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2" r:id="rId1"/>
    <p:sldMasterId id="2147483703" r:id="rId2"/>
    <p:sldMasterId id="2147483704" r:id="rId3"/>
  </p:sldMasterIdLst>
  <p:notesMasterIdLst>
    <p:notesMasterId r:id="rId98"/>
  </p:notesMasterIdLst>
  <p:sldIdLst>
    <p:sldId id="256" r:id="rId4"/>
    <p:sldId id="258" r:id="rId5"/>
    <p:sldId id="260" r:id="rId6"/>
    <p:sldId id="348" r:id="rId7"/>
    <p:sldId id="262" r:id="rId8"/>
    <p:sldId id="275" r:id="rId9"/>
    <p:sldId id="351" r:id="rId10"/>
    <p:sldId id="349" r:id="rId11"/>
    <p:sldId id="350" r:id="rId12"/>
    <p:sldId id="35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Lst>
  <p:sldSz cx="9144000" cy="5143500" type="screen16x9"/>
  <p:notesSz cx="6858000" cy="9144000"/>
  <p:embeddedFontLst>
    <p:embeddedFont>
      <p:font typeface="Alata" panose="020B0604020202020204" charset="0"/>
      <p:regular r:id="rId99"/>
    </p:embeddedFont>
    <p:embeddedFont>
      <p:font typeface="Amatic SC" panose="00000500000000000000" pitchFamily="2" charset="-79"/>
      <p:regular r:id="rId100"/>
      <p:bold r:id="rId101"/>
    </p:embeddedFont>
    <p:embeddedFont>
      <p:font typeface="Calibri" panose="020F0502020204030204" pitchFamily="34" charset="0"/>
      <p:regular r:id="rId102"/>
      <p:bold r:id="rId103"/>
      <p:italic r:id="rId104"/>
      <p:boldItalic r:id="rId105"/>
    </p:embeddedFont>
    <p:embeddedFont>
      <p:font typeface="Montserrat" panose="00000500000000000000" pitchFamily="2" charset="0"/>
      <p:regular r:id="rId106"/>
      <p:bold r:id="rId107"/>
      <p:italic r:id="rId108"/>
      <p:boldItalic r:id="rId109"/>
    </p:embeddedFont>
    <p:embeddedFont>
      <p:font typeface="Poppins" panose="00000500000000000000" pitchFamily="2" charset="0"/>
      <p:regular r:id="rId110"/>
      <p:bold r:id="rId111"/>
      <p:italic r:id="rId112"/>
      <p:boldItalic r:id="rId113"/>
    </p:embeddedFont>
    <p:embeddedFont>
      <p:font typeface="Proxima Nova" panose="020B0604020202020204" charset="0"/>
      <p:regular r:id="rId114"/>
      <p:bold r:id="rId115"/>
      <p:italic r:id="rId116"/>
      <p:boldItalic r:id="rId117"/>
    </p:embeddedFont>
    <p:embeddedFont>
      <p:font typeface="Proxima Nova Semibold" panose="020B0604020202020204" charset="0"/>
      <p:regular r:id="rId118"/>
      <p:bold r:id="rId119"/>
      <p:boldItalic r:id="rId120"/>
    </p:embeddedFont>
    <p:embeddedFont>
      <p:font typeface="Roboto Medium" panose="02000000000000000000" pitchFamily="2" charset="0"/>
      <p:regular r:id="rId121"/>
      <p:bold r:id="rId122"/>
      <p:italic r:id="rId123"/>
      <p:boldItalic r:id="rId1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EFED2F-4706-4164-91E2-C3318FE4ECFE}">
  <a:tblStyle styleId="{00EFED2F-4706-4164-91E2-C3318FE4EC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86"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font" Target="fonts/font19.fntdata"/><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font" Target="fonts/font14.fntdata"/><Relationship Id="rId16" Type="http://schemas.openxmlformats.org/officeDocument/2006/relationships/slide" Target="slides/slide13.xml"/><Relationship Id="rId107" Type="http://schemas.openxmlformats.org/officeDocument/2006/relationships/font" Target="fonts/font9.fntdata"/><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font" Target="fonts/font4.fntdata"/><Relationship Id="rId123" Type="http://schemas.openxmlformats.org/officeDocument/2006/relationships/font" Target="fonts/font25.fntdata"/><Relationship Id="rId128" Type="http://schemas.openxmlformats.org/officeDocument/2006/relationships/tableStyles" Target="tableStyles.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font" Target="fonts/font15.fntdata"/><Relationship Id="rId118" Type="http://schemas.openxmlformats.org/officeDocument/2006/relationships/font" Target="fonts/font20.fntdata"/><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font" Target="fonts/font5.fntdata"/><Relationship Id="rId108" Type="http://schemas.openxmlformats.org/officeDocument/2006/relationships/font" Target="fonts/font10.fntdata"/><Relationship Id="rId124" Type="http://schemas.openxmlformats.org/officeDocument/2006/relationships/font" Target="fonts/font26.fntdata"/><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font" Target="fonts/font16.fntdata"/><Relationship Id="rId119" Type="http://schemas.openxmlformats.org/officeDocument/2006/relationships/font" Target="fonts/font21.fntdata"/><Relationship Id="rId44" Type="http://schemas.openxmlformats.org/officeDocument/2006/relationships/slide" Target="slides/slide41.xml"/><Relationship Id="rId60" Type="http://schemas.openxmlformats.org/officeDocument/2006/relationships/slide" Target="slides/slide57.xml"/><Relationship Id="rId65" Type="http://schemas.openxmlformats.org/officeDocument/2006/relationships/slide" Target="slides/slide62.xml"/><Relationship Id="rId81" Type="http://schemas.openxmlformats.org/officeDocument/2006/relationships/slide" Target="slides/slide78.xml"/><Relationship Id="rId86" Type="http://schemas.openxmlformats.org/officeDocument/2006/relationships/slide" Target="slides/slide83.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font" Target="fonts/font11.fntdata"/><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font" Target="fonts/font6.fntdata"/><Relationship Id="rId120" Type="http://schemas.openxmlformats.org/officeDocument/2006/relationships/font" Target="fonts/font22.fntdata"/><Relationship Id="rId125"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font" Target="fonts/font12.fntdata"/><Relationship Id="rId115" Type="http://schemas.openxmlformats.org/officeDocument/2006/relationships/font" Target="fonts/font17.fntdata"/><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font" Target="fonts/font2.fntdata"/><Relationship Id="rId105" Type="http://schemas.openxmlformats.org/officeDocument/2006/relationships/font" Target="fonts/font7.fntdata"/><Relationship Id="rId126"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notesMaster" Target="notesMasters/notesMaster1.xml"/><Relationship Id="rId121" Type="http://schemas.openxmlformats.org/officeDocument/2006/relationships/font" Target="fonts/font23.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font" Target="fonts/font18.fntdata"/><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font" Target="fonts/font13.fntdata"/><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font" Target="fonts/font8.fntdata"/><Relationship Id="rId127"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font" Target="fonts/font1.fntdata"/><Relationship Id="rId101" Type="http://schemas.openxmlformats.org/officeDocument/2006/relationships/font" Target="fonts/font3.fntdata"/><Relationship Id="rId122" Type="http://schemas.openxmlformats.org/officeDocument/2006/relationships/font" Target="fonts/font24.fntdata"/><Relationship Id="rId4" Type="http://schemas.openxmlformats.org/officeDocument/2006/relationships/slide" Target="slides/slide1.xml"/><Relationship Id="rId9" Type="http://schemas.openxmlformats.org/officeDocument/2006/relationships/slide" Target="slides/slide6.xml"/></Relationships>
</file>

<file path=ppt/media/image1.jpg>
</file>

<file path=ppt/media/image10.jpg>
</file>

<file path=ppt/media/image11.jpg>
</file>

<file path=ppt/media/image12.jpg>
</file>

<file path=ppt/media/image13.jpg>
</file>

<file path=ppt/media/image14.gif>
</file>

<file path=ppt/media/image15.gif>
</file>

<file path=ppt/media/image16.gif>
</file>

<file path=ppt/media/image17.gif>
</file>

<file path=ppt/media/image18.gif>
</file>

<file path=ppt/media/image19.png>
</file>

<file path=ppt/media/image2.jp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0"/>
        <p:cNvGrpSpPr/>
        <p:nvPr/>
      </p:nvGrpSpPr>
      <p:grpSpPr>
        <a:xfrm>
          <a:off x="0" y="0"/>
          <a:ext cx="0" cy="0"/>
          <a:chOff x="0" y="0"/>
          <a:chExt cx="0" cy="0"/>
        </a:xfrm>
      </p:grpSpPr>
      <p:sp>
        <p:nvSpPr>
          <p:cNvPr id="1551" name="Google Shape;1551;gdc6316f5a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 name="Google Shape;1552;gdc6316f5a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54234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gd960996673_0_6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d960996673_0_6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108e19db59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108e19db59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d960996673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d960996673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10e9b220ed9_0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10e9b220ed9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dcc031ca31_0_17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dcc031ca31_0_17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0"/>
        <p:cNvGrpSpPr/>
        <p:nvPr/>
      </p:nvGrpSpPr>
      <p:grpSpPr>
        <a:xfrm>
          <a:off x="0" y="0"/>
          <a:ext cx="0" cy="0"/>
          <a:chOff x="0" y="0"/>
          <a:chExt cx="0" cy="0"/>
        </a:xfrm>
      </p:grpSpPr>
      <p:sp>
        <p:nvSpPr>
          <p:cNvPr id="1121" name="Google Shape;1121;g10e9b220ed9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2" name="Google Shape;1122;g10e9b220ed9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dc6316f5a0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 name="Google Shape;1234;gdc6316f5a0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
        <p:cNvGrpSpPr/>
        <p:nvPr/>
      </p:nvGrpSpPr>
      <p:grpSpPr>
        <a:xfrm>
          <a:off x="0" y="0"/>
          <a:ext cx="0" cy="0"/>
          <a:chOff x="0" y="0"/>
          <a:chExt cx="0" cy="0"/>
        </a:xfrm>
      </p:grpSpPr>
      <p:sp>
        <p:nvSpPr>
          <p:cNvPr id="1361" name="Google Shape;1361;g10e9b220ed9_0_7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 name="Google Shape;1362;g10e9b220ed9_0_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dc6316f5a0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dc6316f5a0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10e9b220ed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10e9b220ed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7"/>
        <p:cNvGrpSpPr/>
        <p:nvPr/>
      </p:nvGrpSpPr>
      <p:grpSpPr>
        <a:xfrm>
          <a:off x="0" y="0"/>
          <a:ext cx="0" cy="0"/>
          <a:chOff x="0" y="0"/>
          <a:chExt cx="0" cy="0"/>
        </a:xfrm>
      </p:grpSpPr>
      <p:sp>
        <p:nvSpPr>
          <p:cNvPr id="1488" name="Google Shape;1488;gd960996673_0_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9" name="Google Shape;1489;gd960996673_0_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10e9b220ed9_0_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10e9b220ed9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10e9b220ed9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10e9b220ed9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0"/>
        <p:cNvGrpSpPr/>
        <p:nvPr/>
      </p:nvGrpSpPr>
      <p:grpSpPr>
        <a:xfrm>
          <a:off x="0" y="0"/>
          <a:ext cx="0" cy="0"/>
          <a:chOff x="0" y="0"/>
          <a:chExt cx="0" cy="0"/>
        </a:xfrm>
      </p:grpSpPr>
      <p:sp>
        <p:nvSpPr>
          <p:cNvPr id="1611" name="Google Shape;1611;g10e9b220ed9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2" name="Google Shape;1612;g10e9b220ed9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dc6316f5a0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dc6316f5a0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3"/>
        <p:cNvGrpSpPr/>
        <p:nvPr/>
      </p:nvGrpSpPr>
      <p:grpSpPr>
        <a:xfrm>
          <a:off x="0" y="0"/>
          <a:ext cx="0" cy="0"/>
          <a:chOff x="0" y="0"/>
          <a:chExt cx="0" cy="0"/>
        </a:xfrm>
      </p:grpSpPr>
      <p:sp>
        <p:nvSpPr>
          <p:cNvPr id="2474" name="Google Shape;2474;g10e9b220ed9_0_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5" name="Google Shape;2475;g10e9b220ed9_0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3"/>
        <p:cNvGrpSpPr/>
        <p:nvPr/>
      </p:nvGrpSpPr>
      <p:grpSpPr>
        <a:xfrm>
          <a:off x="0" y="0"/>
          <a:ext cx="0" cy="0"/>
          <a:chOff x="0" y="0"/>
          <a:chExt cx="0" cy="0"/>
        </a:xfrm>
      </p:grpSpPr>
      <p:sp>
        <p:nvSpPr>
          <p:cNvPr id="2484" name="Google Shape;2484;gdc6316f5a0_0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5" name="Google Shape;2485;gdc6316f5a0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9"/>
        <p:cNvGrpSpPr/>
        <p:nvPr/>
      </p:nvGrpSpPr>
      <p:grpSpPr>
        <a:xfrm>
          <a:off x="0" y="0"/>
          <a:ext cx="0" cy="0"/>
          <a:chOff x="0" y="0"/>
          <a:chExt cx="0" cy="0"/>
        </a:xfrm>
      </p:grpSpPr>
      <p:sp>
        <p:nvSpPr>
          <p:cNvPr id="2500" name="Google Shape;2500;g10e9b220ed9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1" name="Google Shape;2501;g10e9b220ed9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8"/>
        <p:cNvGrpSpPr/>
        <p:nvPr/>
      </p:nvGrpSpPr>
      <p:grpSpPr>
        <a:xfrm>
          <a:off x="0" y="0"/>
          <a:ext cx="0" cy="0"/>
          <a:chOff x="0" y="0"/>
          <a:chExt cx="0" cy="0"/>
        </a:xfrm>
      </p:grpSpPr>
      <p:sp>
        <p:nvSpPr>
          <p:cNvPr id="2519" name="Google Shape;2519;g10e9b220ed9_0_20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0" name="Google Shape;2520;g10e9b220ed9_0_20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d96099667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d96099667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4"/>
        <p:cNvGrpSpPr/>
        <p:nvPr/>
      </p:nvGrpSpPr>
      <p:grpSpPr>
        <a:xfrm>
          <a:off x="0" y="0"/>
          <a:ext cx="0" cy="0"/>
          <a:chOff x="0" y="0"/>
          <a:chExt cx="0" cy="0"/>
        </a:xfrm>
      </p:grpSpPr>
      <p:sp>
        <p:nvSpPr>
          <p:cNvPr id="2545" name="Google Shape;2545;gdc6316f5a0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6" name="Google Shape;2546;gdc6316f5a0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5"/>
        <p:cNvGrpSpPr/>
        <p:nvPr/>
      </p:nvGrpSpPr>
      <p:grpSpPr>
        <a:xfrm>
          <a:off x="0" y="0"/>
          <a:ext cx="0" cy="0"/>
          <a:chOff x="0" y="0"/>
          <a:chExt cx="0" cy="0"/>
        </a:xfrm>
      </p:grpSpPr>
      <p:sp>
        <p:nvSpPr>
          <p:cNvPr id="2586" name="Google Shape;2586;g10e9b220ed9_0_2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7" name="Google Shape;2587;g10e9b220ed9_0_2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10e9b220ed9_0_9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10e9b220ed9_0_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1"/>
        <p:cNvGrpSpPr/>
        <p:nvPr/>
      </p:nvGrpSpPr>
      <p:grpSpPr>
        <a:xfrm>
          <a:off x="0" y="0"/>
          <a:ext cx="0" cy="0"/>
          <a:chOff x="0" y="0"/>
          <a:chExt cx="0" cy="0"/>
        </a:xfrm>
      </p:grpSpPr>
      <p:sp>
        <p:nvSpPr>
          <p:cNvPr id="2652" name="Google Shape;2652;gdc6316f5a0_0_1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3" name="Google Shape;2653;gdc6316f5a0_0_1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7"/>
        <p:cNvGrpSpPr/>
        <p:nvPr/>
      </p:nvGrpSpPr>
      <p:grpSpPr>
        <a:xfrm>
          <a:off x="0" y="0"/>
          <a:ext cx="0" cy="0"/>
          <a:chOff x="0" y="0"/>
          <a:chExt cx="0" cy="0"/>
        </a:xfrm>
      </p:grpSpPr>
      <p:sp>
        <p:nvSpPr>
          <p:cNvPr id="2658" name="Google Shape;2658;g10e9b220ed9_0_1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9" name="Google Shape;2659;g10e9b220ed9_0_1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8"/>
        <p:cNvGrpSpPr/>
        <p:nvPr/>
      </p:nvGrpSpPr>
      <p:grpSpPr>
        <a:xfrm>
          <a:off x="0" y="0"/>
          <a:ext cx="0" cy="0"/>
          <a:chOff x="0" y="0"/>
          <a:chExt cx="0" cy="0"/>
        </a:xfrm>
      </p:grpSpPr>
      <p:sp>
        <p:nvSpPr>
          <p:cNvPr id="2679" name="Google Shape;2679;gdc6316f5a0_0_1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0" name="Google Shape;2680;gdc6316f5a0_0_1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6"/>
        <p:cNvGrpSpPr/>
        <p:nvPr/>
      </p:nvGrpSpPr>
      <p:grpSpPr>
        <a:xfrm>
          <a:off x="0" y="0"/>
          <a:ext cx="0" cy="0"/>
          <a:chOff x="0" y="0"/>
          <a:chExt cx="0" cy="0"/>
        </a:xfrm>
      </p:grpSpPr>
      <p:sp>
        <p:nvSpPr>
          <p:cNvPr id="2697" name="Google Shape;2697;gdc6316f5a0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8" name="Google Shape;2698;gdc6316f5a0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1"/>
        <p:cNvGrpSpPr/>
        <p:nvPr/>
      </p:nvGrpSpPr>
      <p:grpSpPr>
        <a:xfrm>
          <a:off x="0" y="0"/>
          <a:ext cx="0" cy="0"/>
          <a:chOff x="0" y="0"/>
          <a:chExt cx="0" cy="0"/>
        </a:xfrm>
      </p:grpSpPr>
      <p:sp>
        <p:nvSpPr>
          <p:cNvPr id="2852" name="Google Shape;2852;g10e9b220ed9_0_1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3" name="Google Shape;2853;g10e9b220ed9_0_1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4"/>
        <p:cNvGrpSpPr/>
        <p:nvPr/>
      </p:nvGrpSpPr>
      <p:grpSpPr>
        <a:xfrm>
          <a:off x="0" y="0"/>
          <a:ext cx="0" cy="0"/>
          <a:chOff x="0" y="0"/>
          <a:chExt cx="0" cy="0"/>
        </a:xfrm>
      </p:grpSpPr>
      <p:sp>
        <p:nvSpPr>
          <p:cNvPr id="2865" name="Google Shape;2865;gdc6316f5a0_0_1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6" name="Google Shape;2866;gdc6316f5a0_0_1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2"/>
        <p:cNvGrpSpPr/>
        <p:nvPr/>
      </p:nvGrpSpPr>
      <p:grpSpPr>
        <a:xfrm>
          <a:off x="0" y="0"/>
          <a:ext cx="0" cy="0"/>
          <a:chOff x="0" y="0"/>
          <a:chExt cx="0" cy="0"/>
        </a:xfrm>
      </p:grpSpPr>
      <p:sp>
        <p:nvSpPr>
          <p:cNvPr id="2903" name="Google Shape;2903;g10e9b220ed9_0_18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4" name="Google Shape;2904;g10e9b220ed9_0_1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d96099667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d96099667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25442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7"/>
        <p:cNvGrpSpPr/>
        <p:nvPr/>
      </p:nvGrpSpPr>
      <p:grpSpPr>
        <a:xfrm>
          <a:off x="0" y="0"/>
          <a:ext cx="0" cy="0"/>
          <a:chOff x="0" y="0"/>
          <a:chExt cx="0" cy="0"/>
        </a:xfrm>
      </p:grpSpPr>
      <p:sp>
        <p:nvSpPr>
          <p:cNvPr id="2968" name="Google Shape;2968;gdcc031ca31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9" name="Google Shape;2969;gdcc031ca31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1"/>
        <p:cNvGrpSpPr/>
        <p:nvPr/>
      </p:nvGrpSpPr>
      <p:grpSpPr>
        <a:xfrm>
          <a:off x="0" y="0"/>
          <a:ext cx="0" cy="0"/>
          <a:chOff x="0" y="0"/>
          <a:chExt cx="0" cy="0"/>
        </a:xfrm>
      </p:grpSpPr>
      <p:sp>
        <p:nvSpPr>
          <p:cNvPr id="3012" name="Google Shape;3012;g10e9b220ed9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3" name="Google Shape;3013;g10e9b220ed9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6"/>
        <p:cNvGrpSpPr/>
        <p:nvPr/>
      </p:nvGrpSpPr>
      <p:grpSpPr>
        <a:xfrm>
          <a:off x="0" y="0"/>
          <a:ext cx="0" cy="0"/>
          <a:chOff x="0" y="0"/>
          <a:chExt cx="0" cy="0"/>
        </a:xfrm>
      </p:grpSpPr>
      <p:sp>
        <p:nvSpPr>
          <p:cNvPr id="3047" name="Google Shape;3047;gdc6316f5a0_0_1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8" name="Google Shape;3048;gdc6316f5a0_0_1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3"/>
        <p:cNvGrpSpPr/>
        <p:nvPr/>
      </p:nvGrpSpPr>
      <p:grpSpPr>
        <a:xfrm>
          <a:off x="0" y="0"/>
          <a:ext cx="0" cy="0"/>
          <a:chOff x="0" y="0"/>
          <a:chExt cx="0" cy="0"/>
        </a:xfrm>
      </p:grpSpPr>
      <p:sp>
        <p:nvSpPr>
          <p:cNvPr id="3074" name="Google Shape;3074;g10e9b220ed9_0_1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5" name="Google Shape;3075;g10e9b220ed9_0_1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4"/>
        <p:cNvGrpSpPr/>
        <p:nvPr/>
      </p:nvGrpSpPr>
      <p:grpSpPr>
        <a:xfrm>
          <a:off x="0" y="0"/>
          <a:ext cx="0" cy="0"/>
          <a:chOff x="0" y="0"/>
          <a:chExt cx="0" cy="0"/>
        </a:xfrm>
      </p:grpSpPr>
      <p:sp>
        <p:nvSpPr>
          <p:cNvPr id="3275" name="Google Shape;3275;gdc6316f5a0_0_1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6" name="Google Shape;3276;gdc6316f5a0_0_1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0"/>
        <p:cNvGrpSpPr/>
        <p:nvPr/>
      </p:nvGrpSpPr>
      <p:grpSpPr>
        <a:xfrm>
          <a:off x="0" y="0"/>
          <a:ext cx="0" cy="0"/>
          <a:chOff x="0" y="0"/>
          <a:chExt cx="0" cy="0"/>
        </a:xfrm>
      </p:grpSpPr>
      <p:sp>
        <p:nvSpPr>
          <p:cNvPr id="3321" name="Google Shape;3321;g10e9b220ed9_0_1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2" name="Google Shape;3322;g10e9b220ed9_0_1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1"/>
        <p:cNvGrpSpPr/>
        <p:nvPr/>
      </p:nvGrpSpPr>
      <p:grpSpPr>
        <a:xfrm>
          <a:off x="0" y="0"/>
          <a:ext cx="0" cy="0"/>
          <a:chOff x="0" y="0"/>
          <a:chExt cx="0" cy="0"/>
        </a:xfrm>
      </p:grpSpPr>
      <p:sp>
        <p:nvSpPr>
          <p:cNvPr id="3362" name="Google Shape;3362;g10e9b220ed9_0_1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3" name="Google Shape;3363;g10e9b220ed9_0_1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0"/>
        <p:cNvGrpSpPr/>
        <p:nvPr/>
      </p:nvGrpSpPr>
      <p:grpSpPr>
        <a:xfrm>
          <a:off x="0" y="0"/>
          <a:ext cx="0" cy="0"/>
          <a:chOff x="0" y="0"/>
          <a:chExt cx="0" cy="0"/>
        </a:xfrm>
      </p:grpSpPr>
      <p:sp>
        <p:nvSpPr>
          <p:cNvPr id="3391" name="Google Shape;3391;g10e9b220ed9_0_2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2" name="Google Shape;3392;g10e9b220ed9_0_2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2"/>
        <p:cNvGrpSpPr/>
        <p:nvPr/>
      </p:nvGrpSpPr>
      <p:grpSpPr>
        <a:xfrm>
          <a:off x="0" y="0"/>
          <a:ext cx="0" cy="0"/>
          <a:chOff x="0" y="0"/>
          <a:chExt cx="0" cy="0"/>
        </a:xfrm>
      </p:grpSpPr>
      <p:sp>
        <p:nvSpPr>
          <p:cNvPr id="3413" name="Google Shape;3413;gdcc031ca31_0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4" name="Google Shape;3414;gdcc031ca31_0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6"/>
        <p:cNvGrpSpPr/>
        <p:nvPr/>
      </p:nvGrpSpPr>
      <p:grpSpPr>
        <a:xfrm>
          <a:off x="0" y="0"/>
          <a:ext cx="0" cy="0"/>
          <a:chOff x="0" y="0"/>
          <a:chExt cx="0" cy="0"/>
        </a:xfrm>
      </p:grpSpPr>
      <p:sp>
        <p:nvSpPr>
          <p:cNvPr id="3437" name="Google Shape;3437;g10e9b220ed9_0_2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8" name="Google Shape;3438;g10e9b220ed9_0_2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d960996673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d960996673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8"/>
        <p:cNvGrpSpPr/>
        <p:nvPr/>
      </p:nvGrpSpPr>
      <p:grpSpPr>
        <a:xfrm>
          <a:off x="0" y="0"/>
          <a:ext cx="0" cy="0"/>
          <a:chOff x="0" y="0"/>
          <a:chExt cx="0" cy="0"/>
        </a:xfrm>
      </p:grpSpPr>
      <p:sp>
        <p:nvSpPr>
          <p:cNvPr id="3449" name="Google Shape;3449;gdc6316f5a0_0_18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0" name="Google Shape;3450;gdc6316f5a0_0_1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8"/>
        <p:cNvGrpSpPr/>
        <p:nvPr/>
      </p:nvGrpSpPr>
      <p:grpSpPr>
        <a:xfrm>
          <a:off x="0" y="0"/>
          <a:ext cx="0" cy="0"/>
          <a:chOff x="0" y="0"/>
          <a:chExt cx="0" cy="0"/>
        </a:xfrm>
      </p:grpSpPr>
      <p:sp>
        <p:nvSpPr>
          <p:cNvPr id="3469" name="Google Shape;3469;g10e9b220ed9_0_2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0" name="Google Shape;3470;g10e9b220ed9_0_2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7"/>
        <p:cNvGrpSpPr/>
        <p:nvPr/>
      </p:nvGrpSpPr>
      <p:grpSpPr>
        <a:xfrm>
          <a:off x="0" y="0"/>
          <a:ext cx="0" cy="0"/>
          <a:chOff x="0" y="0"/>
          <a:chExt cx="0" cy="0"/>
        </a:xfrm>
      </p:grpSpPr>
      <p:sp>
        <p:nvSpPr>
          <p:cNvPr id="3488" name="Google Shape;3488;g10e9b220ed9_0_20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9" name="Google Shape;3489;g10e9b220ed9_0_2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7"/>
        <p:cNvGrpSpPr/>
        <p:nvPr/>
      </p:nvGrpSpPr>
      <p:grpSpPr>
        <a:xfrm>
          <a:off x="0" y="0"/>
          <a:ext cx="0" cy="0"/>
          <a:chOff x="0" y="0"/>
          <a:chExt cx="0" cy="0"/>
        </a:xfrm>
      </p:grpSpPr>
      <p:sp>
        <p:nvSpPr>
          <p:cNvPr id="3508" name="Google Shape;3508;gdc6316f5a0_0_1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9" name="Google Shape;3509;gdc6316f5a0_0_1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7"/>
        <p:cNvGrpSpPr/>
        <p:nvPr/>
      </p:nvGrpSpPr>
      <p:grpSpPr>
        <a:xfrm>
          <a:off x="0" y="0"/>
          <a:ext cx="0" cy="0"/>
          <a:chOff x="0" y="0"/>
          <a:chExt cx="0" cy="0"/>
        </a:xfrm>
      </p:grpSpPr>
      <p:sp>
        <p:nvSpPr>
          <p:cNvPr id="3588" name="Google Shape;3588;g10e9b220ed9_0_2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9" name="Google Shape;3589;g10e9b220ed9_0_2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0"/>
        <p:cNvGrpSpPr/>
        <p:nvPr/>
      </p:nvGrpSpPr>
      <p:grpSpPr>
        <a:xfrm>
          <a:off x="0" y="0"/>
          <a:ext cx="0" cy="0"/>
          <a:chOff x="0" y="0"/>
          <a:chExt cx="0" cy="0"/>
        </a:xfrm>
      </p:grpSpPr>
      <p:sp>
        <p:nvSpPr>
          <p:cNvPr id="3611" name="Google Shape;3611;g10e9b220ed9_0_1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2" name="Google Shape;3612;g10e9b220ed9_0_1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9"/>
        <p:cNvGrpSpPr/>
        <p:nvPr/>
      </p:nvGrpSpPr>
      <p:grpSpPr>
        <a:xfrm>
          <a:off x="0" y="0"/>
          <a:ext cx="0" cy="0"/>
          <a:chOff x="0" y="0"/>
          <a:chExt cx="0" cy="0"/>
        </a:xfrm>
      </p:grpSpPr>
      <p:sp>
        <p:nvSpPr>
          <p:cNvPr id="3740" name="Google Shape;3740;gdcc031ca31_0_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1" name="Google Shape;3741;gdcc031ca31_0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0"/>
        <p:cNvGrpSpPr/>
        <p:nvPr/>
      </p:nvGrpSpPr>
      <p:grpSpPr>
        <a:xfrm>
          <a:off x="0" y="0"/>
          <a:ext cx="0" cy="0"/>
          <a:chOff x="0" y="0"/>
          <a:chExt cx="0" cy="0"/>
        </a:xfrm>
      </p:grpSpPr>
      <p:sp>
        <p:nvSpPr>
          <p:cNvPr id="3751" name="Google Shape;3751;g10e9b220ed9_0_2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2" name="Google Shape;3752;g10e9b220ed9_0_2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p:cNvGrpSpPr/>
        <p:nvPr/>
      </p:nvGrpSpPr>
      <p:grpSpPr>
        <a:xfrm>
          <a:off x="0" y="0"/>
          <a:ext cx="0" cy="0"/>
          <a:chOff x="0" y="0"/>
          <a:chExt cx="0" cy="0"/>
        </a:xfrm>
      </p:grpSpPr>
      <p:sp>
        <p:nvSpPr>
          <p:cNvPr id="3763" name="Google Shape;3763;gdcc031ca31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dcc031ca31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9"/>
        <p:cNvGrpSpPr/>
        <p:nvPr/>
      </p:nvGrpSpPr>
      <p:grpSpPr>
        <a:xfrm>
          <a:off x="0" y="0"/>
          <a:ext cx="0" cy="0"/>
          <a:chOff x="0" y="0"/>
          <a:chExt cx="0" cy="0"/>
        </a:xfrm>
      </p:grpSpPr>
      <p:sp>
        <p:nvSpPr>
          <p:cNvPr id="3800" name="Google Shape;3800;g10e9b220ed9_0_2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1" name="Google Shape;3801;g10e9b220ed9_0_2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0"/>
        <p:cNvGrpSpPr/>
        <p:nvPr/>
      </p:nvGrpSpPr>
      <p:grpSpPr>
        <a:xfrm>
          <a:off x="0" y="0"/>
          <a:ext cx="0" cy="0"/>
          <a:chOff x="0" y="0"/>
          <a:chExt cx="0" cy="0"/>
        </a:xfrm>
      </p:grpSpPr>
      <p:sp>
        <p:nvSpPr>
          <p:cNvPr id="1551" name="Google Shape;1551;gdc6316f5a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 name="Google Shape;1552;gdc6316f5a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1"/>
        <p:cNvGrpSpPr/>
        <p:nvPr/>
      </p:nvGrpSpPr>
      <p:grpSpPr>
        <a:xfrm>
          <a:off x="0" y="0"/>
          <a:ext cx="0" cy="0"/>
          <a:chOff x="0" y="0"/>
          <a:chExt cx="0" cy="0"/>
        </a:xfrm>
      </p:grpSpPr>
      <p:sp>
        <p:nvSpPr>
          <p:cNvPr id="3812" name="Google Shape;3812;gdcc031ca31_0_17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3" name="Google Shape;3813;gdcc031ca31_0_17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3"/>
        <p:cNvGrpSpPr/>
        <p:nvPr/>
      </p:nvGrpSpPr>
      <p:grpSpPr>
        <a:xfrm>
          <a:off x="0" y="0"/>
          <a:ext cx="0" cy="0"/>
          <a:chOff x="0" y="0"/>
          <a:chExt cx="0" cy="0"/>
        </a:xfrm>
      </p:grpSpPr>
      <p:sp>
        <p:nvSpPr>
          <p:cNvPr id="3824" name="Google Shape;3824;g10e9b220ed9_0_2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5" name="Google Shape;3825;g10e9b220ed9_0_2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9"/>
        <p:cNvGrpSpPr/>
        <p:nvPr/>
      </p:nvGrpSpPr>
      <p:grpSpPr>
        <a:xfrm>
          <a:off x="0" y="0"/>
          <a:ext cx="0" cy="0"/>
          <a:chOff x="0" y="0"/>
          <a:chExt cx="0" cy="0"/>
        </a:xfrm>
      </p:grpSpPr>
      <p:sp>
        <p:nvSpPr>
          <p:cNvPr id="3850" name="Google Shape;3850;gdcc031ca31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1" name="Google Shape;3851;gdcc031ca31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5"/>
        <p:cNvGrpSpPr/>
        <p:nvPr/>
      </p:nvGrpSpPr>
      <p:grpSpPr>
        <a:xfrm>
          <a:off x="0" y="0"/>
          <a:ext cx="0" cy="0"/>
          <a:chOff x="0" y="0"/>
          <a:chExt cx="0" cy="0"/>
        </a:xfrm>
      </p:grpSpPr>
      <p:sp>
        <p:nvSpPr>
          <p:cNvPr id="3956" name="Google Shape;3956;g10e9b220ed9_0_9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7" name="Google Shape;3957;g10e9b220ed9_0_9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7"/>
        <p:cNvGrpSpPr/>
        <p:nvPr/>
      </p:nvGrpSpPr>
      <p:grpSpPr>
        <a:xfrm>
          <a:off x="0" y="0"/>
          <a:ext cx="0" cy="0"/>
          <a:chOff x="0" y="0"/>
          <a:chExt cx="0" cy="0"/>
        </a:xfrm>
      </p:grpSpPr>
      <p:sp>
        <p:nvSpPr>
          <p:cNvPr id="4278" name="Google Shape;4278;gdcc031ca31_0_18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9" name="Google Shape;4279;gdcc031ca31_0_18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9"/>
        <p:cNvGrpSpPr/>
        <p:nvPr/>
      </p:nvGrpSpPr>
      <p:grpSpPr>
        <a:xfrm>
          <a:off x="0" y="0"/>
          <a:ext cx="0" cy="0"/>
          <a:chOff x="0" y="0"/>
          <a:chExt cx="0" cy="0"/>
        </a:xfrm>
      </p:grpSpPr>
      <p:sp>
        <p:nvSpPr>
          <p:cNvPr id="4650" name="Google Shape;4650;g10f21d2588e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1" name="Google Shape;4651;g10f21d2588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7"/>
        <p:cNvGrpSpPr/>
        <p:nvPr/>
      </p:nvGrpSpPr>
      <p:grpSpPr>
        <a:xfrm>
          <a:off x="0" y="0"/>
          <a:ext cx="0" cy="0"/>
          <a:chOff x="0" y="0"/>
          <a:chExt cx="0" cy="0"/>
        </a:xfrm>
      </p:grpSpPr>
      <p:sp>
        <p:nvSpPr>
          <p:cNvPr id="4658" name="Google Shape;4658;gdcc031ca31_0_18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9" name="Google Shape;4659;gdcc031ca31_0_18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5"/>
        <p:cNvGrpSpPr/>
        <p:nvPr/>
      </p:nvGrpSpPr>
      <p:grpSpPr>
        <a:xfrm>
          <a:off x="0" y="0"/>
          <a:ext cx="0" cy="0"/>
          <a:chOff x="0" y="0"/>
          <a:chExt cx="0" cy="0"/>
        </a:xfrm>
      </p:grpSpPr>
      <p:sp>
        <p:nvSpPr>
          <p:cNvPr id="4666" name="Google Shape;4666;g10e9b220ed9_0_2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7" name="Google Shape;4667;g10e9b220ed9_0_2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3"/>
        <p:cNvGrpSpPr/>
        <p:nvPr/>
      </p:nvGrpSpPr>
      <p:grpSpPr>
        <a:xfrm>
          <a:off x="0" y="0"/>
          <a:ext cx="0" cy="0"/>
          <a:chOff x="0" y="0"/>
          <a:chExt cx="0" cy="0"/>
        </a:xfrm>
      </p:grpSpPr>
      <p:sp>
        <p:nvSpPr>
          <p:cNvPr id="4674" name="Google Shape;4674;g13dff37ad65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5" name="Google Shape;4675;g13dff37ad65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0"/>
        <p:cNvGrpSpPr/>
        <p:nvPr/>
      </p:nvGrpSpPr>
      <p:grpSpPr>
        <a:xfrm>
          <a:off x="0" y="0"/>
          <a:ext cx="0" cy="0"/>
          <a:chOff x="0" y="0"/>
          <a:chExt cx="0" cy="0"/>
        </a:xfrm>
      </p:grpSpPr>
      <p:sp>
        <p:nvSpPr>
          <p:cNvPr id="4681" name="Google Shape;4681;gdcc031ca31_0_8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2" name="Google Shape;4682;gdcc031ca31_0_8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0"/>
        <p:cNvGrpSpPr/>
        <p:nvPr/>
      </p:nvGrpSpPr>
      <p:grpSpPr>
        <a:xfrm>
          <a:off x="0" y="0"/>
          <a:ext cx="0" cy="0"/>
          <a:chOff x="0" y="0"/>
          <a:chExt cx="0" cy="0"/>
        </a:xfrm>
      </p:grpSpPr>
      <p:sp>
        <p:nvSpPr>
          <p:cNvPr id="1551" name="Google Shape;1551;gdc6316f5a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 name="Google Shape;1552;gdc6316f5a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160181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8"/>
        <p:cNvGrpSpPr/>
        <p:nvPr/>
      </p:nvGrpSpPr>
      <p:grpSpPr>
        <a:xfrm>
          <a:off x="0" y="0"/>
          <a:ext cx="0" cy="0"/>
          <a:chOff x="0" y="0"/>
          <a:chExt cx="0" cy="0"/>
        </a:xfrm>
      </p:grpSpPr>
      <p:sp>
        <p:nvSpPr>
          <p:cNvPr id="4709" name="Google Shape;4709;gdcc031ca31_0_8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0" name="Google Shape;4710;gdcc031ca31_0_8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4"/>
        <p:cNvGrpSpPr/>
        <p:nvPr/>
      </p:nvGrpSpPr>
      <p:grpSpPr>
        <a:xfrm>
          <a:off x="0" y="0"/>
          <a:ext cx="0" cy="0"/>
          <a:chOff x="0" y="0"/>
          <a:chExt cx="0" cy="0"/>
        </a:xfrm>
      </p:grpSpPr>
      <p:sp>
        <p:nvSpPr>
          <p:cNvPr id="4725" name="Google Shape;4725;gdcc031ca31_0_85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6" name="Google Shape;4726;gdcc031ca31_0_8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3"/>
        <p:cNvGrpSpPr/>
        <p:nvPr/>
      </p:nvGrpSpPr>
      <p:grpSpPr>
        <a:xfrm>
          <a:off x="0" y="0"/>
          <a:ext cx="0" cy="0"/>
          <a:chOff x="0" y="0"/>
          <a:chExt cx="0" cy="0"/>
        </a:xfrm>
      </p:grpSpPr>
      <p:sp>
        <p:nvSpPr>
          <p:cNvPr id="5064" name="Google Shape;5064;gdcc031ca31_0_88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5" name="Google Shape;5065;gdcc031ca31_0_8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0"/>
        <p:cNvGrpSpPr/>
        <p:nvPr/>
      </p:nvGrpSpPr>
      <p:grpSpPr>
        <a:xfrm>
          <a:off x="0" y="0"/>
          <a:ext cx="0" cy="0"/>
          <a:chOff x="0" y="0"/>
          <a:chExt cx="0" cy="0"/>
        </a:xfrm>
      </p:grpSpPr>
      <p:sp>
        <p:nvSpPr>
          <p:cNvPr id="7851" name="Google Shape;7851;gdcc031ca31_0_11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2" name="Google Shape;7852;gdcc031ca31_0_11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9"/>
        <p:cNvGrpSpPr/>
        <p:nvPr/>
      </p:nvGrpSpPr>
      <p:grpSpPr>
        <a:xfrm>
          <a:off x="0" y="0"/>
          <a:ext cx="0" cy="0"/>
          <a:chOff x="0" y="0"/>
          <a:chExt cx="0" cy="0"/>
        </a:xfrm>
      </p:grpSpPr>
      <p:sp>
        <p:nvSpPr>
          <p:cNvPr id="8270" name="Google Shape;8270;gdcc031ca31_0_12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1" name="Google Shape;8271;gdcc031ca31_0_12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9"/>
        <p:cNvGrpSpPr/>
        <p:nvPr/>
      </p:nvGrpSpPr>
      <p:grpSpPr>
        <a:xfrm>
          <a:off x="0" y="0"/>
          <a:ext cx="0" cy="0"/>
          <a:chOff x="0" y="0"/>
          <a:chExt cx="0" cy="0"/>
        </a:xfrm>
      </p:grpSpPr>
      <p:sp>
        <p:nvSpPr>
          <p:cNvPr id="8440" name="Google Shape;8440;gdcc031ca31_0_12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1" name="Google Shape;8441;gdcc031ca31_0_12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4"/>
        <p:cNvGrpSpPr/>
        <p:nvPr/>
      </p:nvGrpSpPr>
      <p:grpSpPr>
        <a:xfrm>
          <a:off x="0" y="0"/>
          <a:ext cx="0" cy="0"/>
          <a:chOff x="0" y="0"/>
          <a:chExt cx="0" cy="0"/>
        </a:xfrm>
      </p:grpSpPr>
      <p:sp>
        <p:nvSpPr>
          <p:cNvPr id="8845" name="Google Shape;8845;gdcc031ca31_0_12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6" name="Google Shape;8846;gdcc031ca31_0_12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4"/>
        <p:cNvGrpSpPr/>
        <p:nvPr/>
      </p:nvGrpSpPr>
      <p:grpSpPr>
        <a:xfrm>
          <a:off x="0" y="0"/>
          <a:ext cx="0" cy="0"/>
          <a:chOff x="0" y="0"/>
          <a:chExt cx="0" cy="0"/>
        </a:xfrm>
      </p:grpSpPr>
      <p:sp>
        <p:nvSpPr>
          <p:cNvPr id="9225" name="Google Shape;9225;gf495bfce3a_0_3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6" name="Google Shape;9226;gf495bfce3a_0_3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8"/>
        <p:cNvGrpSpPr/>
        <p:nvPr/>
      </p:nvGrpSpPr>
      <p:grpSpPr>
        <a:xfrm>
          <a:off x="0" y="0"/>
          <a:ext cx="0" cy="0"/>
          <a:chOff x="0" y="0"/>
          <a:chExt cx="0" cy="0"/>
        </a:xfrm>
      </p:grpSpPr>
      <p:sp>
        <p:nvSpPr>
          <p:cNvPr id="9639" name="Google Shape;9639;gf495bfce3a_0_3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0" name="Google Shape;9640;gf495bfce3a_0_3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9"/>
        <p:cNvGrpSpPr/>
        <p:nvPr/>
      </p:nvGrpSpPr>
      <p:grpSpPr>
        <a:xfrm>
          <a:off x="0" y="0"/>
          <a:ext cx="0" cy="0"/>
          <a:chOff x="0" y="0"/>
          <a:chExt cx="0" cy="0"/>
        </a:xfrm>
      </p:grpSpPr>
      <p:sp>
        <p:nvSpPr>
          <p:cNvPr id="10000" name="Google Shape;10000;gf495bfce3a_0_3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1" name="Google Shape;10001;gf495bfce3a_0_3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0"/>
        <p:cNvGrpSpPr/>
        <p:nvPr/>
      </p:nvGrpSpPr>
      <p:grpSpPr>
        <a:xfrm>
          <a:off x="0" y="0"/>
          <a:ext cx="0" cy="0"/>
          <a:chOff x="0" y="0"/>
          <a:chExt cx="0" cy="0"/>
        </a:xfrm>
      </p:grpSpPr>
      <p:sp>
        <p:nvSpPr>
          <p:cNvPr id="1551" name="Google Shape;1551;gdc6316f5a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 name="Google Shape;1552;gdc6316f5a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267010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9"/>
        <p:cNvGrpSpPr/>
        <p:nvPr/>
      </p:nvGrpSpPr>
      <p:grpSpPr>
        <a:xfrm>
          <a:off x="0" y="0"/>
          <a:ext cx="0" cy="0"/>
          <a:chOff x="0" y="0"/>
          <a:chExt cx="0" cy="0"/>
        </a:xfrm>
      </p:grpSpPr>
      <p:sp>
        <p:nvSpPr>
          <p:cNvPr id="10510" name="Google Shape;10510;gf495bfce3a_0_4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1" name="Google Shape;10511;gf495bfce3a_0_4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9"/>
        <p:cNvGrpSpPr/>
        <p:nvPr/>
      </p:nvGrpSpPr>
      <p:grpSpPr>
        <a:xfrm>
          <a:off x="0" y="0"/>
          <a:ext cx="0" cy="0"/>
          <a:chOff x="0" y="0"/>
          <a:chExt cx="0" cy="0"/>
        </a:xfrm>
      </p:grpSpPr>
      <p:sp>
        <p:nvSpPr>
          <p:cNvPr id="11130" name="Google Shape;11130;gf495bfce3a_0_50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1" name="Google Shape;11131;gf495bfce3a_0_50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3"/>
        <p:cNvGrpSpPr/>
        <p:nvPr/>
      </p:nvGrpSpPr>
      <p:grpSpPr>
        <a:xfrm>
          <a:off x="0" y="0"/>
          <a:ext cx="0" cy="0"/>
          <a:chOff x="0" y="0"/>
          <a:chExt cx="0" cy="0"/>
        </a:xfrm>
      </p:grpSpPr>
      <p:sp>
        <p:nvSpPr>
          <p:cNvPr id="11724" name="Google Shape;11724;gf495bfce3a_0_5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5" name="Google Shape;11725;gf495bfce3a_0_5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4"/>
        <p:cNvGrpSpPr/>
        <p:nvPr/>
      </p:nvGrpSpPr>
      <p:grpSpPr>
        <a:xfrm>
          <a:off x="0" y="0"/>
          <a:ext cx="0" cy="0"/>
          <a:chOff x="0" y="0"/>
          <a:chExt cx="0" cy="0"/>
        </a:xfrm>
      </p:grpSpPr>
      <p:sp>
        <p:nvSpPr>
          <p:cNvPr id="12045" name="Google Shape;12045;gf495bfce3a_0_59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6" name="Google Shape;12046;gf495bfce3a_0_5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2"/>
        <p:cNvGrpSpPr/>
        <p:nvPr/>
      </p:nvGrpSpPr>
      <p:grpSpPr>
        <a:xfrm>
          <a:off x="0" y="0"/>
          <a:ext cx="0" cy="0"/>
          <a:chOff x="0" y="0"/>
          <a:chExt cx="0" cy="0"/>
        </a:xfrm>
      </p:grpSpPr>
      <p:sp>
        <p:nvSpPr>
          <p:cNvPr id="12353" name="Google Shape;12353;gf495bfce3a_0_6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54" name="Google Shape;12354;gf495bfce3a_0_6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5"/>
        <p:cNvGrpSpPr/>
        <p:nvPr/>
      </p:nvGrpSpPr>
      <p:grpSpPr>
        <a:xfrm>
          <a:off x="0" y="0"/>
          <a:ext cx="0" cy="0"/>
          <a:chOff x="0" y="0"/>
          <a:chExt cx="0" cy="0"/>
        </a:xfrm>
      </p:grpSpPr>
      <p:sp>
        <p:nvSpPr>
          <p:cNvPr id="12506" name="Google Shape;12506;gf495bfce3a_0_6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7" name="Google Shape;12507;gf495bfce3a_0_6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9"/>
        <p:cNvGrpSpPr/>
        <p:nvPr/>
      </p:nvGrpSpPr>
      <p:grpSpPr>
        <a:xfrm>
          <a:off x="0" y="0"/>
          <a:ext cx="0" cy="0"/>
          <a:chOff x="0" y="0"/>
          <a:chExt cx="0" cy="0"/>
        </a:xfrm>
      </p:grpSpPr>
      <p:sp>
        <p:nvSpPr>
          <p:cNvPr id="12550" name="Google Shape;12550;gf495bfce3a_0_6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1" name="Google Shape;12551;gf495bfce3a_0_6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5"/>
        <p:cNvGrpSpPr/>
        <p:nvPr/>
      </p:nvGrpSpPr>
      <p:grpSpPr>
        <a:xfrm>
          <a:off x="0" y="0"/>
          <a:ext cx="0" cy="0"/>
          <a:chOff x="0" y="0"/>
          <a:chExt cx="0" cy="0"/>
        </a:xfrm>
      </p:grpSpPr>
      <p:sp>
        <p:nvSpPr>
          <p:cNvPr id="12766" name="Google Shape;12766;gf495bfce3a_0_6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7" name="Google Shape;12767;gf495bfce3a_0_6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57"/>
        <p:cNvGrpSpPr/>
        <p:nvPr/>
      </p:nvGrpSpPr>
      <p:grpSpPr>
        <a:xfrm>
          <a:off x="0" y="0"/>
          <a:ext cx="0" cy="0"/>
          <a:chOff x="0" y="0"/>
          <a:chExt cx="0" cy="0"/>
        </a:xfrm>
      </p:grpSpPr>
      <p:sp>
        <p:nvSpPr>
          <p:cNvPr id="13058" name="Google Shape;13058;gf495bfce3a_0_69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59" name="Google Shape;13059;gf495bfce3a_0_6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28"/>
        <p:cNvGrpSpPr/>
        <p:nvPr/>
      </p:nvGrpSpPr>
      <p:grpSpPr>
        <a:xfrm>
          <a:off x="0" y="0"/>
          <a:ext cx="0" cy="0"/>
          <a:chOff x="0" y="0"/>
          <a:chExt cx="0" cy="0"/>
        </a:xfrm>
      </p:grpSpPr>
      <p:sp>
        <p:nvSpPr>
          <p:cNvPr id="13329" name="Google Shape;13329;gf495bfce3a_0_7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0" name="Google Shape;13330;gf495bfce3a_0_7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0"/>
        <p:cNvGrpSpPr/>
        <p:nvPr/>
      </p:nvGrpSpPr>
      <p:grpSpPr>
        <a:xfrm>
          <a:off x="0" y="0"/>
          <a:ext cx="0" cy="0"/>
          <a:chOff x="0" y="0"/>
          <a:chExt cx="0" cy="0"/>
        </a:xfrm>
      </p:grpSpPr>
      <p:sp>
        <p:nvSpPr>
          <p:cNvPr id="1551" name="Google Shape;1551;gdc6316f5a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 name="Google Shape;1552;gdc6316f5a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61203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2"/>
        <p:cNvGrpSpPr/>
        <p:nvPr/>
      </p:nvGrpSpPr>
      <p:grpSpPr>
        <a:xfrm>
          <a:off x="0" y="0"/>
          <a:ext cx="0" cy="0"/>
          <a:chOff x="0" y="0"/>
          <a:chExt cx="0" cy="0"/>
        </a:xfrm>
      </p:grpSpPr>
      <p:sp>
        <p:nvSpPr>
          <p:cNvPr id="13683" name="Google Shape;13683;gf495bfce3a_0_75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84" name="Google Shape;13684;gf495bfce3a_0_7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3"/>
        <p:cNvGrpSpPr/>
        <p:nvPr/>
      </p:nvGrpSpPr>
      <p:grpSpPr>
        <a:xfrm>
          <a:off x="0" y="0"/>
          <a:ext cx="0" cy="0"/>
          <a:chOff x="0" y="0"/>
          <a:chExt cx="0" cy="0"/>
        </a:xfrm>
      </p:grpSpPr>
      <p:sp>
        <p:nvSpPr>
          <p:cNvPr id="13984" name="Google Shape;13984;gdcc031ca31_0_16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85" name="Google Shape;13985;gdcc031ca31_0_16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0"/>
        <p:cNvGrpSpPr/>
        <p:nvPr/>
      </p:nvGrpSpPr>
      <p:grpSpPr>
        <a:xfrm>
          <a:off x="0" y="0"/>
          <a:ext cx="0" cy="0"/>
          <a:chOff x="0" y="0"/>
          <a:chExt cx="0" cy="0"/>
        </a:xfrm>
      </p:grpSpPr>
      <p:sp>
        <p:nvSpPr>
          <p:cNvPr id="14481" name="Google Shape;14481;gdcc031ca31_0_16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2" name="Google Shape;14482;gdcc031ca31_0_16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93"/>
        <p:cNvGrpSpPr/>
        <p:nvPr/>
      </p:nvGrpSpPr>
      <p:grpSpPr>
        <a:xfrm>
          <a:off x="0" y="0"/>
          <a:ext cx="0" cy="0"/>
          <a:chOff x="0" y="0"/>
          <a:chExt cx="0" cy="0"/>
        </a:xfrm>
      </p:grpSpPr>
      <p:sp>
        <p:nvSpPr>
          <p:cNvPr id="15094" name="Google Shape;15094;gdcc031ca31_0_17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5" name="Google Shape;15095;gdcc031ca31_0_17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45"/>
        <p:cNvGrpSpPr/>
        <p:nvPr/>
      </p:nvGrpSpPr>
      <p:grpSpPr>
        <a:xfrm>
          <a:off x="0" y="0"/>
          <a:ext cx="0" cy="0"/>
          <a:chOff x="0" y="0"/>
          <a:chExt cx="0" cy="0"/>
        </a:xfrm>
      </p:grpSpPr>
      <p:sp>
        <p:nvSpPr>
          <p:cNvPr id="15646" name="Google Shape;15646;gdcc031ca31_0_16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47" name="Google Shape;15647;gdcc031ca31_0_16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
        <p:nvSpPr>
          <p:cNvPr id="74" name="Google Shape;7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USTOM_25">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xfrm>
            <a:off x="817200" y="2706510"/>
            <a:ext cx="2396100" cy="1921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4143300" y="1964600"/>
            <a:ext cx="3048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9" name="Google Shape;79;p14"/>
          <p:cNvSpPr txBox="1">
            <a:spLocks noGrp="1"/>
          </p:cNvSpPr>
          <p:nvPr>
            <p:ph type="subTitle" idx="1"/>
          </p:nvPr>
        </p:nvSpPr>
        <p:spPr>
          <a:xfrm>
            <a:off x="4143300" y="3063575"/>
            <a:ext cx="2521800" cy="58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0" name="Google Shape;80;p14"/>
          <p:cNvSpPr txBox="1">
            <a:spLocks noGrp="1"/>
          </p:cNvSpPr>
          <p:nvPr>
            <p:ph type="title" idx="2" hasCustomPrompt="1"/>
          </p:nvPr>
        </p:nvSpPr>
        <p:spPr>
          <a:xfrm>
            <a:off x="2403475" y="1554500"/>
            <a:ext cx="1817400" cy="1398300"/>
          </a:xfrm>
          <a:prstGeom prst="rect">
            <a:avLst/>
          </a:prstGeom>
        </p:spPr>
        <p:txBody>
          <a:bodyPr spcFirstLastPara="1" wrap="square" lIns="91425" tIns="91425" rIns="91425" bIns="91425" anchor="b" anchorCtr="0">
            <a:noAutofit/>
          </a:bodyPr>
          <a:lstStyle>
            <a:lvl1pPr lvl="0" rtl="0">
              <a:spcBef>
                <a:spcPts val="0"/>
              </a:spcBef>
              <a:spcAft>
                <a:spcPts val="0"/>
              </a:spcAft>
              <a:buSzPts val="10000"/>
              <a:buNone/>
              <a:defRPr sz="78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2">
  <p:cSld name="CUSTOM_21">
    <p:spTree>
      <p:nvGrpSpPr>
        <p:cNvPr id="1" name="Shape 81"/>
        <p:cNvGrpSpPr/>
        <p:nvPr/>
      </p:nvGrpSpPr>
      <p:grpSpPr>
        <a:xfrm>
          <a:off x="0" y="0"/>
          <a:ext cx="0" cy="0"/>
          <a:chOff x="0" y="0"/>
          <a:chExt cx="0" cy="0"/>
        </a:xfrm>
      </p:grpSpPr>
      <p:sp>
        <p:nvSpPr>
          <p:cNvPr id="82" name="Google Shape;82;p15"/>
          <p:cNvSpPr txBox="1">
            <a:spLocks noGrp="1"/>
          </p:cNvSpPr>
          <p:nvPr>
            <p:ph type="title"/>
          </p:nvPr>
        </p:nvSpPr>
        <p:spPr>
          <a:xfrm>
            <a:off x="2651700" y="2887575"/>
            <a:ext cx="3383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3" name="Google Shape;83;p15"/>
          <p:cNvSpPr txBox="1">
            <a:spLocks noGrp="1"/>
          </p:cNvSpPr>
          <p:nvPr>
            <p:ph type="subTitle" idx="1"/>
          </p:nvPr>
        </p:nvSpPr>
        <p:spPr>
          <a:xfrm>
            <a:off x="3082500" y="3757950"/>
            <a:ext cx="2521800" cy="58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4" name="Google Shape;84;p15"/>
          <p:cNvSpPr txBox="1">
            <a:spLocks noGrp="1"/>
          </p:cNvSpPr>
          <p:nvPr>
            <p:ph type="title" idx="2" hasCustomPrompt="1"/>
          </p:nvPr>
        </p:nvSpPr>
        <p:spPr>
          <a:xfrm>
            <a:off x="2819400" y="1543500"/>
            <a:ext cx="3048000" cy="139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78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7" name="Google Shape;87;p16"/>
          <p:cNvSpPr txBox="1">
            <a:spLocks noGrp="1"/>
          </p:cNvSpPr>
          <p:nvPr>
            <p:ph type="title" idx="2"/>
          </p:nvPr>
        </p:nvSpPr>
        <p:spPr>
          <a:xfrm>
            <a:off x="1662000" y="15368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8" name="Google Shape;88;p16"/>
          <p:cNvSpPr txBox="1">
            <a:spLocks noGrp="1"/>
          </p:cNvSpPr>
          <p:nvPr>
            <p:ph type="title" idx="3" hasCustomPrompt="1"/>
          </p:nvPr>
        </p:nvSpPr>
        <p:spPr>
          <a:xfrm>
            <a:off x="76687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9" name="Google Shape;89;p16"/>
          <p:cNvSpPr txBox="1">
            <a:spLocks noGrp="1"/>
          </p:cNvSpPr>
          <p:nvPr>
            <p:ph type="subTitle" idx="1"/>
          </p:nvPr>
        </p:nvSpPr>
        <p:spPr>
          <a:xfrm>
            <a:off x="1662000" y="1933575"/>
            <a:ext cx="2276700" cy="584400"/>
          </a:xfrm>
          <a:prstGeom prst="rect">
            <a:avLst/>
          </a:prstGeom>
        </p:spPr>
        <p:txBody>
          <a:bodyPr spcFirstLastPara="1" wrap="square" lIns="91425" tIns="91425" rIns="91425" bIns="91425" anchor="t" anchorCtr="0">
            <a:noAutofit/>
          </a:bodyPr>
          <a:lstStyle>
            <a:lvl1pPr lvl="0">
              <a:spcBef>
                <a:spcPts val="0"/>
              </a:spcBef>
              <a:spcAft>
                <a:spcPts val="0"/>
              </a:spcAft>
              <a:buSzPts val="1300"/>
              <a:buNone/>
              <a:defRPr/>
            </a:lvl1pPr>
            <a:lvl2pPr lvl="1" algn="ctr">
              <a:spcBef>
                <a:spcPts val="0"/>
              </a:spcBef>
              <a:spcAft>
                <a:spcPts val="0"/>
              </a:spcAft>
              <a:buSzPts val="1300"/>
              <a:buNone/>
              <a:defRPr/>
            </a:lvl2pPr>
            <a:lvl3pPr lvl="2" algn="ctr">
              <a:spcBef>
                <a:spcPts val="0"/>
              </a:spcBef>
              <a:spcAft>
                <a:spcPts val="0"/>
              </a:spcAft>
              <a:buSzPts val="1300"/>
              <a:buNone/>
              <a:defRPr/>
            </a:lvl3pPr>
            <a:lvl4pPr lvl="3" algn="ctr">
              <a:spcBef>
                <a:spcPts val="0"/>
              </a:spcBef>
              <a:spcAft>
                <a:spcPts val="0"/>
              </a:spcAft>
              <a:buSzPts val="1300"/>
              <a:buNone/>
              <a:defRPr/>
            </a:lvl4pPr>
            <a:lvl5pPr lvl="4" algn="ctr">
              <a:spcBef>
                <a:spcPts val="0"/>
              </a:spcBef>
              <a:spcAft>
                <a:spcPts val="0"/>
              </a:spcAft>
              <a:buSzPts val="1300"/>
              <a:buNone/>
              <a:defRPr/>
            </a:lvl5pPr>
            <a:lvl6pPr lvl="5" algn="ctr">
              <a:spcBef>
                <a:spcPts val="0"/>
              </a:spcBef>
              <a:spcAft>
                <a:spcPts val="0"/>
              </a:spcAft>
              <a:buSzPts val="1300"/>
              <a:buNone/>
              <a:defRPr/>
            </a:lvl6pPr>
            <a:lvl7pPr lvl="6" algn="ctr">
              <a:spcBef>
                <a:spcPts val="0"/>
              </a:spcBef>
              <a:spcAft>
                <a:spcPts val="0"/>
              </a:spcAft>
              <a:buSzPts val="1300"/>
              <a:buNone/>
              <a:defRPr/>
            </a:lvl7pPr>
            <a:lvl8pPr lvl="7" algn="ctr">
              <a:spcBef>
                <a:spcPts val="0"/>
              </a:spcBef>
              <a:spcAft>
                <a:spcPts val="0"/>
              </a:spcAft>
              <a:buSzPts val="1300"/>
              <a:buNone/>
              <a:defRPr/>
            </a:lvl8pPr>
            <a:lvl9pPr lvl="8" algn="ctr">
              <a:spcBef>
                <a:spcPts val="0"/>
              </a:spcBef>
              <a:spcAft>
                <a:spcPts val="0"/>
              </a:spcAft>
              <a:buSzPts val="1300"/>
              <a:buNone/>
              <a:defRPr/>
            </a:lvl9pPr>
          </a:lstStyle>
          <a:p>
            <a:endParaRPr/>
          </a:p>
        </p:txBody>
      </p:sp>
      <p:sp>
        <p:nvSpPr>
          <p:cNvPr id="90" name="Google Shape;90;p16"/>
          <p:cNvSpPr txBox="1">
            <a:spLocks noGrp="1"/>
          </p:cNvSpPr>
          <p:nvPr>
            <p:ph type="title" idx="4"/>
          </p:nvPr>
        </p:nvSpPr>
        <p:spPr>
          <a:xfrm>
            <a:off x="1662000" y="30989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1" name="Google Shape;91;p16"/>
          <p:cNvSpPr txBox="1">
            <a:spLocks noGrp="1"/>
          </p:cNvSpPr>
          <p:nvPr>
            <p:ph type="title" idx="5" hasCustomPrompt="1"/>
          </p:nvPr>
        </p:nvSpPr>
        <p:spPr>
          <a:xfrm>
            <a:off x="766725"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2" name="Google Shape;92;p16"/>
          <p:cNvSpPr txBox="1">
            <a:spLocks noGrp="1"/>
          </p:cNvSpPr>
          <p:nvPr>
            <p:ph type="subTitle" idx="6"/>
          </p:nvPr>
        </p:nvSpPr>
        <p:spPr>
          <a:xfrm>
            <a:off x="1662000"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93" name="Google Shape;93;p16"/>
          <p:cNvSpPr txBox="1">
            <a:spLocks noGrp="1"/>
          </p:cNvSpPr>
          <p:nvPr>
            <p:ph type="title" idx="7"/>
          </p:nvPr>
        </p:nvSpPr>
        <p:spPr>
          <a:xfrm>
            <a:off x="5652975" y="15368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4" name="Google Shape;94;p16"/>
          <p:cNvSpPr txBox="1">
            <a:spLocks noGrp="1"/>
          </p:cNvSpPr>
          <p:nvPr>
            <p:ph type="title" idx="8" hasCustomPrompt="1"/>
          </p:nvPr>
        </p:nvSpPr>
        <p:spPr>
          <a:xfrm>
            <a:off x="475762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5" name="Google Shape;95;p16"/>
          <p:cNvSpPr txBox="1">
            <a:spLocks noGrp="1"/>
          </p:cNvSpPr>
          <p:nvPr>
            <p:ph type="subTitle" idx="9"/>
          </p:nvPr>
        </p:nvSpPr>
        <p:spPr>
          <a:xfrm>
            <a:off x="5652975" y="19335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96" name="Google Shape;96;p16"/>
          <p:cNvSpPr txBox="1">
            <a:spLocks noGrp="1"/>
          </p:cNvSpPr>
          <p:nvPr>
            <p:ph type="title" idx="13"/>
          </p:nvPr>
        </p:nvSpPr>
        <p:spPr>
          <a:xfrm>
            <a:off x="5652975" y="30989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7" name="Google Shape;97;p16"/>
          <p:cNvSpPr txBox="1">
            <a:spLocks noGrp="1"/>
          </p:cNvSpPr>
          <p:nvPr>
            <p:ph type="title" idx="14" hasCustomPrompt="1"/>
          </p:nvPr>
        </p:nvSpPr>
        <p:spPr>
          <a:xfrm>
            <a:off x="4757700"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8" name="Google Shape;98;p16"/>
          <p:cNvSpPr txBox="1">
            <a:spLocks noGrp="1"/>
          </p:cNvSpPr>
          <p:nvPr>
            <p:ph type="subTitle" idx="15"/>
          </p:nvPr>
        </p:nvSpPr>
        <p:spPr>
          <a:xfrm>
            <a:off x="5652975"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119"/>
        <p:cNvGrpSpPr/>
        <p:nvPr/>
      </p:nvGrpSpPr>
      <p:grpSpPr>
        <a:xfrm>
          <a:off x="0" y="0"/>
          <a:ext cx="0" cy="0"/>
          <a:chOff x="0" y="0"/>
          <a:chExt cx="0" cy="0"/>
        </a:xfrm>
      </p:grpSpPr>
      <p:sp>
        <p:nvSpPr>
          <p:cNvPr id="120" name="Google Shape;120;p18"/>
          <p:cNvSpPr txBox="1">
            <a:spLocks noGrp="1"/>
          </p:cNvSpPr>
          <p:nvPr>
            <p:ph type="title"/>
          </p:nvPr>
        </p:nvSpPr>
        <p:spPr>
          <a:xfrm>
            <a:off x="1398400" y="1481175"/>
            <a:ext cx="68076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1" name="Google Shape;121;p18"/>
          <p:cNvSpPr txBox="1">
            <a:spLocks noGrp="1"/>
          </p:cNvSpPr>
          <p:nvPr>
            <p:ph type="title" idx="2"/>
          </p:nvPr>
        </p:nvSpPr>
        <p:spPr>
          <a:xfrm>
            <a:off x="1398392" y="3060850"/>
            <a:ext cx="19023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2" name="Google Shape;122;p18"/>
          <p:cNvSpPr txBox="1">
            <a:spLocks noGrp="1"/>
          </p:cNvSpPr>
          <p:nvPr>
            <p:ph type="subTitle" idx="1"/>
          </p:nvPr>
        </p:nvSpPr>
        <p:spPr>
          <a:xfrm>
            <a:off x="1398400" y="3457575"/>
            <a:ext cx="1902300" cy="997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3" name="Google Shape;123;p18"/>
          <p:cNvSpPr txBox="1">
            <a:spLocks noGrp="1"/>
          </p:cNvSpPr>
          <p:nvPr>
            <p:ph type="title" idx="3"/>
          </p:nvPr>
        </p:nvSpPr>
        <p:spPr>
          <a:xfrm>
            <a:off x="3812892" y="3060850"/>
            <a:ext cx="19023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4" name="Google Shape;124;p18"/>
          <p:cNvSpPr txBox="1">
            <a:spLocks noGrp="1"/>
          </p:cNvSpPr>
          <p:nvPr>
            <p:ph type="subTitle" idx="4"/>
          </p:nvPr>
        </p:nvSpPr>
        <p:spPr>
          <a:xfrm>
            <a:off x="3812900" y="3457575"/>
            <a:ext cx="1902300" cy="997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5" name="Google Shape;125;p18"/>
          <p:cNvSpPr txBox="1">
            <a:spLocks noGrp="1"/>
          </p:cNvSpPr>
          <p:nvPr>
            <p:ph type="title" idx="5"/>
          </p:nvPr>
        </p:nvSpPr>
        <p:spPr>
          <a:xfrm>
            <a:off x="6227442" y="3060850"/>
            <a:ext cx="19023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6" name="Google Shape;126;p18"/>
          <p:cNvSpPr txBox="1">
            <a:spLocks noGrp="1"/>
          </p:cNvSpPr>
          <p:nvPr>
            <p:ph type="subTitle" idx="6"/>
          </p:nvPr>
        </p:nvSpPr>
        <p:spPr>
          <a:xfrm>
            <a:off x="6227450" y="3457575"/>
            <a:ext cx="1902300" cy="997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12">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9" name="Google Shape;129;p19"/>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0" name="Google Shape;130;p19"/>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1" name="Google Shape;131;p19"/>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2" name="Google Shape;132;p19"/>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3" name="Google Shape;133;p19"/>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4" name="Google Shape;134;p19"/>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2">
  <p:cSld name="CUSTOM_1_2">
    <p:spTree>
      <p:nvGrpSpPr>
        <p:cNvPr id="1" name="Shape 135"/>
        <p:cNvGrpSpPr/>
        <p:nvPr/>
      </p:nvGrpSpPr>
      <p:grpSpPr>
        <a:xfrm>
          <a:off x="0" y="0"/>
          <a:ext cx="0" cy="0"/>
          <a:chOff x="0" y="0"/>
          <a:chExt cx="0" cy="0"/>
        </a:xfrm>
      </p:grpSpPr>
      <p:sp>
        <p:nvSpPr>
          <p:cNvPr id="136" name="Google Shape;136;p2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7" name="Google Shape;137;p20"/>
          <p:cNvSpPr txBox="1">
            <a:spLocks noGrp="1"/>
          </p:cNvSpPr>
          <p:nvPr>
            <p:ph type="title" idx="2"/>
          </p:nvPr>
        </p:nvSpPr>
        <p:spPr>
          <a:xfrm>
            <a:off x="778688"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8" name="Google Shape;138;p20"/>
          <p:cNvSpPr txBox="1">
            <a:spLocks noGrp="1"/>
          </p:cNvSpPr>
          <p:nvPr>
            <p:ph type="subTitle" idx="1"/>
          </p:nvPr>
        </p:nvSpPr>
        <p:spPr>
          <a:xfrm>
            <a:off x="778688"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9" name="Google Shape;139;p20"/>
          <p:cNvSpPr txBox="1">
            <a:spLocks noGrp="1"/>
          </p:cNvSpPr>
          <p:nvPr>
            <p:ph type="title" idx="3"/>
          </p:nvPr>
        </p:nvSpPr>
        <p:spPr>
          <a:xfrm>
            <a:off x="3468525"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0" name="Google Shape;140;p20"/>
          <p:cNvSpPr txBox="1">
            <a:spLocks noGrp="1"/>
          </p:cNvSpPr>
          <p:nvPr>
            <p:ph type="subTitle" idx="4"/>
          </p:nvPr>
        </p:nvSpPr>
        <p:spPr>
          <a:xfrm>
            <a:off x="3468525"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1" name="Google Shape;141;p20"/>
          <p:cNvSpPr txBox="1">
            <a:spLocks noGrp="1"/>
          </p:cNvSpPr>
          <p:nvPr>
            <p:ph type="title" idx="5"/>
          </p:nvPr>
        </p:nvSpPr>
        <p:spPr>
          <a:xfrm>
            <a:off x="6160753"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2" name="Google Shape;142;p20"/>
          <p:cNvSpPr txBox="1">
            <a:spLocks noGrp="1"/>
          </p:cNvSpPr>
          <p:nvPr>
            <p:ph type="subTitle" idx="6"/>
          </p:nvPr>
        </p:nvSpPr>
        <p:spPr>
          <a:xfrm>
            <a:off x="6160753"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3">
  <p:cSld name="CUSTOM_1_1">
    <p:spTree>
      <p:nvGrpSpPr>
        <p:cNvPr id="1" name="Shape 143"/>
        <p:cNvGrpSpPr/>
        <p:nvPr/>
      </p:nvGrpSpPr>
      <p:grpSpPr>
        <a:xfrm>
          <a:off x="0" y="0"/>
          <a:ext cx="0" cy="0"/>
          <a:chOff x="0" y="0"/>
          <a:chExt cx="0" cy="0"/>
        </a:xfrm>
      </p:grpSpPr>
      <p:sp>
        <p:nvSpPr>
          <p:cNvPr id="144" name="Google Shape;144;p2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5" name="Google Shape;145;p21"/>
          <p:cNvSpPr txBox="1">
            <a:spLocks noGrp="1"/>
          </p:cNvSpPr>
          <p:nvPr>
            <p:ph type="title" idx="2"/>
          </p:nvPr>
        </p:nvSpPr>
        <p:spPr>
          <a:xfrm>
            <a:off x="5716125" y="3559175"/>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6" name="Google Shape;146;p21"/>
          <p:cNvSpPr txBox="1">
            <a:spLocks noGrp="1"/>
          </p:cNvSpPr>
          <p:nvPr>
            <p:ph type="subTitle" idx="1"/>
          </p:nvPr>
        </p:nvSpPr>
        <p:spPr>
          <a:xfrm>
            <a:off x="5716125" y="3955900"/>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7" name="Google Shape;147;p21"/>
          <p:cNvSpPr txBox="1">
            <a:spLocks noGrp="1"/>
          </p:cNvSpPr>
          <p:nvPr>
            <p:ph type="title" idx="3"/>
          </p:nvPr>
        </p:nvSpPr>
        <p:spPr>
          <a:xfrm>
            <a:off x="5716134" y="2238450"/>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8" name="Google Shape;148;p21"/>
          <p:cNvSpPr txBox="1">
            <a:spLocks noGrp="1"/>
          </p:cNvSpPr>
          <p:nvPr>
            <p:ph type="subTitle" idx="4"/>
          </p:nvPr>
        </p:nvSpPr>
        <p:spPr>
          <a:xfrm>
            <a:off x="5716134" y="2635175"/>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9" name="Google Shape;149;p21"/>
          <p:cNvSpPr txBox="1">
            <a:spLocks noGrp="1"/>
          </p:cNvSpPr>
          <p:nvPr>
            <p:ph type="title" idx="5"/>
          </p:nvPr>
        </p:nvSpPr>
        <p:spPr>
          <a:xfrm>
            <a:off x="5716118" y="917725"/>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50" name="Google Shape;150;p21"/>
          <p:cNvSpPr txBox="1">
            <a:spLocks noGrp="1"/>
          </p:cNvSpPr>
          <p:nvPr>
            <p:ph type="subTitle" idx="6"/>
          </p:nvPr>
        </p:nvSpPr>
        <p:spPr>
          <a:xfrm>
            <a:off x="5716118" y="1314450"/>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51" name="Google Shape;151;p21"/>
          <p:cNvGrpSpPr/>
          <p:nvPr/>
        </p:nvGrpSpPr>
        <p:grpSpPr>
          <a:xfrm>
            <a:off x="-25" y="0"/>
            <a:ext cx="9144020" cy="342900"/>
            <a:chOff x="-25" y="0"/>
            <a:chExt cx="9144020" cy="342900"/>
          </a:xfrm>
        </p:grpSpPr>
        <p:sp>
          <p:nvSpPr>
            <p:cNvPr id="152" name="Google Shape;152;p2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53;p21"/>
            <p:cNvGrpSpPr/>
            <p:nvPr/>
          </p:nvGrpSpPr>
          <p:grpSpPr>
            <a:xfrm>
              <a:off x="215975" y="111150"/>
              <a:ext cx="642950" cy="120600"/>
              <a:chOff x="215975" y="152625"/>
              <a:chExt cx="642950" cy="120600"/>
            </a:xfrm>
          </p:grpSpPr>
          <p:sp>
            <p:nvSpPr>
              <p:cNvPr id="154" name="Google Shape;154;p21"/>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4">
  <p:cSld name="CUSTOM_26">
    <p:spTree>
      <p:nvGrpSpPr>
        <p:cNvPr id="1" name="Shape 157"/>
        <p:cNvGrpSpPr/>
        <p:nvPr/>
      </p:nvGrpSpPr>
      <p:grpSpPr>
        <a:xfrm>
          <a:off x="0" y="0"/>
          <a:ext cx="0" cy="0"/>
          <a:chOff x="0" y="0"/>
          <a:chExt cx="0" cy="0"/>
        </a:xfrm>
      </p:grpSpPr>
      <p:sp>
        <p:nvSpPr>
          <p:cNvPr id="158" name="Google Shape;158;p22"/>
          <p:cNvSpPr txBox="1">
            <a:spLocks noGrp="1"/>
          </p:cNvSpPr>
          <p:nvPr>
            <p:ph type="title"/>
          </p:nvPr>
        </p:nvSpPr>
        <p:spPr>
          <a:xfrm>
            <a:off x="1244350" y="3670450"/>
            <a:ext cx="2104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59" name="Google Shape;159;p22"/>
          <p:cNvSpPr txBox="1">
            <a:spLocks noGrp="1"/>
          </p:cNvSpPr>
          <p:nvPr>
            <p:ph type="subTitle" idx="1"/>
          </p:nvPr>
        </p:nvSpPr>
        <p:spPr>
          <a:xfrm>
            <a:off x="1244350" y="4067175"/>
            <a:ext cx="2104500" cy="55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60" name="Google Shape;160;p22"/>
          <p:cNvSpPr txBox="1">
            <a:spLocks noGrp="1"/>
          </p:cNvSpPr>
          <p:nvPr>
            <p:ph type="title" idx="2"/>
          </p:nvPr>
        </p:nvSpPr>
        <p:spPr>
          <a:xfrm>
            <a:off x="3523225" y="3670450"/>
            <a:ext cx="2104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61" name="Google Shape;161;p22"/>
          <p:cNvSpPr txBox="1">
            <a:spLocks noGrp="1"/>
          </p:cNvSpPr>
          <p:nvPr>
            <p:ph type="subTitle" idx="3"/>
          </p:nvPr>
        </p:nvSpPr>
        <p:spPr>
          <a:xfrm>
            <a:off x="3523225" y="4067175"/>
            <a:ext cx="2104500" cy="55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62" name="Google Shape;162;p22"/>
          <p:cNvSpPr txBox="1">
            <a:spLocks noGrp="1"/>
          </p:cNvSpPr>
          <p:nvPr>
            <p:ph type="title" idx="4"/>
          </p:nvPr>
        </p:nvSpPr>
        <p:spPr>
          <a:xfrm>
            <a:off x="5802101" y="3670450"/>
            <a:ext cx="2104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63" name="Google Shape;163;p22"/>
          <p:cNvSpPr txBox="1">
            <a:spLocks noGrp="1"/>
          </p:cNvSpPr>
          <p:nvPr>
            <p:ph type="subTitle" idx="5"/>
          </p:nvPr>
        </p:nvSpPr>
        <p:spPr>
          <a:xfrm>
            <a:off x="5802100" y="4067175"/>
            <a:ext cx="2104500" cy="55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64" name="Google Shape;164;p22"/>
          <p:cNvSpPr txBox="1">
            <a:spLocks noGrp="1"/>
          </p:cNvSpPr>
          <p:nvPr>
            <p:ph type="title" idx="6"/>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65" name="Google Shape;165;p22"/>
          <p:cNvGrpSpPr/>
          <p:nvPr/>
        </p:nvGrpSpPr>
        <p:grpSpPr>
          <a:xfrm>
            <a:off x="-25" y="0"/>
            <a:ext cx="9144020" cy="342900"/>
            <a:chOff x="-25" y="0"/>
            <a:chExt cx="9144020" cy="342900"/>
          </a:xfrm>
        </p:grpSpPr>
        <p:sp>
          <p:nvSpPr>
            <p:cNvPr id="166" name="Google Shape;166;p22"/>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 name="Google Shape;167;p22"/>
            <p:cNvGrpSpPr/>
            <p:nvPr/>
          </p:nvGrpSpPr>
          <p:grpSpPr>
            <a:xfrm>
              <a:off x="215975" y="111150"/>
              <a:ext cx="642950" cy="120600"/>
              <a:chOff x="215975" y="152625"/>
              <a:chExt cx="642950" cy="120600"/>
            </a:xfrm>
          </p:grpSpPr>
          <p:sp>
            <p:nvSpPr>
              <p:cNvPr id="168" name="Google Shape;168;p22"/>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4300" y="2354175"/>
            <a:ext cx="3048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714300" y="3453150"/>
            <a:ext cx="2521800" cy="58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15" name="Google Shape;15;p3"/>
          <p:cNvSpPr txBox="1">
            <a:spLocks noGrp="1"/>
          </p:cNvSpPr>
          <p:nvPr>
            <p:ph type="title" idx="2" hasCustomPrompt="1"/>
          </p:nvPr>
        </p:nvSpPr>
        <p:spPr>
          <a:xfrm>
            <a:off x="714300" y="1010100"/>
            <a:ext cx="3048000" cy="1398300"/>
          </a:xfrm>
          <a:prstGeom prst="rect">
            <a:avLst/>
          </a:prstGeom>
        </p:spPr>
        <p:txBody>
          <a:bodyPr spcFirstLastPara="1" wrap="square" lIns="91425" tIns="91425" rIns="91425" bIns="91425" anchor="b" anchorCtr="0">
            <a:noAutofit/>
          </a:bodyPr>
          <a:lstStyle>
            <a:lvl1pPr lvl="0" rtl="0">
              <a:spcBef>
                <a:spcPts val="0"/>
              </a:spcBef>
              <a:spcAft>
                <a:spcPts val="0"/>
              </a:spcAft>
              <a:buSzPts val="10000"/>
              <a:buNone/>
              <a:defRPr sz="78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5">
  <p:cSld name="CUSTOM_29">
    <p:spTree>
      <p:nvGrpSpPr>
        <p:cNvPr id="1" name="Shape 171"/>
        <p:cNvGrpSpPr/>
        <p:nvPr/>
      </p:nvGrpSpPr>
      <p:grpSpPr>
        <a:xfrm>
          <a:off x="0" y="0"/>
          <a:ext cx="0" cy="0"/>
          <a:chOff x="0" y="0"/>
          <a:chExt cx="0" cy="0"/>
        </a:xfrm>
      </p:grpSpPr>
      <p:sp>
        <p:nvSpPr>
          <p:cNvPr id="172" name="Google Shape;172;p23"/>
          <p:cNvSpPr txBox="1">
            <a:spLocks noGrp="1"/>
          </p:cNvSpPr>
          <p:nvPr>
            <p:ph type="title"/>
          </p:nvPr>
        </p:nvSpPr>
        <p:spPr>
          <a:xfrm>
            <a:off x="1578672" y="2070250"/>
            <a:ext cx="1335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3" name="Google Shape;173;p23"/>
          <p:cNvSpPr txBox="1">
            <a:spLocks noGrp="1"/>
          </p:cNvSpPr>
          <p:nvPr>
            <p:ph type="subTitle" idx="1"/>
          </p:nvPr>
        </p:nvSpPr>
        <p:spPr>
          <a:xfrm>
            <a:off x="3086468" y="2070250"/>
            <a:ext cx="1939500" cy="468000"/>
          </a:xfrm>
          <a:prstGeom prst="rect">
            <a:avLst/>
          </a:prstGeom>
        </p:spPr>
        <p:txBody>
          <a:bodyPr spcFirstLastPara="1" wrap="square" lIns="91425" tIns="91425" rIns="91425" bIns="91425" anchor="ctr"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74" name="Google Shape;174;p23"/>
          <p:cNvSpPr txBox="1">
            <a:spLocks noGrp="1"/>
          </p:cNvSpPr>
          <p:nvPr>
            <p:ph type="title" idx="2"/>
          </p:nvPr>
        </p:nvSpPr>
        <p:spPr>
          <a:xfrm>
            <a:off x="4256762" y="3770625"/>
            <a:ext cx="1335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5" name="Google Shape;175;p23"/>
          <p:cNvSpPr txBox="1">
            <a:spLocks noGrp="1"/>
          </p:cNvSpPr>
          <p:nvPr>
            <p:ph type="subTitle" idx="3"/>
          </p:nvPr>
        </p:nvSpPr>
        <p:spPr>
          <a:xfrm>
            <a:off x="5795473" y="3770625"/>
            <a:ext cx="1939500" cy="468000"/>
          </a:xfrm>
          <a:prstGeom prst="rect">
            <a:avLst/>
          </a:prstGeom>
        </p:spPr>
        <p:txBody>
          <a:bodyPr spcFirstLastPara="1" wrap="square" lIns="91425" tIns="91425" rIns="91425" bIns="91425" anchor="ctr"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76" name="Google Shape;176;p23"/>
          <p:cNvSpPr txBox="1">
            <a:spLocks noGrp="1"/>
          </p:cNvSpPr>
          <p:nvPr>
            <p:ph type="title" idx="4"/>
          </p:nvPr>
        </p:nvSpPr>
        <p:spPr>
          <a:xfrm>
            <a:off x="2916323" y="2913375"/>
            <a:ext cx="1335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7" name="Google Shape;177;p23"/>
          <p:cNvSpPr txBox="1">
            <a:spLocks noGrp="1"/>
          </p:cNvSpPr>
          <p:nvPr>
            <p:ph type="subTitle" idx="5"/>
          </p:nvPr>
        </p:nvSpPr>
        <p:spPr>
          <a:xfrm>
            <a:off x="4458102" y="2913375"/>
            <a:ext cx="1939500" cy="468000"/>
          </a:xfrm>
          <a:prstGeom prst="rect">
            <a:avLst/>
          </a:prstGeom>
        </p:spPr>
        <p:txBody>
          <a:bodyPr spcFirstLastPara="1" wrap="square" lIns="91425" tIns="91425" rIns="91425" bIns="91425" anchor="ctr"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78" name="Google Shape;178;p23"/>
          <p:cNvSpPr txBox="1">
            <a:spLocks noGrp="1"/>
          </p:cNvSpPr>
          <p:nvPr>
            <p:ph type="title" idx="6"/>
          </p:nvPr>
        </p:nvSpPr>
        <p:spPr>
          <a:xfrm>
            <a:off x="714300" y="8544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9" name="Google Shape;179;p23"/>
          <p:cNvSpPr txBox="1">
            <a:spLocks noGrp="1"/>
          </p:cNvSpPr>
          <p:nvPr>
            <p:ph type="title" idx="7" hasCustomPrompt="1"/>
          </p:nvPr>
        </p:nvSpPr>
        <p:spPr>
          <a:xfrm>
            <a:off x="673970" y="2070250"/>
            <a:ext cx="904800" cy="468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80" name="Google Shape;180;p23"/>
          <p:cNvSpPr txBox="1">
            <a:spLocks noGrp="1"/>
          </p:cNvSpPr>
          <p:nvPr>
            <p:ph type="title" idx="8" hasCustomPrompt="1"/>
          </p:nvPr>
        </p:nvSpPr>
        <p:spPr>
          <a:xfrm>
            <a:off x="2011450" y="2913375"/>
            <a:ext cx="904800" cy="468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81" name="Google Shape;181;p23"/>
          <p:cNvSpPr txBox="1">
            <a:spLocks noGrp="1"/>
          </p:cNvSpPr>
          <p:nvPr>
            <p:ph type="title" idx="9" hasCustomPrompt="1"/>
          </p:nvPr>
        </p:nvSpPr>
        <p:spPr>
          <a:xfrm>
            <a:off x="3358961" y="3770625"/>
            <a:ext cx="904800" cy="468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82"/>
        <p:cNvGrpSpPr/>
        <p:nvPr/>
      </p:nvGrpSpPr>
      <p:grpSpPr>
        <a:xfrm>
          <a:off x="0" y="0"/>
          <a:ext cx="0" cy="0"/>
          <a:chOff x="0" y="0"/>
          <a:chExt cx="0" cy="0"/>
        </a:xfrm>
      </p:grpSpPr>
      <p:sp>
        <p:nvSpPr>
          <p:cNvPr id="183" name="Google Shape;183;p2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4" name="Google Shape;184;p24"/>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85" name="Google Shape;185;p24"/>
          <p:cNvSpPr txBox="1">
            <a:spLocks noGrp="1"/>
          </p:cNvSpPr>
          <p:nvPr>
            <p:ph type="subTitle" idx="1"/>
          </p:nvPr>
        </p:nvSpPr>
        <p:spPr>
          <a:xfrm>
            <a:off x="1764375" y="1933575"/>
            <a:ext cx="2276700" cy="5295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86" name="Google Shape;186;p24"/>
          <p:cNvSpPr txBox="1">
            <a:spLocks noGrp="1"/>
          </p:cNvSpPr>
          <p:nvPr>
            <p:ph type="title" idx="3"/>
          </p:nvPr>
        </p:nvSpPr>
        <p:spPr>
          <a:xfrm>
            <a:off x="1764375" y="2652975"/>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87" name="Google Shape;187;p24"/>
          <p:cNvSpPr txBox="1">
            <a:spLocks noGrp="1"/>
          </p:cNvSpPr>
          <p:nvPr>
            <p:ph type="subTitle" idx="4"/>
          </p:nvPr>
        </p:nvSpPr>
        <p:spPr>
          <a:xfrm>
            <a:off x="1764375" y="3049700"/>
            <a:ext cx="2276700" cy="5295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88" name="Google Shape;188;p24"/>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89" name="Google Shape;189;p24"/>
          <p:cNvSpPr txBox="1">
            <a:spLocks noGrp="1"/>
          </p:cNvSpPr>
          <p:nvPr>
            <p:ph type="subTitle" idx="6"/>
          </p:nvPr>
        </p:nvSpPr>
        <p:spPr>
          <a:xfrm>
            <a:off x="5874375" y="1933575"/>
            <a:ext cx="2276700" cy="5295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90" name="Google Shape;190;p24"/>
          <p:cNvSpPr txBox="1">
            <a:spLocks noGrp="1"/>
          </p:cNvSpPr>
          <p:nvPr>
            <p:ph type="title" idx="7"/>
          </p:nvPr>
        </p:nvSpPr>
        <p:spPr>
          <a:xfrm>
            <a:off x="5874375" y="2652975"/>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91" name="Google Shape;191;p24"/>
          <p:cNvSpPr txBox="1">
            <a:spLocks noGrp="1"/>
          </p:cNvSpPr>
          <p:nvPr>
            <p:ph type="subTitle" idx="8"/>
          </p:nvPr>
        </p:nvSpPr>
        <p:spPr>
          <a:xfrm>
            <a:off x="5874375" y="3049700"/>
            <a:ext cx="2276700" cy="5295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92" name="Google Shape;192;p24"/>
          <p:cNvGrpSpPr/>
          <p:nvPr/>
        </p:nvGrpSpPr>
        <p:grpSpPr>
          <a:xfrm>
            <a:off x="-25" y="0"/>
            <a:ext cx="9144020" cy="342900"/>
            <a:chOff x="-25" y="0"/>
            <a:chExt cx="9144020" cy="342900"/>
          </a:xfrm>
        </p:grpSpPr>
        <p:sp>
          <p:nvSpPr>
            <p:cNvPr id="193" name="Google Shape;193;p2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24"/>
            <p:cNvGrpSpPr/>
            <p:nvPr/>
          </p:nvGrpSpPr>
          <p:grpSpPr>
            <a:xfrm>
              <a:off x="215975" y="111150"/>
              <a:ext cx="642950" cy="120600"/>
              <a:chOff x="215975" y="152625"/>
              <a:chExt cx="642950" cy="120600"/>
            </a:xfrm>
          </p:grpSpPr>
          <p:sp>
            <p:nvSpPr>
              <p:cNvPr id="195" name="Google Shape;195;p2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1">
  <p:cSld name="CUSTOM_2_3">
    <p:spTree>
      <p:nvGrpSpPr>
        <p:cNvPr id="1" name="Shape 198"/>
        <p:cNvGrpSpPr/>
        <p:nvPr/>
      </p:nvGrpSpPr>
      <p:grpSpPr>
        <a:xfrm>
          <a:off x="0" y="0"/>
          <a:ext cx="0" cy="0"/>
          <a:chOff x="0" y="0"/>
          <a:chExt cx="0" cy="0"/>
        </a:xfrm>
      </p:grpSpPr>
      <p:sp>
        <p:nvSpPr>
          <p:cNvPr id="199" name="Google Shape;199;p2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0" name="Google Shape;200;p25"/>
          <p:cNvSpPr txBox="1">
            <a:spLocks noGrp="1"/>
          </p:cNvSpPr>
          <p:nvPr>
            <p:ph type="title" idx="2"/>
          </p:nvPr>
        </p:nvSpPr>
        <p:spPr>
          <a:xfrm>
            <a:off x="1378650" y="213620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1" name="Google Shape;201;p25"/>
          <p:cNvSpPr txBox="1">
            <a:spLocks noGrp="1"/>
          </p:cNvSpPr>
          <p:nvPr>
            <p:ph type="subTitle" idx="1"/>
          </p:nvPr>
        </p:nvSpPr>
        <p:spPr>
          <a:xfrm>
            <a:off x="1378650" y="1593500"/>
            <a:ext cx="2276700" cy="76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02" name="Google Shape;202;p25"/>
          <p:cNvSpPr txBox="1">
            <a:spLocks noGrp="1"/>
          </p:cNvSpPr>
          <p:nvPr>
            <p:ph type="title" idx="3"/>
          </p:nvPr>
        </p:nvSpPr>
        <p:spPr>
          <a:xfrm>
            <a:off x="1378650" y="39173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3" name="Google Shape;203;p25"/>
          <p:cNvSpPr txBox="1">
            <a:spLocks noGrp="1"/>
          </p:cNvSpPr>
          <p:nvPr>
            <p:ph type="subTitle" idx="4"/>
          </p:nvPr>
        </p:nvSpPr>
        <p:spPr>
          <a:xfrm>
            <a:off x="1378650" y="3374675"/>
            <a:ext cx="2276700" cy="69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04" name="Google Shape;204;p25"/>
          <p:cNvSpPr txBox="1">
            <a:spLocks noGrp="1"/>
          </p:cNvSpPr>
          <p:nvPr>
            <p:ph type="title" idx="5"/>
          </p:nvPr>
        </p:nvSpPr>
        <p:spPr>
          <a:xfrm>
            <a:off x="5488650" y="213620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5" name="Google Shape;205;p25"/>
          <p:cNvSpPr txBox="1">
            <a:spLocks noGrp="1"/>
          </p:cNvSpPr>
          <p:nvPr>
            <p:ph type="subTitle" idx="6"/>
          </p:nvPr>
        </p:nvSpPr>
        <p:spPr>
          <a:xfrm>
            <a:off x="5488650" y="1593500"/>
            <a:ext cx="2276700" cy="76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06" name="Google Shape;206;p25"/>
          <p:cNvSpPr txBox="1">
            <a:spLocks noGrp="1"/>
          </p:cNvSpPr>
          <p:nvPr>
            <p:ph type="title" idx="7"/>
          </p:nvPr>
        </p:nvSpPr>
        <p:spPr>
          <a:xfrm>
            <a:off x="5488650" y="39173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7" name="Google Shape;207;p25"/>
          <p:cNvSpPr txBox="1">
            <a:spLocks noGrp="1"/>
          </p:cNvSpPr>
          <p:nvPr>
            <p:ph type="subTitle" idx="8"/>
          </p:nvPr>
        </p:nvSpPr>
        <p:spPr>
          <a:xfrm>
            <a:off x="5488650" y="3374675"/>
            <a:ext cx="2276700" cy="69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2">
  <p:cSld name="CUSTOM_20">
    <p:spTree>
      <p:nvGrpSpPr>
        <p:cNvPr id="1" name="Shape 208"/>
        <p:cNvGrpSpPr/>
        <p:nvPr/>
      </p:nvGrpSpPr>
      <p:grpSpPr>
        <a:xfrm>
          <a:off x="0" y="0"/>
          <a:ext cx="0" cy="0"/>
          <a:chOff x="0" y="0"/>
          <a:chExt cx="0" cy="0"/>
        </a:xfrm>
      </p:grpSpPr>
      <p:sp>
        <p:nvSpPr>
          <p:cNvPr id="209" name="Google Shape;209;p26"/>
          <p:cNvSpPr txBox="1">
            <a:spLocks noGrp="1"/>
          </p:cNvSpPr>
          <p:nvPr>
            <p:ph type="title"/>
          </p:nvPr>
        </p:nvSpPr>
        <p:spPr>
          <a:xfrm>
            <a:off x="1233500" y="1049175"/>
            <a:ext cx="6729300" cy="468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210" name="Google Shape;210;p26"/>
          <p:cNvSpPr txBox="1">
            <a:spLocks noGrp="1"/>
          </p:cNvSpPr>
          <p:nvPr>
            <p:ph type="title" idx="2"/>
          </p:nvPr>
        </p:nvSpPr>
        <p:spPr>
          <a:xfrm>
            <a:off x="1383375" y="2003960"/>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211" name="Google Shape;211;p26"/>
          <p:cNvSpPr txBox="1">
            <a:spLocks noGrp="1"/>
          </p:cNvSpPr>
          <p:nvPr>
            <p:ph type="subTitle" idx="1"/>
          </p:nvPr>
        </p:nvSpPr>
        <p:spPr>
          <a:xfrm>
            <a:off x="1383375" y="2360975"/>
            <a:ext cx="2276700" cy="63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r" rtl="0">
              <a:spcBef>
                <a:spcPts val="0"/>
              </a:spcBef>
              <a:spcAft>
                <a:spcPts val="0"/>
              </a:spcAft>
              <a:buSzPts val="1300"/>
              <a:buNone/>
              <a:defRPr/>
            </a:lvl2pPr>
            <a:lvl3pPr lvl="2" algn="r" rtl="0">
              <a:spcBef>
                <a:spcPts val="0"/>
              </a:spcBef>
              <a:spcAft>
                <a:spcPts val="0"/>
              </a:spcAft>
              <a:buSzPts val="1300"/>
              <a:buNone/>
              <a:defRPr/>
            </a:lvl3pPr>
            <a:lvl4pPr lvl="3" algn="r" rtl="0">
              <a:spcBef>
                <a:spcPts val="0"/>
              </a:spcBef>
              <a:spcAft>
                <a:spcPts val="0"/>
              </a:spcAft>
              <a:buSzPts val="1300"/>
              <a:buNone/>
              <a:defRPr/>
            </a:lvl4pPr>
            <a:lvl5pPr lvl="4" algn="r" rtl="0">
              <a:spcBef>
                <a:spcPts val="0"/>
              </a:spcBef>
              <a:spcAft>
                <a:spcPts val="0"/>
              </a:spcAft>
              <a:buSzPts val="1300"/>
              <a:buNone/>
              <a:defRPr/>
            </a:lvl5pPr>
            <a:lvl6pPr lvl="5" algn="r" rtl="0">
              <a:spcBef>
                <a:spcPts val="0"/>
              </a:spcBef>
              <a:spcAft>
                <a:spcPts val="0"/>
              </a:spcAft>
              <a:buSzPts val="1300"/>
              <a:buNone/>
              <a:defRPr/>
            </a:lvl6pPr>
            <a:lvl7pPr lvl="6" algn="r" rtl="0">
              <a:spcBef>
                <a:spcPts val="0"/>
              </a:spcBef>
              <a:spcAft>
                <a:spcPts val="0"/>
              </a:spcAft>
              <a:buSzPts val="1300"/>
              <a:buNone/>
              <a:defRPr/>
            </a:lvl7pPr>
            <a:lvl8pPr lvl="7" algn="r" rtl="0">
              <a:spcBef>
                <a:spcPts val="0"/>
              </a:spcBef>
              <a:spcAft>
                <a:spcPts val="0"/>
              </a:spcAft>
              <a:buSzPts val="1300"/>
              <a:buNone/>
              <a:defRPr/>
            </a:lvl8pPr>
            <a:lvl9pPr lvl="8" algn="r" rtl="0">
              <a:spcBef>
                <a:spcPts val="0"/>
              </a:spcBef>
              <a:spcAft>
                <a:spcPts val="0"/>
              </a:spcAft>
              <a:buSzPts val="1300"/>
              <a:buNone/>
              <a:defRPr/>
            </a:lvl9pPr>
          </a:lstStyle>
          <a:p>
            <a:endParaRPr/>
          </a:p>
        </p:txBody>
      </p:sp>
      <p:sp>
        <p:nvSpPr>
          <p:cNvPr id="212" name="Google Shape;212;p26"/>
          <p:cNvSpPr txBox="1">
            <a:spLocks noGrp="1"/>
          </p:cNvSpPr>
          <p:nvPr>
            <p:ph type="title" idx="3"/>
          </p:nvPr>
        </p:nvSpPr>
        <p:spPr>
          <a:xfrm>
            <a:off x="1383375" y="3268088"/>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213" name="Google Shape;213;p26"/>
          <p:cNvSpPr txBox="1">
            <a:spLocks noGrp="1"/>
          </p:cNvSpPr>
          <p:nvPr>
            <p:ph type="subTitle" idx="4"/>
          </p:nvPr>
        </p:nvSpPr>
        <p:spPr>
          <a:xfrm>
            <a:off x="1383375" y="3625101"/>
            <a:ext cx="2276700" cy="63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r" rtl="0">
              <a:spcBef>
                <a:spcPts val="0"/>
              </a:spcBef>
              <a:spcAft>
                <a:spcPts val="0"/>
              </a:spcAft>
              <a:buSzPts val="1300"/>
              <a:buNone/>
              <a:defRPr/>
            </a:lvl2pPr>
            <a:lvl3pPr lvl="2" algn="r" rtl="0">
              <a:spcBef>
                <a:spcPts val="0"/>
              </a:spcBef>
              <a:spcAft>
                <a:spcPts val="0"/>
              </a:spcAft>
              <a:buSzPts val="1300"/>
              <a:buNone/>
              <a:defRPr/>
            </a:lvl3pPr>
            <a:lvl4pPr lvl="3" algn="r" rtl="0">
              <a:spcBef>
                <a:spcPts val="0"/>
              </a:spcBef>
              <a:spcAft>
                <a:spcPts val="0"/>
              </a:spcAft>
              <a:buSzPts val="1300"/>
              <a:buNone/>
              <a:defRPr/>
            </a:lvl4pPr>
            <a:lvl5pPr lvl="4" algn="r" rtl="0">
              <a:spcBef>
                <a:spcPts val="0"/>
              </a:spcBef>
              <a:spcAft>
                <a:spcPts val="0"/>
              </a:spcAft>
              <a:buSzPts val="1300"/>
              <a:buNone/>
              <a:defRPr/>
            </a:lvl5pPr>
            <a:lvl6pPr lvl="5" algn="r" rtl="0">
              <a:spcBef>
                <a:spcPts val="0"/>
              </a:spcBef>
              <a:spcAft>
                <a:spcPts val="0"/>
              </a:spcAft>
              <a:buSzPts val="1300"/>
              <a:buNone/>
              <a:defRPr/>
            </a:lvl6pPr>
            <a:lvl7pPr lvl="6" algn="r" rtl="0">
              <a:spcBef>
                <a:spcPts val="0"/>
              </a:spcBef>
              <a:spcAft>
                <a:spcPts val="0"/>
              </a:spcAft>
              <a:buSzPts val="1300"/>
              <a:buNone/>
              <a:defRPr/>
            </a:lvl7pPr>
            <a:lvl8pPr lvl="7" algn="r" rtl="0">
              <a:spcBef>
                <a:spcPts val="0"/>
              </a:spcBef>
              <a:spcAft>
                <a:spcPts val="0"/>
              </a:spcAft>
              <a:buSzPts val="1300"/>
              <a:buNone/>
              <a:defRPr/>
            </a:lvl8pPr>
            <a:lvl9pPr lvl="8" algn="r" rtl="0">
              <a:spcBef>
                <a:spcPts val="0"/>
              </a:spcBef>
              <a:spcAft>
                <a:spcPts val="0"/>
              </a:spcAft>
              <a:buSzPts val="1300"/>
              <a:buNone/>
              <a:defRPr/>
            </a:lvl9pPr>
          </a:lstStyle>
          <a:p>
            <a:endParaRPr/>
          </a:p>
        </p:txBody>
      </p:sp>
      <p:sp>
        <p:nvSpPr>
          <p:cNvPr id="214" name="Google Shape;214;p26"/>
          <p:cNvSpPr txBox="1">
            <a:spLocks noGrp="1"/>
          </p:cNvSpPr>
          <p:nvPr>
            <p:ph type="title" idx="5"/>
          </p:nvPr>
        </p:nvSpPr>
        <p:spPr>
          <a:xfrm>
            <a:off x="5493375" y="200396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5" name="Google Shape;215;p26"/>
          <p:cNvSpPr txBox="1">
            <a:spLocks noGrp="1"/>
          </p:cNvSpPr>
          <p:nvPr>
            <p:ph type="subTitle" idx="6"/>
          </p:nvPr>
        </p:nvSpPr>
        <p:spPr>
          <a:xfrm>
            <a:off x="5493375" y="2360975"/>
            <a:ext cx="2276700" cy="638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16" name="Google Shape;216;p26"/>
          <p:cNvSpPr txBox="1">
            <a:spLocks noGrp="1"/>
          </p:cNvSpPr>
          <p:nvPr>
            <p:ph type="title" idx="7"/>
          </p:nvPr>
        </p:nvSpPr>
        <p:spPr>
          <a:xfrm>
            <a:off x="5493375" y="326808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7" name="Google Shape;217;p26"/>
          <p:cNvSpPr txBox="1">
            <a:spLocks noGrp="1"/>
          </p:cNvSpPr>
          <p:nvPr>
            <p:ph type="subTitle" idx="8"/>
          </p:nvPr>
        </p:nvSpPr>
        <p:spPr>
          <a:xfrm>
            <a:off x="5493375" y="3625101"/>
            <a:ext cx="2276700" cy="638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3">
  <p:cSld name="CUSTOM_16">
    <p:spTree>
      <p:nvGrpSpPr>
        <p:cNvPr id="1" name="Shape 218"/>
        <p:cNvGrpSpPr/>
        <p:nvPr/>
      </p:nvGrpSpPr>
      <p:grpSpPr>
        <a:xfrm>
          <a:off x="0" y="0"/>
          <a:ext cx="0" cy="0"/>
          <a:chOff x="0" y="0"/>
          <a:chExt cx="0" cy="0"/>
        </a:xfrm>
      </p:grpSpPr>
      <p:grpSp>
        <p:nvGrpSpPr>
          <p:cNvPr id="219" name="Google Shape;219;p27"/>
          <p:cNvGrpSpPr/>
          <p:nvPr/>
        </p:nvGrpSpPr>
        <p:grpSpPr>
          <a:xfrm>
            <a:off x="-25" y="0"/>
            <a:ext cx="9144020" cy="342900"/>
            <a:chOff x="-25" y="0"/>
            <a:chExt cx="9144020" cy="342900"/>
          </a:xfrm>
        </p:grpSpPr>
        <p:sp>
          <p:nvSpPr>
            <p:cNvPr id="220" name="Google Shape;220;p2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27"/>
            <p:cNvGrpSpPr/>
            <p:nvPr/>
          </p:nvGrpSpPr>
          <p:grpSpPr>
            <a:xfrm>
              <a:off x="215975" y="111150"/>
              <a:ext cx="642950" cy="120600"/>
              <a:chOff x="215975" y="152625"/>
              <a:chExt cx="642950" cy="120600"/>
            </a:xfrm>
          </p:grpSpPr>
          <p:sp>
            <p:nvSpPr>
              <p:cNvPr id="222" name="Google Shape;222;p27"/>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 name="Google Shape;225;p27"/>
          <p:cNvGrpSpPr/>
          <p:nvPr/>
        </p:nvGrpSpPr>
        <p:grpSpPr>
          <a:xfrm>
            <a:off x="66650" y="204750"/>
            <a:ext cx="9077378" cy="4938900"/>
            <a:chOff x="104750" y="204750"/>
            <a:chExt cx="9077378" cy="4938900"/>
          </a:xfrm>
        </p:grpSpPr>
        <p:grpSp>
          <p:nvGrpSpPr>
            <p:cNvPr id="226" name="Google Shape;226;p27"/>
            <p:cNvGrpSpPr/>
            <p:nvPr/>
          </p:nvGrpSpPr>
          <p:grpSpPr>
            <a:xfrm>
              <a:off x="104750" y="206700"/>
              <a:ext cx="9077378" cy="342900"/>
              <a:chOff x="-25" y="0"/>
              <a:chExt cx="9182983" cy="342900"/>
            </a:xfrm>
          </p:grpSpPr>
          <p:sp>
            <p:nvSpPr>
              <p:cNvPr id="227" name="Google Shape;227;p27"/>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 name="Google Shape;228;p27"/>
              <p:cNvGrpSpPr/>
              <p:nvPr/>
            </p:nvGrpSpPr>
            <p:grpSpPr>
              <a:xfrm>
                <a:off x="215975" y="111150"/>
                <a:ext cx="642950" cy="120600"/>
                <a:chOff x="215975" y="152625"/>
                <a:chExt cx="642950" cy="120600"/>
              </a:xfrm>
            </p:grpSpPr>
            <p:sp>
              <p:nvSpPr>
                <p:cNvPr id="229" name="Google Shape;229;p27"/>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32" name="Google Shape;232;p27"/>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233" name="Google Shape;233;p27"/>
          <p:cNvSpPr txBox="1">
            <a:spLocks noGrp="1"/>
          </p:cNvSpPr>
          <p:nvPr>
            <p:ph type="title"/>
          </p:nvPr>
        </p:nvSpPr>
        <p:spPr>
          <a:xfrm>
            <a:off x="729137" y="1994050"/>
            <a:ext cx="1590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4" name="Google Shape;234;p27"/>
          <p:cNvSpPr txBox="1">
            <a:spLocks noGrp="1"/>
          </p:cNvSpPr>
          <p:nvPr>
            <p:ph type="subTitle" idx="1"/>
          </p:nvPr>
        </p:nvSpPr>
        <p:spPr>
          <a:xfrm>
            <a:off x="729156" y="3305175"/>
            <a:ext cx="1590900" cy="9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35" name="Google Shape;235;p27"/>
          <p:cNvSpPr txBox="1">
            <a:spLocks noGrp="1"/>
          </p:cNvSpPr>
          <p:nvPr>
            <p:ph type="title" idx="2"/>
          </p:nvPr>
        </p:nvSpPr>
        <p:spPr>
          <a:xfrm>
            <a:off x="4788806" y="1994050"/>
            <a:ext cx="1590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6" name="Google Shape;236;p27"/>
          <p:cNvSpPr txBox="1">
            <a:spLocks noGrp="1"/>
          </p:cNvSpPr>
          <p:nvPr>
            <p:ph type="subTitle" idx="3"/>
          </p:nvPr>
        </p:nvSpPr>
        <p:spPr>
          <a:xfrm>
            <a:off x="4788801" y="3305175"/>
            <a:ext cx="1590900" cy="9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37" name="Google Shape;237;p27"/>
          <p:cNvSpPr txBox="1">
            <a:spLocks noGrp="1"/>
          </p:cNvSpPr>
          <p:nvPr>
            <p:ph type="title" idx="4"/>
          </p:nvPr>
        </p:nvSpPr>
        <p:spPr>
          <a:xfrm>
            <a:off x="2758990" y="1994050"/>
            <a:ext cx="1590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8" name="Google Shape;238;p27"/>
          <p:cNvSpPr txBox="1">
            <a:spLocks noGrp="1"/>
          </p:cNvSpPr>
          <p:nvPr>
            <p:ph type="subTitle" idx="5"/>
          </p:nvPr>
        </p:nvSpPr>
        <p:spPr>
          <a:xfrm>
            <a:off x="2758989" y="3305175"/>
            <a:ext cx="1590900" cy="9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39" name="Google Shape;239;p27"/>
          <p:cNvSpPr txBox="1">
            <a:spLocks noGrp="1"/>
          </p:cNvSpPr>
          <p:nvPr>
            <p:ph type="title" idx="6"/>
          </p:nvPr>
        </p:nvSpPr>
        <p:spPr>
          <a:xfrm>
            <a:off x="6818660" y="1994050"/>
            <a:ext cx="1590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0" name="Google Shape;240;p27"/>
          <p:cNvSpPr txBox="1">
            <a:spLocks noGrp="1"/>
          </p:cNvSpPr>
          <p:nvPr>
            <p:ph type="subTitle" idx="7"/>
          </p:nvPr>
        </p:nvSpPr>
        <p:spPr>
          <a:xfrm>
            <a:off x="6818636" y="3305175"/>
            <a:ext cx="1590900" cy="9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41" name="Google Shape;241;p27"/>
          <p:cNvSpPr txBox="1">
            <a:spLocks noGrp="1"/>
          </p:cNvSpPr>
          <p:nvPr>
            <p:ph type="title" idx="8"/>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CUSTOM_2_2">
    <p:spTree>
      <p:nvGrpSpPr>
        <p:cNvPr id="1" name="Shape 242"/>
        <p:cNvGrpSpPr/>
        <p:nvPr/>
      </p:nvGrpSpPr>
      <p:grpSpPr>
        <a:xfrm>
          <a:off x="0" y="0"/>
          <a:ext cx="0" cy="0"/>
          <a:chOff x="0" y="0"/>
          <a:chExt cx="0" cy="0"/>
        </a:xfrm>
      </p:grpSpPr>
      <p:sp>
        <p:nvSpPr>
          <p:cNvPr id="243" name="Google Shape;243;p2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4" name="Google Shape;244;p28"/>
          <p:cNvSpPr txBox="1">
            <a:spLocks noGrp="1"/>
          </p:cNvSpPr>
          <p:nvPr>
            <p:ph type="title" idx="2"/>
          </p:nvPr>
        </p:nvSpPr>
        <p:spPr>
          <a:xfrm>
            <a:off x="714300" y="19559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5" name="Google Shape;245;p28"/>
          <p:cNvSpPr txBox="1">
            <a:spLocks noGrp="1"/>
          </p:cNvSpPr>
          <p:nvPr>
            <p:ph type="subTitle" idx="1"/>
          </p:nvPr>
        </p:nvSpPr>
        <p:spPr>
          <a:xfrm>
            <a:off x="714300" y="2314575"/>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46" name="Google Shape;246;p28"/>
          <p:cNvSpPr txBox="1">
            <a:spLocks noGrp="1"/>
          </p:cNvSpPr>
          <p:nvPr>
            <p:ph type="title" idx="3"/>
          </p:nvPr>
        </p:nvSpPr>
        <p:spPr>
          <a:xfrm>
            <a:off x="3433638" y="19559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7" name="Google Shape;247;p28"/>
          <p:cNvSpPr txBox="1">
            <a:spLocks noGrp="1"/>
          </p:cNvSpPr>
          <p:nvPr>
            <p:ph type="subTitle" idx="4"/>
          </p:nvPr>
        </p:nvSpPr>
        <p:spPr>
          <a:xfrm>
            <a:off x="3433642" y="2314575"/>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48" name="Google Shape;248;p28"/>
          <p:cNvSpPr txBox="1">
            <a:spLocks noGrp="1"/>
          </p:cNvSpPr>
          <p:nvPr>
            <p:ph type="title" idx="5"/>
          </p:nvPr>
        </p:nvSpPr>
        <p:spPr>
          <a:xfrm>
            <a:off x="6152988" y="19559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9" name="Google Shape;249;p28"/>
          <p:cNvSpPr txBox="1">
            <a:spLocks noGrp="1"/>
          </p:cNvSpPr>
          <p:nvPr>
            <p:ph type="subTitle" idx="6"/>
          </p:nvPr>
        </p:nvSpPr>
        <p:spPr>
          <a:xfrm>
            <a:off x="6152996" y="2314575"/>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50" name="Google Shape;250;p28"/>
          <p:cNvSpPr txBox="1">
            <a:spLocks noGrp="1"/>
          </p:cNvSpPr>
          <p:nvPr>
            <p:ph type="title" idx="7"/>
          </p:nvPr>
        </p:nvSpPr>
        <p:spPr>
          <a:xfrm>
            <a:off x="714300" y="37599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1" name="Google Shape;251;p28"/>
          <p:cNvSpPr txBox="1">
            <a:spLocks noGrp="1"/>
          </p:cNvSpPr>
          <p:nvPr>
            <p:ph type="subTitle" idx="8"/>
          </p:nvPr>
        </p:nvSpPr>
        <p:spPr>
          <a:xfrm>
            <a:off x="714300" y="4118600"/>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52" name="Google Shape;252;p28"/>
          <p:cNvSpPr txBox="1">
            <a:spLocks noGrp="1"/>
          </p:cNvSpPr>
          <p:nvPr>
            <p:ph type="title" idx="9"/>
          </p:nvPr>
        </p:nvSpPr>
        <p:spPr>
          <a:xfrm>
            <a:off x="3433638" y="37599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3" name="Google Shape;253;p28"/>
          <p:cNvSpPr txBox="1">
            <a:spLocks noGrp="1"/>
          </p:cNvSpPr>
          <p:nvPr>
            <p:ph type="subTitle" idx="13"/>
          </p:nvPr>
        </p:nvSpPr>
        <p:spPr>
          <a:xfrm>
            <a:off x="3433642" y="4118600"/>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54" name="Google Shape;254;p28"/>
          <p:cNvSpPr txBox="1">
            <a:spLocks noGrp="1"/>
          </p:cNvSpPr>
          <p:nvPr>
            <p:ph type="title" idx="14"/>
          </p:nvPr>
        </p:nvSpPr>
        <p:spPr>
          <a:xfrm>
            <a:off x="6152988" y="37599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5" name="Google Shape;255;p28"/>
          <p:cNvSpPr txBox="1">
            <a:spLocks noGrp="1"/>
          </p:cNvSpPr>
          <p:nvPr>
            <p:ph type="subTitle" idx="15"/>
          </p:nvPr>
        </p:nvSpPr>
        <p:spPr>
          <a:xfrm>
            <a:off x="6152996" y="4118600"/>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256" name="Google Shape;256;p28"/>
          <p:cNvGrpSpPr/>
          <p:nvPr/>
        </p:nvGrpSpPr>
        <p:grpSpPr>
          <a:xfrm>
            <a:off x="-25" y="0"/>
            <a:ext cx="9144020" cy="342900"/>
            <a:chOff x="-25" y="0"/>
            <a:chExt cx="9144020" cy="342900"/>
          </a:xfrm>
        </p:grpSpPr>
        <p:sp>
          <p:nvSpPr>
            <p:cNvPr id="257" name="Google Shape;257;p28"/>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 name="Google Shape;258;p28"/>
            <p:cNvGrpSpPr/>
            <p:nvPr/>
          </p:nvGrpSpPr>
          <p:grpSpPr>
            <a:xfrm>
              <a:off x="215975" y="111150"/>
              <a:ext cx="642950" cy="120600"/>
              <a:chOff x="215975" y="152625"/>
              <a:chExt cx="642950" cy="120600"/>
            </a:xfrm>
          </p:grpSpPr>
          <p:sp>
            <p:nvSpPr>
              <p:cNvPr id="259" name="Google Shape;259;p28"/>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 name="Google Shape;262;p28"/>
          <p:cNvGrpSpPr/>
          <p:nvPr/>
        </p:nvGrpSpPr>
        <p:grpSpPr>
          <a:xfrm>
            <a:off x="66650" y="204750"/>
            <a:ext cx="9077378" cy="4938900"/>
            <a:chOff x="104750" y="204750"/>
            <a:chExt cx="9077378" cy="4938900"/>
          </a:xfrm>
        </p:grpSpPr>
        <p:grpSp>
          <p:nvGrpSpPr>
            <p:cNvPr id="263" name="Google Shape;263;p28"/>
            <p:cNvGrpSpPr/>
            <p:nvPr/>
          </p:nvGrpSpPr>
          <p:grpSpPr>
            <a:xfrm>
              <a:off x="104750" y="206700"/>
              <a:ext cx="9077378" cy="342900"/>
              <a:chOff x="-25" y="0"/>
              <a:chExt cx="9182983" cy="342900"/>
            </a:xfrm>
          </p:grpSpPr>
          <p:sp>
            <p:nvSpPr>
              <p:cNvPr id="264" name="Google Shape;264;p28"/>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28"/>
              <p:cNvGrpSpPr/>
              <p:nvPr/>
            </p:nvGrpSpPr>
            <p:grpSpPr>
              <a:xfrm>
                <a:off x="215975" y="111150"/>
                <a:ext cx="642950" cy="120600"/>
                <a:chOff x="215975" y="152625"/>
                <a:chExt cx="642950" cy="120600"/>
              </a:xfrm>
            </p:grpSpPr>
            <p:sp>
              <p:nvSpPr>
                <p:cNvPr id="266" name="Google Shape;266;p28"/>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69" name="Google Shape;269;p28"/>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eigth columns">
  <p:cSld name="CUSTOM_24">
    <p:spTree>
      <p:nvGrpSpPr>
        <p:cNvPr id="1" name="Shape 270"/>
        <p:cNvGrpSpPr/>
        <p:nvPr/>
      </p:nvGrpSpPr>
      <p:grpSpPr>
        <a:xfrm>
          <a:off x="0" y="0"/>
          <a:ext cx="0" cy="0"/>
          <a:chOff x="0" y="0"/>
          <a:chExt cx="0" cy="0"/>
        </a:xfrm>
      </p:grpSpPr>
      <p:sp>
        <p:nvSpPr>
          <p:cNvPr id="271" name="Google Shape;271;p2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272" name="Google Shape;272;p29"/>
          <p:cNvSpPr txBox="1">
            <a:spLocks noGrp="1"/>
          </p:cNvSpPr>
          <p:nvPr>
            <p:ph type="title" idx="2"/>
          </p:nvPr>
        </p:nvSpPr>
        <p:spPr>
          <a:xfrm>
            <a:off x="706525" y="16328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3" name="Google Shape;273;p29"/>
          <p:cNvSpPr txBox="1">
            <a:spLocks noGrp="1"/>
          </p:cNvSpPr>
          <p:nvPr>
            <p:ph type="subTitle" idx="1"/>
          </p:nvPr>
        </p:nvSpPr>
        <p:spPr>
          <a:xfrm>
            <a:off x="708450" y="2002460"/>
            <a:ext cx="34926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74" name="Google Shape;274;p29"/>
          <p:cNvSpPr txBox="1">
            <a:spLocks noGrp="1"/>
          </p:cNvSpPr>
          <p:nvPr>
            <p:ph type="title" idx="3"/>
          </p:nvPr>
        </p:nvSpPr>
        <p:spPr>
          <a:xfrm>
            <a:off x="706525" y="23833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5" name="Google Shape;275;p29"/>
          <p:cNvSpPr txBox="1">
            <a:spLocks noGrp="1"/>
          </p:cNvSpPr>
          <p:nvPr>
            <p:ph type="subTitle" idx="4"/>
          </p:nvPr>
        </p:nvSpPr>
        <p:spPr>
          <a:xfrm>
            <a:off x="708450" y="2752960"/>
            <a:ext cx="34926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76" name="Google Shape;276;p29"/>
          <p:cNvSpPr txBox="1">
            <a:spLocks noGrp="1"/>
          </p:cNvSpPr>
          <p:nvPr>
            <p:ph type="title" idx="5"/>
          </p:nvPr>
        </p:nvSpPr>
        <p:spPr>
          <a:xfrm>
            <a:off x="4557279" y="16328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7" name="Google Shape;277;p29"/>
          <p:cNvSpPr txBox="1">
            <a:spLocks noGrp="1"/>
          </p:cNvSpPr>
          <p:nvPr>
            <p:ph type="subTitle" idx="6"/>
          </p:nvPr>
        </p:nvSpPr>
        <p:spPr>
          <a:xfrm>
            <a:off x="4559069" y="2002460"/>
            <a:ext cx="35370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78" name="Google Shape;278;p29"/>
          <p:cNvSpPr txBox="1">
            <a:spLocks noGrp="1"/>
          </p:cNvSpPr>
          <p:nvPr>
            <p:ph type="title" idx="7"/>
          </p:nvPr>
        </p:nvSpPr>
        <p:spPr>
          <a:xfrm>
            <a:off x="4557279" y="23833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9" name="Google Shape;279;p29"/>
          <p:cNvSpPr txBox="1">
            <a:spLocks noGrp="1"/>
          </p:cNvSpPr>
          <p:nvPr>
            <p:ph type="subTitle" idx="8"/>
          </p:nvPr>
        </p:nvSpPr>
        <p:spPr>
          <a:xfrm>
            <a:off x="4559069" y="2752960"/>
            <a:ext cx="35370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80" name="Google Shape;280;p29"/>
          <p:cNvSpPr txBox="1">
            <a:spLocks noGrp="1"/>
          </p:cNvSpPr>
          <p:nvPr>
            <p:ph type="title" idx="9"/>
          </p:nvPr>
        </p:nvSpPr>
        <p:spPr>
          <a:xfrm>
            <a:off x="706525" y="38843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81" name="Google Shape;281;p29"/>
          <p:cNvSpPr txBox="1">
            <a:spLocks noGrp="1"/>
          </p:cNvSpPr>
          <p:nvPr>
            <p:ph type="subTitle" idx="13"/>
          </p:nvPr>
        </p:nvSpPr>
        <p:spPr>
          <a:xfrm>
            <a:off x="708450" y="4253960"/>
            <a:ext cx="34926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82" name="Google Shape;282;p29"/>
          <p:cNvSpPr txBox="1">
            <a:spLocks noGrp="1"/>
          </p:cNvSpPr>
          <p:nvPr>
            <p:ph type="title" idx="14"/>
          </p:nvPr>
        </p:nvSpPr>
        <p:spPr>
          <a:xfrm>
            <a:off x="4557279" y="38843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83" name="Google Shape;283;p29"/>
          <p:cNvSpPr txBox="1">
            <a:spLocks noGrp="1"/>
          </p:cNvSpPr>
          <p:nvPr>
            <p:ph type="subTitle" idx="15"/>
          </p:nvPr>
        </p:nvSpPr>
        <p:spPr>
          <a:xfrm>
            <a:off x="4559069" y="4253960"/>
            <a:ext cx="35370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sz="1400"/>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84" name="Google Shape;284;p29"/>
          <p:cNvSpPr txBox="1">
            <a:spLocks noGrp="1"/>
          </p:cNvSpPr>
          <p:nvPr>
            <p:ph type="title" idx="16"/>
          </p:nvPr>
        </p:nvSpPr>
        <p:spPr>
          <a:xfrm>
            <a:off x="706525" y="31338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85" name="Google Shape;285;p29"/>
          <p:cNvSpPr txBox="1">
            <a:spLocks noGrp="1"/>
          </p:cNvSpPr>
          <p:nvPr>
            <p:ph type="subTitle" idx="17"/>
          </p:nvPr>
        </p:nvSpPr>
        <p:spPr>
          <a:xfrm>
            <a:off x="708450" y="3503460"/>
            <a:ext cx="34926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86" name="Google Shape;286;p29"/>
          <p:cNvSpPr txBox="1">
            <a:spLocks noGrp="1"/>
          </p:cNvSpPr>
          <p:nvPr>
            <p:ph type="title" idx="18"/>
          </p:nvPr>
        </p:nvSpPr>
        <p:spPr>
          <a:xfrm>
            <a:off x="4557279" y="31338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87" name="Google Shape;287;p29"/>
          <p:cNvSpPr txBox="1">
            <a:spLocks noGrp="1"/>
          </p:cNvSpPr>
          <p:nvPr>
            <p:ph type="subTitle" idx="19"/>
          </p:nvPr>
        </p:nvSpPr>
        <p:spPr>
          <a:xfrm>
            <a:off x="4559069" y="3503460"/>
            <a:ext cx="35370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288" name="Google Shape;288;p29"/>
          <p:cNvGrpSpPr/>
          <p:nvPr/>
        </p:nvGrpSpPr>
        <p:grpSpPr>
          <a:xfrm>
            <a:off x="-25" y="0"/>
            <a:ext cx="9144020" cy="342900"/>
            <a:chOff x="-25" y="0"/>
            <a:chExt cx="9144020" cy="342900"/>
          </a:xfrm>
        </p:grpSpPr>
        <p:sp>
          <p:nvSpPr>
            <p:cNvPr id="289" name="Google Shape;289;p2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29"/>
            <p:cNvGrpSpPr/>
            <p:nvPr/>
          </p:nvGrpSpPr>
          <p:grpSpPr>
            <a:xfrm>
              <a:off x="215975" y="111150"/>
              <a:ext cx="642950" cy="120600"/>
              <a:chOff x="215975" y="152625"/>
              <a:chExt cx="642950" cy="120600"/>
            </a:xfrm>
          </p:grpSpPr>
          <p:sp>
            <p:nvSpPr>
              <p:cNvPr id="291" name="Google Shape;291;p2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1">
  <p:cSld name="CUSTOM_17">
    <p:spTree>
      <p:nvGrpSpPr>
        <p:cNvPr id="1" name="Shape 294"/>
        <p:cNvGrpSpPr/>
        <p:nvPr/>
      </p:nvGrpSpPr>
      <p:grpSpPr>
        <a:xfrm>
          <a:off x="0" y="0"/>
          <a:ext cx="0" cy="0"/>
          <a:chOff x="0" y="0"/>
          <a:chExt cx="0" cy="0"/>
        </a:xfrm>
      </p:grpSpPr>
      <p:sp>
        <p:nvSpPr>
          <p:cNvPr id="295" name="Google Shape;295;p3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96" name="Google Shape;296;p30"/>
          <p:cNvGrpSpPr/>
          <p:nvPr/>
        </p:nvGrpSpPr>
        <p:grpSpPr>
          <a:xfrm>
            <a:off x="-25" y="0"/>
            <a:ext cx="9144020" cy="342900"/>
            <a:chOff x="-25" y="0"/>
            <a:chExt cx="9144020" cy="342900"/>
          </a:xfrm>
        </p:grpSpPr>
        <p:sp>
          <p:nvSpPr>
            <p:cNvPr id="297" name="Google Shape;297;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 name="Google Shape;302;p30"/>
          <p:cNvGrpSpPr/>
          <p:nvPr/>
        </p:nvGrpSpPr>
        <p:grpSpPr>
          <a:xfrm>
            <a:off x="66650" y="204750"/>
            <a:ext cx="9077378" cy="4938900"/>
            <a:chOff x="104750" y="204750"/>
            <a:chExt cx="9077378" cy="4938900"/>
          </a:xfrm>
        </p:grpSpPr>
        <p:grpSp>
          <p:nvGrpSpPr>
            <p:cNvPr id="303" name="Google Shape;303;p30"/>
            <p:cNvGrpSpPr/>
            <p:nvPr/>
          </p:nvGrpSpPr>
          <p:grpSpPr>
            <a:xfrm>
              <a:off x="104750" y="206700"/>
              <a:ext cx="9077378" cy="342900"/>
              <a:chOff x="-25" y="0"/>
              <a:chExt cx="9182983" cy="342900"/>
            </a:xfrm>
          </p:grpSpPr>
          <p:sp>
            <p:nvSpPr>
              <p:cNvPr id="304" name="Google Shape;304;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30"/>
              <p:cNvGrpSpPr/>
              <p:nvPr/>
            </p:nvGrpSpPr>
            <p:grpSpPr>
              <a:xfrm>
                <a:off x="215975" y="111150"/>
                <a:ext cx="642950" cy="120600"/>
                <a:chOff x="215975" y="152625"/>
                <a:chExt cx="642950" cy="120600"/>
              </a:xfrm>
            </p:grpSpPr>
            <p:sp>
              <p:nvSpPr>
                <p:cNvPr id="306" name="Google Shape;306;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9" name="Google Shape;309;p30"/>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
        <p:nvSpPr>
          <p:cNvPr id="310" name="Google Shape;310;p30"/>
          <p:cNvSpPr txBox="1">
            <a:spLocks noGrp="1"/>
          </p:cNvSpPr>
          <p:nvPr>
            <p:ph type="title" idx="2"/>
          </p:nvPr>
        </p:nvSpPr>
        <p:spPr>
          <a:xfrm>
            <a:off x="1501742" y="175249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1" name="Google Shape;311;p30"/>
          <p:cNvSpPr txBox="1">
            <a:spLocks noGrp="1"/>
          </p:cNvSpPr>
          <p:nvPr>
            <p:ph type="subTitle" idx="1"/>
          </p:nvPr>
        </p:nvSpPr>
        <p:spPr>
          <a:xfrm>
            <a:off x="1501742" y="2111123"/>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12" name="Google Shape;312;p30"/>
          <p:cNvSpPr txBox="1">
            <a:spLocks noGrp="1"/>
          </p:cNvSpPr>
          <p:nvPr>
            <p:ph type="title" idx="3"/>
          </p:nvPr>
        </p:nvSpPr>
        <p:spPr>
          <a:xfrm>
            <a:off x="1501754" y="2654504"/>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3" name="Google Shape;313;p30"/>
          <p:cNvSpPr txBox="1">
            <a:spLocks noGrp="1"/>
          </p:cNvSpPr>
          <p:nvPr>
            <p:ph type="subTitle" idx="4"/>
          </p:nvPr>
        </p:nvSpPr>
        <p:spPr>
          <a:xfrm>
            <a:off x="1501760" y="3013129"/>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14" name="Google Shape;314;p30"/>
          <p:cNvSpPr txBox="1">
            <a:spLocks noGrp="1"/>
          </p:cNvSpPr>
          <p:nvPr>
            <p:ph type="title" idx="5"/>
          </p:nvPr>
        </p:nvSpPr>
        <p:spPr>
          <a:xfrm>
            <a:off x="5360167" y="175249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5" name="Google Shape;315;p30"/>
          <p:cNvSpPr txBox="1">
            <a:spLocks noGrp="1"/>
          </p:cNvSpPr>
          <p:nvPr>
            <p:ph type="subTitle" idx="6"/>
          </p:nvPr>
        </p:nvSpPr>
        <p:spPr>
          <a:xfrm>
            <a:off x="5360178" y="2111123"/>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16" name="Google Shape;316;p30"/>
          <p:cNvSpPr txBox="1">
            <a:spLocks noGrp="1"/>
          </p:cNvSpPr>
          <p:nvPr>
            <p:ph type="title" idx="7"/>
          </p:nvPr>
        </p:nvSpPr>
        <p:spPr>
          <a:xfrm>
            <a:off x="1501742" y="3556523"/>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7" name="Google Shape;317;p30"/>
          <p:cNvSpPr txBox="1">
            <a:spLocks noGrp="1"/>
          </p:cNvSpPr>
          <p:nvPr>
            <p:ph type="subTitle" idx="8"/>
          </p:nvPr>
        </p:nvSpPr>
        <p:spPr>
          <a:xfrm>
            <a:off x="1501742" y="3915148"/>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18" name="Google Shape;318;p30"/>
          <p:cNvSpPr txBox="1">
            <a:spLocks noGrp="1"/>
          </p:cNvSpPr>
          <p:nvPr>
            <p:ph type="title" idx="9"/>
          </p:nvPr>
        </p:nvSpPr>
        <p:spPr>
          <a:xfrm>
            <a:off x="5360192" y="2654504"/>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9" name="Google Shape;319;p30"/>
          <p:cNvSpPr txBox="1">
            <a:spLocks noGrp="1"/>
          </p:cNvSpPr>
          <p:nvPr>
            <p:ph type="subTitle" idx="13"/>
          </p:nvPr>
        </p:nvSpPr>
        <p:spPr>
          <a:xfrm>
            <a:off x="5360197" y="3013129"/>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20" name="Google Shape;320;p30"/>
          <p:cNvSpPr txBox="1">
            <a:spLocks noGrp="1"/>
          </p:cNvSpPr>
          <p:nvPr>
            <p:ph type="title" idx="14"/>
          </p:nvPr>
        </p:nvSpPr>
        <p:spPr>
          <a:xfrm>
            <a:off x="5360167" y="3556523"/>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21" name="Google Shape;321;p30"/>
          <p:cNvSpPr txBox="1">
            <a:spLocks noGrp="1"/>
          </p:cNvSpPr>
          <p:nvPr>
            <p:ph type="subTitle" idx="15"/>
          </p:nvPr>
        </p:nvSpPr>
        <p:spPr>
          <a:xfrm>
            <a:off x="5360178" y="3915148"/>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322"/>
        <p:cNvGrpSpPr/>
        <p:nvPr/>
      </p:nvGrpSpPr>
      <p:grpSpPr>
        <a:xfrm>
          <a:off x="0" y="0"/>
          <a:ext cx="0" cy="0"/>
          <a:chOff x="0" y="0"/>
          <a:chExt cx="0" cy="0"/>
        </a:xfrm>
      </p:grpSpPr>
      <p:sp>
        <p:nvSpPr>
          <p:cNvPr id="323" name="Google Shape;323;p31"/>
          <p:cNvSpPr txBox="1">
            <a:spLocks noGrp="1"/>
          </p:cNvSpPr>
          <p:nvPr>
            <p:ph type="title"/>
          </p:nvPr>
        </p:nvSpPr>
        <p:spPr>
          <a:xfrm>
            <a:off x="5059982"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24" name="Google Shape;324;p31"/>
          <p:cNvSpPr txBox="1">
            <a:spLocks noGrp="1"/>
          </p:cNvSpPr>
          <p:nvPr>
            <p:ph type="subTitle" idx="1"/>
          </p:nvPr>
        </p:nvSpPr>
        <p:spPr>
          <a:xfrm>
            <a:off x="152052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25" name="Google Shape;325;p31"/>
          <p:cNvSpPr txBox="1">
            <a:spLocks noGrp="1"/>
          </p:cNvSpPr>
          <p:nvPr>
            <p:ph type="subTitle" idx="2"/>
          </p:nvPr>
        </p:nvSpPr>
        <p:spPr>
          <a:xfrm>
            <a:off x="505997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26" name="Google Shape;326;p31"/>
          <p:cNvSpPr txBox="1">
            <a:spLocks noGrp="1"/>
          </p:cNvSpPr>
          <p:nvPr>
            <p:ph type="title" idx="3"/>
          </p:nvPr>
        </p:nvSpPr>
        <p:spPr>
          <a:xfrm>
            <a:off x="1520525"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27" name="Google Shape;327;p31"/>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28" name="Google Shape;328;p31"/>
          <p:cNvGrpSpPr/>
          <p:nvPr/>
        </p:nvGrpSpPr>
        <p:grpSpPr>
          <a:xfrm>
            <a:off x="-25" y="0"/>
            <a:ext cx="9144020" cy="342900"/>
            <a:chOff x="-25" y="0"/>
            <a:chExt cx="9144020" cy="342900"/>
          </a:xfrm>
        </p:grpSpPr>
        <p:sp>
          <p:nvSpPr>
            <p:cNvPr id="329" name="Google Shape;329;p3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 name="Google Shape;330;p31"/>
            <p:cNvGrpSpPr/>
            <p:nvPr/>
          </p:nvGrpSpPr>
          <p:grpSpPr>
            <a:xfrm>
              <a:off x="215975" y="111150"/>
              <a:ext cx="642950" cy="120600"/>
              <a:chOff x="215975" y="152625"/>
              <a:chExt cx="642950" cy="120600"/>
            </a:xfrm>
          </p:grpSpPr>
          <p:sp>
            <p:nvSpPr>
              <p:cNvPr id="331" name="Google Shape;331;p31"/>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 name="Google Shape;334;p31"/>
          <p:cNvGrpSpPr/>
          <p:nvPr/>
        </p:nvGrpSpPr>
        <p:grpSpPr>
          <a:xfrm>
            <a:off x="66650" y="204750"/>
            <a:ext cx="9077378" cy="4938900"/>
            <a:chOff x="104750" y="204750"/>
            <a:chExt cx="9077378" cy="4938900"/>
          </a:xfrm>
        </p:grpSpPr>
        <p:grpSp>
          <p:nvGrpSpPr>
            <p:cNvPr id="335" name="Google Shape;335;p31"/>
            <p:cNvGrpSpPr/>
            <p:nvPr/>
          </p:nvGrpSpPr>
          <p:grpSpPr>
            <a:xfrm>
              <a:off x="104750" y="206700"/>
              <a:ext cx="9077378" cy="342900"/>
              <a:chOff x="-25" y="0"/>
              <a:chExt cx="9182983" cy="342900"/>
            </a:xfrm>
          </p:grpSpPr>
          <p:sp>
            <p:nvSpPr>
              <p:cNvPr id="336" name="Google Shape;336;p31"/>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 name="Google Shape;337;p31"/>
              <p:cNvGrpSpPr/>
              <p:nvPr/>
            </p:nvGrpSpPr>
            <p:grpSpPr>
              <a:xfrm>
                <a:off x="215975" y="111150"/>
                <a:ext cx="642950" cy="120600"/>
                <a:chOff x="215975" y="152625"/>
                <a:chExt cx="642950" cy="120600"/>
              </a:xfrm>
            </p:grpSpPr>
            <p:sp>
              <p:nvSpPr>
                <p:cNvPr id="338" name="Google Shape;338;p31"/>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41" name="Google Shape;341;p31"/>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2">
  <p:cSld name="CUSTOM_15">
    <p:spTree>
      <p:nvGrpSpPr>
        <p:cNvPr id="1" name="Shape 342"/>
        <p:cNvGrpSpPr/>
        <p:nvPr/>
      </p:nvGrpSpPr>
      <p:grpSpPr>
        <a:xfrm>
          <a:off x="0" y="0"/>
          <a:ext cx="0" cy="0"/>
          <a:chOff x="0" y="0"/>
          <a:chExt cx="0" cy="0"/>
        </a:xfrm>
      </p:grpSpPr>
      <p:grpSp>
        <p:nvGrpSpPr>
          <p:cNvPr id="343" name="Google Shape;343;p32"/>
          <p:cNvGrpSpPr/>
          <p:nvPr/>
        </p:nvGrpSpPr>
        <p:grpSpPr>
          <a:xfrm>
            <a:off x="-25" y="0"/>
            <a:ext cx="9144020" cy="342900"/>
            <a:chOff x="-25" y="0"/>
            <a:chExt cx="9144020" cy="342900"/>
          </a:xfrm>
        </p:grpSpPr>
        <p:sp>
          <p:nvSpPr>
            <p:cNvPr id="344" name="Google Shape;344;p32"/>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 name="Google Shape;345;p32"/>
            <p:cNvGrpSpPr/>
            <p:nvPr/>
          </p:nvGrpSpPr>
          <p:grpSpPr>
            <a:xfrm>
              <a:off x="215975" y="111150"/>
              <a:ext cx="642950" cy="120600"/>
              <a:chOff x="215975" y="152625"/>
              <a:chExt cx="642950" cy="120600"/>
            </a:xfrm>
          </p:grpSpPr>
          <p:sp>
            <p:nvSpPr>
              <p:cNvPr id="346" name="Google Shape;346;p32"/>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 name="Google Shape;349;p32"/>
          <p:cNvGrpSpPr/>
          <p:nvPr/>
        </p:nvGrpSpPr>
        <p:grpSpPr>
          <a:xfrm>
            <a:off x="66650" y="204750"/>
            <a:ext cx="9077378" cy="4938900"/>
            <a:chOff x="104750" y="204750"/>
            <a:chExt cx="9077378" cy="4938900"/>
          </a:xfrm>
        </p:grpSpPr>
        <p:grpSp>
          <p:nvGrpSpPr>
            <p:cNvPr id="350" name="Google Shape;350;p32"/>
            <p:cNvGrpSpPr/>
            <p:nvPr/>
          </p:nvGrpSpPr>
          <p:grpSpPr>
            <a:xfrm>
              <a:off x="104750" y="206700"/>
              <a:ext cx="9077378" cy="342900"/>
              <a:chOff x="-25" y="0"/>
              <a:chExt cx="9182983" cy="342900"/>
            </a:xfrm>
          </p:grpSpPr>
          <p:sp>
            <p:nvSpPr>
              <p:cNvPr id="351" name="Google Shape;351;p32"/>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2"/>
              <p:cNvGrpSpPr/>
              <p:nvPr/>
            </p:nvGrpSpPr>
            <p:grpSpPr>
              <a:xfrm>
                <a:off x="215975" y="111150"/>
                <a:ext cx="642950" cy="120600"/>
                <a:chOff x="215975" y="152625"/>
                <a:chExt cx="642950" cy="120600"/>
              </a:xfrm>
            </p:grpSpPr>
            <p:sp>
              <p:nvSpPr>
                <p:cNvPr id="353" name="Google Shape;353;p32"/>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56" name="Google Shape;356;p32"/>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357" name="Google Shape;357;p32"/>
          <p:cNvSpPr txBox="1">
            <a:spLocks noGrp="1"/>
          </p:cNvSpPr>
          <p:nvPr>
            <p:ph type="title"/>
          </p:nvPr>
        </p:nvSpPr>
        <p:spPr>
          <a:xfrm>
            <a:off x="2279759" y="352195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8" name="Google Shape;358;p32"/>
          <p:cNvSpPr txBox="1">
            <a:spLocks noGrp="1"/>
          </p:cNvSpPr>
          <p:nvPr>
            <p:ph type="subTitle" idx="1"/>
          </p:nvPr>
        </p:nvSpPr>
        <p:spPr>
          <a:xfrm>
            <a:off x="5352750" y="1858275"/>
            <a:ext cx="2563500" cy="8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59" name="Google Shape;359;p32"/>
          <p:cNvSpPr txBox="1">
            <a:spLocks noGrp="1"/>
          </p:cNvSpPr>
          <p:nvPr>
            <p:ph type="subTitle" idx="2"/>
          </p:nvPr>
        </p:nvSpPr>
        <p:spPr>
          <a:xfrm>
            <a:off x="5352750" y="3284950"/>
            <a:ext cx="2563500" cy="94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0" name="Google Shape;360;p32"/>
          <p:cNvSpPr txBox="1">
            <a:spLocks noGrp="1"/>
          </p:cNvSpPr>
          <p:nvPr>
            <p:ph type="title" idx="3"/>
          </p:nvPr>
        </p:nvSpPr>
        <p:spPr>
          <a:xfrm>
            <a:off x="2279752" y="20651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61" name="Google Shape;361;p32"/>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5"/>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 name="Google Shape;36;p5"/>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7" name="Google Shape;37;p5"/>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
  <p:cSld name="CUSTOM_2_1">
    <p:spTree>
      <p:nvGrpSpPr>
        <p:cNvPr id="1" name="Shape 362"/>
        <p:cNvGrpSpPr/>
        <p:nvPr/>
      </p:nvGrpSpPr>
      <p:grpSpPr>
        <a:xfrm>
          <a:off x="0" y="0"/>
          <a:ext cx="0" cy="0"/>
          <a:chOff x="0" y="0"/>
          <a:chExt cx="0" cy="0"/>
        </a:xfrm>
      </p:grpSpPr>
      <p:sp>
        <p:nvSpPr>
          <p:cNvPr id="363" name="Google Shape;363;p3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4" name="Google Shape;364;p33"/>
          <p:cNvSpPr txBox="1">
            <a:spLocks noGrp="1"/>
          </p:cNvSpPr>
          <p:nvPr>
            <p:ph type="title" idx="2" hasCustomPrompt="1"/>
          </p:nvPr>
        </p:nvSpPr>
        <p:spPr>
          <a:xfrm>
            <a:off x="4457700" y="1326125"/>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65" name="Google Shape;365;p33"/>
          <p:cNvSpPr txBox="1">
            <a:spLocks noGrp="1"/>
          </p:cNvSpPr>
          <p:nvPr>
            <p:ph type="subTitle" idx="1"/>
          </p:nvPr>
        </p:nvSpPr>
        <p:spPr>
          <a:xfrm>
            <a:off x="4239625" y="1787075"/>
            <a:ext cx="34473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366" name="Google Shape;366;p33"/>
          <p:cNvSpPr txBox="1">
            <a:spLocks noGrp="1"/>
          </p:cNvSpPr>
          <p:nvPr>
            <p:ph type="title" idx="3" hasCustomPrompt="1"/>
          </p:nvPr>
        </p:nvSpPr>
        <p:spPr>
          <a:xfrm>
            <a:off x="4457700" y="2463350"/>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67" name="Google Shape;367;p33"/>
          <p:cNvSpPr txBox="1">
            <a:spLocks noGrp="1"/>
          </p:cNvSpPr>
          <p:nvPr>
            <p:ph type="subTitle" idx="4"/>
          </p:nvPr>
        </p:nvSpPr>
        <p:spPr>
          <a:xfrm>
            <a:off x="4457700" y="2924300"/>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368" name="Google Shape;368;p33"/>
          <p:cNvSpPr txBox="1">
            <a:spLocks noGrp="1"/>
          </p:cNvSpPr>
          <p:nvPr>
            <p:ph type="title" idx="5" hasCustomPrompt="1"/>
          </p:nvPr>
        </p:nvSpPr>
        <p:spPr>
          <a:xfrm>
            <a:off x="4457700" y="3600575"/>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69" name="Google Shape;369;p33"/>
          <p:cNvSpPr txBox="1">
            <a:spLocks noGrp="1"/>
          </p:cNvSpPr>
          <p:nvPr>
            <p:ph type="subTitle" idx="6"/>
          </p:nvPr>
        </p:nvSpPr>
        <p:spPr>
          <a:xfrm>
            <a:off x="4457700" y="4061525"/>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1">
  <p:cSld name="CUSTOM_13">
    <p:spTree>
      <p:nvGrpSpPr>
        <p:cNvPr id="1" name="Shape 370"/>
        <p:cNvGrpSpPr/>
        <p:nvPr/>
      </p:nvGrpSpPr>
      <p:grpSpPr>
        <a:xfrm>
          <a:off x="0" y="0"/>
          <a:ext cx="0" cy="0"/>
          <a:chOff x="0" y="0"/>
          <a:chExt cx="0" cy="0"/>
        </a:xfrm>
      </p:grpSpPr>
      <p:grpSp>
        <p:nvGrpSpPr>
          <p:cNvPr id="371" name="Google Shape;371;p34"/>
          <p:cNvGrpSpPr/>
          <p:nvPr/>
        </p:nvGrpSpPr>
        <p:grpSpPr>
          <a:xfrm>
            <a:off x="-25" y="0"/>
            <a:ext cx="9144020" cy="342900"/>
            <a:chOff x="-25" y="0"/>
            <a:chExt cx="9144020" cy="342900"/>
          </a:xfrm>
        </p:grpSpPr>
        <p:sp>
          <p:nvSpPr>
            <p:cNvPr id="372" name="Google Shape;372;p3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 name="Google Shape;373;p34"/>
            <p:cNvGrpSpPr/>
            <p:nvPr/>
          </p:nvGrpSpPr>
          <p:grpSpPr>
            <a:xfrm>
              <a:off x="215975" y="111150"/>
              <a:ext cx="642950" cy="120600"/>
              <a:chOff x="215975" y="152625"/>
              <a:chExt cx="642950" cy="120600"/>
            </a:xfrm>
          </p:grpSpPr>
          <p:sp>
            <p:nvSpPr>
              <p:cNvPr id="374" name="Google Shape;374;p3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 name="Google Shape;377;p34"/>
          <p:cNvGrpSpPr/>
          <p:nvPr/>
        </p:nvGrpSpPr>
        <p:grpSpPr>
          <a:xfrm>
            <a:off x="66650" y="204750"/>
            <a:ext cx="9077378" cy="4938900"/>
            <a:chOff x="104750" y="204750"/>
            <a:chExt cx="9077378" cy="4938900"/>
          </a:xfrm>
        </p:grpSpPr>
        <p:grpSp>
          <p:nvGrpSpPr>
            <p:cNvPr id="378" name="Google Shape;378;p34"/>
            <p:cNvGrpSpPr/>
            <p:nvPr/>
          </p:nvGrpSpPr>
          <p:grpSpPr>
            <a:xfrm>
              <a:off x="104750" y="206700"/>
              <a:ext cx="9077378" cy="342900"/>
              <a:chOff x="-25" y="0"/>
              <a:chExt cx="9182983" cy="342900"/>
            </a:xfrm>
          </p:grpSpPr>
          <p:sp>
            <p:nvSpPr>
              <p:cNvPr id="379" name="Google Shape;379;p34"/>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 name="Google Shape;380;p34"/>
              <p:cNvGrpSpPr/>
              <p:nvPr/>
            </p:nvGrpSpPr>
            <p:grpSpPr>
              <a:xfrm>
                <a:off x="215975" y="111150"/>
                <a:ext cx="642950" cy="120600"/>
                <a:chOff x="215975" y="152625"/>
                <a:chExt cx="642950" cy="120600"/>
              </a:xfrm>
            </p:grpSpPr>
            <p:sp>
              <p:nvSpPr>
                <p:cNvPr id="381" name="Google Shape;381;p34"/>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4"/>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84" name="Google Shape;384;p34"/>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385" name="Google Shape;385;p34"/>
          <p:cNvSpPr txBox="1">
            <a:spLocks noGrp="1"/>
          </p:cNvSpPr>
          <p:nvPr>
            <p:ph type="title" hasCustomPrompt="1"/>
          </p:nvPr>
        </p:nvSpPr>
        <p:spPr>
          <a:xfrm>
            <a:off x="2792375" y="1413700"/>
            <a:ext cx="3777300" cy="89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5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86" name="Google Shape;386;p34"/>
          <p:cNvSpPr txBox="1">
            <a:spLocks noGrp="1"/>
          </p:cNvSpPr>
          <p:nvPr>
            <p:ph type="subTitle" idx="1"/>
          </p:nvPr>
        </p:nvSpPr>
        <p:spPr>
          <a:xfrm>
            <a:off x="2792400" y="2185483"/>
            <a:ext cx="3777300" cy="41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87" name="Google Shape;387;p34"/>
          <p:cNvSpPr txBox="1">
            <a:spLocks noGrp="1"/>
          </p:cNvSpPr>
          <p:nvPr>
            <p:ph type="title" idx="2" hasCustomPrompt="1"/>
          </p:nvPr>
        </p:nvSpPr>
        <p:spPr>
          <a:xfrm>
            <a:off x="439175" y="2982575"/>
            <a:ext cx="3777300" cy="89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5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88" name="Google Shape;388;p34"/>
          <p:cNvSpPr txBox="1">
            <a:spLocks noGrp="1"/>
          </p:cNvSpPr>
          <p:nvPr>
            <p:ph type="subTitle" idx="3"/>
          </p:nvPr>
        </p:nvSpPr>
        <p:spPr>
          <a:xfrm>
            <a:off x="439175" y="3754328"/>
            <a:ext cx="3777300" cy="41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89" name="Google Shape;389;p34"/>
          <p:cNvSpPr txBox="1">
            <a:spLocks noGrp="1"/>
          </p:cNvSpPr>
          <p:nvPr>
            <p:ph type="title" idx="4" hasCustomPrompt="1"/>
          </p:nvPr>
        </p:nvSpPr>
        <p:spPr>
          <a:xfrm>
            <a:off x="4927525" y="2982575"/>
            <a:ext cx="3777300" cy="89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5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90" name="Google Shape;390;p34"/>
          <p:cNvSpPr txBox="1">
            <a:spLocks noGrp="1"/>
          </p:cNvSpPr>
          <p:nvPr>
            <p:ph type="subTitle" idx="5"/>
          </p:nvPr>
        </p:nvSpPr>
        <p:spPr>
          <a:xfrm>
            <a:off x="4927525" y="3754330"/>
            <a:ext cx="3777300" cy="41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2">
  <p:cSld name="CUSTOM_2_1_1">
    <p:spTree>
      <p:nvGrpSpPr>
        <p:cNvPr id="1" name="Shape 391"/>
        <p:cNvGrpSpPr/>
        <p:nvPr/>
      </p:nvGrpSpPr>
      <p:grpSpPr>
        <a:xfrm>
          <a:off x="0" y="0"/>
          <a:ext cx="0" cy="0"/>
          <a:chOff x="0" y="0"/>
          <a:chExt cx="0" cy="0"/>
        </a:xfrm>
      </p:grpSpPr>
      <p:sp>
        <p:nvSpPr>
          <p:cNvPr id="392" name="Google Shape;392;p3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3" name="Google Shape;393;p35"/>
          <p:cNvSpPr txBox="1">
            <a:spLocks noGrp="1"/>
          </p:cNvSpPr>
          <p:nvPr>
            <p:ph type="title" idx="2" hasCustomPrompt="1"/>
          </p:nvPr>
        </p:nvSpPr>
        <p:spPr>
          <a:xfrm>
            <a:off x="4462551" y="1945300"/>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94" name="Google Shape;394;p35"/>
          <p:cNvSpPr txBox="1">
            <a:spLocks noGrp="1"/>
          </p:cNvSpPr>
          <p:nvPr>
            <p:ph type="title" idx="3" hasCustomPrompt="1"/>
          </p:nvPr>
        </p:nvSpPr>
        <p:spPr>
          <a:xfrm>
            <a:off x="3027550" y="1793256"/>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95" name="Google Shape;395;p35"/>
          <p:cNvSpPr txBox="1">
            <a:spLocks noGrp="1"/>
          </p:cNvSpPr>
          <p:nvPr>
            <p:ph type="subTitle" idx="1"/>
          </p:nvPr>
        </p:nvSpPr>
        <p:spPr>
          <a:xfrm>
            <a:off x="6153000" y="3699450"/>
            <a:ext cx="2276700" cy="58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396" name="Google Shape;396;p35"/>
          <p:cNvSpPr txBox="1">
            <a:spLocks noGrp="1"/>
          </p:cNvSpPr>
          <p:nvPr>
            <p:ph type="title" idx="4" hasCustomPrompt="1"/>
          </p:nvPr>
        </p:nvSpPr>
        <p:spPr>
          <a:xfrm>
            <a:off x="3361005" y="3383200"/>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97" name="Google Shape;397;p35"/>
          <p:cNvSpPr txBox="1">
            <a:spLocks noGrp="1"/>
          </p:cNvSpPr>
          <p:nvPr>
            <p:ph type="subTitle" idx="5"/>
          </p:nvPr>
        </p:nvSpPr>
        <p:spPr>
          <a:xfrm>
            <a:off x="714300" y="2780363"/>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398" name="Google Shape;398;p35"/>
          <p:cNvSpPr txBox="1">
            <a:spLocks noGrp="1"/>
          </p:cNvSpPr>
          <p:nvPr>
            <p:ph type="title" idx="6"/>
          </p:nvPr>
        </p:nvSpPr>
        <p:spPr>
          <a:xfrm>
            <a:off x="6153000" y="3292125"/>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99" name="Google Shape;399;p35"/>
          <p:cNvSpPr txBox="1">
            <a:spLocks noGrp="1"/>
          </p:cNvSpPr>
          <p:nvPr>
            <p:ph type="title" idx="7"/>
          </p:nvPr>
        </p:nvSpPr>
        <p:spPr>
          <a:xfrm>
            <a:off x="714300" y="237303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0" name="Google Shape;400;p35"/>
          <p:cNvSpPr txBox="1">
            <a:spLocks noGrp="1"/>
          </p:cNvSpPr>
          <p:nvPr>
            <p:ph type="subTitle" idx="8"/>
          </p:nvPr>
        </p:nvSpPr>
        <p:spPr>
          <a:xfrm>
            <a:off x="6153000" y="1988063"/>
            <a:ext cx="2276700" cy="58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01" name="Google Shape;401;p35"/>
          <p:cNvSpPr txBox="1">
            <a:spLocks noGrp="1"/>
          </p:cNvSpPr>
          <p:nvPr>
            <p:ph type="title" idx="9"/>
          </p:nvPr>
        </p:nvSpPr>
        <p:spPr>
          <a:xfrm>
            <a:off x="6153000" y="1580738"/>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Numbers and text  3">
  <p:cSld name="CUSTOM_22">
    <p:spTree>
      <p:nvGrpSpPr>
        <p:cNvPr id="1" name="Shape 402"/>
        <p:cNvGrpSpPr/>
        <p:nvPr/>
      </p:nvGrpSpPr>
      <p:grpSpPr>
        <a:xfrm>
          <a:off x="0" y="0"/>
          <a:ext cx="0" cy="0"/>
          <a:chOff x="0" y="0"/>
          <a:chExt cx="0" cy="0"/>
        </a:xfrm>
      </p:grpSpPr>
      <p:grpSp>
        <p:nvGrpSpPr>
          <p:cNvPr id="403" name="Google Shape;403;p36"/>
          <p:cNvGrpSpPr/>
          <p:nvPr/>
        </p:nvGrpSpPr>
        <p:grpSpPr>
          <a:xfrm>
            <a:off x="-25" y="0"/>
            <a:ext cx="9144020" cy="342900"/>
            <a:chOff x="-25" y="0"/>
            <a:chExt cx="9144020" cy="342900"/>
          </a:xfrm>
        </p:grpSpPr>
        <p:sp>
          <p:nvSpPr>
            <p:cNvPr id="404" name="Google Shape;404;p3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36"/>
            <p:cNvGrpSpPr/>
            <p:nvPr/>
          </p:nvGrpSpPr>
          <p:grpSpPr>
            <a:xfrm>
              <a:off x="215975" y="111150"/>
              <a:ext cx="642950" cy="120600"/>
              <a:chOff x="215975" y="152625"/>
              <a:chExt cx="642950" cy="120600"/>
            </a:xfrm>
          </p:grpSpPr>
          <p:sp>
            <p:nvSpPr>
              <p:cNvPr id="406" name="Google Shape;406;p36"/>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6"/>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 name="Google Shape;409;p36"/>
          <p:cNvGrpSpPr/>
          <p:nvPr/>
        </p:nvGrpSpPr>
        <p:grpSpPr>
          <a:xfrm>
            <a:off x="66650" y="204750"/>
            <a:ext cx="9077378" cy="4938900"/>
            <a:chOff x="104750" y="204750"/>
            <a:chExt cx="9077378" cy="4938900"/>
          </a:xfrm>
        </p:grpSpPr>
        <p:grpSp>
          <p:nvGrpSpPr>
            <p:cNvPr id="410" name="Google Shape;410;p36"/>
            <p:cNvGrpSpPr/>
            <p:nvPr/>
          </p:nvGrpSpPr>
          <p:grpSpPr>
            <a:xfrm>
              <a:off x="104750" y="206700"/>
              <a:ext cx="9077378" cy="342900"/>
              <a:chOff x="-25" y="0"/>
              <a:chExt cx="9182983" cy="342900"/>
            </a:xfrm>
          </p:grpSpPr>
          <p:sp>
            <p:nvSpPr>
              <p:cNvPr id="411" name="Google Shape;411;p36"/>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6"/>
              <p:cNvGrpSpPr/>
              <p:nvPr/>
            </p:nvGrpSpPr>
            <p:grpSpPr>
              <a:xfrm>
                <a:off x="215975" y="111150"/>
                <a:ext cx="642950" cy="120600"/>
                <a:chOff x="215975" y="152625"/>
                <a:chExt cx="642950" cy="120600"/>
              </a:xfrm>
            </p:grpSpPr>
            <p:sp>
              <p:nvSpPr>
                <p:cNvPr id="413" name="Google Shape;413;p3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16" name="Google Shape;416;p36"/>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417" name="Google Shape;417;p3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8" name="Google Shape;418;p36"/>
          <p:cNvSpPr txBox="1">
            <a:spLocks noGrp="1"/>
          </p:cNvSpPr>
          <p:nvPr>
            <p:ph type="title" idx="2" hasCustomPrompt="1"/>
          </p:nvPr>
        </p:nvSpPr>
        <p:spPr>
          <a:xfrm>
            <a:off x="6153001" y="2119725"/>
            <a:ext cx="1653900" cy="56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19" name="Google Shape;419;p36"/>
          <p:cNvSpPr txBox="1">
            <a:spLocks noGrp="1"/>
          </p:cNvSpPr>
          <p:nvPr>
            <p:ph type="title" idx="3" hasCustomPrompt="1"/>
          </p:nvPr>
        </p:nvSpPr>
        <p:spPr>
          <a:xfrm>
            <a:off x="1214000" y="2119731"/>
            <a:ext cx="1653900" cy="56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20" name="Google Shape;420;p36"/>
          <p:cNvSpPr txBox="1">
            <a:spLocks noGrp="1"/>
          </p:cNvSpPr>
          <p:nvPr>
            <p:ph type="subTitle" idx="1"/>
          </p:nvPr>
        </p:nvSpPr>
        <p:spPr>
          <a:xfrm>
            <a:off x="3683500" y="3704737"/>
            <a:ext cx="1653900" cy="8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21" name="Google Shape;421;p36"/>
          <p:cNvSpPr txBox="1">
            <a:spLocks noGrp="1"/>
          </p:cNvSpPr>
          <p:nvPr>
            <p:ph type="title" idx="4" hasCustomPrompt="1"/>
          </p:nvPr>
        </p:nvSpPr>
        <p:spPr>
          <a:xfrm>
            <a:off x="3683505" y="2119725"/>
            <a:ext cx="1653900" cy="56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22" name="Google Shape;422;p36"/>
          <p:cNvSpPr txBox="1">
            <a:spLocks noGrp="1"/>
          </p:cNvSpPr>
          <p:nvPr>
            <p:ph type="subTitle" idx="5"/>
          </p:nvPr>
        </p:nvSpPr>
        <p:spPr>
          <a:xfrm>
            <a:off x="1214000" y="3704737"/>
            <a:ext cx="1653900" cy="8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23" name="Google Shape;423;p36"/>
          <p:cNvSpPr txBox="1">
            <a:spLocks noGrp="1"/>
          </p:cNvSpPr>
          <p:nvPr>
            <p:ph type="title" idx="6"/>
          </p:nvPr>
        </p:nvSpPr>
        <p:spPr>
          <a:xfrm>
            <a:off x="3683500" y="3296025"/>
            <a:ext cx="1653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24" name="Google Shape;424;p36"/>
          <p:cNvSpPr txBox="1">
            <a:spLocks noGrp="1"/>
          </p:cNvSpPr>
          <p:nvPr>
            <p:ph type="title" idx="7"/>
          </p:nvPr>
        </p:nvSpPr>
        <p:spPr>
          <a:xfrm>
            <a:off x="1214000" y="3296025"/>
            <a:ext cx="1653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25" name="Google Shape;425;p36"/>
          <p:cNvSpPr txBox="1">
            <a:spLocks noGrp="1"/>
          </p:cNvSpPr>
          <p:nvPr>
            <p:ph type="subTitle" idx="8"/>
          </p:nvPr>
        </p:nvSpPr>
        <p:spPr>
          <a:xfrm>
            <a:off x="6153000" y="3699800"/>
            <a:ext cx="1653900" cy="8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26" name="Google Shape;426;p36"/>
          <p:cNvSpPr txBox="1">
            <a:spLocks noGrp="1"/>
          </p:cNvSpPr>
          <p:nvPr>
            <p:ph type="title" idx="9"/>
          </p:nvPr>
        </p:nvSpPr>
        <p:spPr>
          <a:xfrm>
            <a:off x="6153000" y="3292475"/>
            <a:ext cx="1653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Numbers and text 4">
  <p:cSld name="CUSTOM_28">
    <p:spTree>
      <p:nvGrpSpPr>
        <p:cNvPr id="1" name="Shape 427"/>
        <p:cNvGrpSpPr/>
        <p:nvPr/>
      </p:nvGrpSpPr>
      <p:grpSpPr>
        <a:xfrm>
          <a:off x="0" y="0"/>
          <a:ext cx="0" cy="0"/>
          <a:chOff x="0" y="0"/>
          <a:chExt cx="0" cy="0"/>
        </a:xfrm>
      </p:grpSpPr>
      <p:sp>
        <p:nvSpPr>
          <p:cNvPr id="428" name="Google Shape;428;p37"/>
          <p:cNvSpPr txBox="1">
            <a:spLocks noGrp="1"/>
          </p:cNvSpPr>
          <p:nvPr>
            <p:ph type="title" hasCustomPrompt="1"/>
          </p:nvPr>
        </p:nvSpPr>
        <p:spPr>
          <a:xfrm>
            <a:off x="1768000" y="2483450"/>
            <a:ext cx="2157600" cy="123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6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29" name="Google Shape;429;p37"/>
          <p:cNvSpPr txBox="1">
            <a:spLocks noGrp="1"/>
          </p:cNvSpPr>
          <p:nvPr>
            <p:ph type="subTitle" idx="1"/>
          </p:nvPr>
        </p:nvSpPr>
        <p:spPr>
          <a:xfrm>
            <a:off x="4500075" y="2483450"/>
            <a:ext cx="2396700" cy="1239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30" name="Google Shape;430;p37"/>
          <p:cNvSpPr txBox="1">
            <a:spLocks noGrp="1"/>
          </p:cNvSpPr>
          <p:nvPr>
            <p:ph type="title" idx="2"/>
          </p:nvPr>
        </p:nvSpPr>
        <p:spPr>
          <a:xfrm>
            <a:off x="1233500" y="1049175"/>
            <a:ext cx="6729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atin typeface="Montserrat"/>
                <a:ea typeface="Montserrat"/>
                <a:cs typeface="Montserrat"/>
                <a:sym typeface="Montserrat"/>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431"/>
        <p:cNvGrpSpPr/>
        <p:nvPr/>
      </p:nvGrpSpPr>
      <p:grpSpPr>
        <a:xfrm>
          <a:off x="0" y="0"/>
          <a:ext cx="0" cy="0"/>
          <a:chOff x="0" y="0"/>
          <a:chExt cx="0" cy="0"/>
        </a:xfrm>
      </p:grpSpPr>
      <p:sp>
        <p:nvSpPr>
          <p:cNvPr id="432" name="Google Shape;432;p38"/>
          <p:cNvSpPr txBox="1">
            <a:spLocks noGrp="1"/>
          </p:cNvSpPr>
          <p:nvPr>
            <p:ph type="title"/>
          </p:nvPr>
        </p:nvSpPr>
        <p:spPr>
          <a:xfrm>
            <a:off x="3047300" y="3284538"/>
            <a:ext cx="2807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433" name="Google Shape;433;p38"/>
          <p:cNvSpPr txBox="1">
            <a:spLocks noGrp="1"/>
          </p:cNvSpPr>
          <p:nvPr>
            <p:ph type="subTitle" idx="1"/>
          </p:nvPr>
        </p:nvSpPr>
        <p:spPr>
          <a:xfrm>
            <a:off x="2436350" y="1804848"/>
            <a:ext cx="4029600" cy="1436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sz="1900"/>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ext">
  <p:cSld name="CUSTOM_3_1">
    <p:spTree>
      <p:nvGrpSpPr>
        <p:cNvPr id="1" name="Shape 434"/>
        <p:cNvGrpSpPr/>
        <p:nvPr/>
      </p:nvGrpSpPr>
      <p:grpSpPr>
        <a:xfrm>
          <a:off x="0" y="0"/>
          <a:ext cx="0" cy="0"/>
          <a:chOff x="0" y="0"/>
          <a:chExt cx="0" cy="0"/>
        </a:xfrm>
      </p:grpSpPr>
      <p:grpSp>
        <p:nvGrpSpPr>
          <p:cNvPr id="435" name="Google Shape;435;p39"/>
          <p:cNvGrpSpPr/>
          <p:nvPr/>
        </p:nvGrpSpPr>
        <p:grpSpPr>
          <a:xfrm>
            <a:off x="-25" y="0"/>
            <a:ext cx="9144020" cy="342900"/>
            <a:chOff x="-25" y="0"/>
            <a:chExt cx="9144020" cy="342900"/>
          </a:xfrm>
        </p:grpSpPr>
        <p:sp>
          <p:nvSpPr>
            <p:cNvPr id="436" name="Google Shape;436;p3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39"/>
            <p:cNvGrpSpPr/>
            <p:nvPr/>
          </p:nvGrpSpPr>
          <p:grpSpPr>
            <a:xfrm>
              <a:off x="215975" y="111150"/>
              <a:ext cx="642950" cy="120600"/>
              <a:chOff x="215975" y="152625"/>
              <a:chExt cx="642950" cy="120600"/>
            </a:xfrm>
          </p:grpSpPr>
          <p:sp>
            <p:nvSpPr>
              <p:cNvPr id="438" name="Google Shape;438;p3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1" name="Google Shape;441;p39"/>
          <p:cNvSpPr txBox="1">
            <a:spLocks noGrp="1"/>
          </p:cNvSpPr>
          <p:nvPr>
            <p:ph type="title"/>
          </p:nvPr>
        </p:nvSpPr>
        <p:spPr>
          <a:xfrm>
            <a:off x="4896300" y="1504950"/>
            <a:ext cx="3533400" cy="74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42" name="Google Shape;442;p39"/>
          <p:cNvSpPr txBox="1">
            <a:spLocks noGrp="1"/>
          </p:cNvSpPr>
          <p:nvPr>
            <p:ph type="subTitle" idx="1"/>
          </p:nvPr>
        </p:nvSpPr>
        <p:spPr>
          <a:xfrm>
            <a:off x="4905375" y="2368275"/>
            <a:ext cx="3533400" cy="11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1">
  <p:cSld name="CUSTOM_3_1_1">
    <p:spTree>
      <p:nvGrpSpPr>
        <p:cNvPr id="1" name="Shape 443"/>
        <p:cNvGrpSpPr/>
        <p:nvPr/>
      </p:nvGrpSpPr>
      <p:grpSpPr>
        <a:xfrm>
          <a:off x="0" y="0"/>
          <a:ext cx="0" cy="0"/>
          <a:chOff x="0" y="0"/>
          <a:chExt cx="0" cy="0"/>
        </a:xfrm>
      </p:grpSpPr>
      <p:grpSp>
        <p:nvGrpSpPr>
          <p:cNvPr id="444" name="Google Shape;444;p40"/>
          <p:cNvGrpSpPr/>
          <p:nvPr/>
        </p:nvGrpSpPr>
        <p:grpSpPr>
          <a:xfrm>
            <a:off x="-25" y="0"/>
            <a:ext cx="9144020" cy="342900"/>
            <a:chOff x="-25" y="0"/>
            <a:chExt cx="9144020" cy="342900"/>
          </a:xfrm>
        </p:grpSpPr>
        <p:sp>
          <p:nvSpPr>
            <p:cNvPr id="445" name="Google Shape;445;p4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 name="Google Shape;446;p40"/>
            <p:cNvGrpSpPr/>
            <p:nvPr/>
          </p:nvGrpSpPr>
          <p:grpSpPr>
            <a:xfrm>
              <a:off x="215975" y="111150"/>
              <a:ext cx="642950" cy="120600"/>
              <a:chOff x="215975" y="152625"/>
              <a:chExt cx="642950" cy="120600"/>
            </a:xfrm>
          </p:grpSpPr>
          <p:sp>
            <p:nvSpPr>
              <p:cNvPr id="447" name="Google Shape;447;p4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0" name="Google Shape;450;p40"/>
          <p:cNvSpPr txBox="1">
            <a:spLocks noGrp="1"/>
          </p:cNvSpPr>
          <p:nvPr>
            <p:ph type="title"/>
          </p:nvPr>
        </p:nvSpPr>
        <p:spPr>
          <a:xfrm>
            <a:off x="714300" y="1398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51" name="Google Shape;451;p40"/>
          <p:cNvSpPr txBox="1">
            <a:spLocks noGrp="1"/>
          </p:cNvSpPr>
          <p:nvPr>
            <p:ph type="subTitle" idx="1"/>
          </p:nvPr>
        </p:nvSpPr>
        <p:spPr>
          <a:xfrm>
            <a:off x="723225" y="2368275"/>
            <a:ext cx="3077400" cy="118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ext 2">
  <p:cSld name="CUSTOM_3_1_1_1">
    <p:spTree>
      <p:nvGrpSpPr>
        <p:cNvPr id="1" name="Shape 452"/>
        <p:cNvGrpSpPr/>
        <p:nvPr/>
      </p:nvGrpSpPr>
      <p:grpSpPr>
        <a:xfrm>
          <a:off x="0" y="0"/>
          <a:ext cx="0" cy="0"/>
          <a:chOff x="0" y="0"/>
          <a:chExt cx="0" cy="0"/>
        </a:xfrm>
      </p:grpSpPr>
      <p:sp>
        <p:nvSpPr>
          <p:cNvPr id="453" name="Google Shape;453;p41"/>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54" name="Google Shape;454;p41"/>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455" name="Google Shape;455;p41"/>
          <p:cNvGrpSpPr/>
          <p:nvPr/>
        </p:nvGrpSpPr>
        <p:grpSpPr>
          <a:xfrm>
            <a:off x="-25" y="0"/>
            <a:ext cx="9144020" cy="342900"/>
            <a:chOff x="-25" y="0"/>
            <a:chExt cx="9144020" cy="342900"/>
          </a:xfrm>
        </p:grpSpPr>
        <p:sp>
          <p:nvSpPr>
            <p:cNvPr id="456" name="Google Shape;456;p4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41"/>
            <p:cNvGrpSpPr/>
            <p:nvPr/>
          </p:nvGrpSpPr>
          <p:grpSpPr>
            <a:xfrm>
              <a:off x="215975" y="111150"/>
              <a:ext cx="642950" cy="120600"/>
              <a:chOff x="215975" y="152625"/>
              <a:chExt cx="642950" cy="120600"/>
            </a:xfrm>
          </p:grpSpPr>
          <p:sp>
            <p:nvSpPr>
              <p:cNvPr id="458" name="Google Shape;458;p41"/>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1"/>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1"/>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 name="Google Shape;461;p41"/>
          <p:cNvGrpSpPr/>
          <p:nvPr/>
        </p:nvGrpSpPr>
        <p:grpSpPr>
          <a:xfrm>
            <a:off x="66650" y="204750"/>
            <a:ext cx="9077378" cy="4938900"/>
            <a:chOff x="104750" y="204750"/>
            <a:chExt cx="9077378" cy="4938900"/>
          </a:xfrm>
        </p:grpSpPr>
        <p:grpSp>
          <p:nvGrpSpPr>
            <p:cNvPr id="462" name="Google Shape;462;p41"/>
            <p:cNvGrpSpPr/>
            <p:nvPr/>
          </p:nvGrpSpPr>
          <p:grpSpPr>
            <a:xfrm>
              <a:off x="104750" y="206700"/>
              <a:ext cx="9077378" cy="342900"/>
              <a:chOff x="-25" y="0"/>
              <a:chExt cx="9182983" cy="342900"/>
            </a:xfrm>
          </p:grpSpPr>
          <p:sp>
            <p:nvSpPr>
              <p:cNvPr id="463" name="Google Shape;463;p41"/>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 name="Google Shape;464;p41"/>
              <p:cNvGrpSpPr/>
              <p:nvPr/>
            </p:nvGrpSpPr>
            <p:grpSpPr>
              <a:xfrm>
                <a:off x="215975" y="111150"/>
                <a:ext cx="642950" cy="120600"/>
                <a:chOff x="215975" y="152625"/>
                <a:chExt cx="642950" cy="120600"/>
              </a:xfrm>
            </p:grpSpPr>
            <p:sp>
              <p:nvSpPr>
                <p:cNvPr id="465" name="Google Shape;465;p41"/>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1"/>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1"/>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68" name="Google Shape;468;p41"/>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ext 3">
  <p:cSld name="CUSTOM_3_1_1_1_1">
    <p:spTree>
      <p:nvGrpSpPr>
        <p:cNvPr id="1" name="Shape 469"/>
        <p:cNvGrpSpPr/>
        <p:nvPr/>
      </p:nvGrpSpPr>
      <p:grpSpPr>
        <a:xfrm>
          <a:off x="0" y="0"/>
          <a:ext cx="0" cy="0"/>
          <a:chOff x="0" y="0"/>
          <a:chExt cx="0" cy="0"/>
        </a:xfrm>
      </p:grpSpPr>
      <p:grpSp>
        <p:nvGrpSpPr>
          <p:cNvPr id="470" name="Google Shape;470;p42"/>
          <p:cNvGrpSpPr/>
          <p:nvPr/>
        </p:nvGrpSpPr>
        <p:grpSpPr>
          <a:xfrm>
            <a:off x="-25" y="0"/>
            <a:ext cx="9144020" cy="342900"/>
            <a:chOff x="-25" y="0"/>
            <a:chExt cx="9144020" cy="342900"/>
          </a:xfrm>
        </p:grpSpPr>
        <p:sp>
          <p:nvSpPr>
            <p:cNvPr id="471" name="Google Shape;471;p42"/>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42"/>
            <p:cNvGrpSpPr/>
            <p:nvPr/>
          </p:nvGrpSpPr>
          <p:grpSpPr>
            <a:xfrm>
              <a:off x="215975" y="111150"/>
              <a:ext cx="642950" cy="120600"/>
              <a:chOff x="215975" y="152625"/>
              <a:chExt cx="642950" cy="120600"/>
            </a:xfrm>
          </p:grpSpPr>
          <p:sp>
            <p:nvSpPr>
              <p:cNvPr id="473" name="Google Shape;473;p42"/>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6" name="Google Shape;476;p42"/>
          <p:cNvSpPr txBox="1">
            <a:spLocks noGrp="1"/>
          </p:cNvSpPr>
          <p:nvPr>
            <p:ph type="subTitle" idx="1"/>
          </p:nvPr>
        </p:nvSpPr>
        <p:spPr>
          <a:xfrm>
            <a:off x="714300" y="1673500"/>
            <a:ext cx="3732000" cy="293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a:endParaRPr/>
          </a:p>
        </p:txBody>
      </p:sp>
      <p:sp>
        <p:nvSpPr>
          <p:cNvPr id="477" name="Google Shape;477;p4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8" name="Google Shape;478;p42"/>
          <p:cNvSpPr txBox="1">
            <a:spLocks noGrp="1"/>
          </p:cNvSpPr>
          <p:nvPr>
            <p:ph type="subTitle" idx="2"/>
          </p:nvPr>
        </p:nvSpPr>
        <p:spPr>
          <a:xfrm>
            <a:off x="4698775" y="1673500"/>
            <a:ext cx="3732000" cy="293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0" name="Google Shape;40;p6"/>
          <p:cNvGrpSpPr/>
          <p:nvPr/>
        </p:nvGrpSpPr>
        <p:grpSpPr>
          <a:xfrm>
            <a:off x="-25" y="0"/>
            <a:ext cx="9144020" cy="342900"/>
            <a:chOff x="-25" y="0"/>
            <a:chExt cx="9144020" cy="342900"/>
          </a:xfrm>
        </p:grpSpPr>
        <p:sp>
          <p:nvSpPr>
            <p:cNvPr id="41" name="Google Shape;41;p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215975" y="111150"/>
              <a:ext cx="642950" cy="120600"/>
              <a:chOff x="215975" y="152625"/>
              <a:chExt cx="642950" cy="120600"/>
            </a:xfrm>
          </p:grpSpPr>
          <p:sp>
            <p:nvSpPr>
              <p:cNvPr id="43" name="Google Shape;43;p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ext 5">
  <p:cSld name="CUSTOM_14">
    <p:spTree>
      <p:nvGrpSpPr>
        <p:cNvPr id="1" name="Shape 482"/>
        <p:cNvGrpSpPr/>
        <p:nvPr/>
      </p:nvGrpSpPr>
      <p:grpSpPr>
        <a:xfrm>
          <a:off x="0" y="0"/>
          <a:ext cx="0" cy="0"/>
          <a:chOff x="0" y="0"/>
          <a:chExt cx="0" cy="0"/>
        </a:xfrm>
      </p:grpSpPr>
      <p:sp>
        <p:nvSpPr>
          <p:cNvPr id="483" name="Google Shape;483;p44"/>
          <p:cNvSpPr txBox="1">
            <a:spLocks noGrp="1"/>
          </p:cNvSpPr>
          <p:nvPr>
            <p:ph type="title"/>
          </p:nvPr>
        </p:nvSpPr>
        <p:spPr>
          <a:xfrm>
            <a:off x="4382596" y="1140194"/>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84" name="Google Shape;484;p44"/>
          <p:cNvSpPr txBox="1">
            <a:spLocks noGrp="1"/>
          </p:cNvSpPr>
          <p:nvPr>
            <p:ph type="subTitle" idx="1"/>
          </p:nvPr>
        </p:nvSpPr>
        <p:spPr>
          <a:xfrm>
            <a:off x="4382596" y="2109944"/>
            <a:ext cx="3422400" cy="200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ext 6">
  <p:cSld name="CUSTOM_19">
    <p:spTree>
      <p:nvGrpSpPr>
        <p:cNvPr id="1" name="Shape 485"/>
        <p:cNvGrpSpPr/>
        <p:nvPr/>
      </p:nvGrpSpPr>
      <p:grpSpPr>
        <a:xfrm>
          <a:off x="0" y="0"/>
          <a:ext cx="0" cy="0"/>
          <a:chOff x="0" y="0"/>
          <a:chExt cx="0" cy="0"/>
        </a:xfrm>
      </p:grpSpPr>
      <p:grpSp>
        <p:nvGrpSpPr>
          <p:cNvPr id="486" name="Google Shape;486;p45"/>
          <p:cNvGrpSpPr/>
          <p:nvPr/>
        </p:nvGrpSpPr>
        <p:grpSpPr>
          <a:xfrm>
            <a:off x="-25" y="0"/>
            <a:ext cx="9144020" cy="342900"/>
            <a:chOff x="-25" y="0"/>
            <a:chExt cx="9144020" cy="342900"/>
          </a:xfrm>
        </p:grpSpPr>
        <p:sp>
          <p:nvSpPr>
            <p:cNvPr id="487" name="Google Shape;487;p4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45"/>
            <p:cNvGrpSpPr/>
            <p:nvPr/>
          </p:nvGrpSpPr>
          <p:grpSpPr>
            <a:xfrm>
              <a:off x="215975" y="111150"/>
              <a:ext cx="642950" cy="120600"/>
              <a:chOff x="215975" y="152625"/>
              <a:chExt cx="642950" cy="120600"/>
            </a:xfrm>
          </p:grpSpPr>
          <p:sp>
            <p:nvSpPr>
              <p:cNvPr id="489" name="Google Shape;489;p4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 name="Google Shape;492;p45"/>
          <p:cNvGrpSpPr/>
          <p:nvPr/>
        </p:nvGrpSpPr>
        <p:grpSpPr>
          <a:xfrm>
            <a:off x="66650" y="204750"/>
            <a:ext cx="9077378" cy="4938900"/>
            <a:chOff x="104750" y="204750"/>
            <a:chExt cx="9077378" cy="4938900"/>
          </a:xfrm>
        </p:grpSpPr>
        <p:grpSp>
          <p:nvGrpSpPr>
            <p:cNvPr id="493" name="Google Shape;493;p45"/>
            <p:cNvGrpSpPr/>
            <p:nvPr/>
          </p:nvGrpSpPr>
          <p:grpSpPr>
            <a:xfrm>
              <a:off x="104750" y="206700"/>
              <a:ext cx="9077378" cy="342900"/>
              <a:chOff x="-25" y="0"/>
              <a:chExt cx="9182983" cy="342900"/>
            </a:xfrm>
          </p:grpSpPr>
          <p:sp>
            <p:nvSpPr>
              <p:cNvPr id="494" name="Google Shape;494;p45"/>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 name="Google Shape;495;p45"/>
              <p:cNvGrpSpPr/>
              <p:nvPr/>
            </p:nvGrpSpPr>
            <p:grpSpPr>
              <a:xfrm>
                <a:off x="215975" y="111150"/>
                <a:ext cx="642950" cy="120600"/>
                <a:chOff x="215975" y="152625"/>
                <a:chExt cx="642950" cy="120600"/>
              </a:xfrm>
            </p:grpSpPr>
            <p:sp>
              <p:nvSpPr>
                <p:cNvPr id="496" name="Google Shape;496;p45"/>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5"/>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99" name="Google Shape;499;p45"/>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500" name="Google Shape;500;p45"/>
          <p:cNvSpPr txBox="1">
            <a:spLocks noGrp="1"/>
          </p:cNvSpPr>
          <p:nvPr>
            <p:ph type="title"/>
          </p:nvPr>
        </p:nvSpPr>
        <p:spPr>
          <a:xfrm>
            <a:off x="5266075" y="1983475"/>
            <a:ext cx="2881200" cy="7422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01" name="Google Shape;501;p45"/>
          <p:cNvSpPr txBox="1">
            <a:spLocks noGrp="1"/>
          </p:cNvSpPr>
          <p:nvPr>
            <p:ph type="subTitle" idx="1"/>
          </p:nvPr>
        </p:nvSpPr>
        <p:spPr>
          <a:xfrm>
            <a:off x="5273475" y="2846800"/>
            <a:ext cx="2881200" cy="11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7">
  <p:cSld name="CUSTOM_18">
    <p:spTree>
      <p:nvGrpSpPr>
        <p:cNvPr id="1" name="Shape 502"/>
        <p:cNvGrpSpPr/>
        <p:nvPr/>
      </p:nvGrpSpPr>
      <p:grpSpPr>
        <a:xfrm>
          <a:off x="0" y="0"/>
          <a:ext cx="0" cy="0"/>
          <a:chOff x="0" y="0"/>
          <a:chExt cx="0" cy="0"/>
        </a:xfrm>
      </p:grpSpPr>
      <p:sp>
        <p:nvSpPr>
          <p:cNvPr id="503" name="Google Shape;503;p46"/>
          <p:cNvSpPr txBox="1">
            <a:spLocks noGrp="1"/>
          </p:cNvSpPr>
          <p:nvPr>
            <p:ph type="title"/>
          </p:nvPr>
        </p:nvSpPr>
        <p:spPr>
          <a:xfrm>
            <a:off x="1090750" y="1837925"/>
            <a:ext cx="2694000" cy="468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504" name="Google Shape;504;p46"/>
          <p:cNvSpPr txBox="1">
            <a:spLocks noGrp="1"/>
          </p:cNvSpPr>
          <p:nvPr>
            <p:ph type="subTitle" idx="1"/>
          </p:nvPr>
        </p:nvSpPr>
        <p:spPr>
          <a:xfrm>
            <a:off x="1090750" y="2514675"/>
            <a:ext cx="2694000" cy="136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8">
  <p:cSld name="CUSTOM_27">
    <p:spTree>
      <p:nvGrpSpPr>
        <p:cNvPr id="1" name="Shape 505"/>
        <p:cNvGrpSpPr/>
        <p:nvPr/>
      </p:nvGrpSpPr>
      <p:grpSpPr>
        <a:xfrm>
          <a:off x="0" y="0"/>
          <a:ext cx="0" cy="0"/>
          <a:chOff x="0" y="0"/>
          <a:chExt cx="0" cy="0"/>
        </a:xfrm>
      </p:grpSpPr>
      <p:sp>
        <p:nvSpPr>
          <p:cNvPr id="506" name="Google Shape;506;p47"/>
          <p:cNvSpPr txBox="1">
            <a:spLocks noGrp="1"/>
          </p:cNvSpPr>
          <p:nvPr>
            <p:ph type="title"/>
          </p:nvPr>
        </p:nvSpPr>
        <p:spPr>
          <a:xfrm>
            <a:off x="4192275" y="1940525"/>
            <a:ext cx="3077100" cy="84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3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07" name="Google Shape;507;p47"/>
          <p:cNvSpPr txBox="1">
            <a:spLocks noGrp="1"/>
          </p:cNvSpPr>
          <p:nvPr>
            <p:ph type="subTitle" idx="1"/>
          </p:nvPr>
        </p:nvSpPr>
        <p:spPr>
          <a:xfrm>
            <a:off x="4192275" y="2910275"/>
            <a:ext cx="3077100" cy="10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2">
  <p:cSld name="CUSTOM_30">
    <p:spTree>
      <p:nvGrpSpPr>
        <p:cNvPr id="1" name="Shape 508"/>
        <p:cNvGrpSpPr/>
        <p:nvPr/>
      </p:nvGrpSpPr>
      <p:grpSpPr>
        <a:xfrm>
          <a:off x="0" y="0"/>
          <a:ext cx="0" cy="0"/>
          <a:chOff x="0" y="0"/>
          <a:chExt cx="0" cy="0"/>
        </a:xfrm>
      </p:grpSpPr>
      <p:sp>
        <p:nvSpPr>
          <p:cNvPr id="509" name="Google Shape;509;p48"/>
          <p:cNvSpPr txBox="1">
            <a:spLocks noGrp="1"/>
          </p:cNvSpPr>
          <p:nvPr>
            <p:ph type="ctrTitle"/>
          </p:nvPr>
        </p:nvSpPr>
        <p:spPr>
          <a:xfrm>
            <a:off x="2712200" y="1485885"/>
            <a:ext cx="3946200" cy="19968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3">
  <p:cSld name="CUSTOM_11">
    <p:spTree>
      <p:nvGrpSpPr>
        <p:cNvPr id="1" name="Shape 510"/>
        <p:cNvGrpSpPr/>
        <p:nvPr/>
      </p:nvGrpSpPr>
      <p:grpSpPr>
        <a:xfrm>
          <a:off x="0" y="0"/>
          <a:ext cx="0" cy="0"/>
          <a:chOff x="0" y="0"/>
          <a:chExt cx="0" cy="0"/>
        </a:xfrm>
      </p:grpSpPr>
      <p:grpSp>
        <p:nvGrpSpPr>
          <p:cNvPr id="511" name="Google Shape;511;p49"/>
          <p:cNvGrpSpPr/>
          <p:nvPr/>
        </p:nvGrpSpPr>
        <p:grpSpPr>
          <a:xfrm>
            <a:off x="-25" y="0"/>
            <a:ext cx="9144020" cy="342900"/>
            <a:chOff x="-25" y="0"/>
            <a:chExt cx="9144020" cy="342900"/>
          </a:xfrm>
        </p:grpSpPr>
        <p:sp>
          <p:nvSpPr>
            <p:cNvPr id="512" name="Google Shape;512;p4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49"/>
            <p:cNvGrpSpPr/>
            <p:nvPr/>
          </p:nvGrpSpPr>
          <p:grpSpPr>
            <a:xfrm>
              <a:off x="215975" y="111150"/>
              <a:ext cx="642950" cy="120600"/>
              <a:chOff x="215975" y="152625"/>
              <a:chExt cx="642950" cy="120600"/>
            </a:xfrm>
          </p:grpSpPr>
          <p:sp>
            <p:nvSpPr>
              <p:cNvPr id="514" name="Google Shape;514;p4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 name="Google Shape;517;p49"/>
          <p:cNvGrpSpPr/>
          <p:nvPr/>
        </p:nvGrpSpPr>
        <p:grpSpPr>
          <a:xfrm>
            <a:off x="66650" y="204750"/>
            <a:ext cx="9077378" cy="4938900"/>
            <a:chOff x="104750" y="204750"/>
            <a:chExt cx="9077378" cy="4938900"/>
          </a:xfrm>
        </p:grpSpPr>
        <p:grpSp>
          <p:nvGrpSpPr>
            <p:cNvPr id="518" name="Google Shape;518;p49"/>
            <p:cNvGrpSpPr/>
            <p:nvPr/>
          </p:nvGrpSpPr>
          <p:grpSpPr>
            <a:xfrm>
              <a:off x="104750" y="206700"/>
              <a:ext cx="9077378" cy="342900"/>
              <a:chOff x="-25" y="0"/>
              <a:chExt cx="9182983" cy="342900"/>
            </a:xfrm>
          </p:grpSpPr>
          <p:sp>
            <p:nvSpPr>
              <p:cNvPr id="519" name="Google Shape;519;p4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49"/>
              <p:cNvGrpSpPr/>
              <p:nvPr/>
            </p:nvGrpSpPr>
            <p:grpSpPr>
              <a:xfrm>
                <a:off x="215975" y="111150"/>
                <a:ext cx="642950" cy="120600"/>
                <a:chOff x="215975" y="152625"/>
                <a:chExt cx="642950" cy="120600"/>
              </a:xfrm>
            </p:grpSpPr>
            <p:sp>
              <p:nvSpPr>
                <p:cNvPr id="521" name="Google Shape;521;p4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24" name="Google Shape;524;p4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525" name="Google Shape;525;p4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526"/>
        <p:cNvGrpSpPr/>
        <p:nvPr/>
      </p:nvGrpSpPr>
      <p:grpSpPr>
        <a:xfrm>
          <a:off x="0" y="0"/>
          <a:ext cx="0" cy="0"/>
          <a:chOff x="0" y="0"/>
          <a:chExt cx="0" cy="0"/>
        </a:xfrm>
      </p:grpSpPr>
      <p:grpSp>
        <p:nvGrpSpPr>
          <p:cNvPr id="527" name="Google Shape;527;p50"/>
          <p:cNvGrpSpPr/>
          <p:nvPr/>
        </p:nvGrpSpPr>
        <p:grpSpPr>
          <a:xfrm flipH="1">
            <a:off x="214694" y="123860"/>
            <a:ext cx="8552969" cy="4510486"/>
            <a:chOff x="45421" y="890559"/>
            <a:chExt cx="6688800" cy="3527400"/>
          </a:xfrm>
        </p:grpSpPr>
        <p:sp>
          <p:nvSpPr>
            <p:cNvPr id="528" name="Google Shape;528;p50"/>
            <p:cNvSpPr/>
            <p:nvPr/>
          </p:nvSpPr>
          <p:spPr>
            <a:xfrm>
              <a:off x="45421" y="890559"/>
              <a:ext cx="6688800" cy="3527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0"/>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0"/>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0"/>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0"/>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50"/>
          <p:cNvGrpSpPr/>
          <p:nvPr/>
        </p:nvGrpSpPr>
        <p:grpSpPr>
          <a:xfrm flipH="1">
            <a:off x="394192" y="461737"/>
            <a:ext cx="8552969" cy="4510486"/>
            <a:chOff x="45421" y="890559"/>
            <a:chExt cx="6688800" cy="3527400"/>
          </a:xfrm>
        </p:grpSpPr>
        <p:sp>
          <p:nvSpPr>
            <p:cNvPr id="534" name="Google Shape;534;p50"/>
            <p:cNvSpPr/>
            <p:nvPr/>
          </p:nvSpPr>
          <p:spPr>
            <a:xfrm>
              <a:off x="45421" y="890559"/>
              <a:ext cx="6688800" cy="3527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0"/>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0"/>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0"/>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0"/>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 name="Google Shape;539;p50"/>
          <p:cNvSpPr txBox="1">
            <a:spLocks noGrp="1"/>
          </p:cNvSpPr>
          <p:nvPr>
            <p:ph type="title"/>
          </p:nvPr>
        </p:nvSpPr>
        <p:spPr>
          <a:xfrm>
            <a:off x="1019175" y="808600"/>
            <a:ext cx="3552900" cy="1037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61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40" name="Google Shape;540;p50"/>
          <p:cNvSpPr txBox="1">
            <a:spLocks noGrp="1"/>
          </p:cNvSpPr>
          <p:nvPr>
            <p:ph type="subTitle" idx="1"/>
          </p:nvPr>
        </p:nvSpPr>
        <p:spPr>
          <a:xfrm>
            <a:off x="1019175" y="1789000"/>
            <a:ext cx="3552900" cy="118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541" name="Google Shape;541;p50"/>
          <p:cNvSpPr txBox="1"/>
          <p:nvPr/>
        </p:nvSpPr>
        <p:spPr>
          <a:xfrm>
            <a:off x="1019175" y="3812950"/>
            <a:ext cx="3422400" cy="685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rgbClr val="434343"/>
                </a:solidFill>
                <a:latin typeface="Montserrat"/>
                <a:ea typeface="Montserrat"/>
                <a:cs typeface="Montserrat"/>
                <a:sym typeface="Montserrat"/>
              </a:rPr>
              <a:t>CREDITS: This presentation template was created by </a:t>
            </a:r>
            <a:r>
              <a:rPr lang="en" sz="900">
                <a:solidFill>
                  <a:srgbClr val="434343"/>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900">
                <a:solidFill>
                  <a:srgbClr val="434343"/>
                </a:solidFill>
                <a:latin typeface="Montserrat"/>
                <a:ea typeface="Montserrat"/>
                <a:cs typeface="Montserrat"/>
                <a:sym typeface="Montserrat"/>
              </a:rPr>
              <a:t>, including icons by </a:t>
            </a:r>
            <a:r>
              <a:rPr lang="en" sz="900">
                <a:solidFill>
                  <a:srgbClr val="434343"/>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900">
                <a:solidFill>
                  <a:srgbClr val="434343"/>
                </a:solidFill>
                <a:latin typeface="Montserrat"/>
                <a:ea typeface="Montserrat"/>
                <a:cs typeface="Montserrat"/>
                <a:sym typeface="Montserrat"/>
              </a:rPr>
              <a:t>, and infographics &amp; images by </a:t>
            </a:r>
            <a:r>
              <a:rPr lang="en" sz="900">
                <a:solidFill>
                  <a:srgbClr val="434343"/>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900">
                <a:solidFill>
                  <a:srgbClr val="434343"/>
                </a:solidFill>
                <a:latin typeface="Montserrat"/>
                <a:ea typeface="Montserrat"/>
                <a:cs typeface="Montserrat"/>
                <a:sym typeface="Montserrat"/>
              </a:rPr>
              <a:t> and illustrations</a:t>
            </a:r>
            <a:endParaRPr sz="1300">
              <a:latin typeface="Montserrat"/>
              <a:ea typeface="Montserrat"/>
              <a:cs typeface="Montserrat"/>
              <a:sym typeface="Montserrat"/>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542"/>
        <p:cNvGrpSpPr/>
        <p:nvPr/>
      </p:nvGrpSpPr>
      <p:grpSpPr>
        <a:xfrm>
          <a:off x="0" y="0"/>
          <a:ext cx="0" cy="0"/>
          <a:chOff x="0" y="0"/>
          <a:chExt cx="0" cy="0"/>
        </a:xfrm>
      </p:grpSpPr>
      <p:grpSp>
        <p:nvGrpSpPr>
          <p:cNvPr id="543" name="Google Shape;543;p51"/>
          <p:cNvGrpSpPr/>
          <p:nvPr/>
        </p:nvGrpSpPr>
        <p:grpSpPr>
          <a:xfrm>
            <a:off x="-25" y="0"/>
            <a:ext cx="9144020" cy="342900"/>
            <a:chOff x="-25" y="0"/>
            <a:chExt cx="9144020" cy="342900"/>
          </a:xfrm>
        </p:grpSpPr>
        <p:sp>
          <p:nvSpPr>
            <p:cNvPr id="544" name="Google Shape;544;p5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51"/>
            <p:cNvGrpSpPr/>
            <p:nvPr/>
          </p:nvGrpSpPr>
          <p:grpSpPr>
            <a:xfrm>
              <a:off x="215975" y="111150"/>
              <a:ext cx="642950" cy="120600"/>
              <a:chOff x="215975" y="152625"/>
              <a:chExt cx="642950" cy="120600"/>
            </a:xfrm>
          </p:grpSpPr>
          <p:sp>
            <p:nvSpPr>
              <p:cNvPr id="546" name="Google Shape;546;p51"/>
              <p:cNvSpPr/>
              <p:nvPr/>
            </p:nvSpPr>
            <p:spPr>
              <a:xfrm>
                <a:off x="21597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1"/>
              <p:cNvSpPr/>
              <p:nvPr/>
            </p:nvSpPr>
            <p:spPr>
              <a:xfrm>
                <a:off x="477150"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1"/>
              <p:cNvSpPr/>
              <p:nvPr/>
            </p:nvSpPr>
            <p:spPr>
              <a:xfrm>
                <a:off x="73832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549"/>
        <p:cNvGrpSpPr/>
        <p:nvPr/>
      </p:nvGrpSpPr>
      <p:grpSpPr>
        <a:xfrm>
          <a:off x="0" y="0"/>
          <a:ext cx="0" cy="0"/>
          <a:chOff x="0" y="0"/>
          <a:chExt cx="0" cy="0"/>
        </a:xfrm>
      </p:grpSpPr>
      <p:grpSp>
        <p:nvGrpSpPr>
          <p:cNvPr id="550" name="Google Shape;550;p52"/>
          <p:cNvGrpSpPr/>
          <p:nvPr/>
        </p:nvGrpSpPr>
        <p:grpSpPr>
          <a:xfrm>
            <a:off x="-25" y="0"/>
            <a:ext cx="9144020" cy="342900"/>
            <a:chOff x="-25" y="0"/>
            <a:chExt cx="9144020" cy="342900"/>
          </a:xfrm>
        </p:grpSpPr>
        <p:sp>
          <p:nvSpPr>
            <p:cNvPr id="551" name="Google Shape;551;p52"/>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52"/>
            <p:cNvGrpSpPr/>
            <p:nvPr/>
          </p:nvGrpSpPr>
          <p:grpSpPr>
            <a:xfrm>
              <a:off x="215975" y="111150"/>
              <a:ext cx="642950" cy="120600"/>
              <a:chOff x="215975" y="152625"/>
              <a:chExt cx="642950" cy="120600"/>
            </a:xfrm>
          </p:grpSpPr>
          <p:sp>
            <p:nvSpPr>
              <p:cNvPr id="553" name="Google Shape;553;p52"/>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2"/>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2"/>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 name="Google Shape;556;p52"/>
          <p:cNvGrpSpPr/>
          <p:nvPr/>
        </p:nvGrpSpPr>
        <p:grpSpPr>
          <a:xfrm>
            <a:off x="66650" y="204750"/>
            <a:ext cx="9077378" cy="4938900"/>
            <a:chOff x="104750" y="204750"/>
            <a:chExt cx="9077378" cy="4938900"/>
          </a:xfrm>
        </p:grpSpPr>
        <p:grpSp>
          <p:nvGrpSpPr>
            <p:cNvPr id="557" name="Google Shape;557;p52"/>
            <p:cNvGrpSpPr/>
            <p:nvPr/>
          </p:nvGrpSpPr>
          <p:grpSpPr>
            <a:xfrm>
              <a:off x="104750" y="206700"/>
              <a:ext cx="9077378" cy="342900"/>
              <a:chOff x="-25" y="0"/>
              <a:chExt cx="9182983" cy="342900"/>
            </a:xfrm>
          </p:grpSpPr>
          <p:sp>
            <p:nvSpPr>
              <p:cNvPr id="558" name="Google Shape;558;p52"/>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52"/>
              <p:cNvGrpSpPr/>
              <p:nvPr/>
            </p:nvGrpSpPr>
            <p:grpSpPr>
              <a:xfrm>
                <a:off x="215975" y="111150"/>
                <a:ext cx="642950" cy="120600"/>
                <a:chOff x="215975" y="152625"/>
                <a:chExt cx="642950" cy="120600"/>
              </a:xfrm>
            </p:grpSpPr>
            <p:sp>
              <p:nvSpPr>
                <p:cNvPr id="560" name="Google Shape;560;p52"/>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2"/>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2"/>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63" name="Google Shape;563;p52"/>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564" name="Google Shape;564;p52"/>
          <p:cNvGrpSpPr/>
          <p:nvPr/>
        </p:nvGrpSpPr>
        <p:grpSpPr>
          <a:xfrm>
            <a:off x="157050" y="405675"/>
            <a:ext cx="8986935" cy="4747800"/>
            <a:chOff x="104746" y="204750"/>
            <a:chExt cx="8986935" cy="4747800"/>
          </a:xfrm>
        </p:grpSpPr>
        <p:grpSp>
          <p:nvGrpSpPr>
            <p:cNvPr id="565" name="Google Shape;565;p52"/>
            <p:cNvGrpSpPr/>
            <p:nvPr/>
          </p:nvGrpSpPr>
          <p:grpSpPr>
            <a:xfrm>
              <a:off x="104746" y="206700"/>
              <a:ext cx="8986935" cy="342900"/>
              <a:chOff x="-29" y="0"/>
              <a:chExt cx="9091487" cy="342900"/>
            </a:xfrm>
          </p:grpSpPr>
          <p:sp>
            <p:nvSpPr>
              <p:cNvPr id="566" name="Google Shape;566;p52"/>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52"/>
              <p:cNvGrpSpPr/>
              <p:nvPr/>
            </p:nvGrpSpPr>
            <p:grpSpPr>
              <a:xfrm>
                <a:off x="215975" y="111150"/>
                <a:ext cx="642950" cy="120600"/>
                <a:chOff x="215975" y="152625"/>
                <a:chExt cx="642950" cy="120600"/>
              </a:xfrm>
            </p:grpSpPr>
            <p:sp>
              <p:nvSpPr>
                <p:cNvPr id="568" name="Google Shape;568;p52"/>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2"/>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2"/>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71" name="Google Shape;571;p52"/>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7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subTitle" idx="1"/>
          </p:nvPr>
        </p:nvSpPr>
        <p:spPr>
          <a:xfrm>
            <a:off x="714300" y="1806875"/>
            <a:ext cx="3789000" cy="269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sz="1400"/>
            </a:lvl1pPr>
            <a:lvl2pPr lvl="1" rtl="0">
              <a:lnSpc>
                <a:spcPct val="100000"/>
              </a:lnSpc>
              <a:spcBef>
                <a:spcPts val="0"/>
              </a:spcBef>
              <a:spcAft>
                <a:spcPts val="0"/>
              </a:spcAft>
              <a:buSzPts val="1300"/>
              <a:buAutoNum type="alphaLcPeriod"/>
              <a:defRPr/>
            </a:lvl2pPr>
            <a:lvl3pPr lvl="2" rtl="0">
              <a:lnSpc>
                <a:spcPct val="100000"/>
              </a:lnSpc>
              <a:spcBef>
                <a:spcPts val="0"/>
              </a:spcBef>
              <a:spcAft>
                <a:spcPts val="0"/>
              </a:spcAft>
              <a:buSzPts val="1300"/>
              <a:buAutoNum type="romanLcPeriod"/>
              <a:defRPr/>
            </a:lvl3pPr>
            <a:lvl4pPr lvl="3" rtl="0">
              <a:lnSpc>
                <a:spcPct val="100000"/>
              </a:lnSpc>
              <a:spcBef>
                <a:spcPts val="0"/>
              </a:spcBef>
              <a:spcAft>
                <a:spcPts val="0"/>
              </a:spcAft>
              <a:buSzPts val="1300"/>
              <a:buAutoNum type="arabicPeriod"/>
              <a:defRPr/>
            </a:lvl4pPr>
            <a:lvl5pPr lvl="4" rtl="0">
              <a:lnSpc>
                <a:spcPct val="100000"/>
              </a:lnSpc>
              <a:spcBef>
                <a:spcPts val="0"/>
              </a:spcBef>
              <a:spcAft>
                <a:spcPts val="0"/>
              </a:spcAft>
              <a:buSzPts val="1300"/>
              <a:buAutoNum type="alphaLcPeriod"/>
              <a:defRPr/>
            </a:lvl5pPr>
            <a:lvl6pPr lvl="5" rtl="0">
              <a:lnSpc>
                <a:spcPct val="100000"/>
              </a:lnSpc>
              <a:spcBef>
                <a:spcPts val="0"/>
              </a:spcBef>
              <a:spcAft>
                <a:spcPts val="0"/>
              </a:spcAft>
              <a:buSzPts val="1300"/>
              <a:buAutoNum type="romanLcPeriod"/>
              <a:defRPr/>
            </a:lvl6pPr>
            <a:lvl7pPr lvl="6" rtl="0">
              <a:lnSpc>
                <a:spcPct val="100000"/>
              </a:lnSpc>
              <a:spcBef>
                <a:spcPts val="0"/>
              </a:spcBef>
              <a:spcAft>
                <a:spcPts val="0"/>
              </a:spcAft>
              <a:buSzPts val="1300"/>
              <a:buAutoNum type="arabicPeriod"/>
              <a:defRPr/>
            </a:lvl7pPr>
            <a:lvl8pPr lvl="7" rtl="0">
              <a:lnSpc>
                <a:spcPct val="100000"/>
              </a:lnSpc>
              <a:spcBef>
                <a:spcPts val="0"/>
              </a:spcBef>
              <a:spcAft>
                <a:spcPts val="0"/>
              </a:spcAft>
              <a:buSzPts val="1300"/>
              <a:buAutoNum type="alphaLcPeriod"/>
              <a:defRPr/>
            </a:lvl8pPr>
            <a:lvl9pPr lvl="8" rtl="0">
              <a:lnSpc>
                <a:spcPct val="100000"/>
              </a:lnSpc>
              <a:spcBef>
                <a:spcPts val="0"/>
              </a:spcBef>
              <a:spcAft>
                <a:spcPts val="0"/>
              </a:spcAft>
              <a:buSzPts val="1300"/>
              <a:buAutoNum type="romanLcPeriod"/>
              <a:defRPr/>
            </a:lvl9pPr>
          </a:lstStyle>
          <a:p>
            <a:endParaRPr/>
          </a:p>
        </p:txBody>
      </p:sp>
      <p:sp>
        <p:nvSpPr>
          <p:cNvPr id="48" name="Google Shape;48;p7"/>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79"/>
        <p:cNvGrpSpPr/>
        <p:nvPr/>
      </p:nvGrpSpPr>
      <p:grpSpPr>
        <a:xfrm>
          <a:off x="0" y="0"/>
          <a:ext cx="0" cy="0"/>
          <a:chOff x="0" y="0"/>
          <a:chExt cx="0" cy="0"/>
        </a:xfrm>
      </p:grpSpPr>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80"/>
        <p:cNvGrpSpPr/>
        <p:nvPr/>
      </p:nvGrpSpPr>
      <p:grpSpPr>
        <a:xfrm>
          <a:off x="0" y="0"/>
          <a:ext cx="0" cy="0"/>
          <a:chOff x="0" y="0"/>
          <a:chExt cx="0" cy="0"/>
        </a:xfrm>
      </p:grpSpPr>
      <p:sp>
        <p:nvSpPr>
          <p:cNvPr id="581" name="Google Shape;581;p5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2321475" y="2020138"/>
            <a:ext cx="4041000" cy="179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p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7" name="Google Shape;67;p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lvl1pPr lvl="0" algn="r">
              <a:spcBef>
                <a:spcPts val="0"/>
              </a:spcBef>
              <a:spcAft>
                <a:spcPts val="0"/>
              </a:spcAft>
              <a:buSzPts val="28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txBox="1">
            <a:spLocks noGrp="1"/>
          </p:cNvSpPr>
          <p:nvPr>
            <p:ph type="title" hasCustomPrompt="1"/>
          </p:nvPr>
        </p:nvSpPr>
        <p:spPr>
          <a:xfrm>
            <a:off x="1636500" y="2097350"/>
            <a:ext cx="6213900" cy="1126500"/>
          </a:xfrm>
          <a:prstGeom prst="rect">
            <a:avLst/>
          </a:prstGeom>
        </p:spPr>
        <p:txBody>
          <a:bodyPr spcFirstLastPara="1" wrap="square" lIns="91425" tIns="91425" rIns="91425" bIns="91425" anchor="b" anchorCtr="0">
            <a:noAutofit/>
          </a:bodyPr>
          <a:lstStyle>
            <a:lvl1pPr lvl="0" algn="ctr">
              <a:spcBef>
                <a:spcPts val="0"/>
              </a:spcBef>
              <a:spcAft>
                <a:spcPts val="0"/>
              </a:spcAft>
              <a:buSzPts val="10000"/>
              <a:buNone/>
              <a:defRPr sz="69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72" name="Google Shape;72;p11"/>
          <p:cNvSpPr txBox="1">
            <a:spLocks noGrp="1"/>
          </p:cNvSpPr>
          <p:nvPr>
            <p:ph type="subTitle" idx="1"/>
          </p:nvPr>
        </p:nvSpPr>
        <p:spPr>
          <a:xfrm>
            <a:off x="2133600" y="3310675"/>
            <a:ext cx="52197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9.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51.xml"/><Relationship Id="rId1"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90" r:id="rId40"/>
    <p:sldLayoutId id="2147483691" r:id="rId41"/>
    <p:sldLayoutId id="2147483692" r:id="rId42"/>
    <p:sldLayoutId id="2147483693" r:id="rId43"/>
    <p:sldLayoutId id="2147483694" r:id="rId44"/>
    <p:sldLayoutId id="2147483695" r:id="rId45"/>
    <p:sldLayoutId id="2147483696" r:id="rId46"/>
    <p:sldLayoutId id="2147483697" r:id="rId47"/>
    <p:sldLayoutId id="2147483698" r:id="rId4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72"/>
        <p:cNvGrpSpPr/>
        <p:nvPr/>
      </p:nvGrpSpPr>
      <p:grpSpPr>
        <a:xfrm>
          <a:off x="0" y="0"/>
          <a:ext cx="0" cy="0"/>
          <a:chOff x="0" y="0"/>
          <a:chExt cx="0" cy="0"/>
        </a:xfrm>
      </p:grpSpPr>
      <p:sp>
        <p:nvSpPr>
          <p:cNvPr id="573" name="Google Shape;573;p5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74" name="Google Shape;574;p5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76"/>
        <p:cNvGrpSpPr/>
        <p:nvPr/>
      </p:nvGrpSpPr>
      <p:grpSpPr>
        <a:xfrm>
          <a:off x="0" y="0"/>
          <a:ext cx="0" cy="0"/>
          <a:chOff x="0" y="0"/>
          <a:chExt cx="0" cy="0"/>
        </a:xfrm>
      </p:grpSpPr>
      <p:sp>
        <p:nvSpPr>
          <p:cNvPr id="577" name="Google Shape;577;p5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78" name="Google Shape;578;p5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0" r:id="rId1"/>
    <p:sldLayoutId id="214748370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4.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3" Type="http://schemas.openxmlformats.org/officeDocument/2006/relationships/hyperlink" Target="https://docs.google.com/spreadsheets/d/1Byza7UyGd27ZG6H-3z6BNdOHPltB02DyJZZ-5PmgBOk/copy#gid=0"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spreadsheets/d/1Byza7UyGd27ZG6H-3z6BNdOHPltB02DyJZZ-5PmgBOk/copy#gid=1477471120" TargetMode="External"/><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6.xml"/></Relationships>
</file>

<file path=ppt/slides/_rels/slide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xml"/><Relationship Id="rId1" Type="http://schemas.openxmlformats.org/officeDocument/2006/relationships/slideLayout" Target="../slideLayouts/slideLayout4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2.xml"/><Relationship Id="rId1" Type="http://schemas.openxmlformats.org/officeDocument/2006/relationships/slideLayout" Target="../slideLayouts/slideLayout3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8.xml"/></Relationships>
</file>

<file path=ppt/slides/_rels/slide5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4.xml"/><Relationship Id="rId1" Type="http://schemas.openxmlformats.org/officeDocument/2006/relationships/slideLayout" Target="../slideLayouts/slideLayout4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5.xml"/></Relationships>
</file>

<file path=ppt/slides/_rels/slide5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6.xml"/><Relationship Id="rId1" Type="http://schemas.openxmlformats.org/officeDocument/2006/relationships/slideLayout" Target="../slideLayouts/slideLayout28.xml"/><Relationship Id="rId4" Type="http://schemas.openxmlformats.org/officeDocument/2006/relationships/image" Target="../media/image9.jpg"/></Relationships>
</file>

<file path=ppt/slides/_rels/slide5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7.xml"/><Relationship Id="rId1" Type="http://schemas.openxmlformats.org/officeDocument/2006/relationships/slideLayout" Target="../slideLayouts/slideLayout1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6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0.xml"/><Relationship Id="rId1" Type="http://schemas.openxmlformats.org/officeDocument/2006/relationships/slideLayout" Target="../slideLayouts/slideLayout38.xml"/><Relationship Id="rId5" Type="http://schemas.openxmlformats.org/officeDocument/2006/relationships/image" Target="../media/image13.jpg"/><Relationship Id="rId4" Type="http://schemas.openxmlformats.org/officeDocument/2006/relationships/image" Target="../media/image12.jpg"/></Relationships>
</file>

<file path=ppt/slides/_rels/slide6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1.xml"/><Relationship Id="rId1" Type="http://schemas.openxmlformats.org/officeDocument/2006/relationships/slideLayout" Target="../slideLayouts/slideLayout4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8" Type="http://schemas.openxmlformats.org/officeDocument/2006/relationships/hyperlink" Target="https://www.freepik.com/premium-photo/nurse-holding-old-man-s-shoulder-close-up_5199983.htm/?utm_source=slidesgo_template&amp;utm_medium=referral-link&amp;utm_campaign=sg_resources&amp;utm_content=freepik" TargetMode="External"/><Relationship Id="rId13" Type="http://schemas.openxmlformats.org/officeDocument/2006/relationships/hyperlink" Target="https://www.freepik.com/premium-vector/flat-design-medical-care-instagram-stories_21127695.htm/?utm_source=slidesgo_template&amp;utm_medium=referral-link&amp;utm_campaign=sg_resources&amp;utm_content=freepik" TargetMode="External"/><Relationship Id="rId3" Type="http://schemas.openxmlformats.org/officeDocument/2006/relationships/hyperlink" Target="https://www.freepik.com/free-photo/close-up-patient-talking-doctor-online_12689763.htm" TargetMode="External"/><Relationship Id="rId7" Type="http://schemas.openxmlformats.org/officeDocument/2006/relationships/hyperlink" Target="https://www.freepik.com/premium-photo/medical-team-doctor-s-office_4507505.htm/?utm_source=slidesgo_template&amp;utm_medium=referral-link&amp;utm_campaign=sg_resources&amp;utm_content=freepik" TargetMode="External"/><Relationship Id="rId12" Type="http://schemas.openxmlformats.org/officeDocument/2006/relationships/hyperlink" Target="https://www.freepik.com/premium-vector/flat-design-medical-youtube-thumbnail_19003909.htm/?utm_source=slidesgo_template&amp;utm_medium=referral-link&amp;utm_campaign=sg_resources&amp;utm_content=freepik" TargetMode="External"/><Relationship Id="rId2" Type="http://schemas.openxmlformats.org/officeDocument/2006/relationships/notesSlide" Target="../notesSlides/notesSlide65.xml"/><Relationship Id="rId1" Type="http://schemas.openxmlformats.org/officeDocument/2006/relationships/slideLayout" Target="../slideLayouts/slideLayout39.xml"/><Relationship Id="rId6" Type="http://schemas.openxmlformats.org/officeDocument/2006/relationships/hyperlink" Target="https://www.freepik.com/premium-photo/nurse-pointing-window-while-talking-old-man_5199987.htm/?utm_source=slidesgo_template&amp;utm_medium=referral-link&amp;utm_campaign=sg_resources&amp;utm_content=freepik" TargetMode="External"/><Relationship Id="rId11" Type="http://schemas.openxmlformats.org/officeDocument/2006/relationships/hyperlink" Target="https://www.freepik.com/premium-vector/hands-cardiology_1222754.htm/?utm_source=slidesgo_template&amp;utm_medium=referral-link&amp;utm_campaign=sg_resources&amp;utm_content=freepik" TargetMode="External"/><Relationship Id="rId5" Type="http://schemas.openxmlformats.org/officeDocument/2006/relationships/hyperlink" Target="https://www.freepik.com/premium-photo/blurred-retirement-home-concept_2014481.htm/?utm_source=slidesgo_template&amp;utm_medium=referral-link&amp;utm_campaign=sg_resources&amp;utm_content=freepik" TargetMode="External"/><Relationship Id="rId15" Type="http://schemas.openxmlformats.org/officeDocument/2006/relationships/hyperlink" Target="https://www.freepik.com/premium-vector/medicine-elements-background-flat-style_1795873.htm/?utm_source=slidesgo_template&amp;utm_medium=referral-link&amp;utm_campaign=sg_resources&amp;utm_content=freepik" TargetMode="External"/><Relationship Id="rId10" Type="http://schemas.openxmlformats.org/officeDocument/2006/relationships/hyperlink" Target="https://www.freepik.com/premium-vector/flat-national-dentist-s-day-illustration_22390874.htm/?utm_source=slidesgo_template&amp;utm_medium=referral-link&amp;utm_campaign=sg_resources&amp;utm_content=freepik" TargetMode="External"/><Relationship Id="rId4" Type="http://schemas.openxmlformats.org/officeDocument/2006/relationships/hyperlink" Target="https://www.freepik.com/premium-photo/medical-team-doctor-s-office_4507458.htm/?utm_source=slidesgo_template&amp;utm_medium=referral-link&amp;utm_campaign=sg_resources&amp;utm_content=freepik" TargetMode="External"/><Relationship Id="rId9" Type="http://schemas.openxmlformats.org/officeDocument/2006/relationships/hyperlink" Target="https://www.freepik.com/premium-vector/online-doctor-concept_7903677.htm/?utm_source=slidesgo_template&amp;utm_medium=referral-link&amp;utm_campaign=sg_resources&amp;utm_content=freepik" TargetMode="External"/><Relationship Id="rId14" Type="http://schemas.openxmlformats.org/officeDocument/2006/relationships/hyperlink" Target="https://www.freepik.com/premium-vector/flat-design-medical-instagram-posts-template_20822348.htm/?utm_source=slidesgo_template&amp;utm_medium=referral-link&amp;utm_campaign=sg_resources&amp;utm_content=freepik" TargetMode="External"/></Relationships>
</file>

<file path=ppt/slides/_rels/slide66.xml.rels><?xml version="1.0" encoding="UTF-8" standalone="yes"?>
<Relationships xmlns="http://schemas.openxmlformats.org/package/2006/relationships"><Relationship Id="rId8" Type="http://schemas.openxmlformats.org/officeDocument/2006/relationships/hyperlink" Target="https://www.freepik.com/free-vector/health-clinic-poster-template_9926036.htm/?utm_source=slidesgo_template&amp;utm_medium=referral-link&amp;utm_campaign=sg_resources&amp;utm_content=freepik" TargetMode="External"/><Relationship Id="rId13" Type="http://schemas.openxmlformats.org/officeDocument/2006/relationships/hyperlink" Target="https://www.freepik.com/free-photo/close-up-patient-talking-doctor-online_12689763.htm/?utm_source=slidesgo_template&amp;utm_medium=referral-link&amp;utm_campaign=sg_resources&amp;utm_content=freepik" TargetMode="External"/><Relationship Id="rId3" Type="http://schemas.openxmlformats.org/officeDocument/2006/relationships/hyperlink" Target="https://www.freepik.com/free-vector/organic-motiongraphics-landing-page-template_13184189.htm/?utm_source=slidesgo_template&amp;utm_medium=referral-link&amp;utm_campaign=sg_resources&amp;utm_content=freepik" TargetMode="External"/><Relationship Id="rId7" Type="http://schemas.openxmlformats.org/officeDocument/2006/relationships/hyperlink" Target="https://www.freepik.com/free-vector/medical-feast-illustration-with-thermometer-stethoscope_12503615.htm/?utm_source=slidesgo_template&amp;utm_medium=referral-link&amp;utm_campaign=sg_resources&amp;utm_content=freepik" TargetMode="External"/><Relationship Id="rId12" Type="http://schemas.openxmlformats.org/officeDocument/2006/relationships/hyperlink" Target="https://www.freepik.com/free-photo/close-up-patient-talking-doctor-online_12689763.htm" TargetMode="External"/><Relationship Id="rId2" Type="http://schemas.openxmlformats.org/officeDocument/2006/relationships/notesSlide" Target="../notesSlides/notesSlide66.xml"/><Relationship Id="rId16" Type="http://schemas.openxmlformats.org/officeDocument/2006/relationships/hyperlink" Target="https://www.freepik.com/free-photo/female-doctor-taking-notes-clipboard_12892240.htm/?utm_source=slidesgo_template&amp;utm_medium=referral-link&amp;utm_campaign=sg_resources&amp;utm_content=freepik" TargetMode="External"/><Relationship Id="rId1" Type="http://schemas.openxmlformats.org/officeDocument/2006/relationships/slideLayout" Target="../slideLayouts/slideLayout39.xml"/><Relationship Id="rId6" Type="http://schemas.openxmlformats.org/officeDocument/2006/relationships/hyperlink" Target="https://www.freepik.com/free-vector/illustrated-medical-stickers-set_14235582.htm/?utm_source=slidesgo_template&amp;utm_medium=referral-link&amp;utm_campaign=sg_resources&amp;utm_content=freepik" TargetMode="External"/><Relationship Id="rId11" Type="http://schemas.openxmlformats.org/officeDocument/2006/relationships/hyperlink" Target="https://www.freepik.com/free-vector/world-health-day-flat-design_6944722.htm/?utm_source=slidesgo_template&amp;utm_medium=referral-link&amp;utm_campaign=sg_resources&amp;utm_content=freepik" TargetMode="External"/><Relationship Id="rId5" Type="http://schemas.openxmlformats.org/officeDocument/2006/relationships/hyperlink" Target="https://www.freepik.com/free-vector/nature-cosmetics-landing-page-template_9444711.htm/?utm_source=slidesgo_template&amp;utm_medium=referral-link&amp;utm_campaign=sg_resources&amp;utm_content=freepik" TargetMode="External"/><Relationship Id="rId15" Type="http://schemas.openxmlformats.org/officeDocument/2006/relationships/hyperlink" Target="https://www.freepik.com/free-photo/cheerful-medics-team-lab_1906699.htm/?utm_source=slidesgo_template&amp;utm_medium=referral-link&amp;utm_campaign=sg_resources&amp;utm_content=freepik" TargetMode="External"/><Relationship Id="rId10" Type="http://schemas.openxmlformats.org/officeDocument/2006/relationships/hyperlink" Target="https://www.freepik.com/free-vector/self-care-health-concept_7775310.htm/?utm_source=slidesgo_template&amp;utm_medium=referral-link&amp;utm_campaign=sg_resources&amp;utm_content=freepik" TargetMode="External"/><Relationship Id="rId4" Type="http://schemas.openxmlformats.org/officeDocument/2006/relationships/hyperlink" Target="https://www.freepik.com/free-vector/hand-drawn-national-nurses-day-illustration_13234388.htm/?utm_source=slidesgo_template&amp;utm_medium=referral-link&amp;utm_campaign=sg_resources&amp;utm_content=freepik" TargetMode="External"/><Relationship Id="rId9" Type="http://schemas.openxmlformats.org/officeDocument/2006/relationships/hyperlink" Target="https://www.freepik.com/free-vector/young-doctors-health-professional-team_7388476.htm/?utm_source=slidesgo_template&amp;utm_medium=referral-link&amp;utm_campaign=sg_resources&amp;utm_content=freepik" TargetMode="External"/><Relationship Id="rId14" Type="http://schemas.openxmlformats.org/officeDocument/2006/relationships/hyperlink" Target="https://www.freepik.com/free-photo/medium-shot-health-worker-helping-patient_13185708.htm/?utm_source=slidesgo_template&amp;utm_medium=referral-link&amp;utm_campaign=sg_resources&amp;utm_content=freepik" TargetMode="External"/></Relationships>
</file>

<file path=ppt/slides/_rels/slide67.xml.rels><?xml version="1.0" encoding="UTF-8" standalone="yes"?>
<Relationships xmlns="http://schemas.openxmlformats.org/package/2006/relationships"><Relationship Id="rId8" Type="http://schemas.openxmlformats.org/officeDocument/2006/relationships/hyperlink" Target="https://www.freepik.com/free-photo/close-up-patient-talking-doctor-online_12689763.htm" TargetMode="External"/><Relationship Id="rId13" Type="http://schemas.openxmlformats.org/officeDocument/2006/relationships/hyperlink" Target="https://www.freepik.com/free-photo/close-up-doctor-getting-ready-work_19867871.htm/?utm_source=slidesgo_template&amp;utm_medium=referral-link&amp;utm_campaign=sg_resources&amp;utm_content=freepik" TargetMode="External"/><Relationship Id="rId3" Type="http://schemas.openxmlformats.org/officeDocument/2006/relationships/hyperlink" Target="https://www.freepik.com/free-vector/detailed-doctors-nurses-collection-illustration_13446749.htm/?utm_source=slidesgo_template&amp;utm_medium=referral-link&amp;utm_campaign=sg_resources&amp;utm_content=freepik" TargetMode="External"/><Relationship Id="rId7" Type="http://schemas.openxmlformats.org/officeDocument/2006/relationships/hyperlink" Target="https://www.freepik.com/premium-vector/woman-wearing-stethoscope-international-nurses-day_7951060.htm/?utm_source=slidesgo_template&amp;utm_medium=referral-link&amp;utm_campaign=sg_resources&amp;utm_content=freepik" TargetMode="External"/><Relationship Id="rId12" Type="http://schemas.openxmlformats.org/officeDocument/2006/relationships/hyperlink" Target="https://www.freepik.com/premium-photo/close-up-doctor-getting-ready-work_19867873.htm/?utm_source=slidesgo_template&amp;utm_medium=referral-link&amp;utm_campaign=sg_resources&amp;utm_content=freepik" TargetMode="External"/><Relationship Id="rId2" Type="http://schemas.openxmlformats.org/officeDocument/2006/relationships/notesSlide" Target="../notesSlides/notesSlide67.xml"/><Relationship Id="rId1" Type="http://schemas.openxmlformats.org/officeDocument/2006/relationships/slideLayout" Target="../slideLayouts/slideLayout39.xml"/><Relationship Id="rId6" Type="http://schemas.openxmlformats.org/officeDocument/2006/relationships/hyperlink" Target="https://www.freepik.com/free-vector/flat-motiongraphics-web-template_13184203.htm/?utm_source=slidesgo_template&amp;utm_medium=referral-link&amp;utm_campaign=sg_resources&amp;utm_content=freepik" TargetMode="External"/><Relationship Id="rId11" Type="http://schemas.openxmlformats.org/officeDocument/2006/relationships/hyperlink" Target="https://www.freepik.com/free-photo/doctor-nurses-special-equipment_14602797.htm/?utm_source=slidesgo_template&amp;utm_medium=referral-link&amp;utm_campaign=sg_resources&amp;utm_content=freepik" TargetMode="External"/><Relationship Id="rId5" Type="http://schemas.openxmlformats.org/officeDocument/2006/relationships/hyperlink" Target="https://www.freepik.com/free-vector/illustrated-medical-stickers-set_14235592.htm/?utm_source=slidesgo_template&amp;utm_medium=referral-link&amp;utm_campaign=sg_resources&amp;utm_content=freepik" TargetMode="External"/><Relationship Id="rId15" Type="http://schemas.openxmlformats.org/officeDocument/2006/relationships/hyperlink" Target="https://www.freepik.com/free-photo/nurse-looking-female-senior-patient-wheel-chair_2676029.htm/?utm_source=slidesgo_template&amp;utm_medium=referral-link&amp;utm_campaign=sg_resources&amp;utm_content=freepik" TargetMode="External"/><Relationship Id="rId10" Type="http://schemas.openxmlformats.org/officeDocument/2006/relationships/hyperlink" Target="https://www.freepik.com/free-photo/smiley-covid-recovery-center-female-doctor-checking-elder-patient-s-blood-pressure_12367946.htm/?utm_source=slidesgo_template&amp;utm_medium=referral-link&amp;utm_campaign=sg_resources&amp;utm_content=freepik" TargetMode="External"/><Relationship Id="rId4" Type="http://schemas.openxmlformats.org/officeDocument/2006/relationships/hyperlink" Target="https://www.freepik.com/premium-vector/thank-you-medical-personal-flyer-template_9925630.htm/?utm_source=slidesgo_template&amp;utm_medium=referral-link&amp;utm_campaign=sg_resources&amp;utm_content=freepik" TargetMode="External"/><Relationship Id="rId9" Type="http://schemas.openxmlformats.org/officeDocument/2006/relationships/hyperlink" Target="https://www.flaticon.es/packs/hospital-174?word=hospital&amp;style_id=6&amp;family_id=2&amp;group_id=1/?utm_source=slidesgo_template&amp;utm_medium=referral-link&amp;utm_campaign=sg_resources&amp;utm_content=flaticon" TargetMode="External"/><Relationship Id="rId14" Type="http://schemas.openxmlformats.org/officeDocument/2006/relationships/hyperlink" Target="https://www.freepik.com/free-photo/close-up-medical-team-ready-work_19868059.htm/?utm_source=slidesgo_template&amp;utm_medium=referral-link&amp;utm_campaign=sg_resources&amp;utm_content=freepik"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8.xml"/><Relationship Id="rId1" Type="http://schemas.openxmlformats.org/officeDocument/2006/relationships/slideLayout" Target="../slideLayouts/slideLayout5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62.xml"/></Relationships>
</file>

<file path=ppt/slides/_rels/slide69.xml.rels><?xml version="1.0" encoding="UTF-8" standalone="yes"?>
<Relationships xmlns="http://schemas.openxmlformats.org/package/2006/relationships"><Relationship Id="rId3" Type="http://schemas.openxmlformats.org/officeDocument/2006/relationships/hyperlink" Target="https://fonts.google.com/specimen/Alata?query=alata" TargetMode="External"/><Relationship Id="rId2" Type="http://schemas.openxmlformats.org/officeDocument/2006/relationships/notesSlide" Target="../notesSlides/notesSlide69.xml"/><Relationship Id="rId1" Type="http://schemas.openxmlformats.org/officeDocument/2006/relationships/slideLayout" Target="../slideLayouts/slideLayout49.xml"/><Relationship Id="rId4" Type="http://schemas.openxmlformats.org/officeDocument/2006/relationships/hyperlink" Target="https://fonts.google.com/specimen/Montserrat?query=monts"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8.gif"/><Relationship Id="rId2" Type="http://schemas.openxmlformats.org/officeDocument/2006/relationships/notesSlide" Target="../notesSlides/notesSlide70.xml"/><Relationship Id="rId1" Type="http://schemas.openxmlformats.org/officeDocument/2006/relationships/slideLayout" Target="../slideLayouts/slideLayout4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7.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6.gif"/><Relationship Id="rId4" Type="http://schemas.openxmlformats.org/officeDocument/2006/relationships/image" Target="../media/image14.gif"/><Relationship Id="rId9" Type="http://schemas.openxmlformats.org/officeDocument/2006/relationships/image" Target="../media/image15.gif"/></Relationships>
</file>

<file path=ppt/slides/_rels/slide7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1.xml"/><Relationship Id="rId1" Type="http://schemas.openxmlformats.org/officeDocument/2006/relationships/slideLayout" Target="../slideLayouts/slideLayout4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9.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9.xml"/></Relationships>
</file>

<file path=ppt/slides/_rels/slide7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77.xml"/><Relationship Id="rId1" Type="http://schemas.openxmlformats.org/officeDocument/2006/relationships/slideLayout" Target="../slideLayouts/slideLayout5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5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5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5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5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50.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50.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5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51.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5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5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5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5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5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49.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49.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49.xml"/></Relationships>
</file>

<file path=ppt/slides/_rels/slide9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94.xml"/><Relationship Id="rId1" Type="http://schemas.openxmlformats.org/officeDocument/2006/relationships/slideLayout" Target="../slideLayouts/slideLayout49.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58"/>
          <p:cNvSpPr/>
          <p:nvPr/>
        </p:nvSpPr>
        <p:spPr>
          <a:xfrm>
            <a:off x="7714524" y="1026253"/>
            <a:ext cx="665140" cy="661214"/>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8"/>
          <p:cNvSpPr/>
          <p:nvPr/>
        </p:nvSpPr>
        <p:spPr>
          <a:xfrm>
            <a:off x="4922456" y="945869"/>
            <a:ext cx="3889011" cy="3214402"/>
          </a:xfrm>
          <a:custGeom>
            <a:avLst/>
            <a:gdLst/>
            <a:ahLst/>
            <a:cxnLst/>
            <a:rect l="l" t="t" r="r" b="b"/>
            <a:pathLst>
              <a:path w="42729" h="35317" extrusionOk="0">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8"/>
          <p:cNvSpPr/>
          <p:nvPr/>
        </p:nvSpPr>
        <p:spPr>
          <a:xfrm>
            <a:off x="4789572" y="4295636"/>
            <a:ext cx="4081782" cy="88649"/>
          </a:xfrm>
          <a:custGeom>
            <a:avLst/>
            <a:gdLst/>
            <a:ahLst/>
            <a:cxnLst/>
            <a:rect l="l" t="t" r="r" b="b"/>
            <a:pathLst>
              <a:path w="44847" h="974" extrusionOk="0">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8"/>
          <p:cNvSpPr/>
          <p:nvPr/>
        </p:nvSpPr>
        <p:spPr>
          <a:xfrm>
            <a:off x="4789572" y="4295636"/>
            <a:ext cx="1784363" cy="91289"/>
          </a:xfrm>
          <a:custGeom>
            <a:avLst/>
            <a:gdLst/>
            <a:ahLst/>
            <a:cxnLst/>
            <a:rect l="l" t="t" r="r" b="b"/>
            <a:pathLst>
              <a:path w="19605" h="1003" extrusionOk="0">
                <a:moveTo>
                  <a:pt x="659" y="1"/>
                </a:moveTo>
                <a:cubicBezTo>
                  <a:pt x="1" y="1"/>
                  <a:pt x="1" y="1003"/>
                  <a:pt x="659" y="1003"/>
                </a:cubicBezTo>
                <a:lnTo>
                  <a:pt x="19605" y="1003"/>
                </a:lnTo>
                <a:lnTo>
                  <a:pt x="196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8"/>
          <p:cNvSpPr/>
          <p:nvPr/>
        </p:nvSpPr>
        <p:spPr>
          <a:xfrm>
            <a:off x="6474927" y="4250128"/>
            <a:ext cx="195411" cy="177845"/>
          </a:xfrm>
          <a:custGeom>
            <a:avLst/>
            <a:gdLst/>
            <a:ahLst/>
            <a:cxnLst/>
            <a:rect l="l" t="t" r="r" b="b"/>
            <a:pathLst>
              <a:path w="2147" h="1954" extrusionOk="0">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8"/>
          <p:cNvSpPr/>
          <p:nvPr/>
        </p:nvSpPr>
        <p:spPr>
          <a:xfrm>
            <a:off x="7842452" y="2205081"/>
            <a:ext cx="1380618" cy="1955200"/>
          </a:xfrm>
          <a:custGeom>
            <a:avLst/>
            <a:gdLst/>
            <a:ahLst/>
            <a:cxnLst/>
            <a:rect l="l" t="t" r="r" b="b"/>
            <a:pathLst>
              <a:path w="15169" h="21482" extrusionOk="0">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8"/>
          <p:cNvSpPr/>
          <p:nvPr/>
        </p:nvSpPr>
        <p:spPr>
          <a:xfrm>
            <a:off x="5552746" y="1893987"/>
            <a:ext cx="2761235" cy="1792191"/>
          </a:xfrm>
          <a:custGeom>
            <a:avLst/>
            <a:gdLst/>
            <a:ahLst/>
            <a:cxnLst/>
            <a:rect l="l" t="t" r="r" b="b"/>
            <a:pathLst>
              <a:path w="30338" h="19691" extrusionOk="0">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8"/>
          <p:cNvSpPr/>
          <p:nvPr/>
        </p:nvSpPr>
        <p:spPr>
          <a:xfrm>
            <a:off x="5672615" y="1998201"/>
            <a:ext cx="2524139" cy="1443145"/>
          </a:xfrm>
          <a:custGeom>
            <a:avLst/>
            <a:gdLst/>
            <a:ahLst/>
            <a:cxnLst/>
            <a:rect l="l" t="t" r="r" b="b"/>
            <a:pathLst>
              <a:path w="27733" h="15856" extrusionOk="0">
                <a:moveTo>
                  <a:pt x="0" y="1"/>
                </a:moveTo>
                <a:lnTo>
                  <a:pt x="0" y="15856"/>
                </a:lnTo>
                <a:lnTo>
                  <a:pt x="27732" y="15856"/>
                </a:lnTo>
                <a:lnTo>
                  <a:pt x="27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8"/>
          <p:cNvSpPr/>
          <p:nvPr/>
        </p:nvSpPr>
        <p:spPr>
          <a:xfrm>
            <a:off x="6430602" y="3686100"/>
            <a:ext cx="1005542" cy="291887"/>
          </a:xfrm>
          <a:custGeom>
            <a:avLst/>
            <a:gdLst/>
            <a:ahLst/>
            <a:cxnLst/>
            <a:rect l="l" t="t" r="r" b="b"/>
            <a:pathLst>
              <a:path w="11048" h="3207" extrusionOk="0">
                <a:moveTo>
                  <a:pt x="1" y="1"/>
                </a:moveTo>
                <a:lnTo>
                  <a:pt x="1" y="3206"/>
                </a:lnTo>
                <a:lnTo>
                  <a:pt x="11048" y="3206"/>
                </a:lnTo>
                <a:lnTo>
                  <a:pt x="11048" y="1"/>
                </a:lnTo>
                <a:close/>
              </a:path>
            </a:pathLst>
          </a:custGeom>
          <a:solidFill>
            <a:srgbClr val="E3E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8"/>
          <p:cNvSpPr/>
          <p:nvPr/>
        </p:nvSpPr>
        <p:spPr>
          <a:xfrm>
            <a:off x="6144081" y="3957055"/>
            <a:ext cx="1578577" cy="203238"/>
          </a:xfrm>
          <a:custGeom>
            <a:avLst/>
            <a:gdLst/>
            <a:ahLst/>
            <a:cxnLst/>
            <a:rect l="l" t="t" r="r" b="b"/>
            <a:pathLst>
              <a:path w="17344" h="2233" extrusionOk="0">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8"/>
          <p:cNvSpPr/>
          <p:nvPr/>
        </p:nvSpPr>
        <p:spPr>
          <a:xfrm>
            <a:off x="6248295" y="3631399"/>
            <a:ext cx="1383257" cy="106943"/>
          </a:xfrm>
          <a:custGeom>
            <a:avLst/>
            <a:gdLst/>
            <a:ahLst/>
            <a:cxnLst/>
            <a:rect l="l" t="t" r="r" b="b"/>
            <a:pathLst>
              <a:path w="15198" h="1175" extrusionOk="0">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8"/>
          <p:cNvSpPr/>
          <p:nvPr/>
        </p:nvSpPr>
        <p:spPr>
          <a:xfrm>
            <a:off x="5302723" y="3798141"/>
            <a:ext cx="664324" cy="362152"/>
          </a:xfrm>
          <a:custGeom>
            <a:avLst/>
            <a:gdLst/>
            <a:ahLst/>
            <a:cxnLst/>
            <a:rect l="l" t="t" r="r" b="b"/>
            <a:pathLst>
              <a:path w="7299" h="3979" extrusionOk="0">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8"/>
          <p:cNvSpPr/>
          <p:nvPr/>
        </p:nvSpPr>
        <p:spPr>
          <a:xfrm>
            <a:off x="5237647" y="3256138"/>
            <a:ext cx="802304" cy="542090"/>
          </a:xfrm>
          <a:custGeom>
            <a:avLst/>
            <a:gdLst/>
            <a:ahLst/>
            <a:cxnLst/>
            <a:rect l="l" t="t" r="r" b="b"/>
            <a:pathLst>
              <a:path w="8815" h="5956" extrusionOk="0">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8"/>
          <p:cNvSpPr/>
          <p:nvPr/>
        </p:nvSpPr>
        <p:spPr>
          <a:xfrm>
            <a:off x="4714028" y="4132990"/>
            <a:ext cx="4217305" cy="55702"/>
          </a:xfrm>
          <a:custGeom>
            <a:avLst/>
            <a:gdLst/>
            <a:ahLst/>
            <a:cxnLst/>
            <a:rect l="l" t="t" r="r" b="b"/>
            <a:pathLst>
              <a:path w="46336" h="612" extrusionOk="0">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600;p58"/>
          <p:cNvGrpSpPr/>
          <p:nvPr/>
        </p:nvGrpSpPr>
        <p:grpSpPr>
          <a:xfrm>
            <a:off x="6151871" y="2100503"/>
            <a:ext cx="1578639" cy="1284706"/>
            <a:chOff x="2357113" y="709250"/>
            <a:chExt cx="2171252" cy="1766978"/>
          </a:xfrm>
        </p:grpSpPr>
        <p:sp>
          <p:nvSpPr>
            <p:cNvPr id="601" name="Google Shape;601;p58"/>
            <p:cNvSpPr/>
            <p:nvPr/>
          </p:nvSpPr>
          <p:spPr>
            <a:xfrm>
              <a:off x="3734270" y="747515"/>
              <a:ext cx="491253" cy="292716"/>
            </a:xfrm>
            <a:custGeom>
              <a:avLst/>
              <a:gdLst/>
              <a:ahLst/>
              <a:cxnLst/>
              <a:rect l="l" t="t" r="r" b="b"/>
              <a:pathLst>
                <a:path w="11246" h="6701" extrusionOk="0">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8"/>
            <p:cNvSpPr/>
            <p:nvPr/>
          </p:nvSpPr>
          <p:spPr>
            <a:xfrm>
              <a:off x="3960717" y="796963"/>
              <a:ext cx="124451" cy="106891"/>
            </a:xfrm>
            <a:custGeom>
              <a:avLst/>
              <a:gdLst/>
              <a:ahLst/>
              <a:cxnLst/>
              <a:rect l="l" t="t" r="r" b="b"/>
              <a:pathLst>
                <a:path w="2849" h="2447" extrusionOk="0">
                  <a:moveTo>
                    <a:pt x="1516" y="19"/>
                  </a:moveTo>
                  <a:cubicBezTo>
                    <a:pt x="2848" y="55"/>
                    <a:pt x="2319" y="2446"/>
                    <a:pt x="1004" y="1935"/>
                  </a:cubicBezTo>
                  <a:cubicBezTo>
                    <a:pt x="0" y="1552"/>
                    <a:pt x="585" y="0"/>
                    <a:pt x="151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8"/>
            <p:cNvSpPr/>
            <p:nvPr/>
          </p:nvSpPr>
          <p:spPr>
            <a:xfrm>
              <a:off x="3015791" y="723578"/>
              <a:ext cx="1337296" cy="1547059"/>
            </a:xfrm>
            <a:custGeom>
              <a:avLst/>
              <a:gdLst/>
              <a:ahLst/>
              <a:cxnLst/>
              <a:rect l="l" t="t" r="r" b="b"/>
              <a:pathLst>
                <a:path w="30614" h="35416" extrusionOk="0">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8"/>
            <p:cNvSpPr/>
            <p:nvPr/>
          </p:nvSpPr>
          <p:spPr>
            <a:xfrm>
              <a:off x="3142556" y="1637446"/>
              <a:ext cx="52681" cy="77362"/>
            </a:xfrm>
            <a:custGeom>
              <a:avLst/>
              <a:gdLst/>
              <a:ahLst/>
              <a:cxnLst/>
              <a:rect l="l" t="t" r="r" b="b"/>
              <a:pathLst>
                <a:path w="1206" h="1771" extrusionOk="0">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8"/>
            <p:cNvSpPr/>
            <p:nvPr/>
          </p:nvSpPr>
          <p:spPr>
            <a:xfrm>
              <a:off x="3168896" y="1703624"/>
              <a:ext cx="42285" cy="50279"/>
            </a:xfrm>
            <a:custGeom>
              <a:avLst/>
              <a:gdLst/>
              <a:ahLst/>
              <a:cxnLst/>
              <a:rect l="l" t="t" r="r" b="b"/>
              <a:pathLst>
                <a:path w="968" h="1151" extrusionOk="0">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8"/>
            <p:cNvSpPr/>
            <p:nvPr/>
          </p:nvSpPr>
          <p:spPr>
            <a:xfrm>
              <a:off x="3103504" y="1804092"/>
              <a:ext cx="27127" cy="50279"/>
            </a:xfrm>
            <a:custGeom>
              <a:avLst/>
              <a:gdLst/>
              <a:ahLst/>
              <a:cxnLst/>
              <a:rect l="l" t="t" r="r" b="b"/>
              <a:pathLst>
                <a:path w="621" h="1151" extrusionOk="0">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8"/>
            <p:cNvSpPr/>
            <p:nvPr/>
          </p:nvSpPr>
          <p:spPr>
            <a:xfrm>
              <a:off x="3179249" y="887865"/>
              <a:ext cx="1011163" cy="1217693"/>
            </a:xfrm>
            <a:custGeom>
              <a:avLst/>
              <a:gdLst/>
              <a:ahLst/>
              <a:cxnLst/>
              <a:rect l="l" t="t" r="r" b="b"/>
              <a:pathLst>
                <a:path w="23148" h="27876" extrusionOk="0">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8"/>
            <p:cNvSpPr/>
            <p:nvPr/>
          </p:nvSpPr>
          <p:spPr>
            <a:xfrm>
              <a:off x="3597109" y="954829"/>
              <a:ext cx="116458" cy="110080"/>
            </a:xfrm>
            <a:custGeom>
              <a:avLst/>
              <a:gdLst/>
              <a:ahLst/>
              <a:cxnLst/>
              <a:rect l="l" t="t" r="r" b="b"/>
              <a:pathLst>
                <a:path w="2666" h="2520" extrusionOk="0">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8"/>
            <p:cNvSpPr/>
            <p:nvPr/>
          </p:nvSpPr>
          <p:spPr>
            <a:xfrm>
              <a:off x="3444004" y="1271436"/>
              <a:ext cx="116458" cy="110080"/>
            </a:xfrm>
            <a:custGeom>
              <a:avLst/>
              <a:gdLst/>
              <a:ahLst/>
              <a:cxnLst/>
              <a:rect l="l" t="t" r="r" b="b"/>
              <a:pathLst>
                <a:path w="2666" h="2520" extrusionOk="0">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8"/>
            <p:cNvSpPr/>
            <p:nvPr/>
          </p:nvSpPr>
          <p:spPr>
            <a:xfrm>
              <a:off x="3500616" y="1122306"/>
              <a:ext cx="126810" cy="106105"/>
            </a:xfrm>
            <a:custGeom>
              <a:avLst/>
              <a:gdLst/>
              <a:ahLst/>
              <a:cxnLst/>
              <a:rect l="l" t="t" r="r" b="b"/>
              <a:pathLst>
                <a:path w="2903" h="2429" extrusionOk="0">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8"/>
            <p:cNvSpPr/>
            <p:nvPr/>
          </p:nvSpPr>
          <p:spPr>
            <a:xfrm>
              <a:off x="3293258" y="1576029"/>
              <a:ext cx="126068" cy="106105"/>
            </a:xfrm>
            <a:custGeom>
              <a:avLst/>
              <a:gdLst/>
              <a:ahLst/>
              <a:cxnLst/>
              <a:rect l="l" t="t" r="r" b="b"/>
              <a:pathLst>
                <a:path w="2886" h="2429" extrusionOk="0">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8"/>
            <p:cNvSpPr/>
            <p:nvPr/>
          </p:nvSpPr>
          <p:spPr>
            <a:xfrm>
              <a:off x="3350700" y="1440484"/>
              <a:ext cx="110866" cy="104489"/>
            </a:xfrm>
            <a:custGeom>
              <a:avLst/>
              <a:gdLst/>
              <a:ahLst/>
              <a:cxnLst/>
              <a:rect l="l" t="t" r="r" b="b"/>
              <a:pathLst>
                <a:path w="2538" h="2392" extrusionOk="0">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8"/>
            <p:cNvSpPr/>
            <p:nvPr/>
          </p:nvSpPr>
          <p:spPr>
            <a:xfrm>
              <a:off x="3698364" y="1017032"/>
              <a:ext cx="429879" cy="256023"/>
            </a:xfrm>
            <a:custGeom>
              <a:avLst/>
              <a:gdLst/>
              <a:ahLst/>
              <a:cxnLst/>
              <a:rect l="l" t="t" r="r" b="b"/>
              <a:pathLst>
                <a:path w="9841" h="5861" extrusionOk="0">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8"/>
            <p:cNvSpPr/>
            <p:nvPr/>
          </p:nvSpPr>
          <p:spPr>
            <a:xfrm>
              <a:off x="3646513" y="1121519"/>
              <a:ext cx="427477" cy="253621"/>
            </a:xfrm>
            <a:custGeom>
              <a:avLst/>
              <a:gdLst/>
              <a:ahLst/>
              <a:cxnLst/>
              <a:rect l="l" t="t" r="r" b="b"/>
              <a:pathLst>
                <a:path w="9786" h="5806" extrusionOk="0">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8"/>
            <p:cNvSpPr/>
            <p:nvPr/>
          </p:nvSpPr>
          <p:spPr>
            <a:xfrm>
              <a:off x="3596279" y="1223560"/>
              <a:ext cx="428263" cy="253621"/>
            </a:xfrm>
            <a:custGeom>
              <a:avLst/>
              <a:gdLst/>
              <a:ahLst/>
              <a:cxnLst/>
              <a:rect l="l" t="t" r="r" b="b"/>
              <a:pathLst>
                <a:path w="9804" h="5806" extrusionOk="0">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8"/>
            <p:cNvSpPr/>
            <p:nvPr/>
          </p:nvSpPr>
          <p:spPr>
            <a:xfrm>
              <a:off x="3545259" y="1327217"/>
              <a:ext cx="420269" cy="249645"/>
            </a:xfrm>
            <a:custGeom>
              <a:avLst/>
              <a:gdLst/>
              <a:ahLst/>
              <a:cxnLst/>
              <a:rect l="l" t="t" r="r" b="b"/>
              <a:pathLst>
                <a:path w="9621" h="5715" extrusionOk="0">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8"/>
            <p:cNvSpPr/>
            <p:nvPr/>
          </p:nvSpPr>
          <p:spPr>
            <a:xfrm>
              <a:off x="3499830" y="1421308"/>
              <a:ext cx="425031" cy="253664"/>
            </a:xfrm>
            <a:custGeom>
              <a:avLst/>
              <a:gdLst/>
              <a:ahLst/>
              <a:cxnLst/>
              <a:rect l="l" t="t" r="r" b="b"/>
              <a:pathLst>
                <a:path w="9730" h="5807" extrusionOk="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8"/>
            <p:cNvSpPr/>
            <p:nvPr/>
          </p:nvSpPr>
          <p:spPr>
            <a:xfrm>
              <a:off x="3447979" y="1525795"/>
              <a:ext cx="422672" cy="251218"/>
            </a:xfrm>
            <a:custGeom>
              <a:avLst/>
              <a:gdLst/>
              <a:ahLst/>
              <a:cxnLst/>
              <a:rect l="l" t="t" r="r" b="b"/>
              <a:pathLst>
                <a:path w="9676" h="5751" extrusionOk="0">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8"/>
            <p:cNvSpPr/>
            <p:nvPr/>
          </p:nvSpPr>
          <p:spPr>
            <a:xfrm>
              <a:off x="3398531" y="1627050"/>
              <a:ext cx="422672" cy="251262"/>
            </a:xfrm>
            <a:custGeom>
              <a:avLst/>
              <a:gdLst/>
              <a:ahLst/>
              <a:cxnLst/>
              <a:rect l="l" t="t" r="r" b="b"/>
              <a:pathLst>
                <a:path w="9676" h="5752" extrusionOk="0">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8"/>
            <p:cNvSpPr/>
            <p:nvPr/>
          </p:nvSpPr>
          <p:spPr>
            <a:xfrm>
              <a:off x="3346725" y="1731537"/>
              <a:ext cx="415464" cy="247243"/>
            </a:xfrm>
            <a:custGeom>
              <a:avLst/>
              <a:gdLst/>
              <a:ahLst/>
              <a:cxnLst/>
              <a:rect l="l" t="t" r="r" b="b"/>
              <a:pathLst>
                <a:path w="9511" h="5660" extrusionOk="0">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8"/>
            <p:cNvSpPr/>
            <p:nvPr/>
          </p:nvSpPr>
          <p:spPr>
            <a:xfrm>
              <a:off x="3114643" y="2036917"/>
              <a:ext cx="50279" cy="90161"/>
            </a:xfrm>
            <a:custGeom>
              <a:avLst/>
              <a:gdLst/>
              <a:ahLst/>
              <a:cxnLst/>
              <a:rect l="l" t="t" r="r" b="b"/>
              <a:pathLst>
                <a:path w="1151" h="2064" extrusionOk="0">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8"/>
            <p:cNvSpPr/>
            <p:nvPr/>
          </p:nvSpPr>
          <p:spPr>
            <a:xfrm>
              <a:off x="3089919" y="1912554"/>
              <a:ext cx="98155" cy="125238"/>
            </a:xfrm>
            <a:custGeom>
              <a:avLst/>
              <a:gdLst/>
              <a:ahLst/>
              <a:cxnLst/>
              <a:rect l="l" t="t" r="r" b="b"/>
              <a:pathLst>
                <a:path w="2247" h="2867" extrusionOk="0">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8"/>
            <p:cNvSpPr/>
            <p:nvPr/>
          </p:nvSpPr>
          <p:spPr>
            <a:xfrm>
              <a:off x="3089133" y="1313676"/>
              <a:ext cx="113269" cy="630819"/>
            </a:xfrm>
            <a:custGeom>
              <a:avLst/>
              <a:gdLst/>
              <a:ahLst/>
              <a:cxnLst/>
              <a:rect l="l" t="t" r="r" b="b"/>
              <a:pathLst>
                <a:path w="2593" h="14441" extrusionOk="0">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8"/>
            <p:cNvSpPr/>
            <p:nvPr/>
          </p:nvSpPr>
          <p:spPr>
            <a:xfrm>
              <a:off x="3106693" y="1247498"/>
              <a:ext cx="98111" cy="75789"/>
            </a:xfrm>
            <a:custGeom>
              <a:avLst/>
              <a:gdLst/>
              <a:ahLst/>
              <a:cxnLst/>
              <a:rect l="l" t="t" r="r" b="b"/>
              <a:pathLst>
                <a:path w="2246" h="1735" extrusionOk="0">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8"/>
            <p:cNvSpPr/>
            <p:nvPr/>
          </p:nvSpPr>
          <p:spPr>
            <a:xfrm>
              <a:off x="3094724" y="1312890"/>
              <a:ext cx="115671" cy="97325"/>
            </a:xfrm>
            <a:custGeom>
              <a:avLst/>
              <a:gdLst/>
              <a:ahLst/>
              <a:cxnLst/>
              <a:rect l="l" t="t" r="r" b="b"/>
              <a:pathLst>
                <a:path w="2648" h="2228" extrusionOk="0">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8"/>
            <p:cNvSpPr/>
            <p:nvPr/>
          </p:nvSpPr>
          <p:spPr>
            <a:xfrm>
              <a:off x="3700155" y="2273410"/>
              <a:ext cx="190456" cy="202818"/>
            </a:xfrm>
            <a:custGeom>
              <a:avLst/>
              <a:gdLst/>
              <a:ahLst/>
              <a:cxnLst/>
              <a:rect l="l" t="t" r="r" b="b"/>
              <a:pathLst>
                <a:path w="4360" h="4643" extrusionOk="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8"/>
            <p:cNvSpPr/>
            <p:nvPr/>
          </p:nvSpPr>
          <p:spPr>
            <a:xfrm>
              <a:off x="3749908" y="2207494"/>
              <a:ext cx="231211" cy="160140"/>
            </a:xfrm>
            <a:custGeom>
              <a:avLst/>
              <a:gdLst/>
              <a:ahLst/>
              <a:cxnLst/>
              <a:rect l="l" t="t" r="r" b="b"/>
              <a:pathLst>
                <a:path w="5293" h="3666" extrusionOk="0">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8"/>
            <p:cNvSpPr/>
            <p:nvPr/>
          </p:nvSpPr>
          <p:spPr>
            <a:xfrm>
              <a:off x="4239800" y="1559692"/>
              <a:ext cx="142798" cy="144676"/>
            </a:xfrm>
            <a:custGeom>
              <a:avLst/>
              <a:gdLst/>
              <a:ahLst/>
              <a:cxnLst/>
              <a:rect l="l" t="t" r="r" b="b"/>
              <a:pathLst>
                <a:path w="3269" h="3312" extrusionOk="0">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8"/>
            <p:cNvSpPr/>
            <p:nvPr/>
          </p:nvSpPr>
          <p:spPr>
            <a:xfrm>
              <a:off x="4317947" y="1518981"/>
              <a:ext cx="79808" cy="84831"/>
            </a:xfrm>
            <a:custGeom>
              <a:avLst/>
              <a:gdLst/>
              <a:ahLst/>
              <a:cxnLst/>
              <a:rect l="l" t="t" r="r" b="b"/>
              <a:pathLst>
                <a:path w="1827" h="1942" extrusionOk="0">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8"/>
            <p:cNvSpPr/>
            <p:nvPr/>
          </p:nvSpPr>
          <p:spPr>
            <a:xfrm>
              <a:off x="4378577" y="1317433"/>
              <a:ext cx="149787" cy="214787"/>
            </a:xfrm>
            <a:custGeom>
              <a:avLst/>
              <a:gdLst/>
              <a:ahLst/>
              <a:cxnLst/>
              <a:rect l="l" t="t" r="r" b="b"/>
              <a:pathLst>
                <a:path w="3429" h="4917" extrusionOk="0">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8"/>
            <p:cNvSpPr/>
            <p:nvPr/>
          </p:nvSpPr>
          <p:spPr>
            <a:xfrm>
              <a:off x="4374559" y="1516971"/>
              <a:ext cx="23152" cy="16818"/>
            </a:xfrm>
            <a:custGeom>
              <a:avLst/>
              <a:gdLst/>
              <a:ahLst/>
              <a:cxnLst/>
              <a:rect l="l" t="t" r="r" b="b"/>
              <a:pathLst>
                <a:path w="530" h="385" extrusionOk="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8"/>
            <p:cNvSpPr/>
            <p:nvPr/>
          </p:nvSpPr>
          <p:spPr>
            <a:xfrm>
              <a:off x="4221454" y="1665359"/>
              <a:ext cx="86972" cy="74173"/>
            </a:xfrm>
            <a:custGeom>
              <a:avLst/>
              <a:gdLst/>
              <a:ahLst/>
              <a:cxnLst/>
              <a:rect l="l" t="t" r="r" b="b"/>
              <a:pathLst>
                <a:path w="1991" h="1698" extrusionOk="0">
                  <a:moveTo>
                    <a:pt x="457" y="0"/>
                  </a:moveTo>
                  <a:lnTo>
                    <a:pt x="1" y="657"/>
                  </a:lnTo>
                  <a:lnTo>
                    <a:pt x="1534" y="1698"/>
                  </a:lnTo>
                  <a:lnTo>
                    <a:pt x="1991" y="1041"/>
                  </a:lnTo>
                  <a:lnTo>
                    <a:pt x="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8"/>
            <p:cNvSpPr/>
            <p:nvPr/>
          </p:nvSpPr>
          <p:spPr>
            <a:xfrm>
              <a:off x="4211101" y="1635218"/>
              <a:ext cx="136508" cy="95403"/>
            </a:xfrm>
            <a:custGeom>
              <a:avLst/>
              <a:gdLst/>
              <a:ahLst/>
              <a:cxnLst/>
              <a:rect l="l" t="t" r="r" b="b"/>
              <a:pathLst>
                <a:path w="3125" h="2184" extrusionOk="0">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8"/>
            <p:cNvSpPr/>
            <p:nvPr/>
          </p:nvSpPr>
          <p:spPr>
            <a:xfrm>
              <a:off x="3833908" y="1676847"/>
              <a:ext cx="481687" cy="617714"/>
            </a:xfrm>
            <a:custGeom>
              <a:avLst/>
              <a:gdLst/>
              <a:ahLst/>
              <a:cxnLst/>
              <a:rect l="l" t="t" r="r" b="b"/>
              <a:pathLst>
                <a:path w="11027" h="14141" extrusionOk="0">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8"/>
            <p:cNvSpPr/>
            <p:nvPr/>
          </p:nvSpPr>
          <p:spPr>
            <a:xfrm>
              <a:off x="4091500" y="1676847"/>
              <a:ext cx="224091" cy="233352"/>
            </a:xfrm>
            <a:custGeom>
              <a:avLst/>
              <a:gdLst/>
              <a:ahLst/>
              <a:cxnLst/>
              <a:rect l="l" t="t" r="r" b="b"/>
              <a:pathLst>
                <a:path w="5130" h="5342" extrusionOk="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8"/>
            <p:cNvSpPr/>
            <p:nvPr/>
          </p:nvSpPr>
          <p:spPr>
            <a:xfrm>
              <a:off x="4235039" y="1772335"/>
              <a:ext cx="52681" cy="40581"/>
            </a:xfrm>
            <a:custGeom>
              <a:avLst/>
              <a:gdLst/>
              <a:ahLst/>
              <a:cxnLst/>
              <a:rect l="l" t="t" r="r" b="b"/>
              <a:pathLst>
                <a:path w="1206" h="929" extrusionOk="0">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8"/>
            <p:cNvSpPr/>
            <p:nvPr/>
          </p:nvSpPr>
          <p:spPr>
            <a:xfrm>
              <a:off x="4193541" y="1833010"/>
              <a:ext cx="52681" cy="40494"/>
            </a:xfrm>
            <a:custGeom>
              <a:avLst/>
              <a:gdLst/>
              <a:ahLst/>
              <a:cxnLst/>
              <a:rect l="l" t="t" r="r" b="b"/>
              <a:pathLst>
                <a:path w="1206" h="927" extrusionOk="0">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8"/>
            <p:cNvSpPr/>
            <p:nvPr/>
          </p:nvSpPr>
          <p:spPr>
            <a:xfrm>
              <a:off x="4152087" y="1892854"/>
              <a:ext cx="52681" cy="41236"/>
            </a:xfrm>
            <a:custGeom>
              <a:avLst/>
              <a:gdLst/>
              <a:ahLst/>
              <a:cxnLst/>
              <a:rect l="l" t="t" r="r" b="b"/>
              <a:pathLst>
                <a:path w="1206" h="944" extrusionOk="0">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8"/>
            <p:cNvSpPr/>
            <p:nvPr/>
          </p:nvSpPr>
          <p:spPr>
            <a:xfrm>
              <a:off x="4110633" y="1954227"/>
              <a:ext cx="53467" cy="41280"/>
            </a:xfrm>
            <a:custGeom>
              <a:avLst/>
              <a:gdLst/>
              <a:ahLst/>
              <a:cxnLst/>
              <a:rect l="l" t="t" r="r" b="b"/>
              <a:pathLst>
                <a:path w="1224" h="945" extrusionOk="0">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8"/>
            <p:cNvSpPr/>
            <p:nvPr/>
          </p:nvSpPr>
          <p:spPr>
            <a:xfrm>
              <a:off x="4069179" y="2015556"/>
              <a:ext cx="54254" cy="41367"/>
            </a:xfrm>
            <a:custGeom>
              <a:avLst/>
              <a:gdLst/>
              <a:ahLst/>
              <a:cxnLst/>
              <a:rect l="l" t="t" r="r" b="b"/>
              <a:pathLst>
                <a:path w="1242" h="947" extrusionOk="0">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8"/>
            <p:cNvSpPr/>
            <p:nvPr/>
          </p:nvSpPr>
          <p:spPr>
            <a:xfrm>
              <a:off x="4027681" y="2076143"/>
              <a:ext cx="54297" cy="41367"/>
            </a:xfrm>
            <a:custGeom>
              <a:avLst/>
              <a:gdLst/>
              <a:ahLst/>
              <a:cxnLst/>
              <a:rect l="l" t="t" r="r" b="b"/>
              <a:pathLst>
                <a:path w="1243" h="947" extrusionOk="0">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8"/>
            <p:cNvSpPr/>
            <p:nvPr/>
          </p:nvSpPr>
          <p:spPr>
            <a:xfrm>
              <a:off x="3987013" y="2136817"/>
              <a:ext cx="53467" cy="41324"/>
            </a:xfrm>
            <a:custGeom>
              <a:avLst/>
              <a:gdLst/>
              <a:ahLst/>
              <a:cxnLst/>
              <a:rect l="l" t="t" r="r" b="b"/>
              <a:pathLst>
                <a:path w="1224" h="946" extrusionOk="0">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8"/>
            <p:cNvSpPr/>
            <p:nvPr/>
          </p:nvSpPr>
          <p:spPr>
            <a:xfrm>
              <a:off x="2357113" y="709250"/>
              <a:ext cx="328580" cy="720106"/>
            </a:xfrm>
            <a:custGeom>
              <a:avLst/>
              <a:gdLst/>
              <a:ahLst/>
              <a:cxnLst/>
              <a:rect l="l" t="t" r="r" b="b"/>
              <a:pathLst>
                <a:path w="7522" h="16485" extrusionOk="0">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8"/>
            <p:cNvSpPr/>
            <p:nvPr/>
          </p:nvSpPr>
          <p:spPr>
            <a:xfrm>
              <a:off x="2800483" y="709250"/>
              <a:ext cx="328580" cy="720106"/>
            </a:xfrm>
            <a:custGeom>
              <a:avLst/>
              <a:gdLst/>
              <a:ahLst/>
              <a:cxnLst/>
              <a:rect l="l" t="t" r="r" b="b"/>
              <a:pathLst>
                <a:path w="7522" h="16485" extrusionOk="0">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8"/>
            <p:cNvSpPr/>
            <p:nvPr/>
          </p:nvSpPr>
          <p:spPr>
            <a:xfrm>
              <a:off x="2464745" y="1387061"/>
              <a:ext cx="1220926" cy="885968"/>
            </a:xfrm>
            <a:custGeom>
              <a:avLst/>
              <a:gdLst/>
              <a:ahLst/>
              <a:cxnLst/>
              <a:rect l="l" t="t" r="r" b="b"/>
              <a:pathLst>
                <a:path w="27950" h="20282" extrusionOk="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8"/>
            <p:cNvSpPr/>
            <p:nvPr/>
          </p:nvSpPr>
          <p:spPr>
            <a:xfrm>
              <a:off x="3587543" y="1464378"/>
              <a:ext cx="306258" cy="319013"/>
            </a:xfrm>
            <a:custGeom>
              <a:avLst/>
              <a:gdLst/>
              <a:ahLst/>
              <a:cxnLst/>
              <a:rect l="l" t="t" r="r" b="b"/>
              <a:pathLst>
                <a:path w="7011" h="7303" extrusionOk="0">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8"/>
            <p:cNvSpPr/>
            <p:nvPr/>
          </p:nvSpPr>
          <p:spPr>
            <a:xfrm>
              <a:off x="3651318" y="1519417"/>
              <a:ext cx="200983" cy="185039"/>
            </a:xfrm>
            <a:custGeom>
              <a:avLst/>
              <a:gdLst/>
              <a:ahLst/>
              <a:cxnLst/>
              <a:rect l="l" t="t" r="r" b="b"/>
              <a:pathLst>
                <a:path w="4601" h="4236" extrusionOk="0">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58"/>
          <p:cNvGrpSpPr/>
          <p:nvPr/>
        </p:nvGrpSpPr>
        <p:grpSpPr>
          <a:xfrm>
            <a:off x="5424858" y="2654896"/>
            <a:ext cx="727013" cy="497802"/>
            <a:chOff x="4549425" y="3498550"/>
            <a:chExt cx="295375" cy="202250"/>
          </a:xfrm>
        </p:grpSpPr>
        <p:sp>
          <p:nvSpPr>
            <p:cNvPr id="649" name="Google Shape;649;p58"/>
            <p:cNvSpPr/>
            <p:nvPr/>
          </p:nvSpPr>
          <p:spPr>
            <a:xfrm>
              <a:off x="4549425" y="3498550"/>
              <a:ext cx="295375" cy="202250"/>
            </a:xfrm>
            <a:custGeom>
              <a:avLst/>
              <a:gdLst/>
              <a:ahLst/>
              <a:cxnLst/>
              <a:rect l="l" t="t" r="r" b="b"/>
              <a:pathLst>
                <a:path w="11815" h="8090" extrusionOk="0">
                  <a:moveTo>
                    <a:pt x="1" y="1"/>
                  </a:moveTo>
                  <a:lnTo>
                    <a:pt x="1" y="8090"/>
                  </a:lnTo>
                  <a:lnTo>
                    <a:pt x="11815" y="8090"/>
                  </a:lnTo>
                  <a:lnTo>
                    <a:pt x="1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8"/>
            <p:cNvSpPr/>
            <p:nvPr/>
          </p:nvSpPr>
          <p:spPr>
            <a:xfrm>
              <a:off x="4574450" y="3683025"/>
              <a:ext cx="18125" cy="17775"/>
            </a:xfrm>
            <a:custGeom>
              <a:avLst/>
              <a:gdLst/>
              <a:ahLst/>
              <a:cxnLst/>
              <a:rect l="l" t="t" r="r" b="b"/>
              <a:pathLst>
                <a:path w="725" h="711" extrusionOk="0">
                  <a:moveTo>
                    <a:pt x="0" y="0"/>
                  </a:moveTo>
                  <a:lnTo>
                    <a:pt x="0" y="711"/>
                  </a:lnTo>
                  <a:lnTo>
                    <a:pt x="725" y="711"/>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8"/>
            <p:cNvSpPr/>
            <p:nvPr/>
          </p:nvSpPr>
          <p:spPr>
            <a:xfrm>
              <a:off x="4612500" y="3631925"/>
              <a:ext cx="17775" cy="68875"/>
            </a:xfrm>
            <a:custGeom>
              <a:avLst/>
              <a:gdLst/>
              <a:ahLst/>
              <a:cxnLst/>
              <a:rect l="l" t="t" r="r" b="b"/>
              <a:pathLst>
                <a:path w="711" h="2755" extrusionOk="0">
                  <a:moveTo>
                    <a:pt x="0" y="0"/>
                  </a:moveTo>
                  <a:lnTo>
                    <a:pt x="0" y="2755"/>
                  </a:lnTo>
                  <a:lnTo>
                    <a:pt x="710" y="2755"/>
                  </a:lnTo>
                  <a:lnTo>
                    <a:pt x="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8"/>
            <p:cNvSpPr/>
            <p:nvPr/>
          </p:nvSpPr>
          <p:spPr>
            <a:xfrm>
              <a:off x="4650175" y="3599675"/>
              <a:ext cx="17775" cy="101125"/>
            </a:xfrm>
            <a:custGeom>
              <a:avLst/>
              <a:gdLst/>
              <a:ahLst/>
              <a:cxnLst/>
              <a:rect l="l" t="t" r="r" b="b"/>
              <a:pathLst>
                <a:path w="711" h="4045" extrusionOk="0">
                  <a:moveTo>
                    <a:pt x="1" y="0"/>
                  </a:moveTo>
                  <a:lnTo>
                    <a:pt x="1" y="4045"/>
                  </a:lnTo>
                  <a:lnTo>
                    <a:pt x="711" y="4045"/>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8"/>
            <p:cNvSpPr/>
            <p:nvPr/>
          </p:nvSpPr>
          <p:spPr>
            <a:xfrm>
              <a:off x="4688225" y="3553275"/>
              <a:ext cx="17775" cy="147525"/>
            </a:xfrm>
            <a:custGeom>
              <a:avLst/>
              <a:gdLst/>
              <a:ahLst/>
              <a:cxnLst/>
              <a:rect l="l" t="t" r="r" b="b"/>
              <a:pathLst>
                <a:path w="711" h="5901" extrusionOk="0">
                  <a:moveTo>
                    <a:pt x="1" y="1"/>
                  </a:moveTo>
                  <a:lnTo>
                    <a:pt x="1" y="5901"/>
                  </a:lnTo>
                  <a:lnTo>
                    <a:pt x="711" y="5901"/>
                  </a:lnTo>
                  <a:lnTo>
                    <a:pt x="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8"/>
            <p:cNvSpPr/>
            <p:nvPr/>
          </p:nvSpPr>
          <p:spPr>
            <a:xfrm>
              <a:off x="4725925" y="3517050"/>
              <a:ext cx="17775" cy="183750"/>
            </a:xfrm>
            <a:custGeom>
              <a:avLst/>
              <a:gdLst/>
              <a:ahLst/>
              <a:cxnLst/>
              <a:rect l="l" t="t" r="r" b="b"/>
              <a:pathLst>
                <a:path w="711" h="7350" extrusionOk="0">
                  <a:moveTo>
                    <a:pt x="0" y="0"/>
                  </a:moveTo>
                  <a:lnTo>
                    <a:pt x="0" y="7350"/>
                  </a:lnTo>
                  <a:lnTo>
                    <a:pt x="711" y="7350"/>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8"/>
            <p:cNvSpPr/>
            <p:nvPr/>
          </p:nvSpPr>
          <p:spPr>
            <a:xfrm>
              <a:off x="4763600" y="3654025"/>
              <a:ext cx="18150" cy="46775"/>
            </a:xfrm>
            <a:custGeom>
              <a:avLst/>
              <a:gdLst/>
              <a:ahLst/>
              <a:cxnLst/>
              <a:rect l="l" t="t" r="r" b="b"/>
              <a:pathLst>
                <a:path w="726" h="1871" extrusionOk="0">
                  <a:moveTo>
                    <a:pt x="1" y="1"/>
                  </a:moveTo>
                  <a:lnTo>
                    <a:pt x="1" y="1871"/>
                  </a:lnTo>
                  <a:lnTo>
                    <a:pt x="726" y="1871"/>
                  </a:lnTo>
                  <a:lnTo>
                    <a:pt x="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8"/>
            <p:cNvSpPr/>
            <p:nvPr/>
          </p:nvSpPr>
          <p:spPr>
            <a:xfrm>
              <a:off x="4801650" y="3594225"/>
              <a:ext cx="17800" cy="106575"/>
            </a:xfrm>
            <a:custGeom>
              <a:avLst/>
              <a:gdLst/>
              <a:ahLst/>
              <a:cxnLst/>
              <a:rect l="l" t="t" r="r" b="b"/>
              <a:pathLst>
                <a:path w="712" h="4263" extrusionOk="0">
                  <a:moveTo>
                    <a:pt x="1" y="1"/>
                  </a:moveTo>
                  <a:lnTo>
                    <a:pt x="1" y="4263"/>
                  </a:lnTo>
                  <a:lnTo>
                    <a:pt x="711" y="4263"/>
                  </a:lnTo>
                  <a:lnTo>
                    <a:pt x="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58"/>
          <p:cNvSpPr/>
          <p:nvPr/>
        </p:nvSpPr>
        <p:spPr>
          <a:xfrm flipH="1">
            <a:off x="5506865" y="1176769"/>
            <a:ext cx="533070" cy="497801"/>
          </a:xfrm>
          <a:custGeom>
            <a:avLst/>
            <a:gdLst/>
            <a:ahLst/>
            <a:cxnLst/>
            <a:rect l="l" t="t" r="r" b="b"/>
            <a:pathLst>
              <a:path w="10565" h="9866" extrusionOk="0">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8"/>
          <p:cNvSpPr/>
          <p:nvPr/>
        </p:nvSpPr>
        <p:spPr>
          <a:xfrm flipH="1">
            <a:off x="5642945" y="1283132"/>
            <a:ext cx="337149" cy="285683"/>
          </a:xfrm>
          <a:custGeom>
            <a:avLst/>
            <a:gdLst/>
            <a:ahLst/>
            <a:cxnLst/>
            <a:rect l="l" t="t" r="r" b="b"/>
            <a:pathLst>
              <a:path w="6682" h="5662" extrusionOk="0">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8"/>
          <p:cNvSpPr/>
          <p:nvPr/>
        </p:nvSpPr>
        <p:spPr>
          <a:xfrm flipH="1">
            <a:off x="5676095" y="1377183"/>
            <a:ext cx="283715" cy="105050"/>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8"/>
          <p:cNvSpPr/>
          <p:nvPr/>
        </p:nvSpPr>
        <p:spPr>
          <a:xfrm>
            <a:off x="7307330" y="873441"/>
            <a:ext cx="415313" cy="411096"/>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8"/>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Hemodialysis Reservation App</a:t>
            </a:r>
            <a:endParaRPr dirty="0"/>
          </a:p>
        </p:txBody>
      </p:sp>
      <p:sp>
        <p:nvSpPr>
          <p:cNvPr id="662" name="Google Shape;662;p58"/>
          <p:cNvSpPr txBox="1">
            <a:spLocks noGrp="1"/>
          </p:cNvSpPr>
          <p:nvPr>
            <p:ph type="subTitle" idx="1"/>
          </p:nvPr>
        </p:nvSpPr>
        <p:spPr>
          <a:xfrm>
            <a:off x="714299" y="3623524"/>
            <a:ext cx="4182116" cy="15199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Yusuf AlSawah 		202002469</a:t>
            </a:r>
          </a:p>
          <a:p>
            <a:pPr marL="0" lvl="0" indent="0" algn="l" rtl="0">
              <a:spcBef>
                <a:spcPts val="0"/>
              </a:spcBef>
              <a:spcAft>
                <a:spcPts val="0"/>
              </a:spcAft>
              <a:buNone/>
            </a:pPr>
            <a:r>
              <a:rPr lang="en" dirty="0"/>
              <a:t>Antony Emil Kiroles		202000897</a:t>
            </a:r>
          </a:p>
          <a:p>
            <a:pPr marL="0" lvl="0" indent="0" algn="l" rtl="0">
              <a:spcBef>
                <a:spcPts val="0"/>
              </a:spcBef>
              <a:spcAft>
                <a:spcPts val="0"/>
              </a:spcAft>
              <a:buNone/>
            </a:pPr>
            <a:r>
              <a:rPr lang="en" dirty="0"/>
              <a:t>Donia Khaled Metwalli	202001875</a:t>
            </a:r>
          </a:p>
          <a:p>
            <a:pPr marL="0" lvl="0" indent="0" algn="l" rtl="0">
              <a:spcBef>
                <a:spcPts val="0"/>
              </a:spcBef>
              <a:spcAft>
                <a:spcPts val="0"/>
              </a:spcAft>
              <a:buNone/>
            </a:pPr>
            <a:r>
              <a:rPr lang="en" dirty="0"/>
              <a:t>Amr Mahmoud Mohamed	019200010</a:t>
            </a:r>
          </a:p>
          <a:p>
            <a:pPr marL="0" lvl="0" indent="0" algn="l" rtl="0">
              <a:spcBef>
                <a:spcPts val="0"/>
              </a:spcBef>
              <a:spcAft>
                <a:spcPts val="0"/>
              </a:spcAft>
              <a:buNone/>
            </a:pPr>
            <a:r>
              <a:rPr lang="en" dirty="0"/>
              <a:t>Omar Shoaib		202001663</a:t>
            </a:r>
          </a:p>
          <a:p>
            <a:pPr marL="0" lvl="0" indent="0" algn="l" rtl="0">
              <a:spcBef>
                <a:spcPts val="0"/>
              </a:spcBef>
              <a:spcAft>
                <a:spcPts val="0"/>
              </a:spcAft>
              <a:buNone/>
            </a:pPr>
            <a:r>
              <a:rPr lang="en" dirty="0"/>
              <a:t>Haidy Hosny		202000197</a:t>
            </a:r>
            <a:endParaRPr dirty="0"/>
          </a:p>
        </p:txBody>
      </p:sp>
      <p:sp>
        <p:nvSpPr>
          <p:cNvPr id="663" name="Google Shape;663;p58"/>
          <p:cNvSpPr/>
          <p:nvPr/>
        </p:nvSpPr>
        <p:spPr>
          <a:xfrm>
            <a:off x="4590686" y="397261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8"/>
          <p:cNvSpPr/>
          <p:nvPr/>
        </p:nvSpPr>
        <p:spPr>
          <a:xfrm>
            <a:off x="8392213" y="18710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8"/>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8"/>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8"/>
          <p:cNvSpPr/>
          <p:nvPr/>
        </p:nvSpPr>
        <p:spPr>
          <a:xfrm>
            <a:off x="5162638" y="1622430"/>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1"/>
                                        </p:tgtEl>
                                        <p:attrNameLst>
                                          <p:attrName>style.visibility</p:attrName>
                                        </p:attrNameLst>
                                      </p:cBhvr>
                                      <p:to>
                                        <p:strVal val="visible"/>
                                      </p:to>
                                    </p:set>
                                    <p:animEffect transition="in" filter="fade">
                                      <p:cBhvr>
                                        <p:cTn id="7" dur="1000"/>
                                        <p:tgtEl>
                                          <p:spTgt spid="6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3"/>
        <p:cNvGrpSpPr/>
        <p:nvPr/>
      </p:nvGrpSpPr>
      <p:grpSpPr>
        <a:xfrm>
          <a:off x="0" y="0"/>
          <a:ext cx="0" cy="0"/>
          <a:chOff x="0" y="0"/>
          <a:chExt cx="0" cy="0"/>
        </a:xfrm>
      </p:grpSpPr>
      <p:sp>
        <p:nvSpPr>
          <p:cNvPr id="1554" name="Google Shape;1554;p77"/>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Hospital</a:t>
            </a:r>
            <a:endParaRPr dirty="0"/>
          </a:p>
        </p:txBody>
      </p:sp>
      <p:sp>
        <p:nvSpPr>
          <p:cNvPr id="1555" name="Google Shape;1555;p77"/>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A hospital admin should be able to log in and manage the hospital’s resources using a UserName and a Password</a:t>
            </a:r>
            <a:endParaRPr dirty="0"/>
          </a:p>
        </p:txBody>
      </p:sp>
      <p:sp>
        <p:nvSpPr>
          <p:cNvPr id="1556" name="Google Shape;1556;p7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Rules</a:t>
            </a:r>
            <a:endParaRPr dirty="0"/>
          </a:p>
        </p:txBody>
      </p:sp>
      <p:sp>
        <p:nvSpPr>
          <p:cNvPr id="1557" name="Google Shape;1557;p77"/>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Hospital</a:t>
            </a:r>
            <a:endParaRPr dirty="0"/>
          </a:p>
        </p:txBody>
      </p:sp>
      <p:sp>
        <p:nvSpPr>
          <p:cNvPr id="1558" name="Google Shape;1558;p77"/>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A hospital owns </a:t>
            </a:r>
            <a:endParaRPr dirty="0"/>
          </a:p>
        </p:txBody>
      </p:sp>
      <p:sp>
        <p:nvSpPr>
          <p:cNvPr id="1559" name="Google Shape;1559;p77"/>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Hospital</a:t>
            </a:r>
            <a:endParaRPr dirty="0"/>
          </a:p>
        </p:txBody>
      </p:sp>
      <p:sp>
        <p:nvSpPr>
          <p:cNvPr id="1560" name="Google Shape;1560;p77"/>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A hospital could be registered to the system using the hospital name, Email, Phone Number, Address, City, and area</a:t>
            </a:r>
            <a:endParaRPr dirty="0"/>
          </a:p>
        </p:txBody>
      </p:sp>
      <p:sp>
        <p:nvSpPr>
          <p:cNvPr id="1563" name="Google Shape;1563;p77"/>
          <p:cNvSpPr/>
          <p:nvPr/>
        </p:nvSpPr>
        <p:spPr>
          <a:xfrm>
            <a:off x="69722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 name="Google Shape;1571;p77"/>
          <p:cNvGrpSpPr/>
          <p:nvPr/>
        </p:nvGrpSpPr>
        <p:grpSpPr>
          <a:xfrm>
            <a:off x="7131828" y="2278390"/>
            <a:ext cx="314662" cy="358099"/>
            <a:chOff x="-54401725" y="3590375"/>
            <a:chExt cx="279625" cy="318225"/>
          </a:xfrm>
        </p:grpSpPr>
        <p:sp>
          <p:nvSpPr>
            <p:cNvPr id="1572" name="Google Shape;1572;p7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551;p85">
            <a:extLst>
              <a:ext uri="{FF2B5EF4-FFF2-40B4-BE49-F238E27FC236}">
                <a16:creationId xmlns:a16="http://schemas.microsoft.com/office/drawing/2014/main" id="{6B90171C-7685-0731-D1B6-8B5B11192D5E}"/>
              </a:ext>
            </a:extLst>
          </p:cNvPr>
          <p:cNvSpPr/>
          <p:nvPr/>
        </p:nvSpPr>
        <p:spPr>
          <a:xfrm>
            <a:off x="15335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2571;p85">
            <a:extLst>
              <a:ext uri="{FF2B5EF4-FFF2-40B4-BE49-F238E27FC236}">
                <a16:creationId xmlns:a16="http://schemas.microsoft.com/office/drawing/2014/main" id="{BAD6DCD2-5A51-5AB8-730D-1C1236241ECC}"/>
              </a:ext>
            </a:extLst>
          </p:cNvPr>
          <p:cNvGrpSpPr/>
          <p:nvPr/>
        </p:nvGrpSpPr>
        <p:grpSpPr>
          <a:xfrm>
            <a:off x="1702987" y="2281511"/>
            <a:ext cx="299344" cy="351880"/>
            <a:chOff x="-27691025" y="3175300"/>
            <a:chExt cx="251275" cy="295375"/>
          </a:xfrm>
        </p:grpSpPr>
        <p:sp>
          <p:nvSpPr>
            <p:cNvPr id="4" name="Google Shape;2572;p85">
              <a:extLst>
                <a:ext uri="{FF2B5EF4-FFF2-40B4-BE49-F238E27FC236}">
                  <a16:creationId xmlns:a16="http://schemas.microsoft.com/office/drawing/2014/main" id="{5A3CE4D0-F135-E62C-7D61-102C793F7820}"/>
                </a:ext>
              </a:extLst>
            </p:cNvPr>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73;p85">
              <a:extLst>
                <a:ext uri="{FF2B5EF4-FFF2-40B4-BE49-F238E27FC236}">
                  <a16:creationId xmlns:a16="http://schemas.microsoft.com/office/drawing/2014/main" id="{473DB138-7A6A-5C15-08AC-26C75D989194}"/>
                </a:ext>
              </a:extLst>
            </p:cNvPr>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74;p85">
              <a:extLst>
                <a:ext uri="{FF2B5EF4-FFF2-40B4-BE49-F238E27FC236}">
                  <a16:creationId xmlns:a16="http://schemas.microsoft.com/office/drawing/2014/main" id="{B4D2A062-7023-85A0-6B5A-05761D7BF335}"/>
                </a:ext>
              </a:extLst>
            </p:cNvPr>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75;p85">
              <a:extLst>
                <a:ext uri="{FF2B5EF4-FFF2-40B4-BE49-F238E27FC236}">
                  <a16:creationId xmlns:a16="http://schemas.microsoft.com/office/drawing/2014/main" id="{1A567122-9B91-A6A2-9765-980129E1B9D0}"/>
                </a:ext>
              </a:extLst>
            </p:cNvPr>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04;p69">
            <a:extLst>
              <a:ext uri="{FF2B5EF4-FFF2-40B4-BE49-F238E27FC236}">
                <a16:creationId xmlns:a16="http://schemas.microsoft.com/office/drawing/2014/main" id="{10AFD561-0C03-A5C3-7877-4DFF93C1C3A5}"/>
              </a:ext>
            </a:extLst>
          </p:cNvPr>
          <p:cNvSpPr/>
          <p:nvPr/>
        </p:nvSpPr>
        <p:spPr>
          <a:xfrm>
            <a:off x="425293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115;p69">
            <a:extLst>
              <a:ext uri="{FF2B5EF4-FFF2-40B4-BE49-F238E27FC236}">
                <a16:creationId xmlns:a16="http://schemas.microsoft.com/office/drawing/2014/main" id="{5E71AD39-A53B-7C42-1284-3CB5EEF52A36}"/>
              </a:ext>
            </a:extLst>
          </p:cNvPr>
          <p:cNvGrpSpPr/>
          <p:nvPr/>
        </p:nvGrpSpPr>
        <p:grpSpPr>
          <a:xfrm>
            <a:off x="4396063" y="2281048"/>
            <a:ext cx="351880" cy="352803"/>
            <a:chOff x="-23615075" y="3148525"/>
            <a:chExt cx="295375" cy="296150"/>
          </a:xfrm>
        </p:grpSpPr>
        <p:sp>
          <p:nvSpPr>
            <p:cNvPr id="10" name="Google Shape;1116;p69">
              <a:extLst>
                <a:ext uri="{FF2B5EF4-FFF2-40B4-BE49-F238E27FC236}">
                  <a16:creationId xmlns:a16="http://schemas.microsoft.com/office/drawing/2014/main" id="{7AA1C674-AFCB-6C99-288A-0EAE0E017B74}"/>
                </a:ext>
              </a:extLst>
            </p:cNvPr>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17;p69">
              <a:extLst>
                <a:ext uri="{FF2B5EF4-FFF2-40B4-BE49-F238E27FC236}">
                  <a16:creationId xmlns:a16="http://schemas.microsoft.com/office/drawing/2014/main" id="{8639757B-459F-C0D9-6660-5BBF8495D174}"/>
                </a:ext>
              </a:extLst>
            </p:cNvPr>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18;p69">
              <a:extLst>
                <a:ext uri="{FF2B5EF4-FFF2-40B4-BE49-F238E27FC236}">
                  <a16:creationId xmlns:a16="http://schemas.microsoft.com/office/drawing/2014/main" id="{C362F0DF-C0CC-EDCE-F7F9-50F9EEBD36BB}"/>
                </a:ext>
              </a:extLst>
            </p:cNvPr>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19;p69">
              <a:extLst>
                <a:ext uri="{FF2B5EF4-FFF2-40B4-BE49-F238E27FC236}">
                  <a16:creationId xmlns:a16="http://schemas.microsoft.com/office/drawing/2014/main" id="{A9445D9E-B064-BE58-EDBE-391352605F21}"/>
                </a:ext>
              </a:extLst>
            </p:cNvPr>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104;p69">
            <a:extLst>
              <a:ext uri="{FF2B5EF4-FFF2-40B4-BE49-F238E27FC236}">
                <a16:creationId xmlns:a16="http://schemas.microsoft.com/office/drawing/2014/main" id="{C1B0E8D1-1290-49D5-C8D4-E033FE0C312D}"/>
              </a:ext>
            </a:extLst>
          </p:cNvPr>
          <p:cNvSpPr/>
          <p:nvPr/>
        </p:nvSpPr>
        <p:spPr>
          <a:xfrm>
            <a:off x="6971286" y="2141026"/>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115;p69">
            <a:extLst>
              <a:ext uri="{FF2B5EF4-FFF2-40B4-BE49-F238E27FC236}">
                <a16:creationId xmlns:a16="http://schemas.microsoft.com/office/drawing/2014/main" id="{16BCB99E-8B07-859B-AC46-6D92E6D3A564}"/>
              </a:ext>
            </a:extLst>
          </p:cNvPr>
          <p:cNvGrpSpPr/>
          <p:nvPr/>
        </p:nvGrpSpPr>
        <p:grpSpPr>
          <a:xfrm>
            <a:off x="7114411" y="2283686"/>
            <a:ext cx="351880" cy="352803"/>
            <a:chOff x="-23615075" y="3148525"/>
            <a:chExt cx="295375" cy="296150"/>
          </a:xfrm>
        </p:grpSpPr>
        <p:sp>
          <p:nvSpPr>
            <p:cNvPr id="16" name="Google Shape;1116;p69">
              <a:extLst>
                <a:ext uri="{FF2B5EF4-FFF2-40B4-BE49-F238E27FC236}">
                  <a16:creationId xmlns:a16="http://schemas.microsoft.com/office/drawing/2014/main" id="{393EC5EC-CE5C-22E2-035D-AD56E0896E9F}"/>
                </a:ext>
              </a:extLst>
            </p:cNvPr>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17;p69">
              <a:extLst>
                <a:ext uri="{FF2B5EF4-FFF2-40B4-BE49-F238E27FC236}">
                  <a16:creationId xmlns:a16="http://schemas.microsoft.com/office/drawing/2014/main" id="{04063732-4E43-5017-E603-8B90A0F43A63}"/>
                </a:ext>
              </a:extLst>
            </p:cNvPr>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18;p69">
              <a:extLst>
                <a:ext uri="{FF2B5EF4-FFF2-40B4-BE49-F238E27FC236}">
                  <a16:creationId xmlns:a16="http://schemas.microsoft.com/office/drawing/2014/main" id="{2375CC90-E164-485C-0E66-C0EB1A9E8380}"/>
                </a:ext>
              </a:extLst>
            </p:cNvPr>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19;p69">
              <a:extLst>
                <a:ext uri="{FF2B5EF4-FFF2-40B4-BE49-F238E27FC236}">
                  <a16:creationId xmlns:a16="http://schemas.microsoft.com/office/drawing/2014/main" id="{12DB0209-2218-8650-0A71-600B233E3F63}"/>
                </a:ext>
              </a:extLst>
            </p:cNvPr>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104;p69">
            <a:extLst>
              <a:ext uri="{FF2B5EF4-FFF2-40B4-BE49-F238E27FC236}">
                <a16:creationId xmlns:a16="http://schemas.microsoft.com/office/drawing/2014/main" id="{97A3A5C7-7598-0939-DCEC-1A8970615191}"/>
              </a:ext>
            </a:extLst>
          </p:cNvPr>
          <p:cNvSpPr/>
          <p:nvPr/>
        </p:nvSpPr>
        <p:spPr>
          <a:xfrm>
            <a:off x="1542214"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1115;p69">
            <a:extLst>
              <a:ext uri="{FF2B5EF4-FFF2-40B4-BE49-F238E27FC236}">
                <a16:creationId xmlns:a16="http://schemas.microsoft.com/office/drawing/2014/main" id="{5DC1825F-EADB-1406-4ABF-7430B1FB0501}"/>
              </a:ext>
            </a:extLst>
          </p:cNvPr>
          <p:cNvGrpSpPr/>
          <p:nvPr/>
        </p:nvGrpSpPr>
        <p:grpSpPr>
          <a:xfrm>
            <a:off x="1685339" y="2281048"/>
            <a:ext cx="351880" cy="352803"/>
            <a:chOff x="-23615075" y="3148525"/>
            <a:chExt cx="295375" cy="296150"/>
          </a:xfrm>
        </p:grpSpPr>
        <p:sp>
          <p:nvSpPr>
            <p:cNvPr id="22" name="Google Shape;1116;p69">
              <a:extLst>
                <a:ext uri="{FF2B5EF4-FFF2-40B4-BE49-F238E27FC236}">
                  <a16:creationId xmlns:a16="http://schemas.microsoft.com/office/drawing/2014/main" id="{0FFD1201-D8D0-08EB-945F-3DD921488A11}"/>
                </a:ext>
              </a:extLst>
            </p:cNvPr>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17;p69">
              <a:extLst>
                <a:ext uri="{FF2B5EF4-FFF2-40B4-BE49-F238E27FC236}">
                  <a16:creationId xmlns:a16="http://schemas.microsoft.com/office/drawing/2014/main" id="{50F075A9-9161-BE13-A55E-21E356BD26FD}"/>
                </a:ext>
              </a:extLst>
            </p:cNvPr>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18;p69">
              <a:extLst>
                <a:ext uri="{FF2B5EF4-FFF2-40B4-BE49-F238E27FC236}">
                  <a16:creationId xmlns:a16="http://schemas.microsoft.com/office/drawing/2014/main" id="{B67FA7B8-C992-EE05-15D6-EFC42CE645C8}"/>
                </a:ext>
              </a:extLst>
            </p:cNvPr>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19;p69">
              <a:extLst>
                <a:ext uri="{FF2B5EF4-FFF2-40B4-BE49-F238E27FC236}">
                  <a16:creationId xmlns:a16="http://schemas.microsoft.com/office/drawing/2014/main" id="{88B97D29-B24C-DC9F-C2ED-D417D8AEE519}"/>
                </a:ext>
              </a:extLst>
            </p:cNvPr>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633387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63"/>
                                        </p:tgtEl>
                                        <p:attrNameLst>
                                          <p:attrName>style.visibility</p:attrName>
                                        </p:attrNameLst>
                                      </p:cBhvr>
                                      <p:to>
                                        <p:strVal val="visible"/>
                                      </p:to>
                                    </p:set>
                                    <p:animEffect transition="in" filter="fade">
                                      <p:cBhvr>
                                        <p:cTn id="7" dur="1000"/>
                                        <p:tgtEl>
                                          <p:spTgt spid="1563"/>
                                        </p:tgtEl>
                                      </p:cBhvr>
                                    </p:animEffect>
                                  </p:childTnLst>
                                </p:cTn>
                              </p:par>
                              <p:par>
                                <p:cTn id="8" presetID="10" presetClass="entr" presetSubtype="0" fill="hold" nodeType="withEffect">
                                  <p:stCondLst>
                                    <p:cond delay="0"/>
                                  </p:stCondLst>
                                  <p:childTnLst>
                                    <p:set>
                                      <p:cBhvr>
                                        <p:cTn id="9" dur="1" fill="hold">
                                          <p:stCondLst>
                                            <p:cond delay="0"/>
                                          </p:stCondLst>
                                        </p:cTn>
                                        <p:tgtEl>
                                          <p:spTgt spid="1571"/>
                                        </p:tgtEl>
                                        <p:attrNameLst>
                                          <p:attrName>style.visibility</p:attrName>
                                        </p:attrNameLst>
                                      </p:cBhvr>
                                      <p:to>
                                        <p:strVal val="visible"/>
                                      </p:to>
                                    </p:set>
                                    <p:animEffect transition="in" filter="fade">
                                      <p:cBhvr>
                                        <p:cTn id="10" dur="1000"/>
                                        <p:tgtEl>
                                          <p:spTgt spid="1571"/>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10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childTnLst>
                                </p:cTn>
                              </p:par>
                              <p:par>
                                <p:cTn id="23" presetID="10"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1000"/>
                                        <p:tgtEl>
                                          <p:spTgt spid="14"/>
                                        </p:tgtEl>
                                      </p:cBhvr>
                                    </p:animEffect>
                                  </p:childTnLst>
                                </p:cTn>
                              </p:par>
                              <p:par>
                                <p:cTn id="26" presetID="10" presetClass="entr" presetSubtype="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1000"/>
                                        <p:tgtEl>
                                          <p:spTgt spid="15"/>
                                        </p:tgtEl>
                                      </p:cBhvr>
                                    </p:animEffect>
                                  </p:childTnLst>
                                </p:cTn>
                              </p:par>
                              <p:par>
                                <p:cTn id="29" presetID="10" presetClass="entr" presetSubtype="0" fill="hold"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1000"/>
                                        <p:tgtEl>
                                          <p:spTgt spid="20"/>
                                        </p:tgtEl>
                                      </p:cBhvr>
                                    </p:animEffect>
                                  </p:childTnLst>
                                </p:cTn>
                              </p:par>
                              <p:par>
                                <p:cTn id="32" presetID="10" presetClass="entr" presetSubtype="0" fill="hold"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6"/>
        <p:cNvGrpSpPr/>
        <p:nvPr/>
      </p:nvGrpSpPr>
      <p:grpSpPr>
        <a:xfrm>
          <a:off x="0" y="0"/>
          <a:ext cx="0" cy="0"/>
          <a:chOff x="0" y="0"/>
          <a:chExt cx="0" cy="0"/>
        </a:xfrm>
      </p:grpSpPr>
      <p:grpSp>
        <p:nvGrpSpPr>
          <p:cNvPr id="927" name="Google Shape;927;p65"/>
          <p:cNvGrpSpPr/>
          <p:nvPr/>
        </p:nvGrpSpPr>
        <p:grpSpPr>
          <a:xfrm>
            <a:off x="1820484" y="313884"/>
            <a:ext cx="5503026" cy="4515734"/>
            <a:chOff x="1820484" y="313884"/>
            <a:chExt cx="5503026" cy="4515734"/>
          </a:xfrm>
        </p:grpSpPr>
        <p:grpSp>
          <p:nvGrpSpPr>
            <p:cNvPr id="928" name="Google Shape;928;p65"/>
            <p:cNvGrpSpPr/>
            <p:nvPr/>
          </p:nvGrpSpPr>
          <p:grpSpPr>
            <a:xfrm flipH="1">
              <a:off x="2280524" y="313884"/>
              <a:ext cx="5042987" cy="3878528"/>
              <a:chOff x="2362200" y="890550"/>
              <a:chExt cx="4371900" cy="3362400"/>
            </a:xfrm>
          </p:grpSpPr>
          <p:sp>
            <p:nvSpPr>
              <p:cNvPr id="929" name="Google Shape;929;p65"/>
              <p:cNvSpPr/>
              <p:nvPr/>
            </p:nvSpPr>
            <p:spPr>
              <a:xfrm>
                <a:off x="2362200" y="890550"/>
                <a:ext cx="43719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5"/>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5"/>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5"/>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5"/>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65"/>
            <p:cNvGrpSpPr/>
            <p:nvPr/>
          </p:nvGrpSpPr>
          <p:grpSpPr>
            <a:xfrm flipH="1">
              <a:off x="2062182" y="632487"/>
              <a:ext cx="5042987" cy="3878528"/>
              <a:chOff x="2362200" y="890550"/>
              <a:chExt cx="4371900" cy="3362400"/>
            </a:xfrm>
          </p:grpSpPr>
          <p:sp>
            <p:nvSpPr>
              <p:cNvPr id="935" name="Google Shape;935;p65"/>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5"/>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5"/>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5"/>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5"/>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65"/>
            <p:cNvGrpSpPr/>
            <p:nvPr/>
          </p:nvGrpSpPr>
          <p:grpSpPr>
            <a:xfrm flipH="1">
              <a:off x="1820484" y="951090"/>
              <a:ext cx="5042987" cy="3878528"/>
              <a:chOff x="2362200" y="890550"/>
              <a:chExt cx="4371900" cy="3362400"/>
            </a:xfrm>
          </p:grpSpPr>
          <p:sp>
            <p:nvSpPr>
              <p:cNvPr id="941" name="Google Shape;941;p65"/>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5"/>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5"/>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5"/>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5"/>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6" name="Google Shape;946;p65"/>
          <p:cNvSpPr txBox="1">
            <a:spLocks noGrp="1"/>
          </p:cNvSpPr>
          <p:nvPr>
            <p:ph type="title"/>
          </p:nvPr>
        </p:nvSpPr>
        <p:spPr>
          <a:xfrm>
            <a:off x="2321475" y="2020138"/>
            <a:ext cx="4041000" cy="179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grpSp>
        <p:nvGrpSpPr>
          <p:cNvPr id="951" name="Google Shape;951;p66"/>
          <p:cNvGrpSpPr/>
          <p:nvPr/>
        </p:nvGrpSpPr>
        <p:grpSpPr>
          <a:xfrm>
            <a:off x="1290805" y="257706"/>
            <a:ext cx="6557746" cy="4867813"/>
            <a:chOff x="3467650" y="1777750"/>
            <a:chExt cx="2872425" cy="2132200"/>
          </a:xfrm>
        </p:grpSpPr>
        <p:sp>
          <p:nvSpPr>
            <p:cNvPr id="952" name="Google Shape;952;p66"/>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6"/>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6"/>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6"/>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6"/>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6"/>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 name="Google Shape;961;p66"/>
          <p:cNvSpPr txBox="1">
            <a:spLocks noGrp="1"/>
          </p:cNvSpPr>
          <p:nvPr>
            <p:ph type="ctrTitle"/>
          </p:nvPr>
        </p:nvSpPr>
        <p:spPr>
          <a:xfrm>
            <a:off x="2712200" y="1485885"/>
            <a:ext cx="3946200" cy="199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AWESOME WORDS</a:t>
            </a:r>
            <a:endParaRPr/>
          </a:p>
        </p:txBody>
      </p:sp>
      <p:sp>
        <p:nvSpPr>
          <p:cNvPr id="962" name="Google Shape;962;p66"/>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6"/>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6"/>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 name="Google Shape;967;p66"/>
          <p:cNvGrpSpPr/>
          <p:nvPr/>
        </p:nvGrpSpPr>
        <p:grpSpPr>
          <a:xfrm>
            <a:off x="481020" y="282383"/>
            <a:ext cx="2617352" cy="4079698"/>
            <a:chOff x="4797370" y="3163620"/>
            <a:chExt cx="2617352" cy="4079698"/>
          </a:xfrm>
        </p:grpSpPr>
        <p:sp>
          <p:nvSpPr>
            <p:cNvPr id="968" name="Google Shape;968;p66"/>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6"/>
          <p:cNvGrpSpPr/>
          <p:nvPr/>
        </p:nvGrpSpPr>
        <p:grpSpPr>
          <a:xfrm>
            <a:off x="6543095" y="2571743"/>
            <a:ext cx="2253808" cy="2327292"/>
            <a:chOff x="4476700" y="2501650"/>
            <a:chExt cx="1000625" cy="1033250"/>
          </a:xfrm>
        </p:grpSpPr>
        <p:sp>
          <p:nvSpPr>
            <p:cNvPr id="971" name="Google Shape;971;p66"/>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6"/>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6"/>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6"/>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6"/>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6"/>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66"/>
          <p:cNvGrpSpPr/>
          <p:nvPr/>
        </p:nvGrpSpPr>
        <p:grpSpPr>
          <a:xfrm rot="-2700149">
            <a:off x="970256" y="492697"/>
            <a:ext cx="1506117" cy="1616839"/>
            <a:chOff x="6147400" y="1188050"/>
            <a:chExt cx="923625" cy="991525"/>
          </a:xfrm>
        </p:grpSpPr>
        <p:sp>
          <p:nvSpPr>
            <p:cNvPr id="980" name="Google Shape;980;p66"/>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6"/>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6"/>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6"/>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6"/>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6"/>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6"/>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6"/>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6"/>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6"/>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6"/>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6"/>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6"/>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6"/>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6"/>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6"/>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6"/>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6"/>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6"/>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6"/>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6"/>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6"/>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6"/>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6"/>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6"/>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6"/>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6"/>
          <p:cNvGrpSpPr/>
          <p:nvPr/>
        </p:nvGrpSpPr>
        <p:grpSpPr>
          <a:xfrm>
            <a:off x="1375065" y="3448760"/>
            <a:ext cx="1241194" cy="1226547"/>
            <a:chOff x="3175325" y="1317225"/>
            <a:chExt cx="906775" cy="896075"/>
          </a:xfrm>
        </p:grpSpPr>
        <p:sp>
          <p:nvSpPr>
            <p:cNvPr id="1009" name="Google Shape;1009;p66"/>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6"/>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6"/>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6"/>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6"/>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6"/>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6"/>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6"/>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6"/>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6"/>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6"/>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6"/>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6"/>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6"/>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6"/>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66"/>
          <p:cNvGrpSpPr/>
          <p:nvPr/>
        </p:nvGrpSpPr>
        <p:grpSpPr>
          <a:xfrm rot="-899960">
            <a:off x="6624166" y="1130041"/>
            <a:ext cx="1038294" cy="905048"/>
            <a:chOff x="4505350" y="1228400"/>
            <a:chExt cx="1038325" cy="905075"/>
          </a:xfrm>
        </p:grpSpPr>
        <p:sp>
          <p:nvSpPr>
            <p:cNvPr id="1025" name="Google Shape;1025;p66"/>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6"/>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6"/>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6"/>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6"/>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6"/>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6"/>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6"/>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6"/>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6"/>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6"/>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6"/>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6"/>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6"/>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6"/>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6"/>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6"/>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6"/>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6"/>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6"/>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6"/>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6"/>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6"/>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6"/>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6"/>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6"/>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61"/>
                                        </p:tgtEl>
                                        <p:attrNameLst>
                                          <p:attrName>style.visibility</p:attrName>
                                        </p:attrNameLst>
                                      </p:cBhvr>
                                      <p:to>
                                        <p:strVal val="visible"/>
                                      </p:to>
                                    </p:set>
                                    <p:animEffect transition="in" filter="fade">
                                      <p:cBhvr>
                                        <p:cTn id="7" dur="1000"/>
                                        <p:tgtEl>
                                          <p:spTgt spid="9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54"/>
        <p:cNvGrpSpPr/>
        <p:nvPr/>
      </p:nvGrpSpPr>
      <p:grpSpPr>
        <a:xfrm>
          <a:off x="0" y="0"/>
          <a:ext cx="0" cy="0"/>
          <a:chOff x="0" y="0"/>
          <a:chExt cx="0" cy="0"/>
        </a:xfrm>
      </p:grpSpPr>
      <p:grpSp>
        <p:nvGrpSpPr>
          <p:cNvPr id="1055" name="Google Shape;1055;p67"/>
          <p:cNvGrpSpPr/>
          <p:nvPr/>
        </p:nvGrpSpPr>
        <p:grpSpPr>
          <a:xfrm flipH="1">
            <a:off x="3924349" y="2760450"/>
            <a:ext cx="4831101" cy="1791891"/>
            <a:chOff x="2362210" y="890537"/>
            <a:chExt cx="5048700" cy="1872600"/>
          </a:xfrm>
        </p:grpSpPr>
        <p:sp>
          <p:nvSpPr>
            <p:cNvPr id="1056" name="Google Shape;1056;p67"/>
            <p:cNvSpPr/>
            <p:nvPr/>
          </p:nvSpPr>
          <p:spPr>
            <a:xfrm>
              <a:off x="2362210" y="890537"/>
              <a:ext cx="5048700" cy="18726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7"/>
            <p:cNvSpPr/>
            <p:nvPr/>
          </p:nvSpPr>
          <p:spPr>
            <a:xfrm>
              <a:off x="2428805" y="1109630"/>
              <a:ext cx="4927500" cy="15753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7"/>
            <p:cNvSpPr/>
            <p:nvPr/>
          </p:nvSpPr>
          <p:spPr>
            <a:xfrm>
              <a:off x="7277617"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7"/>
            <p:cNvSpPr/>
            <p:nvPr/>
          </p:nvSpPr>
          <p:spPr>
            <a:xfrm>
              <a:off x="7150214"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7"/>
            <p:cNvSpPr/>
            <p:nvPr/>
          </p:nvSpPr>
          <p:spPr>
            <a:xfrm>
              <a:off x="7002968"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 name="Google Shape;1061;p67"/>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THOUSAND WORDS</a:t>
            </a:r>
            <a:endParaRPr/>
          </a:p>
        </p:txBody>
      </p:sp>
      <p:grpSp>
        <p:nvGrpSpPr>
          <p:cNvPr id="1062" name="Google Shape;1062;p67"/>
          <p:cNvGrpSpPr/>
          <p:nvPr/>
        </p:nvGrpSpPr>
        <p:grpSpPr>
          <a:xfrm>
            <a:off x="-25" y="0"/>
            <a:ext cx="9144020" cy="342900"/>
            <a:chOff x="-25" y="0"/>
            <a:chExt cx="9144020" cy="342900"/>
          </a:xfrm>
        </p:grpSpPr>
        <p:sp>
          <p:nvSpPr>
            <p:cNvPr id="1063" name="Google Shape;1063;p6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 name="Google Shape;1064;p67"/>
            <p:cNvGrpSpPr/>
            <p:nvPr/>
          </p:nvGrpSpPr>
          <p:grpSpPr>
            <a:xfrm>
              <a:off x="215975" y="111150"/>
              <a:ext cx="642950" cy="120600"/>
              <a:chOff x="215975" y="152625"/>
              <a:chExt cx="642950" cy="120600"/>
            </a:xfrm>
          </p:grpSpPr>
          <p:sp>
            <p:nvSpPr>
              <p:cNvPr id="1065" name="Google Shape;1065;p67"/>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7"/>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7"/>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55"/>
                                        </p:tgtEl>
                                        <p:attrNameLst>
                                          <p:attrName>style.visibility</p:attrName>
                                        </p:attrNameLst>
                                      </p:cBhvr>
                                      <p:to>
                                        <p:strVal val="visible"/>
                                      </p:to>
                                    </p:set>
                                    <p:animEffect transition="in" filter="fade">
                                      <p:cBhvr>
                                        <p:cTn id="7" dur="1000"/>
                                        <p:tgtEl>
                                          <p:spTgt spid="1055"/>
                                        </p:tgtEl>
                                      </p:cBhvr>
                                    </p:animEffect>
                                  </p:childTnLst>
                                </p:cTn>
                              </p:par>
                              <p:par>
                                <p:cTn id="8" presetID="2" presetClass="entr" presetSubtype="2" fill="hold" nodeType="withEffect">
                                  <p:stCondLst>
                                    <p:cond delay="0"/>
                                  </p:stCondLst>
                                  <p:childTnLst>
                                    <p:set>
                                      <p:cBhvr>
                                        <p:cTn id="9" dur="1" fill="hold">
                                          <p:stCondLst>
                                            <p:cond delay="0"/>
                                          </p:stCondLst>
                                        </p:cTn>
                                        <p:tgtEl>
                                          <p:spTgt spid="1061"/>
                                        </p:tgtEl>
                                        <p:attrNameLst>
                                          <p:attrName>style.visibility</p:attrName>
                                        </p:attrNameLst>
                                      </p:cBhvr>
                                      <p:to>
                                        <p:strVal val="visible"/>
                                      </p:to>
                                    </p:set>
                                    <p:anim calcmode="lin" valueType="num">
                                      <p:cBhvr additive="base">
                                        <p:cTn id="10" dur="1000"/>
                                        <p:tgtEl>
                                          <p:spTgt spid="106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1"/>
        <p:cNvGrpSpPr/>
        <p:nvPr/>
      </p:nvGrpSpPr>
      <p:grpSpPr>
        <a:xfrm>
          <a:off x="0" y="0"/>
          <a:ext cx="0" cy="0"/>
          <a:chOff x="0" y="0"/>
          <a:chExt cx="0" cy="0"/>
        </a:xfrm>
      </p:grpSpPr>
      <p:sp>
        <p:nvSpPr>
          <p:cNvPr id="1072" name="Google Shape;1072;p68"/>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 name="Google Shape;1073;p68"/>
          <p:cNvGrpSpPr/>
          <p:nvPr/>
        </p:nvGrpSpPr>
        <p:grpSpPr>
          <a:xfrm>
            <a:off x="215975" y="111150"/>
            <a:ext cx="642950" cy="120600"/>
            <a:chOff x="215975" y="152625"/>
            <a:chExt cx="642950" cy="120600"/>
          </a:xfrm>
        </p:grpSpPr>
        <p:sp>
          <p:nvSpPr>
            <p:cNvPr id="1074" name="Google Shape;1074;p68"/>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8"/>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8"/>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68"/>
          <p:cNvGrpSpPr/>
          <p:nvPr/>
        </p:nvGrpSpPr>
        <p:grpSpPr>
          <a:xfrm>
            <a:off x="642865" y="2445120"/>
            <a:ext cx="2744775" cy="2436923"/>
            <a:chOff x="1247775" y="1009650"/>
            <a:chExt cx="3105300" cy="2756700"/>
          </a:xfrm>
        </p:grpSpPr>
        <p:sp>
          <p:nvSpPr>
            <p:cNvPr id="1078" name="Google Shape;1078;p68"/>
            <p:cNvSpPr/>
            <p:nvPr/>
          </p:nvSpPr>
          <p:spPr>
            <a:xfrm>
              <a:off x="1247775" y="1009650"/>
              <a:ext cx="3105300" cy="27567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8"/>
            <p:cNvSpPr/>
            <p:nvPr/>
          </p:nvSpPr>
          <p:spPr>
            <a:xfrm>
              <a:off x="1304925" y="1189266"/>
              <a:ext cx="2979600" cy="25224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8"/>
            <p:cNvSpPr/>
            <p:nvPr/>
          </p:nvSpPr>
          <p:spPr>
            <a:xfrm>
              <a:off x="4205829" y="1071585"/>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8"/>
            <p:cNvSpPr/>
            <p:nvPr/>
          </p:nvSpPr>
          <p:spPr>
            <a:xfrm>
              <a:off x="4078426" y="1071585"/>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8"/>
            <p:cNvSpPr/>
            <p:nvPr/>
          </p:nvSpPr>
          <p:spPr>
            <a:xfrm>
              <a:off x="3931180" y="1070460"/>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68"/>
          <p:cNvSpPr txBox="1">
            <a:spLocks noGrp="1"/>
          </p:cNvSpPr>
          <p:nvPr>
            <p:ph type="title"/>
          </p:nvPr>
        </p:nvSpPr>
        <p:spPr>
          <a:xfrm>
            <a:off x="817200" y="2706510"/>
            <a:ext cx="2396100" cy="192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69"/>
          <p:cNvSpPr txBox="1"/>
          <p:nvPr/>
        </p:nvSpPr>
        <p:spPr>
          <a:xfrm>
            <a:off x="6057899" y="1261625"/>
            <a:ext cx="2371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1089" name="Google Shape;1089;p69"/>
          <p:cNvSpPr txBox="1"/>
          <p:nvPr/>
        </p:nvSpPr>
        <p:spPr>
          <a:xfrm>
            <a:off x="6057910" y="1602025"/>
            <a:ext cx="2371800" cy="54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Venus is the second planet from the Sun</a:t>
            </a:r>
            <a:endParaRPr>
              <a:latin typeface="Montserrat"/>
              <a:ea typeface="Montserrat"/>
              <a:cs typeface="Montserrat"/>
              <a:sym typeface="Montserrat"/>
            </a:endParaRPr>
          </a:p>
        </p:txBody>
      </p:sp>
      <p:sp>
        <p:nvSpPr>
          <p:cNvPr id="1090" name="Google Shape;1090;p6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grpSp>
        <p:nvGrpSpPr>
          <p:cNvPr id="1091" name="Google Shape;1091;p69"/>
          <p:cNvGrpSpPr/>
          <p:nvPr/>
        </p:nvGrpSpPr>
        <p:grpSpPr>
          <a:xfrm>
            <a:off x="714291" y="1714516"/>
            <a:ext cx="3539470" cy="2327461"/>
            <a:chOff x="235800" y="830650"/>
            <a:chExt cx="6978450" cy="4588844"/>
          </a:xfrm>
        </p:grpSpPr>
        <p:sp>
          <p:nvSpPr>
            <p:cNvPr id="1092" name="Google Shape;1092;p6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 name="Google Shape;1098;p69"/>
          <p:cNvSpPr/>
          <p:nvPr/>
        </p:nvSpPr>
        <p:spPr>
          <a:xfrm>
            <a:off x="5226413" y="1415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9"/>
          <p:cNvSpPr txBox="1"/>
          <p:nvPr/>
        </p:nvSpPr>
        <p:spPr>
          <a:xfrm>
            <a:off x="6057899" y="2388150"/>
            <a:ext cx="2371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1100" name="Google Shape;1100;p69"/>
          <p:cNvSpPr txBox="1"/>
          <p:nvPr/>
        </p:nvSpPr>
        <p:spPr>
          <a:xfrm>
            <a:off x="6057910" y="2728550"/>
            <a:ext cx="2371800" cy="54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Despite being red, Mars is actually a cold place</a:t>
            </a:r>
            <a:endParaRPr>
              <a:latin typeface="Montserrat"/>
              <a:ea typeface="Montserrat"/>
              <a:cs typeface="Montserrat"/>
              <a:sym typeface="Montserrat"/>
            </a:endParaRPr>
          </a:p>
        </p:txBody>
      </p:sp>
      <p:sp>
        <p:nvSpPr>
          <p:cNvPr id="1101" name="Google Shape;1101;p69"/>
          <p:cNvSpPr/>
          <p:nvPr/>
        </p:nvSpPr>
        <p:spPr>
          <a:xfrm>
            <a:off x="5226413" y="2542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9"/>
          <p:cNvSpPr txBox="1"/>
          <p:nvPr/>
        </p:nvSpPr>
        <p:spPr>
          <a:xfrm>
            <a:off x="6057899" y="3514675"/>
            <a:ext cx="2371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EARTH</a:t>
            </a:r>
            <a:endParaRPr sz="1800">
              <a:solidFill>
                <a:schemeClr val="dk1"/>
              </a:solidFill>
              <a:latin typeface="Alata"/>
              <a:ea typeface="Alata"/>
              <a:cs typeface="Alata"/>
              <a:sym typeface="Alata"/>
            </a:endParaRPr>
          </a:p>
        </p:txBody>
      </p:sp>
      <p:sp>
        <p:nvSpPr>
          <p:cNvPr id="1103" name="Google Shape;1103;p69"/>
          <p:cNvSpPr txBox="1"/>
          <p:nvPr/>
        </p:nvSpPr>
        <p:spPr>
          <a:xfrm>
            <a:off x="6057910" y="3855075"/>
            <a:ext cx="2371800" cy="54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The Earth is the only planet that harbors life</a:t>
            </a:r>
            <a:endParaRPr>
              <a:latin typeface="Montserrat"/>
              <a:ea typeface="Montserrat"/>
              <a:cs typeface="Montserrat"/>
              <a:sym typeface="Montserrat"/>
            </a:endParaRPr>
          </a:p>
        </p:txBody>
      </p:sp>
      <p:sp>
        <p:nvSpPr>
          <p:cNvPr id="1104" name="Google Shape;1104;p69"/>
          <p:cNvSpPr/>
          <p:nvPr/>
        </p:nvSpPr>
        <p:spPr>
          <a:xfrm>
            <a:off x="5226413" y="366891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5" name="Google Shape;1105;p69"/>
          <p:cNvCxnSpPr>
            <a:stCxn id="1098" idx="2"/>
          </p:cNvCxnSpPr>
          <p:nvPr/>
        </p:nvCxnSpPr>
        <p:spPr>
          <a:xfrm flipH="1">
            <a:off x="2371613" y="1734913"/>
            <a:ext cx="2854800" cy="960600"/>
          </a:xfrm>
          <a:prstGeom prst="bentConnector3">
            <a:avLst>
              <a:gd name="adj1" fmla="val 75640"/>
            </a:avLst>
          </a:prstGeom>
          <a:noFill/>
          <a:ln w="9525" cap="flat" cmpd="sng">
            <a:solidFill>
              <a:schemeClr val="dk2"/>
            </a:solidFill>
            <a:prstDash val="dot"/>
            <a:round/>
            <a:headEnd type="none" w="med" len="med"/>
            <a:tailEnd type="oval" w="med" len="med"/>
          </a:ln>
        </p:spPr>
      </p:cxnSp>
      <p:cxnSp>
        <p:nvCxnSpPr>
          <p:cNvPr id="1106" name="Google Shape;1106;p69"/>
          <p:cNvCxnSpPr>
            <a:stCxn id="1101" idx="2"/>
          </p:cNvCxnSpPr>
          <p:nvPr/>
        </p:nvCxnSpPr>
        <p:spPr>
          <a:xfrm rot="10800000">
            <a:off x="3933713" y="2486138"/>
            <a:ext cx="1292700" cy="375300"/>
          </a:xfrm>
          <a:prstGeom prst="bentConnector3">
            <a:avLst>
              <a:gd name="adj1" fmla="val 50000"/>
            </a:avLst>
          </a:prstGeom>
          <a:noFill/>
          <a:ln w="9525" cap="flat" cmpd="sng">
            <a:solidFill>
              <a:schemeClr val="dk2"/>
            </a:solidFill>
            <a:prstDash val="dot"/>
            <a:round/>
            <a:headEnd type="none" w="med" len="med"/>
            <a:tailEnd type="oval" w="med" len="med"/>
          </a:ln>
        </p:spPr>
      </p:cxnSp>
      <p:cxnSp>
        <p:nvCxnSpPr>
          <p:cNvPr id="1107" name="Google Shape;1107;p69"/>
          <p:cNvCxnSpPr>
            <a:stCxn id="1104" idx="2"/>
          </p:cNvCxnSpPr>
          <p:nvPr/>
        </p:nvCxnSpPr>
        <p:spPr>
          <a:xfrm rot="10800000">
            <a:off x="1743113" y="3429063"/>
            <a:ext cx="3483300" cy="558900"/>
          </a:xfrm>
          <a:prstGeom prst="bentConnector3">
            <a:avLst>
              <a:gd name="adj1" fmla="val 50000"/>
            </a:avLst>
          </a:prstGeom>
          <a:noFill/>
          <a:ln w="9525" cap="flat" cmpd="sng">
            <a:solidFill>
              <a:schemeClr val="dk2"/>
            </a:solidFill>
            <a:prstDash val="dot"/>
            <a:round/>
            <a:headEnd type="none" w="med" len="med"/>
            <a:tailEnd type="oval" w="med" len="med"/>
          </a:ln>
        </p:spPr>
      </p:cxnSp>
      <p:grpSp>
        <p:nvGrpSpPr>
          <p:cNvPr id="1108" name="Google Shape;1108;p69"/>
          <p:cNvGrpSpPr/>
          <p:nvPr/>
        </p:nvGrpSpPr>
        <p:grpSpPr>
          <a:xfrm>
            <a:off x="5367198" y="2702607"/>
            <a:ext cx="356556" cy="351285"/>
            <a:chOff x="-25465200" y="3916150"/>
            <a:chExt cx="299300" cy="294875"/>
          </a:xfrm>
        </p:grpSpPr>
        <p:sp>
          <p:nvSpPr>
            <p:cNvPr id="1109" name="Google Shape;1109;p69"/>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9"/>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69"/>
          <p:cNvGrpSpPr/>
          <p:nvPr/>
        </p:nvGrpSpPr>
        <p:grpSpPr>
          <a:xfrm>
            <a:off x="5369082" y="1590404"/>
            <a:ext cx="352803" cy="289039"/>
            <a:chOff x="-26981375" y="3951875"/>
            <a:chExt cx="296150" cy="242625"/>
          </a:xfrm>
        </p:grpSpPr>
        <p:sp>
          <p:nvSpPr>
            <p:cNvPr id="1112" name="Google Shape;1112;p69"/>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9"/>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9"/>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69"/>
          <p:cNvGrpSpPr/>
          <p:nvPr/>
        </p:nvGrpSpPr>
        <p:grpSpPr>
          <a:xfrm>
            <a:off x="5369538" y="3811573"/>
            <a:ext cx="351880" cy="352803"/>
            <a:chOff x="-23615075" y="3148525"/>
            <a:chExt cx="295375" cy="296150"/>
          </a:xfrm>
        </p:grpSpPr>
        <p:sp>
          <p:nvSpPr>
            <p:cNvPr id="1116" name="Google Shape;1116;p69"/>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9"/>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9"/>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9"/>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98"/>
                                        </p:tgtEl>
                                        <p:attrNameLst>
                                          <p:attrName>style.visibility</p:attrName>
                                        </p:attrNameLst>
                                      </p:cBhvr>
                                      <p:to>
                                        <p:strVal val="visible"/>
                                      </p:to>
                                    </p:set>
                                    <p:animEffect transition="in" filter="fade">
                                      <p:cBhvr>
                                        <p:cTn id="7" dur="1000"/>
                                        <p:tgtEl>
                                          <p:spTgt spid="1098"/>
                                        </p:tgtEl>
                                      </p:cBhvr>
                                    </p:animEffect>
                                  </p:childTnLst>
                                </p:cTn>
                              </p:par>
                              <p:par>
                                <p:cTn id="8" presetID="10" presetClass="entr" presetSubtype="0" fill="hold" nodeType="withEffect">
                                  <p:stCondLst>
                                    <p:cond delay="0"/>
                                  </p:stCondLst>
                                  <p:childTnLst>
                                    <p:set>
                                      <p:cBhvr>
                                        <p:cTn id="9" dur="1" fill="hold">
                                          <p:stCondLst>
                                            <p:cond delay="0"/>
                                          </p:stCondLst>
                                        </p:cTn>
                                        <p:tgtEl>
                                          <p:spTgt spid="1101"/>
                                        </p:tgtEl>
                                        <p:attrNameLst>
                                          <p:attrName>style.visibility</p:attrName>
                                        </p:attrNameLst>
                                      </p:cBhvr>
                                      <p:to>
                                        <p:strVal val="visible"/>
                                      </p:to>
                                    </p:set>
                                    <p:animEffect transition="in" filter="fade">
                                      <p:cBhvr>
                                        <p:cTn id="10" dur="1000"/>
                                        <p:tgtEl>
                                          <p:spTgt spid="1101"/>
                                        </p:tgtEl>
                                      </p:cBhvr>
                                    </p:animEffect>
                                  </p:childTnLst>
                                </p:cTn>
                              </p:par>
                              <p:par>
                                <p:cTn id="11" presetID="10" presetClass="entr" presetSubtype="0" fill="hold" nodeType="withEffect">
                                  <p:stCondLst>
                                    <p:cond delay="0"/>
                                  </p:stCondLst>
                                  <p:childTnLst>
                                    <p:set>
                                      <p:cBhvr>
                                        <p:cTn id="12" dur="1" fill="hold">
                                          <p:stCondLst>
                                            <p:cond delay="0"/>
                                          </p:stCondLst>
                                        </p:cTn>
                                        <p:tgtEl>
                                          <p:spTgt spid="1104"/>
                                        </p:tgtEl>
                                        <p:attrNameLst>
                                          <p:attrName>style.visibility</p:attrName>
                                        </p:attrNameLst>
                                      </p:cBhvr>
                                      <p:to>
                                        <p:strVal val="visible"/>
                                      </p:to>
                                    </p:set>
                                    <p:animEffect transition="in" filter="fade">
                                      <p:cBhvr>
                                        <p:cTn id="13" dur="1000"/>
                                        <p:tgtEl>
                                          <p:spTgt spid="1104"/>
                                        </p:tgtEl>
                                      </p:cBhvr>
                                    </p:animEffect>
                                  </p:childTnLst>
                                </p:cTn>
                              </p:par>
                              <p:par>
                                <p:cTn id="14" presetID="10" presetClass="entr" presetSubtype="0" fill="hold" nodeType="withEffect">
                                  <p:stCondLst>
                                    <p:cond delay="0"/>
                                  </p:stCondLst>
                                  <p:childTnLst>
                                    <p:set>
                                      <p:cBhvr>
                                        <p:cTn id="15" dur="1" fill="hold">
                                          <p:stCondLst>
                                            <p:cond delay="0"/>
                                          </p:stCondLst>
                                        </p:cTn>
                                        <p:tgtEl>
                                          <p:spTgt spid="1108"/>
                                        </p:tgtEl>
                                        <p:attrNameLst>
                                          <p:attrName>style.visibility</p:attrName>
                                        </p:attrNameLst>
                                      </p:cBhvr>
                                      <p:to>
                                        <p:strVal val="visible"/>
                                      </p:to>
                                    </p:set>
                                    <p:animEffect transition="in" filter="fade">
                                      <p:cBhvr>
                                        <p:cTn id="16" dur="1000"/>
                                        <p:tgtEl>
                                          <p:spTgt spid="1108"/>
                                        </p:tgtEl>
                                      </p:cBhvr>
                                    </p:animEffect>
                                  </p:childTnLst>
                                </p:cTn>
                              </p:par>
                              <p:par>
                                <p:cTn id="17" presetID="10" presetClass="entr" presetSubtype="0" fill="hold" nodeType="withEffect">
                                  <p:stCondLst>
                                    <p:cond delay="0"/>
                                  </p:stCondLst>
                                  <p:childTnLst>
                                    <p:set>
                                      <p:cBhvr>
                                        <p:cTn id="18" dur="1" fill="hold">
                                          <p:stCondLst>
                                            <p:cond delay="0"/>
                                          </p:stCondLst>
                                        </p:cTn>
                                        <p:tgtEl>
                                          <p:spTgt spid="1111"/>
                                        </p:tgtEl>
                                        <p:attrNameLst>
                                          <p:attrName>style.visibility</p:attrName>
                                        </p:attrNameLst>
                                      </p:cBhvr>
                                      <p:to>
                                        <p:strVal val="visible"/>
                                      </p:to>
                                    </p:set>
                                    <p:animEffect transition="in" filter="fade">
                                      <p:cBhvr>
                                        <p:cTn id="19" dur="1000"/>
                                        <p:tgtEl>
                                          <p:spTgt spid="1111"/>
                                        </p:tgtEl>
                                      </p:cBhvr>
                                    </p:animEffect>
                                  </p:childTnLst>
                                </p:cTn>
                              </p:par>
                              <p:par>
                                <p:cTn id="20" presetID="10" presetClass="entr" presetSubtype="0" fill="hold" nodeType="withEffect">
                                  <p:stCondLst>
                                    <p:cond delay="0"/>
                                  </p:stCondLst>
                                  <p:childTnLst>
                                    <p:set>
                                      <p:cBhvr>
                                        <p:cTn id="21" dur="1" fill="hold">
                                          <p:stCondLst>
                                            <p:cond delay="0"/>
                                          </p:stCondLst>
                                        </p:cTn>
                                        <p:tgtEl>
                                          <p:spTgt spid="1115"/>
                                        </p:tgtEl>
                                        <p:attrNameLst>
                                          <p:attrName>style.visibility</p:attrName>
                                        </p:attrNameLst>
                                      </p:cBhvr>
                                      <p:to>
                                        <p:strVal val="visible"/>
                                      </p:to>
                                    </p:set>
                                    <p:animEffect transition="in" filter="fade">
                                      <p:cBhvr>
                                        <p:cTn id="22" dur="1000"/>
                                        <p:tgtEl>
                                          <p:spTgt spid="1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23"/>
        <p:cNvGrpSpPr/>
        <p:nvPr/>
      </p:nvGrpSpPr>
      <p:grpSpPr>
        <a:xfrm>
          <a:off x="0" y="0"/>
          <a:ext cx="0" cy="0"/>
          <a:chOff x="0" y="0"/>
          <a:chExt cx="0" cy="0"/>
        </a:xfrm>
      </p:grpSpPr>
      <p:sp>
        <p:nvSpPr>
          <p:cNvPr id="1124" name="Google Shape;1124;p7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grpSp>
        <p:nvGrpSpPr>
          <p:cNvPr id="1125" name="Google Shape;1125;p70"/>
          <p:cNvGrpSpPr/>
          <p:nvPr/>
        </p:nvGrpSpPr>
        <p:grpSpPr>
          <a:xfrm>
            <a:off x="3025667" y="1532317"/>
            <a:ext cx="3091722" cy="2918795"/>
            <a:chOff x="1035300" y="238125"/>
            <a:chExt cx="5548675" cy="5238325"/>
          </a:xfrm>
        </p:grpSpPr>
        <p:sp>
          <p:nvSpPr>
            <p:cNvPr id="1126" name="Google Shape;1126;p70"/>
            <p:cNvSpPr/>
            <p:nvPr/>
          </p:nvSpPr>
          <p:spPr>
            <a:xfrm>
              <a:off x="5897850" y="3718775"/>
              <a:ext cx="440675" cy="252350"/>
            </a:xfrm>
            <a:custGeom>
              <a:avLst/>
              <a:gdLst/>
              <a:ahLst/>
              <a:cxnLst/>
              <a:rect l="l" t="t" r="r" b="b"/>
              <a:pathLst>
                <a:path w="17627" h="10094" extrusionOk="0">
                  <a:moveTo>
                    <a:pt x="4688" y="1"/>
                  </a:moveTo>
                  <a:cubicBezTo>
                    <a:pt x="4613" y="1"/>
                    <a:pt x="4538" y="11"/>
                    <a:pt x="4464" y="36"/>
                  </a:cubicBezTo>
                  <a:cubicBezTo>
                    <a:pt x="4394" y="55"/>
                    <a:pt x="4342" y="75"/>
                    <a:pt x="4289" y="104"/>
                  </a:cubicBezTo>
                  <a:cubicBezTo>
                    <a:pt x="3876" y="331"/>
                    <a:pt x="4237" y="765"/>
                    <a:pt x="4310" y="1158"/>
                  </a:cubicBezTo>
                  <a:cubicBezTo>
                    <a:pt x="4456" y="1900"/>
                    <a:pt x="3734" y="2139"/>
                    <a:pt x="3174" y="2354"/>
                  </a:cubicBezTo>
                  <a:cubicBezTo>
                    <a:pt x="2660" y="2560"/>
                    <a:pt x="2040" y="2715"/>
                    <a:pt x="1752" y="3222"/>
                  </a:cubicBezTo>
                  <a:cubicBezTo>
                    <a:pt x="1638" y="3428"/>
                    <a:pt x="1638" y="3737"/>
                    <a:pt x="1464" y="3911"/>
                  </a:cubicBezTo>
                  <a:cubicBezTo>
                    <a:pt x="1310" y="4089"/>
                    <a:pt x="949" y="4170"/>
                    <a:pt x="730" y="4263"/>
                  </a:cubicBezTo>
                  <a:cubicBezTo>
                    <a:pt x="475" y="4377"/>
                    <a:pt x="1" y="4564"/>
                    <a:pt x="21" y="4953"/>
                  </a:cubicBezTo>
                  <a:cubicBezTo>
                    <a:pt x="9" y="5314"/>
                    <a:pt x="41" y="5561"/>
                    <a:pt x="362" y="5714"/>
                  </a:cubicBezTo>
                  <a:cubicBezTo>
                    <a:pt x="456" y="5758"/>
                    <a:pt x="530" y="5775"/>
                    <a:pt x="594" y="5775"/>
                  </a:cubicBezTo>
                  <a:cubicBezTo>
                    <a:pt x="775" y="5775"/>
                    <a:pt x="872" y="5636"/>
                    <a:pt x="1091" y="5552"/>
                  </a:cubicBezTo>
                  <a:cubicBezTo>
                    <a:pt x="1199" y="5512"/>
                    <a:pt x="1304" y="5495"/>
                    <a:pt x="1407" y="5495"/>
                  </a:cubicBezTo>
                  <a:cubicBezTo>
                    <a:pt x="2023" y="5495"/>
                    <a:pt x="2555" y="6117"/>
                    <a:pt x="3094" y="6221"/>
                  </a:cubicBezTo>
                  <a:cubicBezTo>
                    <a:pt x="3151" y="6233"/>
                    <a:pt x="3210" y="6238"/>
                    <a:pt x="3270" y="6238"/>
                  </a:cubicBezTo>
                  <a:cubicBezTo>
                    <a:pt x="3624" y="6238"/>
                    <a:pt x="4029" y="6071"/>
                    <a:pt x="4391" y="6071"/>
                  </a:cubicBezTo>
                  <a:cubicBezTo>
                    <a:pt x="4583" y="6071"/>
                    <a:pt x="4764" y="6118"/>
                    <a:pt x="4918" y="6262"/>
                  </a:cubicBezTo>
                  <a:cubicBezTo>
                    <a:pt x="5392" y="6708"/>
                    <a:pt x="5218" y="7664"/>
                    <a:pt x="5051" y="8203"/>
                  </a:cubicBezTo>
                  <a:cubicBezTo>
                    <a:pt x="4983" y="8451"/>
                    <a:pt x="4877" y="8747"/>
                    <a:pt x="4938" y="9039"/>
                  </a:cubicBezTo>
                  <a:cubicBezTo>
                    <a:pt x="5011" y="9419"/>
                    <a:pt x="5165" y="9473"/>
                    <a:pt x="5457" y="9606"/>
                  </a:cubicBezTo>
                  <a:cubicBezTo>
                    <a:pt x="5946" y="9846"/>
                    <a:pt x="6467" y="10093"/>
                    <a:pt x="7009" y="10093"/>
                  </a:cubicBezTo>
                  <a:cubicBezTo>
                    <a:pt x="7163" y="10093"/>
                    <a:pt x="7318" y="10073"/>
                    <a:pt x="7476" y="10027"/>
                  </a:cubicBezTo>
                  <a:cubicBezTo>
                    <a:pt x="7869" y="9915"/>
                    <a:pt x="8003" y="9675"/>
                    <a:pt x="8198" y="9359"/>
                  </a:cubicBezTo>
                  <a:cubicBezTo>
                    <a:pt x="8445" y="8953"/>
                    <a:pt x="8692" y="8986"/>
                    <a:pt x="9077" y="8719"/>
                  </a:cubicBezTo>
                  <a:cubicBezTo>
                    <a:pt x="9706" y="8252"/>
                    <a:pt x="9713" y="7490"/>
                    <a:pt x="10508" y="7182"/>
                  </a:cubicBezTo>
                  <a:cubicBezTo>
                    <a:pt x="11375" y="6829"/>
                    <a:pt x="12044" y="6530"/>
                    <a:pt x="12518" y="5707"/>
                  </a:cubicBezTo>
                  <a:cubicBezTo>
                    <a:pt x="12896" y="5054"/>
                    <a:pt x="12986" y="4393"/>
                    <a:pt x="13838" y="4393"/>
                  </a:cubicBezTo>
                  <a:cubicBezTo>
                    <a:pt x="13875" y="4393"/>
                    <a:pt x="13913" y="4395"/>
                    <a:pt x="13953" y="4397"/>
                  </a:cubicBezTo>
                  <a:cubicBezTo>
                    <a:pt x="14422" y="4428"/>
                    <a:pt x="14768" y="4530"/>
                    <a:pt x="15130" y="4530"/>
                  </a:cubicBezTo>
                  <a:cubicBezTo>
                    <a:pt x="15382" y="4530"/>
                    <a:pt x="15642" y="4481"/>
                    <a:pt x="15957" y="4324"/>
                  </a:cubicBezTo>
                  <a:cubicBezTo>
                    <a:pt x="16532" y="4036"/>
                    <a:pt x="17306" y="4272"/>
                    <a:pt x="17367" y="3449"/>
                  </a:cubicBezTo>
                  <a:cubicBezTo>
                    <a:pt x="17388" y="3168"/>
                    <a:pt x="17315" y="2861"/>
                    <a:pt x="17367" y="2581"/>
                  </a:cubicBezTo>
                  <a:cubicBezTo>
                    <a:pt x="17388" y="2468"/>
                    <a:pt x="17440" y="2354"/>
                    <a:pt x="17480" y="2240"/>
                  </a:cubicBezTo>
                  <a:cubicBezTo>
                    <a:pt x="17562" y="2046"/>
                    <a:pt x="17626" y="1860"/>
                    <a:pt x="17461" y="1653"/>
                  </a:cubicBezTo>
                  <a:cubicBezTo>
                    <a:pt x="17298" y="1461"/>
                    <a:pt x="16880" y="1387"/>
                    <a:pt x="16478" y="1387"/>
                  </a:cubicBezTo>
                  <a:cubicBezTo>
                    <a:pt x="16166" y="1387"/>
                    <a:pt x="15863" y="1431"/>
                    <a:pt x="15697" y="1499"/>
                  </a:cubicBezTo>
                  <a:cubicBezTo>
                    <a:pt x="15263" y="1673"/>
                    <a:pt x="15004" y="2180"/>
                    <a:pt x="14667" y="2459"/>
                  </a:cubicBezTo>
                  <a:cubicBezTo>
                    <a:pt x="13954" y="3014"/>
                    <a:pt x="13163" y="3580"/>
                    <a:pt x="12217" y="3580"/>
                  </a:cubicBezTo>
                  <a:cubicBezTo>
                    <a:pt x="12147" y="3580"/>
                    <a:pt x="12076" y="3577"/>
                    <a:pt x="12004" y="3570"/>
                  </a:cubicBezTo>
                  <a:cubicBezTo>
                    <a:pt x="11448" y="3509"/>
                    <a:pt x="11035" y="3522"/>
                    <a:pt x="10860" y="2994"/>
                  </a:cubicBezTo>
                  <a:cubicBezTo>
                    <a:pt x="10715" y="2593"/>
                    <a:pt x="10715" y="2334"/>
                    <a:pt x="10314" y="2094"/>
                  </a:cubicBezTo>
                  <a:cubicBezTo>
                    <a:pt x="9799" y="1798"/>
                    <a:pt x="9085" y="1933"/>
                    <a:pt x="8623" y="1507"/>
                  </a:cubicBezTo>
                  <a:cubicBezTo>
                    <a:pt x="8364" y="1271"/>
                    <a:pt x="8323" y="765"/>
                    <a:pt x="7990" y="623"/>
                  </a:cubicBezTo>
                  <a:cubicBezTo>
                    <a:pt x="7919" y="592"/>
                    <a:pt x="7822" y="582"/>
                    <a:pt x="7715" y="582"/>
                  </a:cubicBezTo>
                  <a:cubicBezTo>
                    <a:pt x="7478" y="582"/>
                    <a:pt x="7186" y="633"/>
                    <a:pt x="6985" y="633"/>
                  </a:cubicBezTo>
                  <a:cubicBezTo>
                    <a:pt x="6962" y="633"/>
                    <a:pt x="6941" y="632"/>
                    <a:pt x="6920" y="631"/>
                  </a:cubicBezTo>
                  <a:cubicBezTo>
                    <a:pt x="6580" y="603"/>
                    <a:pt x="6219" y="530"/>
                    <a:pt x="5887" y="436"/>
                  </a:cubicBezTo>
                  <a:cubicBezTo>
                    <a:pt x="5523" y="324"/>
                    <a:pt x="5104" y="1"/>
                    <a:pt x="4688"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0"/>
            <p:cNvSpPr/>
            <p:nvPr/>
          </p:nvSpPr>
          <p:spPr>
            <a:xfrm>
              <a:off x="4755900" y="2838250"/>
              <a:ext cx="1828075" cy="1094475"/>
            </a:xfrm>
            <a:custGeom>
              <a:avLst/>
              <a:gdLst/>
              <a:ahLst/>
              <a:cxnLst/>
              <a:rect l="l" t="t" r="r" b="b"/>
              <a:pathLst>
                <a:path w="73123" h="43779" extrusionOk="0">
                  <a:moveTo>
                    <a:pt x="41782" y="1"/>
                  </a:moveTo>
                  <a:cubicBezTo>
                    <a:pt x="41123" y="1"/>
                    <a:pt x="40521" y="149"/>
                    <a:pt x="39942" y="507"/>
                  </a:cubicBezTo>
                  <a:cubicBezTo>
                    <a:pt x="39574" y="734"/>
                    <a:pt x="39355" y="900"/>
                    <a:pt x="38893" y="900"/>
                  </a:cubicBezTo>
                  <a:cubicBezTo>
                    <a:pt x="38629" y="894"/>
                    <a:pt x="38342" y="742"/>
                    <a:pt x="38089" y="742"/>
                  </a:cubicBezTo>
                  <a:cubicBezTo>
                    <a:pt x="38023" y="742"/>
                    <a:pt x="37960" y="752"/>
                    <a:pt x="37899" y="778"/>
                  </a:cubicBezTo>
                  <a:cubicBezTo>
                    <a:pt x="37129" y="1107"/>
                    <a:pt x="37624" y="2408"/>
                    <a:pt x="37016" y="2829"/>
                  </a:cubicBezTo>
                  <a:cubicBezTo>
                    <a:pt x="36904" y="2907"/>
                    <a:pt x="36732" y="2939"/>
                    <a:pt x="36530" y="2939"/>
                  </a:cubicBezTo>
                  <a:cubicBezTo>
                    <a:pt x="36171" y="2939"/>
                    <a:pt x="35717" y="2836"/>
                    <a:pt x="35333" y="2704"/>
                  </a:cubicBezTo>
                  <a:cubicBezTo>
                    <a:pt x="35321" y="2724"/>
                    <a:pt x="35321" y="2756"/>
                    <a:pt x="35321" y="2777"/>
                  </a:cubicBezTo>
                  <a:cubicBezTo>
                    <a:pt x="35199" y="4172"/>
                    <a:pt x="33188" y="3953"/>
                    <a:pt x="32341" y="4726"/>
                  </a:cubicBezTo>
                  <a:cubicBezTo>
                    <a:pt x="31353" y="5635"/>
                    <a:pt x="32249" y="7025"/>
                    <a:pt x="31312" y="7946"/>
                  </a:cubicBezTo>
                  <a:cubicBezTo>
                    <a:pt x="30923" y="8322"/>
                    <a:pt x="30390" y="8451"/>
                    <a:pt x="29810" y="8451"/>
                  </a:cubicBezTo>
                  <a:cubicBezTo>
                    <a:pt x="28784" y="8451"/>
                    <a:pt x="27613" y="8050"/>
                    <a:pt x="26836" y="7905"/>
                  </a:cubicBezTo>
                  <a:cubicBezTo>
                    <a:pt x="26068" y="7758"/>
                    <a:pt x="25424" y="7670"/>
                    <a:pt x="24758" y="7670"/>
                  </a:cubicBezTo>
                  <a:cubicBezTo>
                    <a:pt x="24341" y="7670"/>
                    <a:pt x="23915" y="7705"/>
                    <a:pt x="23444" y="7779"/>
                  </a:cubicBezTo>
                  <a:cubicBezTo>
                    <a:pt x="23172" y="7820"/>
                    <a:pt x="22892" y="7830"/>
                    <a:pt x="22612" y="7830"/>
                  </a:cubicBezTo>
                  <a:cubicBezTo>
                    <a:pt x="22335" y="7830"/>
                    <a:pt x="22060" y="7820"/>
                    <a:pt x="21794" y="7820"/>
                  </a:cubicBezTo>
                  <a:cubicBezTo>
                    <a:pt x="20934" y="7811"/>
                    <a:pt x="20565" y="7471"/>
                    <a:pt x="19758" y="7285"/>
                  </a:cubicBezTo>
                  <a:cubicBezTo>
                    <a:pt x="19535" y="7234"/>
                    <a:pt x="19321" y="7212"/>
                    <a:pt x="19114" y="7212"/>
                  </a:cubicBezTo>
                  <a:cubicBezTo>
                    <a:pt x="18024" y="7212"/>
                    <a:pt x="17126" y="7818"/>
                    <a:pt x="15964" y="7913"/>
                  </a:cubicBezTo>
                  <a:cubicBezTo>
                    <a:pt x="15872" y="7920"/>
                    <a:pt x="15782" y="7924"/>
                    <a:pt x="15696" y="7924"/>
                  </a:cubicBezTo>
                  <a:cubicBezTo>
                    <a:pt x="14514" y="7924"/>
                    <a:pt x="13813" y="7239"/>
                    <a:pt x="12725" y="6891"/>
                  </a:cubicBezTo>
                  <a:cubicBezTo>
                    <a:pt x="12347" y="6769"/>
                    <a:pt x="11915" y="6717"/>
                    <a:pt x="11476" y="6717"/>
                  </a:cubicBezTo>
                  <a:cubicBezTo>
                    <a:pt x="10921" y="6717"/>
                    <a:pt x="10357" y="6801"/>
                    <a:pt x="9879" y="6932"/>
                  </a:cubicBezTo>
                  <a:cubicBezTo>
                    <a:pt x="8497" y="7317"/>
                    <a:pt x="7735" y="8201"/>
                    <a:pt x="6673" y="9048"/>
                  </a:cubicBezTo>
                  <a:cubicBezTo>
                    <a:pt x="5971" y="9615"/>
                    <a:pt x="5144" y="9895"/>
                    <a:pt x="4268" y="10009"/>
                  </a:cubicBezTo>
                  <a:cubicBezTo>
                    <a:pt x="4443" y="10483"/>
                    <a:pt x="4734" y="10893"/>
                    <a:pt x="4983" y="11338"/>
                  </a:cubicBezTo>
                  <a:cubicBezTo>
                    <a:pt x="5278" y="11886"/>
                    <a:pt x="5497" y="12502"/>
                    <a:pt x="5797" y="13029"/>
                  </a:cubicBezTo>
                  <a:cubicBezTo>
                    <a:pt x="6044" y="13471"/>
                    <a:pt x="6547" y="13884"/>
                    <a:pt x="6746" y="14358"/>
                  </a:cubicBezTo>
                  <a:cubicBezTo>
                    <a:pt x="7528" y="16300"/>
                    <a:pt x="5619" y="17310"/>
                    <a:pt x="4414" y="18291"/>
                  </a:cubicBezTo>
                  <a:cubicBezTo>
                    <a:pt x="3361" y="19146"/>
                    <a:pt x="2444" y="20281"/>
                    <a:pt x="2291" y="21660"/>
                  </a:cubicBezTo>
                  <a:cubicBezTo>
                    <a:pt x="2177" y="22734"/>
                    <a:pt x="3052" y="24117"/>
                    <a:pt x="1763" y="24364"/>
                  </a:cubicBezTo>
                  <a:cubicBezTo>
                    <a:pt x="1690" y="24375"/>
                    <a:pt x="1617" y="24396"/>
                    <a:pt x="1544" y="24404"/>
                  </a:cubicBezTo>
                  <a:cubicBezTo>
                    <a:pt x="1537" y="24830"/>
                    <a:pt x="1269" y="25231"/>
                    <a:pt x="1001" y="25592"/>
                  </a:cubicBezTo>
                  <a:cubicBezTo>
                    <a:pt x="527" y="26261"/>
                    <a:pt x="122" y="26860"/>
                    <a:pt x="49" y="27704"/>
                  </a:cubicBezTo>
                  <a:cubicBezTo>
                    <a:pt x="40" y="27870"/>
                    <a:pt x="21" y="28037"/>
                    <a:pt x="0" y="28211"/>
                  </a:cubicBezTo>
                  <a:cubicBezTo>
                    <a:pt x="73" y="28205"/>
                    <a:pt x="146" y="28202"/>
                    <a:pt x="219" y="28202"/>
                  </a:cubicBezTo>
                  <a:cubicBezTo>
                    <a:pt x="321" y="28202"/>
                    <a:pt x="423" y="28208"/>
                    <a:pt x="527" y="28222"/>
                  </a:cubicBezTo>
                  <a:cubicBezTo>
                    <a:pt x="1711" y="28357"/>
                    <a:pt x="2371" y="29159"/>
                    <a:pt x="2959" y="30047"/>
                  </a:cubicBezTo>
                  <a:cubicBezTo>
                    <a:pt x="3020" y="30027"/>
                    <a:pt x="3093" y="29994"/>
                    <a:pt x="3207" y="29966"/>
                  </a:cubicBezTo>
                  <a:cubicBezTo>
                    <a:pt x="3330" y="29927"/>
                    <a:pt x="3490" y="29913"/>
                    <a:pt x="3662" y="29913"/>
                  </a:cubicBezTo>
                  <a:cubicBezTo>
                    <a:pt x="3950" y="29913"/>
                    <a:pt x="4270" y="29951"/>
                    <a:pt x="4496" y="29966"/>
                  </a:cubicBezTo>
                  <a:cubicBezTo>
                    <a:pt x="5372" y="30007"/>
                    <a:pt x="6352" y="29954"/>
                    <a:pt x="7228" y="30047"/>
                  </a:cubicBezTo>
                  <a:cubicBezTo>
                    <a:pt x="7418" y="30067"/>
                    <a:pt x="7620" y="30074"/>
                    <a:pt x="7826" y="30074"/>
                  </a:cubicBezTo>
                  <a:cubicBezTo>
                    <a:pt x="8295" y="30074"/>
                    <a:pt x="8793" y="30038"/>
                    <a:pt x="9263" y="30038"/>
                  </a:cubicBezTo>
                  <a:cubicBezTo>
                    <a:pt x="9612" y="30038"/>
                    <a:pt x="9945" y="30058"/>
                    <a:pt x="10240" y="30128"/>
                  </a:cubicBezTo>
                  <a:cubicBezTo>
                    <a:pt x="11210" y="30349"/>
                    <a:pt x="11659" y="30903"/>
                    <a:pt x="12490" y="30903"/>
                  </a:cubicBezTo>
                  <a:cubicBezTo>
                    <a:pt x="12711" y="30903"/>
                    <a:pt x="12960" y="30864"/>
                    <a:pt x="13252" y="30768"/>
                  </a:cubicBezTo>
                  <a:cubicBezTo>
                    <a:pt x="14334" y="30416"/>
                    <a:pt x="15510" y="29726"/>
                    <a:pt x="16377" y="29006"/>
                  </a:cubicBezTo>
                  <a:cubicBezTo>
                    <a:pt x="17099" y="28385"/>
                    <a:pt x="17687" y="27663"/>
                    <a:pt x="18636" y="27663"/>
                  </a:cubicBezTo>
                  <a:cubicBezTo>
                    <a:pt x="18696" y="27055"/>
                    <a:pt x="18769" y="26540"/>
                    <a:pt x="19758" y="26528"/>
                  </a:cubicBezTo>
                  <a:cubicBezTo>
                    <a:pt x="20338" y="26520"/>
                    <a:pt x="20800" y="26520"/>
                    <a:pt x="21347" y="26354"/>
                  </a:cubicBezTo>
                  <a:cubicBezTo>
                    <a:pt x="21805" y="26204"/>
                    <a:pt x="22190" y="26008"/>
                    <a:pt x="22660" y="26008"/>
                  </a:cubicBezTo>
                  <a:cubicBezTo>
                    <a:pt x="22738" y="26008"/>
                    <a:pt x="22820" y="26013"/>
                    <a:pt x="22904" y="26026"/>
                  </a:cubicBezTo>
                  <a:cubicBezTo>
                    <a:pt x="23987" y="26179"/>
                    <a:pt x="24720" y="27189"/>
                    <a:pt x="25750" y="27363"/>
                  </a:cubicBezTo>
                  <a:cubicBezTo>
                    <a:pt x="25938" y="27397"/>
                    <a:pt x="26124" y="27409"/>
                    <a:pt x="26309" y="27409"/>
                  </a:cubicBezTo>
                  <a:cubicBezTo>
                    <a:pt x="26823" y="27409"/>
                    <a:pt x="27325" y="27313"/>
                    <a:pt x="27829" y="27313"/>
                  </a:cubicBezTo>
                  <a:cubicBezTo>
                    <a:pt x="28254" y="27313"/>
                    <a:pt x="28680" y="27382"/>
                    <a:pt x="29115" y="27635"/>
                  </a:cubicBezTo>
                  <a:cubicBezTo>
                    <a:pt x="30157" y="28243"/>
                    <a:pt x="29549" y="29354"/>
                    <a:pt x="29950" y="30355"/>
                  </a:cubicBezTo>
                  <a:cubicBezTo>
                    <a:pt x="30258" y="31141"/>
                    <a:pt x="30887" y="30935"/>
                    <a:pt x="31385" y="31490"/>
                  </a:cubicBezTo>
                  <a:cubicBezTo>
                    <a:pt x="31815" y="31985"/>
                    <a:pt x="31454" y="32718"/>
                    <a:pt x="31815" y="33294"/>
                  </a:cubicBezTo>
                  <a:cubicBezTo>
                    <a:pt x="32187" y="33874"/>
                    <a:pt x="32868" y="33861"/>
                    <a:pt x="33403" y="34181"/>
                  </a:cubicBezTo>
                  <a:cubicBezTo>
                    <a:pt x="33951" y="34503"/>
                    <a:pt x="34084" y="35171"/>
                    <a:pt x="34230" y="35779"/>
                  </a:cubicBezTo>
                  <a:cubicBezTo>
                    <a:pt x="34445" y="36659"/>
                    <a:pt x="34178" y="36740"/>
                    <a:pt x="33330" y="36740"/>
                  </a:cubicBezTo>
                  <a:cubicBezTo>
                    <a:pt x="32998" y="36732"/>
                    <a:pt x="32581" y="36677"/>
                    <a:pt x="32199" y="36677"/>
                  </a:cubicBezTo>
                  <a:cubicBezTo>
                    <a:pt x="32013" y="36677"/>
                    <a:pt x="31836" y="36690"/>
                    <a:pt x="31680" y="36728"/>
                  </a:cubicBezTo>
                  <a:cubicBezTo>
                    <a:pt x="31300" y="36821"/>
                    <a:pt x="31125" y="37060"/>
                    <a:pt x="30711" y="37060"/>
                  </a:cubicBezTo>
                  <a:cubicBezTo>
                    <a:pt x="30708" y="37060"/>
                    <a:pt x="30705" y="37060"/>
                    <a:pt x="30701" y="37060"/>
                  </a:cubicBezTo>
                  <a:cubicBezTo>
                    <a:pt x="30495" y="37060"/>
                    <a:pt x="30371" y="36928"/>
                    <a:pt x="30288" y="36928"/>
                  </a:cubicBezTo>
                  <a:cubicBezTo>
                    <a:pt x="30226" y="36928"/>
                    <a:pt x="30188" y="37003"/>
                    <a:pt x="30157" y="37267"/>
                  </a:cubicBezTo>
                  <a:cubicBezTo>
                    <a:pt x="30116" y="37616"/>
                    <a:pt x="30424" y="38175"/>
                    <a:pt x="30436" y="38564"/>
                  </a:cubicBezTo>
                  <a:cubicBezTo>
                    <a:pt x="30456" y="39132"/>
                    <a:pt x="30238" y="39626"/>
                    <a:pt x="29938" y="40101"/>
                  </a:cubicBezTo>
                  <a:cubicBezTo>
                    <a:pt x="29455" y="40846"/>
                    <a:pt x="28754" y="41435"/>
                    <a:pt x="28372" y="42237"/>
                  </a:cubicBezTo>
                  <a:cubicBezTo>
                    <a:pt x="28239" y="42524"/>
                    <a:pt x="28166" y="42898"/>
                    <a:pt x="28093" y="43267"/>
                  </a:cubicBezTo>
                  <a:cubicBezTo>
                    <a:pt x="28449" y="43608"/>
                    <a:pt x="28867" y="43778"/>
                    <a:pt x="29334" y="43778"/>
                  </a:cubicBezTo>
                  <a:cubicBezTo>
                    <a:pt x="29771" y="43778"/>
                    <a:pt x="30251" y="43629"/>
                    <a:pt x="30765" y="43332"/>
                  </a:cubicBezTo>
                  <a:cubicBezTo>
                    <a:pt x="31410" y="42959"/>
                    <a:pt x="32039" y="42591"/>
                    <a:pt x="32598" y="42591"/>
                  </a:cubicBezTo>
                  <a:cubicBezTo>
                    <a:pt x="32969" y="42591"/>
                    <a:pt x="33309" y="42753"/>
                    <a:pt x="33602" y="43186"/>
                  </a:cubicBezTo>
                  <a:cubicBezTo>
                    <a:pt x="33776" y="42991"/>
                    <a:pt x="33898" y="42752"/>
                    <a:pt x="33878" y="42484"/>
                  </a:cubicBezTo>
                  <a:cubicBezTo>
                    <a:pt x="33849" y="42062"/>
                    <a:pt x="33424" y="41937"/>
                    <a:pt x="33323" y="41556"/>
                  </a:cubicBezTo>
                  <a:cubicBezTo>
                    <a:pt x="33128" y="40866"/>
                    <a:pt x="33785" y="40647"/>
                    <a:pt x="34251" y="40421"/>
                  </a:cubicBezTo>
                  <a:cubicBezTo>
                    <a:pt x="35033" y="40032"/>
                    <a:pt x="35454" y="39719"/>
                    <a:pt x="35333" y="38896"/>
                  </a:cubicBezTo>
                  <a:cubicBezTo>
                    <a:pt x="35240" y="38256"/>
                    <a:pt x="35074" y="37668"/>
                    <a:pt x="35232" y="36987"/>
                  </a:cubicBezTo>
                  <a:cubicBezTo>
                    <a:pt x="35274" y="36979"/>
                    <a:pt x="35317" y="36976"/>
                    <a:pt x="35360" y="36976"/>
                  </a:cubicBezTo>
                  <a:cubicBezTo>
                    <a:pt x="35812" y="36976"/>
                    <a:pt x="36298" y="37378"/>
                    <a:pt x="36746" y="37378"/>
                  </a:cubicBezTo>
                  <a:cubicBezTo>
                    <a:pt x="36866" y="37378"/>
                    <a:pt x="36983" y="37349"/>
                    <a:pt x="37097" y="37275"/>
                  </a:cubicBezTo>
                  <a:cubicBezTo>
                    <a:pt x="37737" y="36866"/>
                    <a:pt x="37198" y="36026"/>
                    <a:pt x="37065" y="35524"/>
                  </a:cubicBezTo>
                  <a:cubicBezTo>
                    <a:pt x="36882" y="34750"/>
                    <a:pt x="37084" y="33586"/>
                    <a:pt x="37449" y="32885"/>
                  </a:cubicBezTo>
                  <a:cubicBezTo>
                    <a:pt x="37590" y="32613"/>
                    <a:pt x="37707" y="32504"/>
                    <a:pt x="37811" y="32504"/>
                  </a:cubicBezTo>
                  <a:cubicBezTo>
                    <a:pt x="38190" y="32504"/>
                    <a:pt x="38374" y="33965"/>
                    <a:pt x="38779" y="34194"/>
                  </a:cubicBezTo>
                  <a:cubicBezTo>
                    <a:pt x="38883" y="34251"/>
                    <a:pt x="38979" y="34276"/>
                    <a:pt x="39067" y="34276"/>
                  </a:cubicBezTo>
                  <a:cubicBezTo>
                    <a:pt x="39574" y="34276"/>
                    <a:pt x="39848" y="33464"/>
                    <a:pt x="40190" y="33180"/>
                  </a:cubicBezTo>
                  <a:cubicBezTo>
                    <a:pt x="40469" y="32963"/>
                    <a:pt x="40754" y="32867"/>
                    <a:pt x="41039" y="32867"/>
                  </a:cubicBezTo>
                  <a:cubicBezTo>
                    <a:pt x="41332" y="32867"/>
                    <a:pt x="41625" y="32968"/>
                    <a:pt x="41913" y="33140"/>
                  </a:cubicBezTo>
                  <a:cubicBezTo>
                    <a:pt x="42707" y="33606"/>
                    <a:pt x="43048" y="34080"/>
                    <a:pt x="42427" y="34823"/>
                  </a:cubicBezTo>
                  <a:cubicBezTo>
                    <a:pt x="42192" y="35098"/>
                    <a:pt x="41986" y="35078"/>
                    <a:pt x="42026" y="35463"/>
                  </a:cubicBezTo>
                  <a:cubicBezTo>
                    <a:pt x="42066" y="35792"/>
                    <a:pt x="42472" y="36050"/>
                    <a:pt x="42740" y="36140"/>
                  </a:cubicBezTo>
                  <a:cubicBezTo>
                    <a:pt x="43136" y="36281"/>
                    <a:pt x="43559" y="36331"/>
                    <a:pt x="43993" y="36331"/>
                  </a:cubicBezTo>
                  <a:cubicBezTo>
                    <a:pt x="45124" y="36331"/>
                    <a:pt x="46335" y="35986"/>
                    <a:pt x="47381" y="35986"/>
                  </a:cubicBezTo>
                  <a:cubicBezTo>
                    <a:pt x="47516" y="35986"/>
                    <a:pt x="47649" y="35989"/>
                    <a:pt x="47782" y="35989"/>
                  </a:cubicBezTo>
                  <a:cubicBezTo>
                    <a:pt x="48276" y="35989"/>
                    <a:pt x="48749" y="35956"/>
                    <a:pt x="49133" y="35646"/>
                  </a:cubicBezTo>
                  <a:cubicBezTo>
                    <a:pt x="49307" y="35504"/>
                    <a:pt x="49453" y="35337"/>
                    <a:pt x="49606" y="35184"/>
                  </a:cubicBezTo>
                  <a:cubicBezTo>
                    <a:pt x="49854" y="34924"/>
                    <a:pt x="50113" y="34688"/>
                    <a:pt x="50515" y="34576"/>
                  </a:cubicBezTo>
                  <a:cubicBezTo>
                    <a:pt x="50840" y="34487"/>
                    <a:pt x="51185" y="34459"/>
                    <a:pt x="51538" y="34459"/>
                  </a:cubicBezTo>
                  <a:cubicBezTo>
                    <a:pt x="52184" y="34459"/>
                    <a:pt x="52858" y="34554"/>
                    <a:pt x="53496" y="34554"/>
                  </a:cubicBezTo>
                  <a:cubicBezTo>
                    <a:pt x="53649" y="34554"/>
                    <a:pt x="53800" y="34548"/>
                    <a:pt x="53949" y="34535"/>
                  </a:cubicBezTo>
                  <a:cubicBezTo>
                    <a:pt x="54662" y="34462"/>
                    <a:pt x="55156" y="34109"/>
                    <a:pt x="55477" y="33481"/>
                  </a:cubicBezTo>
                  <a:cubicBezTo>
                    <a:pt x="55857" y="32746"/>
                    <a:pt x="55930" y="32439"/>
                    <a:pt x="56766" y="32192"/>
                  </a:cubicBezTo>
                  <a:cubicBezTo>
                    <a:pt x="57167" y="32070"/>
                    <a:pt x="57135" y="32244"/>
                    <a:pt x="57402" y="31904"/>
                  </a:cubicBezTo>
                  <a:cubicBezTo>
                    <a:pt x="57609" y="31644"/>
                    <a:pt x="57588" y="31409"/>
                    <a:pt x="57868" y="31190"/>
                  </a:cubicBezTo>
                  <a:cubicBezTo>
                    <a:pt x="58456" y="30736"/>
                    <a:pt x="59437" y="30903"/>
                    <a:pt x="60086" y="30562"/>
                  </a:cubicBezTo>
                  <a:cubicBezTo>
                    <a:pt x="61037" y="30062"/>
                    <a:pt x="61470" y="28628"/>
                    <a:pt x="62768" y="28628"/>
                  </a:cubicBezTo>
                  <a:cubicBezTo>
                    <a:pt x="62808" y="28628"/>
                    <a:pt x="62849" y="28629"/>
                    <a:pt x="62891" y="28632"/>
                  </a:cubicBezTo>
                  <a:cubicBezTo>
                    <a:pt x="62935" y="28706"/>
                    <a:pt x="63006" y="28738"/>
                    <a:pt x="63096" y="28738"/>
                  </a:cubicBezTo>
                  <a:cubicBezTo>
                    <a:pt x="63606" y="28738"/>
                    <a:pt x="64715" y="27700"/>
                    <a:pt x="64995" y="27498"/>
                  </a:cubicBezTo>
                  <a:cubicBezTo>
                    <a:pt x="65676" y="27023"/>
                    <a:pt x="66357" y="26727"/>
                    <a:pt x="66913" y="26139"/>
                  </a:cubicBezTo>
                  <a:cubicBezTo>
                    <a:pt x="67026" y="26033"/>
                    <a:pt x="67132" y="25912"/>
                    <a:pt x="67220" y="25778"/>
                  </a:cubicBezTo>
                  <a:cubicBezTo>
                    <a:pt x="67667" y="25158"/>
                    <a:pt x="67427" y="24951"/>
                    <a:pt x="67448" y="24250"/>
                  </a:cubicBezTo>
                  <a:cubicBezTo>
                    <a:pt x="67500" y="22033"/>
                    <a:pt x="70172" y="21084"/>
                    <a:pt x="71834" y="20395"/>
                  </a:cubicBezTo>
                  <a:cubicBezTo>
                    <a:pt x="72595" y="20062"/>
                    <a:pt x="73123" y="19795"/>
                    <a:pt x="73038" y="18927"/>
                  </a:cubicBezTo>
                  <a:cubicBezTo>
                    <a:pt x="72977" y="18218"/>
                    <a:pt x="72762" y="17476"/>
                    <a:pt x="72535" y="16795"/>
                  </a:cubicBezTo>
                  <a:cubicBezTo>
                    <a:pt x="72202" y="15823"/>
                    <a:pt x="71554" y="14845"/>
                    <a:pt x="71534" y="13791"/>
                  </a:cubicBezTo>
                  <a:cubicBezTo>
                    <a:pt x="71521" y="13269"/>
                    <a:pt x="71761" y="12928"/>
                    <a:pt x="71834" y="12429"/>
                  </a:cubicBezTo>
                  <a:cubicBezTo>
                    <a:pt x="72090" y="10758"/>
                    <a:pt x="69904" y="10564"/>
                    <a:pt x="68737" y="10305"/>
                  </a:cubicBezTo>
                  <a:cubicBezTo>
                    <a:pt x="68108" y="10171"/>
                    <a:pt x="67760" y="9810"/>
                    <a:pt x="67171" y="9535"/>
                  </a:cubicBezTo>
                  <a:cubicBezTo>
                    <a:pt x="66864" y="9391"/>
                    <a:pt x="66517" y="9349"/>
                    <a:pt x="66162" y="9349"/>
                  </a:cubicBezTo>
                  <a:cubicBezTo>
                    <a:pt x="65778" y="9349"/>
                    <a:pt x="65386" y="9398"/>
                    <a:pt x="65027" y="9421"/>
                  </a:cubicBezTo>
                  <a:cubicBezTo>
                    <a:pt x="64167" y="9479"/>
                    <a:pt x="63419" y="9697"/>
                    <a:pt x="62686" y="9697"/>
                  </a:cubicBezTo>
                  <a:cubicBezTo>
                    <a:pt x="62127" y="9697"/>
                    <a:pt x="61578" y="9570"/>
                    <a:pt x="60993" y="9149"/>
                  </a:cubicBezTo>
                  <a:cubicBezTo>
                    <a:pt x="60117" y="8511"/>
                    <a:pt x="59533" y="7916"/>
                    <a:pt x="58517" y="7916"/>
                  </a:cubicBezTo>
                  <a:cubicBezTo>
                    <a:pt x="58373" y="7916"/>
                    <a:pt x="58219" y="7928"/>
                    <a:pt x="58055" y="7954"/>
                  </a:cubicBezTo>
                  <a:cubicBezTo>
                    <a:pt x="57086" y="8120"/>
                    <a:pt x="56888" y="9243"/>
                    <a:pt x="55886" y="9368"/>
                  </a:cubicBezTo>
                  <a:cubicBezTo>
                    <a:pt x="55839" y="9373"/>
                    <a:pt x="55794" y="9376"/>
                    <a:pt x="55751" y="9376"/>
                  </a:cubicBezTo>
                  <a:cubicBezTo>
                    <a:pt x="55276" y="9376"/>
                    <a:pt x="54969" y="9088"/>
                    <a:pt x="54516" y="8955"/>
                  </a:cubicBezTo>
                  <a:cubicBezTo>
                    <a:pt x="54206" y="8872"/>
                    <a:pt x="53810" y="8836"/>
                    <a:pt x="53422" y="8836"/>
                  </a:cubicBezTo>
                  <a:cubicBezTo>
                    <a:pt x="53125" y="8836"/>
                    <a:pt x="52832" y="8857"/>
                    <a:pt x="52586" y="8894"/>
                  </a:cubicBezTo>
                  <a:cubicBezTo>
                    <a:pt x="52286" y="8939"/>
                    <a:pt x="52069" y="9025"/>
                    <a:pt x="51849" y="9025"/>
                  </a:cubicBezTo>
                  <a:cubicBezTo>
                    <a:pt x="51668" y="9025"/>
                    <a:pt x="51484" y="8967"/>
                    <a:pt x="51249" y="8781"/>
                  </a:cubicBezTo>
                  <a:cubicBezTo>
                    <a:pt x="50888" y="8493"/>
                    <a:pt x="50596" y="7974"/>
                    <a:pt x="50369" y="7572"/>
                  </a:cubicBezTo>
                  <a:cubicBezTo>
                    <a:pt x="49926" y="6790"/>
                    <a:pt x="49494" y="6109"/>
                    <a:pt x="48699" y="5622"/>
                  </a:cubicBezTo>
                  <a:cubicBezTo>
                    <a:pt x="48334" y="5393"/>
                    <a:pt x="48077" y="5272"/>
                    <a:pt x="47663" y="5272"/>
                  </a:cubicBezTo>
                  <a:cubicBezTo>
                    <a:pt x="47631" y="5272"/>
                    <a:pt x="47598" y="5273"/>
                    <a:pt x="47563" y="5274"/>
                  </a:cubicBezTo>
                  <a:cubicBezTo>
                    <a:pt x="47282" y="5291"/>
                    <a:pt x="46954" y="5476"/>
                    <a:pt x="46650" y="5476"/>
                  </a:cubicBezTo>
                  <a:cubicBezTo>
                    <a:pt x="46585" y="5476"/>
                    <a:pt x="46522" y="5468"/>
                    <a:pt x="46461" y="5448"/>
                  </a:cubicBezTo>
                  <a:cubicBezTo>
                    <a:pt x="45759" y="5242"/>
                    <a:pt x="45646" y="3953"/>
                    <a:pt x="45492" y="3324"/>
                  </a:cubicBezTo>
                  <a:cubicBezTo>
                    <a:pt x="45399" y="2984"/>
                    <a:pt x="45359" y="2635"/>
                    <a:pt x="45111" y="2363"/>
                  </a:cubicBezTo>
                  <a:cubicBezTo>
                    <a:pt x="44790" y="2015"/>
                    <a:pt x="44377" y="1983"/>
                    <a:pt x="44122" y="1540"/>
                  </a:cubicBezTo>
                  <a:cubicBezTo>
                    <a:pt x="43894" y="1147"/>
                    <a:pt x="43903" y="767"/>
                    <a:pt x="43542" y="466"/>
                  </a:cubicBezTo>
                  <a:cubicBezTo>
                    <a:pt x="43202" y="191"/>
                    <a:pt x="42674" y="56"/>
                    <a:pt x="42253" y="24"/>
                  </a:cubicBezTo>
                  <a:cubicBezTo>
                    <a:pt x="42093" y="9"/>
                    <a:pt x="41936" y="1"/>
                    <a:pt x="4178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0"/>
            <p:cNvSpPr/>
            <p:nvPr/>
          </p:nvSpPr>
          <p:spPr>
            <a:xfrm>
              <a:off x="5550225" y="5206275"/>
              <a:ext cx="65500" cy="94125"/>
            </a:xfrm>
            <a:custGeom>
              <a:avLst/>
              <a:gdLst/>
              <a:ahLst/>
              <a:cxnLst/>
              <a:rect l="l" t="t" r="r" b="b"/>
              <a:pathLst>
                <a:path w="2620" h="3765" extrusionOk="0">
                  <a:moveTo>
                    <a:pt x="1949" y="0"/>
                  </a:moveTo>
                  <a:cubicBezTo>
                    <a:pt x="1320" y="0"/>
                    <a:pt x="752" y="610"/>
                    <a:pt x="476" y="1115"/>
                  </a:cubicBezTo>
                  <a:cubicBezTo>
                    <a:pt x="155" y="1712"/>
                    <a:pt x="1" y="2384"/>
                    <a:pt x="106" y="3065"/>
                  </a:cubicBezTo>
                  <a:cubicBezTo>
                    <a:pt x="149" y="3386"/>
                    <a:pt x="148" y="3765"/>
                    <a:pt x="443" y="3765"/>
                  </a:cubicBezTo>
                  <a:cubicBezTo>
                    <a:pt x="480" y="3765"/>
                    <a:pt x="521" y="3759"/>
                    <a:pt x="568" y="3746"/>
                  </a:cubicBezTo>
                  <a:cubicBezTo>
                    <a:pt x="848" y="3682"/>
                    <a:pt x="970" y="3313"/>
                    <a:pt x="1063" y="3094"/>
                  </a:cubicBezTo>
                  <a:cubicBezTo>
                    <a:pt x="1176" y="2818"/>
                    <a:pt x="1269" y="2599"/>
                    <a:pt x="1497" y="2393"/>
                  </a:cubicBezTo>
                  <a:cubicBezTo>
                    <a:pt x="1765" y="2157"/>
                    <a:pt x="1943" y="2157"/>
                    <a:pt x="2012" y="1764"/>
                  </a:cubicBezTo>
                  <a:cubicBezTo>
                    <a:pt x="2076" y="1444"/>
                    <a:pt x="2044" y="1229"/>
                    <a:pt x="2190" y="929"/>
                  </a:cubicBezTo>
                  <a:cubicBezTo>
                    <a:pt x="2332" y="641"/>
                    <a:pt x="2620" y="288"/>
                    <a:pt x="2105" y="13"/>
                  </a:cubicBezTo>
                  <a:cubicBezTo>
                    <a:pt x="2053" y="4"/>
                    <a:pt x="2001" y="0"/>
                    <a:pt x="194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0"/>
            <p:cNvSpPr/>
            <p:nvPr/>
          </p:nvSpPr>
          <p:spPr>
            <a:xfrm>
              <a:off x="4574375" y="3529800"/>
              <a:ext cx="1039700" cy="677425"/>
            </a:xfrm>
            <a:custGeom>
              <a:avLst/>
              <a:gdLst/>
              <a:ahLst/>
              <a:cxnLst/>
              <a:rect l="l" t="t" r="r" b="b"/>
              <a:pathLst>
                <a:path w="41588" h="27097" extrusionOk="0">
                  <a:moveTo>
                    <a:pt x="25897" y="1"/>
                  </a:moveTo>
                  <a:cubicBezTo>
                    <a:pt x="24948" y="1"/>
                    <a:pt x="24360" y="723"/>
                    <a:pt x="23638" y="1344"/>
                  </a:cubicBezTo>
                  <a:cubicBezTo>
                    <a:pt x="22771" y="2064"/>
                    <a:pt x="21595" y="2754"/>
                    <a:pt x="20513" y="3106"/>
                  </a:cubicBezTo>
                  <a:cubicBezTo>
                    <a:pt x="20221" y="3202"/>
                    <a:pt x="19972" y="3241"/>
                    <a:pt x="19751" y="3241"/>
                  </a:cubicBezTo>
                  <a:cubicBezTo>
                    <a:pt x="18920" y="3241"/>
                    <a:pt x="18471" y="2687"/>
                    <a:pt x="17501" y="2466"/>
                  </a:cubicBezTo>
                  <a:cubicBezTo>
                    <a:pt x="17206" y="2396"/>
                    <a:pt x="16873" y="2376"/>
                    <a:pt x="16524" y="2376"/>
                  </a:cubicBezTo>
                  <a:cubicBezTo>
                    <a:pt x="16054" y="2376"/>
                    <a:pt x="15556" y="2412"/>
                    <a:pt x="15087" y="2412"/>
                  </a:cubicBezTo>
                  <a:cubicBezTo>
                    <a:pt x="14881" y="2412"/>
                    <a:pt x="14679" y="2405"/>
                    <a:pt x="14489" y="2385"/>
                  </a:cubicBezTo>
                  <a:cubicBezTo>
                    <a:pt x="13613" y="2292"/>
                    <a:pt x="12633" y="2345"/>
                    <a:pt x="11757" y="2304"/>
                  </a:cubicBezTo>
                  <a:cubicBezTo>
                    <a:pt x="11531" y="2289"/>
                    <a:pt x="11211" y="2251"/>
                    <a:pt x="10923" y="2251"/>
                  </a:cubicBezTo>
                  <a:cubicBezTo>
                    <a:pt x="10751" y="2251"/>
                    <a:pt x="10591" y="2265"/>
                    <a:pt x="10468" y="2304"/>
                  </a:cubicBezTo>
                  <a:cubicBezTo>
                    <a:pt x="10354" y="2332"/>
                    <a:pt x="10281" y="2365"/>
                    <a:pt x="10220" y="2385"/>
                  </a:cubicBezTo>
                  <a:cubicBezTo>
                    <a:pt x="9952" y="2506"/>
                    <a:pt x="10046" y="2620"/>
                    <a:pt x="9799" y="2961"/>
                  </a:cubicBezTo>
                  <a:cubicBezTo>
                    <a:pt x="9211" y="3808"/>
                    <a:pt x="8157" y="3808"/>
                    <a:pt x="7496" y="4570"/>
                  </a:cubicBezTo>
                  <a:cubicBezTo>
                    <a:pt x="6921" y="5223"/>
                    <a:pt x="6949" y="6305"/>
                    <a:pt x="6333" y="6974"/>
                  </a:cubicBezTo>
                  <a:cubicBezTo>
                    <a:pt x="6032" y="7294"/>
                    <a:pt x="5733" y="7408"/>
                    <a:pt x="5546" y="7756"/>
                  </a:cubicBezTo>
                  <a:cubicBezTo>
                    <a:pt x="5319" y="8210"/>
                    <a:pt x="5477" y="8603"/>
                    <a:pt x="5404" y="9110"/>
                  </a:cubicBezTo>
                  <a:cubicBezTo>
                    <a:pt x="5230" y="10294"/>
                    <a:pt x="4330" y="10695"/>
                    <a:pt x="3690" y="11575"/>
                  </a:cubicBezTo>
                  <a:cubicBezTo>
                    <a:pt x="2899" y="12637"/>
                    <a:pt x="2311" y="13038"/>
                    <a:pt x="990" y="13412"/>
                  </a:cubicBezTo>
                  <a:cubicBezTo>
                    <a:pt x="730" y="13481"/>
                    <a:pt x="369" y="13586"/>
                    <a:pt x="0" y="13719"/>
                  </a:cubicBezTo>
                  <a:cubicBezTo>
                    <a:pt x="743" y="14254"/>
                    <a:pt x="1318" y="15195"/>
                    <a:pt x="1764" y="15904"/>
                  </a:cubicBezTo>
                  <a:cubicBezTo>
                    <a:pt x="2040" y="16359"/>
                    <a:pt x="2174" y="16959"/>
                    <a:pt x="2558" y="17380"/>
                  </a:cubicBezTo>
                  <a:cubicBezTo>
                    <a:pt x="2928" y="17794"/>
                    <a:pt x="3487" y="17927"/>
                    <a:pt x="3961" y="18175"/>
                  </a:cubicBezTo>
                  <a:cubicBezTo>
                    <a:pt x="4343" y="18370"/>
                    <a:pt x="4951" y="18690"/>
                    <a:pt x="5177" y="19083"/>
                  </a:cubicBezTo>
                  <a:cubicBezTo>
                    <a:pt x="5486" y="19586"/>
                    <a:pt x="5477" y="20340"/>
                    <a:pt x="5680" y="20907"/>
                  </a:cubicBezTo>
                  <a:cubicBezTo>
                    <a:pt x="5980" y="21742"/>
                    <a:pt x="6361" y="21815"/>
                    <a:pt x="7155" y="22022"/>
                  </a:cubicBezTo>
                  <a:cubicBezTo>
                    <a:pt x="7703" y="22164"/>
                    <a:pt x="8212" y="22531"/>
                    <a:pt x="8780" y="22531"/>
                  </a:cubicBezTo>
                  <a:cubicBezTo>
                    <a:pt x="8877" y="22531"/>
                    <a:pt x="8976" y="22520"/>
                    <a:pt x="9077" y="22496"/>
                  </a:cubicBezTo>
                  <a:cubicBezTo>
                    <a:pt x="9598" y="22366"/>
                    <a:pt x="10055" y="21859"/>
                    <a:pt x="10619" y="21859"/>
                  </a:cubicBezTo>
                  <a:cubicBezTo>
                    <a:pt x="10723" y="21859"/>
                    <a:pt x="10830" y="21876"/>
                    <a:pt x="10942" y="21916"/>
                  </a:cubicBezTo>
                  <a:cubicBezTo>
                    <a:pt x="11643" y="22168"/>
                    <a:pt x="11529" y="22889"/>
                    <a:pt x="11417" y="23457"/>
                  </a:cubicBezTo>
                  <a:cubicBezTo>
                    <a:pt x="11363" y="23684"/>
                    <a:pt x="11303" y="23919"/>
                    <a:pt x="11241" y="24158"/>
                  </a:cubicBezTo>
                  <a:cubicBezTo>
                    <a:pt x="11664" y="24219"/>
                    <a:pt x="12077" y="24373"/>
                    <a:pt x="12292" y="24600"/>
                  </a:cubicBezTo>
                  <a:cubicBezTo>
                    <a:pt x="12717" y="25034"/>
                    <a:pt x="12283" y="25775"/>
                    <a:pt x="12697" y="26217"/>
                  </a:cubicBezTo>
                  <a:cubicBezTo>
                    <a:pt x="12859" y="26391"/>
                    <a:pt x="13190" y="26436"/>
                    <a:pt x="13542" y="26436"/>
                  </a:cubicBezTo>
                  <a:cubicBezTo>
                    <a:pt x="13923" y="26436"/>
                    <a:pt x="14328" y="26384"/>
                    <a:pt x="14574" y="26384"/>
                  </a:cubicBezTo>
                  <a:cubicBezTo>
                    <a:pt x="15409" y="26384"/>
                    <a:pt x="16160" y="26537"/>
                    <a:pt x="16966" y="26712"/>
                  </a:cubicBezTo>
                  <a:cubicBezTo>
                    <a:pt x="18623" y="27089"/>
                    <a:pt x="20169" y="27097"/>
                    <a:pt x="21862" y="27097"/>
                  </a:cubicBezTo>
                  <a:cubicBezTo>
                    <a:pt x="21938" y="27097"/>
                    <a:pt x="22013" y="27097"/>
                    <a:pt x="22090" y="27097"/>
                  </a:cubicBezTo>
                  <a:cubicBezTo>
                    <a:pt x="22125" y="27097"/>
                    <a:pt x="22161" y="27097"/>
                    <a:pt x="22197" y="27097"/>
                  </a:cubicBezTo>
                  <a:cubicBezTo>
                    <a:pt x="23099" y="27097"/>
                    <a:pt x="23970" y="27089"/>
                    <a:pt x="24782" y="26664"/>
                  </a:cubicBezTo>
                  <a:cubicBezTo>
                    <a:pt x="25629" y="26238"/>
                    <a:pt x="25710" y="25549"/>
                    <a:pt x="26297" y="24879"/>
                  </a:cubicBezTo>
                  <a:cubicBezTo>
                    <a:pt x="26837" y="24280"/>
                    <a:pt x="27835" y="24260"/>
                    <a:pt x="28556" y="23951"/>
                  </a:cubicBezTo>
                  <a:cubicBezTo>
                    <a:pt x="29331" y="23608"/>
                    <a:pt x="30118" y="23363"/>
                    <a:pt x="30980" y="23363"/>
                  </a:cubicBezTo>
                  <a:cubicBezTo>
                    <a:pt x="31002" y="23363"/>
                    <a:pt x="31024" y="23363"/>
                    <a:pt x="31045" y="23364"/>
                  </a:cubicBezTo>
                  <a:cubicBezTo>
                    <a:pt x="32249" y="23371"/>
                    <a:pt x="33250" y="24065"/>
                    <a:pt x="34426" y="24271"/>
                  </a:cubicBezTo>
                  <a:cubicBezTo>
                    <a:pt x="35025" y="24361"/>
                    <a:pt x="35613" y="24406"/>
                    <a:pt x="36202" y="24527"/>
                  </a:cubicBezTo>
                  <a:cubicBezTo>
                    <a:pt x="36570" y="24608"/>
                    <a:pt x="37057" y="24580"/>
                    <a:pt x="37446" y="24681"/>
                  </a:cubicBezTo>
                  <a:cubicBezTo>
                    <a:pt x="37499" y="24527"/>
                    <a:pt x="37531" y="24361"/>
                    <a:pt x="37539" y="24187"/>
                  </a:cubicBezTo>
                  <a:cubicBezTo>
                    <a:pt x="37604" y="23444"/>
                    <a:pt x="37470" y="22743"/>
                    <a:pt x="37673" y="22022"/>
                  </a:cubicBezTo>
                  <a:cubicBezTo>
                    <a:pt x="37912" y="21195"/>
                    <a:pt x="38285" y="20660"/>
                    <a:pt x="38212" y="19772"/>
                  </a:cubicBezTo>
                  <a:cubicBezTo>
                    <a:pt x="38172" y="19143"/>
                    <a:pt x="38013" y="18568"/>
                    <a:pt x="38045" y="17927"/>
                  </a:cubicBezTo>
                  <a:cubicBezTo>
                    <a:pt x="38119" y="17918"/>
                    <a:pt x="38188" y="17913"/>
                    <a:pt x="38253" y="17913"/>
                  </a:cubicBezTo>
                  <a:cubicBezTo>
                    <a:pt x="38832" y="17913"/>
                    <a:pt x="39133" y="18249"/>
                    <a:pt x="39716" y="18370"/>
                  </a:cubicBezTo>
                  <a:cubicBezTo>
                    <a:pt x="39882" y="18405"/>
                    <a:pt x="40034" y="18422"/>
                    <a:pt x="40173" y="18422"/>
                  </a:cubicBezTo>
                  <a:cubicBezTo>
                    <a:pt x="41488" y="18422"/>
                    <a:pt x="41587" y="16922"/>
                    <a:pt x="41037" y="15811"/>
                  </a:cubicBezTo>
                  <a:cubicBezTo>
                    <a:pt x="40985" y="15698"/>
                    <a:pt x="40924" y="15605"/>
                    <a:pt x="40863" y="15524"/>
                  </a:cubicBezTo>
                  <a:cubicBezTo>
                    <a:pt x="40570" y="15091"/>
                    <a:pt x="40230" y="14929"/>
                    <a:pt x="39859" y="14929"/>
                  </a:cubicBezTo>
                  <a:cubicBezTo>
                    <a:pt x="39300" y="14929"/>
                    <a:pt x="38671" y="15297"/>
                    <a:pt x="38026" y="15670"/>
                  </a:cubicBezTo>
                  <a:cubicBezTo>
                    <a:pt x="37512" y="15967"/>
                    <a:pt x="37032" y="16116"/>
                    <a:pt x="36595" y="16116"/>
                  </a:cubicBezTo>
                  <a:cubicBezTo>
                    <a:pt x="36128" y="16116"/>
                    <a:pt x="35710" y="15946"/>
                    <a:pt x="35354" y="15605"/>
                  </a:cubicBezTo>
                  <a:cubicBezTo>
                    <a:pt x="35139" y="15390"/>
                    <a:pt x="34941" y="15122"/>
                    <a:pt x="34767" y="14789"/>
                  </a:cubicBezTo>
                  <a:cubicBezTo>
                    <a:pt x="34024" y="13399"/>
                    <a:pt x="34312" y="12265"/>
                    <a:pt x="34466" y="10789"/>
                  </a:cubicBezTo>
                  <a:cubicBezTo>
                    <a:pt x="34612" y="9325"/>
                    <a:pt x="33478" y="8583"/>
                    <a:pt x="33311" y="7282"/>
                  </a:cubicBezTo>
                  <a:cubicBezTo>
                    <a:pt x="33124" y="5911"/>
                    <a:pt x="32756" y="6057"/>
                    <a:pt x="31653" y="5397"/>
                  </a:cubicBezTo>
                  <a:cubicBezTo>
                    <a:pt x="30640" y="4797"/>
                    <a:pt x="29865" y="3995"/>
                    <a:pt x="29423" y="2953"/>
                  </a:cubicBezTo>
                  <a:cubicBezTo>
                    <a:pt x="28896" y="1716"/>
                    <a:pt x="27805" y="395"/>
                    <a:pt x="26370" y="62"/>
                  </a:cubicBezTo>
                  <a:cubicBezTo>
                    <a:pt x="26196" y="21"/>
                    <a:pt x="26050" y="1"/>
                    <a:pt x="2589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0"/>
            <p:cNvSpPr/>
            <p:nvPr/>
          </p:nvSpPr>
          <p:spPr>
            <a:xfrm>
              <a:off x="5221775" y="3488425"/>
              <a:ext cx="395275" cy="431500"/>
            </a:xfrm>
            <a:custGeom>
              <a:avLst/>
              <a:gdLst/>
              <a:ahLst/>
              <a:cxnLst/>
              <a:rect l="l" t="t" r="r" b="b"/>
              <a:pathLst>
                <a:path w="15811" h="17260" extrusionOk="0">
                  <a:moveTo>
                    <a:pt x="4025" y="1"/>
                  </a:moveTo>
                  <a:cubicBezTo>
                    <a:pt x="3555" y="1"/>
                    <a:pt x="3170" y="197"/>
                    <a:pt x="2712" y="347"/>
                  </a:cubicBezTo>
                  <a:cubicBezTo>
                    <a:pt x="2165" y="513"/>
                    <a:pt x="1703" y="513"/>
                    <a:pt x="1123" y="521"/>
                  </a:cubicBezTo>
                  <a:cubicBezTo>
                    <a:pt x="134" y="533"/>
                    <a:pt x="61" y="1048"/>
                    <a:pt x="1" y="1656"/>
                  </a:cubicBezTo>
                  <a:cubicBezTo>
                    <a:pt x="154" y="1656"/>
                    <a:pt x="300" y="1676"/>
                    <a:pt x="474" y="1717"/>
                  </a:cubicBezTo>
                  <a:cubicBezTo>
                    <a:pt x="1909" y="2050"/>
                    <a:pt x="3000" y="3371"/>
                    <a:pt x="3527" y="4608"/>
                  </a:cubicBezTo>
                  <a:cubicBezTo>
                    <a:pt x="3969" y="5650"/>
                    <a:pt x="4744" y="6452"/>
                    <a:pt x="5757" y="7052"/>
                  </a:cubicBezTo>
                  <a:cubicBezTo>
                    <a:pt x="6860" y="7712"/>
                    <a:pt x="7228" y="7566"/>
                    <a:pt x="7415" y="8937"/>
                  </a:cubicBezTo>
                  <a:cubicBezTo>
                    <a:pt x="7582" y="10238"/>
                    <a:pt x="8716" y="10980"/>
                    <a:pt x="8570" y="12444"/>
                  </a:cubicBezTo>
                  <a:cubicBezTo>
                    <a:pt x="8416" y="13920"/>
                    <a:pt x="8128" y="15054"/>
                    <a:pt x="8871" y="16444"/>
                  </a:cubicBezTo>
                  <a:cubicBezTo>
                    <a:pt x="9045" y="16777"/>
                    <a:pt x="9243" y="17045"/>
                    <a:pt x="9458" y="17260"/>
                  </a:cubicBezTo>
                  <a:cubicBezTo>
                    <a:pt x="9531" y="16891"/>
                    <a:pt x="9604" y="16517"/>
                    <a:pt x="9737" y="16230"/>
                  </a:cubicBezTo>
                  <a:cubicBezTo>
                    <a:pt x="10119" y="15428"/>
                    <a:pt x="10820" y="14839"/>
                    <a:pt x="11303" y="14094"/>
                  </a:cubicBezTo>
                  <a:cubicBezTo>
                    <a:pt x="11603" y="13619"/>
                    <a:pt x="11821" y="13125"/>
                    <a:pt x="11801" y="12557"/>
                  </a:cubicBezTo>
                  <a:cubicBezTo>
                    <a:pt x="11789" y="12168"/>
                    <a:pt x="11481" y="11609"/>
                    <a:pt x="11522" y="11260"/>
                  </a:cubicBezTo>
                  <a:cubicBezTo>
                    <a:pt x="11553" y="10996"/>
                    <a:pt x="11591" y="10921"/>
                    <a:pt x="11653" y="10921"/>
                  </a:cubicBezTo>
                  <a:cubicBezTo>
                    <a:pt x="11736" y="10921"/>
                    <a:pt x="11860" y="11053"/>
                    <a:pt x="12066" y="11053"/>
                  </a:cubicBezTo>
                  <a:cubicBezTo>
                    <a:pt x="12070" y="11053"/>
                    <a:pt x="12073" y="11053"/>
                    <a:pt x="12076" y="11053"/>
                  </a:cubicBezTo>
                  <a:cubicBezTo>
                    <a:pt x="12490" y="11053"/>
                    <a:pt x="12665" y="10814"/>
                    <a:pt x="13045" y="10721"/>
                  </a:cubicBezTo>
                  <a:cubicBezTo>
                    <a:pt x="13201" y="10683"/>
                    <a:pt x="13378" y="10670"/>
                    <a:pt x="13564" y="10670"/>
                  </a:cubicBezTo>
                  <a:cubicBezTo>
                    <a:pt x="13946" y="10670"/>
                    <a:pt x="14363" y="10725"/>
                    <a:pt x="14695" y="10733"/>
                  </a:cubicBezTo>
                  <a:cubicBezTo>
                    <a:pt x="15543" y="10733"/>
                    <a:pt x="15810" y="10652"/>
                    <a:pt x="15595" y="9772"/>
                  </a:cubicBezTo>
                  <a:cubicBezTo>
                    <a:pt x="15449" y="9164"/>
                    <a:pt x="15316" y="8496"/>
                    <a:pt x="14768" y="8174"/>
                  </a:cubicBezTo>
                  <a:cubicBezTo>
                    <a:pt x="14233" y="7854"/>
                    <a:pt x="13552" y="7867"/>
                    <a:pt x="13180" y="7287"/>
                  </a:cubicBezTo>
                  <a:cubicBezTo>
                    <a:pt x="12819" y="6711"/>
                    <a:pt x="13180" y="5978"/>
                    <a:pt x="12750" y="5483"/>
                  </a:cubicBezTo>
                  <a:cubicBezTo>
                    <a:pt x="12252" y="4928"/>
                    <a:pt x="11623" y="5134"/>
                    <a:pt x="11315" y="4348"/>
                  </a:cubicBezTo>
                  <a:cubicBezTo>
                    <a:pt x="10914" y="3347"/>
                    <a:pt x="11522" y="2236"/>
                    <a:pt x="10480" y="1628"/>
                  </a:cubicBezTo>
                  <a:cubicBezTo>
                    <a:pt x="10045" y="1375"/>
                    <a:pt x="9619" y="1306"/>
                    <a:pt x="9194" y="1306"/>
                  </a:cubicBezTo>
                  <a:cubicBezTo>
                    <a:pt x="8690" y="1306"/>
                    <a:pt x="8188" y="1402"/>
                    <a:pt x="7674" y="1402"/>
                  </a:cubicBezTo>
                  <a:cubicBezTo>
                    <a:pt x="7489" y="1402"/>
                    <a:pt x="7303" y="1390"/>
                    <a:pt x="7115" y="1356"/>
                  </a:cubicBezTo>
                  <a:cubicBezTo>
                    <a:pt x="6085" y="1182"/>
                    <a:pt x="5352" y="172"/>
                    <a:pt x="4269" y="19"/>
                  </a:cubicBezTo>
                  <a:cubicBezTo>
                    <a:pt x="4185" y="6"/>
                    <a:pt x="4103" y="1"/>
                    <a:pt x="402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0"/>
            <p:cNvSpPr/>
            <p:nvPr/>
          </p:nvSpPr>
          <p:spPr>
            <a:xfrm>
              <a:off x="5393950" y="5099425"/>
              <a:ext cx="53950" cy="71950"/>
            </a:xfrm>
            <a:custGeom>
              <a:avLst/>
              <a:gdLst/>
              <a:ahLst/>
              <a:cxnLst/>
              <a:rect l="l" t="t" r="r" b="b"/>
              <a:pathLst>
                <a:path w="2158" h="2878" extrusionOk="0">
                  <a:moveTo>
                    <a:pt x="167" y="0"/>
                  </a:moveTo>
                  <a:cubicBezTo>
                    <a:pt x="80" y="0"/>
                    <a:pt x="20" y="59"/>
                    <a:pt x="1" y="294"/>
                  </a:cubicBezTo>
                  <a:cubicBezTo>
                    <a:pt x="366" y="674"/>
                    <a:pt x="942" y="1327"/>
                    <a:pt x="929" y="1883"/>
                  </a:cubicBezTo>
                  <a:cubicBezTo>
                    <a:pt x="929" y="2090"/>
                    <a:pt x="695" y="2637"/>
                    <a:pt x="860" y="2811"/>
                  </a:cubicBezTo>
                  <a:cubicBezTo>
                    <a:pt x="904" y="2859"/>
                    <a:pt x="1014" y="2878"/>
                    <a:pt x="1128" y="2878"/>
                  </a:cubicBezTo>
                  <a:cubicBezTo>
                    <a:pt x="1257" y="2878"/>
                    <a:pt x="1392" y="2854"/>
                    <a:pt x="1449" y="2820"/>
                  </a:cubicBezTo>
                  <a:cubicBezTo>
                    <a:pt x="1643" y="2730"/>
                    <a:pt x="1724" y="2504"/>
                    <a:pt x="1756" y="2304"/>
                  </a:cubicBezTo>
                  <a:cubicBezTo>
                    <a:pt x="1789" y="2057"/>
                    <a:pt x="1736" y="1883"/>
                    <a:pt x="1838" y="1644"/>
                  </a:cubicBezTo>
                  <a:cubicBezTo>
                    <a:pt x="1951" y="1389"/>
                    <a:pt x="2158" y="1141"/>
                    <a:pt x="2096" y="820"/>
                  </a:cubicBezTo>
                  <a:cubicBezTo>
                    <a:pt x="2003" y="334"/>
                    <a:pt x="1383" y="172"/>
                    <a:pt x="974" y="100"/>
                  </a:cubicBezTo>
                  <a:cubicBezTo>
                    <a:pt x="767" y="66"/>
                    <a:pt x="581" y="100"/>
                    <a:pt x="386" y="47"/>
                  </a:cubicBezTo>
                  <a:cubicBezTo>
                    <a:pt x="304" y="30"/>
                    <a:pt x="229" y="0"/>
                    <a:pt x="167"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0"/>
            <p:cNvSpPr/>
            <p:nvPr/>
          </p:nvSpPr>
          <p:spPr>
            <a:xfrm>
              <a:off x="5383375" y="5022575"/>
              <a:ext cx="59675" cy="29275"/>
            </a:xfrm>
            <a:custGeom>
              <a:avLst/>
              <a:gdLst/>
              <a:ahLst/>
              <a:cxnLst/>
              <a:rect l="l" t="t" r="r" b="b"/>
              <a:pathLst>
                <a:path w="2387" h="1171" extrusionOk="0">
                  <a:moveTo>
                    <a:pt x="1560" y="1"/>
                  </a:moveTo>
                  <a:cubicBezTo>
                    <a:pt x="1373" y="1"/>
                    <a:pt x="1181" y="15"/>
                    <a:pt x="995" y="15"/>
                  </a:cubicBezTo>
                  <a:cubicBezTo>
                    <a:pt x="925" y="15"/>
                    <a:pt x="856" y="13"/>
                    <a:pt x="789" y="8"/>
                  </a:cubicBezTo>
                  <a:cubicBezTo>
                    <a:pt x="767" y="6"/>
                    <a:pt x="745" y="5"/>
                    <a:pt x="721" y="5"/>
                  </a:cubicBezTo>
                  <a:cubicBezTo>
                    <a:pt x="412" y="5"/>
                    <a:pt x="0" y="137"/>
                    <a:pt x="87" y="522"/>
                  </a:cubicBezTo>
                  <a:cubicBezTo>
                    <a:pt x="42" y="729"/>
                    <a:pt x="55" y="822"/>
                    <a:pt x="55" y="895"/>
                  </a:cubicBezTo>
                  <a:cubicBezTo>
                    <a:pt x="77" y="896"/>
                    <a:pt x="99" y="896"/>
                    <a:pt x="121" y="896"/>
                  </a:cubicBezTo>
                  <a:cubicBezTo>
                    <a:pt x="239" y="896"/>
                    <a:pt x="358" y="886"/>
                    <a:pt x="476" y="886"/>
                  </a:cubicBezTo>
                  <a:cubicBezTo>
                    <a:pt x="532" y="886"/>
                    <a:pt x="587" y="888"/>
                    <a:pt x="643" y="895"/>
                  </a:cubicBezTo>
                  <a:cubicBezTo>
                    <a:pt x="837" y="923"/>
                    <a:pt x="963" y="1009"/>
                    <a:pt x="1150" y="1090"/>
                  </a:cubicBezTo>
                  <a:cubicBezTo>
                    <a:pt x="1278" y="1146"/>
                    <a:pt x="1383" y="1170"/>
                    <a:pt x="1474" y="1170"/>
                  </a:cubicBezTo>
                  <a:cubicBezTo>
                    <a:pt x="1721" y="1170"/>
                    <a:pt x="1867" y="989"/>
                    <a:pt x="2086" y="749"/>
                  </a:cubicBezTo>
                  <a:cubicBezTo>
                    <a:pt x="2386" y="429"/>
                    <a:pt x="2252" y="81"/>
                    <a:pt x="1838" y="15"/>
                  </a:cubicBezTo>
                  <a:cubicBezTo>
                    <a:pt x="1748" y="5"/>
                    <a:pt x="1654" y="1"/>
                    <a:pt x="15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0"/>
            <p:cNvSpPr/>
            <p:nvPr/>
          </p:nvSpPr>
          <p:spPr>
            <a:xfrm>
              <a:off x="5317950" y="5051025"/>
              <a:ext cx="52125" cy="41925"/>
            </a:xfrm>
            <a:custGeom>
              <a:avLst/>
              <a:gdLst/>
              <a:ahLst/>
              <a:cxnLst/>
              <a:rect l="l" t="t" r="r" b="b"/>
              <a:pathLst>
                <a:path w="2085" h="1677" extrusionOk="0">
                  <a:moveTo>
                    <a:pt x="1760" y="0"/>
                  </a:moveTo>
                  <a:cubicBezTo>
                    <a:pt x="1662" y="0"/>
                    <a:pt x="1551" y="23"/>
                    <a:pt x="1456" y="53"/>
                  </a:cubicBezTo>
                  <a:cubicBezTo>
                    <a:pt x="1434" y="50"/>
                    <a:pt x="1411" y="49"/>
                    <a:pt x="1389" y="49"/>
                  </a:cubicBezTo>
                  <a:cubicBezTo>
                    <a:pt x="984" y="49"/>
                    <a:pt x="475" y="444"/>
                    <a:pt x="260" y="754"/>
                  </a:cubicBezTo>
                  <a:cubicBezTo>
                    <a:pt x="114" y="961"/>
                    <a:pt x="0" y="1609"/>
                    <a:pt x="361" y="1675"/>
                  </a:cubicBezTo>
                  <a:cubicBezTo>
                    <a:pt x="374" y="1676"/>
                    <a:pt x="387" y="1677"/>
                    <a:pt x="398" y="1677"/>
                  </a:cubicBezTo>
                  <a:cubicBezTo>
                    <a:pt x="590" y="1677"/>
                    <a:pt x="607" y="1468"/>
                    <a:pt x="702" y="1334"/>
                  </a:cubicBezTo>
                  <a:cubicBezTo>
                    <a:pt x="835" y="1136"/>
                    <a:pt x="937" y="1107"/>
                    <a:pt x="1188" y="1054"/>
                  </a:cubicBezTo>
                  <a:cubicBezTo>
                    <a:pt x="1330" y="1034"/>
                    <a:pt x="1598" y="994"/>
                    <a:pt x="1723" y="888"/>
                  </a:cubicBezTo>
                  <a:cubicBezTo>
                    <a:pt x="1845" y="775"/>
                    <a:pt x="1796" y="653"/>
                    <a:pt x="1857" y="519"/>
                  </a:cubicBezTo>
                  <a:cubicBezTo>
                    <a:pt x="1910" y="385"/>
                    <a:pt x="2084" y="260"/>
                    <a:pt x="1991" y="94"/>
                  </a:cubicBezTo>
                  <a:cubicBezTo>
                    <a:pt x="1950" y="25"/>
                    <a:pt x="1862" y="0"/>
                    <a:pt x="176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0"/>
            <p:cNvSpPr/>
            <p:nvPr/>
          </p:nvSpPr>
          <p:spPr>
            <a:xfrm>
              <a:off x="5272350" y="4923600"/>
              <a:ext cx="68825" cy="74500"/>
            </a:xfrm>
            <a:custGeom>
              <a:avLst/>
              <a:gdLst/>
              <a:ahLst/>
              <a:cxnLst/>
              <a:rect l="l" t="t" r="r" b="b"/>
              <a:pathLst>
                <a:path w="2753" h="2980" extrusionOk="0">
                  <a:moveTo>
                    <a:pt x="793" y="0"/>
                  </a:moveTo>
                  <a:cubicBezTo>
                    <a:pt x="638" y="0"/>
                    <a:pt x="476" y="32"/>
                    <a:pt x="309" y="107"/>
                  </a:cubicBezTo>
                  <a:cubicBezTo>
                    <a:pt x="876" y="407"/>
                    <a:pt x="1030" y="1388"/>
                    <a:pt x="597" y="1830"/>
                  </a:cubicBezTo>
                  <a:cubicBezTo>
                    <a:pt x="389" y="2025"/>
                    <a:pt x="154" y="2036"/>
                    <a:pt x="94" y="2317"/>
                  </a:cubicBezTo>
                  <a:cubicBezTo>
                    <a:pt x="0" y="2770"/>
                    <a:pt x="503" y="2953"/>
                    <a:pt x="876" y="2973"/>
                  </a:cubicBezTo>
                  <a:cubicBezTo>
                    <a:pt x="924" y="2978"/>
                    <a:pt x="966" y="2980"/>
                    <a:pt x="1003" y="2980"/>
                  </a:cubicBezTo>
                  <a:cubicBezTo>
                    <a:pt x="1336" y="2980"/>
                    <a:pt x="1255" y="2803"/>
                    <a:pt x="1536" y="2551"/>
                  </a:cubicBezTo>
                  <a:cubicBezTo>
                    <a:pt x="1744" y="2356"/>
                    <a:pt x="2105" y="2410"/>
                    <a:pt x="2319" y="2203"/>
                  </a:cubicBezTo>
                  <a:cubicBezTo>
                    <a:pt x="2753" y="1789"/>
                    <a:pt x="2360" y="1108"/>
                    <a:pt x="2060" y="727"/>
                  </a:cubicBezTo>
                  <a:cubicBezTo>
                    <a:pt x="1803" y="404"/>
                    <a:pt x="1345" y="0"/>
                    <a:pt x="79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0"/>
            <p:cNvSpPr/>
            <p:nvPr/>
          </p:nvSpPr>
          <p:spPr>
            <a:xfrm>
              <a:off x="5253200" y="4811825"/>
              <a:ext cx="102625" cy="56425"/>
            </a:xfrm>
            <a:custGeom>
              <a:avLst/>
              <a:gdLst/>
              <a:ahLst/>
              <a:cxnLst/>
              <a:rect l="l" t="t" r="r" b="b"/>
              <a:pathLst>
                <a:path w="4105" h="2257" extrusionOk="0">
                  <a:moveTo>
                    <a:pt x="1834" y="0"/>
                  </a:moveTo>
                  <a:cubicBezTo>
                    <a:pt x="1783" y="0"/>
                    <a:pt x="1732" y="7"/>
                    <a:pt x="1683" y="22"/>
                  </a:cubicBezTo>
                  <a:cubicBezTo>
                    <a:pt x="1455" y="82"/>
                    <a:pt x="1354" y="318"/>
                    <a:pt x="1086" y="370"/>
                  </a:cubicBezTo>
                  <a:cubicBezTo>
                    <a:pt x="1067" y="368"/>
                    <a:pt x="1047" y="367"/>
                    <a:pt x="1026" y="367"/>
                  </a:cubicBezTo>
                  <a:cubicBezTo>
                    <a:pt x="726" y="367"/>
                    <a:pt x="292" y="556"/>
                    <a:pt x="179" y="836"/>
                  </a:cubicBezTo>
                  <a:cubicBezTo>
                    <a:pt x="1" y="1257"/>
                    <a:pt x="506" y="1412"/>
                    <a:pt x="828" y="1497"/>
                  </a:cubicBezTo>
                  <a:cubicBezTo>
                    <a:pt x="1228" y="1598"/>
                    <a:pt x="1610" y="1631"/>
                    <a:pt x="2003" y="1773"/>
                  </a:cubicBezTo>
                  <a:cubicBezTo>
                    <a:pt x="2343" y="1906"/>
                    <a:pt x="2725" y="2187"/>
                    <a:pt x="3085" y="2247"/>
                  </a:cubicBezTo>
                  <a:cubicBezTo>
                    <a:pt x="3128" y="2254"/>
                    <a:pt x="3170" y="2257"/>
                    <a:pt x="3211" y="2257"/>
                  </a:cubicBezTo>
                  <a:cubicBezTo>
                    <a:pt x="3808" y="2257"/>
                    <a:pt x="4105" y="1563"/>
                    <a:pt x="3900" y="1043"/>
                  </a:cubicBezTo>
                  <a:cubicBezTo>
                    <a:pt x="3807" y="763"/>
                    <a:pt x="3571" y="589"/>
                    <a:pt x="3312" y="544"/>
                  </a:cubicBezTo>
                  <a:cubicBezTo>
                    <a:pt x="2919" y="496"/>
                    <a:pt x="2878" y="569"/>
                    <a:pt x="2550" y="318"/>
                  </a:cubicBezTo>
                  <a:cubicBezTo>
                    <a:pt x="2366" y="181"/>
                    <a:pt x="2097" y="0"/>
                    <a:pt x="183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0"/>
            <p:cNvSpPr/>
            <p:nvPr/>
          </p:nvSpPr>
          <p:spPr>
            <a:xfrm>
              <a:off x="5200800" y="5199900"/>
              <a:ext cx="53275" cy="37525"/>
            </a:xfrm>
            <a:custGeom>
              <a:avLst/>
              <a:gdLst/>
              <a:ahLst/>
              <a:cxnLst/>
              <a:rect l="l" t="t" r="r" b="b"/>
              <a:pathLst>
                <a:path w="2131" h="1501" extrusionOk="0">
                  <a:moveTo>
                    <a:pt x="1094" y="0"/>
                  </a:moveTo>
                  <a:cubicBezTo>
                    <a:pt x="572" y="0"/>
                    <a:pt x="0" y="238"/>
                    <a:pt x="118" y="835"/>
                  </a:cubicBezTo>
                  <a:cubicBezTo>
                    <a:pt x="87" y="1315"/>
                    <a:pt x="252" y="1501"/>
                    <a:pt x="453" y="1501"/>
                  </a:cubicBezTo>
                  <a:cubicBezTo>
                    <a:pt x="594" y="1501"/>
                    <a:pt x="752" y="1410"/>
                    <a:pt x="872" y="1265"/>
                  </a:cubicBezTo>
                  <a:cubicBezTo>
                    <a:pt x="1046" y="1063"/>
                    <a:pt x="985" y="929"/>
                    <a:pt x="1253" y="803"/>
                  </a:cubicBezTo>
                  <a:cubicBezTo>
                    <a:pt x="1448" y="710"/>
                    <a:pt x="1594" y="790"/>
                    <a:pt x="1736" y="637"/>
                  </a:cubicBezTo>
                  <a:cubicBezTo>
                    <a:pt x="2131" y="258"/>
                    <a:pt x="1639" y="0"/>
                    <a:pt x="109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0"/>
            <p:cNvSpPr/>
            <p:nvPr/>
          </p:nvSpPr>
          <p:spPr>
            <a:xfrm>
              <a:off x="5189850" y="5134650"/>
              <a:ext cx="78875" cy="46650"/>
            </a:xfrm>
            <a:custGeom>
              <a:avLst/>
              <a:gdLst/>
              <a:ahLst/>
              <a:cxnLst/>
              <a:rect l="l" t="t" r="r" b="b"/>
              <a:pathLst>
                <a:path w="3155" h="1866" extrusionOk="0">
                  <a:moveTo>
                    <a:pt x="2352" y="0"/>
                  </a:moveTo>
                  <a:cubicBezTo>
                    <a:pt x="1659" y="0"/>
                    <a:pt x="1577" y="535"/>
                    <a:pt x="957" y="689"/>
                  </a:cubicBezTo>
                  <a:cubicBezTo>
                    <a:pt x="903" y="703"/>
                    <a:pt x="849" y="707"/>
                    <a:pt x="797" y="707"/>
                  </a:cubicBezTo>
                  <a:cubicBezTo>
                    <a:pt x="724" y="707"/>
                    <a:pt x="654" y="700"/>
                    <a:pt x="585" y="700"/>
                  </a:cubicBezTo>
                  <a:cubicBezTo>
                    <a:pt x="476" y="700"/>
                    <a:pt x="372" y="719"/>
                    <a:pt x="276" y="822"/>
                  </a:cubicBezTo>
                  <a:cubicBezTo>
                    <a:pt x="102" y="1022"/>
                    <a:pt x="122" y="1495"/>
                    <a:pt x="0" y="1743"/>
                  </a:cubicBezTo>
                  <a:cubicBezTo>
                    <a:pt x="72" y="1831"/>
                    <a:pt x="138" y="1865"/>
                    <a:pt x="200" y="1865"/>
                  </a:cubicBezTo>
                  <a:cubicBezTo>
                    <a:pt x="377" y="1865"/>
                    <a:pt x="525" y="1593"/>
                    <a:pt x="702" y="1524"/>
                  </a:cubicBezTo>
                  <a:cubicBezTo>
                    <a:pt x="773" y="1491"/>
                    <a:pt x="843" y="1479"/>
                    <a:pt x="913" y="1479"/>
                  </a:cubicBezTo>
                  <a:cubicBezTo>
                    <a:pt x="1129" y="1479"/>
                    <a:pt x="1338" y="1603"/>
                    <a:pt x="1566" y="1649"/>
                  </a:cubicBezTo>
                  <a:cubicBezTo>
                    <a:pt x="1676" y="1675"/>
                    <a:pt x="1879" y="1722"/>
                    <a:pt x="2055" y="1722"/>
                  </a:cubicBezTo>
                  <a:cubicBezTo>
                    <a:pt x="2156" y="1722"/>
                    <a:pt x="2248" y="1706"/>
                    <a:pt x="2307" y="1662"/>
                  </a:cubicBezTo>
                  <a:cubicBezTo>
                    <a:pt x="2473" y="1524"/>
                    <a:pt x="2473" y="1196"/>
                    <a:pt x="2578" y="1009"/>
                  </a:cubicBezTo>
                  <a:cubicBezTo>
                    <a:pt x="2834" y="535"/>
                    <a:pt x="3154" y="0"/>
                    <a:pt x="235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0"/>
            <p:cNvSpPr/>
            <p:nvPr/>
          </p:nvSpPr>
          <p:spPr>
            <a:xfrm>
              <a:off x="5118075" y="5200925"/>
              <a:ext cx="34925" cy="38350"/>
            </a:xfrm>
            <a:custGeom>
              <a:avLst/>
              <a:gdLst/>
              <a:ahLst/>
              <a:cxnLst/>
              <a:rect l="l" t="t" r="r" b="b"/>
              <a:pathLst>
                <a:path w="1397" h="1534" extrusionOk="0">
                  <a:moveTo>
                    <a:pt x="916" y="0"/>
                  </a:moveTo>
                  <a:cubicBezTo>
                    <a:pt x="553" y="0"/>
                    <a:pt x="254" y="131"/>
                    <a:pt x="156" y="482"/>
                  </a:cubicBezTo>
                  <a:cubicBezTo>
                    <a:pt x="115" y="661"/>
                    <a:pt x="200" y="876"/>
                    <a:pt x="156" y="1050"/>
                  </a:cubicBezTo>
                  <a:cubicBezTo>
                    <a:pt x="127" y="1236"/>
                    <a:pt x="14" y="1350"/>
                    <a:pt x="1" y="1524"/>
                  </a:cubicBezTo>
                  <a:cubicBezTo>
                    <a:pt x="98" y="1529"/>
                    <a:pt x="181" y="1533"/>
                    <a:pt x="255" y="1533"/>
                  </a:cubicBezTo>
                  <a:cubicBezTo>
                    <a:pt x="611" y="1533"/>
                    <a:pt x="721" y="1445"/>
                    <a:pt x="910" y="1062"/>
                  </a:cubicBezTo>
                  <a:cubicBezTo>
                    <a:pt x="1056" y="774"/>
                    <a:pt x="1396" y="409"/>
                    <a:pt x="1076" y="8"/>
                  </a:cubicBezTo>
                  <a:cubicBezTo>
                    <a:pt x="1022" y="3"/>
                    <a:pt x="968" y="0"/>
                    <a:pt x="91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0"/>
            <p:cNvSpPr/>
            <p:nvPr/>
          </p:nvSpPr>
          <p:spPr>
            <a:xfrm>
              <a:off x="5132575" y="5027625"/>
              <a:ext cx="83075" cy="66450"/>
            </a:xfrm>
            <a:custGeom>
              <a:avLst/>
              <a:gdLst/>
              <a:ahLst/>
              <a:cxnLst/>
              <a:rect l="l" t="t" r="r" b="b"/>
              <a:pathLst>
                <a:path w="3323" h="2658" extrusionOk="0">
                  <a:moveTo>
                    <a:pt x="21" y="0"/>
                  </a:moveTo>
                  <a:lnTo>
                    <a:pt x="21" y="0"/>
                  </a:lnTo>
                  <a:cubicBezTo>
                    <a:pt x="1" y="742"/>
                    <a:pt x="403" y="1175"/>
                    <a:pt x="1022" y="1443"/>
                  </a:cubicBezTo>
                  <a:cubicBezTo>
                    <a:pt x="1331" y="1576"/>
                    <a:pt x="1452" y="1642"/>
                    <a:pt x="1630" y="1917"/>
                  </a:cubicBezTo>
                  <a:cubicBezTo>
                    <a:pt x="1825" y="2238"/>
                    <a:pt x="1817" y="2412"/>
                    <a:pt x="2199" y="2578"/>
                  </a:cubicBezTo>
                  <a:cubicBezTo>
                    <a:pt x="2324" y="2631"/>
                    <a:pt x="2461" y="2657"/>
                    <a:pt x="2590" y="2657"/>
                  </a:cubicBezTo>
                  <a:cubicBezTo>
                    <a:pt x="2996" y="2657"/>
                    <a:pt x="3322" y="2397"/>
                    <a:pt x="2968" y="1889"/>
                  </a:cubicBezTo>
                  <a:cubicBezTo>
                    <a:pt x="2807" y="1642"/>
                    <a:pt x="2393" y="1576"/>
                    <a:pt x="2178" y="1394"/>
                  </a:cubicBezTo>
                  <a:cubicBezTo>
                    <a:pt x="1918" y="1187"/>
                    <a:pt x="1898" y="908"/>
                    <a:pt x="1703" y="669"/>
                  </a:cubicBezTo>
                  <a:cubicBezTo>
                    <a:pt x="1424" y="352"/>
                    <a:pt x="504" y="93"/>
                    <a:pt x="94" y="53"/>
                  </a:cubicBezTo>
                  <a:cubicBezTo>
                    <a:pt x="84" y="78"/>
                    <a:pt x="81" y="101"/>
                    <a:pt x="74" y="101"/>
                  </a:cubicBezTo>
                  <a:cubicBezTo>
                    <a:pt x="66" y="101"/>
                    <a:pt x="53" y="75"/>
                    <a:pt x="2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0"/>
            <p:cNvSpPr/>
            <p:nvPr/>
          </p:nvSpPr>
          <p:spPr>
            <a:xfrm>
              <a:off x="5083850" y="5077875"/>
              <a:ext cx="45625" cy="67650"/>
            </a:xfrm>
            <a:custGeom>
              <a:avLst/>
              <a:gdLst/>
              <a:ahLst/>
              <a:cxnLst/>
              <a:rect l="l" t="t" r="r" b="b"/>
              <a:pathLst>
                <a:path w="1825" h="2706" extrusionOk="0">
                  <a:moveTo>
                    <a:pt x="661" y="0"/>
                  </a:moveTo>
                  <a:cubicBezTo>
                    <a:pt x="0" y="167"/>
                    <a:pt x="195" y="949"/>
                    <a:pt x="348" y="1395"/>
                  </a:cubicBezTo>
                  <a:cubicBezTo>
                    <a:pt x="523" y="1886"/>
                    <a:pt x="319" y="2705"/>
                    <a:pt x="1011" y="2705"/>
                  </a:cubicBezTo>
                  <a:cubicBezTo>
                    <a:pt x="1028" y="2705"/>
                    <a:pt x="1045" y="2705"/>
                    <a:pt x="1063" y="2704"/>
                  </a:cubicBezTo>
                  <a:cubicBezTo>
                    <a:pt x="1824" y="2664"/>
                    <a:pt x="1321" y="1938"/>
                    <a:pt x="1269" y="1497"/>
                  </a:cubicBezTo>
                  <a:cubicBezTo>
                    <a:pt x="1196" y="876"/>
                    <a:pt x="1208" y="621"/>
                    <a:pt x="66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0"/>
            <p:cNvSpPr/>
            <p:nvPr/>
          </p:nvSpPr>
          <p:spPr>
            <a:xfrm>
              <a:off x="4564250" y="2111175"/>
              <a:ext cx="649325" cy="342675"/>
            </a:xfrm>
            <a:custGeom>
              <a:avLst/>
              <a:gdLst/>
              <a:ahLst/>
              <a:cxnLst/>
              <a:rect l="l" t="t" r="r" b="b"/>
              <a:pathLst>
                <a:path w="25973" h="13707" extrusionOk="0">
                  <a:moveTo>
                    <a:pt x="14031" y="0"/>
                  </a:moveTo>
                  <a:cubicBezTo>
                    <a:pt x="13678" y="0"/>
                    <a:pt x="13326" y="91"/>
                    <a:pt x="12989" y="281"/>
                  </a:cubicBezTo>
                  <a:cubicBezTo>
                    <a:pt x="12421" y="601"/>
                    <a:pt x="11253" y="1042"/>
                    <a:pt x="10905" y="1695"/>
                  </a:cubicBezTo>
                  <a:cubicBezTo>
                    <a:pt x="10873" y="1744"/>
                    <a:pt x="10853" y="1796"/>
                    <a:pt x="10832" y="1858"/>
                  </a:cubicBezTo>
                  <a:cubicBezTo>
                    <a:pt x="10625" y="2550"/>
                    <a:pt x="11160" y="3479"/>
                    <a:pt x="11420" y="4087"/>
                  </a:cubicBezTo>
                  <a:cubicBezTo>
                    <a:pt x="11541" y="4363"/>
                    <a:pt x="12016" y="4930"/>
                    <a:pt x="11923" y="5243"/>
                  </a:cubicBezTo>
                  <a:cubicBezTo>
                    <a:pt x="11833" y="5551"/>
                    <a:pt x="11087" y="5757"/>
                    <a:pt x="10800" y="5931"/>
                  </a:cubicBezTo>
                  <a:cubicBezTo>
                    <a:pt x="10265" y="6262"/>
                    <a:pt x="9703" y="6632"/>
                    <a:pt x="9033" y="6632"/>
                  </a:cubicBezTo>
                  <a:cubicBezTo>
                    <a:pt x="8930" y="6632"/>
                    <a:pt x="8824" y="6624"/>
                    <a:pt x="8716" y="6605"/>
                  </a:cubicBezTo>
                  <a:cubicBezTo>
                    <a:pt x="7974" y="6470"/>
                    <a:pt x="7687" y="5871"/>
                    <a:pt x="7326" y="5283"/>
                  </a:cubicBezTo>
                  <a:cubicBezTo>
                    <a:pt x="6647" y="4159"/>
                    <a:pt x="6103" y="3128"/>
                    <a:pt x="4760" y="3128"/>
                  </a:cubicBezTo>
                  <a:cubicBezTo>
                    <a:pt x="4611" y="3128"/>
                    <a:pt x="4452" y="3141"/>
                    <a:pt x="4281" y="3167"/>
                  </a:cubicBezTo>
                  <a:cubicBezTo>
                    <a:pt x="3713" y="3252"/>
                    <a:pt x="2952" y="3394"/>
                    <a:pt x="2591" y="3819"/>
                  </a:cubicBezTo>
                  <a:cubicBezTo>
                    <a:pt x="2169" y="4314"/>
                    <a:pt x="1674" y="5170"/>
                    <a:pt x="1455" y="5798"/>
                  </a:cubicBezTo>
                  <a:cubicBezTo>
                    <a:pt x="1221" y="6459"/>
                    <a:pt x="1395" y="7026"/>
                    <a:pt x="1354" y="7695"/>
                  </a:cubicBezTo>
                  <a:cubicBezTo>
                    <a:pt x="1314" y="8348"/>
                    <a:pt x="1156" y="8842"/>
                    <a:pt x="828" y="9418"/>
                  </a:cubicBezTo>
                  <a:cubicBezTo>
                    <a:pt x="1" y="10861"/>
                    <a:pt x="312" y="11769"/>
                    <a:pt x="1107" y="12965"/>
                  </a:cubicBezTo>
                  <a:cubicBezTo>
                    <a:pt x="1168" y="12872"/>
                    <a:pt x="1269" y="12770"/>
                    <a:pt x="1395" y="12669"/>
                  </a:cubicBezTo>
                  <a:cubicBezTo>
                    <a:pt x="2209" y="12016"/>
                    <a:pt x="3012" y="11275"/>
                    <a:pt x="4046" y="11173"/>
                  </a:cubicBezTo>
                  <a:cubicBezTo>
                    <a:pt x="4327" y="11146"/>
                    <a:pt x="4613" y="11137"/>
                    <a:pt x="4901" y="11137"/>
                  </a:cubicBezTo>
                  <a:cubicBezTo>
                    <a:pt x="5439" y="11137"/>
                    <a:pt x="5985" y="11168"/>
                    <a:pt x="6525" y="11168"/>
                  </a:cubicBezTo>
                  <a:cubicBezTo>
                    <a:pt x="6906" y="11168"/>
                    <a:pt x="7284" y="11153"/>
                    <a:pt x="7654" y="11100"/>
                  </a:cubicBezTo>
                  <a:cubicBezTo>
                    <a:pt x="8295" y="11015"/>
                    <a:pt x="8842" y="10699"/>
                    <a:pt x="9523" y="10699"/>
                  </a:cubicBezTo>
                  <a:cubicBezTo>
                    <a:pt x="10204" y="10699"/>
                    <a:pt x="10800" y="11007"/>
                    <a:pt x="11461" y="11039"/>
                  </a:cubicBezTo>
                  <a:cubicBezTo>
                    <a:pt x="11482" y="11040"/>
                    <a:pt x="11502" y="11040"/>
                    <a:pt x="11522" y="11040"/>
                  </a:cubicBezTo>
                  <a:cubicBezTo>
                    <a:pt x="12579" y="11040"/>
                    <a:pt x="12956" y="9918"/>
                    <a:pt x="13636" y="9918"/>
                  </a:cubicBezTo>
                  <a:cubicBezTo>
                    <a:pt x="13888" y="9918"/>
                    <a:pt x="14181" y="10071"/>
                    <a:pt x="14565" y="10492"/>
                  </a:cubicBezTo>
                  <a:cubicBezTo>
                    <a:pt x="14853" y="10800"/>
                    <a:pt x="14707" y="10853"/>
                    <a:pt x="15173" y="10966"/>
                  </a:cubicBezTo>
                  <a:cubicBezTo>
                    <a:pt x="15258" y="10988"/>
                    <a:pt x="15345" y="10995"/>
                    <a:pt x="15435" y="10995"/>
                  </a:cubicBezTo>
                  <a:cubicBezTo>
                    <a:pt x="15636" y="10995"/>
                    <a:pt x="15846" y="10958"/>
                    <a:pt x="16050" y="10958"/>
                  </a:cubicBezTo>
                  <a:cubicBezTo>
                    <a:pt x="16102" y="10958"/>
                    <a:pt x="16153" y="10960"/>
                    <a:pt x="16204" y="10966"/>
                  </a:cubicBezTo>
                  <a:cubicBezTo>
                    <a:pt x="17031" y="11088"/>
                    <a:pt x="17216" y="11696"/>
                    <a:pt x="17897" y="12109"/>
                  </a:cubicBezTo>
                  <a:cubicBezTo>
                    <a:pt x="18462" y="12450"/>
                    <a:pt x="19154" y="12575"/>
                    <a:pt x="19682" y="12985"/>
                  </a:cubicBezTo>
                  <a:cubicBezTo>
                    <a:pt x="19916" y="13172"/>
                    <a:pt x="20176" y="13439"/>
                    <a:pt x="20350" y="13707"/>
                  </a:cubicBezTo>
                  <a:cubicBezTo>
                    <a:pt x="20557" y="13151"/>
                    <a:pt x="20764" y="12575"/>
                    <a:pt x="21506" y="12410"/>
                  </a:cubicBezTo>
                  <a:cubicBezTo>
                    <a:pt x="21621" y="12386"/>
                    <a:pt x="21735" y="12379"/>
                    <a:pt x="21848" y="12379"/>
                  </a:cubicBezTo>
                  <a:cubicBezTo>
                    <a:pt x="22036" y="12379"/>
                    <a:pt x="22222" y="12399"/>
                    <a:pt x="22405" y="12399"/>
                  </a:cubicBezTo>
                  <a:cubicBezTo>
                    <a:pt x="22637" y="12399"/>
                    <a:pt x="22864" y="12366"/>
                    <a:pt x="23083" y="12215"/>
                  </a:cubicBezTo>
                  <a:cubicBezTo>
                    <a:pt x="23682" y="11802"/>
                    <a:pt x="23723" y="11140"/>
                    <a:pt x="24384" y="10740"/>
                  </a:cubicBezTo>
                  <a:cubicBezTo>
                    <a:pt x="24704" y="10541"/>
                    <a:pt x="25000" y="10459"/>
                    <a:pt x="25300" y="10452"/>
                  </a:cubicBezTo>
                  <a:cubicBezTo>
                    <a:pt x="25312" y="10294"/>
                    <a:pt x="25333" y="10131"/>
                    <a:pt x="25385" y="9965"/>
                  </a:cubicBezTo>
                  <a:cubicBezTo>
                    <a:pt x="25673" y="9037"/>
                    <a:pt x="25973" y="8388"/>
                    <a:pt x="25413" y="7468"/>
                  </a:cubicBezTo>
                  <a:cubicBezTo>
                    <a:pt x="25166" y="7046"/>
                    <a:pt x="24805" y="6852"/>
                    <a:pt x="24445" y="6573"/>
                  </a:cubicBezTo>
                  <a:cubicBezTo>
                    <a:pt x="23983" y="6199"/>
                    <a:pt x="23650" y="5770"/>
                    <a:pt x="23443" y="5157"/>
                  </a:cubicBezTo>
                  <a:cubicBezTo>
                    <a:pt x="23123" y="4208"/>
                    <a:pt x="23302" y="3126"/>
                    <a:pt x="22601" y="2344"/>
                  </a:cubicBezTo>
                  <a:cubicBezTo>
                    <a:pt x="22353" y="2084"/>
                    <a:pt x="22041" y="1922"/>
                    <a:pt x="21692" y="1830"/>
                  </a:cubicBezTo>
                  <a:lnTo>
                    <a:pt x="21692" y="1817"/>
                  </a:lnTo>
                  <a:cubicBezTo>
                    <a:pt x="21442" y="1752"/>
                    <a:pt x="21179" y="1725"/>
                    <a:pt x="20917" y="1725"/>
                  </a:cubicBezTo>
                  <a:cubicBezTo>
                    <a:pt x="20592" y="1725"/>
                    <a:pt x="20270" y="1767"/>
                    <a:pt x="19978" y="1830"/>
                  </a:cubicBezTo>
                  <a:cubicBezTo>
                    <a:pt x="19439" y="1938"/>
                    <a:pt x="19055" y="2126"/>
                    <a:pt x="18674" y="2126"/>
                  </a:cubicBezTo>
                  <a:cubicBezTo>
                    <a:pt x="18415" y="2126"/>
                    <a:pt x="18158" y="2040"/>
                    <a:pt x="17854" y="1785"/>
                  </a:cubicBezTo>
                  <a:cubicBezTo>
                    <a:pt x="17392" y="1403"/>
                    <a:pt x="17083" y="1229"/>
                    <a:pt x="16503" y="1076"/>
                  </a:cubicBezTo>
                  <a:cubicBezTo>
                    <a:pt x="15996" y="941"/>
                    <a:pt x="15781" y="694"/>
                    <a:pt x="15360" y="427"/>
                  </a:cubicBezTo>
                  <a:cubicBezTo>
                    <a:pt x="14936" y="149"/>
                    <a:pt x="14483" y="0"/>
                    <a:pt x="1403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0"/>
            <p:cNvSpPr/>
            <p:nvPr/>
          </p:nvSpPr>
          <p:spPr>
            <a:xfrm>
              <a:off x="4580075" y="2359100"/>
              <a:ext cx="527700" cy="382075"/>
            </a:xfrm>
            <a:custGeom>
              <a:avLst/>
              <a:gdLst/>
              <a:ahLst/>
              <a:cxnLst/>
              <a:rect l="l" t="t" r="r" b="b"/>
              <a:pathLst>
                <a:path w="21108" h="15283" extrusionOk="0">
                  <a:moveTo>
                    <a:pt x="13003" y="1"/>
                  </a:moveTo>
                  <a:cubicBezTo>
                    <a:pt x="12323" y="1"/>
                    <a:pt x="11946" y="1123"/>
                    <a:pt x="10889" y="1123"/>
                  </a:cubicBezTo>
                  <a:cubicBezTo>
                    <a:pt x="10869" y="1123"/>
                    <a:pt x="10849" y="1123"/>
                    <a:pt x="10828" y="1122"/>
                  </a:cubicBezTo>
                  <a:cubicBezTo>
                    <a:pt x="10167" y="1090"/>
                    <a:pt x="9571" y="782"/>
                    <a:pt x="8890" y="782"/>
                  </a:cubicBezTo>
                  <a:cubicBezTo>
                    <a:pt x="8209" y="782"/>
                    <a:pt x="7662" y="1098"/>
                    <a:pt x="7021" y="1183"/>
                  </a:cubicBezTo>
                  <a:cubicBezTo>
                    <a:pt x="6651" y="1236"/>
                    <a:pt x="6273" y="1251"/>
                    <a:pt x="5892" y="1251"/>
                  </a:cubicBezTo>
                  <a:cubicBezTo>
                    <a:pt x="5352" y="1251"/>
                    <a:pt x="4806" y="1220"/>
                    <a:pt x="4268" y="1220"/>
                  </a:cubicBezTo>
                  <a:cubicBezTo>
                    <a:pt x="3980" y="1220"/>
                    <a:pt x="3694" y="1229"/>
                    <a:pt x="3413" y="1256"/>
                  </a:cubicBezTo>
                  <a:cubicBezTo>
                    <a:pt x="2379" y="1358"/>
                    <a:pt x="1576" y="2099"/>
                    <a:pt x="762" y="2752"/>
                  </a:cubicBezTo>
                  <a:cubicBezTo>
                    <a:pt x="636" y="2853"/>
                    <a:pt x="535" y="2955"/>
                    <a:pt x="474" y="3048"/>
                  </a:cubicBezTo>
                  <a:cubicBezTo>
                    <a:pt x="0" y="3721"/>
                    <a:pt x="555" y="4430"/>
                    <a:pt x="895" y="5193"/>
                  </a:cubicBezTo>
                  <a:cubicBezTo>
                    <a:pt x="1183" y="5833"/>
                    <a:pt x="989" y="6555"/>
                    <a:pt x="1277" y="7207"/>
                  </a:cubicBezTo>
                  <a:cubicBezTo>
                    <a:pt x="1443" y="7588"/>
                    <a:pt x="1536" y="7844"/>
                    <a:pt x="1585" y="8155"/>
                  </a:cubicBezTo>
                  <a:lnTo>
                    <a:pt x="1585" y="8164"/>
                  </a:lnTo>
                  <a:cubicBezTo>
                    <a:pt x="1783" y="8225"/>
                    <a:pt x="1998" y="8350"/>
                    <a:pt x="2238" y="8496"/>
                  </a:cubicBezTo>
                  <a:cubicBezTo>
                    <a:pt x="2791" y="8835"/>
                    <a:pt x="3305" y="9088"/>
                    <a:pt x="3909" y="9088"/>
                  </a:cubicBezTo>
                  <a:cubicBezTo>
                    <a:pt x="4056" y="9088"/>
                    <a:pt x="4209" y="9073"/>
                    <a:pt x="4369" y="9040"/>
                  </a:cubicBezTo>
                  <a:cubicBezTo>
                    <a:pt x="4791" y="8957"/>
                    <a:pt x="5200" y="8858"/>
                    <a:pt x="5584" y="8858"/>
                  </a:cubicBezTo>
                  <a:cubicBezTo>
                    <a:pt x="6047" y="8858"/>
                    <a:pt x="6475" y="9001"/>
                    <a:pt x="6846" y="9485"/>
                  </a:cubicBezTo>
                  <a:cubicBezTo>
                    <a:pt x="7167" y="9899"/>
                    <a:pt x="7187" y="10487"/>
                    <a:pt x="7560" y="10847"/>
                  </a:cubicBezTo>
                  <a:cubicBezTo>
                    <a:pt x="7848" y="11135"/>
                    <a:pt x="8302" y="11156"/>
                    <a:pt x="8464" y="11577"/>
                  </a:cubicBezTo>
                  <a:cubicBezTo>
                    <a:pt x="8622" y="11970"/>
                    <a:pt x="8444" y="12599"/>
                    <a:pt x="8424" y="13012"/>
                  </a:cubicBezTo>
                  <a:lnTo>
                    <a:pt x="8424" y="13093"/>
                  </a:lnTo>
                  <a:cubicBezTo>
                    <a:pt x="9157" y="13568"/>
                    <a:pt x="9672" y="14374"/>
                    <a:pt x="10053" y="15282"/>
                  </a:cubicBezTo>
                  <a:cubicBezTo>
                    <a:pt x="10467" y="15169"/>
                    <a:pt x="10888" y="15023"/>
                    <a:pt x="11383" y="14990"/>
                  </a:cubicBezTo>
                  <a:cubicBezTo>
                    <a:pt x="11500" y="14982"/>
                    <a:pt x="11618" y="14979"/>
                    <a:pt x="11736" y="14979"/>
                  </a:cubicBezTo>
                  <a:cubicBezTo>
                    <a:pt x="12084" y="14979"/>
                    <a:pt x="12436" y="15005"/>
                    <a:pt x="12780" y="15005"/>
                  </a:cubicBezTo>
                  <a:cubicBezTo>
                    <a:pt x="13209" y="15005"/>
                    <a:pt x="13628" y="14965"/>
                    <a:pt x="14014" y="14788"/>
                  </a:cubicBezTo>
                  <a:cubicBezTo>
                    <a:pt x="14460" y="14582"/>
                    <a:pt x="14849" y="14208"/>
                    <a:pt x="15116" y="13794"/>
                  </a:cubicBezTo>
                  <a:cubicBezTo>
                    <a:pt x="15335" y="13454"/>
                    <a:pt x="15469" y="12773"/>
                    <a:pt x="15790" y="12611"/>
                  </a:cubicBezTo>
                  <a:cubicBezTo>
                    <a:pt x="15863" y="12569"/>
                    <a:pt x="15952" y="12552"/>
                    <a:pt x="16050" y="12552"/>
                  </a:cubicBezTo>
                  <a:cubicBezTo>
                    <a:pt x="16362" y="12552"/>
                    <a:pt x="16759" y="12720"/>
                    <a:pt x="16993" y="12745"/>
                  </a:cubicBezTo>
                  <a:cubicBezTo>
                    <a:pt x="17094" y="12756"/>
                    <a:pt x="17198" y="12762"/>
                    <a:pt x="17303" y="12762"/>
                  </a:cubicBezTo>
                  <a:cubicBezTo>
                    <a:pt x="17575" y="12762"/>
                    <a:pt x="17851" y="12724"/>
                    <a:pt x="18088" y="12651"/>
                  </a:cubicBezTo>
                  <a:cubicBezTo>
                    <a:pt x="18295" y="11444"/>
                    <a:pt x="17180" y="9133"/>
                    <a:pt x="18181" y="8050"/>
                  </a:cubicBezTo>
                  <a:cubicBezTo>
                    <a:pt x="18789" y="7401"/>
                    <a:pt x="19997" y="7495"/>
                    <a:pt x="20544" y="6619"/>
                  </a:cubicBezTo>
                  <a:cubicBezTo>
                    <a:pt x="21107" y="5732"/>
                    <a:pt x="20419" y="5504"/>
                    <a:pt x="20070" y="4864"/>
                  </a:cubicBezTo>
                  <a:cubicBezTo>
                    <a:pt x="19924" y="4596"/>
                    <a:pt x="19964" y="4215"/>
                    <a:pt x="19799" y="3915"/>
                  </a:cubicBezTo>
                  <a:cubicBezTo>
                    <a:pt x="19778" y="3875"/>
                    <a:pt x="19750" y="3835"/>
                    <a:pt x="19717" y="3790"/>
                  </a:cubicBezTo>
                  <a:cubicBezTo>
                    <a:pt x="19543" y="3522"/>
                    <a:pt x="19283" y="3255"/>
                    <a:pt x="19049" y="3068"/>
                  </a:cubicBezTo>
                  <a:cubicBezTo>
                    <a:pt x="18521" y="2658"/>
                    <a:pt x="17829" y="2533"/>
                    <a:pt x="17264" y="2192"/>
                  </a:cubicBezTo>
                  <a:cubicBezTo>
                    <a:pt x="16583" y="1779"/>
                    <a:pt x="16398" y="1171"/>
                    <a:pt x="15571" y="1049"/>
                  </a:cubicBezTo>
                  <a:cubicBezTo>
                    <a:pt x="15520" y="1043"/>
                    <a:pt x="15469" y="1041"/>
                    <a:pt x="15417" y="1041"/>
                  </a:cubicBezTo>
                  <a:cubicBezTo>
                    <a:pt x="15213" y="1041"/>
                    <a:pt x="15003" y="1078"/>
                    <a:pt x="14802" y="1078"/>
                  </a:cubicBezTo>
                  <a:cubicBezTo>
                    <a:pt x="14712" y="1078"/>
                    <a:pt x="14625" y="1071"/>
                    <a:pt x="14540" y="1049"/>
                  </a:cubicBezTo>
                  <a:cubicBezTo>
                    <a:pt x="14074" y="936"/>
                    <a:pt x="14220" y="883"/>
                    <a:pt x="13932" y="575"/>
                  </a:cubicBezTo>
                  <a:cubicBezTo>
                    <a:pt x="13548" y="154"/>
                    <a:pt x="13255" y="1"/>
                    <a:pt x="13003"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0"/>
            <p:cNvSpPr/>
            <p:nvPr/>
          </p:nvSpPr>
          <p:spPr>
            <a:xfrm>
              <a:off x="4987350" y="5380975"/>
              <a:ext cx="360525" cy="95475"/>
            </a:xfrm>
            <a:custGeom>
              <a:avLst/>
              <a:gdLst/>
              <a:ahLst/>
              <a:cxnLst/>
              <a:rect l="l" t="t" r="r" b="b"/>
              <a:pathLst>
                <a:path w="14421" h="3819" extrusionOk="0">
                  <a:moveTo>
                    <a:pt x="1680" y="0"/>
                  </a:moveTo>
                  <a:cubicBezTo>
                    <a:pt x="1366" y="0"/>
                    <a:pt x="989" y="93"/>
                    <a:pt x="930" y="427"/>
                  </a:cubicBezTo>
                  <a:cubicBezTo>
                    <a:pt x="434" y="646"/>
                    <a:pt x="1" y="1895"/>
                    <a:pt x="455" y="2316"/>
                  </a:cubicBezTo>
                  <a:cubicBezTo>
                    <a:pt x="608" y="2454"/>
                    <a:pt x="860" y="2501"/>
                    <a:pt x="1146" y="2501"/>
                  </a:cubicBezTo>
                  <a:cubicBezTo>
                    <a:pt x="1692" y="2501"/>
                    <a:pt x="2363" y="2330"/>
                    <a:pt x="2717" y="2296"/>
                  </a:cubicBezTo>
                  <a:cubicBezTo>
                    <a:pt x="2769" y="2291"/>
                    <a:pt x="2820" y="2288"/>
                    <a:pt x="2870" y="2288"/>
                  </a:cubicBezTo>
                  <a:cubicBezTo>
                    <a:pt x="3909" y="2288"/>
                    <a:pt x="4550" y="3370"/>
                    <a:pt x="5583" y="3617"/>
                  </a:cubicBezTo>
                  <a:cubicBezTo>
                    <a:pt x="5864" y="3681"/>
                    <a:pt x="6150" y="3705"/>
                    <a:pt x="6438" y="3705"/>
                  </a:cubicBezTo>
                  <a:cubicBezTo>
                    <a:pt x="7353" y="3705"/>
                    <a:pt x="8294" y="3459"/>
                    <a:pt x="9203" y="3459"/>
                  </a:cubicBezTo>
                  <a:cubicBezTo>
                    <a:pt x="10047" y="3459"/>
                    <a:pt x="11066" y="3819"/>
                    <a:pt x="11994" y="3819"/>
                  </a:cubicBezTo>
                  <a:cubicBezTo>
                    <a:pt x="12541" y="3819"/>
                    <a:pt x="13056" y="3694"/>
                    <a:pt x="13484" y="3297"/>
                  </a:cubicBezTo>
                  <a:cubicBezTo>
                    <a:pt x="13825" y="2977"/>
                    <a:pt x="14420" y="2328"/>
                    <a:pt x="13760" y="2090"/>
                  </a:cubicBezTo>
                  <a:cubicBezTo>
                    <a:pt x="13575" y="2014"/>
                    <a:pt x="13274" y="1981"/>
                    <a:pt x="12992" y="1981"/>
                  </a:cubicBezTo>
                  <a:cubicBezTo>
                    <a:pt x="12773" y="1981"/>
                    <a:pt x="12564" y="2001"/>
                    <a:pt x="12430" y="2036"/>
                  </a:cubicBezTo>
                  <a:cubicBezTo>
                    <a:pt x="12150" y="2109"/>
                    <a:pt x="11976" y="2389"/>
                    <a:pt x="11696" y="2417"/>
                  </a:cubicBezTo>
                  <a:cubicBezTo>
                    <a:pt x="11368" y="2036"/>
                    <a:pt x="11554" y="1647"/>
                    <a:pt x="10966" y="1514"/>
                  </a:cubicBezTo>
                  <a:cubicBezTo>
                    <a:pt x="10774" y="1464"/>
                    <a:pt x="10570" y="1452"/>
                    <a:pt x="10365" y="1452"/>
                  </a:cubicBezTo>
                  <a:cubicBezTo>
                    <a:pt x="10186" y="1452"/>
                    <a:pt x="10006" y="1461"/>
                    <a:pt x="9832" y="1461"/>
                  </a:cubicBezTo>
                  <a:cubicBezTo>
                    <a:pt x="8777" y="1461"/>
                    <a:pt x="7841" y="1173"/>
                    <a:pt x="6811" y="1080"/>
                  </a:cubicBezTo>
                  <a:cubicBezTo>
                    <a:pt x="6752" y="1074"/>
                    <a:pt x="6695" y="1071"/>
                    <a:pt x="6640" y="1071"/>
                  </a:cubicBezTo>
                  <a:cubicBezTo>
                    <a:pt x="6079" y="1071"/>
                    <a:pt x="5670" y="1351"/>
                    <a:pt x="5108" y="1501"/>
                  </a:cubicBezTo>
                  <a:cubicBezTo>
                    <a:pt x="4970" y="1539"/>
                    <a:pt x="4817" y="1571"/>
                    <a:pt x="4670" y="1571"/>
                  </a:cubicBezTo>
                  <a:cubicBezTo>
                    <a:pt x="4454" y="1571"/>
                    <a:pt x="4251" y="1501"/>
                    <a:pt x="4128" y="1274"/>
                  </a:cubicBezTo>
                  <a:cubicBezTo>
                    <a:pt x="3982" y="1007"/>
                    <a:pt x="4221" y="606"/>
                    <a:pt x="3974" y="399"/>
                  </a:cubicBezTo>
                  <a:cubicBezTo>
                    <a:pt x="3886" y="325"/>
                    <a:pt x="3783" y="298"/>
                    <a:pt x="3674" y="298"/>
                  </a:cubicBezTo>
                  <a:cubicBezTo>
                    <a:pt x="3390" y="298"/>
                    <a:pt x="3065" y="483"/>
                    <a:pt x="2851" y="492"/>
                  </a:cubicBezTo>
                  <a:cubicBezTo>
                    <a:pt x="2847" y="492"/>
                    <a:pt x="2843" y="492"/>
                    <a:pt x="2839" y="492"/>
                  </a:cubicBezTo>
                  <a:cubicBezTo>
                    <a:pt x="2456" y="492"/>
                    <a:pt x="2393" y="130"/>
                    <a:pt x="2012" y="38"/>
                  </a:cubicBezTo>
                  <a:cubicBezTo>
                    <a:pt x="1930" y="16"/>
                    <a:pt x="1811" y="0"/>
                    <a:pt x="168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0"/>
            <p:cNvSpPr/>
            <p:nvPr/>
          </p:nvSpPr>
          <p:spPr>
            <a:xfrm>
              <a:off x="4803325" y="2367025"/>
              <a:ext cx="887200" cy="721475"/>
            </a:xfrm>
            <a:custGeom>
              <a:avLst/>
              <a:gdLst/>
              <a:ahLst/>
              <a:cxnLst/>
              <a:rect l="l" t="t" r="r" b="b"/>
              <a:pathLst>
                <a:path w="35488" h="28859" extrusionOk="0">
                  <a:moveTo>
                    <a:pt x="19853" y="0"/>
                  </a:moveTo>
                  <a:cubicBezTo>
                    <a:pt x="19311" y="0"/>
                    <a:pt x="18798" y="268"/>
                    <a:pt x="18307" y="392"/>
                  </a:cubicBezTo>
                  <a:cubicBezTo>
                    <a:pt x="18127" y="433"/>
                    <a:pt x="17952" y="450"/>
                    <a:pt x="17780" y="450"/>
                  </a:cubicBezTo>
                  <a:cubicBezTo>
                    <a:pt x="17129" y="450"/>
                    <a:pt x="16530" y="211"/>
                    <a:pt x="15910" y="211"/>
                  </a:cubicBezTo>
                  <a:cubicBezTo>
                    <a:pt x="15852" y="211"/>
                    <a:pt x="15795" y="213"/>
                    <a:pt x="15737" y="218"/>
                  </a:cubicBezTo>
                  <a:cubicBezTo>
                    <a:pt x="15437" y="225"/>
                    <a:pt x="15141" y="307"/>
                    <a:pt x="14821" y="506"/>
                  </a:cubicBezTo>
                  <a:cubicBezTo>
                    <a:pt x="14160" y="906"/>
                    <a:pt x="14119" y="1568"/>
                    <a:pt x="13520" y="1981"/>
                  </a:cubicBezTo>
                  <a:cubicBezTo>
                    <a:pt x="13301" y="2132"/>
                    <a:pt x="13074" y="2165"/>
                    <a:pt x="12842" y="2165"/>
                  </a:cubicBezTo>
                  <a:cubicBezTo>
                    <a:pt x="12659" y="2165"/>
                    <a:pt x="12473" y="2145"/>
                    <a:pt x="12285" y="2145"/>
                  </a:cubicBezTo>
                  <a:cubicBezTo>
                    <a:pt x="12172" y="2145"/>
                    <a:pt x="12058" y="2152"/>
                    <a:pt x="11943" y="2176"/>
                  </a:cubicBezTo>
                  <a:cubicBezTo>
                    <a:pt x="11201" y="2341"/>
                    <a:pt x="10994" y="2917"/>
                    <a:pt x="10787" y="3473"/>
                  </a:cubicBezTo>
                  <a:cubicBezTo>
                    <a:pt x="10820" y="3518"/>
                    <a:pt x="10848" y="3558"/>
                    <a:pt x="10869" y="3598"/>
                  </a:cubicBezTo>
                  <a:cubicBezTo>
                    <a:pt x="11034" y="3898"/>
                    <a:pt x="10994" y="4279"/>
                    <a:pt x="11140" y="4547"/>
                  </a:cubicBezTo>
                  <a:cubicBezTo>
                    <a:pt x="11489" y="5187"/>
                    <a:pt x="12177" y="5415"/>
                    <a:pt x="11614" y="6302"/>
                  </a:cubicBezTo>
                  <a:cubicBezTo>
                    <a:pt x="11067" y="7178"/>
                    <a:pt x="9859" y="7084"/>
                    <a:pt x="9251" y="7733"/>
                  </a:cubicBezTo>
                  <a:cubicBezTo>
                    <a:pt x="8250" y="8816"/>
                    <a:pt x="9365" y="11127"/>
                    <a:pt x="9158" y="12334"/>
                  </a:cubicBezTo>
                  <a:cubicBezTo>
                    <a:pt x="8921" y="12407"/>
                    <a:pt x="8645" y="12445"/>
                    <a:pt x="8373" y="12445"/>
                  </a:cubicBezTo>
                  <a:cubicBezTo>
                    <a:pt x="8268" y="12445"/>
                    <a:pt x="8164" y="12439"/>
                    <a:pt x="8063" y="12428"/>
                  </a:cubicBezTo>
                  <a:cubicBezTo>
                    <a:pt x="7829" y="12403"/>
                    <a:pt x="7432" y="12235"/>
                    <a:pt x="7120" y="12235"/>
                  </a:cubicBezTo>
                  <a:cubicBezTo>
                    <a:pt x="7022" y="12235"/>
                    <a:pt x="6933" y="12252"/>
                    <a:pt x="6860" y="12294"/>
                  </a:cubicBezTo>
                  <a:cubicBezTo>
                    <a:pt x="6539" y="12456"/>
                    <a:pt x="6405" y="13137"/>
                    <a:pt x="6186" y="13477"/>
                  </a:cubicBezTo>
                  <a:cubicBezTo>
                    <a:pt x="5919" y="13891"/>
                    <a:pt x="5530" y="14265"/>
                    <a:pt x="5084" y="14471"/>
                  </a:cubicBezTo>
                  <a:cubicBezTo>
                    <a:pt x="4698" y="14648"/>
                    <a:pt x="4279" y="14688"/>
                    <a:pt x="3850" y="14688"/>
                  </a:cubicBezTo>
                  <a:cubicBezTo>
                    <a:pt x="3506" y="14688"/>
                    <a:pt x="3154" y="14662"/>
                    <a:pt x="2806" y="14662"/>
                  </a:cubicBezTo>
                  <a:cubicBezTo>
                    <a:pt x="2688" y="14662"/>
                    <a:pt x="2570" y="14665"/>
                    <a:pt x="2453" y="14673"/>
                  </a:cubicBezTo>
                  <a:cubicBezTo>
                    <a:pt x="1958" y="14706"/>
                    <a:pt x="1537" y="14852"/>
                    <a:pt x="1123" y="14965"/>
                  </a:cubicBezTo>
                  <a:cubicBezTo>
                    <a:pt x="1516" y="15894"/>
                    <a:pt x="1763" y="16911"/>
                    <a:pt x="1958" y="17771"/>
                  </a:cubicBezTo>
                  <a:cubicBezTo>
                    <a:pt x="2291" y="19161"/>
                    <a:pt x="3681" y="19790"/>
                    <a:pt x="3713" y="21318"/>
                  </a:cubicBezTo>
                  <a:cubicBezTo>
                    <a:pt x="3762" y="22948"/>
                    <a:pt x="2485" y="22907"/>
                    <a:pt x="1443" y="23710"/>
                  </a:cubicBezTo>
                  <a:cubicBezTo>
                    <a:pt x="0" y="24812"/>
                    <a:pt x="2072" y="25298"/>
                    <a:pt x="2205" y="26588"/>
                  </a:cubicBezTo>
                  <a:cubicBezTo>
                    <a:pt x="2278" y="27156"/>
                    <a:pt x="2156" y="27743"/>
                    <a:pt x="2226" y="28311"/>
                  </a:cubicBezTo>
                  <a:cubicBezTo>
                    <a:pt x="2246" y="28505"/>
                    <a:pt x="2298" y="28679"/>
                    <a:pt x="2371" y="28858"/>
                  </a:cubicBezTo>
                  <a:cubicBezTo>
                    <a:pt x="3247" y="28744"/>
                    <a:pt x="4074" y="28464"/>
                    <a:pt x="4776" y="27897"/>
                  </a:cubicBezTo>
                  <a:cubicBezTo>
                    <a:pt x="5838" y="27050"/>
                    <a:pt x="6600" y="26166"/>
                    <a:pt x="7982" y="25781"/>
                  </a:cubicBezTo>
                  <a:cubicBezTo>
                    <a:pt x="8460" y="25650"/>
                    <a:pt x="9024" y="25566"/>
                    <a:pt x="9579" y="25566"/>
                  </a:cubicBezTo>
                  <a:cubicBezTo>
                    <a:pt x="10018" y="25566"/>
                    <a:pt x="10450" y="25618"/>
                    <a:pt x="10828" y="25740"/>
                  </a:cubicBezTo>
                  <a:cubicBezTo>
                    <a:pt x="11916" y="26088"/>
                    <a:pt x="12617" y="26773"/>
                    <a:pt x="13799" y="26773"/>
                  </a:cubicBezTo>
                  <a:cubicBezTo>
                    <a:pt x="13885" y="26773"/>
                    <a:pt x="13975" y="26769"/>
                    <a:pt x="14067" y="26762"/>
                  </a:cubicBezTo>
                  <a:cubicBezTo>
                    <a:pt x="15229" y="26667"/>
                    <a:pt x="16127" y="26061"/>
                    <a:pt x="17217" y="26061"/>
                  </a:cubicBezTo>
                  <a:cubicBezTo>
                    <a:pt x="17424" y="26061"/>
                    <a:pt x="17638" y="26083"/>
                    <a:pt x="17861" y="26134"/>
                  </a:cubicBezTo>
                  <a:cubicBezTo>
                    <a:pt x="18668" y="26320"/>
                    <a:pt x="19037" y="26660"/>
                    <a:pt x="19897" y="26669"/>
                  </a:cubicBezTo>
                  <a:cubicBezTo>
                    <a:pt x="20163" y="26669"/>
                    <a:pt x="20438" y="26679"/>
                    <a:pt x="20715" y="26679"/>
                  </a:cubicBezTo>
                  <a:cubicBezTo>
                    <a:pt x="20995" y="26679"/>
                    <a:pt x="21275" y="26669"/>
                    <a:pt x="21547" y="26628"/>
                  </a:cubicBezTo>
                  <a:cubicBezTo>
                    <a:pt x="22018" y="26554"/>
                    <a:pt x="22444" y="26519"/>
                    <a:pt x="22861" y="26519"/>
                  </a:cubicBezTo>
                  <a:cubicBezTo>
                    <a:pt x="23527" y="26519"/>
                    <a:pt x="24171" y="26607"/>
                    <a:pt x="24939" y="26754"/>
                  </a:cubicBezTo>
                  <a:cubicBezTo>
                    <a:pt x="25716" y="26899"/>
                    <a:pt x="26887" y="27300"/>
                    <a:pt x="27913" y="27300"/>
                  </a:cubicBezTo>
                  <a:cubicBezTo>
                    <a:pt x="28493" y="27300"/>
                    <a:pt x="29026" y="27171"/>
                    <a:pt x="29415" y="26795"/>
                  </a:cubicBezTo>
                  <a:cubicBezTo>
                    <a:pt x="30352" y="25874"/>
                    <a:pt x="29456" y="24484"/>
                    <a:pt x="30444" y="23575"/>
                  </a:cubicBezTo>
                  <a:cubicBezTo>
                    <a:pt x="31291" y="22802"/>
                    <a:pt x="33302" y="23021"/>
                    <a:pt x="33424" y="21626"/>
                  </a:cubicBezTo>
                  <a:cubicBezTo>
                    <a:pt x="33424" y="21605"/>
                    <a:pt x="33424" y="21573"/>
                    <a:pt x="33436" y="21553"/>
                  </a:cubicBezTo>
                  <a:cubicBezTo>
                    <a:pt x="33456" y="20783"/>
                    <a:pt x="32857" y="19153"/>
                    <a:pt x="32496" y="18492"/>
                  </a:cubicBezTo>
                  <a:cubicBezTo>
                    <a:pt x="31940" y="17459"/>
                    <a:pt x="30631" y="16871"/>
                    <a:pt x="31145" y="15541"/>
                  </a:cubicBezTo>
                  <a:cubicBezTo>
                    <a:pt x="31219" y="15530"/>
                    <a:pt x="31291" y="15525"/>
                    <a:pt x="31362" y="15525"/>
                  </a:cubicBezTo>
                  <a:cubicBezTo>
                    <a:pt x="32099" y="15525"/>
                    <a:pt x="32728" y="16073"/>
                    <a:pt x="33485" y="16073"/>
                  </a:cubicBezTo>
                  <a:cubicBezTo>
                    <a:pt x="33527" y="16073"/>
                    <a:pt x="33569" y="16072"/>
                    <a:pt x="33611" y="16068"/>
                  </a:cubicBezTo>
                  <a:cubicBezTo>
                    <a:pt x="34579" y="15975"/>
                    <a:pt x="34964" y="15014"/>
                    <a:pt x="35106" y="14119"/>
                  </a:cubicBezTo>
                  <a:cubicBezTo>
                    <a:pt x="35488" y="11827"/>
                    <a:pt x="33035" y="12274"/>
                    <a:pt x="31933" y="11447"/>
                  </a:cubicBezTo>
                  <a:cubicBezTo>
                    <a:pt x="31579" y="11191"/>
                    <a:pt x="31527" y="10879"/>
                    <a:pt x="31044" y="10665"/>
                  </a:cubicBezTo>
                  <a:cubicBezTo>
                    <a:pt x="30745" y="10538"/>
                    <a:pt x="30404" y="10559"/>
                    <a:pt x="30064" y="10397"/>
                  </a:cubicBezTo>
                  <a:cubicBezTo>
                    <a:pt x="29289" y="10036"/>
                    <a:pt x="29147" y="9383"/>
                    <a:pt x="28661" y="8723"/>
                  </a:cubicBezTo>
                  <a:cubicBezTo>
                    <a:pt x="28133" y="8001"/>
                    <a:pt x="26569" y="7838"/>
                    <a:pt x="26257" y="7239"/>
                  </a:cubicBezTo>
                  <a:cubicBezTo>
                    <a:pt x="25929" y="6590"/>
                    <a:pt x="27339" y="5443"/>
                    <a:pt x="27246" y="4560"/>
                  </a:cubicBezTo>
                  <a:cubicBezTo>
                    <a:pt x="27185" y="3992"/>
                    <a:pt x="26658" y="3558"/>
                    <a:pt x="26443" y="2979"/>
                  </a:cubicBezTo>
                  <a:cubicBezTo>
                    <a:pt x="26184" y="2277"/>
                    <a:pt x="26217" y="1916"/>
                    <a:pt x="25628" y="1413"/>
                  </a:cubicBezTo>
                  <a:cubicBezTo>
                    <a:pt x="25122" y="968"/>
                    <a:pt x="24567" y="627"/>
                    <a:pt x="23925" y="493"/>
                  </a:cubicBezTo>
                  <a:cubicBezTo>
                    <a:pt x="23799" y="466"/>
                    <a:pt x="23683" y="455"/>
                    <a:pt x="23574" y="455"/>
                  </a:cubicBezTo>
                  <a:cubicBezTo>
                    <a:pt x="23030" y="455"/>
                    <a:pt x="22668" y="739"/>
                    <a:pt x="22049" y="773"/>
                  </a:cubicBezTo>
                  <a:cubicBezTo>
                    <a:pt x="22020" y="774"/>
                    <a:pt x="21992" y="775"/>
                    <a:pt x="21965" y="775"/>
                  </a:cubicBezTo>
                  <a:cubicBezTo>
                    <a:pt x="21193" y="775"/>
                    <a:pt x="20891" y="232"/>
                    <a:pt x="20245" y="51"/>
                  </a:cubicBezTo>
                  <a:cubicBezTo>
                    <a:pt x="20113" y="16"/>
                    <a:pt x="19982" y="0"/>
                    <a:pt x="1985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0"/>
            <p:cNvSpPr/>
            <p:nvPr/>
          </p:nvSpPr>
          <p:spPr>
            <a:xfrm>
              <a:off x="4930700" y="4898425"/>
              <a:ext cx="188425" cy="152700"/>
            </a:xfrm>
            <a:custGeom>
              <a:avLst/>
              <a:gdLst/>
              <a:ahLst/>
              <a:cxnLst/>
              <a:rect l="l" t="t" r="r" b="b"/>
              <a:pathLst>
                <a:path w="7537" h="6108" extrusionOk="0">
                  <a:moveTo>
                    <a:pt x="897" y="1"/>
                  </a:moveTo>
                  <a:cubicBezTo>
                    <a:pt x="791" y="1"/>
                    <a:pt x="676" y="10"/>
                    <a:pt x="548" y="23"/>
                  </a:cubicBezTo>
                  <a:cubicBezTo>
                    <a:pt x="248" y="23"/>
                    <a:pt x="1" y="433"/>
                    <a:pt x="70" y="725"/>
                  </a:cubicBezTo>
                  <a:cubicBezTo>
                    <a:pt x="184" y="1199"/>
                    <a:pt x="824" y="980"/>
                    <a:pt x="1196" y="1146"/>
                  </a:cubicBezTo>
                  <a:cubicBezTo>
                    <a:pt x="1752" y="1402"/>
                    <a:pt x="1724" y="2156"/>
                    <a:pt x="2287" y="2497"/>
                  </a:cubicBezTo>
                  <a:cubicBezTo>
                    <a:pt x="2794" y="2796"/>
                    <a:pt x="3094" y="3344"/>
                    <a:pt x="3690" y="3466"/>
                  </a:cubicBezTo>
                  <a:cubicBezTo>
                    <a:pt x="4504" y="3619"/>
                    <a:pt x="4817" y="3311"/>
                    <a:pt x="5166" y="4207"/>
                  </a:cubicBezTo>
                  <a:cubicBezTo>
                    <a:pt x="5393" y="4766"/>
                    <a:pt x="5725" y="5241"/>
                    <a:pt x="6134" y="5695"/>
                  </a:cubicBezTo>
                  <a:cubicBezTo>
                    <a:pt x="6298" y="5871"/>
                    <a:pt x="6744" y="6107"/>
                    <a:pt x="7088" y="6107"/>
                  </a:cubicBezTo>
                  <a:cubicBezTo>
                    <a:pt x="7329" y="6107"/>
                    <a:pt x="7521" y="5991"/>
                    <a:pt x="7529" y="5655"/>
                  </a:cubicBezTo>
                  <a:cubicBezTo>
                    <a:pt x="7537" y="5229"/>
                    <a:pt x="7002" y="5148"/>
                    <a:pt x="6747" y="4941"/>
                  </a:cubicBezTo>
                  <a:cubicBezTo>
                    <a:pt x="6495" y="4746"/>
                    <a:pt x="6248" y="4394"/>
                    <a:pt x="6074" y="4138"/>
                  </a:cubicBezTo>
                  <a:cubicBezTo>
                    <a:pt x="5806" y="3757"/>
                    <a:pt x="5705" y="3417"/>
                    <a:pt x="5692" y="2950"/>
                  </a:cubicBezTo>
                  <a:cubicBezTo>
                    <a:pt x="5681" y="2497"/>
                    <a:pt x="5632" y="2136"/>
                    <a:pt x="5125" y="2001"/>
                  </a:cubicBezTo>
                  <a:cubicBezTo>
                    <a:pt x="4704" y="1880"/>
                    <a:pt x="4257" y="1928"/>
                    <a:pt x="3836" y="1775"/>
                  </a:cubicBezTo>
                  <a:cubicBezTo>
                    <a:pt x="3309" y="1580"/>
                    <a:pt x="3054" y="1280"/>
                    <a:pt x="2640" y="972"/>
                  </a:cubicBezTo>
                  <a:cubicBezTo>
                    <a:pt x="2412" y="806"/>
                    <a:pt x="2154" y="774"/>
                    <a:pt x="1918" y="620"/>
                  </a:cubicBezTo>
                  <a:cubicBezTo>
                    <a:pt x="1712" y="474"/>
                    <a:pt x="1731" y="384"/>
                    <a:pt x="1546" y="226"/>
                  </a:cubicBezTo>
                  <a:cubicBezTo>
                    <a:pt x="1344" y="52"/>
                    <a:pt x="1145" y="1"/>
                    <a:pt x="89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0"/>
            <p:cNvSpPr/>
            <p:nvPr/>
          </p:nvSpPr>
          <p:spPr>
            <a:xfrm>
              <a:off x="4921400" y="5300100"/>
              <a:ext cx="48750" cy="53075"/>
            </a:xfrm>
            <a:custGeom>
              <a:avLst/>
              <a:gdLst/>
              <a:ahLst/>
              <a:cxnLst/>
              <a:rect l="l" t="t" r="r" b="b"/>
              <a:pathLst>
                <a:path w="1950" h="2123" extrusionOk="0">
                  <a:moveTo>
                    <a:pt x="331" y="1"/>
                  </a:moveTo>
                  <a:cubicBezTo>
                    <a:pt x="246" y="1"/>
                    <a:pt x="160" y="5"/>
                    <a:pt x="73" y="13"/>
                  </a:cubicBezTo>
                  <a:cubicBezTo>
                    <a:pt x="12" y="127"/>
                    <a:pt x="0" y="436"/>
                    <a:pt x="32" y="601"/>
                  </a:cubicBezTo>
                  <a:cubicBezTo>
                    <a:pt x="105" y="950"/>
                    <a:pt x="320" y="922"/>
                    <a:pt x="507" y="1157"/>
                  </a:cubicBezTo>
                  <a:cubicBezTo>
                    <a:pt x="734" y="1445"/>
                    <a:pt x="556" y="2057"/>
                    <a:pt x="1042" y="2118"/>
                  </a:cubicBezTo>
                  <a:cubicBezTo>
                    <a:pt x="1068" y="2121"/>
                    <a:pt x="1093" y="2122"/>
                    <a:pt x="1116" y="2122"/>
                  </a:cubicBezTo>
                  <a:cubicBezTo>
                    <a:pt x="1527" y="2122"/>
                    <a:pt x="1513" y="1699"/>
                    <a:pt x="1598" y="1404"/>
                  </a:cubicBezTo>
                  <a:cubicBezTo>
                    <a:pt x="1735" y="1015"/>
                    <a:pt x="1950" y="796"/>
                    <a:pt x="1598" y="436"/>
                  </a:cubicBezTo>
                  <a:cubicBezTo>
                    <a:pt x="1332" y="159"/>
                    <a:pt x="859" y="1"/>
                    <a:pt x="33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0"/>
            <p:cNvSpPr/>
            <p:nvPr/>
          </p:nvSpPr>
          <p:spPr>
            <a:xfrm>
              <a:off x="4593450" y="4480125"/>
              <a:ext cx="749250" cy="610725"/>
            </a:xfrm>
            <a:custGeom>
              <a:avLst/>
              <a:gdLst/>
              <a:ahLst/>
              <a:cxnLst/>
              <a:rect l="l" t="t" r="r" b="b"/>
              <a:pathLst>
                <a:path w="29970" h="24429" extrusionOk="0">
                  <a:moveTo>
                    <a:pt x="27415" y="1"/>
                  </a:moveTo>
                  <a:cubicBezTo>
                    <a:pt x="27404" y="1"/>
                    <a:pt x="27393" y="2"/>
                    <a:pt x="27383" y="5"/>
                  </a:cubicBezTo>
                  <a:cubicBezTo>
                    <a:pt x="26937" y="126"/>
                    <a:pt x="27631" y="1529"/>
                    <a:pt x="27639" y="1849"/>
                  </a:cubicBezTo>
                  <a:cubicBezTo>
                    <a:pt x="27650" y="2255"/>
                    <a:pt x="27525" y="2275"/>
                    <a:pt x="27145" y="2283"/>
                  </a:cubicBezTo>
                  <a:cubicBezTo>
                    <a:pt x="26816" y="2283"/>
                    <a:pt x="26536" y="2345"/>
                    <a:pt x="26215" y="2457"/>
                  </a:cubicBezTo>
                  <a:cubicBezTo>
                    <a:pt x="25600" y="2663"/>
                    <a:pt x="24835" y="2952"/>
                    <a:pt x="24124" y="2952"/>
                  </a:cubicBezTo>
                  <a:cubicBezTo>
                    <a:pt x="23825" y="2952"/>
                    <a:pt x="23534" y="2901"/>
                    <a:pt x="23268" y="2770"/>
                  </a:cubicBezTo>
                  <a:cubicBezTo>
                    <a:pt x="22790" y="2526"/>
                    <a:pt x="22532" y="2129"/>
                    <a:pt x="21986" y="2129"/>
                  </a:cubicBezTo>
                  <a:cubicBezTo>
                    <a:pt x="21931" y="2129"/>
                    <a:pt x="21874" y="2133"/>
                    <a:pt x="21813" y="2141"/>
                  </a:cubicBezTo>
                  <a:cubicBezTo>
                    <a:pt x="21640" y="2158"/>
                    <a:pt x="21473" y="2218"/>
                    <a:pt x="21308" y="2218"/>
                  </a:cubicBezTo>
                  <a:cubicBezTo>
                    <a:pt x="21197" y="2218"/>
                    <a:pt x="21088" y="2191"/>
                    <a:pt x="20978" y="2109"/>
                  </a:cubicBezTo>
                  <a:cubicBezTo>
                    <a:pt x="20824" y="1995"/>
                    <a:pt x="20759" y="1776"/>
                    <a:pt x="20617" y="1664"/>
                  </a:cubicBezTo>
                  <a:cubicBezTo>
                    <a:pt x="20321" y="1425"/>
                    <a:pt x="19638" y="1244"/>
                    <a:pt x="19079" y="1244"/>
                  </a:cubicBezTo>
                  <a:cubicBezTo>
                    <a:pt x="18817" y="1244"/>
                    <a:pt x="18583" y="1284"/>
                    <a:pt x="18428" y="1376"/>
                  </a:cubicBezTo>
                  <a:cubicBezTo>
                    <a:pt x="18194" y="1521"/>
                    <a:pt x="18161" y="1821"/>
                    <a:pt x="17914" y="1943"/>
                  </a:cubicBezTo>
                  <a:cubicBezTo>
                    <a:pt x="17698" y="2048"/>
                    <a:pt x="17419" y="2057"/>
                    <a:pt x="17192" y="2162"/>
                  </a:cubicBezTo>
                  <a:cubicBezTo>
                    <a:pt x="16775" y="2332"/>
                    <a:pt x="16386" y="2720"/>
                    <a:pt x="15941" y="2720"/>
                  </a:cubicBezTo>
                  <a:cubicBezTo>
                    <a:pt x="15859" y="2720"/>
                    <a:pt x="15775" y="2707"/>
                    <a:pt x="15688" y="2676"/>
                  </a:cubicBezTo>
                  <a:cubicBezTo>
                    <a:pt x="15109" y="2470"/>
                    <a:pt x="14602" y="1995"/>
                    <a:pt x="13973" y="1935"/>
                  </a:cubicBezTo>
                  <a:cubicBezTo>
                    <a:pt x="13867" y="1924"/>
                    <a:pt x="13758" y="1920"/>
                    <a:pt x="13648" y="1920"/>
                  </a:cubicBezTo>
                  <a:cubicBezTo>
                    <a:pt x="13429" y="1920"/>
                    <a:pt x="13207" y="1935"/>
                    <a:pt x="12996" y="1935"/>
                  </a:cubicBezTo>
                  <a:cubicBezTo>
                    <a:pt x="12903" y="1935"/>
                    <a:pt x="12798" y="1943"/>
                    <a:pt x="12697" y="1943"/>
                  </a:cubicBezTo>
                  <a:cubicBezTo>
                    <a:pt x="12469" y="2490"/>
                    <a:pt x="12129" y="2964"/>
                    <a:pt x="12117" y="3593"/>
                  </a:cubicBezTo>
                  <a:cubicBezTo>
                    <a:pt x="12096" y="4501"/>
                    <a:pt x="10974" y="4582"/>
                    <a:pt x="10220" y="4594"/>
                  </a:cubicBezTo>
                  <a:cubicBezTo>
                    <a:pt x="10198" y="4595"/>
                    <a:pt x="10177" y="4595"/>
                    <a:pt x="10156" y="4595"/>
                  </a:cubicBezTo>
                  <a:cubicBezTo>
                    <a:pt x="9733" y="4595"/>
                    <a:pt x="9404" y="4477"/>
                    <a:pt x="8991" y="4420"/>
                  </a:cubicBezTo>
                  <a:cubicBezTo>
                    <a:pt x="8937" y="4411"/>
                    <a:pt x="8885" y="4407"/>
                    <a:pt x="8834" y="4407"/>
                  </a:cubicBezTo>
                  <a:cubicBezTo>
                    <a:pt x="8464" y="4407"/>
                    <a:pt x="8157" y="4623"/>
                    <a:pt x="7836" y="4833"/>
                  </a:cubicBezTo>
                  <a:cubicBezTo>
                    <a:pt x="7447" y="5101"/>
                    <a:pt x="7179" y="5462"/>
                    <a:pt x="6713" y="5583"/>
                  </a:cubicBezTo>
                  <a:cubicBezTo>
                    <a:pt x="6364" y="5677"/>
                    <a:pt x="5930" y="5616"/>
                    <a:pt x="5590" y="5717"/>
                  </a:cubicBezTo>
                  <a:cubicBezTo>
                    <a:pt x="5197" y="5831"/>
                    <a:pt x="4949" y="6191"/>
                    <a:pt x="4476" y="6285"/>
                  </a:cubicBezTo>
                  <a:cubicBezTo>
                    <a:pt x="4195" y="6349"/>
                    <a:pt x="3928" y="6431"/>
                    <a:pt x="3660" y="6532"/>
                  </a:cubicBezTo>
                  <a:cubicBezTo>
                    <a:pt x="3940" y="6852"/>
                    <a:pt x="4042" y="7339"/>
                    <a:pt x="3980" y="7772"/>
                  </a:cubicBezTo>
                  <a:cubicBezTo>
                    <a:pt x="3879" y="8429"/>
                    <a:pt x="3312" y="8615"/>
                    <a:pt x="2906" y="9069"/>
                  </a:cubicBezTo>
                  <a:cubicBezTo>
                    <a:pt x="2371" y="9670"/>
                    <a:pt x="2618" y="10606"/>
                    <a:pt x="1864" y="11032"/>
                  </a:cubicBezTo>
                  <a:cubicBezTo>
                    <a:pt x="1609" y="11174"/>
                    <a:pt x="1289" y="11226"/>
                    <a:pt x="1009" y="11360"/>
                  </a:cubicBezTo>
                  <a:cubicBezTo>
                    <a:pt x="640" y="11546"/>
                    <a:pt x="640" y="11648"/>
                    <a:pt x="567" y="12061"/>
                  </a:cubicBezTo>
                  <a:cubicBezTo>
                    <a:pt x="494" y="12463"/>
                    <a:pt x="401" y="12957"/>
                    <a:pt x="0" y="13062"/>
                  </a:cubicBezTo>
                  <a:cubicBezTo>
                    <a:pt x="8" y="13249"/>
                    <a:pt x="0" y="13444"/>
                    <a:pt x="40" y="13630"/>
                  </a:cubicBezTo>
                  <a:cubicBezTo>
                    <a:pt x="195" y="14360"/>
                    <a:pt x="669" y="14959"/>
                    <a:pt x="1009" y="15580"/>
                  </a:cubicBezTo>
                  <a:cubicBezTo>
                    <a:pt x="1256" y="16022"/>
                    <a:pt x="1390" y="16443"/>
                    <a:pt x="1836" y="16723"/>
                  </a:cubicBezTo>
                  <a:cubicBezTo>
                    <a:pt x="2171" y="16930"/>
                    <a:pt x="2664" y="17023"/>
                    <a:pt x="3076" y="17023"/>
                  </a:cubicBezTo>
                  <a:cubicBezTo>
                    <a:pt x="3092" y="17023"/>
                    <a:pt x="3109" y="17023"/>
                    <a:pt x="3125" y="17023"/>
                  </a:cubicBezTo>
                  <a:cubicBezTo>
                    <a:pt x="3383" y="17013"/>
                    <a:pt x="3626" y="16940"/>
                    <a:pt x="3885" y="16940"/>
                  </a:cubicBezTo>
                  <a:cubicBezTo>
                    <a:pt x="3937" y="16940"/>
                    <a:pt x="3989" y="16943"/>
                    <a:pt x="4042" y="16950"/>
                  </a:cubicBezTo>
                  <a:cubicBezTo>
                    <a:pt x="4248" y="16970"/>
                    <a:pt x="4661" y="17084"/>
                    <a:pt x="4581" y="17384"/>
                  </a:cubicBezTo>
                  <a:cubicBezTo>
                    <a:pt x="4515" y="17619"/>
                    <a:pt x="4195" y="17571"/>
                    <a:pt x="4001" y="17599"/>
                  </a:cubicBezTo>
                  <a:cubicBezTo>
                    <a:pt x="3868" y="17611"/>
                    <a:pt x="3473" y="17639"/>
                    <a:pt x="3393" y="17745"/>
                  </a:cubicBezTo>
                  <a:cubicBezTo>
                    <a:pt x="3247" y="17919"/>
                    <a:pt x="3372" y="18353"/>
                    <a:pt x="3425" y="18527"/>
                  </a:cubicBezTo>
                  <a:cubicBezTo>
                    <a:pt x="3640" y="19188"/>
                    <a:pt x="4300" y="19468"/>
                    <a:pt x="4515" y="20084"/>
                  </a:cubicBezTo>
                  <a:cubicBezTo>
                    <a:pt x="4641" y="20424"/>
                    <a:pt x="4588" y="20952"/>
                    <a:pt x="4869" y="21190"/>
                  </a:cubicBezTo>
                  <a:cubicBezTo>
                    <a:pt x="4996" y="21295"/>
                    <a:pt x="5159" y="21332"/>
                    <a:pt x="5330" y="21332"/>
                  </a:cubicBezTo>
                  <a:cubicBezTo>
                    <a:pt x="5562" y="21332"/>
                    <a:pt x="5807" y="21264"/>
                    <a:pt x="5991" y="21210"/>
                  </a:cubicBezTo>
                  <a:cubicBezTo>
                    <a:pt x="6611" y="21044"/>
                    <a:pt x="7187" y="20765"/>
                    <a:pt x="7827" y="20684"/>
                  </a:cubicBezTo>
                  <a:cubicBezTo>
                    <a:pt x="7992" y="20662"/>
                    <a:pt x="8157" y="20655"/>
                    <a:pt x="8324" y="20655"/>
                  </a:cubicBezTo>
                  <a:cubicBezTo>
                    <a:pt x="8655" y="20655"/>
                    <a:pt x="8989" y="20684"/>
                    <a:pt x="9317" y="20684"/>
                  </a:cubicBezTo>
                  <a:cubicBezTo>
                    <a:pt x="9629" y="20684"/>
                    <a:pt x="9935" y="20658"/>
                    <a:pt x="10231" y="20558"/>
                  </a:cubicBezTo>
                  <a:cubicBezTo>
                    <a:pt x="10334" y="20523"/>
                    <a:pt x="10415" y="20509"/>
                    <a:pt x="10482" y="20509"/>
                  </a:cubicBezTo>
                  <a:cubicBezTo>
                    <a:pt x="10732" y="20509"/>
                    <a:pt x="10800" y="20709"/>
                    <a:pt x="11120" y="20849"/>
                  </a:cubicBezTo>
                  <a:cubicBezTo>
                    <a:pt x="11183" y="20876"/>
                    <a:pt x="11245" y="20886"/>
                    <a:pt x="11304" y="20886"/>
                  </a:cubicBezTo>
                  <a:cubicBezTo>
                    <a:pt x="11529" y="20886"/>
                    <a:pt x="11731" y="20740"/>
                    <a:pt x="11924" y="20740"/>
                  </a:cubicBezTo>
                  <a:cubicBezTo>
                    <a:pt x="11996" y="20740"/>
                    <a:pt x="12067" y="20761"/>
                    <a:pt x="12137" y="20817"/>
                  </a:cubicBezTo>
                  <a:cubicBezTo>
                    <a:pt x="12364" y="21004"/>
                    <a:pt x="12457" y="21324"/>
                    <a:pt x="12716" y="21506"/>
                  </a:cubicBezTo>
                  <a:cubicBezTo>
                    <a:pt x="12952" y="21685"/>
                    <a:pt x="13178" y="21779"/>
                    <a:pt x="13470" y="21798"/>
                  </a:cubicBezTo>
                  <a:cubicBezTo>
                    <a:pt x="13476" y="21798"/>
                    <a:pt x="13482" y="21798"/>
                    <a:pt x="13489" y="21798"/>
                  </a:cubicBezTo>
                  <a:cubicBezTo>
                    <a:pt x="13586" y="21798"/>
                    <a:pt x="13838" y="21772"/>
                    <a:pt x="14074" y="21772"/>
                  </a:cubicBezTo>
                  <a:cubicBezTo>
                    <a:pt x="14335" y="21772"/>
                    <a:pt x="14577" y="21804"/>
                    <a:pt x="14573" y="21940"/>
                  </a:cubicBezTo>
                  <a:cubicBezTo>
                    <a:pt x="14561" y="22179"/>
                    <a:pt x="13685" y="22314"/>
                    <a:pt x="13560" y="22548"/>
                  </a:cubicBezTo>
                  <a:cubicBezTo>
                    <a:pt x="13397" y="22860"/>
                    <a:pt x="13674" y="23148"/>
                    <a:pt x="13953" y="23209"/>
                  </a:cubicBezTo>
                  <a:cubicBezTo>
                    <a:pt x="14044" y="23233"/>
                    <a:pt x="14137" y="23243"/>
                    <a:pt x="14229" y="23243"/>
                  </a:cubicBezTo>
                  <a:cubicBezTo>
                    <a:pt x="14541" y="23243"/>
                    <a:pt x="14853" y="23124"/>
                    <a:pt x="15141" y="23014"/>
                  </a:cubicBezTo>
                  <a:cubicBezTo>
                    <a:pt x="15341" y="22936"/>
                    <a:pt x="15516" y="22860"/>
                    <a:pt x="15709" y="22860"/>
                  </a:cubicBezTo>
                  <a:cubicBezTo>
                    <a:pt x="15793" y="22860"/>
                    <a:pt x="15881" y="22875"/>
                    <a:pt x="15975" y="22909"/>
                  </a:cubicBezTo>
                  <a:cubicBezTo>
                    <a:pt x="16284" y="23035"/>
                    <a:pt x="16377" y="23323"/>
                    <a:pt x="16584" y="23562"/>
                  </a:cubicBezTo>
                  <a:cubicBezTo>
                    <a:pt x="16844" y="23849"/>
                    <a:pt x="17632" y="24429"/>
                    <a:pt x="18098" y="24429"/>
                  </a:cubicBezTo>
                  <a:cubicBezTo>
                    <a:pt x="18336" y="24429"/>
                    <a:pt x="18491" y="24277"/>
                    <a:pt x="18449" y="23858"/>
                  </a:cubicBezTo>
                  <a:cubicBezTo>
                    <a:pt x="18368" y="23014"/>
                    <a:pt x="18161" y="22241"/>
                    <a:pt x="17659" y="21560"/>
                  </a:cubicBezTo>
                  <a:cubicBezTo>
                    <a:pt x="17090" y="20797"/>
                    <a:pt x="16151" y="20303"/>
                    <a:pt x="15294" y="19901"/>
                  </a:cubicBezTo>
                  <a:cubicBezTo>
                    <a:pt x="14987" y="19755"/>
                    <a:pt x="14686" y="19601"/>
                    <a:pt x="14467" y="19322"/>
                  </a:cubicBezTo>
                  <a:cubicBezTo>
                    <a:pt x="14306" y="19115"/>
                    <a:pt x="14213" y="18860"/>
                    <a:pt x="14038" y="18660"/>
                  </a:cubicBezTo>
                  <a:cubicBezTo>
                    <a:pt x="13799" y="18385"/>
                    <a:pt x="13519" y="18300"/>
                    <a:pt x="13171" y="18260"/>
                  </a:cubicBezTo>
                  <a:cubicBezTo>
                    <a:pt x="12850" y="18219"/>
                    <a:pt x="11954" y="18219"/>
                    <a:pt x="11728" y="17911"/>
                  </a:cubicBezTo>
                  <a:cubicBezTo>
                    <a:pt x="11395" y="17444"/>
                    <a:pt x="12181" y="17371"/>
                    <a:pt x="12429" y="17343"/>
                  </a:cubicBezTo>
                  <a:cubicBezTo>
                    <a:pt x="13086" y="17258"/>
                    <a:pt x="13378" y="16804"/>
                    <a:pt x="13077" y="16196"/>
                  </a:cubicBezTo>
                  <a:cubicBezTo>
                    <a:pt x="12891" y="15827"/>
                    <a:pt x="12076" y="15547"/>
                    <a:pt x="12611" y="15114"/>
                  </a:cubicBezTo>
                  <a:cubicBezTo>
                    <a:pt x="12808" y="14958"/>
                    <a:pt x="13057" y="14864"/>
                    <a:pt x="13303" y="14864"/>
                  </a:cubicBezTo>
                  <a:cubicBezTo>
                    <a:pt x="13499" y="14864"/>
                    <a:pt x="13691" y="14924"/>
                    <a:pt x="13852" y="15061"/>
                  </a:cubicBezTo>
                  <a:cubicBezTo>
                    <a:pt x="14103" y="15275"/>
                    <a:pt x="14283" y="15990"/>
                    <a:pt x="14689" y="15990"/>
                  </a:cubicBezTo>
                  <a:cubicBezTo>
                    <a:pt x="14714" y="15990"/>
                    <a:pt x="14741" y="15987"/>
                    <a:pt x="14768" y="15981"/>
                  </a:cubicBezTo>
                  <a:cubicBezTo>
                    <a:pt x="14821" y="15649"/>
                    <a:pt x="14821" y="15073"/>
                    <a:pt x="14602" y="14834"/>
                  </a:cubicBezTo>
                  <a:cubicBezTo>
                    <a:pt x="14428" y="14639"/>
                    <a:pt x="14387" y="14360"/>
                    <a:pt x="14273" y="14132"/>
                  </a:cubicBezTo>
                  <a:cubicBezTo>
                    <a:pt x="14087" y="13784"/>
                    <a:pt x="13859" y="13586"/>
                    <a:pt x="13511" y="13423"/>
                  </a:cubicBezTo>
                  <a:cubicBezTo>
                    <a:pt x="13037" y="13196"/>
                    <a:pt x="12903" y="13022"/>
                    <a:pt x="12789" y="12503"/>
                  </a:cubicBezTo>
                  <a:cubicBezTo>
                    <a:pt x="12745" y="12329"/>
                    <a:pt x="12818" y="12082"/>
                    <a:pt x="12757" y="11928"/>
                  </a:cubicBezTo>
                  <a:cubicBezTo>
                    <a:pt x="12603" y="11567"/>
                    <a:pt x="12003" y="11473"/>
                    <a:pt x="11748" y="11258"/>
                  </a:cubicBezTo>
                  <a:cubicBezTo>
                    <a:pt x="11509" y="11052"/>
                    <a:pt x="11314" y="10618"/>
                    <a:pt x="11262" y="10330"/>
                  </a:cubicBezTo>
                  <a:cubicBezTo>
                    <a:pt x="11208" y="10018"/>
                    <a:pt x="11354" y="9743"/>
                    <a:pt x="11375" y="9442"/>
                  </a:cubicBezTo>
                  <a:cubicBezTo>
                    <a:pt x="11395" y="9090"/>
                    <a:pt x="11375" y="8781"/>
                    <a:pt x="11189" y="8502"/>
                  </a:cubicBezTo>
                  <a:cubicBezTo>
                    <a:pt x="10773" y="7861"/>
                    <a:pt x="11530" y="7118"/>
                    <a:pt x="12247" y="7118"/>
                  </a:cubicBezTo>
                  <a:cubicBezTo>
                    <a:pt x="12384" y="7118"/>
                    <a:pt x="12518" y="7145"/>
                    <a:pt x="12643" y="7204"/>
                  </a:cubicBezTo>
                  <a:cubicBezTo>
                    <a:pt x="12643" y="7574"/>
                    <a:pt x="12489" y="7793"/>
                    <a:pt x="12417" y="8141"/>
                  </a:cubicBezTo>
                  <a:cubicBezTo>
                    <a:pt x="12315" y="8676"/>
                    <a:pt x="12777" y="8916"/>
                    <a:pt x="13199" y="9122"/>
                  </a:cubicBezTo>
                  <a:cubicBezTo>
                    <a:pt x="13584" y="9296"/>
                    <a:pt x="13880" y="9483"/>
                    <a:pt x="14306" y="9483"/>
                  </a:cubicBezTo>
                  <a:cubicBezTo>
                    <a:pt x="14768" y="9471"/>
                    <a:pt x="15214" y="9329"/>
                    <a:pt x="15664" y="9244"/>
                  </a:cubicBezTo>
                  <a:cubicBezTo>
                    <a:pt x="16276" y="9122"/>
                    <a:pt x="16892" y="8770"/>
                    <a:pt x="16872" y="8040"/>
                  </a:cubicBezTo>
                  <a:cubicBezTo>
                    <a:pt x="16872" y="7821"/>
                    <a:pt x="16799" y="7452"/>
                    <a:pt x="16718" y="7273"/>
                  </a:cubicBezTo>
                  <a:cubicBezTo>
                    <a:pt x="16637" y="7099"/>
                    <a:pt x="16438" y="7018"/>
                    <a:pt x="16357" y="6844"/>
                  </a:cubicBezTo>
                  <a:cubicBezTo>
                    <a:pt x="16142" y="6418"/>
                    <a:pt x="16304" y="6009"/>
                    <a:pt x="16770" y="5964"/>
                  </a:cubicBezTo>
                  <a:cubicBezTo>
                    <a:pt x="16787" y="5963"/>
                    <a:pt x="16803" y="5962"/>
                    <a:pt x="16819" y="5962"/>
                  </a:cubicBezTo>
                  <a:cubicBezTo>
                    <a:pt x="17237" y="5962"/>
                    <a:pt x="17595" y="6381"/>
                    <a:pt x="17991" y="6381"/>
                  </a:cubicBezTo>
                  <a:cubicBezTo>
                    <a:pt x="18051" y="6381"/>
                    <a:pt x="18111" y="6371"/>
                    <a:pt x="18173" y="6349"/>
                  </a:cubicBezTo>
                  <a:cubicBezTo>
                    <a:pt x="18696" y="6143"/>
                    <a:pt x="18834" y="5328"/>
                    <a:pt x="19410" y="5088"/>
                  </a:cubicBezTo>
                  <a:cubicBezTo>
                    <a:pt x="19536" y="5037"/>
                    <a:pt x="19646" y="5016"/>
                    <a:pt x="19746" y="5016"/>
                  </a:cubicBezTo>
                  <a:cubicBezTo>
                    <a:pt x="20131" y="5016"/>
                    <a:pt x="20374" y="5320"/>
                    <a:pt x="20824" y="5368"/>
                  </a:cubicBezTo>
                  <a:cubicBezTo>
                    <a:pt x="20854" y="5371"/>
                    <a:pt x="20883" y="5372"/>
                    <a:pt x="20911" y="5372"/>
                  </a:cubicBezTo>
                  <a:cubicBezTo>
                    <a:pt x="21452" y="5372"/>
                    <a:pt x="21653" y="4908"/>
                    <a:pt x="22153" y="4789"/>
                  </a:cubicBezTo>
                  <a:cubicBezTo>
                    <a:pt x="22215" y="4774"/>
                    <a:pt x="22281" y="4767"/>
                    <a:pt x="22350" y="4767"/>
                  </a:cubicBezTo>
                  <a:cubicBezTo>
                    <a:pt x="22815" y="4767"/>
                    <a:pt x="23406" y="5071"/>
                    <a:pt x="23783" y="5222"/>
                  </a:cubicBezTo>
                  <a:cubicBezTo>
                    <a:pt x="24127" y="5353"/>
                    <a:pt x="24423" y="5402"/>
                    <a:pt x="24738" y="5402"/>
                  </a:cubicBezTo>
                  <a:cubicBezTo>
                    <a:pt x="24969" y="5402"/>
                    <a:pt x="25210" y="5375"/>
                    <a:pt x="25486" y="5336"/>
                  </a:cubicBezTo>
                  <a:cubicBezTo>
                    <a:pt x="25654" y="5315"/>
                    <a:pt x="25834" y="5297"/>
                    <a:pt x="26013" y="5297"/>
                  </a:cubicBezTo>
                  <a:cubicBezTo>
                    <a:pt x="26085" y="5297"/>
                    <a:pt x="26157" y="5300"/>
                    <a:pt x="26228" y="5307"/>
                  </a:cubicBezTo>
                  <a:cubicBezTo>
                    <a:pt x="26536" y="5328"/>
                    <a:pt x="26711" y="5482"/>
                    <a:pt x="26990" y="5583"/>
                  </a:cubicBezTo>
                  <a:cubicBezTo>
                    <a:pt x="27103" y="5624"/>
                    <a:pt x="27210" y="5643"/>
                    <a:pt x="27311" y="5643"/>
                  </a:cubicBezTo>
                  <a:cubicBezTo>
                    <a:pt x="27419" y="5643"/>
                    <a:pt x="27522" y="5621"/>
                    <a:pt x="27618" y="5583"/>
                  </a:cubicBezTo>
                  <a:cubicBezTo>
                    <a:pt x="28153" y="5356"/>
                    <a:pt x="28466" y="4594"/>
                    <a:pt x="28507" y="4027"/>
                  </a:cubicBezTo>
                  <a:cubicBezTo>
                    <a:pt x="28539" y="3492"/>
                    <a:pt x="28466" y="3045"/>
                    <a:pt x="28879" y="2624"/>
                  </a:cubicBezTo>
                  <a:cubicBezTo>
                    <a:pt x="29126" y="2377"/>
                    <a:pt x="29581" y="2283"/>
                    <a:pt x="29723" y="1963"/>
                  </a:cubicBezTo>
                  <a:cubicBezTo>
                    <a:pt x="29970" y="1396"/>
                    <a:pt x="29467" y="573"/>
                    <a:pt x="28993" y="326"/>
                  </a:cubicBezTo>
                  <a:cubicBezTo>
                    <a:pt x="28754" y="199"/>
                    <a:pt x="28587" y="220"/>
                    <a:pt x="28320" y="212"/>
                  </a:cubicBezTo>
                  <a:lnTo>
                    <a:pt x="28279" y="212"/>
                  </a:lnTo>
                  <a:cubicBezTo>
                    <a:pt x="28133" y="199"/>
                    <a:pt x="28000" y="199"/>
                    <a:pt x="27858" y="171"/>
                  </a:cubicBezTo>
                  <a:cubicBezTo>
                    <a:pt x="27743" y="142"/>
                    <a:pt x="27537" y="1"/>
                    <a:pt x="2741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0"/>
            <p:cNvSpPr/>
            <p:nvPr/>
          </p:nvSpPr>
          <p:spPr>
            <a:xfrm>
              <a:off x="4755575" y="1868675"/>
              <a:ext cx="369550" cy="295675"/>
            </a:xfrm>
            <a:custGeom>
              <a:avLst/>
              <a:gdLst/>
              <a:ahLst/>
              <a:cxnLst/>
              <a:rect l="l" t="t" r="r" b="b"/>
              <a:pathLst>
                <a:path w="14782" h="11827" extrusionOk="0">
                  <a:moveTo>
                    <a:pt x="9040" y="0"/>
                  </a:moveTo>
                  <a:cubicBezTo>
                    <a:pt x="8263" y="0"/>
                    <a:pt x="7600" y="197"/>
                    <a:pt x="6852" y="503"/>
                  </a:cubicBezTo>
                  <a:cubicBezTo>
                    <a:pt x="5964" y="852"/>
                    <a:pt x="5263" y="1111"/>
                    <a:pt x="4294" y="1111"/>
                  </a:cubicBezTo>
                  <a:cubicBezTo>
                    <a:pt x="3621" y="1111"/>
                    <a:pt x="3280" y="1245"/>
                    <a:pt x="2734" y="1597"/>
                  </a:cubicBezTo>
                  <a:cubicBezTo>
                    <a:pt x="1578" y="2339"/>
                    <a:pt x="147" y="2339"/>
                    <a:pt x="62" y="3997"/>
                  </a:cubicBezTo>
                  <a:cubicBezTo>
                    <a:pt x="1" y="5258"/>
                    <a:pt x="402" y="6600"/>
                    <a:pt x="889" y="7690"/>
                  </a:cubicBezTo>
                  <a:cubicBezTo>
                    <a:pt x="1136" y="8258"/>
                    <a:pt x="1703" y="8878"/>
                    <a:pt x="2344" y="8878"/>
                  </a:cubicBezTo>
                  <a:cubicBezTo>
                    <a:pt x="2688" y="8878"/>
                    <a:pt x="3120" y="8600"/>
                    <a:pt x="3405" y="8600"/>
                  </a:cubicBezTo>
                  <a:cubicBezTo>
                    <a:pt x="3579" y="8600"/>
                    <a:pt x="3697" y="8705"/>
                    <a:pt x="3706" y="9040"/>
                  </a:cubicBezTo>
                  <a:cubicBezTo>
                    <a:pt x="3706" y="9693"/>
                    <a:pt x="3147" y="10155"/>
                    <a:pt x="3147" y="10828"/>
                  </a:cubicBezTo>
                  <a:cubicBezTo>
                    <a:pt x="3147" y="11023"/>
                    <a:pt x="3179" y="11217"/>
                    <a:pt x="3252" y="11395"/>
                  </a:cubicBezTo>
                  <a:cubicBezTo>
                    <a:pt x="3600" y="10742"/>
                    <a:pt x="4768" y="10301"/>
                    <a:pt x="5336" y="9981"/>
                  </a:cubicBezTo>
                  <a:cubicBezTo>
                    <a:pt x="5673" y="9791"/>
                    <a:pt x="6025" y="9700"/>
                    <a:pt x="6378" y="9700"/>
                  </a:cubicBezTo>
                  <a:cubicBezTo>
                    <a:pt x="6830" y="9700"/>
                    <a:pt x="7283" y="9849"/>
                    <a:pt x="7707" y="10127"/>
                  </a:cubicBezTo>
                  <a:cubicBezTo>
                    <a:pt x="8128" y="10394"/>
                    <a:pt x="8343" y="10641"/>
                    <a:pt x="8850" y="10776"/>
                  </a:cubicBezTo>
                  <a:cubicBezTo>
                    <a:pt x="9430" y="10929"/>
                    <a:pt x="9739" y="11103"/>
                    <a:pt x="10201" y="11485"/>
                  </a:cubicBezTo>
                  <a:cubicBezTo>
                    <a:pt x="10505" y="11740"/>
                    <a:pt x="10762" y="11826"/>
                    <a:pt x="11021" y="11826"/>
                  </a:cubicBezTo>
                  <a:cubicBezTo>
                    <a:pt x="11402" y="11826"/>
                    <a:pt x="11786" y="11638"/>
                    <a:pt x="12325" y="11530"/>
                  </a:cubicBezTo>
                  <a:cubicBezTo>
                    <a:pt x="12617" y="11467"/>
                    <a:pt x="12939" y="11425"/>
                    <a:pt x="13264" y="11425"/>
                  </a:cubicBezTo>
                  <a:cubicBezTo>
                    <a:pt x="13526" y="11425"/>
                    <a:pt x="13789" y="11452"/>
                    <a:pt x="14039" y="11517"/>
                  </a:cubicBezTo>
                  <a:cubicBezTo>
                    <a:pt x="14048" y="11351"/>
                    <a:pt x="14059" y="11189"/>
                    <a:pt x="14059" y="11023"/>
                  </a:cubicBezTo>
                  <a:cubicBezTo>
                    <a:pt x="14080" y="10228"/>
                    <a:pt x="14781" y="9940"/>
                    <a:pt x="14720" y="9073"/>
                  </a:cubicBezTo>
                  <a:cubicBezTo>
                    <a:pt x="14667" y="8278"/>
                    <a:pt x="14160" y="7857"/>
                    <a:pt x="13500" y="7496"/>
                  </a:cubicBezTo>
                  <a:cubicBezTo>
                    <a:pt x="13184" y="7329"/>
                    <a:pt x="12811" y="7216"/>
                    <a:pt x="12677" y="6867"/>
                  </a:cubicBezTo>
                  <a:cubicBezTo>
                    <a:pt x="12584" y="6620"/>
                    <a:pt x="12718" y="6280"/>
                    <a:pt x="12637" y="6012"/>
                  </a:cubicBezTo>
                  <a:cubicBezTo>
                    <a:pt x="12390" y="5266"/>
                    <a:pt x="11141" y="4443"/>
                    <a:pt x="11469" y="3588"/>
                  </a:cubicBezTo>
                  <a:cubicBezTo>
                    <a:pt x="11716" y="2927"/>
                    <a:pt x="12543" y="2813"/>
                    <a:pt x="13119" y="2659"/>
                  </a:cubicBezTo>
                  <a:cubicBezTo>
                    <a:pt x="13820" y="2461"/>
                    <a:pt x="14226" y="1893"/>
                    <a:pt x="14339" y="1163"/>
                  </a:cubicBezTo>
                  <a:cubicBezTo>
                    <a:pt x="14446" y="452"/>
                    <a:pt x="14292" y="301"/>
                    <a:pt x="13909" y="301"/>
                  </a:cubicBezTo>
                  <a:cubicBezTo>
                    <a:pt x="13782" y="301"/>
                    <a:pt x="13629" y="318"/>
                    <a:pt x="13451" y="336"/>
                  </a:cubicBezTo>
                  <a:cubicBezTo>
                    <a:pt x="13185" y="364"/>
                    <a:pt x="12905" y="374"/>
                    <a:pt x="12624" y="374"/>
                  </a:cubicBezTo>
                  <a:cubicBezTo>
                    <a:pt x="12241" y="374"/>
                    <a:pt x="11854" y="355"/>
                    <a:pt x="11490" y="336"/>
                  </a:cubicBezTo>
                  <a:cubicBezTo>
                    <a:pt x="10727" y="296"/>
                    <a:pt x="10066" y="36"/>
                    <a:pt x="9316" y="8"/>
                  </a:cubicBezTo>
                  <a:cubicBezTo>
                    <a:pt x="9223" y="3"/>
                    <a:pt x="9131" y="0"/>
                    <a:pt x="904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0"/>
            <p:cNvSpPr/>
            <p:nvPr/>
          </p:nvSpPr>
          <p:spPr>
            <a:xfrm>
              <a:off x="4823400" y="4113875"/>
              <a:ext cx="718850" cy="440075"/>
            </a:xfrm>
            <a:custGeom>
              <a:avLst/>
              <a:gdLst/>
              <a:ahLst/>
              <a:cxnLst/>
              <a:rect l="l" t="t" r="r" b="b"/>
              <a:pathLst>
                <a:path w="28754" h="17603" extrusionOk="0">
                  <a:moveTo>
                    <a:pt x="21019" y="0"/>
                  </a:moveTo>
                  <a:cubicBezTo>
                    <a:pt x="20157" y="0"/>
                    <a:pt x="19370" y="245"/>
                    <a:pt x="18595" y="588"/>
                  </a:cubicBezTo>
                  <a:cubicBezTo>
                    <a:pt x="17874" y="897"/>
                    <a:pt x="16876" y="917"/>
                    <a:pt x="16336" y="1516"/>
                  </a:cubicBezTo>
                  <a:cubicBezTo>
                    <a:pt x="15749" y="2186"/>
                    <a:pt x="15668" y="2875"/>
                    <a:pt x="14821" y="3301"/>
                  </a:cubicBezTo>
                  <a:cubicBezTo>
                    <a:pt x="14009" y="3726"/>
                    <a:pt x="13138" y="3734"/>
                    <a:pt x="12236" y="3734"/>
                  </a:cubicBezTo>
                  <a:cubicBezTo>
                    <a:pt x="12200" y="3734"/>
                    <a:pt x="12164" y="3734"/>
                    <a:pt x="12129" y="3734"/>
                  </a:cubicBezTo>
                  <a:cubicBezTo>
                    <a:pt x="12052" y="3734"/>
                    <a:pt x="11977" y="3734"/>
                    <a:pt x="11901" y="3734"/>
                  </a:cubicBezTo>
                  <a:cubicBezTo>
                    <a:pt x="10208" y="3734"/>
                    <a:pt x="8662" y="3726"/>
                    <a:pt x="7005" y="3349"/>
                  </a:cubicBezTo>
                  <a:cubicBezTo>
                    <a:pt x="6199" y="3174"/>
                    <a:pt x="5448" y="3021"/>
                    <a:pt x="4613" y="3021"/>
                  </a:cubicBezTo>
                  <a:cubicBezTo>
                    <a:pt x="4367" y="3021"/>
                    <a:pt x="3962" y="3073"/>
                    <a:pt x="3581" y="3073"/>
                  </a:cubicBezTo>
                  <a:cubicBezTo>
                    <a:pt x="3229" y="3073"/>
                    <a:pt x="2898" y="3028"/>
                    <a:pt x="2736" y="2854"/>
                  </a:cubicBezTo>
                  <a:cubicBezTo>
                    <a:pt x="2322" y="2412"/>
                    <a:pt x="2756" y="1671"/>
                    <a:pt x="2331" y="1237"/>
                  </a:cubicBezTo>
                  <a:cubicBezTo>
                    <a:pt x="2116" y="1010"/>
                    <a:pt x="1703" y="856"/>
                    <a:pt x="1280" y="795"/>
                  </a:cubicBezTo>
                  <a:lnTo>
                    <a:pt x="1269" y="795"/>
                  </a:lnTo>
                  <a:cubicBezTo>
                    <a:pt x="1135" y="1258"/>
                    <a:pt x="960" y="1724"/>
                    <a:pt x="786" y="2186"/>
                  </a:cubicBezTo>
                  <a:cubicBezTo>
                    <a:pt x="507" y="2919"/>
                    <a:pt x="0" y="3629"/>
                    <a:pt x="373" y="4390"/>
                  </a:cubicBezTo>
                  <a:cubicBezTo>
                    <a:pt x="827" y="5344"/>
                    <a:pt x="1856" y="5672"/>
                    <a:pt x="2444" y="6434"/>
                  </a:cubicBezTo>
                  <a:cubicBezTo>
                    <a:pt x="2870" y="6993"/>
                    <a:pt x="2651" y="8303"/>
                    <a:pt x="2283" y="8911"/>
                  </a:cubicBezTo>
                  <a:cubicBezTo>
                    <a:pt x="1909" y="9519"/>
                    <a:pt x="1301" y="9746"/>
                    <a:pt x="1042" y="10447"/>
                  </a:cubicBezTo>
                  <a:cubicBezTo>
                    <a:pt x="807" y="11075"/>
                    <a:pt x="848" y="11769"/>
                    <a:pt x="741" y="12426"/>
                  </a:cubicBezTo>
                  <a:cubicBezTo>
                    <a:pt x="949" y="12583"/>
                    <a:pt x="1127" y="12778"/>
                    <a:pt x="1280" y="13006"/>
                  </a:cubicBezTo>
                  <a:cubicBezTo>
                    <a:pt x="1516" y="13354"/>
                    <a:pt x="1536" y="13406"/>
                    <a:pt x="1929" y="13532"/>
                  </a:cubicBezTo>
                  <a:cubicBezTo>
                    <a:pt x="2283" y="13633"/>
                    <a:pt x="2590" y="13848"/>
                    <a:pt x="2878" y="14047"/>
                  </a:cubicBezTo>
                  <a:cubicBezTo>
                    <a:pt x="3426" y="14416"/>
                    <a:pt x="3733" y="15057"/>
                    <a:pt x="3705" y="15738"/>
                  </a:cubicBezTo>
                  <a:cubicBezTo>
                    <a:pt x="3693" y="16058"/>
                    <a:pt x="3600" y="16338"/>
                    <a:pt x="3499" y="16593"/>
                  </a:cubicBezTo>
                  <a:cubicBezTo>
                    <a:pt x="3600" y="16593"/>
                    <a:pt x="3705" y="16585"/>
                    <a:pt x="3798" y="16585"/>
                  </a:cubicBezTo>
                  <a:cubicBezTo>
                    <a:pt x="4009" y="16585"/>
                    <a:pt x="4231" y="16570"/>
                    <a:pt x="4450" y="16570"/>
                  </a:cubicBezTo>
                  <a:cubicBezTo>
                    <a:pt x="4560" y="16570"/>
                    <a:pt x="4669" y="16574"/>
                    <a:pt x="4775" y="16585"/>
                  </a:cubicBezTo>
                  <a:cubicBezTo>
                    <a:pt x="5404" y="16645"/>
                    <a:pt x="5911" y="17120"/>
                    <a:pt x="6490" y="17326"/>
                  </a:cubicBezTo>
                  <a:cubicBezTo>
                    <a:pt x="6577" y="17357"/>
                    <a:pt x="6661" y="17370"/>
                    <a:pt x="6743" y="17370"/>
                  </a:cubicBezTo>
                  <a:cubicBezTo>
                    <a:pt x="7188" y="17370"/>
                    <a:pt x="7577" y="16982"/>
                    <a:pt x="7994" y="16812"/>
                  </a:cubicBezTo>
                  <a:cubicBezTo>
                    <a:pt x="8221" y="16707"/>
                    <a:pt x="8500" y="16698"/>
                    <a:pt x="8716" y="16593"/>
                  </a:cubicBezTo>
                  <a:cubicBezTo>
                    <a:pt x="8963" y="16471"/>
                    <a:pt x="8996" y="16171"/>
                    <a:pt x="9230" y="16026"/>
                  </a:cubicBezTo>
                  <a:cubicBezTo>
                    <a:pt x="9385" y="15934"/>
                    <a:pt x="9619" y="15894"/>
                    <a:pt x="9881" y="15894"/>
                  </a:cubicBezTo>
                  <a:cubicBezTo>
                    <a:pt x="10440" y="15894"/>
                    <a:pt x="11123" y="16075"/>
                    <a:pt x="11419" y="16314"/>
                  </a:cubicBezTo>
                  <a:cubicBezTo>
                    <a:pt x="11561" y="16426"/>
                    <a:pt x="11626" y="16645"/>
                    <a:pt x="11780" y="16759"/>
                  </a:cubicBezTo>
                  <a:cubicBezTo>
                    <a:pt x="11890" y="16841"/>
                    <a:pt x="11999" y="16868"/>
                    <a:pt x="12110" y="16868"/>
                  </a:cubicBezTo>
                  <a:cubicBezTo>
                    <a:pt x="12275" y="16868"/>
                    <a:pt x="12442" y="16808"/>
                    <a:pt x="12615" y="16791"/>
                  </a:cubicBezTo>
                  <a:cubicBezTo>
                    <a:pt x="12676" y="16783"/>
                    <a:pt x="12733" y="16779"/>
                    <a:pt x="12788" y="16779"/>
                  </a:cubicBezTo>
                  <a:cubicBezTo>
                    <a:pt x="13334" y="16779"/>
                    <a:pt x="13592" y="17176"/>
                    <a:pt x="14070" y="17420"/>
                  </a:cubicBezTo>
                  <a:cubicBezTo>
                    <a:pt x="14336" y="17551"/>
                    <a:pt x="14627" y="17602"/>
                    <a:pt x="14926" y="17602"/>
                  </a:cubicBezTo>
                  <a:cubicBezTo>
                    <a:pt x="15637" y="17602"/>
                    <a:pt x="16402" y="17313"/>
                    <a:pt x="17017" y="17107"/>
                  </a:cubicBezTo>
                  <a:cubicBezTo>
                    <a:pt x="17338" y="16995"/>
                    <a:pt x="17618" y="16933"/>
                    <a:pt x="17947" y="16933"/>
                  </a:cubicBezTo>
                  <a:cubicBezTo>
                    <a:pt x="18327" y="16925"/>
                    <a:pt x="18452" y="16905"/>
                    <a:pt x="18441" y="16499"/>
                  </a:cubicBezTo>
                  <a:cubicBezTo>
                    <a:pt x="18433" y="16179"/>
                    <a:pt x="17739" y="14776"/>
                    <a:pt x="18185" y="14655"/>
                  </a:cubicBezTo>
                  <a:cubicBezTo>
                    <a:pt x="18195" y="14652"/>
                    <a:pt x="18206" y="14651"/>
                    <a:pt x="18217" y="14651"/>
                  </a:cubicBezTo>
                  <a:cubicBezTo>
                    <a:pt x="18339" y="14651"/>
                    <a:pt x="18545" y="14792"/>
                    <a:pt x="18660" y="14821"/>
                  </a:cubicBezTo>
                  <a:cubicBezTo>
                    <a:pt x="18802" y="14849"/>
                    <a:pt x="18935" y="14849"/>
                    <a:pt x="19081" y="14862"/>
                  </a:cubicBezTo>
                  <a:cubicBezTo>
                    <a:pt x="19154" y="14663"/>
                    <a:pt x="19236" y="14481"/>
                    <a:pt x="19361" y="14314"/>
                  </a:cubicBezTo>
                  <a:cubicBezTo>
                    <a:pt x="19474" y="14160"/>
                    <a:pt x="19681" y="14108"/>
                    <a:pt x="19795" y="13934"/>
                  </a:cubicBezTo>
                  <a:cubicBezTo>
                    <a:pt x="19884" y="13788"/>
                    <a:pt x="19876" y="13581"/>
                    <a:pt x="19969" y="13419"/>
                  </a:cubicBezTo>
                  <a:cubicBezTo>
                    <a:pt x="20245" y="12993"/>
                    <a:pt x="20516" y="13006"/>
                    <a:pt x="20958" y="12933"/>
                  </a:cubicBezTo>
                  <a:cubicBezTo>
                    <a:pt x="21206" y="12879"/>
                    <a:pt x="21485" y="12851"/>
                    <a:pt x="21692" y="12693"/>
                  </a:cubicBezTo>
                  <a:cubicBezTo>
                    <a:pt x="21887" y="12539"/>
                    <a:pt x="21919" y="12243"/>
                    <a:pt x="22114" y="12097"/>
                  </a:cubicBezTo>
                  <a:cubicBezTo>
                    <a:pt x="22236" y="12002"/>
                    <a:pt x="22379" y="11969"/>
                    <a:pt x="22531" y="11969"/>
                  </a:cubicBezTo>
                  <a:cubicBezTo>
                    <a:pt x="22840" y="11969"/>
                    <a:pt x="23185" y="12109"/>
                    <a:pt x="23463" y="12158"/>
                  </a:cubicBezTo>
                  <a:cubicBezTo>
                    <a:pt x="23869" y="12240"/>
                    <a:pt x="24867" y="12570"/>
                    <a:pt x="25643" y="12570"/>
                  </a:cubicBezTo>
                  <a:cubicBezTo>
                    <a:pt x="26053" y="12570"/>
                    <a:pt x="26401" y="12478"/>
                    <a:pt x="26569" y="12211"/>
                  </a:cubicBezTo>
                  <a:cubicBezTo>
                    <a:pt x="26589" y="12198"/>
                    <a:pt x="26589" y="12190"/>
                    <a:pt x="26601" y="12179"/>
                  </a:cubicBezTo>
                  <a:cubicBezTo>
                    <a:pt x="26990" y="11468"/>
                    <a:pt x="25640" y="10581"/>
                    <a:pt x="25199" y="10334"/>
                  </a:cubicBezTo>
                  <a:cubicBezTo>
                    <a:pt x="24651" y="10033"/>
                    <a:pt x="23804" y="9385"/>
                    <a:pt x="24052" y="8623"/>
                  </a:cubicBezTo>
                  <a:cubicBezTo>
                    <a:pt x="24198" y="8190"/>
                    <a:pt x="24765" y="7930"/>
                    <a:pt x="25064" y="7610"/>
                  </a:cubicBezTo>
                  <a:cubicBezTo>
                    <a:pt x="25693" y="6940"/>
                    <a:pt x="25920" y="6381"/>
                    <a:pt x="25920" y="5498"/>
                  </a:cubicBezTo>
                  <a:cubicBezTo>
                    <a:pt x="25928" y="5032"/>
                    <a:pt x="25880" y="4310"/>
                    <a:pt x="26342" y="4042"/>
                  </a:cubicBezTo>
                  <a:cubicBezTo>
                    <a:pt x="26714" y="3827"/>
                    <a:pt x="27371" y="4010"/>
                    <a:pt x="27805" y="3815"/>
                  </a:cubicBezTo>
                  <a:cubicBezTo>
                    <a:pt x="28754" y="3393"/>
                    <a:pt x="28600" y="1825"/>
                    <a:pt x="27704" y="1391"/>
                  </a:cubicBezTo>
                  <a:cubicBezTo>
                    <a:pt x="27643" y="1359"/>
                    <a:pt x="27570" y="1338"/>
                    <a:pt x="27485" y="1318"/>
                  </a:cubicBezTo>
                  <a:cubicBezTo>
                    <a:pt x="27096" y="1217"/>
                    <a:pt x="26609" y="1245"/>
                    <a:pt x="26241" y="1164"/>
                  </a:cubicBezTo>
                  <a:cubicBezTo>
                    <a:pt x="25652" y="1043"/>
                    <a:pt x="25064" y="998"/>
                    <a:pt x="24465" y="908"/>
                  </a:cubicBezTo>
                  <a:cubicBezTo>
                    <a:pt x="23289" y="702"/>
                    <a:pt x="22288" y="8"/>
                    <a:pt x="21084" y="1"/>
                  </a:cubicBezTo>
                  <a:cubicBezTo>
                    <a:pt x="21063" y="0"/>
                    <a:pt x="21041" y="0"/>
                    <a:pt x="2101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0"/>
            <p:cNvSpPr/>
            <p:nvPr/>
          </p:nvSpPr>
          <p:spPr>
            <a:xfrm>
              <a:off x="4615625" y="4414775"/>
              <a:ext cx="301125" cy="228650"/>
            </a:xfrm>
            <a:custGeom>
              <a:avLst/>
              <a:gdLst/>
              <a:ahLst/>
              <a:cxnLst/>
              <a:rect l="l" t="t" r="r" b="b"/>
              <a:pathLst>
                <a:path w="12045" h="9146" extrusionOk="0">
                  <a:moveTo>
                    <a:pt x="7728" y="0"/>
                  </a:moveTo>
                  <a:cubicBezTo>
                    <a:pt x="7211" y="0"/>
                    <a:pt x="6712" y="11"/>
                    <a:pt x="6227" y="216"/>
                  </a:cubicBezTo>
                  <a:cubicBezTo>
                    <a:pt x="5918" y="341"/>
                    <a:pt x="5771" y="550"/>
                    <a:pt x="5453" y="550"/>
                  </a:cubicBezTo>
                  <a:cubicBezTo>
                    <a:pt x="5433" y="550"/>
                    <a:pt x="5413" y="549"/>
                    <a:pt x="5392" y="547"/>
                  </a:cubicBezTo>
                  <a:cubicBezTo>
                    <a:pt x="5258" y="536"/>
                    <a:pt x="5136" y="495"/>
                    <a:pt x="5024" y="434"/>
                  </a:cubicBezTo>
                  <a:cubicBezTo>
                    <a:pt x="4796" y="937"/>
                    <a:pt x="4557" y="1496"/>
                    <a:pt x="4062" y="1597"/>
                  </a:cubicBezTo>
                  <a:cubicBezTo>
                    <a:pt x="3973" y="1615"/>
                    <a:pt x="3882" y="1623"/>
                    <a:pt x="3790" y="1623"/>
                  </a:cubicBezTo>
                  <a:cubicBezTo>
                    <a:pt x="3416" y="1623"/>
                    <a:pt x="3024" y="1502"/>
                    <a:pt x="2657" y="1502"/>
                  </a:cubicBezTo>
                  <a:cubicBezTo>
                    <a:pt x="2350" y="1502"/>
                    <a:pt x="2061" y="1587"/>
                    <a:pt x="1817" y="1898"/>
                  </a:cubicBezTo>
                  <a:cubicBezTo>
                    <a:pt x="1545" y="2218"/>
                    <a:pt x="1557" y="2733"/>
                    <a:pt x="1310" y="3061"/>
                  </a:cubicBezTo>
                  <a:cubicBezTo>
                    <a:pt x="1144" y="3288"/>
                    <a:pt x="917" y="3393"/>
                    <a:pt x="682" y="3434"/>
                  </a:cubicBezTo>
                  <a:cubicBezTo>
                    <a:pt x="670" y="3556"/>
                    <a:pt x="649" y="3681"/>
                    <a:pt x="616" y="3803"/>
                  </a:cubicBezTo>
                  <a:cubicBezTo>
                    <a:pt x="402" y="4877"/>
                    <a:pt x="0" y="5898"/>
                    <a:pt x="588" y="6969"/>
                  </a:cubicBezTo>
                  <a:cubicBezTo>
                    <a:pt x="824" y="7395"/>
                    <a:pt x="856" y="7982"/>
                    <a:pt x="1083" y="8396"/>
                  </a:cubicBezTo>
                  <a:cubicBezTo>
                    <a:pt x="1363" y="8890"/>
                    <a:pt x="1898" y="8692"/>
                    <a:pt x="2360" y="8870"/>
                  </a:cubicBezTo>
                  <a:cubicBezTo>
                    <a:pt x="2526" y="8931"/>
                    <a:pt x="2659" y="9024"/>
                    <a:pt x="2773" y="9146"/>
                  </a:cubicBezTo>
                  <a:cubicBezTo>
                    <a:pt x="3041" y="9045"/>
                    <a:pt x="3308" y="8963"/>
                    <a:pt x="3589" y="8899"/>
                  </a:cubicBezTo>
                  <a:cubicBezTo>
                    <a:pt x="4062" y="8805"/>
                    <a:pt x="4310" y="8445"/>
                    <a:pt x="4703" y="8331"/>
                  </a:cubicBezTo>
                  <a:cubicBezTo>
                    <a:pt x="5043" y="8230"/>
                    <a:pt x="5477" y="8291"/>
                    <a:pt x="5826" y="8197"/>
                  </a:cubicBezTo>
                  <a:cubicBezTo>
                    <a:pt x="6292" y="8076"/>
                    <a:pt x="6560" y="7715"/>
                    <a:pt x="6949" y="7447"/>
                  </a:cubicBezTo>
                  <a:cubicBezTo>
                    <a:pt x="7270" y="7237"/>
                    <a:pt x="7577" y="7021"/>
                    <a:pt x="7947" y="7021"/>
                  </a:cubicBezTo>
                  <a:cubicBezTo>
                    <a:pt x="7998" y="7021"/>
                    <a:pt x="8050" y="7025"/>
                    <a:pt x="8104" y="7034"/>
                  </a:cubicBezTo>
                  <a:cubicBezTo>
                    <a:pt x="8517" y="7091"/>
                    <a:pt x="8846" y="7209"/>
                    <a:pt x="9269" y="7209"/>
                  </a:cubicBezTo>
                  <a:cubicBezTo>
                    <a:pt x="9290" y="7209"/>
                    <a:pt x="9311" y="7209"/>
                    <a:pt x="9333" y="7208"/>
                  </a:cubicBezTo>
                  <a:cubicBezTo>
                    <a:pt x="10087" y="7196"/>
                    <a:pt x="11209" y="7115"/>
                    <a:pt x="11230" y="6207"/>
                  </a:cubicBezTo>
                  <a:cubicBezTo>
                    <a:pt x="11242" y="5578"/>
                    <a:pt x="11582" y="5104"/>
                    <a:pt x="11810" y="4557"/>
                  </a:cubicBezTo>
                  <a:cubicBezTo>
                    <a:pt x="11911" y="4302"/>
                    <a:pt x="12004" y="4022"/>
                    <a:pt x="12016" y="3702"/>
                  </a:cubicBezTo>
                  <a:cubicBezTo>
                    <a:pt x="12044" y="3021"/>
                    <a:pt x="11737" y="2380"/>
                    <a:pt x="11189" y="2011"/>
                  </a:cubicBezTo>
                  <a:cubicBezTo>
                    <a:pt x="10901" y="1812"/>
                    <a:pt x="10594" y="1597"/>
                    <a:pt x="10240" y="1496"/>
                  </a:cubicBezTo>
                  <a:cubicBezTo>
                    <a:pt x="9847" y="1370"/>
                    <a:pt x="9827" y="1318"/>
                    <a:pt x="9591" y="970"/>
                  </a:cubicBezTo>
                  <a:cubicBezTo>
                    <a:pt x="9438" y="742"/>
                    <a:pt x="9260" y="547"/>
                    <a:pt x="9052" y="390"/>
                  </a:cubicBezTo>
                  <a:cubicBezTo>
                    <a:pt x="8736" y="143"/>
                    <a:pt x="8351" y="1"/>
                    <a:pt x="7902" y="1"/>
                  </a:cubicBezTo>
                  <a:cubicBezTo>
                    <a:pt x="7844" y="1"/>
                    <a:pt x="7786" y="0"/>
                    <a:pt x="772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0"/>
            <p:cNvSpPr/>
            <p:nvPr/>
          </p:nvSpPr>
          <p:spPr>
            <a:xfrm>
              <a:off x="4705825" y="5015275"/>
              <a:ext cx="291575" cy="271425"/>
            </a:xfrm>
            <a:custGeom>
              <a:avLst/>
              <a:gdLst/>
              <a:ahLst/>
              <a:cxnLst/>
              <a:rect l="l" t="t" r="r" b="b"/>
              <a:pathLst>
                <a:path w="11663" h="10857" extrusionOk="0">
                  <a:moveTo>
                    <a:pt x="4143" y="1"/>
                  </a:moveTo>
                  <a:cubicBezTo>
                    <a:pt x="3975" y="1"/>
                    <a:pt x="3811" y="19"/>
                    <a:pt x="3653" y="60"/>
                  </a:cubicBezTo>
                  <a:cubicBezTo>
                    <a:pt x="3426" y="121"/>
                    <a:pt x="3219" y="246"/>
                    <a:pt x="3012" y="373"/>
                  </a:cubicBezTo>
                  <a:cubicBezTo>
                    <a:pt x="2765" y="514"/>
                    <a:pt x="2550" y="555"/>
                    <a:pt x="2250" y="620"/>
                  </a:cubicBezTo>
                  <a:cubicBezTo>
                    <a:pt x="1557" y="741"/>
                    <a:pt x="1456" y="867"/>
                    <a:pt x="1249" y="1516"/>
                  </a:cubicBezTo>
                  <a:cubicBezTo>
                    <a:pt x="1168" y="1775"/>
                    <a:pt x="1034" y="2002"/>
                    <a:pt x="808" y="2136"/>
                  </a:cubicBezTo>
                  <a:cubicBezTo>
                    <a:pt x="621" y="2257"/>
                    <a:pt x="187" y="2197"/>
                    <a:pt x="93" y="2310"/>
                  </a:cubicBezTo>
                  <a:cubicBezTo>
                    <a:pt x="114" y="2330"/>
                    <a:pt x="134" y="2338"/>
                    <a:pt x="146" y="2362"/>
                  </a:cubicBezTo>
                  <a:cubicBezTo>
                    <a:pt x="127" y="2362"/>
                    <a:pt x="106" y="2338"/>
                    <a:pt x="86" y="2318"/>
                  </a:cubicBezTo>
                  <a:cubicBezTo>
                    <a:pt x="86" y="2318"/>
                    <a:pt x="86" y="2310"/>
                    <a:pt x="93" y="2310"/>
                  </a:cubicBezTo>
                  <a:cubicBezTo>
                    <a:pt x="61" y="2289"/>
                    <a:pt x="33" y="2257"/>
                    <a:pt x="0" y="2237"/>
                  </a:cubicBezTo>
                  <a:lnTo>
                    <a:pt x="0" y="2237"/>
                  </a:lnTo>
                  <a:cubicBezTo>
                    <a:pt x="54" y="2678"/>
                    <a:pt x="33" y="2906"/>
                    <a:pt x="422" y="3153"/>
                  </a:cubicBezTo>
                  <a:cubicBezTo>
                    <a:pt x="920" y="3466"/>
                    <a:pt x="1229" y="3919"/>
                    <a:pt x="1723" y="4280"/>
                  </a:cubicBezTo>
                  <a:cubicBezTo>
                    <a:pt x="2291" y="4702"/>
                    <a:pt x="2640" y="5116"/>
                    <a:pt x="2972" y="5735"/>
                  </a:cubicBezTo>
                  <a:cubicBezTo>
                    <a:pt x="3219" y="6197"/>
                    <a:pt x="3231" y="6457"/>
                    <a:pt x="3085" y="6959"/>
                  </a:cubicBezTo>
                  <a:cubicBezTo>
                    <a:pt x="2838" y="7795"/>
                    <a:pt x="3045" y="8362"/>
                    <a:pt x="3661" y="8991"/>
                  </a:cubicBezTo>
                  <a:cubicBezTo>
                    <a:pt x="3830" y="9156"/>
                    <a:pt x="3953" y="9223"/>
                    <a:pt x="4043" y="9223"/>
                  </a:cubicBezTo>
                  <a:cubicBezTo>
                    <a:pt x="4272" y="9223"/>
                    <a:pt x="4287" y="8790"/>
                    <a:pt x="4301" y="8456"/>
                  </a:cubicBezTo>
                  <a:cubicBezTo>
                    <a:pt x="4321" y="8092"/>
                    <a:pt x="4480" y="7699"/>
                    <a:pt x="4871" y="7699"/>
                  </a:cubicBezTo>
                  <a:cubicBezTo>
                    <a:pt x="4890" y="7699"/>
                    <a:pt x="4910" y="7700"/>
                    <a:pt x="4930" y="7702"/>
                  </a:cubicBezTo>
                  <a:cubicBezTo>
                    <a:pt x="5478" y="7754"/>
                    <a:pt x="5696" y="8549"/>
                    <a:pt x="5798" y="8983"/>
                  </a:cubicBezTo>
                  <a:cubicBezTo>
                    <a:pt x="5923" y="9498"/>
                    <a:pt x="6077" y="10693"/>
                    <a:pt x="6673" y="10839"/>
                  </a:cubicBezTo>
                  <a:cubicBezTo>
                    <a:pt x="6726" y="10851"/>
                    <a:pt x="6771" y="10857"/>
                    <a:pt x="6810" y="10857"/>
                  </a:cubicBezTo>
                  <a:cubicBezTo>
                    <a:pt x="7103" y="10857"/>
                    <a:pt x="7046" y="10548"/>
                    <a:pt x="6986" y="10312"/>
                  </a:cubicBezTo>
                  <a:cubicBezTo>
                    <a:pt x="6892" y="9971"/>
                    <a:pt x="6807" y="9631"/>
                    <a:pt x="6986" y="9290"/>
                  </a:cubicBezTo>
                  <a:cubicBezTo>
                    <a:pt x="7109" y="9048"/>
                    <a:pt x="7325" y="8898"/>
                    <a:pt x="7546" y="8898"/>
                  </a:cubicBezTo>
                  <a:cubicBezTo>
                    <a:pt x="7672" y="8898"/>
                    <a:pt x="7800" y="8947"/>
                    <a:pt x="7914" y="9056"/>
                  </a:cubicBezTo>
                  <a:cubicBezTo>
                    <a:pt x="8230" y="9376"/>
                    <a:pt x="8181" y="9878"/>
                    <a:pt x="8457" y="10219"/>
                  </a:cubicBezTo>
                  <a:cubicBezTo>
                    <a:pt x="8622" y="10414"/>
                    <a:pt x="9108" y="10716"/>
                    <a:pt x="9462" y="10716"/>
                  </a:cubicBezTo>
                  <a:cubicBezTo>
                    <a:pt x="9593" y="10716"/>
                    <a:pt x="9706" y="10675"/>
                    <a:pt x="9778" y="10572"/>
                  </a:cubicBezTo>
                  <a:cubicBezTo>
                    <a:pt x="9933" y="10353"/>
                    <a:pt x="9564" y="9919"/>
                    <a:pt x="9510" y="9737"/>
                  </a:cubicBezTo>
                  <a:cubicBezTo>
                    <a:pt x="9377" y="9311"/>
                    <a:pt x="9572" y="9178"/>
                    <a:pt x="9685" y="8808"/>
                  </a:cubicBezTo>
                  <a:cubicBezTo>
                    <a:pt x="9811" y="8394"/>
                    <a:pt x="9405" y="7640"/>
                    <a:pt x="9223" y="7292"/>
                  </a:cubicBezTo>
                  <a:cubicBezTo>
                    <a:pt x="8902" y="6672"/>
                    <a:pt x="8615" y="6011"/>
                    <a:pt x="8230" y="5415"/>
                  </a:cubicBezTo>
                  <a:cubicBezTo>
                    <a:pt x="7994" y="5054"/>
                    <a:pt x="7488" y="4495"/>
                    <a:pt x="7849" y="4094"/>
                  </a:cubicBezTo>
                  <a:cubicBezTo>
                    <a:pt x="7957" y="3975"/>
                    <a:pt x="8088" y="3928"/>
                    <a:pt x="8225" y="3928"/>
                  </a:cubicBezTo>
                  <a:cubicBezTo>
                    <a:pt x="8465" y="3928"/>
                    <a:pt x="8723" y="4070"/>
                    <a:pt x="8911" y="4207"/>
                  </a:cubicBezTo>
                  <a:cubicBezTo>
                    <a:pt x="9138" y="4362"/>
                    <a:pt x="9291" y="4536"/>
                    <a:pt x="9385" y="4815"/>
                  </a:cubicBezTo>
                  <a:cubicBezTo>
                    <a:pt x="9458" y="5010"/>
                    <a:pt x="9437" y="5342"/>
                    <a:pt x="9543" y="5516"/>
                  </a:cubicBezTo>
                  <a:cubicBezTo>
                    <a:pt x="9635" y="5664"/>
                    <a:pt x="9712" y="5717"/>
                    <a:pt x="9781" y="5717"/>
                  </a:cubicBezTo>
                  <a:cubicBezTo>
                    <a:pt x="9952" y="5717"/>
                    <a:pt x="10084" y="5396"/>
                    <a:pt x="10305" y="5330"/>
                  </a:cubicBezTo>
                  <a:cubicBezTo>
                    <a:pt x="10341" y="5319"/>
                    <a:pt x="10374" y="5314"/>
                    <a:pt x="10406" y="5314"/>
                  </a:cubicBezTo>
                  <a:cubicBezTo>
                    <a:pt x="10615" y="5314"/>
                    <a:pt x="10759" y="5517"/>
                    <a:pt x="10975" y="5569"/>
                  </a:cubicBezTo>
                  <a:cubicBezTo>
                    <a:pt x="11036" y="5584"/>
                    <a:pt x="11092" y="5591"/>
                    <a:pt x="11143" y="5591"/>
                  </a:cubicBezTo>
                  <a:cubicBezTo>
                    <a:pt x="11584" y="5591"/>
                    <a:pt x="11663" y="5079"/>
                    <a:pt x="11448" y="4693"/>
                  </a:cubicBezTo>
                  <a:cubicBezTo>
                    <a:pt x="11295" y="4422"/>
                    <a:pt x="11007" y="4240"/>
                    <a:pt x="10853" y="3960"/>
                  </a:cubicBezTo>
                  <a:cubicBezTo>
                    <a:pt x="10707" y="3713"/>
                    <a:pt x="10646" y="3538"/>
                    <a:pt x="10386" y="3340"/>
                  </a:cubicBezTo>
                  <a:cubicBezTo>
                    <a:pt x="10017" y="3064"/>
                    <a:pt x="9624" y="2959"/>
                    <a:pt x="9211" y="2772"/>
                  </a:cubicBezTo>
                  <a:cubicBezTo>
                    <a:pt x="8883" y="2618"/>
                    <a:pt x="8704" y="2318"/>
                    <a:pt x="8469" y="2063"/>
                  </a:cubicBezTo>
                  <a:cubicBezTo>
                    <a:pt x="8067" y="1608"/>
                    <a:pt x="7581" y="1382"/>
                    <a:pt x="6986" y="1256"/>
                  </a:cubicBezTo>
                  <a:cubicBezTo>
                    <a:pt x="6406" y="1142"/>
                    <a:pt x="6219" y="689"/>
                    <a:pt x="5716" y="433"/>
                  </a:cubicBezTo>
                  <a:cubicBezTo>
                    <a:pt x="5258" y="194"/>
                    <a:pt x="4685" y="1"/>
                    <a:pt x="4143"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0"/>
            <p:cNvSpPr/>
            <p:nvPr/>
          </p:nvSpPr>
          <p:spPr>
            <a:xfrm>
              <a:off x="4216725" y="3383950"/>
              <a:ext cx="577800" cy="261925"/>
            </a:xfrm>
            <a:custGeom>
              <a:avLst/>
              <a:gdLst/>
              <a:ahLst/>
              <a:cxnLst/>
              <a:rect l="l" t="t" r="r" b="b"/>
              <a:pathLst>
                <a:path w="23112" h="10477" extrusionOk="0">
                  <a:moveTo>
                    <a:pt x="10622" y="0"/>
                  </a:moveTo>
                  <a:cubicBezTo>
                    <a:pt x="9995" y="0"/>
                    <a:pt x="9448" y="566"/>
                    <a:pt x="8760" y="566"/>
                  </a:cubicBezTo>
                  <a:cubicBezTo>
                    <a:pt x="8755" y="566"/>
                    <a:pt x="8750" y="566"/>
                    <a:pt x="8745" y="566"/>
                  </a:cubicBezTo>
                  <a:cubicBezTo>
                    <a:pt x="8429" y="557"/>
                    <a:pt x="8128" y="504"/>
                    <a:pt x="7849" y="452"/>
                  </a:cubicBezTo>
                  <a:cubicBezTo>
                    <a:pt x="7591" y="405"/>
                    <a:pt x="7340" y="359"/>
                    <a:pt x="7082" y="359"/>
                  </a:cubicBezTo>
                  <a:cubicBezTo>
                    <a:pt x="6785" y="359"/>
                    <a:pt x="6479" y="419"/>
                    <a:pt x="6138" y="605"/>
                  </a:cubicBezTo>
                  <a:cubicBezTo>
                    <a:pt x="5032" y="1214"/>
                    <a:pt x="5323" y="2134"/>
                    <a:pt x="4683" y="3002"/>
                  </a:cubicBezTo>
                  <a:cubicBezTo>
                    <a:pt x="4222" y="3629"/>
                    <a:pt x="3598" y="3693"/>
                    <a:pt x="2951" y="3693"/>
                  </a:cubicBezTo>
                  <a:cubicBezTo>
                    <a:pt x="2785" y="3693"/>
                    <a:pt x="2618" y="3689"/>
                    <a:pt x="2452" y="3689"/>
                  </a:cubicBezTo>
                  <a:cubicBezTo>
                    <a:pt x="2063" y="3689"/>
                    <a:pt x="1680" y="3712"/>
                    <a:pt x="1331" y="3865"/>
                  </a:cubicBezTo>
                  <a:cubicBezTo>
                    <a:pt x="856" y="4072"/>
                    <a:pt x="868" y="4392"/>
                    <a:pt x="601" y="4794"/>
                  </a:cubicBezTo>
                  <a:cubicBezTo>
                    <a:pt x="487" y="4968"/>
                    <a:pt x="329" y="5134"/>
                    <a:pt x="154" y="5280"/>
                  </a:cubicBezTo>
                  <a:cubicBezTo>
                    <a:pt x="135" y="6281"/>
                    <a:pt x="1" y="7299"/>
                    <a:pt x="122" y="8280"/>
                  </a:cubicBezTo>
                  <a:cubicBezTo>
                    <a:pt x="341" y="8454"/>
                    <a:pt x="556" y="8641"/>
                    <a:pt x="734" y="8787"/>
                  </a:cubicBezTo>
                  <a:cubicBezTo>
                    <a:pt x="1075" y="9075"/>
                    <a:pt x="1436" y="9208"/>
                    <a:pt x="1845" y="9362"/>
                  </a:cubicBezTo>
                  <a:cubicBezTo>
                    <a:pt x="2786" y="9723"/>
                    <a:pt x="3808" y="10343"/>
                    <a:pt x="4817" y="10437"/>
                  </a:cubicBezTo>
                  <a:cubicBezTo>
                    <a:pt x="5084" y="10463"/>
                    <a:pt x="5376" y="10476"/>
                    <a:pt x="5669" y="10476"/>
                  </a:cubicBezTo>
                  <a:cubicBezTo>
                    <a:pt x="5962" y="10476"/>
                    <a:pt x="6256" y="10463"/>
                    <a:pt x="6527" y="10437"/>
                  </a:cubicBezTo>
                  <a:cubicBezTo>
                    <a:pt x="7116" y="10383"/>
                    <a:pt x="7159" y="10197"/>
                    <a:pt x="7334" y="9702"/>
                  </a:cubicBezTo>
                  <a:cubicBezTo>
                    <a:pt x="7694" y="8681"/>
                    <a:pt x="8676" y="8839"/>
                    <a:pt x="9519" y="8588"/>
                  </a:cubicBezTo>
                  <a:cubicBezTo>
                    <a:pt x="10034" y="8434"/>
                    <a:pt x="10326" y="8113"/>
                    <a:pt x="10674" y="7745"/>
                  </a:cubicBezTo>
                  <a:cubicBezTo>
                    <a:pt x="10962" y="7433"/>
                    <a:pt x="11107" y="7412"/>
                    <a:pt x="11468" y="7412"/>
                  </a:cubicBezTo>
                  <a:cubicBezTo>
                    <a:pt x="11525" y="7412"/>
                    <a:pt x="11587" y="7412"/>
                    <a:pt x="11655" y="7412"/>
                  </a:cubicBezTo>
                  <a:cubicBezTo>
                    <a:pt x="11988" y="7412"/>
                    <a:pt x="12347" y="7459"/>
                    <a:pt x="12694" y="7459"/>
                  </a:cubicBezTo>
                  <a:cubicBezTo>
                    <a:pt x="13161" y="7459"/>
                    <a:pt x="13605" y="7373"/>
                    <a:pt x="13926" y="6970"/>
                  </a:cubicBezTo>
                  <a:cubicBezTo>
                    <a:pt x="14194" y="6642"/>
                    <a:pt x="14140" y="6115"/>
                    <a:pt x="14441" y="5815"/>
                  </a:cubicBezTo>
                  <a:cubicBezTo>
                    <a:pt x="14735" y="5521"/>
                    <a:pt x="15358" y="5405"/>
                    <a:pt x="15823" y="5405"/>
                  </a:cubicBezTo>
                  <a:cubicBezTo>
                    <a:pt x="15896" y="5405"/>
                    <a:pt x="15966" y="5408"/>
                    <a:pt x="16029" y="5414"/>
                  </a:cubicBezTo>
                  <a:cubicBezTo>
                    <a:pt x="16537" y="5464"/>
                    <a:pt x="16962" y="5572"/>
                    <a:pt x="17455" y="5572"/>
                  </a:cubicBezTo>
                  <a:cubicBezTo>
                    <a:pt x="17560" y="5572"/>
                    <a:pt x="17668" y="5567"/>
                    <a:pt x="17781" y="5556"/>
                  </a:cubicBezTo>
                  <a:cubicBezTo>
                    <a:pt x="17950" y="5541"/>
                    <a:pt x="18094" y="5529"/>
                    <a:pt x="18226" y="5529"/>
                  </a:cubicBezTo>
                  <a:cubicBezTo>
                    <a:pt x="18523" y="5529"/>
                    <a:pt x="18760" y="5587"/>
                    <a:pt x="19082" y="5795"/>
                  </a:cubicBezTo>
                  <a:cubicBezTo>
                    <a:pt x="19597" y="6115"/>
                    <a:pt x="19986" y="6403"/>
                    <a:pt x="20598" y="6435"/>
                  </a:cubicBezTo>
                  <a:cubicBezTo>
                    <a:pt x="20665" y="6441"/>
                    <a:pt x="20732" y="6444"/>
                    <a:pt x="20800" y="6444"/>
                  </a:cubicBezTo>
                  <a:cubicBezTo>
                    <a:pt x="21054" y="6444"/>
                    <a:pt x="21315" y="6408"/>
                    <a:pt x="21567" y="6383"/>
                  </a:cubicBezTo>
                  <a:cubicBezTo>
                    <a:pt x="21588" y="6209"/>
                    <a:pt x="21607" y="6042"/>
                    <a:pt x="21616" y="5876"/>
                  </a:cubicBezTo>
                  <a:cubicBezTo>
                    <a:pt x="21689" y="5032"/>
                    <a:pt x="22094" y="4433"/>
                    <a:pt x="22568" y="3764"/>
                  </a:cubicBezTo>
                  <a:cubicBezTo>
                    <a:pt x="22836" y="3403"/>
                    <a:pt x="23104" y="3002"/>
                    <a:pt x="23111" y="2576"/>
                  </a:cubicBezTo>
                  <a:cubicBezTo>
                    <a:pt x="23111" y="2401"/>
                    <a:pt x="23071" y="2216"/>
                    <a:pt x="22958" y="2021"/>
                  </a:cubicBezTo>
                  <a:cubicBezTo>
                    <a:pt x="22629" y="1486"/>
                    <a:pt x="21835" y="1599"/>
                    <a:pt x="21320" y="1299"/>
                  </a:cubicBezTo>
                  <a:cubicBezTo>
                    <a:pt x="20659" y="927"/>
                    <a:pt x="20278" y="358"/>
                    <a:pt x="19472" y="257"/>
                  </a:cubicBezTo>
                  <a:cubicBezTo>
                    <a:pt x="19309" y="238"/>
                    <a:pt x="19137" y="230"/>
                    <a:pt x="18962" y="230"/>
                  </a:cubicBezTo>
                  <a:cubicBezTo>
                    <a:pt x="18583" y="230"/>
                    <a:pt x="18188" y="269"/>
                    <a:pt x="17842" y="318"/>
                  </a:cubicBezTo>
                  <a:cubicBezTo>
                    <a:pt x="17047" y="424"/>
                    <a:pt x="16265" y="712"/>
                    <a:pt x="15470" y="751"/>
                  </a:cubicBezTo>
                  <a:cubicBezTo>
                    <a:pt x="14841" y="785"/>
                    <a:pt x="14428" y="719"/>
                    <a:pt x="13881" y="1000"/>
                  </a:cubicBezTo>
                  <a:cubicBezTo>
                    <a:pt x="13497" y="1191"/>
                    <a:pt x="13076" y="1528"/>
                    <a:pt x="12632" y="1528"/>
                  </a:cubicBezTo>
                  <a:cubicBezTo>
                    <a:pt x="12504" y="1528"/>
                    <a:pt x="12374" y="1500"/>
                    <a:pt x="12243" y="1432"/>
                  </a:cubicBezTo>
                  <a:cubicBezTo>
                    <a:pt x="11829" y="1214"/>
                    <a:pt x="11777" y="646"/>
                    <a:pt x="11457" y="371"/>
                  </a:cubicBezTo>
                  <a:cubicBezTo>
                    <a:pt x="11154" y="97"/>
                    <a:pt x="10881" y="0"/>
                    <a:pt x="1062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0"/>
            <p:cNvSpPr/>
            <p:nvPr/>
          </p:nvSpPr>
          <p:spPr>
            <a:xfrm>
              <a:off x="4709450" y="5074325"/>
              <a:ext cx="775" cy="750"/>
            </a:xfrm>
            <a:custGeom>
              <a:avLst/>
              <a:gdLst/>
              <a:ahLst/>
              <a:cxnLst/>
              <a:rect l="l" t="t" r="r" b="b"/>
              <a:pathLst>
                <a:path w="31" h="30" extrusionOk="0">
                  <a:moveTo>
                    <a:pt x="1" y="0"/>
                  </a:moveTo>
                  <a:cubicBezTo>
                    <a:pt x="21" y="21"/>
                    <a:pt x="30" y="29"/>
                    <a:pt x="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0"/>
            <p:cNvSpPr/>
            <p:nvPr/>
          </p:nvSpPr>
          <p:spPr>
            <a:xfrm>
              <a:off x="4707950" y="5073000"/>
              <a:ext cx="1525" cy="1350"/>
            </a:xfrm>
            <a:custGeom>
              <a:avLst/>
              <a:gdLst/>
              <a:ahLst/>
              <a:cxnLst/>
              <a:rect l="l" t="t" r="r" b="b"/>
              <a:pathLst>
                <a:path w="61" h="54" extrusionOk="0">
                  <a:moveTo>
                    <a:pt x="8" y="1"/>
                  </a:moveTo>
                  <a:cubicBezTo>
                    <a:pt x="1" y="1"/>
                    <a:pt x="1" y="9"/>
                    <a:pt x="1" y="9"/>
                  </a:cubicBezTo>
                  <a:cubicBezTo>
                    <a:pt x="21" y="29"/>
                    <a:pt x="42" y="53"/>
                    <a:pt x="61" y="53"/>
                  </a:cubicBezTo>
                  <a:cubicBezTo>
                    <a:pt x="49" y="29"/>
                    <a:pt x="29" y="21"/>
                    <a:pt x="8"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0"/>
            <p:cNvSpPr/>
            <p:nvPr/>
          </p:nvSpPr>
          <p:spPr>
            <a:xfrm>
              <a:off x="4631850" y="1975425"/>
              <a:ext cx="92350" cy="60600"/>
            </a:xfrm>
            <a:custGeom>
              <a:avLst/>
              <a:gdLst/>
              <a:ahLst/>
              <a:cxnLst/>
              <a:rect l="l" t="t" r="r" b="b"/>
              <a:pathLst>
                <a:path w="3694" h="2424" extrusionOk="0">
                  <a:moveTo>
                    <a:pt x="2372" y="1"/>
                  </a:moveTo>
                  <a:cubicBezTo>
                    <a:pt x="1956" y="1"/>
                    <a:pt x="1842" y="374"/>
                    <a:pt x="1464" y="473"/>
                  </a:cubicBezTo>
                  <a:cubicBezTo>
                    <a:pt x="1401" y="488"/>
                    <a:pt x="1337" y="493"/>
                    <a:pt x="1271" y="493"/>
                  </a:cubicBezTo>
                  <a:cubicBezTo>
                    <a:pt x="1121" y="493"/>
                    <a:pt x="965" y="466"/>
                    <a:pt x="820" y="466"/>
                  </a:cubicBezTo>
                  <a:cubicBezTo>
                    <a:pt x="681" y="466"/>
                    <a:pt x="550" y="491"/>
                    <a:pt x="442" y="586"/>
                  </a:cubicBezTo>
                  <a:cubicBezTo>
                    <a:pt x="186" y="586"/>
                    <a:pt x="0" y="968"/>
                    <a:pt x="94" y="1194"/>
                  </a:cubicBezTo>
                  <a:cubicBezTo>
                    <a:pt x="207" y="1462"/>
                    <a:pt x="648" y="1357"/>
                    <a:pt x="888" y="1490"/>
                  </a:cubicBezTo>
                  <a:cubicBezTo>
                    <a:pt x="1054" y="1576"/>
                    <a:pt x="1208" y="1677"/>
                    <a:pt x="1301" y="1843"/>
                  </a:cubicBezTo>
                  <a:cubicBezTo>
                    <a:pt x="1370" y="1965"/>
                    <a:pt x="1370" y="2152"/>
                    <a:pt x="1475" y="2265"/>
                  </a:cubicBezTo>
                  <a:cubicBezTo>
                    <a:pt x="1568" y="2375"/>
                    <a:pt x="1691" y="2424"/>
                    <a:pt x="1816" y="2424"/>
                  </a:cubicBezTo>
                  <a:cubicBezTo>
                    <a:pt x="1927" y="2424"/>
                    <a:pt x="2040" y="2386"/>
                    <a:pt x="2137" y="2317"/>
                  </a:cubicBezTo>
                  <a:cubicBezTo>
                    <a:pt x="2364" y="2171"/>
                    <a:pt x="2465" y="1957"/>
                    <a:pt x="2725" y="1831"/>
                  </a:cubicBezTo>
                  <a:cubicBezTo>
                    <a:pt x="2979" y="1709"/>
                    <a:pt x="3219" y="1657"/>
                    <a:pt x="3373" y="1389"/>
                  </a:cubicBezTo>
                  <a:cubicBezTo>
                    <a:pt x="3694" y="801"/>
                    <a:pt x="3045" y="79"/>
                    <a:pt x="2465" y="6"/>
                  </a:cubicBezTo>
                  <a:cubicBezTo>
                    <a:pt x="2432" y="2"/>
                    <a:pt x="2401" y="1"/>
                    <a:pt x="237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0"/>
            <p:cNvSpPr/>
            <p:nvPr/>
          </p:nvSpPr>
          <p:spPr>
            <a:xfrm>
              <a:off x="4606825" y="4992950"/>
              <a:ext cx="76125" cy="65800"/>
            </a:xfrm>
            <a:custGeom>
              <a:avLst/>
              <a:gdLst/>
              <a:ahLst/>
              <a:cxnLst/>
              <a:rect l="l" t="t" r="r" b="b"/>
              <a:pathLst>
                <a:path w="3045" h="2632" extrusionOk="0">
                  <a:moveTo>
                    <a:pt x="1941" y="0"/>
                  </a:moveTo>
                  <a:cubicBezTo>
                    <a:pt x="1674" y="0"/>
                    <a:pt x="1565" y="214"/>
                    <a:pt x="1269" y="252"/>
                  </a:cubicBezTo>
                  <a:cubicBezTo>
                    <a:pt x="1263" y="251"/>
                    <a:pt x="1257" y="251"/>
                    <a:pt x="1251" y="251"/>
                  </a:cubicBezTo>
                  <a:cubicBezTo>
                    <a:pt x="941" y="251"/>
                    <a:pt x="450" y="750"/>
                    <a:pt x="268" y="974"/>
                  </a:cubicBezTo>
                  <a:cubicBezTo>
                    <a:pt x="40" y="1273"/>
                    <a:pt x="0" y="1533"/>
                    <a:pt x="312" y="1768"/>
                  </a:cubicBezTo>
                  <a:cubicBezTo>
                    <a:pt x="567" y="1966"/>
                    <a:pt x="794" y="1975"/>
                    <a:pt x="1082" y="2068"/>
                  </a:cubicBezTo>
                  <a:cubicBezTo>
                    <a:pt x="1382" y="2161"/>
                    <a:pt x="1630" y="2327"/>
                    <a:pt x="1917" y="2449"/>
                  </a:cubicBezTo>
                  <a:cubicBezTo>
                    <a:pt x="2073" y="2522"/>
                    <a:pt x="2320" y="2632"/>
                    <a:pt x="2529" y="2632"/>
                  </a:cubicBezTo>
                  <a:cubicBezTo>
                    <a:pt x="2587" y="2632"/>
                    <a:pt x="2642" y="2623"/>
                    <a:pt x="2691" y="2603"/>
                  </a:cubicBezTo>
                  <a:cubicBezTo>
                    <a:pt x="3045" y="2449"/>
                    <a:pt x="2817" y="2222"/>
                    <a:pt x="2732" y="1954"/>
                  </a:cubicBezTo>
                  <a:cubicBezTo>
                    <a:pt x="2570" y="1480"/>
                    <a:pt x="2837" y="860"/>
                    <a:pt x="2651" y="426"/>
                  </a:cubicBezTo>
                  <a:cubicBezTo>
                    <a:pt x="2558" y="224"/>
                    <a:pt x="2218" y="25"/>
                    <a:pt x="2010" y="5"/>
                  </a:cubicBezTo>
                  <a:cubicBezTo>
                    <a:pt x="1986" y="2"/>
                    <a:pt x="1963" y="0"/>
                    <a:pt x="194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0"/>
            <p:cNvSpPr/>
            <p:nvPr/>
          </p:nvSpPr>
          <p:spPr>
            <a:xfrm>
              <a:off x="4564850" y="4299400"/>
              <a:ext cx="197450" cy="201225"/>
            </a:xfrm>
            <a:custGeom>
              <a:avLst/>
              <a:gdLst/>
              <a:ahLst/>
              <a:cxnLst/>
              <a:rect l="l" t="t" r="r" b="b"/>
              <a:pathLst>
                <a:path w="7898" h="8049" extrusionOk="0">
                  <a:moveTo>
                    <a:pt x="3153" y="1"/>
                  </a:moveTo>
                  <a:cubicBezTo>
                    <a:pt x="2832" y="1"/>
                    <a:pt x="2549" y="179"/>
                    <a:pt x="2555" y="569"/>
                  </a:cubicBezTo>
                  <a:cubicBezTo>
                    <a:pt x="2567" y="1158"/>
                    <a:pt x="2579" y="1385"/>
                    <a:pt x="2166" y="1830"/>
                  </a:cubicBezTo>
                  <a:cubicBezTo>
                    <a:pt x="1956" y="2047"/>
                    <a:pt x="1860" y="2099"/>
                    <a:pt x="1571" y="2099"/>
                  </a:cubicBezTo>
                  <a:cubicBezTo>
                    <a:pt x="1547" y="2099"/>
                    <a:pt x="1520" y="2098"/>
                    <a:pt x="1492" y="2098"/>
                  </a:cubicBezTo>
                  <a:cubicBezTo>
                    <a:pt x="1423" y="2098"/>
                    <a:pt x="1339" y="2077"/>
                    <a:pt x="1245" y="2066"/>
                  </a:cubicBezTo>
                  <a:cubicBezTo>
                    <a:pt x="1184" y="2272"/>
                    <a:pt x="1051" y="2466"/>
                    <a:pt x="916" y="2552"/>
                  </a:cubicBezTo>
                  <a:cubicBezTo>
                    <a:pt x="710" y="2685"/>
                    <a:pt x="317" y="2633"/>
                    <a:pt x="155" y="2799"/>
                  </a:cubicBezTo>
                  <a:cubicBezTo>
                    <a:pt x="1" y="2945"/>
                    <a:pt x="102" y="3119"/>
                    <a:pt x="134" y="3306"/>
                  </a:cubicBezTo>
                  <a:cubicBezTo>
                    <a:pt x="162" y="3521"/>
                    <a:pt x="228" y="3828"/>
                    <a:pt x="142" y="4028"/>
                  </a:cubicBezTo>
                  <a:cubicBezTo>
                    <a:pt x="175" y="4047"/>
                    <a:pt x="203" y="4068"/>
                    <a:pt x="235" y="4077"/>
                  </a:cubicBezTo>
                  <a:cubicBezTo>
                    <a:pt x="475" y="4189"/>
                    <a:pt x="877" y="4234"/>
                    <a:pt x="1062" y="4397"/>
                  </a:cubicBezTo>
                  <a:cubicBezTo>
                    <a:pt x="1257" y="4582"/>
                    <a:pt x="1217" y="4870"/>
                    <a:pt x="1339" y="5110"/>
                  </a:cubicBezTo>
                  <a:cubicBezTo>
                    <a:pt x="1452" y="5337"/>
                    <a:pt x="1577" y="5377"/>
                    <a:pt x="1772" y="5512"/>
                  </a:cubicBezTo>
                  <a:cubicBezTo>
                    <a:pt x="2680" y="6139"/>
                    <a:pt x="2866" y="7039"/>
                    <a:pt x="2713" y="8049"/>
                  </a:cubicBezTo>
                  <a:cubicBezTo>
                    <a:pt x="2948" y="8008"/>
                    <a:pt x="3175" y="7903"/>
                    <a:pt x="3341" y="7676"/>
                  </a:cubicBezTo>
                  <a:cubicBezTo>
                    <a:pt x="3588" y="7348"/>
                    <a:pt x="3576" y="6833"/>
                    <a:pt x="3848" y="6513"/>
                  </a:cubicBezTo>
                  <a:cubicBezTo>
                    <a:pt x="4092" y="6202"/>
                    <a:pt x="4381" y="6117"/>
                    <a:pt x="4688" y="6117"/>
                  </a:cubicBezTo>
                  <a:cubicBezTo>
                    <a:pt x="5055" y="6117"/>
                    <a:pt x="5447" y="6238"/>
                    <a:pt x="5821" y="6238"/>
                  </a:cubicBezTo>
                  <a:cubicBezTo>
                    <a:pt x="5913" y="6238"/>
                    <a:pt x="6004" y="6230"/>
                    <a:pt x="6093" y="6212"/>
                  </a:cubicBezTo>
                  <a:cubicBezTo>
                    <a:pt x="6588" y="6111"/>
                    <a:pt x="6827" y="5552"/>
                    <a:pt x="7055" y="5049"/>
                  </a:cubicBezTo>
                  <a:cubicBezTo>
                    <a:pt x="7156" y="4842"/>
                    <a:pt x="7249" y="4644"/>
                    <a:pt x="7354" y="4490"/>
                  </a:cubicBezTo>
                  <a:cubicBezTo>
                    <a:pt x="7715" y="3983"/>
                    <a:pt x="7897" y="3192"/>
                    <a:pt x="7455" y="2653"/>
                  </a:cubicBezTo>
                  <a:cubicBezTo>
                    <a:pt x="7083" y="2191"/>
                    <a:pt x="6515" y="2077"/>
                    <a:pt x="6020" y="1818"/>
                  </a:cubicBezTo>
                  <a:cubicBezTo>
                    <a:pt x="5732" y="1676"/>
                    <a:pt x="5611" y="1563"/>
                    <a:pt x="5433" y="1291"/>
                  </a:cubicBezTo>
                  <a:cubicBezTo>
                    <a:pt x="5311" y="1089"/>
                    <a:pt x="5186" y="728"/>
                    <a:pt x="4999" y="569"/>
                  </a:cubicBezTo>
                  <a:cubicBezTo>
                    <a:pt x="4893" y="484"/>
                    <a:pt x="4772" y="466"/>
                    <a:pt x="4646" y="466"/>
                  </a:cubicBezTo>
                  <a:cubicBezTo>
                    <a:pt x="4555" y="466"/>
                    <a:pt x="4461" y="475"/>
                    <a:pt x="4369" y="475"/>
                  </a:cubicBezTo>
                  <a:cubicBezTo>
                    <a:pt x="4329" y="475"/>
                    <a:pt x="4288" y="473"/>
                    <a:pt x="4249" y="468"/>
                  </a:cubicBezTo>
                  <a:cubicBezTo>
                    <a:pt x="3929" y="436"/>
                    <a:pt x="3908" y="322"/>
                    <a:pt x="3682" y="161"/>
                  </a:cubicBezTo>
                  <a:cubicBezTo>
                    <a:pt x="3522" y="56"/>
                    <a:pt x="3331" y="1"/>
                    <a:pt x="3153"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0"/>
            <p:cNvSpPr/>
            <p:nvPr/>
          </p:nvSpPr>
          <p:spPr>
            <a:xfrm>
              <a:off x="4645000" y="5074975"/>
              <a:ext cx="52775" cy="42200"/>
            </a:xfrm>
            <a:custGeom>
              <a:avLst/>
              <a:gdLst/>
              <a:ahLst/>
              <a:cxnLst/>
              <a:rect l="l" t="t" r="r" b="b"/>
              <a:pathLst>
                <a:path w="2111" h="1688" extrusionOk="0">
                  <a:moveTo>
                    <a:pt x="315" y="1"/>
                  </a:moveTo>
                  <a:cubicBezTo>
                    <a:pt x="305" y="1"/>
                    <a:pt x="297" y="2"/>
                    <a:pt x="289" y="3"/>
                  </a:cubicBezTo>
                  <a:cubicBezTo>
                    <a:pt x="1" y="116"/>
                    <a:pt x="1" y="984"/>
                    <a:pt x="176" y="1231"/>
                  </a:cubicBezTo>
                  <a:cubicBezTo>
                    <a:pt x="350" y="1478"/>
                    <a:pt x="930" y="1499"/>
                    <a:pt x="1230" y="1592"/>
                  </a:cubicBezTo>
                  <a:cubicBezTo>
                    <a:pt x="1374" y="1636"/>
                    <a:pt x="1563" y="1687"/>
                    <a:pt x="1726" y="1687"/>
                  </a:cubicBezTo>
                  <a:cubicBezTo>
                    <a:pt x="1942" y="1687"/>
                    <a:pt x="2111" y="1596"/>
                    <a:pt x="2064" y="1272"/>
                  </a:cubicBezTo>
                  <a:cubicBezTo>
                    <a:pt x="2012" y="911"/>
                    <a:pt x="1692" y="644"/>
                    <a:pt x="1383" y="490"/>
                  </a:cubicBezTo>
                  <a:cubicBezTo>
                    <a:pt x="1186" y="401"/>
                    <a:pt x="526" y="1"/>
                    <a:pt x="31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0"/>
            <p:cNvSpPr/>
            <p:nvPr/>
          </p:nvSpPr>
          <p:spPr>
            <a:xfrm>
              <a:off x="4616325" y="2038325"/>
              <a:ext cx="126725" cy="125100"/>
            </a:xfrm>
            <a:custGeom>
              <a:avLst/>
              <a:gdLst/>
              <a:ahLst/>
              <a:cxnLst/>
              <a:rect l="l" t="t" r="r" b="b"/>
              <a:pathLst>
                <a:path w="5069" h="5004" extrusionOk="0">
                  <a:moveTo>
                    <a:pt x="4352" y="0"/>
                  </a:moveTo>
                  <a:cubicBezTo>
                    <a:pt x="4038" y="0"/>
                    <a:pt x="3754" y="257"/>
                    <a:pt x="3499" y="390"/>
                  </a:cubicBezTo>
                  <a:cubicBezTo>
                    <a:pt x="2880" y="710"/>
                    <a:pt x="2036" y="390"/>
                    <a:pt x="1561" y="944"/>
                  </a:cubicBezTo>
                  <a:cubicBezTo>
                    <a:pt x="1310" y="1245"/>
                    <a:pt x="1136" y="1492"/>
                    <a:pt x="775" y="1646"/>
                  </a:cubicBezTo>
                  <a:cubicBezTo>
                    <a:pt x="528" y="1752"/>
                    <a:pt x="374" y="1893"/>
                    <a:pt x="333" y="2092"/>
                  </a:cubicBezTo>
                  <a:cubicBezTo>
                    <a:pt x="1" y="2546"/>
                    <a:pt x="487" y="2968"/>
                    <a:pt x="788" y="3247"/>
                  </a:cubicBezTo>
                  <a:cubicBezTo>
                    <a:pt x="1168" y="3588"/>
                    <a:pt x="755" y="4009"/>
                    <a:pt x="723" y="4411"/>
                  </a:cubicBezTo>
                  <a:cubicBezTo>
                    <a:pt x="702" y="4630"/>
                    <a:pt x="767" y="4958"/>
                    <a:pt x="994" y="4998"/>
                  </a:cubicBezTo>
                  <a:cubicBezTo>
                    <a:pt x="1013" y="5002"/>
                    <a:pt x="1030" y="5003"/>
                    <a:pt x="1047" y="5003"/>
                  </a:cubicBezTo>
                  <a:cubicBezTo>
                    <a:pt x="1289" y="5003"/>
                    <a:pt x="1339" y="4665"/>
                    <a:pt x="1396" y="4471"/>
                  </a:cubicBezTo>
                  <a:cubicBezTo>
                    <a:pt x="1497" y="4091"/>
                    <a:pt x="1561" y="3389"/>
                    <a:pt x="1971" y="3227"/>
                  </a:cubicBezTo>
                  <a:cubicBezTo>
                    <a:pt x="2081" y="3180"/>
                    <a:pt x="2202" y="3169"/>
                    <a:pt x="2326" y="3169"/>
                  </a:cubicBezTo>
                  <a:cubicBezTo>
                    <a:pt x="2444" y="3169"/>
                    <a:pt x="2566" y="3179"/>
                    <a:pt x="2684" y="3179"/>
                  </a:cubicBezTo>
                  <a:cubicBezTo>
                    <a:pt x="2798" y="3179"/>
                    <a:pt x="2909" y="3169"/>
                    <a:pt x="3013" y="3133"/>
                  </a:cubicBezTo>
                  <a:cubicBezTo>
                    <a:pt x="3252" y="3041"/>
                    <a:pt x="3406" y="2866"/>
                    <a:pt x="3580" y="2680"/>
                  </a:cubicBezTo>
                  <a:cubicBezTo>
                    <a:pt x="3726" y="2506"/>
                    <a:pt x="3819" y="2306"/>
                    <a:pt x="3954" y="2132"/>
                  </a:cubicBezTo>
                  <a:cubicBezTo>
                    <a:pt x="4096" y="1938"/>
                    <a:pt x="4315" y="1833"/>
                    <a:pt x="4529" y="1711"/>
                  </a:cubicBezTo>
                  <a:cubicBezTo>
                    <a:pt x="4768" y="1577"/>
                    <a:pt x="4869" y="1492"/>
                    <a:pt x="4942" y="1217"/>
                  </a:cubicBezTo>
                  <a:cubicBezTo>
                    <a:pt x="4996" y="989"/>
                    <a:pt x="5069" y="657"/>
                    <a:pt x="4983" y="430"/>
                  </a:cubicBezTo>
                  <a:cubicBezTo>
                    <a:pt x="4910" y="223"/>
                    <a:pt x="4655" y="49"/>
                    <a:pt x="4448" y="8"/>
                  </a:cubicBezTo>
                  <a:cubicBezTo>
                    <a:pt x="4416" y="3"/>
                    <a:pt x="4384" y="0"/>
                    <a:pt x="435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0"/>
            <p:cNvSpPr/>
            <p:nvPr/>
          </p:nvSpPr>
          <p:spPr>
            <a:xfrm>
              <a:off x="4627850" y="4936975"/>
              <a:ext cx="42225" cy="36850"/>
            </a:xfrm>
            <a:custGeom>
              <a:avLst/>
              <a:gdLst/>
              <a:ahLst/>
              <a:cxnLst/>
              <a:rect l="l" t="t" r="r" b="b"/>
              <a:pathLst>
                <a:path w="1689" h="1474" extrusionOk="0">
                  <a:moveTo>
                    <a:pt x="712" y="1"/>
                  </a:moveTo>
                  <a:cubicBezTo>
                    <a:pt x="0" y="1"/>
                    <a:pt x="226" y="1474"/>
                    <a:pt x="1056" y="1474"/>
                  </a:cubicBezTo>
                  <a:cubicBezTo>
                    <a:pt x="1099" y="1474"/>
                    <a:pt x="1144" y="1470"/>
                    <a:pt x="1190" y="1461"/>
                  </a:cubicBezTo>
                  <a:cubicBezTo>
                    <a:pt x="1234" y="1449"/>
                    <a:pt x="1275" y="1327"/>
                    <a:pt x="1336" y="1295"/>
                  </a:cubicBezTo>
                  <a:cubicBezTo>
                    <a:pt x="1346" y="1289"/>
                    <a:pt x="1359" y="1286"/>
                    <a:pt x="1373" y="1286"/>
                  </a:cubicBezTo>
                  <a:cubicBezTo>
                    <a:pt x="1414" y="1286"/>
                    <a:pt x="1468" y="1307"/>
                    <a:pt x="1509" y="1307"/>
                  </a:cubicBezTo>
                  <a:cubicBezTo>
                    <a:pt x="1525" y="1307"/>
                    <a:pt x="1540" y="1304"/>
                    <a:pt x="1551" y="1295"/>
                  </a:cubicBezTo>
                  <a:cubicBezTo>
                    <a:pt x="1665" y="1181"/>
                    <a:pt x="1689" y="926"/>
                    <a:pt x="1689" y="768"/>
                  </a:cubicBezTo>
                  <a:cubicBezTo>
                    <a:pt x="1689" y="354"/>
                    <a:pt x="1450" y="1"/>
                    <a:pt x="904" y="1"/>
                  </a:cubicBezTo>
                  <a:cubicBezTo>
                    <a:pt x="867" y="1"/>
                    <a:pt x="829" y="3"/>
                    <a:pt x="789" y="6"/>
                  </a:cubicBezTo>
                  <a:cubicBezTo>
                    <a:pt x="762" y="2"/>
                    <a:pt x="737" y="1"/>
                    <a:pt x="71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0"/>
            <p:cNvSpPr/>
            <p:nvPr/>
          </p:nvSpPr>
          <p:spPr>
            <a:xfrm>
              <a:off x="4428950" y="3862850"/>
              <a:ext cx="466225" cy="565675"/>
            </a:xfrm>
            <a:custGeom>
              <a:avLst/>
              <a:gdLst/>
              <a:ahLst/>
              <a:cxnLst/>
              <a:rect l="l" t="t" r="r" b="b"/>
              <a:pathLst>
                <a:path w="18649" h="22627" extrusionOk="0">
                  <a:moveTo>
                    <a:pt x="4529" y="1"/>
                  </a:moveTo>
                  <a:cubicBezTo>
                    <a:pt x="3581" y="1"/>
                    <a:pt x="2445" y="397"/>
                    <a:pt x="1817" y="767"/>
                  </a:cubicBezTo>
                  <a:cubicBezTo>
                    <a:pt x="1370" y="1026"/>
                    <a:pt x="1010" y="1407"/>
                    <a:pt x="568" y="1654"/>
                  </a:cubicBezTo>
                  <a:cubicBezTo>
                    <a:pt x="382" y="1759"/>
                    <a:pt x="195" y="1853"/>
                    <a:pt x="0" y="1934"/>
                  </a:cubicBezTo>
                  <a:cubicBezTo>
                    <a:pt x="649" y="2574"/>
                    <a:pt x="389" y="3965"/>
                    <a:pt x="702" y="4719"/>
                  </a:cubicBezTo>
                  <a:cubicBezTo>
                    <a:pt x="957" y="5347"/>
                    <a:pt x="1950" y="5226"/>
                    <a:pt x="2113" y="5802"/>
                  </a:cubicBezTo>
                  <a:cubicBezTo>
                    <a:pt x="2266" y="6348"/>
                    <a:pt x="1658" y="6337"/>
                    <a:pt x="1289" y="6429"/>
                  </a:cubicBezTo>
                  <a:cubicBezTo>
                    <a:pt x="1249" y="6855"/>
                    <a:pt x="1424" y="7317"/>
                    <a:pt x="1289" y="7605"/>
                  </a:cubicBezTo>
                  <a:cubicBezTo>
                    <a:pt x="1703" y="7739"/>
                    <a:pt x="2133" y="7937"/>
                    <a:pt x="2226" y="8071"/>
                  </a:cubicBezTo>
                  <a:cubicBezTo>
                    <a:pt x="2607" y="8659"/>
                    <a:pt x="1752" y="9421"/>
                    <a:pt x="1565" y="9907"/>
                  </a:cubicBezTo>
                  <a:cubicBezTo>
                    <a:pt x="1411" y="10317"/>
                    <a:pt x="1237" y="11266"/>
                    <a:pt x="1557" y="11619"/>
                  </a:cubicBezTo>
                  <a:cubicBezTo>
                    <a:pt x="1905" y="11999"/>
                    <a:pt x="2558" y="11967"/>
                    <a:pt x="2919" y="12442"/>
                  </a:cubicBezTo>
                  <a:cubicBezTo>
                    <a:pt x="3041" y="12620"/>
                    <a:pt x="3187" y="13062"/>
                    <a:pt x="3053" y="13256"/>
                  </a:cubicBezTo>
                  <a:cubicBezTo>
                    <a:pt x="2958" y="13396"/>
                    <a:pt x="2792" y="13419"/>
                    <a:pt x="2621" y="13419"/>
                  </a:cubicBezTo>
                  <a:cubicBezTo>
                    <a:pt x="2537" y="13419"/>
                    <a:pt x="2452" y="13413"/>
                    <a:pt x="2374" y="13413"/>
                  </a:cubicBezTo>
                  <a:cubicBezTo>
                    <a:pt x="2352" y="13413"/>
                    <a:pt x="2331" y="13414"/>
                    <a:pt x="2311" y="13415"/>
                  </a:cubicBezTo>
                  <a:cubicBezTo>
                    <a:pt x="2266" y="13917"/>
                    <a:pt x="2518" y="13929"/>
                    <a:pt x="2713" y="14343"/>
                  </a:cubicBezTo>
                  <a:cubicBezTo>
                    <a:pt x="2826" y="14577"/>
                    <a:pt x="2846" y="15084"/>
                    <a:pt x="2794" y="15372"/>
                  </a:cubicBezTo>
                  <a:cubicBezTo>
                    <a:pt x="2700" y="15806"/>
                    <a:pt x="2226" y="15834"/>
                    <a:pt x="1792" y="15879"/>
                  </a:cubicBezTo>
                  <a:cubicBezTo>
                    <a:pt x="1845" y="15928"/>
                    <a:pt x="1905" y="15973"/>
                    <a:pt x="1970" y="16001"/>
                  </a:cubicBezTo>
                  <a:cubicBezTo>
                    <a:pt x="2185" y="16115"/>
                    <a:pt x="2494" y="16126"/>
                    <a:pt x="2692" y="16268"/>
                  </a:cubicBezTo>
                  <a:cubicBezTo>
                    <a:pt x="3134" y="16601"/>
                    <a:pt x="2992" y="17148"/>
                    <a:pt x="3621" y="17350"/>
                  </a:cubicBezTo>
                  <a:cubicBezTo>
                    <a:pt x="3888" y="17436"/>
                    <a:pt x="4148" y="17423"/>
                    <a:pt x="4403" y="17589"/>
                  </a:cubicBezTo>
                  <a:cubicBezTo>
                    <a:pt x="4723" y="17805"/>
                    <a:pt x="4857" y="18125"/>
                    <a:pt x="5084" y="18425"/>
                  </a:cubicBezTo>
                  <a:cubicBezTo>
                    <a:pt x="5238" y="18620"/>
                    <a:pt x="5404" y="18753"/>
                    <a:pt x="5651" y="18826"/>
                  </a:cubicBezTo>
                  <a:cubicBezTo>
                    <a:pt x="5911" y="18891"/>
                    <a:pt x="6454" y="18839"/>
                    <a:pt x="6633" y="19065"/>
                  </a:cubicBezTo>
                  <a:cubicBezTo>
                    <a:pt x="6734" y="19187"/>
                    <a:pt x="6734" y="19365"/>
                    <a:pt x="6681" y="19528"/>
                  </a:cubicBezTo>
                  <a:cubicBezTo>
                    <a:pt x="6775" y="19539"/>
                    <a:pt x="6859" y="19560"/>
                    <a:pt x="6928" y="19560"/>
                  </a:cubicBezTo>
                  <a:cubicBezTo>
                    <a:pt x="6956" y="19560"/>
                    <a:pt x="6983" y="19561"/>
                    <a:pt x="7007" y="19561"/>
                  </a:cubicBezTo>
                  <a:cubicBezTo>
                    <a:pt x="7296" y="19561"/>
                    <a:pt x="7392" y="19509"/>
                    <a:pt x="7602" y="19292"/>
                  </a:cubicBezTo>
                  <a:cubicBezTo>
                    <a:pt x="8015" y="18847"/>
                    <a:pt x="8003" y="18620"/>
                    <a:pt x="7991" y="18031"/>
                  </a:cubicBezTo>
                  <a:cubicBezTo>
                    <a:pt x="7985" y="17641"/>
                    <a:pt x="8268" y="17463"/>
                    <a:pt x="8589" y="17463"/>
                  </a:cubicBezTo>
                  <a:cubicBezTo>
                    <a:pt x="8767" y="17463"/>
                    <a:pt x="8958" y="17518"/>
                    <a:pt x="9118" y="17623"/>
                  </a:cubicBezTo>
                  <a:cubicBezTo>
                    <a:pt x="9344" y="17784"/>
                    <a:pt x="9365" y="17898"/>
                    <a:pt x="9685" y="17930"/>
                  </a:cubicBezTo>
                  <a:cubicBezTo>
                    <a:pt x="9724" y="17935"/>
                    <a:pt x="9765" y="17937"/>
                    <a:pt x="9805" y="17937"/>
                  </a:cubicBezTo>
                  <a:cubicBezTo>
                    <a:pt x="9897" y="17937"/>
                    <a:pt x="9991" y="17928"/>
                    <a:pt x="10082" y="17928"/>
                  </a:cubicBezTo>
                  <a:cubicBezTo>
                    <a:pt x="10208" y="17928"/>
                    <a:pt x="10329" y="17946"/>
                    <a:pt x="10435" y="18031"/>
                  </a:cubicBezTo>
                  <a:cubicBezTo>
                    <a:pt x="10622" y="18190"/>
                    <a:pt x="10747" y="18551"/>
                    <a:pt x="10869" y="18753"/>
                  </a:cubicBezTo>
                  <a:cubicBezTo>
                    <a:pt x="11047" y="19025"/>
                    <a:pt x="11168" y="19138"/>
                    <a:pt x="11456" y="19280"/>
                  </a:cubicBezTo>
                  <a:cubicBezTo>
                    <a:pt x="11951" y="19539"/>
                    <a:pt x="12519" y="19653"/>
                    <a:pt x="12891" y="20115"/>
                  </a:cubicBezTo>
                  <a:cubicBezTo>
                    <a:pt x="13333" y="20654"/>
                    <a:pt x="13151" y="21445"/>
                    <a:pt x="12790" y="21952"/>
                  </a:cubicBezTo>
                  <a:cubicBezTo>
                    <a:pt x="12685" y="22106"/>
                    <a:pt x="12592" y="22304"/>
                    <a:pt x="12491" y="22511"/>
                  </a:cubicBezTo>
                  <a:cubicBezTo>
                    <a:pt x="12603" y="22572"/>
                    <a:pt x="12725" y="22613"/>
                    <a:pt x="12859" y="22624"/>
                  </a:cubicBezTo>
                  <a:cubicBezTo>
                    <a:pt x="12880" y="22626"/>
                    <a:pt x="12900" y="22627"/>
                    <a:pt x="12920" y="22627"/>
                  </a:cubicBezTo>
                  <a:cubicBezTo>
                    <a:pt x="13238" y="22627"/>
                    <a:pt x="13385" y="22418"/>
                    <a:pt x="13694" y="22293"/>
                  </a:cubicBezTo>
                  <a:cubicBezTo>
                    <a:pt x="14179" y="22088"/>
                    <a:pt x="14678" y="22077"/>
                    <a:pt x="15195" y="22077"/>
                  </a:cubicBezTo>
                  <a:cubicBezTo>
                    <a:pt x="15253" y="22077"/>
                    <a:pt x="15311" y="22078"/>
                    <a:pt x="15369" y="22078"/>
                  </a:cubicBezTo>
                  <a:cubicBezTo>
                    <a:pt x="15818" y="22078"/>
                    <a:pt x="16203" y="22220"/>
                    <a:pt x="16519" y="22467"/>
                  </a:cubicBezTo>
                  <a:cubicBezTo>
                    <a:pt x="16626" y="21810"/>
                    <a:pt x="16585" y="21116"/>
                    <a:pt x="16820" y="20488"/>
                  </a:cubicBezTo>
                  <a:cubicBezTo>
                    <a:pt x="17079" y="19787"/>
                    <a:pt x="17687" y="19560"/>
                    <a:pt x="18061" y="18952"/>
                  </a:cubicBezTo>
                  <a:cubicBezTo>
                    <a:pt x="18429" y="18344"/>
                    <a:pt x="18648" y="17034"/>
                    <a:pt x="18222" y="16475"/>
                  </a:cubicBezTo>
                  <a:cubicBezTo>
                    <a:pt x="17634" y="15713"/>
                    <a:pt x="16605" y="15385"/>
                    <a:pt x="16151" y="14431"/>
                  </a:cubicBezTo>
                  <a:cubicBezTo>
                    <a:pt x="15778" y="13670"/>
                    <a:pt x="16285" y="12960"/>
                    <a:pt x="16564" y="12227"/>
                  </a:cubicBezTo>
                  <a:cubicBezTo>
                    <a:pt x="16738" y="11765"/>
                    <a:pt x="16913" y="11299"/>
                    <a:pt x="17047" y="10836"/>
                  </a:cubicBezTo>
                  <a:lnTo>
                    <a:pt x="17058" y="10836"/>
                  </a:lnTo>
                  <a:cubicBezTo>
                    <a:pt x="17120" y="10597"/>
                    <a:pt x="17180" y="10362"/>
                    <a:pt x="17234" y="10135"/>
                  </a:cubicBezTo>
                  <a:cubicBezTo>
                    <a:pt x="17346" y="9567"/>
                    <a:pt x="17460" y="8846"/>
                    <a:pt x="16759" y="8594"/>
                  </a:cubicBezTo>
                  <a:cubicBezTo>
                    <a:pt x="16647" y="8554"/>
                    <a:pt x="16540" y="8537"/>
                    <a:pt x="16436" y="8537"/>
                  </a:cubicBezTo>
                  <a:cubicBezTo>
                    <a:pt x="15872" y="8537"/>
                    <a:pt x="15415" y="9044"/>
                    <a:pt x="14894" y="9174"/>
                  </a:cubicBezTo>
                  <a:cubicBezTo>
                    <a:pt x="14793" y="9198"/>
                    <a:pt x="14694" y="9209"/>
                    <a:pt x="14597" y="9209"/>
                  </a:cubicBezTo>
                  <a:cubicBezTo>
                    <a:pt x="14029" y="9209"/>
                    <a:pt x="13520" y="8842"/>
                    <a:pt x="12972" y="8700"/>
                  </a:cubicBezTo>
                  <a:cubicBezTo>
                    <a:pt x="12178" y="8493"/>
                    <a:pt x="11797" y="8420"/>
                    <a:pt x="11497" y="7585"/>
                  </a:cubicBezTo>
                  <a:cubicBezTo>
                    <a:pt x="11294" y="7018"/>
                    <a:pt x="11303" y="6264"/>
                    <a:pt x="10994" y="5761"/>
                  </a:cubicBezTo>
                  <a:cubicBezTo>
                    <a:pt x="10768" y="5368"/>
                    <a:pt x="10160" y="5048"/>
                    <a:pt x="9778" y="4853"/>
                  </a:cubicBezTo>
                  <a:cubicBezTo>
                    <a:pt x="9304" y="4605"/>
                    <a:pt x="8745" y="4472"/>
                    <a:pt x="8375" y="4058"/>
                  </a:cubicBezTo>
                  <a:cubicBezTo>
                    <a:pt x="7991" y="3637"/>
                    <a:pt x="7857" y="3037"/>
                    <a:pt x="7581" y="2582"/>
                  </a:cubicBezTo>
                  <a:cubicBezTo>
                    <a:pt x="7135" y="1873"/>
                    <a:pt x="6560" y="932"/>
                    <a:pt x="5817" y="397"/>
                  </a:cubicBezTo>
                  <a:cubicBezTo>
                    <a:pt x="5724" y="337"/>
                    <a:pt x="5619" y="264"/>
                    <a:pt x="5518" y="211"/>
                  </a:cubicBezTo>
                  <a:cubicBezTo>
                    <a:pt x="5246" y="62"/>
                    <a:pt x="4902" y="1"/>
                    <a:pt x="452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0"/>
            <p:cNvSpPr/>
            <p:nvPr/>
          </p:nvSpPr>
          <p:spPr>
            <a:xfrm>
              <a:off x="4510625" y="4783125"/>
              <a:ext cx="63475" cy="72050"/>
            </a:xfrm>
            <a:custGeom>
              <a:avLst/>
              <a:gdLst/>
              <a:ahLst/>
              <a:cxnLst/>
              <a:rect l="l" t="t" r="r" b="b"/>
              <a:pathLst>
                <a:path w="2539" h="2882" extrusionOk="0">
                  <a:moveTo>
                    <a:pt x="1101" y="0"/>
                  </a:moveTo>
                  <a:cubicBezTo>
                    <a:pt x="881" y="0"/>
                    <a:pt x="683" y="84"/>
                    <a:pt x="382" y="107"/>
                  </a:cubicBezTo>
                  <a:cubicBezTo>
                    <a:pt x="0" y="590"/>
                    <a:pt x="681" y="1137"/>
                    <a:pt x="909" y="1490"/>
                  </a:cubicBezTo>
                  <a:cubicBezTo>
                    <a:pt x="1241" y="2012"/>
                    <a:pt x="1355" y="2693"/>
                    <a:pt x="2064" y="2848"/>
                  </a:cubicBezTo>
                  <a:cubicBezTo>
                    <a:pt x="2144" y="2868"/>
                    <a:pt x="2221" y="2882"/>
                    <a:pt x="2289" y="2882"/>
                  </a:cubicBezTo>
                  <a:cubicBezTo>
                    <a:pt x="2438" y="2882"/>
                    <a:pt x="2538" y="2813"/>
                    <a:pt x="2511" y="2592"/>
                  </a:cubicBezTo>
                  <a:cubicBezTo>
                    <a:pt x="2477" y="2280"/>
                    <a:pt x="2146" y="2260"/>
                    <a:pt x="1963" y="2033"/>
                  </a:cubicBezTo>
                  <a:cubicBezTo>
                    <a:pt x="1508" y="1477"/>
                    <a:pt x="2116" y="1157"/>
                    <a:pt x="2024" y="590"/>
                  </a:cubicBezTo>
                  <a:cubicBezTo>
                    <a:pt x="1971" y="282"/>
                    <a:pt x="1650" y="136"/>
                    <a:pt x="1362" y="42"/>
                  </a:cubicBezTo>
                  <a:cubicBezTo>
                    <a:pt x="1268" y="12"/>
                    <a:pt x="1183" y="0"/>
                    <a:pt x="110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0"/>
            <p:cNvSpPr/>
            <p:nvPr/>
          </p:nvSpPr>
          <p:spPr>
            <a:xfrm>
              <a:off x="4485900" y="4386425"/>
              <a:ext cx="208600" cy="420850"/>
            </a:xfrm>
            <a:custGeom>
              <a:avLst/>
              <a:gdLst/>
              <a:ahLst/>
              <a:cxnLst/>
              <a:rect l="l" t="t" r="r" b="b"/>
              <a:pathLst>
                <a:path w="8344" h="16834" extrusionOk="0">
                  <a:moveTo>
                    <a:pt x="1770" y="0"/>
                  </a:moveTo>
                  <a:cubicBezTo>
                    <a:pt x="1541" y="0"/>
                    <a:pt x="1521" y="332"/>
                    <a:pt x="1456" y="587"/>
                  </a:cubicBezTo>
                  <a:cubicBezTo>
                    <a:pt x="1322" y="1090"/>
                    <a:pt x="1062" y="1309"/>
                    <a:pt x="714" y="1617"/>
                  </a:cubicBezTo>
                  <a:cubicBezTo>
                    <a:pt x="240" y="2042"/>
                    <a:pt x="443" y="3011"/>
                    <a:pt x="443" y="3607"/>
                  </a:cubicBezTo>
                  <a:cubicBezTo>
                    <a:pt x="443" y="3826"/>
                    <a:pt x="475" y="4260"/>
                    <a:pt x="240" y="4349"/>
                  </a:cubicBezTo>
                  <a:cubicBezTo>
                    <a:pt x="207" y="4361"/>
                    <a:pt x="167" y="4373"/>
                    <a:pt x="126" y="4373"/>
                  </a:cubicBezTo>
                  <a:cubicBezTo>
                    <a:pt x="126" y="4402"/>
                    <a:pt x="134" y="4442"/>
                    <a:pt x="147" y="4475"/>
                  </a:cubicBezTo>
                  <a:cubicBezTo>
                    <a:pt x="280" y="4888"/>
                    <a:pt x="649" y="4836"/>
                    <a:pt x="877" y="5095"/>
                  </a:cubicBezTo>
                  <a:cubicBezTo>
                    <a:pt x="1116" y="5363"/>
                    <a:pt x="941" y="5743"/>
                    <a:pt x="868" y="6063"/>
                  </a:cubicBezTo>
                  <a:cubicBezTo>
                    <a:pt x="722" y="6671"/>
                    <a:pt x="175" y="7280"/>
                    <a:pt x="240" y="7928"/>
                  </a:cubicBezTo>
                  <a:cubicBezTo>
                    <a:pt x="280" y="8394"/>
                    <a:pt x="600" y="8796"/>
                    <a:pt x="641" y="9258"/>
                  </a:cubicBezTo>
                  <a:cubicBezTo>
                    <a:pt x="682" y="9757"/>
                    <a:pt x="467" y="9838"/>
                    <a:pt x="228" y="10211"/>
                  </a:cubicBezTo>
                  <a:cubicBezTo>
                    <a:pt x="1" y="10559"/>
                    <a:pt x="94" y="10827"/>
                    <a:pt x="207" y="11229"/>
                  </a:cubicBezTo>
                  <a:cubicBezTo>
                    <a:pt x="321" y="11633"/>
                    <a:pt x="374" y="11950"/>
                    <a:pt x="362" y="12383"/>
                  </a:cubicBezTo>
                  <a:cubicBezTo>
                    <a:pt x="341" y="12684"/>
                    <a:pt x="240" y="13077"/>
                    <a:pt x="321" y="13377"/>
                  </a:cubicBezTo>
                  <a:cubicBezTo>
                    <a:pt x="394" y="13665"/>
                    <a:pt x="581" y="13725"/>
                    <a:pt x="868" y="13900"/>
                  </a:cubicBezTo>
                  <a:cubicBezTo>
                    <a:pt x="1517" y="14293"/>
                    <a:pt x="2445" y="14654"/>
                    <a:pt x="2940" y="15242"/>
                  </a:cubicBezTo>
                  <a:cubicBezTo>
                    <a:pt x="3341" y="15716"/>
                    <a:pt x="3320" y="16737"/>
                    <a:pt x="4054" y="16831"/>
                  </a:cubicBezTo>
                  <a:cubicBezTo>
                    <a:pt x="4078" y="16833"/>
                    <a:pt x="4101" y="16834"/>
                    <a:pt x="4124" y="16834"/>
                  </a:cubicBezTo>
                  <a:cubicBezTo>
                    <a:pt x="4189" y="16834"/>
                    <a:pt x="4248" y="16825"/>
                    <a:pt x="4302" y="16810"/>
                  </a:cubicBezTo>
                  <a:cubicBezTo>
                    <a:pt x="4703" y="16705"/>
                    <a:pt x="4796" y="16211"/>
                    <a:pt x="4869" y="15809"/>
                  </a:cubicBezTo>
                  <a:cubicBezTo>
                    <a:pt x="4942" y="15396"/>
                    <a:pt x="4942" y="15294"/>
                    <a:pt x="5311" y="15108"/>
                  </a:cubicBezTo>
                  <a:cubicBezTo>
                    <a:pt x="5591" y="14974"/>
                    <a:pt x="5911" y="14922"/>
                    <a:pt x="6166" y="14780"/>
                  </a:cubicBezTo>
                  <a:cubicBezTo>
                    <a:pt x="6920" y="14354"/>
                    <a:pt x="6673" y="13418"/>
                    <a:pt x="7208" y="12817"/>
                  </a:cubicBezTo>
                  <a:cubicBezTo>
                    <a:pt x="7614" y="12363"/>
                    <a:pt x="8181" y="12177"/>
                    <a:pt x="8282" y="11520"/>
                  </a:cubicBezTo>
                  <a:cubicBezTo>
                    <a:pt x="8344" y="11087"/>
                    <a:pt x="8242" y="10600"/>
                    <a:pt x="7962" y="10280"/>
                  </a:cubicBezTo>
                  <a:cubicBezTo>
                    <a:pt x="7848" y="10158"/>
                    <a:pt x="7715" y="10065"/>
                    <a:pt x="7549" y="10004"/>
                  </a:cubicBezTo>
                  <a:cubicBezTo>
                    <a:pt x="7087" y="9826"/>
                    <a:pt x="6552" y="10024"/>
                    <a:pt x="6272" y="9530"/>
                  </a:cubicBezTo>
                  <a:cubicBezTo>
                    <a:pt x="6045" y="9116"/>
                    <a:pt x="6013" y="8529"/>
                    <a:pt x="5777" y="8103"/>
                  </a:cubicBezTo>
                  <a:cubicBezTo>
                    <a:pt x="5189" y="7032"/>
                    <a:pt x="5591" y="6011"/>
                    <a:pt x="5805" y="4937"/>
                  </a:cubicBezTo>
                  <a:cubicBezTo>
                    <a:pt x="5838" y="4815"/>
                    <a:pt x="5859" y="4690"/>
                    <a:pt x="5871" y="4568"/>
                  </a:cubicBezTo>
                  <a:cubicBezTo>
                    <a:pt x="6024" y="3558"/>
                    <a:pt x="5838" y="2658"/>
                    <a:pt x="4930" y="2031"/>
                  </a:cubicBezTo>
                  <a:cubicBezTo>
                    <a:pt x="4735" y="1896"/>
                    <a:pt x="4610" y="1856"/>
                    <a:pt x="4497" y="1629"/>
                  </a:cubicBezTo>
                  <a:cubicBezTo>
                    <a:pt x="4375" y="1389"/>
                    <a:pt x="4415" y="1101"/>
                    <a:pt x="4220" y="916"/>
                  </a:cubicBezTo>
                  <a:cubicBezTo>
                    <a:pt x="4035" y="753"/>
                    <a:pt x="3633" y="708"/>
                    <a:pt x="3393" y="596"/>
                  </a:cubicBezTo>
                  <a:cubicBezTo>
                    <a:pt x="3361" y="587"/>
                    <a:pt x="3333" y="566"/>
                    <a:pt x="3300" y="547"/>
                  </a:cubicBezTo>
                  <a:cubicBezTo>
                    <a:pt x="3260" y="639"/>
                    <a:pt x="3199" y="708"/>
                    <a:pt x="3073" y="729"/>
                  </a:cubicBezTo>
                  <a:cubicBezTo>
                    <a:pt x="3041" y="735"/>
                    <a:pt x="3010" y="738"/>
                    <a:pt x="2980" y="738"/>
                  </a:cubicBezTo>
                  <a:cubicBezTo>
                    <a:pt x="2577" y="738"/>
                    <a:pt x="2296" y="242"/>
                    <a:pt x="1991" y="72"/>
                  </a:cubicBezTo>
                  <a:cubicBezTo>
                    <a:pt x="1901" y="22"/>
                    <a:pt x="1829" y="0"/>
                    <a:pt x="177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0"/>
            <p:cNvSpPr/>
            <p:nvPr/>
          </p:nvSpPr>
          <p:spPr>
            <a:xfrm>
              <a:off x="4476075" y="2561450"/>
              <a:ext cx="319575" cy="141525"/>
            </a:xfrm>
            <a:custGeom>
              <a:avLst/>
              <a:gdLst/>
              <a:ahLst/>
              <a:cxnLst/>
              <a:rect l="l" t="t" r="r" b="b"/>
              <a:pathLst>
                <a:path w="12783" h="5661" extrusionOk="0">
                  <a:moveTo>
                    <a:pt x="5435" y="1"/>
                  </a:moveTo>
                  <a:cubicBezTo>
                    <a:pt x="5162" y="1"/>
                    <a:pt x="4931" y="170"/>
                    <a:pt x="4755" y="617"/>
                  </a:cubicBezTo>
                  <a:cubicBezTo>
                    <a:pt x="4501" y="1266"/>
                    <a:pt x="4755" y="1999"/>
                    <a:pt x="3900" y="2101"/>
                  </a:cubicBezTo>
                  <a:cubicBezTo>
                    <a:pt x="3857" y="2105"/>
                    <a:pt x="3814" y="2107"/>
                    <a:pt x="3772" y="2107"/>
                  </a:cubicBezTo>
                  <a:cubicBezTo>
                    <a:pt x="3063" y="2107"/>
                    <a:pt x="2465" y="1500"/>
                    <a:pt x="1780" y="1500"/>
                  </a:cubicBezTo>
                  <a:cubicBezTo>
                    <a:pt x="1745" y="1500"/>
                    <a:pt x="1710" y="1502"/>
                    <a:pt x="1674" y="1505"/>
                  </a:cubicBezTo>
                  <a:cubicBezTo>
                    <a:pt x="941" y="1566"/>
                    <a:pt x="787" y="2328"/>
                    <a:pt x="949" y="2969"/>
                  </a:cubicBezTo>
                  <a:cubicBezTo>
                    <a:pt x="1188" y="3889"/>
                    <a:pt x="1674" y="3876"/>
                    <a:pt x="807" y="4525"/>
                  </a:cubicBezTo>
                  <a:cubicBezTo>
                    <a:pt x="467" y="4793"/>
                    <a:pt x="134" y="5198"/>
                    <a:pt x="1" y="5661"/>
                  </a:cubicBezTo>
                  <a:cubicBezTo>
                    <a:pt x="755" y="5494"/>
                    <a:pt x="1302" y="4566"/>
                    <a:pt x="2263" y="4566"/>
                  </a:cubicBezTo>
                  <a:cubicBezTo>
                    <a:pt x="3724" y="4577"/>
                    <a:pt x="5080" y="5181"/>
                    <a:pt x="6552" y="5181"/>
                  </a:cubicBezTo>
                  <a:cubicBezTo>
                    <a:pt x="6607" y="5181"/>
                    <a:pt x="6662" y="5180"/>
                    <a:pt x="6718" y="5178"/>
                  </a:cubicBezTo>
                  <a:cubicBezTo>
                    <a:pt x="7974" y="5133"/>
                    <a:pt x="9171" y="4772"/>
                    <a:pt x="10366" y="4566"/>
                  </a:cubicBezTo>
                  <a:cubicBezTo>
                    <a:pt x="10581" y="4529"/>
                    <a:pt x="10786" y="4512"/>
                    <a:pt x="10981" y="4512"/>
                  </a:cubicBezTo>
                  <a:cubicBezTo>
                    <a:pt x="11609" y="4512"/>
                    <a:pt x="12135" y="4693"/>
                    <a:pt x="12584" y="4999"/>
                  </a:cubicBezTo>
                  <a:lnTo>
                    <a:pt x="12584" y="4918"/>
                  </a:lnTo>
                  <a:cubicBezTo>
                    <a:pt x="12604" y="4505"/>
                    <a:pt x="12782" y="3876"/>
                    <a:pt x="12624" y="3483"/>
                  </a:cubicBezTo>
                  <a:cubicBezTo>
                    <a:pt x="12462" y="3062"/>
                    <a:pt x="12008" y="3041"/>
                    <a:pt x="11720" y="2753"/>
                  </a:cubicBezTo>
                  <a:cubicBezTo>
                    <a:pt x="11347" y="2393"/>
                    <a:pt x="11327" y="1805"/>
                    <a:pt x="11006" y="1391"/>
                  </a:cubicBezTo>
                  <a:cubicBezTo>
                    <a:pt x="10635" y="907"/>
                    <a:pt x="10207" y="764"/>
                    <a:pt x="9744" y="764"/>
                  </a:cubicBezTo>
                  <a:cubicBezTo>
                    <a:pt x="9360" y="764"/>
                    <a:pt x="8951" y="863"/>
                    <a:pt x="8529" y="946"/>
                  </a:cubicBezTo>
                  <a:cubicBezTo>
                    <a:pt x="8369" y="979"/>
                    <a:pt x="8216" y="994"/>
                    <a:pt x="8069" y="994"/>
                  </a:cubicBezTo>
                  <a:cubicBezTo>
                    <a:pt x="7465" y="994"/>
                    <a:pt x="6951" y="741"/>
                    <a:pt x="6398" y="402"/>
                  </a:cubicBezTo>
                  <a:cubicBezTo>
                    <a:pt x="6158" y="256"/>
                    <a:pt x="5943" y="131"/>
                    <a:pt x="5745" y="70"/>
                  </a:cubicBezTo>
                  <a:lnTo>
                    <a:pt x="5745" y="61"/>
                  </a:lnTo>
                  <a:cubicBezTo>
                    <a:pt x="5637" y="23"/>
                    <a:pt x="5533" y="1"/>
                    <a:pt x="543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0"/>
            <p:cNvSpPr/>
            <p:nvPr/>
          </p:nvSpPr>
          <p:spPr>
            <a:xfrm>
              <a:off x="4387700" y="4259825"/>
              <a:ext cx="209600" cy="235950"/>
            </a:xfrm>
            <a:custGeom>
              <a:avLst/>
              <a:gdLst/>
              <a:ahLst/>
              <a:cxnLst/>
              <a:rect l="l" t="t" r="r" b="b"/>
              <a:pathLst>
                <a:path w="8384" h="9438" extrusionOk="0">
                  <a:moveTo>
                    <a:pt x="3442" y="0"/>
                  </a:moveTo>
                  <a:cubicBezTo>
                    <a:pt x="3020" y="41"/>
                    <a:pt x="2651" y="94"/>
                    <a:pt x="2733" y="576"/>
                  </a:cubicBezTo>
                  <a:cubicBezTo>
                    <a:pt x="2814" y="1029"/>
                    <a:pt x="3053" y="1403"/>
                    <a:pt x="2393" y="1431"/>
                  </a:cubicBezTo>
                  <a:cubicBezTo>
                    <a:pt x="2376" y="1432"/>
                    <a:pt x="2359" y="1432"/>
                    <a:pt x="2343" y="1432"/>
                  </a:cubicBezTo>
                  <a:cubicBezTo>
                    <a:pt x="2058" y="1432"/>
                    <a:pt x="1891" y="1347"/>
                    <a:pt x="1758" y="1347"/>
                  </a:cubicBezTo>
                  <a:cubicBezTo>
                    <a:pt x="1630" y="1347"/>
                    <a:pt x="1533" y="1424"/>
                    <a:pt x="1391" y="1723"/>
                  </a:cubicBezTo>
                  <a:cubicBezTo>
                    <a:pt x="1156" y="2206"/>
                    <a:pt x="1111" y="2741"/>
                    <a:pt x="710" y="3146"/>
                  </a:cubicBezTo>
                  <a:cubicBezTo>
                    <a:pt x="135" y="3714"/>
                    <a:pt x="0" y="3802"/>
                    <a:pt x="207" y="4638"/>
                  </a:cubicBezTo>
                  <a:cubicBezTo>
                    <a:pt x="296" y="5003"/>
                    <a:pt x="455" y="5578"/>
                    <a:pt x="135" y="5866"/>
                  </a:cubicBezTo>
                  <a:cubicBezTo>
                    <a:pt x="296" y="6012"/>
                    <a:pt x="475" y="6146"/>
                    <a:pt x="608" y="6341"/>
                  </a:cubicBezTo>
                  <a:cubicBezTo>
                    <a:pt x="782" y="6588"/>
                    <a:pt x="909" y="7001"/>
                    <a:pt x="1156" y="7187"/>
                  </a:cubicBezTo>
                  <a:cubicBezTo>
                    <a:pt x="1362" y="7342"/>
                    <a:pt x="1679" y="7301"/>
                    <a:pt x="1906" y="7394"/>
                  </a:cubicBezTo>
                  <a:cubicBezTo>
                    <a:pt x="2218" y="7536"/>
                    <a:pt x="2400" y="7783"/>
                    <a:pt x="2558" y="8075"/>
                  </a:cubicBezTo>
                  <a:cubicBezTo>
                    <a:pt x="2826" y="8590"/>
                    <a:pt x="2866" y="9105"/>
                    <a:pt x="3487" y="9299"/>
                  </a:cubicBezTo>
                  <a:cubicBezTo>
                    <a:pt x="3600" y="9332"/>
                    <a:pt x="3868" y="9437"/>
                    <a:pt x="4054" y="9437"/>
                  </a:cubicBezTo>
                  <a:cubicBezTo>
                    <a:pt x="4095" y="9437"/>
                    <a:pt x="4135" y="9425"/>
                    <a:pt x="4168" y="9413"/>
                  </a:cubicBezTo>
                  <a:cubicBezTo>
                    <a:pt x="4403" y="9324"/>
                    <a:pt x="4371" y="8890"/>
                    <a:pt x="4371" y="8671"/>
                  </a:cubicBezTo>
                  <a:cubicBezTo>
                    <a:pt x="4371" y="8075"/>
                    <a:pt x="4168" y="7106"/>
                    <a:pt x="4642" y="6681"/>
                  </a:cubicBezTo>
                  <a:cubicBezTo>
                    <a:pt x="4990" y="6373"/>
                    <a:pt x="5250" y="6154"/>
                    <a:pt x="5384" y="5651"/>
                  </a:cubicBezTo>
                  <a:cubicBezTo>
                    <a:pt x="5449" y="5396"/>
                    <a:pt x="5469" y="5064"/>
                    <a:pt x="5698" y="5064"/>
                  </a:cubicBezTo>
                  <a:cubicBezTo>
                    <a:pt x="5757" y="5064"/>
                    <a:pt x="5829" y="5086"/>
                    <a:pt x="5919" y="5136"/>
                  </a:cubicBezTo>
                  <a:cubicBezTo>
                    <a:pt x="6224" y="5306"/>
                    <a:pt x="6505" y="5802"/>
                    <a:pt x="6908" y="5802"/>
                  </a:cubicBezTo>
                  <a:cubicBezTo>
                    <a:pt x="6938" y="5802"/>
                    <a:pt x="6969" y="5799"/>
                    <a:pt x="7001" y="5793"/>
                  </a:cubicBezTo>
                  <a:cubicBezTo>
                    <a:pt x="7127" y="5772"/>
                    <a:pt x="7188" y="5703"/>
                    <a:pt x="7228" y="5611"/>
                  </a:cubicBezTo>
                  <a:cubicBezTo>
                    <a:pt x="7314" y="5411"/>
                    <a:pt x="7248" y="5104"/>
                    <a:pt x="7220" y="4889"/>
                  </a:cubicBezTo>
                  <a:cubicBezTo>
                    <a:pt x="7188" y="4702"/>
                    <a:pt x="7087" y="4528"/>
                    <a:pt x="7241" y="4382"/>
                  </a:cubicBezTo>
                  <a:cubicBezTo>
                    <a:pt x="7403" y="4216"/>
                    <a:pt x="7796" y="4268"/>
                    <a:pt x="8002" y="4135"/>
                  </a:cubicBezTo>
                  <a:cubicBezTo>
                    <a:pt x="8137" y="4049"/>
                    <a:pt x="8270" y="3855"/>
                    <a:pt x="8331" y="3649"/>
                  </a:cubicBezTo>
                  <a:cubicBezTo>
                    <a:pt x="8384" y="3486"/>
                    <a:pt x="8384" y="3308"/>
                    <a:pt x="8283" y="3186"/>
                  </a:cubicBezTo>
                  <a:cubicBezTo>
                    <a:pt x="8104" y="2960"/>
                    <a:pt x="7561" y="3012"/>
                    <a:pt x="7301" y="2947"/>
                  </a:cubicBezTo>
                  <a:cubicBezTo>
                    <a:pt x="7054" y="2874"/>
                    <a:pt x="6888" y="2741"/>
                    <a:pt x="6734" y="2546"/>
                  </a:cubicBezTo>
                  <a:cubicBezTo>
                    <a:pt x="6507" y="2246"/>
                    <a:pt x="6373" y="1926"/>
                    <a:pt x="6053" y="1710"/>
                  </a:cubicBezTo>
                  <a:cubicBezTo>
                    <a:pt x="5798" y="1544"/>
                    <a:pt x="5538" y="1557"/>
                    <a:pt x="5271" y="1471"/>
                  </a:cubicBezTo>
                  <a:cubicBezTo>
                    <a:pt x="4642" y="1269"/>
                    <a:pt x="4784" y="722"/>
                    <a:pt x="4342" y="389"/>
                  </a:cubicBezTo>
                  <a:cubicBezTo>
                    <a:pt x="4144" y="247"/>
                    <a:pt x="3835" y="236"/>
                    <a:pt x="3620" y="122"/>
                  </a:cubicBezTo>
                  <a:cubicBezTo>
                    <a:pt x="3555" y="94"/>
                    <a:pt x="3495" y="49"/>
                    <a:pt x="344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0"/>
            <p:cNvSpPr/>
            <p:nvPr/>
          </p:nvSpPr>
          <p:spPr>
            <a:xfrm>
              <a:off x="4424775" y="355075"/>
              <a:ext cx="824575" cy="1483800"/>
            </a:xfrm>
            <a:custGeom>
              <a:avLst/>
              <a:gdLst/>
              <a:ahLst/>
              <a:cxnLst/>
              <a:rect l="l" t="t" r="r" b="b"/>
              <a:pathLst>
                <a:path w="32983" h="59352" extrusionOk="0">
                  <a:moveTo>
                    <a:pt x="14045" y="1"/>
                  </a:moveTo>
                  <a:cubicBezTo>
                    <a:pt x="13587" y="1"/>
                    <a:pt x="13099" y="386"/>
                    <a:pt x="12779" y="722"/>
                  </a:cubicBezTo>
                  <a:cubicBezTo>
                    <a:pt x="12637" y="868"/>
                    <a:pt x="12523" y="1135"/>
                    <a:pt x="12345" y="1261"/>
                  </a:cubicBezTo>
                  <a:cubicBezTo>
                    <a:pt x="12016" y="1488"/>
                    <a:pt x="11664" y="1382"/>
                    <a:pt x="11335" y="1650"/>
                  </a:cubicBezTo>
                  <a:cubicBezTo>
                    <a:pt x="10780" y="2116"/>
                    <a:pt x="10821" y="3126"/>
                    <a:pt x="10821" y="3786"/>
                  </a:cubicBezTo>
                  <a:cubicBezTo>
                    <a:pt x="10821" y="5169"/>
                    <a:pt x="10647" y="6892"/>
                    <a:pt x="10192" y="8161"/>
                  </a:cubicBezTo>
                  <a:cubicBezTo>
                    <a:pt x="10059" y="8542"/>
                    <a:pt x="9479" y="9564"/>
                    <a:pt x="9086" y="9746"/>
                  </a:cubicBezTo>
                  <a:cubicBezTo>
                    <a:pt x="8964" y="9805"/>
                    <a:pt x="8848" y="9831"/>
                    <a:pt x="8735" y="9831"/>
                  </a:cubicBezTo>
                  <a:cubicBezTo>
                    <a:pt x="8038" y="9831"/>
                    <a:pt x="7490" y="8849"/>
                    <a:pt x="6835" y="8849"/>
                  </a:cubicBezTo>
                  <a:cubicBezTo>
                    <a:pt x="6826" y="8849"/>
                    <a:pt x="6817" y="8849"/>
                    <a:pt x="6807" y="8849"/>
                  </a:cubicBezTo>
                  <a:cubicBezTo>
                    <a:pt x="6293" y="8870"/>
                    <a:pt x="6232" y="9429"/>
                    <a:pt x="5872" y="9676"/>
                  </a:cubicBezTo>
                  <a:cubicBezTo>
                    <a:pt x="5657" y="9830"/>
                    <a:pt x="5395" y="9880"/>
                    <a:pt x="5129" y="9880"/>
                  </a:cubicBezTo>
                  <a:cubicBezTo>
                    <a:pt x="5022" y="9880"/>
                    <a:pt x="4915" y="9872"/>
                    <a:pt x="4809" y="9859"/>
                  </a:cubicBezTo>
                  <a:cubicBezTo>
                    <a:pt x="3580" y="9738"/>
                    <a:pt x="2859" y="9158"/>
                    <a:pt x="2280" y="8129"/>
                  </a:cubicBezTo>
                  <a:cubicBezTo>
                    <a:pt x="2005" y="7619"/>
                    <a:pt x="1797" y="6760"/>
                    <a:pt x="1109" y="6760"/>
                  </a:cubicBezTo>
                  <a:cubicBezTo>
                    <a:pt x="1075" y="6760"/>
                    <a:pt x="1039" y="6762"/>
                    <a:pt x="1002" y="6766"/>
                  </a:cubicBezTo>
                  <a:cubicBezTo>
                    <a:pt x="341" y="6851"/>
                    <a:pt x="156" y="7613"/>
                    <a:pt x="1" y="8343"/>
                  </a:cubicBezTo>
                  <a:cubicBezTo>
                    <a:pt x="94" y="8449"/>
                    <a:pt x="196" y="8561"/>
                    <a:pt x="330" y="8655"/>
                  </a:cubicBezTo>
                  <a:cubicBezTo>
                    <a:pt x="735" y="8943"/>
                    <a:pt x="1250" y="8995"/>
                    <a:pt x="1651" y="9291"/>
                  </a:cubicBezTo>
                  <a:cubicBezTo>
                    <a:pt x="2425" y="9859"/>
                    <a:pt x="2880" y="10767"/>
                    <a:pt x="3694" y="11294"/>
                  </a:cubicBezTo>
                  <a:cubicBezTo>
                    <a:pt x="4529" y="11830"/>
                    <a:pt x="5178" y="12263"/>
                    <a:pt x="5758" y="13070"/>
                  </a:cubicBezTo>
                  <a:cubicBezTo>
                    <a:pt x="6345" y="13873"/>
                    <a:pt x="6252" y="14700"/>
                    <a:pt x="6540" y="15575"/>
                  </a:cubicBezTo>
                  <a:cubicBezTo>
                    <a:pt x="6860" y="16544"/>
                    <a:pt x="7777" y="17946"/>
                    <a:pt x="7367" y="18977"/>
                  </a:cubicBezTo>
                  <a:cubicBezTo>
                    <a:pt x="8624" y="20124"/>
                    <a:pt x="8271" y="21372"/>
                    <a:pt x="8523" y="22856"/>
                  </a:cubicBezTo>
                  <a:cubicBezTo>
                    <a:pt x="8656" y="23638"/>
                    <a:pt x="9345" y="24558"/>
                    <a:pt x="9179" y="25207"/>
                  </a:cubicBezTo>
                  <a:cubicBezTo>
                    <a:pt x="9532" y="25301"/>
                    <a:pt x="9872" y="25402"/>
                    <a:pt x="10201" y="25548"/>
                  </a:cubicBezTo>
                  <a:cubicBezTo>
                    <a:pt x="11120" y="25941"/>
                    <a:pt x="12799" y="26784"/>
                    <a:pt x="13139" y="27785"/>
                  </a:cubicBezTo>
                  <a:cubicBezTo>
                    <a:pt x="13407" y="28547"/>
                    <a:pt x="13367" y="30136"/>
                    <a:pt x="13006" y="30850"/>
                  </a:cubicBezTo>
                  <a:cubicBezTo>
                    <a:pt x="12698" y="31486"/>
                    <a:pt x="12098" y="31685"/>
                    <a:pt x="11530" y="32106"/>
                  </a:cubicBezTo>
                  <a:cubicBezTo>
                    <a:pt x="10963" y="32540"/>
                    <a:pt x="10687" y="33015"/>
                    <a:pt x="10366" y="33643"/>
                  </a:cubicBezTo>
                  <a:cubicBezTo>
                    <a:pt x="9584" y="35159"/>
                    <a:pt x="9066" y="36708"/>
                    <a:pt x="8182" y="38192"/>
                  </a:cubicBezTo>
                  <a:cubicBezTo>
                    <a:pt x="7416" y="39460"/>
                    <a:pt x="6953" y="40316"/>
                    <a:pt x="5737" y="41122"/>
                  </a:cubicBezTo>
                  <a:cubicBezTo>
                    <a:pt x="5178" y="41483"/>
                    <a:pt x="5170" y="41657"/>
                    <a:pt x="4809" y="42213"/>
                  </a:cubicBezTo>
                  <a:cubicBezTo>
                    <a:pt x="4509" y="42667"/>
                    <a:pt x="3909" y="42987"/>
                    <a:pt x="3755" y="43534"/>
                  </a:cubicBezTo>
                  <a:cubicBezTo>
                    <a:pt x="3601" y="44134"/>
                    <a:pt x="4035" y="44949"/>
                    <a:pt x="4115" y="45537"/>
                  </a:cubicBezTo>
                  <a:cubicBezTo>
                    <a:pt x="4209" y="46145"/>
                    <a:pt x="4096" y="46761"/>
                    <a:pt x="4128" y="47349"/>
                  </a:cubicBezTo>
                  <a:cubicBezTo>
                    <a:pt x="4188" y="48496"/>
                    <a:pt x="4963" y="49558"/>
                    <a:pt x="5458" y="50588"/>
                  </a:cubicBezTo>
                  <a:cubicBezTo>
                    <a:pt x="5984" y="51703"/>
                    <a:pt x="5737" y="52838"/>
                    <a:pt x="5518" y="54013"/>
                  </a:cubicBezTo>
                  <a:cubicBezTo>
                    <a:pt x="5365" y="54902"/>
                    <a:pt x="4590" y="56624"/>
                    <a:pt x="5332" y="57353"/>
                  </a:cubicBezTo>
                  <a:cubicBezTo>
                    <a:pt x="5612" y="57626"/>
                    <a:pt x="5982" y="57699"/>
                    <a:pt x="6382" y="57699"/>
                  </a:cubicBezTo>
                  <a:cubicBezTo>
                    <a:pt x="6842" y="57699"/>
                    <a:pt x="7343" y="57603"/>
                    <a:pt x="7794" y="57603"/>
                  </a:cubicBezTo>
                  <a:cubicBezTo>
                    <a:pt x="8064" y="57603"/>
                    <a:pt x="8315" y="57637"/>
                    <a:pt x="8531" y="57747"/>
                  </a:cubicBezTo>
                  <a:cubicBezTo>
                    <a:pt x="9110" y="58034"/>
                    <a:pt x="9118" y="58769"/>
                    <a:pt x="9698" y="59109"/>
                  </a:cubicBezTo>
                  <a:cubicBezTo>
                    <a:pt x="10052" y="59315"/>
                    <a:pt x="10369" y="59351"/>
                    <a:pt x="10736" y="59351"/>
                  </a:cubicBezTo>
                  <a:cubicBezTo>
                    <a:pt x="10860" y="59351"/>
                    <a:pt x="10990" y="59347"/>
                    <a:pt x="11129" y="59344"/>
                  </a:cubicBezTo>
                  <a:cubicBezTo>
                    <a:pt x="13225" y="59323"/>
                    <a:pt x="14976" y="58128"/>
                    <a:pt x="17027" y="57808"/>
                  </a:cubicBezTo>
                  <a:cubicBezTo>
                    <a:pt x="19018" y="57488"/>
                    <a:pt x="20380" y="55416"/>
                    <a:pt x="22370" y="54950"/>
                  </a:cubicBezTo>
                  <a:cubicBezTo>
                    <a:pt x="23177" y="54767"/>
                    <a:pt x="24588" y="55035"/>
                    <a:pt x="25261" y="54589"/>
                  </a:cubicBezTo>
                  <a:cubicBezTo>
                    <a:pt x="25682" y="54301"/>
                    <a:pt x="25714" y="53826"/>
                    <a:pt x="25918" y="53413"/>
                  </a:cubicBezTo>
                  <a:cubicBezTo>
                    <a:pt x="26209" y="52858"/>
                    <a:pt x="26631" y="52352"/>
                    <a:pt x="27044" y="51877"/>
                  </a:cubicBezTo>
                  <a:cubicBezTo>
                    <a:pt x="28541" y="50187"/>
                    <a:pt x="29890" y="48184"/>
                    <a:pt x="30571" y="46019"/>
                  </a:cubicBezTo>
                  <a:cubicBezTo>
                    <a:pt x="31232" y="43947"/>
                    <a:pt x="32549" y="42245"/>
                    <a:pt x="32809" y="40048"/>
                  </a:cubicBezTo>
                  <a:cubicBezTo>
                    <a:pt x="32910" y="39152"/>
                    <a:pt x="32983" y="38357"/>
                    <a:pt x="32241" y="37810"/>
                  </a:cubicBezTo>
                  <a:cubicBezTo>
                    <a:pt x="31192" y="37028"/>
                    <a:pt x="29497" y="37015"/>
                    <a:pt x="28633" y="36027"/>
                  </a:cubicBezTo>
                  <a:cubicBezTo>
                    <a:pt x="27405" y="34644"/>
                    <a:pt x="29314" y="32755"/>
                    <a:pt x="27620" y="31580"/>
                  </a:cubicBezTo>
                  <a:cubicBezTo>
                    <a:pt x="26825" y="31036"/>
                    <a:pt x="27024" y="30695"/>
                    <a:pt x="26610" y="29849"/>
                  </a:cubicBezTo>
                  <a:cubicBezTo>
                    <a:pt x="26258" y="29114"/>
                    <a:pt x="25033" y="29095"/>
                    <a:pt x="24786" y="28519"/>
                  </a:cubicBezTo>
                  <a:cubicBezTo>
                    <a:pt x="24600" y="28093"/>
                    <a:pt x="25321" y="26702"/>
                    <a:pt x="25362" y="26188"/>
                  </a:cubicBezTo>
                  <a:cubicBezTo>
                    <a:pt x="25422" y="25288"/>
                    <a:pt x="25321" y="24186"/>
                    <a:pt x="24993" y="23350"/>
                  </a:cubicBezTo>
                  <a:cubicBezTo>
                    <a:pt x="24373" y="21806"/>
                    <a:pt x="23270" y="20711"/>
                    <a:pt x="22095" y="19617"/>
                  </a:cubicBezTo>
                  <a:cubicBezTo>
                    <a:pt x="20533" y="18161"/>
                    <a:pt x="20445" y="17119"/>
                    <a:pt x="21102" y="15295"/>
                  </a:cubicBezTo>
                  <a:cubicBezTo>
                    <a:pt x="21547" y="14088"/>
                    <a:pt x="21794" y="12263"/>
                    <a:pt x="20720" y="11396"/>
                  </a:cubicBezTo>
                  <a:cubicBezTo>
                    <a:pt x="19605" y="10500"/>
                    <a:pt x="18020" y="10346"/>
                    <a:pt x="17814" y="8696"/>
                  </a:cubicBezTo>
                  <a:cubicBezTo>
                    <a:pt x="17680" y="7613"/>
                    <a:pt x="17433" y="6664"/>
                    <a:pt x="17307" y="5631"/>
                  </a:cubicBezTo>
                  <a:cubicBezTo>
                    <a:pt x="17282" y="5638"/>
                    <a:pt x="17257" y="5642"/>
                    <a:pt x="17232" y="5642"/>
                  </a:cubicBezTo>
                  <a:cubicBezTo>
                    <a:pt x="17116" y="5642"/>
                    <a:pt x="17003" y="5560"/>
                    <a:pt x="16894" y="5363"/>
                  </a:cubicBezTo>
                  <a:cubicBezTo>
                    <a:pt x="16666" y="4970"/>
                    <a:pt x="17027" y="4261"/>
                    <a:pt x="17214" y="3953"/>
                  </a:cubicBezTo>
                  <a:cubicBezTo>
                    <a:pt x="17474" y="3539"/>
                    <a:pt x="17947" y="3094"/>
                    <a:pt x="17728" y="2538"/>
                  </a:cubicBezTo>
                  <a:cubicBezTo>
                    <a:pt x="17502" y="1962"/>
                    <a:pt x="16598" y="1816"/>
                    <a:pt x="16091" y="1610"/>
                  </a:cubicBezTo>
                  <a:cubicBezTo>
                    <a:pt x="15751" y="1464"/>
                    <a:pt x="15349" y="1302"/>
                    <a:pt x="15081" y="1054"/>
                  </a:cubicBezTo>
                  <a:cubicBezTo>
                    <a:pt x="14822" y="807"/>
                    <a:pt x="14782" y="381"/>
                    <a:pt x="14514" y="166"/>
                  </a:cubicBezTo>
                  <a:cubicBezTo>
                    <a:pt x="14367" y="49"/>
                    <a:pt x="14208" y="1"/>
                    <a:pt x="1404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0"/>
            <p:cNvSpPr/>
            <p:nvPr/>
          </p:nvSpPr>
          <p:spPr>
            <a:xfrm>
              <a:off x="4404950" y="1812400"/>
              <a:ext cx="105700" cy="68000"/>
            </a:xfrm>
            <a:custGeom>
              <a:avLst/>
              <a:gdLst/>
              <a:ahLst/>
              <a:cxnLst/>
              <a:rect l="l" t="t" r="r" b="b"/>
              <a:pathLst>
                <a:path w="4228" h="2720" extrusionOk="0">
                  <a:moveTo>
                    <a:pt x="1677" y="1"/>
                  </a:moveTo>
                  <a:cubicBezTo>
                    <a:pt x="1225" y="1"/>
                    <a:pt x="1009" y="245"/>
                    <a:pt x="701" y="330"/>
                  </a:cubicBezTo>
                  <a:cubicBezTo>
                    <a:pt x="453" y="411"/>
                    <a:pt x="0" y="1197"/>
                    <a:pt x="238" y="1517"/>
                  </a:cubicBezTo>
                  <a:cubicBezTo>
                    <a:pt x="433" y="1793"/>
                    <a:pt x="1134" y="1679"/>
                    <a:pt x="1422" y="1765"/>
                  </a:cubicBezTo>
                  <a:cubicBezTo>
                    <a:pt x="1931" y="1893"/>
                    <a:pt x="2701" y="2720"/>
                    <a:pt x="3372" y="2720"/>
                  </a:cubicBezTo>
                  <a:cubicBezTo>
                    <a:pt x="3546" y="2720"/>
                    <a:pt x="3713" y="2664"/>
                    <a:pt x="3867" y="2527"/>
                  </a:cubicBezTo>
                  <a:cubicBezTo>
                    <a:pt x="4086" y="2332"/>
                    <a:pt x="4227" y="1586"/>
                    <a:pt x="4154" y="1298"/>
                  </a:cubicBezTo>
                  <a:cubicBezTo>
                    <a:pt x="3980" y="577"/>
                    <a:pt x="3591" y="772"/>
                    <a:pt x="3065" y="568"/>
                  </a:cubicBezTo>
                  <a:cubicBezTo>
                    <a:pt x="2610" y="390"/>
                    <a:pt x="2330" y="62"/>
                    <a:pt x="1824" y="9"/>
                  </a:cubicBezTo>
                  <a:cubicBezTo>
                    <a:pt x="1772" y="3"/>
                    <a:pt x="1723" y="1"/>
                    <a:pt x="167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0"/>
            <p:cNvSpPr/>
            <p:nvPr/>
          </p:nvSpPr>
          <p:spPr>
            <a:xfrm>
              <a:off x="4318075" y="2138975"/>
              <a:ext cx="127400" cy="175950"/>
            </a:xfrm>
            <a:custGeom>
              <a:avLst/>
              <a:gdLst/>
              <a:ahLst/>
              <a:cxnLst/>
              <a:rect l="l" t="t" r="r" b="b"/>
              <a:pathLst>
                <a:path w="5096" h="7038" extrusionOk="0">
                  <a:moveTo>
                    <a:pt x="4285" y="0"/>
                  </a:moveTo>
                  <a:cubicBezTo>
                    <a:pt x="4123" y="0"/>
                    <a:pt x="3969" y="25"/>
                    <a:pt x="3868" y="65"/>
                  </a:cubicBezTo>
                  <a:cubicBezTo>
                    <a:pt x="3507" y="211"/>
                    <a:pt x="3588" y="612"/>
                    <a:pt x="3320" y="830"/>
                  </a:cubicBezTo>
                  <a:cubicBezTo>
                    <a:pt x="3032" y="1078"/>
                    <a:pt x="2546" y="952"/>
                    <a:pt x="2198" y="1058"/>
                  </a:cubicBezTo>
                  <a:cubicBezTo>
                    <a:pt x="1857" y="1147"/>
                    <a:pt x="1691" y="1313"/>
                    <a:pt x="1464" y="1581"/>
                  </a:cubicBezTo>
                  <a:cubicBezTo>
                    <a:pt x="1298" y="1767"/>
                    <a:pt x="868" y="2108"/>
                    <a:pt x="876" y="2221"/>
                  </a:cubicBezTo>
                  <a:cubicBezTo>
                    <a:pt x="536" y="2634"/>
                    <a:pt x="369" y="3202"/>
                    <a:pt x="256" y="3717"/>
                  </a:cubicBezTo>
                  <a:cubicBezTo>
                    <a:pt x="187" y="4058"/>
                    <a:pt x="1" y="4604"/>
                    <a:pt x="175" y="4892"/>
                  </a:cubicBezTo>
                  <a:cubicBezTo>
                    <a:pt x="329" y="5139"/>
                    <a:pt x="588" y="5160"/>
                    <a:pt x="669" y="5468"/>
                  </a:cubicBezTo>
                  <a:cubicBezTo>
                    <a:pt x="730" y="5708"/>
                    <a:pt x="661" y="6015"/>
                    <a:pt x="609" y="6234"/>
                  </a:cubicBezTo>
                  <a:cubicBezTo>
                    <a:pt x="556" y="6429"/>
                    <a:pt x="308" y="6750"/>
                    <a:pt x="483" y="6944"/>
                  </a:cubicBezTo>
                  <a:cubicBezTo>
                    <a:pt x="549" y="7009"/>
                    <a:pt x="767" y="7037"/>
                    <a:pt x="954" y="7037"/>
                  </a:cubicBezTo>
                  <a:cubicBezTo>
                    <a:pt x="1068" y="7037"/>
                    <a:pt x="1169" y="7027"/>
                    <a:pt x="1217" y="7008"/>
                  </a:cubicBezTo>
                  <a:cubicBezTo>
                    <a:pt x="1772" y="6782"/>
                    <a:pt x="1679" y="5902"/>
                    <a:pt x="2064" y="5521"/>
                  </a:cubicBezTo>
                  <a:cubicBezTo>
                    <a:pt x="2319" y="5266"/>
                    <a:pt x="2826" y="5180"/>
                    <a:pt x="3126" y="4945"/>
                  </a:cubicBezTo>
                  <a:cubicBezTo>
                    <a:pt x="3402" y="4726"/>
                    <a:pt x="3414" y="4520"/>
                    <a:pt x="3414" y="4159"/>
                  </a:cubicBezTo>
                  <a:cubicBezTo>
                    <a:pt x="3414" y="3810"/>
                    <a:pt x="3373" y="3592"/>
                    <a:pt x="3247" y="3275"/>
                  </a:cubicBezTo>
                  <a:cubicBezTo>
                    <a:pt x="3154" y="3048"/>
                    <a:pt x="3032" y="2768"/>
                    <a:pt x="3126" y="2529"/>
                  </a:cubicBezTo>
                  <a:cubicBezTo>
                    <a:pt x="3247" y="2213"/>
                    <a:pt x="3640" y="2099"/>
                    <a:pt x="3889" y="1893"/>
                  </a:cubicBezTo>
                  <a:cubicBezTo>
                    <a:pt x="4136" y="1686"/>
                    <a:pt x="4321" y="1532"/>
                    <a:pt x="4497" y="1260"/>
                  </a:cubicBezTo>
                  <a:cubicBezTo>
                    <a:pt x="4650" y="1025"/>
                    <a:pt x="5096" y="612"/>
                    <a:pt x="4991" y="304"/>
                  </a:cubicBezTo>
                  <a:cubicBezTo>
                    <a:pt x="4912" y="83"/>
                    <a:pt x="4584" y="0"/>
                    <a:pt x="428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0"/>
            <p:cNvSpPr/>
            <p:nvPr/>
          </p:nvSpPr>
          <p:spPr>
            <a:xfrm>
              <a:off x="4142950" y="3519075"/>
              <a:ext cx="686925" cy="406125"/>
            </a:xfrm>
            <a:custGeom>
              <a:avLst/>
              <a:gdLst/>
              <a:ahLst/>
              <a:cxnLst/>
              <a:rect l="l" t="t" r="r" b="b"/>
              <a:pathLst>
                <a:path w="27477" h="16245" extrusionOk="0">
                  <a:moveTo>
                    <a:pt x="18774" y="0"/>
                  </a:moveTo>
                  <a:cubicBezTo>
                    <a:pt x="18309" y="0"/>
                    <a:pt x="17686" y="116"/>
                    <a:pt x="17392" y="410"/>
                  </a:cubicBezTo>
                  <a:cubicBezTo>
                    <a:pt x="17091" y="710"/>
                    <a:pt x="17145" y="1237"/>
                    <a:pt x="16877" y="1565"/>
                  </a:cubicBezTo>
                  <a:cubicBezTo>
                    <a:pt x="16556" y="1968"/>
                    <a:pt x="16112" y="2054"/>
                    <a:pt x="15645" y="2054"/>
                  </a:cubicBezTo>
                  <a:cubicBezTo>
                    <a:pt x="15298" y="2054"/>
                    <a:pt x="14939" y="2007"/>
                    <a:pt x="14606" y="2007"/>
                  </a:cubicBezTo>
                  <a:cubicBezTo>
                    <a:pt x="14538" y="2007"/>
                    <a:pt x="14476" y="2007"/>
                    <a:pt x="14419" y="2007"/>
                  </a:cubicBezTo>
                  <a:cubicBezTo>
                    <a:pt x="14058" y="2007"/>
                    <a:pt x="13913" y="2028"/>
                    <a:pt x="13625" y="2340"/>
                  </a:cubicBezTo>
                  <a:cubicBezTo>
                    <a:pt x="13277" y="2708"/>
                    <a:pt x="12985" y="3029"/>
                    <a:pt x="12470" y="3183"/>
                  </a:cubicBezTo>
                  <a:cubicBezTo>
                    <a:pt x="11627" y="3434"/>
                    <a:pt x="10645" y="3276"/>
                    <a:pt x="10285" y="4297"/>
                  </a:cubicBezTo>
                  <a:cubicBezTo>
                    <a:pt x="10110" y="4792"/>
                    <a:pt x="10067" y="4978"/>
                    <a:pt x="9478" y="5032"/>
                  </a:cubicBezTo>
                  <a:cubicBezTo>
                    <a:pt x="9207" y="5058"/>
                    <a:pt x="8913" y="5071"/>
                    <a:pt x="8620" y="5071"/>
                  </a:cubicBezTo>
                  <a:cubicBezTo>
                    <a:pt x="8327" y="5071"/>
                    <a:pt x="8035" y="5058"/>
                    <a:pt x="7768" y="5032"/>
                  </a:cubicBezTo>
                  <a:cubicBezTo>
                    <a:pt x="6759" y="4938"/>
                    <a:pt x="5737" y="4318"/>
                    <a:pt x="4796" y="3957"/>
                  </a:cubicBezTo>
                  <a:cubicBezTo>
                    <a:pt x="4387" y="3803"/>
                    <a:pt x="4026" y="3670"/>
                    <a:pt x="3685" y="3382"/>
                  </a:cubicBezTo>
                  <a:cubicBezTo>
                    <a:pt x="3507" y="3236"/>
                    <a:pt x="3292" y="3049"/>
                    <a:pt x="3073" y="2875"/>
                  </a:cubicBezTo>
                  <a:lnTo>
                    <a:pt x="3073" y="2875"/>
                  </a:lnTo>
                  <a:cubicBezTo>
                    <a:pt x="3073" y="2927"/>
                    <a:pt x="3073" y="2968"/>
                    <a:pt x="3086" y="3021"/>
                  </a:cubicBezTo>
                  <a:cubicBezTo>
                    <a:pt x="3167" y="3556"/>
                    <a:pt x="3552" y="4545"/>
                    <a:pt x="3032" y="5019"/>
                  </a:cubicBezTo>
                  <a:cubicBezTo>
                    <a:pt x="2866" y="5170"/>
                    <a:pt x="2689" y="5222"/>
                    <a:pt x="2508" y="5222"/>
                  </a:cubicBezTo>
                  <a:cubicBezTo>
                    <a:pt x="2103" y="5222"/>
                    <a:pt x="1676" y="4963"/>
                    <a:pt x="1287" y="4963"/>
                  </a:cubicBezTo>
                  <a:cubicBezTo>
                    <a:pt x="1250" y="4963"/>
                    <a:pt x="1213" y="4965"/>
                    <a:pt x="1176" y="4971"/>
                  </a:cubicBezTo>
                  <a:cubicBezTo>
                    <a:pt x="994" y="5659"/>
                    <a:pt x="1776" y="5607"/>
                    <a:pt x="1784" y="6215"/>
                  </a:cubicBezTo>
                  <a:cubicBezTo>
                    <a:pt x="1808" y="6896"/>
                    <a:pt x="970" y="7010"/>
                    <a:pt x="633" y="7423"/>
                  </a:cubicBezTo>
                  <a:cubicBezTo>
                    <a:pt x="1" y="8185"/>
                    <a:pt x="848" y="9032"/>
                    <a:pt x="540" y="9661"/>
                  </a:cubicBezTo>
                  <a:cubicBezTo>
                    <a:pt x="519" y="9702"/>
                    <a:pt x="475" y="9754"/>
                    <a:pt x="426" y="9794"/>
                  </a:cubicBezTo>
                  <a:cubicBezTo>
                    <a:pt x="495" y="9961"/>
                    <a:pt x="581" y="10115"/>
                    <a:pt x="693" y="10249"/>
                  </a:cubicBezTo>
                  <a:cubicBezTo>
                    <a:pt x="1075" y="10683"/>
                    <a:pt x="1229" y="10857"/>
                    <a:pt x="1127" y="11477"/>
                  </a:cubicBezTo>
                  <a:cubicBezTo>
                    <a:pt x="1083" y="11704"/>
                    <a:pt x="1034" y="11878"/>
                    <a:pt x="961" y="12024"/>
                  </a:cubicBezTo>
                  <a:cubicBezTo>
                    <a:pt x="1403" y="12219"/>
                    <a:pt x="1870" y="12518"/>
                    <a:pt x="2169" y="12713"/>
                  </a:cubicBezTo>
                  <a:cubicBezTo>
                    <a:pt x="2858" y="13167"/>
                    <a:pt x="3232" y="13788"/>
                    <a:pt x="3560" y="14509"/>
                  </a:cubicBezTo>
                  <a:cubicBezTo>
                    <a:pt x="3840" y="15134"/>
                    <a:pt x="4134" y="15235"/>
                    <a:pt x="4493" y="15235"/>
                  </a:cubicBezTo>
                  <a:cubicBezTo>
                    <a:pt x="4663" y="15235"/>
                    <a:pt x="4848" y="15212"/>
                    <a:pt x="5053" y="15212"/>
                  </a:cubicBezTo>
                  <a:cubicBezTo>
                    <a:pt x="5229" y="15212"/>
                    <a:pt x="5421" y="15229"/>
                    <a:pt x="5631" y="15291"/>
                  </a:cubicBezTo>
                  <a:cubicBezTo>
                    <a:pt x="6398" y="15519"/>
                    <a:pt x="6880" y="16147"/>
                    <a:pt x="7735" y="16220"/>
                  </a:cubicBezTo>
                  <a:cubicBezTo>
                    <a:pt x="7904" y="16236"/>
                    <a:pt x="8061" y="16244"/>
                    <a:pt x="8208" y="16244"/>
                  </a:cubicBezTo>
                  <a:cubicBezTo>
                    <a:pt x="8848" y="16244"/>
                    <a:pt x="9325" y="16090"/>
                    <a:pt x="9945" y="15738"/>
                  </a:cubicBezTo>
                  <a:cubicBezTo>
                    <a:pt x="10214" y="15582"/>
                    <a:pt x="10530" y="15431"/>
                    <a:pt x="10837" y="15431"/>
                  </a:cubicBezTo>
                  <a:cubicBezTo>
                    <a:pt x="11001" y="15431"/>
                    <a:pt x="11164" y="15475"/>
                    <a:pt x="11315" y="15583"/>
                  </a:cubicBezTo>
                  <a:cubicBezTo>
                    <a:pt x="11356" y="15612"/>
                    <a:pt x="11399" y="15644"/>
                    <a:pt x="11429" y="15685"/>
                  </a:cubicBezTo>
                  <a:lnTo>
                    <a:pt x="11440" y="15685"/>
                  </a:lnTo>
                  <a:cubicBezTo>
                    <a:pt x="11635" y="15604"/>
                    <a:pt x="11822" y="15510"/>
                    <a:pt x="12008" y="15405"/>
                  </a:cubicBezTo>
                  <a:cubicBezTo>
                    <a:pt x="12450" y="15158"/>
                    <a:pt x="12810" y="14777"/>
                    <a:pt x="13257" y="14518"/>
                  </a:cubicBezTo>
                  <a:cubicBezTo>
                    <a:pt x="13885" y="14148"/>
                    <a:pt x="15021" y="13752"/>
                    <a:pt x="15969" y="13752"/>
                  </a:cubicBezTo>
                  <a:cubicBezTo>
                    <a:pt x="16342" y="13752"/>
                    <a:pt x="16686" y="13813"/>
                    <a:pt x="16958" y="13962"/>
                  </a:cubicBezTo>
                  <a:cubicBezTo>
                    <a:pt x="17059" y="14015"/>
                    <a:pt x="17164" y="14088"/>
                    <a:pt x="17257" y="14148"/>
                  </a:cubicBezTo>
                  <a:cubicBezTo>
                    <a:pt x="17626" y="14015"/>
                    <a:pt x="17987" y="13910"/>
                    <a:pt x="18247" y="13841"/>
                  </a:cubicBezTo>
                  <a:cubicBezTo>
                    <a:pt x="19568" y="13467"/>
                    <a:pt x="20156" y="13066"/>
                    <a:pt x="20947" y="12004"/>
                  </a:cubicBezTo>
                  <a:cubicBezTo>
                    <a:pt x="21587" y="11124"/>
                    <a:pt x="22487" y="10723"/>
                    <a:pt x="22661" y="9539"/>
                  </a:cubicBezTo>
                  <a:cubicBezTo>
                    <a:pt x="22734" y="9032"/>
                    <a:pt x="22576" y="8639"/>
                    <a:pt x="22803" y="8185"/>
                  </a:cubicBezTo>
                  <a:cubicBezTo>
                    <a:pt x="22990" y="7837"/>
                    <a:pt x="23289" y="7723"/>
                    <a:pt x="23590" y="7403"/>
                  </a:cubicBezTo>
                  <a:cubicBezTo>
                    <a:pt x="24206" y="6734"/>
                    <a:pt x="24178" y="5652"/>
                    <a:pt x="24753" y="4999"/>
                  </a:cubicBezTo>
                  <a:cubicBezTo>
                    <a:pt x="25414" y="4237"/>
                    <a:pt x="26468" y="4237"/>
                    <a:pt x="27056" y="3390"/>
                  </a:cubicBezTo>
                  <a:cubicBezTo>
                    <a:pt x="27303" y="3049"/>
                    <a:pt x="27209" y="2935"/>
                    <a:pt x="27477" y="2814"/>
                  </a:cubicBezTo>
                  <a:cubicBezTo>
                    <a:pt x="26889" y="1926"/>
                    <a:pt x="26229" y="1124"/>
                    <a:pt x="25045" y="989"/>
                  </a:cubicBezTo>
                  <a:cubicBezTo>
                    <a:pt x="24941" y="975"/>
                    <a:pt x="24839" y="969"/>
                    <a:pt x="24737" y="969"/>
                  </a:cubicBezTo>
                  <a:cubicBezTo>
                    <a:pt x="24664" y="969"/>
                    <a:pt x="24591" y="972"/>
                    <a:pt x="24518" y="978"/>
                  </a:cubicBezTo>
                  <a:cubicBezTo>
                    <a:pt x="24266" y="1003"/>
                    <a:pt x="24005" y="1039"/>
                    <a:pt x="23751" y="1039"/>
                  </a:cubicBezTo>
                  <a:cubicBezTo>
                    <a:pt x="23683" y="1039"/>
                    <a:pt x="23616" y="1036"/>
                    <a:pt x="23549" y="1030"/>
                  </a:cubicBezTo>
                  <a:cubicBezTo>
                    <a:pt x="22937" y="998"/>
                    <a:pt x="22548" y="710"/>
                    <a:pt x="22033" y="390"/>
                  </a:cubicBezTo>
                  <a:cubicBezTo>
                    <a:pt x="21711" y="182"/>
                    <a:pt x="21474" y="124"/>
                    <a:pt x="21177" y="124"/>
                  </a:cubicBezTo>
                  <a:cubicBezTo>
                    <a:pt x="21045" y="124"/>
                    <a:pt x="20901" y="136"/>
                    <a:pt x="20732" y="151"/>
                  </a:cubicBezTo>
                  <a:cubicBezTo>
                    <a:pt x="20619" y="162"/>
                    <a:pt x="20511" y="167"/>
                    <a:pt x="20406" y="167"/>
                  </a:cubicBezTo>
                  <a:cubicBezTo>
                    <a:pt x="19913" y="167"/>
                    <a:pt x="19488" y="59"/>
                    <a:pt x="18980" y="9"/>
                  </a:cubicBezTo>
                  <a:cubicBezTo>
                    <a:pt x="18917" y="3"/>
                    <a:pt x="18847" y="0"/>
                    <a:pt x="1877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0"/>
            <p:cNvSpPr/>
            <p:nvPr/>
          </p:nvSpPr>
          <p:spPr>
            <a:xfrm>
              <a:off x="3965600" y="2635475"/>
              <a:ext cx="978500" cy="812875"/>
            </a:xfrm>
            <a:custGeom>
              <a:avLst/>
              <a:gdLst/>
              <a:ahLst/>
              <a:cxnLst/>
              <a:rect l="l" t="t" r="r" b="b"/>
              <a:pathLst>
                <a:path w="39140" h="32515" extrusionOk="0">
                  <a:moveTo>
                    <a:pt x="13853" y="0"/>
                  </a:moveTo>
                  <a:cubicBezTo>
                    <a:pt x="12802" y="0"/>
                    <a:pt x="11691" y="268"/>
                    <a:pt x="10747" y="627"/>
                  </a:cubicBezTo>
                  <a:cubicBezTo>
                    <a:pt x="9718" y="1009"/>
                    <a:pt x="8716" y="1605"/>
                    <a:pt x="7828" y="2266"/>
                  </a:cubicBezTo>
                  <a:cubicBezTo>
                    <a:pt x="7301" y="2659"/>
                    <a:pt x="6786" y="3166"/>
                    <a:pt x="6178" y="3441"/>
                  </a:cubicBezTo>
                  <a:cubicBezTo>
                    <a:pt x="5671" y="3680"/>
                    <a:pt x="5063" y="3660"/>
                    <a:pt x="4517" y="3847"/>
                  </a:cubicBezTo>
                  <a:cubicBezTo>
                    <a:pt x="3467" y="4208"/>
                    <a:pt x="2672" y="4977"/>
                    <a:pt x="2137" y="5886"/>
                  </a:cubicBezTo>
                  <a:cubicBezTo>
                    <a:pt x="1837" y="6392"/>
                    <a:pt x="1557" y="6692"/>
                    <a:pt x="1248" y="6927"/>
                  </a:cubicBezTo>
                  <a:cubicBezTo>
                    <a:pt x="1383" y="7783"/>
                    <a:pt x="1269" y="8869"/>
                    <a:pt x="816" y="9392"/>
                  </a:cubicBezTo>
                  <a:cubicBezTo>
                    <a:pt x="101" y="10240"/>
                    <a:pt x="0" y="10341"/>
                    <a:pt x="795" y="11310"/>
                  </a:cubicBezTo>
                  <a:cubicBezTo>
                    <a:pt x="1115" y="11694"/>
                    <a:pt x="1630" y="12076"/>
                    <a:pt x="1638" y="12623"/>
                  </a:cubicBezTo>
                  <a:cubicBezTo>
                    <a:pt x="1638" y="13004"/>
                    <a:pt x="1269" y="13365"/>
                    <a:pt x="1289" y="13726"/>
                  </a:cubicBezTo>
                  <a:cubicBezTo>
                    <a:pt x="1321" y="14240"/>
                    <a:pt x="1865" y="14768"/>
                    <a:pt x="1938" y="15343"/>
                  </a:cubicBezTo>
                  <a:cubicBezTo>
                    <a:pt x="2011" y="15850"/>
                    <a:pt x="1857" y="16190"/>
                    <a:pt x="1731" y="16652"/>
                  </a:cubicBezTo>
                  <a:cubicBezTo>
                    <a:pt x="1504" y="17573"/>
                    <a:pt x="2185" y="18254"/>
                    <a:pt x="2619" y="19024"/>
                  </a:cubicBezTo>
                  <a:cubicBezTo>
                    <a:pt x="2786" y="19324"/>
                    <a:pt x="3000" y="19750"/>
                    <a:pt x="3041" y="20098"/>
                  </a:cubicBezTo>
                  <a:cubicBezTo>
                    <a:pt x="3106" y="20593"/>
                    <a:pt x="2753" y="20840"/>
                    <a:pt x="2704" y="21307"/>
                  </a:cubicBezTo>
                  <a:lnTo>
                    <a:pt x="2704" y="21335"/>
                  </a:lnTo>
                  <a:cubicBezTo>
                    <a:pt x="3280" y="21707"/>
                    <a:pt x="3941" y="21955"/>
                    <a:pt x="4468" y="22368"/>
                  </a:cubicBezTo>
                  <a:cubicBezTo>
                    <a:pt x="5198" y="22936"/>
                    <a:pt x="6137" y="23098"/>
                    <a:pt x="7054" y="23191"/>
                  </a:cubicBezTo>
                  <a:cubicBezTo>
                    <a:pt x="7101" y="23195"/>
                    <a:pt x="7149" y="23197"/>
                    <a:pt x="7200" y="23197"/>
                  </a:cubicBezTo>
                  <a:cubicBezTo>
                    <a:pt x="7366" y="23197"/>
                    <a:pt x="7548" y="23180"/>
                    <a:pt x="7718" y="23180"/>
                  </a:cubicBezTo>
                  <a:cubicBezTo>
                    <a:pt x="8018" y="23180"/>
                    <a:pt x="8282" y="23232"/>
                    <a:pt x="8363" y="23524"/>
                  </a:cubicBezTo>
                  <a:cubicBezTo>
                    <a:pt x="8489" y="23998"/>
                    <a:pt x="8043" y="24225"/>
                    <a:pt x="7881" y="24574"/>
                  </a:cubicBezTo>
                  <a:cubicBezTo>
                    <a:pt x="7540" y="25315"/>
                    <a:pt x="8489" y="26264"/>
                    <a:pt x="9190" y="26308"/>
                  </a:cubicBezTo>
                  <a:cubicBezTo>
                    <a:pt x="9240" y="26311"/>
                    <a:pt x="9289" y="26313"/>
                    <a:pt x="9336" y="26313"/>
                  </a:cubicBezTo>
                  <a:cubicBezTo>
                    <a:pt x="9620" y="26313"/>
                    <a:pt x="9866" y="26262"/>
                    <a:pt x="10147" y="26175"/>
                  </a:cubicBezTo>
                  <a:cubicBezTo>
                    <a:pt x="10220" y="26151"/>
                    <a:pt x="10706" y="26050"/>
                    <a:pt x="10734" y="26009"/>
                  </a:cubicBezTo>
                  <a:cubicBezTo>
                    <a:pt x="10974" y="25709"/>
                    <a:pt x="10532" y="25047"/>
                    <a:pt x="10633" y="24707"/>
                  </a:cubicBezTo>
                  <a:cubicBezTo>
                    <a:pt x="10696" y="24698"/>
                    <a:pt x="10755" y="24694"/>
                    <a:pt x="10810" y="24694"/>
                  </a:cubicBezTo>
                  <a:cubicBezTo>
                    <a:pt x="11476" y="24694"/>
                    <a:pt x="11613" y="25288"/>
                    <a:pt x="12130" y="25554"/>
                  </a:cubicBezTo>
                  <a:cubicBezTo>
                    <a:pt x="12261" y="25620"/>
                    <a:pt x="12410" y="25639"/>
                    <a:pt x="12565" y="25639"/>
                  </a:cubicBezTo>
                  <a:cubicBezTo>
                    <a:pt x="12778" y="25639"/>
                    <a:pt x="13001" y="25603"/>
                    <a:pt x="13206" y="25603"/>
                  </a:cubicBezTo>
                  <a:cubicBezTo>
                    <a:pt x="13459" y="25603"/>
                    <a:pt x="13683" y="25658"/>
                    <a:pt x="13820" y="25904"/>
                  </a:cubicBezTo>
                  <a:cubicBezTo>
                    <a:pt x="13966" y="26175"/>
                    <a:pt x="13860" y="26585"/>
                    <a:pt x="14100" y="26832"/>
                  </a:cubicBezTo>
                  <a:cubicBezTo>
                    <a:pt x="14326" y="27059"/>
                    <a:pt x="14967" y="27184"/>
                    <a:pt x="15243" y="27306"/>
                  </a:cubicBezTo>
                  <a:cubicBezTo>
                    <a:pt x="16151" y="27679"/>
                    <a:pt x="16905" y="28214"/>
                    <a:pt x="17472" y="29029"/>
                  </a:cubicBezTo>
                  <a:cubicBezTo>
                    <a:pt x="17793" y="29503"/>
                    <a:pt x="17853" y="29908"/>
                    <a:pt x="17894" y="30391"/>
                  </a:cubicBezTo>
                  <a:cubicBezTo>
                    <a:pt x="18173" y="30443"/>
                    <a:pt x="18474" y="30496"/>
                    <a:pt x="18790" y="30505"/>
                  </a:cubicBezTo>
                  <a:cubicBezTo>
                    <a:pt x="18795" y="30505"/>
                    <a:pt x="18800" y="30505"/>
                    <a:pt x="18805" y="30505"/>
                  </a:cubicBezTo>
                  <a:cubicBezTo>
                    <a:pt x="19493" y="30505"/>
                    <a:pt x="20040" y="29939"/>
                    <a:pt x="20667" y="29939"/>
                  </a:cubicBezTo>
                  <a:cubicBezTo>
                    <a:pt x="20926" y="29939"/>
                    <a:pt x="21199" y="30036"/>
                    <a:pt x="21502" y="30310"/>
                  </a:cubicBezTo>
                  <a:cubicBezTo>
                    <a:pt x="21822" y="30585"/>
                    <a:pt x="21874" y="31153"/>
                    <a:pt x="22288" y="31371"/>
                  </a:cubicBezTo>
                  <a:cubicBezTo>
                    <a:pt x="22419" y="31439"/>
                    <a:pt x="22549" y="31467"/>
                    <a:pt x="22677" y="31467"/>
                  </a:cubicBezTo>
                  <a:cubicBezTo>
                    <a:pt x="23121" y="31467"/>
                    <a:pt x="23542" y="31130"/>
                    <a:pt x="23926" y="30939"/>
                  </a:cubicBezTo>
                  <a:cubicBezTo>
                    <a:pt x="24473" y="30658"/>
                    <a:pt x="24886" y="30724"/>
                    <a:pt x="25515" y="30690"/>
                  </a:cubicBezTo>
                  <a:cubicBezTo>
                    <a:pt x="26310" y="30651"/>
                    <a:pt x="27092" y="30363"/>
                    <a:pt x="27887" y="30257"/>
                  </a:cubicBezTo>
                  <a:cubicBezTo>
                    <a:pt x="28233" y="30208"/>
                    <a:pt x="28628" y="30169"/>
                    <a:pt x="29007" y="30169"/>
                  </a:cubicBezTo>
                  <a:cubicBezTo>
                    <a:pt x="29182" y="30169"/>
                    <a:pt x="29354" y="30177"/>
                    <a:pt x="29517" y="30196"/>
                  </a:cubicBezTo>
                  <a:cubicBezTo>
                    <a:pt x="30323" y="30297"/>
                    <a:pt x="30704" y="30866"/>
                    <a:pt x="31365" y="31238"/>
                  </a:cubicBezTo>
                  <a:cubicBezTo>
                    <a:pt x="31880" y="31538"/>
                    <a:pt x="32674" y="31425"/>
                    <a:pt x="33003" y="31960"/>
                  </a:cubicBezTo>
                  <a:cubicBezTo>
                    <a:pt x="33116" y="32155"/>
                    <a:pt x="33156" y="32340"/>
                    <a:pt x="33156" y="32515"/>
                  </a:cubicBezTo>
                  <a:cubicBezTo>
                    <a:pt x="33229" y="32507"/>
                    <a:pt x="33302" y="32486"/>
                    <a:pt x="33375" y="32475"/>
                  </a:cubicBezTo>
                  <a:cubicBezTo>
                    <a:pt x="34664" y="32228"/>
                    <a:pt x="33789" y="30845"/>
                    <a:pt x="33903" y="29771"/>
                  </a:cubicBezTo>
                  <a:cubicBezTo>
                    <a:pt x="34056" y="28392"/>
                    <a:pt x="34973" y="27257"/>
                    <a:pt x="36026" y="26402"/>
                  </a:cubicBezTo>
                  <a:cubicBezTo>
                    <a:pt x="37231" y="25421"/>
                    <a:pt x="39140" y="24411"/>
                    <a:pt x="38358" y="22469"/>
                  </a:cubicBezTo>
                  <a:cubicBezTo>
                    <a:pt x="38159" y="21995"/>
                    <a:pt x="37656" y="21582"/>
                    <a:pt x="37409" y="21140"/>
                  </a:cubicBezTo>
                  <a:cubicBezTo>
                    <a:pt x="37109" y="20613"/>
                    <a:pt x="36890" y="19997"/>
                    <a:pt x="36595" y="19449"/>
                  </a:cubicBezTo>
                  <a:cubicBezTo>
                    <a:pt x="36346" y="19004"/>
                    <a:pt x="36055" y="18594"/>
                    <a:pt x="35880" y="18120"/>
                  </a:cubicBezTo>
                  <a:cubicBezTo>
                    <a:pt x="35807" y="17941"/>
                    <a:pt x="35755" y="17767"/>
                    <a:pt x="35735" y="17573"/>
                  </a:cubicBezTo>
                  <a:cubicBezTo>
                    <a:pt x="35665" y="17005"/>
                    <a:pt x="35787" y="16418"/>
                    <a:pt x="35714" y="15850"/>
                  </a:cubicBezTo>
                  <a:cubicBezTo>
                    <a:pt x="35581" y="14560"/>
                    <a:pt x="33509" y="14074"/>
                    <a:pt x="34952" y="12972"/>
                  </a:cubicBezTo>
                  <a:cubicBezTo>
                    <a:pt x="35994" y="12169"/>
                    <a:pt x="37271" y="12210"/>
                    <a:pt x="37222" y="10580"/>
                  </a:cubicBezTo>
                  <a:cubicBezTo>
                    <a:pt x="37190" y="9052"/>
                    <a:pt x="35800" y="8423"/>
                    <a:pt x="35467" y="7033"/>
                  </a:cubicBezTo>
                  <a:cubicBezTo>
                    <a:pt x="35272" y="6173"/>
                    <a:pt x="35025" y="5156"/>
                    <a:pt x="34632" y="4227"/>
                  </a:cubicBezTo>
                  <a:cubicBezTo>
                    <a:pt x="34251" y="3319"/>
                    <a:pt x="33736" y="2513"/>
                    <a:pt x="33003" y="2038"/>
                  </a:cubicBezTo>
                  <a:cubicBezTo>
                    <a:pt x="32554" y="1732"/>
                    <a:pt x="32028" y="1551"/>
                    <a:pt x="31400" y="1551"/>
                  </a:cubicBezTo>
                  <a:cubicBezTo>
                    <a:pt x="31205" y="1551"/>
                    <a:pt x="31000" y="1568"/>
                    <a:pt x="30785" y="1605"/>
                  </a:cubicBezTo>
                  <a:cubicBezTo>
                    <a:pt x="29590" y="1811"/>
                    <a:pt x="28393" y="2172"/>
                    <a:pt x="27137" y="2217"/>
                  </a:cubicBezTo>
                  <a:cubicBezTo>
                    <a:pt x="27081" y="2219"/>
                    <a:pt x="27026" y="2220"/>
                    <a:pt x="26971" y="2220"/>
                  </a:cubicBezTo>
                  <a:cubicBezTo>
                    <a:pt x="25499" y="2220"/>
                    <a:pt x="24143" y="1616"/>
                    <a:pt x="22682" y="1605"/>
                  </a:cubicBezTo>
                  <a:cubicBezTo>
                    <a:pt x="21721" y="1605"/>
                    <a:pt x="21174" y="2533"/>
                    <a:pt x="20420" y="2700"/>
                  </a:cubicBezTo>
                  <a:cubicBezTo>
                    <a:pt x="20339" y="2719"/>
                    <a:pt x="20258" y="2730"/>
                    <a:pt x="20174" y="2730"/>
                  </a:cubicBezTo>
                  <a:cubicBezTo>
                    <a:pt x="20036" y="2730"/>
                    <a:pt x="19892" y="2701"/>
                    <a:pt x="19730" y="2638"/>
                  </a:cubicBezTo>
                  <a:cubicBezTo>
                    <a:pt x="19264" y="2451"/>
                    <a:pt x="19009" y="2172"/>
                    <a:pt x="18514" y="2038"/>
                  </a:cubicBezTo>
                  <a:cubicBezTo>
                    <a:pt x="18027" y="1916"/>
                    <a:pt x="17521" y="2038"/>
                    <a:pt x="17071" y="1731"/>
                  </a:cubicBezTo>
                  <a:cubicBezTo>
                    <a:pt x="16049" y="1041"/>
                    <a:pt x="15790" y="174"/>
                    <a:pt x="14420" y="28"/>
                  </a:cubicBezTo>
                  <a:cubicBezTo>
                    <a:pt x="14234" y="9"/>
                    <a:pt x="14045" y="0"/>
                    <a:pt x="1385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0"/>
            <p:cNvSpPr/>
            <p:nvPr/>
          </p:nvSpPr>
          <p:spPr>
            <a:xfrm>
              <a:off x="4184650" y="2229325"/>
              <a:ext cx="73650" cy="185625"/>
            </a:xfrm>
            <a:custGeom>
              <a:avLst/>
              <a:gdLst/>
              <a:ahLst/>
              <a:cxnLst/>
              <a:rect l="l" t="t" r="r" b="b"/>
              <a:pathLst>
                <a:path w="2946" h="7425" extrusionOk="0">
                  <a:moveTo>
                    <a:pt x="2561" y="1"/>
                  </a:moveTo>
                  <a:cubicBezTo>
                    <a:pt x="2367" y="1"/>
                    <a:pt x="2137" y="537"/>
                    <a:pt x="1993" y="732"/>
                  </a:cubicBezTo>
                  <a:cubicBezTo>
                    <a:pt x="1871" y="898"/>
                    <a:pt x="1738" y="999"/>
                    <a:pt x="1665" y="1177"/>
                  </a:cubicBezTo>
                  <a:cubicBezTo>
                    <a:pt x="1572" y="1380"/>
                    <a:pt x="1551" y="1652"/>
                    <a:pt x="1519" y="1866"/>
                  </a:cubicBezTo>
                  <a:cubicBezTo>
                    <a:pt x="1450" y="2446"/>
                    <a:pt x="1182" y="2896"/>
                    <a:pt x="1016" y="3403"/>
                  </a:cubicBezTo>
                  <a:cubicBezTo>
                    <a:pt x="818" y="3991"/>
                    <a:pt x="501" y="4465"/>
                    <a:pt x="242" y="5024"/>
                  </a:cubicBezTo>
                  <a:cubicBezTo>
                    <a:pt x="27" y="5499"/>
                    <a:pt x="15" y="5961"/>
                    <a:pt x="15" y="6476"/>
                  </a:cubicBezTo>
                  <a:cubicBezTo>
                    <a:pt x="0" y="6840"/>
                    <a:pt x="261" y="7424"/>
                    <a:pt x="548" y="7424"/>
                  </a:cubicBezTo>
                  <a:cubicBezTo>
                    <a:pt x="661" y="7424"/>
                    <a:pt x="777" y="7334"/>
                    <a:pt x="883" y="7104"/>
                  </a:cubicBezTo>
                  <a:cubicBezTo>
                    <a:pt x="1130" y="6549"/>
                    <a:pt x="891" y="5847"/>
                    <a:pt x="1097" y="5260"/>
                  </a:cubicBezTo>
                  <a:cubicBezTo>
                    <a:pt x="1284" y="4732"/>
                    <a:pt x="1677" y="4331"/>
                    <a:pt x="1798" y="3763"/>
                  </a:cubicBezTo>
                  <a:cubicBezTo>
                    <a:pt x="1933" y="3168"/>
                    <a:pt x="1953" y="2601"/>
                    <a:pt x="2285" y="2081"/>
                  </a:cubicBezTo>
                  <a:cubicBezTo>
                    <a:pt x="2614" y="1559"/>
                    <a:pt x="2945" y="938"/>
                    <a:pt x="2760" y="277"/>
                  </a:cubicBezTo>
                  <a:cubicBezTo>
                    <a:pt x="2703" y="77"/>
                    <a:pt x="2634" y="1"/>
                    <a:pt x="256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0"/>
            <p:cNvSpPr/>
            <p:nvPr/>
          </p:nvSpPr>
          <p:spPr>
            <a:xfrm>
              <a:off x="4165450" y="4338950"/>
              <a:ext cx="95700" cy="32775"/>
            </a:xfrm>
            <a:custGeom>
              <a:avLst/>
              <a:gdLst/>
              <a:ahLst/>
              <a:cxnLst/>
              <a:rect l="l" t="t" r="r" b="b"/>
              <a:pathLst>
                <a:path w="3828" h="1311" extrusionOk="0">
                  <a:moveTo>
                    <a:pt x="1403" y="1"/>
                  </a:moveTo>
                  <a:cubicBezTo>
                    <a:pt x="1010" y="1"/>
                    <a:pt x="1" y="1"/>
                    <a:pt x="29" y="682"/>
                  </a:cubicBezTo>
                  <a:cubicBezTo>
                    <a:pt x="447" y="796"/>
                    <a:pt x="717" y="1297"/>
                    <a:pt x="1201" y="1297"/>
                  </a:cubicBezTo>
                  <a:cubicBezTo>
                    <a:pt x="1232" y="1297"/>
                    <a:pt x="1264" y="1295"/>
                    <a:pt x="1298" y="1290"/>
                  </a:cubicBezTo>
                  <a:cubicBezTo>
                    <a:pt x="1597" y="1249"/>
                    <a:pt x="1784" y="970"/>
                    <a:pt x="2125" y="929"/>
                  </a:cubicBezTo>
                  <a:cubicBezTo>
                    <a:pt x="2139" y="928"/>
                    <a:pt x="2153" y="927"/>
                    <a:pt x="2168" y="927"/>
                  </a:cubicBezTo>
                  <a:cubicBezTo>
                    <a:pt x="2498" y="927"/>
                    <a:pt x="3020" y="1311"/>
                    <a:pt x="3363" y="1311"/>
                  </a:cubicBezTo>
                  <a:cubicBezTo>
                    <a:pt x="3504" y="1311"/>
                    <a:pt x="3615" y="1246"/>
                    <a:pt x="3670" y="1063"/>
                  </a:cubicBezTo>
                  <a:cubicBezTo>
                    <a:pt x="3743" y="845"/>
                    <a:pt x="3827" y="463"/>
                    <a:pt x="3640" y="269"/>
                  </a:cubicBezTo>
                  <a:cubicBezTo>
                    <a:pt x="3525" y="143"/>
                    <a:pt x="3244" y="83"/>
                    <a:pt x="3020" y="83"/>
                  </a:cubicBezTo>
                  <a:cubicBezTo>
                    <a:pt x="2947" y="83"/>
                    <a:pt x="2879" y="89"/>
                    <a:pt x="2826" y="102"/>
                  </a:cubicBezTo>
                  <a:cubicBezTo>
                    <a:pt x="2733" y="135"/>
                    <a:pt x="2652" y="236"/>
                    <a:pt x="2559" y="257"/>
                  </a:cubicBezTo>
                  <a:cubicBezTo>
                    <a:pt x="2537" y="261"/>
                    <a:pt x="2517" y="263"/>
                    <a:pt x="2497" y="263"/>
                  </a:cubicBezTo>
                  <a:cubicBezTo>
                    <a:pt x="2363" y="263"/>
                    <a:pt x="2261" y="176"/>
                    <a:pt x="2145" y="123"/>
                  </a:cubicBezTo>
                  <a:cubicBezTo>
                    <a:pt x="1898" y="9"/>
                    <a:pt x="1670" y="1"/>
                    <a:pt x="1403"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0"/>
            <p:cNvSpPr/>
            <p:nvPr/>
          </p:nvSpPr>
          <p:spPr>
            <a:xfrm>
              <a:off x="4130375" y="4283925"/>
              <a:ext cx="99050" cy="38325"/>
            </a:xfrm>
            <a:custGeom>
              <a:avLst/>
              <a:gdLst/>
              <a:ahLst/>
              <a:cxnLst/>
              <a:rect l="l" t="t" r="r" b="b"/>
              <a:pathLst>
                <a:path w="3962" h="1533" extrusionOk="0">
                  <a:moveTo>
                    <a:pt x="466" y="1"/>
                  </a:moveTo>
                  <a:cubicBezTo>
                    <a:pt x="312" y="1"/>
                    <a:pt x="172" y="28"/>
                    <a:pt x="102" y="106"/>
                  </a:cubicBezTo>
                  <a:cubicBezTo>
                    <a:pt x="1" y="694"/>
                    <a:pt x="463" y="561"/>
                    <a:pt x="657" y="707"/>
                  </a:cubicBezTo>
                  <a:cubicBezTo>
                    <a:pt x="763" y="799"/>
                    <a:pt x="751" y="962"/>
                    <a:pt x="824" y="1067"/>
                  </a:cubicBezTo>
                  <a:cubicBezTo>
                    <a:pt x="929" y="1201"/>
                    <a:pt x="998" y="1221"/>
                    <a:pt x="1164" y="1274"/>
                  </a:cubicBezTo>
                  <a:cubicBezTo>
                    <a:pt x="1444" y="1355"/>
                    <a:pt x="1699" y="1322"/>
                    <a:pt x="1999" y="1347"/>
                  </a:cubicBezTo>
                  <a:cubicBezTo>
                    <a:pt x="2279" y="1355"/>
                    <a:pt x="2506" y="1468"/>
                    <a:pt x="2774" y="1489"/>
                  </a:cubicBezTo>
                  <a:cubicBezTo>
                    <a:pt x="2922" y="1502"/>
                    <a:pt x="3177" y="1533"/>
                    <a:pt x="3394" y="1533"/>
                  </a:cubicBezTo>
                  <a:cubicBezTo>
                    <a:pt x="3507" y="1533"/>
                    <a:pt x="3610" y="1524"/>
                    <a:pt x="3681" y="1501"/>
                  </a:cubicBezTo>
                  <a:cubicBezTo>
                    <a:pt x="3962" y="1388"/>
                    <a:pt x="3743" y="1107"/>
                    <a:pt x="3568" y="933"/>
                  </a:cubicBezTo>
                  <a:cubicBezTo>
                    <a:pt x="3054" y="439"/>
                    <a:pt x="2259" y="674"/>
                    <a:pt x="1699" y="386"/>
                  </a:cubicBezTo>
                  <a:cubicBezTo>
                    <a:pt x="1484" y="273"/>
                    <a:pt x="1278" y="167"/>
                    <a:pt x="1051" y="86"/>
                  </a:cubicBezTo>
                  <a:cubicBezTo>
                    <a:pt x="919" y="51"/>
                    <a:pt x="678" y="1"/>
                    <a:pt x="46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0"/>
            <p:cNvSpPr/>
            <p:nvPr/>
          </p:nvSpPr>
          <p:spPr>
            <a:xfrm>
              <a:off x="4080325" y="4004225"/>
              <a:ext cx="428300" cy="406075"/>
            </a:xfrm>
            <a:custGeom>
              <a:avLst/>
              <a:gdLst/>
              <a:ahLst/>
              <a:cxnLst/>
              <a:rect l="l" t="t" r="r" b="b"/>
              <a:pathLst>
                <a:path w="17132" h="16243" extrusionOk="0">
                  <a:moveTo>
                    <a:pt x="944" y="1"/>
                  </a:moveTo>
                  <a:cubicBezTo>
                    <a:pt x="876" y="1"/>
                    <a:pt x="805" y="29"/>
                    <a:pt x="734" y="93"/>
                  </a:cubicBezTo>
                  <a:cubicBezTo>
                    <a:pt x="536" y="272"/>
                    <a:pt x="620" y="682"/>
                    <a:pt x="580" y="908"/>
                  </a:cubicBezTo>
                  <a:cubicBezTo>
                    <a:pt x="527" y="1208"/>
                    <a:pt x="474" y="1322"/>
                    <a:pt x="353" y="1601"/>
                  </a:cubicBezTo>
                  <a:cubicBezTo>
                    <a:pt x="113" y="2084"/>
                    <a:pt x="0" y="2550"/>
                    <a:pt x="495" y="3012"/>
                  </a:cubicBezTo>
                  <a:cubicBezTo>
                    <a:pt x="940" y="3414"/>
                    <a:pt x="1383" y="3425"/>
                    <a:pt x="1724" y="4033"/>
                  </a:cubicBezTo>
                  <a:cubicBezTo>
                    <a:pt x="2011" y="4549"/>
                    <a:pt x="2023" y="5181"/>
                    <a:pt x="2343" y="5704"/>
                  </a:cubicBezTo>
                  <a:cubicBezTo>
                    <a:pt x="2659" y="6211"/>
                    <a:pt x="3219" y="6519"/>
                    <a:pt x="3559" y="7025"/>
                  </a:cubicBezTo>
                  <a:cubicBezTo>
                    <a:pt x="4042" y="7747"/>
                    <a:pt x="4261" y="8509"/>
                    <a:pt x="4962" y="9089"/>
                  </a:cubicBezTo>
                  <a:cubicBezTo>
                    <a:pt x="5457" y="9502"/>
                    <a:pt x="6033" y="9831"/>
                    <a:pt x="6446" y="10325"/>
                  </a:cubicBezTo>
                  <a:cubicBezTo>
                    <a:pt x="6758" y="10698"/>
                    <a:pt x="6899" y="11132"/>
                    <a:pt x="7232" y="11468"/>
                  </a:cubicBezTo>
                  <a:cubicBezTo>
                    <a:pt x="8116" y="12389"/>
                    <a:pt x="9490" y="12689"/>
                    <a:pt x="10179" y="13852"/>
                  </a:cubicBezTo>
                  <a:cubicBezTo>
                    <a:pt x="10447" y="14306"/>
                    <a:pt x="10459" y="14679"/>
                    <a:pt x="10820" y="15040"/>
                  </a:cubicBezTo>
                  <a:cubicBezTo>
                    <a:pt x="11079" y="15308"/>
                    <a:pt x="11582" y="15596"/>
                    <a:pt x="11642" y="15989"/>
                  </a:cubicBezTo>
                  <a:cubicBezTo>
                    <a:pt x="11598" y="15999"/>
                    <a:pt x="11550" y="16004"/>
                    <a:pt x="11499" y="16004"/>
                  </a:cubicBezTo>
                  <a:cubicBezTo>
                    <a:pt x="11449" y="16004"/>
                    <a:pt x="11397" y="15999"/>
                    <a:pt x="11347" y="15989"/>
                  </a:cubicBezTo>
                  <a:lnTo>
                    <a:pt x="11347" y="15989"/>
                  </a:lnTo>
                  <a:cubicBezTo>
                    <a:pt x="11559" y="16128"/>
                    <a:pt x="11816" y="16243"/>
                    <a:pt x="12047" y="16243"/>
                  </a:cubicBezTo>
                  <a:cubicBezTo>
                    <a:pt x="12139" y="16243"/>
                    <a:pt x="12226" y="16225"/>
                    <a:pt x="12304" y="16183"/>
                  </a:cubicBezTo>
                  <a:cubicBezTo>
                    <a:pt x="12357" y="16163"/>
                    <a:pt x="12396" y="16131"/>
                    <a:pt x="12430" y="16090"/>
                  </a:cubicBezTo>
                  <a:cubicBezTo>
                    <a:pt x="12750" y="15802"/>
                    <a:pt x="12591" y="15227"/>
                    <a:pt x="12502" y="14862"/>
                  </a:cubicBezTo>
                  <a:cubicBezTo>
                    <a:pt x="12295" y="14026"/>
                    <a:pt x="12430" y="13938"/>
                    <a:pt x="13005" y="13370"/>
                  </a:cubicBezTo>
                  <a:cubicBezTo>
                    <a:pt x="13406" y="12965"/>
                    <a:pt x="13451" y="12430"/>
                    <a:pt x="13686" y="11947"/>
                  </a:cubicBezTo>
                  <a:cubicBezTo>
                    <a:pt x="13828" y="11648"/>
                    <a:pt x="13925" y="11571"/>
                    <a:pt x="14053" y="11571"/>
                  </a:cubicBezTo>
                  <a:cubicBezTo>
                    <a:pt x="14186" y="11571"/>
                    <a:pt x="14353" y="11656"/>
                    <a:pt x="14638" y="11656"/>
                  </a:cubicBezTo>
                  <a:cubicBezTo>
                    <a:pt x="14654" y="11656"/>
                    <a:pt x="14671" y="11656"/>
                    <a:pt x="14688" y="11655"/>
                  </a:cubicBezTo>
                  <a:cubicBezTo>
                    <a:pt x="15348" y="11627"/>
                    <a:pt x="15109" y="11253"/>
                    <a:pt x="15028" y="10800"/>
                  </a:cubicBezTo>
                  <a:cubicBezTo>
                    <a:pt x="14946" y="10318"/>
                    <a:pt x="15315" y="10265"/>
                    <a:pt x="15737" y="10224"/>
                  </a:cubicBezTo>
                  <a:cubicBezTo>
                    <a:pt x="16171" y="10179"/>
                    <a:pt x="16645" y="10151"/>
                    <a:pt x="16739" y="9717"/>
                  </a:cubicBezTo>
                  <a:cubicBezTo>
                    <a:pt x="16791" y="9429"/>
                    <a:pt x="16771" y="8922"/>
                    <a:pt x="16658" y="8688"/>
                  </a:cubicBezTo>
                  <a:cubicBezTo>
                    <a:pt x="16463" y="8274"/>
                    <a:pt x="16211" y="8262"/>
                    <a:pt x="16256" y="7760"/>
                  </a:cubicBezTo>
                  <a:cubicBezTo>
                    <a:pt x="16276" y="7759"/>
                    <a:pt x="16297" y="7758"/>
                    <a:pt x="16319" y="7758"/>
                  </a:cubicBezTo>
                  <a:cubicBezTo>
                    <a:pt x="16397" y="7758"/>
                    <a:pt x="16482" y="7764"/>
                    <a:pt x="16566" y="7764"/>
                  </a:cubicBezTo>
                  <a:cubicBezTo>
                    <a:pt x="16737" y="7764"/>
                    <a:pt x="16903" y="7741"/>
                    <a:pt x="16998" y="7601"/>
                  </a:cubicBezTo>
                  <a:cubicBezTo>
                    <a:pt x="17132" y="7407"/>
                    <a:pt x="16986" y="6965"/>
                    <a:pt x="16864" y="6787"/>
                  </a:cubicBezTo>
                  <a:cubicBezTo>
                    <a:pt x="16503" y="6312"/>
                    <a:pt x="15850" y="6344"/>
                    <a:pt x="15502" y="5964"/>
                  </a:cubicBezTo>
                  <a:cubicBezTo>
                    <a:pt x="15182" y="5611"/>
                    <a:pt x="15356" y="4662"/>
                    <a:pt x="15510" y="4252"/>
                  </a:cubicBezTo>
                  <a:cubicBezTo>
                    <a:pt x="15697" y="3766"/>
                    <a:pt x="16552" y="3004"/>
                    <a:pt x="16171" y="2416"/>
                  </a:cubicBezTo>
                  <a:cubicBezTo>
                    <a:pt x="16078" y="2282"/>
                    <a:pt x="15648" y="2084"/>
                    <a:pt x="15234" y="1950"/>
                  </a:cubicBezTo>
                  <a:cubicBezTo>
                    <a:pt x="15174" y="2076"/>
                    <a:pt x="15060" y="2169"/>
                    <a:pt x="14853" y="2218"/>
                  </a:cubicBezTo>
                  <a:cubicBezTo>
                    <a:pt x="14725" y="2254"/>
                    <a:pt x="14598" y="2270"/>
                    <a:pt x="14473" y="2270"/>
                  </a:cubicBezTo>
                  <a:cubicBezTo>
                    <a:pt x="13656" y="2270"/>
                    <a:pt x="12912" y="1581"/>
                    <a:pt x="12222" y="1261"/>
                  </a:cubicBezTo>
                  <a:cubicBezTo>
                    <a:pt x="11937" y="1127"/>
                    <a:pt x="11651" y="1081"/>
                    <a:pt x="11363" y="1081"/>
                  </a:cubicBezTo>
                  <a:cubicBezTo>
                    <a:pt x="10791" y="1081"/>
                    <a:pt x="10211" y="1263"/>
                    <a:pt x="9612" y="1290"/>
                  </a:cubicBezTo>
                  <a:cubicBezTo>
                    <a:pt x="9592" y="1291"/>
                    <a:pt x="9573" y="1291"/>
                    <a:pt x="9554" y="1291"/>
                  </a:cubicBezTo>
                  <a:cubicBezTo>
                    <a:pt x="8891" y="1291"/>
                    <a:pt x="8553" y="765"/>
                    <a:pt x="7954" y="722"/>
                  </a:cubicBezTo>
                  <a:cubicBezTo>
                    <a:pt x="7924" y="720"/>
                    <a:pt x="7893" y="719"/>
                    <a:pt x="7863" y="719"/>
                  </a:cubicBezTo>
                  <a:cubicBezTo>
                    <a:pt x="7438" y="719"/>
                    <a:pt x="6997" y="882"/>
                    <a:pt x="6567" y="882"/>
                  </a:cubicBezTo>
                  <a:cubicBezTo>
                    <a:pt x="6544" y="882"/>
                    <a:pt x="6521" y="881"/>
                    <a:pt x="6499" y="880"/>
                  </a:cubicBezTo>
                  <a:cubicBezTo>
                    <a:pt x="6077" y="860"/>
                    <a:pt x="5683" y="787"/>
                    <a:pt x="5270" y="661"/>
                  </a:cubicBezTo>
                  <a:cubicBezTo>
                    <a:pt x="4949" y="561"/>
                    <a:pt x="4750" y="512"/>
                    <a:pt x="4606" y="512"/>
                  </a:cubicBezTo>
                  <a:cubicBezTo>
                    <a:pt x="4308" y="512"/>
                    <a:pt x="4245" y="725"/>
                    <a:pt x="3807" y="1135"/>
                  </a:cubicBezTo>
                  <a:cubicBezTo>
                    <a:pt x="3468" y="1448"/>
                    <a:pt x="3049" y="1696"/>
                    <a:pt x="2652" y="1696"/>
                  </a:cubicBezTo>
                  <a:cubicBezTo>
                    <a:pt x="2432" y="1696"/>
                    <a:pt x="2219" y="1619"/>
                    <a:pt x="2031" y="1436"/>
                  </a:cubicBezTo>
                  <a:cubicBezTo>
                    <a:pt x="1775" y="1193"/>
                    <a:pt x="1390" y="1"/>
                    <a:pt x="944"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0"/>
            <p:cNvSpPr/>
            <p:nvPr/>
          </p:nvSpPr>
          <p:spPr>
            <a:xfrm>
              <a:off x="4086800" y="4318850"/>
              <a:ext cx="49700" cy="23225"/>
            </a:xfrm>
            <a:custGeom>
              <a:avLst/>
              <a:gdLst/>
              <a:ahLst/>
              <a:cxnLst/>
              <a:rect l="l" t="t" r="r" b="b"/>
              <a:pathLst>
                <a:path w="1988" h="929" extrusionOk="0">
                  <a:moveTo>
                    <a:pt x="1446" y="1"/>
                  </a:moveTo>
                  <a:cubicBezTo>
                    <a:pt x="1375" y="1"/>
                    <a:pt x="1303" y="8"/>
                    <a:pt x="1237" y="19"/>
                  </a:cubicBezTo>
                  <a:cubicBezTo>
                    <a:pt x="909" y="71"/>
                    <a:pt x="670" y="197"/>
                    <a:pt x="297" y="197"/>
                  </a:cubicBezTo>
                  <a:cubicBezTo>
                    <a:pt x="0" y="246"/>
                    <a:pt x="208" y="805"/>
                    <a:pt x="443" y="906"/>
                  </a:cubicBezTo>
                  <a:cubicBezTo>
                    <a:pt x="483" y="922"/>
                    <a:pt x="524" y="929"/>
                    <a:pt x="565" y="929"/>
                  </a:cubicBezTo>
                  <a:cubicBezTo>
                    <a:pt x="785" y="929"/>
                    <a:pt x="1014" y="738"/>
                    <a:pt x="1240" y="738"/>
                  </a:cubicBezTo>
                  <a:cubicBezTo>
                    <a:pt x="1252" y="738"/>
                    <a:pt x="1265" y="739"/>
                    <a:pt x="1278" y="740"/>
                  </a:cubicBezTo>
                  <a:cubicBezTo>
                    <a:pt x="1346" y="748"/>
                    <a:pt x="1424" y="755"/>
                    <a:pt x="1502" y="755"/>
                  </a:cubicBezTo>
                  <a:cubicBezTo>
                    <a:pt x="1744" y="755"/>
                    <a:pt x="1988" y="685"/>
                    <a:pt x="1951" y="351"/>
                  </a:cubicBezTo>
                  <a:cubicBezTo>
                    <a:pt x="1917" y="80"/>
                    <a:pt x="1683" y="1"/>
                    <a:pt x="14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0"/>
            <p:cNvSpPr/>
            <p:nvPr/>
          </p:nvSpPr>
          <p:spPr>
            <a:xfrm>
              <a:off x="4021525" y="2544300"/>
              <a:ext cx="67625" cy="80350"/>
            </a:xfrm>
            <a:custGeom>
              <a:avLst/>
              <a:gdLst/>
              <a:ahLst/>
              <a:cxnLst/>
              <a:rect l="l" t="t" r="r" b="b"/>
              <a:pathLst>
                <a:path w="2705" h="3214" extrusionOk="0">
                  <a:moveTo>
                    <a:pt x="1045" y="1"/>
                  </a:moveTo>
                  <a:cubicBezTo>
                    <a:pt x="858" y="1"/>
                    <a:pt x="692" y="57"/>
                    <a:pt x="581" y="201"/>
                  </a:cubicBezTo>
                  <a:cubicBezTo>
                    <a:pt x="1" y="590"/>
                    <a:pt x="175" y="1181"/>
                    <a:pt x="556" y="1591"/>
                  </a:cubicBezTo>
                  <a:cubicBezTo>
                    <a:pt x="804" y="1871"/>
                    <a:pt x="962" y="2025"/>
                    <a:pt x="1063" y="2397"/>
                  </a:cubicBezTo>
                  <a:cubicBezTo>
                    <a:pt x="1136" y="2645"/>
                    <a:pt x="1063" y="3058"/>
                    <a:pt x="1351" y="3180"/>
                  </a:cubicBezTo>
                  <a:cubicBezTo>
                    <a:pt x="1406" y="3203"/>
                    <a:pt x="1457" y="3213"/>
                    <a:pt x="1506" y="3213"/>
                  </a:cubicBezTo>
                  <a:cubicBezTo>
                    <a:pt x="1943" y="3213"/>
                    <a:pt x="2179" y="2373"/>
                    <a:pt x="2364" y="2077"/>
                  </a:cubicBezTo>
                  <a:cubicBezTo>
                    <a:pt x="2693" y="1571"/>
                    <a:pt x="2705" y="1024"/>
                    <a:pt x="2198" y="509"/>
                  </a:cubicBezTo>
                  <a:cubicBezTo>
                    <a:pt x="1985" y="287"/>
                    <a:pt x="1465" y="1"/>
                    <a:pt x="104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0"/>
            <p:cNvSpPr/>
            <p:nvPr/>
          </p:nvSpPr>
          <p:spPr>
            <a:xfrm>
              <a:off x="3929525" y="238125"/>
              <a:ext cx="1027250" cy="507850"/>
            </a:xfrm>
            <a:custGeom>
              <a:avLst/>
              <a:gdLst/>
              <a:ahLst/>
              <a:cxnLst/>
              <a:rect l="l" t="t" r="r" b="b"/>
              <a:pathLst>
                <a:path w="41090" h="20314" extrusionOk="0">
                  <a:moveTo>
                    <a:pt x="32843" y="1"/>
                  </a:moveTo>
                  <a:cubicBezTo>
                    <a:pt x="32027" y="1"/>
                    <a:pt x="31613" y="1009"/>
                    <a:pt x="31033" y="1098"/>
                  </a:cubicBezTo>
                  <a:cubicBezTo>
                    <a:pt x="30943" y="1112"/>
                    <a:pt x="30859" y="1118"/>
                    <a:pt x="30778" y="1118"/>
                  </a:cubicBezTo>
                  <a:cubicBezTo>
                    <a:pt x="29776" y="1118"/>
                    <a:pt x="29413" y="157"/>
                    <a:pt x="28326" y="157"/>
                  </a:cubicBezTo>
                  <a:cubicBezTo>
                    <a:pt x="28281" y="157"/>
                    <a:pt x="28235" y="159"/>
                    <a:pt x="28187" y="162"/>
                  </a:cubicBezTo>
                  <a:cubicBezTo>
                    <a:pt x="26958" y="256"/>
                    <a:pt x="26938" y="1164"/>
                    <a:pt x="26155" y="1706"/>
                  </a:cubicBezTo>
                  <a:cubicBezTo>
                    <a:pt x="25454" y="2193"/>
                    <a:pt x="25454" y="1966"/>
                    <a:pt x="24606" y="2213"/>
                  </a:cubicBezTo>
                  <a:cubicBezTo>
                    <a:pt x="24144" y="2339"/>
                    <a:pt x="23030" y="2481"/>
                    <a:pt x="22677" y="2834"/>
                  </a:cubicBezTo>
                  <a:cubicBezTo>
                    <a:pt x="21688" y="3802"/>
                    <a:pt x="22535" y="3409"/>
                    <a:pt x="22462" y="4431"/>
                  </a:cubicBezTo>
                  <a:cubicBezTo>
                    <a:pt x="22369" y="5781"/>
                    <a:pt x="22101" y="6762"/>
                    <a:pt x="20658" y="6782"/>
                  </a:cubicBezTo>
                  <a:cubicBezTo>
                    <a:pt x="20642" y="6782"/>
                    <a:pt x="20626" y="6783"/>
                    <a:pt x="20610" y="6783"/>
                  </a:cubicBezTo>
                  <a:cubicBezTo>
                    <a:pt x="19162" y="6783"/>
                    <a:pt x="17863" y="5940"/>
                    <a:pt x="16716" y="5940"/>
                  </a:cubicBezTo>
                  <a:cubicBezTo>
                    <a:pt x="15934" y="5940"/>
                    <a:pt x="15222" y="6332"/>
                    <a:pt x="14582" y="7650"/>
                  </a:cubicBezTo>
                  <a:cubicBezTo>
                    <a:pt x="14282" y="8290"/>
                    <a:pt x="14282" y="9239"/>
                    <a:pt x="13788" y="9673"/>
                  </a:cubicBezTo>
                  <a:cubicBezTo>
                    <a:pt x="13292" y="10102"/>
                    <a:pt x="12323" y="9834"/>
                    <a:pt x="11756" y="10208"/>
                  </a:cubicBezTo>
                  <a:cubicBezTo>
                    <a:pt x="10520" y="11031"/>
                    <a:pt x="10994" y="12612"/>
                    <a:pt x="10933" y="14023"/>
                  </a:cubicBezTo>
                  <a:cubicBezTo>
                    <a:pt x="10831" y="14031"/>
                    <a:pt x="10732" y="14035"/>
                    <a:pt x="10634" y="14035"/>
                  </a:cubicBezTo>
                  <a:cubicBezTo>
                    <a:pt x="9452" y="14035"/>
                    <a:pt x="8548" y="13451"/>
                    <a:pt x="7395" y="13406"/>
                  </a:cubicBezTo>
                  <a:cubicBezTo>
                    <a:pt x="7316" y="13402"/>
                    <a:pt x="7240" y="13400"/>
                    <a:pt x="7167" y="13400"/>
                  </a:cubicBezTo>
                  <a:cubicBezTo>
                    <a:pt x="5873" y="13400"/>
                    <a:pt x="5465" y="14009"/>
                    <a:pt x="4897" y="15064"/>
                  </a:cubicBezTo>
                  <a:cubicBezTo>
                    <a:pt x="4123" y="16519"/>
                    <a:pt x="4597" y="16179"/>
                    <a:pt x="2794" y="16386"/>
                  </a:cubicBezTo>
                  <a:cubicBezTo>
                    <a:pt x="1505" y="16540"/>
                    <a:pt x="0" y="16828"/>
                    <a:pt x="422" y="18469"/>
                  </a:cubicBezTo>
                  <a:cubicBezTo>
                    <a:pt x="620" y="19224"/>
                    <a:pt x="990" y="19485"/>
                    <a:pt x="1441" y="19485"/>
                  </a:cubicBezTo>
                  <a:cubicBezTo>
                    <a:pt x="2116" y="19485"/>
                    <a:pt x="2969" y="18902"/>
                    <a:pt x="3694" y="18518"/>
                  </a:cubicBezTo>
                  <a:cubicBezTo>
                    <a:pt x="4650" y="18016"/>
                    <a:pt x="6207" y="16661"/>
                    <a:pt x="7180" y="16459"/>
                  </a:cubicBezTo>
                  <a:cubicBezTo>
                    <a:pt x="7334" y="16426"/>
                    <a:pt x="7476" y="16410"/>
                    <a:pt x="7606" y="16410"/>
                  </a:cubicBezTo>
                  <a:cubicBezTo>
                    <a:pt x="8644" y="16410"/>
                    <a:pt x="8862" y="17422"/>
                    <a:pt x="8310" y="18449"/>
                  </a:cubicBezTo>
                  <a:cubicBezTo>
                    <a:pt x="8136" y="18766"/>
                    <a:pt x="7921" y="19045"/>
                    <a:pt x="7683" y="19284"/>
                  </a:cubicBezTo>
                  <a:lnTo>
                    <a:pt x="10560" y="20314"/>
                  </a:lnTo>
                  <a:cubicBezTo>
                    <a:pt x="10714" y="19933"/>
                    <a:pt x="10933" y="19604"/>
                    <a:pt x="11229" y="19385"/>
                  </a:cubicBezTo>
                  <a:cubicBezTo>
                    <a:pt x="12250" y="18631"/>
                    <a:pt x="13058" y="19593"/>
                    <a:pt x="13540" y="17982"/>
                  </a:cubicBezTo>
                  <a:cubicBezTo>
                    <a:pt x="13852" y="17002"/>
                    <a:pt x="13532" y="16139"/>
                    <a:pt x="14821" y="16139"/>
                  </a:cubicBezTo>
                  <a:cubicBezTo>
                    <a:pt x="15644" y="16139"/>
                    <a:pt x="16357" y="16572"/>
                    <a:pt x="17139" y="16592"/>
                  </a:cubicBezTo>
                  <a:cubicBezTo>
                    <a:pt x="17162" y="16593"/>
                    <a:pt x="17185" y="16593"/>
                    <a:pt x="17207" y="16593"/>
                  </a:cubicBezTo>
                  <a:cubicBezTo>
                    <a:pt x="18290" y="16593"/>
                    <a:pt x="18174" y="15613"/>
                    <a:pt x="18174" y="14683"/>
                  </a:cubicBezTo>
                  <a:cubicBezTo>
                    <a:pt x="18174" y="13969"/>
                    <a:pt x="17995" y="12794"/>
                    <a:pt x="18997" y="12661"/>
                  </a:cubicBezTo>
                  <a:cubicBezTo>
                    <a:pt x="19043" y="12655"/>
                    <a:pt x="19087" y="12653"/>
                    <a:pt x="19128" y="12653"/>
                  </a:cubicBezTo>
                  <a:cubicBezTo>
                    <a:pt x="19458" y="12653"/>
                    <a:pt x="19620" y="12819"/>
                    <a:pt x="19811" y="13021"/>
                  </a:cubicBezTo>
                  <a:cubicBezTo>
                    <a:pt x="19966" y="12291"/>
                    <a:pt x="20151" y="11529"/>
                    <a:pt x="20812" y="11444"/>
                  </a:cubicBezTo>
                  <a:cubicBezTo>
                    <a:pt x="20849" y="11440"/>
                    <a:pt x="20885" y="11438"/>
                    <a:pt x="20919" y="11438"/>
                  </a:cubicBezTo>
                  <a:cubicBezTo>
                    <a:pt x="21607" y="11438"/>
                    <a:pt x="21815" y="12297"/>
                    <a:pt x="22090" y="12807"/>
                  </a:cubicBezTo>
                  <a:cubicBezTo>
                    <a:pt x="22669" y="13836"/>
                    <a:pt x="23390" y="14416"/>
                    <a:pt x="24619" y="14537"/>
                  </a:cubicBezTo>
                  <a:cubicBezTo>
                    <a:pt x="24725" y="14550"/>
                    <a:pt x="24832" y="14558"/>
                    <a:pt x="24939" y="14558"/>
                  </a:cubicBezTo>
                  <a:cubicBezTo>
                    <a:pt x="25205" y="14558"/>
                    <a:pt x="25467" y="14508"/>
                    <a:pt x="25682" y="14354"/>
                  </a:cubicBezTo>
                  <a:cubicBezTo>
                    <a:pt x="26042" y="14107"/>
                    <a:pt x="26103" y="13548"/>
                    <a:pt x="26617" y="13527"/>
                  </a:cubicBezTo>
                  <a:cubicBezTo>
                    <a:pt x="26627" y="13527"/>
                    <a:pt x="26636" y="13527"/>
                    <a:pt x="26645" y="13527"/>
                  </a:cubicBezTo>
                  <a:cubicBezTo>
                    <a:pt x="27300" y="13527"/>
                    <a:pt x="27848" y="14509"/>
                    <a:pt x="28545" y="14509"/>
                  </a:cubicBezTo>
                  <a:cubicBezTo>
                    <a:pt x="28658" y="14509"/>
                    <a:pt x="28774" y="14483"/>
                    <a:pt x="28896" y="14424"/>
                  </a:cubicBezTo>
                  <a:cubicBezTo>
                    <a:pt x="29289" y="14242"/>
                    <a:pt x="29869" y="13220"/>
                    <a:pt x="30002" y="12839"/>
                  </a:cubicBezTo>
                  <a:cubicBezTo>
                    <a:pt x="30457" y="11570"/>
                    <a:pt x="30631" y="9847"/>
                    <a:pt x="30631" y="8464"/>
                  </a:cubicBezTo>
                  <a:cubicBezTo>
                    <a:pt x="30631" y="7804"/>
                    <a:pt x="30590" y="6794"/>
                    <a:pt x="31145" y="6328"/>
                  </a:cubicBezTo>
                  <a:cubicBezTo>
                    <a:pt x="31474" y="6060"/>
                    <a:pt x="31826" y="6166"/>
                    <a:pt x="32155" y="5939"/>
                  </a:cubicBezTo>
                  <a:cubicBezTo>
                    <a:pt x="32333" y="5813"/>
                    <a:pt x="32447" y="5546"/>
                    <a:pt x="32589" y="5400"/>
                  </a:cubicBezTo>
                  <a:cubicBezTo>
                    <a:pt x="32909" y="5064"/>
                    <a:pt x="33397" y="4679"/>
                    <a:pt x="33855" y="4679"/>
                  </a:cubicBezTo>
                  <a:cubicBezTo>
                    <a:pt x="34018" y="4679"/>
                    <a:pt x="34177" y="4727"/>
                    <a:pt x="34324" y="4844"/>
                  </a:cubicBezTo>
                  <a:cubicBezTo>
                    <a:pt x="34592" y="5059"/>
                    <a:pt x="34632" y="5485"/>
                    <a:pt x="34891" y="5732"/>
                  </a:cubicBezTo>
                  <a:cubicBezTo>
                    <a:pt x="35159" y="5980"/>
                    <a:pt x="35561" y="6142"/>
                    <a:pt x="35901" y="6288"/>
                  </a:cubicBezTo>
                  <a:cubicBezTo>
                    <a:pt x="36408" y="6494"/>
                    <a:pt x="37312" y="6640"/>
                    <a:pt x="37538" y="7216"/>
                  </a:cubicBezTo>
                  <a:cubicBezTo>
                    <a:pt x="37757" y="7772"/>
                    <a:pt x="37284" y="8217"/>
                    <a:pt x="37024" y="8631"/>
                  </a:cubicBezTo>
                  <a:cubicBezTo>
                    <a:pt x="36837" y="8939"/>
                    <a:pt x="36476" y="9648"/>
                    <a:pt x="36704" y="10041"/>
                  </a:cubicBezTo>
                  <a:cubicBezTo>
                    <a:pt x="36813" y="10238"/>
                    <a:pt x="36926" y="10320"/>
                    <a:pt x="37042" y="10320"/>
                  </a:cubicBezTo>
                  <a:cubicBezTo>
                    <a:pt x="37067" y="10320"/>
                    <a:pt x="37092" y="10316"/>
                    <a:pt x="37117" y="10309"/>
                  </a:cubicBezTo>
                  <a:cubicBezTo>
                    <a:pt x="37396" y="10248"/>
                    <a:pt x="37644" y="9774"/>
                    <a:pt x="37830" y="9547"/>
                  </a:cubicBezTo>
                  <a:cubicBezTo>
                    <a:pt x="38139" y="9153"/>
                    <a:pt x="38613" y="8979"/>
                    <a:pt x="38820" y="8485"/>
                  </a:cubicBezTo>
                  <a:cubicBezTo>
                    <a:pt x="39014" y="8010"/>
                    <a:pt x="38747" y="7329"/>
                    <a:pt x="39108" y="6956"/>
                  </a:cubicBezTo>
                  <a:cubicBezTo>
                    <a:pt x="39428" y="6648"/>
                    <a:pt x="40222" y="6628"/>
                    <a:pt x="40616" y="6300"/>
                  </a:cubicBezTo>
                  <a:cubicBezTo>
                    <a:pt x="40863" y="6093"/>
                    <a:pt x="41024" y="5854"/>
                    <a:pt x="41069" y="5566"/>
                  </a:cubicBezTo>
                  <a:cubicBezTo>
                    <a:pt x="41090" y="5452"/>
                    <a:pt x="41090" y="5319"/>
                    <a:pt x="41069" y="5185"/>
                  </a:cubicBezTo>
                  <a:cubicBezTo>
                    <a:pt x="40992" y="5181"/>
                    <a:pt x="40914" y="5180"/>
                    <a:pt x="40835" y="5180"/>
                  </a:cubicBezTo>
                  <a:cubicBezTo>
                    <a:pt x="40220" y="5180"/>
                    <a:pt x="39586" y="5275"/>
                    <a:pt x="38977" y="5275"/>
                  </a:cubicBezTo>
                  <a:cubicBezTo>
                    <a:pt x="38777" y="5275"/>
                    <a:pt x="38579" y="5265"/>
                    <a:pt x="38386" y="5237"/>
                  </a:cubicBezTo>
                  <a:cubicBezTo>
                    <a:pt x="37778" y="5153"/>
                    <a:pt x="37737" y="4844"/>
                    <a:pt x="37250" y="4492"/>
                  </a:cubicBezTo>
                  <a:cubicBezTo>
                    <a:pt x="36890" y="4236"/>
                    <a:pt x="36384" y="4111"/>
                    <a:pt x="35954" y="4103"/>
                  </a:cubicBezTo>
                  <a:cubicBezTo>
                    <a:pt x="34871" y="3154"/>
                    <a:pt x="39067" y="3729"/>
                    <a:pt x="38446" y="1452"/>
                  </a:cubicBezTo>
                  <a:cubicBezTo>
                    <a:pt x="38383" y="1449"/>
                    <a:pt x="38319" y="1448"/>
                    <a:pt x="38254" y="1448"/>
                  </a:cubicBezTo>
                  <a:cubicBezTo>
                    <a:pt x="37498" y="1448"/>
                    <a:pt x="36641" y="1608"/>
                    <a:pt x="35849" y="1608"/>
                  </a:cubicBezTo>
                  <a:cubicBezTo>
                    <a:pt x="35305" y="1608"/>
                    <a:pt x="34792" y="1532"/>
                    <a:pt x="34365" y="1277"/>
                  </a:cubicBezTo>
                  <a:cubicBezTo>
                    <a:pt x="33692" y="872"/>
                    <a:pt x="33951" y="122"/>
                    <a:pt x="32962" y="8"/>
                  </a:cubicBezTo>
                  <a:cubicBezTo>
                    <a:pt x="32921" y="3"/>
                    <a:pt x="32881" y="1"/>
                    <a:pt x="32843"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0"/>
            <p:cNvSpPr/>
            <p:nvPr/>
          </p:nvSpPr>
          <p:spPr>
            <a:xfrm>
              <a:off x="3746400" y="3168125"/>
              <a:ext cx="666575" cy="347850"/>
            </a:xfrm>
            <a:custGeom>
              <a:avLst/>
              <a:gdLst/>
              <a:ahLst/>
              <a:cxnLst/>
              <a:rect l="l" t="t" r="r" b="b"/>
              <a:pathLst>
                <a:path w="26663" h="13914" extrusionOk="0">
                  <a:moveTo>
                    <a:pt x="9097" y="1"/>
                  </a:moveTo>
                  <a:cubicBezTo>
                    <a:pt x="8963" y="864"/>
                    <a:pt x="9048" y="823"/>
                    <a:pt x="8140" y="1062"/>
                  </a:cubicBezTo>
                  <a:cubicBezTo>
                    <a:pt x="7820" y="1144"/>
                    <a:pt x="7438" y="1204"/>
                    <a:pt x="7139" y="1338"/>
                  </a:cubicBezTo>
                  <a:cubicBezTo>
                    <a:pt x="6786" y="1496"/>
                    <a:pt x="6538" y="1792"/>
                    <a:pt x="6198" y="1950"/>
                  </a:cubicBezTo>
                  <a:cubicBezTo>
                    <a:pt x="6018" y="2031"/>
                    <a:pt x="5838" y="2054"/>
                    <a:pt x="5661" y="2054"/>
                  </a:cubicBezTo>
                  <a:cubicBezTo>
                    <a:pt x="5413" y="2054"/>
                    <a:pt x="5169" y="2008"/>
                    <a:pt x="4933" y="2008"/>
                  </a:cubicBezTo>
                  <a:cubicBezTo>
                    <a:pt x="4817" y="2008"/>
                    <a:pt x="4704" y="2019"/>
                    <a:pt x="4592" y="2052"/>
                  </a:cubicBezTo>
                  <a:cubicBezTo>
                    <a:pt x="4364" y="2120"/>
                    <a:pt x="4159" y="2448"/>
                    <a:pt x="3928" y="2448"/>
                  </a:cubicBezTo>
                  <a:cubicBezTo>
                    <a:pt x="3844" y="2448"/>
                    <a:pt x="3757" y="2405"/>
                    <a:pt x="3664" y="2291"/>
                  </a:cubicBezTo>
                  <a:cubicBezTo>
                    <a:pt x="3656" y="2291"/>
                    <a:pt x="3648" y="2291"/>
                    <a:pt x="3640" y="2291"/>
                  </a:cubicBezTo>
                  <a:cubicBezTo>
                    <a:pt x="3038" y="2291"/>
                    <a:pt x="2338" y="2758"/>
                    <a:pt x="1930" y="3167"/>
                  </a:cubicBezTo>
                  <a:cubicBezTo>
                    <a:pt x="1674" y="3421"/>
                    <a:pt x="1662" y="3474"/>
                    <a:pt x="1322" y="3588"/>
                  </a:cubicBezTo>
                  <a:cubicBezTo>
                    <a:pt x="1054" y="3669"/>
                    <a:pt x="661" y="3681"/>
                    <a:pt x="466" y="3908"/>
                  </a:cubicBezTo>
                  <a:cubicBezTo>
                    <a:pt x="0" y="4435"/>
                    <a:pt x="579" y="5238"/>
                    <a:pt x="859" y="5724"/>
                  </a:cubicBezTo>
                  <a:cubicBezTo>
                    <a:pt x="1269" y="6466"/>
                    <a:pt x="1374" y="6879"/>
                    <a:pt x="1374" y="7735"/>
                  </a:cubicBezTo>
                  <a:cubicBezTo>
                    <a:pt x="1362" y="9425"/>
                    <a:pt x="3191" y="8931"/>
                    <a:pt x="3892" y="10013"/>
                  </a:cubicBezTo>
                  <a:cubicBezTo>
                    <a:pt x="4126" y="10374"/>
                    <a:pt x="4345" y="10747"/>
                    <a:pt x="4568" y="11107"/>
                  </a:cubicBezTo>
                  <a:lnTo>
                    <a:pt x="4581" y="11107"/>
                  </a:lnTo>
                  <a:cubicBezTo>
                    <a:pt x="5456" y="11416"/>
                    <a:pt x="5756" y="12405"/>
                    <a:pt x="6519" y="13005"/>
                  </a:cubicBezTo>
                  <a:cubicBezTo>
                    <a:pt x="6993" y="13379"/>
                    <a:pt x="7960" y="13834"/>
                    <a:pt x="8758" y="13834"/>
                  </a:cubicBezTo>
                  <a:cubicBezTo>
                    <a:pt x="9058" y="13834"/>
                    <a:pt x="9334" y="13770"/>
                    <a:pt x="9550" y="13613"/>
                  </a:cubicBezTo>
                  <a:cubicBezTo>
                    <a:pt x="9891" y="13354"/>
                    <a:pt x="10293" y="12717"/>
                    <a:pt x="10605" y="12405"/>
                  </a:cubicBezTo>
                  <a:cubicBezTo>
                    <a:pt x="10779" y="12230"/>
                    <a:pt x="10698" y="11971"/>
                    <a:pt x="10913" y="11861"/>
                  </a:cubicBezTo>
                  <a:cubicBezTo>
                    <a:pt x="10969" y="11832"/>
                    <a:pt x="11048" y="11821"/>
                    <a:pt x="11138" y="11821"/>
                  </a:cubicBezTo>
                  <a:cubicBezTo>
                    <a:pt x="11396" y="11821"/>
                    <a:pt x="11742" y="11915"/>
                    <a:pt x="11902" y="11951"/>
                  </a:cubicBezTo>
                  <a:cubicBezTo>
                    <a:pt x="12555" y="12084"/>
                    <a:pt x="13090" y="12498"/>
                    <a:pt x="13738" y="12652"/>
                  </a:cubicBezTo>
                  <a:cubicBezTo>
                    <a:pt x="14031" y="12721"/>
                    <a:pt x="14343" y="12739"/>
                    <a:pt x="14660" y="12739"/>
                  </a:cubicBezTo>
                  <a:cubicBezTo>
                    <a:pt x="15015" y="12739"/>
                    <a:pt x="15376" y="12717"/>
                    <a:pt x="15721" y="12717"/>
                  </a:cubicBezTo>
                  <a:cubicBezTo>
                    <a:pt x="16884" y="12717"/>
                    <a:pt x="17845" y="13106"/>
                    <a:pt x="18960" y="13272"/>
                  </a:cubicBezTo>
                  <a:cubicBezTo>
                    <a:pt x="18967" y="13479"/>
                    <a:pt x="18967" y="13694"/>
                    <a:pt x="18967" y="13913"/>
                  </a:cubicBezTo>
                  <a:cubicBezTo>
                    <a:pt x="19142" y="13767"/>
                    <a:pt x="19300" y="13601"/>
                    <a:pt x="19414" y="13427"/>
                  </a:cubicBezTo>
                  <a:cubicBezTo>
                    <a:pt x="19681" y="13025"/>
                    <a:pt x="19669" y="12705"/>
                    <a:pt x="20144" y="12498"/>
                  </a:cubicBezTo>
                  <a:cubicBezTo>
                    <a:pt x="20493" y="12345"/>
                    <a:pt x="20876" y="12322"/>
                    <a:pt x="21265" y="12322"/>
                  </a:cubicBezTo>
                  <a:cubicBezTo>
                    <a:pt x="21431" y="12322"/>
                    <a:pt x="21598" y="12326"/>
                    <a:pt x="21764" y="12326"/>
                  </a:cubicBezTo>
                  <a:cubicBezTo>
                    <a:pt x="22411" y="12326"/>
                    <a:pt x="23035" y="12262"/>
                    <a:pt x="23496" y="11635"/>
                  </a:cubicBezTo>
                  <a:cubicBezTo>
                    <a:pt x="24136" y="10767"/>
                    <a:pt x="23845" y="9847"/>
                    <a:pt x="24951" y="9238"/>
                  </a:cubicBezTo>
                  <a:cubicBezTo>
                    <a:pt x="25292" y="9052"/>
                    <a:pt x="25598" y="8992"/>
                    <a:pt x="25895" y="8992"/>
                  </a:cubicBezTo>
                  <a:cubicBezTo>
                    <a:pt x="26153" y="8992"/>
                    <a:pt x="26404" y="9038"/>
                    <a:pt x="26662" y="9085"/>
                  </a:cubicBezTo>
                  <a:cubicBezTo>
                    <a:pt x="26621" y="8602"/>
                    <a:pt x="26561" y="8197"/>
                    <a:pt x="26240" y="7723"/>
                  </a:cubicBezTo>
                  <a:cubicBezTo>
                    <a:pt x="25673" y="6908"/>
                    <a:pt x="24919" y="6373"/>
                    <a:pt x="24011" y="6000"/>
                  </a:cubicBezTo>
                  <a:cubicBezTo>
                    <a:pt x="23735" y="5878"/>
                    <a:pt x="23094" y="5753"/>
                    <a:pt x="22868" y="5526"/>
                  </a:cubicBezTo>
                  <a:cubicBezTo>
                    <a:pt x="22628" y="5279"/>
                    <a:pt x="22734" y="4869"/>
                    <a:pt x="22588" y="4598"/>
                  </a:cubicBezTo>
                  <a:cubicBezTo>
                    <a:pt x="22451" y="4352"/>
                    <a:pt x="22227" y="4297"/>
                    <a:pt x="21974" y="4297"/>
                  </a:cubicBezTo>
                  <a:cubicBezTo>
                    <a:pt x="21769" y="4297"/>
                    <a:pt x="21546" y="4333"/>
                    <a:pt x="21333" y="4333"/>
                  </a:cubicBezTo>
                  <a:cubicBezTo>
                    <a:pt x="21178" y="4333"/>
                    <a:pt x="21029" y="4314"/>
                    <a:pt x="20898" y="4248"/>
                  </a:cubicBezTo>
                  <a:cubicBezTo>
                    <a:pt x="20381" y="3982"/>
                    <a:pt x="20244" y="3388"/>
                    <a:pt x="19578" y="3388"/>
                  </a:cubicBezTo>
                  <a:cubicBezTo>
                    <a:pt x="19523" y="3388"/>
                    <a:pt x="19464" y="3392"/>
                    <a:pt x="19401" y="3401"/>
                  </a:cubicBezTo>
                  <a:cubicBezTo>
                    <a:pt x="19300" y="3741"/>
                    <a:pt x="19742" y="4403"/>
                    <a:pt x="19502" y="4703"/>
                  </a:cubicBezTo>
                  <a:cubicBezTo>
                    <a:pt x="19474" y="4744"/>
                    <a:pt x="18988" y="4845"/>
                    <a:pt x="18915" y="4869"/>
                  </a:cubicBezTo>
                  <a:cubicBezTo>
                    <a:pt x="18634" y="4956"/>
                    <a:pt x="18388" y="5007"/>
                    <a:pt x="18104" y="5007"/>
                  </a:cubicBezTo>
                  <a:cubicBezTo>
                    <a:pt x="18057" y="5007"/>
                    <a:pt x="18008" y="5005"/>
                    <a:pt x="17958" y="5002"/>
                  </a:cubicBezTo>
                  <a:cubicBezTo>
                    <a:pt x="17257" y="4958"/>
                    <a:pt x="16308" y="4009"/>
                    <a:pt x="16649" y="3268"/>
                  </a:cubicBezTo>
                  <a:cubicBezTo>
                    <a:pt x="16811" y="2919"/>
                    <a:pt x="17257" y="2692"/>
                    <a:pt x="17131" y="2218"/>
                  </a:cubicBezTo>
                  <a:cubicBezTo>
                    <a:pt x="17050" y="1926"/>
                    <a:pt x="16786" y="1874"/>
                    <a:pt x="16486" y="1874"/>
                  </a:cubicBezTo>
                  <a:cubicBezTo>
                    <a:pt x="16316" y="1874"/>
                    <a:pt x="16134" y="1891"/>
                    <a:pt x="15968" y="1891"/>
                  </a:cubicBezTo>
                  <a:cubicBezTo>
                    <a:pt x="15917" y="1891"/>
                    <a:pt x="15869" y="1889"/>
                    <a:pt x="15822" y="1885"/>
                  </a:cubicBezTo>
                  <a:cubicBezTo>
                    <a:pt x="14905" y="1792"/>
                    <a:pt x="13966" y="1630"/>
                    <a:pt x="13236" y="1062"/>
                  </a:cubicBezTo>
                  <a:cubicBezTo>
                    <a:pt x="12709" y="649"/>
                    <a:pt x="12048" y="401"/>
                    <a:pt x="11472" y="29"/>
                  </a:cubicBezTo>
                  <a:lnTo>
                    <a:pt x="11472" y="29"/>
                  </a:lnTo>
                  <a:cubicBezTo>
                    <a:pt x="11424" y="618"/>
                    <a:pt x="11793" y="1285"/>
                    <a:pt x="11005" y="1285"/>
                  </a:cubicBezTo>
                  <a:cubicBezTo>
                    <a:pt x="10936" y="1285"/>
                    <a:pt x="10858" y="1280"/>
                    <a:pt x="10771" y="1269"/>
                  </a:cubicBezTo>
                  <a:cubicBezTo>
                    <a:pt x="10252" y="1204"/>
                    <a:pt x="10377" y="1030"/>
                    <a:pt x="10183" y="661"/>
                  </a:cubicBezTo>
                  <a:cubicBezTo>
                    <a:pt x="9956" y="248"/>
                    <a:pt x="9530" y="134"/>
                    <a:pt x="909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0"/>
            <p:cNvSpPr/>
            <p:nvPr/>
          </p:nvSpPr>
          <p:spPr>
            <a:xfrm>
              <a:off x="3937725" y="4955125"/>
              <a:ext cx="34075" cy="39475"/>
            </a:xfrm>
            <a:custGeom>
              <a:avLst/>
              <a:gdLst/>
              <a:ahLst/>
              <a:cxnLst/>
              <a:rect l="l" t="t" r="r" b="b"/>
              <a:pathLst>
                <a:path w="1363" h="1579" extrusionOk="0">
                  <a:moveTo>
                    <a:pt x="487" y="1"/>
                  </a:moveTo>
                  <a:cubicBezTo>
                    <a:pt x="334" y="1"/>
                    <a:pt x="168" y="14"/>
                    <a:pt x="0" y="14"/>
                  </a:cubicBezTo>
                  <a:cubicBezTo>
                    <a:pt x="114" y="220"/>
                    <a:pt x="208" y="375"/>
                    <a:pt x="219" y="622"/>
                  </a:cubicBezTo>
                  <a:cubicBezTo>
                    <a:pt x="219" y="735"/>
                    <a:pt x="174" y="930"/>
                    <a:pt x="219" y="1043"/>
                  </a:cubicBezTo>
                  <a:cubicBezTo>
                    <a:pt x="260" y="1168"/>
                    <a:pt x="754" y="1578"/>
                    <a:pt x="928" y="1578"/>
                  </a:cubicBezTo>
                  <a:cubicBezTo>
                    <a:pt x="1115" y="1578"/>
                    <a:pt x="1196" y="1424"/>
                    <a:pt x="1196" y="1262"/>
                  </a:cubicBezTo>
                  <a:cubicBezTo>
                    <a:pt x="1209" y="1056"/>
                    <a:pt x="1042" y="1003"/>
                    <a:pt x="1014" y="848"/>
                  </a:cubicBezTo>
                  <a:cubicBezTo>
                    <a:pt x="949" y="536"/>
                    <a:pt x="1362" y="375"/>
                    <a:pt x="990" y="115"/>
                  </a:cubicBezTo>
                  <a:cubicBezTo>
                    <a:pt x="858" y="21"/>
                    <a:pt x="683" y="1"/>
                    <a:pt x="48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0"/>
            <p:cNvSpPr/>
            <p:nvPr/>
          </p:nvSpPr>
          <p:spPr>
            <a:xfrm>
              <a:off x="3834350" y="3763925"/>
              <a:ext cx="339325" cy="207850"/>
            </a:xfrm>
            <a:custGeom>
              <a:avLst/>
              <a:gdLst/>
              <a:ahLst/>
              <a:cxnLst/>
              <a:rect l="l" t="t" r="r" b="b"/>
              <a:pathLst>
                <a:path w="13573" h="8314" extrusionOk="0">
                  <a:moveTo>
                    <a:pt x="12770" y="0"/>
                  </a:moveTo>
                  <a:cubicBezTo>
                    <a:pt x="12429" y="288"/>
                    <a:pt x="11529" y="601"/>
                    <a:pt x="11209" y="795"/>
                  </a:cubicBezTo>
                  <a:cubicBezTo>
                    <a:pt x="9819" y="1643"/>
                    <a:pt x="8015" y="1764"/>
                    <a:pt x="6487" y="2210"/>
                  </a:cubicBezTo>
                  <a:cubicBezTo>
                    <a:pt x="5550" y="2486"/>
                    <a:pt x="4721" y="2931"/>
                    <a:pt x="3767" y="2931"/>
                  </a:cubicBezTo>
                  <a:cubicBezTo>
                    <a:pt x="3515" y="2931"/>
                    <a:pt x="3254" y="2900"/>
                    <a:pt x="2980" y="2827"/>
                  </a:cubicBezTo>
                  <a:cubicBezTo>
                    <a:pt x="2344" y="2651"/>
                    <a:pt x="1785" y="2486"/>
                    <a:pt x="1196" y="2384"/>
                  </a:cubicBezTo>
                  <a:lnTo>
                    <a:pt x="1188" y="2384"/>
                  </a:lnTo>
                  <a:cubicBezTo>
                    <a:pt x="661" y="2619"/>
                    <a:pt x="0" y="2818"/>
                    <a:pt x="535" y="3560"/>
                  </a:cubicBezTo>
                  <a:cubicBezTo>
                    <a:pt x="836" y="3974"/>
                    <a:pt x="1188" y="4034"/>
                    <a:pt x="1104" y="4642"/>
                  </a:cubicBezTo>
                  <a:cubicBezTo>
                    <a:pt x="1074" y="4943"/>
                    <a:pt x="949" y="5129"/>
                    <a:pt x="917" y="5416"/>
                  </a:cubicBezTo>
                  <a:cubicBezTo>
                    <a:pt x="896" y="5652"/>
                    <a:pt x="982" y="5891"/>
                    <a:pt x="1031" y="6118"/>
                  </a:cubicBezTo>
                  <a:cubicBezTo>
                    <a:pt x="1391" y="6178"/>
                    <a:pt x="1845" y="6251"/>
                    <a:pt x="1865" y="6625"/>
                  </a:cubicBezTo>
                  <a:cubicBezTo>
                    <a:pt x="1877" y="6799"/>
                    <a:pt x="1712" y="7005"/>
                    <a:pt x="1549" y="7200"/>
                  </a:cubicBezTo>
                  <a:cubicBezTo>
                    <a:pt x="1289" y="7529"/>
                    <a:pt x="1031" y="7869"/>
                    <a:pt x="1549" y="8182"/>
                  </a:cubicBezTo>
                  <a:cubicBezTo>
                    <a:pt x="1648" y="8241"/>
                    <a:pt x="1749" y="8263"/>
                    <a:pt x="1850" y="8263"/>
                  </a:cubicBezTo>
                  <a:cubicBezTo>
                    <a:pt x="2150" y="8263"/>
                    <a:pt x="2455" y="8068"/>
                    <a:pt x="2725" y="8047"/>
                  </a:cubicBezTo>
                  <a:cubicBezTo>
                    <a:pt x="2749" y="8045"/>
                    <a:pt x="2773" y="8044"/>
                    <a:pt x="2797" y="8044"/>
                  </a:cubicBezTo>
                  <a:cubicBezTo>
                    <a:pt x="3109" y="8044"/>
                    <a:pt x="3400" y="8242"/>
                    <a:pt x="3705" y="8242"/>
                  </a:cubicBezTo>
                  <a:cubicBezTo>
                    <a:pt x="3745" y="8242"/>
                    <a:pt x="3787" y="8238"/>
                    <a:pt x="3828" y="8230"/>
                  </a:cubicBezTo>
                  <a:cubicBezTo>
                    <a:pt x="4229" y="8161"/>
                    <a:pt x="4261" y="7841"/>
                    <a:pt x="4549" y="7643"/>
                  </a:cubicBezTo>
                  <a:cubicBezTo>
                    <a:pt x="4684" y="7552"/>
                    <a:pt x="4829" y="7515"/>
                    <a:pt x="4977" y="7515"/>
                  </a:cubicBezTo>
                  <a:cubicBezTo>
                    <a:pt x="5202" y="7515"/>
                    <a:pt x="5435" y="7599"/>
                    <a:pt x="5652" y="7707"/>
                  </a:cubicBezTo>
                  <a:cubicBezTo>
                    <a:pt x="6045" y="7894"/>
                    <a:pt x="6300" y="8068"/>
                    <a:pt x="6747" y="8088"/>
                  </a:cubicBezTo>
                  <a:cubicBezTo>
                    <a:pt x="6778" y="8090"/>
                    <a:pt x="6809" y="8091"/>
                    <a:pt x="6839" y="8091"/>
                  </a:cubicBezTo>
                  <a:cubicBezTo>
                    <a:pt x="7050" y="8091"/>
                    <a:pt x="7254" y="8052"/>
                    <a:pt x="7458" y="8052"/>
                  </a:cubicBezTo>
                  <a:cubicBezTo>
                    <a:pt x="7540" y="8052"/>
                    <a:pt x="7621" y="8058"/>
                    <a:pt x="7703" y="8075"/>
                  </a:cubicBezTo>
                  <a:cubicBezTo>
                    <a:pt x="7907" y="8126"/>
                    <a:pt x="8154" y="8314"/>
                    <a:pt x="8389" y="8314"/>
                  </a:cubicBezTo>
                  <a:cubicBezTo>
                    <a:pt x="8491" y="8314"/>
                    <a:pt x="8591" y="8278"/>
                    <a:pt x="8684" y="8182"/>
                  </a:cubicBezTo>
                  <a:cubicBezTo>
                    <a:pt x="8964" y="7894"/>
                    <a:pt x="8736" y="7241"/>
                    <a:pt x="8644" y="6953"/>
                  </a:cubicBezTo>
                  <a:cubicBezTo>
                    <a:pt x="8404" y="6191"/>
                    <a:pt x="8644" y="6219"/>
                    <a:pt x="9344" y="6013"/>
                  </a:cubicBezTo>
                  <a:cubicBezTo>
                    <a:pt x="10058" y="5798"/>
                    <a:pt x="10058" y="5591"/>
                    <a:pt x="9831" y="4943"/>
                  </a:cubicBezTo>
                  <a:cubicBezTo>
                    <a:pt x="9333" y="3548"/>
                    <a:pt x="10573" y="3994"/>
                    <a:pt x="11241" y="3240"/>
                  </a:cubicBezTo>
                  <a:cubicBezTo>
                    <a:pt x="11728" y="2692"/>
                    <a:pt x="11728" y="2692"/>
                    <a:pt x="12511" y="2644"/>
                  </a:cubicBezTo>
                  <a:cubicBezTo>
                    <a:pt x="12944" y="2619"/>
                    <a:pt x="13172" y="2486"/>
                    <a:pt x="13305" y="2230"/>
                  </a:cubicBezTo>
                  <a:cubicBezTo>
                    <a:pt x="13378" y="2084"/>
                    <a:pt x="13427" y="1910"/>
                    <a:pt x="13471" y="1683"/>
                  </a:cubicBezTo>
                  <a:cubicBezTo>
                    <a:pt x="13573" y="1063"/>
                    <a:pt x="13419" y="889"/>
                    <a:pt x="13037" y="455"/>
                  </a:cubicBezTo>
                  <a:cubicBezTo>
                    <a:pt x="12925" y="321"/>
                    <a:pt x="12839" y="167"/>
                    <a:pt x="1277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0"/>
            <p:cNvSpPr/>
            <p:nvPr/>
          </p:nvSpPr>
          <p:spPr>
            <a:xfrm>
              <a:off x="3830200" y="3819675"/>
              <a:ext cx="655425" cy="584650"/>
            </a:xfrm>
            <a:custGeom>
              <a:avLst/>
              <a:gdLst/>
              <a:ahLst/>
              <a:cxnLst/>
              <a:rect l="l" t="t" r="r" b="b"/>
              <a:pathLst>
                <a:path w="26217" h="23386" extrusionOk="0">
                  <a:moveTo>
                    <a:pt x="13471" y="0"/>
                  </a:moveTo>
                  <a:cubicBezTo>
                    <a:pt x="13338" y="256"/>
                    <a:pt x="13110" y="389"/>
                    <a:pt x="12677" y="414"/>
                  </a:cubicBezTo>
                  <a:cubicBezTo>
                    <a:pt x="11894" y="462"/>
                    <a:pt x="11894" y="462"/>
                    <a:pt x="11407" y="1010"/>
                  </a:cubicBezTo>
                  <a:cubicBezTo>
                    <a:pt x="10739" y="1764"/>
                    <a:pt x="9499" y="1318"/>
                    <a:pt x="9997" y="2713"/>
                  </a:cubicBezTo>
                  <a:cubicBezTo>
                    <a:pt x="10224" y="3361"/>
                    <a:pt x="10224" y="3568"/>
                    <a:pt x="9510" y="3783"/>
                  </a:cubicBezTo>
                  <a:cubicBezTo>
                    <a:pt x="8810" y="3989"/>
                    <a:pt x="8570" y="3961"/>
                    <a:pt x="8810" y="4723"/>
                  </a:cubicBezTo>
                  <a:cubicBezTo>
                    <a:pt x="8902" y="5011"/>
                    <a:pt x="9130" y="5664"/>
                    <a:pt x="8850" y="5952"/>
                  </a:cubicBezTo>
                  <a:cubicBezTo>
                    <a:pt x="8757" y="6048"/>
                    <a:pt x="8657" y="6084"/>
                    <a:pt x="8555" y="6084"/>
                  </a:cubicBezTo>
                  <a:cubicBezTo>
                    <a:pt x="8320" y="6084"/>
                    <a:pt x="8073" y="5896"/>
                    <a:pt x="7869" y="5845"/>
                  </a:cubicBezTo>
                  <a:cubicBezTo>
                    <a:pt x="7787" y="5828"/>
                    <a:pt x="7706" y="5822"/>
                    <a:pt x="7624" y="5822"/>
                  </a:cubicBezTo>
                  <a:cubicBezTo>
                    <a:pt x="7420" y="5822"/>
                    <a:pt x="7216" y="5861"/>
                    <a:pt x="7005" y="5861"/>
                  </a:cubicBezTo>
                  <a:cubicBezTo>
                    <a:pt x="6975" y="5861"/>
                    <a:pt x="6944" y="5860"/>
                    <a:pt x="6913" y="5858"/>
                  </a:cubicBezTo>
                  <a:cubicBezTo>
                    <a:pt x="6466" y="5838"/>
                    <a:pt x="6211" y="5664"/>
                    <a:pt x="5818" y="5477"/>
                  </a:cubicBezTo>
                  <a:cubicBezTo>
                    <a:pt x="5601" y="5369"/>
                    <a:pt x="5368" y="5285"/>
                    <a:pt x="5143" y="5285"/>
                  </a:cubicBezTo>
                  <a:cubicBezTo>
                    <a:pt x="4995" y="5285"/>
                    <a:pt x="4850" y="5322"/>
                    <a:pt x="4715" y="5413"/>
                  </a:cubicBezTo>
                  <a:cubicBezTo>
                    <a:pt x="4427" y="5611"/>
                    <a:pt x="4395" y="5931"/>
                    <a:pt x="3994" y="6000"/>
                  </a:cubicBezTo>
                  <a:cubicBezTo>
                    <a:pt x="3953" y="6008"/>
                    <a:pt x="3911" y="6012"/>
                    <a:pt x="3871" y="6012"/>
                  </a:cubicBezTo>
                  <a:cubicBezTo>
                    <a:pt x="3566" y="6012"/>
                    <a:pt x="3275" y="5814"/>
                    <a:pt x="2963" y="5814"/>
                  </a:cubicBezTo>
                  <a:cubicBezTo>
                    <a:pt x="2939" y="5814"/>
                    <a:pt x="2915" y="5815"/>
                    <a:pt x="2891" y="5817"/>
                  </a:cubicBezTo>
                  <a:cubicBezTo>
                    <a:pt x="2621" y="5838"/>
                    <a:pt x="2316" y="6033"/>
                    <a:pt x="2016" y="6033"/>
                  </a:cubicBezTo>
                  <a:cubicBezTo>
                    <a:pt x="1915" y="6033"/>
                    <a:pt x="1814" y="6011"/>
                    <a:pt x="1715" y="5952"/>
                  </a:cubicBezTo>
                  <a:cubicBezTo>
                    <a:pt x="1197" y="5639"/>
                    <a:pt x="1455" y="5299"/>
                    <a:pt x="1715" y="4970"/>
                  </a:cubicBezTo>
                  <a:lnTo>
                    <a:pt x="1715" y="4970"/>
                  </a:lnTo>
                  <a:cubicBezTo>
                    <a:pt x="1176" y="5031"/>
                    <a:pt x="580" y="5185"/>
                    <a:pt x="406" y="5477"/>
                  </a:cubicBezTo>
                  <a:cubicBezTo>
                    <a:pt x="0" y="6146"/>
                    <a:pt x="787" y="6880"/>
                    <a:pt x="993" y="7426"/>
                  </a:cubicBezTo>
                  <a:cubicBezTo>
                    <a:pt x="1249" y="8104"/>
                    <a:pt x="1289" y="8818"/>
                    <a:pt x="1878" y="9324"/>
                  </a:cubicBezTo>
                  <a:cubicBezTo>
                    <a:pt x="2104" y="9519"/>
                    <a:pt x="2260" y="9596"/>
                    <a:pt x="2373" y="9596"/>
                  </a:cubicBezTo>
                  <a:cubicBezTo>
                    <a:pt x="2706" y="9596"/>
                    <a:pt x="2658" y="8916"/>
                    <a:pt x="2952" y="8631"/>
                  </a:cubicBezTo>
                  <a:cubicBezTo>
                    <a:pt x="3025" y="8558"/>
                    <a:pt x="3434" y="8509"/>
                    <a:pt x="3572" y="8424"/>
                  </a:cubicBezTo>
                  <a:cubicBezTo>
                    <a:pt x="3706" y="8343"/>
                    <a:pt x="3839" y="8217"/>
                    <a:pt x="3933" y="8104"/>
                  </a:cubicBezTo>
                  <a:cubicBezTo>
                    <a:pt x="4228" y="7743"/>
                    <a:pt x="4180" y="7426"/>
                    <a:pt x="4200" y="6981"/>
                  </a:cubicBezTo>
                  <a:cubicBezTo>
                    <a:pt x="4297" y="6958"/>
                    <a:pt x="4398" y="6947"/>
                    <a:pt x="4502" y="6947"/>
                  </a:cubicBezTo>
                  <a:cubicBezTo>
                    <a:pt x="5235" y="6947"/>
                    <a:pt x="6082" y="7495"/>
                    <a:pt x="6264" y="8148"/>
                  </a:cubicBezTo>
                  <a:cubicBezTo>
                    <a:pt x="6426" y="8736"/>
                    <a:pt x="6232" y="9417"/>
                    <a:pt x="6406" y="9973"/>
                  </a:cubicBezTo>
                  <a:cubicBezTo>
                    <a:pt x="6653" y="10788"/>
                    <a:pt x="7561" y="11428"/>
                    <a:pt x="8202" y="11902"/>
                  </a:cubicBezTo>
                  <a:cubicBezTo>
                    <a:pt x="8797" y="12336"/>
                    <a:pt x="9531" y="12685"/>
                    <a:pt x="9543" y="13499"/>
                  </a:cubicBezTo>
                  <a:cubicBezTo>
                    <a:pt x="9525" y="13502"/>
                    <a:pt x="9506" y="13503"/>
                    <a:pt x="9487" y="13503"/>
                  </a:cubicBezTo>
                  <a:cubicBezTo>
                    <a:pt x="9085" y="13503"/>
                    <a:pt x="8425" y="13053"/>
                    <a:pt x="8015" y="13053"/>
                  </a:cubicBezTo>
                  <a:cubicBezTo>
                    <a:pt x="7892" y="13053"/>
                    <a:pt x="7791" y="13094"/>
                    <a:pt x="7727" y="13200"/>
                  </a:cubicBezTo>
                  <a:cubicBezTo>
                    <a:pt x="7439" y="13694"/>
                    <a:pt x="8355" y="14614"/>
                    <a:pt x="8623" y="14955"/>
                  </a:cubicBezTo>
                  <a:cubicBezTo>
                    <a:pt x="9223" y="15729"/>
                    <a:pt x="9697" y="15778"/>
                    <a:pt x="10573" y="16037"/>
                  </a:cubicBezTo>
                  <a:cubicBezTo>
                    <a:pt x="11407" y="16285"/>
                    <a:pt x="10726" y="16873"/>
                    <a:pt x="11222" y="17399"/>
                  </a:cubicBezTo>
                  <a:cubicBezTo>
                    <a:pt x="11365" y="17557"/>
                    <a:pt x="11651" y="17597"/>
                    <a:pt x="11956" y="17597"/>
                  </a:cubicBezTo>
                  <a:cubicBezTo>
                    <a:pt x="12273" y="17597"/>
                    <a:pt x="12610" y="17554"/>
                    <a:pt x="12831" y="17554"/>
                  </a:cubicBezTo>
                  <a:cubicBezTo>
                    <a:pt x="13626" y="17574"/>
                    <a:pt x="13986" y="18068"/>
                    <a:pt x="14679" y="18377"/>
                  </a:cubicBezTo>
                  <a:cubicBezTo>
                    <a:pt x="15069" y="18542"/>
                    <a:pt x="15381" y="18461"/>
                    <a:pt x="15770" y="18542"/>
                  </a:cubicBezTo>
                  <a:cubicBezTo>
                    <a:pt x="16285" y="18648"/>
                    <a:pt x="16390" y="18923"/>
                    <a:pt x="16670" y="19305"/>
                  </a:cubicBezTo>
                  <a:cubicBezTo>
                    <a:pt x="17112" y="19945"/>
                    <a:pt x="17639" y="20545"/>
                    <a:pt x="18113" y="21153"/>
                  </a:cubicBezTo>
                  <a:cubicBezTo>
                    <a:pt x="18555" y="21709"/>
                    <a:pt x="19102" y="22183"/>
                    <a:pt x="19710" y="22544"/>
                  </a:cubicBezTo>
                  <a:cubicBezTo>
                    <a:pt x="20103" y="22770"/>
                    <a:pt x="20805" y="23277"/>
                    <a:pt x="21352" y="23371"/>
                  </a:cubicBezTo>
                  <a:cubicBezTo>
                    <a:pt x="21402" y="23381"/>
                    <a:pt x="21454" y="23386"/>
                    <a:pt x="21504" y="23386"/>
                  </a:cubicBezTo>
                  <a:cubicBezTo>
                    <a:pt x="21555" y="23386"/>
                    <a:pt x="21603" y="23381"/>
                    <a:pt x="21647" y="23371"/>
                  </a:cubicBezTo>
                  <a:cubicBezTo>
                    <a:pt x="21587" y="22978"/>
                    <a:pt x="21084" y="22690"/>
                    <a:pt x="20825" y="22422"/>
                  </a:cubicBezTo>
                  <a:cubicBezTo>
                    <a:pt x="20464" y="22061"/>
                    <a:pt x="20452" y="21688"/>
                    <a:pt x="20184" y="21234"/>
                  </a:cubicBezTo>
                  <a:cubicBezTo>
                    <a:pt x="19495" y="20071"/>
                    <a:pt x="18121" y="19771"/>
                    <a:pt x="17237" y="18850"/>
                  </a:cubicBezTo>
                  <a:cubicBezTo>
                    <a:pt x="16904" y="18514"/>
                    <a:pt x="16763" y="18080"/>
                    <a:pt x="16451" y="17707"/>
                  </a:cubicBezTo>
                  <a:cubicBezTo>
                    <a:pt x="16038" y="17213"/>
                    <a:pt x="15462" y="16884"/>
                    <a:pt x="14967" y="16471"/>
                  </a:cubicBezTo>
                  <a:cubicBezTo>
                    <a:pt x="14266" y="15891"/>
                    <a:pt x="14047" y="15129"/>
                    <a:pt x="13564" y="14407"/>
                  </a:cubicBezTo>
                  <a:cubicBezTo>
                    <a:pt x="13224" y="13901"/>
                    <a:pt x="12664" y="13593"/>
                    <a:pt x="12348" y="13086"/>
                  </a:cubicBezTo>
                  <a:cubicBezTo>
                    <a:pt x="12028" y="12563"/>
                    <a:pt x="12016" y="11931"/>
                    <a:pt x="11729" y="11415"/>
                  </a:cubicBezTo>
                  <a:cubicBezTo>
                    <a:pt x="11388" y="10807"/>
                    <a:pt x="10945" y="10796"/>
                    <a:pt x="10500" y="10394"/>
                  </a:cubicBezTo>
                  <a:cubicBezTo>
                    <a:pt x="10005" y="9932"/>
                    <a:pt x="10118" y="9466"/>
                    <a:pt x="10358" y="8983"/>
                  </a:cubicBezTo>
                  <a:cubicBezTo>
                    <a:pt x="10479" y="8704"/>
                    <a:pt x="10532" y="8590"/>
                    <a:pt x="10585" y="8290"/>
                  </a:cubicBezTo>
                  <a:cubicBezTo>
                    <a:pt x="10625" y="8064"/>
                    <a:pt x="10541" y="7654"/>
                    <a:pt x="10739" y="7475"/>
                  </a:cubicBezTo>
                  <a:cubicBezTo>
                    <a:pt x="10810" y="7411"/>
                    <a:pt x="10881" y="7383"/>
                    <a:pt x="10949" y="7383"/>
                  </a:cubicBezTo>
                  <a:cubicBezTo>
                    <a:pt x="11395" y="7383"/>
                    <a:pt x="11780" y="8575"/>
                    <a:pt x="12036" y="8818"/>
                  </a:cubicBezTo>
                  <a:cubicBezTo>
                    <a:pt x="12224" y="9001"/>
                    <a:pt x="12437" y="9078"/>
                    <a:pt x="12657" y="9078"/>
                  </a:cubicBezTo>
                  <a:cubicBezTo>
                    <a:pt x="13054" y="9078"/>
                    <a:pt x="13473" y="8830"/>
                    <a:pt x="13812" y="8517"/>
                  </a:cubicBezTo>
                  <a:cubicBezTo>
                    <a:pt x="14250" y="8107"/>
                    <a:pt x="14313" y="7894"/>
                    <a:pt x="14611" y="7894"/>
                  </a:cubicBezTo>
                  <a:cubicBezTo>
                    <a:pt x="14755" y="7894"/>
                    <a:pt x="14954" y="7943"/>
                    <a:pt x="15275" y="8043"/>
                  </a:cubicBezTo>
                  <a:cubicBezTo>
                    <a:pt x="15688" y="8169"/>
                    <a:pt x="16082" y="8242"/>
                    <a:pt x="16504" y="8262"/>
                  </a:cubicBezTo>
                  <a:cubicBezTo>
                    <a:pt x="16526" y="8263"/>
                    <a:pt x="16549" y="8264"/>
                    <a:pt x="16572" y="8264"/>
                  </a:cubicBezTo>
                  <a:cubicBezTo>
                    <a:pt x="17002" y="8264"/>
                    <a:pt x="17443" y="8101"/>
                    <a:pt x="17868" y="8101"/>
                  </a:cubicBezTo>
                  <a:cubicBezTo>
                    <a:pt x="17898" y="8101"/>
                    <a:pt x="17929" y="8102"/>
                    <a:pt x="17959" y="8104"/>
                  </a:cubicBezTo>
                  <a:cubicBezTo>
                    <a:pt x="18558" y="8147"/>
                    <a:pt x="18896" y="8673"/>
                    <a:pt x="19559" y="8673"/>
                  </a:cubicBezTo>
                  <a:cubicBezTo>
                    <a:pt x="19578" y="8673"/>
                    <a:pt x="19597" y="8673"/>
                    <a:pt x="19617" y="8672"/>
                  </a:cubicBezTo>
                  <a:cubicBezTo>
                    <a:pt x="20216" y="8645"/>
                    <a:pt x="20796" y="8463"/>
                    <a:pt x="21368" y="8463"/>
                  </a:cubicBezTo>
                  <a:cubicBezTo>
                    <a:pt x="21656" y="8463"/>
                    <a:pt x="21942" y="8509"/>
                    <a:pt x="22227" y="8643"/>
                  </a:cubicBezTo>
                  <a:cubicBezTo>
                    <a:pt x="22917" y="8963"/>
                    <a:pt x="23661" y="9652"/>
                    <a:pt x="24478" y="9652"/>
                  </a:cubicBezTo>
                  <a:cubicBezTo>
                    <a:pt x="24603" y="9652"/>
                    <a:pt x="24730" y="9636"/>
                    <a:pt x="24858" y="9600"/>
                  </a:cubicBezTo>
                  <a:cubicBezTo>
                    <a:pt x="25065" y="9551"/>
                    <a:pt x="25179" y="9458"/>
                    <a:pt x="25239" y="9332"/>
                  </a:cubicBezTo>
                  <a:cubicBezTo>
                    <a:pt x="25374" y="9044"/>
                    <a:pt x="25199" y="8582"/>
                    <a:pt x="25239" y="8156"/>
                  </a:cubicBezTo>
                  <a:cubicBezTo>
                    <a:pt x="25608" y="8064"/>
                    <a:pt x="26216" y="8075"/>
                    <a:pt x="26063" y="7529"/>
                  </a:cubicBezTo>
                  <a:cubicBezTo>
                    <a:pt x="25900" y="6953"/>
                    <a:pt x="24907" y="7074"/>
                    <a:pt x="24652" y="6446"/>
                  </a:cubicBezTo>
                  <a:cubicBezTo>
                    <a:pt x="24339" y="5692"/>
                    <a:pt x="24599" y="4301"/>
                    <a:pt x="23950" y="3661"/>
                  </a:cubicBezTo>
                  <a:lnTo>
                    <a:pt x="23939" y="3661"/>
                  </a:lnTo>
                  <a:cubicBezTo>
                    <a:pt x="23909" y="3620"/>
                    <a:pt x="23866" y="3588"/>
                    <a:pt x="23825" y="3559"/>
                  </a:cubicBezTo>
                  <a:cubicBezTo>
                    <a:pt x="23674" y="3451"/>
                    <a:pt x="23511" y="3407"/>
                    <a:pt x="23347" y="3407"/>
                  </a:cubicBezTo>
                  <a:cubicBezTo>
                    <a:pt x="23040" y="3407"/>
                    <a:pt x="22724" y="3558"/>
                    <a:pt x="22455" y="3714"/>
                  </a:cubicBezTo>
                  <a:cubicBezTo>
                    <a:pt x="21835" y="4066"/>
                    <a:pt x="21358" y="4220"/>
                    <a:pt x="20718" y="4220"/>
                  </a:cubicBezTo>
                  <a:cubicBezTo>
                    <a:pt x="20571" y="4220"/>
                    <a:pt x="20414" y="4212"/>
                    <a:pt x="20245" y="4196"/>
                  </a:cubicBezTo>
                  <a:cubicBezTo>
                    <a:pt x="19390" y="4123"/>
                    <a:pt x="18908" y="3495"/>
                    <a:pt x="18141" y="3267"/>
                  </a:cubicBezTo>
                  <a:cubicBezTo>
                    <a:pt x="17931" y="3205"/>
                    <a:pt x="17739" y="3188"/>
                    <a:pt x="17563" y="3188"/>
                  </a:cubicBezTo>
                  <a:cubicBezTo>
                    <a:pt x="17358" y="3188"/>
                    <a:pt x="17173" y="3211"/>
                    <a:pt x="17003" y="3211"/>
                  </a:cubicBezTo>
                  <a:cubicBezTo>
                    <a:pt x="16644" y="3211"/>
                    <a:pt x="16350" y="3110"/>
                    <a:pt x="16070" y="2485"/>
                  </a:cubicBezTo>
                  <a:cubicBezTo>
                    <a:pt x="15742" y="1764"/>
                    <a:pt x="15368" y="1143"/>
                    <a:pt x="14679" y="689"/>
                  </a:cubicBezTo>
                  <a:cubicBezTo>
                    <a:pt x="14380" y="494"/>
                    <a:pt x="13913" y="195"/>
                    <a:pt x="1347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0"/>
            <p:cNvSpPr/>
            <p:nvPr/>
          </p:nvSpPr>
          <p:spPr>
            <a:xfrm>
              <a:off x="3843675" y="5308425"/>
              <a:ext cx="57675" cy="71700"/>
            </a:xfrm>
            <a:custGeom>
              <a:avLst/>
              <a:gdLst/>
              <a:ahLst/>
              <a:cxnLst/>
              <a:rect l="l" t="t" r="r" b="b"/>
              <a:pathLst>
                <a:path w="2307" h="2868" extrusionOk="0">
                  <a:moveTo>
                    <a:pt x="512" y="0"/>
                  </a:moveTo>
                  <a:cubicBezTo>
                    <a:pt x="363" y="0"/>
                    <a:pt x="195" y="23"/>
                    <a:pt x="29" y="82"/>
                  </a:cubicBezTo>
                  <a:cubicBezTo>
                    <a:pt x="1" y="455"/>
                    <a:pt x="114" y="816"/>
                    <a:pt x="90" y="1185"/>
                  </a:cubicBezTo>
                  <a:cubicBezTo>
                    <a:pt x="61" y="1566"/>
                    <a:pt x="69" y="1538"/>
                    <a:pt x="390" y="1744"/>
                  </a:cubicBezTo>
                  <a:cubicBezTo>
                    <a:pt x="701" y="1939"/>
                    <a:pt x="989" y="2105"/>
                    <a:pt x="1164" y="2413"/>
                  </a:cubicBezTo>
                  <a:cubicBezTo>
                    <a:pt x="1315" y="2686"/>
                    <a:pt x="1356" y="2867"/>
                    <a:pt x="1707" y="2867"/>
                  </a:cubicBezTo>
                  <a:cubicBezTo>
                    <a:pt x="1715" y="2867"/>
                    <a:pt x="1723" y="2867"/>
                    <a:pt x="1732" y="2867"/>
                  </a:cubicBezTo>
                  <a:cubicBezTo>
                    <a:pt x="2039" y="2855"/>
                    <a:pt x="2307" y="2661"/>
                    <a:pt x="2258" y="2332"/>
                  </a:cubicBezTo>
                  <a:cubicBezTo>
                    <a:pt x="2218" y="2032"/>
                    <a:pt x="1938" y="2019"/>
                    <a:pt x="1833" y="1793"/>
                  </a:cubicBezTo>
                  <a:cubicBezTo>
                    <a:pt x="1719" y="1578"/>
                    <a:pt x="1886" y="1290"/>
                    <a:pt x="1711" y="1071"/>
                  </a:cubicBezTo>
                  <a:cubicBezTo>
                    <a:pt x="1565" y="885"/>
                    <a:pt x="1339" y="917"/>
                    <a:pt x="1225" y="670"/>
                  </a:cubicBezTo>
                  <a:cubicBezTo>
                    <a:pt x="1103" y="382"/>
                    <a:pt x="1225" y="176"/>
                    <a:pt x="864" y="49"/>
                  </a:cubicBezTo>
                  <a:cubicBezTo>
                    <a:pt x="774" y="20"/>
                    <a:pt x="651" y="0"/>
                    <a:pt x="51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0"/>
            <p:cNvSpPr/>
            <p:nvPr/>
          </p:nvSpPr>
          <p:spPr>
            <a:xfrm>
              <a:off x="3747700" y="554425"/>
              <a:ext cx="910700" cy="1979900"/>
            </a:xfrm>
            <a:custGeom>
              <a:avLst/>
              <a:gdLst/>
              <a:ahLst/>
              <a:cxnLst/>
              <a:rect l="l" t="t" r="r" b="b"/>
              <a:pathLst>
                <a:path w="36428" h="79196" extrusionOk="0">
                  <a:moveTo>
                    <a:pt x="26401" y="1"/>
                  </a:moveTo>
                  <a:cubicBezTo>
                    <a:pt x="26360" y="1"/>
                    <a:pt x="26316" y="3"/>
                    <a:pt x="26270" y="9"/>
                  </a:cubicBezTo>
                  <a:cubicBezTo>
                    <a:pt x="25268" y="142"/>
                    <a:pt x="25447" y="1317"/>
                    <a:pt x="25447" y="2031"/>
                  </a:cubicBezTo>
                  <a:cubicBezTo>
                    <a:pt x="25447" y="2961"/>
                    <a:pt x="25563" y="3941"/>
                    <a:pt x="24480" y="3941"/>
                  </a:cubicBezTo>
                  <a:cubicBezTo>
                    <a:pt x="24458" y="3941"/>
                    <a:pt x="24435" y="3941"/>
                    <a:pt x="24412" y="3940"/>
                  </a:cubicBezTo>
                  <a:cubicBezTo>
                    <a:pt x="23630" y="3920"/>
                    <a:pt x="22917" y="3487"/>
                    <a:pt x="22094" y="3487"/>
                  </a:cubicBezTo>
                  <a:cubicBezTo>
                    <a:pt x="20805" y="3487"/>
                    <a:pt x="21125" y="4350"/>
                    <a:pt x="20813" y="5330"/>
                  </a:cubicBezTo>
                  <a:cubicBezTo>
                    <a:pt x="20331" y="6941"/>
                    <a:pt x="19523" y="5979"/>
                    <a:pt x="18502" y="6733"/>
                  </a:cubicBezTo>
                  <a:cubicBezTo>
                    <a:pt x="18206" y="6952"/>
                    <a:pt x="17987" y="7281"/>
                    <a:pt x="17833" y="7662"/>
                  </a:cubicBezTo>
                  <a:cubicBezTo>
                    <a:pt x="17566" y="8290"/>
                    <a:pt x="17473" y="9044"/>
                    <a:pt x="17432" y="9644"/>
                  </a:cubicBezTo>
                  <a:cubicBezTo>
                    <a:pt x="17339" y="10921"/>
                    <a:pt x="17185" y="11703"/>
                    <a:pt x="16483" y="12818"/>
                  </a:cubicBezTo>
                  <a:cubicBezTo>
                    <a:pt x="15916" y="13738"/>
                    <a:pt x="15369" y="14707"/>
                    <a:pt x="14789" y="15624"/>
                  </a:cubicBezTo>
                  <a:cubicBezTo>
                    <a:pt x="14140" y="16657"/>
                    <a:pt x="12851" y="16470"/>
                    <a:pt x="12235" y="17366"/>
                  </a:cubicBezTo>
                  <a:cubicBezTo>
                    <a:pt x="11623" y="18242"/>
                    <a:pt x="12211" y="19937"/>
                    <a:pt x="11850" y="20958"/>
                  </a:cubicBezTo>
                  <a:cubicBezTo>
                    <a:pt x="11396" y="22255"/>
                    <a:pt x="10967" y="23399"/>
                    <a:pt x="10366" y="24639"/>
                  </a:cubicBezTo>
                  <a:cubicBezTo>
                    <a:pt x="9746" y="25937"/>
                    <a:pt x="10334" y="26978"/>
                    <a:pt x="10492" y="28280"/>
                  </a:cubicBezTo>
                  <a:cubicBezTo>
                    <a:pt x="10640" y="29567"/>
                    <a:pt x="9991" y="29689"/>
                    <a:pt x="9054" y="29689"/>
                  </a:cubicBezTo>
                  <a:cubicBezTo>
                    <a:pt x="8835" y="29689"/>
                    <a:pt x="8600" y="29683"/>
                    <a:pt x="8355" y="29683"/>
                  </a:cubicBezTo>
                  <a:cubicBezTo>
                    <a:pt x="8347" y="29683"/>
                    <a:pt x="8340" y="29683"/>
                    <a:pt x="8332" y="29683"/>
                  </a:cubicBezTo>
                  <a:cubicBezTo>
                    <a:pt x="5361" y="29683"/>
                    <a:pt x="4942" y="32060"/>
                    <a:pt x="4950" y="34559"/>
                  </a:cubicBezTo>
                  <a:lnTo>
                    <a:pt x="4950" y="36201"/>
                  </a:lnTo>
                  <a:cubicBezTo>
                    <a:pt x="4950" y="38151"/>
                    <a:pt x="4776" y="40417"/>
                    <a:pt x="4869" y="42233"/>
                  </a:cubicBezTo>
                  <a:cubicBezTo>
                    <a:pt x="4881" y="42533"/>
                    <a:pt x="4744" y="43121"/>
                    <a:pt x="4881" y="43388"/>
                  </a:cubicBezTo>
                  <a:cubicBezTo>
                    <a:pt x="5084" y="43802"/>
                    <a:pt x="5684" y="43842"/>
                    <a:pt x="5943" y="44191"/>
                  </a:cubicBezTo>
                  <a:cubicBezTo>
                    <a:pt x="6467" y="44904"/>
                    <a:pt x="6231" y="45820"/>
                    <a:pt x="5717" y="46368"/>
                  </a:cubicBezTo>
                  <a:cubicBezTo>
                    <a:pt x="5356" y="46749"/>
                    <a:pt x="5270" y="46554"/>
                    <a:pt x="5116" y="47134"/>
                  </a:cubicBezTo>
                  <a:cubicBezTo>
                    <a:pt x="4995" y="47596"/>
                    <a:pt x="5137" y="48245"/>
                    <a:pt x="5197" y="48698"/>
                  </a:cubicBezTo>
                  <a:cubicBezTo>
                    <a:pt x="5324" y="49493"/>
                    <a:pt x="5810" y="50341"/>
                    <a:pt x="5696" y="51164"/>
                  </a:cubicBezTo>
                  <a:cubicBezTo>
                    <a:pt x="5558" y="52157"/>
                    <a:pt x="4942" y="52311"/>
                    <a:pt x="4127" y="52752"/>
                  </a:cubicBezTo>
                  <a:cubicBezTo>
                    <a:pt x="3292" y="53207"/>
                    <a:pt x="2867" y="53969"/>
                    <a:pt x="2725" y="54962"/>
                  </a:cubicBezTo>
                  <a:cubicBezTo>
                    <a:pt x="2600" y="55765"/>
                    <a:pt x="3032" y="56681"/>
                    <a:pt x="2725" y="57447"/>
                  </a:cubicBezTo>
                  <a:cubicBezTo>
                    <a:pt x="2577" y="57802"/>
                    <a:pt x="2411" y="57926"/>
                    <a:pt x="2228" y="57926"/>
                  </a:cubicBezTo>
                  <a:cubicBezTo>
                    <a:pt x="1824" y="57926"/>
                    <a:pt x="1333" y="57327"/>
                    <a:pt x="742" y="57269"/>
                  </a:cubicBezTo>
                  <a:cubicBezTo>
                    <a:pt x="394" y="57722"/>
                    <a:pt x="114" y="58403"/>
                    <a:pt x="33" y="59065"/>
                  </a:cubicBezTo>
                  <a:cubicBezTo>
                    <a:pt x="1" y="59385"/>
                    <a:pt x="13" y="59705"/>
                    <a:pt x="85" y="59993"/>
                  </a:cubicBezTo>
                  <a:cubicBezTo>
                    <a:pt x="308" y="60880"/>
                    <a:pt x="1270" y="61273"/>
                    <a:pt x="1488" y="62023"/>
                  </a:cubicBezTo>
                  <a:cubicBezTo>
                    <a:pt x="1764" y="63024"/>
                    <a:pt x="1509" y="64006"/>
                    <a:pt x="1898" y="65048"/>
                  </a:cubicBezTo>
                  <a:cubicBezTo>
                    <a:pt x="2344" y="66211"/>
                    <a:pt x="2911" y="67273"/>
                    <a:pt x="3426" y="68376"/>
                  </a:cubicBezTo>
                  <a:cubicBezTo>
                    <a:pt x="3889" y="69369"/>
                    <a:pt x="4744" y="70411"/>
                    <a:pt x="4950" y="71440"/>
                  </a:cubicBezTo>
                  <a:cubicBezTo>
                    <a:pt x="5149" y="72462"/>
                    <a:pt x="4508" y="72937"/>
                    <a:pt x="4269" y="73792"/>
                  </a:cubicBezTo>
                  <a:cubicBezTo>
                    <a:pt x="4127" y="74299"/>
                    <a:pt x="4188" y="74700"/>
                    <a:pt x="4334" y="75094"/>
                  </a:cubicBezTo>
                  <a:cubicBezTo>
                    <a:pt x="4468" y="75474"/>
                    <a:pt x="4695" y="75835"/>
                    <a:pt x="4890" y="76256"/>
                  </a:cubicBezTo>
                  <a:cubicBezTo>
                    <a:pt x="5230" y="76970"/>
                    <a:pt x="5157" y="77959"/>
                    <a:pt x="5745" y="78547"/>
                  </a:cubicBezTo>
                  <a:cubicBezTo>
                    <a:pt x="6157" y="78964"/>
                    <a:pt x="6733" y="79195"/>
                    <a:pt x="7295" y="79195"/>
                  </a:cubicBezTo>
                  <a:cubicBezTo>
                    <a:pt x="7732" y="79195"/>
                    <a:pt x="8162" y="79055"/>
                    <a:pt x="8501" y="78754"/>
                  </a:cubicBezTo>
                  <a:cubicBezTo>
                    <a:pt x="9203" y="78134"/>
                    <a:pt x="9491" y="77185"/>
                    <a:pt x="10159" y="76524"/>
                  </a:cubicBezTo>
                  <a:cubicBezTo>
                    <a:pt x="11055" y="75640"/>
                    <a:pt x="12344" y="75754"/>
                    <a:pt x="13500" y="75320"/>
                  </a:cubicBezTo>
                  <a:cubicBezTo>
                    <a:pt x="14627" y="74894"/>
                    <a:pt x="15656" y="74185"/>
                    <a:pt x="16277" y="73083"/>
                  </a:cubicBezTo>
                  <a:cubicBezTo>
                    <a:pt x="17120" y="71567"/>
                    <a:pt x="17525" y="69410"/>
                    <a:pt x="17821" y="67719"/>
                  </a:cubicBezTo>
                  <a:cubicBezTo>
                    <a:pt x="18121" y="66089"/>
                    <a:pt x="17618" y="64148"/>
                    <a:pt x="18174" y="62603"/>
                  </a:cubicBezTo>
                  <a:cubicBezTo>
                    <a:pt x="18648" y="61282"/>
                    <a:pt x="19650" y="60747"/>
                    <a:pt x="20339" y="59571"/>
                  </a:cubicBezTo>
                  <a:cubicBezTo>
                    <a:pt x="20545" y="59230"/>
                    <a:pt x="20740" y="58530"/>
                    <a:pt x="21061" y="58302"/>
                  </a:cubicBezTo>
                  <a:cubicBezTo>
                    <a:pt x="21401" y="58043"/>
                    <a:pt x="22208" y="58063"/>
                    <a:pt x="22642" y="57856"/>
                  </a:cubicBezTo>
                  <a:cubicBezTo>
                    <a:pt x="24019" y="57179"/>
                    <a:pt x="23002" y="55825"/>
                    <a:pt x="23906" y="54796"/>
                  </a:cubicBezTo>
                  <a:cubicBezTo>
                    <a:pt x="24384" y="54268"/>
                    <a:pt x="24765" y="54208"/>
                    <a:pt x="24867" y="53454"/>
                  </a:cubicBezTo>
                  <a:cubicBezTo>
                    <a:pt x="24981" y="52537"/>
                    <a:pt x="24494" y="51865"/>
                    <a:pt x="23950" y="51175"/>
                  </a:cubicBezTo>
                  <a:cubicBezTo>
                    <a:pt x="23497" y="50595"/>
                    <a:pt x="22937" y="49627"/>
                    <a:pt x="22382" y="49185"/>
                  </a:cubicBezTo>
                  <a:cubicBezTo>
                    <a:pt x="21826" y="48752"/>
                    <a:pt x="21474" y="48958"/>
                    <a:pt x="20784" y="48833"/>
                  </a:cubicBezTo>
                  <a:cubicBezTo>
                    <a:pt x="19175" y="48545"/>
                    <a:pt x="19577" y="47182"/>
                    <a:pt x="19577" y="45906"/>
                  </a:cubicBezTo>
                  <a:cubicBezTo>
                    <a:pt x="19577" y="45132"/>
                    <a:pt x="19516" y="44389"/>
                    <a:pt x="19411" y="43648"/>
                  </a:cubicBezTo>
                  <a:cubicBezTo>
                    <a:pt x="19183" y="42079"/>
                    <a:pt x="20732" y="40822"/>
                    <a:pt x="20825" y="39180"/>
                  </a:cubicBezTo>
                  <a:cubicBezTo>
                    <a:pt x="20853" y="38531"/>
                    <a:pt x="20740" y="37952"/>
                    <a:pt x="20988" y="37364"/>
                  </a:cubicBezTo>
                  <a:cubicBezTo>
                    <a:pt x="21267" y="36675"/>
                    <a:pt x="21940" y="36168"/>
                    <a:pt x="22414" y="35601"/>
                  </a:cubicBezTo>
                  <a:cubicBezTo>
                    <a:pt x="23144" y="34713"/>
                    <a:pt x="23683" y="33217"/>
                    <a:pt x="24567" y="32568"/>
                  </a:cubicBezTo>
                  <a:cubicBezTo>
                    <a:pt x="25682" y="31754"/>
                    <a:pt x="27157" y="31701"/>
                    <a:pt x="28187" y="30684"/>
                  </a:cubicBezTo>
                  <a:cubicBezTo>
                    <a:pt x="29054" y="29836"/>
                    <a:pt x="29756" y="28568"/>
                    <a:pt x="29817" y="27331"/>
                  </a:cubicBezTo>
                  <a:cubicBezTo>
                    <a:pt x="29902" y="25876"/>
                    <a:pt x="29541" y="24214"/>
                    <a:pt x="29963" y="22824"/>
                  </a:cubicBezTo>
                  <a:cubicBezTo>
                    <a:pt x="30396" y="21441"/>
                    <a:pt x="31799" y="21039"/>
                    <a:pt x="32521" y="19945"/>
                  </a:cubicBezTo>
                  <a:cubicBezTo>
                    <a:pt x="32983" y="19235"/>
                    <a:pt x="32736" y="18830"/>
                    <a:pt x="33542" y="18421"/>
                  </a:cubicBezTo>
                  <a:cubicBezTo>
                    <a:pt x="34203" y="18088"/>
                    <a:pt x="34944" y="18120"/>
                    <a:pt x="35606" y="17862"/>
                  </a:cubicBezTo>
                  <a:cubicBezTo>
                    <a:pt x="36007" y="17707"/>
                    <a:pt x="36201" y="17492"/>
                    <a:pt x="36262" y="17233"/>
                  </a:cubicBezTo>
                  <a:cubicBezTo>
                    <a:pt x="36428" y="16584"/>
                    <a:pt x="35739" y="15664"/>
                    <a:pt x="35606" y="14882"/>
                  </a:cubicBezTo>
                  <a:cubicBezTo>
                    <a:pt x="35354" y="13398"/>
                    <a:pt x="35707" y="12150"/>
                    <a:pt x="34450" y="11003"/>
                  </a:cubicBezTo>
                  <a:cubicBezTo>
                    <a:pt x="34860" y="9972"/>
                    <a:pt x="33943" y="8570"/>
                    <a:pt x="33623" y="7601"/>
                  </a:cubicBezTo>
                  <a:cubicBezTo>
                    <a:pt x="33335" y="6726"/>
                    <a:pt x="33428" y="5899"/>
                    <a:pt x="32841" y="5096"/>
                  </a:cubicBezTo>
                  <a:cubicBezTo>
                    <a:pt x="32261" y="4289"/>
                    <a:pt x="31612" y="3856"/>
                    <a:pt x="30777" y="3320"/>
                  </a:cubicBezTo>
                  <a:cubicBezTo>
                    <a:pt x="29963" y="2793"/>
                    <a:pt x="29508" y="1885"/>
                    <a:pt x="28734" y="1317"/>
                  </a:cubicBezTo>
                  <a:cubicBezTo>
                    <a:pt x="28333" y="1021"/>
                    <a:pt x="27818" y="969"/>
                    <a:pt x="27413" y="681"/>
                  </a:cubicBezTo>
                  <a:cubicBezTo>
                    <a:pt x="27279" y="587"/>
                    <a:pt x="27177" y="475"/>
                    <a:pt x="27084" y="369"/>
                  </a:cubicBezTo>
                  <a:cubicBezTo>
                    <a:pt x="26893" y="167"/>
                    <a:pt x="26731" y="1"/>
                    <a:pt x="2640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0"/>
            <p:cNvSpPr/>
            <p:nvPr/>
          </p:nvSpPr>
          <p:spPr>
            <a:xfrm>
              <a:off x="3289000" y="720225"/>
              <a:ext cx="904550" cy="1384175"/>
            </a:xfrm>
            <a:custGeom>
              <a:avLst/>
              <a:gdLst/>
              <a:ahLst/>
              <a:cxnLst/>
              <a:rect l="l" t="t" r="r" b="b"/>
              <a:pathLst>
                <a:path w="36182" h="55367" extrusionOk="0">
                  <a:moveTo>
                    <a:pt x="33304" y="0"/>
                  </a:moveTo>
                  <a:cubicBezTo>
                    <a:pt x="32273" y="1063"/>
                    <a:pt x="30798" y="1557"/>
                    <a:pt x="30303" y="2899"/>
                  </a:cubicBezTo>
                  <a:cubicBezTo>
                    <a:pt x="29942" y="3888"/>
                    <a:pt x="30243" y="5570"/>
                    <a:pt x="29610" y="6414"/>
                  </a:cubicBezTo>
                  <a:cubicBezTo>
                    <a:pt x="29055" y="7168"/>
                    <a:pt x="27734" y="7208"/>
                    <a:pt x="27117" y="7808"/>
                  </a:cubicBezTo>
                  <a:cubicBezTo>
                    <a:pt x="26123" y="8756"/>
                    <a:pt x="25588" y="10869"/>
                    <a:pt x="25220" y="12137"/>
                  </a:cubicBezTo>
                  <a:cubicBezTo>
                    <a:pt x="24786" y="13666"/>
                    <a:pt x="24993" y="13386"/>
                    <a:pt x="23679" y="13994"/>
                  </a:cubicBezTo>
                  <a:cubicBezTo>
                    <a:pt x="23031" y="14302"/>
                    <a:pt x="21462" y="14602"/>
                    <a:pt x="21012" y="15210"/>
                  </a:cubicBezTo>
                  <a:cubicBezTo>
                    <a:pt x="20124" y="16406"/>
                    <a:pt x="21535" y="16572"/>
                    <a:pt x="21827" y="17821"/>
                  </a:cubicBezTo>
                  <a:cubicBezTo>
                    <a:pt x="22277" y="19730"/>
                    <a:pt x="19472" y="20379"/>
                    <a:pt x="18142" y="21287"/>
                  </a:cubicBezTo>
                  <a:cubicBezTo>
                    <a:pt x="17307" y="21854"/>
                    <a:pt x="16710" y="22422"/>
                    <a:pt x="16330" y="23411"/>
                  </a:cubicBezTo>
                  <a:cubicBezTo>
                    <a:pt x="15742" y="24894"/>
                    <a:pt x="16545" y="24720"/>
                    <a:pt x="14769" y="25296"/>
                  </a:cubicBezTo>
                  <a:cubicBezTo>
                    <a:pt x="14557" y="25367"/>
                    <a:pt x="14390" y="25380"/>
                    <a:pt x="14245" y="25380"/>
                  </a:cubicBezTo>
                  <a:cubicBezTo>
                    <a:pt x="14159" y="25380"/>
                    <a:pt x="14080" y="25375"/>
                    <a:pt x="14004" y="25375"/>
                  </a:cubicBezTo>
                  <a:cubicBezTo>
                    <a:pt x="13774" y="25375"/>
                    <a:pt x="13568" y="25418"/>
                    <a:pt x="13245" y="25762"/>
                  </a:cubicBezTo>
                  <a:cubicBezTo>
                    <a:pt x="12864" y="26176"/>
                    <a:pt x="13091" y="26970"/>
                    <a:pt x="12799" y="27392"/>
                  </a:cubicBezTo>
                  <a:cubicBezTo>
                    <a:pt x="12183" y="28299"/>
                    <a:pt x="11035" y="28475"/>
                    <a:pt x="10006" y="28733"/>
                  </a:cubicBezTo>
                  <a:cubicBezTo>
                    <a:pt x="9110" y="28961"/>
                    <a:pt x="7140" y="28908"/>
                    <a:pt x="6560" y="29476"/>
                  </a:cubicBezTo>
                  <a:cubicBezTo>
                    <a:pt x="5965" y="30051"/>
                    <a:pt x="6446" y="31145"/>
                    <a:pt x="5705" y="31794"/>
                  </a:cubicBezTo>
                  <a:cubicBezTo>
                    <a:pt x="4829" y="32561"/>
                    <a:pt x="2887" y="31847"/>
                    <a:pt x="2219" y="32722"/>
                  </a:cubicBezTo>
                  <a:cubicBezTo>
                    <a:pt x="1776" y="33302"/>
                    <a:pt x="2024" y="34911"/>
                    <a:pt x="1776" y="35621"/>
                  </a:cubicBezTo>
                  <a:cubicBezTo>
                    <a:pt x="1217" y="37198"/>
                    <a:pt x="62" y="37972"/>
                    <a:pt x="34" y="39789"/>
                  </a:cubicBezTo>
                  <a:cubicBezTo>
                    <a:pt x="1" y="41491"/>
                    <a:pt x="507" y="43149"/>
                    <a:pt x="507" y="44912"/>
                  </a:cubicBezTo>
                  <a:cubicBezTo>
                    <a:pt x="507" y="46749"/>
                    <a:pt x="1237" y="47896"/>
                    <a:pt x="1444" y="49554"/>
                  </a:cubicBezTo>
                  <a:cubicBezTo>
                    <a:pt x="1643" y="51103"/>
                    <a:pt x="1124" y="52671"/>
                    <a:pt x="1890" y="54001"/>
                  </a:cubicBezTo>
                  <a:cubicBezTo>
                    <a:pt x="2445" y="54983"/>
                    <a:pt x="3359" y="55366"/>
                    <a:pt x="4437" y="55366"/>
                  </a:cubicBezTo>
                  <a:cubicBezTo>
                    <a:pt x="7341" y="55366"/>
                    <a:pt x="11440" y="52587"/>
                    <a:pt x="12945" y="51256"/>
                  </a:cubicBezTo>
                  <a:cubicBezTo>
                    <a:pt x="13671" y="50604"/>
                    <a:pt x="14794" y="48721"/>
                    <a:pt x="15891" y="48721"/>
                  </a:cubicBezTo>
                  <a:cubicBezTo>
                    <a:pt x="16178" y="48721"/>
                    <a:pt x="16464" y="48850"/>
                    <a:pt x="16740" y="49165"/>
                  </a:cubicBezTo>
                  <a:cubicBezTo>
                    <a:pt x="17554" y="50081"/>
                    <a:pt x="17213" y="51784"/>
                    <a:pt x="18381" y="52433"/>
                  </a:cubicBezTo>
                  <a:cubicBezTo>
                    <a:pt x="18462" y="51771"/>
                    <a:pt x="18742" y="51090"/>
                    <a:pt x="19090" y="50637"/>
                  </a:cubicBezTo>
                  <a:cubicBezTo>
                    <a:pt x="19681" y="50695"/>
                    <a:pt x="20172" y="51294"/>
                    <a:pt x="20576" y="51294"/>
                  </a:cubicBezTo>
                  <a:cubicBezTo>
                    <a:pt x="20759" y="51294"/>
                    <a:pt x="20925" y="51170"/>
                    <a:pt x="21073" y="50815"/>
                  </a:cubicBezTo>
                  <a:cubicBezTo>
                    <a:pt x="21380" y="50049"/>
                    <a:pt x="20948" y="49133"/>
                    <a:pt x="21073" y="48330"/>
                  </a:cubicBezTo>
                  <a:cubicBezTo>
                    <a:pt x="21215" y="47337"/>
                    <a:pt x="21640" y="46575"/>
                    <a:pt x="22475" y="46120"/>
                  </a:cubicBezTo>
                  <a:cubicBezTo>
                    <a:pt x="23290" y="45679"/>
                    <a:pt x="23906" y="45525"/>
                    <a:pt x="24044" y="44532"/>
                  </a:cubicBezTo>
                  <a:cubicBezTo>
                    <a:pt x="24158" y="43709"/>
                    <a:pt x="23672" y="42861"/>
                    <a:pt x="23545" y="42066"/>
                  </a:cubicBezTo>
                  <a:cubicBezTo>
                    <a:pt x="23485" y="41613"/>
                    <a:pt x="23343" y="40964"/>
                    <a:pt x="23464" y="40502"/>
                  </a:cubicBezTo>
                  <a:cubicBezTo>
                    <a:pt x="23618" y="39922"/>
                    <a:pt x="23704" y="40117"/>
                    <a:pt x="24065" y="39736"/>
                  </a:cubicBezTo>
                  <a:cubicBezTo>
                    <a:pt x="24579" y="39188"/>
                    <a:pt x="24815" y="38272"/>
                    <a:pt x="24291" y="37559"/>
                  </a:cubicBezTo>
                  <a:cubicBezTo>
                    <a:pt x="24032" y="37210"/>
                    <a:pt x="23432" y="37170"/>
                    <a:pt x="23229" y="36756"/>
                  </a:cubicBezTo>
                  <a:cubicBezTo>
                    <a:pt x="23092" y="36489"/>
                    <a:pt x="23229" y="35901"/>
                    <a:pt x="23217" y="35601"/>
                  </a:cubicBezTo>
                  <a:cubicBezTo>
                    <a:pt x="23124" y="33785"/>
                    <a:pt x="23298" y="31519"/>
                    <a:pt x="23298" y="29569"/>
                  </a:cubicBezTo>
                  <a:lnTo>
                    <a:pt x="23298" y="27927"/>
                  </a:lnTo>
                  <a:cubicBezTo>
                    <a:pt x="23290" y="25428"/>
                    <a:pt x="23709" y="23051"/>
                    <a:pt x="26680" y="23051"/>
                  </a:cubicBezTo>
                  <a:cubicBezTo>
                    <a:pt x="26688" y="23051"/>
                    <a:pt x="26695" y="23051"/>
                    <a:pt x="26703" y="23051"/>
                  </a:cubicBezTo>
                  <a:cubicBezTo>
                    <a:pt x="26948" y="23051"/>
                    <a:pt x="27183" y="23057"/>
                    <a:pt x="27402" y="23057"/>
                  </a:cubicBezTo>
                  <a:cubicBezTo>
                    <a:pt x="28339" y="23057"/>
                    <a:pt x="28988" y="22935"/>
                    <a:pt x="28840" y="21648"/>
                  </a:cubicBezTo>
                  <a:cubicBezTo>
                    <a:pt x="28682" y="20346"/>
                    <a:pt x="28094" y="19305"/>
                    <a:pt x="28714" y="18007"/>
                  </a:cubicBezTo>
                  <a:cubicBezTo>
                    <a:pt x="29315" y="16767"/>
                    <a:pt x="29744" y="15623"/>
                    <a:pt x="30198" y="14326"/>
                  </a:cubicBezTo>
                  <a:cubicBezTo>
                    <a:pt x="30559" y="13305"/>
                    <a:pt x="29971" y="11610"/>
                    <a:pt x="30583" y="10734"/>
                  </a:cubicBezTo>
                  <a:cubicBezTo>
                    <a:pt x="31199" y="9838"/>
                    <a:pt x="32488" y="10025"/>
                    <a:pt x="33137" y="8992"/>
                  </a:cubicBezTo>
                  <a:cubicBezTo>
                    <a:pt x="33717" y="8075"/>
                    <a:pt x="34264" y="7106"/>
                    <a:pt x="34831" y="6186"/>
                  </a:cubicBezTo>
                  <a:cubicBezTo>
                    <a:pt x="35533" y="5071"/>
                    <a:pt x="35687" y="4289"/>
                    <a:pt x="35780" y="3012"/>
                  </a:cubicBezTo>
                  <a:cubicBezTo>
                    <a:pt x="35821" y="2412"/>
                    <a:pt x="35914" y="1658"/>
                    <a:pt x="36181" y="1030"/>
                  </a:cubicBezTo>
                  <a:lnTo>
                    <a:pt x="3330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0"/>
            <p:cNvSpPr/>
            <p:nvPr/>
          </p:nvSpPr>
          <p:spPr>
            <a:xfrm>
              <a:off x="3700275" y="2422250"/>
              <a:ext cx="148500" cy="217350"/>
            </a:xfrm>
            <a:custGeom>
              <a:avLst/>
              <a:gdLst/>
              <a:ahLst/>
              <a:cxnLst/>
              <a:rect l="l" t="t" r="r" b="b"/>
              <a:pathLst>
                <a:path w="5940" h="8694" extrusionOk="0">
                  <a:moveTo>
                    <a:pt x="4988" y="1"/>
                  </a:moveTo>
                  <a:cubicBezTo>
                    <a:pt x="4544" y="1"/>
                    <a:pt x="4261" y="215"/>
                    <a:pt x="4022" y="648"/>
                  </a:cubicBezTo>
                  <a:cubicBezTo>
                    <a:pt x="3869" y="925"/>
                    <a:pt x="3564" y="2245"/>
                    <a:pt x="3215" y="2245"/>
                  </a:cubicBezTo>
                  <a:cubicBezTo>
                    <a:pt x="3213" y="2245"/>
                    <a:pt x="3210" y="2245"/>
                    <a:pt x="3207" y="2245"/>
                  </a:cubicBezTo>
                  <a:cubicBezTo>
                    <a:pt x="2959" y="2237"/>
                    <a:pt x="2838" y="1130"/>
                    <a:pt x="2311" y="1028"/>
                  </a:cubicBezTo>
                  <a:cubicBezTo>
                    <a:pt x="2254" y="1018"/>
                    <a:pt x="2200" y="1013"/>
                    <a:pt x="2149" y="1013"/>
                  </a:cubicBezTo>
                  <a:cubicBezTo>
                    <a:pt x="1639" y="1013"/>
                    <a:pt x="1376" y="1481"/>
                    <a:pt x="916" y="1670"/>
                  </a:cubicBezTo>
                  <a:cubicBezTo>
                    <a:pt x="714" y="1750"/>
                    <a:pt x="536" y="1743"/>
                    <a:pt x="373" y="1884"/>
                  </a:cubicBezTo>
                  <a:cubicBezTo>
                    <a:pt x="134" y="2078"/>
                    <a:pt x="33" y="2577"/>
                    <a:pt x="74" y="2865"/>
                  </a:cubicBezTo>
                  <a:cubicBezTo>
                    <a:pt x="134" y="3287"/>
                    <a:pt x="454" y="3481"/>
                    <a:pt x="669" y="3834"/>
                  </a:cubicBezTo>
                  <a:cubicBezTo>
                    <a:pt x="783" y="4029"/>
                    <a:pt x="795" y="4321"/>
                    <a:pt x="929" y="4535"/>
                  </a:cubicBezTo>
                  <a:cubicBezTo>
                    <a:pt x="1310" y="5143"/>
                    <a:pt x="2259" y="4669"/>
                    <a:pt x="2599" y="5483"/>
                  </a:cubicBezTo>
                  <a:cubicBezTo>
                    <a:pt x="2838" y="6052"/>
                    <a:pt x="2599" y="6700"/>
                    <a:pt x="1971" y="6813"/>
                  </a:cubicBezTo>
                  <a:cubicBezTo>
                    <a:pt x="1937" y="6820"/>
                    <a:pt x="1903" y="6823"/>
                    <a:pt x="1869" y="6823"/>
                  </a:cubicBezTo>
                  <a:cubicBezTo>
                    <a:pt x="1413" y="6823"/>
                    <a:pt x="937" y="6266"/>
                    <a:pt x="508" y="6266"/>
                  </a:cubicBezTo>
                  <a:cubicBezTo>
                    <a:pt x="462" y="6266"/>
                    <a:pt x="418" y="6272"/>
                    <a:pt x="373" y="6286"/>
                  </a:cubicBezTo>
                  <a:cubicBezTo>
                    <a:pt x="126" y="6380"/>
                    <a:pt x="21" y="6619"/>
                    <a:pt x="12" y="6854"/>
                  </a:cubicBezTo>
                  <a:cubicBezTo>
                    <a:pt x="1" y="7021"/>
                    <a:pt x="41" y="7195"/>
                    <a:pt x="114" y="7341"/>
                  </a:cubicBezTo>
                  <a:cubicBezTo>
                    <a:pt x="268" y="7661"/>
                    <a:pt x="588" y="8155"/>
                    <a:pt x="795" y="8415"/>
                  </a:cubicBezTo>
                  <a:cubicBezTo>
                    <a:pt x="962" y="8608"/>
                    <a:pt x="1118" y="8693"/>
                    <a:pt x="1269" y="8693"/>
                  </a:cubicBezTo>
                  <a:cubicBezTo>
                    <a:pt x="1455" y="8693"/>
                    <a:pt x="1633" y="8563"/>
                    <a:pt x="1816" y="8342"/>
                  </a:cubicBezTo>
                  <a:cubicBezTo>
                    <a:pt x="2137" y="7949"/>
                    <a:pt x="2186" y="7835"/>
                    <a:pt x="2704" y="7782"/>
                  </a:cubicBezTo>
                  <a:cubicBezTo>
                    <a:pt x="3385" y="7713"/>
                    <a:pt x="3560" y="7588"/>
                    <a:pt x="3921" y="7021"/>
                  </a:cubicBezTo>
                  <a:cubicBezTo>
                    <a:pt x="4200" y="6607"/>
                    <a:pt x="4589" y="6587"/>
                    <a:pt x="4703" y="6132"/>
                  </a:cubicBezTo>
                  <a:cubicBezTo>
                    <a:pt x="4817" y="5670"/>
                    <a:pt x="4549" y="5143"/>
                    <a:pt x="4662" y="4701"/>
                  </a:cubicBezTo>
                  <a:cubicBezTo>
                    <a:pt x="4715" y="4442"/>
                    <a:pt x="4910" y="4389"/>
                    <a:pt x="5002" y="4162"/>
                  </a:cubicBezTo>
                  <a:cubicBezTo>
                    <a:pt x="5056" y="4009"/>
                    <a:pt x="4970" y="3753"/>
                    <a:pt x="4991" y="3586"/>
                  </a:cubicBezTo>
                  <a:cubicBezTo>
                    <a:pt x="5064" y="3080"/>
                    <a:pt x="5303" y="2959"/>
                    <a:pt x="5578" y="2618"/>
                  </a:cubicBezTo>
                  <a:cubicBezTo>
                    <a:pt x="5939" y="2164"/>
                    <a:pt x="5911" y="1637"/>
                    <a:pt x="5911" y="1069"/>
                  </a:cubicBezTo>
                  <a:cubicBezTo>
                    <a:pt x="5911" y="843"/>
                    <a:pt x="5898" y="656"/>
                    <a:pt x="5859" y="502"/>
                  </a:cubicBezTo>
                  <a:cubicBezTo>
                    <a:pt x="5786" y="246"/>
                    <a:pt x="5623" y="80"/>
                    <a:pt x="5230" y="20"/>
                  </a:cubicBezTo>
                  <a:cubicBezTo>
                    <a:pt x="5144" y="7"/>
                    <a:pt x="5064" y="1"/>
                    <a:pt x="4988"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0"/>
            <p:cNvSpPr/>
            <p:nvPr/>
          </p:nvSpPr>
          <p:spPr>
            <a:xfrm>
              <a:off x="3633500" y="5003900"/>
              <a:ext cx="413300" cy="237575"/>
            </a:xfrm>
            <a:custGeom>
              <a:avLst/>
              <a:gdLst/>
              <a:ahLst/>
              <a:cxnLst/>
              <a:rect l="l" t="t" r="r" b="b"/>
              <a:pathLst>
                <a:path w="16532" h="9503" extrusionOk="0">
                  <a:moveTo>
                    <a:pt x="15851" y="1"/>
                  </a:moveTo>
                  <a:cubicBezTo>
                    <a:pt x="14692" y="1"/>
                    <a:pt x="14051" y="800"/>
                    <a:pt x="13195" y="800"/>
                  </a:cubicBezTo>
                  <a:cubicBezTo>
                    <a:pt x="13068" y="800"/>
                    <a:pt x="12936" y="782"/>
                    <a:pt x="12798" y="742"/>
                  </a:cubicBezTo>
                  <a:cubicBezTo>
                    <a:pt x="12421" y="636"/>
                    <a:pt x="12151" y="524"/>
                    <a:pt x="11859" y="524"/>
                  </a:cubicBezTo>
                  <a:cubicBezTo>
                    <a:pt x="11673" y="524"/>
                    <a:pt x="11478" y="569"/>
                    <a:pt x="11241" y="689"/>
                  </a:cubicBezTo>
                  <a:cubicBezTo>
                    <a:pt x="10711" y="950"/>
                    <a:pt x="10308" y="1237"/>
                    <a:pt x="9736" y="1237"/>
                  </a:cubicBezTo>
                  <a:cubicBezTo>
                    <a:pt x="9651" y="1237"/>
                    <a:pt x="9563" y="1230"/>
                    <a:pt x="9469" y="1217"/>
                  </a:cubicBezTo>
                  <a:cubicBezTo>
                    <a:pt x="8953" y="1146"/>
                    <a:pt x="8574" y="944"/>
                    <a:pt x="8097" y="944"/>
                  </a:cubicBezTo>
                  <a:cubicBezTo>
                    <a:pt x="8021" y="944"/>
                    <a:pt x="7942" y="949"/>
                    <a:pt x="7860" y="961"/>
                  </a:cubicBezTo>
                  <a:cubicBezTo>
                    <a:pt x="7578" y="1001"/>
                    <a:pt x="7337" y="1028"/>
                    <a:pt x="7104" y="1028"/>
                  </a:cubicBezTo>
                  <a:cubicBezTo>
                    <a:pt x="6746" y="1028"/>
                    <a:pt x="6407" y="964"/>
                    <a:pt x="5971" y="783"/>
                  </a:cubicBezTo>
                  <a:cubicBezTo>
                    <a:pt x="5430" y="566"/>
                    <a:pt x="4949" y="239"/>
                    <a:pt x="4364" y="239"/>
                  </a:cubicBezTo>
                  <a:cubicBezTo>
                    <a:pt x="4283" y="239"/>
                    <a:pt x="4200" y="246"/>
                    <a:pt x="4115" y="259"/>
                  </a:cubicBezTo>
                  <a:cubicBezTo>
                    <a:pt x="3687" y="321"/>
                    <a:pt x="3387" y="646"/>
                    <a:pt x="3001" y="646"/>
                  </a:cubicBezTo>
                  <a:cubicBezTo>
                    <a:pt x="2951" y="646"/>
                    <a:pt x="2899" y="640"/>
                    <a:pt x="2846" y="628"/>
                  </a:cubicBezTo>
                  <a:cubicBezTo>
                    <a:pt x="2414" y="535"/>
                    <a:pt x="2140" y="77"/>
                    <a:pt x="1745" y="77"/>
                  </a:cubicBezTo>
                  <a:cubicBezTo>
                    <a:pt x="1662" y="77"/>
                    <a:pt x="1573" y="98"/>
                    <a:pt x="1476" y="147"/>
                  </a:cubicBezTo>
                  <a:cubicBezTo>
                    <a:pt x="1063" y="350"/>
                    <a:pt x="1035" y="651"/>
                    <a:pt x="481" y="651"/>
                  </a:cubicBezTo>
                  <a:cubicBezTo>
                    <a:pt x="453" y="651"/>
                    <a:pt x="424" y="650"/>
                    <a:pt x="393" y="649"/>
                  </a:cubicBezTo>
                  <a:lnTo>
                    <a:pt x="393" y="649"/>
                  </a:lnTo>
                  <a:cubicBezTo>
                    <a:pt x="308" y="1095"/>
                    <a:pt x="454" y="1528"/>
                    <a:pt x="320" y="1958"/>
                  </a:cubicBezTo>
                  <a:cubicBezTo>
                    <a:pt x="174" y="2424"/>
                    <a:pt x="0" y="2704"/>
                    <a:pt x="260" y="3199"/>
                  </a:cubicBezTo>
                  <a:cubicBezTo>
                    <a:pt x="713" y="4095"/>
                    <a:pt x="1877" y="3754"/>
                    <a:pt x="2659" y="4220"/>
                  </a:cubicBezTo>
                  <a:cubicBezTo>
                    <a:pt x="3052" y="4447"/>
                    <a:pt x="3385" y="4744"/>
                    <a:pt x="3766" y="4970"/>
                  </a:cubicBezTo>
                  <a:cubicBezTo>
                    <a:pt x="4127" y="5197"/>
                    <a:pt x="4487" y="5238"/>
                    <a:pt x="4857" y="5395"/>
                  </a:cubicBezTo>
                  <a:cubicBezTo>
                    <a:pt x="5282" y="5558"/>
                    <a:pt x="5765" y="5797"/>
                    <a:pt x="6117" y="6097"/>
                  </a:cubicBezTo>
                  <a:cubicBezTo>
                    <a:pt x="6466" y="6405"/>
                    <a:pt x="6705" y="6940"/>
                    <a:pt x="7187" y="7094"/>
                  </a:cubicBezTo>
                  <a:cubicBezTo>
                    <a:pt x="7410" y="7158"/>
                    <a:pt x="7628" y="7171"/>
                    <a:pt x="7843" y="7171"/>
                  </a:cubicBezTo>
                  <a:cubicBezTo>
                    <a:pt x="8005" y="7171"/>
                    <a:pt x="8165" y="7164"/>
                    <a:pt x="8325" y="7164"/>
                  </a:cubicBezTo>
                  <a:cubicBezTo>
                    <a:pt x="8683" y="7164"/>
                    <a:pt x="9037" y="7203"/>
                    <a:pt x="9396" y="7455"/>
                  </a:cubicBezTo>
                  <a:cubicBezTo>
                    <a:pt x="9664" y="7654"/>
                    <a:pt x="9810" y="7954"/>
                    <a:pt x="10078" y="8181"/>
                  </a:cubicBezTo>
                  <a:cubicBezTo>
                    <a:pt x="10293" y="8363"/>
                    <a:pt x="10592" y="8469"/>
                    <a:pt x="10820" y="8643"/>
                  </a:cubicBezTo>
                  <a:cubicBezTo>
                    <a:pt x="11387" y="9105"/>
                    <a:pt x="11829" y="9470"/>
                    <a:pt x="12616" y="9498"/>
                  </a:cubicBezTo>
                  <a:cubicBezTo>
                    <a:pt x="12670" y="9501"/>
                    <a:pt x="12720" y="9502"/>
                    <a:pt x="12766" y="9502"/>
                  </a:cubicBezTo>
                  <a:cubicBezTo>
                    <a:pt x="13615" y="9502"/>
                    <a:pt x="13166" y="9051"/>
                    <a:pt x="13451" y="8436"/>
                  </a:cubicBezTo>
                  <a:cubicBezTo>
                    <a:pt x="13572" y="8157"/>
                    <a:pt x="14038" y="8136"/>
                    <a:pt x="14201" y="7840"/>
                  </a:cubicBezTo>
                  <a:cubicBezTo>
                    <a:pt x="14358" y="7549"/>
                    <a:pt x="14212" y="7240"/>
                    <a:pt x="14139" y="6961"/>
                  </a:cubicBezTo>
                  <a:cubicBezTo>
                    <a:pt x="13973" y="6332"/>
                    <a:pt x="13973" y="5964"/>
                    <a:pt x="13337" y="5663"/>
                  </a:cubicBezTo>
                  <a:cubicBezTo>
                    <a:pt x="13511" y="5096"/>
                    <a:pt x="13666" y="4723"/>
                    <a:pt x="13666" y="4115"/>
                  </a:cubicBezTo>
                  <a:cubicBezTo>
                    <a:pt x="13666" y="3393"/>
                    <a:pt x="13718" y="3085"/>
                    <a:pt x="14294" y="2631"/>
                  </a:cubicBezTo>
                  <a:cubicBezTo>
                    <a:pt x="14902" y="2136"/>
                    <a:pt x="16532" y="929"/>
                    <a:pt x="1585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0"/>
            <p:cNvSpPr/>
            <p:nvPr/>
          </p:nvSpPr>
          <p:spPr>
            <a:xfrm>
              <a:off x="3444800" y="2178975"/>
              <a:ext cx="264025" cy="416975"/>
            </a:xfrm>
            <a:custGeom>
              <a:avLst/>
              <a:gdLst/>
              <a:ahLst/>
              <a:cxnLst/>
              <a:rect l="l" t="t" r="r" b="b"/>
              <a:pathLst>
                <a:path w="10561" h="16679" extrusionOk="0">
                  <a:moveTo>
                    <a:pt x="10300" y="1"/>
                  </a:moveTo>
                  <a:lnTo>
                    <a:pt x="10300" y="1"/>
                  </a:lnTo>
                  <a:cubicBezTo>
                    <a:pt x="9457" y="33"/>
                    <a:pt x="8229" y="414"/>
                    <a:pt x="7528" y="860"/>
                  </a:cubicBezTo>
                  <a:cubicBezTo>
                    <a:pt x="6806" y="1314"/>
                    <a:pt x="6433" y="2003"/>
                    <a:pt x="5845" y="2579"/>
                  </a:cubicBezTo>
                  <a:cubicBezTo>
                    <a:pt x="5651" y="2778"/>
                    <a:pt x="5269" y="3146"/>
                    <a:pt x="4990" y="3260"/>
                  </a:cubicBezTo>
                  <a:cubicBezTo>
                    <a:pt x="4894" y="3300"/>
                    <a:pt x="4794" y="3315"/>
                    <a:pt x="4691" y="3315"/>
                  </a:cubicBezTo>
                  <a:cubicBezTo>
                    <a:pt x="4385" y="3315"/>
                    <a:pt x="4059" y="3180"/>
                    <a:pt x="3774" y="3146"/>
                  </a:cubicBezTo>
                  <a:cubicBezTo>
                    <a:pt x="3676" y="3136"/>
                    <a:pt x="3571" y="3130"/>
                    <a:pt x="3463" y="3130"/>
                  </a:cubicBezTo>
                  <a:cubicBezTo>
                    <a:pt x="2746" y="3130"/>
                    <a:pt x="1906" y="3390"/>
                    <a:pt x="2051" y="4254"/>
                  </a:cubicBezTo>
                  <a:cubicBezTo>
                    <a:pt x="2156" y="4869"/>
                    <a:pt x="3052" y="5296"/>
                    <a:pt x="2919" y="5972"/>
                  </a:cubicBezTo>
                  <a:cubicBezTo>
                    <a:pt x="2876" y="5981"/>
                    <a:pt x="2834" y="5985"/>
                    <a:pt x="2792" y="5985"/>
                  </a:cubicBezTo>
                  <a:cubicBezTo>
                    <a:pt x="2299" y="5985"/>
                    <a:pt x="1916" y="5398"/>
                    <a:pt x="1413" y="5398"/>
                  </a:cubicBezTo>
                  <a:cubicBezTo>
                    <a:pt x="1362" y="5398"/>
                    <a:pt x="1310" y="5404"/>
                    <a:pt x="1256" y="5417"/>
                  </a:cubicBezTo>
                  <a:cubicBezTo>
                    <a:pt x="547" y="5583"/>
                    <a:pt x="1256" y="6272"/>
                    <a:pt x="1090" y="6759"/>
                  </a:cubicBezTo>
                  <a:cubicBezTo>
                    <a:pt x="968" y="7139"/>
                    <a:pt x="421" y="7172"/>
                    <a:pt x="320" y="7674"/>
                  </a:cubicBezTo>
                  <a:cubicBezTo>
                    <a:pt x="227" y="8129"/>
                    <a:pt x="442" y="8574"/>
                    <a:pt x="669" y="8935"/>
                  </a:cubicBezTo>
                  <a:cubicBezTo>
                    <a:pt x="949" y="9397"/>
                    <a:pt x="1050" y="9730"/>
                    <a:pt x="762" y="10265"/>
                  </a:cubicBezTo>
                  <a:cubicBezTo>
                    <a:pt x="515" y="10707"/>
                    <a:pt x="0" y="10995"/>
                    <a:pt x="206" y="11607"/>
                  </a:cubicBezTo>
                  <a:cubicBezTo>
                    <a:pt x="381" y="12142"/>
                    <a:pt x="908" y="12223"/>
                    <a:pt x="1309" y="12490"/>
                  </a:cubicBezTo>
                  <a:cubicBezTo>
                    <a:pt x="1771" y="12811"/>
                    <a:pt x="1503" y="13265"/>
                    <a:pt x="1402" y="13772"/>
                  </a:cubicBezTo>
                  <a:cubicBezTo>
                    <a:pt x="1236" y="14567"/>
                    <a:pt x="1317" y="15401"/>
                    <a:pt x="1816" y="15998"/>
                  </a:cubicBezTo>
                  <a:cubicBezTo>
                    <a:pt x="1908" y="15672"/>
                    <a:pt x="2189" y="15509"/>
                    <a:pt x="2606" y="15509"/>
                  </a:cubicBezTo>
                  <a:cubicBezTo>
                    <a:pt x="2703" y="15509"/>
                    <a:pt x="2808" y="15518"/>
                    <a:pt x="2919" y="15536"/>
                  </a:cubicBezTo>
                  <a:cubicBezTo>
                    <a:pt x="3681" y="15657"/>
                    <a:pt x="4208" y="16277"/>
                    <a:pt x="4981" y="16370"/>
                  </a:cubicBezTo>
                  <a:cubicBezTo>
                    <a:pt x="5144" y="16391"/>
                    <a:pt x="5290" y="16402"/>
                    <a:pt x="5412" y="16423"/>
                  </a:cubicBezTo>
                  <a:cubicBezTo>
                    <a:pt x="5424" y="16131"/>
                    <a:pt x="5342" y="15835"/>
                    <a:pt x="5249" y="15515"/>
                  </a:cubicBezTo>
                  <a:cubicBezTo>
                    <a:pt x="5063" y="14907"/>
                    <a:pt x="5249" y="14842"/>
                    <a:pt x="5477" y="14359"/>
                  </a:cubicBezTo>
                  <a:cubicBezTo>
                    <a:pt x="5609" y="14075"/>
                    <a:pt x="5594" y="13444"/>
                    <a:pt x="5816" y="13444"/>
                  </a:cubicBezTo>
                  <a:cubicBezTo>
                    <a:pt x="5886" y="13444"/>
                    <a:pt x="5978" y="13506"/>
                    <a:pt x="6105" y="13658"/>
                  </a:cubicBezTo>
                  <a:cubicBezTo>
                    <a:pt x="6454" y="14071"/>
                    <a:pt x="6271" y="14688"/>
                    <a:pt x="6672" y="15049"/>
                  </a:cubicBezTo>
                  <a:cubicBezTo>
                    <a:pt x="6960" y="15308"/>
                    <a:pt x="7394" y="15381"/>
                    <a:pt x="7735" y="15543"/>
                  </a:cubicBezTo>
                  <a:cubicBezTo>
                    <a:pt x="8055" y="15710"/>
                    <a:pt x="8168" y="15884"/>
                    <a:pt x="8416" y="16131"/>
                  </a:cubicBezTo>
                  <a:cubicBezTo>
                    <a:pt x="8639" y="16357"/>
                    <a:pt x="8981" y="16679"/>
                    <a:pt x="9263" y="16679"/>
                  </a:cubicBezTo>
                  <a:cubicBezTo>
                    <a:pt x="9371" y="16679"/>
                    <a:pt x="9470" y="16632"/>
                    <a:pt x="9550" y="16516"/>
                  </a:cubicBezTo>
                  <a:cubicBezTo>
                    <a:pt x="9579" y="16471"/>
                    <a:pt x="9599" y="16431"/>
                    <a:pt x="9619" y="16370"/>
                  </a:cubicBezTo>
                  <a:cubicBezTo>
                    <a:pt x="9797" y="15936"/>
                    <a:pt x="9619" y="15142"/>
                    <a:pt x="9619" y="14660"/>
                  </a:cubicBezTo>
                  <a:cubicBezTo>
                    <a:pt x="9619" y="14112"/>
                    <a:pt x="9599" y="13719"/>
                    <a:pt x="9331" y="13225"/>
                  </a:cubicBezTo>
                  <a:cubicBezTo>
                    <a:pt x="8663" y="12017"/>
                    <a:pt x="7560" y="12069"/>
                    <a:pt x="6373" y="12009"/>
                  </a:cubicBezTo>
                  <a:cubicBezTo>
                    <a:pt x="6145" y="11388"/>
                    <a:pt x="6786" y="11287"/>
                    <a:pt x="7179" y="11080"/>
                  </a:cubicBezTo>
                  <a:cubicBezTo>
                    <a:pt x="7722" y="10800"/>
                    <a:pt x="8229" y="10366"/>
                    <a:pt x="8362" y="9758"/>
                  </a:cubicBezTo>
                  <a:cubicBezTo>
                    <a:pt x="8517" y="9029"/>
                    <a:pt x="8549" y="9057"/>
                    <a:pt x="9292" y="8976"/>
                  </a:cubicBezTo>
                  <a:cubicBezTo>
                    <a:pt x="9879" y="8924"/>
                    <a:pt x="10560" y="8643"/>
                    <a:pt x="10540" y="7955"/>
                  </a:cubicBezTo>
                  <a:cubicBezTo>
                    <a:pt x="10519" y="7375"/>
                    <a:pt x="10012" y="6993"/>
                    <a:pt x="9530" y="6787"/>
                  </a:cubicBezTo>
                  <a:cubicBezTo>
                    <a:pt x="8897" y="6531"/>
                    <a:pt x="8622" y="6552"/>
                    <a:pt x="8508" y="5838"/>
                  </a:cubicBezTo>
                  <a:cubicBezTo>
                    <a:pt x="8444" y="5478"/>
                    <a:pt x="8302" y="4501"/>
                    <a:pt x="8537" y="4181"/>
                  </a:cubicBezTo>
                  <a:cubicBezTo>
                    <a:pt x="8756" y="3893"/>
                    <a:pt x="9170" y="4035"/>
                    <a:pt x="9466" y="3726"/>
                  </a:cubicBezTo>
                  <a:cubicBezTo>
                    <a:pt x="9960" y="3199"/>
                    <a:pt x="10005" y="2445"/>
                    <a:pt x="10158" y="1788"/>
                  </a:cubicBezTo>
                  <a:cubicBezTo>
                    <a:pt x="10280" y="1249"/>
                    <a:pt x="10487" y="540"/>
                    <a:pt x="1030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0"/>
            <p:cNvSpPr/>
            <p:nvPr/>
          </p:nvSpPr>
          <p:spPr>
            <a:xfrm>
              <a:off x="3442450" y="3445800"/>
              <a:ext cx="789300" cy="391425"/>
            </a:xfrm>
            <a:custGeom>
              <a:avLst/>
              <a:gdLst/>
              <a:ahLst/>
              <a:cxnLst/>
              <a:rect l="l" t="t" r="r" b="b"/>
              <a:pathLst>
                <a:path w="31572" h="15657" extrusionOk="0">
                  <a:moveTo>
                    <a:pt x="16739" y="0"/>
                  </a:moveTo>
                  <a:cubicBezTo>
                    <a:pt x="16864" y="195"/>
                    <a:pt x="16986" y="390"/>
                    <a:pt x="17120" y="588"/>
                  </a:cubicBezTo>
                  <a:cubicBezTo>
                    <a:pt x="17359" y="929"/>
                    <a:pt x="17566" y="1363"/>
                    <a:pt x="17874" y="1651"/>
                  </a:cubicBezTo>
                  <a:cubicBezTo>
                    <a:pt x="18080" y="1858"/>
                    <a:pt x="18255" y="1858"/>
                    <a:pt x="18267" y="2178"/>
                  </a:cubicBezTo>
                  <a:cubicBezTo>
                    <a:pt x="18275" y="2879"/>
                    <a:pt x="17059" y="2981"/>
                    <a:pt x="16658" y="3394"/>
                  </a:cubicBezTo>
                  <a:cubicBezTo>
                    <a:pt x="16439" y="3628"/>
                    <a:pt x="16430" y="3920"/>
                    <a:pt x="16252" y="4176"/>
                  </a:cubicBezTo>
                  <a:cubicBezTo>
                    <a:pt x="16005" y="4558"/>
                    <a:pt x="15811" y="4569"/>
                    <a:pt x="15388" y="4711"/>
                  </a:cubicBezTo>
                  <a:cubicBezTo>
                    <a:pt x="15150" y="4796"/>
                    <a:pt x="14533" y="4951"/>
                    <a:pt x="14387" y="5198"/>
                  </a:cubicBezTo>
                  <a:cubicBezTo>
                    <a:pt x="14221" y="5486"/>
                    <a:pt x="14522" y="6033"/>
                    <a:pt x="14623" y="6321"/>
                  </a:cubicBezTo>
                  <a:cubicBezTo>
                    <a:pt x="14737" y="6620"/>
                    <a:pt x="14849" y="6921"/>
                    <a:pt x="14882" y="7249"/>
                  </a:cubicBezTo>
                  <a:cubicBezTo>
                    <a:pt x="14922" y="7642"/>
                    <a:pt x="14780" y="7776"/>
                    <a:pt x="14707" y="8096"/>
                  </a:cubicBezTo>
                  <a:cubicBezTo>
                    <a:pt x="14635" y="8442"/>
                    <a:pt x="14870" y="8912"/>
                    <a:pt x="14368" y="8912"/>
                  </a:cubicBezTo>
                  <a:cubicBezTo>
                    <a:pt x="14364" y="8912"/>
                    <a:pt x="14359" y="8911"/>
                    <a:pt x="14355" y="8911"/>
                  </a:cubicBezTo>
                  <a:cubicBezTo>
                    <a:pt x="14067" y="8899"/>
                    <a:pt x="13812" y="8489"/>
                    <a:pt x="13625" y="8332"/>
                  </a:cubicBezTo>
                  <a:cubicBezTo>
                    <a:pt x="13086" y="7881"/>
                    <a:pt x="12490" y="8096"/>
                    <a:pt x="11931" y="7756"/>
                  </a:cubicBezTo>
                  <a:cubicBezTo>
                    <a:pt x="11687" y="7608"/>
                    <a:pt x="11610" y="7542"/>
                    <a:pt x="11475" y="7542"/>
                  </a:cubicBezTo>
                  <a:cubicBezTo>
                    <a:pt x="11383" y="7542"/>
                    <a:pt x="11264" y="7573"/>
                    <a:pt x="11047" y="7630"/>
                  </a:cubicBezTo>
                  <a:cubicBezTo>
                    <a:pt x="10642" y="7744"/>
                    <a:pt x="10281" y="7836"/>
                    <a:pt x="9859" y="7836"/>
                  </a:cubicBezTo>
                  <a:cubicBezTo>
                    <a:pt x="9004" y="7849"/>
                    <a:pt x="8404" y="8210"/>
                    <a:pt x="7569" y="8356"/>
                  </a:cubicBezTo>
                  <a:cubicBezTo>
                    <a:pt x="7274" y="8404"/>
                    <a:pt x="6979" y="8443"/>
                    <a:pt x="6693" y="8443"/>
                  </a:cubicBezTo>
                  <a:cubicBezTo>
                    <a:pt x="6258" y="8443"/>
                    <a:pt x="5844" y="8354"/>
                    <a:pt x="5477" y="8076"/>
                  </a:cubicBezTo>
                  <a:cubicBezTo>
                    <a:pt x="5132" y="7820"/>
                    <a:pt x="4810" y="7430"/>
                    <a:pt x="4478" y="7430"/>
                  </a:cubicBezTo>
                  <a:cubicBezTo>
                    <a:pt x="4342" y="7430"/>
                    <a:pt x="4204" y="7495"/>
                    <a:pt x="4063" y="7662"/>
                  </a:cubicBezTo>
                  <a:cubicBezTo>
                    <a:pt x="3744" y="8049"/>
                    <a:pt x="3408" y="8776"/>
                    <a:pt x="2818" y="8776"/>
                  </a:cubicBezTo>
                  <a:cubicBezTo>
                    <a:pt x="2777" y="8776"/>
                    <a:pt x="2735" y="8773"/>
                    <a:pt x="2692" y="8765"/>
                  </a:cubicBezTo>
                  <a:cubicBezTo>
                    <a:pt x="2011" y="8644"/>
                    <a:pt x="1898" y="7529"/>
                    <a:pt x="1030" y="7363"/>
                  </a:cubicBezTo>
                  <a:cubicBezTo>
                    <a:pt x="945" y="7347"/>
                    <a:pt x="868" y="7339"/>
                    <a:pt x="790" y="7339"/>
                  </a:cubicBezTo>
                  <a:cubicBezTo>
                    <a:pt x="764" y="7339"/>
                    <a:pt x="737" y="7340"/>
                    <a:pt x="710" y="7342"/>
                  </a:cubicBezTo>
                  <a:cubicBezTo>
                    <a:pt x="848" y="7602"/>
                    <a:pt x="848" y="7909"/>
                    <a:pt x="690" y="8303"/>
                  </a:cubicBezTo>
                  <a:cubicBezTo>
                    <a:pt x="556" y="8663"/>
                    <a:pt x="187" y="9004"/>
                    <a:pt x="102" y="9374"/>
                  </a:cubicBezTo>
                  <a:cubicBezTo>
                    <a:pt x="1" y="9819"/>
                    <a:pt x="536" y="10006"/>
                    <a:pt x="929" y="10147"/>
                  </a:cubicBezTo>
                  <a:cubicBezTo>
                    <a:pt x="1298" y="10274"/>
                    <a:pt x="1505" y="10395"/>
                    <a:pt x="1703" y="10727"/>
                  </a:cubicBezTo>
                  <a:cubicBezTo>
                    <a:pt x="1874" y="11016"/>
                    <a:pt x="1926" y="11313"/>
                    <a:pt x="2265" y="11313"/>
                  </a:cubicBezTo>
                  <a:cubicBezTo>
                    <a:pt x="2312" y="11313"/>
                    <a:pt x="2365" y="11307"/>
                    <a:pt x="2424" y="11295"/>
                  </a:cubicBezTo>
                  <a:cubicBezTo>
                    <a:pt x="2700" y="11242"/>
                    <a:pt x="2938" y="10994"/>
                    <a:pt x="3184" y="10994"/>
                  </a:cubicBezTo>
                  <a:cubicBezTo>
                    <a:pt x="3279" y="10994"/>
                    <a:pt x="3375" y="11031"/>
                    <a:pt x="3475" y="11129"/>
                  </a:cubicBezTo>
                  <a:cubicBezTo>
                    <a:pt x="3567" y="11222"/>
                    <a:pt x="3608" y="11303"/>
                    <a:pt x="3629" y="11396"/>
                  </a:cubicBezTo>
                  <a:cubicBezTo>
                    <a:pt x="3941" y="11477"/>
                    <a:pt x="4261" y="11704"/>
                    <a:pt x="4508" y="11870"/>
                  </a:cubicBezTo>
                  <a:cubicBezTo>
                    <a:pt x="4778" y="12056"/>
                    <a:pt x="5006" y="12137"/>
                    <a:pt x="5215" y="12137"/>
                  </a:cubicBezTo>
                  <a:cubicBezTo>
                    <a:pt x="5540" y="12137"/>
                    <a:pt x="5820" y="11941"/>
                    <a:pt x="6146" y="11636"/>
                  </a:cubicBezTo>
                  <a:cubicBezTo>
                    <a:pt x="6373" y="11420"/>
                    <a:pt x="6622" y="11355"/>
                    <a:pt x="6885" y="11355"/>
                  </a:cubicBezTo>
                  <a:cubicBezTo>
                    <a:pt x="7256" y="11355"/>
                    <a:pt x="7651" y="11486"/>
                    <a:pt x="8043" y="11509"/>
                  </a:cubicBezTo>
                  <a:cubicBezTo>
                    <a:pt x="8082" y="11512"/>
                    <a:pt x="8119" y="11513"/>
                    <a:pt x="8156" y="11513"/>
                  </a:cubicBezTo>
                  <a:cubicBezTo>
                    <a:pt x="8901" y="11513"/>
                    <a:pt x="9224" y="11016"/>
                    <a:pt x="9900" y="10882"/>
                  </a:cubicBezTo>
                  <a:cubicBezTo>
                    <a:pt x="9963" y="10869"/>
                    <a:pt x="10022" y="10864"/>
                    <a:pt x="10076" y="10864"/>
                  </a:cubicBezTo>
                  <a:cubicBezTo>
                    <a:pt x="10710" y="10864"/>
                    <a:pt x="10811" y="11643"/>
                    <a:pt x="11169" y="12109"/>
                  </a:cubicBezTo>
                  <a:cubicBezTo>
                    <a:pt x="11643" y="12725"/>
                    <a:pt x="12316" y="13119"/>
                    <a:pt x="13066" y="13293"/>
                  </a:cubicBezTo>
                  <a:cubicBezTo>
                    <a:pt x="13532" y="13399"/>
                    <a:pt x="14080" y="13419"/>
                    <a:pt x="14513" y="13634"/>
                  </a:cubicBezTo>
                  <a:cubicBezTo>
                    <a:pt x="14821" y="13788"/>
                    <a:pt x="15036" y="14068"/>
                    <a:pt x="15388" y="14169"/>
                  </a:cubicBezTo>
                  <a:cubicBezTo>
                    <a:pt x="15697" y="14262"/>
                    <a:pt x="17294" y="14181"/>
                    <a:pt x="17367" y="14574"/>
                  </a:cubicBezTo>
                  <a:cubicBezTo>
                    <a:pt x="17420" y="14830"/>
                    <a:pt x="17173" y="14976"/>
                    <a:pt x="16872" y="15109"/>
                  </a:cubicBezTo>
                  <a:cubicBezTo>
                    <a:pt x="17461" y="15211"/>
                    <a:pt x="18020" y="15376"/>
                    <a:pt x="18656" y="15552"/>
                  </a:cubicBezTo>
                  <a:cubicBezTo>
                    <a:pt x="18930" y="15625"/>
                    <a:pt x="19191" y="15656"/>
                    <a:pt x="19443" y="15656"/>
                  </a:cubicBezTo>
                  <a:cubicBezTo>
                    <a:pt x="20397" y="15656"/>
                    <a:pt x="21226" y="15211"/>
                    <a:pt x="22163" y="14935"/>
                  </a:cubicBezTo>
                  <a:cubicBezTo>
                    <a:pt x="23691" y="14489"/>
                    <a:pt x="25495" y="14368"/>
                    <a:pt x="26885" y="13520"/>
                  </a:cubicBezTo>
                  <a:cubicBezTo>
                    <a:pt x="27205" y="13326"/>
                    <a:pt x="28105" y="13013"/>
                    <a:pt x="28446" y="12725"/>
                  </a:cubicBezTo>
                  <a:cubicBezTo>
                    <a:pt x="28495" y="12685"/>
                    <a:pt x="28539" y="12633"/>
                    <a:pt x="28560" y="12592"/>
                  </a:cubicBezTo>
                  <a:cubicBezTo>
                    <a:pt x="28868" y="11963"/>
                    <a:pt x="28021" y="11116"/>
                    <a:pt x="28653" y="10354"/>
                  </a:cubicBezTo>
                  <a:cubicBezTo>
                    <a:pt x="28990" y="9941"/>
                    <a:pt x="29828" y="9827"/>
                    <a:pt x="29804" y="9146"/>
                  </a:cubicBezTo>
                  <a:cubicBezTo>
                    <a:pt x="29796" y="8538"/>
                    <a:pt x="29014" y="8590"/>
                    <a:pt x="29196" y="7902"/>
                  </a:cubicBezTo>
                  <a:cubicBezTo>
                    <a:pt x="29233" y="7896"/>
                    <a:pt x="29270" y="7894"/>
                    <a:pt x="29307" y="7894"/>
                  </a:cubicBezTo>
                  <a:cubicBezTo>
                    <a:pt x="29696" y="7894"/>
                    <a:pt x="30123" y="8153"/>
                    <a:pt x="30528" y="8153"/>
                  </a:cubicBezTo>
                  <a:cubicBezTo>
                    <a:pt x="30709" y="8153"/>
                    <a:pt x="30886" y="8101"/>
                    <a:pt x="31052" y="7950"/>
                  </a:cubicBezTo>
                  <a:cubicBezTo>
                    <a:pt x="31572" y="7476"/>
                    <a:pt x="31187" y="6487"/>
                    <a:pt x="31106" y="5952"/>
                  </a:cubicBezTo>
                  <a:cubicBezTo>
                    <a:pt x="31093" y="5899"/>
                    <a:pt x="31093" y="5858"/>
                    <a:pt x="31093" y="5806"/>
                  </a:cubicBezTo>
                  <a:cubicBezTo>
                    <a:pt x="30972" y="4825"/>
                    <a:pt x="31106" y="3807"/>
                    <a:pt x="31125" y="2806"/>
                  </a:cubicBezTo>
                  <a:cubicBezTo>
                    <a:pt x="31125" y="2587"/>
                    <a:pt x="31125" y="2372"/>
                    <a:pt x="31118" y="2165"/>
                  </a:cubicBezTo>
                  <a:cubicBezTo>
                    <a:pt x="30003" y="1999"/>
                    <a:pt x="29042" y="1610"/>
                    <a:pt x="27879" y="1610"/>
                  </a:cubicBezTo>
                  <a:cubicBezTo>
                    <a:pt x="27534" y="1610"/>
                    <a:pt x="27173" y="1632"/>
                    <a:pt x="26818" y="1632"/>
                  </a:cubicBezTo>
                  <a:cubicBezTo>
                    <a:pt x="26501" y="1632"/>
                    <a:pt x="26189" y="1614"/>
                    <a:pt x="25896" y="1545"/>
                  </a:cubicBezTo>
                  <a:cubicBezTo>
                    <a:pt x="25248" y="1391"/>
                    <a:pt x="24713" y="977"/>
                    <a:pt x="24060" y="844"/>
                  </a:cubicBezTo>
                  <a:cubicBezTo>
                    <a:pt x="23900" y="808"/>
                    <a:pt x="23554" y="714"/>
                    <a:pt x="23296" y="714"/>
                  </a:cubicBezTo>
                  <a:cubicBezTo>
                    <a:pt x="23206" y="714"/>
                    <a:pt x="23127" y="725"/>
                    <a:pt x="23071" y="754"/>
                  </a:cubicBezTo>
                  <a:cubicBezTo>
                    <a:pt x="22856" y="864"/>
                    <a:pt x="22937" y="1123"/>
                    <a:pt x="22763" y="1298"/>
                  </a:cubicBezTo>
                  <a:cubicBezTo>
                    <a:pt x="22451" y="1610"/>
                    <a:pt x="22049" y="2247"/>
                    <a:pt x="21708" y="2506"/>
                  </a:cubicBezTo>
                  <a:cubicBezTo>
                    <a:pt x="21492" y="2663"/>
                    <a:pt x="21216" y="2727"/>
                    <a:pt x="20916" y="2727"/>
                  </a:cubicBezTo>
                  <a:cubicBezTo>
                    <a:pt x="20118" y="2727"/>
                    <a:pt x="19151" y="2272"/>
                    <a:pt x="18677" y="1898"/>
                  </a:cubicBezTo>
                  <a:cubicBezTo>
                    <a:pt x="17914" y="1298"/>
                    <a:pt x="17614" y="309"/>
                    <a:pt x="167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0"/>
            <p:cNvSpPr/>
            <p:nvPr/>
          </p:nvSpPr>
          <p:spPr>
            <a:xfrm>
              <a:off x="3248075" y="4277350"/>
              <a:ext cx="131775" cy="244050"/>
            </a:xfrm>
            <a:custGeom>
              <a:avLst/>
              <a:gdLst/>
              <a:ahLst/>
              <a:cxnLst/>
              <a:rect l="l" t="t" r="r" b="b"/>
              <a:pathLst>
                <a:path w="5271" h="9762" extrusionOk="0">
                  <a:moveTo>
                    <a:pt x="4178" y="1"/>
                  </a:moveTo>
                  <a:cubicBezTo>
                    <a:pt x="3602" y="1"/>
                    <a:pt x="3963" y="1341"/>
                    <a:pt x="3815" y="1638"/>
                  </a:cubicBezTo>
                  <a:cubicBezTo>
                    <a:pt x="3582" y="1844"/>
                    <a:pt x="3312" y="1898"/>
                    <a:pt x="3047" y="1898"/>
                  </a:cubicBezTo>
                  <a:cubicBezTo>
                    <a:pt x="2832" y="1898"/>
                    <a:pt x="2621" y="1863"/>
                    <a:pt x="2432" y="1845"/>
                  </a:cubicBezTo>
                  <a:cubicBezTo>
                    <a:pt x="2322" y="1834"/>
                    <a:pt x="2228" y="1829"/>
                    <a:pt x="2146" y="1829"/>
                  </a:cubicBezTo>
                  <a:cubicBezTo>
                    <a:pt x="1680" y="1829"/>
                    <a:pt x="1610" y="2004"/>
                    <a:pt x="1102" y="2332"/>
                  </a:cubicBezTo>
                  <a:cubicBezTo>
                    <a:pt x="616" y="2660"/>
                    <a:pt x="101" y="2445"/>
                    <a:pt x="236" y="3215"/>
                  </a:cubicBezTo>
                  <a:cubicBezTo>
                    <a:pt x="276" y="3475"/>
                    <a:pt x="556" y="3827"/>
                    <a:pt x="494" y="4102"/>
                  </a:cubicBezTo>
                  <a:cubicBezTo>
                    <a:pt x="430" y="4390"/>
                    <a:pt x="49" y="4390"/>
                    <a:pt x="28" y="4710"/>
                  </a:cubicBezTo>
                  <a:cubicBezTo>
                    <a:pt x="0" y="5165"/>
                    <a:pt x="629" y="5137"/>
                    <a:pt x="702" y="5599"/>
                  </a:cubicBezTo>
                  <a:cubicBezTo>
                    <a:pt x="750" y="5951"/>
                    <a:pt x="389" y="6312"/>
                    <a:pt x="341" y="6673"/>
                  </a:cubicBezTo>
                  <a:cubicBezTo>
                    <a:pt x="309" y="6880"/>
                    <a:pt x="296" y="7196"/>
                    <a:pt x="442" y="7342"/>
                  </a:cubicBezTo>
                  <a:cubicBezTo>
                    <a:pt x="636" y="7556"/>
                    <a:pt x="997" y="7354"/>
                    <a:pt x="1156" y="7589"/>
                  </a:cubicBezTo>
                  <a:cubicBezTo>
                    <a:pt x="1269" y="7743"/>
                    <a:pt x="1070" y="8084"/>
                    <a:pt x="1111" y="8282"/>
                  </a:cubicBezTo>
                  <a:cubicBezTo>
                    <a:pt x="1156" y="8538"/>
                    <a:pt x="1196" y="8518"/>
                    <a:pt x="1330" y="8712"/>
                  </a:cubicBezTo>
                  <a:cubicBezTo>
                    <a:pt x="1497" y="8959"/>
                    <a:pt x="1845" y="9478"/>
                    <a:pt x="2112" y="9632"/>
                  </a:cubicBezTo>
                  <a:cubicBezTo>
                    <a:pt x="2269" y="9724"/>
                    <a:pt x="2374" y="9761"/>
                    <a:pt x="2449" y="9761"/>
                  </a:cubicBezTo>
                  <a:cubicBezTo>
                    <a:pt x="2636" y="9761"/>
                    <a:pt x="2630" y="9526"/>
                    <a:pt x="2741" y="9312"/>
                  </a:cubicBezTo>
                  <a:cubicBezTo>
                    <a:pt x="3114" y="8590"/>
                    <a:pt x="3308" y="8035"/>
                    <a:pt x="3588" y="7221"/>
                  </a:cubicBezTo>
                  <a:cubicBezTo>
                    <a:pt x="3888" y="6312"/>
                    <a:pt x="4702" y="5567"/>
                    <a:pt x="4844" y="4609"/>
                  </a:cubicBezTo>
                  <a:cubicBezTo>
                    <a:pt x="4958" y="3815"/>
                    <a:pt x="4556" y="2980"/>
                    <a:pt x="4723" y="2205"/>
                  </a:cubicBezTo>
                  <a:cubicBezTo>
                    <a:pt x="4844" y="1658"/>
                    <a:pt x="5270" y="523"/>
                    <a:pt x="4569" y="134"/>
                  </a:cubicBezTo>
                  <a:cubicBezTo>
                    <a:pt x="4406" y="41"/>
                    <a:pt x="4278" y="1"/>
                    <a:pt x="4178"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0"/>
            <p:cNvSpPr/>
            <p:nvPr/>
          </p:nvSpPr>
          <p:spPr>
            <a:xfrm>
              <a:off x="3143575" y="4537525"/>
              <a:ext cx="220750" cy="322125"/>
            </a:xfrm>
            <a:custGeom>
              <a:avLst/>
              <a:gdLst/>
              <a:ahLst/>
              <a:cxnLst/>
              <a:rect l="l" t="t" r="r" b="b"/>
              <a:pathLst>
                <a:path w="8830" h="12885" extrusionOk="0">
                  <a:moveTo>
                    <a:pt x="7057" y="1"/>
                  </a:moveTo>
                  <a:cubicBezTo>
                    <a:pt x="6622" y="1"/>
                    <a:pt x="6189" y="296"/>
                    <a:pt x="5851" y="515"/>
                  </a:cubicBezTo>
                  <a:cubicBezTo>
                    <a:pt x="5097" y="997"/>
                    <a:pt x="4148" y="1544"/>
                    <a:pt x="3293" y="1669"/>
                  </a:cubicBezTo>
                  <a:cubicBezTo>
                    <a:pt x="3141" y="1692"/>
                    <a:pt x="2955" y="1703"/>
                    <a:pt x="2767" y="1703"/>
                  </a:cubicBezTo>
                  <a:cubicBezTo>
                    <a:pt x="2518" y="1703"/>
                    <a:pt x="2264" y="1684"/>
                    <a:pt x="2077" y="1649"/>
                  </a:cubicBezTo>
                  <a:cubicBezTo>
                    <a:pt x="2004" y="1155"/>
                    <a:pt x="2417" y="782"/>
                    <a:pt x="2291" y="287"/>
                  </a:cubicBezTo>
                  <a:cubicBezTo>
                    <a:pt x="2417" y="214"/>
                    <a:pt x="2539" y="214"/>
                    <a:pt x="2425" y="28"/>
                  </a:cubicBezTo>
                  <a:cubicBezTo>
                    <a:pt x="2388" y="23"/>
                    <a:pt x="2353" y="20"/>
                    <a:pt x="2318" y="20"/>
                  </a:cubicBezTo>
                  <a:cubicBezTo>
                    <a:pt x="1821" y="20"/>
                    <a:pt x="1563" y="550"/>
                    <a:pt x="1469" y="949"/>
                  </a:cubicBezTo>
                  <a:cubicBezTo>
                    <a:pt x="1355" y="1402"/>
                    <a:pt x="962" y="1990"/>
                    <a:pt x="941" y="2444"/>
                  </a:cubicBezTo>
                  <a:cubicBezTo>
                    <a:pt x="889" y="3214"/>
                    <a:pt x="1509" y="2947"/>
                    <a:pt x="1870" y="3327"/>
                  </a:cubicBezTo>
                  <a:cubicBezTo>
                    <a:pt x="2218" y="3701"/>
                    <a:pt x="2012" y="4762"/>
                    <a:pt x="2012" y="5217"/>
                  </a:cubicBezTo>
                  <a:cubicBezTo>
                    <a:pt x="2012" y="5703"/>
                    <a:pt x="1950" y="6246"/>
                    <a:pt x="2044" y="6700"/>
                  </a:cubicBezTo>
                  <a:cubicBezTo>
                    <a:pt x="2198" y="7487"/>
                    <a:pt x="2190" y="7763"/>
                    <a:pt x="1804" y="8557"/>
                  </a:cubicBezTo>
                  <a:cubicBezTo>
                    <a:pt x="1557" y="9052"/>
                    <a:pt x="1217" y="9465"/>
                    <a:pt x="990" y="9980"/>
                  </a:cubicBezTo>
                  <a:cubicBezTo>
                    <a:pt x="868" y="10259"/>
                    <a:pt x="921" y="10426"/>
                    <a:pt x="836" y="10726"/>
                  </a:cubicBezTo>
                  <a:cubicBezTo>
                    <a:pt x="743" y="11075"/>
                    <a:pt x="528" y="11002"/>
                    <a:pt x="374" y="11261"/>
                  </a:cubicBezTo>
                  <a:cubicBezTo>
                    <a:pt x="1" y="11902"/>
                    <a:pt x="467" y="12169"/>
                    <a:pt x="962" y="12250"/>
                  </a:cubicBezTo>
                  <a:cubicBezTo>
                    <a:pt x="1659" y="12365"/>
                    <a:pt x="1997" y="12885"/>
                    <a:pt x="2675" y="12885"/>
                  </a:cubicBezTo>
                  <a:cubicBezTo>
                    <a:pt x="2737" y="12885"/>
                    <a:pt x="2802" y="12880"/>
                    <a:pt x="2871" y="12871"/>
                  </a:cubicBezTo>
                  <a:cubicBezTo>
                    <a:pt x="3179" y="12830"/>
                    <a:pt x="3673" y="12663"/>
                    <a:pt x="3933" y="12489"/>
                  </a:cubicBezTo>
                  <a:cubicBezTo>
                    <a:pt x="4249" y="12263"/>
                    <a:pt x="4229" y="11950"/>
                    <a:pt x="4456" y="11675"/>
                  </a:cubicBezTo>
                  <a:cubicBezTo>
                    <a:pt x="4581" y="11524"/>
                    <a:pt x="4720" y="11466"/>
                    <a:pt x="4866" y="11466"/>
                  </a:cubicBezTo>
                  <a:cubicBezTo>
                    <a:pt x="5264" y="11466"/>
                    <a:pt x="5718" y="11897"/>
                    <a:pt x="6118" y="12084"/>
                  </a:cubicBezTo>
                  <a:cubicBezTo>
                    <a:pt x="6300" y="12168"/>
                    <a:pt x="6460" y="12207"/>
                    <a:pt x="6599" y="12207"/>
                  </a:cubicBezTo>
                  <a:cubicBezTo>
                    <a:pt x="7073" y="12207"/>
                    <a:pt x="7300" y="11760"/>
                    <a:pt x="7294" y="11180"/>
                  </a:cubicBezTo>
                  <a:cubicBezTo>
                    <a:pt x="7282" y="10766"/>
                    <a:pt x="7233" y="10313"/>
                    <a:pt x="7334" y="9911"/>
                  </a:cubicBezTo>
                  <a:cubicBezTo>
                    <a:pt x="7468" y="9404"/>
                    <a:pt x="7841" y="8991"/>
                    <a:pt x="8068" y="8529"/>
                  </a:cubicBezTo>
                  <a:cubicBezTo>
                    <a:pt x="8396" y="7836"/>
                    <a:pt x="8315" y="7082"/>
                    <a:pt x="8201" y="6352"/>
                  </a:cubicBezTo>
                  <a:cubicBezTo>
                    <a:pt x="8149" y="6032"/>
                    <a:pt x="8117" y="5744"/>
                    <a:pt x="8222" y="5424"/>
                  </a:cubicBezTo>
                  <a:cubicBezTo>
                    <a:pt x="8336" y="5103"/>
                    <a:pt x="8644" y="4835"/>
                    <a:pt x="8717" y="4483"/>
                  </a:cubicBezTo>
                  <a:cubicBezTo>
                    <a:pt x="8830" y="3916"/>
                    <a:pt x="8623" y="3113"/>
                    <a:pt x="8510" y="2565"/>
                  </a:cubicBezTo>
                  <a:cubicBezTo>
                    <a:pt x="8416" y="2152"/>
                    <a:pt x="8255" y="2030"/>
                    <a:pt x="7982" y="1722"/>
                  </a:cubicBezTo>
                  <a:cubicBezTo>
                    <a:pt x="7687" y="1370"/>
                    <a:pt x="7695" y="1276"/>
                    <a:pt x="7695" y="769"/>
                  </a:cubicBezTo>
                  <a:cubicBezTo>
                    <a:pt x="7695" y="360"/>
                    <a:pt x="7756" y="206"/>
                    <a:pt x="7346" y="49"/>
                  </a:cubicBezTo>
                  <a:cubicBezTo>
                    <a:pt x="7250" y="15"/>
                    <a:pt x="7154" y="1"/>
                    <a:pt x="705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0"/>
            <p:cNvSpPr/>
            <p:nvPr/>
          </p:nvSpPr>
          <p:spPr>
            <a:xfrm>
              <a:off x="3101325" y="3717375"/>
              <a:ext cx="1297750" cy="1347175"/>
            </a:xfrm>
            <a:custGeom>
              <a:avLst/>
              <a:gdLst/>
              <a:ahLst/>
              <a:cxnLst/>
              <a:rect l="l" t="t" r="r" b="b"/>
              <a:pathLst>
                <a:path w="51910" h="53887" extrusionOk="0">
                  <a:moveTo>
                    <a:pt x="23721" y="1"/>
                  </a:moveTo>
                  <a:cubicBezTo>
                    <a:pt x="23667" y="1"/>
                    <a:pt x="23608" y="6"/>
                    <a:pt x="23545" y="19"/>
                  </a:cubicBezTo>
                  <a:cubicBezTo>
                    <a:pt x="22869" y="153"/>
                    <a:pt x="22546" y="650"/>
                    <a:pt x="21801" y="650"/>
                  </a:cubicBezTo>
                  <a:cubicBezTo>
                    <a:pt x="21764" y="650"/>
                    <a:pt x="21727" y="649"/>
                    <a:pt x="21688" y="646"/>
                  </a:cubicBezTo>
                  <a:cubicBezTo>
                    <a:pt x="21296" y="623"/>
                    <a:pt x="20901" y="492"/>
                    <a:pt x="20530" y="492"/>
                  </a:cubicBezTo>
                  <a:cubicBezTo>
                    <a:pt x="20267" y="492"/>
                    <a:pt x="20018" y="557"/>
                    <a:pt x="19791" y="773"/>
                  </a:cubicBezTo>
                  <a:cubicBezTo>
                    <a:pt x="19465" y="1078"/>
                    <a:pt x="19185" y="1274"/>
                    <a:pt x="18860" y="1274"/>
                  </a:cubicBezTo>
                  <a:cubicBezTo>
                    <a:pt x="18651" y="1274"/>
                    <a:pt x="18423" y="1193"/>
                    <a:pt x="18153" y="1007"/>
                  </a:cubicBezTo>
                  <a:cubicBezTo>
                    <a:pt x="17906" y="841"/>
                    <a:pt x="17586" y="614"/>
                    <a:pt x="17274" y="533"/>
                  </a:cubicBezTo>
                  <a:lnTo>
                    <a:pt x="17274" y="533"/>
                  </a:lnTo>
                  <a:cubicBezTo>
                    <a:pt x="17358" y="792"/>
                    <a:pt x="17246" y="1060"/>
                    <a:pt x="17205" y="1327"/>
                  </a:cubicBezTo>
                  <a:cubicBezTo>
                    <a:pt x="17139" y="1729"/>
                    <a:pt x="17626" y="2288"/>
                    <a:pt x="17184" y="2543"/>
                  </a:cubicBezTo>
                  <a:cubicBezTo>
                    <a:pt x="17085" y="2601"/>
                    <a:pt x="16988" y="2624"/>
                    <a:pt x="16893" y="2624"/>
                  </a:cubicBezTo>
                  <a:cubicBezTo>
                    <a:pt x="16525" y="2624"/>
                    <a:pt x="16189" y="2273"/>
                    <a:pt x="15850" y="2215"/>
                  </a:cubicBezTo>
                  <a:lnTo>
                    <a:pt x="15850" y="2215"/>
                  </a:lnTo>
                  <a:cubicBezTo>
                    <a:pt x="15482" y="2743"/>
                    <a:pt x="15985" y="3585"/>
                    <a:pt x="15790" y="4153"/>
                  </a:cubicBezTo>
                  <a:cubicBezTo>
                    <a:pt x="15739" y="4319"/>
                    <a:pt x="15605" y="4428"/>
                    <a:pt x="15438" y="4428"/>
                  </a:cubicBezTo>
                  <a:cubicBezTo>
                    <a:pt x="15364" y="4428"/>
                    <a:pt x="15284" y="4407"/>
                    <a:pt x="15202" y="4360"/>
                  </a:cubicBezTo>
                  <a:cubicBezTo>
                    <a:pt x="14902" y="4193"/>
                    <a:pt x="15028" y="3793"/>
                    <a:pt x="14740" y="3598"/>
                  </a:cubicBezTo>
                  <a:cubicBezTo>
                    <a:pt x="14636" y="3532"/>
                    <a:pt x="14559" y="3505"/>
                    <a:pt x="14500" y="3505"/>
                  </a:cubicBezTo>
                  <a:cubicBezTo>
                    <a:pt x="14292" y="3505"/>
                    <a:pt x="14305" y="3844"/>
                    <a:pt x="14087" y="3987"/>
                  </a:cubicBezTo>
                  <a:cubicBezTo>
                    <a:pt x="14013" y="4035"/>
                    <a:pt x="13931" y="4056"/>
                    <a:pt x="13847" y="4056"/>
                  </a:cubicBezTo>
                  <a:cubicBezTo>
                    <a:pt x="13610" y="4056"/>
                    <a:pt x="13361" y="3890"/>
                    <a:pt x="13232" y="3731"/>
                  </a:cubicBezTo>
                  <a:cubicBezTo>
                    <a:pt x="13085" y="3535"/>
                    <a:pt x="12895" y="2510"/>
                    <a:pt x="12623" y="2510"/>
                  </a:cubicBezTo>
                  <a:cubicBezTo>
                    <a:pt x="12537" y="2510"/>
                    <a:pt x="12441" y="2614"/>
                    <a:pt x="12336" y="2884"/>
                  </a:cubicBezTo>
                  <a:cubicBezTo>
                    <a:pt x="12202" y="3217"/>
                    <a:pt x="12263" y="3565"/>
                    <a:pt x="11996" y="3825"/>
                  </a:cubicBezTo>
                  <a:cubicBezTo>
                    <a:pt x="11643" y="4145"/>
                    <a:pt x="11408" y="4051"/>
                    <a:pt x="11210" y="4534"/>
                  </a:cubicBezTo>
                  <a:cubicBezTo>
                    <a:pt x="11075" y="4854"/>
                    <a:pt x="10922" y="5183"/>
                    <a:pt x="10893" y="5535"/>
                  </a:cubicBezTo>
                  <a:cubicBezTo>
                    <a:pt x="10873" y="5701"/>
                    <a:pt x="10954" y="5978"/>
                    <a:pt x="10840" y="6135"/>
                  </a:cubicBezTo>
                  <a:cubicBezTo>
                    <a:pt x="10754" y="6250"/>
                    <a:pt x="10652" y="6295"/>
                    <a:pt x="10546" y="6295"/>
                  </a:cubicBezTo>
                  <a:cubicBezTo>
                    <a:pt x="10349" y="6295"/>
                    <a:pt x="10140" y="6136"/>
                    <a:pt x="10005" y="5969"/>
                  </a:cubicBezTo>
                  <a:cubicBezTo>
                    <a:pt x="9665" y="5548"/>
                    <a:pt x="9539" y="5102"/>
                    <a:pt x="9377" y="4620"/>
                  </a:cubicBezTo>
                  <a:cubicBezTo>
                    <a:pt x="9251" y="4246"/>
                    <a:pt x="8890" y="4092"/>
                    <a:pt x="8744" y="3711"/>
                  </a:cubicBezTo>
                  <a:cubicBezTo>
                    <a:pt x="8602" y="3330"/>
                    <a:pt x="8911" y="2904"/>
                    <a:pt x="8789" y="2564"/>
                  </a:cubicBezTo>
                  <a:cubicBezTo>
                    <a:pt x="8733" y="2421"/>
                    <a:pt x="8646" y="2370"/>
                    <a:pt x="8544" y="2370"/>
                  </a:cubicBezTo>
                  <a:cubicBezTo>
                    <a:pt x="8360" y="2370"/>
                    <a:pt x="8127" y="2538"/>
                    <a:pt x="7942" y="2637"/>
                  </a:cubicBezTo>
                  <a:cubicBezTo>
                    <a:pt x="7148" y="3071"/>
                    <a:pt x="7066" y="3472"/>
                    <a:pt x="6693" y="4173"/>
                  </a:cubicBezTo>
                  <a:cubicBezTo>
                    <a:pt x="6420" y="4687"/>
                    <a:pt x="6071" y="4842"/>
                    <a:pt x="5607" y="4842"/>
                  </a:cubicBezTo>
                  <a:cubicBezTo>
                    <a:pt x="5445" y="4842"/>
                    <a:pt x="5268" y="4823"/>
                    <a:pt x="5075" y="4794"/>
                  </a:cubicBezTo>
                  <a:cubicBezTo>
                    <a:pt x="4697" y="4734"/>
                    <a:pt x="4350" y="4666"/>
                    <a:pt x="3992" y="4666"/>
                  </a:cubicBezTo>
                  <a:cubicBezTo>
                    <a:pt x="3841" y="4666"/>
                    <a:pt x="3687" y="4678"/>
                    <a:pt x="3527" y="4708"/>
                  </a:cubicBezTo>
                  <a:cubicBezTo>
                    <a:pt x="3126" y="4781"/>
                    <a:pt x="2672" y="4968"/>
                    <a:pt x="2218" y="5102"/>
                  </a:cubicBezTo>
                  <a:cubicBezTo>
                    <a:pt x="2205" y="5162"/>
                    <a:pt x="2186" y="5228"/>
                    <a:pt x="2165" y="5288"/>
                  </a:cubicBezTo>
                  <a:cubicBezTo>
                    <a:pt x="2031" y="5637"/>
                    <a:pt x="1889" y="5949"/>
                    <a:pt x="2023" y="6318"/>
                  </a:cubicBezTo>
                  <a:cubicBezTo>
                    <a:pt x="2218" y="6857"/>
                    <a:pt x="2692" y="7011"/>
                    <a:pt x="2652" y="7639"/>
                  </a:cubicBezTo>
                  <a:cubicBezTo>
                    <a:pt x="2619" y="8113"/>
                    <a:pt x="2506" y="8434"/>
                    <a:pt x="2051" y="8641"/>
                  </a:cubicBezTo>
                  <a:cubicBezTo>
                    <a:pt x="1578" y="8867"/>
                    <a:pt x="641" y="8981"/>
                    <a:pt x="341" y="9423"/>
                  </a:cubicBezTo>
                  <a:cubicBezTo>
                    <a:pt x="1" y="9898"/>
                    <a:pt x="661" y="10270"/>
                    <a:pt x="1062" y="10433"/>
                  </a:cubicBezTo>
                  <a:cubicBezTo>
                    <a:pt x="1724" y="10712"/>
                    <a:pt x="1731" y="12001"/>
                    <a:pt x="1845" y="12703"/>
                  </a:cubicBezTo>
                  <a:cubicBezTo>
                    <a:pt x="1889" y="13011"/>
                    <a:pt x="1930" y="13457"/>
                    <a:pt x="1816" y="13756"/>
                  </a:cubicBezTo>
                  <a:cubicBezTo>
                    <a:pt x="1724" y="14012"/>
                    <a:pt x="1383" y="14280"/>
                    <a:pt x="1484" y="14600"/>
                  </a:cubicBezTo>
                  <a:cubicBezTo>
                    <a:pt x="1578" y="14888"/>
                    <a:pt x="2092" y="15045"/>
                    <a:pt x="2351" y="15114"/>
                  </a:cubicBezTo>
                  <a:cubicBezTo>
                    <a:pt x="2579" y="15187"/>
                    <a:pt x="3134" y="15180"/>
                    <a:pt x="3312" y="15366"/>
                  </a:cubicBezTo>
                  <a:cubicBezTo>
                    <a:pt x="3475" y="15528"/>
                    <a:pt x="3393" y="15982"/>
                    <a:pt x="3361" y="16222"/>
                  </a:cubicBezTo>
                  <a:cubicBezTo>
                    <a:pt x="3320" y="16476"/>
                    <a:pt x="3247" y="16684"/>
                    <a:pt x="3126" y="16858"/>
                  </a:cubicBezTo>
                  <a:cubicBezTo>
                    <a:pt x="3341" y="16890"/>
                    <a:pt x="3560" y="16910"/>
                    <a:pt x="3775" y="16910"/>
                  </a:cubicBezTo>
                  <a:cubicBezTo>
                    <a:pt x="4435" y="16910"/>
                    <a:pt x="4783" y="16724"/>
                    <a:pt x="5331" y="16416"/>
                  </a:cubicBezTo>
                  <a:cubicBezTo>
                    <a:pt x="5891" y="16096"/>
                    <a:pt x="6252" y="15861"/>
                    <a:pt x="6632" y="15333"/>
                  </a:cubicBezTo>
                  <a:cubicBezTo>
                    <a:pt x="6961" y="14888"/>
                    <a:pt x="7313" y="14324"/>
                    <a:pt x="7909" y="14291"/>
                  </a:cubicBezTo>
                  <a:cubicBezTo>
                    <a:pt x="7918" y="14291"/>
                    <a:pt x="7926" y="14291"/>
                    <a:pt x="7934" y="14291"/>
                  </a:cubicBezTo>
                  <a:cubicBezTo>
                    <a:pt x="8380" y="14291"/>
                    <a:pt x="8825" y="14602"/>
                    <a:pt x="9272" y="14705"/>
                  </a:cubicBezTo>
                  <a:cubicBezTo>
                    <a:pt x="9644" y="14786"/>
                    <a:pt x="10005" y="14778"/>
                    <a:pt x="10366" y="14888"/>
                  </a:cubicBezTo>
                  <a:cubicBezTo>
                    <a:pt x="10800" y="15013"/>
                    <a:pt x="11347" y="15200"/>
                    <a:pt x="11687" y="15507"/>
                  </a:cubicBezTo>
                  <a:cubicBezTo>
                    <a:pt x="12037" y="15848"/>
                    <a:pt x="12089" y="16250"/>
                    <a:pt x="12510" y="16542"/>
                  </a:cubicBezTo>
                  <a:cubicBezTo>
                    <a:pt x="12883" y="16797"/>
                    <a:pt x="13366" y="16870"/>
                    <a:pt x="13726" y="17097"/>
                  </a:cubicBezTo>
                  <a:cubicBezTo>
                    <a:pt x="14172" y="17385"/>
                    <a:pt x="14221" y="17758"/>
                    <a:pt x="14367" y="18240"/>
                  </a:cubicBezTo>
                  <a:cubicBezTo>
                    <a:pt x="14615" y="19067"/>
                    <a:pt x="15202" y="19675"/>
                    <a:pt x="15502" y="20458"/>
                  </a:cubicBezTo>
                  <a:cubicBezTo>
                    <a:pt x="15790" y="21204"/>
                    <a:pt x="15644" y="21994"/>
                    <a:pt x="15263" y="22654"/>
                  </a:cubicBezTo>
                  <a:cubicBezTo>
                    <a:pt x="15089" y="22942"/>
                    <a:pt x="14696" y="23328"/>
                    <a:pt x="15028" y="23575"/>
                  </a:cubicBezTo>
                  <a:cubicBezTo>
                    <a:pt x="15121" y="23644"/>
                    <a:pt x="15238" y="23668"/>
                    <a:pt x="15368" y="23668"/>
                  </a:cubicBezTo>
                  <a:cubicBezTo>
                    <a:pt x="15635" y="23668"/>
                    <a:pt x="15954" y="23569"/>
                    <a:pt x="16216" y="23569"/>
                  </a:cubicBezTo>
                  <a:cubicBezTo>
                    <a:pt x="16297" y="23569"/>
                    <a:pt x="16372" y="23579"/>
                    <a:pt x="16439" y="23603"/>
                  </a:cubicBezTo>
                  <a:cubicBezTo>
                    <a:pt x="16905" y="23782"/>
                    <a:pt x="17193" y="24731"/>
                    <a:pt x="17388" y="25172"/>
                  </a:cubicBezTo>
                  <a:cubicBezTo>
                    <a:pt x="17626" y="25728"/>
                    <a:pt x="17679" y="26174"/>
                    <a:pt x="17821" y="26749"/>
                  </a:cubicBezTo>
                  <a:cubicBezTo>
                    <a:pt x="17871" y="26752"/>
                    <a:pt x="17923" y="26753"/>
                    <a:pt x="17975" y="26753"/>
                  </a:cubicBezTo>
                  <a:cubicBezTo>
                    <a:pt x="18188" y="26753"/>
                    <a:pt x="18411" y="26736"/>
                    <a:pt x="18626" y="26736"/>
                  </a:cubicBezTo>
                  <a:cubicBezTo>
                    <a:pt x="18753" y="26736"/>
                    <a:pt x="18878" y="26742"/>
                    <a:pt x="18997" y="26761"/>
                  </a:cubicBezTo>
                  <a:cubicBezTo>
                    <a:pt x="19431" y="26834"/>
                    <a:pt x="19463" y="26976"/>
                    <a:pt x="19718" y="27328"/>
                  </a:cubicBezTo>
                  <a:cubicBezTo>
                    <a:pt x="20152" y="27904"/>
                    <a:pt x="20578" y="28492"/>
                    <a:pt x="21194" y="28905"/>
                  </a:cubicBezTo>
                  <a:cubicBezTo>
                    <a:pt x="21822" y="29328"/>
                    <a:pt x="22568" y="29360"/>
                    <a:pt x="23042" y="30009"/>
                  </a:cubicBezTo>
                  <a:cubicBezTo>
                    <a:pt x="23618" y="30795"/>
                    <a:pt x="23484" y="31813"/>
                    <a:pt x="24339" y="32352"/>
                  </a:cubicBezTo>
                  <a:cubicBezTo>
                    <a:pt x="24599" y="32505"/>
                    <a:pt x="24834" y="32640"/>
                    <a:pt x="25001" y="32874"/>
                  </a:cubicBezTo>
                  <a:cubicBezTo>
                    <a:pt x="25186" y="33126"/>
                    <a:pt x="25341" y="34002"/>
                    <a:pt x="25600" y="34002"/>
                  </a:cubicBezTo>
                  <a:cubicBezTo>
                    <a:pt x="25720" y="34197"/>
                    <a:pt x="25863" y="34264"/>
                    <a:pt x="26017" y="34264"/>
                  </a:cubicBezTo>
                  <a:cubicBezTo>
                    <a:pt x="26337" y="34264"/>
                    <a:pt x="26708" y="33977"/>
                    <a:pt x="27028" y="33977"/>
                  </a:cubicBezTo>
                  <a:cubicBezTo>
                    <a:pt x="27079" y="33977"/>
                    <a:pt x="27129" y="33985"/>
                    <a:pt x="27177" y="34002"/>
                  </a:cubicBezTo>
                  <a:cubicBezTo>
                    <a:pt x="27351" y="34062"/>
                    <a:pt x="27424" y="34402"/>
                    <a:pt x="27631" y="34496"/>
                  </a:cubicBezTo>
                  <a:cubicBezTo>
                    <a:pt x="27681" y="34515"/>
                    <a:pt x="27745" y="34523"/>
                    <a:pt x="27816" y="34523"/>
                  </a:cubicBezTo>
                  <a:cubicBezTo>
                    <a:pt x="28009" y="34523"/>
                    <a:pt x="28251" y="34467"/>
                    <a:pt x="28393" y="34443"/>
                  </a:cubicBezTo>
                  <a:cubicBezTo>
                    <a:pt x="28605" y="34412"/>
                    <a:pt x="28615" y="34347"/>
                    <a:pt x="28750" y="34347"/>
                  </a:cubicBezTo>
                  <a:cubicBezTo>
                    <a:pt x="28793" y="34347"/>
                    <a:pt x="28849" y="34354"/>
                    <a:pt x="28928" y="34370"/>
                  </a:cubicBezTo>
                  <a:cubicBezTo>
                    <a:pt x="29127" y="34423"/>
                    <a:pt x="29374" y="34617"/>
                    <a:pt x="29496" y="34763"/>
                  </a:cubicBezTo>
                  <a:cubicBezTo>
                    <a:pt x="29950" y="35291"/>
                    <a:pt x="29828" y="36434"/>
                    <a:pt x="30590" y="36701"/>
                  </a:cubicBezTo>
                  <a:cubicBezTo>
                    <a:pt x="30659" y="36726"/>
                    <a:pt x="30729" y="36736"/>
                    <a:pt x="30801" y="36736"/>
                  </a:cubicBezTo>
                  <a:cubicBezTo>
                    <a:pt x="31076" y="36736"/>
                    <a:pt x="31362" y="36589"/>
                    <a:pt x="31599" y="36589"/>
                  </a:cubicBezTo>
                  <a:cubicBezTo>
                    <a:pt x="31713" y="36589"/>
                    <a:pt x="31815" y="36623"/>
                    <a:pt x="31900" y="36722"/>
                  </a:cubicBezTo>
                  <a:cubicBezTo>
                    <a:pt x="32200" y="37082"/>
                    <a:pt x="31940" y="37763"/>
                    <a:pt x="32293" y="38103"/>
                  </a:cubicBezTo>
                  <a:cubicBezTo>
                    <a:pt x="32468" y="38271"/>
                    <a:pt x="32658" y="38321"/>
                    <a:pt x="32856" y="38321"/>
                  </a:cubicBezTo>
                  <a:cubicBezTo>
                    <a:pt x="33145" y="38321"/>
                    <a:pt x="33450" y="38214"/>
                    <a:pt x="33750" y="38214"/>
                  </a:cubicBezTo>
                  <a:cubicBezTo>
                    <a:pt x="33964" y="38214"/>
                    <a:pt x="34176" y="38269"/>
                    <a:pt x="34377" y="38457"/>
                  </a:cubicBezTo>
                  <a:cubicBezTo>
                    <a:pt x="35065" y="39117"/>
                    <a:pt x="34665" y="39961"/>
                    <a:pt x="34778" y="40788"/>
                  </a:cubicBezTo>
                  <a:cubicBezTo>
                    <a:pt x="35065" y="40868"/>
                    <a:pt x="35508" y="40982"/>
                    <a:pt x="35714" y="41168"/>
                  </a:cubicBezTo>
                  <a:cubicBezTo>
                    <a:pt x="35922" y="41355"/>
                    <a:pt x="35901" y="41675"/>
                    <a:pt x="36120" y="41838"/>
                  </a:cubicBezTo>
                  <a:cubicBezTo>
                    <a:pt x="36272" y="41961"/>
                    <a:pt x="36409" y="42006"/>
                    <a:pt x="36539" y="42006"/>
                  </a:cubicBezTo>
                  <a:cubicBezTo>
                    <a:pt x="36758" y="42006"/>
                    <a:pt x="36956" y="41878"/>
                    <a:pt x="37170" y="41789"/>
                  </a:cubicBezTo>
                  <a:cubicBezTo>
                    <a:pt x="37333" y="41719"/>
                    <a:pt x="37717" y="41535"/>
                    <a:pt x="38001" y="41535"/>
                  </a:cubicBezTo>
                  <a:cubicBezTo>
                    <a:pt x="38098" y="41535"/>
                    <a:pt x="38183" y="41556"/>
                    <a:pt x="38244" y="41611"/>
                  </a:cubicBezTo>
                  <a:cubicBezTo>
                    <a:pt x="38398" y="41768"/>
                    <a:pt x="38285" y="42129"/>
                    <a:pt x="38313" y="42324"/>
                  </a:cubicBezTo>
                  <a:cubicBezTo>
                    <a:pt x="38418" y="43211"/>
                    <a:pt x="39367" y="43634"/>
                    <a:pt x="39541" y="44468"/>
                  </a:cubicBezTo>
                  <a:cubicBezTo>
                    <a:pt x="39716" y="45295"/>
                    <a:pt x="39181" y="46118"/>
                    <a:pt x="39667" y="46872"/>
                  </a:cubicBezTo>
                  <a:cubicBezTo>
                    <a:pt x="40016" y="47419"/>
                    <a:pt x="41078" y="48530"/>
                    <a:pt x="40377" y="49224"/>
                  </a:cubicBezTo>
                  <a:cubicBezTo>
                    <a:pt x="40190" y="49411"/>
                    <a:pt x="39959" y="49446"/>
                    <a:pt x="39728" y="49446"/>
                  </a:cubicBezTo>
                  <a:cubicBezTo>
                    <a:pt x="39585" y="49446"/>
                    <a:pt x="39442" y="49432"/>
                    <a:pt x="39311" y="49432"/>
                  </a:cubicBezTo>
                  <a:cubicBezTo>
                    <a:pt x="39009" y="49432"/>
                    <a:pt x="38765" y="49504"/>
                    <a:pt x="38706" y="49978"/>
                  </a:cubicBezTo>
                  <a:cubicBezTo>
                    <a:pt x="38625" y="50566"/>
                    <a:pt x="38913" y="51389"/>
                    <a:pt x="38512" y="51814"/>
                  </a:cubicBezTo>
                  <a:cubicBezTo>
                    <a:pt x="38038" y="52296"/>
                    <a:pt x="37303" y="52289"/>
                    <a:pt x="37376" y="53152"/>
                  </a:cubicBezTo>
                  <a:cubicBezTo>
                    <a:pt x="37420" y="53679"/>
                    <a:pt x="37964" y="53886"/>
                    <a:pt x="38582" y="53886"/>
                  </a:cubicBezTo>
                  <a:cubicBezTo>
                    <a:pt x="39293" y="53886"/>
                    <a:pt x="40102" y="53612"/>
                    <a:pt x="40356" y="53237"/>
                  </a:cubicBezTo>
                  <a:cubicBezTo>
                    <a:pt x="40717" y="52710"/>
                    <a:pt x="40916" y="52143"/>
                    <a:pt x="41410" y="51709"/>
                  </a:cubicBezTo>
                  <a:cubicBezTo>
                    <a:pt x="41872" y="51316"/>
                    <a:pt x="42079" y="51295"/>
                    <a:pt x="42246" y="50708"/>
                  </a:cubicBezTo>
                  <a:cubicBezTo>
                    <a:pt x="42472" y="49933"/>
                    <a:pt x="42387" y="49511"/>
                    <a:pt x="43101" y="49078"/>
                  </a:cubicBezTo>
                  <a:cubicBezTo>
                    <a:pt x="43729" y="48689"/>
                    <a:pt x="44297" y="48603"/>
                    <a:pt x="45010" y="48441"/>
                  </a:cubicBezTo>
                  <a:cubicBezTo>
                    <a:pt x="45326" y="48356"/>
                    <a:pt x="45432" y="48502"/>
                    <a:pt x="45451" y="48089"/>
                  </a:cubicBezTo>
                  <a:cubicBezTo>
                    <a:pt x="45472" y="47789"/>
                    <a:pt x="45172" y="47448"/>
                    <a:pt x="45164" y="47127"/>
                  </a:cubicBezTo>
                  <a:cubicBezTo>
                    <a:pt x="45131" y="46625"/>
                    <a:pt x="45350" y="46139"/>
                    <a:pt x="45204" y="45624"/>
                  </a:cubicBezTo>
                  <a:cubicBezTo>
                    <a:pt x="45051" y="45056"/>
                    <a:pt x="44556" y="44788"/>
                    <a:pt x="44016" y="44642"/>
                  </a:cubicBezTo>
                  <a:cubicBezTo>
                    <a:pt x="43514" y="44521"/>
                    <a:pt x="42411" y="44549"/>
                    <a:pt x="42205" y="44027"/>
                  </a:cubicBezTo>
                  <a:cubicBezTo>
                    <a:pt x="41960" y="43423"/>
                    <a:pt x="42544" y="41294"/>
                    <a:pt x="43219" y="41294"/>
                  </a:cubicBezTo>
                  <a:cubicBezTo>
                    <a:pt x="43224" y="41294"/>
                    <a:pt x="43229" y="41294"/>
                    <a:pt x="43234" y="41295"/>
                  </a:cubicBezTo>
                  <a:cubicBezTo>
                    <a:pt x="43360" y="40889"/>
                    <a:pt x="43575" y="40500"/>
                    <a:pt x="43721" y="40094"/>
                  </a:cubicBezTo>
                  <a:cubicBezTo>
                    <a:pt x="43915" y="39572"/>
                    <a:pt x="44070" y="39364"/>
                    <a:pt x="44710" y="39280"/>
                  </a:cubicBezTo>
                  <a:cubicBezTo>
                    <a:pt x="44848" y="39260"/>
                    <a:pt x="44986" y="39246"/>
                    <a:pt x="45121" y="39246"/>
                  </a:cubicBezTo>
                  <a:cubicBezTo>
                    <a:pt x="45399" y="39246"/>
                    <a:pt x="45665" y="39303"/>
                    <a:pt x="45894" y="39478"/>
                  </a:cubicBezTo>
                  <a:cubicBezTo>
                    <a:pt x="46308" y="39798"/>
                    <a:pt x="46433" y="40365"/>
                    <a:pt x="46907" y="40653"/>
                  </a:cubicBezTo>
                  <a:cubicBezTo>
                    <a:pt x="47182" y="40823"/>
                    <a:pt x="47468" y="40843"/>
                    <a:pt x="47765" y="40843"/>
                  </a:cubicBezTo>
                  <a:cubicBezTo>
                    <a:pt x="47856" y="40843"/>
                    <a:pt x="47948" y="40841"/>
                    <a:pt x="48041" y="40841"/>
                  </a:cubicBezTo>
                  <a:cubicBezTo>
                    <a:pt x="48123" y="40841"/>
                    <a:pt x="48206" y="40843"/>
                    <a:pt x="48289" y="40848"/>
                  </a:cubicBezTo>
                  <a:cubicBezTo>
                    <a:pt x="49238" y="40909"/>
                    <a:pt x="49465" y="41477"/>
                    <a:pt x="49794" y="42263"/>
                  </a:cubicBezTo>
                  <a:cubicBezTo>
                    <a:pt x="49971" y="42707"/>
                    <a:pt x="50349" y="43180"/>
                    <a:pt x="50836" y="43180"/>
                  </a:cubicBezTo>
                  <a:cubicBezTo>
                    <a:pt x="50973" y="43180"/>
                    <a:pt x="51118" y="43143"/>
                    <a:pt x="51269" y="43058"/>
                  </a:cubicBezTo>
                  <a:cubicBezTo>
                    <a:pt x="51610" y="42859"/>
                    <a:pt x="51496" y="42664"/>
                    <a:pt x="51610" y="42377"/>
                  </a:cubicBezTo>
                  <a:cubicBezTo>
                    <a:pt x="51732" y="42056"/>
                    <a:pt x="51910" y="41882"/>
                    <a:pt x="51910" y="41509"/>
                  </a:cubicBezTo>
                  <a:cubicBezTo>
                    <a:pt x="51910" y="41003"/>
                    <a:pt x="51483" y="39993"/>
                    <a:pt x="51216" y="39572"/>
                  </a:cubicBezTo>
                  <a:cubicBezTo>
                    <a:pt x="50734" y="38797"/>
                    <a:pt x="49567" y="38878"/>
                    <a:pt x="48877" y="38395"/>
                  </a:cubicBezTo>
                  <a:cubicBezTo>
                    <a:pt x="48338" y="38002"/>
                    <a:pt x="48196" y="37310"/>
                    <a:pt x="47616" y="36949"/>
                  </a:cubicBezTo>
                  <a:cubicBezTo>
                    <a:pt x="46834" y="36446"/>
                    <a:pt x="45752" y="36734"/>
                    <a:pt x="44957" y="36206"/>
                  </a:cubicBezTo>
                  <a:cubicBezTo>
                    <a:pt x="44224" y="35712"/>
                    <a:pt x="43834" y="35136"/>
                    <a:pt x="42987" y="34825"/>
                  </a:cubicBezTo>
                  <a:cubicBezTo>
                    <a:pt x="42586" y="34690"/>
                    <a:pt x="42265" y="34455"/>
                    <a:pt x="41885" y="34342"/>
                  </a:cubicBezTo>
                  <a:cubicBezTo>
                    <a:pt x="41378" y="34196"/>
                    <a:pt x="40944" y="34082"/>
                    <a:pt x="40543" y="33755"/>
                  </a:cubicBezTo>
                  <a:cubicBezTo>
                    <a:pt x="40089" y="33394"/>
                    <a:pt x="39821" y="32967"/>
                    <a:pt x="40109" y="32400"/>
                  </a:cubicBezTo>
                  <a:cubicBezTo>
                    <a:pt x="40295" y="32052"/>
                    <a:pt x="41090" y="31517"/>
                    <a:pt x="40781" y="31042"/>
                  </a:cubicBezTo>
                  <a:cubicBezTo>
                    <a:pt x="40640" y="30831"/>
                    <a:pt x="40447" y="30758"/>
                    <a:pt x="40237" y="30758"/>
                  </a:cubicBezTo>
                  <a:cubicBezTo>
                    <a:pt x="39817" y="30758"/>
                    <a:pt x="39328" y="31054"/>
                    <a:pt x="39047" y="31143"/>
                  </a:cubicBezTo>
                  <a:cubicBezTo>
                    <a:pt x="38929" y="31184"/>
                    <a:pt x="38814" y="31200"/>
                    <a:pt x="38700" y="31200"/>
                  </a:cubicBezTo>
                  <a:cubicBezTo>
                    <a:pt x="38292" y="31200"/>
                    <a:pt x="37897" y="30997"/>
                    <a:pt x="37470" y="30997"/>
                  </a:cubicBezTo>
                  <a:cubicBezTo>
                    <a:pt x="37200" y="30997"/>
                    <a:pt x="36898" y="31023"/>
                    <a:pt x="36597" y="31023"/>
                  </a:cubicBezTo>
                  <a:cubicBezTo>
                    <a:pt x="36185" y="31023"/>
                    <a:pt x="35776" y="30974"/>
                    <a:pt x="35460" y="30742"/>
                  </a:cubicBezTo>
                  <a:cubicBezTo>
                    <a:pt x="34932" y="30349"/>
                    <a:pt x="34818" y="29708"/>
                    <a:pt x="34311" y="29319"/>
                  </a:cubicBezTo>
                  <a:cubicBezTo>
                    <a:pt x="33716" y="28866"/>
                    <a:pt x="32962" y="28793"/>
                    <a:pt x="32374" y="28359"/>
                  </a:cubicBezTo>
                  <a:cubicBezTo>
                    <a:pt x="31819" y="27957"/>
                    <a:pt x="31519" y="27296"/>
                    <a:pt x="31344" y="26636"/>
                  </a:cubicBezTo>
                  <a:cubicBezTo>
                    <a:pt x="31259" y="26316"/>
                    <a:pt x="31271" y="26007"/>
                    <a:pt x="31219" y="25679"/>
                  </a:cubicBezTo>
                  <a:cubicBezTo>
                    <a:pt x="31117" y="25026"/>
                    <a:pt x="30571" y="24284"/>
                    <a:pt x="30623" y="23603"/>
                  </a:cubicBezTo>
                  <a:cubicBezTo>
                    <a:pt x="29695" y="22306"/>
                    <a:pt x="29970" y="20551"/>
                    <a:pt x="28300" y="19801"/>
                  </a:cubicBezTo>
                  <a:cubicBezTo>
                    <a:pt x="27117" y="19274"/>
                    <a:pt x="25755" y="18467"/>
                    <a:pt x="24960" y="17445"/>
                  </a:cubicBezTo>
                  <a:cubicBezTo>
                    <a:pt x="24505" y="16870"/>
                    <a:pt x="22885" y="15541"/>
                    <a:pt x="23338" y="14685"/>
                  </a:cubicBezTo>
                  <a:cubicBezTo>
                    <a:pt x="23525" y="14332"/>
                    <a:pt x="24125" y="14145"/>
                    <a:pt x="24412" y="13858"/>
                  </a:cubicBezTo>
                  <a:cubicBezTo>
                    <a:pt x="24720" y="13550"/>
                    <a:pt x="25166" y="13011"/>
                    <a:pt x="25259" y="12581"/>
                  </a:cubicBezTo>
                  <a:cubicBezTo>
                    <a:pt x="25308" y="12382"/>
                    <a:pt x="25288" y="11961"/>
                    <a:pt x="25207" y="11767"/>
                  </a:cubicBezTo>
                  <a:cubicBezTo>
                    <a:pt x="25061" y="11406"/>
                    <a:pt x="24587" y="11320"/>
                    <a:pt x="24514" y="10951"/>
                  </a:cubicBezTo>
                  <a:cubicBezTo>
                    <a:pt x="24453" y="10631"/>
                    <a:pt x="24700" y="10145"/>
                    <a:pt x="24919" y="9950"/>
                  </a:cubicBezTo>
                  <a:cubicBezTo>
                    <a:pt x="25114" y="9782"/>
                    <a:pt x="25258" y="9772"/>
                    <a:pt x="25446" y="9772"/>
                  </a:cubicBezTo>
                  <a:cubicBezTo>
                    <a:pt x="25474" y="9772"/>
                    <a:pt x="25503" y="9772"/>
                    <a:pt x="25533" y="9772"/>
                  </a:cubicBezTo>
                  <a:cubicBezTo>
                    <a:pt x="25600" y="9772"/>
                    <a:pt x="25672" y="9771"/>
                    <a:pt x="25755" y="9763"/>
                  </a:cubicBezTo>
                  <a:cubicBezTo>
                    <a:pt x="26269" y="9723"/>
                    <a:pt x="26711" y="9496"/>
                    <a:pt x="27136" y="9269"/>
                  </a:cubicBezTo>
                  <a:cubicBezTo>
                    <a:pt x="27692" y="8981"/>
                    <a:pt x="28219" y="8721"/>
                    <a:pt x="28859" y="8629"/>
                  </a:cubicBezTo>
                  <a:cubicBezTo>
                    <a:pt x="29362" y="8556"/>
                    <a:pt x="29942" y="8629"/>
                    <a:pt x="30425" y="8474"/>
                  </a:cubicBezTo>
                  <a:cubicBezTo>
                    <a:pt x="30444" y="8308"/>
                    <a:pt x="30404" y="8146"/>
                    <a:pt x="30352" y="7980"/>
                  </a:cubicBezTo>
                  <a:cubicBezTo>
                    <a:pt x="30303" y="7753"/>
                    <a:pt x="30217" y="7514"/>
                    <a:pt x="30238" y="7278"/>
                  </a:cubicBezTo>
                  <a:cubicBezTo>
                    <a:pt x="30270" y="6991"/>
                    <a:pt x="30395" y="6805"/>
                    <a:pt x="30425" y="6504"/>
                  </a:cubicBezTo>
                  <a:cubicBezTo>
                    <a:pt x="30509" y="5896"/>
                    <a:pt x="30157" y="5836"/>
                    <a:pt x="29856" y="5422"/>
                  </a:cubicBezTo>
                  <a:cubicBezTo>
                    <a:pt x="29321" y="4680"/>
                    <a:pt x="29982" y="4481"/>
                    <a:pt x="30509" y="4246"/>
                  </a:cubicBezTo>
                  <a:lnTo>
                    <a:pt x="30517" y="4246"/>
                  </a:lnTo>
                  <a:cubicBezTo>
                    <a:pt x="30818" y="4113"/>
                    <a:pt x="31065" y="3967"/>
                    <a:pt x="31012" y="3711"/>
                  </a:cubicBezTo>
                  <a:cubicBezTo>
                    <a:pt x="30939" y="3318"/>
                    <a:pt x="29342" y="3399"/>
                    <a:pt x="29033" y="3306"/>
                  </a:cubicBezTo>
                  <a:cubicBezTo>
                    <a:pt x="28681" y="3205"/>
                    <a:pt x="28466" y="2925"/>
                    <a:pt x="28158" y="2771"/>
                  </a:cubicBezTo>
                  <a:cubicBezTo>
                    <a:pt x="27725" y="2556"/>
                    <a:pt x="27177" y="2536"/>
                    <a:pt x="26711" y="2430"/>
                  </a:cubicBezTo>
                  <a:cubicBezTo>
                    <a:pt x="25961" y="2256"/>
                    <a:pt x="25288" y="1862"/>
                    <a:pt x="24814" y="1246"/>
                  </a:cubicBezTo>
                  <a:cubicBezTo>
                    <a:pt x="24456" y="780"/>
                    <a:pt x="24355" y="1"/>
                    <a:pt x="2372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0"/>
            <p:cNvSpPr/>
            <p:nvPr/>
          </p:nvSpPr>
          <p:spPr>
            <a:xfrm>
              <a:off x="3105675" y="2566700"/>
              <a:ext cx="937575" cy="1101900"/>
            </a:xfrm>
            <a:custGeom>
              <a:avLst/>
              <a:gdLst/>
              <a:ahLst/>
              <a:cxnLst/>
              <a:rect l="l" t="t" r="r" b="b"/>
              <a:pathLst>
                <a:path w="37503" h="44076" extrusionOk="0">
                  <a:moveTo>
                    <a:pt x="16171" y="0"/>
                  </a:moveTo>
                  <a:cubicBezTo>
                    <a:pt x="15754" y="0"/>
                    <a:pt x="15473" y="163"/>
                    <a:pt x="15381" y="489"/>
                  </a:cubicBezTo>
                  <a:cubicBezTo>
                    <a:pt x="15328" y="646"/>
                    <a:pt x="15328" y="841"/>
                    <a:pt x="15381" y="1068"/>
                  </a:cubicBezTo>
                  <a:cubicBezTo>
                    <a:pt x="15462" y="1490"/>
                    <a:pt x="15822" y="1729"/>
                    <a:pt x="16030" y="2098"/>
                  </a:cubicBezTo>
                  <a:cubicBezTo>
                    <a:pt x="16143" y="2325"/>
                    <a:pt x="16350" y="2811"/>
                    <a:pt x="16123" y="3018"/>
                  </a:cubicBezTo>
                  <a:cubicBezTo>
                    <a:pt x="16072" y="3065"/>
                    <a:pt x="15995" y="3079"/>
                    <a:pt x="15909" y="3079"/>
                  </a:cubicBezTo>
                  <a:cubicBezTo>
                    <a:pt x="15785" y="3079"/>
                    <a:pt x="15642" y="3050"/>
                    <a:pt x="15529" y="3050"/>
                  </a:cubicBezTo>
                  <a:cubicBezTo>
                    <a:pt x="15497" y="3050"/>
                    <a:pt x="15468" y="3053"/>
                    <a:pt x="15442" y="3058"/>
                  </a:cubicBezTo>
                  <a:cubicBezTo>
                    <a:pt x="14587" y="3265"/>
                    <a:pt x="15195" y="3655"/>
                    <a:pt x="15523" y="3986"/>
                  </a:cubicBezTo>
                  <a:cubicBezTo>
                    <a:pt x="15924" y="4400"/>
                    <a:pt x="15895" y="4502"/>
                    <a:pt x="15904" y="5069"/>
                  </a:cubicBezTo>
                  <a:cubicBezTo>
                    <a:pt x="15904" y="5378"/>
                    <a:pt x="16357" y="5965"/>
                    <a:pt x="16183" y="6233"/>
                  </a:cubicBezTo>
                  <a:cubicBezTo>
                    <a:pt x="16058" y="6433"/>
                    <a:pt x="15831" y="6488"/>
                    <a:pt x="15558" y="6488"/>
                  </a:cubicBezTo>
                  <a:cubicBezTo>
                    <a:pt x="15223" y="6488"/>
                    <a:pt x="14819" y="6405"/>
                    <a:pt x="14452" y="6405"/>
                  </a:cubicBezTo>
                  <a:cubicBezTo>
                    <a:pt x="14085" y="6405"/>
                    <a:pt x="13755" y="6488"/>
                    <a:pt x="13565" y="6820"/>
                  </a:cubicBezTo>
                  <a:cubicBezTo>
                    <a:pt x="13305" y="7254"/>
                    <a:pt x="13492" y="7988"/>
                    <a:pt x="12937" y="8134"/>
                  </a:cubicBezTo>
                  <a:cubicBezTo>
                    <a:pt x="12867" y="8153"/>
                    <a:pt x="12799" y="8161"/>
                    <a:pt x="12734" y="8161"/>
                  </a:cubicBezTo>
                  <a:cubicBezTo>
                    <a:pt x="12378" y="8161"/>
                    <a:pt x="12103" y="7897"/>
                    <a:pt x="11955" y="7574"/>
                  </a:cubicBezTo>
                  <a:cubicBezTo>
                    <a:pt x="11809" y="7234"/>
                    <a:pt x="11850" y="6492"/>
                    <a:pt x="11489" y="6285"/>
                  </a:cubicBezTo>
                  <a:cubicBezTo>
                    <a:pt x="11369" y="6220"/>
                    <a:pt x="11189" y="6199"/>
                    <a:pt x="10987" y="6199"/>
                  </a:cubicBezTo>
                  <a:cubicBezTo>
                    <a:pt x="10584" y="6199"/>
                    <a:pt x="10092" y="6285"/>
                    <a:pt x="9811" y="6285"/>
                  </a:cubicBezTo>
                  <a:cubicBezTo>
                    <a:pt x="9628" y="6285"/>
                    <a:pt x="9384" y="6256"/>
                    <a:pt x="9163" y="6256"/>
                  </a:cubicBezTo>
                  <a:cubicBezTo>
                    <a:pt x="8899" y="6256"/>
                    <a:pt x="8669" y="6298"/>
                    <a:pt x="8623" y="6484"/>
                  </a:cubicBezTo>
                  <a:cubicBezTo>
                    <a:pt x="8583" y="6686"/>
                    <a:pt x="8842" y="6820"/>
                    <a:pt x="8777" y="7060"/>
                  </a:cubicBezTo>
                  <a:cubicBezTo>
                    <a:pt x="8729" y="7286"/>
                    <a:pt x="8416" y="7348"/>
                    <a:pt x="8396" y="7595"/>
                  </a:cubicBezTo>
                  <a:cubicBezTo>
                    <a:pt x="8343" y="8069"/>
                    <a:pt x="8996" y="8401"/>
                    <a:pt x="8830" y="8916"/>
                  </a:cubicBezTo>
                  <a:cubicBezTo>
                    <a:pt x="8777" y="9082"/>
                    <a:pt x="8684" y="9143"/>
                    <a:pt x="8562" y="9163"/>
                  </a:cubicBezTo>
                  <a:lnTo>
                    <a:pt x="8562" y="9176"/>
                  </a:lnTo>
                  <a:cubicBezTo>
                    <a:pt x="8603" y="9277"/>
                    <a:pt x="8635" y="9370"/>
                    <a:pt x="8664" y="9464"/>
                  </a:cubicBezTo>
                  <a:cubicBezTo>
                    <a:pt x="8882" y="10059"/>
                    <a:pt x="8810" y="10626"/>
                    <a:pt x="8416" y="11142"/>
                  </a:cubicBezTo>
                  <a:cubicBezTo>
                    <a:pt x="8161" y="11483"/>
                    <a:pt x="7913" y="11782"/>
                    <a:pt x="7528" y="11969"/>
                  </a:cubicBezTo>
                  <a:cubicBezTo>
                    <a:pt x="7346" y="12070"/>
                    <a:pt x="6985" y="12115"/>
                    <a:pt x="6852" y="12269"/>
                  </a:cubicBezTo>
                  <a:cubicBezTo>
                    <a:pt x="6499" y="12710"/>
                    <a:pt x="7086" y="13197"/>
                    <a:pt x="7193" y="13610"/>
                  </a:cubicBezTo>
                  <a:cubicBezTo>
                    <a:pt x="7326" y="14207"/>
                    <a:pt x="6974" y="15042"/>
                    <a:pt x="6560" y="15463"/>
                  </a:cubicBezTo>
                  <a:cubicBezTo>
                    <a:pt x="5879" y="16157"/>
                    <a:pt x="5149" y="16157"/>
                    <a:pt x="4282" y="16217"/>
                  </a:cubicBezTo>
                  <a:cubicBezTo>
                    <a:pt x="4236" y="16220"/>
                    <a:pt x="4196" y="16221"/>
                    <a:pt x="4160" y="16221"/>
                  </a:cubicBezTo>
                  <a:cubicBezTo>
                    <a:pt x="4131" y="16221"/>
                    <a:pt x="4105" y="16220"/>
                    <a:pt x="4081" y="16220"/>
                  </a:cubicBezTo>
                  <a:cubicBezTo>
                    <a:pt x="3942" y="16220"/>
                    <a:pt x="3871" y="16235"/>
                    <a:pt x="3775" y="16436"/>
                  </a:cubicBezTo>
                  <a:cubicBezTo>
                    <a:pt x="3633" y="16724"/>
                    <a:pt x="3827" y="17279"/>
                    <a:pt x="3860" y="17592"/>
                  </a:cubicBezTo>
                  <a:cubicBezTo>
                    <a:pt x="3941" y="18548"/>
                    <a:pt x="3746" y="19363"/>
                    <a:pt x="3199" y="20149"/>
                  </a:cubicBezTo>
                  <a:cubicBezTo>
                    <a:pt x="2972" y="20477"/>
                    <a:pt x="2693" y="20765"/>
                    <a:pt x="2405" y="21045"/>
                  </a:cubicBezTo>
                  <a:cubicBezTo>
                    <a:pt x="2486" y="21479"/>
                    <a:pt x="2478" y="21828"/>
                    <a:pt x="2745" y="22273"/>
                  </a:cubicBezTo>
                  <a:cubicBezTo>
                    <a:pt x="3033" y="22735"/>
                    <a:pt x="3292" y="23201"/>
                    <a:pt x="3406" y="23790"/>
                  </a:cubicBezTo>
                  <a:cubicBezTo>
                    <a:pt x="3612" y="24880"/>
                    <a:pt x="2931" y="25760"/>
                    <a:pt x="1877" y="25955"/>
                  </a:cubicBezTo>
                  <a:cubicBezTo>
                    <a:pt x="1" y="26295"/>
                    <a:pt x="2664" y="27345"/>
                    <a:pt x="2003" y="28212"/>
                  </a:cubicBezTo>
                  <a:cubicBezTo>
                    <a:pt x="1651" y="28666"/>
                    <a:pt x="921" y="28480"/>
                    <a:pt x="588" y="29100"/>
                  </a:cubicBezTo>
                  <a:cubicBezTo>
                    <a:pt x="548" y="29181"/>
                    <a:pt x="508" y="29274"/>
                    <a:pt x="475" y="29368"/>
                  </a:cubicBezTo>
                  <a:cubicBezTo>
                    <a:pt x="548" y="29400"/>
                    <a:pt x="620" y="29428"/>
                    <a:pt x="702" y="29449"/>
                  </a:cubicBezTo>
                  <a:cubicBezTo>
                    <a:pt x="916" y="29517"/>
                    <a:pt x="1123" y="29604"/>
                    <a:pt x="1353" y="29604"/>
                  </a:cubicBezTo>
                  <a:cubicBezTo>
                    <a:pt x="1367" y="29604"/>
                    <a:pt x="1381" y="29604"/>
                    <a:pt x="1395" y="29603"/>
                  </a:cubicBezTo>
                  <a:cubicBezTo>
                    <a:pt x="1630" y="29595"/>
                    <a:pt x="1817" y="29409"/>
                    <a:pt x="2031" y="29409"/>
                  </a:cubicBezTo>
                  <a:cubicBezTo>
                    <a:pt x="2591" y="29409"/>
                    <a:pt x="2879" y="30276"/>
                    <a:pt x="3025" y="30677"/>
                  </a:cubicBezTo>
                  <a:cubicBezTo>
                    <a:pt x="3280" y="31358"/>
                    <a:pt x="3447" y="31666"/>
                    <a:pt x="4188" y="31666"/>
                  </a:cubicBezTo>
                  <a:cubicBezTo>
                    <a:pt x="4675" y="31666"/>
                    <a:pt x="4910" y="31780"/>
                    <a:pt x="5344" y="31966"/>
                  </a:cubicBezTo>
                  <a:cubicBezTo>
                    <a:pt x="5859" y="32173"/>
                    <a:pt x="6418" y="32092"/>
                    <a:pt x="6933" y="32307"/>
                  </a:cubicBezTo>
                  <a:cubicBezTo>
                    <a:pt x="7193" y="32420"/>
                    <a:pt x="7395" y="32614"/>
                    <a:pt x="7642" y="32760"/>
                  </a:cubicBezTo>
                  <a:cubicBezTo>
                    <a:pt x="7962" y="32936"/>
                    <a:pt x="8315" y="33041"/>
                    <a:pt x="8643" y="33194"/>
                  </a:cubicBezTo>
                  <a:cubicBezTo>
                    <a:pt x="8817" y="33288"/>
                    <a:pt x="8976" y="33389"/>
                    <a:pt x="9182" y="33441"/>
                  </a:cubicBezTo>
                  <a:cubicBezTo>
                    <a:pt x="9337" y="33482"/>
                    <a:pt x="9625" y="33441"/>
                    <a:pt x="9726" y="33596"/>
                  </a:cubicBezTo>
                  <a:cubicBezTo>
                    <a:pt x="9872" y="33823"/>
                    <a:pt x="9571" y="34350"/>
                    <a:pt x="9470" y="34556"/>
                  </a:cubicBezTo>
                  <a:cubicBezTo>
                    <a:pt x="9045" y="35420"/>
                    <a:pt x="8368" y="36053"/>
                    <a:pt x="7881" y="36855"/>
                  </a:cubicBezTo>
                  <a:cubicBezTo>
                    <a:pt x="7674" y="37196"/>
                    <a:pt x="7642" y="37690"/>
                    <a:pt x="7395" y="37999"/>
                  </a:cubicBezTo>
                  <a:cubicBezTo>
                    <a:pt x="7200" y="38238"/>
                    <a:pt x="6263" y="38424"/>
                    <a:pt x="6284" y="38680"/>
                  </a:cubicBezTo>
                  <a:cubicBezTo>
                    <a:pt x="6325" y="39153"/>
                    <a:pt x="5870" y="39494"/>
                    <a:pt x="5810" y="39989"/>
                  </a:cubicBezTo>
                  <a:cubicBezTo>
                    <a:pt x="5745" y="40403"/>
                    <a:pt x="5737" y="40783"/>
                    <a:pt x="5644" y="41189"/>
                  </a:cubicBezTo>
                  <a:cubicBezTo>
                    <a:pt x="5644" y="41197"/>
                    <a:pt x="5631" y="41217"/>
                    <a:pt x="5631" y="41230"/>
                  </a:cubicBezTo>
                  <a:cubicBezTo>
                    <a:pt x="5909" y="41392"/>
                    <a:pt x="6212" y="41419"/>
                    <a:pt x="6563" y="41419"/>
                  </a:cubicBezTo>
                  <a:cubicBezTo>
                    <a:pt x="6658" y="41419"/>
                    <a:pt x="6757" y="41417"/>
                    <a:pt x="6860" y="41415"/>
                  </a:cubicBezTo>
                  <a:cubicBezTo>
                    <a:pt x="6873" y="41415"/>
                    <a:pt x="6887" y="41415"/>
                    <a:pt x="6900" y="41415"/>
                  </a:cubicBezTo>
                  <a:cubicBezTo>
                    <a:pt x="7640" y="41415"/>
                    <a:pt x="8357" y="41724"/>
                    <a:pt x="9098" y="41744"/>
                  </a:cubicBezTo>
                  <a:cubicBezTo>
                    <a:pt x="9186" y="41747"/>
                    <a:pt x="9286" y="41758"/>
                    <a:pt x="9381" y="41758"/>
                  </a:cubicBezTo>
                  <a:cubicBezTo>
                    <a:pt x="9546" y="41758"/>
                    <a:pt x="9699" y="41726"/>
                    <a:pt x="9758" y="41570"/>
                  </a:cubicBezTo>
                  <a:cubicBezTo>
                    <a:pt x="9872" y="41249"/>
                    <a:pt x="9365" y="41063"/>
                    <a:pt x="9644" y="40775"/>
                  </a:cubicBezTo>
                  <a:cubicBezTo>
                    <a:pt x="9746" y="40668"/>
                    <a:pt x="9859" y="40626"/>
                    <a:pt x="9978" y="40626"/>
                  </a:cubicBezTo>
                  <a:cubicBezTo>
                    <a:pt x="10374" y="40626"/>
                    <a:pt x="10831" y="41096"/>
                    <a:pt x="11141" y="41164"/>
                  </a:cubicBezTo>
                  <a:cubicBezTo>
                    <a:pt x="11213" y="41180"/>
                    <a:pt x="11287" y="41184"/>
                    <a:pt x="11361" y="41184"/>
                  </a:cubicBezTo>
                  <a:cubicBezTo>
                    <a:pt x="11476" y="41184"/>
                    <a:pt x="11592" y="41173"/>
                    <a:pt x="11706" y="41173"/>
                  </a:cubicBezTo>
                  <a:cubicBezTo>
                    <a:pt x="11773" y="41173"/>
                    <a:pt x="11838" y="41177"/>
                    <a:pt x="11902" y="41189"/>
                  </a:cubicBezTo>
                  <a:cubicBezTo>
                    <a:pt x="12417" y="41270"/>
                    <a:pt x="12997" y="41598"/>
                    <a:pt x="13459" y="41845"/>
                  </a:cubicBezTo>
                  <a:cubicBezTo>
                    <a:pt x="13812" y="42032"/>
                    <a:pt x="14059" y="42239"/>
                    <a:pt x="14181" y="42506"/>
                  </a:cubicBezTo>
                  <a:cubicBezTo>
                    <a:pt x="14208" y="42504"/>
                    <a:pt x="14235" y="42503"/>
                    <a:pt x="14261" y="42503"/>
                  </a:cubicBezTo>
                  <a:cubicBezTo>
                    <a:pt x="14339" y="42503"/>
                    <a:pt x="14416" y="42511"/>
                    <a:pt x="14501" y="42527"/>
                  </a:cubicBezTo>
                  <a:cubicBezTo>
                    <a:pt x="15369" y="42693"/>
                    <a:pt x="15482" y="43808"/>
                    <a:pt x="16163" y="43929"/>
                  </a:cubicBezTo>
                  <a:cubicBezTo>
                    <a:pt x="16206" y="43937"/>
                    <a:pt x="16248" y="43940"/>
                    <a:pt x="16289" y="43940"/>
                  </a:cubicBezTo>
                  <a:cubicBezTo>
                    <a:pt x="16879" y="43940"/>
                    <a:pt x="17215" y="43213"/>
                    <a:pt x="17534" y="42826"/>
                  </a:cubicBezTo>
                  <a:cubicBezTo>
                    <a:pt x="17675" y="42659"/>
                    <a:pt x="17813" y="42594"/>
                    <a:pt x="17949" y="42594"/>
                  </a:cubicBezTo>
                  <a:cubicBezTo>
                    <a:pt x="18281" y="42594"/>
                    <a:pt x="18603" y="42984"/>
                    <a:pt x="18948" y="43240"/>
                  </a:cubicBezTo>
                  <a:cubicBezTo>
                    <a:pt x="19315" y="43518"/>
                    <a:pt x="19729" y="43607"/>
                    <a:pt x="20164" y="43607"/>
                  </a:cubicBezTo>
                  <a:cubicBezTo>
                    <a:pt x="20450" y="43607"/>
                    <a:pt x="20745" y="43568"/>
                    <a:pt x="21040" y="43520"/>
                  </a:cubicBezTo>
                  <a:cubicBezTo>
                    <a:pt x="21875" y="43374"/>
                    <a:pt x="22475" y="43013"/>
                    <a:pt x="23330" y="43000"/>
                  </a:cubicBezTo>
                  <a:cubicBezTo>
                    <a:pt x="23752" y="43000"/>
                    <a:pt x="24113" y="42908"/>
                    <a:pt x="24518" y="42794"/>
                  </a:cubicBezTo>
                  <a:cubicBezTo>
                    <a:pt x="24735" y="42737"/>
                    <a:pt x="24854" y="42706"/>
                    <a:pt x="24946" y="42706"/>
                  </a:cubicBezTo>
                  <a:cubicBezTo>
                    <a:pt x="25081" y="42706"/>
                    <a:pt x="25158" y="42772"/>
                    <a:pt x="25402" y="42920"/>
                  </a:cubicBezTo>
                  <a:cubicBezTo>
                    <a:pt x="25961" y="43260"/>
                    <a:pt x="26557" y="43045"/>
                    <a:pt x="27096" y="43496"/>
                  </a:cubicBezTo>
                  <a:cubicBezTo>
                    <a:pt x="27283" y="43653"/>
                    <a:pt x="27538" y="44063"/>
                    <a:pt x="27826" y="44075"/>
                  </a:cubicBezTo>
                  <a:cubicBezTo>
                    <a:pt x="27830" y="44075"/>
                    <a:pt x="27835" y="44076"/>
                    <a:pt x="27839" y="44076"/>
                  </a:cubicBezTo>
                  <a:cubicBezTo>
                    <a:pt x="28341" y="44076"/>
                    <a:pt x="28106" y="43606"/>
                    <a:pt x="28178" y="43260"/>
                  </a:cubicBezTo>
                  <a:cubicBezTo>
                    <a:pt x="28251" y="42940"/>
                    <a:pt x="28393" y="42806"/>
                    <a:pt x="28353" y="42413"/>
                  </a:cubicBezTo>
                  <a:cubicBezTo>
                    <a:pt x="28320" y="42085"/>
                    <a:pt x="28208" y="41784"/>
                    <a:pt x="28094" y="41485"/>
                  </a:cubicBezTo>
                  <a:cubicBezTo>
                    <a:pt x="27993" y="41197"/>
                    <a:pt x="27692" y="40650"/>
                    <a:pt x="27858" y="40362"/>
                  </a:cubicBezTo>
                  <a:cubicBezTo>
                    <a:pt x="28004" y="40115"/>
                    <a:pt x="28621" y="39960"/>
                    <a:pt x="28859" y="39875"/>
                  </a:cubicBezTo>
                  <a:cubicBezTo>
                    <a:pt x="29282" y="39733"/>
                    <a:pt x="29476" y="39722"/>
                    <a:pt x="29723" y="39340"/>
                  </a:cubicBezTo>
                  <a:cubicBezTo>
                    <a:pt x="29901" y="39084"/>
                    <a:pt x="29910" y="38792"/>
                    <a:pt x="30129" y="38558"/>
                  </a:cubicBezTo>
                  <a:cubicBezTo>
                    <a:pt x="30530" y="38145"/>
                    <a:pt x="31746" y="38043"/>
                    <a:pt x="31738" y="37342"/>
                  </a:cubicBezTo>
                  <a:cubicBezTo>
                    <a:pt x="31726" y="37022"/>
                    <a:pt x="31551" y="37022"/>
                    <a:pt x="31345" y="36815"/>
                  </a:cubicBezTo>
                  <a:cubicBezTo>
                    <a:pt x="31037" y="36527"/>
                    <a:pt x="30830" y="36093"/>
                    <a:pt x="30591" y="35752"/>
                  </a:cubicBezTo>
                  <a:cubicBezTo>
                    <a:pt x="30457" y="35554"/>
                    <a:pt x="30335" y="35359"/>
                    <a:pt x="30210" y="35164"/>
                  </a:cubicBezTo>
                  <a:lnTo>
                    <a:pt x="30197" y="35164"/>
                  </a:lnTo>
                  <a:cubicBezTo>
                    <a:pt x="29974" y="34804"/>
                    <a:pt x="29755" y="34431"/>
                    <a:pt x="29521" y="34070"/>
                  </a:cubicBezTo>
                  <a:cubicBezTo>
                    <a:pt x="28820" y="32988"/>
                    <a:pt x="26991" y="33482"/>
                    <a:pt x="27003" y="31792"/>
                  </a:cubicBezTo>
                  <a:cubicBezTo>
                    <a:pt x="27003" y="30936"/>
                    <a:pt x="26898" y="30523"/>
                    <a:pt x="26488" y="29781"/>
                  </a:cubicBezTo>
                  <a:cubicBezTo>
                    <a:pt x="26208" y="29295"/>
                    <a:pt x="25629" y="28492"/>
                    <a:pt x="26095" y="27965"/>
                  </a:cubicBezTo>
                  <a:cubicBezTo>
                    <a:pt x="26290" y="27738"/>
                    <a:pt x="26683" y="27726"/>
                    <a:pt x="26951" y="27645"/>
                  </a:cubicBezTo>
                  <a:cubicBezTo>
                    <a:pt x="27291" y="27531"/>
                    <a:pt x="27303" y="27478"/>
                    <a:pt x="27559" y="27224"/>
                  </a:cubicBezTo>
                  <a:cubicBezTo>
                    <a:pt x="27967" y="26815"/>
                    <a:pt x="28667" y="26348"/>
                    <a:pt x="29269" y="26348"/>
                  </a:cubicBezTo>
                  <a:cubicBezTo>
                    <a:pt x="29277" y="26348"/>
                    <a:pt x="29285" y="26348"/>
                    <a:pt x="29293" y="26348"/>
                  </a:cubicBezTo>
                  <a:cubicBezTo>
                    <a:pt x="29386" y="26462"/>
                    <a:pt x="29473" y="26505"/>
                    <a:pt x="29557" y="26505"/>
                  </a:cubicBezTo>
                  <a:cubicBezTo>
                    <a:pt x="29788" y="26505"/>
                    <a:pt x="29993" y="26177"/>
                    <a:pt x="30221" y="26109"/>
                  </a:cubicBezTo>
                  <a:cubicBezTo>
                    <a:pt x="30333" y="26076"/>
                    <a:pt x="30446" y="26065"/>
                    <a:pt x="30562" y="26065"/>
                  </a:cubicBezTo>
                  <a:cubicBezTo>
                    <a:pt x="30798" y="26065"/>
                    <a:pt x="31042" y="26111"/>
                    <a:pt x="31290" y="26111"/>
                  </a:cubicBezTo>
                  <a:cubicBezTo>
                    <a:pt x="31467" y="26111"/>
                    <a:pt x="31647" y="26088"/>
                    <a:pt x="31827" y="26007"/>
                  </a:cubicBezTo>
                  <a:cubicBezTo>
                    <a:pt x="32167" y="25849"/>
                    <a:pt x="32415" y="25553"/>
                    <a:pt x="32768" y="25395"/>
                  </a:cubicBezTo>
                  <a:cubicBezTo>
                    <a:pt x="33067" y="25261"/>
                    <a:pt x="33449" y="25201"/>
                    <a:pt x="33769" y="25119"/>
                  </a:cubicBezTo>
                  <a:cubicBezTo>
                    <a:pt x="34677" y="24880"/>
                    <a:pt x="34592" y="24921"/>
                    <a:pt x="34726" y="24058"/>
                  </a:cubicBezTo>
                  <a:cubicBezTo>
                    <a:pt x="35159" y="24191"/>
                    <a:pt x="35585" y="24305"/>
                    <a:pt x="35812" y="24718"/>
                  </a:cubicBezTo>
                  <a:cubicBezTo>
                    <a:pt x="36006" y="25087"/>
                    <a:pt x="35881" y="25261"/>
                    <a:pt x="36400" y="25326"/>
                  </a:cubicBezTo>
                  <a:cubicBezTo>
                    <a:pt x="36487" y="25337"/>
                    <a:pt x="36565" y="25342"/>
                    <a:pt x="36634" y="25342"/>
                  </a:cubicBezTo>
                  <a:cubicBezTo>
                    <a:pt x="37422" y="25342"/>
                    <a:pt x="37053" y="24675"/>
                    <a:pt x="37101" y="24086"/>
                  </a:cubicBezTo>
                  <a:lnTo>
                    <a:pt x="37101" y="24058"/>
                  </a:lnTo>
                  <a:cubicBezTo>
                    <a:pt x="37150" y="23591"/>
                    <a:pt x="37503" y="23344"/>
                    <a:pt x="37438" y="22849"/>
                  </a:cubicBezTo>
                  <a:cubicBezTo>
                    <a:pt x="37397" y="22501"/>
                    <a:pt x="37183" y="22075"/>
                    <a:pt x="37016" y="21775"/>
                  </a:cubicBezTo>
                  <a:cubicBezTo>
                    <a:pt x="36582" y="21005"/>
                    <a:pt x="35901" y="20324"/>
                    <a:pt x="36128" y="19403"/>
                  </a:cubicBezTo>
                  <a:cubicBezTo>
                    <a:pt x="36254" y="18941"/>
                    <a:pt x="36408" y="18601"/>
                    <a:pt x="36335" y="18094"/>
                  </a:cubicBezTo>
                  <a:cubicBezTo>
                    <a:pt x="36262" y="17519"/>
                    <a:pt x="35718" y="16991"/>
                    <a:pt x="35686" y="16477"/>
                  </a:cubicBezTo>
                  <a:cubicBezTo>
                    <a:pt x="35666" y="16116"/>
                    <a:pt x="36035" y="15755"/>
                    <a:pt x="36035" y="15374"/>
                  </a:cubicBezTo>
                  <a:cubicBezTo>
                    <a:pt x="36027" y="14827"/>
                    <a:pt x="35512" y="14445"/>
                    <a:pt x="35192" y="14061"/>
                  </a:cubicBezTo>
                  <a:cubicBezTo>
                    <a:pt x="34397" y="13092"/>
                    <a:pt x="34498" y="12991"/>
                    <a:pt x="35213" y="12143"/>
                  </a:cubicBezTo>
                  <a:cubicBezTo>
                    <a:pt x="35666" y="11620"/>
                    <a:pt x="35780" y="10534"/>
                    <a:pt x="35645" y="9678"/>
                  </a:cubicBezTo>
                  <a:cubicBezTo>
                    <a:pt x="35613" y="9403"/>
                    <a:pt x="35540" y="9143"/>
                    <a:pt x="35447" y="8948"/>
                  </a:cubicBezTo>
                  <a:cubicBezTo>
                    <a:pt x="35192" y="8389"/>
                    <a:pt x="34418" y="8194"/>
                    <a:pt x="34191" y="7595"/>
                  </a:cubicBezTo>
                  <a:cubicBezTo>
                    <a:pt x="34069" y="7299"/>
                    <a:pt x="34272" y="6813"/>
                    <a:pt x="34137" y="6573"/>
                  </a:cubicBezTo>
                  <a:cubicBezTo>
                    <a:pt x="33943" y="6265"/>
                    <a:pt x="32026" y="5924"/>
                    <a:pt x="32508" y="5202"/>
                  </a:cubicBezTo>
                  <a:cubicBezTo>
                    <a:pt x="32562" y="5125"/>
                    <a:pt x="32634" y="5106"/>
                    <a:pt x="32713" y="5106"/>
                  </a:cubicBezTo>
                  <a:cubicBezTo>
                    <a:pt x="32793" y="5106"/>
                    <a:pt x="32881" y="5126"/>
                    <a:pt x="32967" y="5126"/>
                  </a:cubicBezTo>
                  <a:cubicBezTo>
                    <a:pt x="33023" y="5126"/>
                    <a:pt x="33077" y="5117"/>
                    <a:pt x="33129" y="5090"/>
                  </a:cubicBezTo>
                  <a:cubicBezTo>
                    <a:pt x="33428" y="4923"/>
                    <a:pt x="33510" y="4380"/>
                    <a:pt x="33295" y="4128"/>
                  </a:cubicBezTo>
                  <a:cubicBezTo>
                    <a:pt x="33096" y="3881"/>
                    <a:pt x="32756" y="3986"/>
                    <a:pt x="32614" y="3634"/>
                  </a:cubicBezTo>
                  <a:cubicBezTo>
                    <a:pt x="32468" y="3294"/>
                    <a:pt x="32715" y="3180"/>
                    <a:pt x="32354" y="2945"/>
                  </a:cubicBezTo>
                  <a:cubicBezTo>
                    <a:pt x="32232" y="2865"/>
                    <a:pt x="31981" y="2817"/>
                    <a:pt x="31733" y="2817"/>
                  </a:cubicBezTo>
                  <a:cubicBezTo>
                    <a:pt x="31464" y="2817"/>
                    <a:pt x="31198" y="2873"/>
                    <a:pt x="31097" y="3006"/>
                  </a:cubicBezTo>
                  <a:cubicBezTo>
                    <a:pt x="30964" y="3180"/>
                    <a:pt x="31078" y="3593"/>
                    <a:pt x="31057" y="3812"/>
                  </a:cubicBezTo>
                  <a:cubicBezTo>
                    <a:pt x="31003" y="4329"/>
                    <a:pt x="30862" y="4467"/>
                    <a:pt x="30653" y="4467"/>
                  </a:cubicBezTo>
                  <a:cubicBezTo>
                    <a:pt x="30424" y="4467"/>
                    <a:pt x="30114" y="4302"/>
                    <a:pt x="29748" y="4287"/>
                  </a:cubicBezTo>
                  <a:cubicBezTo>
                    <a:pt x="29732" y="4286"/>
                    <a:pt x="29717" y="4286"/>
                    <a:pt x="29701" y="4286"/>
                  </a:cubicBezTo>
                  <a:cubicBezTo>
                    <a:pt x="28954" y="4286"/>
                    <a:pt x="28492" y="5059"/>
                    <a:pt x="27757" y="5163"/>
                  </a:cubicBezTo>
                  <a:cubicBezTo>
                    <a:pt x="27643" y="5177"/>
                    <a:pt x="27534" y="5182"/>
                    <a:pt x="27431" y="5182"/>
                  </a:cubicBezTo>
                  <a:cubicBezTo>
                    <a:pt x="27072" y="5182"/>
                    <a:pt x="26774" y="5116"/>
                    <a:pt x="26496" y="5116"/>
                  </a:cubicBezTo>
                  <a:cubicBezTo>
                    <a:pt x="26159" y="5116"/>
                    <a:pt x="25850" y="5212"/>
                    <a:pt x="25495" y="5636"/>
                  </a:cubicBezTo>
                  <a:cubicBezTo>
                    <a:pt x="25179" y="6005"/>
                    <a:pt x="25017" y="6318"/>
                    <a:pt x="24519" y="6318"/>
                  </a:cubicBezTo>
                  <a:cubicBezTo>
                    <a:pt x="24512" y="6318"/>
                    <a:pt x="24505" y="6318"/>
                    <a:pt x="24498" y="6317"/>
                  </a:cubicBezTo>
                  <a:cubicBezTo>
                    <a:pt x="24288" y="6317"/>
                    <a:pt x="24119" y="6183"/>
                    <a:pt x="23895" y="6183"/>
                  </a:cubicBezTo>
                  <a:cubicBezTo>
                    <a:pt x="23885" y="6183"/>
                    <a:pt x="23875" y="6184"/>
                    <a:pt x="23865" y="6184"/>
                  </a:cubicBezTo>
                  <a:cubicBezTo>
                    <a:pt x="23604" y="6196"/>
                    <a:pt x="23222" y="6378"/>
                    <a:pt x="22955" y="6378"/>
                  </a:cubicBezTo>
                  <a:cubicBezTo>
                    <a:pt x="22757" y="6378"/>
                    <a:pt x="22624" y="6278"/>
                    <a:pt x="22649" y="5937"/>
                  </a:cubicBezTo>
                  <a:cubicBezTo>
                    <a:pt x="22702" y="5296"/>
                    <a:pt x="23959" y="5183"/>
                    <a:pt x="23959" y="4482"/>
                  </a:cubicBezTo>
                  <a:cubicBezTo>
                    <a:pt x="23951" y="4201"/>
                    <a:pt x="23115" y="3801"/>
                    <a:pt x="22795" y="3739"/>
                  </a:cubicBezTo>
                  <a:cubicBezTo>
                    <a:pt x="22735" y="3727"/>
                    <a:pt x="22674" y="3723"/>
                    <a:pt x="22613" y="3723"/>
                  </a:cubicBezTo>
                  <a:cubicBezTo>
                    <a:pt x="22329" y="3723"/>
                    <a:pt x="22033" y="3827"/>
                    <a:pt x="21761" y="3827"/>
                  </a:cubicBezTo>
                  <a:cubicBezTo>
                    <a:pt x="21627" y="3827"/>
                    <a:pt x="21499" y="3802"/>
                    <a:pt x="21381" y="3728"/>
                  </a:cubicBezTo>
                  <a:cubicBezTo>
                    <a:pt x="21227" y="3626"/>
                    <a:pt x="21173" y="3378"/>
                    <a:pt x="21020" y="3265"/>
                  </a:cubicBezTo>
                  <a:cubicBezTo>
                    <a:pt x="20773" y="3079"/>
                    <a:pt x="20432" y="3079"/>
                    <a:pt x="20132" y="2998"/>
                  </a:cubicBezTo>
                  <a:cubicBezTo>
                    <a:pt x="19370" y="2791"/>
                    <a:pt x="19403" y="2491"/>
                    <a:pt x="19524" y="1870"/>
                  </a:cubicBezTo>
                  <a:cubicBezTo>
                    <a:pt x="19678" y="1161"/>
                    <a:pt x="19463" y="995"/>
                    <a:pt x="18977" y="914"/>
                  </a:cubicBezTo>
                  <a:cubicBezTo>
                    <a:pt x="18855" y="893"/>
                    <a:pt x="18709" y="882"/>
                    <a:pt x="18546" y="861"/>
                  </a:cubicBezTo>
                  <a:cubicBezTo>
                    <a:pt x="17773" y="768"/>
                    <a:pt x="17246" y="148"/>
                    <a:pt x="16484" y="27"/>
                  </a:cubicBezTo>
                  <a:cubicBezTo>
                    <a:pt x="16373" y="9"/>
                    <a:pt x="16268" y="0"/>
                    <a:pt x="1617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0"/>
            <p:cNvSpPr/>
            <p:nvPr/>
          </p:nvSpPr>
          <p:spPr>
            <a:xfrm>
              <a:off x="3056225" y="2727800"/>
              <a:ext cx="205425" cy="146150"/>
            </a:xfrm>
            <a:custGeom>
              <a:avLst/>
              <a:gdLst/>
              <a:ahLst/>
              <a:cxnLst/>
              <a:rect l="l" t="t" r="r" b="b"/>
              <a:pathLst>
                <a:path w="8217" h="5846" extrusionOk="0">
                  <a:moveTo>
                    <a:pt x="6311" y="0"/>
                  </a:moveTo>
                  <a:cubicBezTo>
                    <a:pt x="6098" y="0"/>
                    <a:pt x="5921" y="12"/>
                    <a:pt x="5826" y="28"/>
                  </a:cubicBezTo>
                  <a:cubicBezTo>
                    <a:pt x="5392" y="101"/>
                    <a:pt x="4982" y="242"/>
                    <a:pt x="4537" y="275"/>
                  </a:cubicBezTo>
                  <a:cubicBezTo>
                    <a:pt x="4477" y="281"/>
                    <a:pt x="4418" y="283"/>
                    <a:pt x="4358" y="283"/>
                  </a:cubicBezTo>
                  <a:cubicBezTo>
                    <a:pt x="4225" y="283"/>
                    <a:pt x="4091" y="273"/>
                    <a:pt x="3958" y="273"/>
                  </a:cubicBezTo>
                  <a:cubicBezTo>
                    <a:pt x="3819" y="273"/>
                    <a:pt x="3681" y="284"/>
                    <a:pt x="3547" y="328"/>
                  </a:cubicBezTo>
                  <a:cubicBezTo>
                    <a:pt x="3105" y="482"/>
                    <a:pt x="3021" y="802"/>
                    <a:pt x="2785" y="1142"/>
                  </a:cubicBezTo>
                  <a:cubicBezTo>
                    <a:pt x="2473" y="1564"/>
                    <a:pt x="2177" y="1463"/>
                    <a:pt x="1732" y="1617"/>
                  </a:cubicBezTo>
                  <a:cubicBezTo>
                    <a:pt x="1249" y="1779"/>
                    <a:pt x="1537" y="1978"/>
                    <a:pt x="1476" y="2440"/>
                  </a:cubicBezTo>
                  <a:cubicBezTo>
                    <a:pt x="1431" y="2760"/>
                    <a:pt x="1524" y="2679"/>
                    <a:pt x="1257" y="2820"/>
                  </a:cubicBezTo>
                  <a:cubicBezTo>
                    <a:pt x="1062" y="2934"/>
                    <a:pt x="843" y="2853"/>
                    <a:pt x="722" y="3060"/>
                  </a:cubicBezTo>
                  <a:cubicBezTo>
                    <a:pt x="596" y="3254"/>
                    <a:pt x="690" y="3761"/>
                    <a:pt x="661" y="3988"/>
                  </a:cubicBezTo>
                  <a:cubicBezTo>
                    <a:pt x="628" y="4154"/>
                    <a:pt x="588" y="4369"/>
                    <a:pt x="503" y="4504"/>
                  </a:cubicBezTo>
                  <a:cubicBezTo>
                    <a:pt x="422" y="4657"/>
                    <a:pt x="227" y="4669"/>
                    <a:pt x="175" y="4856"/>
                  </a:cubicBezTo>
                  <a:cubicBezTo>
                    <a:pt x="1" y="5525"/>
                    <a:pt x="1792" y="5845"/>
                    <a:pt x="2299" y="5845"/>
                  </a:cubicBezTo>
                  <a:cubicBezTo>
                    <a:pt x="2493" y="5793"/>
                    <a:pt x="2413" y="5585"/>
                    <a:pt x="2546" y="5423"/>
                  </a:cubicBezTo>
                  <a:cubicBezTo>
                    <a:pt x="2660" y="5297"/>
                    <a:pt x="2920" y="5370"/>
                    <a:pt x="3061" y="5224"/>
                  </a:cubicBezTo>
                  <a:cubicBezTo>
                    <a:pt x="3333" y="4949"/>
                    <a:pt x="3154" y="4751"/>
                    <a:pt x="3061" y="4515"/>
                  </a:cubicBezTo>
                  <a:cubicBezTo>
                    <a:pt x="2993" y="4328"/>
                    <a:pt x="2980" y="4021"/>
                    <a:pt x="2899" y="3855"/>
                  </a:cubicBezTo>
                  <a:cubicBezTo>
                    <a:pt x="2660" y="3348"/>
                    <a:pt x="1679" y="3595"/>
                    <a:pt x="2020" y="2679"/>
                  </a:cubicBezTo>
                  <a:cubicBezTo>
                    <a:pt x="2258" y="2038"/>
                    <a:pt x="2879" y="2412"/>
                    <a:pt x="3288" y="2038"/>
                  </a:cubicBezTo>
                  <a:cubicBezTo>
                    <a:pt x="3601" y="1759"/>
                    <a:pt x="3487" y="1443"/>
                    <a:pt x="3941" y="1183"/>
                  </a:cubicBezTo>
                  <a:cubicBezTo>
                    <a:pt x="4415" y="915"/>
                    <a:pt x="4950" y="689"/>
                    <a:pt x="5498" y="668"/>
                  </a:cubicBezTo>
                  <a:cubicBezTo>
                    <a:pt x="5575" y="665"/>
                    <a:pt x="5650" y="663"/>
                    <a:pt x="5723" y="663"/>
                  </a:cubicBezTo>
                  <a:cubicBezTo>
                    <a:pt x="6108" y="663"/>
                    <a:pt x="6449" y="710"/>
                    <a:pt x="6847" y="822"/>
                  </a:cubicBezTo>
                  <a:cubicBezTo>
                    <a:pt x="7012" y="866"/>
                    <a:pt x="7289" y="937"/>
                    <a:pt x="7531" y="937"/>
                  </a:cubicBezTo>
                  <a:cubicBezTo>
                    <a:pt x="7743" y="937"/>
                    <a:pt x="7928" y="883"/>
                    <a:pt x="7990" y="709"/>
                  </a:cubicBezTo>
                  <a:cubicBezTo>
                    <a:pt x="8217" y="140"/>
                    <a:pt x="7047" y="0"/>
                    <a:pt x="631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0"/>
            <p:cNvSpPr/>
            <p:nvPr/>
          </p:nvSpPr>
          <p:spPr>
            <a:xfrm>
              <a:off x="3059275" y="3582325"/>
              <a:ext cx="482700" cy="292450"/>
            </a:xfrm>
            <a:custGeom>
              <a:avLst/>
              <a:gdLst/>
              <a:ahLst/>
              <a:cxnLst/>
              <a:rect l="l" t="t" r="r" b="b"/>
              <a:pathLst>
                <a:path w="19308" h="11698" extrusionOk="0">
                  <a:moveTo>
                    <a:pt x="11834" y="1"/>
                  </a:moveTo>
                  <a:cubicBezTo>
                    <a:pt x="11715" y="1"/>
                    <a:pt x="11602" y="43"/>
                    <a:pt x="11500" y="150"/>
                  </a:cubicBezTo>
                  <a:cubicBezTo>
                    <a:pt x="11221" y="438"/>
                    <a:pt x="11728" y="624"/>
                    <a:pt x="11614" y="945"/>
                  </a:cubicBezTo>
                  <a:cubicBezTo>
                    <a:pt x="11555" y="1101"/>
                    <a:pt x="11402" y="1133"/>
                    <a:pt x="11237" y="1133"/>
                  </a:cubicBezTo>
                  <a:cubicBezTo>
                    <a:pt x="11142" y="1133"/>
                    <a:pt x="11042" y="1122"/>
                    <a:pt x="10954" y="1119"/>
                  </a:cubicBezTo>
                  <a:cubicBezTo>
                    <a:pt x="10213" y="1099"/>
                    <a:pt x="9496" y="790"/>
                    <a:pt x="8756" y="790"/>
                  </a:cubicBezTo>
                  <a:cubicBezTo>
                    <a:pt x="8743" y="790"/>
                    <a:pt x="8729" y="790"/>
                    <a:pt x="8716" y="790"/>
                  </a:cubicBezTo>
                  <a:cubicBezTo>
                    <a:pt x="8613" y="792"/>
                    <a:pt x="8514" y="794"/>
                    <a:pt x="8419" y="794"/>
                  </a:cubicBezTo>
                  <a:cubicBezTo>
                    <a:pt x="8068" y="794"/>
                    <a:pt x="7765" y="767"/>
                    <a:pt x="7487" y="605"/>
                  </a:cubicBezTo>
                  <a:cubicBezTo>
                    <a:pt x="7325" y="1214"/>
                    <a:pt x="6980" y="1366"/>
                    <a:pt x="6538" y="1366"/>
                  </a:cubicBezTo>
                  <a:cubicBezTo>
                    <a:pt x="6307" y="1366"/>
                    <a:pt x="6049" y="1324"/>
                    <a:pt x="5777" y="1286"/>
                  </a:cubicBezTo>
                  <a:cubicBezTo>
                    <a:pt x="5724" y="1278"/>
                    <a:pt x="5679" y="1275"/>
                    <a:pt x="5638" y="1275"/>
                  </a:cubicBezTo>
                  <a:cubicBezTo>
                    <a:pt x="5324" y="1275"/>
                    <a:pt x="5323" y="1491"/>
                    <a:pt x="5169" y="1829"/>
                  </a:cubicBezTo>
                  <a:cubicBezTo>
                    <a:pt x="4994" y="2214"/>
                    <a:pt x="4768" y="2554"/>
                    <a:pt x="4407" y="2789"/>
                  </a:cubicBezTo>
                  <a:cubicBezTo>
                    <a:pt x="3458" y="3430"/>
                    <a:pt x="2311" y="3864"/>
                    <a:pt x="1557" y="4740"/>
                  </a:cubicBezTo>
                  <a:cubicBezTo>
                    <a:pt x="1135" y="5234"/>
                    <a:pt x="1034" y="5926"/>
                    <a:pt x="815" y="6523"/>
                  </a:cubicBezTo>
                  <a:cubicBezTo>
                    <a:pt x="661" y="6916"/>
                    <a:pt x="0" y="7483"/>
                    <a:pt x="113" y="7893"/>
                  </a:cubicBezTo>
                  <a:cubicBezTo>
                    <a:pt x="148" y="7897"/>
                    <a:pt x="181" y="7899"/>
                    <a:pt x="213" y="7899"/>
                  </a:cubicBezTo>
                  <a:cubicBezTo>
                    <a:pt x="548" y="7899"/>
                    <a:pt x="770" y="7697"/>
                    <a:pt x="1062" y="7552"/>
                  </a:cubicBezTo>
                  <a:cubicBezTo>
                    <a:pt x="1396" y="7387"/>
                    <a:pt x="1940" y="7223"/>
                    <a:pt x="2321" y="7223"/>
                  </a:cubicBezTo>
                  <a:cubicBezTo>
                    <a:pt x="2342" y="7223"/>
                    <a:pt x="2363" y="7223"/>
                    <a:pt x="2384" y="7224"/>
                  </a:cubicBezTo>
                  <a:cubicBezTo>
                    <a:pt x="3385" y="7256"/>
                    <a:pt x="3693" y="8647"/>
                    <a:pt x="3746" y="9434"/>
                  </a:cubicBezTo>
                  <a:cubicBezTo>
                    <a:pt x="3774" y="9855"/>
                    <a:pt x="3960" y="10134"/>
                    <a:pt x="3900" y="10504"/>
                  </a:cubicBezTo>
                  <a:cubicBezTo>
                    <a:pt x="4354" y="10370"/>
                    <a:pt x="4808" y="10183"/>
                    <a:pt x="5209" y="10110"/>
                  </a:cubicBezTo>
                  <a:cubicBezTo>
                    <a:pt x="5369" y="10080"/>
                    <a:pt x="5523" y="10068"/>
                    <a:pt x="5674" y="10068"/>
                  </a:cubicBezTo>
                  <a:cubicBezTo>
                    <a:pt x="6032" y="10068"/>
                    <a:pt x="6379" y="10136"/>
                    <a:pt x="6757" y="10196"/>
                  </a:cubicBezTo>
                  <a:cubicBezTo>
                    <a:pt x="6950" y="10225"/>
                    <a:pt x="7127" y="10244"/>
                    <a:pt x="7289" y="10244"/>
                  </a:cubicBezTo>
                  <a:cubicBezTo>
                    <a:pt x="7753" y="10244"/>
                    <a:pt x="8102" y="10089"/>
                    <a:pt x="8375" y="9575"/>
                  </a:cubicBezTo>
                  <a:cubicBezTo>
                    <a:pt x="8748" y="8874"/>
                    <a:pt x="8830" y="8473"/>
                    <a:pt x="9624" y="8039"/>
                  </a:cubicBezTo>
                  <a:cubicBezTo>
                    <a:pt x="9809" y="7940"/>
                    <a:pt x="10042" y="7772"/>
                    <a:pt x="10226" y="7772"/>
                  </a:cubicBezTo>
                  <a:cubicBezTo>
                    <a:pt x="10328" y="7772"/>
                    <a:pt x="10415" y="7823"/>
                    <a:pt x="10471" y="7966"/>
                  </a:cubicBezTo>
                  <a:cubicBezTo>
                    <a:pt x="10593" y="8306"/>
                    <a:pt x="10284" y="8732"/>
                    <a:pt x="10426" y="9113"/>
                  </a:cubicBezTo>
                  <a:cubicBezTo>
                    <a:pt x="10572" y="9494"/>
                    <a:pt x="10933" y="9648"/>
                    <a:pt x="11059" y="10022"/>
                  </a:cubicBezTo>
                  <a:cubicBezTo>
                    <a:pt x="11221" y="10504"/>
                    <a:pt x="11347" y="10950"/>
                    <a:pt x="11687" y="11371"/>
                  </a:cubicBezTo>
                  <a:cubicBezTo>
                    <a:pt x="11822" y="11538"/>
                    <a:pt x="12031" y="11697"/>
                    <a:pt x="12228" y="11697"/>
                  </a:cubicBezTo>
                  <a:cubicBezTo>
                    <a:pt x="12334" y="11697"/>
                    <a:pt x="12436" y="11652"/>
                    <a:pt x="12522" y="11537"/>
                  </a:cubicBezTo>
                  <a:cubicBezTo>
                    <a:pt x="12636" y="11380"/>
                    <a:pt x="12555" y="11103"/>
                    <a:pt x="12575" y="10937"/>
                  </a:cubicBezTo>
                  <a:cubicBezTo>
                    <a:pt x="12604" y="10585"/>
                    <a:pt x="12757" y="10256"/>
                    <a:pt x="12892" y="9936"/>
                  </a:cubicBezTo>
                  <a:cubicBezTo>
                    <a:pt x="13090" y="9453"/>
                    <a:pt x="13325" y="9547"/>
                    <a:pt x="13678" y="9227"/>
                  </a:cubicBezTo>
                  <a:cubicBezTo>
                    <a:pt x="13945" y="8967"/>
                    <a:pt x="13884" y="8619"/>
                    <a:pt x="14018" y="8286"/>
                  </a:cubicBezTo>
                  <a:cubicBezTo>
                    <a:pt x="14123" y="8016"/>
                    <a:pt x="14219" y="7912"/>
                    <a:pt x="14305" y="7912"/>
                  </a:cubicBezTo>
                  <a:cubicBezTo>
                    <a:pt x="14577" y="7912"/>
                    <a:pt x="14767" y="8937"/>
                    <a:pt x="14914" y="9133"/>
                  </a:cubicBezTo>
                  <a:cubicBezTo>
                    <a:pt x="15043" y="9292"/>
                    <a:pt x="15292" y="9458"/>
                    <a:pt x="15529" y="9458"/>
                  </a:cubicBezTo>
                  <a:cubicBezTo>
                    <a:pt x="15613" y="9458"/>
                    <a:pt x="15695" y="9437"/>
                    <a:pt x="15769" y="9389"/>
                  </a:cubicBezTo>
                  <a:cubicBezTo>
                    <a:pt x="15987" y="9246"/>
                    <a:pt x="15974" y="8907"/>
                    <a:pt x="16182" y="8907"/>
                  </a:cubicBezTo>
                  <a:cubicBezTo>
                    <a:pt x="16241" y="8907"/>
                    <a:pt x="16318" y="8934"/>
                    <a:pt x="16422" y="9000"/>
                  </a:cubicBezTo>
                  <a:cubicBezTo>
                    <a:pt x="16710" y="9195"/>
                    <a:pt x="16584" y="9595"/>
                    <a:pt x="16884" y="9762"/>
                  </a:cubicBezTo>
                  <a:cubicBezTo>
                    <a:pt x="16966" y="9809"/>
                    <a:pt x="17046" y="9830"/>
                    <a:pt x="17120" y="9830"/>
                  </a:cubicBezTo>
                  <a:cubicBezTo>
                    <a:pt x="17287" y="9830"/>
                    <a:pt x="17421" y="9721"/>
                    <a:pt x="17472" y="9555"/>
                  </a:cubicBezTo>
                  <a:cubicBezTo>
                    <a:pt x="17667" y="8987"/>
                    <a:pt x="17164" y="8145"/>
                    <a:pt x="17532" y="7617"/>
                  </a:cubicBezTo>
                  <a:lnTo>
                    <a:pt x="17532" y="7617"/>
                  </a:lnTo>
                  <a:cubicBezTo>
                    <a:pt x="17871" y="7675"/>
                    <a:pt x="18207" y="8026"/>
                    <a:pt x="18575" y="8026"/>
                  </a:cubicBezTo>
                  <a:cubicBezTo>
                    <a:pt x="18670" y="8026"/>
                    <a:pt x="18767" y="8003"/>
                    <a:pt x="18866" y="7945"/>
                  </a:cubicBezTo>
                  <a:cubicBezTo>
                    <a:pt x="19308" y="7690"/>
                    <a:pt x="18821" y="7131"/>
                    <a:pt x="18887" y="6729"/>
                  </a:cubicBezTo>
                  <a:cubicBezTo>
                    <a:pt x="18928" y="6462"/>
                    <a:pt x="19040" y="6194"/>
                    <a:pt x="18956" y="5935"/>
                  </a:cubicBezTo>
                  <a:cubicBezTo>
                    <a:pt x="18935" y="5842"/>
                    <a:pt x="18894" y="5761"/>
                    <a:pt x="18802" y="5668"/>
                  </a:cubicBezTo>
                  <a:cubicBezTo>
                    <a:pt x="18702" y="5570"/>
                    <a:pt x="18606" y="5533"/>
                    <a:pt x="18511" y="5533"/>
                  </a:cubicBezTo>
                  <a:cubicBezTo>
                    <a:pt x="18265" y="5533"/>
                    <a:pt x="18027" y="5781"/>
                    <a:pt x="17751" y="5834"/>
                  </a:cubicBezTo>
                  <a:cubicBezTo>
                    <a:pt x="17692" y="5846"/>
                    <a:pt x="17639" y="5852"/>
                    <a:pt x="17592" y="5852"/>
                  </a:cubicBezTo>
                  <a:cubicBezTo>
                    <a:pt x="17253" y="5852"/>
                    <a:pt x="17201" y="5555"/>
                    <a:pt x="17030" y="5266"/>
                  </a:cubicBezTo>
                  <a:cubicBezTo>
                    <a:pt x="16832" y="4934"/>
                    <a:pt x="16625" y="4813"/>
                    <a:pt x="16256" y="4686"/>
                  </a:cubicBezTo>
                  <a:cubicBezTo>
                    <a:pt x="15863" y="4545"/>
                    <a:pt x="15328" y="4358"/>
                    <a:pt x="15429" y="3913"/>
                  </a:cubicBezTo>
                  <a:cubicBezTo>
                    <a:pt x="15514" y="3543"/>
                    <a:pt x="15883" y="3202"/>
                    <a:pt x="16017" y="2842"/>
                  </a:cubicBezTo>
                  <a:cubicBezTo>
                    <a:pt x="16175" y="2448"/>
                    <a:pt x="16175" y="2141"/>
                    <a:pt x="16037" y="1881"/>
                  </a:cubicBezTo>
                  <a:cubicBezTo>
                    <a:pt x="15915" y="1614"/>
                    <a:pt x="15668" y="1407"/>
                    <a:pt x="15315" y="1220"/>
                  </a:cubicBezTo>
                  <a:cubicBezTo>
                    <a:pt x="14853" y="973"/>
                    <a:pt x="14273" y="645"/>
                    <a:pt x="13758" y="564"/>
                  </a:cubicBezTo>
                  <a:cubicBezTo>
                    <a:pt x="13694" y="552"/>
                    <a:pt x="13629" y="548"/>
                    <a:pt x="13562" y="548"/>
                  </a:cubicBezTo>
                  <a:cubicBezTo>
                    <a:pt x="13448" y="548"/>
                    <a:pt x="13332" y="559"/>
                    <a:pt x="13217" y="559"/>
                  </a:cubicBezTo>
                  <a:cubicBezTo>
                    <a:pt x="13143" y="559"/>
                    <a:pt x="13069" y="555"/>
                    <a:pt x="12997" y="539"/>
                  </a:cubicBezTo>
                  <a:cubicBezTo>
                    <a:pt x="12687" y="471"/>
                    <a:pt x="12230" y="1"/>
                    <a:pt x="11834"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0"/>
            <p:cNvSpPr/>
            <p:nvPr/>
          </p:nvSpPr>
          <p:spPr>
            <a:xfrm>
              <a:off x="3010300" y="2939725"/>
              <a:ext cx="39475" cy="33375"/>
            </a:xfrm>
            <a:custGeom>
              <a:avLst/>
              <a:gdLst/>
              <a:ahLst/>
              <a:cxnLst/>
              <a:rect l="l" t="t" r="r" b="b"/>
              <a:pathLst>
                <a:path w="1579" h="1335" extrusionOk="0">
                  <a:moveTo>
                    <a:pt x="180" y="1"/>
                  </a:moveTo>
                  <a:cubicBezTo>
                    <a:pt x="118" y="1"/>
                    <a:pt x="61" y="15"/>
                    <a:pt x="42" y="59"/>
                  </a:cubicBezTo>
                  <a:cubicBezTo>
                    <a:pt x="1" y="141"/>
                    <a:pt x="62" y="161"/>
                    <a:pt x="102" y="214"/>
                  </a:cubicBezTo>
                  <a:cubicBezTo>
                    <a:pt x="135" y="267"/>
                    <a:pt x="147" y="295"/>
                    <a:pt x="147" y="368"/>
                  </a:cubicBezTo>
                  <a:cubicBezTo>
                    <a:pt x="196" y="542"/>
                    <a:pt x="261" y="708"/>
                    <a:pt x="309" y="875"/>
                  </a:cubicBezTo>
                  <a:cubicBezTo>
                    <a:pt x="330" y="976"/>
                    <a:pt x="330" y="1081"/>
                    <a:pt x="330" y="1183"/>
                  </a:cubicBezTo>
                  <a:cubicBezTo>
                    <a:pt x="387" y="1199"/>
                    <a:pt x="445" y="1203"/>
                    <a:pt x="505" y="1203"/>
                  </a:cubicBezTo>
                  <a:cubicBezTo>
                    <a:pt x="575" y="1203"/>
                    <a:pt x="646" y="1197"/>
                    <a:pt x="716" y="1197"/>
                  </a:cubicBezTo>
                  <a:cubicBezTo>
                    <a:pt x="781" y="1197"/>
                    <a:pt x="846" y="1203"/>
                    <a:pt x="909" y="1223"/>
                  </a:cubicBezTo>
                  <a:cubicBezTo>
                    <a:pt x="1031" y="1268"/>
                    <a:pt x="1117" y="1335"/>
                    <a:pt x="1244" y="1335"/>
                  </a:cubicBezTo>
                  <a:cubicBezTo>
                    <a:pt x="1265" y="1335"/>
                    <a:pt x="1287" y="1333"/>
                    <a:pt x="1310" y="1329"/>
                  </a:cubicBezTo>
                  <a:cubicBezTo>
                    <a:pt x="1558" y="1288"/>
                    <a:pt x="1351" y="1134"/>
                    <a:pt x="1371" y="988"/>
                  </a:cubicBezTo>
                  <a:cubicBezTo>
                    <a:pt x="1391" y="907"/>
                    <a:pt x="1456" y="955"/>
                    <a:pt x="1517" y="907"/>
                  </a:cubicBezTo>
                  <a:cubicBezTo>
                    <a:pt x="1570" y="875"/>
                    <a:pt x="1578" y="802"/>
                    <a:pt x="1570" y="740"/>
                  </a:cubicBezTo>
                  <a:cubicBezTo>
                    <a:pt x="1544" y="605"/>
                    <a:pt x="1421" y="555"/>
                    <a:pt x="1298" y="555"/>
                  </a:cubicBezTo>
                  <a:cubicBezTo>
                    <a:pt x="1263" y="555"/>
                    <a:pt x="1229" y="559"/>
                    <a:pt x="1197" y="566"/>
                  </a:cubicBezTo>
                  <a:cubicBezTo>
                    <a:pt x="1136" y="578"/>
                    <a:pt x="1083" y="588"/>
                    <a:pt x="1033" y="588"/>
                  </a:cubicBezTo>
                  <a:cubicBezTo>
                    <a:pt x="962" y="588"/>
                    <a:pt x="897" y="568"/>
                    <a:pt x="824" y="502"/>
                  </a:cubicBezTo>
                  <a:cubicBezTo>
                    <a:pt x="641" y="347"/>
                    <a:pt x="629" y="80"/>
                    <a:pt x="362" y="27"/>
                  </a:cubicBezTo>
                  <a:cubicBezTo>
                    <a:pt x="320" y="17"/>
                    <a:pt x="247" y="1"/>
                    <a:pt x="18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0"/>
            <p:cNvSpPr/>
            <p:nvPr/>
          </p:nvSpPr>
          <p:spPr>
            <a:xfrm>
              <a:off x="2938475" y="2954825"/>
              <a:ext cx="69850" cy="40125"/>
            </a:xfrm>
            <a:custGeom>
              <a:avLst/>
              <a:gdLst/>
              <a:ahLst/>
              <a:cxnLst/>
              <a:rect l="l" t="t" r="r" b="b"/>
              <a:pathLst>
                <a:path w="2794" h="1605" extrusionOk="0">
                  <a:moveTo>
                    <a:pt x="1567" y="1"/>
                  </a:moveTo>
                  <a:cubicBezTo>
                    <a:pt x="1559" y="1"/>
                    <a:pt x="1551" y="1"/>
                    <a:pt x="1544" y="3"/>
                  </a:cubicBezTo>
                  <a:cubicBezTo>
                    <a:pt x="1411" y="23"/>
                    <a:pt x="1366" y="331"/>
                    <a:pt x="1276" y="437"/>
                  </a:cubicBezTo>
                  <a:cubicBezTo>
                    <a:pt x="1162" y="572"/>
                    <a:pt x="1131" y="605"/>
                    <a:pt x="1072" y="605"/>
                  </a:cubicBezTo>
                  <a:cubicBezTo>
                    <a:pt x="1028" y="605"/>
                    <a:pt x="970" y="587"/>
                    <a:pt x="851" y="579"/>
                  </a:cubicBezTo>
                  <a:cubicBezTo>
                    <a:pt x="669" y="570"/>
                    <a:pt x="466" y="519"/>
                    <a:pt x="314" y="519"/>
                  </a:cubicBezTo>
                  <a:cubicBezTo>
                    <a:pt x="114" y="519"/>
                    <a:pt x="1" y="607"/>
                    <a:pt x="129" y="993"/>
                  </a:cubicBezTo>
                  <a:cubicBezTo>
                    <a:pt x="264" y="1373"/>
                    <a:pt x="750" y="1601"/>
                    <a:pt x="1171" y="1601"/>
                  </a:cubicBezTo>
                  <a:cubicBezTo>
                    <a:pt x="1184" y="1603"/>
                    <a:pt x="1203" y="1604"/>
                    <a:pt x="1228" y="1604"/>
                  </a:cubicBezTo>
                  <a:cubicBezTo>
                    <a:pt x="1326" y="1604"/>
                    <a:pt x="1502" y="1582"/>
                    <a:pt x="1593" y="1507"/>
                  </a:cubicBezTo>
                  <a:cubicBezTo>
                    <a:pt x="1779" y="1352"/>
                    <a:pt x="1739" y="1094"/>
                    <a:pt x="1905" y="959"/>
                  </a:cubicBezTo>
                  <a:cubicBezTo>
                    <a:pt x="2161" y="765"/>
                    <a:pt x="2793" y="920"/>
                    <a:pt x="2679" y="351"/>
                  </a:cubicBezTo>
                  <a:cubicBezTo>
                    <a:pt x="2643" y="350"/>
                    <a:pt x="2607" y="349"/>
                    <a:pt x="2570" y="349"/>
                  </a:cubicBezTo>
                  <a:cubicBezTo>
                    <a:pt x="2530" y="349"/>
                    <a:pt x="2491" y="350"/>
                    <a:pt x="2451" y="350"/>
                  </a:cubicBezTo>
                  <a:cubicBezTo>
                    <a:pt x="2350" y="350"/>
                    <a:pt x="2251" y="347"/>
                    <a:pt x="2161" y="323"/>
                  </a:cubicBezTo>
                  <a:cubicBezTo>
                    <a:pt x="1995" y="273"/>
                    <a:pt x="1716" y="1"/>
                    <a:pt x="156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0"/>
            <p:cNvSpPr/>
            <p:nvPr/>
          </p:nvSpPr>
          <p:spPr>
            <a:xfrm>
              <a:off x="2930150" y="2759375"/>
              <a:ext cx="397600" cy="333475"/>
            </a:xfrm>
            <a:custGeom>
              <a:avLst/>
              <a:gdLst/>
              <a:ahLst/>
              <a:cxnLst/>
              <a:rect l="l" t="t" r="r" b="b"/>
              <a:pathLst>
                <a:path w="15904" h="13339" extrusionOk="0">
                  <a:moveTo>
                    <a:pt x="14087" y="12"/>
                  </a:moveTo>
                  <a:cubicBezTo>
                    <a:pt x="13737" y="12"/>
                    <a:pt x="13420" y="136"/>
                    <a:pt x="13069" y="136"/>
                  </a:cubicBezTo>
                  <a:cubicBezTo>
                    <a:pt x="13054" y="136"/>
                    <a:pt x="13040" y="135"/>
                    <a:pt x="13026" y="135"/>
                  </a:cubicBezTo>
                  <a:cubicBezTo>
                    <a:pt x="12735" y="129"/>
                    <a:pt x="12479" y="65"/>
                    <a:pt x="12211" y="65"/>
                  </a:cubicBezTo>
                  <a:cubicBezTo>
                    <a:pt x="12117" y="65"/>
                    <a:pt x="12021" y="73"/>
                    <a:pt x="11922" y="94"/>
                  </a:cubicBezTo>
                  <a:cubicBezTo>
                    <a:pt x="11323" y="208"/>
                    <a:pt x="10208" y="1"/>
                    <a:pt x="9806" y="468"/>
                  </a:cubicBezTo>
                  <a:cubicBezTo>
                    <a:pt x="9559" y="755"/>
                    <a:pt x="9507" y="1189"/>
                    <a:pt x="9292" y="1477"/>
                  </a:cubicBezTo>
                  <a:cubicBezTo>
                    <a:pt x="9077" y="1765"/>
                    <a:pt x="8805" y="1898"/>
                    <a:pt x="9044" y="2292"/>
                  </a:cubicBezTo>
                  <a:cubicBezTo>
                    <a:pt x="9259" y="2652"/>
                    <a:pt x="9733" y="2579"/>
                    <a:pt x="9714" y="3054"/>
                  </a:cubicBezTo>
                  <a:cubicBezTo>
                    <a:pt x="9705" y="3168"/>
                    <a:pt x="9499" y="3746"/>
                    <a:pt x="9393" y="3868"/>
                  </a:cubicBezTo>
                  <a:cubicBezTo>
                    <a:pt x="8797" y="4590"/>
                    <a:pt x="7516" y="4068"/>
                    <a:pt x="7602" y="5316"/>
                  </a:cubicBezTo>
                  <a:cubicBezTo>
                    <a:pt x="7647" y="5319"/>
                    <a:pt x="7695" y="5320"/>
                    <a:pt x="7744" y="5320"/>
                  </a:cubicBezTo>
                  <a:cubicBezTo>
                    <a:pt x="8204" y="5320"/>
                    <a:pt x="8840" y="5207"/>
                    <a:pt x="9231" y="5065"/>
                  </a:cubicBezTo>
                  <a:cubicBezTo>
                    <a:pt x="9510" y="4955"/>
                    <a:pt x="10022" y="4308"/>
                    <a:pt x="10323" y="4308"/>
                  </a:cubicBezTo>
                  <a:cubicBezTo>
                    <a:pt x="10390" y="4308"/>
                    <a:pt x="10446" y="4339"/>
                    <a:pt x="10487" y="4416"/>
                  </a:cubicBezTo>
                  <a:cubicBezTo>
                    <a:pt x="10808" y="5016"/>
                    <a:pt x="9559" y="5170"/>
                    <a:pt x="9280" y="5336"/>
                  </a:cubicBezTo>
                  <a:cubicBezTo>
                    <a:pt x="8805" y="5623"/>
                    <a:pt x="8518" y="5828"/>
                    <a:pt x="8040" y="5828"/>
                  </a:cubicBezTo>
                  <a:cubicBezTo>
                    <a:pt x="7937" y="5828"/>
                    <a:pt x="7826" y="5818"/>
                    <a:pt x="7703" y="5798"/>
                  </a:cubicBezTo>
                  <a:cubicBezTo>
                    <a:pt x="7124" y="5712"/>
                    <a:pt x="6201" y="4840"/>
                    <a:pt x="5597" y="4840"/>
                  </a:cubicBezTo>
                  <a:cubicBezTo>
                    <a:pt x="5491" y="4840"/>
                    <a:pt x="5394" y="4867"/>
                    <a:pt x="5311" y="4931"/>
                  </a:cubicBezTo>
                  <a:cubicBezTo>
                    <a:pt x="5052" y="5117"/>
                    <a:pt x="5104" y="5271"/>
                    <a:pt x="4776" y="5405"/>
                  </a:cubicBezTo>
                  <a:cubicBezTo>
                    <a:pt x="4577" y="5478"/>
                    <a:pt x="4363" y="5449"/>
                    <a:pt x="4168" y="5583"/>
                  </a:cubicBezTo>
                  <a:cubicBezTo>
                    <a:pt x="3815" y="5798"/>
                    <a:pt x="3515" y="6386"/>
                    <a:pt x="3755" y="6787"/>
                  </a:cubicBezTo>
                  <a:cubicBezTo>
                    <a:pt x="3898" y="7035"/>
                    <a:pt x="4112" y="7079"/>
                    <a:pt x="4339" y="7079"/>
                  </a:cubicBezTo>
                  <a:cubicBezTo>
                    <a:pt x="4467" y="7079"/>
                    <a:pt x="4599" y="7065"/>
                    <a:pt x="4724" y="7065"/>
                  </a:cubicBezTo>
                  <a:cubicBezTo>
                    <a:pt x="4842" y="7065"/>
                    <a:pt x="4954" y="7078"/>
                    <a:pt x="5052" y="7127"/>
                  </a:cubicBezTo>
                  <a:cubicBezTo>
                    <a:pt x="5457" y="7335"/>
                    <a:pt x="5392" y="7963"/>
                    <a:pt x="5858" y="8121"/>
                  </a:cubicBezTo>
                  <a:cubicBezTo>
                    <a:pt x="6187" y="8222"/>
                    <a:pt x="8002" y="7984"/>
                    <a:pt x="7561" y="8912"/>
                  </a:cubicBezTo>
                  <a:cubicBezTo>
                    <a:pt x="7454" y="9139"/>
                    <a:pt x="7203" y="9214"/>
                    <a:pt x="6907" y="9214"/>
                  </a:cubicBezTo>
                  <a:cubicBezTo>
                    <a:pt x="6396" y="9214"/>
                    <a:pt x="5749" y="8990"/>
                    <a:pt x="5477" y="8944"/>
                  </a:cubicBezTo>
                  <a:cubicBezTo>
                    <a:pt x="5377" y="8930"/>
                    <a:pt x="5281" y="8924"/>
                    <a:pt x="5188" y="8924"/>
                  </a:cubicBezTo>
                  <a:cubicBezTo>
                    <a:pt x="4453" y="8924"/>
                    <a:pt x="3880" y="9301"/>
                    <a:pt x="3186" y="9337"/>
                  </a:cubicBezTo>
                  <a:cubicBezTo>
                    <a:pt x="2720" y="9365"/>
                    <a:pt x="2558" y="9378"/>
                    <a:pt x="2226" y="9726"/>
                  </a:cubicBezTo>
                  <a:cubicBezTo>
                    <a:pt x="1979" y="9973"/>
                    <a:pt x="1918" y="10201"/>
                    <a:pt x="1504" y="10246"/>
                  </a:cubicBezTo>
                  <a:cubicBezTo>
                    <a:pt x="1476" y="10248"/>
                    <a:pt x="1448" y="10249"/>
                    <a:pt x="1420" y="10249"/>
                  </a:cubicBezTo>
                  <a:cubicBezTo>
                    <a:pt x="1186" y="10249"/>
                    <a:pt x="938" y="10177"/>
                    <a:pt x="695" y="10177"/>
                  </a:cubicBezTo>
                  <a:cubicBezTo>
                    <a:pt x="621" y="10177"/>
                    <a:pt x="548" y="10183"/>
                    <a:pt x="475" y="10201"/>
                  </a:cubicBezTo>
                  <a:cubicBezTo>
                    <a:pt x="296" y="10253"/>
                    <a:pt x="142" y="10326"/>
                    <a:pt x="0" y="10399"/>
                  </a:cubicBezTo>
                  <a:cubicBezTo>
                    <a:pt x="215" y="10521"/>
                    <a:pt x="434" y="10667"/>
                    <a:pt x="629" y="10760"/>
                  </a:cubicBezTo>
                  <a:cubicBezTo>
                    <a:pt x="1097" y="10970"/>
                    <a:pt x="1929" y="11308"/>
                    <a:pt x="2595" y="11308"/>
                  </a:cubicBezTo>
                  <a:cubicBezTo>
                    <a:pt x="2777" y="11308"/>
                    <a:pt x="2947" y="11282"/>
                    <a:pt x="3093" y="11222"/>
                  </a:cubicBezTo>
                  <a:cubicBezTo>
                    <a:pt x="3600" y="11015"/>
                    <a:pt x="3474" y="10326"/>
                    <a:pt x="3940" y="10132"/>
                  </a:cubicBezTo>
                  <a:cubicBezTo>
                    <a:pt x="4052" y="10080"/>
                    <a:pt x="4184" y="10059"/>
                    <a:pt x="4323" y="10059"/>
                  </a:cubicBezTo>
                  <a:cubicBezTo>
                    <a:pt x="4686" y="10059"/>
                    <a:pt x="5103" y="10200"/>
                    <a:pt x="5364" y="10306"/>
                  </a:cubicBezTo>
                  <a:cubicBezTo>
                    <a:pt x="5785" y="10480"/>
                    <a:pt x="6434" y="10513"/>
                    <a:pt x="6814" y="10727"/>
                  </a:cubicBezTo>
                  <a:cubicBezTo>
                    <a:pt x="7220" y="10955"/>
                    <a:pt x="7188" y="11389"/>
                    <a:pt x="7508" y="11688"/>
                  </a:cubicBezTo>
                  <a:cubicBezTo>
                    <a:pt x="8148" y="12276"/>
                    <a:pt x="9106" y="12029"/>
                    <a:pt x="9373" y="13071"/>
                  </a:cubicBezTo>
                  <a:cubicBezTo>
                    <a:pt x="9393" y="13164"/>
                    <a:pt x="9413" y="13257"/>
                    <a:pt x="9426" y="13338"/>
                  </a:cubicBezTo>
                  <a:cubicBezTo>
                    <a:pt x="9714" y="13058"/>
                    <a:pt x="9993" y="12770"/>
                    <a:pt x="10220" y="12442"/>
                  </a:cubicBezTo>
                  <a:cubicBezTo>
                    <a:pt x="10767" y="11656"/>
                    <a:pt x="10962" y="10841"/>
                    <a:pt x="10881" y="9885"/>
                  </a:cubicBezTo>
                  <a:cubicBezTo>
                    <a:pt x="10848" y="9572"/>
                    <a:pt x="10654" y="9017"/>
                    <a:pt x="10796" y="8729"/>
                  </a:cubicBezTo>
                  <a:cubicBezTo>
                    <a:pt x="10892" y="8528"/>
                    <a:pt x="10963" y="8513"/>
                    <a:pt x="11102" y="8513"/>
                  </a:cubicBezTo>
                  <a:cubicBezTo>
                    <a:pt x="11126" y="8513"/>
                    <a:pt x="11152" y="8514"/>
                    <a:pt x="11181" y="8514"/>
                  </a:cubicBezTo>
                  <a:cubicBezTo>
                    <a:pt x="11217" y="8514"/>
                    <a:pt x="11257" y="8513"/>
                    <a:pt x="11303" y="8510"/>
                  </a:cubicBezTo>
                  <a:cubicBezTo>
                    <a:pt x="12170" y="8450"/>
                    <a:pt x="12900" y="8450"/>
                    <a:pt x="13581" y="7756"/>
                  </a:cubicBezTo>
                  <a:cubicBezTo>
                    <a:pt x="13995" y="7335"/>
                    <a:pt x="14347" y="6500"/>
                    <a:pt x="14214" y="5903"/>
                  </a:cubicBezTo>
                  <a:cubicBezTo>
                    <a:pt x="14107" y="5490"/>
                    <a:pt x="13520" y="5003"/>
                    <a:pt x="13873" y="4562"/>
                  </a:cubicBezTo>
                  <a:cubicBezTo>
                    <a:pt x="14006" y="4408"/>
                    <a:pt x="14367" y="4363"/>
                    <a:pt x="14549" y="4262"/>
                  </a:cubicBezTo>
                  <a:cubicBezTo>
                    <a:pt x="14934" y="4075"/>
                    <a:pt x="15182" y="3776"/>
                    <a:pt x="15437" y="3435"/>
                  </a:cubicBezTo>
                  <a:cubicBezTo>
                    <a:pt x="15831" y="2919"/>
                    <a:pt x="15903" y="2352"/>
                    <a:pt x="15685" y="1757"/>
                  </a:cubicBezTo>
                  <a:cubicBezTo>
                    <a:pt x="15656" y="1663"/>
                    <a:pt x="15624" y="1570"/>
                    <a:pt x="15583" y="1469"/>
                  </a:cubicBezTo>
                  <a:lnTo>
                    <a:pt x="15583" y="1456"/>
                  </a:lnTo>
                  <a:cubicBezTo>
                    <a:pt x="15336" y="767"/>
                    <a:pt x="14963" y="42"/>
                    <a:pt x="14160" y="13"/>
                  </a:cubicBezTo>
                  <a:cubicBezTo>
                    <a:pt x="14135" y="12"/>
                    <a:pt x="14111" y="12"/>
                    <a:pt x="14087" y="12"/>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0"/>
            <p:cNvSpPr/>
            <p:nvPr/>
          </p:nvSpPr>
          <p:spPr>
            <a:xfrm>
              <a:off x="2851200" y="3010825"/>
              <a:ext cx="344800" cy="290075"/>
            </a:xfrm>
            <a:custGeom>
              <a:avLst/>
              <a:gdLst/>
              <a:ahLst/>
              <a:cxnLst/>
              <a:rect l="l" t="t" r="r" b="b"/>
              <a:pathLst>
                <a:path w="13792" h="11603" extrusionOk="0">
                  <a:moveTo>
                    <a:pt x="7481" y="1"/>
                  </a:moveTo>
                  <a:cubicBezTo>
                    <a:pt x="7342" y="1"/>
                    <a:pt x="7210" y="22"/>
                    <a:pt x="7098" y="74"/>
                  </a:cubicBezTo>
                  <a:cubicBezTo>
                    <a:pt x="6632" y="268"/>
                    <a:pt x="6758" y="957"/>
                    <a:pt x="6251" y="1164"/>
                  </a:cubicBezTo>
                  <a:cubicBezTo>
                    <a:pt x="6105" y="1224"/>
                    <a:pt x="5935" y="1250"/>
                    <a:pt x="5753" y="1250"/>
                  </a:cubicBezTo>
                  <a:cubicBezTo>
                    <a:pt x="5087" y="1250"/>
                    <a:pt x="4255" y="912"/>
                    <a:pt x="3787" y="702"/>
                  </a:cubicBezTo>
                  <a:cubicBezTo>
                    <a:pt x="3592" y="609"/>
                    <a:pt x="3373" y="463"/>
                    <a:pt x="3158" y="341"/>
                  </a:cubicBezTo>
                  <a:cubicBezTo>
                    <a:pt x="2960" y="227"/>
                    <a:pt x="2753" y="122"/>
                    <a:pt x="2559" y="102"/>
                  </a:cubicBezTo>
                  <a:cubicBezTo>
                    <a:pt x="2537" y="99"/>
                    <a:pt x="2514" y="98"/>
                    <a:pt x="2492" y="98"/>
                  </a:cubicBezTo>
                  <a:cubicBezTo>
                    <a:pt x="2151" y="98"/>
                    <a:pt x="1796" y="375"/>
                    <a:pt x="1476" y="455"/>
                  </a:cubicBezTo>
                  <a:cubicBezTo>
                    <a:pt x="961" y="596"/>
                    <a:pt x="434" y="690"/>
                    <a:pt x="0" y="949"/>
                  </a:cubicBezTo>
                  <a:cubicBezTo>
                    <a:pt x="54" y="970"/>
                    <a:pt x="106" y="1010"/>
                    <a:pt x="134" y="1063"/>
                  </a:cubicBezTo>
                  <a:cubicBezTo>
                    <a:pt x="288" y="1318"/>
                    <a:pt x="114" y="1805"/>
                    <a:pt x="155" y="2093"/>
                  </a:cubicBezTo>
                  <a:cubicBezTo>
                    <a:pt x="239" y="2639"/>
                    <a:pt x="487" y="2753"/>
                    <a:pt x="969" y="2806"/>
                  </a:cubicBezTo>
                  <a:cubicBezTo>
                    <a:pt x="1395" y="2847"/>
                    <a:pt x="1464" y="3041"/>
                    <a:pt x="1622" y="3402"/>
                  </a:cubicBezTo>
                  <a:cubicBezTo>
                    <a:pt x="1784" y="3787"/>
                    <a:pt x="1962" y="4147"/>
                    <a:pt x="2303" y="4415"/>
                  </a:cubicBezTo>
                  <a:cubicBezTo>
                    <a:pt x="2457" y="4549"/>
                    <a:pt x="2651" y="4650"/>
                    <a:pt x="2838" y="4736"/>
                  </a:cubicBezTo>
                  <a:cubicBezTo>
                    <a:pt x="3065" y="4837"/>
                    <a:pt x="3414" y="4837"/>
                    <a:pt x="3613" y="4970"/>
                  </a:cubicBezTo>
                  <a:cubicBezTo>
                    <a:pt x="3794" y="5096"/>
                    <a:pt x="3828" y="5352"/>
                    <a:pt x="4002" y="5498"/>
                  </a:cubicBezTo>
                  <a:cubicBezTo>
                    <a:pt x="4189" y="5640"/>
                    <a:pt x="4476" y="5672"/>
                    <a:pt x="4683" y="5777"/>
                  </a:cubicBezTo>
                  <a:cubicBezTo>
                    <a:pt x="5055" y="5960"/>
                    <a:pt x="5242" y="6373"/>
                    <a:pt x="5343" y="6774"/>
                  </a:cubicBezTo>
                  <a:cubicBezTo>
                    <a:pt x="5437" y="7156"/>
                    <a:pt x="5424" y="8003"/>
                    <a:pt x="5838" y="8218"/>
                  </a:cubicBezTo>
                  <a:cubicBezTo>
                    <a:pt x="5899" y="8249"/>
                    <a:pt x="5959" y="8263"/>
                    <a:pt x="6017" y="8263"/>
                  </a:cubicBezTo>
                  <a:cubicBezTo>
                    <a:pt x="6364" y="8263"/>
                    <a:pt x="6670" y="7789"/>
                    <a:pt x="7039" y="7789"/>
                  </a:cubicBezTo>
                  <a:cubicBezTo>
                    <a:pt x="7081" y="7789"/>
                    <a:pt x="7124" y="7795"/>
                    <a:pt x="7168" y="7808"/>
                  </a:cubicBezTo>
                  <a:cubicBezTo>
                    <a:pt x="7467" y="7902"/>
                    <a:pt x="7427" y="8177"/>
                    <a:pt x="7508" y="8477"/>
                  </a:cubicBezTo>
                  <a:cubicBezTo>
                    <a:pt x="7594" y="8765"/>
                    <a:pt x="7755" y="9057"/>
                    <a:pt x="7901" y="9324"/>
                  </a:cubicBezTo>
                  <a:cubicBezTo>
                    <a:pt x="8189" y="9912"/>
                    <a:pt x="8756" y="10252"/>
                    <a:pt x="9231" y="10675"/>
                  </a:cubicBezTo>
                  <a:cubicBezTo>
                    <a:pt x="9718" y="11116"/>
                    <a:pt x="10107" y="11408"/>
                    <a:pt x="10654" y="11603"/>
                  </a:cubicBezTo>
                  <a:cubicBezTo>
                    <a:pt x="10687" y="11509"/>
                    <a:pt x="10727" y="11416"/>
                    <a:pt x="10767" y="11335"/>
                  </a:cubicBezTo>
                  <a:cubicBezTo>
                    <a:pt x="11100" y="10715"/>
                    <a:pt x="11830" y="10901"/>
                    <a:pt x="12182" y="10447"/>
                  </a:cubicBezTo>
                  <a:cubicBezTo>
                    <a:pt x="12843" y="9580"/>
                    <a:pt x="10180" y="8530"/>
                    <a:pt x="12056" y="8190"/>
                  </a:cubicBezTo>
                  <a:cubicBezTo>
                    <a:pt x="13110" y="7995"/>
                    <a:pt x="13791" y="7115"/>
                    <a:pt x="13585" y="6025"/>
                  </a:cubicBezTo>
                  <a:cubicBezTo>
                    <a:pt x="13471" y="5436"/>
                    <a:pt x="13212" y="4970"/>
                    <a:pt x="12924" y="4508"/>
                  </a:cubicBezTo>
                  <a:cubicBezTo>
                    <a:pt x="12657" y="4063"/>
                    <a:pt x="12665" y="3714"/>
                    <a:pt x="12584" y="3280"/>
                  </a:cubicBezTo>
                  <a:cubicBezTo>
                    <a:pt x="12571" y="3199"/>
                    <a:pt x="12551" y="3106"/>
                    <a:pt x="12531" y="3013"/>
                  </a:cubicBezTo>
                  <a:cubicBezTo>
                    <a:pt x="12264" y="1971"/>
                    <a:pt x="11306" y="2218"/>
                    <a:pt x="10666" y="1630"/>
                  </a:cubicBezTo>
                  <a:cubicBezTo>
                    <a:pt x="10346" y="1331"/>
                    <a:pt x="10378" y="897"/>
                    <a:pt x="9972" y="669"/>
                  </a:cubicBezTo>
                  <a:cubicBezTo>
                    <a:pt x="9592" y="455"/>
                    <a:pt x="8943" y="422"/>
                    <a:pt x="8522" y="248"/>
                  </a:cubicBezTo>
                  <a:cubicBezTo>
                    <a:pt x="8261" y="142"/>
                    <a:pt x="7844" y="1"/>
                    <a:pt x="748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0"/>
            <p:cNvSpPr/>
            <p:nvPr/>
          </p:nvSpPr>
          <p:spPr>
            <a:xfrm>
              <a:off x="2816950" y="1565750"/>
              <a:ext cx="93050" cy="155000"/>
            </a:xfrm>
            <a:custGeom>
              <a:avLst/>
              <a:gdLst/>
              <a:ahLst/>
              <a:cxnLst/>
              <a:rect l="l" t="t" r="r" b="b"/>
              <a:pathLst>
                <a:path w="3722" h="6200" extrusionOk="0">
                  <a:moveTo>
                    <a:pt x="3237" y="0"/>
                  </a:moveTo>
                  <a:cubicBezTo>
                    <a:pt x="2657" y="0"/>
                    <a:pt x="1601" y="563"/>
                    <a:pt x="1257" y="944"/>
                  </a:cubicBezTo>
                  <a:cubicBezTo>
                    <a:pt x="844" y="1407"/>
                    <a:pt x="1070" y="2121"/>
                    <a:pt x="1070" y="2675"/>
                  </a:cubicBezTo>
                  <a:cubicBezTo>
                    <a:pt x="1083" y="3429"/>
                    <a:pt x="576" y="3762"/>
                    <a:pt x="268" y="4391"/>
                  </a:cubicBezTo>
                  <a:cubicBezTo>
                    <a:pt x="0" y="4913"/>
                    <a:pt x="0" y="5607"/>
                    <a:pt x="28" y="6194"/>
                  </a:cubicBezTo>
                  <a:cubicBezTo>
                    <a:pt x="96" y="6198"/>
                    <a:pt x="161" y="6200"/>
                    <a:pt x="225" y="6200"/>
                  </a:cubicBezTo>
                  <a:cubicBezTo>
                    <a:pt x="744" y="6200"/>
                    <a:pt x="1154" y="6067"/>
                    <a:pt x="1403" y="5526"/>
                  </a:cubicBezTo>
                  <a:cubicBezTo>
                    <a:pt x="1618" y="5040"/>
                    <a:pt x="1497" y="4398"/>
                    <a:pt x="1886" y="3977"/>
                  </a:cubicBezTo>
                  <a:cubicBezTo>
                    <a:pt x="2238" y="3584"/>
                    <a:pt x="2786" y="3564"/>
                    <a:pt x="3073" y="3081"/>
                  </a:cubicBezTo>
                  <a:cubicBezTo>
                    <a:pt x="3340" y="2635"/>
                    <a:pt x="3332" y="2108"/>
                    <a:pt x="3361" y="1605"/>
                  </a:cubicBezTo>
                  <a:cubicBezTo>
                    <a:pt x="3394" y="1232"/>
                    <a:pt x="3722" y="531"/>
                    <a:pt x="3321" y="5"/>
                  </a:cubicBezTo>
                  <a:cubicBezTo>
                    <a:pt x="3294" y="2"/>
                    <a:pt x="3266" y="0"/>
                    <a:pt x="3237"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0"/>
            <p:cNvSpPr/>
            <p:nvPr/>
          </p:nvSpPr>
          <p:spPr>
            <a:xfrm>
              <a:off x="2661225" y="4609300"/>
              <a:ext cx="70625" cy="59900"/>
            </a:xfrm>
            <a:custGeom>
              <a:avLst/>
              <a:gdLst/>
              <a:ahLst/>
              <a:cxnLst/>
              <a:rect l="l" t="t" r="r" b="b"/>
              <a:pathLst>
                <a:path w="2825" h="2396" extrusionOk="0">
                  <a:moveTo>
                    <a:pt x="836" y="0"/>
                  </a:moveTo>
                  <a:cubicBezTo>
                    <a:pt x="696" y="0"/>
                    <a:pt x="555" y="42"/>
                    <a:pt x="420" y="149"/>
                  </a:cubicBezTo>
                  <a:cubicBezTo>
                    <a:pt x="412" y="146"/>
                    <a:pt x="404" y="145"/>
                    <a:pt x="396" y="145"/>
                  </a:cubicBezTo>
                  <a:cubicBezTo>
                    <a:pt x="224" y="145"/>
                    <a:pt x="1" y="737"/>
                    <a:pt x="40" y="903"/>
                  </a:cubicBezTo>
                  <a:cubicBezTo>
                    <a:pt x="112" y="1243"/>
                    <a:pt x="558" y="1170"/>
                    <a:pt x="785" y="1272"/>
                  </a:cubicBezTo>
                  <a:cubicBezTo>
                    <a:pt x="1247" y="1491"/>
                    <a:pt x="1187" y="2273"/>
                    <a:pt x="1742" y="2387"/>
                  </a:cubicBezTo>
                  <a:cubicBezTo>
                    <a:pt x="1775" y="2392"/>
                    <a:pt x="1808" y="2395"/>
                    <a:pt x="1840" y="2395"/>
                  </a:cubicBezTo>
                  <a:cubicBezTo>
                    <a:pt x="2313" y="2395"/>
                    <a:pt x="2634" y="1772"/>
                    <a:pt x="2702" y="1377"/>
                  </a:cubicBezTo>
                  <a:cubicBezTo>
                    <a:pt x="2824" y="729"/>
                    <a:pt x="2390" y="675"/>
                    <a:pt x="1928" y="489"/>
                  </a:cubicBezTo>
                  <a:cubicBezTo>
                    <a:pt x="1687" y="388"/>
                    <a:pt x="1264" y="0"/>
                    <a:pt x="83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0"/>
            <p:cNvSpPr/>
            <p:nvPr/>
          </p:nvSpPr>
          <p:spPr>
            <a:xfrm>
              <a:off x="2626100" y="1712600"/>
              <a:ext cx="102900" cy="94450"/>
            </a:xfrm>
            <a:custGeom>
              <a:avLst/>
              <a:gdLst/>
              <a:ahLst/>
              <a:cxnLst/>
              <a:rect l="l" t="t" r="r" b="b"/>
              <a:pathLst>
                <a:path w="4116" h="3778" extrusionOk="0">
                  <a:moveTo>
                    <a:pt x="2466" y="0"/>
                  </a:moveTo>
                  <a:cubicBezTo>
                    <a:pt x="2012" y="32"/>
                    <a:pt x="1849" y="507"/>
                    <a:pt x="1529" y="722"/>
                  </a:cubicBezTo>
                  <a:cubicBezTo>
                    <a:pt x="1168" y="961"/>
                    <a:pt x="674" y="981"/>
                    <a:pt x="362" y="1282"/>
                  </a:cubicBezTo>
                  <a:cubicBezTo>
                    <a:pt x="1" y="1662"/>
                    <a:pt x="21" y="2805"/>
                    <a:pt x="220" y="3312"/>
                  </a:cubicBezTo>
                  <a:cubicBezTo>
                    <a:pt x="353" y="3651"/>
                    <a:pt x="531" y="3777"/>
                    <a:pt x="721" y="3777"/>
                  </a:cubicBezTo>
                  <a:cubicBezTo>
                    <a:pt x="1086" y="3777"/>
                    <a:pt x="1495" y="3316"/>
                    <a:pt x="1724" y="3012"/>
                  </a:cubicBezTo>
                  <a:cubicBezTo>
                    <a:pt x="2238" y="2331"/>
                    <a:pt x="3228" y="2506"/>
                    <a:pt x="3767" y="1817"/>
                  </a:cubicBezTo>
                  <a:cubicBezTo>
                    <a:pt x="3994" y="1529"/>
                    <a:pt x="4115" y="1030"/>
                    <a:pt x="3795" y="762"/>
                  </a:cubicBezTo>
                  <a:cubicBezTo>
                    <a:pt x="3684" y="662"/>
                    <a:pt x="3571" y="626"/>
                    <a:pt x="3456" y="626"/>
                  </a:cubicBezTo>
                  <a:cubicBezTo>
                    <a:pt x="3170" y="626"/>
                    <a:pt x="2873" y="849"/>
                    <a:pt x="2565" y="849"/>
                  </a:cubicBezTo>
                  <a:cubicBezTo>
                    <a:pt x="2552" y="849"/>
                    <a:pt x="2539" y="849"/>
                    <a:pt x="2526" y="848"/>
                  </a:cubicBezTo>
                  <a:cubicBezTo>
                    <a:pt x="2498" y="608"/>
                    <a:pt x="2526" y="320"/>
                    <a:pt x="2478" y="105"/>
                  </a:cubicBezTo>
                  <a:cubicBezTo>
                    <a:pt x="2592" y="81"/>
                    <a:pt x="2693" y="81"/>
                    <a:pt x="246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0"/>
            <p:cNvSpPr/>
            <p:nvPr/>
          </p:nvSpPr>
          <p:spPr>
            <a:xfrm>
              <a:off x="2479450" y="4613475"/>
              <a:ext cx="143350" cy="97950"/>
            </a:xfrm>
            <a:custGeom>
              <a:avLst/>
              <a:gdLst/>
              <a:ahLst/>
              <a:cxnLst/>
              <a:rect l="l" t="t" r="r" b="b"/>
              <a:pathLst>
                <a:path w="5734" h="3918" extrusionOk="0">
                  <a:moveTo>
                    <a:pt x="3413" y="0"/>
                  </a:moveTo>
                  <a:cubicBezTo>
                    <a:pt x="3149" y="0"/>
                    <a:pt x="2895" y="23"/>
                    <a:pt x="2713" y="42"/>
                  </a:cubicBezTo>
                  <a:cubicBezTo>
                    <a:pt x="2259" y="95"/>
                    <a:pt x="2145" y="322"/>
                    <a:pt x="1833" y="590"/>
                  </a:cubicBezTo>
                  <a:cubicBezTo>
                    <a:pt x="1599" y="796"/>
                    <a:pt x="1278" y="796"/>
                    <a:pt x="978" y="796"/>
                  </a:cubicBezTo>
                  <a:cubicBezTo>
                    <a:pt x="862" y="796"/>
                    <a:pt x="725" y="780"/>
                    <a:pt x="592" y="780"/>
                  </a:cubicBezTo>
                  <a:cubicBezTo>
                    <a:pt x="440" y="780"/>
                    <a:pt x="295" y="801"/>
                    <a:pt x="196" y="890"/>
                  </a:cubicBezTo>
                  <a:cubicBezTo>
                    <a:pt x="50" y="1024"/>
                    <a:pt x="1" y="1344"/>
                    <a:pt x="70" y="1518"/>
                  </a:cubicBezTo>
                  <a:cubicBezTo>
                    <a:pt x="70" y="1859"/>
                    <a:pt x="123" y="2779"/>
                    <a:pt x="557" y="2848"/>
                  </a:cubicBezTo>
                  <a:cubicBezTo>
                    <a:pt x="571" y="2850"/>
                    <a:pt x="585" y="2851"/>
                    <a:pt x="599" y="2851"/>
                  </a:cubicBezTo>
                  <a:cubicBezTo>
                    <a:pt x="909" y="2851"/>
                    <a:pt x="1046" y="2302"/>
                    <a:pt x="1103" y="2065"/>
                  </a:cubicBezTo>
                  <a:cubicBezTo>
                    <a:pt x="1147" y="2058"/>
                    <a:pt x="1189" y="2054"/>
                    <a:pt x="1229" y="2054"/>
                  </a:cubicBezTo>
                  <a:cubicBezTo>
                    <a:pt x="1599" y="2054"/>
                    <a:pt x="1785" y="2350"/>
                    <a:pt x="1793" y="2693"/>
                  </a:cubicBezTo>
                  <a:cubicBezTo>
                    <a:pt x="1799" y="3023"/>
                    <a:pt x="1856" y="3084"/>
                    <a:pt x="1955" y="3084"/>
                  </a:cubicBezTo>
                  <a:cubicBezTo>
                    <a:pt x="2013" y="3084"/>
                    <a:pt x="2086" y="3063"/>
                    <a:pt x="2172" y="3063"/>
                  </a:cubicBezTo>
                  <a:cubicBezTo>
                    <a:pt x="2249" y="3063"/>
                    <a:pt x="2337" y="3080"/>
                    <a:pt x="2433" y="3148"/>
                  </a:cubicBezTo>
                  <a:cubicBezTo>
                    <a:pt x="2547" y="3241"/>
                    <a:pt x="2607" y="3520"/>
                    <a:pt x="2742" y="3634"/>
                  </a:cubicBezTo>
                  <a:cubicBezTo>
                    <a:pt x="2875" y="3767"/>
                    <a:pt x="3034" y="3829"/>
                    <a:pt x="3195" y="3870"/>
                  </a:cubicBezTo>
                  <a:cubicBezTo>
                    <a:pt x="3327" y="3902"/>
                    <a:pt x="3463" y="3918"/>
                    <a:pt x="3598" y="3918"/>
                  </a:cubicBezTo>
                  <a:cubicBezTo>
                    <a:pt x="4025" y="3918"/>
                    <a:pt x="4447" y="3757"/>
                    <a:pt x="4712" y="3427"/>
                  </a:cubicBezTo>
                  <a:cubicBezTo>
                    <a:pt x="4898" y="3200"/>
                    <a:pt x="4951" y="2933"/>
                    <a:pt x="5064" y="2686"/>
                  </a:cubicBezTo>
                  <a:cubicBezTo>
                    <a:pt x="5165" y="2467"/>
                    <a:pt x="5300" y="2313"/>
                    <a:pt x="5445" y="2126"/>
                  </a:cubicBezTo>
                  <a:cubicBezTo>
                    <a:pt x="5567" y="1964"/>
                    <a:pt x="5733" y="1757"/>
                    <a:pt x="5672" y="1530"/>
                  </a:cubicBezTo>
                  <a:cubicBezTo>
                    <a:pt x="5620" y="1303"/>
                    <a:pt x="5425" y="1271"/>
                    <a:pt x="5186" y="1210"/>
                  </a:cubicBezTo>
                  <a:cubicBezTo>
                    <a:pt x="4910" y="1137"/>
                    <a:pt x="4825" y="1170"/>
                    <a:pt x="4712" y="890"/>
                  </a:cubicBezTo>
                  <a:cubicBezTo>
                    <a:pt x="4630" y="675"/>
                    <a:pt x="4651" y="435"/>
                    <a:pt x="4476" y="261"/>
                  </a:cubicBezTo>
                  <a:cubicBezTo>
                    <a:pt x="4250" y="55"/>
                    <a:pt x="3820" y="0"/>
                    <a:pt x="341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0"/>
            <p:cNvSpPr/>
            <p:nvPr/>
          </p:nvSpPr>
          <p:spPr>
            <a:xfrm>
              <a:off x="2426275" y="1397300"/>
              <a:ext cx="61425" cy="74375"/>
            </a:xfrm>
            <a:custGeom>
              <a:avLst/>
              <a:gdLst/>
              <a:ahLst/>
              <a:cxnLst/>
              <a:rect l="l" t="t" r="r" b="b"/>
              <a:pathLst>
                <a:path w="2457" h="2975" extrusionOk="0">
                  <a:moveTo>
                    <a:pt x="0" y="0"/>
                  </a:moveTo>
                  <a:lnTo>
                    <a:pt x="0" y="0"/>
                  </a:lnTo>
                  <a:cubicBezTo>
                    <a:pt x="10" y="607"/>
                    <a:pt x="691" y="2974"/>
                    <a:pt x="1528" y="2974"/>
                  </a:cubicBezTo>
                  <a:cubicBezTo>
                    <a:pt x="1659" y="2974"/>
                    <a:pt x="1793" y="2916"/>
                    <a:pt x="1930" y="2786"/>
                  </a:cubicBezTo>
                  <a:cubicBezTo>
                    <a:pt x="2457" y="2287"/>
                    <a:pt x="2023" y="1424"/>
                    <a:pt x="1787" y="949"/>
                  </a:cubicBezTo>
                  <a:cubicBezTo>
                    <a:pt x="1447" y="297"/>
                    <a:pt x="1208" y="94"/>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0"/>
            <p:cNvSpPr/>
            <p:nvPr/>
          </p:nvSpPr>
          <p:spPr>
            <a:xfrm>
              <a:off x="2414725" y="1269625"/>
              <a:ext cx="128375" cy="102250"/>
            </a:xfrm>
            <a:custGeom>
              <a:avLst/>
              <a:gdLst/>
              <a:ahLst/>
              <a:cxnLst/>
              <a:rect l="l" t="t" r="r" b="b"/>
              <a:pathLst>
                <a:path w="5135" h="4090" extrusionOk="0">
                  <a:moveTo>
                    <a:pt x="999" y="0"/>
                  </a:moveTo>
                  <a:cubicBezTo>
                    <a:pt x="509" y="0"/>
                    <a:pt x="136" y="61"/>
                    <a:pt x="174" y="267"/>
                  </a:cubicBezTo>
                  <a:cubicBezTo>
                    <a:pt x="0" y="620"/>
                    <a:pt x="640" y="1062"/>
                    <a:pt x="908" y="1354"/>
                  </a:cubicBezTo>
                  <a:cubicBezTo>
                    <a:pt x="1362" y="1857"/>
                    <a:pt x="1329" y="1990"/>
                    <a:pt x="1422" y="2651"/>
                  </a:cubicBezTo>
                  <a:cubicBezTo>
                    <a:pt x="1510" y="3295"/>
                    <a:pt x="1835" y="4089"/>
                    <a:pt x="2265" y="4089"/>
                  </a:cubicBezTo>
                  <a:cubicBezTo>
                    <a:pt x="2449" y="4089"/>
                    <a:pt x="2653" y="3944"/>
                    <a:pt x="2865" y="3580"/>
                  </a:cubicBezTo>
                  <a:cubicBezTo>
                    <a:pt x="3113" y="3166"/>
                    <a:pt x="3198" y="2757"/>
                    <a:pt x="3608" y="2465"/>
                  </a:cubicBezTo>
                  <a:cubicBezTo>
                    <a:pt x="4081" y="2145"/>
                    <a:pt x="4568" y="2218"/>
                    <a:pt x="4775" y="1528"/>
                  </a:cubicBezTo>
                  <a:cubicBezTo>
                    <a:pt x="5135" y="381"/>
                    <a:pt x="3878" y="126"/>
                    <a:pt x="3022" y="126"/>
                  </a:cubicBezTo>
                  <a:cubicBezTo>
                    <a:pt x="3001" y="126"/>
                    <a:pt x="2980" y="126"/>
                    <a:pt x="2959" y="126"/>
                  </a:cubicBezTo>
                  <a:cubicBezTo>
                    <a:pt x="2648" y="126"/>
                    <a:pt x="1703" y="0"/>
                    <a:pt x="99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0"/>
            <p:cNvSpPr/>
            <p:nvPr/>
          </p:nvSpPr>
          <p:spPr>
            <a:xfrm>
              <a:off x="2319850" y="4698150"/>
              <a:ext cx="65200" cy="72725"/>
            </a:xfrm>
            <a:custGeom>
              <a:avLst/>
              <a:gdLst/>
              <a:ahLst/>
              <a:cxnLst/>
              <a:rect l="l" t="t" r="r" b="b"/>
              <a:pathLst>
                <a:path w="2608" h="2909" extrusionOk="0">
                  <a:moveTo>
                    <a:pt x="1482" y="1"/>
                  </a:moveTo>
                  <a:cubicBezTo>
                    <a:pt x="1292" y="1"/>
                    <a:pt x="1109" y="60"/>
                    <a:pt x="908" y="142"/>
                  </a:cubicBezTo>
                  <a:cubicBezTo>
                    <a:pt x="669" y="247"/>
                    <a:pt x="235" y="328"/>
                    <a:pt x="142" y="608"/>
                  </a:cubicBezTo>
                  <a:cubicBezTo>
                    <a:pt x="1" y="1022"/>
                    <a:pt x="475" y="896"/>
                    <a:pt x="434" y="1204"/>
                  </a:cubicBezTo>
                  <a:cubicBezTo>
                    <a:pt x="422" y="1383"/>
                    <a:pt x="227" y="1362"/>
                    <a:pt x="308" y="1565"/>
                  </a:cubicBezTo>
                  <a:cubicBezTo>
                    <a:pt x="369" y="1710"/>
                    <a:pt x="617" y="1585"/>
                    <a:pt x="649" y="1958"/>
                  </a:cubicBezTo>
                  <a:cubicBezTo>
                    <a:pt x="349" y="2144"/>
                    <a:pt x="308" y="2545"/>
                    <a:pt x="588" y="2700"/>
                  </a:cubicBezTo>
                  <a:cubicBezTo>
                    <a:pt x="747" y="2796"/>
                    <a:pt x="1118" y="2909"/>
                    <a:pt x="1348" y="2909"/>
                  </a:cubicBezTo>
                  <a:cubicBezTo>
                    <a:pt x="1387" y="2909"/>
                    <a:pt x="1422" y="2905"/>
                    <a:pt x="1451" y="2898"/>
                  </a:cubicBezTo>
                  <a:cubicBezTo>
                    <a:pt x="1723" y="2825"/>
                    <a:pt x="1764" y="2412"/>
                    <a:pt x="1650" y="2144"/>
                  </a:cubicBezTo>
                  <a:cubicBezTo>
                    <a:pt x="1517" y="1791"/>
                    <a:pt x="1217" y="1699"/>
                    <a:pt x="1638" y="1422"/>
                  </a:cubicBezTo>
                  <a:cubicBezTo>
                    <a:pt x="2112" y="1123"/>
                    <a:pt x="2607" y="380"/>
                    <a:pt x="1857" y="81"/>
                  </a:cubicBezTo>
                  <a:cubicBezTo>
                    <a:pt x="1725" y="24"/>
                    <a:pt x="1602" y="1"/>
                    <a:pt x="148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0"/>
            <p:cNvSpPr/>
            <p:nvPr/>
          </p:nvSpPr>
          <p:spPr>
            <a:xfrm>
              <a:off x="2313825" y="2394900"/>
              <a:ext cx="64825" cy="68225"/>
            </a:xfrm>
            <a:custGeom>
              <a:avLst/>
              <a:gdLst/>
              <a:ahLst/>
              <a:cxnLst/>
              <a:rect l="l" t="t" r="r" b="b"/>
              <a:pathLst>
                <a:path w="2593" h="2729" extrusionOk="0">
                  <a:moveTo>
                    <a:pt x="1391" y="0"/>
                  </a:moveTo>
                  <a:cubicBezTo>
                    <a:pt x="1089" y="0"/>
                    <a:pt x="615" y="73"/>
                    <a:pt x="456" y="266"/>
                  </a:cubicBezTo>
                  <a:cubicBezTo>
                    <a:pt x="221" y="545"/>
                    <a:pt x="403" y="927"/>
                    <a:pt x="403" y="1256"/>
                  </a:cubicBezTo>
                  <a:cubicBezTo>
                    <a:pt x="403" y="1571"/>
                    <a:pt x="1" y="2729"/>
                    <a:pt x="493" y="2729"/>
                  </a:cubicBezTo>
                  <a:cubicBezTo>
                    <a:pt x="550" y="2729"/>
                    <a:pt x="620" y="2713"/>
                    <a:pt x="704" y="2678"/>
                  </a:cubicBezTo>
                  <a:cubicBezTo>
                    <a:pt x="1036" y="2545"/>
                    <a:pt x="1004" y="2042"/>
                    <a:pt x="1251" y="1802"/>
                  </a:cubicBezTo>
                  <a:cubicBezTo>
                    <a:pt x="1477" y="1587"/>
                    <a:pt x="1830" y="1656"/>
                    <a:pt x="2053" y="1454"/>
                  </a:cubicBezTo>
                  <a:cubicBezTo>
                    <a:pt x="2592" y="955"/>
                    <a:pt x="2313" y="266"/>
                    <a:pt x="1531" y="6"/>
                  </a:cubicBezTo>
                  <a:cubicBezTo>
                    <a:pt x="1491" y="2"/>
                    <a:pt x="1444" y="0"/>
                    <a:pt x="139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0"/>
            <p:cNvSpPr/>
            <p:nvPr/>
          </p:nvSpPr>
          <p:spPr>
            <a:xfrm>
              <a:off x="2297150" y="1766525"/>
              <a:ext cx="115875" cy="99850"/>
            </a:xfrm>
            <a:custGeom>
              <a:avLst/>
              <a:gdLst/>
              <a:ahLst/>
              <a:cxnLst/>
              <a:rect l="l" t="t" r="r" b="b"/>
              <a:pathLst>
                <a:path w="4635" h="3994" extrusionOk="0">
                  <a:moveTo>
                    <a:pt x="3573" y="0"/>
                  </a:moveTo>
                  <a:cubicBezTo>
                    <a:pt x="3569" y="0"/>
                    <a:pt x="3564" y="0"/>
                    <a:pt x="3560" y="0"/>
                  </a:cubicBezTo>
                  <a:cubicBezTo>
                    <a:pt x="3113" y="0"/>
                    <a:pt x="2679" y="360"/>
                    <a:pt x="2331" y="547"/>
                  </a:cubicBezTo>
                  <a:cubicBezTo>
                    <a:pt x="1910" y="774"/>
                    <a:pt x="1577" y="762"/>
                    <a:pt x="1135" y="843"/>
                  </a:cubicBezTo>
                  <a:cubicBezTo>
                    <a:pt x="608" y="936"/>
                    <a:pt x="669" y="1082"/>
                    <a:pt x="608" y="1557"/>
                  </a:cubicBezTo>
                  <a:cubicBezTo>
                    <a:pt x="548" y="2019"/>
                    <a:pt x="280" y="2433"/>
                    <a:pt x="228" y="2899"/>
                  </a:cubicBezTo>
                  <a:cubicBezTo>
                    <a:pt x="174" y="3133"/>
                    <a:pt x="0" y="3660"/>
                    <a:pt x="195" y="3887"/>
                  </a:cubicBezTo>
                  <a:cubicBezTo>
                    <a:pt x="268" y="3963"/>
                    <a:pt x="362" y="3994"/>
                    <a:pt x="466" y="3994"/>
                  </a:cubicBezTo>
                  <a:cubicBezTo>
                    <a:pt x="744" y="3994"/>
                    <a:pt x="1089" y="3778"/>
                    <a:pt x="1269" y="3649"/>
                  </a:cubicBezTo>
                  <a:cubicBezTo>
                    <a:pt x="1711" y="3340"/>
                    <a:pt x="2011" y="2938"/>
                    <a:pt x="2392" y="2586"/>
                  </a:cubicBezTo>
                  <a:cubicBezTo>
                    <a:pt x="2692" y="2311"/>
                    <a:pt x="3033" y="2124"/>
                    <a:pt x="3321" y="1864"/>
                  </a:cubicBezTo>
                  <a:cubicBezTo>
                    <a:pt x="3732" y="1505"/>
                    <a:pt x="4634" y="0"/>
                    <a:pt x="357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0"/>
            <p:cNvSpPr/>
            <p:nvPr/>
          </p:nvSpPr>
          <p:spPr>
            <a:xfrm>
              <a:off x="2233375" y="2113000"/>
              <a:ext cx="64300" cy="80125"/>
            </a:xfrm>
            <a:custGeom>
              <a:avLst/>
              <a:gdLst/>
              <a:ahLst/>
              <a:cxnLst/>
              <a:rect l="l" t="t" r="r" b="b"/>
              <a:pathLst>
                <a:path w="2572" h="3205" extrusionOk="0">
                  <a:moveTo>
                    <a:pt x="2105" y="0"/>
                  </a:moveTo>
                  <a:cubicBezTo>
                    <a:pt x="1497" y="309"/>
                    <a:pt x="654" y="629"/>
                    <a:pt x="500" y="1371"/>
                  </a:cubicBezTo>
                  <a:cubicBezTo>
                    <a:pt x="448" y="1630"/>
                    <a:pt x="549" y="1931"/>
                    <a:pt x="476" y="2186"/>
                  </a:cubicBezTo>
                  <a:cubicBezTo>
                    <a:pt x="386" y="2550"/>
                    <a:pt x="1" y="2778"/>
                    <a:pt x="66" y="3187"/>
                  </a:cubicBezTo>
                  <a:cubicBezTo>
                    <a:pt x="140" y="3199"/>
                    <a:pt x="210" y="3204"/>
                    <a:pt x="275" y="3204"/>
                  </a:cubicBezTo>
                  <a:cubicBezTo>
                    <a:pt x="1065" y="3204"/>
                    <a:pt x="1258" y="2393"/>
                    <a:pt x="1850" y="2004"/>
                  </a:cubicBezTo>
                  <a:cubicBezTo>
                    <a:pt x="2244" y="1744"/>
                    <a:pt x="2478" y="1663"/>
                    <a:pt x="2539" y="1148"/>
                  </a:cubicBezTo>
                  <a:cubicBezTo>
                    <a:pt x="2571" y="784"/>
                    <a:pt x="2458" y="354"/>
                    <a:pt x="210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0"/>
            <p:cNvSpPr/>
            <p:nvPr/>
          </p:nvSpPr>
          <p:spPr>
            <a:xfrm>
              <a:off x="2056850" y="2231275"/>
              <a:ext cx="227650" cy="189900"/>
            </a:xfrm>
            <a:custGeom>
              <a:avLst/>
              <a:gdLst/>
              <a:ahLst/>
              <a:cxnLst/>
              <a:rect l="l" t="t" r="r" b="b"/>
              <a:pathLst>
                <a:path w="9106" h="7596" extrusionOk="0">
                  <a:moveTo>
                    <a:pt x="5483" y="1"/>
                  </a:moveTo>
                  <a:cubicBezTo>
                    <a:pt x="5436" y="1"/>
                    <a:pt x="5390" y="2"/>
                    <a:pt x="5344" y="5"/>
                  </a:cubicBezTo>
                  <a:cubicBezTo>
                    <a:pt x="4959" y="25"/>
                    <a:pt x="4610" y="151"/>
                    <a:pt x="4103" y="512"/>
                  </a:cubicBezTo>
                  <a:cubicBezTo>
                    <a:pt x="3735" y="779"/>
                    <a:pt x="3414" y="953"/>
                    <a:pt x="2968" y="1075"/>
                  </a:cubicBezTo>
                  <a:cubicBezTo>
                    <a:pt x="2558" y="1200"/>
                    <a:pt x="1939" y="1189"/>
                    <a:pt x="1598" y="1468"/>
                  </a:cubicBezTo>
                  <a:cubicBezTo>
                    <a:pt x="1136" y="1842"/>
                    <a:pt x="1525" y="2190"/>
                    <a:pt x="1310" y="2615"/>
                  </a:cubicBezTo>
                  <a:cubicBezTo>
                    <a:pt x="1071" y="3058"/>
                    <a:pt x="390" y="3037"/>
                    <a:pt x="8" y="3292"/>
                  </a:cubicBezTo>
                  <a:cubicBezTo>
                    <a:pt x="1" y="3726"/>
                    <a:pt x="309" y="4152"/>
                    <a:pt x="442" y="4553"/>
                  </a:cubicBezTo>
                  <a:cubicBezTo>
                    <a:pt x="637" y="5182"/>
                    <a:pt x="710" y="5761"/>
                    <a:pt x="1424" y="5903"/>
                  </a:cubicBezTo>
                  <a:cubicBezTo>
                    <a:pt x="1480" y="5916"/>
                    <a:pt x="1537" y="5922"/>
                    <a:pt x="1595" y="5922"/>
                  </a:cubicBezTo>
                  <a:cubicBezTo>
                    <a:pt x="2290" y="5922"/>
                    <a:pt x="3099" y="5089"/>
                    <a:pt x="3666" y="5089"/>
                  </a:cubicBezTo>
                  <a:cubicBezTo>
                    <a:pt x="3875" y="5089"/>
                    <a:pt x="4051" y="5201"/>
                    <a:pt x="4176" y="5509"/>
                  </a:cubicBezTo>
                  <a:cubicBezTo>
                    <a:pt x="4416" y="6078"/>
                    <a:pt x="4630" y="6677"/>
                    <a:pt x="5052" y="7079"/>
                  </a:cubicBezTo>
                  <a:cubicBezTo>
                    <a:pt x="5279" y="7318"/>
                    <a:pt x="5559" y="7492"/>
                    <a:pt x="5939" y="7565"/>
                  </a:cubicBezTo>
                  <a:cubicBezTo>
                    <a:pt x="6039" y="7586"/>
                    <a:pt x="6141" y="7596"/>
                    <a:pt x="6245" y="7596"/>
                  </a:cubicBezTo>
                  <a:cubicBezTo>
                    <a:pt x="7112" y="7596"/>
                    <a:pt x="8055" y="6909"/>
                    <a:pt x="8489" y="6263"/>
                  </a:cubicBezTo>
                  <a:cubicBezTo>
                    <a:pt x="9105" y="5335"/>
                    <a:pt x="8663" y="4719"/>
                    <a:pt x="8437" y="3799"/>
                  </a:cubicBezTo>
                  <a:cubicBezTo>
                    <a:pt x="8229" y="3017"/>
                    <a:pt x="8384" y="2190"/>
                    <a:pt x="8197" y="1395"/>
                  </a:cubicBezTo>
                  <a:cubicBezTo>
                    <a:pt x="8117" y="1034"/>
                    <a:pt x="7962" y="293"/>
                    <a:pt x="7602" y="85"/>
                  </a:cubicBezTo>
                  <a:cubicBezTo>
                    <a:pt x="7536" y="50"/>
                    <a:pt x="7442" y="38"/>
                    <a:pt x="7334" y="38"/>
                  </a:cubicBezTo>
                  <a:cubicBezTo>
                    <a:pt x="7090" y="38"/>
                    <a:pt x="6779" y="100"/>
                    <a:pt x="6581" y="100"/>
                  </a:cubicBezTo>
                  <a:cubicBezTo>
                    <a:pt x="6562" y="100"/>
                    <a:pt x="6544" y="99"/>
                    <a:pt x="6527" y="98"/>
                  </a:cubicBezTo>
                  <a:cubicBezTo>
                    <a:pt x="6110" y="53"/>
                    <a:pt x="5784" y="1"/>
                    <a:pt x="5483"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0"/>
            <p:cNvSpPr/>
            <p:nvPr/>
          </p:nvSpPr>
          <p:spPr>
            <a:xfrm>
              <a:off x="2195500" y="1873550"/>
              <a:ext cx="97500" cy="108975"/>
            </a:xfrm>
            <a:custGeom>
              <a:avLst/>
              <a:gdLst/>
              <a:ahLst/>
              <a:cxnLst/>
              <a:rect l="l" t="t" r="r" b="b"/>
              <a:pathLst>
                <a:path w="3900" h="4359" extrusionOk="0">
                  <a:moveTo>
                    <a:pt x="2530" y="0"/>
                  </a:moveTo>
                  <a:cubicBezTo>
                    <a:pt x="2189" y="360"/>
                    <a:pt x="2129" y="876"/>
                    <a:pt x="1922" y="1297"/>
                  </a:cubicBezTo>
                  <a:cubicBezTo>
                    <a:pt x="1723" y="1731"/>
                    <a:pt x="1427" y="1970"/>
                    <a:pt x="1107" y="2311"/>
                  </a:cubicBezTo>
                  <a:cubicBezTo>
                    <a:pt x="859" y="2578"/>
                    <a:pt x="0" y="4049"/>
                    <a:pt x="548" y="4349"/>
                  </a:cubicBezTo>
                  <a:cubicBezTo>
                    <a:pt x="559" y="4355"/>
                    <a:pt x="572" y="4358"/>
                    <a:pt x="585" y="4358"/>
                  </a:cubicBezTo>
                  <a:cubicBezTo>
                    <a:pt x="863" y="4358"/>
                    <a:pt x="1555" y="3083"/>
                    <a:pt x="1857" y="2886"/>
                  </a:cubicBezTo>
                  <a:cubicBezTo>
                    <a:pt x="2210" y="2671"/>
                    <a:pt x="2356" y="2671"/>
                    <a:pt x="2550" y="2257"/>
                  </a:cubicBezTo>
                  <a:cubicBezTo>
                    <a:pt x="2765" y="1791"/>
                    <a:pt x="2838" y="1771"/>
                    <a:pt x="3231" y="1516"/>
                  </a:cubicBezTo>
                  <a:cubicBezTo>
                    <a:pt x="3900" y="1070"/>
                    <a:pt x="3572" y="174"/>
                    <a:pt x="253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0"/>
            <p:cNvSpPr/>
            <p:nvPr/>
          </p:nvSpPr>
          <p:spPr>
            <a:xfrm>
              <a:off x="2081425" y="1792250"/>
              <a:ext cx="725200" cy="1236425"/>
            </a:xfrm>
            <a:custGeom>
              <a:avLst/>
              <a:gdLst/>
              <a:ahLst/>
              <a:cxnLst/>
              <a:rect l="l" t="t" r="r" b="b"/>
              <a:pathLst>
                <a:path w="29008" h="49457" extrusionOk="0">
                  <a:moveTo>
                    <a:pt x="16848" y="0"/>
                  </a:moveTo>
                  <a:cubicBezTo>
                    <a:pt x="15451" y="0"/>
                    <a:pt x="15617" y="1421"/>
                    <a:pt x="14889" y="2303"/>
                  </a:cubicBezTo>
                  <a:cubicBezTo>
                    <a:pt x="13746" y="2684"/>
                    <a:pt x="14106" y="4508"/>
                    <a:pt x="13072" y="4950"/>
                  </a:cubicBezTo>
                  <a:cubicBezTo>
                    <a:pt x="12928" y="5013"/>
                    <a:pt x="12793" y="5040"/>
                    <a:pt x="12665" y="5040"/>
                  </a:cubicBezTo>
                  <a:cubicBezTo>
                    <a:pt x="11888" y="5040"/>
                    <a:pt x="11361" y="4044"/>
                    <a:pt x="10588" y="4044"/>
                  </a:cubicBezTo>
                  <a:cubicBezTo>
                    <a:pt x="10465" y="4044"/>
                    <a:pt x="10336" y="4069"/>
                    <a:pt x="10198" y="4128"/>
                  </a:cubicBezTo>
                  <a:cubicBezTo>
                    <a:pt x="8998" y="4634"/>
                    <a:pt x="10198" y="5830"/>
                    <a:pt x="10092" y="6819"/>
                  </a:cubicBezTo>
                  <a:cubicBezTo>
                    <a:pt x="9971" y="7954"/>
                    <a:pt x="9177" y="7934"/>
                    <a:pt x="8649" y="8736"/>
                  </a:cubicBezTo>
                  <a:cubicBezTo>
                    <a:pt x="7742" y="10131"/>
                    <a:pt x="9351" y="11728"/>
                    <a:pt x="9566" y="13098"/>
                  </a:cubicBezTo>
                  <a:cubicBezTo>
                    <a:pt x="9785" y="14452"/>
                    <a:pt x="9639" y="14521"/>
                    <a:pt x="8682" y="15356"/>
                  </a:cubicBezTo>
                  <a:cubicBezTo>
                    <a:pt x="8103" y="15863"/>
                    <a:pt x="7660" y="16430"/>
                    <a:pt x="7888" y="17278"/>
                  </a:cubicBezTo>
                  <a:cubicBezTo>
                    <a:pt x="8017" y="17758"/>
                    <a:pt x="8203" y="17945"/>
                    <a:pt x="8427" y="17945"/>
                  </a:cubicBezTo>
                  <a:cubicBezTo>
                    <a:pt x="9228" y="17945"/>
                    <a:pt x="10526" y="15557"/>
                    <a:pt x="11568" y="15557"/>
                  </a:cubicBezTo>
                  <a:cubicBezTo>
                    <a:pt x="11620" y="15557"/>
                    <a:pt x="11671" y="15563"/>
                    <a:pt x="11722" y="15575"/>
                  </a:cubicBezTo>
                  <a:cubicBezTo>
                    <a:pt x="12103" y="17173"/>
                    <a:pt x="10640" y="18660"/>
                    <a:pt x="10165" y="20030"/>
                  </a:cubicBezTo>
                  <a:cubicBezTo>
                    <a:pt x="9577" y="21714"/>
                    <a:pt x="11234" y="21829"/>
                    <a:pt x="12488" y="21829"/>
                  </a:cubicBezTo>
                  <a:cubicBezTo>
                    <a:pt x="12687" y="21829"/>
                    <a:pt x="12876" y="21826"/>
                    <a:pt x="13044" y="21826"/>
                  </a:cubicBezTo>
                  <a:cubicBezTo>
                    <a:pt x="13302" y="21826"/>
                    <a:pt x="13690" y="21780"/>
                    <a:pt x="14072" y="21780"/>
                  </a:cubicBezTo>
                  <a:cubicBezTo>
                    <a:pt x="14481" y="21780"/>
                    <a:pt x="14883" y="21833"/>
                    <a:pt x="15108" y="22054"/>
                  </a:cubicBezTo>
                  <a:cubicBezTo>
                    <a:pt x="15942" y="22868"/>
                    <a:pt x="14787" y="23176"/>
                    <a:pt x="14495" y="23805"/>
                  </a:cubicBezTo>
                  <a:cubicBezTo>
                    <a:pt x="14240" y="24372"/>
                    <a:pt x="14300" y="25341"/>
                    <a:pt x="14528" y="25888"/>
                  </a:cubicBezTo>
                  <a:cubicBezTo>
                    <a:pt x="14816" y="26557"/>
                    <a:pt x="15630" y="26804"/>
                    <a:pt x="15869" y="27465"/>
                  </a:cubicBezTo>
                  <a:cubicBezTo>
                    <a:pt x="16210" y="28446"/>
                    <a:pt x="15424" y="28560"/>
                    <a:pt x="15014" y="29209"/>
                  </a:cubicBezTo>
                  <a:cubicBezTo>
                    <a:pt x="14588" y="29910"/>
                    <a:pt x="14816" y="30704"/>
                    <a:pt x="14548" y="31426"/>
                  </a:cubicBezTo>
                  <a:cubicBezTo>
                    <a:pt x="14401" y="31431"/>
                    <a:pt x="14259" y="31434"/>
                    <a:pt x="14123" y="31434"/>
                  </a:cubicBezTo>
                  <a:cubicBezTo>
                    <a:pt x="13138" y="31434"/>
                    <a:pt x="12425" y="31284"/>
                    <a:pt x="11527" y="30704"/>
                  </a:cubicBezTo>
                  <a:cubicBezTo>
                    <a:pt x="11144" y="30461"/>
                    <a:pt x="10018" y="29733"/>
                    <a:pt x="9240" y="29733"/>
                  </a:cubicBezTo>
                  <a:cubicBezTo>
                    <a:pt x="8992" y="29733"/>
                    <a:pt x="8780" y="29807"/>
                    <a:pt x="8638" y="29995"/>
                  </a:cubicBezTo>
                  <a:cubicBezTo>
                    <a:pt x="8390" y="30311"/>
                    <a:pt x="8836" y="31005"/>
                    <a:pt x="8730" y="31365"/>
                  </a:cubicBezTo>
                  <a:cubicBezTo>
                    <a:pt x="8597" y="31787"/>
                    <a:pt x="7989" y="31920"/>
                    <a:pt x="7936" y="32221"/>
                  </a:cubicBezTo>
                  <a:cubicBezTo>
                    <a:pt x="7822" y="32913"/>
                    <a:pt x="9091" y="33562"/>
                    <a:pt x="9031" y="34584"/>
                  </a:cubicBezTo>
                  <a:cubicBezTo>
                    <a:pt x="8885" y="37129"/>
                    <a:pt x="6668" y="36801"/>
                    <a:pt x="4875" y="37417"/>
                  </a:cubicBezTo>
                  <a:cubicBezTo>
                    <a:pt x="3976" y="37729"/>
                    <a:pt x="3834" y="37997"/>
                    <a:pt x="3927" y="38953"/>
                  </a:cubicBezTo>
                  <a:cubicBezTo>
                    <a:pt x="4019" y="39867"/>
                    <a:pt x="4116" y="40027"/>
                    <a:pt x="4693" y="40027"/>
                  </a:cubicBezTo>
                  <a:cubicBezTo>
                    <a:pt x="4828" y="40027"/>
                    <a:pt x="4990" y="40018"/>
                    <a:pt x="5184" y="40008"/>
                  </a:cubicBezTo>
                  <a:cubicBezTo>
                    <a:pt x="5296" y="40002"/>
                    <a:pt x="5405" y="39999"/>
                    <a:pt x="5512" y="39999"/>
                  </a:cubicBezTo>
                  <a:cubicBezTo>
                    <a:pt x="6748" y="39999"/>
                    <a:pt x="7572" y="40398"/>
                    <a:pt x="8341" y="41357"/>
                  </a:cubicBezTo>
                  <a:cubicBezTo>
                    <a:pt x="8885" y="42051"/>
                    <a:pt x="9144" y="42399"/>
                    <a:pt x="10040" y="42513"/>
                  </a:cubicBezTo>
                  <a:cubicBezTo>
                    <a:pt x="10107" y="42521"/>
                    <a:pt x="10174" y="42525"/>
                    <a:pt x="10241" y="42525"/>
                  </a:cubicBezTo>
                  <a:cubicBezTo>
                    <a:pt x="10874" y="42525"/>
                    <a:pt x="11452" y="42186"/>
                    <a:pt x="12031" y="42186"/>
                  </a:cubicBezTo>
                  <a:cubicBezTo>
                    <a:pt x="12080" y="42186"/>
                    <a:pt x="12128" y="42188"/>
                    <a:pt x="12176" y="42193"/>
                  </a:cubicBezTo>
                  <a:cubicBezTo>
                    <a:pt x="13465" y="42347"/>
                    <a:pt x="12610" y="42545"/>
                    <a:pt x="12075" y="42947"/>
                  </a:cubicBezTo>
                  <a:cubicBezTo>
                    <a:pt x="11548" y="43348"/>
                    <a:pt x="11280" y="44070"/>
                    <a:pt x="10672" y="44289"/>
                  </a:cubicBezTo>
                  <a:cubicBezTo>
                    <a:pt x="10453" y="44367"/>
                    <a:pt x="10240" y="44398"/>
                    <a:pt x="10033" y="44398"/>
                  </a:cubicBezTo>
                  <a:cubicBezTo>
                    <a:pt x="9171" y="44398"/>
                    <a:pt x="8394" y="43858"/>
                    <a:pt x="7544" y="43858"/>
                  </a:cubicBezTo>
                  <a:cubicBezTo>
                    <a:pt x="7278" y="43858"/>
                    <a:pt x="7005" y="43911"/>
                    <a:pt x="6720" y="44049"/>
                  </a:cubicBezTo>
                  <a:cubicBezTo>
                    <a:pt x="6359" y="44224"/>
                    <a:pt x="6144" y="44609"/>
                    <a:pt x="5763" y="44771"/>
                  </a:cubicBezTo>
                  <a:cubicBezTo>
                    <a:pt x="5422" y="44905"/>
                    <a:pt x="5070" y="44791"/>
                    <a:pt x="4762" y="44905"/>
                  </a:cubicBezTo>
                  <a:cubicBezTo>
                    <a:pt x="4202" y="45112"/>
                    <a:pt x="3874" y="45391"/>
                    <a:pt x="3501" y="45885"/>
                  </a:cubicBezTo>
                  <a:cubicBezTo>
                    <a:pt x="2625" y="47053"/>
                    <a:pt x="1965" y="47876"/>
                    <a:pt x="380" y="48042"/>
                  </a:cubicBezTo>
                  <a:cubicBezTo>
                    <a:pt x="1" y="48886"/>
                    <a:pt x="907" y="49301"/>
                    <a:pt x="1517" y="49301"/>
                  </a:cubicBezTo>
                  <a:cubicBezTo>
                    <a:pt x="1540" y="49301"/>
                    <a:pt x="1562" y="49300"/>
                    <a:pt x="1584" y="49299"/>
                  </a:cubicBezTo>
                  <a:cubicBezTo>
                    <a:pt x="2884" y="49239"/>
                    <a:pt x="3697" y="47982"/>
                    <a:pt x="4930" y="47982"/>
                  </a:cubicBezTo>
                  <a:cubicBezTo>
                    <a:pt x="5193" y="47982"/>
                    <a:pt x="5474" y="48039"/>
                    <a:pt x="5783" y="48177"/>
                  </a:cubicBezTo>
                  <a:cubicBezTo>
                    <a:pt x="6460" y="48474"/>
                    <a:pt x="6657" y="48995"/>
                    <a:pt x="6982" y="48995"/>
                  </a:cubicBezTo>
                  <a:cubicBezTo>
                    <a:pt x="7151" y="48995"/>
                    <a:pt x="7355" y="48853"/>
                    <a:pt x="7680" y="48464"/>
                  </a:cubicBezTo>
                  <a:cubicBezTo>
                    <a:pt x="8195" y="47855"/>
                    <a:pt x="8070" y="47597"/>
                    <a:pt x="8930" y="47414"/>
                  </a:cubicBezTo>
                  <a:cubicBezTo>
                    <a:pt x="9162" y="47362"/>
                    <a:pt x="9515" y="47336"/>
                    <a:pt x="9870" y="47336"/>
                  </a:cubicBezTo>
                  <a:cubicBezTo>
                    <a:pt x="10240" y="47336"/>
                    <a:pt x="10613" y="47364"/>
                    <a:pt x="10855" y="47423"/>
                  </a:cubicBezTo>
                  <a:cubicBezTo>
                    <a:pt x="11742" y="47629"/>
                    <a:pt x="11775" y="48351"/>
                    <a:pt x="12683" y="48570"/>
                  </a:cubicBezTo>
                  <a:cubicBezTo>
                    <a:pt x="12914" y="48624"/>
                    <a:pt x="13147" y="48646"/>
                    <a:pt x="13381" y="48646"/>
                  </a:cubicBezTo>
                  <a:cubicBezTo>
                    <a:pt x="14416" y="48646"/>
                    <a:pt x="15465" y="48205"/>
                    <a:pt x="16457" y="48156"/>
                  </a:cubicBezTo>
                  <a:cubicBezTo>
                    <a:pt x="16528" y="48152"/>
                    <a:pt x="16599" y="48151"/>
                    <a:pt x="16670" y="48151"/>
                  </a:cubicBezTo>
                  <a:cubicBezTo>
                    <a:pt x="18567" y="48151"/>
                    <a:pt x="20464" y="49457"/>
                    <a:pt x="22455" y="49457"/>
                  </a:cubicBezTo>
                  <a:cubicBezTo>
                    <a:pt x="23032" y="49457"/>
                    <a:pt x="23617" y="49347"/>
                    <a:pt x="24212" y="49064"/>
                  </a:cubicBezTo>
                  <a:cubicBezTo>
                    <a:pt x="26770" y="47844"/>
                    <a:pt x="23211" y="46742"/>
                    <a:pt x="24160" y="45010"/>
                  </a:cubicBezTo>
                  <a:cubicBezTo>
                    <a:pt x="24813" y="43814"/>
                    <a:pt x="27017" y="43976"/>
                    <a:pt x="27934" y="43040"/>
                  </a:cubicBezTo>
                  <a:cubicBezTo>
                    <a:pt x="28729" y="42213"/>
                    <a:pt x="29008" y="40729"/>
                    <a:pt x="28894" y="39647"/>
                  </a:cubicBezTo>
                  <a:cubicBezTo>
                    <a:pt x="28761" y="38512"/>
                    <a:pt x="28298" y="38232"/>
                    <a:pt x="27163" y="37912"/>
                  </a:cubicBezTo>
                  <a:cubicBezTo>
                    <a:pt x="26750" y="37798"/>
                    <a:pt x="25039" y="37924"/>
                    <a:pt x="24813" y="37697"/>
                  </a:cubicBezTo>
                  <a:cubicBezTo>
                    <a:pt x="24306" y="37190"/>
                    <a:pt x="25234" y="36088"/>
                    <a:pt x="25335" y="35593"/>
                  </a:cubicBezTo>
                  <a:cubicBezTo>
                    <a:pt x="25533" y="34633"/>
                    <a:pt x="25007" y="33882"/>
                    <a:pt x="24914" y="32994"/>
                  </a:cubicBezTo>
                  <a:cubicBezTo>
                    <a:pt x="24768" y="31373"/>
                    <a:pt x="25829" y="29849"/>
                    <a:pt x="25027" y="28300"/>
                  </a:cubicBezTo>
                  <a:cubicBezTo>
                    <a:pt x="24553" y="27392"/>
                    <a:pt x="23552" y="26991"/>
                    <a:pt x="22983" y="26168"/>
                  </a:cubicBezTo>
                  <a:cubicBezTo>
                    <a:pt x="22510" y="25467"/>
                    <a:pt x="22035" y="24331"/>
                    <a:pt x="21995" y="23476"/>
                  </a:cubicBezTo>
                  <a:cubicBezTo>
                    <a:pt x="21894" y="21555"/>
                    <a:pt x="22923" y="19792"/>
                    <a:pt x="20860" y="18567"/>
                  </a:cubicBezTo>
                  <a:cubicBezTo>
                    <a:pt x="20179" y="18162"/>
                    <a:pt x="18139" y="17934"/>
                    <a:pt x="17808" y="17111"/>
                  </a:cubicBezTo>
                  <a:cubicBezTo>
                    <a:pt x="17514" y="16371"/>
                    <a:pt x="17846" y="16266"/>
                    <a:pt x="18293" y="16266"/>
                  </a:cubicBezTo>
                  <a:cubicBezTo>
                    <a:pt x="18470" y="16266"/>
                    <a:pt x="18664" y="16282"/>
                    <a:pt x="18844" y="16282"/>
                  </a:cubicBezTo>
                  <a:cubicBezTo>
                    <a:pt x="19040" y="16282"/>
                    <a:pt x="19220" y="16263"/>
                    <a:pt x="19344" y="16183"/>
                  </a:cubicBezTo>
                  <a:cubicBezTo>
                    <a:pt x="19789" y="15895"/>
                    <a:pt x="19830" y="15356"/>
                    <a:pt x="19992" y="14854"/>
                  </a:cubicBezTo>
                  <a:cubicBezTo>
                    <a:pt x="20191" y="14246"/>
                    <a:pt x="20106" y="14295"/>
                    <a:pt x="20426" y="13840"/>
                  </a:cubicBezTo>
                  <a:cubicBezTo>
                    <a:pt x="20860" y="13232"/>
                    <a:pt x="21654" y="12531"/>
                    <a:pt x="22234" y="12008"/>
                  </a:cubicBezTo>
                  <a:cubicBezTo>
                    <a:pt x="23284" y="11047"/>
                    <a:pt x="24974" y="9417"/>
                    <a:pt x="24212" y="7747"/>
                  </a:cubicBezTo>
                  <a:cubicBezTo>
                    <a:pt x="23296" y="5724"/>
                    <a:pt x="17540" y="7902"/>
                    <a:pt x="18229" y="5222"/>
                  </a:cubicBezTo>
                  <a:cubicBezTo>
                    <a:pt x="18590" y="3819"/>
                    <a:pt x="20491" y="3560"/>
                    <a:pt x="21581" y="2919"/>
                  </a:cubicBezTo>
                  <a:cubicBezTo>
                    <a:pt x="23385" y="1857"/>
                    <a:pt x="22375" y="848"/>
                    <a:pt x="20799" y="835"/>
                  </a:cubicBezTo>
                  <a:cubicBezTo>
                    <a:pt x="20077" y="828"/>
                    <a:pt x="19437" y="848"/>
                    <a:pt x="18756" y="682"/>
                  </a:cubicBezTo>
                  <a:cubicBezTo>
                    <a:pt x="18095" y="515"/>
                    <a:pt x="17527" y="12"/>
                    <a:pt x="16878" y="1"/>
                  </a:cubicBezTo>
                  <a:cubicBezTo>
                    <a:pt x="16868" y="0"/>
                    <a:pt x="16858" y="0"/>
                    <a:pt x="1684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0"/>
            <p:cNvSpPr/>
            <p:nvPr/>
          </p:nvSpPr>
          <p:spPr>
            <a:xfrm>
              <a:off x="1741775" y="2200650"/>
              <a:ext cx="455875" cy="494875"/>
            </a:xfrm>
            <a:custGeom>
              <a:avLst/>
              <a:gdLst/>
              <a:ahLst/>
              <a:cxnLst/>
              <a:rect l="l" t="t" r="r" b="b"/>
              <a:pathLst>
                <a:path w="18235" h="19795" extrusionOk="0">
                  <a:moveTo>
                    <a:pt x="13906" y="0"/>
                  </a:moveTo>
                  <a:cubicBezTo>
                    <a:pt x="13841" y="0"/>
                    <a:pt x="13775" y="4"/>
                    <a:pt x="13706" y="13"/>
                  </a:cubicBezTo>
                  <a:cubicBezTo>
                    <a:pt x="12705" y="135"/>
                    <a:pt x="12859" y="581"/>
                    <a:pt x="12364" y="1169"/>
                  </a:cubicBezTo>
                  <a:cubicBezTo>
                    <a:pt x="12024" y="1570"/>
                    <a:pt x="11230" y="1538"/>
                    <a:pt x="11221" y="2064"/>
                  </a:cubicBezTo>
                  <a:cubicBezTo>
                    <a:pt x="11201" y="2539"/>
                    <a:pt x="11963" y="2921"/>
                    <a:pt x="12016" y="3354"/>
                  </a:cubicBezTo>
                  <a:cubicBezTo>
                    <a:pt x="12044" y="3634"/>
                    <a:pt x="11590" y="4270"/>
                    <a:pt x="11363" y="4477"/>
                  </a:cubicBezTo>
                  <a:cubicBezTo>
                    <a:pt x="11187" y="4640"/>
                    <a:pt x="10996" y="4699"/>
                    <a:pt x="10791" y="4699"/>
                  </a:cubicBezTo>
                  <a:cubicBezTo>
                    <a:pt x="10529" y="4699"/>
                    <a:pt x="10244" y="4603"/>
                    <a:pt x="9941" y="4509"/>
                  </a:cubicBezTo>
                  <a:cubicBezTo>
                    <a:pt x="9406" y="4356"/>
                    <a:pt x="8910" y="4343"/>
                    <a:pt x="8424" y="4088"/>
                  </a:cubicBezTo>
                  <a:cubicBezTo>
                    <a:pt x="7971" y="3840"/>
                    <a:pt x="7621" y="3467"/>
                    <a:pt x="7095" y="3456"/>
                  </a:cubicBezTo>
                  <a:cubicBezTo>
                    <a:pt x="7074" y="3455"/>
                    <a:pt x="7051" y="3455"/>
                    <a:pt x="7026" y="3455"/>
                  </a:cubicBezTo>
                  <a:cubicBezTo>
                    <a:pt x="6643" y="3455"/>
                    <a:pt x="5800" y="3520"/>
                    <a:pt x="5538" y="3703"/>
                  </a:cubicBezTo>
                  <a:cubicBezTo>
                    <a:pt x="4764" y="4221"/>
                    <a:pt x="5752" y="5725"/>
                    <a:pt x="4930" y="6272"/>
                  </a:cubicBezTo>
                  <a:cubicBezTo>
                    <a:pt x="4455" y="6593"/>
                    <a:pt x="3649" y="6447"/>
                    <a:pt x="3774" y="7367"/>
                  </a:cubicBezTo>
                  <a:cubicBezTo>
                    <a:pt x="3855" y="7975"/>
                    <a:pt x="4517" y="8749"/>
                    <a:pt x="4824" y="9264"/>
                  </a:cubicBezTo>
                  <a:cubicBezTo>
                    <a:pt x="5363" y="10152"/>
                    <a:pt x="5931" y="11215"/>
                    <a:pt x="5096" y="12130"/>
                  </a:cubicBezTo>
                  <a:cubicBezTo>
                    <a:pt x="4723" y="12532"/>
                    <a:pt x="4309" y="12645"/>
                    <a:pt x="3782" y="12710"/>
                  </a:cubicBezTo>
                  <a:cubicBezTo>
                    <a:pt x="3052" y="12791"/>
                    <a:pt x="3146" y="12873"/>
                    <a:pt x="2785" y="13472"/>
                  </a:cubicBezTo>
                  <a:cubicBezTo>
                    <a:pt x="2566" y="13812"/>
                    <a:pt x="2259" y="14194"/>
                    <a:pt x="1845" y="14328"/>
                  </a:cubicBezTo>
                  <a:cubicBezTo>
                    <a:pt x="1777" y="14352"/>
                    <a:pt x="1691" y="14359"/>
                    <a:pt x="1596" y="14359"/>
                  </a:cubicBezTo>
                  <a:cubicBezTo>
                    <a:pt x="1437" y="14359"/>
                    <a:pt x="1252" y="14338"/>
                    <a:pt x="1086" y="14338"/>
                  </a:cubicBezTo>
                  <a:cubicBezTo>
                    <a:pt x="929" y="14338"/>
                    <a:pt x="789" y="14357"/>
                    <a:pt x="702" y="14429"/>
                  </a:cubicBezTo>
                  <a:cubicBezTo>
                    <a:pt x="341" y="14742"/>
                    <a:pt x="702" y="15215"/>
                    <a:pt x="742" y="15564"/>
                  </a:cubicBezTo>
                  <a:cubicBezTo>
                    <a:pt x="803" y="16143"/>
                    <a:pt x="455" y="16192"/>
                    <a:pt x="328" y="16606"/>
                  </a:cubicBezTo>
                  <a:cubicBezTo>
                    <a:pt x="0" y="17753"/>
                    <a:pt x="1484" y="17700"/>
                    <a:pt x="1804" y="18402"/>
                  </a:cubicBezTo>
                  <a:cubicBezTo>
                    <a:pt x="2019" y="18876"/>
                    <a:pt x="1690" y="19197"/>
                    <a:pt x="2352" y="19451"/>
                  </a:cubicBezTo>
                  <a:cubicBezTo>
                    <a:pt x="2745" y="19618"/>
                    <a:pt x="3301" y="19537"/>
                    <a:pt x="3722" y="19610"/>
                  </a:cubicBezTo>
                  <a:cubicBezTo>
                    <a:pt x="4338" y="19730"/>
                    <a:pt x="4993" y="19794"/>
                    <a:pt x="5646" y="19794"/>
                  </a:cubicBezTo>
                  <a:cubicBezTo>
                    <a:pt x="6097" y="19794"/>
                    <a:pt x="6547" y="19763"/>
                    <a:pt x="6981" y="19699"/>
                  </a:cubicBezTo>
                  <a:cubicBezTo>
                    <a:pt x="8229" y="19517"/>
                    <a:pt x="9373" y="19163"/>
                    <a:pt x="10549" y="18750"/>
                  </a:cubicBezTo>
                  <a:cubicBezTo>
                    <a:pt x="10875" y="18639"/>
                    <a:pt x="11190" y="18597"/>
                    <a:pt x="11502" y="18597"/>
                  </a:cubicBezTo>
                  <a:cubicBezTo>
                    <a:pt x="12313" y="18597"/>
                    <a:pt x="13095" y="18878"/>
                    <a:pt x="13954" y="18937"/>
                  </a:cubicBezTo>
                  <a:cubicBezTo>
                    <a:pt x="13992" y="18939"/>
                    <a:pt x="14030" y="18940"/>
                    <a:pt x="14067" y="18940"/>
                  </a:cubicBezTo>
                  <a:cubicBezTo>
                    <a:pt x="14987" y="18940"/>
                    <a:pt x="15539" y="18223"/>
                    <a:pt x="15956" y="17412"/>
                  </a:cubicBezTo>
                  <a:cubicBezTo>
                    <a:pt x="16532" y="16306"/>
                    <a:pt x="16913" y="15082"/>
                    <a:pt x="17460" y="13954"/>
                  </a:cubicBezTo>
                  <a:cubicBezTo>
                    <a:pt x="17922" y="12998"/>
                    <a:pt x="18235" y="11709"/>
                    <a:pt x="17768" y="10687"/>
                  </a:cubicBezTo>
                  <a:cubicBezTo>
                    <a:pt x="17533" y="10140"/>
                    <a:pt x="17294" y="10006"/>
                    <a:pt x="17420" y="9386"/>
                  </a:cubicBezTo>
                  <a:cubicBezTo>
                    <a:pt x="17460" y="9172"/>
                    <a:pt x="17541" y="8705"/>
                    <a:pt x="17655" y="8304"/>
                  </a:cubicBezTo>
                  <a:cubicBezTo>
                    <a:pt x="17233" y="7902"/>
                    <a:pt x="17019" y="7303"/>
                    <a:pt x="16779" y="6734"/>
                  </a:cubicBezTo>
                  <a:cubicBezTo>
                    <a:pt x="16654" y="6426"/>
                    <a:pt x="16478" y="6314"/>
                    <a:pt x="16269" y="6314"/>
                  </a:cubicBezTo>
                  <a:cubicBezTo>
                    <a:pt x="15702" y="6314"/>
                    <a:pt x="14893" y="7147"/>
                    <a:pt x="14198" y="7147"/>
                  </a:cubicBezTo>
                  <a:cubicBezTo>
                    <a:pt x="14140" y="7147"/>
                    <a:pt x="14083" y="7141"/>
                    <a:pt x="14027" y="7128"/>
                  </a:cubicBezTo>
                  <a:cubicBezTo>
                    <a:pt x="13313" y="6986"/>
                    <a:pt x="13240" y="6407"/>
                    <a:pt x="13045" y="5778"/>
                  </a:cubicBezTo>
                  <a:cubicBezTo>
                    <a:pt x="12912" y="5377"/>
                    <a:pt x="12604" y="4951"/>
                    <a:pt x="12611" y="4517"/>
                  </a:cubicBezTo>
                  <a:cubicBezTo>
                    <a:pt x="12993" y="4262"/>
                    <a:pt x="13674" y="4283"/>
                    <a:pt x="13913" y="3840"/>
                  </a:cubicBezTo>
                  <a:cubicBezTo>
                    <a:pt x="14128" y="3415"/>
                    <a:pt x="13739" y="3067"/>
                    <a:pt x="14201" y="2693"/>
                  </a:cubicBezTo>
                  <a:cubicBezTo>
                    <a:pt x="14542" y="2414"/>
                    <a:pt x="15161" y="2425"/>
                    <a:pt x="15571" y="2300"/>
                  </a:cubicBezTo>
                  <a:cubicBezTo>
                    <a:pt x="16017" y="2178"/>
                    <a:pt x="16338" y="2004"/>
                    <a:pt x="16706" y="1737"/>
                  </a:cubicBezTo>
                  <a:cubicBezTo>
                    <a:pt x="17213" y="1376"/>
                    <a:pt x="17562" y="1250"/>
                    <a:pt x="17947" y="1230"/>
                  </a:cubicBezTo>
                  <a:cubicBezTo>
                    <a:pt x="17748" y="930"/>
                    <a:pt x="17562" y="622"/>
                    <a:pt x="17274" y="403"/>
                  </a:cubicBezTo>
                  <a:cubicBezTo>
                    <a:pt x="17071" y="252"/>
                    <a:pt x="16886" y="204"/>
                    <a:pt x="16702" y="204"/>
                  </a:cubicBezTo>
                  <a:cubicBezTo>
                    <a:pt x="16359" y="204"/>
                    <a:pt x="16022" y="375"/>
                    <a:pt x="15590" y="375"/>
                  </a:cubicBezTo>
                  <a:cubicBezTo>
                    <a:pt x="15575" y="375"/>
                    <a:pt x="15559" y="375"/>
                    <a:pt x="15543" y="374"/>
                  </a:cubicBezTo>
                  <a:cubicBezTo>
                    <a:pt x="14957" y="356"/>
                    <a:pt x="14510" y="0"/>
                    <a:pt x="1390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0"/>
            <p:cNvSpPr/>
            <p:nvPr/>
          </p:nvSpPr>
          <p:spPr>
            <a:xfrm>
              <a:off x="2027975" y="3032175"/>
              <a:ext cx="1324500" cy="1243725"/>
            </a:xfrm>
            <a:custGeom>
              <a:avLst/>
              <a:gdLst/>
              <a:ahLst/>
              <a:cxnLst/>
              <a:rect l="l" t="t" r="r" b="b"/>
              <a:pathLst>
                <a:path w="52980" h="49749" extrusionOk="0">
                  <a:moveTo>
                    <a:pt x="30367" y="0"/>
                  </a:moveTo>
                  <a:cubicBezTo>
                    <a:pt x="30211" y="0"/>
                    <a:pt x="30055" y="4"/>
                    <a:pt x="29897" y="15"/>
                  </a:cubicBezTo>
                  <a:cubicBezTo>
                    <a:pt x="28681" y="83"/>
                    <a:pt x="28073" y="878"/>
                    <a:pt x="28053" y="2045"/>
                  </a:cubicBezTo>
                  <a:cubicBezTo>
                    <a:pt x="28040" y="2569"/>
                    <a:pt x="28219" y="3055"/>
                    <a:pt x="28113" y="3581"/>
                  </a:cubicBezTo>
                  <a:cubicBezTo>
                    <a:pt x="27967" y="4271"/>
                    <a:pt x="27753" y="4150"/>
                    <a:pt x="27218" y="4344"/>
                  </a:cubicBezTo>
                  <a:cubicBezTo>
                    <a:pt x="26844" y="4477"/>
                    <a:pt x="26702" y="4850"/>
                    <a:pt x="26338" y="5045"/>
                  </a:cubicBezTo>
                  <a:cubicBezTo>
                    <a:pt x="25989" y="5239"/>
                    <a:pt x="25495" y="5333"/>
                    <a:pt x="25082" y="5333"/>
                  </a:cubicBezTo>
                  <a:cubicBezTo>
                    <a:pt x="25038" y="5333"/>
                    <a:pt x="24995" y="5332"/>
                    <a:pt x="24952" y="5332"/>
                  </a:cubicBezTo>
                  <a:cubicBezTo>
                    <a:pt x="24618" y="5332"/>
                    <a:pt x="24298" y="5339"/>
                    <a:pt x="23978" y="5446"/>
                  </a:cubicBezTo>
                  <a:cubicBezTo>
                    <a:pt x="23679" y="5540"/>
                    <a:pt x="23452" y="5645"/>
                    <a:pt x="23132" y="5665"/>
                  </a:cubicBezTo>
                  <a:cubicBezTo>
                    <a:pt x="23106" y="5667"/>
                    <a:pt x="23080" y="5667"/>
                    <a:pt x="23053" y="5667"/>
                  </a:cubicBezTo>
                  <a:cubicBezTo>
                    <a:pt x="22816" y="5667"/>
                    <a:pt x="22539" y="5622"/>
                    <a:pt x="22283" y="5622"/>
                  </a:cubicBezTo>
                  <a:cubicBezTo>
                    <a:pt x="22115" y="5622"/>
                    <a:pt x="21956" y="5641"/>
                    <a:pt x="21822" y="5706"/>
                  </a:cubicBezTo>
                  <a:cubicBezTo>
                    <a:pt x="21534" y="5828"/>
                    <a:pt x="21454" y="6212"/>
                    <a:pt x="21340" y="6468"/>
                  </a:cubicBezTo>
                  <a:cubicBezTo>
                    <a:pt x="21048" y="7149"/>
                    <a:pt x="20772" y="7705"/>
                    <a:pt x="19965" y="7830"/>
                  </a:cubicBezTo>
                  <a:cubicBezTo>
                    <a:pt x="19883" y="7842"/>
                    <a:pt x="19803" y="7847"/>
                    <a:pt x="19723" y="7847"/>
                  </a:cubicBezTo>
                  <a:cubicBezTo>
                    <a:pt x="18892" y="7847"/>
                    <a:pt x="18173" y="7254"/>
                    <a:pt x="17440" y="6962"/>
                  </a:cubicBezTo>
                  <a:cubicBezTo>
                    <a:pt x="17087" y="6829"/>
                    <a:pt x="16204" y="6820"/>
                    <a:pt x="15985" y="6460"/>
                  </a:cubicBezTo>
                  <a:cubicBezTo>
                    <a:pt x="15798" y="6160"/>
                    <a:pt x="16017" y="5398"/>
                    <a:pt x="15912" y="5025"/>
                  </a:cubicBezTo>
                  <a:cubicBezTo>
                    <a:pt x="15849" y="4772"/>
                    <a:pt x="15717" y="4703"/>
                    <a:pt x="15549" y="4703"/>
                  </a:cubicBezTo>
                  <a:cubicBezTo>
                    <a:pt x="15348" y="4703"/>
                    <a:pt x="15095" y="4801"/>
                    <a:pt x="14846" y="4801"/>
                  </a:cubicBezTo>
                  <a:cubicBezTo>
                    <a:pt x="14793" y="4801"/>
                    <a:pt x="14739" y="4797"/>
                    <a:pt x="14687" y="4786"/>
                  </a:cubicBezTo>
                  <a:cubicBezTo>
                    <a:pt x="14444" y="4735"/>
                    <a:pt x="13876" y="4126"/>
                    <a:pt x="13561" y="4126"/>
                  </a:cubicBezTo>
                  <a:cubicBezTo>
                    <a:pt x="13498" y="4126"/>
                    <a:pt x="13445" y="4151"/>
                    <a:pt x="13407" y="4210"/>
                  </a:cubicBezTo>
                  <a:cubicBezTo>
                    <a:pt x="13305" y="4356"/>
                    <a:pt x="13500" y="4652"/>
                    <a:pt x="13519" y="4810"/>
                  </a:cubicBezTo>
                  <a:cubicBezTo>
                    <a:pt x="13560" y="5085"/>
                    <a:pt x="13512" y="5385"/>
                    <a:pt x="13532" y="5665"/>
                  </a:cubicBezTo>
                  <a:cubicBezTo>
                    <a:pt x="13560" y="6261"/>
                    <a:pt x="14047" y="6756"/>
                    <a:pt x="14108" y="7376"/>
                  </a:cubicBezTo>
                  <a:cubicBezTo>
                    <a:pt x="14148" y="7810"/>
                    <a:pt x="13807" y="7996"/>
                    <a:pt x="13646" y="8337"/>
                  </a:cubicBezTo>
                  <a:cubicBezTo>
                    <a:pt x="13264" y="9107"/>
                    <a:pt x="13873" y="9540"/>
                    <a:pt x="13974" y="10234"/>
                  </a:cubicBezTo>
                  <a:cubicBezTo>
                    <a:pt x="14024" y="10572"/>
                    <a:pt x="13837" y="10683"/>
                    <a:pt x="13588" y="10683"/>
                  </a:cubicBezTo>
                  <a:cubicBezTo>
                    <a:pt x="13472" y="10683"/>
                    <a:pt x="13344" y="10659"/>
                    <a:pt x="13220" y="10623"/>
                  </a:cubicBezTo>
                  <a:cubicBezTo>
                    <a:pt x="12755" y="10484"/>
                    <a:pt x="12508" y="9968"/>
                    <a:pt x="12032" y="9968"/>
                  </a:cubicBezTo>
                  <a:cubicBezTo>
                    <a:pt x="11981" y="9968"/>
                    <a:pt x="11927" y="9974"/>
                    <a:pt x="11870" y="9987"/>
                  </a:cubicBezTo>
                  <a:cubicBezTo>
                    <a:pt x="11503" y="10070"/>
                    <a:pt x="11370" y="10226"/>
                    <a:pt x="11188" y="10226"/>
                  </a:cubicBezTo>
                  <a:cubicBezTo>
                    <a:pt x="11079" y="10226"/>
                    <a:pt x="10952" y="10170"/>
                    <a:pt x="10747" y="10006"/>
                  </a:cubicBezTo>
                  <a:cubicBezTo>
                    <a:pt x="10462" y="9779"/>
                    <a:pt x="10235" y="9647"/>
                    <a:pt x="9961" y="9647"/>
                  </a:cubicBezTo>
                  <a:cubicBezTo>
                    <a:pt x="9825" y="9647"/>
                    <a:pt x="9678" y="9679"/>
                    <a:pt x="9506" y="9748"/>
                  </a:cubicBezTo>
                  <a:cubicBezTo>
                    <a:pt x="9268" y="9841"/>
                    <a:pt x="9075" y="9912"/>
                    <a:pt x="8888" y="9912"/>
                  </a:cubicBezTo>
                  <a:cubicBezTo>
                    <a:pt x="8727" y="9912"/>
                    <a:pt x="8572" y="9860"/>
                    <a:pt x="8396" y="9727"/>
                  </a:cubicBezTo>
                  <a:cubicBezTo>
                    <a:pt x="7949" y="9398"/>
                    <a:pt x="7921" y="8790"/>
                    <a:pt x="7516" y="8397"/>
                  </a:cubicBezTo>
                  <a:cubicBezTo>
                    <a:pt x="7174" y="8061"/>
                    <a:pt x="6434" y="7641"/>
                    <a:pt x="5842" y="7641"/>
                  </a:cubicBezTo>
                  <a:cubicBezTo>
                    <a:pt x="5635" y="7641"/>
                    <a:pt x="5446" y="7692"/>
                    <a:pt x="5298" y="7817"/>
                  </a:cubicBezTo>
                  <a:cubicBezTo>
                    <a:pt x="5043" y="8036"/>
                    <a:pt x="4836" y="8357"/>
                    <a:pt x="4598" y="8605"/>
                  </a:cubicBezTo>
                  <a:cubicBezTo>
                    <a:pt x="4423" y="8779"/>
                    <a:pt x="4370" y="8932"/>
                    <a:pt x="4103" y="8953"/>
                  </a:cubicBezTo>
                  <a:cubicBezTo>
                    <a:pt x="4095" y="8953"/>
                    <a:pt x="4087" y="8954"/>
                    <a:pt x="4079" y="8954"/>
                  </a:cubicBezTo>
                  <a:cubicBezTo>
                    <a:pt x="3758" y="8954"/>
                    <a:pt x="3262" y="8560"/>
                    <a:pt x="3021" y="8397"/>
                  </a:cubicBezTo>
                  <a:cubicBezTo>
                    <a:pt x="2599" y="8129"/>
                    <a:pt x="1995" y="7681"/>
                    <a:pt x="1424" y="7681"/>
                  </a:cubicBezTo>
                  <a:cubicBezTo>
                    <a:pt x="1272" y="7681"/>
                    <a:pt x="1121" y="7713"/>
                    <a:pt x="978" y="7789"/>
                  </a:cubicBezTo>
                  <a:cubicBezTo>
                    <a:pt x="750" y="7911"/>
                    <a:pt x="637" y="8158"/>
                    <a:pt x="682" y="8418"/>
                  </a:cubicBezTo>
                  <a:cubicBezTo>
                    <a:pt x="763" y="8852"/>
                    <a:pt x="1650" y="10100"/>
                    <a:pt x="1062" y="10307"/>
                  </a:cubicBezTo>
                  <a:cubicBezTo>
                    <a:pt x="994" y="10332"/>
                    <a:pt x="927" y="10340"/>
                    <a:pt x="860" y="10340"/>
                  </a:cubicBezTo>
                  <a:cubicBezTo>
                    <a:pt x="742" y="10340"/>
                    <a:pt x="626" y="10314"/>
                    <a:pt x="517" y="10314"/>
                  </a:cubicBezTo>
                  <a:cubicBezTo>
                    <a:pt x="407" y="10314"/>
                    <a:pt x="303" y="10339"/>
                    <a:pt x="207" y="10440"/>
                  </a:cubicBezTo>
                  <a:cubicBezTo>
                    <a:pt x="1" y="10655"/>
                    <a:pt x="41" y="10976"/>
                    <a:pt x="187" y="11183"/>
                  </a:cubicBezTo>
                  <a:cubicBezTo>
                    <a:pt x="341" y="11409"/>
                    <a:pt x="536" y="11511"/>
                    <a:pt x="617" y="11799"/>
                  </a:cubicBezTo>
                  <a:cubicBezTo>
                    <a:pt x="682" y="12050"/>
                    <a:pt x="588" y="12326"/>
                    <a:pt x="690" y="12565"/>
                  </a:cubicBezTo>
                  <a:cubicBezTo>
                    <a:pt x="1038" y="12487"/>
                    <a:pt x="1406" y="12364"/>
                    <a:pt x="1780" y="12364"/>
                  </a:cubicBezTo>
                  <a:cubicBezTo>
                    <a:pt x="1850" y="12364"/>
                    <a:pt x="1920" y="12369"/>
                    <a:pt x="1990" y="12378"/>
                  </a:cubicBezTo>
                  <a:cubicBezTo>
                    <a:pt x="2486" y="12439"/>
                    <a:pt x="2538" y="12678"/>
                    <a:pt x="2753" y="13039"/>
                  </a:cubicBezTo>
                  <a:cubicBezTo>
                    <a:pt x="3032" y="13514"/>
                    <a:pt x="3547" y="13460"/>
                    <a:pt x="4009" y="13668"/>
                  </a:cubicBezTo>
                  <a:cubicBezTo>
                    <a:pt x="4394" y="13834"/>
                    <a:pt x="4784" y="14008"/>
                    <a:pt x="5104" y="14276"/>
                  </a:cubicBezTo>
                  <a:cubicBezTo>
                    <a:pt x="5331" y="14470"/>
                    <a:pt x="5444" y="14770"/>
                    <a:pt x="5659" y="14957"/>
                  </a:cubicBezTo>
                  <a:cubicBezTo>
                    <a:pt x="5894" y="15173"/>
                    <a:pt x="6261" y="15183"/>
                    <a:pt x="6575" y="15183"/>
                  </a:cubicBezTo>
                  <a:cubicBezTo>
                    <a:pt x="6609" y="15183"/>
                    <a:pt x="6641" y="15183"/>
                    <a:pt x="6673" y="15183"/>
                  </a:cubicBezTo>
                  <a:cubicBezTo>
                    <a:pt x="6887" y="15183"/>
                    <a:pt x="7117" y="15148"/>
                    <a:pt x="7325" y="15148"/>
                  </a:cubicBezTo>
                  <a:cubicBezTo>
                    <a:pt x="7669" y="15148"/>
                    <a:pt x="7952" y="15244"/>
                    <a:pt x="8003" y="15752"/>
                  </a:cubicBezTo>
                  <a:cubicBezTo>
                    <a:pt x="8076" y="16400"/>
                    <a:pt x="7281" y="16420"/>
                    <a:pt x="7229" y="16968"/>
                  </a:cubicBezTo>
                  <a:cubicBezTo>
                    <a:pt x="7196" y="17340"/>
                    <a:pt x="7456" y="17449"/>
                    <a:pt x="7788" y="17449"/>
                  </a:cubicBezTo>
                  <a:cubicBezTo>
                    <a:pt x="8212" y="17449"/>
                    <a:pt x="8754" y="17271"/>
                    <a:pt x="8963" y="17235"/>
                  </a:cubicBezTo>
                  <a:cubicBezTo>
                    <a:pt x="9101" y="17212"/>
                    <a:pt x="9236" y="17197"/>
                    <a:pt x="9365" y="17197"/>
                  </a:cubicBezTo>
                  <a:cubicBezTo>
                    <a:pt x="9745" y="17197"/>
                    <a:pt x="10073" y="17325"/>
                    <a:pt x="10273" y="17730"/>
                  </a:cubicBezTo>
                  <a:cubicBezTo>
                    <a:pt x="10333" y="17863"/>
                    <a:pt x="10479" y="18257"/>
                    <a:pt x="10301" y="18382"/>
                  </a:cubicBezTo>
                  <a:cubicBezTo>
                    <a:pt x="10274" y="18400"/>
                    <a:pt x="10244" y="18407"/>
                    <a:pt x="10213" y="18407"/>
                  </a:cubicBezTo>
                  <a:cubicBezTo>
                    <a:pt x="10042" y="18407"/>
                    <a:pt x="9821" y="18182"/>
                    <a:pt x="9725" y="18111"/>
                  </a:cubicBezTo>
                  <a:cubicBezTo>
                    <a:pt x="9563" y="17996"/>
                    <a:pt x="9169" y="17741"/>
                    <a:pt x="8871" y="17741"/>
                  </a:cubicBezTo>
                  <a:cubicBezTo>
                    <a:pt x="8715" y="17741"/>
                    <a:pt x="8585" y="17811"/>
                    <a:pt x="8529" y="18009"/>
                  </a:cubicBezTo>
                  <a:cubicBezTo>
                    <a:pt x="8465" y="18216"/>
                    <a:pt x="8703" y="18422"/>
                    <a:pt x="8806" y="18577"/>
                  </a:cubicBezTo>
                  <a:cubicBezTo>
                    <a:pt x="8963" y="18811"/>
                    <a:pt x="9012" y="18978"/>
                    <a:pt x="9004" y="19278"/>
                  </a:cubicBezTo>
                  <a:cubicBezTo>
                    <a:pt x="8666" y="19202"/>
                    <a:pt x="8489" y="18860"/>
                    <a:pt x="8122" y="18860"/>
                  </a:cubicBezTo>
                  <a:cubicBezTo>
                    <a:pt x="8096" y="18860"/>
                    <a:pt x="8070" y="18861"/>
                    <a:pt x="8043" y="18865"/>
                  </a:cubicBezTo>
                  <a:cubicBezTo>
                    <a:pt x="7970" y="19432"/>
                    <a:pt x="8271" y="19853"/>
                    <a:pt x="8591" y="20246"/>
                  </a:cubicBezTo>
                  <a:cubicBezTo>
                    <a:pt x="9044" y="20835"/>
                    <a:pt x="9324" y="21722"/>
                    <a:pt x="9487" y="22444"/>
                  </a:cubicBezTo>
                  <a:cubicBezTo>
                    <a:pt x="9612" y="22931"/>
                    <a:pt x="10467" y="23105"/>
                    <a:pt x="10881" y="23352"/>
                  </a:cubicBezTo>
                  <a:cubicBezTo>
                    <a:pt x="11047" y="23445"/>
                    <a:pt x="11635" y="23765"/>
                    <a:pt x="11229" y="23900"/>
                  </a:cubicBezTo>
                  <a:cubicBezTo>
                    <a:pt x="11214" y="23904"/>
                    <a:pt x="11197" y="23907"/>
                    <a:pt x="11179" y="23907"/>
                  </a:cubicBezTo>
                  <a:cubicBezTo>
                    <a:pt x="11007" y="23907"/>
                    <a:pt x="10698" y="23720"/>
                    <a:pt x="10548" y="23681"/>
                  </a:cubicBezTo>
                  <a:cubicBezTo>
                    <a:pt x="10388" y="23640"/>
                    <a:pt x="10137" y="23563"/>
                    <a:pt x="9931" y="23563"/>
                  </a:cubicBezTo>
                  <a:cubicBezTo>
                    <a:pt x="9793" y="23563"/>
                    <a:pt x="9675" y="23598"/>
                    <a:pt x="9620" y="23700"/>
                  </a:cubicBezTo>
                  <a:cubicBezTo>
                    <a:pt x="9539" y="23859"/>
                    <a:pt x="9644" y="24155"/>
                    <a:pt x="9713" y="24289"/>
                  </a:cubicBezTo>
                  <a:cubicBezTo>
                    <a:pt x="9981" y="24828"/>
                    <a:pt x="10901" y="24856"/>
                    <a:pt x="11047" y="25416"/>
                  </a:cubicBezTo>
                  <a:cubicBezTo>
                    <a:pt x="11096" y="25610"/>
                    <a:pt x="11035" y="25743"/>
                    <a:pt x="11148" y="25930"/>
                  </a:cubicBezTo>
                  <a:cubicBezTo>
                    <a:pt x="11229" y="26064"/>
                    <a:pt x="11416" y="26052"/>
                    <a:pt x="11335" y="26271"/>
                  </a:cubicBezTo>
                  <a:cubicBezTo>
                    <a:pt x="11274" y="26426"/>
                    <a:pt x="11135" y="26467"/>
                    <a:pt x="10973" y="26467"/>
                  </a:cubicBezTo>
                  <a:cubicBezTo>
                    <a:pt x="10794" y="26467"/>
                    <a:pt x="10586" y="26417"/>
                    <a:pt x="10424" y="26417"/>
                  </a:cubicBezTo>
                  <a:cubicBezTo>
                    <a:pt x="10361" y="26417"/>
                    <a:pt x="10305" y="26424"/>
                    <a:pt x="10260" y="26445"/>
                  </a:cubicBezTo>
                  <a:cubicBezTo>
                    <a:pt x="9900" y="26619"/>
                    <a:pt x="10147" y="27199"/>
                    <a:pt x="10394" y="27373"/>
                  </a:cubicBezTo>
                  <a:cubicBezTo>
                    <a:pt x="10707" y="27601"/>
                    <a:pt x="11323" y="27868"/>
                    <a:pt x="10901" y="28314"/>
                  </a:cubicBezTo>
                  <a:cubicBezTo>
                    <a:pt x="10755" y="28468"/>
                    <a:pt x="10435" y="28435"/>
                    <a:pt x="10281" y="28581"/>
                  </a:cubicBezTo>
                  <a:cubicBezTo>
                    <a:pt x="10147" y="28695"/>
                    <a:pt x="10095" y="28890"/>
                    <a:pt x="10033" y="29044"/>
                  </a:cubicBezTo>
                  <a:cubicBezTo>
                    <a:pt x="9827" y="29591"/>
                    <a:pt x="9779" y="30170"/>
                    <a:pt x="9487" y="30694"/>
                  </a:cubicBezTo>
                  <a:cubicBezTo>
                    <a:pt x="9272" y="31099"/>
                    <a:pt x="8943" y="31508"/>
                    <a:pt x="8911" y="31975"/>
                  </a:cubicBezTo>
                  <a:cubicBezTo>
                    <a:pt x="8879" y="32563"/>
                    <a:pt x="9384" y="32477"/>
                    <a:pt x="9551" y="32956"/>
                  </a:cubicBezTo>
                  <a:cubicBezTo>
                    <a:pt x="9745" y="33511"/>
                    <a:pt x="8716" y="33624"/>
                    <a:pt x="8383" y="33965"/>
                  </a:cubicBezTo>
                  <a:cubicBezTo>
                    <a:pt x="7808" y="34573"/>
                    <a:pt x="7581" y="35583"/>
                    <a:pt x="7382" y="36369"/>
                  </a:cubicBezTo>
                  <a:cubicBezTo>
                    <a:pt x="7135" y="37366"/>
                    <a:pt x="6815" y="38473"/>
                    <a:pt x="6012" y="39162"/>
                  </a:cubicBezTo>
                  <a:cubicBezTo>
                    <a:pt x="5704" y="39429"/>
                    <a:pt x="5352" y="39710"/>
                    <a:pt x="4970" y="39875"/>
                  </a:cubicBezTo>
                  <a:cubicBezTo>
                    <a:pt x="4857" y="39924"/>
                    <a:pt x="4703" y="39977"/>
                    <a:pt x="4549" y="40038"/>
                  </a:cubicBezTo>
                  <a:cubicBezTo>
                    <a:pt x="4622" y="40196"/>
                    <a:pt x="4671" y="40358"/>
                    <a:pt x="4817" y="40451"/>
                  </a:cubicBezTo>
                  <a:cubicBezTo>
                    <a:pt x="4901" y="40503"/>
                    <a:pt x="4994" y="40519"/>
                    <a:pt x="5091" y="40519"/>
                  </a:cubicBezTo>
                  <a:cubicBezTo>
                    <a:pt x="5229" y="40519"/>
                    <a:pt x="5374" y="40488"/>
                    <a:pt x="5512" y="40488"/>
                  </a:cubicBezTo>
                  <a:cubicBezTo>
                    <a:pt x="5586" y="40488"/>
                    <a:pt x="5657" y="40497"/>
                    <a:pt x="5724" y="40524"/>
                  </a:cubicBezTo>
                  <a:cubicBezTo>
                    <a:pt x="6044" y="40646"/>
                    <a:pt x="5899" y="40999"/>
                    <a:pt x="5866" y="41246"/>
                  </a:cubicBezTo>
                  <a:cubicBezTo>
                    <a:pt x="5838" y="41607"/>
                    <a:pt x="5939" y="41720"/>
                    <a:pt x="6207" y="41927"/>
                  </a:cubicBezTo>
                  <a:cubicBezTo>
                    <a:pt x="6766" y="42348"/>
                    <a:pt x="7362" y="42803"/>
                    <a:pt x="8003" y="43102"/>
                  </a:cubicBezTo>
                  <a:cubicBezTo>
                    <a:pt x="8376" y="43276"/>
                    <a:pt x="8744" y="43382"/>
                    <a:pt x="8984" y="43731"/>
                  </a:cubicBezTo>
                  <a:cubicBezTo>
                    <a:pt x="9172" y="44036"/>
                    <a:pt x="9352" y="44098"/>
                    <a:pt x="9627" y="44098"/>
                  </a:cubicBezTo>
                  <a:cubicBezTo>
                    <a:pt x="9725" y="44098"/>
                    <a:pt x="9834" y="44091"/>
                    <a:pt x="9960" y="44083"/>
                  </a:cubicBezTo>
                  <a:cubicBezTo>
                    <a:pt x="9987" y="44082"/>
                    <a:pt x="10013" y="44081"/>
                    <a:pt x="10039" y="44081"/>
                  </a:cubicBezTo>
                  <a:cubicBezTo>
                    <a:pt x="10755" y="44081"/>
                    <a:pt x="11149" y="44505"/>
                    <a:pt x="11749" y="44866"/>
                  </a:cubicBezTo>
                  <a:cubicBezTo>
                    <a:pt x="12221" y="45153"/>
                    <a:pt x="12569" y="45301"/>
                    <a:pt x="13021" y="45301"/>
                  </a:cubicBezTo>
                  <a:cubicBezTo>
                    <a:pt x="13189" y="45301"/>
                    <a:pt x="13372" y="45280"/>
                    <a:pt x="13581" y="45239"/>
                  </a:cubicBezTo>
                  <a:cubicBezTo>
                    <a:pt x="13814" y="45191"/>
                    <a:pt x="14050" y="45165"/>
                    <a:pt x="14285" y="45165"/>
                  </a:cubicBezTo>
                  <a:cubicBezTo>
                    <a:pt x="14860" y="45165"/>
                    <a:pt x="15422" y="45320"/>
                    <a:pt x="15891" y="45680"/>
                  </a:cubicBezTo>
                  <a:cubicBezTo>
                    <a:pt x="16211" y="45916"/>
                    <a:pt x="16398" y="46195"/>
                    <a:pt x="16791" y="46350"/>
                  </a:cubicBezTo>
                  <a:cubicBezTo>
                    <a:pt x="17006" y="46434"/>
                    <a:pt x="17654" y="46588"/>
                    <a:pt x="17687" y="46803"/>
                  </a:cubicBezTo>
                  <a:cubicBezTo>
                    <a:pt x="17934" y="46856"/>
                    <a:pt x="18401" y="47185"/>
                    <a:pt x="18636" y="47351"/>
                  </a:cubicBezTo>
                  <a:cubicBezTo>
                    <a:pt x="18895" y="47517"/>
                    <a:pt x="19009" y="47731"/>
                    <a:pt x="19078" y="48012"/>
                  </a:cubicBezTo>
                  <a:cubicBezTo>
                    <a:pt x="19250" y="48741"/>
                    <a:pt x="20106" y="48753"/>
                    <a:pt x="20756" y="48753"/>
                  </a:cubicBezTo>
                  <a:cubicBezTo>
                    <a:pt x="20778" y="48753"/>
                    <a:pt x="20800" y="48753"/>
                    <a:pt x="20821" y="48753"/>
                  </a:cubicBezTo>
                  <a:cubicBezTo>
                    <a:pt x="20878" y="48753"/>
                    <a:pt x="20932" y="48752"/>
                    <a:pt x="20984" y="48752"/>
                  </a:cubicBezTo>
                  <a:cubicBezTo>
                    <a:pt x="21217" y="48752"/>
                    <a:pt x="21407" y="48765"/>
                    <a:pt x="21615" y="48908"/>
                  </a:cubicBezTo>
                  <a:cubicBezTo>
                    <a:pt x="21927" y="49127"/>
                    <a:pt x="22203" y="49374"/>
                    <a:pt x="22535" y="49548"/>
                  </a:cubicBezTo>
                  <a:cubicBezTo>
                    <a:pt x="22738" y="49658"/>
                    <a:pt x="22990" y="49748"/>
                    <a:pt x="23233" y="49748"/>
                  </a:cubicBezTo>
                  <a:cubicBezTo>
                    <a:pt x="23286" y="49748"/>
                    <a:pt x="23339" y="49744"/>
                    <a:pt x="23391" y="49735"/>
                  </a:cubicBezTo>
                  <a:cubicBezTo>
                    <a:pt x="23679" y="49682"/>
                    <a:pt x="23845" y="49402"/>
                    <a:pt x="24133" y="49342"/>
                  </a:cubicBezTo>
                  <a:cubicBezTo>
                    <a:pt x="24191" y="49330"/>
                    <a:pt x="24252" y="49325"/>
                    <a:pt x="24316" y="49325"/>
                  </a:cubicBezTo>
                  <a:cubicBezTo>
                    <a:pt x="24363" y="49325"/>
                    <a:pt x="24412" y="49328"/>
                    <a:pt x="24461" y="49333"/>
                  </a:cubicBezTo>
                  <a:cubicBezTo>
                    <a:pt x="24534" y="49074"/>
                    <a:pt x="24575" y="48794"/>
                    <a:pt x="24567" y="48567"/>
                  </a:cubicBezTo>
                  <a:cubicBezTo>
                    <a:pt x="24554" y="48320"/>
                    <a:pt x="24453" y="48133"/>
                    <a:pt x="24473" y="47886"/>
                  </a:cubicBezTo>
                  <a:cubicBezTo>
                    <a:pt x="24494" y="47590"/>
                    <a:pt x="24688" y="46722"/>
                    <a:pt x="24927" y="46597"/>
                  </a:cubicBezTo>
                  <a:cubicBezTo>
                    <a:pt x="25267" y="46394"/>
                    <a:pt x="25194" y="45693"/>
                    <a:pt x="25475" y="45392"/>
                  </a:cubicBezTo>
                  <a:cubicBezTo>
                    <a:pt x="25637" y="45194"/>
                    <a:pt x="25916" y="45194"/>
                    <a:pt x="26156" y="45145"/>
                  </a:cubicBezTo>
                  <a:cubicBezTo>
                    <a:pt x="26476" y="45061"/>
                    <a:pt x="26844" y="44926"/>
                    <a:pt x="27112" y="44720"/>
                  </a:cubicBezTo>
                  <a:cubicBezTo>
                    <a:pt x="27486" y="44432"/>
                    <a:pt x="27720" y="44278"/>
                    <a:pt x="28195" y="44092"/>
                  </a:cubicBezTo>
                  <a:cubicBezTo>
                    <a:pt x="28669" y="43905"/>
                    <a:pt x="29082" y="43731"/>
                    <a:pt x="29597" y="43650"/>
                  </a:cubicBezTo>
                  <a:cubicBezTo>
                    <a:pt x="29707" y="43637"/>
                    <a:pt x="29903" y="43600"/>
                    <a:pt x="30077" y="43600"/>
                  </a:cubicBezTo>
                  <a:cubicBezTo>
                    <a:pt x="30185" y="43600"/>
                    <a:pt x="30284" y="43614"/>
                    <a:pt x="30351" y="43658"/>
                  </a:cubicBezTo>
                  <a:cubicBezTo>
                    <a:pt x="30477" y="43742"/>
                    <a:pt x="30444" y="43937"/>
                    <a:pt x="30526" y="44039"/>
                  </a:cubicBezTo>
                  <a:cubicBezTo>
                    <a:pt x="30681" y="44255"/>
                    <a:pt x="31235" y="44613"/>
                    <a:pt x="31601" y="44613"/>
                  </a:cubicBezTo>
                  <a:cubicBezTo>
                    <a:pt x="31675" y="44613"/>
                    <a:pt x="31741" y="44599"/>
                    <a:pt x="31795" y="44566"/>
                  </a:cubicBezTo>
                  <a:cubicBezTo>
                    <a:pt x="32021" y="44432"/>
                    <a:pt x="31941" y="44165"/>
                    <a:pt x="32289" y="44132"/>
                  </a:cubicBezTo>
                  <a:cubicBezTo>
                    <a:pt x="32317" y="44130"/>
                    <a:pt x="32342" y="44130"/>
                    <a:pt x="32366" y="44130"/>
                  </a:cubicBezTo>
                  <a:cubicBezTo>
                    <a:pt x="32501" y="44130"/>
                    <a:pt x="32572" y="44156"/>
                    <a:pt x="32642" y="44298"/>
                  </a:cubicBezTo>
                  <a:cubicBezTo>
                    <a:pt x="32682" y="44380"/>
                    <a:pt x="32642" y="44578"/>
                    <a:pt x="32662" y="44679"/>
                  </a:cubicBezTo>
                  <a:cubicBezTo>
                    <a:pt x="32715" y="44878"/>
                    <a:pt x="32816" y="44979"/>
                    <a:pt x="32929" y="45113"/>
                  </a:cubicBezTo>
                  <a:cubicBezTo>
                    <a:pt x="33054" y="45269"/>
                    <a:pt x="33157" y="45351"/>
                    <a:pt x="33266" y="45351"/>
                  </a:cubicBezTo>
                  <a:cubicBezTo>
                    <a:pt x="33367" y="45351"/>
                    <a:pt x="33472" y="45281"/>
                    <a:pt x="33602" y="45134"/>
                  </a:cubicBezTo>
                  <a:cubicBezTo>
                    <a:pt x="33743" y="44969"/>
                    <a:pt x="33949" y="44575"/>
                    <a:pt x="34154" y="44575"/>
                  </a:cubicBezTo>
                  <a:cubicBezTo>
                    <a:pt x="34232" y="44575"/>
                    <a:pt x="34310" y="44633"/>
                    <a:pt x="34385" y="44784"/>
                  </a:cubicBezTo>
                  <a:cubicBezTo>
                    <a:pt x="34506" y="45040"/>
                    <a:pt x="34506" y="45547"/>
                    <a:pt x="34519" y="45834"/>
                  </a:cubicBezTo>
                  <a:cubicBezTo>
                    <a:pt x="34557" y="45840"/>
                    <a:pt x="34597" y="45842"/>
                    <a:pt x="34639" y="45842"/>
                  </a:cubicBezTo>
                  <a:cubicBezTo>
                    <a:pt x="34760" y="45842"/>
                    <a:pt x="34895" y="45824"/>
                    <a:pt x="35024" y="45824"/>
                  </a:cubicBezTo>
                  <a:cubicBezTo>
                    <a:pt x="35105" y="45824"/>
                    <a:pt x="35183" y="45831"/>
                    <a:pt x="35252" y="45855"/>
                  </a:cubicBezTo>
                  <a:cubicBezTo>
                    <a:pt x="35500" y="45928"/>
                    <a:pt x="35434" y="45895"/>
                    <a:pt x="35479" y="46155"/>
                  </a:cubicBezTo>
                  <a:cubicBezTo>
                    <a:pt x="35569" y="46702"/>
                    <a:pt x="35548" y="46743"/>
                    <a:pt x="36148" y="46844"/>
                  </a:cubicBezTo>
                  <a:cubicBezTo>
                    <a:pt x="36570" y="46917"/>
                    <a:pt x="36942" y="47002"/>
                    <a:pt x="37365" y="47010"/>
                  </a:cubicBezTo>
                  <a:cubicBezTo>
                    <a:pt x="37872" y="47031"/>
                    <a:pt x="37838" y="47229"/>
                    <a:pt x="38192" y="47497"/>
                  </a:cubicBezTo>
                  <a:cubicBezTo>
                    <a:pt x="38319" y="47597"/>
                    <a:pt x="38481" y="47631"/>
                    <a:pt x="38657" y="47631"/>
                  </a:cubicBezTo>
                  <a:cubicBezTo>
                    <a:pt x="39046" y="47631"/>
                    <a:pt x="39509" y="47464"/>
                    <a:pt x="39849" y="47464"/>
                  </a:cubicBezTo>
                  <a:cubicBezTo>
                    <a:pt x="40265" y="47464"/>
                    <a:pt x="40606" y="47522"/>
                    <a:pt x="40925" y="47522"/>
                  </a:cubicBezTo>
                  <a:cubicBezTo>
                    <a:pt x="41282" y="47522"/>
                    <a:pt x="41613" y="47450"/>
                    <a:pt x="41994" y="47144"/>
                  </a:cubicBezTo>
                  <a:cubicBezTo>
                    <a:pt x="42594" y="46661"/>
                    <a:pt x="43015" y="46021"/>
                    <a:pt x="43563" y="45527"/>
                  </a:cubicBezTo>
                  <a:cubicBezTo>
                    <a:pt x="43810" y="45308"/>
                    <a:pt x="44037" y="45113"/>
                    <a:pt x="44349" y="44992"/>
                  </a:cubicBezTo>
                  <a:cubicBezTo>
                    <a:pt x="44645" y="44866"/>
                    <a:pt x="44965" y="44878"/>
                    <a:pt x="45277" y="44784"/>
                  </a:cubicBezTo>
                  <a:cubicBezTo>
                    <a:pt x="45626" y="44691"/>
                    <a:pt x="45885" y="44513"/>
                    <a:pt x="46060" y="44266"/>
                  </a:cubicBezTo>
                  <a:cubicBezTo>
                    <a:pt x="46181" y="44092"/>
                    <a:pt x="46254" y="43884"/>
                    <a:pt x="46295" y="43630"/>
                  </a:cubicBezTo>
                  <a:cubicBezTo>
                    <a:pt x="46327" y="43390"/>
                    <a:pt x="46409" y="42936"/>
                    <a:pt x="46246" y="42774"/>
                  </a:cubicBezTo>
                  <a:cubicBezTo>
                    <a:pt x="46068" y="42588"/>
                    <a:pt x="45513" y="42595"/>
                    <a:pt x="45285" y="42522"/>
                  </a:cubicBezTo>
                  <a:cubicBezTo>
                    <a:pt x="45026" y="42453"/>
                    <a:pt x="44512" y="42296"/>
                    <a:pt x="44418" y="42008"/>
                  </a:cubicBezTo>
                  <a:cubicBezTo>
                    <a:pt x="44317" y="41688"/>
                    <a:pt x="44658" y="41420"/>
                    <a:pt x="44750" y="41164"/>
                  </a:cubicBezTo>
                  <a:cubicBezTo>
                    <a:pt x="44864" y="40865"/>
                    <a:pt x="44823" y="40419"/>
                    <a:pt x="44779" y="40111"/>
                  </a:cubicBezTo>
                  <a:cubicBezTo>
                    <a:pt x="44665" y="39409"/>
                    <a:pt x="44658" y="38120"/>
                    <a:pt x="43996" y="37841"/>
                  </a:cubicBezTo>
                  <a:cubicBezTo>
                    <a:pt x="43595" y="37678"/>
                    <a:pt x="42935" y="37306"/>
                    <a:pt x="43275" y="36831"/>
                  </a:cubicBezTo>
                  <a:cubicBezTo>
                    <a:pt x="43575" y="36389"/>
                    <a:pt x="44512" y="36275"/>
                    <a:pt x="44985" y="36049"/>
                  </a:cubicBezTo>
                  <a:cubicBezTo>
                    <a:pt x="45440" y="35842"/>
                    <a:pt x="45553" y="35521"/>
                    <a:pt x="45586" y="35047"/>
                  </a:cubicBezTo>
                  <a:cubicBezTo>
                    <a:pt x="45626" y="34419"/>
                    <a:pt x="45152" y="34265"/>
                    <a:pt x="44957" y="33726"/>
                  </a:cubicBezTo>
                  <a:cubicBezTo>
                    <a:pt x="44823" y="33357"/>
                    <a:pt x="44965" y="33045"/>
                    <a:pt x="45099" y="32696"/>
                  </a:cubicBezTo>
                  <a:cubicBezTo>
                    <a:pt x="45120" y="32636"/>
                    <a:pt x="45139" y="32570"/>
                    <a:pt x="45152" y="32510"/>
                  </a:cubicBezTo>
                  <a:cubicBezTo>
                    <a:pt x="45212" y="32140"/>
                    <a:pt x="45026" y="31861"/>
                    <a:pt x="44998" y="31440"/>
                  </a:cubicBezTo>
                  <a:cubicBezTo>
                    <a:pt x="44945" y="30653"/>
                    <a:pt x="44637" y="29262"/>
                    <a:pt x="43636" y="29230"/>
                  </a:cubicBezTo>
                  <a:cubicBezTo>
                    <a:pt x="43615" y="29229"/>
                    <a:pt x="43594" y="29229"/>
                    <a:pt x="43573" y="29229"/>
                  </a:cubicBezTo>
                  <a:cubicBezTo>
                    <a:pt x="43192" y="29229"/>
                    <a:pt x="42648" y="29393"/>
                    <a:pt x="42314" y="29558"/>
                  </a:cubicBezTo>
                  <a:cubicBezTo>
                    <a:pt x="42022" y="29703"/>
                    <a:pt x="41800" y="29905"/>
                    <a:pt x="41465" y="29905"/>
                  </a:cubicBezTo>
                  <a:cubicBezTo>
                    <a:pt x="41433" y="29905"/>
                    <a:pt x="41400" y="29903"/>
                    <a:pt x="41365" y="29899"/>
                  </a:cubicBezTo>
                  <a:cubicBezTo>
                    <a:pt x="41252" y="29489"/>
                    <a:pt x="41913" y="28922"/>
                    <a:pt x="42067" y="28529"/>
                  </a:cubicBezTo>
                  <a:cubicBezTo>
                    <a:pt x="42286" y="27932"/>
                    <a:pt x="42387" y="27240"/>
                    <a:pt x="42809" y="26746"/>
                  </a:cubicBezTo>
                  <a:cubicBezTo>
                    <a:pt x="43563" y="25870"/>
                    <a:pt x="44710" y="25436"/>
                    <a:pt x="45659" y="24795"/>
                  </a:cubicBezTo>
                  <a:cubicBezTo>
                    <a:pt x="46020" y="24560"/>
                    <a:pt x="46246" y="24220"/>
                    <a:pt x="46421" y="23835"/>
                  </a:cubicBezTo>
                  <a:cubicBezTo>
                    <a:pt x="46575" y="23497"/>
                    <a:pt x="46576" y="23281"/>
                    <a:pt x="46890" y="23281"/>
                  </a:cubicBezTo>
                  <a:cubicBezTo>
                    <a:pt x="46931" y="23281"/>
                    <a:pt x="46976" y="23284"/>
                    <a:pt x="47029" y="23292"/>
                  </a:cubicBezTo>
                  <a:cubicBezTo>
                    <a:pt x="47301" y="23330"/>
                    <a:pt x="47559" y="23372"/>
                    <a:pt x="47790" y="23372"/>
                  </a:cubicBezTo>
                  <a:cubicBezTo>
                    <a:pt x="48232" y="23372"/>
                    <a:pt x="48577" y="23220"/>
                    <a:pt x="48739" y="22611"/>
                  </a:cubicBezTo>
                  <a:cubicBezTo>
                    <a:pt x="48739" y="22598"/>
                    <a:pt x="48752" y="22578"/>
                    <a:pt x="48752" y="22570"/>
                  </a:cubicBezTo>
                  <a:cubicBezTo>
                    <a:pt x="48845" y="22164"/>
                    <a:pt x="48853" y="21784"/>
                    <a:pt x="48918" y="21370"/>
                  </a:cubicBezTo>
                  <a:cubicBezTo>
                    <a:pt x="48978" y="20875"/>
                    <a:pt x="49433" y="20534"/>
                    <a:pt x="49392" y="20061"/>
                  </a:cubicBezTo>
                  <a:cubicBezTo>
                    <a:pt x="49371" y="19805"/>
                    <a:pt x="50308" y="19619"/>
                    <a:pt x="50503" y="19380"/>
                  </a:cubicBezTo>
                  <a:cubicBezTo>
                    <a:pt x="50750" y="19071"/>
                    <a:pt x="50782" y="18577"/>
                    <a:pt x="50989" y="18236"/>
                  </a:cubicBezTo>
                  <a:cubicBezTo>
                    <a:pt x="51476" y="17434"/>
                    <a:pt x="52153" y="16801"/>
                    <a:pt x="52578" y="15937"/>
                  </a:cubicBezTo>
                  <a:cubicBezTo>
                    <a:pt x="52679" y="15731"/>
                    <a:pt x="52980" y="15204"/>
                    <a:pt x="52834" y="14977"/>
                  </a:cubicBezTo>
                  <a:cubicBezTo>
                    <a:pt x="52733" y="14822"/>
                    <a:pt x="52445" y="14863"/>
                    <a:pt x="52290" y="14822"/>
                  </a:cubicBezTo>
                  <a:cubicBezTo>
                    <a:pt x="52084" y="14770"/>
                    <a:pt x="51925" y="14669"/>
                    <a:pt x="51751" y="14575"/>
                  </a:cubicBezTo>
                  <a:cubicBezTo>
                    <a:pt x="51423" y="14422"/>
                    <a:pt x="51070" y="14317"/>
                    <a:pt x="50750" y="14141"/>
                  </a:cubicBezTo>
                  <a:cubicBezTo>
                    <a:pt x="50503" y="13995"/>
                    <a:pt x="50301" y="13801"/>
                    <a:pt x="50041" y="13688"/>
                  </a:cubicBezTo>
                  <a:cubicBezTo>
                    <a:pt x="49526" y="13473"/>
                    <a:pt x="48967" y="13554"/>
                    <a:pt x="48452" y="13347"/>
                  </a:cubicBezTo>
                  <a:cubicBezTo>
                    <a:pt x="48018" y="13161"/>
                    <a:pt x="47783" y="13047"/>
                    <a:pt x="47296" y="13047"/>
                  </a:cubicBezTo>
                  <a:cubicBezTo>
                    <a:pt x="46555" y="13047"/>
                    <a:pt x="46388" y="12739"/>
                    <a:pt x="46133" y="12058"/>
                  </a:cubicBezTo>
                  <a:cubicBezTo>
                    <a:pt x="45987" y="11657"/>
                    <a:pt x="45699" y="10790"/>
                    <a:pt x="45139" y="10790"/>
                  </a:cubicBezTo>
                  <a:cubicBezTo>
                    <a:pt x="44925" y="10790"/>
                    <a:pt x="44738" y="10976"/>
                    <a:pt x="44503" y="10984"/>
                  </a:cubicBezTo>
                  <a:cubicBezTo>
                    <a:pt x="44489" y="10985"/>
                    <a:pt x="44475" y="10985"/>
                    <a:pt x="44461" y="10985"/>
                  </a:cubicBezTo>
                  <a:cubicBezTo>
                    <a:pt x="44231" y="10985"/>
                    <a:pt x="44024" y="10898"/>
                    <a:pt x="43810" y="10830"/>
                  </a:cubicBezTo>
                  <a:cubicBezTo>
                    <a:pt x="43728" y="10809"/>
                    <a:pt x="43656" y="10781"/>
                    <a:pt x="43583" y="10749"/>
                  </a:cubicBezTo>
                  <a:cubicBezTo>
                    <a:pt x="43036" y="10554"/>
                    <a:pt x="42647" y="10262"/>
                    <a:pt x="42160" y="9821"/>
                  </a:cubicBezTo>
                  <a:cubicBezTo>
                    <a:pt x="41685" y="9398"/>
                    <a:pt x="41118" y="9058"/>
                    <a:pt x="40830" y="8470"/>
                  </a:cubicBezTo>
                  <a:cubicBezTo>
                    <a:pt x="40684" y="8203"/>
                    <a:pt x="40523" y="7911"/>
                    <a:pt x="40437" y="7623"/>
                  </a:cubicBezTo>
                  <a:cubicBezTo>
                    <a:pt x="40356" y="7323"/>
                    <a:pt x="40396" y="7048"/>
                    <a:pt x="40097" y="6954"/>
                  </a:cubicBezTo>
                  <a:cubicBezTo>
                    <a:pt x="40053" y="6941"/>
                    <a:pt x="40010" y="6935"/>
                    <a:pt x="39968" y="6935"/>
                  </a:cubicBezTo>
                  <a:cubicBezTo>
                    <a:pt x="39599" y="6935"/>
                    <a:pt x="39293" y="7409"/>
                    <a:pt x="38946" y="7409"/>
                  </a:cubicBezTo>
                  <a:cubicBezTo>
                    <a:pt x="38888" y="7409"/>
                    <a:pt x="38828" y="7395"/>
                    <a:pt x="38767" y="7364"/>
                  </a:cubicBezTo>
                  <a:cubicBezTo>
                    <a:pt x="38353" y="7149"/>
                    <a:pt x="38366" y="6302"/>
                    <a:pt x="38272" y="5920"/>
                  </a:cubicBezTo>
                  <a:cubicBezTo>
                    <a:pt x="38171" y="5519"/>
                    <a:pt x="37984" y="5106"/>
                    <a:pt x="37612" y="4923"/>
                  </a:cubicBezTo>
                  <a:cubicBezTo>
                    <a:pt x="37405" y="4818"/>
                    <a:pt x="37118" y="4786"/>
                    <a:pt x="36931" y="4644"/>
                  </a:cubicBezTo>
                  <a:cubicBezTo>
                    <a:pt x="36757" y="4498"/>
                    <a:pt x="36723" y="4242"/>
                    <a:pt x="36542" y="4116"/>
                  </a:cubicBezTo>
                  <a:cubicBezTo>
                    <a:pt x="36343" y="3983"/>
                    <a:pt x="35994" y="3983"/>
                    <a:pt x="35767" y="3882"/>
                  </a:cubicBezTo>
                  <a:cubicBezTo>
                    <a:pt x="35580" y="3796"/>
                    <a:pt x="35386" y="3695"/>
                    <a:pt x="35232" y="3561"/>
                  </a:cubicBezTo>
                  <a:cubicBezTo>
                    <a:pt x="34891" y="3293"/>
                    <a:pt x="34713" y="2933"/>
                    <a:pt x="34551" y="2548"/>
                  </a:cubicBezTo>
                  <a:cubicBezTo>
                    <a:pt x="34393" y="2187"/>
                    <a:pt x="34324" y="1993"/>
                    <a:pt x="33898" y="1952"/>
                  </a:cubicBezTo>
                  <a:cubicBezTo>
                    <a:pt x="33416" y="1899"/>
                    <a:pt x="33168" y="1785"/>
                    <a:pt x="33084" y="1239"/>
                  </a:cubicBezTo>
                  <a:cubicBezTo>
                    <a:pt x="33043" y="951"/>
                    <a:pt x="33217" y="464"/>
                    <a:pt x="33063" y="209"/>
                  </a:cubicBezTo>
                  <a:cubicBezTo>
                    <a:pt x="33035" y="156"/>
                    <a:pt x="32983" y="116"/>
                    <a:pt x="32929" y="95"/>
                  </a:cubicBezTo>
                  <a:cubicBezTo>
                    <a:pt x="32863" y="69"/>
                    <a:pt x="32784" y="62"/>
                    <a:pt x="32700" y="62"/>
                  </a:cubicBezTo>
                  <a:cubicBezTo>
                    <a:pt x="32588" y="62"/>
                    <a:pt x="32469" y="75"/>
                    <a:pt x="32362" y="75"/>
                  </a:cubicBezTo>
                  <a:cubicBezTo>
                    <a:pt x="31686" y="75"/>
                    <a:pt x="31031" y="0"/>
                    <a:pt x="30367"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0"/>
            <p:cNvSpPr/>
            <p:nvPr/>
          </p:nvSpPr>
          <p:spPr>
            <a:xfrm>
              <a:off x="1237375" y="3790850"/>
              <a:ext cx="1432850" cy="1149425"/>
            </a:xfrm>
            <a:custGeom>
              <a:avLst/>
              <a:gdLst/>
              <a:ahLst/>
              <a:cxnLst/>
              <a:rect l="l" t="t" r="r" b="b"/>
              <a:pathLst>
                <a:path w="57314" h="45977" extrusionOk="0">
                  <a:moveTo>
                    <a:pt x="10881" y="0"/>
                  </a:moveTo>
                  <a:cubicBezTo>
                    <a:pt x="10803" y="0"/>
                    <a:pt x="10712" y="12"/>
                    <a:pt x="10605" y="38"/>
                  </a:cubicBezTo>
                  <a:cubicBezTo>
                    <a:pt x="10017" y="184"/>
                    <a:pt x="9604" y="639"/>
                    <a:pt x="8984" y="639"/>
                  </a:cubicBezTo>
                  <a:cubicBezTo>
                    <a:pt x="8836" y="639"/>
                    <a:pt x="8612" y="597"/>
                    <a:pt x="8412" y="597"/>
                  </a:cubicBezTo>
                  <a:cubicBezTo>
                    <a:pt x="8221" y="597"/>
                    <a:pt x="8052" y="634"/>
                    <a:pt x="7987" y="781"/>
                  </a:cubicBezTo>
                  <a:cubicBezTo>
                    <a:pt x="7934" y="914"/>
                    <a:pt x="8027" y="1101"/>
                    <a:pt x="8047" y="1226"/>
                  </a:cubicBezTo>
                  <a:cubicBezTo>
                    <a:pt x="8075" y="1587"/>
                    <a:pt x="7987" y="1834"/>
                    <a:pt x="7613" y="1915"/>
                  </a:cubicBezTo>
                  <a:cubicBezTo>
                    <a:pt x="7590" y="1919"/>
                    <a:pt x="7565" y="1921"/>
                    <a:pt x="7537" y="1921"/>
                  </a:cubicBezTo>
                  <a:cubicBezTo>
                    <a:pt x="7431" y="1921"/>
                    <a:pt x="7300" y="1896"/>
                    <a:pt x="7200" y="1896"/>
                  </a:cubicBezTo>
                  <a:cubicBezTo>
                    <a:pt x="6592" y="1875"/>
                    <a:pt x="6004" y="1823"/>
                    <a:pt x="5396" y="1709"/>
                  </a:cubicBezTo>
                  <a:cubicBezTo>
                    <a:pt x="4966" y="1637"/>
                    <a:pt x="4495" y="1480"/>
                    <a:pt x="4046" y="1480"/>
                  </a:cubicBezTo>
                  <a:cubicBezTo>
                    <a:pt x="3783" y="1480"/>
                    <a:pt x="3528" y="1533"/>
                    <a:pt x="3292" y="1688"/>
                  </a:cubicBezTo>
                  <a:cubicBezTo>
                    <a:pt x="3085" y="1834"/>
                    <a:pt x="2651" y="2337"/>
                    <a:pt x="2705" y="2616"/>
                  </a:cubicBezTo>
                  <a:cubicBezTo>
                    <a:pt x="2737" y="2771"/>
                    <a:pt x="2931" y="2844"/>
                    <a:pt x="3033" y="2945"/>
                  </a:cubicBezTo>
                  <a:cubicBezTo>
                    <a:pt x="3118" y="3030"/>
                    <a:pt x="3191" y="3123"/>
                    <a:pt x="3240" y="3225"/>
                  </a:cubicBezTo>
                  <a:cubicBezTo>
                    <a:pt x="3386" y="3492"/>
                    <a:pt x="3373" y="3833"/>
                    <a:pt x="3292" y="4133"/>
                  </a:cubicBezTo>
                  <a:cubicBezTo>
                    <a:pt x="3219" y="4433"/>
                    <a:pt x="2303" y="5142"/>
                    <a:pt x="2851" y="5442"/>
                  </a:cubicBezTo>
                  <a:cubicBezTo>
                    <a:pt x="2891" y="5465"/>
                    <a:pt x="2934" y="5475"/>
                    <a:pt x="2981" y="5475"/>
                  </a:cubicBezTo>
                  <a:cubicBezTo>
                    <a:pt x="3245" y="5475"/>
                    <a:pt x="3591" y="5151"/>
                    <a:pt x="3766" y="5082"/>
                  </a:cubicBezTo>
                  <a:cubicBezTo>
                    <a:pt x="3836" y="5055"/>
                    <a:pt x="3890" y="5043"/>
                    <a:pt x="3931" y="5043"/>
                  </a:cubicBezTo>
                  <a:cubicBezTo>
                    <a:pt x="4115" y="5043"/>
                    <a:pt x="4036" y="5281"/>
                    <a:pt x="3900" y="5483"/>
                  </a:cubicBezTo>
                  <a:cubicBezTo>
                    <a:pt x="3714" y="5775"/>
                    <a:pt x="3467" y="6010"/>
                    <a:pt x="3600" y="6338"/>
                  </a:cubicBezTo>
                  <a:cubicBezTo>
                    <a:pt x="3673" y="6504"/>
                    <a:pt x="3867" y="6764"/>
                    <a:pt x="3807" y="6959"/>
                  </a:cubicBezTo>
                  <a:cubicBezTo>
                    <a:pt x="3755" y="7112"/>
                    <a:pt x="3726" y="7039"/>
                    <a:pt x="3600" y="7112"/>
                  </a:cubicBezTo>
                  <a:cubicBezTo>
                    <a:pt x="3418" y="7206"/>
                    <a:pt x="3426" y="7185"/>
                    <a:pt x="3324" y="7359"/>
                  </a:cubicBezTo>
                  <a:cubicBezTo>
                    <a:pt x="3259" y="7465"/>
                    <a:pt x="3231" y="7607"/>
                    <a:pt x="3158" y="7700"/>
                  </a:cubicBezTo>
                  <a:cubicBezTo>
                    <a:pt x="3033" y="7866"/>
                    <a:pt x="2797" y="7939"/>
                    <a:pt x="2643" y="8074"/>
                  </a:cubicBezTo>
                  <a:cubicBezTo>
                    <a:pt x="2243" y="8434"/>
                    <a:pt x="2311" y="9022"/>
                    <a:pt x="2518" y="9509"/>
                  </a:cubicBezTo>
                  <a:cubicBezTo>
                    <a:pt x="2570" y="9423"/>
                    <a:pt x="2632" y="9350"/>
                    <a:pt x="2705" y="9301"/>
                  </a:cubicBezTo>
                  <a:cubicBezTo>
                    <a:pt x="3118" y="9002"/>
                    <a:pt x="3766" y="9009"/>
                    <a:pt x="4261" y="9002"/>
                  </a:cubicBezTo>
                  <a:cubicBezTo>
                    <a:pt x="4359" y="8994"/>
                    <a:pt x="4838" y="8945"/>
                    <a:pt x="5218" y="8945"/>
                  </a:cubicBezTo>
                  <a:cubicBezTo>
                    <a:pt x="5435" y="8945"/>
                    <a:pt x="5620" y="8961"/>
                    <a:pt x="5684" y="9009"/>
                  </a:cubicBezTo>
                  <a:cubicBezTo>
                    <a:pt x="6284" y="9443"/>
                    <a:pt x="5295" y="10238"/>
                    <a:pt x="6385" y="10364"/>
                  </a:cubicBezTo>
                  <a:cubicBezTo>
                    <a:pt x="6424" y="10368"/>
                    <a:pt x="6462" y="10370"/>
                    <a:pt x="6498" y="10370"/>
                  </a:cubicBezTo>
                  <a:cubicBezTo>
                    <a:pt x="6834" y="10370"/>
                    <a:pt x="7074" y="10216"/>
                    <a:pt x="7315" y="10216"/>
                  </a:cubicBezTo>
                  <a:cubicBezTo>
                    <a:pt x="7443" y="10216"/>
                    <a:pt x="7572" y="10259"/>
                    <a:pt x="7715" y="10392"/>
                  </a:cubicBezTo>
                  <a:cubicBezTo>
                    <a:pt x="8234" y="10866"/>
                    <a:pt x="8501" y="11312"/>
                    <a:pt x="9276" y="11361"/>
                  </a:cubicBezTo>
                  <a:cubicBezTo>
                    <a:pt x="9305" y="11363"/>
                    <a:pt x="9333" y="11364"/>
                    <a:pt x="9363" y="11364"/>
                  </a:cubicBezTo>
                  <a:cubicBezTo>
                    <a:pt x="9866" y="11364"/>
                    <a:pt x="10430" y="11088"/>
                    <a:pt x="10952" y="11088"/>
                  </a:cubicBezTo>
                  <a:cubicBezTo>
                    <a:pt x="11091" y="11088"/>
                    <a:pt x="11227" y="11108"/>
                    <a:pt x="11359" y="11158"/>
                  </a:cubicBezTo>
                  <a:cubicBezTo>
                    <a:pt x="11667" y="11279"/>
                    <a:pt x="11542" y="11498"/>
                    <a:pt x="11781" y="11713"/>
                  </a:cubicBezTo>
                  <a:cubicBezTo>
                    <a:pt x="11930" y="11854"/>
                    <a:pt x="12084" y="11867"/>
                    <a:pt x="12287" y="11867"/>
                  </a:cubicBezTo>
                  <a:cubicBezTo>
                    <a:pt x="12335" y="11867"/>
                    <a:pt x="12385" y="11867"/>
                    <a:pt x="12439" y="11867"/>
                  </a:cubicBezTo>
                  <a:cubicBezTo>
                    <a:pt x="12473" y="11867"/>
                    <a:pt x="12507" y="11867"/>
                    <a:pt x="12543" y="11868"/>
                  </a:cubicBezTo>
                  <a:cubicBezTo>
                    <a:pt x="12556" y="12095"/>
                    <a:pt x="12563" y="12321"/>
                    <a:pt x="12511" y="12549"/>
                  </a:cubicBezTo>
                  <a:cubicBezTo>
                    <a:pt x="12470" y="12695"/>
                    <a:pt x="12234" y="12991"/>
                    <a:pt x="12243" y="13116"/>
                  </a:cubicBezTo>
                  <a:cubicBezTo>
                    <a:pt x="12255" y="13704"/>
                    <a:pt x="12843" y="13464"/>
                    <a:pt x="13171" y="13777"/>
                  </a:cubicBezTo>
                  <a:cubicBezTo>
                    <a:pt x="14359" y="14860"/>
                    <a:pt x="11967" y="15354"/>
                    <a:pt x="11388" y="15560"/>
                  </a:cubicBezTo>
                  <a:cubicBezTo>
                    <a:pt x="11132" y="15654"/>
                    <a:pt x="10881" y="15715"/>
                    <a:pt x="10719" y="15881"/>
                  </a:cubicBezTo>
                  <a:cubicBezTo>
                    <a:pt x="10585" y="16022"/>
                    <a:pt x="10565" y="16282"/>
                    <a:pt x="10399" y="16436"/>
                  </a:cubicBezTo>
                  <a:cubicBezTo>
                    <a:pt x="10253" y="16570"/>
                    <a:pt x="10045" y="16643"/>
                    <a:pt x="9884" y="16736"/>
                  </a:cubicBezTo>
                  <a:cubicBezTo>
                    <a:pt x="9263" y="17085"/>
                    <a:pt x="9437" y="17377"/>
                    <a:pt x="9336" y="18078"/>
                  </a:cubicBezTo>
                  <a:cubicBezTo>
                    <a:pt x="9170" y="19100"/>
                    <a:pt x="8984" y="20316"/>
                    <a:pt x="7914" y="20737"/>
                  </a:cubicBezTo>
                  <a:cubicBezTo>
                    <a:pt x="7151" y="21038"/>
                    <a:pt x="7014" y="20932"/>
                    <a:pt x="7014" y="21771"/>
                  </a:cubicBezTo>
                  <a:cubicBezTo>
                    <a:pt x="7014" y="22079"/>
                    <a:pt x="7098" y="22473"/>
                    <a:pt x="7014" y="22769"/>
                  </a:cubicBezTo>
                  <a:cubicBezTo>
                    <a:pt x="6952" y="23036"/>
                    <a:pt x="6758" y="23255"/>
                    <a:pt x="6673" y="23523"/>
                  </a:cubicBezTo>
                  <a:cubicBezTo>
                    <a:pt x="6428" y="23531"/>
                    <a:pt x="6180" y="23535"/>
                    <a:pt x="5931" y="23535"/>
                  </a:cubicBezTo>
                  <a:cubicBezTo>
                    <a:pt x="5607" y="23535"/>
                    <a:pt x="5283" y="23529"/>
                    <a:pt x="4962" y="23523"/>
                  </a:cubicBezTo>
                  <a:cubicBezTo>
                    <a:pt x="4932" y="23522"/>
                    <a:pt x="4903" y="23522"/>
                    <a:pt x="4876" y="23522"/>
                  </a:cubicBezTo>
                  <a:cubicBezTo>
                    <a:pt x="4083" y="23522"/>
                    <a:pt x="4211" y="23706"/>
                    <a:pt x="4529" y="24552"/>
                  </a:cubicBezTo>
                  <a:cubicBezTo>
                    <a:pt x="4694" y="24986"/>
                    <a:pt x="4797" y="25367"/>
                    <a:pt x="4889" y="25821"/>
                  </a:cubicBezTo>
                  <a:cubicBezTo>
                    <a:pt x="4995" y="26287"/>
                    <a:pt x="5315" y="26656"/>
                    <a:pt x="5408" y="27110"/>
                  </a:cubicBezTo>
                  <a:cubicBezTo>
                    <a:pt x="5643" y="28277"/>
                    <a:pt x="4395" y="28638"/>
                    <a:pt x="3620" y="29100"/>
                  </a:cubicBezTo>
                  <a:cubicBezTo>
                    <a:pt x="2684" y="29660"/>
                    <a:pt x="2757" y="30475"/>
                    <a:pt x="3146" y="31476"/>
                  </a:cubicBezTo>
                  <a:cubicBezTo>
                    <a:pt x="3231" y="31711"/>
                    <a:pt x="3551" y="32153"/>
                    <a:pt x="3478" y="32380"/>
                  </a:cubicBezTo>
                  <a:cubicBezTo>
                    <a:pt x="3386" y="32659"/>
                    <a:pt x="2465" y="33093"/>
                    <a:pt x="2198" y="33308"/>
                  </a:cubicBezTo>
                  <a:cubicBezTo>
                    <a:pt x="1837" y="33628"/>
                    <a:pt x="1456" y="33835"/>
                    <a:pt x="1014" y="34054"/>
                  </a:cubicBezTo>
                  <a:cubicBezTo>
                    <a:pt x="394" y="34342"/>
                    <a:pt x="353" y="34528"/>
                    <a:pt x="333" y="35185"/>
                  </a:cubicBezTo>
                  <a:cubicBezTo>
                    <a:pt x="321" y="35684"/>
                    <a:pt x="312" y="36279"/>
                    <a:pt x="0" y="36672"/>
                  </a:cubicBezTo>
                  <a:cubicBezTo>
                    <a:pt x="301" y="36839"/>
                    <a:pt x="540" y="37127"/>
                    <a:pt x="909" y="37155"/>
                  </a:cubicBezTo>
                  <a:cubicBezTo>
                    <a:pt x="959" y="37160"/>
                    <a:pt x="1011" y="37162"/>
                    <a:pt x="1065" y="37162"/>
                  </a:cubicBezTo>
                  <a:cubicBezTo>
                    <a:pt x="1340" y="37162"/>
                    <a:pt x="1662" y="37110"/>
                    <a:pt x="1962" y="37110"/>
                  </a:cubicBezTo>
                  <a:cubicBezTo>
                    <a:pt x="2153" y="37110"/>
                    <a:pt x="2335" y="37131"/>
                    <a:pt x="2490" y="37200"/>
                  </a:cubicBezTo>
                  <a:cubicBezTo>
                    <a:pt x="2879" y="37383"/>
                    <a:pt x="2765" y="37962"/>
                    <a:pt x="2931" y="38311"/>
                  </a:cubicBezTo>
                  <a:cubicBezTo>
                    <a:pt x="3126" y="38724"/>
                    <a:pt x="3459" y="39044"/>
                    <a:pt x="3693" y="39426"/>
                  </a:cubicBezTo>
                  <a:cubicBezTo>
                    <a:pt x="3892" y="39733"/>
                    <a:pt x="4200" y="40281"/>
                    <a:pt x="3961" y="40622"/>
                  </a:cubicBezTo>
                  <a:cubicBezTo>
                    <a:pt x="3867" y="40755"/>
                    <a:pt x="3645" y="40775"/>
                    <a:pt x="3572" y="40934"/>
                  </a:cubicBezTo>
                  <a:cubicBezTo>
                    <a:pt x="3519" y="41047"/>
                    <a:pt x="3551" y="41209"/>
                    <a:pt x="3551" y="41335"/>
                  </a:cubicBezTo>
                  <a:cubicBezTo>
                    <a:pt x="3540" y="41769"/>
                    <a:pt x="3665" y="41971"/>
                    <a:pt x="3961" y="42263"/>
                  </a:cubicBezTo>
                  <a:cubicBezTo>
                    <a:pt x="4314" y="42624"/>
                    <a:pt x="4253" y="43086"/>
                    <a:pt x="4436" y="43520"/>
                  </a:cubicBezTo>
                  <a:cubicBezTo>
                    <a:pt x="4642" y="43986"/>
                    <a:pt x="4975" y="44448"/>
                    <a:pt x="5343" y="44801"/>
                  </a:cubicBezTo>
                  <a:cubicBezTo>
                    <a:pt x="5704" y="45161"/>
                    <a:pt x="6211" y="45664"/>
                    <a:pt x="6726" y="45729"/>
                  </a:cubicBezTo>
                  <a:cubicBezTo>
                    <a:pt x="6853" y="45743"/>
                    <a:pt x="6988" y="45752"/>
                    <a:pt x="7125" y="45752"/>
                  </a:cubicBezTo>
                  <a:cubicBezTo>
                    <a:pt x="7491" y="45752"/>
                    <a:pt x="7871" y="45688"/>
                    <a:pt x="8148" y="45470"/>
                  </a:cubicBezTo>
                  <a:cubicBezTo>
                    <a:pt x="8416" y="45263"/>
                    <a:pt x="8603" y="44869"/>
                    <a:pt x="8777" y="44574"/>
                  </a:cubicBezTo>
                  <a:cubicBezTo>
                    <a:pt x="8980" y="44219"/>
                    <a:pt x="9054" y="44014"/>
                    <a:pt x="9455" y="44014"/>
                  </a:cubicBezTo>
                  <a:cubicBezTo>
                    <a:pt x="9463" y="44014"/>
                    <a:pt x="9471" y="44014"/>
                    <a:pt x="9478" y="44014"/>
                  </a:cubicBezTo>
                  <a:cubicBezTo>
                    <a:pt x="9843" y="44014"/>
                    <a:pt x="10191" y="44067"/>
                    <a:pt x="10532" y="44169"/>
                  </a:cubicBezTo>
                  <a:cubicBezTo>
                    <a:pt x="10915" y="44292"/>
                    <a:pt x="11508" y="44496"/>
                    <a:pt x="12024" y="44496"/>
                  </a:cubicBezTo>
                  <a:cubicBezTo>
                    <a:pt x="12256" y="44496"/>
                    <a:pt x="12472" y="44455"/>
                    <a:pt x="12648" y="44347"/>
                  </a:cubicBezTo>
                  <a:cubicBezTo>
                    <a:pt x="12956" y="44148"/>
                    <a:pt x="12985" y="43799"/>
                    <a:pt x="13325" y="43601"/>
                  </a:cubicBezTo>
                  <a:cubicBezTo>
                    <a:pt x="13558" y="43468"/>
                    <a:pt x="13841" y="43422"/>
                    <a:pt x="14127" y="43422"/>
                  </a:cubicBezTo>
                  <a:cubicBezTo>
                    <a:pt x="14373" y="43422"/>
                    <a:pt x="14622" y="43456"/>
                    <a:pt x="14842" y="43499"/>
                  </a:cubicBezTo>
                  <a:cubicBezTo>
                    <a:pt x="15275" y="43593"/>
                    <a:pt x="15721" y="43726"/>
                    <a:pt x="16143" y="43828"/>
                  </a:cubicBezTo>
                  <a:cubicBezTo>
                    <a:pt x="16483" y="43913"/>
                    <a:pt x="16885" y="43965"/>
                    <a:pt x="17132" y="44213"/>
                  </a:cubicBezTo>
                  <a:cubicBezTo>
                    <a:pt x="17473" y="44242"/>
                    <a:pt x="17606" y="44501"/>
                    <a:pt x="17987" y="44501"/>
                  </a:cubicBezTo>
                  <a:cubicBezTo>
                    <a:pt x="18268" y="44493"/>
                    <a:pt x="18571" y="44453"/>
                    <a:pt x="18869" y="44453"/>
                  </a:cubicBezTo>
                  <a:cubicBezTo>
                    <a:pt x="19044" y="44453"/>
                    <a:pt x="19217" y="44467"/>
                    <a:pt x="19382" y="44509"/>
                  </a:cubicBezTo>
                  <a:cubicBezTo>
                    <a:pt x="19856" y="44635"/>
                    <a:pt x="20176" y="45004"/>
                    <a:pt x="20577" y="45222"/>
                  </a:cubicBezTo>
                  <a:cubicBezTo>
                    <a:pt x="20828" y="45353"/>
                    <a:pt x="21159" y="45409"/>
                    <a:pt x="21477" y="45409"/>
                  </a:cubicBezTo>
                  <a:cubicBezTo>
                    <a:pt x="21682" y="45409"/>
                    <a:pt x="21883" y="45385"/>
                    <a:pt x="22053" y="45344"/>
                  </a:cubicBezTo>
                  <a:cubicBezTo>
                    <a:pt x="22328" y="45283"/>
                    <a:pt x="22515" y="45117"/>
                    <a:pt x="22815" y="45117"/>
                  </a:cubicBezTo>
                  <a:cubicBezTo>
                    <a:pt x="22824" y="45117"/>
                    <a:pt x="22834" y="45117"/>
                    <a:pt x="22843" y="45117"/>
                  </a:cubicBezTo>
                  <a:cubicBezTo>
                    <a:pt x="23302" y="45117"/>
                    <a:pt x="23618" y="45328"/>
                    <a:pt x="24012" y="45563"/>
                  </a:cubicBezTo>
                  <a:cubicBezTo>
                    <a:pt x="24312" y="45746"/>
                    <a:pt x="24510" y="45976"/>
                    <a:pt x="24829" y="45976"/>
                  </a:cubicBezTo>
                  <a:cubicBezTo>
                    <a:pt x="24907" y="45976"/>
                    <a:pt x="24991" y="45963"/>
                    <a:pt x="25086" y="45932"/>
                  </a:cubicBezTo>
                  <a:cubicBezTo>
                    <a:pt x="25499" y="45810"/>
                    <a:pt x="25775" y="45429"/>
                    <a:pt x="26022" y="45109"/>
                  </a:cubicBezTo>
                  <a:cubicBezTo>
                    <a:pt x="26354" y="44708"/>
                    <a:pt x="26630" y="44302"/>
                    <a:pt x="27064" y="44027"/>
                  </a:cubicBezTo>
                  <a:cubicBezTo>
                    <a:pt x="27445" y="43780"/>
                    <a:pt x="27830" y="43552"/>
                    <a:pt x="28199" y="43293"/>
                  </a:cubicBezTo>
                  <a:cubicBezTo>
                    <a:pt x="28665" y="42972"/>
                    <a:pt x="29200" y="42404"/>
                    <a:pt x="29787" y="42404"/>
                  </a:cubicBezTo>
                  <a:cubicBezTo>
                    <a:pt x="29838" y="42404"/>
                    <a:pt x="29890" y="42408"/>
                    <a:pt x="29942" y="42418"/>
                  </a:cubicBezTo>
                  <a:cubicBezTo>
                    <a:pt x="30384" y="42491"/>
                    <a:pt x="30457" y="42632"/>
                    <a:pt x="30777" y="42953"/>
                  </a:cubicBezTo>
                  <a:cubicBezTo>
                    <a:pt x="30996" y="43172"/>
                    <a:pt x="31170" y="43191"/>
                    <a:pt x="31479" y="43191"/>
                  </a:cubicBezTo>
                  <a:cubicBezTo>
                    <a:pt x="31705" y="43191"/>
                    <a:pt x="31924" y="43191"/>
                    <a:pt x="32127" y="43159"/>
                  </a:cubicBezTo>
                  <a:cubicBezTo>
                    <a:pt x="32252" y="43151"/>
                    <a:pt x="32602" y="43151"/>
                    <a:pt x="32695" y="43086"/>
                  </a:cubicBezTo>
                  <a:cubicBezTo>
                    <a:pt x="32942" y="42880"/>
                    <a:pt x="32520" y="42491"/>
                    <a:pt x="32439" y="42291"/>
                  </a:cubicBezTo>
                  <a:cubicBezTo>
                    <a:pt x="32220" y="41776"/>
                    <a:pt x="33262" y="41428"/>
                    <a:pt x="33582" y="41128"/>
                  </a:cubicBezTo>
                  <a:cubicBezTo>
                    <a:pt x="34222" y="40549"/>
                    <a:pt x="34685" y="39705"/>
                    <a:pt x="35131" y="38951"/>
                  </a:cubicBezTo>
                  <a:cubicBezTo>
                    <a:pt x="35253" y="38745"/>
                    <a:pt x="35326" y="38517"/>
                    <a:pt x="35584" y="38444"/>
                  </a:cubicBezTo>
                  <a:cubicBezTo>
                    <a:pt x="35680" y="38415"/>
                    <a:pt x="35781" y="38409"/>
                    <a:pt x="35885" y="38409"/>
                  </a:cubicBezTo>
                  <a:cubicBezTo>
                    <a:pt x="35976" y="38409"/>
                    <a:pt x="36069" y="38414"/>
                    <a:pt x="36160" y="38414"/>
                  </a:cubicBezTo>
                  <a:cubicBezTo>
                    <a:pt x="36257" y="38414"/>
                    <a:pt x="36352" y="38408"/>
                    <a:pt x="36441" y="38384"/>
                  </a:cubicBezTo>
                  <a:cubicBezTo>
                    <a:pt x="36841" y="38283"/>
                    <a:pt x="37141" y="38064"/>
                    <a:pt x="37502" y="37901"/>
                  </a:cubicBezTo>
                  <a:cubicBezTo>
                    <a:pt x="37811" y="37743"/>
                    <a:pt x="38256" y="37694"/>
                    <a:pt x="38532" y="37475"/>
                  </a:cubicBezTo>
                  <a:cubicBezTo>
                    <a:pt x="39132" y="37001"/>
                    <a:pt x="38098" y="36405"/>
                    <a:pt x="37803" y="36094"/>
                  </a:cubicBezTo>
                  <a:cubicBezTo>
                    <a:pt x="37603" y="35886"/>
                    <a:pt x="37555" y="35619"/>
                    <a:pt x="37482" y="35351"/>
                  </a:cubicBezTo>
                  <a:cubicBezTo>
                    <a:pt x="37397" y="35084"/>
                    <a:pt x="37275" y="34844"/>
                    <a:pt x="37170" y="34597"/>
                  </a:cubicBezTo>
                  <a:cubicBezTo>
                    <a:pt x="36667" y="33442"/>
                    <a:pt x="36854" y="32178"/>
                    <a:pt x="37657" y="31237"/>
                  </a:cubicBezTo>
                  <a:cubicBezTo>
                    <a:pt x="38224" y="30556"/>
                    <a:pt x="39165" y="30349"/>
                    <a:pt x="39979" y="30094"/>
                  </a:cubicBezTo>
                  <a:cubicBezTo>
                    <a:pt x="40883" y="29802"/>
                    <a:pt x="41410" y="28853"/>
                    <a:pt x="41978" y="28164"/>
                  </a:cubicBezTo>
                  <a:cubicBezTo>
                    <a:pt x="42144" y="27970"/>
                    <a:pt x="42331" y="27609"/>
                    <a:pt x="42557" y="27495"/>
                  </a:cubicBezTo>
                  <a:cubicBezTo>
                    <a:pt x="42631" y="27456"/>
                    <a:pt x="42711" y="27444"/>
                    <a:pt x="42795" y="27444"/>
                  </a:cubicBezTo>
                  <a:cubicBezTo>
                    <a:pt x="42910" y="27444"/>
                    <a:pt x="43030" y="27466"/>
                    <a:pt x="43145" y="27471"/>
                  </a:cubicBezTo>
                  <a:cubicBezTo>
                    <a:pt x="43242" y="27476"/>
                    <a:pt x="43334" y="27480"/>
                    <a:pt x="43423" y="27480"/>
                  </a:cubicBezTo>
                  <a:cubicBezTo>
                    <a:pt x="43751" y="27480"/>
                    <a:pt x="44028" y="27424"/>
                    <a:pt x="44277" y="27162"/>
                  </a:cubicBezTo>
                  <a:cubicBezTo>
                    <a:pt x="44483" y="26948"/>
                    <a:pt x="44475" y="26997"/>
                    <a:pt x="44402" y="26709"/>
                  </a:cubicBezTo>
                  <a:cubicBezTo>
                    <a:pt x="44370" y="26554"/>
                    <a:pt x="44341" y="26408"/>
                    <a:pt x="44349" y="26247"/>
                  </a:cubicBezTo>
                  <a:cubicBezTo>
                    <a:pt x="44370" y="25906"/>
                    <a:pt x="44535" y="25751"/>
                    <a:pt x="44730" y="25493"/>
                  </a:cubicBezTo>
                  <a:cubicBezTo>
                    <a:pt x="45104" y="24986"/>
                    <a:pt x="45723" y="25233"/>
                    <a:pt x="46267" y="25100"/>
                  </a:cubicBezTo>
                  <a:cubicBezTo>
                    <a:pt x="46619" y="25018"/>
                    <a:pt x="46919" y="24812"/>
                    <a:pt x="47259" y="24710"/>
                  </a:cubicBezTo>
                  <a:cubicBezTo>
                    <a:pt x="47424" y="24659"/>
                    <a:pt x="47617" y="24645"/>
                    <a:pt x="47814" y="24645"/>
                  </a:cubicBezTo>
                  <a:cubicBezTo>
                    <a:pt x="48023" y="24645"/>
                    <a:pt x="48237" y="24661"/>
                    <a:pt x="48423" y="24666"/>
                  </a:cubicBezTo>
                  <a:cubicBezTo>
                    <a:pt x="49034" y="24702"/>
                    <a:pt x="49662" y="24796"/>
                    <a:pt x="50280" y="24796"/>
                  </a:cubicBezTo>
                  <a:cubicBezTo>
                    <a:pt x="50425" y="24796"/>
                    <a:pt x="50570" y="24791"/>
                    <a:pt x="50713" y="24779"/>
                  </a:cubicBezTo>
                  <a:cubicBezTo>
                    <a:pt x="51034" y="24750"/>
                    <a:pt x="51248" y="24617"/>
                    <a:pt x="51508" y="24451"/>
                  </a:cubicBezTo>
                  <a:cubicBezTo>
                    <a:pt x="51744" y="24305"/>
                    <a:pt x="51735" y="24224"/>
                    <a:pt x="51890" y="24049"/>
                  </a:cubicBezTo>
                  <a:cubicBezTo>
                    <a:pt x="52169" y="23738"/>
                    <a:pt x="52797" y="23502"/>
                    <a:pt x="53190" y="23409"/>
                  </a:cubicBezTo>
                  <a:cubicBezTo>
                    <a:pt x="53746" y="23287"/>
                    <a:pt x="54294" y="23036"/>
                    <a:pt x="54848" y="22935"/>
                  </a:cubicBezTo>
                  <a:cubicBezTo>
                    <a:pt x="55157" y="22881"/>
                    <a:pt x="55428" y="22789"/>
                    <a:pt x="55724" y="22675"/>
                  </a:cubicBezTo>
                  <a:cubicBezTo>
                    <a:pt x="55931" y="22594"/>
                    <a:pt x="56150" y="22492"/>
                    <a:pt x="56356" y="22408"/>
                  </a:cubicBezTo>
                  <a:cubicBezTo>
                    <a:pt x="56498" y="22346"/>
                    <a:pt x="56891" y="22273"/>
                    <a:pt x="56994" y="22160"/>
                  </a:cubicBezTo>
                  <a:cubicBezTo>
                    <a:pt x="57314" y="21799"/>
                    <a:pt x="56717" y="21017"/>
                    <a:pt x="56612" y="20656"/>
                  </a:cubicBezTo>
                  <a:cubicBezTo>
                    <a:pt x="56519" y="20284"/>
                    <a:pt x="56851" y="20170"/>
                    <a:pt x="56932" y="19861"/>
                  </a:cubicBezTo>
                  <a:cubicBezTo>
                    <a:pt x="57066" y="19326"/>
                    <a:pt x="56560" y="19034"/>
                    <a:pt x="56085" y="18986"/>
                  </a:cubicBezTo>
                  <a:cubicBezTo>
                    <a:pt x="56036" y="18981"/>
                    <a:pt x="55987" y="18978"/>
                    <a:pt x="55940" y="18978"/>
                  </a:cubicBezTo>
                  <a:cubicBezTo>
                    <a:pt x="55876" y="18978"/>
                    <a:pt x="55815" y="18983"/>
                    <a:pt x="55757" y="18995"/>
                  </a:cubicBezTo>
                  <a:cubicBezTo>
                    <a:pt x="55469" y="19055"/>
                    <a:pt x="55303" y="19335"/>
                    <a:pt x="55015" y="19388"/>
                  </a:cubicBezTo>
                  <a:cubicBezTo>
                    <a:pt x="54963" y="19397"/>
                    <a:pt x="54910" y="19401"/>
                    <a:pt x="54857" y="19401"/>
                  </a:cubicBezTo>
                  <a:cubicBezTo>
                    <a:pt x="54614" y="19401"/>
                    <a:pt x="54362" y="19311"/>
                    <a:pt x="54159" y="19201"/>
                  </a:cubicBezTo>
                  <a:cubicBezTo>
                    <a:pt x="53827" y="19027"/>
                    <a:pt x="53551" y="18780"/>
                    <a:pt x="53239" y="18561"/>
                  </a:cubicBezTo>
                  <a:cubicBezTo>
                    <a:pt x="53031" y="18418"/>
                    <a:pt x="52841" y="18405"/>
                    <a:pt x="52608" y="18405"/>
                  </a:cubicBezTo>
                  <a:cubicBezTo>
                    <a:pt x="52556" y="18405"/>
                    <a:pt x="52502" y="18406"/>
                    <a:pt x="52445" y="18406"/>
                  </a:cubicBezTo>
                  <a:cubicBezTo>
                    <a:pt x="52424" y="18406"/>
                    <a:pt x="52402" y="18406"/>
                    <a:pt x="52380" y="18406"/>
                  </a:cubicBezTo>
                  <a:cubicBezTo>
                    <a:pt x="51730" y="18406"/>
                    <a:pt x="50874" y="18394"/>
                    <a:pt x="50702" y="17665"/>
                  </a:cubicBezTo>
                  <a:cubicBezTo>
                    <a:pt x="50633" y="17384"/>
                    <a:pt x="50519" y="17170"/>
                    <a:pt x="50260" y="17004"/>
                  </a:cubicBezTo>
                  <a:cubicBezTo>
                    <a:pt x="50025" y="16838"/>
                    <a:pt x="49558" y="16509"/>
                    <a:pt x="49311" y="16456"/>
                  </a:cubicBezTo>
                  <a:cubicBezTo>
                    <a:pt x="49278" y="16241"/>
                    <a:pt x="48630" y="16087"/>
                    <a:pt x="48415" y="16003"/>
                  </a:cubicBezTo>
                  <a:cubicBezTo>
                    <a:pt x="48022" y="15848"/>
                    <a:pt x="47835" y="15569"/>
                    <a:pt x="47515" y="15333"/>
                  </a:cubicBezTo>
                  <a:cubicBezTo>
                    <a:pt x="47046" y="14973"/>
                    <a:pt x="46484" y="14818"/>
                    <a:pt x="45909" y="14818"/>
                  </a:cubicBezTo>
                  <a:cubicBezTo>
                    <a:pt x="45674" y="14818"/>
                    <a:pt x="45438" y="14844"/>
                    <a:pt x="45205" y="14892"/>
                  </a:cubicBezTo>
                  <a:cubicBezTo>
                    <a:pt x="44996" y="14933"/>
                    <a:pt x="44813" y="14954"/>
                    <a:pt x="44645" y="14954"/>
                  </a:cubicBezTo>
                  <a:cubicBezTo>
                    <a:pt x="44193" y="14954"/>
                    <a:pt x="43845" y="14806"/>
                    <a:pt x="43373" y="14519"/>
                  </a:cubicBezTo>
                  <a:cubicBezTo>
                    <a:pt x="42773" y="14158"/>
                    <a:pt x="42379" y="13734"/>
                    <a:pt x="41663" y="13734"/>
                  </a:cubicBezTo>
                  <a:cubicBezTo>
                    <a:pt x="41637" y="13734"/>
                    <a:pt x="41611" y="13735"/>
                    <a:pt x="41584" y="13736"/>
                  </a:cubicBezTo>
                  <a:cubicBezTo>
                    <a:pt x="41458" y="13744"/>
                    <a:pt x="41349" y="13751"/>
                    <a:pt x="41251" y="13751"/>
                  </a:cubicBezTo>
                  <a:cubicBezTo>
                    <a:pt x="40976" y="13751"/>
                    <a:pt x="40796" y="13689"/>
                    <a:pt x="40608" y="13384"/>
                  </a:cubicBezTo>
                  <a:cubicBezTo>
                    <a:pt x="40368" y="13035"/>
                    <a:pt x="40000" y="12929"/>
                    <a:pt x="39627" y="12755"/>
                  </a:cubicBezTo>
                  <a:cubicBezTo>
                    <a:pt x="38986" y="12456"/>
                    <a:pt x="38390" y="12001"/>
                    <a:pt x="37831" y="11580"/>
                  </a:cubicBezTo>
                  <a:cubicBezTo>
                    <a:pt x="37563" y="11373"/>
                    <a:pt x="37462" y="11260"/>
                    <a:pt x="37490" y="10899"/>
                  </a:cubicBezTo>
                  <a:cubicBezTo>
                    <a:pt x="37523" y="10652"/>
                    <a:pt x="37668" y="10299"/>
                    <a:pt x="37348" y="10177"/>
                  </a:cubicBezTo>
                  <a:cubicBezTo>
                    <a:pt x="37281" y="10150"/>
                    <a:pt x="37210" y="10141"/>
                    <a:pt x="37136" y="10141"/>
                  </a:cubicBezTo>
                  <a:cubicBezTo>
                    <a:pt x="36998" y="10141"/>
                    <a:pt x="36853" y="10172"/>
                    <a:pt x="36715" y="10172"/>
                  </a:cubicBezTo>
                  <a:cubicBezTo>
                    <a:pt x="36618" y="10172"/>
                    <a:pt x="36525" y="10156"/>
                    <a:pt x="36441" y="10104"/>
                  </a:cubicBezTo>
                  <a:cubicBezTo>
                    <a:pt x="36295" y="10011"/>
                    <a:pt x="36246" y="9849"/>
                    <a:pt x="36173" y="9691"/>
                  </a:cubicBezTo>
                  <a:cubicBezTo>
                    <a:pt x="36140" y="9610"/>
                    <a:pt x="36100" y="9548"/>
                    <a:pt x="36039" y="9484"/>
                  </a:cubicBezTo>
                  <a:cubicBezTo>
                    <a:pt x="35840" y="9309"/>
                    <a:pt x="35545" y="9269"/>
                    <a:pt x="35285" y="9228"/>
                  </a:cubicBezTo>
                  <a:cubicBezTo>
                    <a:pt x="35185" y="9216"/>
                    <a:pt x="35086" y="9213"/>
                    <a:pt x="34987" y="9213"/>
                  </a:cubicBezTo>
                  <a:cubicBezTo>
                    <a:pt x="34901" y="9213"/>
                    <a:pt x="34815" y="9215"/>
                    <a:pt x="34728" y="9215"/>
                  </a:cubicBezTo>
                  <a:cubicBezTo>
                    <a:pt x="34654" y="9215"/>
                    <a:pt x="34579" y="9214"/>
                    <a:pt x="34503" y="9208"/>
                  </a:cubicBezTo>
                  <a:cubicBezTo>
                    <a:pt x="34222" y="9176"/>
                    <a:pt x="33955" y="9082"/>
                    <a:pt x="33668" y="9062"/>
                  </a:cubicBezTo>
                  <a:cubicBezTo>
                    <a:pt x="33108" y="9009"/>
                    <a:pt x="32853" y="8783"/>
                    <a:pt x="32387" y="8474"/>
                  </a:cubicBezTo>
                  <a:cubicBezTo>
                    <a:pt x="32078" y="8259"/>
                    <a:pt x="31698" y="7846"/>
                    <a:pt x="31337" y="7806"/>
                  </a:cubicBezTo>
                  <a:cubicBezTo>
                    <a:pt x="31286" y="7799"/>
                    <a:pt x="31235" y="7795"/>
                    <a:pt x="31183" y="7795"/>
                  </a:cubicBezTo>
                  <a:cubicBezTo>
                    <a:pt x="30853" y="7795"/>
                    <a:pt x="30510" y="7928"/>
                    <a:pt x="30170" y="7928"/>
                  </a:cubicBezTo>
                  <a:cubicBezTo>
                    <a:pt x="30098" y="7928"/>
                    <a:pt x="30026" y="7922"/>
                    <a:pt x="29954" y="7907"/>
                  </a:cubicBezTo>
                  <a:cubicBezTo>
                    <a:pt x="29621" y="7834"/>
                    <a:pt x="29314" y="7473"/>
                    <a:pt x="29086" y="7238"/>
                  </a:cubicBezTo>
                  <a:cubicBezTo>
                    <a:pt x="28734" y="6865"/>
                    <a:pt x="28560" y="6566"/>
                    <a:pt x="28053" y="6411"/>
                  </a:cubicBezTo>
                  <a:cubicBezTo>
                    <a:pt x="27863" y="6347"/>
                    <a:pt x="27659" y="6322"/>
                    <a:pt x="27453" y="6322"/>
                  </a:cubicBezTo>
                  <a:cubicBezTo>
                    <a:pt x="27201" y="6322"/>
                    <a:pt x="26947" y="6359"/>
                    <a:pt x="26715" y="6411"/>
                  </a:cubicBezTo>
                  <a:cubicBezTo>
                    <a:pt x="26403" y="6476"/>
                    <a:pt x="26042" y="6618"/>
                    <a:pt x="25734" y="6650"/>
                  </a:cubicBezTo>
                  <a:cubicBezTo>
                    <a:pt x="25725" y="6651"/>
                    <a:pt x="25716" y="6651"/>
                    <a:pt x="25707" y="6651"/>
                  </a:cubicBezTo>
                  <a:cubicBezTo>
                    <a:pt x="25552" y="6651"/>
                    <a:pt x="25405" y="6589"/>
                    <a:pt x="25260" y="6566"/>
                  </a:cubicBezTo>
                  <a:cubicBezTo>
                    <a:pt x="25053" y="6545"/>
                    <a:pt x="24867" y="6557"/>
                    <a:pt x="24660" y="6525"/>
                  </a:cubicBezTo>
                  <a:cubicBezTo>
                    <a:pt x="24012" y="6411"/>
                    <a:pt x="23589" y="6070"/>
                    <a:pt x="23054" y="5730"/>
                  </a:cubicBezTo>
                  <a:cubicBezTo>
                    <a:pt x="22442" y="5361"/>
                    <a:pt x="21887" y="4915"/>
                    <a:pt x="21267" y="4547"/>
                  </a:cubicBezTo>
                  <a:cubicBezTo>
                    <a:pt x="20825" y="4279"/>
                    <a:pt x="20363" y="4031"/>
                    <a:pt x="19929" y="3731"/>
                  </a:cubicBezTo>
                  <a:cubicBezTo>
                    <a:pt x="19710" y="3585"/>
                    <a:pt x="19516" y="3370"/>
                    <a:pt x="19288" y="3258"/>
                  </a:cubicBezTo>
                  <a:cubicBezTo>
                    <a:pt x="19189" y="3207"/>
                    <a:pt x="19090" y="3188"/>
                    <a:pt x="18991" y="3188"/>
                  </a:cubicBezTo>
                  <a:cubicBezTo>
                    <a:pt x="18677" y="3188"/>
                    <a:pt x="18361" y="3381"/>
                    <a:pt x="18018" y="3381"/>
                  </a:cubicBezTo>
                  <a:cubicBezTo>
                    <a:pt x="17999" y="3381"/>
                    <a:pt x="17979" y="3381"/>
                    <a:pt x="17959" y="3379"/>
                  </a:cubicBezTo>
                  <a:cubicBezTo>
                    <a:pt x="17626" y="3370"/>
                    <a:pt x="17379" y="3258"/>
                    <a:pt x="17091" y="3103"/>
                  </a:cubicBezTo>
                  <a:cubicBezTo>
                    <a:pt x="16865" y="2970"/>
                    <a:pt x="16605" y="2730"/>
                    <a:pt x="16350" y="2669"/>
                  </a:cubicBezTo>
                  <a:cubicBezTo>
                    <a:pt x="16300" y="2657"/>
                    <a:pt x="16249" y="2651"/>
                    <a:pt x="16198" y="2651"/>
                  </a:cubicBezTo>
                  <a:cubicBezTo>
                    <a:pt x="15864" y="2651"/>
                    <a:pt x="15504" y="2876"/>
                    <a:pt x="15174" y="2876"/>
                  </a:cubicBezTo>
                  <a:cubicBezTo>
                    <a:pt x="14659" y="2864"/>
                    <a:pt x="14173" y="2596"/>
                    <a:pt x="13699" y="2401"/>
                  </a:cubicBezTo>
                  <a:cubicBezTo>
                    <a:pt x="13378" y="2276"/>
                    <a:pt x="13050" y="2244"/>
                    <a:pt x="12863" y="1915"/>
                  </a:cubicBezTo>
                  <a:cubicBezTo>
                    <a:pt x="12709" y="1636"/>
                    <a:pt x="12697" y="1234"/>
                    <a:pt x="12689" y="914"/>
                  </a:cubicBezTo>
                  <a:cubicBezTo>
                    <a:pt x="12475" y="919"/>
                    <a:pt x="12310" y="945"/>
                    <a:pt x="12168" y="945"/>
                  </a:cubicBezTo>
                  <a:cubicBezTo>
                    <a:pt x="11961" y="945"/>
                    <a:pt x="11802" y="889"/>
                    <a:pt x="11607" y="626"/>
                  </a:cubicBezTo>
                  <a:cubicBezTo>
                    <a:pt x="11333" y="262"/>
                    <a:pt x="11243" y="0"/>
                    <a:pt x="1088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0"/>
            <p:cNvSpPr/>
            <p:nvPr/>
          </p:nvSpPr>
          <p:spPr>
            <a:xfrm>
              <a:off x="1035300" y="4014475"/>
              <a:ext cx="561075" cy="704400"/>
            </a:xfrm>
            <a:custGeom>
              <a:avLst/>
              <a:gdLst/>
              <a:ahLst/>
              <a:cxnLst/>
              <a:rect l="l" t="t" r="r" b="b"/>
              <a:pathLst>
                <a:path w="22443" h="28176" extrusionOk="0">
                  <a:moveTo>
                    <a:pt x="13301" y="0"/>
                  </a:moveTo>
                  <a:cubicBezTo>
                    <a:pt x="12921" y="0"/>
                    <a:pt x="12442" y="49"/>
                    <a:pt x="12344" y="57"/>
                  </a:cubicBezTo>
                  <a:cubicBezTo>
                    <a:pt x="11849" y="64"/>
                    <a:pt x="11201" y="57"/>
                    <a:pt x="10788" y="356"/>
                  </a:cubicBezTo>
                  <a:cubicBezTo>
                    <a:pt x="10715" y="405"/>
                    <a:pt x="10653" y="478"/>
                    <a:pt x="10601" y="564"/>
                  </a:cubicBezTo>
                  <a:cubicBezTo>
                    <a:pt x="10098" y="1273"/>
                    <a:pt x="10374" y="2862"/>
                    <a:pt x="10374" y="3584"/>
                  </a:cubicBezTo>
                  <a:cubicBezTo>
                    <a:pt x="10374" y="3904"/>
                    <a:pt x="10406" y="4119"/>
                    <a:pt x="10240" y="4366"/>
                  </a:cubicBezTo>
                  <a:cubicBezTo>
                    <a:pt x="10045" y="4645"/>
                    <a:pt x="9899" y="4480"/>
                    <a:pt x="9819" y="4873"/>
                  </a:cubicBezTo>
                  <a:cubicBezTo>
                    <a:pt x="9713" y="5408"/>
                    <a:pt x="10005" y="5748"/>
                    <a:pt x="9539" y="6235"/>
                  </a:cubicBezTo>
                  <a:cubicBezTo>
                    <a:pt x="9190" y="6596"/>
                    <a:pt x="8797" y="6669"/>
                    <a:pt x="8468" y="7049"/>
                  </a:cubicBezTo>
                  <a:cubicBezTo>
                    <a:pt x="8107" y="7483"/>
                    <a:pt x="7767" y="7945"/>
                    <a:pt x="7520" y="8452"/>
                  </a:cubicBezTo>
                  <a:cubicBezTo>
                    <a:pt x="7207" y="9068"/>
                    <a:pt x="7127" y="10020"/>
                    <a:pt x="6612" y="10495"/>
                  </a:cubicBezTo>
                  <a:cubicBezTo>
                    <a:pt x="6239" y="10843"/>
                    <a:pt x="5732" y="10811"/>
                    <a:pt x="5351" y="11103"/>
                  </a:cubicBezTo>
                  <a:cubicBezTo>
                    <a:pt x="4824" y="11504"/>
                    <a:pt x="4723" y="12348"/>
                    <a:pt x="4208" y="12774"/>
                  </a:cubicBezTo>
                  <a:cubicBezTo>
                    <a:pt x="3787" y="13122"/>
                    <a:pt x="3227" y="13008"/>
                    <a:pt x="2939" y="13474"/>
                  </a:cubicBezTo>
                  <a:cubicBezTo>
                    <a:pt x="2814" y="13669"/>
                    <a:pt x="2825" y="13936"/>
                    <a:pt x="2720" y="14155"/>
                  </a:cubicBezTo>
                  <a:cubicBezTo>
                    <a:pt x="2518" y="14589"/>
                    <a:pt x="2197" y="14877"/>
                    <a:pt x="1837" y="15153"/>
                  </a:cubicBezTo>
                  <a:cubicBezTo>
                    <a:pt x="1456" y="15465"/>
                    <a:pt x="844" y="16146"/>
                    <a:pt x="1310" y="16649"/>
                  </a:cubicBezTo>
                  <a:cubicBezTo>
                    <a:pt x="1519" y="16879"/>
                    <a:pt x="2163" y="17120"/>
                    <a:pt x="2583" y="17120"/>
                  </a:cubicBezTo>
                  <a:cubicBezTo>
                    <a:pt x="2659" y="17120"/>
                    <a:pt x="2728" y="17112"/>
                    <a:pt x="2785" y="17094"/>
                  </a:cubicBezTo>
                  <a:cubicBezTo>
                    <a:pt x="3168" y="16974"/>
                    <a:pt x="3357" y="16479"/>
                    <a:pt x="3758" y="16479"/>
                  </a:cubicBezTo>
                  <a:cubicBezTo>
                    <a:pt x="3799" y="16479"/>
                    <a:pt x="3842" y="16484"/>
                    <a:pt x="3888" y="16495"/>
                  </a:cubicBezTo>
                  <a:cubicBezTo>
                    <a:pt x="3856" y="17042"/>
                    <a:pt x="3559" y="17549"/>
                    <a:pt x="3040" y="17743"/>
                  </a:cubicBezTo>
                  <a:cubicBezTo>
                    <a:pt x="2805" y="17837"/>
                    <a:pt x="1691" y="18003"/>
                    <a:pt x="2270" y="18550"/>
                  </a:cubicBezTo>
                  <a:cubicBezTo>
                    <a:pt x="2353" y="18629"/>
                    <a:pt x="2518" y="18653"/>
                    <a:pt x="2710" y="18653"/>
                  </a:cubicBezTo>
                  <a:cubicBezTo>
                    <a:pt x="3013" y="18653"/>
                    <a:pt x="3383" y="18593"/>
                    <a:pt x="3613" y="18593"/>
                  </a:cubicBezTo>
                  <a:cubicBezTo>
                    <a:pt x="3651" y="18593"/>
                    <a:pt x="3684" y="18595"/>
                    <a:pt x="3714" y="18599"/>
                  </a:cubicBezTo>
                  <a:cubicBezTo>
                    <a:pt x="4402" y="18692"/>
                    <a:pt x="4464" y="19073"/>
                    <a:pt x="4435" y="19734"/>
                  </a:cubicBezTo>
                  <a:cubicBezTo>
                    <a:pt x="4422" y="19736"/>
                    <a:pt x="4410" y="19737"/>
                    <a:pt x="4399" y="19737"/>
                  </a:cubicBezTo>
                  <a:cubicBezTo>
                    <a:pt x="4173" y="19737"/>
                    <a:pt x="3987" y="19441"/>
                    <a:pt x="3761" y="19441"/>
                  </a:cubicBezTo>
                  <a:cubicBezTo>
                    <a:pt x="3725" y="19441"/>
                    <a:pt x="3687" y="19449"/>
                    <a:pt x="3648" y="19466"/>
                  </a:cubicBezTo>
                  <a:cubicBezTo>
                    <a:pt x="3433" y="19560"/>
                    <a:pt x="3353" y="20220"/>
                    <a:pt x="3267" y="20415"/>
                  </a:cubicBezTo>
                  <a:cubicBezTo>
                    <a:pt x="3053" y="20962"/>
                    <a:pt x="2947" y="20922"/>
                    <a:pt x="2464" y="21197"/>
                  </a:cubicBezTo>
                  <a:cubicBezTo>
                    <a:pt x="2092" y="21416"/>
                    <a:pt x="2133" y="21457"/>
                    <a:pt x="2133" y="21910"/>
                  </a:cubicBezTo>
                  <a:cubicBezTo>
                    <a:pt x="2133" y="22260"/>
                    <a:pt x="2104" y="22539"/>
                    <a:pt x="2043" y="22847"/>
                  </a:cubicBezTo>
                  <a:cubicBezTo>
                    <a:pt x="1970" y="23160"/>
                    <a:pt x="1772" y="23386"/>
                    <a:pt x="1691" y="23674"/>
                  </a:cubicBezTo>
                  <a:cubicBezTo>
                    <a:pt x="1516" y="24262"/>
                    <a:pt x="1764" y="24623"/>
                    <a:pt x="1350" y="25158"/>
                  </a:cubicBezTo>
                  <a:cubicBezTo>
                    <a:pt x="1083" y="25510"/>
                    <a:pt x="0" y="26058"/>
                    <a:pt x="73" y="26438"/>
                  </a:cubicBezTo>
                  <a:cubicBezTo>
                    <a:pt x="868" y="26593"/>
                    <a:pt x="1609" y="26419"/>
                    <a:pt x="2290" y="26739"/>
                  </a:cubicBezTo>
                  <a:cubicBezTo>
                    <a:pt x="2599" y="26881"/>
                    <a:pt x="2887" y="26973"/>
                    <a:pt x="3207" y="27087"/>
                  </a:cubicBezTo>
                  <a:cubicBezTo>
                    <a:pt x="3815" y="27302"/>
                    <a:pt x="4176" y="28015"/>
                    <a:pt x="4784" y="28150"/>
                  </a:cubicBezTo>
                  <a:cubicBezTo>
                    <a:pt x="4864" y="28168"/>
                    <a:pt x="4947" y="28175"/>
                    <a:pt x="5031" y="28175"/>
                  </a:cubicBezTo>
                  <a:cubicBezTo>
                    <a:pt x="5436" y="28175"/>
                    <a:pt x="5876" y="28002"/>
                    <a:pt x="6259" y="27995"/>
                  </a:cubicBezTo>
                  <a:cubicBezTo>
                    <a:pt x="6269" y="27995"/>
                    <a:pt x="6280" y="27995"/>
                    <a:pt x="6290" y="27995"/>
                  </a:cubicBezTo>
                  <a:cubicBezTo>
                    <a:pt x="6608" y="27995"/>
                    <a:pt x="6959" y="28124"/>
                    <a:pt x="7290" y="28124"/>
                  </a:cubicBezTo>
                  <a:cubicBezTo>
                    <a:pt x="7382" y="28124"/>
                    <a:pt x="7473" y="28114"/>
                    <a:pt x="7561" y="28088"/>
                  </a:cubicBezTo>
                  <a:cubicBezTo>
                    <a:pt x="7808" y="28015"/>
                    <a:pt x="7970" y="27894"/>
                    <a:pt x="8083" y="27727"/>
                  </a:cubicBezTo>
                  <a:cubicBezTo>
                    <a:pt x="8395" y="27334"/>
                    <a:pt x="8404" y="26739"/>
                    <a:pt x="8416" y="26240"/>
                  </a:cubicBezTo>
                  <a:cubicBezTo>
                    <a:pt x="8436" y="25583"/>
                    <a:pt x="8477" y="25397"/>
                    <a:pt x="9097" y="25109"/>
                  </a:cubicBezTo>
                  <a:cubicBezTo>
                    <a:pt x="9539" y="24890"/>
                    <a:pt x="9920" y="24683"/>
                    <a:pt x="10281" y="24363"/>
                  </a:cubicBezTo>
                  <a:cubicBezTo>
                    <a:pt x="10548" y="24148"/>
                    <a:pt x="11469" y="23714"/>
                    <a:pt x="11561" y="23435"/>
                  </a:cubicBezTo>
                  <a:cubicBezTo>
                    <a:pt x="11634" y="23208"/>
                    <a:pt x="11314" y="22766"/>
                    <a:pt x="11229" y="22531"/>
                  </a:cubicBezTo>
                  <a:cubicBezTo>
                    <a:pt x="10840" y="21530"/>
                    <a:pt x="10767" y="20715"/>
                    <a:pt x="11703" y="20155"/>
                  </a:cubicBezTo>
                  <a:cubicBezTo>
                    <a:pt x="12478" y="19693"/>
                    <a:pt x="13726" y="19332"/>
                    <a:pt x="13491" y="18165"/>
                  </a:cubicBezTo>
                  <a:cubicBezTo>
                    <a:pt x="13398" y="17711"/>
                    <a:pt x="13078" y="17342"/>
                    <a:pt x="12972" y="16876"/>
                  </a:cubicBezTo>
                  <a:cubicBezTo>
                    <a:pt x="12880" y="16422"/>
                    <a:pt x="12777" y="16041"/>
                    <a:pt x="12612" y="15607"/>
                  </a:cubicBezTo>
                  <a:cubicBezTo>
                    <a:pt x="12294" y="14761"/>
                    <a:pt x="12166" y="14577"/>
                    <a:pt x="12959" y="14577"/>
                  </a:cubicBezTo>
                  <a:cubicBezTo>
                    <a:pt x="12986" y="14577"/>
                    <a:pt x="13015" y="14577"/>
                    <a:pt x="13045" y="14578"/>
                  </a:cubicBezTo>
                  <a:cubicBezTo>
                    <a:pt x="13366" y="14584"/>
                    <a:pt x="13690" y="14590"/>
                    <a:pt x="14014" y="14590"/>
                  </a:cubicBezTo>
                  <a:cubicBezTo>
                    <a:pt x="14263" y="14590"/>
                    <a:pt x="14511" y="14586"/>
                    <a:pt x="14756" y="14578"/>
                  </a:cubicBezTo>
                  <a:cubicBezTo>
                    <a:pt x="14841" y="14310"/>
                    <a:pt x="15035" y="14091"/>
                    <a:pt x="15097" y="13824"/>
                  </a:cubicBezTo>
                  <a:cubicBezTo>
                    <a:pt x="15181" y="13528"/>
                    <a:pt x="15097" y="13134"/>
                    <a:pt x="15097" y="12826"/>
                  </a:cubicBezTo>
                  <a:cubicBezTo>
                    <a:pt x="15097" y="11987"/>
                    <a:pt x="15234" y="12093"/>
                    <a:pt x="15997" y="11792"/>
                  </a:cubicBezTo>
                  <a:cubicBezTo>
                    <a:pt x="17067" y="11371"/>
                    <a:pt x="17253" y="10155"/>
                    <a:pt x="17419" y="9133"/>
                  </a:cubicBezTo>
                  <a:cubicBezTo>
                    <a:pt x="17520" y="8432"/>
                    <a:pt x="17346" y="8140"/>
                    <a:pt x="17967" y="7791"/>
                  </a:cubicBezTo>
                  <a:cubicBezTo>
                    <a:pt x="18128" y="7698"/>
                    <a:pt x="18336" y="7625"/>
                    <a:pt x="18482" y="7491"/>
                  </a:cubicBezTo>
                  <a:cubicBezTo>
                    <a:pt x="18648" y="7337"/>
                    <a:pt x="18668" y="7077"/>
                    <a:pt x="18802" y="6936"/>
                  </a:cubicBezTo>
                  <a:cubicBezTo>
                    <a:pt x="18964" y="6770"/>
                    <a:pt x="19215" y="6709"/>
                    <a:pt x="19471" y="6615"/>
                  </a:cubicBezTo>
                  <a:cubicBezTo>
                    <a:pt x="20050" y="6409"/>
                    <a:pt x="22442" y="5915"/>
                    <a:pt x="21254" y="4832"/>
                  </a:cubicBezTo>
                  <a:cubicBezTo>
                    <a:pt x="20926" y="4519"/>
                    <a:pt x="20338" y="4759"/>
                    <a:pt x="20326" y="4171"/>
                  </a:cubicBezTo>
                  <a:cubicBezTo>
                    <a:pt x="20317" y="4046"/>
                    <a:pt x="20553" y="3750"/>
                    <a:pt x="20594" y="3604"/>
                  </a:cubicBezTo>
                  <a:cubicBezTo>
                    <a:pt x="20646" y="3376"/>
                    <a:pt x="20639" y="3150"/>
                    <a:pt x="20626" y="2923"/>
                  </a:cubicBezTo>
                  <a:cubicBezTo>
                    <a:pt x="20590" y="2922"/>
                    <a:pt x="20556" y="2922"/>
                    <a:pt x="20522" y="2922"/>
                  </a:cubicBezTo>
                  <a:cubicBezTo>
                    <a:pt x="20468" y="2922"/>
                    <a:pt x="20418" y="2922"/>
                    <a:pt x="20370" y="2922"/>
                  </a:cubicBezTo>
                  <a:cubicBezTo>
                    <a:pt x="20167" y="2922"/>
                    <a:pt x="20013" y="2909"/>
                    <a:pt x="19864" y="2768"/>
                  </a:cubicBezTo>
                  <a:cubicBezTo>
                    <a:pt x="19625" y="2553"/>
                    <a:pt x="19750" y="2334"/>
                    <a:pt x="19442" y="2213"/>
                  </a:cubicBezTo>
                  <a:cubicBezTo>
                    <a:pt x="19310" y="2163"/>
                    <a:pt x="19174" y="2143"/>
                    <a:pt x="19035" y="2143"/>
                  </a:cubicBezTo>
                  <a:cubicBezTo>
                    <a:pt x="18513" y="2143"/>
                    <a:pt x="17949" y="2419"/>
                    <a:pt x="17446" y="2419"/>
                  </a:cubicBezTo>
                  <a:cubicBezTo>
                    <a:pt x="17416" y="2419"/>
                    <a:pt x="17388" y="2418"/>
                    <a:pt x="17359" y="2416"/>
                  </a:cubicBezTo>
                  <a:cubicBezTo>
                    <a:pt x="16584" y="2367"/>
                    <a:pt x="16317" y="1921"/>
                    <a:pt x="15798" y="1447"/>
                  </a:cubicBezTo>
                  <a:cubicBezTo>
                    <a:pt x="15655" y="1314"/>
                    <a:pt x="15526" y="1271"/>
                    <a:pt x="15398" y="1271"/>
                  </a:cubicBezTo>
                  <a:cubicBezTo>
                    <a:pt x="15157" y="1271"/>
                    <a:pt x="14917" y="1425"/>
                    <a:pt x="14581" y="1425"/>
                  </a:cubicBezTo>
                  <a:cubicBezTo>
                    <a:pt x="14545" y="1425"/>
                    <a:pt x="14507" y="1423"/>
                    <a:pt x="14468" y="1419"/>
                  </a:cubicBezTo>
                  <a:cubicBezTo>
                    <a:pt x="13378" y="1293"/>
                    <a:pt x="14367" y="498"/>
                    <a:pt x="13767" y="64"/>
                  </a:cubicBezTo>
                  <a:cubicBezTo>
                    <a:pt x="13703" y="16"/>
                    <a:pt x="13518" y="0"/>
                    <a:pt x="1330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 name="Google Shape;1216;p70"/>
          <p:cNvSpPr txBox="1"/>
          <p:nvPr/>
        </p:nvSpPr>
        <p:spPr>
          <a:xfrm>
            <a:off x="6348425" y="1680975"/>
            <a:ext cx="1852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1217" name="Google Shape;1217;p70"/>
          <p:cNvSpPr txBox="1"/>
          <p:nvPr/>
        </p:nvSpPr>
        <p:spPr>
          <a:xfrm>
            <a:off x="6348425" y="2032720"/>
            <a:ext cx="1852800" cy="81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Venus is the second planet from the Sun</a:t>
            </a:r>
            <a:endParaRPr>
              <a:latin typeface="Montserrat"/>
              <a:ea typeface="Montserrat"/>
              <a:cs typeface="Montserrat"/>
              <a:sym typeface="Montserrat"/>
            </a:endParaRPr>
          </a:p>
        </p:txBody>
      </p:sp>
      <p:sp>
        <p:nvSpPr>
          <p:cNvPr id="1218" name="Google Shape;1218;p70"/>
          <p:cNvSpPr txBox="1"/>
          <p:nvPr/>
        </p:nvSpPr>
        <p:spPr>
          <a:xfrm>
            <a:off x="941825" y="1680975"/>
            <a:ext cx="18528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1219" name="Google Shape;1219;p70"/>
          <p:cNvSpPr txBox="1"/>
          <p:nvPr/>
        </p:nvSpPr>
        <p:spPr>
          <a:xfrm>
            <a:off x="941825" y="2032720"/>
            <a:ext cx="1852800" cy="8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Despite being red, Mars is actually a cold place</a:t>
            </a:r>
            <a:endParaRPr>
              <a:latin typeface="Montserrat"/>
              <a:ea typeface="Montserrat"/>
              <a:cs typeface="Montserrat"/>
              <a:sym typeface="Montserrat"/>
            </a:endParaRPr>
          </a:p>
        </p:txBody>
      </p:sp>
      <p:sp>
        <p:nvSpPr>
          <p:cNvPr id="1220" name="Google Shape;1220;p70"/>
          <p:cNvSpPr txBox="1"/>
          <p:nvPr/>
        </p:nvSpPr>
        <p:spPr>
          <a:xfrm>
            <a:off x="6348425" y="3177450"/>
            <a:ext cx="1852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1221" name="Google Shape;1221;p70"/>
          <p:cNvSpPr txBox="1"/>
          <p:nvPr/>
        </p:nvSpPr>
        <p:spPr>
          <a:xfrm>
            <a:off x="6348425" y="3517850"/>
            <a:ext cx="1852800" cy="81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Saturn is a gas giant and has several rings</a:t>
            </a:r>
            <a:endParaRPr>
              <a:latin typeface="Montserrat"/>
              <a:ea typeface="Montserrat"/>
              <a:cs typeface="Montserrat"/>
              <a:sym typeface="Montserrat"/>
            </a:endParaRPr>
          </a:p>
        </p:txBody>
      </p:sp>
      <p:sp>
        <p:nvSpPr>
          <p:cNvPr id="1222" name="Google Shape;1222;p70"/>
          <p:cNvSpPr txBox="1"/>
          <p:nvPr/>
        </p:nvSpPr>
        <p:spPr>
          <a:xfrm>
            <a:off x="941825" y="3177450"/>
            <a:ext cx="18528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1223" name="Google Shape;1223;p70"/>
          <p:cNvSpPr txBox="1"/>
          <p:nvPr/>
        </p:nvSpPr>
        <p:spPr>
          <a:xfrm>
            <a:off x="941825" y="3517850"/>
            <a:ext cx="1852800" cy="8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Jupiter is the biggest planet in the Solar System</a:t>
            </a:r>
            <a:endParaRPr>
              <a:latin typeface="Montserrat"/>
              <a:ea typeface="Montserrat"/>
              <a:cs typeface="Montserrat"/>
              <a:sym typeface="Montserrat"/>
            </a:endParaRPr>
          </a:p>
        </p:txBody>
      </p:sp>
      <p:sp>
        <p:nvSpPr>
          <p:cNvPr id="1224" name="Google Shape;1224;p70"/>
          <p:cNvSpPr/>
          <p:nvPr/>
        </p:nvSpPr>
        <p:spPr>
          <a:xfrm>
            <a:off x="8201225" y="1824675"/>
            <a:ext cx="162000" cy="16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0"/>
          <p:cNvSpPr/>
          <p:nvPr/>
        </p:nvSpPr>
        <p:spPr>
          <a:xfrm>
            <a:off x="8201225" y="3321150"/>
            <a:ext cx="162000" cy="162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0"/>
          <p:cNvSpPr/>
          <p:nvPr/>
        </p:nvSpPr>
        <p:spPr>
          <a:xfrm>
            <a:off x="779850" y="1824675"/>
            <a:ext cx="162000" cy="162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0"/>
          <p:cNvSpPr/>
          <p:nvPr/>
        </p:nvSpPr>
        <p:spPr>
          <a:xfrm>
            <a:off x="779850" y="3321150"/>
            <a:ext cx="162000" cy="162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0"/>
          <p:cNvSpPr/>
          <p:nvPr/>
        </p:nvSpPr>
        <p:spPr>
          <a:xfrm>
            <a:off x="5218175" y="3483150"/>
            <a:ext cx="162000" cy="162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0"/>
          <p:cNvSpPr/>
          <p:nvPr/>
        </p:nvSpPr>
        <p:spPr>
          <a:xfrm>
            <a:off x="3277275" y="3786950"/>
            <a:ext cx="162000" cy="162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0"/>
          <p:cNvSpPr/>
          <p:nvPr/>
        </p:nvSpPr>
        <p:spPr>
          <a:xfrm>
            <a:off x="3891725" y="3272700"/>
            <a:ext cx="162000" cy="162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0"/>
          <p:cNvSpPr/>
          <p:nvPr/>
        </p:nvSpPr>
        <p:spPr>
          <a:xfrm>
            <a:off x="4801975" y="3110700"/>
            <a:ext cx="162000" cy="16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71"/>
          <p:cNvSpPr txBox="1">
            <a:spLocks noGrp="1"/>
          </p:cNvSpPr>
          <p:nvPr>
            <p:ph type="subTitle" idx="1"/>
          </p:nvPr>
        </p:nvSpPr>
        <p:spPr>
          <a:xfrm>
            <a:off x="714300" y="1806875"/>
            <a:ext cx="3789000" cy="26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br>
              <a:rPr lang="en"/>
            </a:br>
            <a:r>
              <a:rPr lang="en"/>
              <a:t>Lists like this one:</a:t>
            </a:r>
            <a:endParaRPr/>
          </a:p>
          <a:p>
            <a:pPr marL="241300" lvl="0" indent="-215900" algn="l" rtl="0">
              <a:spcBef>
                <a:spcPts val="1600"/>
              </a:spcBef>
              <a:spcAft>
                <a:spcPts val="0"/>
              </a:spcAft>
              <a:buClr>
                <a:schemeClr val="dk2"/>
              </a:buClr>
              <a:buSzPts val="1400"/>
              <a:buFont typeface="Poppins"/>
              <a:buAutoNum type="arabicPeriod"/>
            </a:pPr>
            <a:r>
              <a:rPr lang="en"/>
              <a:t>They’re simple </a:t>
            </a:r>
            <a:endParaRPr/>
          </a:p>
          <a:p>
            <a:pPr marL="241300" lvl="0" indent="-215900" algn="l" rtl="0">
              <a:spcBef>
                <a:spcPts val="0"/>
              </a:spcBef>
              <a:spcAft>
                <a:spcPts val="0"/>
              </a:spcAft>
              <a:buClr>
                <a:schemeClr val="dk2"/>
              </a:buClr>
              <a:buSzPts val="1400"/>
              <a:buFont typeface="Poppins"/>
              <a:buAutoNum type="arabicPeriod"/>
            </a:pPr>
            <a:r>
              <a:rPr lang="en"/>
              <a:t>You can organize your ideas clearly</a:t>
            </a:r>
            <a:endParaRPr/>
          </a:p>
          <a:p>
            <a:pPr marL="241300" lvl="0" indent="-215900" algn="l" rtl="0">
              <a:spcBef>
                <a:spcPts val="0"/>
              </a:spcBef>
              <a:spcAft>
                <a:spcPts val="0"/>
              </a:spcAft>
              <a:buClr>
                <a:schemeClr val="dk2"/>
              </a:buClr>
              <a:buSzPts val="1400"/>
              <a:buFont typeface="Poppins"/>
              <a:buAutoNum type="arabicPeriod"/>
            </a:pPr>
            <a:r>
              <a:rPr lang="en"/>
              <a:t>You’ll never forget to buy milk!</a:t>
            </a:r>
            <a:endParaRPr/>
          </a:p>
          <a:p>
            <a:pPr marL="0" lvl="0" indent="0" algn="l" rtl="0">
              <a:spcBef>
                <a:spcPts val="1600"/>
              </a:spcBef>
              <a:spcAft>
                <a:spcPts val="1600"/>
              </a:spcAft>
              <a:buNone/>
            </a:pPr>
            <a:r>
              <a:rPr lang="en"/>
              <a:t>And the most important thing: the audience will definitely not miss the point of your presentation</a:t>
            </a:r>
            <a:endParaRPr/>
          </a:p>
        </p:txBody>
      </p:sp>
      <p:sp>
        <p:nvSpPr>
          <p:cNvPr id="1237" name="Google Shape;1237;p71"/>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CENTER</a:t>
            </a:r>
            <a:endParaRPr/>
          </a:p>
        </p:txBody>
      </p:sp>
      <p:grpSp>
        <p:nvGrpSpPr>
          <p:cNvPr id="1238" name="Google Shape;1238;p71"/>
          <p:cNvGrpSpPr/>
          <p:nvPr/>
        </p:nvGrpSpPr>
        <p:grpSpPr>
          <a:xfrm>
            <a:off x="5070436" y="555099"/>
            <a:ext cx="3049384" cy="4049494"/>
            <a:chOff x="4746450" y="55913"/>
            <a:chExt cx="3788996" cy="5031678"/>
          </a:xfrm>
        </p:grpSpPr>
        <p:sp>
          <p:nvSpPr>
            <p:cNvPr id="1239" name="Google Shape;1239;p71"/>
            <p:cNvSpPr/>
            <p:nvPr/>
          </p:nvSpPr>
          <p:spPr>
            <a:xfrm>
              <a:off x="5348309" y="657869"/>
              <a:ext cx="1656029" cy="4116280"/>
            </a:xfrm>
            <a:custGeom>
              <a:avLst/>
              <a:gdLst/>
              <a:ahLst/>
              <a:cxnLst/>
              <a:rect l="l" t="t" r="r" b="b"/>
              <a:pathLst>
                <a:path w="17087" h="42472" extrusionOk="0">
                  <a:moveTo>
                    <a:pt x="14625" y="39638"/>
                  </a:moveTo>
                  <a:cubicBezTo>
                    <a:pt x="13710" y="35087"/>
                    <a:pt x="5496" y="27017"/>
                    <a:pt x="3063" y="21865"/>
                  </a:cubicBezTo>
                  <a:cubicBezTo>
                    <a:pt x="1" y="15455"/>
                    <a:pt x="2405" y="7928"/>
                    <a:pt x="1289" y="3950"/>
                  </a:cubicBezTo>
                  <a:cubicBezTo>
                    <a:pt x="201" y="0"/>
                    <a:pt x="1804" y="1975"/>
                    <a:pt x="2720" y="3320"/>
                  </a:cubicBezTo>
                  <a:cubicBezTo>
                    <a:pt x="3664" y="4665"/>
                    <a:pt x="12937" y="16857"/>
                    <a:pt x="14311" y="20120"/>
                  </a:cubicBezTo>
                  <a:cubicBezTo>
                    <a:pt x="17087" y="26960"/>
                    <a:pt x="16886" y="36805"/>
                    <a:pt x="16800" y="39638"/>
                  </a:cubicBezTo>
                  <a:cubicBezTo>
                    <a:pt x="16715" y="42471"/>
                    <a:pt x="15026" y="41584"/>
                    <a:pt x="14625" y="396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1"/>
            <p:cNvSpPr/>
            <p:nvPr/>
          </p:nvSpPr>
          <p:spPr>
            <a:xfrm>
              <a:off x="5362265" y="663393"/>
              <a:ext cx="1633738" cy="4088562"/>
            </a:xfrm>
            <a:custGeom>
              <a:avLst/>
              <a:gdLst/>
              <a:ahLst/>
              <a:cxnLst/>
              <a:rect l="l" t="t" r="r" b="b"/>
              <a:pathLst>
                <a:path w="16857" h="42186" extrusionOk="0">
                  <a:moveTo>
                    <a:pt x="14481" y="39638"/>
                  </a:moveTo>
                  <a:cubicBezTo>
                    <a:pt x="13337" y="34515"/>
                    <a:pt x="6726" y="26559"/>
                    <a:pt x="4322" y="21379"/>
                  </a:cubicBezTo>
                  <a:cubicBezTo>
                    <a:pt x="1374" y="14911"/>
                    <a:pt x="2375" y="7785"/>
                    <a:pt x="1202" y="3893"/>
                  </a:cubicBezTo>
                  <a:cubicBezTo>
                    <a:pt x="0" y="1"/>
                    <a:pt x="1660" y="1918"/>
                    <a:pt x="2519" y="3292"/>
                  </a:cubicBezTo>
                  <a:cubicBezTo>
                    <a:pt x="3377" y="4665"/>
                    <a:pt x="11619" y="17258"/>
                    <a:pt x="12993" y="20549"/>
                  </a:cubicBezTo>
                  <a:cubicBezTo>
                    <a:pt x="15769" y="27389"/>
                    <a:pt x="16857" y="36232"/>
                    <a:pt x="16714" y="39438"/>
                  </a:cubicBezTo>
                  <a:cubicBezTo>
                    <a:pt x="16599" y="42185"/>
                    <a:pt x="14939" y="41584"/>
                    <a:pt x="14481" y="396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1"/>
            <p:cNvSpPr/>
            <p:nvPr/>
          </p:nvSpPr>
          <p:spPr>
            <a:xfrm>
              <a:off x="6438440" y="3506476"/>
              <a:ext cx="1181715" cy="549231"/>
            </a:xfrm>
            <a:custGeom>
              <a:avLst/>
              <a:gdLst/>
              <a:ahLst/>
              <a:cxnLst/>
              <a:rect l="l" t="t" r="r" b="b"/>
              <a:pathLst>
                <a:path w="12193" h="5667" extrusionOk="0">
                  <a:moveTo>
                    <a:pt x="0" y="5581"/>
                  </a:moveTo>
                  <a:cubicBezTo>
                    <a:pt x="229" y="4980"/>
                    <a:pt x="859" y="5009"/>
                    <a:pt x="1202" y="4837"/>
                  </a:cubicBezTo>
                  <a:cubicBezTo>
                    <a:pt x="1546" y="4665"/>
                    <a:pt x="1832" y="3749"/>
                    <a:pt x="2175" y="3663"/>
                  </a:cubicBezTo>
                  <a:cubicBezTo>
                    <a:pt x="2547" y="3578"/>
                    <a:pt x="2919" y="4064"/>
                    <a:pt x="3463" y="3692"/>
                  </a:cubicBezTo>
                  <a:cubicBezTo>
                    <a:pt x="4036" y="3320"/>
                    <a:pt x="3978" y="2805"/>
                    <a:pt x="4408" y="2719"/>
                  </a:cubicBezTo>
                  <a:cubicBezTo>
                    <a:pt x="4808" y="2662"/>
                    <a:pt x="4951" y="3005"/>
                    <a:pt x="5323" y="2891"/>
                  </a:cubicBezTo>
                  <a:cubicBezTo>
                    <a:pt x="5696" y="2776"/>
                    <a:pt x="5467" y="2576"/>
                    <a:pt x="5867" y="2318"/>
                  </a:cubicBezTo>
                  <a:cubicBezTo>
                    <a:pt x="6239" y="2061"/>
                    <a:pt x="6611" y="2662"/>
                    <a:pt x="6955" y="2290"/>
                  </a:cubicBezTo>
                  <a:cubicBezTo>
                    <a:pt x="7298" y="1946"/>
                    <a:pt x="7728" y="1345"/>
                    <a:pt x="8185" y="1259"/>
                  </a:cubicBezTo>
                  <a:cubicBezTo>
                    <a:pt x="8643" y="1174"/>
                    <a:pt x="9130" y="1717"/>
                    <a:pt x="9559" y="1231"/>
                  </a:cubicBezTo>
                  <a:cubicBezTo>
                    <a:pt x="9988" y="744"/>
                    <a:pt x="10189" y="0"/>
                    <a:pt x="10733" y="0"/>
                  </a:cubicBezTo>
                  <a:cubicBezTo>
                    <a:pt x="11305" y="29"/>
                    <a:pt x="11334" y="601"/>
                    <a:pt x="11963" y="401"/>
                  </a:cubicBezTo>
                  <a:cubicBezTo>
                    <a:pt x="12192" y="916"/>
                    <a:pt x="11620" y="945"/>
                    <a:pt x="11105" y="973"/>
                  </a:cubicBezTo>
                  <a:cubicBezTo>
                    <a:pt x="10618" y="1031"/>
                    <a:pt x="10246" y="1403"/>
                    <a:pt x="9817" y="1889"/>
                  </a:cubicBezTo>
                  <a:cubicBezTo>
                    <a:pt x="9387" y="2376"/>
                    <a:pt x="8615" y="1946"/>
                    <a:pt x="8157" y="2032"/>
                  </a:cubicBezTo>
                  <a:cubicBezTo>
                    <a:pt x="7699" y="2118"/>
                    <a:pt x="7785" y="2891"/>
                    <a:pt x="7441" y="3234"/>
                  </a:cubicBezTo>
                  <a:cubicBezTo>
                    <a:pt x="7098" y="3578"/>
                    <a:pt x="6526" y="2719"/>
                    <a:pt x="6125" y="2977"/>
                  </a:cubicBezTo>
                  <a:cubicBezTo>
                    <a:pt x="5753" y="3234"/>
                    <a:pt x="5924" y="3406"/>
                    <a:pt x="5552" y="3520"/>
                  </a:cubicBezTo>
                  <a:cubicBezTo>
                    <a:pt x="5180" y="3635"/>
                    <a:pt x="5152" y="3435"/>
                    <a:pt x="4751" y="3520"/>
                  </a:cubicBezTo>
                  <a:cubicBezTo>
                    <a:pt x="4379" y="3606"/>
                    <a:pt x="4322" y="3978"/>
                    <a:pt x="3749" y="4350"/>
                  </a:cubicBezTo>
                  <a:cubicBezTo>
                    <a:pt x="3206" y="4694"/>
                    <a:pt x="2919" y="4493"/>
                    <a:pt x="2576" y="4579"/>
                  </a:cubicBezTo>
                  <a:cubicBezTo>
                    <a:pt x="2204" y="4665"/>
                    <a:pt x="1832" y="5323"/>
                    <a:pt x="1489" y="5495"/>
                  </a:cubicBezTo>
                  <a:cubicBezTo>
                    <a:pt x="1174" y="5667"/>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1"/>
            <p:cNvSpPr/>
            <p:nvPr/>
          </p:nvSpPr>
          <p:spPr>
            <a:xfrm>
              <a:off x="6094479" y="3262340"/>
              <a:ext cx="1181715" cy="552042"/>
            </a:xfrm>
            <a:custGeom>
              <a:avLst/>
              <a:gdLst/>
              <a:ahLst/>
              <a:cxnLst/>
              <a:rect l="l" t="t" r="r" b="b"/>
              <a:pathLst>
                <a:path w="12193" h="5696" extrusionOk="0">
                  <a:moveTo>
                    <a:pt x="1" y="5581"/>
                  </a:moveTo>
                  <a:cubicBezTo>
                    <a:pt x="229" y="4980"/>
                    <a:pt x="830" y="5038"/>
                    <a:pt x="1203" y="4837"/>
                  </a:cubicBezTo>
                  <a:cubicBezTo>
                    <a:pt x="1546" y="4666"/>
                    <a:pt x="1832" y="3750"/>
                    <a:pt x="2176" y="3664"/>
                  </a:cubicBezTo>
                  <a:cubicBezTo>
                    <a:pt x="2519" y="3607"/>
                    <a:pt x="2920" y="4065"/>
                    <a:pt x="3463" y="3693"/>
                  </a:cubicBezTo>
                  <a:cubicBezTo>
                    <a:pt x="4036" y="3321"/>
                    <a:pt x="3979" y="2805"/>
                    <a:pt x="4408" y="2748"/>
                  </a:cubicBezTo>
                  <a:cubicBezTo>
                    <a:pt x="4809" y="2662"/>
                    <a:pt x="4952" y="3006"/>
                    <a:pt x="5324" y="2891"/>
                  </a:cubicBezTo>
                  <a:cubicBezTo>
                    <a:pt x="5696" y="2777"/>
                    <a:pt x="5467" y="2576"/>
                    <a:pt x="5839" y="2319"/>
                  </a:cubicBezTo>
                  <a:cubicBezTo>
                    <a:pt x="6240" y="2061"/>
                    <a:pt x="6612" y="2662"/>
                    <a:pt x="6955" y="2290"/>
                  </a:cubicBezTo>
                  <a:cubicBezTo>
                    <a:pt x="7298" y="1947"/>
                    <a:pt x="7728" y="1346"/>
                    <a:pt x="8186" y="1260"/>
                  </a:cubicBezTo>
                  <a:cubicBezTo>
                    <a:pt x="8644" y="1174"/>
                    <a:pt x="9130" y="1718"/>
                    <a:pt x="9559" y="1231"/>
                  </a:cubicBezTo>
                  <a:cubicBezTo>
                    <a:pt x="9989" y="745"/>
                    <a:pt x="10160" y="1"/>
                    <a:pt x="10733" y="29"/>
                  </a:cubicBezTo>
                  <a:cubicBezTo>
                    <a:pt x="11305" y="29"/>
                    <a:pt x="11305" y="602"/>
                    <a:pt x="11963" y="401"/>
                  </a:cubicBezTo>
                  <a:cubicBezTo>
                    <a:pt x="12192" y="917"/>
                    <a:pt x="11620" y="945"/>
                    <a:pt x="11105" y="974"/>
                  </a:cubicBezTo>
                  <a:cubicBezTo>
                    <a:pt x="10590" y="1031"/>
                    <a:pt x="10246" y="1403"/>
                    <a:pt x="9817" y="1890"/>
                  </a:cubicBezTo>
                  <a:cubicBezTo>
                    <a:pt x="9388" y="2376"/>
                    <a:pt x="8615" y="1947"/>
                    <a:pt x="8157" y="2033"/>
                  </a:cubicBezTo>
                  <a:cubicBezTo>
                    <a:pt x="7699" y="2119"/>
                    <a:pt x="7756" y="2891"/>
                    <a:pt x="7442" y="3235"/>
                  </a:cubicBezTo>
                  <a:cubicBezTo>
                    <a:pt x="7098" y="3578"/>
                    <a:pt x="6526" y="2720"/>
                    <a:pt x="6125" y="2977"/>
                  </a:cubicBezTo>
                  <a:cubicBezTo>
                    <a:pt x="5753" y="3235"/>
                    <a:pt x="5925" y="3406"/>
                    <a:pt x="5553" y="3521"/>
                  </a:cubicBezTo>
                  <a:cubicBezTo>
                    <a:pt x="5181" y="3635"/>
                    <a:pt x="5152" y="3435"/>
                    <a:pt x="4751" y="3521"/>
                  </a:cubicBezTo>
                  <a:cubicBezTo>
                    <a:pt x="4379" y="3607"/>
                    <a:pt x="4293" y="3979"/>
                    <a:pt x="3750" y="4351"/>
                  </a:cubicBezTo>
                  <a:cubicBezTo>
                    <a:pt x="3206" y="4694"/>
                    <a:pt x="2920" y="4523"/>
                    <a:pt x="2548" y="4580"/>
                  </a:cubicBezTo>
                  <a:cubicBezTo>
                    <a:pt x="2204" y="4666"/>
                    <a:pt x="1804" y="5324"/>
                    <a:pt x="1489" y="5496"/>
                  </a:cubicBezTo>
                  <a:cubicBezTo>
                    <a:pt x="1145" y="5696"/>
                    <a:pt x="516" y="5267"/>
                    <a:pt x="1"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1"/>
            <p:cNvSpPr/>
            <p:nvPr/>
          </p:nvSpPr>
          <p:spPr>
            <a:xfrm>
              <a:off x="5747804" y="3112602"/>
              <a:ext cx="1181618" cy="552042"/>
            </a:xfrm>
            <a:custGeom>
              <a:avLst/>
              <a:gdLst/>
              <a:ahLst/>
              <a:cxnLst/>
              <a:rect l="l" t="t" r="r" b="b"/>
              <a:pathLst>
                <a:path w="12192" h="5696" extrusionOk="0">
                  <a:moveTo>
                    <a:pt x="0" y="5581"/>
                  </a:moveTo>
                  <a:cubicBezTo>
                    <a:pt x="229" y="4980"/>
                    <a:pt x="830" y="5037"/>
                    <a:pt x="1174" y="4866"/>
                  </a:cubicBezTo>
                  <a:cubicBezTo>
                    <a:pt x="1517" y="4665"/>
                    <a:pt x="1832" y="3749"/>
                    <a:pt x="2175" y="3692"/>
                  </a:cubicBezTo>
                  <a:cubicBezTo>
                    <a:pt x="2519" y="3606"/>
                    <a:pt x="2919" y="4064"/>
                    <a:pt x="3463" y="3692"/>
                  </a:cubicBezTo>
                  <a:cubicBezTo>
                    <a:pt x="4007" y="3349"/>
                    <a:pt x="3978" y="2834"/>
                    <a:pt x="4407" y="2748"/>
                  </a:cubicBezTo>
                  <a:cubicBezTo>
                    <a:pt x="4808" y="2662"/>
                    <a:pt x="4951" y="3005"/>
                    <a:pt x="5323" y="2919"/>
                  </a:cubicBezTo>
                  <a:cubicBezTo>
                    <a:pt x="5695" y="2805"/>
                    <a:pt x="5466" y="2605"/>
                    <a:pt x="5838" y="2347"/>
                  </a:cubicBezTo>
                  <a:cubicBezTo>
                    <a:pt x="6239" y="2090"/>
                    <a:pt x="6611" y="2662"/>
                    <a:pt x="6955" y="2318"/>
                  </a:cubicBezTo>
                  <a:cubicBezTo>
                    <a:pt x="7298" y="1975"/>
                    <a:pt x="7727" y="1345"/>
                    <a:pt x="8157" y="1260"/>
                  </a:cubicBezTo>
                  <a:cubicBezTo>
                    <a:pt x="8615" y="1202"/>
                    <a:pt x="9130" y="1717"/>
                    <a:pt x="9559" y="1231"/>
                  </a:cubicBezTo>
                  <a:cubicBezTo>
                    <a:pt x="9988" y="744"/>
                    <a:pt x="10160" y="0"/>
                    <a:pt x="10732" y="29"/>
                  </a:cubicBezTo>
                  <a:cubicBezTo>
                    <a:pt x="11305" y="29"/>
                    <a:pt x="11305" y="601"/>
                    <a:pt x="11963" y="430"/>
                  </a:cubicBezTo>
                  <a:cubicBezTo>
                    <a:pt x="12192" y="945"/>
                    <a:pt x="11620" y="945"/>
                    <a:pt x="11104" y="1002"/>
                  </a:cubicBezTo>
                  <a:cubicBezTo>
                    <a:pt x="10589" y="1031"/>
                    <a:pt x="10246" y="1431"/>
                    <a:pt x="9817" y="1889"/>
                  </a:cubicBezTo>
                  <a:cubicBezTo>
                    <a:pt x="9387" y="2376"/>
                    <a:pt x="8615" y="1975"/>
                    <a:pt x="8157" y="2032"/>
                  </a:cubicBezTo>
                  <a:cubicBezTo>
                    <a:pt x="7699" y="2118"/>
                    <a:pt x="7756" y="2919"/>
                    <a:pt x="7441" y="3263"/>
                  </a:cubicBezTo>
                  <a:cubicBezTo>
                    <a:pt x="7098" y="3606"/>
                    <a:pt x="6525" y="2748"/>
                    <a:pt x="6125" y="3005"/>
                  </a:cubicBezTo>
                  <a:cubicBezTo>
                    <a:pt x="5753" y="3263"/>
                    <a:pt x="5924" y="3406"/>
                    <a:pt x="5552" y="3520"/>
                  </a:cubicBezTo>
                  <a:cubicBezTo>
                    <a:pt x="5180" y="3635"/>
                    <a:pt x="5152" y="3463"/>
                    <a:pt x="4751" y="3520"/>
                  </a:cubicBezTo>
                  <a:cubicBezTo>
                    <a:pt x="4379" y="3606"/>
                    <a:pt x="4293" y="4007"/>
                    <a:pt x="3749" y="4350"/>
                  </a:cubicBezTo>
                  <a:cubicBezTo>
                    <a:pt x="3205" y="4722"/>
                    <a:pt x="2919" y="4522"/>
                    <a:pt x="2547" y="4579"/>
                  </a:cubicBezTo>
                  <a:cubicBezTo>
                    <a:pt x="2204" y="4665"/>
                    <a:pt x="1803" y="5352"/>
                    <a:pt x="1488" y="5524"/>
                  </a:cubicBezTo>
                  <a:cubicBezTo>
                    <a:pt x="1145" y="5696"/>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1"/>
            <p:cNvSpPr/>
            <p:nvPr/>
          </p:nvSpPr>
          <p:spPr>
            <a:xfrm>
              <a:off x="5991843" y="2102913"/>
              <a:ext cx="990303" cy="1983320"/>
            </a:xfrm>
            <a:custGeom>
              <a:avLst/>
              <a:gdLst/>
              <a:ahLst/>
              <a:cxnLst/>
              <a:rect l="l" t="t" r="r" b="b"/>
              <a:pathLst>
                <a:path w="10218" h="20464" extrusionOk="0">
                  <a:moveTo>
                    <a:pt x="1517" y="8415"/>
                  </a:moveTo>
                  <a:cubicBezTo>
                    <a:pt x="1918" y="8386"/>
                    <a:pt x="3378" y="8215"/>
                    <a:pt x="3549" y="6927"/>
                  </a:cubicBezTo>
                  <a:cubicBezTo>
                    <a:pt x="3750" y="5410"/>
                    <a:pt x="3693" y="1976"/>
                    <a:pt x="4294" y="1"/>
                  </a:cubicBezTo>
                  <a:cubicBezTo>
                    <a:pt x="4637" y="1747"/>
                    <a:pt x="10218" y="20464"/>
                    <a:pt x="3235" y="14711"/>
                  </a:cubicBezTo>
                  <a:cubicBezTo>
                    <a:pt x="773" y="12679"/>
                    <a:pt x="1" y="8501"/>
                    <a:pt x="1517" y="84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1"/>
            <p:cNvSpPr/>
            <p:nvPr/>
          </p:nvSpPr>
          <p:spPr>
            <a:xfrm>
              <a:off x="6344139" y="58723"/>
              <a:ext cx="1109512" cy="4973322"/>
            </a:xfrm>
            <a:custGeom>
              <a:avLst/>
              <a:gdLst/>
              <a:ahLst/>
              <a:cxnLst/>
              <a:rect l="l" t="t" r="r" b="b"/>
              <a:pathLst>
                <a:path w="11448" h="51315" extrusionOk="0">
                  <a:moveTo>
                    <a:pt x="5209" y="47594"/>
                  </a:moveTo>
                  <a:cubicBezTo>
                    <a:pt x="6096" y="42672"/>
                    <a:pt x="1002" y="31281"/>
                    <a:pt x="573" y="25100"/>
                  </a:cubicBezTo>
                  <a:cubicBezTo>
                    <a:pt x="0" y="17430"/>
                    <a:pt x="4036" y="7585"/>
                    <a:pt x="6325" y="3778"/>
                  </a:cubicBezTo>
                  <a:cubicBezTo>
                    <a:pt x="8586" y="1"/>
                    <a:pt x="6611" y="5181"/>
                    <a:pt x="7041" y="6898"/>
                  </a:cubicBezTo>
                  <a:cubicBezTo>
                    <a:pt x="7441" y="8644"/>
                    <a:pt x="11276" y="26874"/>
                    <a:pt x="11333" y="30738"/>
                  </a:cubicBezTo>
                  <a:cubicBezTo>
                    <a:pt x="11448" y="38722"/>
                    <a:pt x="8615" y="45648"/>
                    <a:pt x="7413" y="48482"/>
                  </a:cubicBezTo>
                  <a:cubicBezTo>
                    <a:pt x="6211" y="51315"/>
                    <a:pt x="4837" y="49741"/>
                    <a:pt x="5209" y="475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1"/>
            <p:cNvSpPr/>
            <p:nvPr/>
          </p:nvSpPr>
          <p:spPr>
            <a:xfrm>
              <a:off x="6510547" y="55913"/>
              <a:ext cx="810036" cy="4951224"/>
            </a:xfrm>
            <a:custGeom>
              <a:avLst/>
              <a:gdLst/>
              <a:ahLst/>
              <a:cxnLst/>
              <a:rect l="l" t="t" r="r" b="b"/>
              <a:pathLst>
                <a:path w="8358" h="51087" extrusionOk="0">
                  <a:moveTo>
                    <a:pt x="3492" y="47709"/>
                  </a:moveTo>
                  <a:cubicBezTo>
                    <a:pt x="4351" y="42071"/>
                    <a:pt x="802" y="31425"/>
                    <a:pt x="458" y="25272"/>
                  </a:cubicBezTo>
                  <a:cubicBezTo>
                    <a:pt x="0" y="17573"/>
                    <a:pt x="2462" y="7614"/>
                    <a:pt x="4637" y="3836"/>
                  </a:cubicBezTo>
                  <a:cubicBezTo>
                    <a:pt x="6840" y="1"/>
                    <a:pt x="4894" y="5238"/>
                    <a:pt x="5238" y="6955"/>
                  </a:cubicBezTo>
                  <a:cubicBezTo>
                    <a:pt x="5553" y="8673"/>
                    <a:pt x="8186" y="26932"/>
                    <a:pt x="8243" y="30795"/>
                  </a:cubicBezTo>
                  <a:cubicBezTo>
                    <a:pt x="8357" y="38780"/>
                    <a:pt x="7212" y="45191"/>
                    <a:pt x="5810" y="48367"/>
                  </a:cubicBezTo>
                  <a:cubicBezTo>
                    <a:pt x="4608" y="51086"/>
                    <a:pt x="3149" y="49827"/>
                    <a:pt x="3492" y="477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1"/>
            <p:cNvSpPr/>
            <p:nvPr/>
          </p:nvSpPr>
          <p:spPr>
            <a:xfrm>
              <a:off x="6296940" y="3062689"/>
              <a:ext cx="1367506" cy="227465"/>
            </a:xfrm>
            <a:custGeom>
              <a:avLst/>
              <a:gdLst/>
              <a:ahLst/>
              <a:cxnLst/>
              <a:rect l="l" t="t" r="r" b="b"/>
              <a:pathLst>
                <a:path w="14110" h="2347" extrusionOk="0">
                  <a:moveTo>
                    <a:pt x="1" y="887"/>
                  </a:moveTo>
                  <a:cubicBezTo>
                    <a:pt x="459" y="1402"/>
                    <a:pt x="1060" y="1116"/>
                    <a:pt x="1489" y="1145"/>
                  </a:cubicBezTo>
                  <a:cubicBezTo>
                    <a:pt x="1890" y="1174"/>
                    <a:pt x="2548" y="2004"/>
                    <a:pt x="2949" y="1918"/>
                  </a:cubicBezTo>
                  <a:cubicBezTo>
                    <a:pt x="3349" y="1860"/>
                    <a:pt x="3550" y="1231"/>
                    <a:pt x="4236" y="1374"/>
                  </a:cubicBezTo>
                  <a:cubicBezTo>
                    <a:pt x="4952" y="1488"/>
                    <a:pt x="5124" y="2032"/>
                    <a:pt x="5553" y="1946"/>
                  </a:cubicBezTo>
                  <a:cubicBezTo>
                    <a:pt x="6011" y="1860"/>
                    <a:pt x="6011" y="1460"/>
                    <a:pt x="6411" y="1402"/>
                  </a:cubicBezTo>
                  <a:cubicBezTo>
                    <a:pt x="6841" y="1374"/>
                    <a:pt x="6698" y="1660"/>
                    <a:pt x="7184" y="1775"/>
                  </a:cubicBezTo>
                  <a:cubicBezTo>
                    <a:pt x="7671" y="1889"/>
                    <a:pt x="7814" y="1145"/>
                    <a:pt x="8300" y="1345"/>
                  </a:cubicBezTo>
                  <a:cubicBezTo>
                    <a:pt x="8787" y="1546"/>
                    <a:pt x="9445" y="2004"/>
                    <a:pt x="9932" y="1889"/>
                  </a:cubicBezTo>
                  <a:cubicBezTo>
                    <a:pt x="10418" y="1775"/>
                    <a:pt x="10704" y="1059"/>
                    <a:pt x="11334" y="1374"/>
                  </a:cubicBezTo>
                  <a:cubicBezTo>
                    <a:pt x="11964" y="1660"/>
                    <a:pt x="12479" y="2347"/>
                    <a:pt x="13022" y="2089"/>
                  </a:cubicBezTo>
                  <a:cubicBezTo>
                    <a:pt x="13595" y="1860"/>
                    <a:pt x="13395" y="1288"/>
                    <a:pt x="14110" y="1202"/>
                  </a:cubicBezTo>
                  <a:cubicBezTo>
                    <a:pt x="14110" y="601"/>
                    <a:pt x="13509" y="830"/>
                    <a:pt x="12994" y="973"/>
                  </a:cubicBezTo>
                  <a:cubicBezTo>
                    <a:pt x="12479" y="1145"/>
                    <a:pt x="11964" y="887"/>
                    <a:pt x="11334" y="601"/>
                  </a:cubicBezTo>
                  <a:cubicBezTo>
                    <a:pt x="10704" y="286"/>
                    <a:pt x="10075" y="1030"/>
                    <a:pt x="9588" y="1116"/>
                  </a:cubicBezTo>
                  <a:cubicBezTo>
                    <a:pt x="9102" y="1231"/>
                    <a:pt x="8873" y="401"/>
                    <a:pt x="8386" y="200"/>
                  </a:cubicBezTo>
                  <a:cubicBezTo>
                    <a:pt x="7871" y="0"/>
                    <a:pt x="7671" y="1116"/>
                    <a:pt x="7156" y="1002"/>
                  </a:cubicBezTo>
                  <a:cubicBezTo>
                    <a:pt x="6669" y="887"/>
                    <a:pt x="6783" y="658"/>
                    <a:pt x="6383" y="687"/>
                  </a:cubicBezTo>
                  <a:cubicBezTo>
                    <a:pt x="5954" y="744"/>
                    <a:pt x="5982" y="945"/>
                    <a:pt x="5581" y="1030"/>
                  </a:cubicBezTo>
                  <a:cubicBezTo>
                    <a:pt x="5152" y="1088"/>
                    <a:pt x="4923" y="744"/>
                    <a:pt x="4236" y="601"/>
                  </a:cubicBezTo>
                  <a:cubicBezTo>
                    <a:pt x="3521" y="458"/>
                    <a:pt x="3321" y="773"/>
                    <a:pt x="2949" y="859"/>
                  </a:cubicBezTo>
                  <a:cubicBezTo>
                    <a:pt x="2548" y="916"/>
                    <a:pt x="1890" y="401"/>
                    <a:pt x="1460" y="372"/>
                  </a:cubicBezTo>
                  <a:cubicBezTo>
                    <a:pt x="1060" y="344"/>
                    <a:pt x="630" y="1002"/>
                    <a:pt x="1" y="887"/>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1"/>
            <p:cNvSpPr/>
            <p:nvPr/>
          </p:nvSpPr>
          <p:spPr>
            <a:xfrm>
              <a:off x="6549411" y="3295680"/>
              <a:ext cx="1370220" cy="230276"/>
            </a:xfrm>
            <a:custGeom>
              <a:avLst/>
              <a:gdLst/>
              <a:ahLst/>
              <a:cxnLst/>
              <a:rect l="l" t="t" r="r" b="b"/>
              <a:pathLst>
                <a:path w="14138" h="2376" extrusionOk="0">
                  <a:moveTo>
                    <a:pt x="0" y="1603"/>
                  </a:moveTo>
                  <a:cubicBezTo>
                    <a:pt x="458" y="1059"/>
                    <a:pt x="1088" y="1374"/>
                    <a:pt x="1488" y="1317"/>
                  </a:cubicBezTo>
                  <a:cubicBezTo>
                    <a:pt x="1918" y="1288"/>
                    <a:pt x="2576" y="458"/>
                    <a:pt x="2948" y="515"/>
                  </a:cubicBezTo>
                  <a:cubicBezTo>
                    <a:pt x="3349" y="601"/>
                    <a:pt x="3549" y="1202"/>
                    <a:pt x="4264" y="1059"/>
                  </a:cubicBezTo>
                  <a:cubicBezTo>
                    <a:pt x="4951" y="916"/>
                    <a:pt x="5123" y="372"/>
                    <a:pt x="5552" y="458"/>
                  </a:cubicBezTo>
                  <a:cubicBezTo>
                    <a:pt x="6010" y="544"/>
                    <a:pt x="6010" y="945"/>
                    <a:pt x="6439" y="1002"/>
                  </a:cubicBezTo>
                  <a:cubicBezTo>
                    <a:pt x="6869" y="1030"/>
                    <a:pt x="6697" y="744"/>
                    <a:pt x="7184" y="630"/>
                  </a:cubicBezTo>
                  <a:cubicBezTo>
                    <a:pt x="7670" y="544"/>
                    <a:pt x="7813" y="1259"/>
                    <a:pt x="8300" y="1030"/>
                  </a:cubicBezTo>
                  <a:cubicBezTo>
                    <a:pt x="8786" y="830"/>
                    <a:pt x="9473" y="372"/>
                    <a:pt x="9960" y="487"/>
                  </a:cubicBezTo>
                  <a:cubicBezTo>
                    <a:pt x="10446" y="573"/>
                    <a:pt x="10732" y="1317"/>
                    <a:pt x="11362" y="1002"/>
                  </a:cubicBezTo>
                  <a:cubicBezTo>
                    <a:pt x="11992" y="658"/>
                    <a:pt x="12478" y="0"/>
                    <a:pt x="13022" y="229"/>
                  </a:cubicBezTo>
                  <a:cubicBezTo>
                    <a:pt x="13594" y="458"/>
                    <a:pt x="13394" y="1059"/>
                    <a:pt x="14109" y="1116"/>
                  </a:cubicBezTo>
                  <a:cubicBezTo>
                    <a:pt x="14138" y="1717"/>
                    <a:pt x="13537" y="1517"/>
                    <a:pt x="13022" y="1345"/>
                  </a:cubicBezTo>
                  <a:cubicBezTo>
                    <a:pt x="12507" y="1202"/>
                    <a:pt x="11963" y="1431"/>
                    <a:pt x="11333" y="1746"/>
                  </a:cubicBezTo>
                  <a:cubicBezTo>
                    <a:pt x="10732" y="2061"/>
                    <a:pt x="10103" y="1345"/>
                    <a:pt x="9616" y="1231"/>
                  </a:cubicBezTo>
                  <a:cubicBezTo>
                    <a:pt x="9130" y="1116"/>
                    <a:pt x="8901" y="1946"/>
                    <a:pt x="8414" y="2175"/>
                  </a:cubicBezTo>
                  <a:cubicBezTo>
                    <a:pt x="7899" y="2376"/>
                    <a:pt x="7699" y="1288"/>
                    <a:pt x="7184" y="1403"/>
                  </a:cubicBezTo>
                  <a:cubicBezTo>
                    <a:pt x="6697" y="1488"/>
                    <a:pt x="6811" y="1746"/>
                    <a:pt x="6411" y="1689"/>
                  </a:cubicBezTo>
                  <a:cubicBezTo>
                    <a:pt x="5982" y="1660"/>
                    <a:pt x="6010" y="1460"/>
                    <a:pt x="5609" y="1403"/>
                  </a:cubicBezTo>
                  <a:cubicBezTo>
                    <a:pt x="5180" y="1317"/>
                    <a:pt x="4951" y="1689"/>
                    <a:pt x="4264" y="1832"/>
                  </a:cubicBezTo>
                  <a:cubicBezTo>
                    <a:pt x="3549" y="1975"/>
                    <a:pt x="3349" y="1660"/>
                    <a:pt x="2976" y="1603"/>
                  </a:cubicBezTo>
                  <a:cubicBezTo>
                    <a:pt x="2576" y="1517"/>
                    <a:pt x="1918" y="2061"/>
                    <a:pt x="1488" y="2089"/>
                  </a:cubicBezTo>
                  <a:cubicBezTo>
                    <a:pt x="1059" y="2147"/>
                    <a:pt x="658"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1"/>
            <p:cNvSpPr/>
            <p:nvPr/>
          </p:nvSpPr>
          <p:spPr>
            <a:xfrm>
              <a:off x="6713008" y="3731131"/>
              <a:ext cx="1367506" cy="233087"/>
            </a:xfrm>
            <a:custGeom>
              <a:avLst/>
              <a:gdLst/>
              <a:ahLst/>
              <a:cxnLst/>
              <a:rect l="l" t="t" r="r" b="b"/>
              <a:pathLst>
                <a:path w="14110" h="2405" extrusionOk="0">
                  <a:moveTo>
                    <a:pt x="1" y="1603"/>
                  </a:moveTo>
                  <a:cubicBezTo>
                    <a:pt x="459" y="1088"/>
                    <a:pt x="1060" y="1374"/>
                    <a:pt x="1489" y="1345"/>
                  </a:cubicBezTo>
                  <a:cubicBezTo>
                    <a:pt x="1889" y="1288"/>
                    <a:pt x="2548" y="458"/>
                    <a:pt x="2948" y="544"/>
                  </a:cubicBezTo>
                  <a:cubicBezTo>
                    <a:pt x="3349" y="601"/>
                    <a:pt x="3549" y="1202"/>
                    <a:pt x="4236" y="1059"/>
                  </a:cubicBezTo>
                  <a:cubicBezTo>
                    <a:pt x="4952" y="916"/>
                    <a:pt x="5123" y="401"/>
                    <a:pt x="5553" y="487"/>
                  </a:cubicBezTo>
                  <a:cubicBezTo>
                    <a:pt x="6011" y="573"/>
                    <a:pt x="6011" y="973"/>
                    <a:pt x="6440" y="1002"/>
                  </a:cubicBezTo>
                  <a:cubicBezTo>
                    <a:pt x="6841" y="1031"/>
                    <a:pt x="6698" y="744"/>
                    <a:pt x="7184" y="630"/>
                  </a:cubicBezTo>
                  <a:cubicBezTo>
                    <a:pt x="7671" y="544"/>
                    <a:pt x="7814" y="1260"/>
                    <a:pt x="8300" y="1059"/>
                  </a:cubicBezTo>
                  <a:cubicBezTo>
                    <a:pt x="8787" y="830"/>
                    <a:pt x="9445" y="372"/>
                    <a:pt x="9931" y="487"/>
                  </a:cubicBezTo>
                  <a:cubicBezTo>
                    <a:pt x="10447" y="601"/>
                    <a:pt x="10704" y="1317"/>
                    <a:pt x="11334" y="1002"/>
                  </a:cubicBezTo>
                  <a:cubicBezTo>
                    <a:pt x="11963" y="687"/>
                    <a:pt x="12450" y="0"/>
                    <a:pt x="13022" y="229"/>
                  </a:cubicBezTo>
                  <a:cubicBezTo>
                    <a:pt x="13566" y="487"/>
                    <a:pt x="13366" y="1059"/>
                    <a:pt x="14081" y="1117"/>
                  </a:cubicBezTo>
                  <a:cubicBezTo>
                    <a:pt x="14110" y="1746"/>
                    <a:pt x="13509" y="1517"/>
                    <a:pt x="12994" y="1374"/>
                  </a:cubicBezTo>
                  <a:cubicBezTo>
                    <a:pt x="12479" y="1202"/>
                    <a:pt x="11963" y="1460"/>
                    <a:pt x="11334" y="1775"/>
                  </a:cubicBezTo>
                  <a:cubicBezTo>
                    <a:pt x="10704" y="2090"/>
                    <a:pt x="10103" y="1345"/>
                    <a:pt x="9588" y="1260"/>
                  </a:cubicBezTo>
                  <a:cubicBezTo>
                    <a:pt x="9102" y="1145"/>
                    <a:pt x="8873" y="1975"/>
                    <a:pt x="8386" y="2175"/>
                  </a:cubicBezTo>
                  <a:cubicBezTo>
                    <a:pt x="7871" y="2404"/>
                    <a:pt x="7671" y="1288"/>
                    <a:pt x="7184" y="1403"/>
                  </a:cubicBezTo>
                  <a:cubicBezTo>
                    <a:pt x="6669" y="1517"/>
                    <a:pt x="6812" y="1746"/>
                    <a:pt x="6383" y="1718"/>
                  </a:cubicBezTo>
                  <a:cubicBezTo>
                    <a:pt x="5925" y="1689"/>
                    <a:pt x="5982" y="1489"/>
                    <a:pt x="5581" y="1403"/>
                  </a:cubicBezTo>
                  <a:cubicBezTo>
                    <a:pt x="5152" y="1345"/>
                    <a:pt x="4923" y="1689"/>
                    <a:pt x="4236" y="1832"/>
                  </a:cubicBezTo>
                  <a:cubicBezTo>
                    <a:pt x="3521" y="2004"/>
                    <a:pt x="3320" y="1689"/>
                    <a:pt x="2948" y="1603"/>
                  </a:cubicBezTo>
                  <a:cubicBezTo>
                    <a:pt x="2548" y="1546"/>
                    <a:pt x="1889" y="2061"/>
                    <a:pt x="1460" y="2118"/>
                  </a:cubicBezTo>
                  <a:cubicBezTo>
                    <a:pt x="1060" y="2147"/>
                    <a:pt x="659" y="1489"/>
                    <a:pt x="1"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1"/>
            <p:cNvSpPr/>
            <p:nvPr/>
          </p:nvSpPr>
          <p:spPr>
            <a:xfrm>
              <a:off x="6388528" y="3936403"/>
              <a:ext cx="1367506" cy="230276"/>
            </a:xfrm>
            <a:custGeom>
              <a:avLst/>
              <a:gdLst/>
              <a:ahLst/>
              <a:cxnLst/>
              <a:rect l="l" t="t" r="r" b="b"/>
              <a:pathLst>
                <a:path w="14110" h="2376" extrusionOk="0">
                  <a:moveTo>
                    <a:pt x="0" y="1603"/>
                  </a:moveTo>
                  <a:cubicBezTo>
                    <a:pt x="458" y="1088"/>
                    <a:pt x="1059" y="1374"/>
                    <a:pt x="1488" y="1345"/>
                  </a:cubicBezTo>
                  <a:cubicBezTo>
                    <a:pt x="1889" y="1288"/>
                    <a:pt x="2547" y="458"/>
                    <a:pt x="2948" y="544"/>
                  </a:cubicBezTo>
                  <a:cubicBezTo>
                    <a:pt x="3349" y="601"/>
                    <a:pt x="3549" y="1202"/>
                    <a:pt x="4236" y="1059"/>
                  </a:cubicBezTo>
                  <a:cubicBezTo>
                    <a:pt x="4951" y="916"/>
                    <a:pt x="5094" y="401"/>
                    <a:pt x="5552" y="458"/>
                  </a:cubicBezTo>
                  <a:cubicBezTo>
                    <a:pt x="6010" y="544"/>
                    <a:pt x="6010" y="973"/>
                    <a:pt x="6411" y="1002"/>
                  </a:cubicBezTo>
                  <a:cubicBezTo>
                    <a:pt x="6840" y="1031"/>
                    <a:pt x="6697" y="744"/>
                    <a:pt x="7184" y="630"/>
                  </a:cubicBezTo>
                  <a:cubicBezTo>
                    <a:pt x="7670" y="544"/>
                    <a:pt x="7813" y="1259"/>
                    <a:pt x="8300" y="1059"/>
                  </a:cubicBezTo>
                  <a:cubicBezTo>
                    <a:pt x="8786" y="830"/>
                    <a:pt x="9445" y="372"/>
                    <a:pt x="9931" y="487"/>
                  </a:cubicBezTo>
                  <a:cubicBezTo>
                    <a:pt x="10418" y="573"/>
                    <a:pt x="10704" y="1317"/>
                    <a:pt x="11333" y="1002"/>
                  </a:cubicBezTo>
                  <a:cubicBezTo>
                    <a:pt x="11963" y="687"/>
                    <a:pt x="12450" y="0"/>
                    <a:pt x="13022" y="229"/>
                  </a:cubicBezTo>
                  <a:cubicBezTo>
                    <a:pt x="13566" y="487"/>
                    <a:pt x="13365" y="1059"/>
                    <a:pt x="14081" y="1116"/>
                  </a:cubicBezTo>
                  <a:cubicBezTo>
                    <a:pt x="14109" y="1746"/>
                    <a:pt x="13508" y="1517"/>
                    <a:pt x="12993" y="1374"/>
                  </a:cubicBezTo>
                  <a:cubicBezTo>
                    <a:pt x="12478" y="1202"/>
                    <a:pt x="11963" y="1460"/>
                    <a:pt x="11333" y="1775"/>
                  </a:cubicBezTo>
                  <a:cubicBezTo>
                    <a:pt x="10704" y="2089"/>
                    <a:pt x="10074" y="1345"/>
                    <a:pt x="9588" y="1259"/>
                  </a:cubicBezTo>
                  <a:cubicBezTo>
                    <a:pt x="9101" y="1145"/>
                    <a:pt x="8872" y="1975"/>
                    <a:pt x="8386" y="2175"/>
                  </a:cubicBezTo>
                  <a:cubicBezTo>
                    <a:pt x="7870" y="2376"/>
                    <a:pt x="7670" y="1288"/>
                    <a:pt x="7155" y="1403"/>
                  </a:cubicBezTo>
                  <a:cubicBezTo>
                    <a:pt x="6668" y="1517"/>
                    <a:pt x="6812" y="1775"/>
                    <a:pt x="6354" y="1717"/>
                  </a:cubicBezTo>
                  <a:cubicBezTo>
                    <a:pt x="5924" y="1660"/>
                    <a:pt x="5982" y="1488"/>
                    <a:pt x="5581" y="1403"/>
                  </a:cubicBezTo>
                  <a:cubicBezTo>
                    <a:pt x="5152" y="1345"/>
                    <a:pt x="4923" y="1689"/>
                    <a:pt x="4236" y="1832"/>
                  </a:cubicBezTo>
                  <a:cubicBezTo>
                    <a:pt x="3520" y="2004"/>
                    <a:pt x="3320" y="1689"/>
                    <a:pt x="2919" y="1603"/>
                  </a:cubicBezTo>
                  <a:cubicBezTo>
                    <a:pt x="2547" y="1546"/>
                    <a:pt x="1889" y="2061"/>
                    <a:pt x="1460" y="2118"/>
                  </a:cubicBezTo>
                  <a:cubicBezTo>
                    <a:pt x="1059" y="2147"/>
                    <a:pt x="630"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1"/>
            <p:cNvSpPr/>
            <p:nvPr/>
          </p:nvSpPr>
          <p:spPr>
            <a:xfrm>
              <a:off x="5889207" y="2150112"/>
              <a:ext cx="2216309" cy="2429819"/>
            </a:xfrm>
            <a:custGeom>
              <a:avLst/>
              <a:gdLst/>
              <a:ahLst/>
              <a:cxnLst/>
              <a:rect l="l" t="t" r="r" b="b"/>
              <a:pathLst>
                <a:path w="22868" h="25071" extrusionOk="0">
                  <a:moveTo>
                    <a:pt x="2405" y="8243"/>
                  </a:moveTo>
                  <a:cubicBezTo>
                    <a:pt x="4608" y="8472"/>
                    <a:pt x="6812" y="8930"/>
                    <a:pt x="8930" y="9645"/>
                  </a:cubicBezTo>
                  <a:cubicBezTo>
                    <a:pt x="9588" y="9903"/>
                    <a:pt x="10389" y="10332"/>
                    <a:pt x="10447" y="8329"/>
                  </a:cubicBezTo>
                  <a:cubicBezTo>
                    <a:pt x="10475" y="6325"/>
                    <a:pt x="10590" y="2118"/>
                    <a:pt x="11906" y="0"/>
                  </a:cubicBezTo>
                  <a:cubicBezTo>
                    <a:pt x="13652" y="29"/>
                    <a:pt x="22867" y="24670"/>
                    <a:pt x="22867" y="24670"/>
                  </a:cubicBezTo>
                  <a:lnTo>
                    <a:pt x="1518" y="25071"/>
                  </a:lnTo>
                  <a:cubicBezTo>
                    <a:pt x="1518" y="25071"/>
                    <a:pt x="3177" y="19519"/>
                    <a:pt x="1" y="11734"/>
                  </a:cubicBezTo>
                  <a:cubicBezTo>
                    <a:pt x="1203" y="11334"/>
                    <a:pt x="3120" y="9645"/>
                    <a:pt x="2405" y="82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1"/>
            <p:cNvSpPr/>
            <p:nvPr/>
          </p:nvSpPr>
          <p:spPr>
            <a:xfrm>
              <a:off x="5711751" y="4898893"/>
              <a:ext cx="2338329" cy="127640"/>
            </a:xfrm>
            <a:custGeom>
              <a:avLst/>
              <a:gdLst/>
              <a:ahLst/>
              <a:cxnLst/>
              <a:rect l="l" t="t" r="r" b="b"/>
              <a:pathLst>
                <a:path w="24127" h="1317" extrusionOk="0">
                  <a:moveTo>
                    <a:pt x="12278" y="172"/>
                  </a:moveTo>
                  <a:cubicBezTo>
                    <a:pt x="20720" y="172"/>
                    <a:pt x="24126" y="0"/>
                    <a:pt x="24126" y="544"/>
                  </a:cubicBezTo>
                  <a:cubicBezTo>
                    <a:pt x="24126" y="1088"/>
                    <a:pt x="20720" y="1202"/>
                    <a:pt x="12249" y="1202"/>
                  </a:cubicBezTo>
                  <a:cubicBezTo>
                    <a:pt x="3806" y="1202"/>
                    <a:pt x="86" y="1317"/>
                    <a:pt x="57" y="716"/>
                  </a:cubicBezTo>
                  <a:cubicBezTo>
                    <a:pt x="0" y="143"/>
                    <a:pt x="3806" y="172"/>
                    <a:pt x="1227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1"/>
            <p:cNvSpPr/>
            <p:nvPr/>
          </p:nvSpPr>
          <p:spPr>
            <a:xfrm>
              <a:off x="6926615" y="4627039"/>
              <a:ext cx="1608831" cy="127640"/>
            </a:xfrm>
            <a:custGeom>
              <a:avLst/>
              <a:gdLst/>
              <a:ahLst/>
              <a:cxnLst/>
              <a:rect l="l" t="t" r="r" b="b"/>
              <a:pathLst>
                <a:path w="16600" h="1317" extrusionOk="0">
                  <a:moveTo>
                    <a:pt x="8414" y="172"/>
                  </a:moveTo>
                  <a:cubicBezTo>
                    <a:pt x="14253" y="172"/>
                    <a:pt x="16599" y="0"/>
                    <a:pt x="16599" y="544"/>
                  </a:cubicBezTo>
                  <a:cubicBezTo>
                    <a:pt x="16599" y="1088"/>
                    <a:pt x="14253" y="1202"/>
                    <a:pt x="8414" y="1202"/>
                  </a:cubicBezTo>
                  <a:cubicBezTo>
                    <a:pt x="2576" y="1202"/>
                    <a:pt x="0" y="1317"/>
                    <a:pt x="0" y="745"/>
                  </a:cubicBezTo>
                  <a:cubicBezTo>
                    <a:pt x="0" y="172"/>
                    <a:pt x="2576" y="172"/>
                    <a:pt x="8414"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1"/>
            <p:cNvSpPr/>
            <p:nvPr/>
          </p:nvSpPr>
          <p:spPr>
            <a:xfrm>
              <a:off x="6971003" y="1490005"/>
              <a:ext cx="1520054" cy="3203705"/>
            </a:xfrm>
            <a:custGeom>
              <a:avLst/>
              <a:gdLst/>
              <a:ahLst/>
              <a:cxnLst/>
              <a:rect l="l" t="t" r="r" b="b"/>
              <a:pathLst>
                <a:path w="15684" h="33056" extrusionOk="0">
                  <a:moveTo>
                    <a:pt x="1374" y="33055"/>
                  </a:moveTo>
                  <a:lnTo>
                    <a:pt x="14310" y="33055"/>
                  </a:lnTo>
                  <a:cubicBezTo>
                    <a:pt x="15054" y="33027"/>
                    <a:pt x="15684" y="32426"/>
                    <a:pt x="15684" y="31653"/>
                  </a:cubicBezTo>
                  <a:lnTo>
                    <a:pt x="15684" y="10389"/>
                  </a:lnTo>
                  <a:cubicBezTo>
                    <a:pt x="15684" y="0"/>
                    <a:pt x="0" y="0"/>
                    <a:pt x="0" y="10389"/>
                  </a:cubicBezTo>
                  <a:lnTo>
                    <a:pt x="0" y="31682"/>
                  </a:lnTo>
                  <a:cubicBezTo>
                    <a:pt x="0" y="32426"/>
                    <a:pt x="630" y="33055"/>
                    <a:pt x="1374" y="330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1"/>
            <p:cNvSpPr/>
            <p:nvPr/>
          </p:nvSpPr>
          <p:spPr>
            <a:xfrm>
              <a:off x="7592246" y="3048830"/>
              <a:ext cx="94398" cy="133165"/>
            </a:xfrm>
            <a:custGeom>
              <a:avLst/>
              <a:gdLst/>
              <a:ahLst/>
              <a:cxnLst/>
              <a:rect l="l" t="t" r="r" b="b"/>
              <a:pathLst>
                <a:path w="974" h="1374" extrusionOk="0">
                  <a:moveTo>
                    <a:pt x="1" y="0"/>
                  </a:moveTo>
                  <a:lnTo>
                    <a:pt x="1" y="1374"/>
                  </a:lnTo>
                  <a:lnTo>
                    <a:pt x="974" y="1374"/>
                  </a:lnTo>
                  <a:lnTo>
                    <a:pt x="974" y="1231"/>
                  </a:lnTo>
                  <a:lnTo>
                    <a:pt x="173" y="1231"/>
                  </a:lnTo>
                  <a:lnTo>
                    <a:pt x="173" y="744"/>
                  </a:lnTo>
                  <a:lnTo>
                    <a:pt x="859" y="744"/>
                  </a:lnTo>
                  <a:lnTo>
                    <a:pt x="859" y="601"/>
                  </a:lnTo>
                  <a:lnTo>
                    <a:pt x="173" y="601"/>
                  </a:lnTo>
                  <a:lnTo>
                    <a:pt x="173" y="143"/>
                  </a:lnTo>
                  <a:lnTo>
                    <a:pt x="945" y="143"/>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1"/>
            <p:cNvSpPr/>
            <p:nvPr/>
          </p:nvSpPr>
          <p:spPr>
            <a:xfrm>
              <a:off x="7703217" y="3048830"/>
              <a:ext cx="119402" cy="135975"/>
            </a:xfrm>
            <a:custGeom>
              <a:avLst/>
              <a:gdLst/>
              <a:ahLst/>
              <a:cxnLst/>
              <a:rect l="l" t="t" r="r" b="b"/>
              <a:pathLst>
                <a:path w="1232" h="1403" extrusionOk="0">
                  <a:moveTo>
                    <a:pt x="716" y="0"/>
                  </a:moveTo>
                  <a:cubicBezTo>
                    <a:pt x="602" y="0"/>
                    <a:pt x="459" y="29"/>
                    <a:pt x="373" y="86"/>
                  </a:cubicBezTo>
                  <a:cubicBezTo>
                    <a:pt x="258" y="143"/>
                    <a:pt x="172" y="229"/>
                    <a:pt x="115" y="343"/>
                  </a:cubicBezTo>
                  <a:cubicBezTo>
                    <a:pt x="29" y="458"/>
                    <a:pt x="1" y="572"/>
                    <a:pt x="1" y="687"/>
                  </a:cubicBezTo>
                  <a:cubicBezTo>
                    <a:pt x="1" y="830"/>
                    <a:pt x="29" y="944"/>
                    <a:pt x="87" y="1030"/>
                  </a:cubicBezTo>
                  <a:cubicBezTo>
                    <a:pt x="172" y="1145"/>
                    <a:pt x="258" y="1231"/>
                    <a:pt x="344" y="1288"/>
                  </a:cubicBezTo>
                  <a:cubicBezTo>
                    <a:pt x="459" y="1345"/>
                    <a:pt x="573" y="1402"/>
                    <a:pt x="716" y="1402"/>
                  </a:cubicBezTo>
                  <a:cubicBezTo>
                    <a:pt x="802" y="1402"/>
                    <a:pt x="888" y="1374"/>
                    <a:pt x="974" y="1345"/>
                  </a:cubicBezTo>
                  <a:cubicBezTo>
                    <a:pt x="1060" y="1288"/>
                    <a:pt x="1145" y="1259"/>
                    <a:pt x="1231" y="1173"/>
                  </a:cubicBezTo>
                  <a:lnTo>
                    <a:pt x="1117" y="1088"/>
                  </a:lnTo>
                  <a:cubicBezTo>
                    <a:pt x="1060" y="1116"/>
                    <a:pt x="1002" y="1173"/>
                    <a:pt x="945" y="1202"/>
                  </a:cubicBezTo>
                  <a:cubicBezTo>
                    <a:pt x="859" y="1231"/>
                    <a:pt x="802" y="1231"/>
                    <a:pt x="716" y="1231"/>
                  </a:cubicBezTo>
                  <a:cubicBezTo>
                    <a:pt x="630" y="1231"/>
                    <a:pt x="516" y="1231"/>
                    <a:pt x="430" y="1173"/>
                  </a:cubicBezTo>
                  <a:cubicBezTo>
                    <a:pt x="344" y="1116"/>
                    <a:pt x="287" y="1059"/>
                    <a:pt x="230" y="973"/>
                  </a:cubicBezTo>
                  <a:cubicBezTo>
                    <a:pt x="201" y="887"/>
                    <a:pt x="172" y="801"/>
                    <a:pt x="172" y="687"/>
                  </a:cubicBezTo>
                  <a:cubicBezTo>
                    <a:pt x="172" y="601"/>
                    <a:pt x="201" y="487"/>
                    <a:pt x="230" y="429"/>
                  </a:cubicBezTo>
                  <a:cubicBezTo>
                    <a:pt x="287" y="343"/>
                    <a:pt x="344" y="258"/>
                    <a:pt x="430" y="229"/>
                  </a:cubicBezTo>
                  <a:cubicBezTo>
                    <a:pt x="516" y="172"/>
                    <a:pt x="630" y="143"/>
                    <a:pt x="716" y="143"/>
                  </a:cubicBezTo>
                  <a:cubicBezTo>
                    <a:pt x="802" y="143"/>
                    <a:pt x="859" y="172"/>
                    <a:pt x="945" y="200"/>
                  </a:cubicBezTo>
                  <a:cubicBezTo>
                    <a:pt x="1002" y="229"/>
                    <a:pt x="1060" y="258"/>
                    <a:pt x="1117" y="315"/>
                  </a:cubicBezTo>
                  <a:lnTo>
                    <a:pt x="1231" y="200"/>
                  </a:lnTo>
                  <a:cubicBezTo>
                    <a:pt x="1145" y="143"/>
                    <a:pt x="1088" y="86"/>
                    <a:pt x="974" y="57"/>
                  </a:cubicBezTo>
                  <a:cubicBezTo>
                    <a:pt x="888" y="29"/>
                    <a:pt x="802"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1"/>
            <p:cNvSpPr/>
            <p:nvPr/>
          </p:nvSpPr>
          <p:spPr>
            <a:xfrm>
              <a:off x="7833572" y="3048830"/>
              <a:ext cx="138786" cy="135975"/>
            </a:xfrm>
            <a:custGeom>
              <a:avLst/>
              <a:gdLst/>
              <a:ahLst/>
              <a:cxnLst/>
              <a:rect l="l" t="t" r="r" b="b"/>
              <a:pathLst>
                <a:path w="1432" h="1403" extrusionOk="0">
                  <a:moveTo>
                    <a:pt x="716" y="143"/>
                  </a:moveTo>
                  <a:cubicBezTo>
                    <a:pt x="802" y="143"/>
                    <a:pt x="888" y="172"/>
                    <a:pt x="974" y="229"/>
                  </a:cubicBezTo>
                  <a:cubicBezTo>
                    <a:pt x="1060" y="258"/>
                    <a:pt x="1146" y="343"/>
                    <a:pt x="1174" y="429"/>
                  </a:cubicBezTo>
                  <a:cubicBezTo>
                    <a:pt x="1231" y="515"/>
                    <a:pt x="1260" y="601"/>
                    <a:pt x="1260" y="687"/>
                  </a:cubicBezTo>
                  <a:cubicBezTo>
                    <a:pt x="1260" y="801"/>
                    <a:pt x="1231" y="887"/>
                    <a:pt x="1174" y="973"/>
                  </a:cubicBezTo>
                  <a:cubicBezTo>
                    <a:pt x="1146" y="1059"/>
                    <a:pt x="1060" y="1116"/>
                    <a:pt x="974" y="1173"/>
                  </a:cubicBezTo>
                  <a:cubicBezTo>
                    <a:pt x="888" y="1231"/>
                    <a:pt x="802" y="1259"/>
                    <a:pt x="716" y="1259"/>
                  </a:cubicBezTo>
                  <a:cubicBezTo>
                    <a:pt x="602" y="1259"/>
                    <a:pt x="516" y="1231"/>
                    <a:pt x="430" y="1173"/>
                  </a:cubicBezTo>
                  <a:cubicBezTo>
                    <a:pt x="344" y="1116"/>
                    <a:pt x="287" y="1059"/>
                    <a:pt x="230" y="973"/>
                  </a:cubicBezTo>
                  <a:cubicBezTo>
                    <a:pt x="172" y="887"/>
                    <a:pt x="144" y="801"/>
                    <a:pt x="144" y="687"/>
                  </a:cubicBezTo>
                  <a:cubicBezTo>
                    <a:pt x="144" y="601"/>
                    <a:pt x="172" y="515"/>
                    <a:pt x="230" y="429"/>
                  </a:cubicBezTo>
                  <a:cubicBezTo>
                    <a:pt x="287" y="343"/>
                    <a:pt x="344" y="258"/>
                    <a:pt x="430" y="229"/>
                  </a:cubicBezTo>
                  <a:cubicBezTo>
                    <a:pt x="516" y="172"/>
                    <a:pt x="602" y="143"/>
                    <a:pt x="716" y="143"/>
                  </a:cubicBezTo>
                  <a:close/>
                  <a:moveTo>
                    <a:pt x="716" y="0"/>
                  </a:moveTo>
                  <a:cubicBezTo>
                    <a:pt x="573" y="0"/>
                    <a:pt x="459" y="29"/>
                    <a:pt x="344" y="86"/>
                  </a:cubicBezTo>
                  <a:cubicBezTo>
                    <a:pt x="230" y="143"/>
                    <a:pt x="144" y="229"/>
                    <a:pt x="87" y="343"/>
                  </a:cubicBezTo>
                  <a:cubicBezTo>
                    <a:pt x="29" y="458"/>
                    <a:pt x="1" y="572"/>
                    <a:pt x="1" y="687"/>
                  </a:cubicBezTo>
                  <a:cubicBezTo>
                    <a:pt x="1" y="830"/>
                    <a:pt x="29" y="944"/>
                    <a:pt x="87" y="1030"/>
                  </a:cubicBezTo>
                  <a:cubicBezTo>
                    <a:pt x="144" y="1145"/>
                    <a:pt x="230" y="1231"/>
                    <a:pt x="344" y="1288"/>
                  </a:cubicBezTo>
                  <a:cubicBezTo>
                    <a:pt x="459" y="1345"/>
                    <a:pt x="573" y="1402"/>
                    <a:pt x="716" y="1402"/>
                  </a:cubicBezTo>
                  <a:cubicBezTo>
                    <a:pt x="831" y="1402"/>
                    <a:pt x="945" y="1345"/>
                    <a:pt x="1060" y="1288"/>
                  </a:cubicBezTo>
                  <a:cubicBezTo>
                    <a:pt x="1174" y="1231"/>
                    <a:pt x="1260" y="1145"/>
                    <a:pt x="1317" y="1030"/>
                  </a:cubicBezTo>
                  <a:cubicBezTo>
                    <a:pt x="1403" y="944"/>
                    <a:pt x="1432" y="830"/>
                    <a:pt x="1432" y="687"/>
                  </a:cubicBezTo>
                  <a:cubicBezTo>
                    <a:pt x="1432" y="572"/>
                    <a:pt x="1403" y="458"/>
                    <a:pt x="1317" y="343"/>
                  </a:cubicBezTo>
                  <a:cubicBezTo>
                    <a:pt x="1260" y="229"/>
                    <a:pt x="1174" y="143"/>
                    <a:pt x="1060" y="86"/>
                  </a:cubicBezTo>
                  <a:cubicBezTo>
                    <a:pt x="945" y="29"/>
                    <a:pt x="83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1"/>
            <p:cNvSpPr/>
            <p:nvPr/>
          </p:nvSpPr>
          <p:spPr>
            <a:xfrm>
              <a:off x="7337062" y="3265150"/>
              <a:ext cx="122213" cy="130451"/>
            </a:xfrm>
            <a:custGeom>
              <a:avLst/>
              <a:gdLst/>
              <a:ahLst/>
              <a:cxnLst/>
              <a:rect l="l" t="t" r="r" b="b"/>
              <a:pathLst>
                <a:path w="1261" h="1346" extrusionOk="0">
                  <a:moveTo>
                    <a:pt x="1" y="0"/>
                  </a:moveTo>
                  <a:lnTo>
                    <a:pt x="1" y="1345"/>
                  </a:lnTo>
                  <a:lnTo>
                    <a:pt x="316" y="1345"/>
                  </a:lnTo>
                  <a:lnTo>
                    <a:pt x="316" y="544"/>
                  </a:lnTo>
                  <a:lnTo>
                    <a:pt x="945" y="1345"/>
                  </a:lnTo>
                  <a:lnTo>
                    <a:pt x="1260" y="1345"/>
                  </a:lnTo>
                  <a:lnTo>
                    <a:pt x="1260" y="0"/>
                  </a:lnTo>
                  <a:lnTo>
                    <a:pt x="917" y="0"/>
                  </a:lnTo>
                  <a:lnTo>
                    <a:pt x="917" y="802"/>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1"/>
            <p:cNvSpPr/>
            <p:nvPr/>
          </p:nvSpPr>
          <p:spPr>
            <a:xfrm>
              <a:off x="7470227" y="3265150"/>
              <a:ext cx="149931" cy="130451"/>
            </a:xfrm>
            <a:custGeom>
              <a:avLst/>
              <a:gdLst/>
              <a:ahLst/>
              <a:cxnLst/>
              <a:rect l="l" t="t" r="r" b="b"/>
              <a:pathLst>
                <a:path w="1547" h="1346" extrusionOk="0">
                  <a:moveTo>
                    <a:pt x="773" y="344"/>
                  </a:moveTo>
                  <a:lnTo>
                    <a:pt x="945" y="830"/>
                  </a:lnTo>
                  <a:lnTo>
                    <a:pt x="573" y="830"/>
                  </a:lnTo>
                  <a:lnTo>
                    <a:pt x="773" y="344"/>
                  </a:lnTo>
                  <a:close/>
                  <a:moveTo>
                    <a:pt x="602" y="0"/>
                  </a:moveTo>
                  <a:lnTo>
                    <a:pt x="1" y="1345"/>
                  </a:lnTo>
                  <a:lnTo>
                    <a:pt x="373" y="1345"/>
                  </a:lnTo>
                  <a:lnTo>
                    <a:pt x="459" y="1117"/>
                  </a:lnTo>
                  <a:lnTo>
                    <a:pt x="1060" y="1117"/>
                  </a:lnTo>
                  <a:lnTo>
                    <a:pt x="1145" y="1345"/>
                  </a:lnTo>
                  <a:lnTo>
                    <a:pt x="1546" y="134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1"/>
            <p:cNvSpPr/>
            <p:nvPr/>
          </p:nvSpPr>
          <p:spPr>
            <a:xfrm>
              <a:off x="7606202" y="3265150"/>
              <a:ext cx="113781" cy="130451"/>
            </a:xfrm>
            <a:custGeom>
              <a:avLst/>
              <a:gdLst/>
              <a:ahLst/>
              <a:cxnLst/>
              <a:rect l="l" t="t" r="r" b="b"/>
              <a:pathLst>
                <a:path w="1174" h="1346" extrusionOk="0">
                  <a:moveTo>
                    <a:pt x="0" y="0"/>
                  </a:moveTo>
                  <a:lnTo>
                    <a:pt x="0" y="287"/>
                  </a:lnTo>
                  <a:lnTo>
                    <a:pt x="401" y="287"/>
                  </a:lnTo>
                  <a:lnTo>
                    <a:pt x="401" y="1345"/>
                  </a:lnTo>
                  <a:lnTo>
                    <a:pt x="744" y="1345"/>
                  </a:lnTo>
                  <a:lnTo>
                    <a:pt x="744" y="287"/>
                  </a:lnTo>
                  <a:lnTo>
                    <a:pt x="1173" y="287"/>
                  </a:lnTo>
                  <a:lnTo>
                    <a:pt x="11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1"/>
            <p:cNvSpPr/>
            <p:nvPr/>
          </p:nvSpPr>
          <p:spPr>
            <a:xfrm>
              <a:off x="7730936" y="3265150"/>
              <a:ext cx="119402" cy="133262"/>
            </a:xfrm>
            <a:custGeom>
              <a:avLst/>
              <a:gdLst/>
              <a:ahLst/>
              <a:cxnLst/>
              <a:rect l="l" t="t" r="r" b="b"/>
              <a:pathLst>
                <a:path w="1232" h="1375" extrusionOk="0">
                  <a:moveTo>
                    <a:pt x="1" y="0"/>
                  </a:moveTo>
                  <a:lnTo>
                    <a:pt x="1" y="802"/>
                  </a:lnTo>
                  <a:cubicBezTo>
                    <a:pt x="1" y="916"/>
                    <a:pt x="29" y="1002"/>
                    <a:pt x="87" y="1117"/>
                  </a:cubicBezTo>
                  <a:cubicBezTo>
                    <a:pt x="115" y="1202"/>
                    <a:pt x="201" y="1260"/>
                    <a:pt x="287" y="1317"/>
                  </a:cubicBezTo>
                  <a:cubicBezTo>
                    <a:pt x="373" y="1345"/>
                    <a:pt x="487" y="1374"/>
                    <a:pt x="630" y="1374"/>
                  </a:cubicBezTo>
                  <a:cubicBezTo>
                    <a:pt x="745" y="1374"/>
                    <a:pt x="859" y="1345"/>
                    <a:pt x="945" y="1317"/>
                  </a:cubicBezTo>
                  <a:cubicBezTo>
                    <a:pt x="1031" y="1260"/>
                    <a:pt x="1117" y="1202"/>
                    <a:pt x="1174" y="1117"/>
                  </a:cubicBezTo>
                  <a:cubicBezTo>
                    <a:pt x="1203" y="1002"/>
                    <a:pt x="1231" y="916"/>
                    <a:pt x="1231" y="802"/>
                  </a:cubicBezTo>
                  <a:lnTo>
                    <a:pt x="1231" y="0"/>
                  </a:lnTo>
                  <a:lnTo>
                    <a:pt x="888" y="0"/>
                  </a:lnTo>
                  <a:lnTo>
                    <a:pt x="888" y="802"/>
                  </a:lnTo>
                  <a:cubicBezTo>
                    <a:pt x="888" y="888"/>
                    <a:pt x="859" y="945"/>
                    <a:pt x="802" y="1002"/>
                  </a:cubicBezTo>
                  <a:cubicBezTo>
                    <a:pt x="774" y="1059"/>
                    <a:pt x="688" y="1088"/>
                    <a:pt x="630" y="1088"/>
                  </a:cubicBezTo>
                  <a:cubicBezTo>
                    <a:pt x="545" y="1088"/>
                    <a:pt x="487" y="1059"/>
                    <a:pt x="430" y="1002"/>
                  </a:cubicBezTo>
                  <a:cubicBezTo>
                    <a:pt x="373" y="945"/>
                    <a:pt x="344" y="888"/>
                    <a:pt x="344" y="802"/>
                  </a:cubicBezTo>
                  <a:lnTo>
                    <a:pt x="3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1"/>
            <p:cNvSpPr/>
            <p:nvPr/>
          </p:nvSpPr>
          <p:spPr>
            <a:xfrm>
              <a:off x="7875246" y="3265150"/>
              <a:ext cx="116592" cy="130451"/>
            </a:xfrm>
            <a:custGeom>
              <a:avLst/>
              <a:gdLst/>
              <a:ahLst/>
              <a:cxnLst/>
              <a:rect l="l" t="t" r="r" b="b"/>
              <a:pathLst>
                <a:path w="1203" h="1346" extrusionOk="0">
                  <a:moveTo>
                    <a:pt x="601" y="287"/>
                  </a:moveTo>
                  <a:cubicBezTo>
                    <a:pt x="687" y="287"/>
                    <a:pt x="744" y="287"/>
                    <a:pt x="773" y="315"/>
                  </a:cubicBezTo>
                  <a:cubicBezTo>
                    <a:pt x="830" y="372"/>
                    <a:pt x="830" y="401"/>
                    <a:pt x="830" y="487"/>
                  </a:cubicBezTo>
                  <a:cubicBezTo>
                    <a:pt x="830" y="544"/>
                    <a:pt x="830" y="601"/>
                    <a:pt x="773" y="630"/>
                  </a:cubicBezTo>
                  <a:cubicBezTo>
                    <a:pt x="744" y="687"/>
                    <a:pt x="687" y="687"/>
                    <a:pt x="601" y="687"/>
                  </a:cubicBezTo>
                  <a:lnTo>
                    <a:pt x="344" y="687"/>
                  </a:lnTo>
                  <a:lnTo>
                    <a:pt x="344" y="287"/>
                  </a:lnTo>
                  <a:close/>
                  <a:moveTo>
                    <a:pt x="0" y="0"/>
                  </a:moveTo>
                  <a:lnTo>
                    <a:pt x="0" y="1345"/>
                  </a:lnTo>
                  <a:lnTo>
                    <a:pt x="344" y="1345"/>
                  </a:lnTo>
                  <a:lnTo>
                    <a:pt x="344" y="973"/>
                  </a:lnTo>
                  <a:lnTo>
                    <a:pt x="601" y="973"/>
                  </a:lnTo>
                  <a:lnTo>
                    <a:pt x="801" y="1345"/>
                  </a:lnTo>
                  <a:lnTo>
                    <a:pt x="1202" y="1345"/>
                  </a:lnTo>
                  <a:lnTo>
                    <a:pt x="945" y="916"/>
                  </a:lnTo>
                  <a:cubicBezTo>
                    <a:pt x="1002" y="859"/>
                    <a:pt x="1059" y="802"/>
                    <a:pt x="1116" y="744"/>
                  </a:cubicBezTo>
                  <a:cubicBezTo>
                    <a:pt x="1145" y="659"/>
                    <a:pt x="1173" y="573"/>
                    <a:pt x="1173" y="458"/>
                  </a:cubicBezTo>
                  <a:cubicBezTo>
                    <a:pt x="1173" y="315"/>
                    <a:pt x="1116" y="201"/>
                    <a:pt x="1030" y="115"/>
                  </a:cubicBezTo>
                  <a:cubicBezTo>
                    <a:pt x="916" y="29"/>
                    <a:pt x="773"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1"/>
            <p:cNvSpPr/>
            <p:nvPr/>
          </p:nvSpPr>
          <p:spPr>
            <a:xfrm>
              <a:off x="8011125" y="3265150"/>
              <a:ext cx="105446" cy="130451"/>
            </a:xfrm>
            <a:custGeom>
              <a:avLst/>
              <a:gdLst/>
              <a:ahLst/>
              <a:cxnLst/>
              <a:rect l="l" t="t" r="r" b="b"/>
              <a:pathLst>
                <a:path w="1088" h="1346" extrusionOk="0">
                  <a:moveTo>
                    <a:pt x="0" y="0"/>
                  </a:moveTo>
                  <a:lnTo>
                    <a:pt x="0" y="1345"/>
                  </a:lnTo>
                  <a:lnTo>
                    <a:pt x="1088" y="1345"/>
                  </a:lnTo>
                  <a:lnTo>
                    <a:pt x="1088" y="1059"/>
                  </a:lnTo>
                  <a:lnTo>
                    <a:pt x="344" y="1059"/>
                  </a:lnTo>
                  <a:lnTo>
                    <a:pt x="344" y="802"/>
                  </a:lnTo>
                  <a:lnTo>
                    <a:pt x="1002" y="802"/>
                  </a:lnTo>
                  <a:lnTo>
                    <a:pt x="1002" y="516"/>
                  </a:lnTo>
                  <a:lnTo>
                    <a:pt x="344" y="516"/>
                  </a:lnTo>
                  <a:lnTo>
                    <a:pt x="344" y="287"/>
                  </a:lnTo>
                  <a:lnTo>
                    <a:pt x="1088" y="287"/>
                  </a:lnTo>
                  <a:lnTo>
                    <a:pt x="10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1"/>
            <p:cNvSpPr/>
            <p:nvPr/>
          </p:nvSpPr>
          <p:spPr>
            <a:xfrm>
              <a:off x="7706028" y="2654956"/>
              <a:ext cx="263616" cy="257994"/>
            </a:xfrm>
            <a:custGeom>
              <a:avLst/>
              <a:gdLst/>
              <a:ahLst/>
              <a:cxnLst/>
              <a:rect l="l" t="t" r="r" b="b"/>
              <a:pathLst>
                <a:path w="2720" h="2662" extrusionOk="0">
                  <a:moveTo>
                    <a:pt x="515" y="2318"/>
                  </a:moveTo>
                  <a:cubicBezTo>
                    <a:pt x="0" y="1202"/>
                    <a:pt x="1059" y="0"/>
                    <a:pt x="2233" y="344"/>
                  </a:cubicBezTo>
                  <a:cubicBezTo>
                    <a:pt x="2719" y="1460"/>
                    <a:pt x="1689" y="2662"/>
                    <a:pt x="515"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1"/>
            <p:cNvSpPr/>
            <p:nvPr/>
          </p:nvSpPr>
          <p:spPr>
            <a:xfrm>
              <a:off x="7755940" y="2688199"/>
              <a:ext cx="213703" cy="224752"/>
            </a:xfrm>
            <a:custGeom>
              <a:avLst/>
              <a:gdLst/>
              <a:ahLst/>
              <a:cxnLst/>
              <a:rect l="l" t="t" r="r" b="b"/>
              <a:pathLst>
                <a:path w="2205" h="2319" extrusionOk="0">
                  <a:moveTo>
                    <a:pt x="1718" y="1"/>
                  </a:moveTo>
                  <a:cubicBezTo>
                    <a:pt x="2204" y="1117"/>
                    <a:pt x="1174" y="2319"/>
                    <a:pt x="0" y="1975"/>
                  </a:cubicBezTo>
                  <a:cubicBezTo>
                    <a:pt x="144" y="1460"/>
                    <a:pt x="1145" y="287"/>
                    <a:pt x="17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1"/>
            <p:cNvSpPr/>
            <p:nvPr/>
          </p:nvSpPr>
          <p:spPr>
            <a:xfrm>
              <a:off x="7719887" y="2715917"/>
              <a:ext cx="160980" cy="260805"/>
            </a:xfrm>
            <a:custGeom>
              <a:avLst/>
              <a:gdLst/>
              <a:ahLst/>
              <a:cxnLst/>
              <a:rect l="l" t="t" r="r" b="b"/>
              <a:pathLst>
                <a:path w="1661" h="2691" extrusionOk="0">
                  <a:moveTo>
                    <a:pt x="1517" y="87"/>
                  </a:moveTo>
                  <a:cubicBezTo>
                    <a:pt x="1603" y="1"/>
                    <a:pt x="1660" y="87"/>
                    <a:pt x="1574" y="144"/>
                  </a:cubicBezTo>
                  <a:cubicBezTo>
                    <a:pt x="859" y="773"/>
                    <a:pt x="372" y="1632"/>
                    <a:pt x="201" y="2576"/>
                  </a:cubicBezTo>
                  <a:cubicBezTo>
                    <a:pt x="172" y="2691"/>
                    <a:pt x="0" y="2605"/>
                    <a:pt x="0" y="2519"/>
                  </a:cubicBezTo>
                  <a:cubicBezTo>
                    <a:pt x="229" y="1575"/>
                    <a:pt x="773" y="716"/>
                    <a:pt x="1517"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1"/>
            <p:cNvSpPr/>
            <p:nvPr/>
          </p:nvSpPr>
          <p:spPr>
            <a:xfrm>
              <a:off x="7489707" y="2654956"/>
              <a:ext cx="263519" cy="257994"/>
            </a:xfrm>
            <a:custGeom>
              <a:avLst/>
              <a:gdLst/>
              <a:ahLst/>
              <a:cxnLst/>
              <a:rect l="l" t="t" r="r" b="b"/>
              <a:pathLst>
                <a:path w="2719" h="2662" extrusionOk="0">
                  <a:moveTo>
                    <a:pt x="2232" y="2318"/>
                  </a:moveTo>
                  <a:cubicBezTo>
                    <a:pt x="2719" y="1202"/>
                    <a:pt x="1689" y="0"/>
                    <a:pt x="515" y="344"/>
                  </a:cubicBezTo>
                  <a:cubicBezTo>
                    <a:pt x="0" y="1460"/>
                    <a:pt x="1030" y="2662"/>
                    <a:pt x="2232"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1"/>
            <p:cNvSpPr/>
            <p:nvPr/>
          </p:nvSpPr>
          <p:spPr>
            <a:xfrm>
              <a:off x="7489707" y="2688199"/>
              <a:ext cx="216417" cy="224752"/>
            </a:xfrm>
            <a:custGeom>
              <a:avLst/>
              <a:gdLst/>
              <a:ahLst/>
              <a:cxnLst/>
              <a:rect l="l" t="t" r="r" b="b"/>
              <a:pathLst>
                <a:path w="2233" h="2319" extrusionOk="0">
                  <a:moveTo>
                    <a:pt x="515" y="1"/>
                  </a:moveTo>
                  <a:cubicBezTo>
                    <a:pt x="0" y="1117"/>
                    <a:pt x="1030" y="2319"/>
                    <a:pt x="2232" y="1975"/>
                  </a:cubicBezTo>
                  <a:cubicBezTo>
                    <a:pt x="2089" y="1460"/>
                    <a:pt x="1059" y="287"/>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1"/>
            <p:cNvSpPr/>
            <p:nvPr/>
          </p:nvSpPr>
          <p:spPr>
            <a:xfrm>
              <a:off x="7581198" y="2715917"/>
              <a:ext cx="160980" cy="260805"/>
            </a:xfrm>
            <a:custGeom>
              <a:avLst/>
              <a:gdLst/>
              <a:ahLst/>
              <a:cxnLst/>
              <a:rect l="l" t="t" r="r" b="b"/>
              <a:pathLst>
                <a:path w="1661" h="2691" extrusionOk="0">
                  <a:moveTo>
                    <a:pt x="144" y="87"/>
                  </a:moveTo>
                  <a:cubicBezTo>
                    <a:pt x="58" y="1"/>
                    <a:pt x="0" y="87"/>
                    <a:pt x="86" y="144"/>
                  </a:cubicBezTo>
                  <a:cubicBezTo>
                    <a:pt x="802" y="773"/>
                    <a:pt x="1260" y="1632"/>
                    <a:pt x="1460" y="2576"/>
                  </a:cubicBezTo>
                  <a:cubicBezTo>
                    <a:pt x="1489" y="2691"/>
                    <a:pt x="1660" y="2605"/>
                    <a:pt x="1632" y="2519"/>
                  </a:cubicBezTo>
                  <a:cubicBezTo>
                    <a:pt x="1403" y="1575"/>
                    <a:pt x="888" y="716"/>
                    <a:pt x="144"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1"/>
            <p:cNvSpPr/>
            <p:nvPr/>
          </p:nvSpPr>
          <p:spPr>
            <a:xfrm>
              <a:off x="7111050" y="1842155"/>
              <a:ext cx="310814" cy="2729488"/>
            </a:xfrm>
            <a:custGeom>
              <a:avLst/>
              <a:gdLst/>
              <a:ahLst/>
              <a:cxnLst/>
              <a:rect l="l" t="t" r="r" b="b"/>
              <a:pathLst>
                <a:path w="3207" h="28163" extrusionOk="0">
                  <a:moveTo>
                    <a:pt x="3206" y="1"/>
                  </a:moveTo>
                  <a:lnTo>
                    <a:pt x="2834" y="1"/>
                  </a:lnTo>
                  <a:cubicBezTo>
                    <a:pt x="1289" y="1231"/>
                    <a:pt x="1" y="3435"/>
                    <a:pt x="1" y="6612"/>
                  </a:cubicBezTo>
                  <a:lnTo>
                    <a:pt x="1" y="27905"/>
                  </a:lnTo>
                  <a:cubicBezTo>
                    <a:pt x="1" y="27990"/>
                    <a:pt x="1" y="28076"/>
                    <a:pt x="1" y="28162"/>
                  </a:cubicBezTo>
                  <a:lnTo>
                    <a:pt x="1260" y="28162"/>
                  </a:lnTo>
                  <a:cubicBezTo>
                    <a:pt x="1260" y="28076"/>
                    <a:pt x="1260" y="27990"/>
                    <a:pt x="1260" y="27905"/>
                  </a:cubicBezTo>
                  <a:lnTo>
                    <a:pt x="1260" y="6612"/>
                  </a:lnTo>
                  <a:cubicBezTo>
                    <a:pt x="1260" y="3435"/>
                    <a:pt x="2061" y="1260"/>
                    <a:pt x="3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1"/>
            <p:cNvSpPr/>
            <p:nvPr/>
          </p:nvSpPr>
          <p:spPr>
            <a:xfrm>
              <a:off x="6984863" y="1725709"/>
              <a:ext cx="1506195" cy="2968002"/>
            </a:xfrm>
            <a:custGeom>
              <a:avLst/>
              <a:gdLst/>
              <a:ahLst/>
              <a:cxnLst/>
              <a:rect l="l" t="t" r="r" b="b"/>
              <a:pathLst>
                <a:path w="15541" h="30624" extrusionOk="0">
                  <a:moveTo>
                    <a:pt x="1231" y="30623"/>
                  </a:moveTo>
                  <a:lnTo>
                    <a:pt x="14167" y="30623"/>
                  </a:lnTo>
                  <a:cubicBezTo>
                    <a:pt x="14911" y="30595"/>
                    <a:pt x="15541" y="29994"/>
                    <a:pt x="15541" y="29221"/>
                  </a:cubicBezTo>
                  <a:lnTo>
                    <a:pt x="15541" y="7957"/>
                  </a:lnTo>
                  <a:cubicBezTo>
                    <a:pt x="15541" y="2576"/>
                    <a:pt x="11334" y="1"/>
                    <a:pt x="7298" y="172"/>
                  </a:cubicBezTo>
                  <a:lnTo>
                    <a:pt x="11391" y="1346"/>
                  </a:lnTo>
                  <a:cubicBezTo>
                    <a:pt x="13165" y="2405"/>
                    <a:pt x="14567" y="3807"/>
                    <a:pt x="14482" y="8701"/>
                  </a:cubicBezTo>
                  <a:cubicBezTo>
                    <a:pt x="14081" y="25930"/>
                    <a:pt x="11190" y="28877"/>
                    <a:pt x="172" y="29851"/>
                  </a:cubicBezTo>
                  <a:cubicBezTo>
                    <a:pt x="115" y="29851"/>
                    <a:pt x="58" y="29851"/>
                    <a:pt x="0" y="29851"/>
                  </a:cubicBezTo>
                  <a:cubicBezTo>
                    <a:pt x="229" y="30308"/>
                    <a:pt x="716" y="30623"/>
                    <a:pt x="1231" y="3062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1"/>
            <p:cNvSpPr/>
            <p:nvPr/>
          </p:nvSpPr>
          <p:spPr>
            <a:xfrm>
              <a:off x="7309343" y="1778432"/>
              <a:ext cx="840565" cy="77728"/>
            </a:xfrm>
            <a:custGeom>
              <a:avLst/>
              <a:gdLst/>
              <a:ahLst/>
              <a:cxnLst/>
              <a:rect l="l" t="t" r="r" b="b"/>
              <a:pathLst>
                <a:path w="8673" h="802" extrusionOk="0">
                  <a:moveTo>
                    <a:pt x="6841" y="0"/>
                  </a:moveTo>
                  <a:lnTo>
                    <a:pt x="1861" y="0"/>
                  </a:lnTo>
                  <a:cubicBezTo>
                    <a:pt x="1203" y="172"/>
                    <a:pt x="602" y="458"/>
                    <a:pt x="1" y="802"/>
                  </a:cubicBezTo>
                  <a:lnTo>
                    <a:pt x="8672" y="802"/>
                  </a:lnTo>
                  <a:cubicBezTo>
                    <a:pt x="8100" y="458"/>
                    <a:pt x="7470" y="172"/>
                    <a:pt x="6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1"/>
            <p:cNvSpPr/>
            <p:nvPr/>
          </p:nvSpPr>
          <p:spPr>
            <a:xfrm>
              <a:off x="7647780" y="957442"/>
              <a:ext cx="166504" cy="446596"/>
            </a:xfrm>
            <a:custGeom>
              <a:avLst/>
              <a:gdLst/>
              <a:ahLst/>
              <a:cxnLst/>
              <a:rect l="l" t="t" r="r" b="b"/>
              <a:pathLst>
                <a:path w="1718" h="4608" extrusionOk="0">
                  <a:moveTo>
                    <a:pt x="0" y="0"/>
                  </a:moveTo>
                  <a:lnTo>
                    <a:pt x="0" y="4608"/>
                  </a:lnTo>
                  <a:lnTo>
                    <a:pt x="1717" y="4608"/>
                  </a:lnTo>
                  <a:lnTo>
                    <a:pt x="17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1"/>
            <p:cNvSpPr/>
            <p:nvPr/>
          </p:nvSpPr>
          <p:spPr>
            <a:xfrm>
              <a:off x="7681023" y="1035073"/>
              <a:ext cx="30626" cy="313528"/>
            </a:xfrm>
            <a:custGeom>
              <a:avLst/>
              <a:gdLst/>
              <a:ahLst/>
              <a:cxnLst/>
              <a:rect l="l" t="t" r="r" b="b"/>
              <a:pathLst>
                <a:path w="316" h="3235" extrusionOk="0">
                  <a:moveTo>
                    <a:pt x="1" y="0"/>
                  </a:moveTo>
                  <a:lnTo>
                    <a:pt x="1" y="3234"/>
                  </a:lnTo>
                  <a:lnTo>
                    <a:pt x="316" y="3234"/>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1"/>
            <p:cNvSpPr/>
            <p:nvPr/>
          </p:nvSpPr>
          <p:spPr>
            <a:xfrm>
              <a:off x="7644970" y="960155"/>
              <a:ext cx="169315" cy="155456"/>
            </a:xfrm>
            <a:custGeom>
              <a:avLst/>
              <a:gdLst/>
              <a:ahLst/>
              <a:cxnLst/>
              <a:rect l="l" t="t" r="r" b="b"/>
              <a:pathLst>
                <a:path w="1747" h="1604" extrusionOk="0">
                  <a:moveTo>
                    <a:pt x="1" y="888"/>
                  </a:moveTo>
                  <a:lnTo>
                    <a:pt x="29" y="1"/>
                  </a:lnTo>
                  <a:lnTo>
                    <a:pt x="1746" y="1"/>
                  </a:lnTo>
                  <a:lnTo>
                    <a:pt x="1746" y="1518"/>
                  </a:lnTo>
                  <a:lnTo>
                    <a:pt x="1718" y="1518"/>
                  </a:lnTo>
                  <a:cubicBezTo>
                    <a:pt x="1088" y="1603"/>
                    <a:pt x="573" y="1317"/>
                    <a:pt x="1" y="8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1"/>
            <p:cNvSpPr/>
            <p:nvPr/>
          </p:nvSpPr>
          <p:spPr>
            <a:xfrm>
              <a:off x="7647780" y="1348505"/>
              <a:ext cx="166504" cy="22291"/>
            </a:xfrm>
            <a:custGeom>
              <a:avLst/>
              <a:gdLst/>
              <a:ahLst/>
              <a:cxnLst/>
              <a:rect l="l" t="t" r="r" b="b"/>
              <a:pathLst>
                <a:path w="1718" h="230" extrusionOk="0">
                  <a:moveTo>
                    <a:pt x="0" y="0"/>
                  </a:moveTo>
                  <a:lnTo>
                    <a:pt x="0" y="229"/>
                  </a:lnTo>
                  <a:lnTo>
                    <a:pt x="1717" y="229"/>
                  </a:lnTo>
                  <a:lnTo>
                    <a:pt x="17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1"/>
            <p:cNvSpPr/>
            <p:nvPr/>
          </p:nvSpPr>
          <p:spPr>
            <a:xfrm>
              <a:off x="7522950" y="1370699"/>
              <a:ext cx="416164" cy="302383"/>
            </a:xfrm>
            <a:custGeom>
              <a:avLst/>
              <a:gdLst/>
              <a:ahLst/>
              <a:cxnLst/>
              <a:rect l="l" t="t" r="r" b="b"/>
              <a:pathLst>
                <a:path w="4294" h="3120" extrusionOk="0">
                  <a:moveTo>
                    <a:pt x="0" y="0"/>
                  </a:moveTo>
                  <a:lnTo>
                    <a:pt x="0" y="3120"/>
                  </a:lnTo>
                  <a:lnTo>
                    <a:pt x="4293" y="3120"/>
                  </a:lnTo>
                  <a:lnTo>
                    <a:pt x="4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1"/>
            <p:cNvSpPr/>
            <p:nvPr/>
          </p:nvSpPr>
          <p:spPr>
            <a:xfrm>
              <a:off x="7522950" y="1470524"/>
              <a:ext cx="416164" cy="22291"/>
            </a:xfrm>
            <a:custGeom>
              <a:avLst/>
              <a:gdLst/>
              <a:ahLst/>
              <a:cxnLst/>
              <a:rect l="l" t="t" r="r" b="b"/>
              <a:pathLst>
                <a:path w="4294" h="230" extrusionOk="0">
                  <a:moveTo>
                    <a:pt x="0" y="1"/>
                  </a:moveTo>
                  <a:lnTo>
                    <a:pt x="0" y="230"/>
                  </a:lnTo>
                  <a:lnTo>
                    <a:pt x="4293" y="230"/>
                  </a:lnTo>
                  <a:lnTo>
                    <a:pt x="42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1"/>
            <p:cNvSpPr/>
            <p:nvPr/>
          </p:nvSpPr>
          <p:spPr>
            <a:xfrm>
              <a:off x="7398120" y="1492718"/>
              <a:ext cx="663013" cy="327387"/>
            </a:xfrm>
            <a:custGeom>
              <a:avLst/>
              <a:gdLst/>
              <a:ahLst/>
              <a:cxnLst/>
              <a:rect l="l" t="t" r="r" b="b"/>
              <a:pathLst>
                <a:path w="6841" h="3378" extrusionOk="0">
                  <a:moveTo>
                    <a:pt x="1" y="1"/>
                  </a:moveTo>
                  <a:lnTo>
                    <a:pt x="1" y="3378"/>
                  </a:lnTo>
                  <a:lnTo>
                    <a:pt x="6841" y="3378"/>
                  </a:lnTo>
                  <a:lnTo>
                    <a:pt x="68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1"/>
            <p:cNvSpPr/>
            <p:nvPr/>
          </p:nvSpPr>
          <p:spPr>
            <a:xfrm>
              <a:off x="7362067" y="1742379"/>
              <a:ext cx="735119" cy="77728"/>
            </a:xfrm>
            <a:custGeom>
              <a:avLst/>
              <a:gdLst/>
              <a:ahLst/>
              <a:cxnLst/>
              <a:rect l="l" t="t" r="r" b="b"/>
              <a:pathLst>
                <a:path w="7585" h="802" extrusionOk="0">
                  <a:moveTo>
                    <a:pt x="1" y="0"/>
                  </a:moveTo>
                  <a:lnTo>
                    <a:pt x="1" y="802"/>
                  </a:lnTo>
                  <a:lnTo>
                    <a:pt x="7585" y="802"/>
                  </a:lnTo>
                  <a:lnTo>
                    <a:pt x="7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1"/>
            <p:cNvSpPr/>
            <p:nvPr/>
          </p:nvSpPr>
          <p:spPr>
            <a:xfrm>
              <a:off x="7398120" y="1717374"/>
              <a:ext cx="663013" cy="25102"/>
            </a:xfrm>
            <a:custGeom>
              <a:avLst/>
              <a:gdLst/>
              <a:ahLst/>
              <a:cxnLst/>
              <a:rect l="l" t="t" r="r" b="b"/>
              <a:pathLst>
                <a:path w="6841" h="259" extrusionOk="0">
                  <a:moveTo>
                    <a:pt x="1" y="1"/>
                  </a:moveTo>
                  <a:lnTo>
                    <a:pt x="1" y="258"/>
                  </a:lnTo>
                  <a:lnTo>
                    <a:pt x="6841" y="258"/>
                  </a:lnTo>
                  <a:lnTo>
                    <a:pt x="68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1"/>
            <p:cNvSpPr/>
            <p:nvPr/>
          </p:nvSpPr>
          <p:spPr>
            <a:xfrm>
              <a:off x="7154081" y="721641"/>
              <a:ext cx="859949" cy="374586"/>
            </a:xfrm>
            <a:custGeom>
              <a:avLst/>
              <a:gdLst/>
              <a:ahLst/>
              <a:cxnLst/>
              <a:rect l="l" t="t" r="r" b="b"/>
              <a:pathLst>
                <a:path w="8873" h="3865" extrusionOk="0">
                  <a:moveTo>
                    <a:pt x="6783" y="3664"/>
                  </a:moveTo>
                  <a:cubicBezTo>
                    <a:pt x="7241" y="3635"/>
                    <a:pt x="8872" y="2090"/>
                    <a:pt x="8042" y="2004"/>
                  </a:cubicBezTo>
                  <a:cubicBezTo>
                    <a:pt x="5609" y="1746"/>
                    <a:pt x="3778" y="1"/>
                    <a:pt x="229" y="2176"/>
                  </a:cubicBezTo>
                  <a:cubicBezTo>
                    <a:pt x="0" y="2319"/>
                    <a:pt x="630" y="2834"/>
                    <a:pt x="801" y="2777"/>
                  </a:cubicBezTo>
                  <a:cubicBezTo>
                    <a:pt x="3806" y="1832"/>
                    <a:pt x="4722" y="3864"/>
                    <a:pt x="6783" y="36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1"/>
            <p:cNvSpPr/>
            <p:nvPr/>
          </p:nvSpPr>
          <p:spPr>
            <a:xfrm>
              <a:off x="7500756" y="1492718"/>
              <a:ext cx="99922" cy="222038"/>
            </a:xfrm>
            <a:custGeom>
              <a:avLst/>
              <a:gdLst/>
              <a:ahLst/>
              <a:cxnLst/>
              <a:rect l="l" t="t" r="r" b="b"/>
              <a:pathLst>
                <a:path w="1031" h="2291" extrusionOk="0">
                  <a:moveTo>
                    <a:pt x="0" y="1"/>
                  </a:moveTo>
                  <a:lnTo>
                    <a:pt x="0" y="2290"/>
                  </a:lnTo>
                  <a:lnTo>
                    <a:pt x="1031" y="2290"/>
                  </a:lnTo>
                  <a:lnTo>
                    <a:pt x="10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1"/>
            <p:cNvSpPr/>
            <p:nvPr/>
          </p:nvSpPr>
          <p:spPr>
            <a:xfrm>
              <a:off x="7448033" y="1742379"/>
              <a:ext cx="97208" cy="77728"/>
            </a:xfrm>
            <a:custGeom>
              <a:avLst/>
              <a:gdLst/>
              <a:ahLst/>
              <a:cxnLst/>
              <a:rect l="l" t="t" r="r" b="b"/>
              <a:pathLst>
                <a:path w="1003" h="802" extrusionOk="0">
                  <a:moveTo>
                    <a:pt x="1" y="0"/>
                  </a:moveTo>
                  <a:lnTo>
                    <a:pt x="1" y="802"/>
                  </a:lnTo>
                  <a:lnTo>
                    <a:pt x="1002" y="802"/>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1"/>
            <p:cNvSpPr/>
            <p:nvPr/>
          </p:nvSpPr>
          <p:spPr>
            <a:xfrm>
              <a:off x="7608916" y="1370699"/>
              <a:ext cx="97208" cy="99922"/>
            </a:xfrm>
            <a:custGeom>
              <a:avLst/>
              <a:gdLst/>
              <a:ahLst/>
              <a:cxnLst/>
              <a:rect l="l" t="t" r="r" b="b"/>
              <a:pathLst>
                <a:path w="1003" h="1031" extrusionOk="0">
                  <a:moveTo>
                    <a:pt x="1" y="0"/>
                  </a:moveTo>
                  <a:lnTo>
                    <a:pt x="1" y="1031"/>
                  </a:lnTo>
                  <a:lnTo>
                    <a:pt x="1002" y="1031"/>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1"/>
            <p:cNvSpPr/>
            <p:nvPr/>
          </p:nvSpPr>
          <p:spPr>
            <a:xfrm>
              <a:off x="7353732" y="829801"/>
              <a:ext cx="341247" cy="55631"/>
            </a:xfrm>
            <a:custGeom>
              <a:avLst/>
              <a:gdLst/>
              <a:ahLst/>
              <a:cxnLst/>
              <a:rect l="l" t="t" r="r" b="b"/>
              <a:pathLst>
                <a:path w="3521" h="574" extrusionOk="0">
                  <a:moveTo>
                    <a:pt x="258" y="201"/>
                  </a:moveTo>
                  <a:cubicBezTo>
                    <a:pt x="974" y="29"/>
                    <a:pt x="1746" y="1"/>
                    <a:pt x="2491" y="115"/>
                  </a:cubicBezTo>
                  <a:cubicBezTo>
                    <a:pt x="3521" y="315"/>
                    <a:pt x="2977" y="573"/>
                    <a:pt x="2491" y="430"/>
                  </a:cubicBezTo>
                  <a:cubicBezTo>
                    <a:pt x="1746" y="230"/>
                    <a:pt x="974" y="201"/>
                    <a:pt x="201" y="315"/>
                  </a:cubicBezTo>
                  <a:cubicBezTo>
                    <a:pt x="29" y="373"/>
                    <a:pt x="1" y="258"/>
                    <a:pt x="258" y="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1"/>
            <p:cNvSpPr/>
            <p:nvPr/>
          </p:nvSpPr>
          <p:spPr>
            <a:xfrm>
              <a:off x="7950067" y="2280466"/>
              <a:ext cx="199844" cy="174839"/>
            </a:xfrm>
            <a:custGeom>
              <a:avLst/>
              <a:gdLst/>
              <a:ahLst/>
              <a:cxnLst/>
              <a:rect l="l" t="t" r="r" b="b"/>
              <a:pathLst>
                <a:path w="2062" h="1804" extrusionOk="0">
                  <a:moveTo>
                    <a:pt x="1489" y="258"/>
                  </a:moveTo>
                  <a:cubicBezTo>
                    <a:pt x="2061" y="630"/>
                    <a:pt x="1861" y="1546"/>
                    <a:pt x="1174" y="1660"/>
                  </a:cubicBezTo>
                  <a:cubicBezTo>
                    <a:pt x="487" y="1804"/>
                    <a:pt x="1" y="1031"/>
                    <a:pt x="401" y="458"/>
                  </a:cubicBezTo>
                  <a:cubicBezTo>
                    <a:pt x="630" y="86"/>
                    <a:pt x="1117" y="1"/>
                    <a:pt x="1489"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1"/>
            <p:cNvSpPr/>
            <p:nvPr/>
          </p:nvSpPr>
          <p:spPr>
            <a:xfrm>
              <a:off x="7897440" y="2227743"/>
              <a:ext cx="255184" cy="241421"/>
            </a:xfrm>
            <a:custGeom>
              <a:avLst/>
              <a:gdLst/>
              <a:ahLst/>
              <a:cxnLst/>
              <a:rect l="l" t="t" r="r" b="b"/>
              <a:pathLst>
                <a:path w="2633" h="2491" extrusionOk="0">
                  <a:moveTo>
                    <a:pt x="1774" y="573"/>
                  </a:moveTo>
                  <a:cubicBezTo>
                    <a:pt x="2633" y="1174"/>
                    <a:pt x="1746" y="2491"/>
                    <a:pt x="887" y="1890"/>
                  </a:cubicBezTo>
                  <a:cubicBezTo>
                    <a:pt x="0" y="1289"/>
                    <a:pt x="887" y="1"/>
                    <a:pt x="1774"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1"/>
            <p:cNvSpPr/>
            <p:nvPr/>
          </p:nvSpPr>
          <p:spPr>
            <a:xfrm>
              <a:off x="7958402" y="2274942"/>
              <a:ext cx="66679" cy="63869"/>
            </a:xfrm>
            <a:custGeom>
              <a:avLst/>
              <a:gdLst/>
              <a:ahLst/>
              <a:cxnLst/>
              <a:rect l="l" t="t" r="r" b="b"/>
              <a:pathLst>
                <a:path w="688" h="659" extrusionOk="0">
                  <a:moveTo>
                    <a:pt x="544" y="201"/>
                  </a:moveTo>
                  <a:cubicBezTo>
                    <a:pt x="659" y="286"/>
                    <a:pt x="688" y="430"/>
                    <a:pt x="602" y="544"/>
                  </a:cubicBezTo>
                  <a:cubicBezTo>
                    <a:pt x="544" y="630"/>
                    <a:pt x="401" y="659"/>
                    <a:pt x="287" y="601"/>
                  </a:cubicBezTo>
                  <a:cubicBezTo>
                    <a:pt x="1" y="430"/>
                    <a:pt x="287" y="0"/>
                    <a:pt x="544" y="2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1"/>
            <p:cNvSpPr/>
            <p:nvPr/>
          </p:nvSpPr>
          <p:spPr>
            <a:xfrm>
              <a:off x="7803042" y="2133442"/>
              <a:ext cx="122213" cy="108257"/>
            </a:xfrm>
            <a:custGeom>
              <a:avLst/>
              <a:gdLst/>
              <a:ahLst/>
              <a:cxnLst/>
              <a:rect l="l" t="t" r="r" b="b"/>
              <a:pathLst>
                <a:path w="1261" h="1117" extrusionOk="0">
                  <a:moveTo>
                    <a:pt x="917" y="172"/>
                  </a:moveTo>
                  <a:cubicBezTo>
                    <a:pt x="1260" y="401"/>
                    <a:pt x="1146" y="945"/>
                    <a:pt x="745" y="1031"/>
                  </a:cubicBezTo>
                  <a:cubicBezTo>
                    <a:pt x="316" y="1117"/>
                    <a:pt x="1" y="630"/>
                    <a:pt x="259" y="287"/>
                  </a:cubicBezTo>
                  <a:cubicBezTo>
                    <a:pt x="402" y="58"/>
                    <a:pt x="688" y="1"/>
                    <a:pt x="917" y="1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1"/>
            <p:cNvSpPr/>
            <p:nvPr/>
          </p:nvSpPr>
          <p:spPr>
            <a:xfrm>
              <a:off x="7789183" y="2122393"/>
              <a:ext cx="122213" cy="105446"/>
            </a:xfrm>
            <a:custGeom>
              <a:avLst/>
              <a:gdLst/>
              <a:ahLst/>
              <a:cxnLst/>
              <a:rect l="l" t="t" r="r" b="b"/>
              <a:pathLst>
                <a:path w="1261" h="1088" extrusionOk="0">
                  <a:moveTo>
                    <a:pt x="888" y="143"/>
                  </a:moveTo>
                  <a:cubicBezTo>
                    <a:pt x="1260" y="401"/>
                    <a:pt x="1146" y="945"/>
                    <a:pt x="716" y="1031"/>
                  </a:cubicBezTo>
                  <a:cubicBezTo>
                    <a:pt x="287" y="1088"/>
                    <a:pt x="1" y="630"/>
                    <a:pt x="230" y="286"/>
                  </a:cubicBezTo>
                  <a:cubicBezTo>
                    <a:pt x="373" y="57"/>
                    <a:pt x="688" y="0"/>
                    <a:pt x="888"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1"/>
            <p:cNvSpPr/>
            <p:nvPr/>
          </p:nvSpPr>
          <p:spPr>
            <a:xfrm>
              <a:off x="7811377" y="2133442"/>
              <a:ext cx="44485" cy="44485"/>
            </a:xfrm>
            <a:custGeom>
              <a:avLst/>
              <a:gdLst/>
              <a:ahLst/>
              <a:cxnLst/>
              <a:rect l="l" t="t" r="r" b="b"/>
              <a:pathLst>
                <a:path w="459" h="459" extrusionOk="0">
                  <a:moveTo>
                    <a:pt x="316" y="115"/>
                  </a:moveTo>
                  <a:cubicBezTo>
                    <a:pt x="459" y="201"/>
                    <a:pt x="316" y="459"/>
                    <a:pt x="144" y="344"/>
                  </a:cubicBezTo>
                  <a:cubicBezTo>
                    <a:pt x="1" y="230"/>
                    <a:pt x="173" y="1"/>
                    <a:pt x="316" y="11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1"/>
            <p:cNvSpPr/>
            <p:nvPr/>
          </p:nvSpPr>
          <p:spPr>
            <a:xfrm>
              <a:off x="8005601" y="2105723"/>
              <a:ext cx="91587" cy="86063"/>
            </a:xfrm>
            <a:custGeom>
              <a:avLst/>
              <a:gdLst/>
              <a:ahLst/>
              <a:cxnLst/>
              <a:rect l="l" t="t" r="r" b="b"/>
              <a:pathLst>
                <a:path w="945" h="888" extrusionOk="0">
                  <a:moveTo>
                    <a:pt x="630" y="201"/>
                  </a:moveTo>
                  <a:cubicBezTo>
                    <a:pt x="945" y="430"/>
                    <a:pt x="630" y="888"/>
                    <a:pt x="315" y="687"/>
                  </a:cubicBezTo>
                  <a:cubicBezTo>
                    <a:pt x="0" y="458"/>
                    <a:pt x="315" y="1"/>
                    <a:pt x="630" y="2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1"/>
            <p:cNvSpPr/>
            <p:nvPr/>
          </p:nvSpPr>
          <p:spPr>
            <a:xfrm>
              <a:off x="8002790" y="2111248"/>
              <a:ext cx="72204" cy="72204"/>
            </a:xfrm>
            <a:custGeom>
              <a:avLst/>
              <a:gdLst/>
              <a:ahLst/>
              <a:cxnLst/>
              <a:rect l="l" t="t" r="r" b="b"/>
              <a:pathLst>
                <a:path w="745" h="745" extrusionOk="0">
                  <a:moveTo>
                    <a:pt x="573" y="87"/>
                  </a:moveTo>
                  <a:cubicBezTo>
                    <a:pt x="716" y="172"/>
                    <a:pt x="745" y="344"/>
                    <a:pt x="659" y="487"/>
                  </a:cubicBezTo>
                  <a:cubicBezTo>
                    <a:pt x="430" y="745"/>
                    <a:pt x="1" y="459"/>
                    <a:pt x="201" y="172"/>
                  </a:cubicBezTo>
                  <a:cubicBezTo>
                    <a:pt x="287" y="29"/>
                    <a:pt x="458" y="1"/>
                    <a:pt x="573" y="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1"/>
            <p:cNvSpPr/>
            <p:nvPr/>
          </p:nvSpPr>
          <p:spPr>
            <a:xfrm>
              <a:off x="8024984" y="2119582"/>
              <a:ext cx="19480" cy="19480"/>
            </a:xfrm>
            <a:custGeom>
              <a:avLst/>
              <a:gdLst/>
              <a:ahLst/>
              <a:cxnLst/>
              <a:rect l="l" t="t" r="r" b="b"/>
              <a:pathLst>
                <a:path w="201" h="201" extrusionOk="0">
                  <a:moveTo>
                    <a:pt x="144" y="29"/>
                  </a:moveTo>
                  <a:cubicBezTo>
                    <a:pt x="172" y="58"/>
                    <a:pt x="201" y="115"/>
                    <a:pt x="172" y="144"/>
                  </a:cubicBezTo>
                  <a:cubicBezTo>
                    <a:pt x="144" y="201"/>
                    <a:pt x="86" y="201"/>
                    <a:pt x="29" y="172"/>
                  </a:cubicBezTo>
                  <a:cubicBezTo>
                    <a:pt x="1" y="144"/>
                    <a:pt x="1" y="86"/>
                    <a:pt x="29" y="58"/>
                  </a:cubicBezTo>
                  <a:cubicBezTo>
                    <a:pt x="58" y="29"/>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1"/>
            <p:cNvSpPr/>
            <p:nvPr/>
          </p:nvSpPr>
          <p:spPr>
            <a:xfrm>
              <a:off x="7891819" y="1942029"/>
              <a:ext cx="61155" cy="61155"/>
            </a:xfrm>
            <a:custGeom>
              <a:avLst/>
              <a:gdLst/>
              <a:ahLst/>
              <a:cxnLst/>
              <a:rect l="l" t="t" r="r" b="b"/>
              <a:pathLst>
                <a:path w="631" h="631" extrusionOk="0">
                  <a:moveTo>
                    <a:pt x="487" y="87"/>
                  </a:moveTo>
                  <a:cubicBezTo>
                    <a:pt x="602" y="173"/>
                    <a:pt x="630" y="344"/>
                    <a:pt x="545" y="488"/>
                  </a:cubicBezTo>
                  <a:cubicBezTo>
                    <a:pt x="459" y="602"/>
                    <a:pt x="287" y="631"/>
                    <a:pt x="173" y="545"/>
                  </a:cubicBezTo>
                  <a:cubicBezTo>
                    <a:pt x="29" y="459"/>
                    <a:pt x="1" y="287"/>
                    <a:pt x="87" y="173"/>
                  </a:cubicBezTo>
                  <a:cubicBezTo>
                    <a:pt x="173" y="30"/>
                    <a:pt x="344" y="1"/>
                    <a:pt x="487" y="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1"/>
            <p:cNvSpPr/>
            <p:nvPr/>
          </p:nvSpPr>
          <p:spPr>
            <a:xfrm>
              <a:off x="7883484" y="1933791"/>
              <a:ext cx="61155" cy="63869"/>
            </a:xfrm>
            <a:custGeom>
              <a:avLst/>
              <a:gdLst/>
              <a:ahLst/>
              <a:cxnLst/>
              <a:rect l="l" t="t" r="r" b="b"/>
              <a:pathLst>
                <a:path w="631" h="659" extrusionOk="0">
                  <a:moveTo>
                    <a:pt x="459" y="115"/>
                  </a:moveTo>
                  <a:cubicBezTo>
                    <a:pt x="602" y="200"/>
                    <a:pt x="631" y="372"/>
                    <a:pt x="545" y="487"/>
                  </a:cubicBezTo>
                  <a:cubicBezTo>
                    <a:pt x="459" y="630"/>
                    <a:pt x="287" y="658"/>
                    <a:pt x="144" y="573"/>
                  </a:cubicBezTo>
                  <a:cubicBezTo>
                    <a:pt x="30" y="487"/>
                    <a:pt x="1" y="286"/>
                    <a:pt x="87" y="172"/>
                  </a:cubicBezTo>
                  <a:cubicBezTo>
                    <a:pt x="173" y="57"/>
                    <a:pt x="344" y="0"/>
                    <a:pt x="459" y="1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1"/>
            <p:cNvSpPr/>
            <p:nvPr/>
          </p:nvSpPr>
          <p:spPr>
            <a:xfrm>
              <a:off x="7894630" y="1944840"/>
              <a:ext cx="19480" cy="19480"/>
            </a:xfrm>
            <a:custGeom>
              <a:avLst/>
              <a:gdLst/>
              <a:ahLst/>
              <a:cxnLst/>
              <a:rect l="l" t="t" r="r" b="b"/>
              <a:pathLst>
                <a:path w="201" h="201" extrusionOk="0">
                  <a:moveTo>
                    <a:pt x="144" y="29"/>
                  </a:moveTo>
                  <a:cubicBezTo>
                    <a:pt x="172" y="58"/>
                    <a:pt x="201" y="86"/>
                    <a:pt x="172" y="144"/>
                  </a:cubicBezTo>
                  <a:cubicBezTo>
                    <a:pt x="144" y="172"/>
                    <a:pt x="86" y="201"/>
                    <a:pt x="58" y="172"/>
                  </a:cubicBezTo>
                  <a:cubicBezTo>
                    <a:pt x="0" y="144"/>
                    <a:pt x="0" y="86"/>
                    <a:pt x="29" y="29"/>
                  </a:cubicBezTo>
                  <a:cubicBezTo>
                    <a:pt x="58" y="1"/>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1"/>
            <p:cNvSpPr/>
            <p:nvPr/>
          </p:nvSpPr>
          <p:spPr>
            <a:xfrm>
              <a:off x="4746450" y="4765728"/>
              <a:ext cx="2338329" cy="127640"/>
            </a:xfrm>
            <a:custGeom>
              <a:avLst/>
              <a:gdLst/>
              <a:ahLst/>
              <a:cxnLst/>
              <a:rect l="l" t="t" r="r" b="b"/>
              <a:pathLst>
                <a:path w="24127" h="1317" extrusionOk="0">
                  <a:moveTo>
                    <a:pt x="12278" y="201"/>
                  </a:moveTo>
                  <a:cubicBezTo>
                    <a:pt x="20721" y="201"/>
                    <a:pt x="24127" y="0"/>
                    <a:pt x="24127" y="544"/>
                  </a:cubicBezTo>
                  <a:cubicBezTo>
                    <a:pt x="24127" y="1088"/>
                    <a:pt x="20721" y="1202"/>
                    <a:pt x="12250" y="1202"/>
                  </a:cubicBezTo>
                  <a:cubicBezTo>
                    <a:pt x="3778" y="1202"/>
                    <a:pt x="86" y="1317"/>
                    <a:pt x="29" y="716"/>
                  </a:cubicBezTo>
                  <a:cubicBezTo>
                    <a:pt x="1" y="143"/>
                    <a:pt x="3807" y="201"/>
                    <a:pt x="12278" y="2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1"/>
            <p:cNvSpPr/>
            <p:nvPr/>
          </p:nvSpPr>
          <p:spPr>
            <a:xfrm>
              <a:off x="4887950" y="3401029"/>
              <a:ext cx="2263411" cy="1436899"/>
            </a:xfrm>
            <a:custGeom>
              <a:avLst/>
              <a:gdLst/>
              <a:ahLst/>
              <a:cxnLst/>
              <a:rect l="l" t="t" r="r" b="b"/>
              <a:pathLst>
                <a:path w="23354" h="14826" extrusionOk="0">
                  <a:moveTo>
                    <a:pt x="687" y="1"/>
                  </a:moveTo>
                  <a:cubicBezTo>
                    <a:pt x="315" y="1"/>
                    <a:pt x="0" y="287"/>
                    <a:pt x="0" y="659"/>
                  </a:cubicBezTo>
                  <a:lnTo>
                    <a:pt x="0" y="14139"/>
                  </a:lnTo>
                  <a:cubicBezTo>
                    <a:pt x="0" y="14511"/>
                    <a:pt x="315" y="14825"/>
                    <a:pt x="687" y="14825"/>
                  </a:cubicBezTo>
                  <a:lnTo>
                    <a:pt x="22695" y="14825"/>
                  </a:lnTo>
                  <a:cubicBezTo>
                    <a:pt x="23067" y="14825"/>
                    <a:pt x="23353" y="14511"/>
                    <a:pt x="23353" y="14139"/>
                  </a:cubicBezTo>
                  <a:lnTo>
                    <a:pt x="23353" y="659"/>
                  </a:lnTo>
                  <a:cubicBezTo>
                    <a:pt x="23353" y="287"/>
                    <a:pt x="23067" y="1"/>
                    <a:pt x="226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1"/>
            <p:cNvSpPr/>
            <p:nvPr/>
          </p:nvSpPr>
          <p:spPr>
            <a:xfrm>
              <a:off x="5886494" y="4044563"/>
              <a:ext cx="91587" cy="133262"/>
            </a:xfrm>
            <a:custGeom>
              <a:avLst/>
              <a:gdLst/>
              <a:ahLst/>
              <a:cxnLst/>
              <a:rect l="l" t="t" r="r" b="b"/>
              <a:pathLst>
                <a:path w="945" h="1375" extrusionOk="0">
                  <a:moveTo>
                    <a:pt x="0" y="0"/>
                  </a:moveTo>
                  <a:lnTo>
                    <a:pt x="0" y="1374"/>
                  </a:lnTo>
                  <a:lnTo>
                    <a:pt x="945" y="1374"/>
                  </a:lnTo>
                  <a:lnTo>
                    <a:pt x="945" y="1231"/>
                  </a:lnTo>
                  <a:lnTo>
                    <a:pt x="143" y="1231"/>
                  </a:lnTo>
                  <a:lnTo>
                    <a:pt x="143" y="744"/>
                  </a:lnTo>
                  <a:lnTo>
                    <a:pt x="830" y="744"/>
                  </a:lnTo>
                  <a:lnTo>
                    <a:pt x="830" y="601"/>
                  </a:lnTo>
                  <a:lnTo>
                    <a:pt x="143" y="601"/>
                  </a:lnTo>
                  <a:lnTo>
                    <a:pt x="143" y="143"/>
                  </a:lnTo>
                  <a:lnTo>
                    <a:pt x="916" y="143"/>
                  </a:lnTo>
                  <a:lnTo>
                    <a:pt x="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1"/>
            <p:cNvSpPr/>
            <p:nvPr/>
          </p:nvSpPr>
          <p:spPr>
            <a:xfrm>
              <a:off x="5994654" y="4044563"/>
              <a:ext cx="119305" cy="133262"/>
            </a:xfrm>
            <a:custGeom>
              <a:avLst/>
              <a:gdLst/>
              <a:ahLst/>
              <a:cxnLst/>
              <a:rect l="l" t="t" r="r" b="b"/>
              <a:pathLst>
                <a:path w="1231" h="1375" extrusionOk="0">
                  <a:moveTo>
                    <a:pt x="716" y="0"/>
                  </a:moveTo>
                  <a:cubicBezTo>
                    <a:pt x="601" y="0"/>
                    <a:pt x="487" y="29"/>
                    <a:pt x="372" y="86"/>
                  </a:cubicBezTo>
                  <a:cubicBezTo>
                    <a:pt x="258" y="143"/>
                    <a:pt x="172" y="229"/>
                    <a:pt x="115" y="344"/>
                  </a:cubicBezTo>
                  <a:cubicBezTo>
                    <a:pt x="57" y="458"/>
                    <a:pt x="0" y="573"/>
                    <a:pt x="0" y="687"/>
                  </a:cubicBezTo>
                  <a:cubicBezTo>
                    <a:pt x="0" y="830"/>
                    <a:pt x="57" y="945"/>
                    <a:pt x="115" y="1031"/>
                  </a:cubicBezTo>
                  <a:cubicBezTo>
                    <a:pt x="172" y="1145"/>
                    <a:pt x="258" y="1231"/>
                    <a:pt x="372" y="1288"/>
                  </a:cubicBezTo>
                  <a:cubicBezTo>
                    <a:pt x="458" y="1345"/>
                    <a:pt x="601" y="1374"/>
                    <a:pt x="716" y="1374"/>
                  </a:cubicBezTo>
                  <a:cubicBezTo>
                    <a:pt x="802" y="1374"/>
                    <a:pt x="916" y="1374"/>
                    <a:pt x="1002" y="1345"/>
                  </a:cubicBezTo>
                  <a:cubicBezTo>
                    <a:pt x="1088" y="1288"/>
                    <a:pt x="1145" y="1231"/>
                    <a:pt x="1231" y="1174"/>
                  </a:cubicBezTo>
                  <a:lnTo>
                    <a:pt x="1116" y="1088"/>
                  </a:lnTo>
                  <a:cubicBezTo>
                    <a:pt x="1088" y="1117"/>
                    <a:pt x="1002" y="1174"/>
                    <a:pt x="945" y="1202"/>
                  </a:cubicBezTo>
                  <a:cubicBezTo>
                    <a:pt x="859" y="1231"/>
                    <a:pt x="802" y="1231"/>
                    <a:pt x="716" y="1231"/>
                  </a:cubicBezTo>
                  <a:cubicBezTo>
                    <a:pt x="630" y="1231"/>
                    <a:pt x="544" y="1202"/>
                    <a:pt x="458" y="1174"/>
                  </a:cubicBezTo>
                  <a:cubicBezTo>
                    <a:pt x="372" y="1117"/>
                    <a:pt x="286" y="1059"/>
                    <a:pt x="258" y="973"/>
                  </a:cubicBezTo>
                  <a:cubicBezTo>
                    <a:pt x="201" y="888"/>
                    <a:pt x="172" y="802"/>
                    <a:pt x="172" y="687"/>
                  </a:cubicBezTo>
                  <a:cubicBezTo>
                    <a:pt x="172" y="601"/>
                    <a:pt x="201" y="487"/>
                    <a:pt x="258" y="401"/>
                  </a:cubicBezTo>
                  <a:cubicBezTo>
                    <a:pt x="286" y="315"/>
                    <a:pt x="372" y="258"/>
                    <a:pt x="458" y="201"/>
                  </a:cubicBezTo>
                  <a:cubicBezTo>
                    <a:pt x="544" y="172"/>
                    <a:pt x="630" y="143"/>
                    <a:pt x="716" y="143"/>
                  </a:cubicBezTo>
                  <a:cubicBezTo>
                    <a:pt x="802" y="143"/>
                    <a:pt x="859" y="143"/>
                    <a:pt x="945" y="201"/>
                  </a:cubicBezTo>
                  <a:cubicBezTo>
                    <a:pt x="1002" y="229"/>
                    <a:pt x="1088" y="258"/>
                    <a:pt x="1116" y="315"/>
                  </a:cubicBezTo>
                  <a:lnTo>
                    <a:pt x="1231" y="201"/>
                  </a:lnTo>
                  <a:cubicBezTo>
                    <a:pt x="1145" y="143"/>
                    <a:pt x="1088" y="86"/>
                    <a:pt x="1002" y="58"/>
                  </a:cubicBezTo>
                  <a:cubicBezTo>
                    <a:pt x="916" y="29"/>
                    <a:pt x="830"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1"/>
            <p:cNvSpPr/>
            <p:nvPr/>
          </p:nvSpPr>
          <p:spPr>
            <a:xfrm>
              <a:off x="6125008" y="4044563"/>
              <a:ext cx="138786" cy="133262"/>
            </a:xfrm>
            <a:custGeom>
              <a:avLst/>
              <a:gdLst/>
              <a:ahLst/>
              <a:cxnLst/>
              <a:rect l="l" t="t" r="r" b="b"/>
              <a:pathLst>
                <a:path w="1432" h="1375" extrusionOk="0">
                  <a:moveTo>
                    <a:pt x="716" y="143"/>
                  </a:moveTo>
                  <a:cubicBezTo>
                    <a:pt x="802" y="143"/>
                    <a:pt x="916" y="172"/>
                    <a:pt x="1002" y="229"/>
                  </a:cubicBezTo>
                  <a:cubicBezTo>
                    <a:pt x="1088" y="258"/>
                    <a:pt x="1145" y="344"/>
                    <a:pt x="1202" y="401"/>
                  </a:cubicBezTo>
                  <a:cubicBezTo>
                    <a:pt x="1231" y="487"/>
                    <a:pt x="1260" y="601"/>
                    <a:pt x="1260" y="687"/>
                  </a:cubicBezTo>
                  <a:cubicBezTo>
                    <a:pt x="1260" y="802"/>
                    <a:pt x="1231" y="888"/>
                    <a:pt x="1202" y="973"/>
                  </a:cubicBezTo>
                  <a:cubicBezTo>
                    <a:pt x="1145" y="1059"/>
                    <a:pt x="1088" y="1117"/>
                    <a:pt x="1002" y="1174"/>
                  </a:cubicBezTo>
                  <a:cubicBezTo>
                    <a:pt x="916" y="1231"/>
                    <a:pt x="802" y="1231"/>
                    <a:pt x="716" y="1231"/>
                  </a:cubicBezTo>
                  <a:cubicBezTo>
                    <a:pt x="601" y="1231"/>
                    <a:pt x="515" y="1231"/>
                    <a:pt x="430" y="1174"/>
                  </a:cubicBezTo>
                  <a:cubicBezTo>
                    <a:pt x="344" y="1117"/>
                    <a:pt x="287" y="1059"/>
                    <a:pt x="229" y="973"/>
                  </a:cubicBezTo>
                  <a:cubicBezTo>
                    <a:pt x="172" y="888"/>
                    <a:pt x="143" y="802"/>
                    <a:pt x="143" y="687"/>
                  </a:cubicBezTo>
                  <a:cubicBezTo>
                    <a:pt x="143" y="601"/>
                    <a:pt x="172" y="487"/>
                    <a:pt x="229" y="401"/>
                  </a:cubicBezTo>
                  <a:cubicBezTo>
                    <a:pt x="287" y="344"/>
                    <a:pt x="344" y="258"/>
                    <a:pt x="430" y="229"/>
                  </a:cubicBezTo>
                  <a:cubicBezTo>
                    <a:pt x="515" y="172"/>
                    <a:pt x="601" y="143"/>
                    <a:pt x="716" y="143"/>
                  </a:cubicBezTo>
                  <a:close/>
                  <a:moveTo>
                    <a:pt x="716" y="0"/>
                  </a:moveTo>
                  <a:cubicBezTo>
                    <a:pt x="573" y="0"/>
                    <a:pt x="458" y="29"/>
                    <a:pt x="344" y="86"/>
                  </a:cubicBezTo>
                  <a:cubicBezTo>
                    <a:pt x="258" y="143"/>
                    <a:pt x="172" y="229"/>
                    <a:pt x="86" y="344"/>
                  </a:cubicBezTo>
                  <a:cubicBezTo>
                    <a:pt x="29" y="458"/>
                    <a:pt x="0" y="573"/>
                    <a:pt x="0" y="687"/>
                  </a:cubicBezTo>
                  <a:cubicBezTo>
                    <a:pt x="0" y="830"/>
                    <a:pt x="29" y="945"/>
                    <a:pt x="86" y="1031"/>
                  </a:cubicBezTo>
                  <a:cubicBezTo>
                    <a:pt x="172" y="1145"/>
                    <a:pt x="258" y="1231"/>
                    <a:pt x="344" y="1288"/>
                  </a:cubicBezTo>
                  <a:cubicBezTo>
                    <a:pt x="458" y="1345"/>
                    <a:pt x="573" y="1374"/>
                    <a:pt x="716" y="1374"/>
                  </a:cubicBezTo>
                  <a:cubicBezTo>
                    <a:pt x="859" y="1374"/>
                    <a:pt x="973" y="1345"/>
                    <a:pt x="1088" y="1288"/>
                  </a:cubicBezTo>
                  <a:cubicBezTo>
                    <a:pt x="1174" y="1231"/>
                    <a:pt x="1260" y="1145"/>
                    <a:pt x="1345" y="1031"/>
                  </a:cubicBezTo>
                  <a:cubicBezTo>
                    <a:pt x="1403" y="945"/>
                    <a:pt x="1431" y="830"/>
                    <a:pt x="1431" y="687"/>
                  </a:cubicBezTo>
                  <a:cubicBezTo>
                    <a:pt x="1431" y="573"/>
                    <a:pt x="1403" y="458"/>
                    <a:pt x="1345" y="344"/>
                  </a:cubicBezTo>
                  <a:cubicBezTo>
                    <a:pt x="1260" y="229"/>
                    <a:pt x="1174" y="143"/>
                    <a:pt x="1088" y="86"/>
                  </a:cubicBezTo>
                  <a:cubicBezTo>
                    <a:pt x="973" y="29"/>
                    <a:pt x="859"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1"/>
            <p:cNvSpPr/>
            <p:nvPr/>
          </p:nvSpPr>
          <p:spPr>
            <a:xfrm>
              <a:off x="5628499" y="4258170"/>
              <a:ext cx="122116" cy="133165"/>
            </a:xfrm>
            <a:custGeom>
              <a:avLst/>
              <a:gdLst/>
              <a:ahLst/>
              <a:cxnLst/>
              <a:rect l="l" t="t" r="r" b="b"/>
              <a:pathLst>
                <a:path w="1260" h="1374" extrusionOk="0">
                  <a:moveTo>
                    <a:pt x="1" y="0"/>
                  </a:moveTo>
                  <a:lnTo>
                    <a:pt x="1" y="1374"/>
                  </a:lnTo>
                  <a:lnTo>
                    <a:pt x="344" y="1374"/>
                  </a:lnTo>
                  <a:lnTo>
                    <a:pt x="344" y="572"/>
                  </a:lnTo>
                  <a:lnTo>
                    <a:pt x="945" y="1374"/>
                  </a:lnTo>
                  <a:lnTo>
                    <a:pt x="1260" y="1374"/>
                  </a:lnTo>
                  <a:lnTo>
                    <a:pt x="1260" y="0"/>
                  </a:lnTo>
                  <a:lnTo>
                    <a:pt x="945" y="0"/>
                  </a:lnTo>
                  <a:lnTo>
                    <a:pt x="945" y="830"/>
                  </a:lnTo>
                  <a:lnTo>
                    <a:pt x="3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1"/>
            <p:cNvSpPr/>
            <p:nvPr/>
          </p:nvSpPr>
          <p:spPr>
            <a:xfrm>
              <a:off x="5764377" y="4258170"/>
              <a:ext cx="147121" cy="133165"/>
            </a:xfrm>
            <a:custGeom>
              <a:avLst/>
              <a:gdLst/>
              <a:ahLst/>
              <a:cxnLst/>
              <a:rect l="l" t="t" r="r" b="b"/>
              <a:pathLst>
                <a:path w="1518" h="1374" extrusionOk="0">
                  <a:moveTo>
                    <a:pt x="745" y="372"/>
                  </a:moveTo>
                  <a:lnTo>
                    <a:pt x="945" y="859"/>
                  </a:lnTo>
                  <a:lnTo>
                    <a:pt x="545" y="859"/>
                  </a:lnTo>
                  <a:lnTo>
                    <a:pt x="745" y="372"/>
                  </a:lnTo>
                  <a:close/>
                  <a:moveTo>
                    <a:pt x="573" y="0"/>
                  </a:moveTo>
                  <a:lnTo>
                    <a:pt x="1" y="1374"/>
                  </a:lnTo>
                  <a:lnTo>
                    <a:pt x="344" y="1374"/>
                  </a:lnTo>
                  <a:lnTo>
                    <a:pt x="459" y="1145"/>
                  </a:lnTo>
                  <a:lnTo>
                    <a:pt x="1031" y="1145"/>
                  </a:lnTo>
                  <a:lnTo>
                    <a:pt x="1146" y="1374"/>
                  </a:lnTo>
                  <a:lnTo>
                    <a:pt x="1518" y="1374"/>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1"/>
            <p:cNvSpPr/>
            <p:nvPr/>
          </p:nvSpPr>
          <p:spPr>
            <a:xfrm>
              <a:off x="5897542" y="4258170"/>
              <a:ext cx="113781" cy="133165"/>
            </a:xfrm>
            <a:custGeom>
              <a:avLst/>
              <a:gdLst/>
              <a:ahLst/>
              <a:cxnLst/>
              <a:rect l="l" t="t" r="r" b="b"/>
              <a:pathLst>
                <a:path w="1174" h="1374" extrusionOk="0">
                  <a:moveTo>
                    <a:pt x="1" y="0"/>
                  </a:moveTo>
                  <a:lnTo>
                    <a:pt x="1" y="315"/>
                  </a:lnTo>
                  <a:lnTo>
                    <a:pt x="401" y="315"/>
                  </a:lnTo>
                  <a:lnTo>
                    <a:pt x="401" y="1374"/>
                  </a:lnTo>
                  <a:lnTo>
                    <a:pt x="773" y="1374"/>
                  </a:lnTo>
                  <a:lnTo>
                    <a:pt x="773" y="315"/>
                  </a:lnTo>
                  <a:lnTo>
                    <a:pt x="1174" y="315"/>
                  </a:lnTo>
                  <a:lnTo>
                    <a:pt x="11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1"/>
            <p:cNvSpPr/>
            <p:nvPr/>
          </p:nvSpPr>
          <p:spPr>
            <a:xfrm>
              <a:off x="6022372" y="4258170"/>
              <a:ext cx="119402" cy="135975"/>
            </a:xfrm>
            <a:custGeom>
              <a:avLst/>
              <a:gdLst/>
              <a:ahLst/>
              <a:cxnLst/>
              <a:rect l="l" t="t" r="r" b="b"/>
              <a:pathLst>
                <a:path w="1232" h="1403" extrusionOk="0">
                  <a:moveTo>
                    <a:pt x="0" y="0"/>
                  </a:moveTo>
                  <a:lnTo>
                    <a:pt x="0" y="830"/>
                  </a:lnTo>
                  <a:cubicBezTo>
                    <a:pt x="0" y="944"/>
                    <a:pt x="29" y="1030"/>
                    <a:pt x="86" y="1116"/>
                  </a:cubicBezTo>
                  <a:cubicBezTo>
                    <a:pt x="144" y="1231"/>
                    <a:pt x="201" y="1288"/>
                    <a:pt x="287" y="1345"/>
                  </a:cubicBezTo>
                  <a:cubicBezTo>
                    <a:pt x="401" y="1374"/>
                    <a:pt x="516" y="1402"/>
                    <a:pt x="630" y="1402"/>
                  </a:cubicBezTo>
                  <a:cubicBezTo>
                    <a:pt x="745" y="1402"/>
                    <a:pt x="859" y="1374"/>
                    <a:pt x="945" y="1345"/>
                  </a:cubicBezTo>
                  <a:cubicBezTo>
                    <a:pt x="1059" y="1288"/>
                    <a:pt x="1117" y="1231"/>
                    <a:pt x="1174" y="1116"/>
                  </a:cubicBezTo>
                  <a:cubicBezTo>
                    <a:pt x="1231" y="1030"/>
                    <a:pt x="1231" y="944"/>
                    <a:pt x="1231" y="830"/>
                  </a:cubicBezTo>
                  <a:lnTo>
                    <a:pt x="1231" y="0"/>
                  </a:lnTo>
                  <a:lnTo>
                    <a:pt x="888" y="0"/>
                  </a:lnTo>
                  <a:lnTo>
                    <a:pt x="888" y="830"/>
                  </a:lnTo>
                  <a:cubicBezTo>
                    <a:pt x="888" y="916"/>
                    <a:pt x="859" y="973"/>
                    <a:pt x="802" y="1030"/>
                  </a:cubicBezTo>
                  <a:cubicBezTo>
                    <a:pt x="773" y="1088"/>
                    <a:pt x="716" y="1116"/>
                    <a:pt x="630" y="1116"/>
                  </a:cubicBezTo>
                  <a:cubicBezTo>
                    <a:pt x="544" y="1116"/>
                    <a:pt x="487" y="1088"/>
                    <a:pt x="430" y="1030"/>
                  </a:cubicBezTo>
                  <a:cubicBezTo>
                    <a:pt x="372" y="973"/>
                    <a:pt x="372" y="916"/>
                    <a:pt x="372" y="830"/>
                  </a:cubicBezTo>
                  <a:lnTo>
                    <a:pt x="3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1"/>
            <p:cNvSpPr/>
            <p:nvPr/>
          </p:nvSpPr>
          <p:spPr>
            <a:xfrm>
              <a:off x="6166586" y="4258170"/>
              <a:ext cx="119402" cy="133165"/>
            </a:xfrm>
            <a:custGeom>
              <a:avLst/>
              <a:gdLst/>
              <a:ahLst/>
              <a:cxnLst/>
              <a:rect l="l" t="t" r="r" b="b"/>
              <a:pathLst>
                <a:path w="1232" h="1374" extrusionOk="0">
                  <a:moveTo>
                    <a:pt x="602" y="286"/>
                  </a:moveTo>
                  <a:cubicBezTo>
                    <a:pt x="688" y="286"/>
                    <a:pt x="745" y="315"/>
                    <a:pt x="773" y="343"/>
                  </a:cubicBezTo>
                  <a:cubicBezTo>
                    <a:pt x="831" y="401"/>
                    <a:pt x="831" y="429"/>
                    <a:pt x="831" y="515"/>
                  </a:cubicBezTo>
                  <a:cubicBezTo>
                    <a:pt x="831" y="572"/>
                    <a:pt x="831" y="630"/>
                    <a:pt x="773" y="658"/>
                  </a:cubicBezTo>
                  <a:cubicBezTo>
                    <a:pt x="745" y="687"/>
                    <a:pt x="688" y="716"/>
                    <a:pt x="602" y="716"/>
                  </a:cubicBezTo>
                  <a:lnTo>
                    <a:pt x="344" y="716"/>
                  </a:lnTo>
                  <a:lnTo>
                    <a:pt x="344" y="286"/>
                  </a:lnTo>
                  <a:close/>
                  <a:moveTo>
                    <a:pt x="1" y="0"/>
                  </a:moveTo>
                  <a:lnTo>
                    <a:pt x="1" y="1374"/>
                  </a:lnTo>
                  <a:lnTo>
                    <a:pt x="344" y="1374"/>
                  </a:lnTo>
                  <a:lnTo>
                    <a:pt x="344" y="1002"/>
                  </a:lnTo>
                  <a:lnTo>
                    <a:pt x="630" y="1002"/>
                  </a:lnTo>
                  <a:lnTo>
                    <a:pt x="831" y="1374"/>
                  </a:lnTo>
                  <a:lnTo>
                    <a:pt x="1231" y="1374"/>
                  </a:lnTo>
                  <a:lnTo>
                    <a:pt x="945" y="944"/>
                  </a:lnTo>
                  <a:cubicBezTo>
                    <a:pt x="1031" y="887"/>
                    <a:pt x="1088" y="830"/>
                    <a:pt x="1117" y="773"/>
                  </a:cubicBezTo>
                  <a:cubicBezTo>
                    <a:pt x="1174" y="687"/>
                    <a:pt x="1174" y="601"/>
                    <a:pt x="1174" y="487"/>
                  </a:cubicBezTo>
                  <a:cubicBezTo>
                    <a:pt x="1174" y="343"/>
                    <a:pt x="1145" y="229"/>
                    <a:pt x="1031" y="143"/>
                  </a:cubicBezTo>
                  <a:cubicBezTo>
                    <a:pt x="945" y="57"/>
                    <a:pt x="802" y="0"/>
                    <a:pt x="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1"/>
            <p:cNvSpPr/>
            <p:nvPr/>
          </p:nvSpPr>
          <p:spPr>
            <a:xfrm>
              <a:off x="6302465" y="4258170"/>
              <a:ext cx="108354" cy="133165"/>
            </a:xfrm>
            <a:custGeom>
              <a:avLst/>
              <a:gdLst/>
              <a:ahLst/>
              <a:cxnLst/>
              <a:rect l="l" t="t" r="r" b="b"/>
              <a:pathLst>
                <a:path w="1118" h="1374" extrusionOk="0">
                  <a:moveTo>
                    <a:pt x="1" y="0"/>
                  </a:moveTo>
                  <a:lnTo>
                    <a:pt x="1" y="1374"/>
                  </a:lnTo>
                  <a:lnTo>
                    <a:pt x="1117" y="1374"/>
                  </a:lnTo>
                  <a:lnTo>
                    <a:pt x="1117" y="1088"/>
                  </a:lnTo>
                  <a:lnTo>
                    <a:pt x="373" y="1088"/>
                  </a:lnTo>
                  <a:lnTo>
                    <a:pt x="373" y="830"/>
                  </a:lnTo>
                  <a:lnTo>
                    <a:pt x="1031" y="830"/>
                  </a:lnTo>
                  <a:lnTo>
                    <a:pt x="1031" y="544"/>
                  </a:lnTo>
                  <a:lnTo>
                    <a:pt x="373" y="544"/>
                  </a:lnTo>
                  <a:lnTo>
                    <a:pt x="373" y="286"/>
                  </a:lnTo>
                  <a:lnTo>
                    <a:pt x="1089" y="286"/>
                  </a:lnTo>
                  <a:lnTo>
                    <a:pt x="10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1"/>
            <p:cNvSpPr/>
            <p:nvPr/>
          </p:nvSpPr>
          <p:spPr>
            <a:xfrm>
              <a:off x="5997368" y="3650689"/>
              <a:ext cx="266426" cy="258091"/>
            </a:xfrm>
            <a:custGeom>
              <a:avLst/>
              <a:gdLst/>
              <a:ahLst/>
              <a:cxnLst/>
              <a:rect l="l" t="t" r="r" b="b"/>
              <a:pathLst>
                <a:path w="2749" h="2663" extrusionOk="0">
                  <a:moveTo>
                    <a:pt x="516" y="2319"/>
                  </a:moveTo>
                  <a:cubicBezTo>
                    <a:pt x="1" y="1202"/>
                    <a:pt x="1060" y="0"/>
                    <a:pt x="2233" y="344"/>
                  </a:cubicBezTo>
                  <a:cubicBezTo>
                    <a:pt x="2748" y="1460"/>
                    <a:pt x="1689" y="2662"/>
                    <a:pt x="516"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1"/>
            <p:cNvSpPr/>
            <p:nvPr/>
          </p:nvSpPr>
          <p:spPr>
            <a:xfrm>
              <a:off x="6047377" y="3683932"/>
              <a:ext cx="216417" cy="224849"/>
            </a:xfrm>
            <a:custGeom>
              <a:avLst/>
              <a:gdLst/>
              <a:ahLst/>
              <a:cxnLst/>
              <a:rect l="l" t="t" r="r" b="b"/>
              <a:pathLst>
                <a:path w="2233" h="2320" extrusionOk="0">
                  <a:moveTo>
                    <a:pt x="1717" y="1"/>
                  </a:moveTo>
                  <a:cubicBezTo>
                    <a:pt x="2232" y="1117"/>
                    <a:pt x="1173" y="2319"/>
                    <a:pt x="0" y="1976"/>
                  </a:cubicBezTo>
                  <a:cubicBezTo>
                    <a:pt x="143" y="1460"/>
                    <a:pt x="1173" y="258"/>
                    <a:pt x="1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1"/>
            <p:cNvSpPr/>
            <p:nvPr/>
          </p:nvSpPr>
          <p:spPr>
            <a:xfrm>
              <a:off x="6011227" y="3711747"/>
              <a:ext cx="160980" cy="257994"/>
            </a:xfrm>
            <a:custGeom>
              <a:avLst/>
              <a:gdLst/>
              <a:ahLst/>
              <a:cxnLst/>
              <a:rect l="l" t="t" r="r" b="b"/>
              <a:pathLst>
                <a:path w="1661" h="2662" extrusionOk="0">
                  <a:moveTo>
                    <a:pt x="1518" y="86"/>
                  </a:moveTo>
                  <a:cubicBezTo>
                    <a:pt x="1604" y="0"/>
                    <a:pt x="1661" y="86"/>
                    <a:pt x="1575" y="143"/>
                  </a:cubicBezTo>
                  <a:cubicBezTo>
                    <a:pt x="860" y="773"/>
                    <a:pt x="402" y="1631"/>
                    <a:pt x="201" y="2547"/>
                  </a:cubicBezTo>
                  <a:cubicBezTo>
                    <a:pt x="173" y="2662"/>
                    <a:pt x="1" y="2604"/>
                    <a:pt x="30" y="2519"/>
                  </a:cubicBezTo>
                  <a:cubicBezTo>
                    <a:pt x="230" y="1574"/>
                    <a:pt x="774" y="716"/>
                    <a:pt x="1518"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1"/>
            <p:cNvSpPr/>
            <p:nvPr/>
          </p:nvSpPr>
          <p:spPr>
            <a:xfrm>
              <a:off x="5781047" y="3650689"/>
              <a:ext cx="266426" cy="258091"/>
            </a:xfrm>
            <a:custGeom>
              <a:avLst/>
              <a:gdLst/>
              <a:ahLst/>
              <a:cxnLst/>
              <a:rect l="l" t="t" r="r" b="b"/>
              <a:pathLst>
                <a:path w="2749" h="2663" extrusionOk="0">
                  <a:moveTo>
                    <a:pt x="2233" y="2319"/>
                  </a:moveTo>
                  <a:cubicBezTo>
                    <a:pt x="2748" y="1202"/>
                    <a:pt x="1689" y="0"/>
                    <a:pt x="516" y="344"/>
                  </a:cubicBezTo>
                  <a:cubicBezTo>
                    <a:pt x="1" y="1460"/>
                    <a:pt x="1059" y="2662"/>
                    <a:pt x="2233"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1"/>
            <p:cNvSpPr/>
            <p:nvPr/>
          </p:nvSpPr>
          <p:spPr>
            <a:xfrm>
              <a:off x="5781047" y="3683932"/>
              <a:ext cx="216417" cy="224849"/>
            </a:xfrm>
            <a:custGeom>
              <a:avLst/>
              <a:gdLst/>
              <a:ahLst/>
              <a:cxnLst/>
              <a:rect l="l" t="t" r="r" b="b"/>
              <a:pathLst>
                <a:path w="2233" h="2320" extrusionOk="0">
                  <a:moveTo>
                    <a:pt x="516" y="1"/>
                  </a:moveTo>
                  <a:cubicBezTo>
                    <a:pt x="1" y="1117"/>
                    <a:pt x="1059" y="2319"/>
                    <a:pt x="2233" y="1976"/>
                  </a:cubicBezTo>
                  <a:cubicBezTo>
                    <a:pt x="2090" y="1460"/>
                    <a:pt x="1088" y="258"/>
                    <a:pt x="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1"/>
            <p:cNvSpPr/>
            <p:nvPr/>
          </p:nvSpPr>
          <p:spPr>
            <a:xfrm>
              <a:off x="5872634" y="3711747"/>
              <a:ext cx="160883" cy="257994"/>
            </a:xfrm>
            <a:custGeom>
              <a:avLst/>
              <a:gdLst/>
              <a:ahLst/>
              <a:cxnLst/>
              <a:rect l="l" t="t" r="r" b="b"/>
              <a:pathLst>
                <a:path w="1660" h="2662" extrusionOk="0">
                  <a:moveTo>
                    <a:pt x="143" y="86"/>
                  </a:moveTo>
                  <a:cubicBezTo>
                    <a:pt x="57" y="0"/>
                    <a:pt x="0" y="86"/>
                    <a:pt x="86" y="143"/>
                  </a:cubicBezTo>
                  <a:cubicBezTo>
                    <a:pt x="801" y="773"/>
                    <a:pt x="1288" y="1631"/>
                    <a:pt x="1460" y="2547"/>
                  </a:cubicBezTo>
                  <a:cubicBezTo>
                    <a:pt x="1488" y="2662"/>
                    <a:pt x="1660" y="2604"/>
                    <a:pt x="1660" y="2519"/>
                  </a:cubicBezTo>
                  <a:cubicBezTo>
                    <a:pt x="1431" y="1574"/>
                    <a:pt x="887" y="716"/>
                    <a:pt x="143"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1"/>
            <p:cNvSpPr/>
            <p:nvPr/>
          </p:nvSpPr>
          <p:spPr>
            <a:xfrm>
              <a:off x="5184712" y="3398315"/>
              <a:ext cx="252470" cy="1439613"/>
            </a:xfrm>
            <a:custGeom>
              <a:avLst/>
              <a:gdLst/>
              <a:ahLst/>
              <a:cxnLst/>
              <a:rect l="l" t="t" r="r" b="b"/>
              <a:pathLst>
                <a:path w="2605" h="14854" extrusionOk="0">
                  <a:moveTo>
                    <a:pt x="344" y="29"/>
                  </a:moveTo>
                  <a:lnTo>
                    <a:pt x="2290" y="29"/>
                  </a:lnTo>
                  <a:cubicBezTo>
                    <a:pt x="2433" y="0"/>
                    <a:pt x="2576" y="115"/>
                    <a:pt x="2605" y="286"/>
                  </a:cubicBezTo>
                  <a:lnTo>
                    <a:pt x="2605" y="14596"/>
                  </a:lnTo>
                  <a:cubicBezTo>
                    <a:pt x="2576" y="14739"/>
                    <a:pt x="2433" y="14853"/>
                    <a:pt x="2290" y="14853"/>
                  </a:cubicBezTo>
                  <a:lnTo>
                    <a:pt x="344" y="14853"/>
                  </a:lnTo>
                  <a:cubicBezTo>
                    <a:pt x="172" y="14853"/>
                    <a:pt x="29" y="14739"/>
                    <a:pt x="0" y="14596"/>
                  </a:cubicBezTo>
                  <a:lnTo>
                    <a:pt x="0" y="286"/>
                  </a:lnTo>
                  <a:cubicBezTo>
                    <a:pt x="29" y="115"/>
                    <a:pt x="172" y="0"/>
                    <a:pt x="344"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1"/>
            <p:cNvSpPr/>
            <p:nvPr/>
          </p:nvSpPr>
          <p:spPr>
            <a:xfrm>
              <a:off x="4890664" y="3401029"/>
              <a:ext cx="2235693" cy="1436899"/>
            </a:xfrm>
            <a:custGeom>
              <a:avLst/>
              <a:gdLst/>
              <a:ahLst/>
              <a:cxnLst/>
              <a:rect l="l" t="t" r="r" b="b"/>
              <a:pathLst>
                <a:path w="23068" h="14826" extrusionOk="0">
                  <a:moveTo>
                    <a:pt x="22667" y="14825"/>
                  </a:moveTo>
                  <a:lnTo>
                    <a:pt x="659" y="14825"/>
                  </a:lnTo>
                  <a:cubicBezTo>
                    <a:pt x="344" y="14825"/>
                    <a:pt x="87" y="14597"/>
                    <a:pt x="1" y="14310"/>
                  </a:cubicBezTo>
                  <a:cubicBezTo>
                    <a:pt x="17201" y="14253"/>
                    <a:pt x="20320" y="12879"/>
                    <a:pt x="21694" y="688"/>
                  </a:cubicBezTo>
                  <a:cubicBezTo>
                    <a:pt x="21694" y="630"/>
                    <a:pt x="21694" y="573"/>
                    <a:pt x="21694" y="516"/>
                  </a:cubicBezTo>
                  <a:lnTo>
                    <a:pt x="1" y="516"/>
                  </a:lnTo>
                  <a:cubicBezTo>
                    <a:pt x="87" y="201"/>
                    <a:pt x="344" y="1"/>
                    <a:pt x="659" y="1"/>
                  </a:cubicBezTo>
                  <a:lnTo>
                    <a:pt x="22868" y="1"/>
                  </a:lnTo>
                  <a:lnTo>
                    <a:pt x="22896" y="1"/>
                  </a:lnTo>
                  <a:lnTo>
                    <a:pt x="22925" y="1"/>
                  </a:lnTo>
                  <a:lnTo>
                    <a:pt x="22953" y="1"/>
                  </a:lnTo>
                  <a:lnTo>
                    <a:pt x="22953" y="1"/>
                  </a:lnTo>
                  <a:lnTo>
                    <a:pt x="22953" y="1"/>
                  </a:lnTo>
                  <a:lnTo>
                    <a:pt x="22953" y="1"/>
                  </a:lnTo>
                  <a:lnTo>
                    <a:pt x="22953" y="1"/>
                  </a:lnTo>
                  <a:lnTo>
                    <a:pt x="22953" y="1"/>
                  </a:lnTo>
                  <a:lnTo>
                    <a:pt x="22953" y="1"/>
                  </a:lnTo>
                  <a:lnTo>
                    <a:pt x="22953" y="1"/>
                  </a:lnTo>
                  <a:lnTo>
                    <a:pt x="22953" y="1"/>
                  </a:lnTo>
                  <a:lnTo>
                    <a:pt x="22953" y="1"/>
                  </a:lnTo>
                  <a:lnTo>
                    <a:pt x="22982" y="1"/>
                  </a:lnTo>
                  <a:lnTo>
                    <a:pt x="22982" y="1"/>
                  </a:lnTo>
                  <a:cubicBezTo>
                    <a:pt x="22982" y="1"/>
                    <a:pt x="22982" y="1"/>
                    <a:pt x="23011" y="29"/>
                  </a:cubicBezTo>
                  <a:lnTo>
                    <a:pt x="23011" y="29"/>
                  </a:lnTo>
                  <a:lnTo>
                    <a:pt x="23011" y="29"/>
                  </a:lnTo>
                  <a:lnTo>
                    <a:pt x="23011" y="29"/>
                  </a:lnTo>
                  <a:lnTo>
                    <a:pt x="23011"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87"/>
                  </a:lnTo>
                  <a:lnTo>
                    <a:pt x="23039" y="115"/>
                  </a:lnTo>
                  <a:lnTo>
                    <a:pt x="23039" y="115"/>
                  </a:lnTo>
                  <a:lnTo>
                    <a:pt x="23039" y="115"/>
                  </a:lnTo>
                  <a:lnTo>
                    <a:pt x="23039" y="115"/>
                  </a:lnTo>
                  <a:lnTo>
                    <a:pt x="23039" y="115"/>
                  </a:lnTo>
                  <a:lnTo>
                    <a:pt x="23039" y="144"/>
                  </a:lnTo>
                  <a:lnTo>
                    <a:pt x="23039" y="144"/>
                  </a:lnTo>
                  <a:cubicBezTo>
                    <a:pt x="23068" y="201"/>
                    <a:pt x="23068" y="287"/>
                    <a:pt x="23068" y="344"/>
                  </a:cubicBezTo>
                  <a:lnTo>
                    <a:pt x="23068" y="14139"/>
                  </a:lnTo>
                  <a:cubicBezTo>
                    <a:pt x="23068" y="14196"/>
                    <a:pt x="23068" y="14282"/>
                    <a:pt x="23039" y="14339"/>
                  </a:cubicBezTo>
                  <a:lnTo>
                    <a:pt x="23039" y="14339"/>
                  </a:lnTo>
                  <a:lnTo>
                    <a:pt x="23039" y="14368"/>
                  </a:lnTo>
                  <a:lnTo>
                    <a:pt x="23039" y="14368"/>
                  </a:lnTo>
                  <a:lnTo>
                    <a:pt x="23039" y="14396"/>
                  </a:lnTo>
                  <a:lnTo>
                    <a:pt x="23039" y="14396"/>
                  </a:lnTo>
                  <a:lnTo>
                    <a:pt x="23039" y="14396"/>
                  </a:lnTo>
                  <a:lnTo>
                    <a:pt x="23039" y="14425"/>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11" y="14453"/>
                  </a:lnTo>
                  <a:lnTo>
                    <a:pt x="23011" y="14482"/>
                  </a:lnTo>
                  <a:lnTo>
                    <a:pt x="23011" y="14482"/>
                  </a:lnTo>
                  <a:lnTo>
                    <a:pt x="23011" y="14482"/>
                  </a:lnTo>
                  <a:lnTo>
                    <a:pt x="23011" y="14482"/>
                  </a:lnTo>
                  <a:cubicBezTo>
                    <a:pt x="22982" y="14482"/>
                    <a:pt x="22982" y="14482"/>
                    <a:pt x="22982" y="14511"/>
                  </a:cubicBezTo>
                  <a:lnTo>
                    <a:pt x="22982" y="14511"/>
                  </a:lnTo>
                  <a:lnTo>
                    <a:pt x="22953" y="14511"/>
                  </a:lnTo>
                  <a:lnTo>
                    <a:pt x="22953" y="14511"/>
                  </a:lnTo>
                  <a:lnTo>
                    <a:pt x="22953" y="14511"/>
                  </a:lnTo>
                  <a:lnTo>
                    <a:pt x="22953" y="14511"/>
                  </a:lnTo>
                  <a:lnTo>
                    <a:pt x="22953" y="14511"/>
                  </a:lnTo>
                  <a:lnTo>
                    <a:pt x="22953" y="14511"/>
                  </a:lnTo>
                  <a:lnTo>
                    <a:pt x="22953" y="14511"/>
                  </a:lnTo>
                  <a:lnTo>
                    <a:pt x="22953" y="14511"/>
                  </a:lnTo>
                  <a:lnTo>
                    <a:pt x="22953" y="14511"/>
                  </a:lnTo>
                  <a:lnTo>
                    <a:pt x="22925" y="14511"/>
                  </a:lnTo>
                  <a:lnTo>
                    <a:pt x="22925" y="14511"/>
                  </a:lnTo>
                  <a:lnTo>
                    <a:pt x="22925" y="14511"/>
                  </a:lnTo>
                  <a:lnTo>
                    <a:pt x="22925" y="14511"/>
                  </a:lnTo>
                  <a:lnTo>
                    <a:pt x="22896" y="14511"/>
                  </a:lnTo>
                  <a:lnTo>
                    <a:pt x="22696" y="1451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1"/>
            <p:cNvSpPr/>
            <p:nvPr/>
          </p:nvSpPr>
          <p:spPr>
            <a:xfrm>
              <a:off x="4954532" y="2893471"/>
              <a:ext cx="2133057" cy="507654"/>
            </a:xfrm>
            <a:custGeom>
              <a:avLst/>
              <a:gdLst/>
              <a:ahLst/>
              <a:cxnLst/>
              <a:rect l="l" t="t" r="r" b="b"/>
              <a:pathLst>
                <a:path w="22009" h="5238" extrusionOk="0">
                  <a:moveTo>
                    <a:pt x="22008" y="5238"/>
                  </a:moveTo>
                  <a:cubicBezTo>
                    <a:pt x="21922" y="3578"/>
                    <a:pt x="13337" y="315"/>
                    <a:pt x="11104" y="58"/>
                  </a:cubicBezTo>
                  <a:cubicBezTo>
                    <a:pt x="10704" y="0"/>
                    <a:pt x="10761" y="344"/>
                    <a:pt x="10933" y="544"/>
                  </a:cubicBezTo>
                  <a:cubicBezTo>
                    <a:pt x="11390" y="1059"/>
                    <a:pt x="11305" y="2090"/>
                    <a:pt x="10532" y="2691"/>
                  </a:cubicBezTo>
                  <a:cubicBezTo>
                    <a:pt x="9015" y="3950"/>
                    <a:pt x="0" y="3320"/>
                    <a:pt x="0" y="52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1"/>
            <p:cNvSpPr/>
            <p:nvPr/>
          </p:nvSpPr>
          <p:spPr>
            <a:xfrm>
              <a:off x="5600780" y="2957243"/>
              <a:ext cx="1103987" cy="388445"/>
            </a:xfrm>
            <a:custGeom>
              <a:avLst/>
              <a:gdLst/>
              <a:ahLst/>
              <a:cxnLst/>
              <a:rect l="l" t="t" r="r" b="b"/>
              <a:pathLst>
                <a:path w="11391" h="4008" extrusionOk="0">
                  <a:moveTo>
                    <a:pt x="773" y="3235"/>
                  </a:moveTo>
                  <a:cubicBezTo>
                    <a:pt x="2032" y="3206"/>
                    <a:pt x="4408" y="2948"/>
                    <a:pt x="4808" y="1746"/>
                  </a:cubicBezTo>
                  <a:cubicBezTo>
                    <a:pt x="5352" y="201"/>
                    <a:pt x="5896" y="1"/>
                    <a:pt x="7441" y="630"/>
                  </a:cubicBezTo>
                  <a:cubicBezTo>
                    <a:pt x="8815" y="1174"/>
                    <a:pt x="11391" y="2262"/>
                    <a:pt x="10904" y="2519"/>
                  </a:cubicBezTo>
                  <a:cubicBezTo>
                    <a:pt x="10504" y="2719"/>
                    <a:pt x="7956" y="2004"/>
                    <a:pt x="7184" y="2233"/>
                  </a:cubicBezTo>
                  <a:cubicBezTo>
                    <a:pt x="6297" y="2462"/>
                    <a:pt x="4322" y="4007"/>
                    <a:pt x="830" y="3807"/>
                  </a:cubicBezTo>
                  <a:cubicBezTo>
                    <a:pt x="29" y="3750"/>
                    <a:pt x="0" y="3235"/>
                    <a:pt x="773" y="3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1"/>
            <p:cNvSpPr/>
            <p:nvPr/>
          </p:nvSpPr>
          <p:spPr>
            <a:xfrm>
              <a:off x="6674144" y="3864296"/>
              <a:ext cx="202654" cy="174839"/>
            </a:xfrm>
            <a:custGeom>
              <a:avLst/>
              <a:gdLst/>
              <a:ahLst/>
              <a:cxnLst/>
              <a:rect l="l" t="t" r="r" b="b"/>
              <a:pathLst>
                <a:path w="2091" h="1804" extrusionOk="0">
                  <a:moveTo>
                    <a:pt x="1518" y="258"/>
                  </a:moveTo>
                  <a:cubicBezTo>
                    <a:pt x="2090" y="630"/>
                    <a:pt x="1890" y="1546"/>
                    <a:pt x="1203" y="1689"/>
                  </a:cubicBezTo>
                  <a:cubicBezTo>
                    <a:pt x="516" y="1803"/>
                    <a:pt x="1" y="1030"/>
                    <a:pt x="402" y="458"/>
                  </a:cubicBezTo>
                  <a:cubicBezTo>
                    <a:pt x="659" y="86"/>
                    <a:pt x="1146" y="0"/>
                    <a:pt x="1518"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1"/>
            <p:cNvSpPr/>
            <p:nvPr/>
          </p:nvSpPr>
          <p:spPr>
            <a:xfrm>
              <a:off x="6649236" y="3844816"/>
              <a:ext cx="202558" cy="174839"/>
            </a:xfrm>
            <a:custGeom>
              <a:avLst/>
              <a:gdLst/>
              <a:ahLst/>
              <a:cxnLst/>
              <a:rect l="l" t="t" r="r" b="b"/>
              <a:pathLst>
                <a:path w="2090" h="1804" extrusionOk="0">
                  <a:moveTo>
                    <a:pt x="1517" y="230"/>
                  </a:moveTo>
                  <a:cubicBezTo>
                    <a:pt x="2090" y="630"/>
                    <a:pt x="1889" y="1546"/>
                    <a:pt x="1202" y="1661"/>
                  </a:cubicBezTo>
                  <a:cubicBezTo>
                    <a:pt x="516" y="1804"/>
                    <a:pt x="0" y="1031"/>
                    <a:pt x="401" y="459"/>
                  </a:cubicBezTo>
                  <a:cubicBezTo>
                    <a:pt x="659" y="87"/>
                    <a:pt x="1145" y="1"/>
                    <a:pt x="1517" y="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1"/>
            <p:cNvSpPr/>
            <p:nvPr/>
          </p:nvSpPr>
          <p:spPr>
            <a:xfrm>
              <a:off x="6699149" y="3872534"/>
              <a:ext cx="63869" cy="61155"/>
            </a:xfrm>
            <a:custGeom>
              <a:avLst/>
              <a:gdLst/>
              <a:ahLst/>
              <a:cxnLst/>
              <a:rect l="l" t="t" r="r" b="b"/>
              <a:pathLst>
                <a:path w="659" h="631" extrusionOk="0">
                  <a:moveTo>
                    <a:pt x="401" y="58"/>
                  </a:moveTo>
                  <a:cubicBezTo>
                    <a:pt x="659" y="230"/>
                    <a:pt x="401" y="631"/>
                    <a:pt x="144" y="459"/>
                  </a:cubicBezTo>
                  <a:cubicBezTo>
                    <a:pt x="29" y="373"/>
                    <a:pt x="1" y="230"/>
                    <a:pt x="86" y="115"/>
                  </a:cubicBezTo>
                  <a:cubicBezTo>
                    <a:pt x="144" y="30"/>
                    <a:pt x="287" y="1"/>
                    <a:pt x="401" y="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1"/>
            <p:cNvSpPr/>
            <p:nvPr/>
          </p:nvSpPr>
          <p:spPr>
            <a:xfrm>
              <a:off x="6668620" y="4130529"/>
              <a:ext cx="122116" cy="105543"/>
            </a:xfrm>
            <a:custGeom>
              <a:avLst/>
              <a:gdLst/>
              <a:ahLst/>
              <a:cxnLst/>
              <a:rect l="l" t="t" r="r" b="b"/>
              <a:pathLst>
                <a:path w="1260" h="1089" extrusionOk="0">
                  <a:moveTo>
                    <a:pt x="917" y="144"/>
                  </a:moveTo>
                  <a:cubicBezTo>
                    <a:pt x="1260" y="373"/>
                    <a:pt x="1145" y="916"/>
                    <a:pt x="745" y="1002"/>
                  </a:cubicBezTo>
                  <a:cubicBezTo>
                    <a:pt x="316" y="1088"/>
                    <a:pt x="1" y="602"/>
                    <a:pt x="258" y="258"/>
                  </a:cubicBezTo>
                  <a:cubicBezTo>
                    <a:pt x="401" y="29"/>
                    <a:pt x="688" y="1"/>
                    <a:pt x="917" y="1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1"/>
            <p:cNvSpPr/>
            <p:nvPr/>
          </p:nvSpPr>
          <p:spPr>
            <a:xfrm>
              <a:off x="6654761" y="4119481"/>
              <a:ext cx="122116" cy="105446"/>
            </a:xfrm>
            <a:custGeom>
              <a:avLst/>
              <a:gdLst/>
              <a:ahLst/>
              <a:cxnLst/>
              <a:rect l="l" t="t" r="r" b="b"/>
              <a:pathLst>
                <a:path w="1260" h="1088" extrusionOk="0">
                  <a:moveTo>
                    <a:pt x="916" y="143"/>
                  </a:moveTo>
                  <a:cubicBezTo>
                    <a:pt x="1260" y="372"/>
                    <a:pt x="1145" y="916"/>
                    <a:pt x="716" y="1002"/>
                  </a:cubicBezTo>
                  <a:cubicBezTo>
                    <a:pt x="315" y="1088"/>
                    <a:pt x="1" y="601"/>
                    <a:pt x="230" y="258"/>
                  </a:cubicBezTo>
                  <a:cubicBezTo>
                    <a:pt x="401" y="57"/>
                    <a:pt x="687" y="0"/>
                    <a:pt x="916"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1"/>
            <p:cNvSpPr/>
            <p:nvPr/>
          </p:nvSpPr>
          <p:spPr>
            <a:xfrm>
              <a:off x="6685290" y="4133340"/>
              <a:ext cx="38961" cy="41675"/>
            </a:xfrm>
            <a:custGeom>
              <a:avLst/>
              <a:gdLst/>
              <a:ahLst/>
              <a:cxnLst/>
              <a:rect l="l" t="t" r="r" b="b"/>
              <a:pathLst>
                <a:path w="402" h="430" extrusionOk="0">
                  <a:moveTo>
                    <a:pt x="229" y="57"/>
                  </a:moveTo>
                  <a:cubicBezTo>
                    <a:pt x="401" y="172"/>
                    <a:pt x="229" y="429"/>
                    <a:pt x="58" y="286"/>
                  </a:cubicBezTo>
                  <a:cubicBezTo>
                    <a:pt x="0" y="258"/>
                    <a:pt x="0" y="172"/>
                    <a:pt x="29" y="86"/>
                  </a:cubicBezTo>
                  <a:cubicBezTo>
                    <a:pt x="86" y="29"/>
                    <a:pt x="172" y="0"/>
                    <a:pt x="229" y="5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1"/>
            <p:cNvSpPr/>
            <p:nvPr/>
          </p:nvSpPr>
          <p:spPr>
            <a:xfrm>
              <a:off x="6546601" y="3964121"/>
              <a:ext cx="72204" cy="63869"/>
            </a:xfrm>
            <a:custGeom>
              <a:avLst/>
              <a:gdLst/>
              <a:ahLst/>
              <a:cxnLst/>
              <a:rect l="l" t="t" r="r" b="b"/>
              <a:pathLst>
                <a:path w="745" h="659" extrusionOk="0">
                  <a:moveTo>
                    <a:pt x="516" y="115"/>
                  </a:moveTo>
                  <a:cubicBezTo>
                    <a:pt x="745" y="229"/>
                    <a:pt x="659" y="573"/>
                    <a:pt x="430" y="601"/>
                  </a:cubicBezTo>
                  <a:cubicBezTo>
                    <a:pt x="172" y="659"/>
                    <a:pt x="0" y="372"/>
                    <a:pt x="144" y="172"/>
                  </a:cubicBezTo>
                  <a:cubicBezTo>
                    <a:pt x="229" y="58"/>
                    <a:pt x="401" y="0"/>
                    <a:pt x="516" y="1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1"/>
            <p:cNvSpPr/>
            <p:nvPr/>
          </p:nvSpPr>
          <p:spPr>
            <a:xfrm>
              <a:off x="6541076" y="3958597"/>
              <a:ext cx="63869" cy="61058"/>
            </a:xfrm>
            <a:custGeom>
              <a:avLst/>
              <a:gdLst/>
              <a:ahLst/>
              <a:cxnLst/>
              <a:rect l="l" t="t" r="r" b="b"/>
              <a:pathLst>
                <a:path w="659" h="630" extrusionOk="0">
                  <a:moveTo>
                    <a:pt x="487" y="86"/>
                  </a:moveTo>
                  <a:cubicBezTo>
                    <a:pt x="601" y="172"/>
                    <a:pt x="658" y="344"/>
                    <a:pt x="573" y="487"/>
                  </a:cubicBezTo>
                  <a:cubicBezTo>
                    <a:pt x="458" y="601"/>
                    <a:pt x="286" y="630"/>
                    <a:pt x="172" y="544"/>
                  </a:cubicBezTo>
                  <a:cubicBezTo>
                    <a:pt x="29" y="458"/>
                    <a:pt x="0" y="286"/>
                    <a:pt x="86" y="172"/>
                  </a:cubicBezTo>
                  <a:cubicBezTo>
                    <a:pt x="172" y="29"/>
                    <a:pt x="372" y="0"/>
                    <a:pt x="487" y="8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1"/>
            <p:cNvSpPr/>
            <p:nvPr/>
          </p:nvSpPr>
          <p:spPr>
            <a:xfrm>
              <a:off x="6554935" y="3966932"/>
              <a:ext cx="16767" cy="19480"/>
            </a:xfrm>
            <a:custGeom>
              <a:avLst/>
              <a:gdLst/>
              <a:ahLst/>
              <a:cxnLst/>
              <a:rect l="l" t="t" r="r" b="b"/>
              <a:pathLst>
                <a:path w="173" h="201" extrusionOk="0">
                  <a:moveTo>
                    <a:pt x="143" y="29"/>
                  </a:moveTo>
                  <a:cubicBezTo>
                    <a:pt x="172" y="57"/>
                    <a:pt x="172" y="115"/>
                    <a:pt x="143" y="143"/>
                  </a:cubicBezTo>
                  <a:cubicBezTo>
                    <a:pt x="143" y="200"/>
                    <a:pt x="86" y="200"/>
                    <a:pt x="29" y="172"/>
                  </a:cubicBezTo>
                  <a:cubicBezTo>
                    <a:pt x="0" y="143"/>
                    <a:pt x="0" y="86"/>
                    <a:pt x="0" y="57"/>
                  </a:cubicBezTo>
                  <a:cubicBezTo>
                    <a:pt x="29" y="29"/>
                    <a:pt x="86" y="0"/>
                    <a:pt x="143"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1"/>
            <p:cNvSpPr/>
            <p:nvPr/>
          </p:nvSpPr>
          <p:spPr>
            <a:xfrm>
              <a:off x="5534198" y="3817097"/>
              <a:ext cx="2759920" cy="921007"/>
            </a:xfrm>
            <a:custGeom>
              <a:avLst/>
              <a:gdLst/>
              <a:ahLst/>
              <a:cxnLst/>
              <a:rect l="l" t="t" r="r" b="b"/>
              <a:pathLst>
                <a:path w="28477" h="9503" extrusionOk="0">
                  <a:moveTo>
                    <a:pt x="20692" y="8386"/>
                  </a:moveTo>
                  <a:lnTo>
                    <a:pt x="20692" y="8386"/>
                  </a:lnTo>
                  <a:lnTo>
                    <a:pt x="20721" y="8415"/>
                  </a:lnTo>
                  <a:lnTo>
                    <a:pt x="20721" y="8415"/>
                  </a:lnTo>
                  <a:lnTo>
                    <a:pt x="20721" y="8415"/>
                  </a:lnTo>
                  <a:cubicBezTo>
                    <a:pt x="21808" y="9216"/>
                    <a:pt x="23611" y="9474"/>
                    <a:pt x="24584" y="8901"/>
                  </a:cubicBezTo>
                  <a:cubicBezTo>
                    <a:pt x="25643" y="8701"/>
                    <a:pt x="26616" y="8186"/>
                    <a:pt x="27389" y="7384"/>
                  </a:cubicBezTo>
                  <a:cubicBezTo>
                    <a:pt x="28105" y="6583"/>
                    <a:pt x="27961" y="6096"/>
                    <a:pt x="27532" y="5868"/>
                  </a:cubicBezTo>
                  <a:cubicBezTo>
                    <a:pt x="28477" y="4322"/>
                    <a:pt x="27303" y="2347"/>
                    <a:pt x="25500" y="2462"/>
                  </a:cubicBezTo>
                  <a:cubicBezTo>
                    <a:pt x="25328" y="2490"/>
                    <a:pt x="25185" y="2490"/>
                    <a:pt x="25042" y="2519"/>
                  </a:cubicBezTo>
                  <a:cubicBezTo>
                    <a:pt x="25071" y="2262"/>
                    <a:pt x="25071" y="2004"/>
                    <a:pt x="25042" y="1746"/>
                  </a:cubicBezTo>
                  <a:cubicBezTo>
                    <a:pt x="24727" y="315"/>
                    <a:pt x="23354" y="144"/>
                    <a:pt x="22266" y="916"/>
                  </a:cubicBezTo>
                  <a:cubicBezTo>
                    <a:pt x="22180" y="630"/>
                    <a:pt x="21923" y="401"/>
                    <a:pt x="21637" y="344"/>
                  </a:cubicBezTo>
                  <a:cubicBezTo>
                    <a:pt x="20063" y="1"/>
                    <a:pt x="19576" y="2634"/>
                    <a:pt x="19376" y="4379"/>
                  </a:cubicBezTo>
                  <a:lnTo>
                    <a:pt x="19347" y="4408"/>
                  </a:lnTo>
                  <a:cubicBezTo>
                    <a:pt x="18861" y="5181"/>
                    <a:pt x="19204" y="6268"/>
                    <a:pt x="19977" y="7413"/>
                  </a:cubicBezTo>
                  <a:cubicBezTo>
                    <a:pt x="18403" y="7756"/>
                    <a:pt x="16800" y="8014"/>
                    <a:pt x="15226" y="8157"/>
                  </a:cubicBezTo>
                  <a:cubicBezTo>
                    <a:pt x="17000" y="7756"/>
                    <a:pt x="17601" y="5953"/>
                    <a:pt x="17286" y="3492"/>
                  </a:cubicBezTo>
                  <a:cubicBezTo>
                    <a:pt x="17229" y="3006"/>
                    <a:pt x="16914" y="2891"/>
                    <a:pt x="16829" y="3320"/>
                  </a:cubicBezTo>
                  <a:cubicBezTo>
                    <a:pt x="16342" y="5553"/>
                    <a:pt x="13537" y="5123"/>
                    <a:pt x="14310" y="7928"/>
                  </a:cubicBezTo>
                  <a:cubicBezTo>
                    <a:pt x="13967" y="8128"/>
                    <a:pt x="13566" y="8243"/>
                    <a:pt x="13194" y="8300"/>
                  </a:cubicBezTo>
                  <a:cubicBezTo>
                    <a:pt x="9302" y="8586"/>
                    <a:pt x="5409" y="8558"/>
                    <a:pt x="1517" y="8243"/>
                  </a:cubicBezTo>
                  <a:cubicBezTo>
                    <a:pt x="229" y="8100"/>
                    <a:pt x="0" y="8958"/>
                    <a:pt x="1346" y="9073"/>
                  </a:cubicBezTo>
                  <a:cubicBezTo>
                    <a:pt x="6497" y="9502"/>
                    <a:pt x="14711" y="9302"/>
                    <a:pt x="20206" y="7756"/>
                  </a:cubicBezTo>
                  <a:cubicBezTo>
                    <a:pt x="20349" y="7957"/>
                    <a:pt x="20520" y="8186"/>
                    <a:pt x="20692" y="83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1"/>
            <p:cNvSpPr/>
            <p:nvPr/>
          </p:nvSpPr>
          <p:spPr>
            <a:xfrm>
              <a:off x="5439897" y="4369044"/>
              <a:ext cx="2169111" cy="277475"/>
            </a:xfrm>
            <a:custGeom>
              <a:avLst/>
              <a:gdLst/>
              <a:ahLst/>
              <a:cxnLst/>
              <a:rect l="l" t="t" r="r" b="b"/>
              <a:pathLst>
                <a:path w="22381" h="2863" extrusionOk="0">
                  <a:moveTo>
                    <a:pt x="1374" y="2405"/>
                  </a:moveTo>
                  <a:cubicBezTo>
                    <a:pt x="0" y="2290"/>
                    <a:pt x="258" y="1432"/>
                    <a:pt x="1546" y="1575"/>
                  </a:cubicBezTo>
                  <a:cubicBezTo>
                    <a:pt x="6411" y="2061"/>
                    <a:pt x="17344" y="1918"/>
                    <a:pt x="21865" y="173"/>
                  </a:cubicBezTo>
                  <a:cubicBezTo>
                    <a:pt x="22266" y="1"/>
                    <a:pt x="22381" y="344"/>
                    <a:pt x="21980" y="487"/>
                  </a:cubicBezTo>
                  <a:cubicBezTo>
                    <a:pt x="16600" y="2577"/>
                    <a:pt x="7098" y="2863"/>
                    <a:pt x="1374" y="2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1"/>
            <p:cNvSpPr/>
            <p:nvPr/>
          </p:nvSpPr>
          <p:spPr>
            <a:xfrm>
              <a:off x="6738013" y="4000175"/>
              <a:ext cx="416164" cy="521513"/>
            </a:xfrm>
            <a:custGeom>
              <a:avLst/>
              <a:gdLst/>
              <a:ahLst/>
              <a:cxnLst/>
              <a:rect l="l" t="t" r="r" b="b"/>
              <a:pathLst>
                <a:path w="4294" h="5381" extrusionOk="0">
                  <a:moveTo>
                    <a:pt x="1030" y="5352"/>
                  </a:moveTo>
                  <a:cubicBezTo>
                    <a:pt x="0" y="2204"/>
                    <a:pt x="2948" y="2777"/>
                    <a:pt x="3463" y="458"/>
                  </a:cubicBezTo>
                  <a:cubicBezTo>
                    <a:pt x="3549" y="0"/>
                    <a:pt x="3864" y="144"/>
                    <a:pt x="3921" y="630"/>
                  </a:cubicBezTo>
                  <a:cubicBezTo>
                    <a:pt x="4293" y="3435"/>
                    <a:pt x="3435" y="5381"/>
                    <a:pt x="1030" y="5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1"/>
            <p:cNvSpPr/>
            <p:nvPr/>
          </p:nvSpPr>
          <p:spPr>
            <a:xfrm>
              <a:off x="6707484" y="4249835"/>
              <a:ext cx="368965" cy="319052"/>
            </a:xfrm>
            <a:custGeom>
              <a:avLst/>
              <a:gdLst/>
              <a:ahLst/>
              <a:cxnLst/>
              <a:rect l="l" t="t" r="r" b="b"/>
              <a:pathLst>
                <a:path w="3807" h="3292" extrusionOk="0">
                  <a:moveTo>
                    <a:pt x="229" y="3291"/>
                  </a:moveTo>
                  <a:cubicBezTo>
                    <a:pt x="115" y="3291"/>
                    <a:pt x="0" y="2891"/>
                    <a:pt x="115" y="2862"/>
                  </a:cubicBezTo>
                  <a:cubicBezTo>
                    <a:pt x="1603" y="2662"/>
                    <a:pt x="2633" y="1460"/>
                    <a:pt x="3435" y="286"/>
                  </a:cubicBezTo>
                  <a:cubicBezTo>
                    <a:pt x="3549" y="115"/>
                    <a:pt x="3807" y="0"/>
                    <a:pt x="3606" y="372"/>
                  </a:cubicBezTo>
                  <a:cubicBezTo>
                    <a:pt x="3034" y="1488"/>
                    <a:pt x="1746" y="3091"/>
                    <a:pt x="229" y="32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1"/>
            <p:cNvSpPr/>
            <p:nvPr/>
          </p:nvSpPr>
          <p:spPr>
            <a:xfrm>
              <a:off x="7550669" y="3950262"/>
              <a:ext cx="668537" cy="521513"/>
            </a:xfrm>
            <a:custGeom>
              <a:avLst/>
              <a:gdLst/>
              <a:ahLst/>
              <a:cxnLst/>
              <a:rect l="l" t="t" r="r" b="b"/>
              <a:pathLst>
                <a:path w="6898" h="5381" extrusionOk="0">
                  <a:moveTo>
                    <a:pt x="1" y="4293"/>
                  </a:moveTo>
                  <a:cubicBezTo>
                    <a:pt x="831" y="5381"/>
                    <a:pt x="4494" y="4951"/>
                    <a:pt x="5553" y="3835"/>
                  </a:cubicBezTo>
                  <a:cubicBezTo>
                    <a:pt x="6898" y="2347"/>
                    <a:pt x="5753" y="0"/>
                    <a:pt x="3750" y="115"/>
                  </a:cubicBezTo>
                  <a:cubicBezTo>
                    <a:pt x="1489" y="201"/>
                    <a:pt x="516" y="2919"/>
                    <a:pt x="1" y="42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1"/>
            <p:cNvSpPr/>
            <p:nvPr/>
          </p:nvSpPr>
          <p:spPr>
            <a:xfrm>
              <a:off x="7417504" y="3717272"/>
              <a:ext cx="488270" cy="574236"/>
            </a:xfrm>
            <a:custGeom>
              <a:avLst/>
              <a:gdLst/>
              <a:ahLst/>
              <a:cxnLst/>
              <a:rect l="l" t="t" r="r" b="b"/>
              <a:pathLst>
                <a:path w="5038" h="5925" extrusionOk="0">
                  <a:moveTo>
                    <a:pt x="1546" y="5753"/>
                  </a:moveTo>
                  <a:cubicBezTo>
                    <a:pt x="2376" y="5924"/>
                    <a:pt x="5038" y="3635"/>
                    <a:pt x="4666" y="1803"/>
                  </a:cubicBezTo>
                  <a:cubicBezTo>
                    <a:pt x="4265" y="0"/>
                    <a:pt x="2090" y="172"/>
                    <a:pt x="1060" y="1861"/>
                  </a:cubicBezTo>
                  <a:cubicBezTo>
                    <a:pt x="1" y="3578"/>
                    <a:pt x="1174" y="4808"/>
                    <a:pt x="1546" y="57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1"/>
            <p:cNvSpPr/>
            <p:nvPr/>
          </p:nvSpPr>
          <p:spPr>
            <a:xfrm>
              <a:off x="7314868" y="3719986"/>
              <a:ext cx="388445" cy="466076"/>
            </a:xfrm>
            <a:custGeom>
              <a:avLst/>
              <a:gdLst/>
              <a:ahLst/>
              <a:cxnLst/>
              <a:rect l="l" t="t" r="r" b="b"/>
              <a:pathLst>
                <a:path w="4008" h="4809" extrusionOk="0">
                  <a:moveTo>
                    <a:pt x="1" y="4809"/>
                  </a:moveTo>
                  <a:cubicBezTo>
                    <a:pt x="173" y="3120"/>
                    <a:pt x="631" y="1"/>
                    <a:pt x="2319" y="373"/>
                  </a:cubicBezTo>
                  <a:cubicBezTo>
                    <a:pt x="4008" y="745"/>
                    <a:pt x="2176" y="3721"/>
                    <a:pt x="1" y="48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1"/>
            <p:cNvSpPr/>
            <p:nvPr/>
          </p:nvSpPr>
          <p:spPr>
            <a:xfrm>
              <a:off x="7700503" y="4258170"/>
              <a:ext cx="515989" cy="355106"/>
            </a:xfrm>
            <a:custGeom>
              <a:avLst/>
              <a:gdLst/>
              <a:ahLst/>
              <a:cxnLst/>
              <a:rect l="l" t="t" r="r" b="b"/>
              <a:pathLst>
                <a:path w="5324" h="3664" extrusionOk="0">
                  <a:moveTo>
                    <a:pt x="0" y="3406"/>
                  </a:moveTo>
                  <a:cubicBezTo>
                    <a:pt x="1545" y="3663"/>
                    <a:pt x="3291" y="2719"/>
                    <a:pt x="4064" y="1860"/>
                  </a:cubicBezTo>
                  <a:cubicBezTo>
                    <a:pt x="5323" y="487"/>
                    <a:pt x="4064" y="0"/>
                    <a:pt x="3091" y="315"/>
                  </a:cubicBezTo>
                  <a:cubicBezTo>
                    <a:pt x="1889" y="716"/>
                    <a:pt x="29" y="2146"/>
                    <a:pt x="0" y="34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1"/>
            <p:cNvSpPr/>
            <p:nvPr/>
          </p:nvSpPr>
          <p:spPr>
            <a:xfrm>
              <a:off x="7589533" y="4266408"/>
              <a:ext cx="122116" cy="116592"/>
            </a:xfrm>
            <a:custGeom>
              <a:avLst/>
              <a:gdLst/>
              <a:ahLst/>
              <a:cxnLst/>
              <a:rect l="l" t="t" r="r" b="b"/>
              <a:pathLst>
                <a:path w="1260" h="1203" extrusionOk="0">
                  <a:moveTo>
                    <a:pt x="973" y="459"/>
                  </a:moveTo>
                  <a:cubicBezTo>
                    <a:pt x="887" y="1"/>
                    <a:pt x="0" y="373"/>
                    <a:pt x="258" y="745"/>
                  </a:cubicBezTo>
                  <a:cubicBezTo>
                    <a:pt x="372" y="1203"/>
                    <a:pt x="1260" y="831"/>
                    <a:pt x="973" y="4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1"/>
            <p:cNvSpPr/>
            <p:nvPr/>
          </p:nvSpPr>
          <p:spPr>
            <a:xfrm>
              <a:off x="7683834" y="4222020"/>
              <a:ext cx="91587" cy="97208"/>
            </a:xfrm>
            <a:custGeom>
              <a:avLst/>
              <a:gdLst/>
              <a:ahLst/>
              <a:cxnLst/>
              <a:rect l="l" t="t" r="r" b="b"/>
              <a:pathLst>
                <a:path w="945" h="1003" extrusionOk="0">
                  <a:moveTo>
                    <a:pt x="859" y="344"/>
                  </a:moveTo>
                  <a:cubicBezTo>
                    <a:pt x="716" y="1"/>
                    <a:pt x="258" y="1"/>
                    <a:pt x="115" y="344"/>
                  </a:cubicBezTo>
                  <a:cubicBezTo>
                    <a:pt x="0" y="659"/>
                    <a:pt x="315" y="1003"/>
                    <a:pt x="659" y="860"/>
                  </a:cubicBezTo>
                  <a:cubicBezTo>
                    <a:pt x="859" y="774"/>
                    <a:pt x="945" y="545"/>
                    <a:pt x="859" y="344"/>
                  </a:cubicBezTo>
                  <a:close/>
                </a:path>
              </a:pathLst>
            </a:custGeom>
            <a:solidFill>
              <a:srgbClr val="1A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1"/>
            <p:cNvSpPr/>
            <p:nvPr/>
          </p:nvSpPr>
          <p:spPr>
            <a:xfrm>
              <a:off x="7586722" y="4133340"/>
              <a:ext cx="91684" cy="94398"/>
            </a:xfrm>
            <a:custGeom>
              <a:avLst/>
              <a:gdLst/>
              <a:ahLst/>
              <a:cxnLst/>
              <a:rect l="l" t="t" r="r" b="b"/>
              <a:pathLst>
                <a:path w="946" h="974" extrusionOk="0">
                  <a:moveTo>
                    <a:pt x="859" y="315"/>
                  </a:moveTo>
                  <a:cubicBezTo>
                    <a:pt x="716" y="0"/>
                    <a:pt x="258" y="0"/>
                    <a:pt x="115" y="344"/>
                  </a:cubicBezTo>
                  <a:cubicBezTo>
                    <a:pt x="1" y="658"/>
                    <a:pt x="315" y="973"/>
                    <a:pt x="630" y="859"/>
                  </a:cubicBezTo>
                  <a:cubicBezTo>
                    <a:pt x="859" y="773"/>
                    <a:pt x="945" y="515"/>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1"/>
            <p:cNvSpPr/>
            <p:nvPr/>
          </p:nvSpPr>
          <p:spPr>
            <a:xfrm>
              <a:off x="7706028" y="4094476"/>
              <a:ext cx="91587" cy="94398"/>
            </a:xfrm>
            <a:custGeom>
              <a:avLst/>
              <a:gdLst/>
              <a:ahLst/>
              <a:cxnLst/>
              <a:rect l="l" t="t" r="r" b="b"/>
              <a:pathLst>
                <a:path w="945" h="974" extrusionOk="0">
                  <a:moveTo>
                    <a:pt x="859" y="315"/>
                  </a:moveTo>
                  <a:cubicBezTo>
                    <a:pt x="716" y="1"/>
                    <a:pt x="258" y="1"/>
                    <a:pt x="115" y="344"/>
                  </a:cubicBezTo>
                  <a:cubicBezTo>
                    <a:pt x="0" y="659"/>
                    <a:pt x="315" y="974"/>
                    <a:pt x="659" y="859"/>
                  </a:cubicBezTo>
                  <a:cubicBezTo>
                    <a:pt x="859" y="773"/>
                    <a:pt x="945" y="516"/>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1"/>
            <p:cNvSpPr/>
            <p:nvPr/>
          </p:nvSpPr>
          <p:spPr>
            <a:xfrm>
              <a:off x="7772610" y="4299748"/>
              <a:ext cx="91587" cy="97111"/>
            </a:xfrm>
            <a:custGeom>
              <a:avLst/>
              <a:gdLst/>
              <a:ahLst/>
              <a:cxnLst/>
              <a:rect l="l" t="t" r="r" b="b"/>
              <a:pathLst>
                <a:path w="945" h="1002" extrusionOk="0">
                  <a:moveTo>
                    <a:pt x="887" y="344"/>
                  </a:moveTo>
                  <a:cubicBezTo>
                    <a:pt x="744" y="0"/>
                    <a:pt x="286" y="29"/>
                    <a:pt x="143" y="344"/>
                  </a:cubicBezTo>
                  <a:cubicBezTo>
                    <a:pt x="0" y="659"/>
                    <a:pt x="344" y="1002"/>
                    <a:pt x="658" y="859"/>
                  </a:cubicBezTo>
                  <a:cubicBezTo>
                    <a:pt x="859" y="773"/>
                    <a:pt x="945" y="544"/>
                    <a:pt x="887"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1"/>
            <p:cNvSpPr/>
            <p:nvPr/>
          </p:nvSpPr>
          <p:spPr>
            <a:xfrm>
              <a:off x="7803042" y="4177728"/>
              <a:ext cx="94495" cy="97111"/>
            </a:xfrm>
            <a:custGeom>
              <a:avLst/>
              <a:gdLst/>
              <a:ahLst/>
              <a:cxnLst/>
              <a:rect l="l" t="t" r="r" b="b"/>
              <a:pathLst>
                <a:path w="975" h="1002" extrusionOk="0">
                  <a:moveTo>
                    <a:pt x="888" y="344"/>
                  </a:moveTo>
                  <a:cubicBezTo>
                    <a:pt x="745" y="0"/>
                    <a:pt x="287" y="29"/>
                    <a:pt x="144" y="344"/>
                  </a:cubicBezTo>
                  <a:cubicBezTo>
                    <a:pt x="1" y="658"/>
                    <a:pt x="344" y="1002"/>
                    <a:pt x="659" y="859"/>
                  </a:cubicBezTo>
                  <a:cubicBezTo>
                    <a:pt x="860" y="773"/>
                    <a:pt x="974" y="544"/>
                    <a:pt x="888"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1"/>
            <p:cNvSpPr/>
            <p:nvPr/>
          </p:nvSpPr>
          <p:spPr>
            <a:xfrm>
              <a:off x="7561814" y="4019558"/>
              <a:ext cx="105446" cy="108257"/>
            </a:xfrm>
            <a:custGeom>
              <a:avLst/>
              <a:gdLst/>
              <a:ahLst/>
              <a:cxnLst/>
              <a:rect l="l" t="t" r="r" b="b"/>
              <a:pathLst>
                <a:path w="1088" h="1117" extrusionOk="0">
                  <a:moveTo>
                    <a:pt x="801" y="373"/>
                  </a:moveTo>
                  <a:cubicBezTo>
                    <a:pt x="572" y="1"/>
                    <a:pt x="0" y="258"/>
                    <a:pt x="86" y="688"/>
                  </a:cubicBezTo>
                  <a:cubicBezTo>
                    <a:pt x="200" y="1117"/>
                    <a:pt x="1088" y="745"/>
                    <a:pt x="801" y="3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1"/>
            <p:cNvSpPr/>
            <p:nvPr/>
          </p:nvSpPr>
          <p:spPr>
            <a:xfrm>
              <a:off x="7445319" y="4302461"/>
              <a:ext cx="443882" cy="349581"/>
            </a:xfrm>
            <a:custGeom>
              <a:avLst/>
              <a:gdLst/>
              <a:ahLst/>
              <a:cxnLst/>
              <a:rect l="l" t="t" r="r" b="b"/>
              <a:pathLst>
                <a:path w="4580" h="3607" extrusionOk="0">
                  <a:moveTo>
                    <a:pt x="0" y="2376"/>
                  </a:moveTo>
                  <a:cubicBezTo>
                    <a:pt x="1488" y="3550"/>
                    <a:pt x="4465" y="3607"/>
                    <a:pt x="4522" y="1890"/>
                  </a:cubicBezTo>
                  <a:cubicBezTo>
                    <a:pt x="4579" y="58"/>
                    <a:pt x="2347" y="1"/>
                    <a:pt x="1832" y="430"/>
                  </a:cubicBezTo>
                  <a:cubicBezTo>
                    <a:pt x="1317" y="860"/>
                    <a:pt x="744" y="2062"/>
                    <a:pt x="0" y="23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1"/>
            <p:cNvSpPr/>
            <p:nvPr/>
          </p:nvSpPr>
          <p:spPr>
            <a:xfrm>
              <a:off x="7256620" y="3991840"/>
              <a:ext cx="424499" cy="543707"/>
            </a:xfrm>
            <a:custGeom>
              <a:avLst/>
              <a:gdLst/>
              <a:ahLst/>
              <a:cxnLst/>
              <a:rect l="l" t="t" r="r" b="b"/>
              <a:pathLst>
                <a:path w="4380" h="5610" extrusionOk="0">
                  <a:moveTo>
                    <a:pt x="2004" y="5610"/>
                  </a:moveTo>
                  <a:cubicBezTo>
                    <a:pt x="745" y="4122"/>
                    <a:pt x="1" y="2634"/>
                    <a:pt x="631" y="1603"/>
                  </a:cubicBezTo>
                  <a:cubicBezTo>
                    <a:pt x="1260" y="602"/>
                    <a:pt x="3006" y="1"/>
                    <a:pt x="3693" y="1174"/>
                  </a:cubicBezTo>
                  <a:cubicBezTo>
                    <a:pt x="4380" y="2347"/>
                    <a:pt x="3693" y="5352"/>
                    <a:pt x="2004" y="56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1"/>
            <p:cNvSpPr/>
            <p:nvPr/>
          </p:nvSpPr>
          <p:spPr>
            <a:xfrm>
              <a:off x="7326013" y="4174917"/>
              <a:ext cx="174839" cy="219227"/>
            </a:xfrm>
            <a:custGeom>
              <a:avLst/>
              <a:gdLst/>
              <a:ahLst/>
              <a:cxnLst/>
              <a:rect l="l" t="t" r="r" b="b"/>
              <a:pathLst>
                <a:path w="1804" h="2262" extrusionOk="0">
                  <a:moveTo>
                    <a:pt x="258" y="2261"/>
                  </a:moveTo>
                  <a:cubicBezTo>
                    <a:pt x="0" y="1918"/>
                    <a:pt x="974" y="544"/>
                    <a:pt x="1374" y="287"/>
                  </a:cubicBezTo>
                  <a:cubicBezTo>
                    <a:pt x="1803" y="0"/>
                    <a:pt x="630" y="1431"/>
                    <a:pt x="258" y="22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1"/>
            <p:cNvSpPr/>
            <p:nvPr/>
          </p:nvSpPr>
          <p:spPr>
            <a:xfrm>
              <a:off x="7489707" y="4449486"/>
              <a:ext cx="335625" cy="205368"/>
            </a:xfrm>
            <a:custGeom>
              <a:avLst/>
              <a:gdLst/>
              <a:ahLst/>
              <a:cxnLst/>
              <a:rect l="l" t="t" r="r" b="b"/>
              <a:pathLst>
                <a:path w="3463" h="2119" extrusionOk="0">
                  <a:moveTo>
                    <a:pt x="0" y="1146"/>
                  </a:moveTo>
                  <a:cubicBezTo>
                    <a:pt x="401" y="1346"/>
                    <a:pt x="1717" y="1231"/>
                    <a:pt x="2576" y="630"/>
                  </a:cubicBezTo>
                  <a:cubicBezTo>
                    <a:pt x="3463" y="1"/>
                    <a:pt x="1803" y="2119"/>
                    <a:pt x="0" y="11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1"/>
            <p:cNvSpPr/>
            <p:nvPr/>
          </p:nvSpPr>
          <p:spPr>
            <a:xfrm>
              <a:off x="5753329" y="4596510"/>
              <a:ext cx="2263411" cy="368965"/>
            </a:xfrm>
            <a:custGeom>
              <a:avLst/>
              <a:gdLst/>
              <a:ahLst/>
              <a:cxnLst/>
              <a:rect l="l" t="t" r="r" b="b"/>
              <a:pathLst>
                <a:path w="23354" h="3807" extrusionOk="0">
                  <a:moveTo>
                    <a:pt x="659" y="1"/>
                  </a:moveTo>
                  <a:cubicBezTo>
                    <a:pt x="287" y="1"/>
                    <a:pt x="0" y="287"/>
                    <a:pt x="0" y="659"/>
                  </a:cubicBezTo>
                  <a:lnTo>
                    <a:pt x="0" y="3120"/>
                  </a:lnTo>
                  <a:cubicBezTo>
                    <a:pt x="0" y="3492"/>
                    <a:pt x="287" y="3807"/>
                    <a:pt x="659" y="3807"/>
                  </a:cubicBezTo>
                  <a:lnTo>
                    <a:pt x="22667" y="3807"/>
                  </a:lnTo>
                  <a:cubicBezTo>
                    <a:pt x="23039" y="3807"/>
                    <a:pt x="23354" y="3492"/>
                    <a:pt x="23354" y="3120"/>
                  </a:cubicBezTo>
                  <a:lnTo>
                    <a:pt x="23354" y="659"/>
                  </a:lnTo>
                  <a:cubicBezTo>
                    <a:pt x="23354" y="287"/>
                    <a:pt x="23039" y="1"/>
                    <a:pt x="2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1"/>
            <p:cNvSpPr/>
            <p:nvPr/>
          </p:nvSpPr>
          <p:spPr>
            <a:xfrm>
              <a:off x="6047377" y="4593699"/>
              <a:ext cx="252470" cy="374586"/>
            </a:xfrm>
            <a:custGeom>
              <a:avLst/>
              <a:gdLst/>
              <a:ahLst/>
              <a:cxnLst/>
              <a:rect l="l" t="t" r="r" b="b"/>
              <a:pathLst>
                <a:path w="2605" h="3865" extrusionOk="0">
                  <a:moveTo>
                    <a:pt x="343" y="1"/>
                  </a:moveTo>
                  <a:lnTo>
                    <a:pt x="2290" y="1"/>
                  </a:lnTo>
                  <a:cubicBezTo>
                    <a:pt x="2433" y="1"/>
                    <a:pt x="2576" y="115"/>
                    <a:pt x="2604" y="259"/>
                  </a:cubicBezTo>
                  <a:lnTo>
                    <a:pt x="2604" y="3578"/>
                  </a:lnTo>
                  <a:cubicBezTo>
                    <a:pt x="2576" y="3750"/>
                    <a:pt x="2433" y="3865"/>
                    <a:pt x="2290" y="3836"/>
                  </a:cubicBezTo>
                  <a:lnTo>
                    <a:pt x="343" y="3836"/>
                  </a:lnTo>
                  <a:cubicBezTo>
                    <a:pt x="172" y="3865"/>
                    <a:pt x="29" y="3750"/>
                    <a:pt x="0" y="3578"/>
                  </a:cubicBezTo>
                  <a:lnTo>
                    <a:pt x="0" y="287"/>
                  </a:lnTo>
                  <a:cubicBezTo>
                    <a:pt x="29" y="115"/>
                    <a:pt x="172"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1"/>
            <p:cNvSpPr/>
            <p:nvPr/>
          </p:nvSpPr>
          <p:spPr>
            <a:xfrm>
              <a:off x="5753329" y="4593699"/>
              <a:ext cx="2241217" cy="441168"/>
            </a:xfrm>
            <a:custGeom>
              <a:avLst/>
              <a:gdLst/>
              <a:ahLst/>
              <a:cxnLst/>
              <a:rect l="l" t="t" r="r" b="b"/>
              <a:pathLst>
                <a:path w="23125" h="4552" extrusionOk="0">
                  <a:moveTo>
                    <a:pt x="22667" y="3836"/>
                  </a:moveTo>
                  <a:lnTo>
                    <a:pt x="659" y="3836"/>
                  </a:lnTo>
                  <a:cubicBezTo>
                    <a:pt x="344" y="3836"/>
                    <a:pt x="86" y="3607"/>
                    <a:pt x="0" y="3321"/>
                  </a:cubicBezTo>
                  <a:cubicBezTo>
                    <a:pt x="8014" y="3321"/>
                    <a:pt x="21780" y="4551"/>
                    <a:pt x="21694" y="688"/>
                  </a:cubicBezTo>
                  <a:cubicBezTo>
                    <a:pt x="21694" y="631"/>
                    <a:pt x="21694" y="602"/>
                    <a:pt x="21694" y="545"/>
                  </a:cubicBezTo>
                  <a:lnTo>
                    <a:pt x="0" y="545"/>
                  </a:lnTo>
                  <a:cubicBezTo>
                    <a:pt x="58" y="230"/>
                    <a:pt x="344" y="1"/>
                    <a:pt x="659" y="1"/>
                  </a:cubicBezTo>
                  <a:lnTo>
                    <a:pt x="22839" y="1"/>
                  </a:lnTo>
                  <a:lnTo>
                    <a:pt x="22867" y="1"/>
                  </a:lnTo>
                  <a:lnTo>
                    <a:pt x="22924" y="1"/>
                  </a:lnTo>
                  <a:lnTo>
                    <a:pt x="22924" y="1"/>
                  </a:lnTo>
                  <a:lnTo>
                    <a:pt x="22924" y="1"/>
                  </a:lnTo>
                  <a:lnTo>
                    <a:pt x="22953" y="1"/>
                  </a:lnTo>
                  <a:lnTo>
                    <a:pt x="22953" y="1"/>
                  </a:lnTo>
                  <a:lnTo>
                    <a:pt x="22982" y="30"/>
                  </a:lnTo>
                  <a:lnTo>
                    <a:pt x="22982" y="30"/>
                  </a:lnTo>
                  <a:lnTo>
                    <a:pt x="23010" y="58"/>
                  </a:lnTo>
                  <a:lnTo>
                    <a:pt x="23010" y="58"/>
                  </a:lnTo>
                  <a:lnTo>
                    <a:pt x="23010" y="58"/>
                  </a:lnTo>
                  <a:lnTo>
                    <a:pt x="23010" y="58"/>
                  </a:lnTo>
                  <a:lnTo>
                    <a:pt x="23039" y="58"/>
                  </a:lnTo>
                  <a:lnTo>
                    <a:pt x="23039" y="58"/>
                  </a:lnTo>
                  <a:lnTo>
                    <a:pt x="23067" y="87"/>
                  </a:lnTo>
                  <a:lnTo>
                    <a:pt x="23067" y="87"/>
                  </a:lnTo>
                  <a:lnTo>
                    <a:pt x="23067" y="87"/>
                  </a:lnTo>
                  <a:lnTo>
                    <a:pt x="23067" y="87"/>
                  </a:lnTo>
                  <a:lnTo>
                    <a:pt x="23067" y="87"/>
                  </a:lnTo>
                  <a:lnTo>
                    <a:pt x="23067" y="87"/>
                  </a:lnTo>
                  <a:lnTo>
                    <a:pt x="23067" y="87"/>
                  </a:lnTo>
                  <a:lnTo>
                    <a:pt x="23067" y="87"/>
                  </a:lnTo>
                  <a:lnTo>
                    <a:pt x="23096" y="115"/>
                  </a:lnTo>
                  <a:lnTo>
                    <a:pt x="23096" y="115"/>
                  </a:lnTo>
                  <a:lnTo>
                    <a:pt x="23096" y="115"/>
                  </a:lnTo>
                  <a:lnTo>
                    <a:pt x="23096" y="115"/>
                  </a:lnTo>
                  <a:lnTo>
                    <a:pt x="23096" y="115"/>
                  </a:lnTo>
                  <a:lnTo>
                    <a:pt x="23096" y="115"/>
                  </a:lnTo>
                  <a:lnTo>
                    <a:pt x="23096" y="115"/>
                  </a:lnTo>
                  <a:lnTo>
                    <a:pt x="23096" y="115"/>
                  </a:lnTo>
                  <a:lnTo>
                    <a:pt x="23125" y="144"/>
                  </a:lnTo>
                  <a:lnTo>
                    <a:pt x="23125" y="144"/>
                  </a:lnTo>
                  <a:lnTo>
                    <a:pt x="23125" y="144"/>
                  </a:lnTo>
                  <a:lnTo>
                    <a:pt x="23125" y="144"/>
                  </a:lnTo>
                  <a:lnTo>
                    <a:pt x="23125" y="144"/>
                  </a:lnTo>
                  <a:lnTo>
                    <a:pt x="23125" y="144"/>
                  </a:lnTo>
                  <a:lnTo>
                    <a:pt x="23125" y="144"/>
                  </a:lnTo>
                  <a:lnTo>
                    <a:pt x="23125" y="144"/>
                  </a:lnTo>
                  <a:lnTo>
                    <a:pt x="23125" y="144"/>
                  </a:lnTo>
                  <a:lnTo>
                    <a:pt x="23125" y="144"/>
                  </a:lnTo>
                  <a:lnTo>
                    <a:pt x="23125" y="173"/>
                  </a:lnTo>
                  <a:lnTo>
                    <a:pt x="23125" y="173"/>
                  </a:lnTo>
                  <a:lnTo>
                    <a:pt x="23125" y="173"/>
                  </a:lnTo>
                  <a:lnTo>
                    <a:pt x="23125" y="173"/>
                  </a:lnTo>
                  <a:lnTo>
                    <a:pt x="23125" y="173"/>
                  </a:lnTo>
                  <a:lnTo>
                    <a:pt x="23125" y="173"/>
                  </a:lnTo>
                  <a:lnTo>
                    <a:pt x="23125" y="173"/>
                  </a:lnTo>
                  <a:lnTo>
                    <a:pt x="23125" y="201"/>
                  </a:lnTo>
                  <a:cubicBezTo>
                    <a:pt x="23125" y="201"/>
                    <a:pt x="23125" y="230"/>
                    <a:pt x="23125" y="230"/>
                  </a:cubicBezTo>
                  <a:lnTo>
                    <a:pt x="23125" y="230"/>
                  </a:lnTo>
                  <a:lnTo>
                    <a:pt x="23125" y="230"/>
                  </a:lnTo>
                  <a:cubicBezTo>
                    <a:pt x="23125" y="287"/>
                    <a:pt x="23125" y="344"/>
                    <a:pt x="23125" y="373"/>
                  </a:cubicBezTo>
                  <a:lnTo>
                    <a:pt x="23125" y="2863"/>
                  </a:lnTo>
                  <a:cubicBezTo>
                    <a:pt x="23125" y="2892"/>
                    <a:pt x="23125" y="2949"/>
                    <a:pt x="23125" y="3006"/>
                  </a:cubicBezTo>
                  <a:lnTo>
                    <a:pt x="23125" y="3006"/>
                  </a:lnTo>
                  <a:lnTo>
                    <a:pt x="23125" y="3063"/>
                  </a:lnTo>
                  <a:lnTo>
                    <a:pt x="23125" y="3063"/>
                  </a:lnTo>
                  <a:lnTo>
                    <a:pt x="23125" y="3063"/>
                  </a:lnTo>
                  <a:lnTo>
                    <a:pt x="23125" y="3063"/>
                  </a:lnTo>
                  <a:lnTo>
                    <a:pt x="23125" y="3063"/>
                  </a:lnTo>
                  <a:lnTo>
                    <a:pt x="23125" y="3063"/>
                  </a:lnTo>
                  <a:lnTo>
                    <a:pt x="23125" y="3063"/>
                  </a:lnTo>
                  <a:lnTo>
                    <a:pt x="23125" y="3092"/>
                  </a:lnTo>
                  <a:lnTo>
                    <a:pt x="23125" y="3092"/>
                  </a:lnTo>
                  <a:lnTo>
                    <a:pt x="23125" y="3092"/>
                  </a:lnTo>
                  <a:lnTo>
                    <a:pt x="23125" y="3092"/>
                  </a:lnTo>
                  <a:lnTo>
                    <a:pt x="23125" y="3092"/>
                  </a:lnTo>
                  <a:lnTo>
                    <a:pt x="23125" y="3092"/>
                  </a:lnTo>
                  <a:lnTo>
                    <a:pt x="23125" y="3092"/>
                  </a:lnTo>
                  <a:lnTo>
                    <a:pt x="23125" y="3092"/>
                  </a:lnTo>
                  <a:lnTo>
                    <a:pt x="23125" y="3092"/>
                  </a:lnTo>
                  <a:lnTo>
                    <a:pt x="23125" y="3092"/>
                  </a:lnTo>
                  <a:cubicBezTo>
                    <a:pt x="23125" y="3092"/>
                    <a:pt x="23096" y="3120"/>
                    <a:pt x="23096" y="3120"/>
                  </a:cubicBezTo>
                  <a:lnTo>
                    <a:pt x="23096" y="3120"/>
                  </a:lnTo>
                  <a:lnTo>
                    <a:pt x="23096" y="3120"/>
                  </a:lnTo>
                  <a:lnTo>
                    <a:pt x="23096" y="3120"/>
                  </a:lnTo>
                  <a:lnTo>
                    <a:pt x="23096" y="3149"/>
                  </a:lnTo>
                  <a:lnTo>
                    <a:pt x="23096" y="3149"/>
                  </a:lnTo>
                  <a:lnTo>
                    <a:pt x="23067" y="3178"/>
                  </a:lnTo>
                  <a:lnTo>
                    <a:pt x="23067" y="3178"/>
                  </a:lnTo>
                  <a:lnTo>
                    <a:pt x="23067" y="3178"/>
                  </a:lnTo>
                  <a:lnTo>
                    <a:pt x="23067" y="3178"/>
                  </a:lnTo>
                  <a:lnTo>
                    <a:pt x="23067" y="3178"/>
                  </a:lnTo>
                  <a:lnTo>
                    <a:pt x="23067" y="3178"/>
                  </a:lnTo>
                  <a:lnTo>
                    <a:pt x="23067" y="3178"/>
                  </a:lnTo>
                  <a:lnTo>
                    <a:pt x="23067" y="3178"/>
                  </a:lnTo>
                  <a:lnTo>
                    <a:pt x="23039" y="3206"/>
                  </a:lnTo>
                  <a:lnTo>
                    <a:pt x="23039" y="3206"/>
                  </a:lnTo>
                  <a:lnTo>
                    <a:pt x="23010" y="3206"/>
                  </a:lnTo>
                  <a:lnTo>
                    <a:pt x="23010" y="3206"/>
                  </a:lnTo>
                  <a:lnTo>
                    <a:pt x="23010" y="3206"/>
                  </a:lnTo>
                  <a:lnTo>
                    <a:pt x="23010" y="3206"/>
                  </a:lnTo>
                  <a:lnTo>
                    <a:pt x="22953" y="3264"/>
                  </a:lnTo>
                  <a:lnTo>
                    <a:pt x="22953" y="3264"/>
                  </a:lnTo>
                  <a:lnTo>
                    <a:pt x="22924" y="3264"/>
                  </a:lnTo>
                  <a:lnTo>
                    <a:pt x="22924" y="3264"/>
                  </a:lnTo>
                  <a:lnTo>
                    <a:pt x="22924" y="3264"/>
                  </a:lnTo>
                  <a:lnTo>
                    <a:pt x="22867" y="3264"/>
                  </a:lnTo>
                  <a:lnTo>
                    <a:pt x="22839" y="3264"/>
                  </a:lnTo>
                  <a:lnTo>
                    <a:pt x="22638" y="326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1"/>
            <p:cNvSpPr/>
            <p:nvPr/>
          </p:nvSpPr>
          <p:spPr>
            <a:xfrm>
              <a:off x="6862843" y="4516068"/>
              <a:ext cx="876522" cy="571522"/>
            </a:xfrm>
            <a:custGeom>
              <a:avLst/>
              <a:gdLst/>
              <a:ahLst/>
              <a:cxnLst/>
              <a:rect l="l" t="t" r="r" b="b"/>
              <a:pathLst>
                <a:path w="9044" h="5897" extrusionOk="0">
                  <a:moveTo>
                    <a:pt x="200" y="58"/>
                  </a:moveTo>
                  <a:cubicBezTo>
                    <a:pt x="86" y="58"/>
                    <a:pt x="0" y="630"/>
                    <a:pt x="115" y="630"/>
                  </a:cubicBezTo>
                  <a:cubicBezTo>
                    <a:pt x="887" y="573"/>
                    <a:pt x="944" y="516"/>
                    <a:pt x="1717" y="745"/>
                  </a:cubicBezTo>
                  <a:cubicBezTo>
                    <a:pt x="2204" y="3893"/>
                    <a:pt x="7069" y="4551"/>
                    <a:pt x="8242" y="5467"/>
                  </a:cubicBezTo>
                  <a:cubicBezTo>
                    <a:pt x="8700" y="5839"/>
                    <a:pt x="9044" y="5896"/>
                    <a:pt x="8815" y="5381"/>
                  </a:cubicBezTo>
                  <a:cubicBezTo>
                    <a:pt x="8099" y="3635"/>
                    <a:pt x="7183" y="2176"/>
                    <a:pt x="5438" y="1489"/>
                  </a:cubicBezTo>
                  <a:cubicBezTo>
                    <a:pt x="4980" y="1288"/>
                    <a:pt x="4493" y="1174"/>
                    <a:pt x="4007" y="1203"/>
                  </a:cubicBezTo>
                  <a:cubicBezTo>
                    <a:pt x="3120" y="859"/>
                    <a:pt x="1088" y="1"/>
                    <a:pt x="200" y="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1"/>
            <p:cNvSpPr/>
            <p:nvPr/>
          </p:nvSpPr>
          <p:spPr>
            <a:xfrm>
              <a:off x="6998722" y="4491160"/>
              <a:ext cx="771173" cy="515989"/>
            </a:xfrm>
            <a:custGeom>
              <a:avLst/>
              <a:gdLst/>
              <a:ahLst/>
              <a:cxnLst/>
              <a:rect l="l" t="t" r="r" b="b"/>
              <a:pathLst>
                <a:path w="7957" h="5324" extrusionOk="0">
                  <a:moveTo>
                    <a:pt x="315" y="601"/>
                  </a:moveTo>
                  <a:cubicBezTo>
                    <a:pt x="0" y="3263"/>
                    <a:pt x="5467" y="4207"/>
                    <a:pt x="7527" y="5152"/>
                  </a:cubicBezTo>
                  <a:cubicBezTo>
                    <a:pt x="7928" y="5323"/>
                    <a:pt x="7957" y="5180"/>
                    <a:pt x="7728" y="4808"/>
                  </a:cubicBezTo>
                  <a:cubicBezTo>
                    <a:pt x="6125" y="2232"/>
                    <a:pt x="2061" y="0"/>
                    <a:pt x="315" y="6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1"/>
            <p:cNvSpPr/>
            <p:nvPr/>
          </p:nvSpPr>
          <p:spPr>
            <a:xfrm>
              <a:off x="6823979" y="4499398"/>
              <a:ext cx="646343" cy="269140"/>
            </a:xfrm>
            <a:custGeom>
              <a:avLst/>
              <a:gdLst/>
              <a:ahLst/>
              <a:cxnLst/>
              <a:rect l="l" t="t" r="r" b="b"/>
              <a:pathLst>
                <a:path w="6669" h="2777" extrusionOk="0">
                  <a:moveTo>
                    <a:pt x="115" y="258"/>
                  </a:moveTo>
                  <a:cubicBezTo>
                    <a:pt x="0" y="287"/>
                    <a:pt x="115" y="831"/>
                    <a:pt x="258" y="831"/>
                  </a:cubicBezTo>
                  <a:cubicBezTo>
                    <a:pt x="1975" y="573"/>
                    <a:pt x="4894" y="1718"/>
                    <a:pt x="6297" y="2634"/>
                  </a:cubicBezTo>
                  <a:cubicBezTo>
                    <a:pt x="6526" y="2777"/>
                    <a:pt x="6669" y="2634"/>
                    <a:pt x="6354" y="2434"/>
                  </a:cubicBezTo>
                  <a:cubicBezTo>
                    <a:pt x="4894" y="1489"/>
                    <a:pt x="1889" y="1"/>
                    <a:pt x="115" y="2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71"/>
          <p:cNvGrpSpPr/>
          <p:nvPr/>
        </p:nvGrpSpPr>
        <p:grpSpPr>
          <a:xfrm>
            <a:off x="-25" y="0"/>
            <a:ext cx="9144020" cy="342900"/>
            <a:chOff x="-25" y="0"/>
            <a:chExt cx="9144020" cy="342900"/>
          </a:xfrm>
        </p:grpSpPr>
        <p:sp>
          <p:nvSpPr>
            <p:cNvPr id="1355" name="Google Shape;1355;p7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 name="Google Shape;1356;p71"/>
            <p:cNvGrpSpPr/>
            <p:nvPr/>
          </p:nvGrpSpPr>
          <p:grpSpPr>
            <a:xfrm>
              <a:off x="215975" y="111150"/>
              <a:ext cx="642950" cy="120600"/>
              <a:chOff x="215975" y="152625"/>
              <a:chExt cx="642950" cy="120600"/>
            </a:xfrm>
          </p:grpSpPr>
          <p:sp>
            <p:nvSpPr>
              <p:cNvPr id="1357" name="Google Shape;1357;p71"/>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1"/>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1"/>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237"/>
                                        </p:tgtEl>
                                        <p:attrNameLst>
                                          <p:attrName>style.visibility</p:attrName>
                                        </p:attrNameLst>
                                      </p:cBhvr>
                                      <p:to>
                                        <p:strVal val="visible"/>
                                      </p:to>
                                    </p:set>
                                    <p:anim calcmode="lin" valueType="num">
                                      <p:cBhvr additive="base">
                                        <p:cTn id="7" dur="1000"/>
                                        <p:tgtEl>
                                          <p:spTgt spid="1237"/>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1236"/>
                                        </p:tgtEl>
                                        <p:attrNameLst>
                                          <p:attrName>style.visibility</p:attrName>
                                        </p:attrNameLst>
                                      </p:cBhvr>
                                      <p:to>
                                        <p:strVal val="visible"/>
                                      </p:to>
                                    </p:set>
                                    <p:anim calcmode="lin" valueType="num">
                                      <p:cBhvr additive="base">
                                        <p:cTn id="10" dur="1000"/>
                                        <p:tgtEl>
                                          <p:spTgt spid="123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3"/>
        <p:cNvGrpSpPr/>
        <p:nvPr/>
      </p:nvGrpSpPr>
      <p:grpSpPr>
        <a:xfrm>
          <a:off x="0" y="0"/>
          <a:ext cx="0" cy="0"/>
          <a:chOff x="0" y="0"/>
          <a:chExt cx="0" cy="0"/>
        </a:xfrm>
      </p:grpSpPr>
      <p:grpSp>
        <p:nvGrpSpPr>
          <p:cNvPr id="1364" name="Google Shape;1364;p72"/>
          <p:cNvGrpSpPr/>
          <p:nvPr/>
        </p:nvGrpSpPr>
        <p:grpSpPr>
          <a:xfrm>
            <a:off x="930001" y="604143"/>
            <a:ext cx="7290769" cy="3941568"/>
            <a:chOff x="1465050" y="946225"/>
            <a:chExt cx="6213900" cy="3359100"/>
          </a:xfrm>
        </p:grpSpPr>
        <p:sp>
          <p:nvSpPr>
            <p:cNvPr id="1365" name="Google Shape;1365;p72"/>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2"/>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2"/>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 name="Google Shape;1370;p72"/>
          <p:cNvSpPr txBox="1">
            <a:spLocks noGrp="1"/>
          </p:cNvSpPr>
          <p:nvPr>
            <p:ph type="title"/>
          </p:nvPr>
        </p:nvSpPr>
        <p:spPr>
          <a:xfrm>
            <a:off x="4382596" y="1140194"/>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CENTER</a:t>
            </a:r>
            <a:endParaRPr/>
          </a:p>
        </p:txBody>
      </p:sp>
      <p:sp>
        <p:nvSpPr>
          <p:cNvPr id="1371" name="Google Shape;1371;p72"/>
          <p:cNvSpPr txBox="1">
            <a:spLocks noGrp="1"/>
          </p:cNvSpPr>
          <p:nvPr>
            <p:ph type="subTitle" idx="1"/>
          </p:nvPr>
        </p:nvSpPr>
        <p:spPr>
          <a:xfrm>
            <a:off x="4382596" y="2109944"/>
            <a:ext cx="3422400" cy="20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br>
              <a:rPr lang="en"/>
            </a:br>
            <a:r>
              <a:rPr lang="en"/>
              <a:t>Lists like this one:</a:t>
            </a:r>
            <a:endParaRPr/>
          </a:p>
          <a:p>
            <a:pPr marL="241300" lvl="0" indent="-215900" algn="l" rtl="0">
              <a:spcBef>
                <a:spcPts val="1600"/>
              </a:spcBef>
              <a:spcAft>
                <a:spcPts val="0"/>
              </a:spcAft>
              <a:buSzPts val="1400"/>
              <a:buFont typeface="Poppins"/>
              <a:buChar char="●"/>
            </a:pPr>
            <a:r>
              <a:rPr lang="en"/>
              <a:t>They’re simple </a:t>
            </a:r>
            <a:endParaRPr/>
          </a:p>
          <a:p>
            <a:pPr marL="241300" lvl="0" indent="-215900" algn="l" rtl="0">
              <a:spcBef>
                <a:spcPts val="0"/>
              </a:spcBef>
              <a:spcAft>
                <a:spcPts val="0"/>
              </a:spcAft>
              <a:buSzPts val="1400"/>
              <a:buFont typeface="Poppins"/>
              <a:buChar char="●"/>
            </a:pPr>
            <a:r>
              <a:rPr lang="en"/>
              <a:t>You can organize your ideas clearly</a:t>
            </a:r>
            <a:endParaRPr/>
          </a:p>
          <a:p>
            <a:pPr marL="241300" lvl="0" indent="-215900" algn="l" rtl="0">
              <a:spcBef>
                <a:spcPts val="0"/>
              </a:spcBef>
              <a:spcAft>
                <a:spcPts val="1600"/>
              </a:spcAft>
              <a:buSzPts val="1400"/>
              <a:buFont typeface="Poppins"/>
              <a:buChar char="●"/>
            </a:pPr>
            <a:r>
              <a:rPr lang="en"/>
              <a:t>You’ll never forget to buy milk!</a:t>
            </a:r>
            <a:endParaRPr/>
          </a:p>
        </p:txBody>
      </p:sp>
      <p:grpSp>
        <p:nvGrpSpPr>
          <p:cNvPr id="1372" name="Google Shape;1372;p72"/>
          <p:cNvGrpSpPr/>
          <p:nvPr/>
        </p:nvGrpSpPr>
        <p:grpSpPr>
          <a:xfrm>
            <a:off x="1403008" y="1357694"/>
            <a:ext cx="2954152" cy="2761650"/>
            <a:chOff x="1403008" y="1357694"/>
            <a:chExt cx="2954152" cy="2761650"/>
          </a:xfrm>
        </p:grpSpPr>
        <p:grpSp>
          <p:nvGrpSpPr>
            <p:cNvPr id="1373" name="Google Shape;1373;p72"/>
            <p:cNvGrpSpPr/>
            <p:nvPr/>
          </p:nvGrpSpPr>
          <p:grpSpPr>
            <a:xfrm>
              <a:off x="2147596" y="1357694"/>
              <a:ext cx="901475" cy="2761650"/>
              <a:chOff x="2435675" y="1475675"/>
              <a:chExt cx="901475" cy="2761650"/>
            </a:xfrm>
          </p:grpSpPr>
          <p:sp>
            <p:nvSpPr>
              <p:cNvPr id="1374" name="Google Shape;1374;p72"/>
              <p:cNvSpPr/>
              <p:nvPr/>
            </p:nvSpPr>
            <p:spPr>
              <a:xfrm>
                <a:off x="2435675" y="3846700"/>
                <a:ext cx="232600" cy="390625"/>
              </a:xfrm>
              <a:custGeom>
                <a:avLst/>
                <a:gdLst/>
                <a:ahLst/>
                <a:cxnLst/>
                <a:rect l="l" t="t" r="r" b="b"/>
                <a:pathLst>
                  <a:path w="9304" h="15625" extrusionOk="0">
                    <a:moveTo>
                      <a:pt x="1919" y="1"/>
                    </a:moveTo>
                    <a:lnTo>
                      <a:pt x="325" y="8440"/>
                    </a:lnTo>
                    <a:lnTo>
                      <a:pt x="178" y="9296"/>
                    </a:lnTo>
                    <a:cubicBezTo>
                      <a:pt x="1" y="10269"/>
                      <a:pt x="443" y="11243"/>
                      <a:pt x="1269" y="11715"/>
                    </a:cubicBezTo>
                    <a:lnTo>
                      <a:pt x="7820" y="15492"/>
                    </a:lnTo>
                    <a:cubicBezTo>
                      <a:pt x="7974" y="15583"/>
                      <a:pt x="8140" y="15624"/>
                      <a:pt x="8302" y="15624"/>
                    </a:cubicBezTo>
                    <a:cubicBezTo>
                      <a:pt x="8822" y="15624"/>
                      <a:pt x="9304" y="15199"/>
                      <a:pt x="9236" y="14636"/>
                    </a:cubicBezTo>
                    <a:cubicBezTo>
                      <a:pt x="9207" y="14636"/>
                      <a:pt x="9207" y="14636"/>
                      <a:pt x="9207" y="14607"/>
                    </a:cubicBezTo>
                    <a:cubicBezTo>
                      <a:pt x="9148" y="14164"/>
                      <a:pt x="7348" y="12128"/>
                      <a:pt x="6463" y="10978"/>
                    </a:cubicBezTo>
                    <a:cubicBezTo>
                      <a:pt x="6168" y="10564"/>
                      <a:pt x="5961" y="10299"/>
                      <a:pt x="5961" y="10210"/>
                    </a:cubicBezTo>
                    <a:cubicBezTo>
                      <a:pt x="5991" y="10151"/>
                      <a:pt x="6050" y="9945"/>
                      <a:pt x="6109" y="9650"/>
                    </a:cubicBezTo>
                    <a:cubicBezTo>
                      <a:pt x="6522" y="8263"/>
                      <a:pt x="7525" y="4870"/>
                      <a:pt x="7525" y="4870"/>
                    </a:cubicBezTo>
                    <a:lnTo>
                      <a:pt x="1919" y="1"/>
                    </a:ln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2435675" y="4057675"/>
                <a:ext cx="232600" cy="179650"/>
              </a:xfrm>
              <a:custGeom>
                <a:avLst/>
                <a:gdLst/>
                <a:ahLst/>
                <a:cxnLst/>
                <a:rect l="l" t="t" r="r" b="b"/>
                <a:pathLst>
                  <a:path w="9304" h="7186" extrusionOk="0">
                    <a:moveTo>
                      <a:pt x="325" y="1"/>
                    </a:moveTo>
                    <a:lnTo>
                      <a:pt x="178" y="857"/>
                    </a:lnTo>
                    <a:cubicBezTo>
                      <a:pt x="1" y="1830"/>
                      <a:pt x="443" y="2804"/>
                      <a:pt x="1269" y="3276"/>
                    </a:cubicBezTo>
                    <a:lnTo>
                      <a:pt x="7820" y="7053"/>
                    </a:lnTo>
                    <a:cubicBezTo>
                      <a:pt x="7974" y="7144"/>
                      <a:pt x="8140" y="7185"/>
                      <a:pt x="8302" y="7185"/>
                    </a:cubicBezTo>
                    <a:cubicBezTo>
                      <a:pt x="8822" y="7185"/>
                      <a:pt x="9304" y="6760"/>
                      <a:pt x="9236" y="6197"/>
                    </a:cubicBezTo>
                    <a:cubicBezTo>
                      <a:pt x="9207" y="6197"/>
                      <a:pt x="9207" y="6197"/>
                      <a:pt x="9207" y="6168"/>
                    </a:cubicBezTo>
                    <a:cubicBezTo>
                      <a:pt x="9148" y="5725"/>
                      <a:pt x="7348" y="3689"/>
                      <a:pt x="6463" y="2539"/>
                    </a:cubicBezTo>
                    <a:cubicBezTo>
                      <a:pt x="6463" y="2539"/>
                      <a:pt x="6433" y="2125"/>
                      <a:pt x="6463" y="1860"/>
                    </a:cubicBezTo>
                    <a:cubicBezTo>
                      <a:pt x="6463" y="1653"/>
                      <a:pt x="6433" y="1329"/>
                      <a:pt x="6109" y="1211"/>
                    </a:cubicBezTo>
                    <a:cubicBezTo>
                      <a:pt x="6020" y="1152"/>
                      <a:pt x="5902" y="1122"/>
                      <a:pt x="5755" y="1122"/>
                    </a:cubicBezTo>
                    <a:cubicBezTo>
                      <a:pt x="5135" y="1122"/>
                      <a:pt x="4102" y="2184"/>
                      <a:pt x="4102" y="2184"/>
                    </a:cubicBezTo>
                    <a:lnTo>
                      <a:pt x="3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2886400" y="3909400"/>
                <a:ext cx="334750" cy="283325"/>
              </a:xfrm>
              <a:custGeom>
                <a:avLst/>
                <a:gdLst/>
                <a:ahLst/>
                <a:cxnLst/>
                <a:rect l="l" t="t" r="r" b="b"/>
                <a:pathLst>
                  <a:path w="13390" h="11333" extrusionOk="0">
                    <a:moveTo>
                      <a:pt x="1" y="1"/>
                    </a:moveTo>
                    <a:lnTo>
                      <a:pt x="2273" y="8263"/>
                    </a:lnTo>
                    <a:lnTo>
                      <a:pt x="2509" y="9119"/>
                    </a:lnTo>
                    <a:cubicBezTo>
                      <a:pt x="2774" y="10033"/>
                      <a:pt x="3601" y="10712"/>
                      <a:pt x="4545" y="10801"/>
                    </a:cubicBezTo>
                    <a:lnTo>
                      <a:pt x="12099" y="11332"/>
                    </a:lnTo>
                    <a:cubicBezTo>
                      <a:pt x="12112" y="11332"/>
                      <a:pt x="12124" y="11333"/>
                      <a:pt x="12137" y="11333"/>
                    </a:cubicBezTo>
                    <a:cubicBezTo>
                      <a:pt x="12856" y="11333"/>
                      <a:pt x="13390" y="10524"/>
                      <a:pt x="12984" y="9915"/>
                    </a:cubicBezTo>
                    <a:lnTo>
                      <a:pt x="12954" y="9915"/>
                    </a:lnTo>
                    <a:cubicBezTo>
                      <a:pt x="12689" y="9532"/>
                      <a:pt x="10181" y="8470"/>
                      <a:pt x="8882" y="7850"/>
                    </a:cubicBezTo>
                    <a:cubicBezTo>
                      <a:pt x="8440" y="7614"/>
                      <a:pt x="8145" y="7437"/>
                      <a:pt x="8115" y="7378"/>
                    </a:cubicBezTo>
                    <a:cubicBezTo>
                      <a:pt x="8086" y="7319"/>
                      <a:pt x="8056" y="7112"/>
                      <a:pt x="7997" y="6788"/>
                    </a:cubicBezTo>
                    <a:cubicBezTo>
                      <a:pt x="7761" y="5401"/>
                      <a:pt x="7171" y="1889"/>
                      <a:pt x="7171" y="1889"/>
                    </a:cubicBezTo>
                    <a:lnTo>
                      <a:pt x="1" y="1"/>
                    </a:ln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2"/>
              <p:cNvSpPr/>
              <p:nvPr/>
            </p:nvSpPr>
            <p:spPr>
              <a:xfrm>
                <a:off x="2943200" y="4079075"/>
                <a:ext cx="277950" cy="113650"/>
              </a:xfrm>
              <a:custGeom>
                <a:avLst/>
                <a:gdLst/>
                <a:ahLst/>
                <a:cxnLst/>
                <a:rect l="l" t="t" r="r" b="b"/>
                <a:pathLst>
                  <a:path w="11118" h="4546" extrusionOk="0">
                    <a:moveTo>
                      <a:pt x="5725" y="1"/>
                    </a:moveTo>
                    <a:cubicBezTo>
                      <a:pt x="5637" y="1"/>
                      <a:pt x="5519" y="30"/>
                      <a:pt x="5371" y="119"/>
                    </a:cubicBezTo>
                    <a:cubicBezTo>
                      <a:pt x="4810" y="384"/>
                      <a:pt x="4338" y="1771"/>
                      <a:pt x="4338" y="1771"/>
                    </a:cubicBezTo>
                    <a:lnTo>
                      <a:pt x="1" y="1476"/>
                    </a:lnTo>
                    <a:lnTo>
                      <a:pt x="237" y="2332"/>
                    </a:lnTo>
                    <a:cubicBezTo>
                      <a:pt x="502" y="3246"/>
                      <a:pt x="1329" y="3925"/>
                      <a:pt x="2273" y="4014"/>
                    </a:cubicBezTo>
                    <a:lnTo>
                      <a:pt x="9827" y="4545"/>
                    </a:lnTo>
                    <a:cubicBezTo>
                      <a:pt x="9840" y="4545"/>
                      <a:pt x="9852" y="4546"/>
                      <a:pt x="9865" y="4546"/>
                    </a:cubicBezTo>
                    <a:cubicBezTo>
                      <a:pt x="10584" y="4546"/>
                      <a:pt x="11118" y="3737"/>
                      <a:pt x="10712" y="3128"/>
                    </a:cubicBezTo>
                    <a:lnTo>
                      <a:pt x="10682" y="3128"/>
                    </a:lnTo>
                    <a:cubicBezTo>
                      <a:pt x="10417" y="2745"/>
                      <a:pt x="7909" y="1683"/>
                      <a:pt x="6610" y="1063"/>
                    </a:cubicBezTo>
                    <a:cubicBezTo>
                      <a:pt x="6610" y="1063"/>
                      <a:pt x="6433" y="709"/>
                      <a:pt x="6315" y="443"/>
                    </a:cubicBezTo>
                    <a:cubicBezTo>
                      <a:pt x="6227" y="266"/>
                      <a:pt x="6050" y="1"/>
                      <a:pt x="5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2"/>
              <p:cNvSpPr/>
              <p:nvPr/>
            </p:nvSpPr>
            <p:spPr>
              <a:xfrm>
                <a:off x="2719700" y="1637350"/>
                <a:ext cx="157150" cy="157150"/>
              </a:xfrm>
              <a:custGeom>
                <a:avLst/>
                <a:gdLst/>
                <a:ahLst/>
                <a:cxnLst/>
                <a:rect l="l" t="t" r="r" b="b"/>
                <a:pathLst>
                  <a:path w="6286" h="6286" extrusionOk="0">
                    <a:moveTo>
                      <a:pt x="3157" y="0"/>
                    </a:moveTo>
                    <a:cubicBezTo>
                      <a:pt x="1416" y="0"/>
                      <a:pt x="0" y="1417"/>
                      <a:pt x="0" y="3158"/>
                    </a:cubicBezTo>
                    <a:cubicBezTo>
                      <a:pt x="0" y="4899"/>
                      <a:pt x="1416" y="6285"/>
                      <a:pt x="3157" y="6285"/>
                    </a:cubicBezTo>
                    <a:cubicBezTo>
                      <a:pt x="4898" y="6285"/>
                      <a:pt x="6285" y="4899"/>
                      <a:pt x="6285" y="3158"/>
                    </a:cubicBezTo>
                    <a:cubicBezTo>
                      <a:pt x="6285" y="1417"/>
                      <a:pt x="4898" y="0"/>
                      <a:pt x="3157"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2794200" y="1503825"/>
                <a:ext cx="241250" cy="411600"/>
              </a:xfrm>
              <a:custGeom>
                <a:avLst/>
                <a:gdLst/>
                <a:ahLst/>
                <a:cxnLst/>
                <a:rect l="l" t="t" r="r" b="b"/>
                <a:pathLst>
                  <a:path w="9650" h="16464" extrusionOk="0">
                    <a:moveTo>
                      <a:pt x="5105" y="1"/>
                    </a:moveTo>
                    <a:cubicBezTo>
                      <a:pt x="5105" y="1"/>
                      <a:pt x="354" y="1712"/>
                      <a:pt x="148" y="4427"/>
                    </a:cubicBezTo>
                    <a:cubicBezTo>
                      <a:pt x="0" y="6610"/>
                      <a:pt x="443" y="7554"/>
                      <a:pt x="443" y="7554"/>
                    </a:cubicBezTo>
                    <a:cubicBezTo>
                      <a:pt x="443" y="7554"/>
                      <a:pt x="856" y="9089"/>
                      <a:pt x="1269" y="10977"/>
                    </a:cubicBezTo>
                    <a:cubicBezTo>
                      <a:pt x="1594" y="12541"/>
                      <a:pt x="1092" y="14577"/>
                      <a:pt x="1092" y="14577"/>
                    </a:cubicBezTo>
                    <a:cubicBezTo>
                      <a:pt x="1092" y="14577"/>
                      <a:pt x="1842" y="16464"/>
                      <a:pt x="4284" y="16464"/>
                    </a:cubicBezTo>
                    <a:cubicBezTo>
                      <a:pt x="4451" y="16464"/>
                      <a:pt x="4627" y="16455"/>
                      <a:pt x="4810" y="16436"/>
                    </a:cubicBezTo>
                    <a:cubicBezTo>
                      <a:pt x="6905" y="16230"/>
                      <a:pt x="5872" y="14577"/>
                      <a:pt x="5872" y="14577"/>
                    </a:cubicBezTo>
                    <a:lnTo>
                      <a:pt x="5695" y="12807"/>
                    </a:lnTo>
                    <a:lnTo>
                      <a:pt x="5695" y="12807"/>
                    </a:lnTo>
                    <a:cubicBezTo>
                      <a:pt x="5695" y="12807"/>
                      <a:pt x="5829" y="12824"/>
                      <a:pt x="6036" y="12824"/>
                    </a:cubicBezTo>
                    <a:cubicBezTo>
                      <a:pt x="6430" y="12824"/>
                      <a:pt x="7091" y="12761"/>
                      <a:pt x="7613" y="12394"/>
                    </a:cubicBezTo>
                    <a:cubicBezTo>
                      <a:pt x="9649" y="10948"/>
                      <a:pt x="8764" y="6345"/>
                      <a:pt x="8823" y="4191"/>
                    </a:cubicBezTo>
                    <a:cubicBezTo>
                      <a:pt x="8852" y="2804"/>
                      <a:pt x="8321" y="1269"/>
                      <a:pt x="8321" y="1269"/>
                    </a:cubicBezTo>
                    <a:lnTo>
                      <a:pt x="5105" y="1"/>
                    </a:ln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2703450" y="1475675"/>
                <a:ext cx="342325" cy="243000"/>
              </a:xfrm>
              <a:custGeom>
                <a:avLst/>
                <a:gdLst/>
                <a:ahLst/>
                <a:cxnLst/>
                <a:rect l="l" t="t" r="r" b="b"/>
                <a:pathLst>
                  <a:path w="13693" h="9720" extrusionOk="0">
                    <a:moveTo>
                      <a:pt x="6768" y="0"/>
                    </a:moveTo>
                    <a:cubicBezTo>
                      <a:pt x="5073" y="0"/>
                      <a:pt x="3618" y="582"/>
                      <a:pt x="3394" y="2189"/>
                    </a:cubicBezTo>
                    <a:cubicBezTo>
                      <a:pt x="1" y="4343"/>
                      <a:pt x="3601" y="8651"/>
                      <a:pt x="3837" y="9330"/>
                    </a:cubicBezTo>
                    <a:cubicBezTo>
                      <a:pt x="3919" y="9598"/>
                      <a:pt x="4121" y="9719"/>
                      <a:pt x="4337" y="9719"/>
                    </a:cubicBezTo>
                    <a:cubicBezTo>
                      <a:pt x="4667" y="9719"/>
                      <a:pt x="5029" y="9439"/>
                      <a:pt x="5047" y="8976"/>
                    </a:cubicBezTo>
                    <a:cubicBezTo>
                      <a:pt x="5047" y="8474"/>
                      <a:pt x="5607" y="8828"/>
                      <a:pt x="5873" y="7205"/>
                    </a:cubicBezTo>
                    <a:cubicBezTo>
                      <a:pt x="6168" y="5612"/>
                      <a:pt x="9768" y="6143"/>
                      <a:pt x="10565" y="2927"/>
                    </a:cubicBezTo>
                    <a:cubicBezTo>
                      <a:pt x="12158" y="3015"/>
                      <a:pt x="12453" y="5612"/>
                      <a:pt x="12453" y="5612"/>
                    </a:cubicBezTo>
                    <a:cubicBezTo>
                      <a:pt x="12453" y="5612"/>
                      <a:pt x="13692" y="3871"/>
                      <a:pt x="12542" y="2130"/>
                    </a:cubicBezTo>
                    <a:cubicBezTo>
                      <a:pt x="11859" y="1090"/>
                      <a:pt x="9089" y="0"/>
                      <a:pt x="6768"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2"/>
              <p:cNvSpPr/>
              <p:nvPr/>
            </p:nvSpPr>
            <p:spPr>
              <a:xfrm>
                <a:off x="2779450" y="1677700"/>
                <a:ext cx="65600" cy="47650"/>
              </a:xfrm>
              <a:custGeom>
                <a:avLst/>
                <a:gdLst/>
                <a:ahLst/>
                <a:cxnLst/>
                <a:rect l="l" t="t" r="r" b="b"/>
                <a:pathLst>
                  <a:path w="2624" h="1906" extrusionOk="0">
                    <a:moveTo>
                      <a:pt x="930" y="0"/>
                    </a:moveTo>
                    <a:cubicBezTo>
                      <a:pt x="897" y="0"/>
                      <a:pt x="863" y="3"/>
                      <a:pt x="826" y="9"/>
                    </a:cubicBezTo>
                    <a:cubicBezTo>
                      <a:pt x="443" y="68"/>
                      <a:pt x="0" y="481"/>
                      <a:pt x="177" y="1101"/>
                    </a:cubicBezTo>
                    <a:cubicBezTo>
                      <a:pt x="312" y="1614"/>
                      <a:pt x="769" y="1905"/>
                      <a:pt x="1140" y="1905"/>
                    </a:cubicBezTo>
                    <a:cubicBezTo>
                      <a:pt x="1174" y="1905"/>
                      <a:pt x="1207" y="1903"/>
                      <a:pt x="1239" y="1898"/>
                    </a:cubicBezTo>
                    <a:cubicBezTo>
                      <a:pt x="1764" y="1815"/>
                      <a:pt x="2624" y="880"/>
                      <a:pt x="2129" y="880"/>
                    </a:cubicBezTo>
                    <a:cubicBezTo>
                      <a:pt x="2095" y="880"/>
                      <a:pt x="2054" y="885"/>
                      <a:pt x="2007" y="895"/>
                    </a:cubicBezTo>
                    <a:cubicBezTo>
                      <a:pt x="1987" y="898"/>
                      <a:pt x="1968" y="900"/>
                      <a:pt x="1950" y="900"/>
                    </a:cubicBezTo>
                    <a:cubicBezTo>
                      <a:pt x="1530" y="900"/>
                      <a:pt x="1508" y="0"/>
                      <a:pt x="930" y="0"/>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2"/>
              <p:cNvSpPr/>
              <p:nvPr/>
            </p:nvSpPr>
            <p:spPr>
              <a:xfrm>
                <a:off x="2871650" y="1795950"/>
                <a:ext cx="56100" cy="22150"/>
              </a:xfrm>
              <a:custGeom>
                <a:avLst/>
                <a:gdLst/>
                <a:ahLst/>
                <a:cxnLst/>
                <a:rect l="l" t="t" r="r" b="b"/>
                <a:pathLst>
                  <a:path w="2244" h="886" fill="none" extrusionOk="0">
                    <a:moveTo>
                      <a:pt x="1" y="0"/>
                    </a:moveTo>
                    <a:cubicBezTo>
                      <a:pt x="768" y="738"/>
                      <a:pt x="2243" y="886"/>
                      <a:pt x="2243" y="886"/>
                    </a:cubicBezTo>
                  </a:path>
                </a:pathLst>
              </a:custGeom>
              <a:noFill/>
              <a:ln w="5175" cap="rnd" cmpd="sng">
                <a:solidFill>
                  <a:srgbClr val="7C2E20"/>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2"/>
              <p:cNvSpPr/>
              <p:nvPr/>
            </p:nvSpPr>
            <p:spPr>
              <a:xfrm>
                <a:off x="2914425" y="1733025"/>
                <a:ext cx="67900" cy="24750"/>
              </a:xfrm>
              <a:custGeom>
                <a:avLst/>
                <a:gdLst/>
                <a:ahLst/>
                <a:cxnLst/>
                <a:rect l="l" t="t" r="r" b="b"/>
                <a:pathLst>
                  <a:path w="2716" h="990" extrusionOk="0">
                    <a:moveTo>
                      <a:pt x="2541" y="0"/>
                    </a:moveTo>
                    <a:cubicBezTo>
                      <a:pt x="2477" y="0"/>
                      <a:pt x="2400" y="39"/>
                      <a:pt x="2332" y="39"/>
                    </a:cubicBezTo>
                    <a:cubicBezTo>
                      <a:pt x="1565" y="68"/>
                      <a:pt x="798" y="9"/>
                      <a:pt x="1" y="157"/>
                    </a:cubicBezTo>
                    <a:cubicBezTo>
                      <a:pt x="365" y="703"/>
                      <a:pt x="953" y="990"/>
                      <a:pt x="1492" y="990"/>
                    </a:cubicBezTo>
                    <a:cubicBezTo>
                      <a:pt x="1913" y="990"/>
                      <a:pt x="2306" y="815"/>
                      <a:pt x="2539" y="452"/>
                    </a:cubicBezTo>
                    <a:cubicBezTo>
                      <a:pt x="2627" y="363"/>
                      <a:pt x="2716" y="245"/>
                      <a:pt x="2657" y="98"/>
                    </a:cubicBezTo>
                    <a:cubicBezTo>
                      <a:pt x="2631" y="22"/>
                      <a:pt x="2590" y="0"/>
                      <a:pt x="2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2"/>
              <p:cNvSpPr/>
              <p:nvPr/>
            </p:nvSpPr>
            <p:spPr>
              <a:xfrm>
                <a:off x="2881975" y="1629225"/>
                <a:ext cx="52400" cy="17025"/>
              </a:xfrm>
              <a:custGeom>
                <a:avLst/>
                <a:gdLst/>
                <a:ahLst/>
                <a:cxnLst/>
                <a:rect l="l" t="t" r="r" b="b"/>
                <a:pathLst>
                  <a:path w="2096" h="681" extrusionOk="0">
                    <a:moveTo>
                      <a:pt x="1692" y="0"/>
                    </a:moveTo>
                    <a:cubicBezTo>
                      <a:pt x="1659" y="0"/>
                      <a:pt x="1626" y="1"/>
                      <a:pt x="1594" y="1"/>
                    </a:cubicBezTo>
                    <a:cubicBezTo>
                      <a:pt x="1210" y="1"/>
                      <a:pt x="827" y="30"/>
                      <a:pt x="473" y="60"/>
                    </a:cubicBezTo>
                    <a:cubicBezTo>
                      <a:pt x="207" y="60"/>
                      <a:pt x="1" y="89"/>
                      <a:pt x="1" y="384"/>
                    </a:cubicBezTo>
                    <a:cubicBezTo>
                      <a:pt x="26" y="659"/>
                      <a:pt x="220" y="680"/>
                      <a:pt x="422" y="680"/>
                    </a:cubicBezTo>
                    <a:cubicBezTo>
                      <a:pt x="458" y="680"/>
                      <a:pt x="495" y="679"/>
                      <a:pt x="532" y="679"/>
                    </a:cubicBezTo>
                    <a:cubicBezTo>
                      <a:pt x="886" y="679"/>
                      <a:pt x="1240" y="679"/>
                      <a:pt x="1624" y="650"/>
                    </a:cubicBezTo>
                    <a:cubicBezTo>
                      <a:pt x="1860" y="620"/>
                      <a:pt x="2096" y="620"/>
                      <a:pt x="2096" y="296"/>
                    </a:cubicBezTo>
                    <a:cubicBezTo>
                      <a:pt x="2071" y="21"/>
                      <a:pt x="1877" y="0"/>
                      <a:pt x="1692"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2"/>
              <p:cNvSpPr/>
              <p:nvPr/>
            </p:nvSpPr>
            <p:spPr>
              <a:xfrm>
                <a:off x="2973450" y="1627750"/>
                <a:ext cx="39125" cy="17000"/>
              </a:xfrm>
              <a:custGeom>
                <a:avLst/>
                <a:gdLst/>
                <a:ahLst/>
                <a:cxnLst/>
                <a:rect l="l" t="t" r="r" b="b"/>
                <a:pathLst>
                  <a:path w="1565" h="680" extrusionOk="0">
                    <a:moveTo>
                      <a:pt x="1210" y="1"/>
                    </a:moveTo>
                    <a:cubicBezTo>
                      <a:pt x="915" y="1"/>
                      <a:pt x="650" y="30"/>
                      <a:pt x="355" y="30"/>
                    </a:cubicBezTo>
                    <a:cubicBezTo>
                      <a:pt x="148" y="60"/>
                      <a:pt x="1" y="148"/>
                      <a:pt x="30" y="384"/>
                    </a:cubicBezTo>
                    <a:cubicBezTo>
                      <a:pt x="30" y="620"/>
                      <a:pt x="207" y="650"/>
                      <a:pt x="384" y="679"/>
                    </a:cubicBezTo>
                    <a:cubicBezTo>
                      <a:pt x="650" y="679"/>
                      <a:pt x="945" y="679"/>
                      <a:pt x="1210" y="650"/>
                    </a:cubicBezTo>
                    <a:cubicBezTo>
                      <a:pt x="1417" y="620"/>
                      <a:pt x="1564" y="532"/>
                      <a:pt x="1564" y="296"/>
                    </a:cubicBezTo>
                    <a:cubicBezTo>
                      <a:pt x="1535" y="89"/>
                      <a:pt x="1387" y="1"/>
                      <a:pt x="1210"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2945425" y="1688250"/>
                <a:ext cx="24900" cy="35125"/>
              </a:xfrm>
              <a:custGeom>
                <a:avLst/>
                <a:gdLst/>
                <a:ahLst/>
                <a:cxnLst/>
                <a:rect l="l" t="t" r="r" b="b"/>
                <a:pathLst>
                  <a:path w="996" h="1405" extrusionOk="0">
                    <a:moveTo>
                      <a:pt x="797" y="0"/>
                    </a:moveTo>
                    <a:cubicBezTo>
                      <a:pt x="590" y="177"/>
                      <a:pt x="620" y="354"/>
                      <a:pt x="649" y="502"/>
                    </a:cubicBezTo>
                    <a:cubicBezTo>
                      <a:pt x="730" y="850"/>
                      <a:pt x="713" y="1100"/>
                      <a:pt x="336" y="1100"/>
                    </a:cubicBezTo>
                    <a:cubicBezTo>
                      <a:pt x="297" y="1100"/>
                      <a:pt x="254" y="1098"/>
                      <a:pt x="207" y="1092"/>
                    </a:cubicBezTo>
                    <a:cubicBezTo>
                      <a:pt x="192" y="1087"/>
                      <a:pt x="176" y="1085"/>
                      <a:pt x="159" y="1085"/>
                    </a:cubicBezTo>
                    <a:cubicBezTo>
                      <a:pt x="81" y="1085"/>
                      <a:pt x="0" y="1142"/>
                      <a:pt x="0" y="1240"/>
                    </a:cubicBezTo>
                    <a:cubicBezTo>
                      <a:pt x="0" y="1387"/>
                      <a:pt x="118" y="1387"/>
                      <a:pt x="236" y="1387"/>
                    </a:cubicBezTo>
                    <a:cubicBezTo>
                      <a:pt x="293" y="1399"/>
                      <a:pt x="348" y="1404"/>
                      <a:pt x="400" y="1404"/>
                    </a:cubicBezTo>
                    <a:cubicBezTo>
                      <a:pt x="756" y="1404"/>
                      <a:pt x="996" y="1150"/>
                      <a:pt x="945" y="738"/>
                    </a:cubicBezTo>
                    <a:cubicBezTo>
                      <a:pt x="915" y="502"/>
                      <a:pt x="915" y="266"/>
                      <a:pt x="79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2901150" y="1668975"/>
                <a:ext cx="17000" cy="17075"/>
              </a:xfrm>
              <a:custGeom>
                <a:avLst/>
                <a:gdLst/>
                <a:ahLst/>
                <a:cxnLst/>
                <a:rect l="l" t="t" r="r" b="b"/>
                <a:pathLst>
                  <a:path w="680" h="683" extrusionOk="0">
                    <a:moveTo>
                      <a:pt x="333" y="0"/>
                    </a:moveTo>
                    <a:cubicBezTo>
                      <a:pt x="158" y="0"/>
                      <a:pt x="55" y="140"/>
                      <a:pt x="1" y="329"/>
                    </a:cubicBezTo>
                    <a:cubicBezTo>
                      <a:pt x="30" y="535"/>
                      <a:pt x="148" y="683"/>
                      <a:pt x="355" y="683"/>
                    </a:cubicBezTo>
                    <a:cubicBezTo>
                      <a:pt x="561" y="683"/>
                      <a:pt x="680" y="565"/>
                      <a:pt x="680" y="329"/>
                    </a:cubicBezTo>
                    <a:cubicBezTo>
                      <a:pt x="680" y="122"/>
                      <a:pt x="561" y="34"/>
                      <a:pt x="384" y="4"/>
                    </a:cubicBezTo>
                    <a:cubicBezTo>
                      <a:pt x="367" y="2"/>
                      <a:pt x="350" y="0"/>
                      <a:pt x="333"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2"/>
              <p:cNvSpPr/>
              <p:nvPr/>
            </p:nvSpPr>
            <p:spPr>
              <a:xfrm>
                <a:off x="2979350" y="1668325"/>
                <a:ext cx="17725" cy="17000"/>
              </a:xfrm>
              <a:custGeom>
                <a:avLst/>
                <a:gdLst/>
                <a:ahLst/>
                <a:cxnLst/>
                <a:rect l="l" t="t" r="r" b="b"/>
                <a:pathLst>
                  <a:path w="709" h="680" extrusionOk="0">
                    <a:moveTo>
                      <a:pt x="384" y="1"/>
                    </a:moveTo>
                    <a:cubicBezTo>
                      <a:pt x="178" y="1"/>
                      <a:pt x="30" y="119"/>
                      <a:pt x="30" y="325"/>
                    </a:cubicBezTo>
                    <a:cubicBezTo>
                      <a:pt x="1" y="561"/>
                      <a:pt x="119" y="679"/>
                      <a:pt x="355" y="679"/>
                    </a:cubicBezTo>
                    <a:cubicBezTo>
                      <a:pt x="532" y="679"/>
                      <a:pt x="650" y="561"/>
                      <a:pt x="679" y="384"/>
                    </a:cubicBezTo>
                    <a:cubicBezTo>
                      <a:pt x="709" y="178"/>
                      <a:pt x="591" y="30"/>
                      <a:pt x="384"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2"/>
              <p:cNvSpPr/>
              <p:nvPr/>
            </p:nvSpPr>
            <p:spPr>
              <a:xfrm>
                <a:off x="2459275" y="2491575"/>
                <a:ext cx="736250" cy="1544525"/>
              </a:xfrm>
              <a:custGeom>
                <a:avLst/>
                <a:gdLst/>
                <a:ahLst/>
                <a:cxnLst/>
                <a:rect l="l" t="t" r="r" b="b"/>
                <a:pathLst>
                  <a:path w="29450" h="61781" extrusionOk="0">
                    <a:moveTo>
                      <a:pt x="27030" y="1"/>
                    </a:moveTo>
                    <a:lnTo>
                      <a:pt x="15315" y="296"/>
                    </a:lnTo>
                    <a:cubicBezTo>
                      <a:pt x="14519" y="3188"/>
                      <a:pt x="13456" y="6020"/>
                      <a:pt x="12158" y="8676"/>
                    </a:cubicBezTo>
                    <a:cubicBezTo>
                      <a:pt x="10830" y="11450"/>
                      <a:pt x="9030" y="14637"/>
                      <a:pt x="6256" y="16200"/>
                    </a:cubicBezTo>
                    <a:lnTo>
                      <a:pt x="9207" y="31544"/>
                    </a:lnTo>
                    <a:cubicBezTo>
                      <a:pt x="9207" y="31544"/>
                      <a:pt x="6729" y="33964"/>
                      <a:pt x="4191" y="41783"/>
                    </a:cubicBezTo>
                    <a:cubicBezTo>
                      <a:pt x="3837" y="42934"/>
                      <a:pt x="3512" y="44085"/>
                      <a:pt x="3247" y="45265"/>
                    </a:cubicBezTo>
                    <a:lnTo>
                      <a:pt x="1" y="59399"/>
                    </a:lnTo>
                    <a:cubicBezTo>
                      <a:pt x="1" y="59399"/>
                      <a:pt x="1250" y="61780"/>
                      <a:pt x="3844" y="61780"/>
                    </a:cubicBezTo>
                    <a:cubicBezTo>
                      <a:pt x="4439" y="61780"/>
                      <a:pt x="5105" y="61655"/>
                      <a:pt x="5843" y="61347"/>
                    </a:cubicBezTo>
                    <a:lnTo>
                      <a:pt x="16555" y="42580"/>
                    </a:lnTo>
                    <a:lnTo>
                      <a:pt x="16525" y="42698"/>
                    </a:lnTo>
                    <a:lnTo>
                      <a:pt x="16997" y="60373"/>
                    </a:lnTo>
                    <a:cubicBezTo>
                      <a:pt x="18515" y="61185"/>
                      <a:pt x="20137" y="61429"/>
                      <a:pt x="21538" y="61429"/>
                    </a:cubicBezTo>
                    <a:cubicBezTo>
                      <a:pt x="23649" y="61429"/>
                      <a:pt x="25259" y="60874"/>
                      <a:pt x="25259" y="60874"/>
                    </a:cubicBezTo>
                    <a:lnTo>
                      <a:pt x="27826" y="32164"/>
                    </a:lnTo>
                    <a:cubicBezTo>
                      <a:pt x="28918" y="26794"/>
                      <a:pt x="29361" y="22043"/>
                      <a:pt x="29449" y="17941"/>
                    </a:cubicBezTo>
                    <a:cubicBezTo>
                      <a:pt x="29066" y="17705"/>
                      <a:pt x="28741" y="17292"/>
                      <a:pt x="28653" y="16673"/>
                    </a:cubicBezTo>
                    <a:cubicBezTo>
                      <a:pt x="28121" y="12925"/>
                      <a:pt x="27354" y="9207"/>
                      <a:pt x="26410" y="5548"/>
                    </a:cubicBezTo>
                    <a:cubicBezTo>
                      <a:pt x="26092" y="4305"/>
                      <a:pt x="27049" y="3600"/>
                      <a:pt x="28059" y="3600"/>
                    </a:cubicBezTo>
                    <a:cubicBezTo>
                      <a:pt x="28080" y="3600"/>
                      <a:pt x="28101" y="3600"/>
                      <a:pt x="28121" y="3601"/>
                    </a:cubicBezTo>
                    <a:cubicBezTo>
                      <a:pt x="27561" y="1240"/>
                      <a:pt x="27030" y="1"/>
                      <a:pt x="27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2"/>
              <p:cNvSpPr/>
              <p:nvPr/>
            </p:nvSpPr>
            <p:spPr>
              <a:xfrm>
                <a:off x="2764675" y="2400550"/>
                <a:ext cx="298050" cy="33525"/>
              </a:xfrm>
              <a:custGeom>
                <a:avLst/>
                <a:gdLst/>
                <a:ahLst/>
                <a:cxnLst/>
                <a:rect l="l" t="t" r="r" b="b"/>
                <a:pathLst>
                  <a:path w="11922" h="1341" extrusionOk="0">
                    <a:moveTo>
                      <a:pt x="11746" y="1"/>
                    </a:moveTo>
                    <a:cubicBezTo>
                      <a:pt x="11701" y="1"/>
                      <a:pt x="11659" y="23"/>
                      <a:pt x="11627" y="71"/>
                    </a:cubicBezTo>
                    <a:cubicBezTo>
                      <a:pt x="11007" y="809"/>
                      <a:pt x="8263" y="898"/>
                      <a:pt x="6788" y="927"/>
                    </a:cubicBezTo>
                    <a:cubicBezTo>
                      <a:pt x="6581" y="957"/>
                      <a:pt x="6375" y="957"/>
                      <a:pt x="6227" y="957"/>
                    </a:cubicBezTo>
                    <a:lnTo>
                      <a:pt x="6168" y="957"/>
                    </a:lnTo>
                    <a:cubicBezTo>
                      <a:pt x="5558" y="986"/>
                      <a:pt x="4876" y="1016"/>
                      <a:pt x="4178" y="1016"/>
                    </a:cubicBezTo>
                    <a:cubicBezTo>
                      <a:pt x="2781" y="1016"/>
                      <a:pt x="1319" y="898"/>
                      <a:pt x="237" y="426"/>
                    </a:cubicBezTo>
                    <a:cubicBezTo>
                      <a:pt x="222" y="418"/>
                      <a:pt x="206" y="415"/>
                      <a:pt x="188" y="415"/>
                    </a:cubicBezTo>
                    <a:cubicBezTo>
                      <a:pt x="136" y="415"/>
                      <a:pt x="75" y="448"/>
                      <a:pt x="30" y="514"/>
                    </a:cubicBezTo>
                    <a:cubicBezTo>
                      <a:pt x="1" y="603"/>
                      <a:pt x="30" y="691"/>
                      <a:pt x="119" y="721"/>
                    </a:cubicBezTo>
                    <a:cubicBezTo>
                      <a:pt x="1240" y="1222"/>
                      <a:pt x="2745" y="1340"/>
                      <a:pt x="4191" y="1340"/>
                    </a:cubicBezTo>
                    <a:cubicBezTo>
                      <a:pt x="4870" y="1340"/>
                      <a:pt x="5578" y="1311"/>
                      <a:pt x="6168" y="1281"/>
                    </a:cubicBezTo>
                    <a:lnTo>
                      <a:pt x="6257" y="1281"/>
                    </a:lnTo>
                    <a:cubicBezTo>
                      <a:pt x="6404" y="1252"/>
                      <a:pt x="6581" y="1252"/>
                      <a:pt x="6788" y="1252"/>
                    </a:cubicBezTo>
                    <a:cubicBezTo>
                      <a:pt x="8440" y="1222"/>
                      <a:pt x="11155" y="1134"/>
                      <a:pt x="11892" y="249"/>
                    </a:cubicBezTo>
                    <a:cubicBezTo>
                      <a:pt x="11922" y="190"/>
                      <a:pt x="11922" y="101"/>
                      <a:pt x="11863" y="42"/>
                    </a:cubicBezTo>
                    <a:cubicBezTo>
                      <a:pt x="11823" y="15"/>
                      <a:pt x="11783" y="1"/>
                      <a:pt x="1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2"/>
              <p:cNvSpPr/>
              <p:nvPr/>
            </p:nvSpPr>
            <p:spPr>
              <a:xfrm>
                <a:off x="2706400" y="2464300"/>
                <a:ext cx="140925" cy="140175"/>
              </a:xfrm>
              <a:custGeom>
                <a:avLst/>
                <a:gdLst/>
                <a:ahLst/>
                <a:cxnLst/>
                <a:rect l="l" t="t" r="r" b="b"/>
                <a:pathLst>
                  <a:path w="5637" h="5607" extrusionOk="0">
                    <a:moveTo>
                      <a:pt x="5489" y="0"/>
                    </a:moveTo>
                    <a:cubicBezTo>
                      <a:pt x="5401" y="0"/>
                      <a:pt x="5342" y="59"/>
                      <a:pt x="5342" y="148"/>
                    </a:cubicBezTo>
                    <a:cubicBezTo>
                      <a:pt x="5312" y="1800"/>
                      <a:pt x="4486" y="4013"/>
                      <a:pt x="3011" y="4898"/>
                    </a:cubicBezTo>
                    <a:cubicBezTo>
                      <a:pt x="2583" y="5149"/>
                      <a:pt x="2140" y="5275"/>
                      <a:pt x="1683" y="5275"/>
                    </a:cubicBezTo>
                    <a:cubicBezTo>
                      <a:pt x="1225" y="5275"/>
                      <a:pt x="753" y="5149"/>
                      <a:pt x="266" y="4898"/>
                    </a:cubicBezTo>
                    <a:cubicBezTo>
                      <a:pt x="243" y="4890"/>
                      <a:pt x="219" y="4887"/>
                      <a:pt x="196" y="4887"/>
                    </a:cubicBezTo>
                    <a:cubicBezTo>
                      <a:pt x="133" y="4887"/>
                      <a:pt x="74" y="4914"/>
                      <a:pt x="30" y="4957"/>
                    </a:cubicBezTo>
                    <a:cubicBezTo>
                      <a:pt x="1" y="5046"/>
                      <a:pt x="30" y="5134"/>
                      <a:pt x="119" y="5193"/>
                    </a:cubicBezTo>
                    <a:cubicBezTo>
                      <a:pt x="650" y="5459"/>
                      <a:pt x="1181" y="5606"/>
                      <a:pt x="1683" y="5606"/>
                    </a:cubicBezTo>
                    <a:cubicBezTo>
                      <a:pt x="2214" y="5606"/>
                      <a:pt x="2716" y="5459"/>
                      <a:pt x="3158" y="5164"/>
                    </a:cubicBezTo>
                    <a:cubicBezTo>
                      <a:pt x="4752" y="4220"/>
                      <a:pt x="5607" y="1889"/>
                      <a:pt x="5637" y="148"/>
                    </a:cubicBezTo>
                    <a:cubicBezTo>
                      <a:pt x="5637" y="59"/>
                      <a:pt x="5578" y="0"/>
                      <a:pt x="5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2"/>
              <p:cNvSpPr/>
              <p:nvPr/>
            </p:nvSpPr>
            <p:spPr>
              <a:xfrm>
                <a:off x="3048700" y="2440500"/>
                <a:ext cx="85600" cy="123400"/>
              </a:xfrm>
              <a:custGeom>
                <a:avLst/>
                <a:gdLst/>
                <a:ahLst/>
                <a:cxnLst/>
                <a:rect l="l" t="t" r="r" b="b"/>
                <a:pathLst>
                  <a:path w="3424" h="4936" extrusionOk="0">
                    <a:moveTo>
                      <a:pt x="194" y="0"/>
                    </a:moveTo>
                    <a:cubicBezTo>
                      <a:pt x="179" y="0"/>
                      <a:pt x="164" y="3"/>
                      <a:pt x="148" y="8"/>
                    </a:cubicBezTo>
                    <a:cubicBezTo>
                      <a:pt x="59" y="8"/>
                      <a:pt x="0" y="96"/>
                      <a:pt x="30" y="185"/>
                    </a:cubicBezTo>
                    <a:lnTo>
                      <a:pt x="118" y="539"/>
                    </a:lnTo>
                    <a:cubicBezTo>
                      <a:pt x="384" y="1896"/>
                      <a:pt x="827" y="3962"/>
                      <a:pt x="1948" y="4670"/>
                    </a:cubicBezTo>
                    <a:cubicBezTo>
                      <a:pt x="2243" y="4847"/>
                      <a:pt x="2538" y="4936"/>
                      <a:pt x="2833" y="4936"/>
                    </a:cubicBezTo>
                    <a:cubicBezTo>
                      <a:pt x="2981" y="4936"/>
                      <a:pt x="3128" y="4906"/>
                      <a:pt x="3305" y="4877"/>
                    </a:cubicBezTo>
                    <a:cubicBezTo>
                      <a:pt x="3394" y="4847"/>
                      <a:pt x="3423" y="4759"/>
                      <a:pt x="3423" y="4670"/>
                    </a:cubicBezTo>
                    <a:cubicBezTo>
                      <a:pt x="3394" y="4582"/>
                      <a:pt x="3305" y="4552"/>
                      <a:pt x="3217" y="4552"/>
                    </a:cubicBezTo>
                    <a:cubicBezTo>
                      <a:pt x="3075" y="4592"/>
                      <a:pt x="2940" y="4612"/>
                      <a:pt x="2811" y="4612"/>
                    </a:cubicBezTo>
                    <a:cubicBezTo>
                      <a:pt x="2564" y="4612"/>
                      <a:pt x="2338" y="4540"/>
                      <a:pt x="2125" y="4404"/>
                    </a:cubicBezTo>
                    <a:cubicBezTo>
                      <a:pt x="1092" y="3755"/>
                      <a:pt x="679" y="1719"/>
                      <a:pt x="413" y="480"/>
                    </a:cubicBezTo>
                    <a:cubicBezTo>
                      <a:pt x="384" y="362"/>
                      <a:pt x="354" y="244"/>
                      <a:pt x="325" y="126"/>
                    </a:cubicBezTo>
                    <a:cubicBezTo>
                      <a:pt x="325" y="53"/>
                      <a:pt x="26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2"/>
              <p:cNvSpPr/>
              <p:nvPr/>
            </p:nvSpPr>
            <p:spPr>
              <a:xfrm>
                <a:off x="2645925" y="1854225"/>
                <a:ext cx="515650" cy="550600"/>
              </a:xfrm>
              <a:custGeom>
                <a:avLst/>
                <a:gdLst/>
                <a:ahLst/>
                <a:cxnLst/>
                <a:rect l="l" t="t" r="r" b="b"/>
                <a:pathLst>
                  <a:path w="20626" h="22024" extrusionOk="0">
                    <a:moveTo>
                      <a:pt x="15049" y="1"/>
                    </a:moveTo>
                    <a:cubicBezTo>
                      <a:pt x="14046" y="207"/>
                      <a:pt x="12954" y="414"/>
                      <a:pt x="11803" y="561"/>
                    </a:cubicBezTo>
                    <a:cubicBezTo>
                      <a:pt x="10193" y="758"/>
                      <a:pt x="8683" y="837"/>
                      <a:pt x="7283" y="837"/>
                    </a:cubicBezTo>
                    <a:cubicBezTo>
                      <a:pt x="6171" y="837"/>
                      <a:pt x="5128" y="787"/>
                      <a:pt x="4161" y="709"/>
                    </a:cubicBezTo>
                    <a:lnTo>
                      <a:pt x="3040" y="1151"/>
                    </a:lnTo>
                    <a:cubicBezTo>
                      <a:pt x="5282" y="3158"/>
                      <a:pt x="4367" y="6020"/>
                      <a:pt x="3984" y="7643"/>
                    </a:cubicBezTo>
                    <a:cubicBezTo>
                      <a:pt x="3394" y="10299"/>
                      <a:pt x="0" y="11508"/>
                      <a:pt x="443" y="12836"/>
                    </a:cubicBezTo>
                    <a:cubicBezTo>
                      <a:pt x="649" y="13456"/>
                      <a:pt x="4397" y="20685"/>
                      <a:pt x="4987" y="21128"/>
                    </a:cubicBezTo>
                    <a:cubicBezTo>
                      <a:pt x="5774" y="21683"/>
                      <a:pt x="8029" y="22023"/>
                      <a:pt x="10409" y="22023"/>
                    </a:cubicBezTo>
                    <a:cubicBezTo>
                      <a:pt x="13470" y="22023"/>
                      <a:pt x="16736" y="21460"/>
                      <a:pt x="17351" y="20066"/>
                    </a:cubicBezTo>
                    <a:cubicBezTo>
                      <a:pt x="19062" y="16230"/>
                      <a:pt x="20626" y="12010"/>
                      <a:pt x="19800" y="8941"/>
                    </a:cubicBezTo>
                    <a:cubicBezTo>
                      <a:pt x="18295" y="4604"/>
                      <a:pt x="15875" y="325"/>
                      <a:pt x="15875" y="325"/>
                    </a:cubicBezTo>
                    <a:lnTo>
                      <a:pt x="150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2"/>
              <p:cNvSpPr/>
              <p:nvPr/>
            </p:nvSpPr>
            <p:spPr>
              <a:xfrm>
                <a:off x="2569950" y="1850550"/>
                <a:ext cx="330500" cy="1277150"/>
              </a:xfrm>
              <a:custGeom>
                <a:avLst/>
                <a:gdLst/>
                <a:ahLst/>
                <a:cxnLst/>
                <a:rect l="l" t="t" r="r" b="b"/>
                <a:pathLst>
                  <a:path w="13220" h="51086" extrusionOk="0">
                    <a:moveTo>
                      <a:pt x="9442" y="0"/>
                    </a:moveTo>
                    <a:cubicBezTo>
                      <a:pt x="620" y="2302"/>
                      <a:pt x="1918" y="7052"/>
                      <a:pt x="1918" y="7052"/>
                    </a:cubicBezTo>
                    <a:lnTo>
                      <a:pt x="3895" y="22396"/>
                    </a:lnTo>
                    <a:lnTo>
                      <a:pt x="0" y="49366"/>
                    </a:lnTo>
                    <a:cubicBezTo>
                      <a:pt x="0" y="49366"/>
                      <a:pt x="3440" y="51086"/>
                      <a:pt x="8770" y="51086"/>
                    </a:cubicBezTo>
                    <a:cubicBezTo>
                      <a:pt x="8981" y="51086"/>
                      <a:pt x="9196" y="51083"/>
                      <a:pt x="9413" y="51077"/>
                    </a:cubicBezTo>
                    <a:lnTo>
                      <a:pt x="10918" y="21747"/>
                    </a:lnTo>
                    <a:lnTo>
                      <a:pt x="13219" y="8321"/>
                    </a:lnTo>
                    <a:cubicBezTo>
                      <a:pt x="11154" y="2007"/>
                      <a:pt x="9442" y="0"/>
                      <a:pt x="9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2"/>
              <p:cNvSpPr/>
              <p:nvPr/>
            </p:nvSpPr>
            <p:spPr>
              <a:xfrm>
                <a:off x="2969025" y="1838000"/>
                <a:ext cx="241250" cy="1272525"/>
              </a:xfrm>
              <a:custGeom>
                <a:avLst/>
                <a:gdLst/>
                <a:ahLst/>
                <a:cxnLst/>
                <a:rect l="l" t="t" r="r" b="b"/>
                <a:pathLst>
                  <a:path w="9650" h="50901" extrusionOk="0">
                    <a:moveTo>
                      <a:pt x="1" y="0"/>
                    </a:moveTo>
                    <a:lnTo>
                      <a:pt x="1830" y="8380"/>
                    </a:lnTo>
                    <a:lnTo>
                      <a:pt x="886" y="22426"/>
                    </a:lnTo>
                    <a:lnTo>
                      <a:pt x="2450" y="50901"/>
                    </a:lnTo>
                    <a:cubicBezTo>
                      <a:pt x="2450" y="50901"/>
                      <a:pt x="7348" y="50723"/>
                      <a:pt x="9649" y="49779"/>
                    </a:cubicBezTo>
                    <a:cubicBezTo>
                      <a:pt x="9207" y="36088"/>
                      <a:pt x="6463" y="21157"/>
                      <a:pt x="6463" y="21157"/>
                    </a:cubicBezTo>
                    <a:lnTo>
                      <a:pt x="7318" y="11449"/>
                    </a:lnTo>
                    <a:cubicBezTo>
                      <a:pt x="7466" y="7200"/>
                      <a:pt x="2951" y="974"/>
                      <a:pt x="2951" y="974"/>
                    </a:cubicBezTo>
                    <a:cubicBezTo>
                      <a:pt x="1624" y="295"/>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2"/>
              <p:cNvSpPr/>
              <p:nvPr/>
            </p:nvSpPr>
            <p:spPr>
              <a:xfrm>
                <a:off x="2639275" y="2800375"/>
                <a:ext cx="170425" cy="40900"/>
              </a:xfrm>
              <a:custGeom>
                <a:avLst/>
                <a:gdLst/>
                <a:ahLst/>
                <a:cxnLst/>
                <a:rect l="l" t="t" r="r" b="b"/>
                <a:pathLst>
                  <a:path w="6817" h="1636" extrusionOk="0">
                    <a:moveTo>
                      <a:pt x="196" y="1"/>
                    </a:moveTo>
                    <a:cubicBezTo>
                      <a:pt x="135" y="1"/>
                      <a:pt x="81" y="28"/>
                      <a:pt x="60" y="71"/>
                    </a:cubicBezTo>
                    <a:cubicBezTo>
                      <a:pt x="1" y="160"/>
                      <a:pt x="30" y="248"/>
                      <a:pt x="119" y="308"/>
                    </a:cubicBezTo>
                    <a:cubicBezTo>
                      <a:pt x="1004" y="780"/>
                      <a:pt x="2096" y="957"/>
                      <a:pt x="3128" y="1134"/>
                    </a:cubicBezTo>
                    <a:cubicBezTo>
                      <a:pt x="3306" y="1134"/>
                      <a:pt x="3453" y="1163"/>
                      <a:pt x="3630" y="1193"/>
                    </a:cubicBezTo>
                    <a:cubicBezTo>
                      <a:pt x="3925" y="1252"/>
                      <a:pt x="4220" y="1281"/>
                      <a:pt x="4486" y="1311"/>
                    </a:cubicBezTo>
                    <a:cubicBezTo>
                      <a:pt x="4751" y="1340"/>
                      <a:pt x="5017" y="1370"/>
                      <a:pt x="5312" y="1429"/>
                    </a:cubicBezTo>
                    <a:cubicBezTo>
                      <a:pt x="5401" y="1429"/>
                      <a:pt x="5548" y="1458"/>
                      <a:pt x="5696" y="1488"/>
                    </a:cubicBezTo>
                    <a:cubicBezTo>
                      <a:pt x="6227" y="1576"/>
                      <a:pt x="6492" y="1635"/>
                      <a:pt x="6640" y="1635"/>
                    </a:cubicBezTo>
                    <a:cubicBezTo>
                      <a:pt x="6758" y="1635"/>
                      <a:pt x="6758" y="1576"/>
                      <a:pt x="6787" y="1517"/>
                    </a:cubicBezTo>
                    <a:cubicBezTo>
                      <a:pt x="6787" y="1488"/>
                      <a:pt x="6817" y="1370"/>
                      <a:pt x="6640" y="1311"/>
                    </a:cubicBezTo>
                    <a:lnTo>
                      <a:pt x="6551" y="1311"/>
                    </a:lnTo>
                    <a:cubicBezTo>
                      <a:pt x="6374" y="1281"/>
                      <a:pt x="5991" y="1222"/>
                      <a:pt x="5755" y="1193"/>
                    </a:cubicBezTo>
                    <a:cubicBezTo>
                      <a:pt x="5578" y="1163"/>
                      <a:pt x="5430" y="1134"/>
                      <a:pt x="5342" y="1104"/>
                    </a:cubicBezTo>
                    <a:cubicBezTo>
                      <a:pt x="5076" y="1075"/>
                      <a:pt x="4810" y="1045"/>
                      <a:pt x="4545" y="1016"/>
                    </a:cubicBezTo>
                    <a:cubicBezTo>
                      <a:pt x="4250" y="957"/>
                      <a:pt x="3955" y="927"/>
                      <a:pt x="3660" y="898"/>
                    </a:cubicBezTo>
                    <a:cubicBezTo>
                      <a:pt x="3512" y="868"/>
                      <a:pt x="3335" y="839"/>
                      <a:pt x="3188" y="809"/>
                    </a:cubicBezTo>
                    <a:cubicBezTo>
                      <a:pt x="2155" y="632"/>
                      <a:pt x="1122" y="485"/>
                      <a:pt x="266" y="12"/>
                    </a:cubicBezTo>
                    <a:cubicBezTo>
                      <a:pt x="243" y="5"/>
                      <a:pt x="219"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2"/>
              <p:cNvSpPr/>
              <p:nvPr/>
            </p:nvSpPr>
            <p:spPr>
              <a:xfrm>
                <a:off x="2610500" y="2836675"/>
                <a:ext cx="186675" cy="158775"/>
              </a:xfrm>
              <a:custGeom>
                <a:avLst/>
                <a:gdLst/>
                <a:ahLst/>
                <a:cxnLst/>
                <a:rect l="l" t="t" r="r" b="b"/>
                <a:pathLst>
                  <a:path w="7467" h="6351" extrusionOk="0">
                    <a:moveTo>
                      <a:pt x="684" y="1"/>
                    </a:moveTo>
                    <a:cubicBezTo>
                      <a:pt x="628" y="1"/>
                      <a:pt x="562" y="77"/>
                      <a:pt x="562" y="154"/>
                    </a:cubicBezTo>
                    <a:cubicBezTo>
                      <a:pt x="532" y="596"/>
                      <a:pt x="444" y="1098"/>
                      <a:pt x="325" y="1629"/>
                    </a:cubicBezTo>
                    <a:cubicBezTo>
                      <a:pt x="178" y="2485"/>
                      <a:pt x="1" y="3400"/>
                      <a:pt x="148" y="4196"/>
                    </a:cubicBezTo>
                    <a:cubicBezTo>
                      <a:pt x="414" y="5465"/>
                      <a:pt x="2125" y="5760"/>
                      <a:pt x="3040" y="5908"/>
                    </a:cubicBezTo>
                    <a:cubicBezTo>
                      <a:pt x="3188" y="5937"/>
                      <a:pt x="3394" y="5967"/>
                      <a:pt x="3630" y="6026"/>
                    </a:cubicBezTo>
                    <a:cubicBezTo>
                      <a:pt x="4486" y="6203"/>
                      <a:pt x="5283" y="6350"/>
                      <a:pt x="5902" y="6350"/>
                    </a:cubicBezTo>
                    <a:cubicBezTo>
                      <a:pt x="6286" y="6350"/>
                      <a:pt x="6611" y="6291"/>
                      <a:pt x="6788" y="6114"/>
                    </a:cubicBezTo>
                    <a:cubicBezTo>
                      <a:pt x="7378" y="5613"/>
                      <a:pt x="7466" y="2780"/>
                      <a:pt x="7437" y="2219"/>
                    </a:cubicBezTo>
                    <a:cubicBezTo>
                      <a:pt x="7407" y="2131"/>
                      <a:pt x="7348" y="2042"/>
                      <a:pt x="7260" y="2042"/>
                    </a:cubicBezTo>
                    <a:cubicBezTo>
                      <a:pt x="7171" y="2072"/>
                      <a:pt x="7112" y="2131"/>
                      <a:pt x="7112" y="2219"/>
                    </a:cubicBezTo>
                    <a:cubicBezTo>
                      <a:pt x="7142" y="3105"/>
                      <a:pt x="6994" y="5524"/>
                      <a:pt x="6581" y="5878"/>
                    </a:cubicBezTo>
                    <a:cubicBezTo>
                      <a:pt x="6462" y="5988"/>
                      <a:pt x="6224" y="6030"/>
                      <a:pt x="5926" y="6030"/>
                    </a:cubicBezTo>
                    <a:cubicBezTo>
                      <a:pt x="5262" y="6030"/>
                      <a:pt x="4300" y="5823"/>
                      <a:pt x="3689" y="5701"/>
                    </a:cubicBezTo>
                    <a:cubicBezTo>
                      <a:pt x="3453" y="5672"/>
                      <a:pt x="3247" y="5613"/>
                      <a:pt x="3099" y="5583"/>
                    </a:cubicBezTo>
                    <a:cubicBezTo>
                      <a:pt x="1830" y="5377"/>
                      <a:pt x="650" y="5052"/>
                      <a:pt x="473" y="4137"/>
                    </a:cubicBezTo>
                    <a:cubicBezTo>
                      <a:pt x="325" y="3400"/>
                      <a:pt x="503" y="2514"/>
                      <a:pt x="650" y="1688"/>
                    </a:cubicBezTo>
                    <a:cubicBezTo>
                      <a:pt x="768" y="1157"/>
                      <a:pt x="857" y="626"/>
                      <a:pt x="857" y="154"/>
                    </a:cubicBezTo>
                    <a:cubicBezTo>
                      <a:pt x="886" y="65"/>
                      <a:pt x="798" y="6"/>
                      <a:pt x="709" y="6"/>
                    </a:cubicBezTo>
                    <a:cubicBezTo>
                      <a:pt x="701" y="2"/>
                      <a:pt x="693"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2"/>
              <p:cNvSpPr/>
              <p:nvPr/>
            </p:nvSpPr>
            <p:spPr>
              <a:xfrm>
                <a:off x="3062700" y="2761200"/>
                <a:ext cx="122500" cy="45400"/>
              </a:xfrm>
              <a:custGeom>
                <a:avLst/>
                <a:gdLst/>
                <a:ahLst/>
                <a:cxnLst/>
                <a:rect l="l" t="t" r="r" b="b"/>
                <a:pathLst>
                  <a:path w="4900" h="1816" extrusionOk="0">
                    <a:moveTo>
                      <a:pt x="4722" y="1"/>
                    </a:moveTo>
                    <a:cubicBezTo>
                      <a:pt x="4678" y="1"/>
                      <a:pt x="4634" y="16"/>
                      <a:pt x="4604" y="45"/>
                    </a:cubicBezTo>
                    <a:cubicBezTo>
                      <a:pt x="3626" y="995"/>
                      <a:pt x="1562" y="1496"/>
                      <a:pt x="369" y="1496"/>
                    </a:cubicBezTo>
                    <a:cubicBezTo>
                      <a:pt x="303" y="1496"/>
                      <a:pt x="239" y="1494"/>
                      <a:pt x="178" y="1491"/>
                    </a:cubicBezTo>
                    <a:cubicBezTo>
                      <a:pt x="89" y="1491"/>
                      <a:pt x="1" y="1550"/>
                      <a:pt x="1" y="1638"/>
                    </a:cubicBezTo>
                    <a:cubicBezTo>
                      <a:pt x="1" y="1727"/>
                      <a:pt x="60" y="1815"/>
                      <a:pt x="149" y="1815"/>
                    </a:cubicBezTo>
                    <a:lnTo>
                      <a:pt x="385" y="1815"/>
                    </a:lnTo>
                    <a:cubicBezTo>
                      <a:pt x="1624" y="1815"/>
                      <a:pt x="3778" y="1314"/>
                      <a:pt x="4840" y="281"/>
                    </a:cubicBezTo>
                    <a:cubicBezTo>
                      <a:pt x="4899" y="222"/>
                      <a:pt x="4899" y="134"/>
                      <a:pt x="4840" y="45"/>
                    </a:cubicBezTo>
                    <a:cubicBezTo>
                      <a:pt x="4811" y="16"/>
                      <a:pt x="4766" y="1"/>
                      <a:pt x="4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2"/>
              <p:cNvSpPr/>
              <p:nvPr/>
            </p:nvSpPr>
            <p:spPr>
              <a:xfrm>
                <a:off x="3067150" y="2843575"/>
                <a:ext cx="142375" cy="119425"/>
              </a:xfrm>
              <a:custGeom>
                <a:avLst/>
                <a:gdLst/>
                <a:ahLst/>
                <a:cxnLst/>
                <a:rect l="l" t="t" r="r" b="b"/>
                <a:pathLst>
                  <a:path w="5695" h="4777" extrusionOk="0">
                    <a:moveTo>
                      <a:pt x="194" y="1"/>
                    </a:moveTo>
                    <a:cubicBezTo>
                      <a:pt x="170" y="1"/>
                      <a:pt x="144" y="8"/>
                      <a:pt x="118" y="25"/>
                    </a:cubicBezTo>
                    <a:cubicBezTo>
                      <a:pt x="30" y="55"/>
                      <a:pt x="0" y="143"/>
                      <a:pt x="30" y="232"/>
                    </a:cubicBezTo>
                    <a:cubicBezTo>
                      <a:pt x="207" y="616"/>
                      <a:pt x="325" y="1206"/>
                      <a:pt x="413" y="1825"/>
                    </a:cubicBezTo>
                    <a:cubicBezTo>
                      <a:pt x="590" y="3006"/>
                      <a:pt x="826" y="4363"/>
                      <a:pt x="1741" y="4658"/>
                    </a:cubicBezTo>
                    <a:cubicBezTo>
                      <a:pt x="1977" y="4747"/>
                      <a:pt x="2302" y="4776"/>
                      <a:pt x="2626" y="4776"/>
                    </a:cubicBezTo>
                    <a:cubicBezTo>
                      <a:pt x="3718" y="4776"/>
                      <a:pt x="5046" y="4422"/>
                      <a:pt x="5636" y="4009"/>
                    </a:cubicBezTo>
                    <a:cubicBezTo>
                      <a:pt x="5695" y="3950"/>
                      <a:pt x="5695" y="3861"/>
                      <a:pt x="5665" y="3773"/>
                    </a:cubicBezTo>
                    <a:cubicBezTo>
                      <a:pt x="5629" y="3736"/>
                      <a:pt x="5581" y="3711"/>
                      <a:pt x="5529" y="3711"/>
                    </a:cubicBezTo>
                    <a:cubicBezTo>
                      <a:pt x="5497" y="3711"/>
                      <a:pt x="5463" y="3721"/>
                      <a:pt x="5429" y="3743"/>
                    </a:cubicBezTo>
                    <a:cubicBezTo>
                      <a:pt x="4914" y="4147"/>
                      <a:pt x="3648" y="4465"/>
                      <a:pt x="2655" y="4465"/>
                    </a:cubicBezTo>
                    <a:cubicBezTo>
                      <a:pt x="2342" y="4465"/>
                      <a:pt x="2056" y="4434"/>
                      <a:pt x="1829" y="4363"/>
                    </a:cubicBezTo>
                    <a:cubicBezTo>
                      <a:pt x="1092" y="4127"/>
                      <a:pt x="915" y="2888"/>
                      <a:pt x="738" y="1766"/>
                    </a:cubicBezTo>
                    <a:cubicBezTo>
                      <a:pt x="620" y="1117"/>
                      <a:pt x="531" y="497"/>
                      <a:pt x="325" y="84"/>
                    </a:cubicBezTo>
                    <a:cubicBezTo>
                      <a:pt x="304" y="43"/>
                      <a:pt x="25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2"/>
              <p:cNvSpPr/>
              <p:nvPr/>
            </p:nvSpPr>
            <p:spPr>
              <a:xfrm>
                <a:off x="2990425" y="1884475"/>
                <a:ext cx="73050" cy="540750"/>
              </a:xfrm>
              <a:custGeom>
                <a:avLst/>
                <a:gdLst/>
                <a:ahLst/>
                <a:cxnLst/>
                <a:rect l="l" t="t" r="r" b="b"/>
                <a:pathLst>
                  <a:path w="2922" h="21630" extrusionOk="0">
                    <a:moveTo>
                      <a:pt x="148" y="0"/>
                    </a:moveTo>
                    <a:cubicBezTo>
                      <a:pt x="59" y="0"/>
                      <a:pt x="0" y="89"/>
                      <a:pt x="0" y="177"/>
                    </a:cubicBezTo>
                    <a:cubicBezTo>
                      <a:pt x="30" y="413"/>
                      <a:pt x="384" y="1299"/>
                      <a:pt x="1033" y="2863"/>
                    </a:cubicBezTo>
                    <a:cubicBezTo>
                      <a:pt x="1653" y="4338"/>
                      <a:pt x="2567" y="6580"/>
                      <a:pt x="2538" y="6876"/>
                    </a:cubicBezTo>
                    <a:cubicBezTo>
                      <a:pt x="2390" y="7318"/>
                      <a:pt x="1564" y="7407"/>
                      <a:pt x="974" y="7466"/>
                    </a:cubicBezTo>
                    <a:lnTo>
                      <a:pt x="915" y="7466"/>
                    </a:lnTo>
                    <a:cubicBezTo>
                      <a:pt x="856" y="7466"/>
                      <a:pt x="797" y="7525"/>
                      <a:pt x="767" y="7554"/>
                    </a:cubicBezTo>
                    <a:cubicBezTo>
                      <a:pt x="738" y="7613"/>
                      <a:pt x="767" y="7672"/>
                      <a:pt x="797" y="7731"/>
                    </a:cubicBezTo>
                    <a:cubicBezTo>
                      <a:pt x="1033" y="8056"/>
                      <a:pt x="1358" y="8262"/>
                      <a:pt x="1653" y="8498"/>
                    </a:cubicBezTo>
                    <a:cubicBezTo>
                      <a:pt x="2125" y="8823"/>
                      <a:pt x="2508" y="9089"/>
                      <a:pt x="2538" y="9649"/>
                    </a:cubicBezTo>
                    <a:cubicBezTo>
                      <a:pt x="2567" y="12836"/>
                      <a:pt x="826" y="19298"/>
                      <a:pt x="295" y="20980"/>
                    </a:cubicBezTo>
                    <a:cubicBezTo>
                      <a:pt x="236" y="20980"/>
                      <a:pt x="207" y="21039"/>
                      <a:pt x="177" y="21098"/>
                    </a:cubicBezTo>
                    <a:cubicBezTo>
                      <a:pt x="118" y="21423"/>
                      <a:pt x="89" y="21511"/>
                      <a:pt x="177" y="21600"/>
                    </a:cubicBezTo>
                    <a:cubicBezTo>
                      <a:pt x="207" y="21600"/>
                      <a:pt x="266" y="21629"/>
                      <a:pt x="295" y="21629"/>
                    </a:cubicBezTo>
                    <a:lnTo>
                      <a:pt x="354" y="21600"/>
                    </a:lnTo>
                    <a:cubicBezTo>
                      <a:pt x="708" y="21452"/>
                      <a:pt x="2892" y="13072"/>
                      <a:pt x="2862" y="9649"/>
                    </a:cubicBezTo>
                    <a:cubicBezTo>
                      <a:pt x="2833" y="8941"/>
                      <a:pt x="2331" y="8587"/>
                      <a:pt x="1830" y="8233"/>
                    </a:cubicBezTo>
                    <a:cubicBezTo>
                      <a:pt x="1623" y="8085"/>
                      <a:pt x="1417" y="7938"/>
                      <a:pt x="1240" y="7761"/>
                    </a:cubicBezTo>
                    <a:cubicBezTo>
                      <a:pt x="1889" y="7672"/>
                      <a:pt x="2656" y="7525"/>
                      <a:pt x="2862" y="6964"/>
                    </a:cubicBezTo>
                    <a:cubicBezTo>
                      <a:pt x="2921" y="6699"/>
                      <a:pt x="2538" y="5636"/>
                      <a:pt x="1328" y="2745"/>
                    </a:cubicBezTo>
                    <a:cubicBezTo>
                      <a:pt x="856" y="1564"/>
                      <a:pt x="325" y="354"/>
                      <a:pt x="325" y="148"/>
                    </a:cubicBezTo>
                    <a:cubicBezTo>
                      <a:pt x="325" y="59"/>
                      <a:pt x="236" y="0"/>
                      <a:pt x="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2"/>
              <p:cNvSpPr/>
              <p:nvPr/>
            </p:nvSpPr>
            <p:spPr>
              <a:xfrm>
                <a:off x="2919600" y="1861600"/>
                <a:ext cx="417550" cy="735500"/>
              </a:xfrm>
              <a:custGeom>
                <a:avLst/>
                <a:gdLst/>
                <a:ahLst/>
                <a:cxnLst/>
                <a:rect l="l" t="t" r="r" b="b"/>
                <a:pathLst>
                  <a:path w="16702" h="29420" extrusionOk="0">
                    <a:moveTo>
                      <a:pt x="4515" y="1"/>
                    </a:moveTo>
                    <a:lnTo>
                      <a:pt x="4515" y="1"/>
                    </a:lnTo>
                    <a:cubicBezTo>
                      <a:pt x="7672" y="7289"/>
                      <a:pt x="7053" y="19298"/>
                      <a:pt x="7053" y="19298"/>
                    </a:cubicBezTo>
                    <a:lnTo>
                      <a:pt x="1" y="22220"/>
                    </a:lnTo>
                    <a:lnTo>
                      <a:pt x="1" y="29419"/>
                    </a:lnTo>
                    <a:cubicBezTo>
                      <a:pt x="9236" y="28357"/>
                      <a:pt x="14990" y="24698"/>
                      <a:pt x="14990" y="24698"/>
                    </a:cubicBezTo>
                    <a:cubicBezTo>
                      <a:pt x="16702" y="17026"/>
                      <a:pt x="11213" y="7466"/>
                      <a:pt x="11213" y="7466"/>
                    </a:cubicBezTo>
                    <a:cubicBezTo>
                      <a:pt x="8174" y="739"/>
                      <a:pt x="4515" y="1"/>
                      <a:pt x="45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2"/>
              <p:cNvSpPr/>
              <p:nvPr/>
            </p:nvSpPr>
            <p:spPr>
              <a:xfrm>
                <a:off x="3061975" y="2247400"/>
                <a:ext cx="119525" cy="191825"/>
              </a:xfrm>
              <a:custGeom>
                <a:avLst/>
                <a:gdLst/>
                <a:ahLst/>
                <a:cxnLst/>
                <a:rect l="l" t="t" r="r" b="b"/>
                <a:pathLst>
                  <a:path w="4781" h="7673" extrusionOk="0">
                    <a:moveTo>
                      <a:pt x="2892" y="1"/>
                    </a:moveTo>
                    <a:cubicBezTo>
                      <a:pt x="0" y="2332"/>
                      <a:pt x="945" y="4958"/>
                      <a:pt x="945" y="4958"/>
                    </a:cubicBezTo>
                    <a:lnTo>
                      <a:pt x="2155" y="7673"/>
                    </a:lnTo>
                    <a:cubicBezTo>
                      <a:pt x="4781" y="6197"/>
                      <a:pt x="2922" y="1270"/>
                      <a:pt x="2922" y="1270"/>
                    </a:cubicBezTo>
                    <a:lnTo>
                      <a:pt x="2892" y="1"/>
                    </a:ln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2"/>
              <p:cNvSpPr/>
              <p:nvPr/>
            </p:nvSpPr>
            <p:spPr>
              <a:xfrm>
                <a:off x="2578800" y="1866025"/>
                <a:ext cx="650650" cy="712325"/>
              </a:xfrm>
              <a:custGeom>
                <a:avLst/>
                <a:gdLst/>
                <a:ahLst/>
                <a:cxnLst/>
                <a:rect l="l" t="t" r="r" b="b"/>
                <a:pathLst>
                  <a:path w="26026" h="28493" extrusionOk="0">
                    <a:moveTo>
                      <a:pt x="6315" y="1"/>
                    </a:moveTo>
                    <a:cubicBezTo>
                      <a:pt x="384" y="1712"/>
                      <a:pt x="0" y="6640"/>
                      <a:pt x="0" y="6640"/>
                    </a:cubicBezTo>
                    <a:cubicBezTo>
                      <a:pt x="561" y="16200"/>
                      <a:pt x="7820" y="27708"/>
                      <a:pt x="7820" y="27708"/>
                    </a:cubicBezTo>
                    <a:cubicBezTo>
                      <a:pt x="9658" y="28295"/>
                      <a:pt x="12181" y="28493"/>
                      <a:pt x="14746" y="28493"/>
                    </a:cubicBezTo>
                    <a:cubicBezTo>
                      <a:pt x="20045" y="28493"/>
                      <a:pt x="25524" y="27649"/>
                      <a:pt x="25524" y="27649"/>
                    </a:cubicBezTo>
                    <a:cubicBezTo>
                      <a:pt x="26026" y="24905"/>
                      <a:pt x="23665" y="21777"/>
                      <a:pt x="23665" y="21777"/>
                    </a:cubicBezTo>
                    <a:lnTo>
                      <a:pt x="12895" y="20479"/>
                    </a:lnTo>
                    <a:cubicBezTo>
                      <a:pt x="12334" y="6286"/>
                      <a:pt x="6315" y="1"/>
                      <a:pt x="6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2"/>
              <p:cNvSpPr/>
              <p:nvPr/>
            </p:nvSpPr>
            <p:spPr>
              <a:xfrm>
                <a:off x="2780925" y="2331350"/>
                <a:ext cx="228700" cy="93175"/>
              </a:xfrm>
              <a:custGeom>
                <a:avLst/>
                <a:gdLst/>
                <a:ahLst/>
                <a:cxnLst/>
                <a:rect l="l" t="t" r="r" b="b"/>
                <a:pathLst>
                  <a:path w="9148" h="3727" extrusionOk="0">
                    <a:moveTo>
                      <a:pt x="3787" y="1"/>
                    </a:moveTo>
                    <a:cubicBezTo>
                      <a:pt x="3527" y="1"/>
                      <a:pt x="3286" y="43"/>
                      <a:pt x="3098" y="154"/>
                    </a:cubicBezTo>
                    <a:lnTo>
                      <a:pt x="620" y="2544"/>
                    </a:lnTo>
                    <a:lnTo>
                      <a:pt x="0" y="3135"/>
                    </a:lnTo>
                    <a:cubicBezTo>
                      <a:pt x="933" y="3564"/>
                      <a:pt x="1708" y="3726"/>
                      <a:pt x="2348" y="3726"/>
                    </a:cubicBezTo>
                    <a:cubicBezTo>
                      <a:pt x="4301" y="3726"/>
                      <a:pt x="4987" y="2220"/>
                      <a:pt x="4987" y="2220"/>
                    </a:cubicBezTo>
                    <a:lnTo>
                      <a:pt x="9147" y="2397"/>
                    </a:lnTo>
                    <a:lnTo>
                      <a:pt x="5666" y="449"/>
                    </a:lnTo>
                    <a:cubicBezTo>
                      <a:pt x="5666" y="449"/>
                      <a:pt x="4630" y="1"/>
                      <a:pt x="3787" y="1"/>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2"/>
              <p:cNvSpPr/>
              <p:nvPr/>
            </p:nvSpPr>
            <p:spPr>
              <a:xfrm>
                <a:off x="2865000" y="1682350"/>
                <a:ext cx="197725" cy="164600"/>
              </a:xfrm>
              <a:custGeom>
                <a:avLst/>
                <a:gdLst/>
                <a:ahLst/>
                <a:cxnLst/>
                <a:rect l="l" t="t" r="r" b="b"/>
                <a:pathLst>
                  <a:path w="7909" h="6584" extrusionOk="0">
                    <a:moveTo>
                      <a:pt x="3955" y="0"/>
                    </a:moveTo>
                    <a:cubicBezTo>
                      <a:pt x="2981" y="30"/>
                      <a:pt x="2509" y="590"/>
                      <a:pt x="1830" y="1151"/>
                    </a:cubicBezTo>
                    <a:cubicBezTo>
                      <a:pt x="1240" y="1653"/>
                      <a:pt x="591" y="2007"/>
                      <a:pt x="326" y="2774"/>
                    </a:cubicBezTo>
                    <a:cubicBezTo>
                      <a:pt x="1" y="3807"/>
                      <a:pt x="208" y="5105"/>
                      <a:pt x="1093" y="5813"/>
                    </a:cubicBezTo>
                    <a:cubicBezTo>
                      <a:pt x="1807" y="6390"/>
                      <a:pt x="2829" y="6584"/>
                      <a:pt x="3752" y="6584"/>
                    </a:cubicBezTo>
                    <a:cubicBezTo>
                      <a:pt x="3820" y="6584"/>
                      <a:pt x="3888" y="6583"/>
                      <a:pt x="3955" y="6580"/>
                    </a:cubicBezTo>
                    <a:cubicBezTo>
                      <a:pt x="4013" y="6582"/>
                      <a:pt x="4071" y="6583"/>
                      <a:pt x="4131" y="6583"/>
                    </a:cubicBezTo>
                    <a:cubicBezTo>
                      <a:pt x="5035" y="6583"/>
                      <a:pt x="6068" y="6367"/>
                      <a:pt x="6788" y="5813"/>
                    </a:cubicBezTo>
                    <a:cubicBezTo>
                      <a:pt x="7673" y="5105"/>
                      <a:pt x="7909" y="3807"/>
                      <a:pt x="7555" y="2774"/>
                    </a:cubicBezTo>
                    <a:cubicBezTo>
                      <a:pt x="7319" y="2007"/>
                      <a:pt x="6640" y="1653"/>
                      <a:pt x="6050" y="1151"/>
                    </a:cubicBezTo>
                    <a:cubicBezTo>
                      <a:pt x="5371" y="590"/>
                      <a:pt x="4899" y="30"/>
                      <a:pt x="39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2"/>
              <p:cNvSpPr/>
              <p:nvPr/>
            </p:nvSpPr>
            <p:spPr>
              <a:xfrm>
                <a:off x="2923300" y="1690450"/>
                <a:ext cx="80425" cy="20700"/>
              </a:xfrm>
              <a:custGeom>
                <a:avLst/>
                <a:gdLst/>
                <a:ahLst/>
                <a:cxnLst/>
                <a:rect l="l" t="t" r="r" b="b"/>
                <a:pathLst>
                  <a:path w="3217" h="828" fill="none" extrusionOk="0">
                    <a:moveTo>
                      <a:pt x="0" y="827"/>
                    </a:moveTo>
                    <a:cubicBezTo>
                      <a:pt x="502" y="385"/>
                      <a:pt x="915" y="30"/>
                      <a:pt x="1623" y="1"/>
                    </a:cubicBezTo>
                    <a:cubicBezTo>
                      <a:pt x="2302" y="30"/>
                      <a:pt x="2715" y="385"/>
                      <a:pt x="3216" y="827"/>
                    </a:cubicBezTo>
                  </a:path>
                </a:pathLst>
              </a:custGeom>
              <a:noFill/>
              <a:ln w="4425" cap="flat" cmpd="sng">
                <a:solidFill>
                  <a:schemeClr val="lt1"/>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2"/>
              <p:cNvSpPr/>
              <p:nvPr/>
            </p:nvSpPr>
            <p:spPr>
              <a:xfrm>
                <a:off x="2946150" y="1706700"/>
                <a:ext cx="34700" cy="8875"/>
              </a:xfrm>
              <a:custGeom>
                <a:avLst/>
                <a:gdLst/>
                <a:ahLst/>
                <a:cxnLst/>
                <a:rect l="l" t="t" r="r" b="b"/>
                <a:pathLst>
                  <a:path w="1388" h="355" fill="none" extrusionOk="0">
                    <a:moveTo>
                      <a:pt x="1" y="354"/>
                    </a:moveTo>
                    <a:cubicBezTo>
                      <a:pt x="237" y="148"/>
                      <a:pt x="414" y="0"/>
                      <a:pt x="709" y="0"/>
                    </a:cubicBezTo>
                    <a:cubicBezTo>
                      <a:pt x="1004" y="0"/>
                      <a:pt x="1152" y="148"/>
                      <a:pt x="1388" y="354"/>
                    </a:cubicBezTo>
                  </a:path>
                </a:pathLst>
              </a:custGeom>
              <a:noFill/>
              <a:ln w="4425" cap="flat" cmpd="sng">
                <a:solidFill>
                  <a:schemeClr val="lt1"/>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2"/>
              <p:cNvSpPr/>
              <p:nvPr/>
            </p:nvSpPr>
            <p:spPr>
              <a:xfrm>
                <a:off x="3038375" y="1750225"/>
                <a:ext cx="22875" cy="7400"/>
              </a:xfrm>
              <a:custGeom>
                <a:avLst/>
                <a:gdLst/>
                <a:ahLst/>
                <a:cxnLst/>
                <a:rect l="l" t="t" r="r" b="b"/>
                <a:pathLst>
                  <a:path w="915" h="296" extrusionOk="0">
                    <a:moveTo>
                      <a:pt x="0" y="0"/>
                    </a:moveTo>
                    <a:lnTo>
                      <a:pt x="0" y="295"/>
                    </a:lnTo>
                    <a:lnTo>
                      <a:pt x="915" y="295"/>
                    </a:lnTo>
                    <a:lnTo>
                      <a:pt x="915" y="0"/>
                    </a:lnTo>
                    <a:close/>
                  </a:path>
                </a:pathLst>
              </a:custGeom>
              <a:solidFill>
                <a:srgbClr val="84A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2"/>
              <p:cNvSpPr/>
              <p:nvPr/>
            </p:nvSpPr>
            <p:spPr>
              <a:xfrm>
                <a:off x="3038375" y="1792250"/>
                <a:ext cx="22875" cy="7400"/>
              </a:xfrm>
              <a:custGeom>
                <a:avLst/>
                <a:gdLst/>
                <a:ahLst/>
                <a:cxnLst/>
                <a:rect l="l" t="t" r="r" b="b"/>
                <a:pathLst>
                  <a:path w="915" h="296" extrusionOk="0">
                    <a:moveTo>
                      <a:pt x="0" y="1"/>
                    </a:moveTo>
                    <a:lnTo>
                      <a:pt x="0" y="296"/>
                    </a:lnTo>
                    <a:lnTo>
                      <a:pt x="915" y="296"/>
                    </a:lnTo>
                    <a:lnTo>
                      <a:pt x="915" y="1"/>
                    </a:lnTo>
                    <a:close/>
                  </a:path>
                </a:pathLst>
              </a:custGeom>
              <a:solidFill>
                <a:srgbClr val="84A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2"/>
              <p:cNvSpPr/>
              <p:nvPr/>
            </p:nvSpPr>
            <p:spPr>
              <a:xfrm>
                <a:off x="2791250" y="1669800"/>
                <a:ext cx="108450" cy="73800"/>
              </a:xfrm>
              <a:custGeom>
                <a:avLst/>
                <a:gdLst/>
                <a:ahLst/>
                <a:cxnLst/>
                <a:rect l="l" t="t" r="r" b="b"/>
                <a:pathLst>
                  <a:path w="4338" h="2952" extrusionOk="0">
                    <a:moveTo>
                      <a:pt x="148" y="1"/>
                    </a:moveTo>
                    <a:lnTo>
                      <a:pt x="0" y="237"/>
                    </a:lnTo>
                    <a:lnTo>
                      <a:pt x="4190" y="2951"/>
                    </a:lnTo>
                    <a:lnTo>
                      <a:pt x="4338" y="2715"/>
                    </a:lnTo>
                    <a:lnTo>
                      <a:pt x="148" y="1"/>
                    </a:lnTo>
                    <a:close/>
                  </a:path>
                </a:pathLst>
              </a:custGeom>
              <a:solidFill>
                <a:srgbClr val="84A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2"/>
              <p:cNvSpPr/>
              <p:nvPr/>
            </p:nvSpPr>
            <p:spPr>
              <a:xfrm>
                <a:off x="2763950" y="1724400"/>
                <a:ext cx="116575" cy="57550"/>
              </a:xfrm>
              <a:custGeom>
                <a:avLst/>
                <a:gdLst/>
                <a:ahLst/>
                <a:cxnLst/>
                <a:rect l="l" t="t" r="r" b="b"/>
                <a:pathLst>
                  <a:path w="4663" h="2302" extrusionOk="0">
                    <a:moveTo>
                      <a:pt x="118" y="0"/>
                    </a:moveTo>
                    <a:lnTo>
                      <a:pt x="0" y="236"/>
                    </a:lnTo>
                    <a:lnTo>
                      <a:pt x="4545" y="2302"/>
                    </a:lnTo>
                    <a:lnTo>
                      <a:pt x="4663" y="2036"/>
                    </a:lnTo>
                    <a:lnTo>
                      <a:pt x="118" y="0"/>
                    </a:lnTo>
                    <a:close/>
                  </a:path>
                </a:pathLst>
              </a:custGeom>
              <a:solidFill>
                <a:srgbClr val="84A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2"/>
              <p:cNvSpPr/>
              <p:nvPr/>
            </p:nvSpPr>
            <p:spPr>
              <a:xfrm>
                <a:off x="2785350" y="1883725"/>
                <a:ext cx="65675" cy="466250"/>
              </a:xfrm>
              <a:custGeom>
                <a:avLst/>
                <a:gdLst/>
                <a:ahLst/>
                <a:cxnLst/>
                <a:rect l="l" t="t" r="r" b="b"/>
                <a:pathLst>
                  <a:path w="2627" h="18650" extrusionOk="0">
                    <a:moveTo>
                      <a:pt x="148" y="1"/>
                    </a:moveTo>
                    <a:cubicBezTo>
                      <a:pt x="59" y="1"/>
                      <a:pt x="0" y="89"/>
                      <a:pt x="0" y="178"/>
                    </a:cubicBezTo>
                    <a:cubicBezTo>
                      <a:pt x="30" y="325"/>
                      <a:pt x="59" y="916"/>
                      <a:pt x="59" y="1653"/>
                    </a:cubicBezTo>
                    <a:cubicBezTo>
                      <a:pt x="177" y="4870"/>
                      <a:pt x="266" y="6669"/>
                      <a:pt x="413" y="6935"/>
                    </a:cubicBezTo>
                    <a:cubicBezTo>
                      <a:pt x="663" y="7344"/>
                      <a:pt x="1176" y="7421"/>
                      <a:pt x="1696" y="7421"/>
                    </a:cubicBezTo>
                    <a:cubicBezTo>
                      <a:pt x="1850" y="7421"/>
                      <a:pt x="2005" y="7414"/>
                      <a:pt x="2154" y="7407"/>
                    </a:cubicBezTo>
                    <a:lnTo>
                      <a:pt x="2154" y="7407"/>
                    </a:lnTo>
                    <a:cubicBezTo>
                      <a:pt x="2007" y="7614"/>
                      <a:pt x="1830" y="7791"/>
                      <a:pt x="1653" y="7997"/>
                    </a:cubicBezTo>
                    <a:cubicBezTo>
                      <a:pt x="1239" y="8410"/>
                      <a:pt x="826" y="8883"/>
                      <a:pt x="944" y="9561"/>
                    </a:cubicBezTo>
                    <a:cubicBezTo>
                      <a:pt x="974" y="9738"/>
                      <a:pt x="1003" y="10092"/>
                      <a:pt x="1033" y="10594"/>
                    </a:cubicBezTo>
                    <a:cubicBezTo>
                      <a:pt x="1062" y="11037"/>
                      <a:pt x="1092" y="11597"/>
                      <a:pt x="1092" y="12187"/>
                    </a:cubicBezTo>
                    <a:cubicBezTo>
                      <a:pt x="1180" y="13987"/>
                      <a:pt x="1269" y="16436"/>
                      <a:pt x="1476" y="18649"/>
                    </a:cubicBezTo>
                    <a:cubicBezTo>
                      <a:pt x="1594" y="18620"/>
                      <a:pt x="1682" y="18620"/>
                      <a:pt x="1800" y="18590"/>
                    </a:cubicBezTo>
                    <a:cubicBezTo>
                      <a:pt x="1594" y="16377"/>
                      <a:pt x="1505" y="13958"/>
                      <a:pt x="1417" y="12158"/>
                    </a:cubicBezTo>
                    <a:cubicBezTo>
                      <a:pt x="1358" y="10830"/>
                      <a:pt x="1328" y="9856"/>
                      <a:pt x="1269" y="9502"/>
                    </a:cubicBezTo>
                    <a:cubicBezTo>
                      <a:pt x="1180" y="8971"/>
                      <a:pt x="1505" y="8617"/>
                      <a:pt x="1889" y="8204"/>
                    </a:cubicBezTo>
                    <a:cubicBezTo>
                      <a:pt x="2154" y="7938"/>
                      <a:pt x="2420" y="7643"/>
                      <a:pt x="2597" y="7289"/>
                    </a:cubicBezTo>
                    <a:cubicBezTo>
                      <a:pt x="2626" y="7230"/>
                      <a:pt x="2597" y="7171"/>
                      <a:pt x="2567" y="7112"/>
                    </a:cubicBezTo>
                    <a:cubicBezTo>
                      <a:pt x="2538" y="7083"/>
                      <a:pt x="2479" y="7053"/>
                      <a:pt x="2420" y="7053"/>
                    </a:cubicBezTo>
                    <a:lnTo>
                      <a:pt x="2361" y="7053"/>
                    </a:lnTo>
                    <a:cubicBezTo>
                      <a:pt x="2145" y="7075"/>
                      <a:pt x="1898" y="7096"/>
                      <a:pt x="1660" y="7096"/>
                    </a:cubicBezTo>
                    <a:cubicBezTo>
                      <a:pt x="1246" y="7096"/>
                      <a:pt x="858" y="7031"/>
                      <a:pt x="708" y="6788"/>
                    </a:cubicBezTo>
                    <a:cubicBezTo>
                      <a:pt x="561" y="6492"/>
                      <a:pt x="443" y="3217"/>
                      <a:pt x="384" y="1653"/>
                    </a:cubicBezTo>
                    <a:cubicBezTo>
                      <a:pt x="354" y="857"/>
                      <a:pt x="354" y="296"/>
                      <a:pt x="325" y="148"/>
                    </a:cubicBezTo>
                    <a:cubicBezTo>
                      <a:pt x="325" y="60"/>
                      <a:pt x="236"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2"/>
              <p:cNvSpPr/>
              <p:nvPr/>
            </p:nvSpPr>
            <p:spPr>
              <a:xfrm>
                <a:off x="2794200" y="1835875"/>
                <a:ext cx="34200" cy="256050"/>
              </a:xfrm>
              <a:custGeom>
                <a:avLst/>
                <a:gdLst/>
                <a:ahLst/>
                <a:cxnLst/>
                <a:rect l="l" t="t" r="r" b="b"/>
                <a:pathLst>
                  <a:path w="1368" h="10242" extrusionOk="0">
                    <a:moveTo>
                      <a:pt x="1363" y="0"/>
                    </a:moveTo>
                    <a:cubicBezTo>
                      <a:pt x="1354" y="0"/>
                      <a:pt x="1328" y="26"/>
                      <a:pt x="1328" y="26"/>
                    </a:cubicBezTo>
                    <a:cubicBezTo>
                      <a:pt x="1299" y="56"/>
                      <a:pt x="1299" y="56"/>
                      <a:pt x="1269" y="85"/>
                    </a:cubicBezTo>
                    <a:cubicBezTo>
                      <a:pt x="1240" y="115"/>
                      <a:pt x="1181" y="174"/>
                      <a:pt x="1151" y="203"/>
                    </a:cubicBezTo>
                    <a:cubicBezTo>
                      <a:pt x="1092" y="292"/>
                      <a:pt x="1033" y="351"/>
                      <a:pt x="974" y="439"/>
                    </a:cubicBezTo>
                    <a:cubicBezTo>
                      <a:pt x="826" y="646"/>
                      <a:pt x="708" y="853"/>
                      <a:pt x="620" y="1059"/>
                    </a:cubicBezTo>
                    <a:cubicBezTo>
                      <a:pt x="531" y="1295"/>
                      <a:pt x="472" y="1531"/>
                      <a:pt x="413" y="1738"/>
                    </a:cubicBezTo>
                    <a:cubicBezTo>
                      <a:pt x="384" y="1885"/>
                      <a:pt x="354" y="2003"/>
                      <a:pt x="325" y="2151"/>
                    </a:cubicBezTo>
                    <a:cubicBezTo>
                      <a:pt x="266" y="2387"/>
                      <a:pt x="236" y="2623"/>
                      <a:pt x="236" y="2859"/>
                    </a:cubicBezTo>
                    <a:cubicBezTo>
                      <a:pt x="207" y="2918"/>
                      <a:pt x="207" y="2948"/>
                      <a:pt x="207" y="3007"/>
                    </a:cubicBezTo>
                    <a:cubicBezTo>
                      <a:pt x="0" y="5338"/>
                      <a:pt x="89" y="7698"/>
                      <a:pt x="413" y="10000"/>
                    </a:cubicBezTo>
                    <a:cubicBezTo>
                      <a:pt x="443" y="10088"/>
                      <a:pt x="443" y="10177"/>
                      <a:pt x="443" y="10236"/>
                    </a:cubicBezTo>
                    <a:cubicBezTo>
                      <a:pt x="443" y="10240"/>
                      <a:pt x="449" y="10242"/>
                      <a:pt x="459" y="10242"/>
                    </a:cubicBezTo>
                    <a:cubicBezTo>
                      <a:pt x="521" y="10242"/>
                      <a:pt x="738" y="10177"/>
                      <a:pt x="738" y="10177"/>
                    </a:cubicBezTo>
                    <a:lnTo>
                      <a:pt x="767" y="10177"/>
                    </a:lnTo>
                    <a:cubicBezTo>
                      <a:pt x="767" y="10088"/>
                      <a:pt x="738" y="10000"/>
                      <a:pt x="738" y="9911"/>
                    </a:cubicBezTo>
                    <a:cubicBezTo>
                      <a:pt x="413" y="7639"/>
                      <a:pt x="325" y="5338"/>
                      <a:pt x="561" y="3036"/>
                    </a:cubicBezTo>
                    <a:cubicBezTo>
                      <a:pt x="561" y="2771"/>
                      <a:pt x="590" y="2534"/>
                      <a:pt x="649" y="2269"/>
                    </a:cubicBezTo>
                    <a:cubicBezTo>
                      <a:pt x="708" y="1826"/>
                      <a:pt x="826" y="1413"/>
                      <a:pt x="1004" y="1000"/>
                    </a:cubicBezTo>
                    <a:cubicBezTo>
                      <a:pt x="1092" y="853"/>
                      <a:pt x="1181" y="735"/>
                      <a:pt x="1240" y="558"/>
                    </a:cubicBezTo>
                    <a:cubicBezTo>
                      <a:pt x="1269" y="439"/>
                      <a:pt x="1269" y="292"/>
                      <a:pt x="1328" y="144"/>
                    </a:cubicBezTo>
                    <a:cubicBezTo>
                      <a:pt x="1328" y="115"/>
                      <a:pt x="1358" y="56"/>
                      <a:pt x="1358" y="26"/>
                    </a:cubicBezTo>
                    <a:cubicBezTo>
                      <a:pt x="1367" y="7"/>
                      <a:pt x="1367" y="0"/>
                      <a:pt x="1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2"/>
              <p:cNvSpPr/>
              <p:nvPr/>
            </p:nvSpPr>
            <p:spPr>
              <a:xfrm>
                <a:off x="2745500" y="2085650"/>
                <a:ext cx="85600" cy="252325"/>
              </a:xfrm>
              <a:custGeom>
                <a:avLst/>
                <a:gdLst/>
                <a:ahLst/>
                <a:cxnLst/>
                <a:rect l="l" t="t" r="r" b="b"/>
                <a:pathLst>
                  <a:path w="3424" h="10093" extrusionOk="0">
                    <a:moveTo>
                      <a:pt x="2337" y="1"/>
                    </a:moveTo>
                    <a:cubicBezTo>
                      <a:pt x="2325" y="1"/>
                      <a:pt x="2313" y="3"/>
                      <a:pt x="2302" y="9"/>
                    </a:cubicBezTo>
                    <a:cubicBezTo>
                      <a:pt x="856" y="333"/>
                      <a:pt x="207" y="1750"/>
                      <a:pt x="60" y="2901"/>
                    </a:cubicBezTo>
                    <a:cubicBezTo>
                      <a:pt x="1" y="3255"/>
                      <a:pt x="1" y="3638"/>
                      <a:pt x="30" y="3992"/>
                    </a:cubicBezTo>
                    <a:cubicBezTo>
                      <a:pt x="89" y="4582"/>
                      <a:pt x="237" y="5143"/>
                      <a:pt x="355" y="5674"/>
                    </a:cubicBezTo>
                    <a:lnTo>
                      <a:pt x="1004" y="8566"/>
                    </a:lnTo>
                    <a:cubicBezTo>
                      <a:pt x="1063" y="8861"/>
                      <a:pt x="1152" y="9156"/>
                      <a:pt x="1299" y="9422"/>
                    </a:cubicBezTo>
                    <a:cubicBezTo>
                      <a:pt x="1476" y="9746"/>
                      <a:pt x="1801" y="10012"/>
                      <a:pt x="2096" y="10071"/>
                    </a:cubicBezTo>
                    <a:cubicBezTo>
                      <a:pt x="2184" y="10086"/>
                      <a:pt x="2265" y="10093"/>
                      <a:pt x="2339" y="10093"/>
                    </a:cubicBezTo>
                    <a:cubicBezTo>
                      <a:pt x="2413" y="10093"/>
                      <a:pt x="2479" y="10086"/>
                      <a:pt x="2538" y="10071"/>
                    </a:cubicBezTo>
                    <a:cubicBezTo>
                      <a:pt x="2686" y="10041"/>
                      <a:pt x="2833" y="9982"/>
                      <a:pt x="2952" y="9923"/>
                    </a:cubicBezTo>
                    <a:cubicBezTo>
                      <a:pt x="3070" y="9894"/>
                      <a:pt x="3188" y="9835"/>
                      <a:pt x="3306" y="9805"/>
                    </a:cubicBezTo>
                    <a:cubicBezTo>
                      <a:pt x="3365" y="9805"/>
                      <a:pt x="3424" y="9717"/>
                      <a:pt x="3394" y="9658"/>
                    </a:cubicBezTo>
                    <a:cubicBezTo>
                      <a:pt x="3365" y="9569"/>
                      <a:pt x="3306" y="9540"/>
                      <a:pt x="3247" y="9540"/>
                    </a:cubicBezTo>
                    <a:lnTo>
                      <a:pt x="3217" y="9540"/>
                    </a:lnTo>
                    <a:cubicBezTo>
                      <a:pt x="3099" y="9569"/>
                      <a:pt x="2981" y="9628"/>
                      <a:pt x="2863" y="9687"/>
                    </a:cubicBezTo>
                    <a:cubicBezTo>
                      <a:pt x="2680" y="9756"/>
                      <a:pt x="2497" y="9824"/>
                      <a:pt x="2314" y="9824"/>
                    </a:cubicBezTo>
                    <a:cubicBezTo>
                      <a:pt x="2261" y="9824"/>
                      <a:pt x="2208" y="9819"/>
                      <a:pt x="2155" y="9805"/>
                    </a:cubicBezTo>
                    <a:cubicBezTo>
                      <a:pt x="1919" y="9776"/>
                      <a:pt x="1683" y="9569"/>
                      <a:pt x="1535" y="9304"/>
                    </a:cubicBezTo>
                    <a:cubicBezTo>
                      <a:pt x="1388" y="9068"/>
                      <a:pt x="1329" y="8773"/>
                      <a:pt x="1270" y="8507"/>
                    </a:cubicBezTo>
                    <a:lnTo>
                      <a:pt x="591" y="5615"/>
                    </a:lnTo>
                    <a:cubicBezTo>
                      <a:pt x="473" y="5055"/>
                      <a:pt x="355" y="4464"/>
                      <a:pt x="296" y="3845"/>
                    </a:cubicBezTo>
                    <a:cubicBezTo>
                      <a:pt x="266" y="3550"/>
                      <a:pt x="296" y="3225"/>
                      <a:pt x="325" y="2930"/>
                    </a:cubicBezTo>
                    <a:cubicBezTo>
                      <a:pt x="443" y="1868"/>
                      <a:pt x="1063" y="569"/>
                      <a:pt x="2361" y="274"/>
                    </a:cubicBezTo>
                    <a:cubicBezTo>
                      <a:pt x="2450" y="245"/>
                      <a:pt x="2479" y="186"/>
                      <a:pt x="2479" y="97"/>
                    </a:cubicBezTo>
                    <a:cubicBezTo>
                      <a:pt x="2455" y="49"/>
                      <a:pt x="2392" y="1"/>
                      <a:pt x="2337" y="1"/>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2"/>
              <p:cNvSpPr/>
              <p:nvPr/>
            </p:nvSpPr>
            <p:spPr>
              <a:xfrm>
                <a:off x="2746975" y="2186175"/>
                <a:ext cx="84125" cy="151800"/>
              </a:xfrm>
              <a:custGeom>
                <a:avLst/>
                <a:gdLst/>
                <a:ahLst/>
                <a:cxnLst/>
                <a:rect l="l" t="t" r="r" b="b"/>
                <a:pathLst>
                  <a:path w="3365" h="6072" extrusionOk="0">
                    <a:moveTo>
                      <a:pt x="266" y="1"/>
                    </a:moveTo>
                    <a:lnTo>
                      <a:pt x="1" y="60"/>
                    </a:lnTo>
                    <a:cubicBezTo>
                      <a:pt x="60" y="620"/>
                      <a:pt x="178" y="1152"/>
                      <a:pt x="296" y="1653"/>
                    </a:cubicBezTo>
                    <a:lnTo>
                      <a:pt x="945" y="4545"/>
                    </a:lnTo>
                    <a:cubicBezTo>
                      <a:pt x="1004" y="4840"/>
                      <a:pt x="1093" y="5135"/>
                      <a:pt x="1240" y="5401"/>
                    </a:cubicBezTo>
                    <a:cubicBezTo>
                      <a:pt x="1417" y="5725"/>
                      <a:pt x="1742" y="5991"/>
                      <a:pt x="2037" y="6050"/>
                    </a:cubicBezTo>
                    <a:cubicBezTo>
                      <a:pt x="2111" y="6065"/>
                      <a:pt x="2184" y="6072"/>
                      <a:pt x="2258" y="6072"/>
                    </a:cubicBezTo>
                    <a:cubicBezTo>
                      <a:pt x="2332" y="6072"/>
                      <a:pt x="2406" y="6065"/>
                      <a:pt x="2479" y="6050"/>
                    </a:cubicBezTo>
                    <a:cubicBezTo>
                      <a:pt x="2627" y="6020"/>
                      <a:pt x="2774" y="5961"/>
                      <a:pt x="2893" y="5902"/>
                    </a:cubicBezTo>
                    <a:cubicBezTo>
                      <a:pt x="3011" y="5873"/>
                      <a:pt x="3129" y="5814"/>
                      <a:pt x="3247" y="5784"/>
                    </a:cubicBezTo>
                    <a:cubicBezTo>
                      <a:pt x="3306" y="5784"/>
                      <a:pt x="3365" y="5696"/>
                      <a:pt x="3335" y="5637"/>
                    </a:cubicBezTo>
                    <a:cubicBezTo>
                      <a:pt x="3306" y="5548"/>
                      <a:pt x="3247" y="5519"/>
                      <a:pt x="3188" y="5519"/>
                    </a:cubicBezTo>
                    <a:lnTo>
                      <a:pt x="3158" y="5519"/>
                    </a:lnTo>
                    <a:cubicBezTo>
                      <a:pt x="3040" y="5548"/>
                      <a:pt x="2922" y="5607"/>
                      <a:pt x="2804" y="5666"/>
                    </a:cubicBezTo>
                    <a:cubicBezTo>
                      <a:pt x="2621" y="5735"/>
                      <a:pt x="2438" y="5803"/>
                      <a:pt x="2255" y="5803"/>
                    </a:cubicBezTo>
                    <a:cubicBezTo>
                      <a:pt x="2202" y="5803"/>
                      <a:pt x="2149" y="5798"/>
                      <a:pt x="2096" y="5784"/>
                    </a:cubicBezTo>
                    <a:cubicBezTo>
                      <a:pt x="1860" y="5755"/>
                      <a:pt x="1624" y="5548"/>
                      <a:pt x="1476" y="5283"/>
                    </a:cubicBezTo>
                    <a:cubicBezTo>
                      <a:pt x="1329" y="5047"/>
                      <a:pt x="1270" y="4752"/>
                      <a:pt x="1211" y="4486"/>
                    </a:cubicBezTo>
                    <a:lnTo>
                      <a:pt x="532" y="1594"/>
                    </a:lnTo>
                    <a:cubicBezTo>
                      <a:pt x="443" y="1093"/>
                      <a:pt x="325" y="532"/>
                      <a:pt x="266" y="1"/>
                    </a:cubicBez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2"/>
              <p:cNvSpPr/>
              <p:nvPr/>
            </p:nvSpPr>
            <p:spPr>
              <a:xfrm>
                <a:off x="2808950" y="2314000"/>
                <a:ext cx="39125" cy="22025"/>
              </a:xfrm>
              <a:custGeom>
                <a:avLst/>
                <a:gdLst/>
                <a:ahLst/>
                <a:cxnLst/>
                <a:rect l="l" t="t" r="r" b="b"/>
                <a:pathLst>
                  <a:path w="1565" h="881" extrusionOk="0">
                    <a:moveTo>
                      <a:pt x="1018" y="0"/>
                    </a:moveTo>
                    <a:cubicBezTo>
                      <a:pt x="837" y="0"/>
                      <a:pt x="651" y="100"/>
                      <a:pt x="532" y="199"/>
                    </a:cubicBezTo>
                    <a:cubicBezTo>
                      <a:pt x="473" y="229"/>
                      <a:pt x="443" y="288"/>
                      <a:pt x="384" y="347"/>
                    </a:cubicBezTo>
                    <a:cubicBezTo>
                      <a:pt x="207" y="524"/>
                      <a:pt x="0" y="789"/>
                      <a:pt x="295" y="819"/>
                    </a:cubicBezTo>
                    <a:cubicBezTo>
                      <a:pt x="460" y="855"/>
                      <a:pt x="624" y="880"/>
                      <a:pt x="781" y="880"/>
                    </a:cubicBezTo>
                    <a:cubicBezTo>
                      <a:pt x="878" y="880"/>
                      <a:pt x="973" y="871"/>
                      <a:pt x="1063" y="848"/>
                    </a:cubicBezTo>
                    <a:cubicBezTo>
                      <a:pt x="1387" y="760"/>
                      <a:pt x="1564" y="317"/>
                      <a:pt x="1269" y="81"/>
                    </a:cubicBezTo>
                    <a:cubicBezTo>
                      <a:pt x="1192" y="23"/>
                      <a:pt x="1106" y="0"/>
                      <a:pt x="1018"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2"/>
              <p:cNvSpPr/>
              <p:nvPr/>
            </p:nvSpPr>
            <p:spPr>
              <a:xfrm>
                <a:off x="2808200" y="2082100"/>
                <a:ext cx="128400" cy="233950"/>
              </a:xfrm>
              <a:custGeom>
                <a:avLst/>
                <a:gdLst/>
                <a:ahLst/>
                <a:cxnLst/>
                <a:rect l="l" t="t" r="r" b="b"/>
                <a:pathLst>
                  <a:path w="5136" h="9358" extrusionOk="0">
                    <a:moveTo>
                      <a:pt x="694" y="0"/>
                    </a:moveTo>
                    <a:cubicBezTo>
                      <a:pt x="517" y="0"/>
                      <a:pt x="334" y="20"/>
                      <a:pt x="148" y="62"/>
                    </a:cubicBezTo>
                    <a:cubicBezTo>
                      <a:pt x="60" y="92"/>
                      <a:pt x="1" y="151"/>
                      <a:pt x="30" y="239"/>
                    </a:cubicBezTo>
                    <a:cubicBezTo>
                      <a:pt x="30" y="288"/>
                      <a:pt x="89" y="336"/>
                      <a:pt x="143" y="336"/>
                    </a:cubicBezTo>
                    <a:cubicBezTo>
                      <a:pt x="155" y="336"/>
                      <a:pt x="167" y="333"/>
                      <a:pt x="178" y="328"/>
                    </a:cubicBezTo>
                    <a:lnTo>
                      <a:pt x="207" y="328"/>
                    </a:lnTo>
                    <a:cubicBezTo>
                      <a:pt x="377" y="289"/>
                      <a:pt x="543" y="271"/>
                      <a:pt x="705" y="271"/>
                    </a:cubicBezTo>
                    <a:cubicBezTo>
                      <a:pt x="1783" y="271"/>
                      <a:pt x="2675" y="1063"/>
                      <a:pt x="3188" y="1833"/>
                    </a:cubicBezTo>
                    <a:cubicBezTo>
                      <a:pt x="3335" y="2098"/>
                      <a:pt x="3483" y="2393"/>
                      <a:pt x="3601" y="2688"/>
                    </a:cubicBezTo>
                    <a:cubicBezTo>
                      <a:pt x="3837" y="3249"/>
                      <a:pt x="3955" y="3839"/>
                      <a:pt x="4073" y="4400"/>
                    </a:cubicBezTo>
                    <a:lnTo>
                      <a:pt x="4722" y="7292"/>
                    </a:lnTo>
                    <a:cubicBezTo>
                      <a:pt x="4811" y="7557"/>
                      <a:pt x="4870" y="7852"/>
                      <a:pt x="4840" y="8118"/>
                    </a:cubicBezTo>
                    <a:cubicBezTo>
                      <a:pt x="4840" y="8413"/>
                      <a:pt x="4693" y="8708"/>
                      <a:pt x="4486" y="8856"/>
                    </a:cubicBezTo>
                    <a:cubicBezTo>
                      <a:pt x="4309" y="9003"/>
                      <a:pt x="4073" y="9033"/>
                      <a:pt x="3807" y="9033"/>
                    </a:cubicBezTo>
                    <a:cubicBezTo>
                      <a:pt x="3660" y="9033"/>
                      <a:pt x="3542" y="9062"/>
                      <a:pt x="3424" y="9092"/>
                    </a:cubicBezTo>
                    <a:cubicBezTo>
                      <a:pt x="3335" y="9092"/>
                      <a:pt x="3306" y="9180"/>
                      <a:pt x="3306" y="9239"/>
                    </a:cubicBezTo>
                    <a:cubicBezTo>
                      <a:pt x="3335" y="9328"/>
                      <a:pt x="3394" y="9357"/>
                      <a:pt x="3483" y="9357"/>
                    </a:cubicBezTo>
                    <a:cubicBezTo>
                      <a:pt x="3571" y="9328"/>
                      <a:pt x="3689" y="9328"/>
                      <a:pt x="3807" y="9298"/>
                    </a:cubicBezTo>
                    <a:cubicBezTo>
                      <a:pt x="3955" y="9298"/>
                      <a:pt x="4102" y="9269"/>
                      <a:pt x="4250" y="9239"/>
                    </a:cubicBezTo>
                    <a:cubicBezTo>
                      <a:pt x="4398" y="9210"/>
                      <a:pt x="4545" y="9151"/>
                      <a:pt x="4663" y="9062"/>
                    </a:cubicBezTo>
                    <a:cubicBezTo>
                      <a:pt x="4899" y="8856"/>
                      <a:pt x="5076" y="8501"/>
                      <a:pt x="5106" y="8147"/>
                    </a:cubicBezTo>
                    <a:cubicBezTo>
                      <a:pt x="5135" y="7823"/>
                      <a:pt x="5047" y="7528"/>
                      <a:pt x="4988" y="7233"/>
                    </a:cubicBezTo>
                    <a:lnTo>
                      <a:pt x="4339" y="4341"/>
                    </a:lnTo>
                    <a:cubicBezTo>
                      <a:pt x="4220" y="3810"/>
                      <a:pt x="4102" y="3249"/>
                      <a:pt x="3896" y="2688"/>
                    </a:cubicBezTo>
                    <a:cubicBezTo>
                      <a:pt x="3748" y="2364"/>
                      <a:pt x="3601" y="2010"/>
                      <a:pt x="3394" y="1685"/>
                    </a:cubicBezTo>
                    <a:cubicBezTo>
                      <a:pt x="2856" y="865"/>
                      <a:pt x="1872" y="0"/>
                      <a:pt x="694"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2"/>
              <p:cNvSpPr/>
              <p:nvPr/>
            </p:nvSpPr>
            <p:spPr>
              <a:xfrm>
                <a:off x="2890825" y="2151500"/>
                <a:ext cx="45775" cy="164550"/>
              </a:xfrm>
              <a:custGeom>
                <a:avLst/>
                <a:gdLst/>
                <a:ahLst/>
                <a:cxnLst/>
                <a:rect l="l" t="t" r="r" b="b"/>
                <a:pathLst>
                  <a:path w="1831" h="6582" extrusionOk="0">
                    <a:moveTo>
                      <a:pt x="591" y="1"/>
                    </a:moveTo>
                    <a:lnTo>
                      <a:pt x="325" y="60"/>
                    </a:lnTo>
                    <a:cubicBezTo>
                      <a:pt x="532" y="562"/>
                      <a:pt x="650" y="1122"/>
                      <a:pt x="768" y="1624"/>
                    </a:cubicBezTo>
                    <a:lnTo>
                      <a:pt x="1417" y="4516"/>
                    </a:lnTo>
                    <a:cubicBezTo>
                      <a:pt x="1506" y="4781"/>
                      <a:pt x="1565" y="5076"/>
                      <a:pt x="1535" y="5342"/>
                    </a:cubicBezTo>
                    <a:cubicBezTo>
                      <a:pt x="1535" y="5637"/>
                      <a:pt x="1388" y="5932"/>
                      <a:pt x="1181" y="6080"/>
                    </a:cubicBezTo>
                    <a:cubicBezTo>
                      <a:pt x="1004" y="6227"/>
                      <a:pt x="768" y="6257"/>
                      <a:pt x="502" y="6257"/>
                    </a:cubicBezTo>
                    <a:cubicBezTo>
                      <a:pt x="355" y="6257"/>
                      <a:pt x="237" y="6286"/>
                      <a:pt x="119" y="6316"/>
                    </a:cubicBezTo>
                    <a:cubicBezTo>
                      <a:pt x="30" y="6316"/>
                      <a:pt x="1" y="6404"/>
                      <a:pt x="1" y="6463"/>
                    </a:cubicBezTo>
                    <a:cubicBezTo>
                      <a:pt x="30" y="6552"/>
                      <a:pt x="89" y="6581"/>
                      <a:pt x="178" y="6581"/>
                    </a:cubicBezTo>
                    <a:cubicBezTo>
                      <a:pt x="266" y="6552"/>
                      <a:pt x="384" y="6552"/>
                      <a:pt x="502" y="6522"/>
                    </a:cubicBezTo>
                    <a:cubicBezTo>
                      <a:pt x="650" y="6522"/>
                      <a:pt x="797" y="6493"/>
                      <a:pt x="945" y="6463"/>
                    </a:cubicBezTo>
                    <a:cubicBezTo>
                      <a:pt x="1093" y="6434"/>
                      <a:pt x="1240" y="6404"/>
                      <a:pt x="1358" y="6286"/>
                    </a:cubicBezTo>
                    <a:cubicBezTo>
                      <a:pt x="1594" y="6080"/>
                      <a:pt x="1771" y="5725"/>
                      <a:pt x="1801" y="5371"/>
                    </a:cubicBezTo>
                    <a:cubicBezTo>
                      <a:pt x="1830" y="5047"/>
                      <a:pt x="1742" y="4752"/>
                      <a:pt x="1683" y="4457"/>
                    </a:cubicBezTo>
                    <a:lnTo>
                      <a:pt x="1034" y="1565"/>
                    </a:lnTo>
                    <a:cubicBezTo>
                      <a:pt x="915" y="1063"/>
                      <a:pt x="797" y="532"/>
                      <a:pt x="591" y="1"/>
                    </a:cubicBez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2"/>
              <p:cNvSpPr/>
              <p:nvPr/>
            </p:nvSpPr>
            <p:spPr>
              <a:xfrm>
                <a:off x="2873425" y="2301625"/>
                <a:ext cx="39550" cy="21225"/>
              </a:xfrm>
              <a:custGeom>
                <a:avLst/>
                <a:gdLst/>
                <a:ahLst/>
                <a:cxnLst/>
                <a:rect l="l" t="t" r="r" b="b"/>
                <a:pathLst>
                  <a:path w="1582" h="849" extrusionOk="0">
                    <a:moveTo>
                      <a:pt x="600" y="0"/>
                    </a:moveTo>
                    <a:cubicBezTo>
                      <a:pt x="404" y="0"/>
                      <a:pt x="216" y="72"/>
                      <a:pt x="136" y="252"/>
                    </a:cubicBezTo>
                    <a:cubicBezTo>
                      <a:pt x="0" y="550"/>
                      <a:pt x="289" y="849"/>
                      <a:pt x="589" y="849"/>
                    </a:cubicBezTo>
                    <a:cubicBezTo>
                      <a:pt x="615" y="849"/>
                      <a:pt x="641" y="846"/>
                      <a:pt x="667" y="842"/>
                    </a:cubicBezTo>
                    <a:cubicBezTo>
                      <a:pt x="903" y="812"/>
                      <a:pt x="1139" y="665"/>
                      <a:pt x="1346" y="517"/>
                    </a:cubicBezTo>
                    <a:cubicBezTo>
                      <a:pt x="1582" y="311"/>
                      <a:pt x="1287" y="163"/>
                      <a:pt x="1051" y="104"/>
                    </a:cubicBezTo>
                    <a:cubicBezTo>
                      <a:pt x="992" y="75"/>
                      <a:pt x="903" y="45"/>
                      <a:pt x="874" y="45"/>
                    </a:cubicBezTo>
                    <a:cubicBezTo>
                      <a:pt x="788" y="16"/>
                      <a:pt x="693" y="0"/>
                      <a:pt x="600"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2"/>
              <p:cNvSpPr/>
              <p:nvPr/>
            </p:nvSpPr>
            <p:spPr>
              <a:xfrm>
                <a:off x="3022150" y="2043075"/>
                <a:ext cx="83375" cy="82650"/>
              </a:xfrm>
              <a:custGeom>
                <a:avLst/>
                <a:gdLst/>
                <a:ahLst/>
                <a:cxnLst/>
                <a:rect l="l" t="t" r="r" b="b"/>
                <a:pathLst>
                  <a:path w="3335" h="3306" extrusionOk="0">
                    <a:moveTo>
                      <a:pt x="1682" y="0"/>
                    </a:moveTo>
                    <a:cubicBezTo>
                      <a:pt x="738" y="0"/>
                      <a:pt x="0" y="738"/>
                      <a:pt x="0" y="1653"/>
                    </a:cubicBezTo>
                    <a:cubicBezTo>
                      <a:pt x="0" y="2568"/>
                      <a:pt x="738" y="3305"/>
                      <a:pt x="1682" y="3305"/>
                    </a:cubicBezTo>
                    <a:cubicBezTo>
                      <a:pt x="2597" y="3305"/>
                      <a:pt x="3334" y="2568"/>
                      <a:pt x="3334" y="1653"/>
                    </a:cubicBezTo>
                    <a:cubicBezTo>
                      <a:pt x="3334" y="738"/>
                      <a:pt x="2597" y="0"/>
                      <a:pt x="1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2"/>
              <p:cNvSpPr/>
              <p:nvPr/>
            </p:nvSpPr>
            <p:spPr>
              <a:xfrm>
                <a:off x="2948375" y="1838725"/>
                <a:ext cx="115825" cy="227975"/>
              </a:xfrm>
              <a:custGeom>
                <a:avLst/>
                <a:gdLst/>
                <a:ahLst/>
                <a:cxnLst/>
                <a:rect l="l" t="t" r="r" b="b"/>
                <a:pathLst>
                  <a:path w="4633" h="9119" extrusionOk="0">
                    <a:moveTo>
                      <a:pt x="0" y="1"/>
                    </a:moveTo>
                    <a:lnTo>
                      <a:pt x="0" y="1"/>
                    </a:lnTo>
                    <a:cubicBezTo>
                      <a:pt x="59" y="60"/>
                      <a:pt x="89" y="119"/>
                      <a:pt x="148" y="207"/>
                    </a:cubicBezTo>
                    <a:cubicBezTo>
                      <a:pt x="266" y="414"/>
                      <a:pt x="443" y="621"/>
                      <a:pt x="620" y="798"/>
                    </a:cubicBezTo>
                    <a:cubicBezTo>
                      <a:pt x="768" y="886"/>
                      <a:pt x="856" y="975"/>
                      <a:pt x="974" y="1093"/>
                    </a:cubicBezTo>
                    <a:cubicBezTo>
                      <a:pt x="1004" y="1093"/>
                      <a:pt x="1004" y="1122"/>
                      <a:pt x="1004" y="1122"/>
                    </a:cubicBezTo>
                    <a:cubicBezTo>
                      <a:pt x="1181" y="1299"/>
                      <a:pt x="1358" y="1476"/>
                      <a:pt x="1476" y="1624"/>
                    </a:cubicBezTo>
                    <a:cubicBezTo>
                      <a:pt x="1594" y="1742"/>
                      <a:pt x="1682" y="1889"/>
                      <a:pt x="1771" y="1978"/>
                    </a:cubicBezTo>
                    <a:cubicBezTo>
                      <a:pt x="2449" y="2952"/>
                      <a:pt x="2863" y="4043"/>
                      <a:pt x="3217" y="5017"/>
                    </a:cubicBezTo>
                    <a:cubicBezTo>
                      <a:pt x="3541" y="6020"/>
                      <a:pt x="3866" y="7053"/>
                      <a:pt x="4102" y="8115"/>
                    </a:cubicBezTo>
                    <a:cubicBezTo>
                      <a:pt x="4161" y="8410"/>
                      <a:pt x="4220" y="8706"/>
                      <a:pt x="4279" y="8971"/>
                    </a:cubicBezTo>
                    <a:cubicBezTo>
                      <a:pt x="4308" y="9089"/>
                      <a:pt x="4397" y="9119"/>
                      <a:pt x="4485" y="9119"/>
                    </a:cubicBezTo>
                    <a:cubicBezTo>
                      <a:pt x="4603" y="9089"/>
                      <a:pt x="4633" y="9001"/>
                      <a:pt x="4603" y="8912"/>
                    </a:cubicBezTo>
                    <a:cubicBezTo>
                      <a:pt x="4544" y="8617"/>
                      <a:pt x="4485" y="8351"/>
                      <a:pt x="4426" y="8056"/>
                    </a:cubicBezTo>
                    <a:cubicBezTo>
                      <a:pt x="4190" y="6994"/>
                      <a:pt x="3866" y="5932"/>
                      <a:pt x="3512" y="4899"/>
                    </a:cubicBezTo>
                    <a:cubicBezTo>
                      <a:pt x="3187" y="3955"/>
                      <a:pt x="2774" y="2893"/>
                      <a:pt x="2125" y="1919"/>
                    </a:cubicBezTo>
                    <a:cubicBezTo>
                      <a:pt x="2095" y="1889"/>
                      <a:pt x="2066" y="1830"/>
                      <a:pt x="2036" y="1801"/>
                    </a:cubicBezTo>
                    <a:cubicBezTo>
                      <a:pt x="1918" y="1653"/>
                      <a:pt x="1800" y="1476"/>
                      <a:pt x="1682" y="1329"/>
                    </a:cubicBezTo>
                    <a:cubicBezTo>
                      <a:pt x="1594" y="1270"/>
                      <a:pt x="1535" y="1181"/>
                      <a:pt x="1446" y="1093"/>
                    </a:cubicBezTo>
                    <a:cubicBezTo>
                      <a:pt x="1063" y="680"/>
                      <a:pt x="590" y="29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2"/>
              <p:cNvSpPr/>
              <p:nvPr/>
            </p:nvSpPr>
            <p:spPr>
              <a:xfrm>
                <a:off x="3050900" y="2040125"/>
                <a:ext cx="13300" cy="26575"/>
              </a:xfrm>
              <a:custGeom>
                <a:avLst/>
                <a:gdLst/>
                <a:ahLst/>
                <a:cxnLst/>
                <a:rect l="l" t="t" r="r" b="b"/>
                <a:pathLst>
                  <a:path w="532" h="1063" extrusionOk="0">
                    <a:moveTo>
                      <a:pt x="325" y="0"/>
                    </a:moveTo>
                    <a:cubicBezTo>
                      <a:pt x="266" y="0"/>
                      <a:pt x="237" y="30"/>
                      <a:pt x="178" y="30"/>
                    </a:cubicBezTo>
                    <a:lnTo>
                      <a:pt x="1" y="59"/>
                    </a:lnTo>
                    <a:cubicBezTo>
                      <a:pt x="60" y="354"/>
                      <a:pt x="119" y="650"/>
                      <a:pt x="178" y="915"/>
                    </a:cubicBezTo>
                    <a:cubicBezTo>
                      <a:pt x="207" y="1033"/>
                      <a:pt x="296" y="1063"/>
                      <a:pt x="384" y="1063"/>
                    </a:cubicBezTo>
                    <a:cubicBezTo>
                      <a:pt x="502" y="1033"/>
                      <a:pt x="532" y="945"/>
                      <a:pt x="502" y="856"/>
                    </a:cubicBezTo>
                    <a:cubicBezTo>
                      <a:pt x="443" y="561"/>
                      <a:pt x="384" y="295"/>
                      <a:pt x="325" y="0"/>
                    </a:cubicBezTo>
                    <a:close/>
                  </a:path>
                </a:pathLst>
              </a:custGeom>
              <a:solidFill>
                <a:srgbClr val="E4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2"/>
              <p:cNvSpPr/>
              <p:nvPr/>
            </p:nvSpPr>
            <p:spPr>
              <a:xfrm>
                <a:off x="3041325" y="2062250"/>
                <a:ext cx="45025" cy="44300"/>
              </a:xfrm>
              <a:custGeom>
                <a:avLst/>
                <a:gdLst/>
                <a:ahLst/>
                <a:cxnLst/>
                <a:rect l="l" t="t" r="r" b="b"/>
                <a:pathLst>
                  <a:path w="1801" h="1772" extrusionOk="0">
                    <a:moveTo>
                      <a:pt x="915" y="1"/>
                    </a:moveTo>
                    <a:cubicBezTo>
                      <a:pt x="413" y="1"/>
                      <a:pt x="0" y="384"/>
                      <a:pt x="0" y="886"/>
                    </a:cubicBezTo>
                    <a:cubicBezTo>
                      <a:pt x="0" y="1387"/>
                      <a:pt x="413" y="1771"/>
                      <a:pt x="915" y="1771"/>
                    </a:cubicBezTo>
                    <a:cubicBezTo>
                      <a:pt x="1387" y="1771"/>
                      <a:pt x="1800" y="1387"/>
                      <a:pt x="1800" y="886"/>
                    </a:cubicBezTo>
                    <a:cubicBezTo>
                      <a:pt x="1800" y="384"/>
                      <a:pt x="1387" y="1"/>
                      <a:pt x="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2"/>
              <p:cNvSpPr/>
              <p:nvPr/>
            </p:nvSpPr>
            <p:spPr>
              <a:xfrm>
                <a:off x="2605350" y="2877400"/>
                <a:ext cx="373300" cy="1147850"/>
              </a:xfrm>
              <a:custGeom>
                <a:avLst/>
                <a:gdLst/>
                <a:ahLst/>
                <a:cxnLst/>
                <a:rect l="l" t="t" r="r" b="b"/>
                <a:pathLst>
                  <a:path w="14932" h="45914" fill="none" extrusionOk="0">
                    <a:moveTo>
                      <a:pt x="13220" y="0"/>
                    </a:moveTo>
                    <a:cubicBezTo>
                      <a:pt x="14105" y="3777"/>
                      <a:pt x="14931" y="9679"/>
                      <a:pt x="13780" y="16701"/>
                    </a:cubicBezTo>
                    <a:cubicBezTo>
                      <a:pt x="13102" y="20950"/>
                      <a:pt x="11862" y="24462"/>
                      <a:pt x="10712" y="27147"/>
                    </a:cubicBezTo>
                    <a:cubicBezTo>
                      <a:pt x="7141" y="33402"/>
                      <a:pt x="3571" y="39658"/>
                      <a:pt x="0" y="45914"/>
                    </a:cubicBezTo>
                  </a:path>
                </a:pathLst>
              </a:custGeom>
              <a:noFill/>
              <a:ln w="5900" cap="flat" cmpd="sng">
                <a:solidFill>
                  <a:srgbClr val="272127"/>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72"/>
            <p:cNvGrpSpPr/>
            <p:nvPr/>
          </p:nvGrpSpPr>
          <p:grpSpPr>
            <a:xfrm>
              <a:off x="1403008" y="2023419"/>
              <a:ext cx="502025" cy="694850"/>
              <a:chOff x="3813925" y="2740550"/>
              <a:chExt cx="502025" cy="694850"/>
            </a:xfrm>
          </p:grpSpPr>
          <p:sp>
            <p:nvSpPr>
              <p:cNvPr id="1426" name="Google Shape;1426;p72"/>
              <p:cNvSpPr/>
              <p:nvPr/>
            </p:nvSpPr>
            <p:spPr>
              <a:xfrm>
                <a:off x="3890375" y="2740550"/>
                <a:ext cx="69175" cy="265375"/>
              </a:xfrm>
              <a:custGeom>
                <a:avLst/>
                <a:gdLst/>
                <a:ahLst/>
                <a:cxnLst/>
                <a:rect l="l" t="t" r="r" b="b"/>
                <a:pathLst>
                  <a:path w="2767" h="10615" extrusionOk="0">
                    <a:moveTo>
                      <a:pt x="0" y="9243"/>
                    </a:moveTo>
                    <a:cubicBezTo>
                      <a:pt x="405" y="9467"/>
                      <a:pt x="563" y="10389"/>
                      <a:pt x="967" y="10614"/>
                    </a:cubicBezTo>
                    <a:cubicBezTo>
                      <a:pt x="1012" y="10547"/>
                      <a:pt x="1305" y="9782"/>
                      <a:pt x="1327" y="9715"/>
                    </a:cubicBezTo>
                    <a:cubicBezTo>
                      <a:pt x="1552" y="9153"/>
                      <a:pt x="1664" y="8501"/>
                      <a:pt x="1799" y="7826"/>
                    </a:cubicBezTo>
                    <a:cubicBezTo>
                      <a:pt x="2114" y="6252"/>
                      <a:pt x="2451" y="4656"/>
                      <a:pt x="2654" y="2947"/>
                    </a:cubicBezTo>
                    <a:cubicBezTo>
                      <a:pt x="2699" y="2609"/>
                      <a:pt x="2766" y="2227"/>
                      <a:pt x="2744" y="1912"/>
                    </a:cubicBezTo>
                    <a:cubicBezTo>
                      <a:pt x="2699" y="1170"/>
                      <a:pt x="2361" y="563"/>
                      <a:pt x="1979" y="1"/>
                    </a:cubicBezTo>
                    <a:cubicBezTo>
                      <a:pt x="1934" y="1"/>
                      <a:pt x="1934" y="23"/>
                      <a:pt x="1957" y="46"/>
                    </a:cubicBezTo>
                    <a:cubicBezTo>
                      <a:pt x="1237" y="3037"/>
                      <a:pt x="630" y="6095"/>
                      <a:pt x="0" y="9220"/>
                    </a:cubicBezTo>
                    <a:cubicBezTo>
                      <a:pt x="0" y="9220"/>
                      <a:pt x="0" y="9243"/>
                      <a:pt x="0" y="9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2"/>
              <p:cNvSpPr/>
              <p:nvPr/>
            </p:nvSpPr>
            <p:spPr>
              <a:xfrm>
                <a:off x="3880825" y="2971600"/>
                <a:ext cx="226000" cy="463800"/>
              </a:xfrm>
              <a:custGeom>
                <a:avLst/>
                <a:gdLst/>
                <a:ahLst/>
                <a:cxnLst/>
                <a:rect l="l" t="t" r="r" b="b"/>
                <a:pathLst>
                  <a:path w="9040" h="18552" extrusionOk="0">
                    <a:moveTo>
                      <a:pt x="8927" y="15089"/>
                    </a:moveTo>
                    <a:cubicBezTo>
                      <a:pt x="8792" y="14436"/>
                      <a:pt x="8410" y="13627"/>
                      <a:pt x="7960" y="12952"/>
                    </a:cubicBezTo>
                    <a:cubicBezTo>
                      <a:pt x="7533" y="12278"/>
                      <a:pt x="7173" y="11536"/>
                      <a:pt x="6836" y="10974"/>
                    </a:cubicBezTo>
                    <a:cubicBezTo>
                      <a:pt x="6431" y="10322"/>
                      <a:pt x="6071" y="9625"/>
                      <a:pt x="5734" y="8950"/>
                    </a:cubicBezTo>
                    <a:cubicBezTo>
                      <a:pt x="5397" y="8275"/>
                      <a:pt x="5015" y="7601"/>
                      <a:pt x="4655" y="6926"/>
                    </a:cubicBezTo>
                    <a:cubicBezTo>
                      <a:pt x="3553" y="4723"/>
                      <a:pt x="2699" y="2901"/>
                      <a:pt x="1439" y="855"/>
                    </a:cubicBezTo>
                    <a:cubicBezTo>
                      <a:pt x="1259" y="563"/>
                      <a:pt x="1102" y="270"/>
                      <a:pt x="922" y="1"/>
                    </a:cubicBezTo>
                    <a:cubicBezTo>
                      <a:pt x="630" y="248"/>
                      <a:pt x="315" y="495"/>
                      <a:pt x="0" y="743"/>
                    </a:cubicBezTo>
                    <a:cubicBezTo>
                      <a:pt x="45" y="833"/>
                      <a:pt x="113" y="945"/>
                      <a:pt x="158" y="1035"/>
                    </a:cubicBezTo>
                    <a:cubicBezTo>
                      <a:pt x="1147" y="2811"/>
                      <a:pt x="2226" y="4655"/>
                      <a:pt x="3148" y="6409"/>
                    </a:cubicBezTo>
                    <a:cubicBezTo>
                      <a:pt x="4273" y="8523"/>
                      <a:pt x="5307" y="10614"/>
                      <a:pt x="6364" y="12660"/>
                    </a:cubicBezTo>
                    <a:cubicBezTo>
                      <a:pt x="5149" y="12368"/>
                      <a:pt x="4273" y="12817"/>
                      <a:pt x="3710" y="13560"/>
                    </a:cubicBezTo>
                    <a:cubicBezTo>
                      <a:pt x="3081" y="14391"/>
                      <a:pt x="2991" y="15606"/>
                      <a:pt x="3283" y="16438"/>
                    </a:cubicBezTo>
                    <a:cubicBezTo>
                      <a:pt x="3620" y="17337"/>
                      <a:pt x="4632" y="18169"/>
                      <a:pt x="5712" y="18349"/>
                    </a:cubicBezTo>
                    <a:cubicBezTo>
                      <a:pt x="6836" y="18551"/>
                      <a:pt x="7825" y="18079"/>
                      <a:pt x="8455" y="17225"/>
                    </a:cubicBezTo>
                    <a:cubicBezTo>
                      <a:pt x="8815" y="16730"/>
                      <a:pt x="9040" y="15741"/>
                      <a:pt x="8927" y="15089"/>
                    </a:cubicBezTo>
                    <a:close/>
                    <a:moveTo>
                      <a:pt x="8208" y="15808"/>
                    </a:moveTo>
                    <a:cubicBezTo>
                      <a:pt x="8028" y="17112"/>
                      <a:pt x="6566" y="18079"/>
                      <a:pt x="5082" y="17292"/>
                    </a:cubicBezTo>
                    <a:cubicBezTo>
                      <a:pt x="4902" y="17202"/>
                      <a:pt x="4632" y="16955"/>
                      <a:pt x="4520" y="16865"/>
                    </a:cubicBezTo>
                    <a:cubicBezTo>
                      <a:pt x="4048" y="16393"/>
                      <a:pt x="3733" y="15606"/>
                      <a:pt x="4003" y="14751"/>
                    </a:cubicBezTo>
                    <a:cubicBezTo>
                      <a:pt x="4295" y="13829"/>
                      <a:pt x="4992" y="13447"/>
                      <a:pt x="5577" y="13357"/>
                    </a:cubicBezTo>
                    <a:cubicBezTo>
                      <a:pt x="6521" y="13200"/>
                      <a:pt x="7488" y="13829"/>
                      <a:pt x="7848" y="14347"/>
                    </a:cubicBezTo>
                    <a:cubicBezTo>
                      <a:pt x="8140" y="14774"/>
                      <a:pt x="8275" y="15246"/>
                      <a:pt x="8208" y="1580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2"/>
              <p:cNvSpPr/>
              <p:nvPr/>
            </p:nvSpPr>
            <p:spPr>
              <a:xfrm>
                <a:off x="3813925" y="2750125"/>
                <a:ext cx="502025" cy="561600"/>
              </a:xfrm>
              <a:custGeom>
                <a:avLst/>
                <a:gdLst/>
                <a:ahLst/>
                <a:cxnLst/>
                <a:rect l="l" t="t" r="r" b="b"/>
                <a:pathLst>
                  <a:path w="20081" h="22464" extrusionOk="0">
                    <a:moveTo>
                      <a:pt x="540" y="0"/>
                    </a:moveTo>
                    <a:cubicBezTo>
                      <a:pt x="585" y="0"/>
                      <a:pt x="585" y="23"/>
                      <a:pt x="585" y="45"/>
                    </a:cubicBezTo>
                    <a:cubicBezTo>
                      <a:pt x="1732" y="2901"/>
                      <a:pt x="2766" y="5847"/>
                      <a:pt x="3845" y="8837"/>
                    </a:cubicBezTo>
                    <a:cubicBezTo>
                      <a:pt x="3913" y="9017"/>
                      <a:pt x="3980" y="9264"/>
                      <a:pt x="4070" y="9422"/>
                    </a:cubicBezTo>
                    <a:cubicBezTo>
                      <a:pt x="4183" y="9624"/>
                      <a:pt x="4430" y="9849"/>
                      <a:pt x="4677" y="10074"/>
                    </a:cubicBezTo>
                    <a:cubicBezTo>
                      <a:pt x="6139" y="11468"/>
                      <a:pt x="7646" y="12997"/>
                      <a:pt x="9107" y="14346"/>
                    </a:cubicBezTo>
                    <a:cubicBezTo>
                      <a:pt x="10839" y="15965"/>
                      <a:pt x="12615" y="17494"/>
                      <a:pt x="14324" y="19068"/>
                    </a:cubicBezTo>
                    <a:cubicBezTo>
                      <a:pt x="14324" y="17809"/>
                      <a:pt x="14998" y="17067"/>
                      <a:pt x="15875" y="16707"/>
                    </a:cubicBezTo>
                    <a:cubicBezTo>
                      <a:pt x="16842" y="16325"/>
                      <a:pt x="18034" y="16550"/>
                      <a:pt x="18754" y="17044"/>
                    </a:cubicBezTo>
                    <a:cubicBezTo>
                      <a:pt x="19541" y="17607"/>
                      <a:pt x="20080" y="18776"/>
                      <a:pt x="19990" y="19878"/>
                    </a:cubicBezTo>
                    <a:cubicBezTo>
                      <a:pt x="19878" y="21024"/>
                      <a:pt x="19181" y="21856"/>
                      <a:pt x="18191" y="22239"/>
                    </a:cubicBezTo>
                    <a:cubicBezTo>
                      <a:pt x="17629" y="22463"/>
                      <a:pt x="16595" y="22441"/>
                      <a:pt x="16010" y="22149"/>
                    </a:cubicBezTo>
                    <a:cubicBezTo>
                      <a:pt x="15403" y="21856"/>
                      <a:pt x="14729" y="21272"/>
                      <a:pt x="14189" y="20687"/>
                    </a:cubicBezTo>
                    <a:cubicBezTo>
                      <a:pt x="13649" y="20080"/>
                      <a:pt x="13042" y="19540"/>
                      <a:pt x="12570" y="19068"/>
                    </a:cubicBezTo>
                    <a:cubicBezTo>
                      <a:pt x="12030" y="18506"/>
                      <a:pt x="11468" y="17989"/>
                      <a:pt x="10884" y="17494"/>
                    </a:cubicBezTo>
                    <a:cubicBezTo>
                      <a:pt x="10321" y="16977"/>
                      <a:pt x="9782" y="16460"/>
                      <a:pt x="9220" y="15943"/>
                    </a:cubicBezTo>
                    <a:cubicBezTo>
                      <a:pt x="7376" y="14301"/>
                      <a:pt x="5824" y="12997"/>
                      <a:pt x="4160" y="11266"/>
                    </a:cubicBezTo>
                    <a:cubicBezTo>
                      <a:pt x="3621" y="10681"/>
                      <a:pt x="2991" y="10141"/>
                      <a:pt x="2609" y="9512"/>
                    </a:cubicBezTo>
                    <a:cubicBezTo>
                      <a:pt x="2316" y="8995"/>
                      <a:pt x="2114" y="8365"/>
                      <a:pt x="1867" y="7713"/>
                    </a:cubicBezTo>
                    <a:cubicBezTo>
                      <a:pt x="1327" y="6206"/>
                      <a:pt x="765" y="4677"/>
                      <a:pt x="293" y="3013"/>
                    </a:cubicBezTo>
                    <a:cubicBezTo>
                      <a:pt x="203" y="2676"/>
                      <a:pt x="90" y="2316"/>
                      <a:pt x="68" y="2001"/>
                    </a:cubicBezTo>
                    <a:cubicBezTo>
                      <a:pt x="0" y="1282"/>
                      <a:pt x="248" y="607"/>
                      <a:pt x="540" y="0"/>
                    </a:cubicBezTo>
                    <a:close/>
                    <a:moveTo>
                      <a:pt x="15201" y="18461"/>
                    </a:moveTo>
                    <a:cubicBezTo>
                      <a:pt x="14796" y="19338"/>
                      <a:pt x="15156" y="20440"/>
                      <a:pt x="15583" y="20912"/>
                    </a:cubicBezTo>
                    <a:cubicBezTo>
                      <a:pt x="15898" y="21317"/>
                      <a:pt x="16325" y="21564"/>
                      <a:pt x="16887" y="21632"/>
                    </a:cubicBezTo>
                    <a:cubicBezTo>
                      <a:pt x="18191" y="21811"/>
                      <a:pt x="19518" y="20642"/>
                      <a:pt x="19113" y="19001"/>
                    </a:cubicBezTo>
                    <a:cubicBezTo>
                      <a:pt x="19068" y="18798"/>
                      <a:pt x="18911" y="18461"/>
                      <a:pt x="18844" y="18349"/>
                    </a:cubicBezTo>
                    <a:cubicBezTo>
                      <a:pt x="18529" y="17764"/>
                      <a:pt x="17832" y="17247"/>
                      <a:pt x="16932" y="17292"/>
                    </a:cubicBezTo>
                    <a:cubicBezTo>
                      <a:pt x="15988" y="17337"/>
                      <a:pt x="15426" y="17944"/>
                      <a:pt x="15201" y="184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2"/>
              <p:cNvSpPr/>
              <p:nvPr/>
            </p:nvSpPr>
            <p:spPr>
              <a:xfrm>
                <a:off x="3887000" y="2969350"/>
                <a:ext cx="20275" cy="19700"/>
              </a:xfrm>
              <a:custGeom>
                <a:avLst/>
                <a:gdLst/>
                <a:ahLst/>
                <a:cxnLst/>
                <a:rect l="l" t="t" r="r" b="b"/>
                <a:pathLst>
                  <a:path w="811" h="788" extrusionOk="0">
                    <a:moveTo>
                      <a:pt x="810" y="405"/>
                    </a:moveTo>
                    <a:cubicBezTo>
                      <a:pt x="788" y="630"/>
                      <a:pt x="608" y="788"/>
                      <a:pt x="383" y="788"/>
                    </a:cubicBezTo>
                    <a:cubicBezTo>
                      <a:pt x="180" y="765"/>
                      <a:pt x="1" y="585"/>
                      <a:pt x="23" y="383"/>
                    </a:cubicBezTo>
                    <a:cubicBezTo>
                      <a:pt x="23" y="158"/>
                      <a:pt x="203" y="1"/>
                      <a:pt x="428" y="1"/>
                    </a:cubicBezTo>
                    <a:cubicBezTo>
                      <a:pt x="653" y="1"/>
                      <a:pt x="810" y="203"/>
                      <a:pt x="810" y="40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72"/>
            <p:cNvGrpSpPr/>
            <p:nvPr/>
          </p:nvGrpSpPr>
          <p:grpSpPr>
            <a:xfrm rot="-2700000">
              <a:off x="3137776" y="2134442"/>
              <a:ext cx="1000615" cy="1033240"/>
              <a:chOff x="4476700" y="2501650"/>
              <a:chExt cx="1000625" cy="1033250"/>
            </a:xfrm>
          </p:grpSpPr>
          <p:sp>
            <p:nvSpPr>
              <p:cNvPr id="1431" name="Google Shape;1431;p72"/>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2"/>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2"/>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2"/>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2"/>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2"/>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2"/>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2"/>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9" name="Google Shape;1439;p72"/>
            <p:cNvSpPr/>
            <p:nvPr/>
          </p:nvSpPr>
          <p:spPr>
            <a:xfrm>
              <a:off x="3433532" y="3473781"/>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2"/>
            <p:cNvSpPr/>
            <p:nvPr/>
          </p:nvSpPr>
          <p:spPr>
            <a:xfrm rot="2700000">
              <a:off x="3325950" y="1389733"/>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2"/>
            <p:cNvSpPr/>
            <p:nvPr/>
          </p:nvSpPr>
          <p:spPr>
            <a:xfrm>
              <a:off x="1695057" y="1618206"/>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2"/>
            <p:cNvSpPr/>
            <p:nvPr/>
          </p:nvSpPr>
          <p:spPr>
            <a:xfrm>
              <a:off x="1467221" y="3248135"/>
              <a:ext cx="373604" cy="371399"/>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72"/>
                                        </p:tgtEl>
                                        <p:attrNameLst>
                                          <p:attrName>style.visibility</p:attrName>
                                        </p:attrNameLst>
                                      </p:cBhvr>
                                      <p:to>
                                        <p:strVal val="visible"/>
                                      </p:to>
                                    </p:set>
                                    <p:animEffect transition="in" filter="fade">
                                      <p:cBhvr>
                                        <p:cTn id="7" dur="1000"/>
                                        <p:tgtEl>
                                          <p:spTgt spid="13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grpSp>
        <p:nvGrpSpPr>
          <p:cNvPr id="1447" name="Google Shape;1447;p73"/>
          <p:cNvGrpSpPr/>
          <p:nvPr/>
        </p:nvGrpSpPr>
        <p:grpSpPr>
          <a:xfrm>
            <a:off x="1247775" y="895350"/>
            <a:ext cx="3105300" cy="3362400"/>
            <a:chOff x="1247775" y="1009650"/>
            <a:chExt cx="3105300" cy="3362400"/>
          </a:xfrm>
        </p:grpSpPr>
        <p:sp>
          <p:nvSpPr>
            <p:cNvPr id="1448" name="Google Shape;1448;p73"/>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3"/>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3"/>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3"/>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3"/>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73"/>
          <p:cNvGrpSpPr/>
          <p:nvPr/>
        </p:nvGrpSpPr>
        <p:grpSpPr>
          <a:xfrm>
            <a:off x="4789075" y="895350"/>
            <a:ext cx="3105300" cy="3362400"/>
            <a:chOff x="1247775" y="1009650"/>
            <a:chExt cx="3105300" cy="3362400"/>
          </a:xfrm>
        </p:grpSpPr>
        <p:sp>
          <p:nvSpPr>
            <p:cNvPr id="1454" name="Google Shape;1454;p73"/>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3"/>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3"/>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3"/>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3"/>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 name="Google Shape;1459;p73"/>
          <p:cNvSpPr/>
          <p:nvPr/>
        </p:nvSpPr>
        <p:spPr>
          <a:xfrm>
            <a:off x="248321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3"/>
          <p:cNvSpPr/>
          <p:nvPr/>
        </p:nvSpPr>
        <p:spPr>
          <a:xfrm>
            <a:off x="602266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3"/>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VISION</a:t>
            </a:r>
            <a:endParaRPr/>
          </a:p>
        </p:txBody>
      </p:sp>
      <p:grpSp>
        <p:nvGrpSpPr>
          <p:cNvPr id="1462" name="Google Shape;1462;p73"/>
          <p:cNvGrpSpPr/>
          <p:nvPr/>
        </p:nvGrpSpPr>
        <p:grpSpPr>
          <a:xfrm>
            <a:off x="2590729" y="1646663"/>
            <a:ext cx="423079" cy="424159"/>
            <a:chOff x="-1591550" y="3597475"/>
            <a:chExt cx="293825" cy="294575"/>
          </a:xfrm>
        </p:grpSpPr>
        <p:sp>
          <p:nvSpPr>
            <p:cNvPr id="1463" name="Google Shape;1463;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73"/>
          <p:cNvGrpSpPr/>
          <p:nvPr/>
        </p:nvGrpSpPr>
        <p:grpSpPr>
          <a:xfrm>
            <a:off x="6171279" y="1769285"/>
            <a:ext cx="340890" cy="178912"/>
            <a:chOff x="2084325" y="363300"/>
            <a:chExt cx="484150" cy="254100"/>
          </a:xfrm>
        </p:grpSpPr>
        <p:sp>
          <p:nvSpPr>
            <p:cNvPr id="1467" name="Google Shape;1467;p7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68" name="Google Shape;1468;p7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69" name="Google Shape;1469;p73"/>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It's also the fourth-largest</a:t>
            </a:r>
            <a:endParaRPr/>
          </a:p>
        </p:txBody>
      </p:sp>
      <p:sp>
        <p:nvSpPr>
          <p:cNvPr id="1470" name="Google Shape;1470;p73"/>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and the closest one to the Sun</a:t>
            </a:r>
            <a:endParaRPr/>
          </a:p>
        </p:txBody>
      </p:sp>
      <p:sp>
        <p:nvSpPr>
          <p:cNvPr id="1471" name="Google Shape;1471;p73"/>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MISSION</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60"/>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679" name="Google Shape;679;p60"/>
          <p:cNvSpPr txBox="1">
            <a:spLocks noGrp="1"/>
          </p:cNvSpPr>
          <p:nvPr>
            <p:ph type="title" idx="2"/>
          </p:nvPr>
        </p:nvSpPr>
        <p:spPr>
          <a:xfrm>
            <a:off x="1662000" y="1536850"/>
            <a:ext cx="2667000" cy="468000"/>
          </a:xfrm>
          <a:prstGeom prst="rect">
            <a:avLst/>
          </a:prstGeom>
        </p:spPr>
        <p:txBody>
          <a:bodyPr spcFirstLastPara="1" wrap="square" lIns="91425" tIns="91425" rIns="91425" bIns="91425" anchor="t" anchorCtr="0">
            <a:noAutofit/>
          </a:bodyPr>
          <a:lstStyle/>
          <a:p>
            <a:r>
              <a:rPr lang="en-US" sz="1800" b="0" i="0" dirty="0">
                <a:solidFill>
                  <a:srgbClr val="2F4A8A"/>
                </a:solidFill>
                <a:effectLst/>
                <a:latin typeface="Alata" panose="020B0604020202020204" charset="0"/>
                <a:ea typeface="Alata" panose="020B0604020202020204" charset="0"/>
                <a:cs typeface="Alata" panose="020B0604020202020204" charset="0"/>
              </a:rPr>
              <a:t>Business Rules</a:t>
            </a:r>
            <a:br>
              <a:rPr lang="en-US" dirty="0">
                <a:effectLst/>
              </a:rPr>
            </a:br>
            <a:endParaRPr lang="en-US" dirty="0"/>
          </a:p>
        </p:txBody>
      </p:sp>
      <p:sp>
        <p:nvSpPr>
          <p:cNvPr id="680" name="Google Shape;680;p60"/>
          <p:cNvSpPr txBox="1">
            <a:spLocks noGrp="1"/>
          </p:cNvSpPr>
          <p:nvPr>
            <p:ph type="title" idx="3"/>
          </p:nvPr>
        </p:nvSpPr>
        <p:spPr>
          <a:xfrm>
            <a:off x="766875" y="1586925"/>
            <a:ext cx="904800" cy="58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682" name="Google Shape;682;p60"/>
          <p:cNvSpPr txBox="1">
            <a:spLocks noGrp="1"/>
          </p:cNvSpPr>
          <p:nvPr>
            <p:ph type="title" idx="4"/>
          </p:nvPr>
        </p:nvSpPr>
        <p:spPr>
          <a:xfrm>
            <a:off x="1662000" y="2571750"/>
            <a:ext cx="2667000" cy="468000"/>
          </a:xfrm>
          <a:prstGeom prst="rect">
            <a:avLst/>
          </a:prstGeom>
        </p:spPr>
        <p:txBody>
          <a:bodyPr spcFirstLastPara="1" wrap="square" lIns="91425" tIns="91425" rIns="91425" bIns="91425" anchor="t" anchorCtr="0">
            <a:noAutofit/>
          </a:bodyPr>
          <a:lstStyle/>
          <a:p>
            <a:r>
              <a:rPr lang="en-US" dirty="0"/>
              <a:t>App Functionality</a:t>
            </a:r>
            <a:br>
              <a:rPr lang="en-US" dirty="0"/>
            </a:br>
            <a:endParaRPr lang="en-US" dirty="0"/>
          </a:p>
        </p:txBody>
      </p:sp>
      <p:sp>
        <p:nvSpPr>
          <p:cNvPr id="683" name="Google Shape;683;p60"/>
          <p:cNvSpPr txBox="1">
            <a:spLocks noGrp="1"/>
          </p:cNvSpPr>
          <p:nvPr>
            <p:ph type="title" idx="5"/>
          </p:nvPr>
        </p:nvSpPr>
        <p:spPr>
          <a:xfrm>
            <a:off x="766725" y="2621825"/>
            <a:ext cx="904800" cy="58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685" name="Google Shape;685;p60"/>
          <p:cNvSpPr txBox="1">
            <a:spLocks noGrp="1"/>
          </p:cNvSpPr>
          <p:nvPr>
            <p:ph type="title" idx="7"/>
          </p:nvPr>
        </p:nvSpPr>
        <p:spPr>
          <a:xfrm>
            <a:off x="5652975" y="1536850"/>
            <a:ext cx="2724300" cy="468000"/>
          </a:xfrm>
          <a:prstGeom prst="rect">
            <a:avLst/>
          </a:prstGeom>
        </p:spPr>
        <p:txBody>
          <a:bodyPr spcFirstLastPara="1" wrap="square" lIns="91425" tIns="91425" rIns="91425" bIns="91425" anchor="t" anchorCtr="0">
            <a:noAutofit/>
          </a:bodyPr>
          <a:lstStyle/>
          <a:p>
            <a:r>
              <a:rPr lang="en-US" sz="1800" b="0" i="0" dirty="0">
                <a:solidFill>
                  <a:srgbClr val="2F4A8A"/>
                </a:solidFill>
                <a:effectLst/>
                <a:latin typeface="Alata" panose="020B0604020202020204" charset="0"/>
                <a:ea typeface="Alata" panose="020B0604020202020204" charset="0"/>
                <a:cs typeface="Alata" panose="020B0604020202020204" charset="0"/>
              </a:rPr>
              <a:t>ERD and Database</a:t>
            </a:r>
            <a:br>
              <a:rPr lang="en-US" dirty="0">
                <a:effectLst/>
              </a:rPr>
            </a:br>
            <a:br>
              <a:rPr lang="en-US" dirty="0"/>
            </a:br>
            <a:endParaRPr lang="en-US" dirty="0"/>
          </a:p>
        </p:txBody>
      </p:sp>
      <p:sp>
        <p:nvSpPr>
          <p:cNvPr id="686" name="Google Shape;686;p60"/>
          <p:cNvSpPr txBox="1">
            <a:spLocks noGrp="1"/>
          </p:cNvSpPr>
          <p:nvPr>
            <p:ph type="title" idx="8"/>
          </p:nvPr>
        </p:nvSpPr>
        <p:spPr>
          <a:xfrm>
            <a:off x="4757625" y="1586925"/>
            <a:ext cx="904800" cy="58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688" name="Google Shape;688;p60"/>
          <p:cNvSpPr txBox="1">
            <a:spLocks noGrp="1"/>
          </p:cNvSpPr>
          <p:nvPr>
            <p:ph type="title" idx="13"/>
          </p:nvPr>
        </p:nvSpPr>
        <p:spPr>
          <a:xfrm>
            <a:off x="5652975" y="2571750"/>
            <a:ext cx="2724300" cy="468000"/>
          </a:xfrm>
          <a:prstGeom prst="rect">
            <a:avLst/>
          </a:prstGeom>
        </p:spPr>
        <p:txBody>
          <a:bodyPr spcFirstLastPara="1" wrap="square" lIns="91425" tIns="91425" rIns="91425" bIns="91425" anchor="t" anchorCtr="0">
            <a:noAutofit/>
          </a:bodyPr>
          <a:lstStyle/>
          <a:p>
            <a:r>
              <a:rPr lang="en-US" dirty="0"/>
              <a:t>Implementation</a:t>
            </a:r>
            <a:br>
              <a:rPr lang="en-US" dirty="0"/>
            </a:br>
            <a:endParaRPr dirty="0"/>
          </a:p>
        </p:txBody>
      </p:sp>
      <p:sp>
        <p:nvSpPr>
          <p:cNvPr id="689" name="Google Shape;689;p60"/>
          <p:cNvSpPr txBox="1">
            <a:spLocks noGrp="1"/>
          </p:cNvSpPr>
          <p:nvPr>
            <p:ph type="title" idx="14"/>
          </p:nvPr>
        </p:nvSpPr>
        <p:spPr>
          <a:xfrm>
            <a:off x="4757700" y="2621825"/>
            <a:ext cx="904800" cy="58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grpSp>
        <p:nvGrpSpPr>
          <p:cNvPr id="691" name="Google Shape;691;p60"/>
          <p:cNvGrpSpPr/>
          <p:nvPr/>
        </p:nvGrpSpPr>
        <p:grpSpPr>
          <a:xfrm>
            <a:off x="-25" y="0"/>
            <a:ext cx="9144020" cy="342900"/>
            <a:chOff x="-25" y="0"/>
            <a:chExt cx="9144020" cy="342900"/>
          </a:xfrm>
        </p:grpSpPr>
        <p:sp>
          <p:nvSpPr>
            <p:cNvPr id="692" name="Google Shape;692;p6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 name="Google Shape;693;p60"/>
            <p:cNvGrpSpPr/>
            <p:nvPr/>
          </p:nvGrpSpPr>
          <p:grpSpPr>
            <a:xfrm>
              <a:off x="215975" y="111150"/>
              <a:ext cx="642950" cy="120600"/>
              <a:chOff x="215975" y="152625"/>
              <a:chExt cx="642950" cy="120600"/>
            </a:xfrm>
          </p:grpSpPr>
          <p:sp>
            <p:nvSpPr>
              <p:cNvPr id="694" name="Google Shape;694;p6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78"/>
                                        </p:tgtEl>
                                        <p:attrNameLst>
                                          <p:attrName>style.visibility</p:attrName>
                                        </p:attrNameLst>
                                      </p:cBhvr>
                                      <p:to>
                                        <p:strVal val="visible"/>
                                      </p:to>
                                    </p:set>
                                    <p:anim calcmode="lin" valueType="num">
                                      <p:cBhvr additive="base">
                                        <p:cTn id="7" dur="1000"/>
                                        <p:tgtEl>
                                          <p:spTgt spid="67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sp>
        <p:nvSpPr>
          <p:cNvPr id="1476" name="Google Shape;1476;p74"/>
          <p:cNvSpPr txBox="1">
            <a:spLocks noGrp="1"/>
          </p:cNvSpPr>
          <p:nvPr>
            <p:ph type="title"/>
          </p:nvPr>
        </p:nvSpPr>
        <p:spPr>
          <a:xfrm>
            <a:off x="2279759" y="3521950"/>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477" name="Google Shape;1477;p74"/>
          <p:cNvSpPr txBox="1">
            <a:spLocks noGrp="1"/>
          </p:cNvSpPr>
          <p:nvPr>
            <p:ph type="subTitle" idx="1"/>
          </p:nvPr>
        </p:nvSpPr>
        <p:spPr>
          <a:xfrm>
            <a:off x="5352750" y="1858275"/>
            <a:ext cx="2563500" cy="8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1478" name="Google Shape;1478;p74"/>
          <p:cNvSpPr txBox="1">
            <a:spLocks noGrp="1"/>
          </p:cNvSpPr>
          <p:nvPr>
            <p:ph type="subTitle" idx="2"/>
          </p:nvPr>
        </p:nvSpPr>
        <p:spPr>
          <a:xfrm>
            <a:off x="5352750" y="3284950"/>
            <a:ext cx="2563500" cy="9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479" name="Google Shape;1479;p74"/>
          <p:cNvSpPr txBox="1">
            <a:spLocks noGrp="1"/>
          </p:cNvSpPr>
          <p:nvPr>
            <p:ph type="title" idx="3"/>
          </p:nvPr>
        </p:nvSpPr>
        <p:spPr>
          <a:xfrm>
            <a:off x="2279752" y="2065100"/>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480" name="Google Shape;1480;p74"/>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TWO COLUMNS</a:t>
            </a:r>
            <a:endParaRPr/>
          </a:p>
        </p:txBody>
      </p:sp>
      <p:sp>
        <p:nvSpPr>
          <p:cNvPr id="1481" name="Google Shape;1481;p74"/>
          <p:cNvSpPr txBox="1">
            <a:spLocks noGrp="1"/>
          </p:cNvSpPr>
          <p:nvPr>
            <p:ph type="title" idx="4294967295"/>
          </p:nvPr>
        </p:nvSpPr>
        <p:spPr>
          <a:xfrm>
            <a:off x="1374950" y="2006900"/>
            <a:ext cx="904800" cy="5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01.</a:t>
            </a:r>
            <a:endParaRPr sz="3200"/>
          </a:p>
        </p:txBody>
      </p:sp>
      <p:cxnSp>
        <p:nvCxnSpPr>
          <p:cNvPr id="1482" name="Google Shape;1482;p74"/>
          <p:cNvCxnSpPr>
            <a:stCxn id="1481" idx="3"/>
          </p:cNvCxnSpPr>
          <p:nvPr/>
        </p:nvCxnSpPr>
        <p:spPr>
          <a:xfrm>
            <a:off x="2279750" y="2299100"/>
            <a:ext cx="395100" cy="0"/>
          </a:xfrm>
          <a:prstGeom prst="straightConnector1">
            <a:avLst/>
          </a:prstGeom>
          <a:noFill/>
          <a:ln w="19050" cap="flat" cmpd="sng">
            <a:solidFill>
              <a:schemeClr val="dk1"/>
            </a:solidFill>
            <a:prstDash val="solid"/>
            <a:round/>
            <a:headEnd type="none" w="med" len="med"/>
            <a:tailEnd type="none" w="med" len="med"/>
          </a:ln>
        </p:spPr>
      </p:cxnSp>
      <p:cxnSp>
        <p:nvCxnSpPr>
          <p:cNvPr id="1483" name="Google Shape;1483;p74"/>
          <p:cNvCxnSpPr/>
          <p:nvPr/>
        </p:nvCxnSpPr>
        <p:spPr>
          <a:xfrm>
            <a:off x="4805250" y="2299100"/>
            <a:ext cx="395100" cy="0"/>
          </a:xfrm>
          <a:prstGeom prst="straightConnector1">
            <a:avLst/>
          </a:prstGeom>
          <a:noFill/>
          <a:ln w="19050" cap="flat" cmpd="sng">
            <a:solidFill>
              <a:schemeClr val="dk1"/>
            </a:solidFill>
            <a:prstDash val="solid"/>
            <a:round/>
            <a:headEnd type="none" w="med" len="med"/>
            <a:tailEnd type="none" w="med" len="med"/>
          </a:ln>
        </p:spPr>
      </p:cxnSp>
      <p:sp>
        <p:nvSpPr>
          <p:cNvPr id="1484" name="Google Shape;1484;p74"/>
          <p:cNvSpPr txBox="1">
            <a:spLocks noGrp="1"/>
          </p:cNvSpPr>
          <p:nvPr>
            <p:ph type="title" idx="4294967295"/>
          </p:nvPr>
        </p:nvSpPr>
        <p:spPr>
          <a:xfrm>
            <a:off x="1374950" y="3463750"/>
            <a:ext cx="904800" cy="5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02.</a:t>
            </a:r>
            <a:endParaRPr sz="3200"/>
          </a:p>
        </p:txBody>
      </p:sp>
      <p:cxnSp>
        <p:nvCxnSpPr>
          <p:cNvPr id="1485" name="Google Shape;1485;p74"/>
          <p:cNvCxnSpPr/>
          <p:nvPr/>
        </p:nvCxnSpPr>
        <p:spPr>
          <a:xfrm>
            <a:off x="2279750" y="3755950"/>
            <a:ext cx="395100" cy="0"/>
          </a:xfrm>
          <a:prstGeom prst="straightConnector1">
            <a:avLst/>
          </a:prstGeom>
          <a:noFill/>
          <a:ln w="19050" cap="flat" cmpd="sng">
            <a:solidFill>
              <a:schemeClr val="dk1"/>
            </a:solidFill>
            <a:prstDash val="solid"/>
            <a:round/>
            <a:headEnd type="none" w="med" len="med"/>
            <a:tailEnd type="none" w="med" len="med"/>
          </a:ln>
        </p:spPr>
      </p:cxnSp>
      <p:cxnSp>
        <p:nvCxnSpPr>
          <p:cNvPr id="1486" name="Google Shape;1486;p74"/>
          <p:cNvCxnSpPr/>
          <p:nvPr/>
        </p:nvCxnSpPr>
        <p:spPr>
          <a:xfrm>
            <a:off x="4805250" y="3755950"/>
            <a:ext cx="395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81"/>
                                        </p:tgtEl>
                                        <p:attrNameLst>
                                          <p:attrName>style.visibility</p:attrName>
                                        </p:attrNameLst>
                                      </p:cBhvr>
                                      <p:to>
                                        <p:strVal val="visible"/>
                                      </p:to>
                                    </p:set>
                                    <p:anim calcmode="lin" valueType="num">
                                      <p:cBhvr additive="base">
                                        <p:cTn id="7" dur="1000"/>
                                        <p:tgtEl>
                                          <p:spTgt spid="148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1484"/>
                                        </p:tgtEl>
                                        <p:attrNameLst>
                                          <p:attrName>style.visibility</p:attrName>
                                        </p:attrNameLst>
                                      </p:cBhvr>
                                      <p:to>
                                        <p:strVal val="visible"/>
                                      </p:to>
                                    </p:set>
                                    <p:anim calcmode="lin" valueType="num">
                                      <p:cBhvr additive="base">
                                        <p:cTn id="10" dur="1000"/>
                                        <p:tgtEl>
                                          <p:spTgt spid="148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90"/>
        <p:cNvGrpSpPr/>
        <p:nvPr/>
      </p:nvGrpSpPr>
      <p:grpSpPr>
        <a:xfrm>
          <a:off x="0" y="0"/>
          <a:ext cx="0" cy="0"/>
          <a:chOff x="0" y="0"/>
          <a:chExt cx="0" cy="0"/>
        </a:xfrm>
      </p:grpSpPr>
      <p:grpSp>
        <p:nvGrpSpPr>
          <p:cNvPr id="1491" name="Google Shape;1491;p75"/>
          <p:cNvGrpSpPr/>
          <p:nvPr/>
        </p:nvGrpSpPr>
        <p:grpSpPr>
          <a:xfrm>
            <a:off x="2282427" y="1391982"/>
            <a:ext cx="1623900" cy="1552518"/>
            <a:chOff x="2282427" y="1363407"/>
            <a:chExt cx="1623900" cy="1552518"/>
          </a:xfrm>
        </p:grpSpPr>
        <p:sp>
          <p:nvSpPr>
            <p:cNvPr id="1492" name="Google Shape;1492;p75"/>
            <p:cNvSpPr/>
            <p:nvPr/>
          </p:nvSpPr>
          <p:spPr>
            <a:xfrm>
              <a:off x="2282427" y="2447925"/>
              <a:ext cx="1623900" cy="468000"/>
            </a:xfrm>
            <a:prstGeom prst="chevron">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3" name="Google Shape;1493;p75"/>
            <p:cNvCxnSpPr/>
            <p:nvPr/>
          </p:nvCxnSpPr>
          <p:spPr>
            <a:xfrm>
              <a:off x="2291733" y="1363407"/>
              <a:ext cx="0" cy="1086000"/>
            </a:xfrm>
            <a:prstGeom prst="straightConnector1">
              <a:avLst/>
            </a:prstGeom>
            <a:noFill/>
            <a:ln w="19050" cap="flat" cmpd="sng">
              <a:solidFill>
                <a:schemeClr val="lt2"/>
              </a:solidFill>
              <a:prstDash val="solid"/>
              <a:round/>
              <a:headEnd type="none" w="med" len="med"/>
              <a:tailEnd type="none" w="med" len="med"/>
            </a:ln>
          </p:spPr>
        </p:cxnSp>
      </p:grpSp>
      <p:grpSp>
        <p:nvGrpSpPr>
          <p:cNvPr id="1494" name="Google Shape;1494;p75"/>
          <p:cNvGrpSpPr/>
          <p:nvPr/>
        </p:nvGrpSpPr>
        <p:grpSpPr>
          <a:xfrm>
            <a:off x="5228030" y="1391982"/>
            <a:ext cx="1623900" cy="1552518"/>
            <a:chOff x="5228030" y="1363407"/>
            <a:chExt cx="1623900" cy="1552518"/>
          </a:xfrm>
        </p:grpSpPr>
        <p:sp>
          <p:nvSpPr>
            <p:cNvPr id="1495" name="Google Shape;1495;p75"/>
            <p:cNvSpPr/>
            <p:nvPr/>
          </p:nvSpPr>
          <p:spPr>
            <a:xfrm>
              <a:off x="5228030" y="2447925"/>
              <a:ext cx="1623900" cy="468000"/>
            </a:xfrm>
            <a:prstGeom prst="chevron">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6" name="Google Shape;1496;p75"/>
            <p:cNvCxnSpPr/>
            <p:nvPr/>
          </p:nvCxnSpPr>
          <p:spPr>
            <a:xfrm>
              <a:off x="5237303" y="1363407"/>
              <a:ext cx="0" cy="1086000"/>
            </a:xfrm>
            <a:prstGeom prst="straightConnector1">
              <a:avLst/>
            </a:prstGeom>
            <a:noFill/>
            <a:ln w="19050" cap="flat" cmpd="sng">
              <a:solidFill>
                <a:schemeClr val="accent3"/>
              </a:solidFill>
              <a:prstDash val="solid"/>
              <a:round/>
              <a:headEnd type="none" w="med" len="med"/>
              <a:tailEnd type="none" w="med" len="med"/>
            </a:ln>
          </p:spPr>
        </p:cxnSp>
      </p:grpSp>
      <p:grpSp>
        <p:nvGrpSpPr>
          <p:cNvPr id="1497" name="Google Shape;1497;p75"/>
          <p:cNvGrpSpPr/>
          <p:nvPr/>
        </p:nvGrpSpPr>
        <p:grpSpPr>
          <a:xfrm>
            <a:off x="809625" y="2476500"/>
            <a:ext cx="1623900" cy="1554007"/>
            <a:chOff x="809625" y="2447925"/>
            <a:chExt cx="1623900" cy="1554007"/>
          </a:xfrm>
        </p:grpSpPr>
        <p:sp>
          <p:nvSpPr>
            <p:cNvPr id="1498" name="Google Shape;1498;p75"/>
            <p:cNvSpPr/>
            <p:nvPr/>
          </p:nvSpPr>
          <p:spPr>
            <a:xfrm>
              <a:off x="809625" y="2447925"/>
              <a:ext cx="1623900" cy="4680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9" name="Google Shape;1499;p75"/>
            <p:cNvCxnSpPr/>
            <p:nvPr/>
          </p:nvCxnSpPr>
          <p:spPr>
            <a:xfrm>
              <a:off x="818826" y="2915932"/>
              <a:ext cx="0" cy="1086000"/>
            </a:xfrm>
            <a:prstGeom prst="straightConnector1">
              <a:avLst/>
            </a:prstGeom>
            <a:noFill/>
            <a:ln w="19050" cap="flat" cmpd="sng">
              <a:solidFill>
                <a:schemeClr val="dk1"/>
              </a:solidFill>
              <a:prstDash val="solid"/>
              <a:round/>
              <a:headEnd type="none" w="med" len="med"/>
              <a:tailEnd type="none" w="med" len="med"/>
            </a:ln>
          </p:spPr>
        </p:cxnSp>
      </p:grpSp>
      <p:grpSp>
        <p:nvGrpSpPr>
          <p:cNvPr id="1500" name="Google Shape;1500;p75"/>
          <p:cNvGrpSpPr/>
          <p:nvPr/>
        </p:nvGrpSpPr>
        <p:grpSpPr>
          <a:xfrm>
            <a:off x="3755228" y="2476500"/>
            <a:ext cx="1623900" cy="1554007"/>
            <a:chOff x="3755228" y="2447925"/>
            <a:chExt cx="1623900" cy="1554007"/>
          </a:xfrm>
        </p:grpSpPr>
        <p:sp>
          <p:nvSpPr>
            <p:cNvPr id="1501" name="Google Shape;1501;p75"/>
            <p:cNvSpPr/>
            <p:nvPr/>
          </p:nvSpPr>
          <p:spPr>
            <a:xfrm>
              <a:off x="3755228" y="2447925"/>
              <a:ext cx="1623900" cy="468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2" name="Google Shape;1502;p75"/>
            <p:cNvCxnSpPr/>
            <p:nvPr/>
          </p:nvCxnSpPr>
          <p:spPr>
            <a:xfrm>
              <a:off x="3769108" y="2915932"/>
              <a:ext cx="0" cy="1086000"/>
            </a:xfrm>
            <a:prstGeom prst="straightConnector1">
              <a:avLst/>
            </a:prstGeom>
            <a:noFill/>
            <a:ln w="19050" cap="flat" cmpd="sng">
              <a:solidFill>
                <a:schemeClr val="accent1"/>
              </a:solidFill>
              <a:prstDash val="solid"/>
              <a:round/>
              <a:headEnd type="none" w="med" len="med"/>
              <a:tailEnd type="none" w="med" len="med"/>
            </a:ln>
          </p:spPr>
        </p:cxnSp>
      </p:grpSp>
      <p:grpSp>
        <p:nvGrpSpPr>
          <p:cNvPr id="1503" name="Google Shape;1503;p75"/>
          <p:cNvGrpSpPr/>
          <p:nvPr/>
        </p:nvGrpSpPr>
        <p:grpSpPr>
          <a:xfrm>
            <a:off x="6700832" y="2476500"/>
            <a:ext cx="1623900" cy="1554007"/>
            <a:chOff x="6700832" y="2447925"/>
            <a:chExt cx="1623900" cy="1554007"/>
          </a:xfrm>
        </p:grpSpPr>
        <p:sp>
          <p:nvSpPr>
            <p:cNvPr id="1504" name="Google Shape;1504;p75"/>
            <p:cNvSpPr/>
            <p:nvPr/>
          </p:nvSpPr>
          <p:spPr>
            <a:xfrm>
              <a:off x="6700832" y="2447925"/>
              <a:ext cx="1623900" cy="468000"/>
            </a:xfrm>
            <a:prstGeom prst="chevron">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5" name="Google Shape;1505;p75"/>
            <p:cNvCxnSpPr/>
            <p:nvPr/>
          </p:nvCxnSpPr>
          <p:spPr>
            <a:xfrm>
              <a:off x="6719402" y="2915932"/>
              <a:ext cx="0" cy="1086000"/>
            </a:xfrm>
            <a:prstGeom prst="straightConnector1">
              <a:avLst/>
            </a:prstGeom>
            <a:noFill/>
            <a:ln w="19050" cap="flat" cmpd="sng">
              <a:solidFill>
                <a:schemeClr val="accent4"/>
              </a:solidFill>
              <a:prstDash val="solid"/>
              <a:round/>
              <a:headEnd type="none" w="med" len="med"/>
              <a:tailEnd type="none" w="med" len="med"/>
            </a:ln>
          </p:spPr>
        </p:cxnSp>
      </p:grpSp>
      <p:sp>
        <p:nvSpPr>
          <p:cNvPr id="1506" name="Google Shape;1506;p7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REACHED</a:t>
            </a:r>
            <a:endParaRPr/>
          </a:p>
        </p:txBody>
      </p:sp>
      <p:sp>
        <p:nvSpPr>
          <p:cNvPr id="1507" name="Google Shape;1507;p75"/>
          <p:cNvSpPr txBox="1"/>
          <p:nvPr/>
        </p:nvSpPr>
        <p:spPr>
          <a:xfrm>
            <a:off x="1064237"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2003-2005</a:t>
            </a:r>
            <a:endParaRPr>
              <a:solidFill>
                <a:schemeClr val="lt1"/>
              </a:solidFill>
              <a:latin typeface="Alata"/>
              <a:ea typeface="Alata"/>
              <a:cs typeface="Alata"/>
              <a:sym typeface="Alata"/>
            </a:endParaRPr>
          </a:p>
        </p:txBody>
      </p:sp>
      <p:sp>
        <p:nvSpPr>
          <p:cNvPr id="1508" name="Google Shape;1508;p75"/>
          <p:cNvSpPr txBox="1"/>
          <p:nvPr/>
        </p:nvSpPr>
        <p:spPr>
          <a:xfrm>
            <a:off x="2537054"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2005-2007</a:t>
            </a:r>
            <a:endParaRPr>
              <a:solidFill>
                <a:schemeClr val="lt1"/>
              </a:solidFill>
              <a:latin typeface="Alata"/>
              <a:ea typeface="Alata"/>
              <a:cs typeface="Alata"/>
              <a:sym typeface="Alata"/>
            </a:endParaRPr>
          </a:p>
        </p:txBody>
      </p:sp>
      <p:sp>
        <p:nvSpPr>
          <p:cNvPr id="1509" name="Google Shape;1509;p75"/>
          <p:cNvSpPr txBox="1"/>
          <p:nvPr/>
        </p:nvSpPr>
        <p:spPr>
          <a:xfrm>
            <a:off x="40098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2007-2009</a:t>
            </a:r>
            <a:endParaRPr>
              <a:solidFill>
                <a:schemeClr val="lt1"/>
              </a:solidFill>
              <a:latin typeface="Alata"/>
              <a:ea typeface="Alata"/>
              <a:cs typeface="Alata"/>
              <a:sym typeface="Alata"/>
            </a:endParaRPr>
          </a:p>
        </p:txBody>
      </p:sp>
      <p:sp>
        <p:nvSpPr>
          <p:cNvPr id="1510" name="Google Shape;1510;p75"/>
          <p:cNvSpPr txBox="1"/>
          <p:nvPr/>
        </p:nvSpPr>
        <p:spPr>
          <a:xfrm>
            <a:off x="54826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2009-2011</a:t>
            </a:r>
            <a:endParaRPr>
              <a:solidFill>
                <a:schemeClr val="dk1"/>
              </a:solidFill>
              <a:latin typeface="Alata"/>
              <a:ea typeface="Alata"/>
              <a:cs typeface="Alata"/>
              <a:sym typeface="Alata"/>
            </a:endParaRPr>
          </a:p>
        </p:txBody>
      </p:sp>
      <p:sp>
        <p:nvSpPr>
          <p:cNvPr id="1511" name="Google Shape;1511;p75"/>
          <p:cNvSpPr txBox="1"/>
          <p:nvPr/>
        </p:nvSpPr>
        <p:spPr>
          <a:xfrm>
            <a:off x="69554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2011-2012</a:t>
            </a:r>
            <a:endParaRPr>
              <a:solidFill>
                <a:schemeClr val="dk1"/>
              </a:solidFill>
              <a:latin typeface="Alata"/>
              <a:ea typeface="Alata"/>
              <a:cs typeface="Alata"/>
              <a:sym typeface="Alata"/>
            </a:endParaRPr>
          </a:p>
        </p:txBody>
      </p:sp>
      <p:sp>
        <p:nvSpPr>
          <p:cNvPr id="1512" name="Google Shape;1512;p75"/>
          <p:cNvSpPr txBox="1"/>
          <p:nvPr/>
        </p:nvSpPr>
        <p:spPr>
          <a:xfrm>
            <a:off x="2340438" y="1314450"/>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EARTH</a:t>
            </a:r>
            <a:endParaRPr sz="1800">
              <a:solidFill>
                <a:schemeClr val="dk1"/>
              </a:solidFill>
              <a:latin typeface="Alata"/>
              <a:ea typeface="Alata"/>
              <a:cs typeface="Alata"/>
              <a:sym typeface="Alata"/>
            </a:endParaRPr>
          </a:p>
        </p:txBody>
      </p:sp>
      <p:sp>
        <p:nvSpPr>
          <p:cNvPr id="1513" name="Google Shape;1513;p75"/>
          <p:cNvSpPr txBox="1"/>
          <p:nvPr/>
        </p:nvSpPr>
        <p:spPr>
          <a:xfrm>
            <a:off x="2340450" y="165485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the third planet from the Sun</a:t>
            </a:r>
            <a:endParaRPr>
              <a:latin typeface="Montserrat"/>
              <a:ea typeface="Montserrat"/>
              <a:cs typeface="Montserrat"/>
              <a:sym typeface="Montserrat"/>
            </a:endParaRPr>
          </a:p>
        </p:txBody>
      </p:sp>
      <p:sp>
        <p:nvSpPr>
          <p:cNvPr id="1514" name="Google Shape;1514;p75"/>
          <p:cNvSpPr txBox="1"/>
          <p:nvPr/>
        </p:nvSpPr>
        <p:spPr>
          <a:xfrm>
            <a:off x="5286008" y="1314450"/>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1515" name="Google Shape;1515;p75"/>
          <p:cNvSpPr txBox="1"/>
          <p:nvPr/>
        </p:nvSpPr>
        <p:spPr>
          <a:xfrm>
            <a:off x="5286008" y="165485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 has a beautiful name</a:t>
            </a:r>
            <a:endParaRPr>
              <a:latin typeface="Montserrat"/>
              <a:ea typeface="Montserrat"/>
              <a:cs typeface="Montserrat"/>
              <a:sym typeface="Montserrat"/>
            </a:endParaRPr>
          </a:p>
        </p:txBody>
      </p:sp>
      <p:sp>
        <p:nvSpPr>
          <p:cNvPr id="1516" name="Google Shape;1516;p75"/>
          <p:cNvSpPr txBox="1"/>
          <p:nvPr/>
        </p:nvSpPr>
        <p:spPr>
          <a:xfrm>
            <a:off x="867531"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1517" name="Google Shape;1517;p75"/>
          <p:cNvSpPr txBox="1"/>
          <p:nvPr/>
        </p:nvSpPr>
        <p:spPr>
          <a:xfrm>
            <a:off x="867525"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now considered a dwarf planet</a:t>
            </a:r>
            <a:endParaRPr>
              <a:latin typeface="Montserrat"/>
              <a:ea typeface="Montserrat"/>
              <a:cs typeface="Montserrat"/>
              <a:sym typeface="Montserrat"/>
            </a:endParaRPr>
          </a:p>
        </p:txBody>
      </p:sp>
      <p:sp>
        <p:nvSpPr>
          <p:cNvPr id="1518" name="Google Shape;1518;p75"/>
          <p:cNvSpPr txBox="1"/>
          <p:nvPr/>
        </p:nvSpPr>
        <p:spPr>
          <a:xfrm>
            <a:off x="3817813"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519" name="Google Shape;1519;p75"/>
          <p:cNvSpPr txBox="1"/>
          <p:nvPr/>
        </p:nvSpPr>
        <p:spPr>
          <a:xfrm>
            <a:off x="3817822"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the closest planet to the Sun</a:t>
            </a:r>
            <a:endParaRPr>
              <a:latin typeface="Montserrat"/>
              <a:ea typeface="Montserrat"/>
              <a:cs typeface="Montserrat"/>
              <a:sym typeface="Montserrat"/>
            </a:endParaRPr>
          </a:p>
        </p:txBody>
      </p:sp>
      <p:sp>
        <p:nvSpPr>
          <p:cNvPr id="1520" name="Google Shape;1520;p75"/>
          <p:cNvSpPr txBox="1"/>
          <p:nvPr/>
        </p:nvSpPr>
        <p:spPr>
          <a:xfrm>
            <a:off x="6768107"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1521" name="Google Shape;1521;p75"/>
          <p:cNvSpPr txBox="1"/>
          <p:nvPr/>
        </p:nvSpPr>
        <p:spPr>
          <a:xfrm>
            <a:off x="6768122"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actually a cold place</a:t>
            </a:r>
            <a:endParaRPr>
              <a:latin typeface="Montserrat"/>
              <a:ea typeface="Montserrat"/>
              <a:cs typeface="Montserrat"/>
              <a:sym typeface="Montserrat"/>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512"/>
                                        </p:tgtEl>
                                        <p:attrNameLst>
                                          <p:attrName>style.visibility</p:attrName>
                                        </p:attrNameLst>
                                      </p:cBhvr>
                                      <p:to>
                                        <p:strVal val="visible"/>
                                      </p:to>
                                    </p:set>
                                    <p:anim calcmode="lin" valueType="num">
                                      <p:cBhvr additive="base">
                                        <p:cTn id="7" dur="1000"/>
                                        <p:tgtEl>
                                          <p:spTgt spid="1512"/>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1513"/>
                                        </p:tgtEl>
                                        <p:attrNameLst>
                                          <p:attrName>style.visibility</p:attrName>
                                        </p:attrNameLst>
                                      </p:cBhvr>
                                      <p:to>
                                        <p:strVal val="visible"/>
                                      </p:to>
                                    </p:set>
                                    <p:anim calcmode="lin" valueType="num">
                                      <p:cBhvr additive="base">
                                        <p:cTn id="10" dur="1000"/>
                                        <p:tgtEl>
                                          <p:spTgt spid="1513"/>
                                        </p:tgtEl>
                                        <p:attrNameLst>
                                          <p:attrName>ppt_y</p:attrName>
                                        </p:attrNameLst>
                                      </p:cBhvr>
                                      <p:tavLst>
                                        <p:tav tm="0">
                                          <p:val>
                                            <p:strVal val="#ppt_y-1"/>
                                          </p:val>
                                        </p:tav>
                                        <p:tav tm="100000">
                                          <p:val>
                                            <p:strVal val="#ppt_y"/>
                                          </p:val>
                                        </p:tav>
                                      </p:tavLst>
                                    </p:anim>
                                  </p:childTnLst>
                                </p:cTn>
                              </p:par>
                              <p:par>
                                <p:cTn id="11" presetID="2" presetClass="entr" presetSubtype="1" fill="hold" nodeType="withEffect">
                                  <p:stCondLst>
                                    <p:cond delay="0"/>
                                  </p:stCondLst>
                                  <p:childTnLst>
                                    <p:set>
                                      <p:cBhvr>
                                        <p:cTn id="12" dur="1" fill="hold">
                                          <p:stCondLst>
                                            <p:cond delay="0"/>
                                          </p:stCondLst>
                                        </p:cTn>
                                        <p:tgtEl>
                                          <p:spTgt spid="1514"/>
                                        </p:tgtEl>
                                        <p:attrNameLst>
                                          <p:attrName>style.visibility</p:attrName>
                                        </p:attrNameLst>
                                      </p:cBhvr>
                                      <p:to>
                                        <p:strVal val="visible"/>
                                      </p:to>
                                    </p:set>
                                    <p:anim calcmode="lin" valueType="num">
                                      <p:cBhvr additive="base">
                                        <p:cTn id="13" dur="1000"/>
                                        <p:tgtEl>
                                          <p:spTgt spid="1514"/>
                                        </p:tgtEl>
                                        <p:attrNameLst>
                                          <p:attrName>ppt_y</p:attrName>
                                        </p:attrNameLst>
                                      </p:cBhvr>
                                      <p:tavLst>
                                        <p:tav tm="0">
                                          <p:val>
                                            <p:strVal val="#ppt_y-1"/>
                                          </p:val>
                                        </p:tav>
                                        <p:tav tm="100000">
                                          <p:val>
                                            <p:strVal val="#ppt_y"/>
                                          </p:val>
                                        </p:tav>
                                      </p:tavLst>
                                    </p:anim>
                                  </p:childTnLst>
                                </p:cTn>
                              </p:par>
                              <p:par>
                                <p:cTn id="14" presetID="2" presetClass="entr" presetSubtype="1" fill="hold" nodeType="withEffect">
                                  <p:stCondLst>
                                    <p:cond delay="0"/>
                                  </p:stCondLst>
                                  <p:childTnLst>
                                    <p:set>
                                      <p:cBhvr>
                                        <p:cTn id="15" dur="1" fill="hold">
                                          <p:stCondLst>
                                            <p:cond delay="0"/>
                                          </p:stCondLst>
                                        </p:cTn>
                                        <p:tgtEl>
                                          <p:spTgt spid="1515"/>
                                        </p:tgtEl>
                                        <p:attrNameLst>
                                          <p:attrName>style.visibility</p:attrName>
                                        </p:attrNameLst>
                                      </p:cBhvr>
                                      <p:to>
                                        <p:strVal val="visible"/>
                                      </p:to>
                                    </p:set>
                                    <p:anim calcmode="lin" valueType="num">
                                      <p:cBhvr additive="base">
                                        <p:cTn id="16" dur="1000"/>
                                        <p:tgtEl>
                                          <p:spTgt spid="151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516"/>
                                        </p:tgtEl>
                                        <p:attrNameLst>
                                          <p:attrName>style.visibility</p:attrName>
                                        </p:attrNameLst>
                                      </p:cBhvr>
                                      <p:to>
                                        <p:strVal val="visible"/>
                                      </p:to>
                                    </p:set>
                                    <p:anim calcmode="lin" valueType="num">
                                      <p:cBhvr additive="base">
                                        <p:cTn id="21" dur="1000"/>
                                        <p:tgtEl>
                                          <p:spTgt spid="1516"/>
                                        </p:tgtEl>
                                        <p:attrNameLst>
                                          <p:attrName>ppt_y</p:attrName>
                                        </p:attrNameLst>
                                      </p:cBhvr>
                                      <p:tavLst>
                                        <p:tav tm="0">
                                          <p:val>
                                            <p:strVal val="#ppt_y+1"/>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517"/>
                                        </p:tgtEl>
                                        <p:attrNameLst>
                                          <p:attrName>style.visibility</p:attrName>
                                        </p:attrNameLst>
                                      </p:cBhvr>
                                      <p:to>
                                        <p:strVal val="visible"/>
                                      </p:to>
                                    </p:set>
                                    <p:anim calcmode="lin" valueType="num">
                                      <p:cBhvr additive="base">
                                        <p:cTn id="24" dur="1000"/>
                                        <p:tgtEl>
                                          <p:spTgt spid="1517"/>
                                        </p:tgtEl>
                                        <p:attrNameLst>
                                          <p:attrName>ppt_y</p:attrName>
                                        </p:attrNameLst>
                                      </p:cBhvr>
                                      <p:tavLst>
                                        <p:tav tm="0">
                                          <p:val>
                                            <p:strVal val="#ppt_y+1"/>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518"/>
                                        </p:tgtEl>
                                        <p:attrNameLst>
                                          <p:attrName>style.visibility</p:attrName>
                                        </p:attrNameLst>
                                      </p:cBhvr>
                                      <p:to>
                                        <p:strVal val="visible"/>
                                      </p:to>
                                    </p:set>
                                    <p:anim calcmode="lin" valueType="num">
                                      <p:cBhvr additive="base">
                                        <p:cTn id="27" dur="1000"/>
                                        <p:tgtEl>
                                          <p:spTgt spid="1518"/>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519"/>
                                        </p:tgtEl>
                                        <p:attrNameLst>
                                          <p:attrName>style.visibility</p:attrName>
                                        </p:attrNameLst>
                                      </p:cBhvr>
                                      <p:to>
                                        <p:strVal val="visible"/>
                                      </p:to>
                                    </p:set>
                                    <p:anim calcmode="lin" valueType="num">
                                      <p:cBhvr additive="base">
                                        <p:cTn id="30" dur="1000"/>
                                        <p:tgtEl>
                                          <p:spTgt spid="1519"/>
                                        </p:tgtEl>
                                        <p:attrNameLst>
                                          <p:attrName>ppt_y</p:attrName>
                                        </p:attrNameLst>
                                      </p:cBhvr>
                                      <p:tavLst>
                                        <p:tav tm="0">
                                          <p:val>
                                            <p:strVal val="#ppt_y+1"/>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520"/>
                                        </p:tgtEl>
                                        <p:attrNameLst>
                                          <p:attrName>style.visibility</p:attrName>
                                        </p:attrNameLst>
                                      </p:cBhvr>
                                      <p:to>
                                        <p:strVal val="visible"/>
                                      </p:to>
                                    </p:set>
                                    <p:anim calcmode="lin" valueType="num">
                                      <p:cBhvr additive="base">
                                        <p:cTn id="33" dur="1000"/>
                                        <p:tgtEl>
                                          <p:spTgt spid="1520"/>
                                        </p:tgtEl>
                                        <p:attrNameLst>
                                          <p:attrName>ppt_y</p:attrName>
                                        </p:attrNameLst>
                                      </p:cBhvr>
                                      <p:tavLst>
                                        <p:tav tm="0">
                                          <p:val>
                                            <p:strVal val="#ppt_y+1"/>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1521"/>
                                        </p:tgtEl>
                                        <p:attrNameLst>
                                          <p:attrName>style.visibility</p:attrName>
                                        </p:attrNameLst>
                                      </p:cBhvr>
                                      <p:to>
                                        <p:strVal val="visible"/>
                                      </p:to>
                                    </p:set>
                                    <p:anim calcmode="lin" valueType="num">
                                      <p:cBhvr additive="base">
                                        <p:cTn id="36" dur="1000"/>
                                        <p:tgtEl>
                                          <p:spTgt spid="15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25"/>
        <p:cNvGrpSpPr/>
        <p:nvPr/>
      </p:nvGrpSpPr>
      <p:grpSpPr>
        <a:xfrm>
          <a:off x="0" y="0"/>
          <a:ext cx="0" cy="0"/>
          <a:chOff x="0" y="0"/>
          <a:chExt cx="0" cy="0"/>
        </a:xfrm>
      </p:grpSpPr>
      <p:cxnSp>
        <p:nvCxnSpPr>
          <p:cNvPr id="1526" name="Google Shape;1526;p76"/>
          <p:cNvCxnSpPr>
            <a:stCxn id="1527" idx="4"/>
            <a:endCxn id="1528" idx="0"/>
          </p:cNvCxnSpPr>
          <p:nvPr/>
        </p:nvCxnSpPr>
        <p:spPr>
          <a:xfrm>
            <a:off x="4571950" y="2265725"/>
            <a:ext cx="0" cy="551700"/>
          </a:xfrm>
          <a:prstGeom prst="straightConnector1">
            <a:avLst/>
          </a:prstGeom>
          <a:noFill/>
          <a:ln w="19050" cap="flat" cmpd="sng">
            <a:solidFill>
              <a:schemeClr val="dk1"/>
            </a:solidFill>
            <a:prstDash val="solid"/>
            <a:round/>
            <a:headEnd type="none" w="med" len="med"/>
            <a:tailEnd type="none" w="med" len="med"/>
          </a:ln>
        </p:spPr>
      </p:cxnSp>
      <p:cxnSp>
        <p:nvCxnSpPr>
          <p:cNvPr id="1529" name="Google Shape;1529;p76"/>
          <p:cNvCxnSpPr>
            <a:stCxn id="1528" idx="4"/>
            <a:endCxn id="1530" idx="0"/>
          </p:cNvCxnSpPr>
          <p:nvPr/>
        </p:nvCxnSpPr>
        <p:spPr>
          <a:xfrm>
            <a:off x="4571950" y="2935800"/>
            <a:ext cx="0" cy="551700"/>
          </a:xfrm>
          <a:prstGeom prst="straightConnector1">
            <a:avLst/>
          </a:prstGeom>
          <a:noFill/>
          <a:ln w="19050" cap="flat" cmpd="sng">
            <a:solidFill>
              <a:schemeClr val="dk1"/>
            </a:solidFill>
            <a:prstDash val="solid"/>
            <a:round/>
            <a:headEnd type="none" w="med" len="med"/>
            <a:tailEnd type="none" w="med" len="med"/>
          </a:ln>
        </p:spPr>
      </p:cxnSp>
      <p:cxnSp>
        <p:nvCxnSpPr>
          <p:cNvPr id="1531" name="Google Shape;1531;p76"/>
          <p:cNvCxnSpPr>
            <a:endCxn id="1532" idx="0"/>
          </p:cNvCxnSpPr>
          <p:nvPr/>
        </p:nvCxnSpPr>
        <p:spPr>
          <a:xfrm>
            <a:off x="4571950" y="3453350"/>
            <a:ext cx="0" cy="704100"/>
          </a:xfrm>
          <a:prstGeom prst="straightConnector1">
            <a:avLst/>
          </a:prstGeom>
          <a:noFill/>
          <a:ln w="19050" cap="flat" cmpd="sng">
            <a:solidFill>
              <a:schemeClr val="dk1"/>
            </a:solidFill>
            <a:prstDash val="solid"/>
            <a:round/>
            <a:headEnd type="none" w="med" len="med"/>
            <a:tailEnd type="none" w="med" len="med"/>
          </a:ln>
        </p:spPr>
      </p:cxnSp>
      <p:sp>
        <p:nvSpPr>
          <p:cNvPr id="1533" name="Google Shape;1533;p76"/>
          <p:cNvSpPr/>
          <p:nvPr/>
        </p:nvSpPr>
        <p:spPr>
          <a:xfrm>
            <a:off x="3760050" y="2659021"/>
            <a:ext cx="1623900" cy="495525"/>
          </a:xfrm>
          <a:prstGeom prst="flowChartOffpageConnector">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1534" name="Google Shape;1534;p76"/>
          <p:cNvSpPr/>
          <p:nvPr/>
        </p:nvSpPr>
        <p:spPr>
          <a:xfrm>
            <a:off x="3760050" y="3343554"/>
            <a:ext cx="1623900" cy="495525"/>
          </a:xfrm>
          <a:prstGeom prst="flowChartOffpageConnector">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6"/>
          <p:cNvSpPr/>
          <p:nvPr/>
        </p:nvSpPr>
        <p:spPr>
          <a:xfrm>
            <a:off x="3760050" y="4028088"/>
            <a:ext cx="1623900" cy="495525"/>
          </a:xfrm>
          <a:prstGeom prst="flowChartOffpageConnector">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6"/>
          <p:cNvSpPr/>
          <p:nvPr/>
        </p:nvSpPr>
        <p:spPr>
          <a:xfrm>
            <a:off x="3760050" y="1974488"/>
            <a:ext cx="1623900" cy="49552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HISTORY</a:t>
            </a:r>
            <a:endParaRPr/>
          </a:p>
        </p:txBody>
      </p:sp>
      <p:sp>
        <p:nvSpPr>
          <p:cNvPr id="1527" name="Google Shape;1527;p76"/>
          <p:cNvSpPr/>
          <p:nvPr/>
        </p:nvSpPr>
        <p:spPr>
          <a:xfrm>
            <a:off x="4512700" y="2147225"/>
            <a:ext cx="118500" cy="118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6"/>
          <p:cNvSpPr/>
          <p:nvPr/>
        </p:nvSpPr>
        <p:spPr>
          <a:xfrm>
            <a:off x="4512700" y="2817300"/>
            <a:ext cx="118500" cy="118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6"/>
          <p:cNvSpPr/>
          <p:nvPr/>
        </p:nvSpPr>
        <p:spPr>
          <a:xfrm>
            <a:off x="4512700" y="3487375"/>
            <a:ext cx="118500" cy="118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6"/>
          <p:cNvSpPr/>
          <p:nvPr/>
        </p:nvSpPr>
        <p:spPr>
          <a:xfrm>
            <a:off x="4512700" y="4157450"/>
            <a:ext cx="118500" cy="118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6"/>
          <p:cNvSpPr txBox="1"/>
          <p:nvPr/>
        </p:nvSpPr>
        <p:spPr>
          <a:xfrm>
            <a:off x="1487700" y="1969324"/>
            <a:ext cx="2154000" cy="474300"/>
          </a:xfrm>
          <a:prstGeom prst="rect">
            <a:avLst/>
          </a:prstGeom>
          <a:noFill/>
          <a:ln>
            <a:noFill/>
          </a:ln>
        </p:spPr>
        <p:txBody>
          <a:bodyPr spcFirstLastPara="1" wrap="square" lIns="91425" tIns="182875" rIns="91425" bIns="0" anchor="ctr" anchorCtr="0">
            <a:noAutofit/>
          </a:bodyPr>
          <a:lstStyle/>
          <a:p>
            <a:pPr marL="0" lvl="0" indent="0" algn="r" rtl="0">
              <a:spcBef>
                <a:spcPts val="0"/>
              </a:spcBef>
              <a:spcAft>
                <a:spcPts val="1600"/>
              </a:spcAft>
              <a:buNone/>
            </a:pPr>
            <a:r>
              <a:rPr lang="en">
                <a:solidFill>
                  <a:srgbClr val="434343"/>
                </a:solidFill>
                <a:latin typeface="Montserrat"/>
                <a:ea typeface="Montserrat"/>
                <a:cs typeface="Montserrat"/>
                <a:sym typeface="Montserrat"/>
              </a:rPr>
              <a:t>Mercury is the closest planet to the Sun </a:t>
            </a:r>
            <a:endParaRPr>
              <a:solidFill>
                <a:srgbClr val="434343"/>
              </a:solidFill>
              <a:latin typeface="Montserrat"/>
              <a:ea typeface="Montserrat"/>
              <a:cs typeface="Montserrat"/>
              <a:sym typeface="Montserrat"/>
            </a:endParaRPr>
          </a:p>
        </p:txBody>
      </p:sp>
      <p:sp>
        <p:nvSpPr>
          <p:cNvPr id="1539" name="Google Shape;1539;p76"/>
          <p:cNvSpPr txBox="1"/>
          <p:nvPr/>
        </p:nvSpPr>
        <p:spPr>
          <a:xfrm>
            <a:off x="5502275" y="2639399"/>
            <a:ext cx="2154000" cy="4743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rgbClr val="434343"/>
                </a:solidFill>
                <a:latin typeface="Montserrat"/>
                <a:ea typeface="Montserrat"/>
                <a:cs typeface="Montserrat"/>
                <a:sym typeface="Montserrat"/>
              </a:rPr>
              <a:t>Jupiter is the biggest planet of them all</a:t>
            </a:r>
            <a:endParaRPr>
              <a:solidFill>
                <a:srgbClr val="434343"/>
              </a:solidFill>
              <a:latin typeface="Montserrat"/>
              <a:ea typeface="Montserrat"/>
              <a:cs typeface="Montserrat"/>
              <a:sym typeface="Montserrat"/>
            </a:endParaRPr>
          </a:p>
        </p:txBody>
      </p:sp>
      <p:sp>
        <p:nvSpPr>
          <p:cNvPr id="1540" name="Google Shape;1540;p76"/>
          <p:cNvSpPr txBox="1"/>
          <p:nvPr/>
        </p:nvSpPr>
        <p:spPr>
          <a:xfrm>
            <a:off x="1221000" y="3284900"/>
            <a:ext cx="2420700" cy="474300"/>
          </a:xfrm>
          <a:prstGeom prst="rect">
            <a:avLst/>
          </a:prstGeom>
          <a:noFill/>
          <a:ln>
            <a:noFill/>
          </a:ln>
        </p:spPr>
        <p:txBody>
          <a:bodyPr spcFirstLastPara="1" wrap="square" lIns="91425" tIns="182875" rIns="91425" bIns="0" anchor="ctr" anchorCtr="0">
            <a:noAutofit/>
          </a:bodyPr>
          <a:lstStyle/>
          <a:p>
            <a:pPr marL="0" lvl="0" indent="0" algn="r" rtl="0">
              <a:spcBef>
                <a:spcPts val="0"/>
              </a:spcBef>
              <a:spcAft>
                <a:spcPts val="1600"/>
              </a:spcAft>
              <a:buNone/>
            </a:pPr>
            <a:r>
              <a:rPr lang="en">
                <a:solidFill>
                  <a:srgbClr val="434343"/>
                </a:solidFill>
                <a:latin typeface="Montserrat"/>
                <a:ea typeface="Montserrat"/>
                <a:cs typeface="Montserrat"/>
                <a:sym typeface="Montserrat"/>
              </a:rPr>
              <a:t>Saturn is composed of hydrogen and helium</a:t>
            </a:r>
            <a:endParaRPr>
              <a:solidFill>
                <a:srgbClr val="434343"/>
              </a:solidFill>
              <a:latin typeface="Montserrat"/>
              <a:ea typeface="Montserrat"/>
              <a:cs typeface="Montserrat"/>
              <a:sym typeface="Montserrat"/>
            </a:endParaRPr>
          </a:p>
        </p:txBody>
      </p:sp>
      <p:sp>
        <p:nvSpPr>
          <p:cNvPr id="1541" name="Google Shape;1541;p76"/>
          <p:cNvSpPr txBox="1"/>
          <p:nvPr/>
        </p:nvSpPr>
        <p:spPr>
          <a:xfrm>
            <a:off x="5502289" y="3979550"/>
            <a:ext cx="2420700" cy="4743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rgbClr val="434343"/>
                </a:solidFill>
                <a:latin typeface="Montserrat"/>
                <a:ea typeface="Montserrat"/>
                <a:cs typeface="Montserrat"/>
                <a:sym typeface="Montserrat"/>
              </a:rPr>
              <a:t>Neptune is the farthest planet from the Sun</a:t>
            </a:r>
            <a:endParaRPr>
              <a:solidFill>
                <a:srgbClr val="434343"/>
              </a:solidFill>
              <a:latin typeface="Montserrat"/>
              <a:ea typeface="Montserrat"/>
              <a:cs typeface="Montserrat"/>
              <a:sym typeface="Montserrat"/>
            </a:endParaRPr>
          </a:p>
        </p:txBody>
      </p:sp>
      <p:sp>
        <p:nvSpPr>
          <p:cNvPr id="1542" name="Google Shape;1542;p76"/>
          <p:cNvSpPr txBox="1"/>
          <p:nvPr/>
        </p:nvSpPr>
        <p:spPr>
          <a:xfrm>
            <a:off x="4237300" y="2079550"/>
            <a:ext cx="669300" cy="235800"/>
          </a:xfrm>
          <a:prstGeom prst="rect">
            <a:avLst/>
          </a:prstGeom>
          <a:noFill/>
          <a:ln>
            <a:noFill/>
          </a:ln>
        </p:spPr>
        <p:txBody>
          <a:bodyPr spcFirstLastPara="1" wrap="square" lIns="91425" tIns="274300" rIns="91425" bIns="0" anchor="ctr" anchorCtr="0">
            <a:noAutofit/>
          </a:bodyPr>
          <a:lstStyle/>
          <a:p>
            <a:pPr marL="0" lvl="0" indent="0" algn="l" rtl="0">
              <a:lnSpc>
                <a:spcPct val="115000"/>
              </a:lnSpc>
              <a:spcBef>
                <a:spcPts val="0"/>
              </a:spcBef>
              <a:spcAft>
                <a:spcPts val="1600"/>
              </a:spcAft>
              <a:buNone/>
            </a:pPr>
            <a:r>
              <a:rPr lang="en" b="1">
                <a:solidFill>
                  <a:schemeClr val="lt1"/>
                </a:solidFill>
                <a:latin typeface="Alata"/>
                <a:ea typeface="Alata"/>
                <a:cs typeface="Alata"/>
                <a:sym typeface="Alata"/>
              </a:rPr>
              <a:t>2003</a:t>
            </a:r>
            <a:endParaRPr b="1">
              <a:solidFill>
                <a:schemeClr val="lt1"/>
              </a:solidFill>
              <a:latin typeface="Alata"/>
              <a:ea typeface="Alata"/>
              <a:cs typeface="Alata"/>
              <a:sym typeface="Alata"/>
            </a:endParaRPr>
          </a:p>
        </p:txBody>
      </p:sp>
      <p:sp>
        <p:nvSpPr>
          <p:cNvPr id="1543" name="Google Shape;1543;p76"/>
          <p:cNvSpPr txBox="1"/>
          <p:nvPr/>
        </p:nvSpPr>
        <p:spPr>
          <a:xfrm>
            <a:off x="4237300" y="2758650"/>
            <a:ext cx="669300" cy="235800"/>
          </a:xfrm>
          <a:prstGeom prst="rect">
            <a:avLst/>
          </a:prstGeom>
          <a:noFill/>
          <a:ln>
            <a:noFill/>
          </a:ln>
        </p:spPr>
        <p:txBody>
          <a:bodyPr spcFirstLastPara="1" wrap="square" lIns="91425" tIns="274300" rIns="91425" bIns="0" anchor="ctr" anchorCtr="0">
            <a:noAutofit/>
          </a:bodyPr>
          <a:lstStyle/>
          <a:p>
            <a:pPr marL="0" lvl="0" indent="0" algn="ctr" rtl="0">
              <a:lnSpc>
                <a:spcPct val="115000"/>
              </a:lnSpc>
              <a:spcBef>
                <a:spcPts val="0"/>
              </a:spcBef>
              <a:spcAft>
                <a:spcPts val="1600"/>
              </a:spcAft>
              <a:buNone/>
            </a:pPr>
            <a:r>
              <a:rPr lang="en" b="1">
                <a:solidFill>
                  <a:schemeClr val="lt1"/>
                </a:solidFill>
                <a:latin typeface="Alata"/>
                <a:ea typeface="Alata"/>
                <a:cs typeface="Alata"/>
                <a:sym typeface="Alata"/>
              </a:rPr>
              <a:t>2005</a:t>
            </a:r>
            <a:endParaRPr b="1">
              <a:solidFill>
                <a:schemeClr val="lt1"/>
              </a:solidFill>
              <a:latin typeface="Alata"/>
              <a:ea typeface="Alata"/>
              <a:cs typeface="Alata"/>
              <a:sym typeface="Alata"/>
            </a:endParaRPr>
          </a:p>
        </p:txBody>
      </p:sp>
      <p:sp>
        <p:nvSpPr>
          <p:cNvPr id="1544" name="Google Shape;1544;p76"/>
          <p:cNvSpPr txBox="1"/>
          <p:nvPr/>
        </p:nvSpPr>
        <p:spPr>
          <a:xfrm>
            <a:off x="4237300" y="3428725"/>
            <a:ext cx="669300" cy="235800"/>
          </a:xfrm>
          <a:prstGeom prst="rect">
            <a:avLst/>
          </a:prstGeom>
          <a:noFill/>
          <a:ln>
            <a:noFill/>
          </a:ln>
        </p:spPr>
        <p:txBody>
          <a:bodyPr spcFirstLastPara="1" wrap="square" lIns="91425" tIns="274300" rIns="91425" bIns="0" anchor="ctr" anchorCtr="0">
            <a:noAutofit/>
          </a:bodyPr>
          <a:lstStyle/>
          <a:p>
            <a:pPr marL="0" lvl="0" indent="0" algn="ctr" rtl="0">
              <a:lnSpc>
                <a:spcPct val="115000"/>
              </a:lnSpc>
              <a:spcBef>
                <a:spcPts val="0"/>
              </a:spcBef>
              <a:spcAft>
                <a:spcPts val="1600"/>
              </a:spcAft>
              <a:buNone/>
            </a:pPr>
            <a:r>
              <a:rPr lang="en" b="1">
                <a:solidFill>
                  <a:schemeClr val="lt1"/>
                </a:solidFill>
                <a:latin typeface="Alata"/>
                <a:ea typeface="Alata"/>
                <a:cs typeface="Alata"/>
                <a:sym typeface="Alata"/>
              </a:rPr>
              <a:t>2007</a:t>
            </a:r>
            <a:endParaRPr b="1">
              <a:solidFill>
                <a:schemeClr val="lt1"/>
              </a:solidFill>
              <a:latin typeface="Alata"/>
              <a:ea typeface="Alata"/>
              <a:cs typeface="Alata"/>
              <a:sym typeface="Alata"/>
            </a:endParaRPr>
          </a:p>
        </p:txBody>
      </p:sp>
      <p:sp>
        <p:nvSpPr>
          <p:cNvPr id="1545" name="Google Shape;1545;p76"/>
          <p:cNvSpPr txBox="1"/>
          <p:nvPr/>
        </p:nvSpPr>
        <p:spPr>
          <a:xfrm>
            <a:off x="4237300" y="4098800"/>
            <a:ext cx="669300" cy="235800"/>
          </a:xfrm>
          <a:prstGeom prst="rect">
            <a:avLst/>
          </a:prstGeom>
          <a:noFill/>
          <a:ln>
            <a:noFill/>
          </a:ln>
        </p:spPr>
        <p:txBody>
          <a:bodyPr spcFirstLastPara="1" wrap="square" lIns="91425" tIns="274300" rIns="91425" bIns="0" anchor="ctr" anchorCtr="0">
            <a:noAutofit/>
          </a:bodyPr>
          <a:lstStyle/>
          <a:p>
            <a:pPr marL="0" lvl="0" indent="0" algn="l" rtl="0">
              <a:lnSpc>
                <a:spcPct val="115000"/>
              </a:lnSpc>
              <a:spcBef>
                <a:spcPts val="0"/>
              </a:spcBef>
              <a:spcAft>
                <a:spcPts val="1600"/>
              </a:spcAft>
              <a:buNone/>
            </a:pPr>
            <a:r>
              <a:rPr lang="en" b="1">
                <a:solidFill>
                  <a:schemeClr val="lt1"/>
                </a:solidFill>
                <a:latin typeface="Alata"/>
                <a:ea typeface="Alata"/>
                <a:cs typeface="Alata"/>
                <a:sym typeface="Alata"/>
              </a:rPr>
              <a:t>2013</a:t>
            </a:r>
            <a:endParaRPr b="1">
              <a:solidFill>
                <a:schemeClr val="lt1"/>
              </a:solidFill>
              <a:latin typeface="Alata"/>
              <a:ea typeface="Alata"/>
              <a:cs typeface="Alata"/>
              <a:sym typeface="Alata"/>
            </a:endParaRPr>
          </a:p>
        </p:txBody>
      </p:sp>
      <p:sp>
        <p:nvSpPr>
          <p:cNvPr id="1546" name="Google Shape;1546;p76"/>
          <p:cNvSpPr txBox="1"/>
          <p:nvPr/>
        </p:nvSpPr>
        <p:spPr>
          <a:xfrm>
            <a:off x="2075708" y="1549869"/>
            <a:ext cx="15660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547" name="Google Shape;1547;p76"/>
          <p:cNvSpPr txBox="1"/>
          <p:nvPr/>
        </p:nvSpPr>
        <p:spPr>
          <a:xfrm>
            <a:off x="2075708" y="2868109"/>
            <a:ext cx="15660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1548" name="Google Shape;1548;p76"/>
          <p:cNvSpPr txBox="1"/>
          <p:nvPr/>
        </p:nvSpPr>
        <p:spPr>
          <a:xfrm>
            <a:off x="5502308" y="2223413"/>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1549" name="Google Shape;1549;p76"/>
          <p:cNvSpPr txBox="1"/>
          <p:nvPr/>
        </p:nvSpPr>
        <p:spPr>
          <a:xfrm>
            <a:off x="5502308" y="3562491"/>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26"/>
                                        </p:tgtEl>
                                        <p:attrNameLst>
                                          <p:attrName>style.visibility</p:attrName>
                                        </p:attrNameLst>
                                      </p:cBhvr>
                                      <p:to>
                                        <p:strVal val="visible"/>
                                      </p:to>
                                    </p:set>
                                    <p:animEffect transition="in" filter="fade">
                                      <p:cBhvr>
                                        <p:cTn id="7" dur="1000"/>
                                        <p:tgtEl>
                                          <p:spTgt spid="1526"/>
                                        </p:tgtEl>
                                      </p:cBhvr>
                                    </p:animEffect>
                                  </p:childTnLst>
                                </p:cTn>
                              </p:par>
                              <p:par>
                                <p:cTn id="8" presetID="10" presetClass="entr" presetSubtype="0" fill="hold" nodeType="withEffect">
                                  <p:stCondLst>
                                    <p:cond delay="0"/>
                                  </p:stCondLst>
                                  <p:childTnLst>
                                    <p:set>
                                      <p:cBhvr>
                                        <p:cTn id="9" dur="1" fill="hold">
                                          <p:stCondLst>
                                            <p:cond delay="0"/>
                                          </p:stCondLst>
                                        </p:cTn>
                                        <p:tgtEl>
                                          <p:spTgt spid="1529"/>
                                        </p:tgtEl>
                                        <p:attrNameLst>
                                          <p:attrName>style.visibility</p:attrName>
                                        </p:attrNameLst>
                                      </p:cBhvr>
                                      <p:to>
                                        <p:strVal val="visible"/>
                                      </p:to>
                                    </p:set>
                                    <p:animEffect transition="in" filter="fade">
                                      <p:cBhvr>
                                        <p:cTn id="10" dur="1000"/>
                                        <p:tgtEl>
                                          <p:spTgt spid="1529"/>
                                        </p:tgtEl>
                                      </p:cBhvr>
                                    </p:animEffect>
                                  </p:childTnLst>
                                </p:cTn>
                              </p:par>
                              <p:par>
                                <p:cTn id="11" presetID="10" presetClass="entr" presetSubtype="0" fill="hold" nodeType="withEffect">
                                  <p:stCondLst>
                                    <p:cond delay="0"/>
                                  </p:stCondLst>
                                  <p:childTnLst>
                                    <p:set>
                                      <p:cBhvr>
                                        <p:cTn id="12" dur="1" fill="hold">
                                          <p:stCondLst>
                                            <p:cond delay="0"/>
                                          </p:stCondLst>
                                        </p:cTn>
                                        <p:tgtEl>
                                          <p:spTgt spid="1531"/>
                                        </p:tgtEl>
                                        <p:attrNameLst>
                                          <p:attrName>style.visibility</p:attrName>
                                        </p:attrNameLst>
                                      </p:cBhvr>
                                      <p:to>
                                        <p:strVal val="visible"/>
                                      </p:to>
                                    </p:set>
                                    <p:animEffect transition="in" filter="fade">
                                      <p:cBhvr>
                                        <p:cTn id="13" dur="1000"/>
                                        <p:tgtEl>
                                          <p:spTgt spid="1531"/>
                                        </p:tgtEl>
                                      </p:cBhvr>
                                    </p:animEffect>
                                  </p:childTnLst>
                                </p:cTn>
                              </p:par>
                              <p:par>
                                <p:cTn id="14" presetID="10" presetClass="entr" presetSubtype="0" fill="hold" nodeType="withEffect">
                                  <p:stCondLst>
                                    <p:cond delay="0"/>
                                  </p:stCondLst>
                                  <p:childTnLst>
                                    <p:set>
                                      <p:cBhvr>
                                        <p:cTn id="15" dur="1" fill="hold">
                                          <p:stCondLst>
                                            <p:cond delay="0"/>
                                          </p:stCondLst>
                                        </p:cTn>
                                        <p:tgtEl>
                                          <p:spTgt spid="1533"/>
                                        </p:tgtEl>
                                        <p:attrNameLst>
                                          <p:attrName>style.visibility</p:attrName>
                                        </p:attrNameLst>
                                      </p:cBhvr>
                                      <p:to>
                                        <p:strVal val="visible"/>
                                      </p:to>
                                    </p:set>
                                    <p:animEffect transition="in" filter="fade">
                                      <p:cBhvr>
                                        <p:cTn id="16" dur="1000"/>
                                        <p:tgtEl>
                                          <p:spTgt spid="1533"/>
                                        </p:tgtEl>
                                      </p:cBhvr>
                                    </p:animEffect>
                                  </p:childTnLst>
                                </p:cTn>
                              </p:par>
                              <p:par>
                                <p:cTn id="17" presetID="10" presetClass="entr" presetSubtype="0" fill="hold" nodeType="withEffect">
                                  <p:stCondLst>
                                    <p:cond delay="0"/>
                                  </p:stCondLst>
                                  <p:childTnLst>
                                    <p:set>
                                      <p:cBhvr>
                                        <p:cTn id="18" dur="1" fill="hold">
                                          <p:stCondLst>
                                            <p:cond delay="0"/>
                                          </p:stCondLst>
                                        </p:cTn>
                                        <p:tgtEl>
                                          <p:spTgt spid="1534"/>
                                        </p:tgtEl>
                                        <p:attrNameLst>
                                          <p:attrName>style.visibility</p:attrName>
                                        </p:attrNameLst>
                                      </p:cBhvr>
                                      <p:to>
                                        <p:strVal val="visible"/>
                                      </p:to>
                                    </p:set>
                                    <p:animEffect transition="in" filter="fade">
                                      <p:cBhvr>
                                        <p:cTn id="19" dur="1000"/>
                                        <p:tgtEl>
                                          <p:spTgt spid="1534"/>
                                        </p:tgtEl>
                                      </p:cBhvr>
                                    </p:animEffect>
                                  </p:childTnLst>
                                </p:cTn>
                              </p:par>
                              <p:par>
                                <p:cTn id="20" presetID="10" presetClass="entr" presetSubtype="0" fill="hold" nodeType="withEffect">
                                  <p:stCondLst>
                                    <p:cond delay="0"/>
                                  </p:stCondLst>
                                  <p:childTnLst>
                                    <p:set>
                                      <p:cBhvr>
                                        <p:cTn id="21" dur="1" fill="hold">
                                          <p:stCondLst>
                                            <p:cond delay="0"/>
                                          </p:stCondLst>
                                        </p:cTn>
                                        <p:tgtEl>
                                          <p:spTgt spid="1535"/>
                                        </p:tgtEl>
                                        <p:attrNameLst>
                                          <p:attrName>style.visibility</p:attrName>
                                        </p:attrNameLst>
                                      </p:cBhvr>
                                      <p:to>
                                        <p:strVal val="visible"/>
                                      </p:to>
                                    </p:set>
                                    <p:animEffect transition="in" filter="fade">
                                      <p:cBhvr>
                                        <p:cTn id="22" dur="1000"/>
                                        <p:tgtEl>
                                          <p:spTgt spid="1535"/>
                                        </p:tgtEl>
                                      </p:cBhvr>
                                    </p:animEffect>
                                  </p:childTnLst>
                                </p:cTn>
                              </p:par>
                              <p:par>
                                <p:cTn id="23" presetID="10" presetClass="entr" presetSubtype="0" fill="hold" nodeType="withEffect">
                                  <p:stCondLst>
                                    <p:cond delay="0"/>
                                  </p:stCondLst>
                                  <p:childTnLst>
                                    <p:set>
                                      <p:cBhvr>
                                        <p:cTn id="24" dur="1" fill="hold">
                                          <p:stCondLst>
                                            <p:cond delay="0"/>
                                          </p:stCondLst>
                                        </p:cTn>
                                        <p:tgtEl>
                                          <p:spTgt spid="1536"/>
                                        </p:tgtEl>
                                        <p:attrNameLst>
                                          <p:attrName>style.visibility</p:attrName>
                                        </p:attrNameLst>
                                      </p:cBhvr>
                                      <p:to>
                                        <p:strVal val="visible"/>
                                      </p:to>
                                    </p:set>
                                    <p:animEffect transition="in" filter="fade">
                                      <p:cBhvr>
                                        <p:cTn id="25" dur="1000"/>
                                        <p:tgtEl>
                                          <p:spTgt spid="1536"/>
                                        </p:tgtEl>
                                      </p:cBhvr>
                                    </p:animEffect>
                                  </p:childTnLst>
                                </p:cTn>
                              </p:par>
                              <p:par>
                                <p:cTn id="26" presetID="10" presetClass="entr" presetSubtype="0" fill="hold" nodeType="withEffect">
                                  <p:stCondLst>
                                    <p:cond delay="0"/>
                                  </p:stCondLst>
                                  <p:childTnLst>
                                    <p:set>
                                      <p:cBhvr>
                                        <p:cTn id="27" dur="1" fill="hold">
                                          <p:stCondLst>
                                            <p:cond delay="0"/>
                                          </p:stCondLst>
                                        </p:cTn>
                                        <p:tgtEl>
                                          <p:spTgt spid="1527"/>
                                        </p:tgtEl>
                                        <p:attrNameLst>
                                          <p:attrName>style.visibility</p:attrName>
                                        </p:attrNameLst>
                                      </p:cBhvr>
                                      <p:to>
                                        <p:strVal val="visible"/>
                                      </p:to>
                                    </p:set>
                                    <p:animEffect transition="in" filter="fade">
                                      <p:cBhvr>
                                        <p:cTn id="28" dur="1000"/>
                                        <p:tgtEl>
                                          <p:spTgt spid="1527"/>
                                        </p:tgtEl>
                                      </p:cBhvr>
                                    </p:animEffect>
                                  </p:childTnLst>
                                </p:cTn>
                              </p:par>
                              <p:par>
                                <p:cTn id="29" presetID="10" presetClass="entr" presetSubtype="0" fill="hold" nodeType="withEffect">
                                  <p:stCondLst>
                                    <p:cond delay="0"/>
                                  </p:stCondLst>
                                  <p:childTnLst>
                                    <p:set>
                                      <p:cBhvr>
                                        <p:cTn id="30" dur="1" fill="hold">
                                          <p:stCondLst>
                                            <p:cond delay="0"/>
                                          </p:stCondLst>
                                        </p:cTn>
                                        <p:tgtEl>
                                          <p:spTgt spid="1528"/>
                                        </p:tgtEl>
                                        <p:attrNameLst>
                                          <p:attrName>style.visibility</p:attrName>
                                        </p:attrNameLst>
                                      </p:cBhvr>
                                      <p:to>
                                        <p:strVal val="visible"/>
                                      </p:to>
                                    </p:set>
                                    <p:animEffect transition="in" filter="fade">
                                      <p:cBhvr>
                                        <p:cTn id="31" dur="1000"/>
                                        <p:tgtEl>
                                          <p:spTgt spid="1528"/>
                                        </p:tgtEl>
                                      </p:cBhvr>
                                    </p:animEffect>
                                  </p:childTnLst>
                                </p:cTn>
                              </p:par>
                              <p:par>
                                <p:cTn id="32" presetID="10" presetClass="entr" presetSubtype="0" fill="hold" nodeType="withEffect">
                                  <p:stCondLst>
                                    <p:cond delay="0"/>
                                  </p:stCondLst>
                                  <p:childTnLst>
                                    <p:set>
                                      <p:cBhvr>
                                        <p:cTn id="33" dur="1" fill="hold">
                                          <p:stCondLst>
                                            <p:cond delay="0"/>
                                          </p:stCondLst>
                                        </p:cTn>
                                        <p:tgtEl>
                                          <p:spTgt spid="1530"/>
                                        </p:tgtEl>
                                        <p:attrNameLst>
                                          <p:attrName>style.visibility</p:attrName>
                                        </p:attrNameLst>
                                      </p:cBhvr>
                                      <p:to>
                                        <p:strVal val="visible"/>
                                      </p:to>
                                    </p:set>
                                    <p:animEffect transition="in" filter="fade">
                                      <p:cBhvr>
                                        <p:cTn id="34" dur="1000"/>
                                        <p:tgtEl>
                                          <p:spTgt spid="1530"/>
                                        </p:tgtEl>
                                      </p:cBhvr>
                                    </p:animEffect>
                                  </p:childTnLst>
                                </p:cTn>
                              </p:par>
                              <p:par>
                                <p:cTn id="35" presetID="10" presetClass="entr" presetSubtype="0" fill="hold" nodeType="withEffect">
                                  <p:stCondLst>
                                    <p:cond delay="0"/>
                                  </p:stCondLst>
                                  <p:childTnLst>
                                    <p:set>
                                      <p:cBhvr>
                                        <p:cTn id="36" dur="1" fill="hold">
                                          <p:stCondLst>
                                            <p:cond delay="0"/>
                                          </p:stCondLst>
                                        </p:cTn>
                                        <p:tgtEl>
                                          <p:spTgt spid="1532"/>
                                        </p:tgtEl>
                                        <p:attrNameLst>
                                          <p:attrName>style.visibility</p:attrName>
                                        </p:attrNameLst>
                                      </p:cBhvr>
                                      <p:to>
                                        <p:strVal val="visible"/>
                                      </p:to>
                                    </p:set>
                                    <p:animEffect transition="in" filter="fade">
                                      <p:cBhvr>
                                        <p:cTn id="37" dur="1000"/>
                                        <p:tgtEl>
                                          <p:spTgt spid="1532"/>
                                        </p:tgtEl>
                                      </p:cBhvr>
                                    </p:animEffect>
                                  </p:childTnLst>
                                </p:cTn>
                              </p:par>
                              <p:par>
                                <p:cTn id="38" presetID="10" presetClass="entr" presetSubtype="0" fill="hold" nodeType="withEffect">
                                  <p:stCondLst>
                                    <p:cond delay="0"/>
                                  </p:stCondLst>
                                  <p:childTnLst>
                                    <p:set>
                                      <p:cBhvr>
                                        <p:cTn id="39" dur="1" fill="hold">
                                          <p:stCondLst>
                                            <p:cond delay="0"/>
                                          </p:stCondLst>
                                        </p:cTn>
                                        <p:tgtEl>
                                          <p:spTgt spid="1542"/>
                                        </p:tgtEl>
                                        <p:attrNameLst>
                                          <p:attrName>style.visibility</p:attrName>
                                        </p:attrNameLst>
                                      </p:cBhvr>
                                      <p:to>
                                        <p:strVal val="visible"/>
                                      </p:to>
                                    </p:set>
                                    <p:animEffect transition="in" filter="fade">
                                      <p:cBhvr>
                                        <p:cTn id="40" dur="1000"/>
                                        <p:tgtEl>
                                          <p:spTgt spid="1542"/>
                                        </p:tgtEl>
                                      </p:cBhvr>
                                    </p:animEffect>
                                  </p:childTnLst>
                                </p:cTn>
                              </p:par>
                              <p:par>
                                <p:cTn id="41" presetID="10" presetClass="entr" presetSubtype="0" fill="hold" nodeType="withEffect">
                                  <p:stCondLst>
                                    <p:cond delay="0"/>
                                  </p:stCondLst>
                                  <p:childTnLst>
                                    <p:set>
                                      <p:cBhvr>
                                        <p:cTn id="42" dur="1" fill="hold">
                                          <p:stCondLst>
                                            <p:cond delay="0"/>
                                          </p:stCondLst>
                                        </p:cTn>
                                        <p:tgtEl>
                                          <p:spTgt spid="1543"/>
                                        </p:tgtEl>
                                        <p:attrNameLst>
                                          <p:attrName>style.visibility</p:attrName>
                                        </p:attrNameLst>
                                      </p:cBhvr>
                                      <p:to>
                                        <p:strVal val="visible"/>
                                      </p:to>
                                    </p:set>
                                    <p:animEffect transition="in" filter="fade">
                                      <p:cBhvr>
                                        <p:cTn id="43" dur="1000"/>
                                        <p:tgtEl>
                                          <p:spTgt spid="1543"/>
                                        </p:tgtEl>
                                      </p:cBhvr>
                                    </p:animEffect>
                                  </p:childTnLst>
                                </p:cTn>
                              </p:par>
                              <p:par>
                                <p:cTn id="44" presetID="10" presetClass="entr" presetSubtype="0" fill="hold" nodeType="withEffect">
                                  <p:stCondLst>
                                    <p:cond delay="0"/>
                                  </p:stCondLst>
                                  <p:childTnLst>
                                    <p:set>
                                      <p:cBhvr>
                                        <p:cTn id="45" dur="1" fill="hold">
                                          <p:stCondLst>
                                            <p:cond delay="0"/>
                                          </p:stCondLst>
                                        </p:cTn>
                                        <p:tgtEl>
                                          <p:spTgt spid="1544"/>
                                        </p:tgtEl>
                                        <p:attrNameLst>
                                          <p:attrName>style.visibility</p:attrName>
                                        </p:attrNameLst>
                                      </p:cBhvr>
                                      <p:to>
                                        <p:strVal val="visible"/>
                                      </p:to>
                                    </p:set>
                                    <p:animEffect transition="in" filter="fade">
                                      <p:cBhvr>
                                        <p:cTn id="46" dur="1000"/>
                                        <p:tgtEl>
                                          <p:spTgt spid="1544"/>
                                        </p:tgtEl>
                                      </p:cBhvr>
                                    </p:animEffect>
                                  </p:childTnLst>
                                </p:cTn>
                              </p:par>
                              <p:par>
                                <p:cTn id="47" presetID="10" presetClass="entr" presetSubtype="0" fill="hold" nodeType="withEffect">
                                  <p:stCondLst>
                                    <p:cond delay="0"/>
                                  </p:stCondLst>
                                  <p:childTnLst>
                                    <p:set>
                                      <p:cBhvr>
                                        <p:cTn id="48" dur="1" fill="hold">
                                          <p:stCondLst>
                                            <p:cond delay="0"/>
                                          </p:stCondLst>
                                        </p:cTn>
                                        <p:tgtEl>
                                          <p:spTgt spid="1545"/>
                                        </p:tgtEl>
                                        <p:attrNameLst>
                                          <p:attrName>style.visibility</p:attrName>
                                        </p:attrNameLst>
                                      </p:cBhvr>
                                      <p:to>
                                        <p:strVal val="visible"/>
                                      </p:to>
                                    </p:set>
                                    <p:animEffect transition="in" filter="fade">
                                      <p:cBhvr>
                                        <p:cTn id="49" dur="1000"/>
                                        <p:tgtEl>
                                          <p:spTgt spid="15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grpSp>
        <p:nvGrpSpPr>
          <p:cNvPr id="1582" name="Google Shape;1582;p78"/>
          <p:cNvGrpSpPr/>
          <p:nvPr/>
        </p:nvGrpSpPr>
        <p:grpSpPr>
          <a:xfrm>
            <a:off x="714089" y="263595"/>
            <a:ext cx="7290769" cy="3941568"/>
            <a:chOff x="1465050" y="946225"/>
            <a:chExt cx="6213900" cy="3359100"/>
          </a:xfrm>
        </p:grpSpPr>
        <p:sp>
          <p:nvSpPr>
            <p:cNvPr id="1583" name="Google Shape;1583;p78"/>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8"/>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8"/>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8"/>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8"/>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78"/>
          <p:cNvGrpSpPr/>
          <p:nvPr/>
        </p:nvGrpSpPr>
        <p:grpSpPr>
          <a:xfrm>
            <a:off x="915258" y="601135"/>
            <a:ext cx="7290769" cy="3941568"/>
            <a:chOff x="1465050" y="946225"/>
            <a:chExt cx="6213900" cy="3359100"/>
          </a:xfrm>
        </p:grpSpPr>
        <p:sp>
          <p:nvSpPr>
            <p:cNvPr id="1589" name="Google Shape;1589;p78"/>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8"/>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8"/>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8"/>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8"/>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78"/>
          <p:cNvGrpSpPr/>
          <p:nvPr/>
        </p:nvGrpSpPr>
        <p:grpSpPr>
          <a:xfrm>
            <a:off x="1138780" y="938675"/>
            <a:ext cx="7290769" cy="3941568"/>
            <a:chOff x="1465050" y="946225"/>
            <a:chExt cx="6213900" cy="3359100"/>
          </a:xfrm>
        </p:grpSpPr>
        <p:sp>
          <p:nvSpPr>
            <p:cNvPr id="1595" name="Google Shape;1595;p78"/>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8"/>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8"/>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8"/>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8"/>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78"/>
          <p:cNvSpPr txBox="1">
            <a:spLocks noGrp="1"/>
          </p:cNvSpPr>
          <p:nvPr>
            <p:ph type="title"/>
          </p:nvPr>
        </p:nvSpPr>
        <p:spPr>
          <a:xfrm>
            <a:off x="1398400" y="1481175"/>
            <a:ext cx="68076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ACCOMPLISHMENTS</a:t>
            </a:r>
            <a:endParaRPr/>
          </a:p>
        </p:txBody>
      </p:sp>
      <p:sp>
        <p:nvSpPr>
          <p:cNvPr id="1601" name="Google Shape;1601;p78"/>
          <p:cNvSpPr txBox="1">
            <a:spLocks noGrp="1"/>
          </p:cNvSpPr>
          <p:nvPr>
            <p:ph type="title" idx="2"/>
          </p:nvPr>
        </p:nvSpPr>
        <p:spPr>
          <a:xfrm>
            <a:off x="1398392" y="3060850"/>
            <a:ext cx="19023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602" name="Google Shape;1602;p78"/>
          <p:cNvSpPr txBox="1">
            <a:spLocks noGrp="1"/>
          </p:cNvSpPr>
          <p:nvPr>
            <p:ph type="subTitle" idx="1"/>
          </p:nvPr>
        </p:nvSpPr>
        <p:spPr>
          <a:xfrm>
            <a:off x="1398400" y="3457575"/>
            <a:ext cx="1902300" cy="99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1603" name="Google Shape;1603;p78"/>
          <p:cNvSpPr txBox="1">
            <a:spLocks noGrp="1"/>
          </p:cNvSpPr>
          <p:nvPr>
            <p:ph type="title" idx="3"/>
          </p:nvPr>
        </p:nvSpPr>
        <p:spPr>
          <a:xfrm>
            <a:off x="3812892" y="3060850"/>
            <a:ext cx="19023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a:p>
            <a:pPr marL="0" lvl="0" indent="0" algn="l" rtl="0">
              <a:spcBef>
                <a:spcPts val="0"/>
              </a:spcBef>
              <a:spcAft>
                <a:spcPts val="0"/>
              </a:spcAft>
              <a:buNone/>
            </a:pPr>
            <a:endParaRPr/>
          </a:p>
        </p:txBody>
      </p:sp>
      <p:sp>
        <p:nvSpPr>
          <p:cNvPr id="1604" name="Google Shape;1604;p78"/>
          <p:cNvSpPr txBox="1">
            <a:spLocks noGrp="1"/>
          </p:cNvSpPr>
          <p:nvPr>
            <p:ph type="subTitle" idx="4"/>
          </p:nvPr>
        </p:nvSpPr>
        <p:spPr>
          <a:xfrm>
            <a:off x="3812900" y="3457575"/>
            <a:ext cx="1902300" cy="99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and is the second planet from the Sun</a:t>
            </a:r>
            <a:endParaRPr/>
          </a:p>
        </p:txBody>
      </p:sp>
      <p:sp>
        <p:nvSpPr>
          <p:cNvPr id="1605" name="Google Shape;1605;p78"/>
          <p:cNvSpPr txBox="1">
            <a:spLocks noGrp="1"/>
          </p:cNvSpPr>
          <p:nvPr>
            <p:ph type="title" idx="5"/>
          </p:nvPr>
        </p:nvSpPr>
        <p:spPr>
          <a:xfrm>
            <a:off x="6227442" y="3060850"/>
            <a:ext cx="19023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606" name="Google Shape;1606;p78"/>
          <p:cNvSpPr txBox="1">
            <a:spLocks noGrp="1"/>
          </p:cNvSpPr>
          <p:nvPr>
            <p:ph type="subTitle" idx="6"/>
          </p:nvPr>
        </p:nvSpPr>
        <p:spPr>
          <a:xfrm>
            <a:off x="6227450" y="3457575"/>
            <a:ext cx="1902300" cy="99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 It's full of iron oxide dust</a:t>
            </a:r>
            <a:endParaRPr/>
          </a:p>
        </p:txBody>
      </p:sp>
      <p:sp>
        <p:nvSpPr>
          <p:cNvPr id="1607" name="Google Shape;1607;p78"/>
          <p:cNvSpPr txBox="1">
            <a:spLocks noGrp="1"/>
          </p:cNvSpPr>
          <p:nvPr>
            <p:ph type="title" idx="5"/>
          </p:nvPr>
        </p:nvSpPr>
        <p:spPr>
          <a:xfrm>
            <a:off x="1897150" y="2411175"/>
            <a:ext cx="904800" cy="5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01.</a:t>
            </a:r>
            <a:endParaRPr sz="3200"/>
          </a:p>
        </p:txBody>
      </p:sp>
      <p:sp>
        <p:nvSpPr>
          <p:cNvPr id="1608" name="Google Shape;1608;p78"/>
          <p:cNvSpPr txBox="1">
            <a:spLocks noGrp="1"/>
          </p:cNvSpPr>
          <p:nvPr>
            <p:ph type="title" idx="5"/>
          </p:nvPr>
        </p:nvSpPr>
        <p:spPr>
          <a:xfrm>
            <a:off x="4311650" y="2411175"/>
            <a:ext cx="904800" cy="5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02.</a:t>
            </a:r>
            <a:endParaRPr sz="3200"/>
          </a:p>
        </p:txBody>
      </p:sp>
      <p:sp>
        <p:nvSpPr>
          <p:cNvPr id="1609" name="Google Shape;1609;p78"/>
          <p:cNvSpPr txBox="1">
            <a:spLocks noGrp="1"/>
          </p:cNvSpPr>
          <p:nvPr>
            <p:ph type="title" idx="5"/>
          </p:nvPr>
        </p:nvSpPr>
        <p:spPr>
          <a:xfrm>
            <a:off x="6726150" y="2411175"/>
            <a:ext cx="904800" cy="5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03.</a:t>
            </a:r>
            <a:endParaRPr sz="320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13"/>
        <p:cNvGrpSpPr/>
        <p:nvPr/>
      </p:nvGrpSpPr>
      <p:grpSpPr>
        <a:xfrm>
          <a:off x="0" y="0"/>
          <a:ext cx="0" cy="0"/>
          <a:chOff x="0" y="0"/>
          <a:chExt cx="0" cy="0"/>
        </a:xfrm>
      </p:grpSpPr>
      <p:sp>
        <p:nvSpPr>
          <p:cNvPr id="1614" name="Google Shape;1614;p79"/>
          <p:cNvSpPr txBox="1">
            <a:spLocks noGrp="1"/>
          </p:cNvSpPr>
          <p:nvPr>
            <p:ph type="title"/>
          </p:nvPr>
        </p:nvSpPr>
        <p:spPr>
          <a:xfrm>
            <a:off x="4143300" y="1964600"/>
            <a:ext cx="304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KEY NUMBERS</a:t>
            </a:r>
            <a:endParaRPr/>
          </a:p>
        </p:txBody>
      </p:sp>
      <p:grpSp>
        <p:nvGrpSpPr>
          <p:cNvPr id="1615" name="Google Shape;1615;p79"/>
          <p:cNvGrpSpPr/>
          <p:nvPr/>
        </p:nvGrpSpPr>
        <p:grpSpPr>
          <a:xfrm>
            <a:off x="7328375" y="1705825"/>
            <a:ext cx="1003300" cy="2676625"/>
            <a:chOff x="4106525" y="1454125"/>
            <a:chExt cx="1003300" cy="2676625"/>
          </a:xfrm>
        </p:grpSpPr>
        <p:sp>
          <p:nvSpPr>
            <p:cNvPr id="1616" name="Google Shape;1616;p79"/>
            <p:cNvSpPr/>
            <p:nvPr/>
          </p:nvSpPr>
          <p:spPr>
            <a:xfrm>
              <a:off x="4470225" y="1583075"/>
              <a:ext cx="257475" cy="360675"/>
            </a:xfrm>
            <a:custGeom>
              <a:avLst/>
              <a:gdLst/>
              <a:ahLst/>
              <a:cxnLst/>
              <a:rect l="l" t="t" r="r" b="b"/>
              <a:pathLst>
                <a:path w="10299" h="14427" extrusionOk="0">
                  <a:moveTo>
                    <a:pt x="700" y="1"/>
                  </a:moveTo>
                  <a:cubicBezTo>
                    <a:pt x="507" y="1"/>
                    <a:pt x="362" y="150"/>
                    <a:pt x="207" y="460"/>
                  </a:cubicBezTo>
                  <a:cubicBezTo>
                    <a:pt x="89" y="696"/>
                    <a:pt x="59" y="932"/>
                    <a:pt x="30" y="1168"/>
                  </a:cubicBezTo>
                  <a:cubicBezTo>
                    <a:pt x="0" y="1670"/>
                    <a:pt x="177" y="2968"/>
                    <a:pt x="177" y="3145"/>
                  </a:cubicBezTo>
                  <a:cubicBezTo>
                    <a:pt x="148" y="3794"/>
                    <a:pt x="148" y="4443"/>
                    <a:pt x="177" y="5093"/>
                  </a:cubicBezTo>
                  <a:cubicBezTo>
                    <a:pt x="207" y="6804"/>
                    <a:pt x="1003" y="8014"/>
                    <a:pt x="2508" y="8752"/>
                  </a:cubicBezTo>
                  <a:cubicBezTo>
                    <a:pt x="2626" y="8781"/>
                    <a:pt x="2803" y="8870"/>
                    <a:pt x="2980" y="8929"/>
                  </a:cubicBezTo>
                  <a:cubicBezTo>
                    <a:pt x="3010" y="8958"/>
                    <a:pt x="3039" y="8958"/>
                    <a:pt x="3069" y="8958"/>
                  </a:cubicBezTo>
                  <a:cubicBezTo>
                    <a:pt x="3423" y="9106"/>
                    <a:pt x="3807" y="9224"/>
                    <a:pt x="4013" y="9224"/>
                  </a:cubicBezTo>
                  <a:cubicBezTo>
                    <a:pt x="4146" y="9233"/>
                    <a:pt x="4278" y="9238"/>
                    <a:pt x="4408" y="9238"/>
                  </a:cubicBezTo>
                  <a:cubicBezTo>
                    <a:pt x="5520" y="9238"/>
                    <a:pt x="6519" y="8892"/>
                    <a:pt x="7259" y="8073"/>
                  </a:cubicBezTo>
                  <a:cubicBezTo>
                    <a:pt x="7264" y="8067"/>
                    <a:pt x="7268" y="8065"/>
                    <a:pt x="7270" y="8065"/>
                  </a:cubicBezTo>
                  <a:lnTo>
                    <a:pt x="7270" y="8065"/>
                  </a:lnTo>
                  <a:cubicBezTo>
                    <a:pt x="7278" y="8065"/>
                    <a:pt x="7254" y="8113"/>
                    <a:pt x="7229" y="8161"/>
                  </a:cubicBezTo>
                  <a:cubicBezTo>
                    <a:pt x="6573" y="9500"/>
                    <a:pt x="5567" y="10232"/>
                    <a:pt x="4169" y="10232"/>
                  </a:cubicBezTo>
                  <a:cubicBezTo>
                    <a:pt x="3995" y="10232"/>
                    <a:pt x="3815" y="10220"/>
                    <a:pt x="3630" y="10197"/>
                  </a:cubicBezTo>
                  <a:cubicBezTo>
                    <a:pt x="3600" y="10197"/>
                    <a:pt x="3571" y="10197"/>
                    <a:pt x="3512" y="10168"/>
                  </a:cubicBezTo>
                  <a:lnTo>
                    <a:pt x="3512" y="10168"/>
                  </a:lnTo>
                  <a:lnTo>
                    <a:pt x="3600" y="10906"/>
                  </a:lnTo>
                  <a:cubicBezTo>
                    <a:pt x="3630" y="11024"/>
                    <a:pt x="3630" y="11142"/>
                    <a:pt x="3600" y="11260"/>
                  </a:cubicBezTo>
                  <a:lnTo>
                    <a:pt x="2715" y="11437"/>
                  </a:lnTo>
                  <a:cubicBezTo>
                    <a:pt x="2626" y="11525"/>
                    <a:pt x="2007" y="12351"/>
                    <a:pt x="2331" y="13207"/>
                  </a:cubicBezTo>
                  <a:cubicBezTo>
                    <a:pt x="2508" y="13650"/>
                    <a:pt x="2862" y="13886"/>
                    <a:pt x="3098" y="14004"/>
                  </a:cubicBezTo>
                  <a:cubicBezTo>
                    <a:pt x="3533" y="14282"/>
                    <a:pt x="4069" y="14427"/>
                    <a:pt x="4618" y="14427"/>
                  </a:cubicBezTo>
                  <a:cubicBezTo>
                    <a:pt x="5001" y="14427"/>
                    <a:pt x="5390" y="14356"/>
                    <a:pt x="5754" y="14210"/>
                  </a:cubicBezTo>
                  <a:cubicBezTo>
                    <a:pt x="7731" y="13473"/>
                    <a:pt x="8144" y="10906"/>
                    <a:pt x="8144" y="10581"/>
                  </a:cubicBezTo>
                  <a:cubicBezTo>
                    <a:pt x="8174" y="10197"/>
                    <a:pt x="8174" y="9814"/>
                    <a:pt x="8203" y="9430"/>
                  </a:cubicBezTo>
                  <a:cubicBezTo>
                    <a:pt x="8233" y="8338"/>
                    <a:pt x="8233" y="7247"/>
                    <a:pt x="8292" y="6125"/>
                  </a:cubicBezTo>
                  <a:cubicBezTo>
                    <a:pt x="8292" y="5789"/>
                    <a:pt x="8425" y="5533"/>
                    <a:pt x="8817" y="5533"/>
                  </a:cubicBezTo>
                  <a:cubicBezTo>
                    <a:pt x="8838" y="5533"/>
                    <a:pt x="8859" y="5534"/>
                    <a:pt x="8882" y="5535"/>
                  </a:cubicBezTo>
                  <a:cubicBezTo>
                    <a:pt x="9236" y="5535"/>
                    <a:pt x="9531" y="5388"/>
                    <a:pt x="9767" y="5093"/>
                  </a:cubicBezTo>
                  <a:cubicBezTo>
                    <a:pt x="10298" y="4473"/>
                    <a:pt x="10210" y="3794"/>
                    <a:pt x="9472" y="3086"/>
                  </a:cubicBezTo>
                  <a:cubicBezTo>
                    <a:pt x="9273" y="2898"/>
                    <a:pt x="9016" y="2810"/>
                    <a:pt x="8748" y="2810"/>
                  </a:cubicBezTo>
                  <a:cubicBezTo>
                    <a:pt x="8300" y="2810"/>
                    <a:pt x="7820" y="3056"/>
                    <a:pt x="7525" y="3499"/>
                  </a:cubicBezTo>
                  <a:cubicBezTo>
                    <a:pt x="7436" y="3647"/>
                    <a:pt x="7436" y="3853"/>
                    <a:pt x="7229" y="3942"/>
                  </a:cubicBezTo>
                  <a:cubicBezTo>
                    <a:pt x="7170" y="3765"/>
                    <a:pt x="7170" y="3588"/>
                    <a:pt x="7170" y="3470"/>
                  </a:cubicBezTo>
                  <a:cubicBezTo>
                    <a:pt x="7259" y="2821"/>
                    <a:pt x="7141" y="2230"/>
                    <a:pt x="6728" y="1699"/>
                  </a:cubicBezTo>
                  <a:cubicBezTo>
                    <a:pt x="6580" y="1493"/>
                    <a:pt x="6492" y="1198"/>
                    <a:pt x="6462" y="932"/>
                  </a:cubicBezTo>
                  <a:cubicBezTo>
                    <a:pt x="6371" y="382"/>
                    <a:pt x="6154" y="134"/>
                    <a:pt x="5744" y="134"/>
                  </a:cubicBezTo>
                  <a:cubicBezTo>
                    <a:pt x="5626" y="134"/>
                    <a:pt x="5492" y="155"/>
                    <a:pt x="5341" y="194"/>
                  </a:cubicBezTo>
                  <a:cubicBezTo>
                    <a:pt x="4957" y="312"/>
                    <a:pt x="4574" y="489"/>
                    <a:pt x="4161" y="548"/>
                  </a:cubicBezTo>
                  <a:cubicBezTo>
                    <a:pt x="3688" y="643"/>
                    <a:pt x="3221" y="732"/>
                    <a:pt x="2766" y="732"/>
                  </a:cubicBezTo>
                  <a:cubicBezTo>
                    <a:pt x="2227" y="732"/>
                    <a:pt x="1706" y="608"/>
                    <a:pt x="1210" y="224"/>
                  </a:cubicBezTo>
                  <a:cubicBezTo>
                    <a:pt x="1001" y="77"/>
                    <a:pt x="838" y="1"/>
                    <a:pt x="700" y="1"/>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9"/>
            <p:cNvSpPr/>
            <p:nvPr/>
          </p:nvSpPr>
          <p:spPr>
            <a:xfrm>
              <a:off x="4444400" y="1454125"/>
              <a:ext cx="286975" cy="234875"/>
            </a:xfrm>
            <a:custGeom>
              <a:avLst/>
              <a:gdLst/>
              <a:ahLst/>
              <a:cxnLst/>
              <a:rect l="l" t="t" r="r" b="b"/>
              <a:pathLst>
                <a:path w="11479" h="9395" extrusionOk="0">
                  <a:moveTo>
                    <a:pt x="4247" y="0"/>
                  </a:moveTo>
                  <a:cubicBezTo>
                    <a:pt x="3889" y="0"/>
                    <a:pt x="3527" y="44"/>
                    <a:pt x="3158" y="130"/>
                  </a:cubicBezTo>
                  <a:cubicBezTo>
                    <a:pt x="1446" y="513"/>
                    <a:pt x="532" y="2048"/>
                    <a:pt x="1004" y="3729"/>
                  </a:cubicBezTo>
                  <a:cubicBezTo>
                    <a:pt x="1033" y="3936"/>
                    <a:pt x="1151" y="4113"/>
                    <a:pt x="974" y="4320"/>
                  </a:cubicBezTo>
                  <a:cubicBezTo>
                    <a:pt x="0" y="5500"/>
                    <a:pt x="177" y="6651"/>
                    <a:pt x="1063" y="7772"/>
                  </a:cubicBezTo>
                  <a:cubicBezTo>
                    <a:pt x="1328" y="7595"/>
                    <a:pt x="1181" y="7300"/>
                    <a:pt x="1181" y="7064"/>
                  </a:cubicBezTo>
                  <a:cubicBezTo>
                    <a:pt x="1210" y="6474"/>
                    <a:pt x="1151" y="5913"/>
                    <a:pt x="1505" y="5382"/>
                  </a:cubicBezTo>
                  <a:cubicBezTo>
                    <a:pt x="1593" y="5277"/>
                    <a:pt x="1659" y="5203"/>
                    <a:pt x="1742" y="5203"/>
                  </a:cubicBezTo>
                  <a:cubicBezTo>
                    <a:pt x="1799" y="5203"/>
                    <a:pt x="1864" y="5239"/>
                    <a:pt x="1948" y="5323"/>
                  </a:cubicBezTo>
                  <a:cubicBezTo>
                    <a:pt x="2469" y="5867"/>
                    <a:pt x="3112" y="6045"/>
                    <a:pt x="3797" y="6045"/>
                  </a:cubicBezTo>
                  <a:cubicBezTo>
                    <a:pt x="4004" y="6045"/>
                    <a:pt x="4214" y="6029"/>
                    <a:pt x="4427" y="6002"/>
                  </a:cubicBezTo>
                  <a:cubicBezTo>
                    <a:pt x="5105" y="5943"/>
                    <a:pt x="5754" y="5706"/>
                    <a:pt x="6404" y="5500"/>
                  </a:cubicBezTo>
                  <a:cubicBezTo>
                    <a:pt x="6565" y="5454"/>
                    <a:pt x="6698" y="5430"/>
                    <a:pt x="6809" y="5430"/>
                  </a:cubicBezTo>
                  <a:cubicBezTo>
                    <a:pt x="7123" y="5430"/>
                    <a:pt x="7253" y="5624"/>
                    <a:pt x="7318" y="6061"/>
                  </a:cubicBezTo>
                  <a:cubicBezTo>
                    <a:pt x="7377" y="6356"/>
                    <a:pt x="7436" y="6680"/>
                    <a:pt x="7613" y="6916"/>
                  </a:cubicBezTo>
                  <a:cubicBezTo>
                    <a:pt x="8085" y="7447"/>
                    <a:pt x="8085" y="8097"/>
                    <a:pt x="8056" y="8746"/>
                  </a:cubicBezTo>
                  <a:cubicBezTo>
                    <a:pt x="8056" y="8864"/>
                    <a:pt x="8056" y="9011"/>
                    <a:pt x="8056" y="9129"/>
                  </a:cubicBezTo>
                  <a:cubicBezTo>
                    <a:pt x="8056" y="9277"/>
                    <a:pt x="8056" y="9395"/>
                    <a:pt x="8262" y="9395"/>
                  </a:cubicBezTo>
                  <a:cubicBezTo>
                    <a:pt x="8410" y="9395"/>
                    <a:pt x="8469" y="9336"/>
                    <a:pt x="8528" y="9188"/>
                  </a:cubicBezTo>
                  <a:cubicBezTo>
                    <a:pt x="8845" y="8428"/>
                    <a:pt x="9192" y="8091"/>
                    <a:pt x="9743" y="8091"/>
                  </a:cubicBezTo>
                  <a:cubicBezTo>
                    <a:pt x="9961" y="8091"/>
                    <a:pt x="10212" y="8144"/>
                    <a:pt x="10505" y="8244"/>
                  </a:cubicBezTo>
                  <a:cubicBezTo>
                    <a:pt x="10741" y="7890"/>
                    <a:pt x="10859" y="7506"/>
                    <a:pt x="10977" y="7093"/>
                  </a:cubicBezTo>
                  <a:cubicBezTo>
                    <a:pt x="11479" y="5234"/>
                    <a:pt x="10830" y="3995"/>
                    <a:pt x="9000" y="3464"/>
                  </a:cubicBezTo>
                  <a:cubicBezTo>
                    <a:pt x="8115" y="3198"/>
                    <a:pt x="7554" y="2697"/>
                    <a:pt x="7259" y="1871"/>
                  </a:cubicBezTo>
                  <a:cubicBezTo>
                    <a:pt x="6935" y="985"/>
                    <a:pt x="6285" y="425"/>
                    <a:pt x="5400" y="159"/>
                  </a:cubicBezTo>
                  <a:cubicBezTo>
                    <a:pt x="5017" y="52"/>
                    <a:pt x="4634" y="0"/>
                    <a:pt x="4247"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9"/>
            <p:cNvSpPr/>
            <p:nvPr/>
          </p:nvSpPr>
          <p:spPr>
            <a:xfrm>
              <a:off x="4549875" y="1766450"/>
              <a:ext cx="114375" cy="76300"/>
            </a:xfrm>
            <a:custGeom>
              <a:avLst/>
              <a:gdLst/>
              <a:ahLst/>
              <a:cxnLst/>
              <a:rect l="l" t="t" r="r" b="b"/>
              <a:pathLst>
                <a:path w="4575" h="3052" extrusionOk="0">
                  <a:moveTo>
                    <a:pt x="4575" y="0"/>
                  </a:moveTo>
                  <a:lnTo>
                    <a:pt x="4575" y="0"/>
                  </a:lnTo>
                  <a:cubicBezTo>
                    <a:pt x="3581" y="1118"/>
                    <a:pt x="2400" y="1650"/>
                    <a:pt x="1066" y="1650"/>
                  </a:cubicBezTo>
                  <a:cubicBezTo>
                    <a:pt x="815" y="1650"/>
                    <a:pt x="558" y="1631"/>
                    <a:pt x="296" y="1594"/>
                  </a:cubicBezTo>
                  <a:cubicBezTo>
                    <a:pt x="217" y="1594"/>
                    <a:pt x="139" y="1580"/>
                    <a:pt x="77" y="1580"/>
                  </a:cubicBezTo>
                  <a:cubicBezTo>
                    <a:pt x="47" y="1580"/>
                    <a:pt x="21" y="1584"/>
                    <a:pt x="1" y="1594"/>
                  </a:cubicBezTo>
                  <a:cubicBezTo>
                    <a:pt x="1" y="1623"/>
                    <a:pt x="1" y="1653"/>
                    <a:pt x="1" y="1682"/>
                  </a:cubicBezTo>
                  <a:cubicBezTo>
                    <a:pt x="1" y="1682"/>
                    <a:pt x="1" y="1682"/>
                    <a:pt x="1" y="1712"/>
                  </a:cubicBezTo>
                  <a:cubicBezTo>
                    <a:pt x="119" y="1771"/>
                    <a:pt x="237" y="1918"/>
                    <a:pt x="237" y="2066"/>
                  </a:cubicBezTo>
                  <a:lnTo>
                    <a:pt x="355" y="3039"/>
                  </a:lnTo>
                  <a:lnTo>
                    <a:pt x="591" y="3039"/>
                  </a:lnTo>
                  <a:cubicBezTo>
                    <a:pt x="691" y="3047"/>
                    <a:pt x="790" y="3051"/>
                    <a:pt x="889" y="3051"/>
                  </a:cubicBezTo>
                  <a:cubicBezTo>
                    <a:pt x="2654" y="3051"/>
                    <a:pt x="4183" y="1817"/>
                    <a:pt x="4575" y="0"/>
                  </a:cubicBezTo>
                  <a:close/>
                </a:path>
              </a:pathLst>
            </a:custGeom>
            <a:solidFill>
              <a:srgbClr val="29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9"/>
            <p:cNvSpPr/>
            <p:nvPr/>
          </p:nvSpPr>
          <p:spPr>
            <a:xfrm>
              <a:off x="4511525" y="1731675"/>
              <a:ext cx="67900" cy="24825"/>
            </a:xfrm>
            <a:custGeom>
              <a:avLst/>
              <a:gdLst/>
              <a:ahLst/>
              <a:cxnLst/>
              <a:rect l="l" t="t" r="r" b="b"/>
              <a:pathLst>
                <a:path w="2716" h="993" extrusionOk="0">
                  <a:moveTo>
                    <a:pt x="188" y="0"/>
                  </a:moveTo>
                  <a:cubicBezTo>
                    <a:pt x="134" y="0"/>
                    <a:pt x="87" y="26"/>
                    <a:pt x="60" y="122"/>
                  </a:cubicBezTo>
                  <a:cubicBezTo>
                    <a:pt x="1" y="240"/>
                    <a:pt x="89" y="358"/>
                    <a:pt x="178" y="476"/>
                  </a:cubicBezTo>
                  <a:cubicBezTo>
                    <a:pt x="410" y="824"/>
                    <a:pt x="799" y="992"/>
                    <a:pt x="1219" y="992"/>
                  </a:cubicBezTo>
                  <a:cubicBezTo>
                    <a:pt x="1759" y="992"/>
                    <a:pt x="2350" y="713"/>
                    <a:pt x="2715" y="181"/>
                  </a:cubicBezTo>
                  <a:cubicBezTo>
                    <a:pt x="1919" y="34"/>
                    <a:pt x="1151" y="63"/>
                    <a:pt x="384" y="34"/>
                  </a:cubicBezTo>
                  <a:cubicBezTo>
                    <a:pt x="321" y="34"/>
                    <a:pt x="250"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9"/>
            <p:cNvSpPr/>
            <p:nvPr/>
          </p:nvSpPr>
          <p:spPr>
            <a:xfrm>
              <a:off x="4559475" y="1627750"/>
              <a:ext cx="52400" cy="17100"/>
            </a:xfrm>
            <a:custGeom>
              <a:avLst/>
              <a:gdLst/>
              <a:ahLst/>
              <a:cxnLst/>
              <a:rect l="l" t="t" r="r" b="b"/>
              <a:pathLst>
                <a:path w="2096" h="684" extrusionOk="0">
                  <a:moveTo>
                    <a:pt x="404" y="0"/>
                  </a:moveTo>
                  <a:cubicBezTo>
                    <a:pt x="220" y="0"/>
                    <a:pt x="26" y="21"/>
                    <a:pt x="1" y="296"/>
                  </a:cubicBezTo>
                  <a:cubicBezTo>
                    <a:pt x="1" y="620"/>
                    <a:pt x="237" y="650"/>
                    <a:pt x="473" y="650"/>
                  </a:cubicBezTo>
                  <a:cubicBezTo>
                    <a:pt x="827" y="679"/>
                    <a:pt x="1210" y="679"/>
                    <a:pt x="1564" y="679"/>
                  </a:cubicBezTo>
                  <a:cubicBezTo>
                    <a:pt x="1627" y="679"/>
                    <a:pt x="1692" y="684"/>
                    <a:pt x="1755" y="684"/>
                  </a:cubicBezTo>
                  <a:cubicBezTo>
                    <a:pt x="1925" y="684"/>
                    <a:pt x="2074" y="652"/>
                    <a:pt x="2096" y="414"/>
                  </a:cubicBezTo>
                  <a:cubicBezTo>
                    <a:pt x="2096" y="119"/>
                    <a:pt x="1860" y="60"/>
                    <a:pt x="1623" y="60"/>
                  </a:cubicBezTo>
                  <a:cubicBezTo>
                    <a:pt x="1240" y="60"/>
                    <a:pt x="886" y="1"/>
                    <a:pt x="502" y="1"/>
                  </a:cubicBezTo>
                  <a:cubicBezTo>
                    <a:pt x="470" y="1"/>
                    <a:pt x="437" y="0"/>
                    <a:pt x="404"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9"/>
            <p:cNvSpPr/>
            <p:nvPr/>
          </p:nvSpPr>
          <p:spPr>
            <a:xfrm>
              <a:off x="4480550" y="1626275"/>
              <a:ext cx="39850" cy="17000"/>
            </a:xfrm>
            <a:custGeom>
              <a:avLst/>
              <a:gdLst/>
              <a:ahLst/>
              <a:cxnLst/>
              <a:rect l="l" t="t" r="r" b="b"/>
              <a:pathLst>
                <a:path w="1594" h="680" extrusionOk="0">
                  <a:moveTo>
                    <a:pt x="384" y="1"/>
                  </a:moveTo>
                  <a:cubicBezTo>
                    <a:pt x="207" y="1"/>
                    <a:pt x="59" y="119"/>
                    <a:pt x="30" y="296"/>
                  </a:cubicBezTo>
                  <a:cubicBezTo>
                    <a:pt x="0" y="532"/>
                    <a:pt x="177" y="650"/>
                    <a:pt x="384" y="650"/>
                  </a:cubicBezTo>
                  <a:cubicBezTo>
                    <a:pt x="649" y="679"/>
                    <a:pt x="945" y="679"/>
                    <a:pt x="1210" y="679"/>
                  </a:cubicBezTo>
                  <a:cubicBezTo>
                    <a:pt x="1387" y="679"/>
                    <a:pt x="1564" y="620"/>
                    <a:pt x="1564" y="414"/>
                  </a:cubicBezTo>
                  <a:cubicBezTo>
                    <a:pt x="1594" y="178"/>
                    <a:pt x="1417" y="60"/>
                    <a:pt x="1210" y="60"/>
                  </a:cubicBezTo>
                  <a:cubicBezTo>
                    <a:pt x="945" y="30"/>
                    <a:pt x="679" y="30"/>
                    <a:pt x="384"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9"/>
            <p:cNvSpPr/>
            <p:nvPr/>
          </p:nvSpPr>
          <p:spPr>
            <a:xfrm>
              <a:off x="4523475" y="1686775"/>
              <a:ext cx="24950" cy="35625"/>
            </a:xfrm>
            <a:custGeom>
              <a:avLst/>
              <a:gdLst/>
              <a:ahLst/>
              <a:cxnLst/>
              <a:rect l="l" t="t" r="r" b="b"/>
              <a:pathLst>
                <a:path w="998" h="1425" extrusionOk="0">
                  <a:moveTo>
                    <a:pt x="201" y="0"/>
                  </a:moveTo>
                  <a:cubicBezTo>
                    <a:pt x="83" y="266"/>
                    <a:pt x="54" y="502"/>
                    <a:pt x="54" y="768"/>
                  </a:cubicBezTo>
                  <a:cubicBezTo>
                    <a:pt x="0" y="1169"/>
                    <a:pt x="262" y="1425"/>
                    <a:pt x="642" y="1425"/>
                  </a:cubicBezTo>
                  <a:cubicBezTo>
                    <a:pt x="681" y="1425"/>
                    <a:pt x="721" y="1422"/>
                    <a:pt x="762" y="1417"/>
                  </a:cubicBezTo>
                  <a:cubicBezTo>
                    <a:pt x="850" y="1387"/>
                    <a:pt x="998" y="1387"/>
                    <a:pt x="998" y="1240"/>
                  </a:cubicBezTo>
                  <a:cubicBezTo>
                    <a:pt x="998" y="1122"/>
                    <a:pt x="880" y="1092"/>
                    <a:pt x="791" y="1092"/>
                  </a:cubicBezTo>
                  <a:cubicBezTo>
                    <a:pt x="744" y="1098"/>
                    <a:pt x="702" y="1100"/>
                    <a:pt x="663" y="1100"/>
                  </a:cubicBezTo>
                  <a:cubicBezTo>
                    <a:pt x="285" y="1100"/>
                    <a:pt x="269" y="850"/>
                    <a:pt x="349" y="502"/>
                  </a:cubicBezTo>
                  <a:cubicBezTo>
                    <a:pt x="378" y="354"/>
                    <a:pt x="408" y="177"/>
                    <a:pt x="201"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9"/>
            <p:cNvSpPr/>
            <p:nvPr/>
          </p:nvSpPr>
          <p:spPr>
            <a:xfrm>
              <a:off x="4575700" y="1667600"/>
              <a:ext cx="17000" cy="17725"/>
            </a:xfrm>
            <a:custGeom>
              <a:avLst/>
              <a:gdLst/>
              <a:ahLst/>
              <a:cxnLst/>
              <a:rect l="l" t="t" r="r" b="b"/>
              <a:pathLst>
                <a:path w="680" h="709" extrusionOk="0">
                  <a:moveTo>
                    <a:pt x="296" y="0"/>
                  </a:moveTo>
                  <a:cubicBezTo>
                    <a:pt x="89" y="30"/>
                    <a:pt x="1" y="148"/>
                    <a:pt x="1" y="325"/>
                  </a:cubicBezTo>
                  <a:cubicBezTo>
                    <a:pt x="1" y="561"/>
                    <a:pt x="119" y="708"/>
                    <a:pt x="325" y="708"/>
                  </a:cubicBezTo>
                  <a:cubicBezTo>
                    <a:pt x="532" y="679"/>
                    <a:pt x="650" y="531"/>
                    <a:pt x="679" y="325"/>
                  </a:cubicBezTo>
                  <a:cubicBezTo>
                    <a:pt x="620" y="118"/>
                    <a:pt x="502" y="0"/>
                    <a:pt x="29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9"/>
            <p:cNvSpPr/>
            <p:nvPr/>
          </p:nvSpPr>
          <p:spPr>
            <a:xfrm>
              <a:off x="4496775" y="1667475"/>
              <a:ext cx="17725" cy="16475"/>
            </a:xfrm>
            <a:custGeom>
              <a:avLst/>
              <a:gdLst/>
              <a:ahLst/>
              <a:cxnLst/>
              <a:rect l="l" t="t" r="r" b="b"/>
              <a:pathLst>
                <a:path w="709" h="659" extrusionOk="0">
                  <a:moveTo>
                    <a:pt x="386" y="1"/>
                  </a:moveTo>
                  <a:cubicBezTo>
                    <a:pt x="366" y="1"/>
                    <a:pt x="346" y="2"/>
                    <a:pt x="325" y="5"/>
                  </a:cubicBezTo>
                  <a:cubicBezTo>
                    <a:pt x="118" y="35"/>
                    <a:pt x="0" y="182"/>
                    <a:pt x="30" y="389"/>
                  </a:cubicBezTo>
                  <a:cubicBezTo>
                    <a:pt x="30" y="548"/>
                    <a:pt x="125" y="659"/>
                    <a:pt x="293" y="659"/>
                  </a:cubicBezTo>
                  <a:cubicBezTo>
                    <a:pt x="313" y="659"/>
                    <a:pt x="333" y="657"/>
                    <a:pt x="355" y="654"/>
                  </a:cubicBezTo>
                  <a:cubicBezTo>
                    <a:pt x="561" y="654"/>
                    <a:pt x="709" y="536"/>
                    <a:pt x="679" y="300"/>
                  </a:cubicBezTo>
                  <a:cubicBezTo>
                    <a:pt x="653" y="115"/>
                    <a:pt x="555" y="1"/>
                    <a:pt x="386"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9"/>
            <p:cNvSpPr/>
            <p:nvPr/>
          </p:nvSpPr>
          <p:spPr>
            <a:xfrm>
              <a:off x="4452500" y="1506975"/>
              <a:ext cx="64775" cy="58925"/>
            </a:xfrm>
            <a:custGeom>
              <a:avLst/>
              <a:gdLst/>
              <a:ahLst/>
              <a:cxnLst/>
              <a:rect l="l" t="t" r="r" b="b"/>
              <a:pathLst>
                <a:path w="2591" h="2357" extrusionOk="0">
                  <a:moveTo>
                    <a:pt x="340" y="0"/>
                  </a:moveTo>
                  <a:cubicBezTo>
                    <a:pt x="302" y="0"/>
                    <a:pt x="260" y="17"/>
                    <a:pt x="237" y="52"/>
                  </a:cubicBezTo>
                  <a:cubicBezTo>
                    <a:pt x="30" y="583"/>
                    <a:pt x="1" y="1261"/>
                    <a:pt x="385" y="1704"/>
                  </a:cubicBezTo>
                  <a:cubicBezTo>
                    <a:pt x="473" y="1852"/>
                    <a:pt x="591" y="1940"/>
                    <a:pt x="739" y="1999"/>
                  </a:cubicBezTo>
                  <a:cubicBezTo>
                    <a:pt x="916" y="2088"/>
                    <a:pt x="1093" y="2029"/>
                    <a:pt x="1240" y="2088"/>
                  </a:cubicBezTo>
                  <a:cubicBezTo>
                    <a:pt x="1653" y="2147"/>
                    <a:pt x="2067" y="2265"/>
                    <a:pt x="2450" y="2353"/>
                  </a:cubicBezTo>
                  <a:cubicBezTo>
                    <a:pt x="2459" y="2355"/>
                    <a:pt x="2468" y="2356"/>
                    <a:pt x="2476" y="2356"/>
                  </a:cubicBezTo>
                  <a:cubicBezTo>
                    <a:pt x="2572" y="2356"/>
                    <a:pt x="2591" y="2206"/>
                    <a:pt x="2509" y="2206"/>
                  </a:cubicBezTo>
                  <a:cubicBezTo>
                    <a:pt x="2126" y="2117"/>
                    <a:pt x="1771" y="1999"/>
                    <a:pt x="1417" y="1940"/>
                  </a:cubicBezTo>
                  <a:cubicBezTo>
                    <a:pt x="1329" y="1911"/>
                    <a:pt x="1270" y="1881"/>
                    <a:pt x="1211" y="1881"/>
                  </a:cubicBezTo>
                  <a:lnTo>
                    <a:pt x="916" y="1881"/>
                  </a:lnTo>
                  <a:cubicBezTo>
                    <a:pt x="768" y="1852"/>
                    <a:pt x="621" y="1734"/>
                    <a:pt x="532" y="1645"/>
                  </a:cubicBezTo>
                  <a:cubicBezTo>
                    <a:pt x="178" y="1232"/>
                    <a:pt x="237" y="583"/>
                    <a:pt x="414" y="111"/>
                  </a:cubicBezTo>
                  <a:cubicBezTo>
                    <a:pt x="450" y="39"/>
                    <a:pt x="399" y="0"/>
                    <a:pt x="340"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9"/>
            <p:cNvSpPr/>
            <p:nvPr/>
          </p:nvSpPr>
          <p:spPr>
            <a:xfrm>
              <a:off x="4249650" y="2731325"/>
              <a:ext cx="684600" cy="1278425"/>
            </a:xfrm>
            <a:custGeom>
              <a:avLst/>
              <a:gdLst/>
              <a:ahLst/>
              <a:cxnLst/>
              <a:rect l="l" t="t" r="r" b="b"/>
              <a:pathLst>
                <a:path w="27384" h="51137" extrusionOk="0">
                  <a:moveTo>
                    <a:pt x="3305" y="1"/>
                  </a:moveTo>
                  <a:lnTo>
                    <a:pt x="0" y="51137"/>
                  </a:lnTo>
                  <a:lnTo>
                    <a:pt x="9679" y="51137"/>
                  </a:lnTo>
                  <a:lnTo>
                    <a:pt x="13515" y="17026"/>
                  </a:lnTo>
                  <a:lnTo>
                    <a:pt x="17705" y="51137"/>
                  </a:lnTo>
                  <a:lnTo>
                    <a:pt x="27383" y="51137"/>
                  </a:lnTo>
                  <a:lnTo>
                    <a:pt x="246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9"/>
            <p:cNvSpPr/>
            <p:nvPr/>
          </p:nvSpPr>
          <p:spPr>
            <a:xfrm>
              <a:off x="4805875" y="2861900"/>
              <a:ext cx="93700" cy="1130150"/>
            </a:xfrm>
            <a:custGeom>
              <a:avLst/>
              <a:gdLst/>
              <a:ahLst/>
              <a:cxnLst/>
              <a:rect l="l" t="t" r="r" b="b"/>
              <a:pathLst>
                <a:path w="3748" h="45206" fill="none" extrusionOk="0">
                  <a:moveTo>
                    <a:pt x="0" y="1"/>
                  </a:moveTo>
                  <a:lnTo>
                    <a:pt x="3747" y="45206"/>
                  </a:lnTo>
                </a:path>
              </a:pathLst>
            </a:custGeom>
            <a:noFill/>
            <a:ln w="5900" cap="flat" cmpd="sng">
              <a:solidFill>
                <a:srgbClr val="272127"/>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9"/>
            <p:cNvSpPr/>
            <p:nvPr/>
          </p:nvSpPr>
          <p:spPr>
            <a:xfrm>
              <a:off x="4106525" y="4009725"/>
              <a:ext cx="387325" cy="121025"/>
            </a:xfrm>
            <a:custGeom>
              <a:avLst/>
              <a:gdLst/>
              <a:ahLst/>
              <a:cxnLst/>
              <a:rect l="l" t="t" r="r" b="b"/>
              <a:pathLst>
                <a:path w="15493" h="4841" extrusionOk="0">
                  <a:moveTo>
                    <a:pt x="5725" y="1"/>
                  </a:moveTo>
                  <a:lnTo>
                    <a:pt x="709" y="3247"/>
                  </a:lnTo>
                  <a:cubicBezTo>
                    <a:pt x="1" y="3719"/>
                    <a:pt x="326" y="4840"/>
                    <a:pt x="1181" y="4840"/>
                  </a:cubicBezTo>
                  <a:lnTo>
                    <a:pt x="14637" y="4840"/>
                  </a:lnTo>
                  <a:cubicBezTo>
                    <a:pt x="15109" y="4840"/>
                    <a:pt x="15492" y="4427"/>
                    <a:pt x="15492" y="3955"/>
                  </a:cubicBezTo>
                  <a:lnTo>
                    <a:pt x="15404" y="1"/>
                  </a:ln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9"/>
            <p:cNvSpPr/>
            <p:nvPr/>
          </p:nvSpPr>
          <p:spPr>
            <a:xfrm>
              <a:off x="4689300" y="4009725"/>
              <a:ext cx="387325" cy="121025"/>
            </a:xfrm>
            <a:custGeom>
              <a:avLst/>
              <a:gdLst/>
              <a:ahLst/>
              <a:cxnLst/>
              <a:rect l="l" t="t" r="r" b="b"/>
              <a:pathLst>
                <a:path w="15493" h="4841" extrusionOk="0">
                  <a:moveTo>
                    <a:pt x="119" y="1"/>
                  </a:moveTo>
                  <a:lnTo>
                    <a:pt x="30" y="3955"/>
                  </a:lnTo>
                  <a:cubicBezTo>
                    <a:pt x="1" y="4427"/>
                    <a:pt x="384" y="4840"/>
                    <a:pt x="886" y="4840"/>
                  </a:cubicBezTo>
                  <a:lnTo>
                    <a:pt x="14312" y="4840"/>
                  </a:lnTo>
                  <a:cubicBezTo>
                    <a:pt x="15168" y="4840"/>
                    <a:pt x="15492" y="3719"/>
                    <a:pt x="14784" y="3247"/>
                  </a:cubicBezTo>
                  <a:lnTo>
                    <a:pt x="9797" y="1"/>
                  </a:ln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9"/>
            <p:cNvSpPr/>
            <p:nvPr/>
          </p:nvSpPr>
          <p:spPr>
            <a:xfrm>
              <a:off x="4489400" y="3097225"/>
              <a:ext cx="141650" cy="447800"/>
            </a:xfrm>
            <a:custGeom>
              <a:avLst/>
              <a:gdLst/>
              <a:ahLst/>
              <a:cxnLst/>
              <a:rect l="l" t="t" r="r" b="b"/>
              <a:pathLst>
                <a:path w="5666" h="17912" fill="none" extrusionOk="0">
                  <a:moveTo>
                    <a:pt x="5666" y="17911"/>
                  </a:moveTo>
                  <a:lnTo>
                    <a:pt x="3394" y="473"/>
                  </a:lnTo>
                  <a:lnTo>
                    <a:pt x="0" y="0"/>
                  </a:lnTo>
                </a:path>
              </a:pathLst>
            </a:custGeom>
            <a:noFill/>
            <a:ln w="5900" cap="flat" cmpd="sng">
              <a:solidFill>
                <a:srgbClr val="272127"/>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9"/>
            <p:cNvSpPr/>
            <p:nvPr/>
          </p:nvSpPr>
          <p:spPr>
            <a:xfrm>
              <a:off x="4434800" y="3105325"/>
              <a:ext cx="112150" cy="874200"/>
            </a:xfrm>
            <a:custGeom>
              <a:avLst/>
              <a:gdLst/>
              <a:ahLst/>
              <a:cxnLst/>
              <a:rect l="l" t="t" r="r" b="b"/>
              <a:pathLst>
                <a:path w="4486" h="34968" fill="none" extrusionOk="0">
                  <a:moveTo>
                    <a:pt x="4486" y="1"/>
                  </a:moveTo>
                  <a:lnTo>
                    <a:pt x="1" y="34967"/>
                  </a:lnTo>
                </a:path>
              </a:pathLst>
            </a:custGeom>
            <a:noFill/>
            <a:ln w="5900" cap="flat" cmpd="sng">
              <a:solidFill>
                <a:srgbClr val="272127"/>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9"/>
            <p:cNvSpPr/>
            <p:nvPr/>
          </p:nvSpPr>
          <p:spPr>
            <a:xfrm>
              <a:off x="4503400" y="2878875"/>
              <a:ext cx="39875" cy="164525"/>
            </a:xfrm>
            <a:custGeom>
              <a:avLst/>
              <a:gdLst/>
              <a:ahLst/>
              <a:cxnLst/>
              <a:rect l="l" t="t" r="r" b="b"/>
              <a:pathLst>
                <a:path w="1595" h="6581" extrusionOk="0">
                  <a:moveTo>
                    <a:pt x="90" y="0"/>
                  </a:moveTo>
                  <a:cubicBezTo>
                    <a:pt x="31" y="0"/>
                    <a:pt x="1" y="59"/>
                    <a:pt x="1" y="118"/>
                  </a:cubicBezTo>
                  <a:lnTo>
                    <a:pt x="90" y="5194"/>
                  </a:lnTo>
                  <a:cubicBezTo>
                    <a:pt x="90" y="5961"/>
                    <a:pt x="709" y="6580"/>
                    <a:pt x="1476" y="6580"/>
                  </a:cubicBezTo>
                  <a:cubicBezTo>
                    <a:pt x="1535" y="6580"/>
                    <a:pt x="1594" y="6521"/>
                    <a:pt x="1594" y="6462"/>
                  </a:cubicBezTo>
                  <a:cubicBezTo>
                    <a:pt x="1594" y="6403"/>
                    <a:pt x="1535" y="6344"/>
                    <a:pt x="1476" y="6344"/>
                  </a:cubicBezTo>
                  <a:cubicBezTo>
                    <a:pt x="827" y="6344"/>
                    <a:pt x="326" y="5813"/>
                    <a:pt x="326" y="5194"/>
                  </a:cubicBezTo>
                  <a:lnTo>
                    <a:pt x="208" y="118"/>
                  </a:lnTo>
                  <a:cubicBezTo>
                    <a:pt x="208" y="59"/>
                    <a:pt x="178" y="0"/>
                    <a:pt x="90"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9"/>
            <p:cNvSpPr/>
            <p:nvPr/>
          </p:nvSpPr>
          <p:spPr>
            <a:xfrm>
              <a:off x="4552100" y="2645750"/>
              <a:ext cx="17725" cy="441900"/>
            </a:xfrm>
            <a:custGeom>
              <a:avLst/>
              <a:gdLst/>
              <a:ahLst/>
              <a:cxnLst/>
              <a:rect l="l" t="t" r="r" b="b"/>
              <a:pathLst>
                <a:path w="709" h="17676" extrusionOk="0">
                  <a:moveTo>
                    <a:pt x="119" y="1"/>
                  </a:moveTo>
                  <a:cubicBezTo>
                    <a:pt x="60" y="1"/>
                    <a:pt x="0" y="60"/>
                    <a:pt x="0" y="119"/>
                  </a:cubicBezTo>
                  <a:lnTo>
                    <a:pt x="473" y="17558"/>
                  </a:lnTo>
                  <a:cubicBezTo>
                    <a:pt x="473" y="17617"/>
                    <a:pt x="532" y="17676"/>
                    <a:pt x="591" y="17676"/>
                  </a:cubicBezTo>
                  <a:cubicBezTo>
                    <a:pt x="650" y="17646"/>
                    <a:pt x="709" y="17617"/>
                    <a:pt x="709" y="17558"/>
                  </a:cubicBezTo>
                  <a:lnTo>
                    <a:pt x="237" y="119"/>
                  </a:lnTo>
                  <a:cubicBezTo>
                    <a:pt x="237" y="60"/>
                    <a:pt x="178" y="1"/>
                    <a:pt x="119" y="1"/>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9"/>
            <p:cNvSpPr/>
            <p:nvPr/>
          </p:nvSpPr>
          <p:spPr>
            <a:xfrm>
              <a:off x="4257025" y="2631850"/>
              <a:ext cx="149025" cy="346700"/>
            </a:xfrm>
            <a:custGeom>
              <a:avLst/>
              <a:gdLst/>
              <a:ahLst/>
              <a:cxnLst/>
              <a:rect l="l" t="t" r="r" b="b"/>
              <a:pathLst>
                <a:path w="5961" h="13868" extrusionOk="0">
                  <a:moveTo>
                    <a:pt x="3319" y="1"/>
                  </a:moveTo>
                  <a:cubicBezTo>
                    <a:pt x="2272" y="1"/>
                    <a:pt x="1327" y="1049"/>
                    <a:pt x="1004" y="2180"/>
                  </a:cubicBezTo>
                  <a:cubicBezTo>
                    <a:pt x="768" y="2947"/>
                    <a:pt x="561" y="3744"/>
                    <a:pt x="384" y="4540"/>
                  </a:cubicBezTo>
                  <a:cubicBezTo>
                    <a:pt x="237" y="5278"/>
                    <a:pt x="119" y="6016"/>
                    <a:pt x="89" y="6783"/>
                  </a:cubicBezTo>
                  <a:cubicBezTo>
                    <a:pt x="1" y="7904"/>
                    <a:pt x="60" y="9026"/>
                    <a:pt x="296" y="10117"/>
                  </a:cubicBezTo>
                  <a:cubicBezTo>
                    <a:pt x="591" y="11298"/>
                    <a:pt x="1063" y="12389"/>
                    <a:pt x="1564" y="13481"/>
                  </a:cubicBezTo>
                  <a:cubicBezTo>
                    <a:pt x="1653" y="13658"/>
                    <a:pt x="1741" y="13835"/>
                    <a:pt x="1918" y="13865"/>
                  </a:cubicBezTo>
                  <a:cubicBezTo>
                    <a:pt x="1934" y="13867"/>
                    <a:pt x="1949" y="13868"/>
                    <a:pt x="1964" y="13868"/>
                  </a:cubicBezTo>
                  <a:cubicBezTo>
                    <a:pt x="2151" y="13868"/>
                    <a:pt x="2311" y="13704"/>
                    <a:pt x="2420" y="13540"/>
                  </a:cubicBezTo>
                  <a:cubicBezTo>
                    <a:pt x="3453" y="12035"/>
                    <a:pt x="4309" y="10353"/>
                    <a:pt x="4958" y="8612"/>
                  </a:cubicBezTo>
                  <a:cubicBezTo>
                    <a:pt x="5105" y="8170"/>
                    <a:pt x="5223" y="7757"/>
                    <a:pt x="5371" y="7314"/>
                  </a:cubicBezTo>
                  <a:cubicBezTo>
                    <a:pt x="5430" y="7108"/>
                    <a:pt x="5459" y="6901"/>
                    <a:pt x="5518" y="6694"/>
                  </a:cubicBezTo>
                  <a:cubicBezTo>
                    <a:pt x="5784" y="5691"/>
                    <a:pt x="5961" y="4658"/>
                    <a:pt x="5902" y="3626"/>
                  </a:cubicBezTo>
                  <a:cubicBezTo>
                    <a:pt x="5813" y="2593"/>
                    <a:pt x="5489" y="1531"/>
                    <a:pt x="4781" y="763"/>
                  </a:cubicBezTo>
                  <a:cubicBezTo>
                    <a:pt x="4306" y="223"/>
                    <a:pt x="3802" y="1"/>
                    <a:pt x="3319" y="1"/>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9"/>
            <p:cNvSpPr/>
            <p:nvPr/>
          </p:nvSpPr>
          <p:spPr>
            <a:xfrm>
              <a:off x="4244475" y="1958750"/>
              <a:ext cx="305425" cy="814575"/>
            </a:xfrm>
            <a:custGeom>
              <a:avLst/>
              <a:gdLst/>
              <a:ahLst/>
              <a:cxnLst/>
              <a:rect l="l" t="t" r="r" b="b"/>
              <a:pathLst>
                <a:path w="12217" h="32583" extrusionOk="0">
                  <a:moveTo>
                    <a:pt x="6918" y="1"/>
                  </a:moveTo>
                  <a:cubicBezTo>
                    <a:pt x="6085" y="1"/>
                    <a:pt x="5228" y="395"/>
                    <a:pt x="4693" y="1042"/>
                  </a:cubicBezTo>
                  <a:cubicBezTo>
                    <a:pt x="4043" y="1839"/>
                    <a:pt x="3866" y="2960"/>
                    <a:pt x="3748" y="3964"/>
                  </a:cubicBezTo>
                  <a:cubicBezTo>
                    <a:pt x="3306" y="8213"/>
                    <a:pt x="2834" y="12462"/>
                    <a:pt x="2302" y="16711"/>
                  </a:cubicBezTo>
                  <a:cubicBezTo>
                    <a:pt x="1742" y="21314"/>
                    <a:pt x="1063" y="25888"/>
                    <a:pt x="237" y="30432"/>
                  </a:cubicBezTo>
                  <a:cubicBezTo>
                    <a:pt x="148" y="30845"/>
                    <a:pt x="60" y="31258"/>
                    <a:pt x="1" y="31671"/>
                  </a:cubicBezTo>
                  <a:cubicBezTo>
                    <a:pt x="1270" y="31937"/>
                    <a:pt x="2509" y="32202"/>
                    <a:pt x="3778" y="32497"/>
                  </a:cubicBezTo>
                  <a:cubicBezTo>
                    <a:pt x="3837" y="32497"/>
                    <a:pt x="3896" y="32497"/>
                    <a:pt x="3925" y="32527"/>
                  </a:cubicBezTo>
                  <a:cubicBezTo>
                    <a:pt x="4071" y="32559"/>
                    <a:pt x="4217" y="32583"/>
                    <a:pt x="4358" y="32583"/>
                  </a:cubicBezTo>
                  <a:cubicBezTo>
                    <a:pt x="4473" y="32583"/>
                    <a:pt x="4586" y="32567"/>
                    <a:pt x="4693" y="32527"/>
                  </a:cubicBezTo>
                  <a:cubicBezTo>
                    <a:pt x="4899" y="32409"/>
                    <a:pt x="5017" y="32202"/>
                    <a:pt x="5165" y="31996"/>
                  </a:cubicBezTo>
                  <a:cubicBezTo>
                    <a:pt x="7024" y="28927"/>
                    <a:pt x="8765" y="25769"/>
                    <a:pt x="10328" y="22494"/>
                  </a:cubicBezTo>
                  <a:cubicBezTo>
                    <a:pt x="10801" y="21550"/>
                    <a:pt x="11243" y="20606"/>
                    <a:pt x="11656" y="19661"/>
                  </a:cubicBezTo>
                  <a:cubicBezTo>
                    <a:pt x="12217" y="18452"/>
                    <a:pt x="11745" y="16947"/>
                    <a:pt x="11627" y="15619"/>
                  </a:cubicBezTo>
                  <a:cubicBezTo>
                    <a:pt x="11863" y="12757"/>
                    <a:pt x="11745" y="9747"/>
                    <a:pt x="11184" y="6973"/>
                  </a:cubicBezTo>
                  <a:cubicBezTo>
                    <a:pt x="11125" y="6619"/>
                    <a:pt x="11037" y="6295"/>
                    <a:pt x="10978" y="5941"/>
                  </a:cubicBezTo>
                  <a:cubicBezTo>
                    <a:pt x="10860" y="5468"/>
                    <a:pt x="10712" y="4908"/>
                    <a:pt x="10535" y="4318"/>
                  </a:cubicBezTo>
                  <a:cubicBezTo>
                    <a:pt x="10033" y="2606"/>
                    <a:pt x="9237" y="688"/>
                    <a:pt x="7702" y="128"/>
                  </a:cubicBezTo>
                  <a:cubicBezTo>
                    <a:pt x="7451" y="41"/>
                    <a:pt x="7186" y="1"/>
                    <a:pt x="6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9"/>
            <p:cNvSpPr/>
            <p:nvPr/>
          </p:nvSpPr>
          <p:spPr>
            <a:xfrm>
              <a:off x="4302025" y="1959075"/>
              <a:ext cx="222075" cy="814250"/>
            </a:xfrm>
            <a:custGeom>
              <a:avLst/>
              <a:gdLst/>
              <a:ahLst/>
              <a:cxnLst/>
              <a:rect l="l" t="t" r="r" b="b"/>
              <a:pathLst>
                <a:path w="8883" h="32570" extrusionOk="0">
                  <a:moveTo>
                    <a:pt x="4577" y="0"/>
                  </a:moveTo>
                  <a:cubicBezTo>
                    <a:pt x="3756" y="0"/>
                    <a:pt x="2918" y="392"/>
                    <a:pt x="2391" y="1029"/>
                  </a:cubicBezTo>
                  <a:cubicBezTo>
                    <a:pt x="1741" y="1826"/>
                    <a:pt x="1564" y="2947"/>
                    <a:pt x="1446" y="3951"/>
                  </a:cubicBezTo>
                  <a:cubicBezTo>
                    <a:pt x="1004" y="8200"/>
                    <a:pt x="532" y="12449"/>
                    <a:pt x="0" y="16698"/>
                  </a:cubicBezTo>
                  <a:cubicBezTo>
                    <a:pt x="325" y="19442"/>
                    <a:pt x="591" y="22157"/>
                    <a:pt x="856" y="24901"/>
                  </a:cubicBezTo>
                  <a:cubicBezTo>
                    <a:pt x="1092" y="27409"/>
                    <a:pt x="1299" y="29947"/>
                    <a:pt x="1476" y="32484"/>
                  </a:cubicBezTo>
                  <a:cubicBezTo>
                    <a:pt x="1535" y="32484"/>
                    <a:pt x="1594" y="32484"/>
                    <a:pt x="1623" y="32514"/>
                  </a:cubicBezTo>
                  <a:cubicBezTo>
                    <a:pt x="1769" y="32546"/>
                    <a:pt x="1915" y="32570"/>
                    <a:pt x="2056" y="32570"/>
                  </a:cubicBezTo>
                  <a:cubicBezTo>
                    <a:pt x="2171" y="32570"/>
                    <a:pt x="2284" y="32554"/>
                    <a:pt x="2391" y="32514"/>
                  </a:cubicBezTo>
                  <a:cubicBezTo>
                    <a:pt x="2597" y="32396"/>
                    <a:pt x="2715" y="32189"/>
                    <a:pt x="2863" y="31983"/>
                  </a:cubicBezTo>
                  <a:cubicBezTo>
                    <a:pt x="4722" y="28914"/>
                    <a:pt x="6463" y="25756"/>
                    <a:pt x="8026" y="22481"/>
                  </a:cubicBezTo>
                  <a:cubicBezTo>
                    <a:pt x="8233" y="19029"/>
                    <a:pt x="8440" y="15547"/>
                    <a:pt x="8676" y="12065"/>
                  </a:cubicBezTo>
                  <a:cubicBezTo>
                    <a:pt x="8764" y="10383"/>
                    <a:pt x="8882" y="8672"/>
                    <a:pt x="8882" y="6960"/>
                  </a:cubicBezTo>
                  <a:cubicBezTo>
                    <a:pt x="8823" y="6606"/>
                    <a:pt x="8735" y="6282"/>
                    <a:pt x="8676" y="5928"/>
                  </a:cubicBezTo>
                  <a:cubicBezTo>
                    <a:pt x="8558" y="5455"/>
                    <a:pt x="8410" y="4895"/>
                    <a:pt x="8233" y="4305"/>
                  </a:cubicBezTo>
                  <a:cubicBezTo>
                    <a:pt x="7731" y="2593"/>
                    <a:pt x="6935" y="705"/>
                    <a:pt x="5400" y="144"/>
                  </a:cubicBezTo>
                  <a:cubicBezTo>
                    <a:pt x="5137" y="46"/>
                    <a:pt x="4858" y="0"/>
                    <a:pt x="4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9"/>
            <p:cNvSpPr/>
            <p:nvPr/>
          </p:nvSpPr>
          <p:spPr>
            <a:xfrm>
              <a:off x="4347025" y="1833525"/>
              <a:ext cx="562150" cy="950375"/>
            </a:xfrm>
            <a:custGeom>
              <a:avLst/>
              <a:gdLst/>
              <a:ahLst/>
              <a:cxnLst/>
              <a:rect l="l" t="t" r="r" b="b"/>
              <a:pathLst>
                <a:path w="22486" h="38015" extrusionOk="0">
                  <a:moveTo>
                    <a:pt x="14332" y="1"/>
                  </a:moveTo>
                  <a:cubicBezTo>
                    <a:pt x="14198" y="1"/>
                    <a:pt x="14075" y="68"/>
                    <a:pt x="13898" y="209"/>
                  </a:cubicBezTo>
                  <a:cubicBezTo>
                    <a:pt x="13190" y="711"/>
                    <a:pt x="12482" y="1212"/>
                    <a:pt x="11744" y="1625"/>
                  </a:cubicBezTo>
                  <a:cubicBezTo>
                    <a:pt x="11420" y="1832"/>
                    <a:pt x="11095" y="2009"/>
                    <a:pt x="10741" y="2097"/>
                  </a:cubicBezTo>
                  <a:cubicBezTo>
                    <a:pt x="10328" y="2186"/>
                    <a:pt x="9915" y="2186"/>
                    <a:pt x="9502" y="2186"/>
                  </a:cubicBezTo>
                  <a:cubicBezTo>
                    <a:pt x="9236" y="2186"/>
                    <a:pt x="8941" y="2156"/>
                    <a:pt x="8646" y="2127"/>
                  </a:cubicBezTo>
                  <a:cubicBezTo>
                    <a:pt x="8203" y="2009"/>
                    <a:pt x="7790" y="1802"/>
                    <a:pt x="7348" y="1684"/>
                  </a:cubicBezTo>
                  <a:cubicBezTo>
                    <a:pt x="7182" y="1638"/>
                    <a:pt x="7016" y="1615"/>
                    <a:pt x="6853" y="1615"/>
                  </a:cubicBezTo>
                  <a:cubicBezTo>
                    <a:pt x="6493" y="1615"/>
                    <a:pt x="6147" y="1727"/>
                    <a:pt x="5843" y="1950"/>
                  </a:cubicBezTo>
                  <a:cubicBezTo>
                    <a:pt x="4781" y="2747"/>
                    <a:pt x="3689" y="3514"/>
                    <a:pt x="2656" y="4340"/>
                  </a:cubicBezTo>
                  <a:cubicBezTo>
                    <a:pt x="1063" y="5668"/>
                    <a:pt x="0" y="7084"/>
                    <a:pt x="30" y="9209"/>
                  </a:cubicBezTo>
                  <a:cubicBezTo>
                    <a:pt x="30" y="9533"/>
                    <a:pt x="30" y="9828"/>
                    <a:pt x="59" y="10153"/>
                  </a:cubicBezTo>
                  <a:cubicBezTo>
                    <a:pt x="236" y="14461"/>
                    <a:pt x="1092" y="18739"/>
                    <a:pt x="1151" y="23048"/>
                  </a:cubicBezTo>
                  <a:cubicBezTo>
                    <a:pt x="1181" y="25054"/>
                    <a:pt x="1122" y="27090"/>
                    <a:pt x="886" y="29067"/>
                  </a:cubicBezTo>
                  <a:cubicBezTo>
                    <a:pt x="679" y="30719"/>
                    <a:pt x="148" y="32342"/>
                    <a:pt x="266" y="33995"/>
                  </a:cubicBezTo>
                  <a:cubicBezTo>
                    <a:pt x="295" y="34732"/>
                    <a:pt x="443" y="35588"/>
                    <a:pt x="1063" y="36060"/>
                  </a:cubicBezTo>
                  <a:cubicBezTo>
                    <a:pt x="1417" y="36326"/>
                    <a:pt x="1800" y="36267"/>
                    <a:pt x="2154" y="36414"/>
                  </a:cubicBezTo>
                  <a:cubicBezTo>
                    <a:pt x="2745" y="36680"/>
                    <a:pt x="3069" y="37329"/>
                    <a:pt x="3600" y="37654"/>
                  </a:cubicBezTo>
                  <a:cubicBezTo>
                    <a:pt x="4079" y="37933"/>
                    <a:pt x="4623" y="38014"/>
                    <a:pt x="5182" y="38014"/>
                  </a:cubicBezTo>
                  <a:cubicBezTo>
                    <a:pt x="5864" y="38014"/>
                    <a:pt x="6568" y="37893"/>
                    <a:pt x="7200" y="37860"/>
                  </a:cubicBezTo>
                  <a:cubicBezTo>
                    <a:pt x="7790" y="37801"/>
                    <a:pt x="8410" y="37772"/>
                    <a:pt x="9000" y="37742"/>
                  </a:cubicBezTo>
                  <a:cubicBezTo>
                    <a:pt x="10121" y="37654"/>
                    <a:pt x="11243" y="37595"/>
                    <a:pt x="12394" y="37565"/>
                  </a:cubicBezTo>
                  <a:cubicBezTo>
                    <a:pt x="13692" y="37536"/>
                    <a:pt x="15049" y="37536"/>
                    <a:pt x="16289" y="36946"/>
                  </a:cubicBezTo>
                  <a:cubicBezTo>
                    <a:pt x="16997" y="36621"/>
                    <a:pt x="17587" y="36060"/>
                    <a:pt x="18325" y="35736"/>
                  </a:cubicBezTo>
                  <a:cubicBezTo>
                    <a:pt x="19033" y="35411"/>
                    <a:pt x="19888" y="35441"/>
                    <a:pt x="20508" y="34910"/>
                  </a:cubicBezTo>
                  <a:cubicBezTo>
                    <a:pt x="21600" y="33936"/>
                    <a:pt x="21157" y="31723"/>
                    <a:pt x="21128" y="30424"/>
                  </a:cubicBezTo>
                  <a:cubicBezTo>
                    <a:pt x="21098" y="27592"/>
                    <a:pt x="20921" y="24788"/>
                    <a:pt x="21039" y="21956"/>
                  </a:cubicBezTo>
                  <a:cubicBezTo>
                    <a:pt x="21187" y="18503"/>
                    <a:pt x="21541" y="15081"/>
                    <a:pt x="21865" y="11658"/>
                  </a:cubicBezTo>
                  <a:cubicBezTo>
                    <a:pt x="21954" y="10477"/>
                    <a:pt x="22072" y="9297"/>
                    <a:pt x="22161" y="8117"/>
                  </a:cubicBezTo>
                  <a:cubicBezTo>
                    <a:pt x="22249" y="6907"/>
                    <a:pt x="22485" y="5756"/>
                    <a:pt x="22308" y="4546"/>
                  </a:cubicBezTo>
                  <a:cubicBezTo>
                    <a:pt x="22131" y="3425"/>
                    <a:pt x="20921" y="3042"/>
                    <a:pt x="20006" y="2599"/>
                  </a:cubicBezTo>
                  <a:cubicBezTo>
                    <a:pt x="19092" y="2186"/>
                    <a:pt x="18147" y="1773"/>
                    <a:pt x="17203" y="1389"/>
                  </a:cubicBezTo>
                  <a:cubicBezTo>
                    <a:pt x="16731" y="1183"/>
                    <a:pt x="16259" y="1035"/>
                    <a:pt x="15816" y="829"/>
                  </a:cubicBezTo>
                  <a:cubicBezTo>
                    <a:pt x="15433" y="622"/>
                    <a:pt x="15108" y="356"/>
                    <a:pt x="14754" y="150"/>
                  </a:cubicBezTo>
                  <a:cubicBezTo>
                    <a:pt x="14725" y="120"/>
                    <a:pt x="14666" y="91"/>
                    <a:pt x="14636" y="91"/>
                  </a:cubicBezTo>
                  <a:cubicBezTo>
                    <a:pt x="14517" y="31"/>
                    <a:pt x="14422" y="1"/>
                    <a:pt x="1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9"/>
            <p:cNvSpPr/>
            <p:nvPr/>
          </p:nvSpPr>
          <p:spPr>
            <a:xfrm>
              <a:off x="4518900" y="1885400"/>
              <a:ext cx="95925" cy="626875"/>
            </a:xfrm>
            <a:custGeom>
              <a:avLst/>
              <a:gdLst/>
              <a:ahLst/>
              <a:cxnLst/>
              <a:rect l="l" t="t" r="r" b="b"/>
              <a:pathLst>
                <a:path w="3837" h="25075" extrusionOk="0">
                  <a:moveTo>
                    <a:pt x="2343" y="0"/>
                  </a:moveTo>
                  <a:cubicBezTo>
                    <a:pt x="2273" y="0"/>
                    <a:pt x="2199" y="8"/>
                    <a:pt x="2125" y="22"/>
                  </a:cubicBezTo>
                  <a:cubicBezTo>
                    <a:pt x="1830" y="52"/>
                    <a:pt x="1506" y="81"/>
                    <a:pt x="1328" y="317"/>
                  </a:cubicBezTo>
                  <a:cubicBezTo>
                    <a:pt x="1240" y="406"/>
                    <a:pt x="1181" y="524"/>
                    <a:pt x="1151" y="642"/>
                  </a:cubicBezTo>
                  <a:cubicBezTo>
                    <a:pt x="945" y="1114"/>
                    <a:pt x="738" y="1586"/>
                    <a:pt x="532" y="2088"/>
                  </a:cubicBezTo>
                  <a:cubicBezTo>
                    <a:pt x="709" y="2353"/>
                    <a:pt x="886" y="2589"/>
                    <a:pt x="1092" y="2855"/>
                  </a:cubicBezTo>
                  <a:cubicBezTo>
                    <a:pt x="1210" y="3062"/>
                    <a:pt x="1447" y="3298"/>
                    <a:pt x="1447" y="3534"/>
                  </a:cubicBezTo>
                  <a:cubicBezTo>
                    <a:pt x="1565" y="5009"/>
                    <a:pt x="1328" y="6484"/>
                    <a:pt x="1210" y="7930"/>
                  </a:cubicBezTo>
                  <a:cubicBezTo>
                    <a:pt x="1063" y="9524"/>
                    <a:pt x="945" y="11088"/>
                    <a:pt x="797" y="12651"/>
                  </a:cubicBezTo>
                  <a:cubicBezTo>
                    <a:pt x="561" y="15720"/>
                    <a:pt x="148" y="18789"/>
                    <a:pt x="60" y="21858"/>
                  </a:cubicBezTo>
                  <a:cubicBezTo>
                    <a:pt x="1" y="23009"/>
                    <a:pt x="620" y="24248"/>
                    <a:pt x="1417" y="25074"/>
                  </a:cubicBezTo>
                  <a:cubicBezTo>
                    <a:pt x="1447" y="25045"/>
                    <a:pt x="1476" y="25015"/>
                    <a:pt x="1535" y="24986"/>
                  </a:cubicBezTo>
                  <a:cubicBezTo>
                    <a:pt x="2214" y="24307"/>
                    <a:pt x="2804" y="23510"/>
                    <a:pt x="3424" y="22802"/>
                  </a:cubicBezTo>
                  <a:cubicBezTo>
                    <a:pt x="3512" y="22713"/>
                    <a:pt x="3601" y="22595"/>
                    <a:pt x="3630" y="22477"/>
                  </a:cubicBezTo>
                  <a:cubicBezTo>
                    <a:pt x="3689" y="22330"/>
                    <a:pt x="3689" y="22182"/>
                    <a:pt x="3689" y="22035"/>
                  </a:cubicBezTo>
                  <a:cubicBezTo>
                    <a:pt x="3630" y="20264"/>
                    <a:pt x="3512" y="18464"/>
                    <a:pt x="3394" y="16664"/>
                  </a:cubicBezTo>
                  <a:cubicBezTo>
                    <a:pt x="3246" y="14569"/>
                    <a:pt x="3099" y="12474"/>
                    <a:pt x="2981" y="10379"/>
                  </a:cubicBezTo>
                  <a:cubicBezTo>
                    <a:pt x="2922" y="9317"/>
                    <a:pt x="2863" y="8284"/>
                    <a:pt x="2863" y="7222"/>
                  </a:cubicBezTo>
                  <a:cubicBezTo>
                    <a:pt x="2833" y="6691"/>
                    <a:pt x="2833" y="6160"/>
                    <a:pt x="2833" y="5629"/>
                  </a:cubicBezTo>
                  <a:cubicBezTo>
                    <a:pt x="2833" y="5216"/>
                    <a:pt x="2833" y="4803"/>
                    <a:pt x="2804" y="4360"/>
                  </a:cubicBezTo>
                  <a:cubicBezTo>
                    <a:pt x="2804" y="4094"/>
                    <a:pt x="2715" y="3711"/>
                    <a:pt x="2892" y="3504"/>
                  </a:cubicBezTo>
                  <a:cubicBezTo>
                    <a:pt x="3217" y="3062"/>
                    <a:pt x="3453" y="2530"/>
                    <a:pt x="3748" y="2058"/>
                  </a:cubicBezTo>
                  <a:cubicBezTo>
                    <a:pt x="3778" y="1999"/>
                    <a:pt x="3807" y="1940"/>
                    <a:pt x="3837" y="1852"/>
                  </a:cubicBezTo>
                  <a:cubicBezTo>
                    <a:pt x="3601" y="1321"/>
                    <a:pt x="3335" y="731"/>
                    <a:pt x="2922" y="317"/>
                  </a:cubicBezTo>
                  <a:cubicBezTo>
                    <a:pt x="2833" y="199"/>
                    <a:pt x="2715" y="81"/>
                    <a:pt x="2538" y="22"/>
                  </a:cubicBezTo>
                  <a:cubicBezTo>
                    <a:pt x="2479" y="8"/>
                    <a:pt x="2413" y="0"/>
                    <a:pt x="2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9"/>
            <p:cNvSpPr/>
            <p:nvPr/>
          </p:nvSpPr>
          <p:spPr>
            <a:xfrm>
              <a:off x="4488650" y="1814850"/>
              <a:ext cx="260425" cy="184325"/>
            </a:xfrm>
            <a:custGeom>
              <a:avLst/>
              <a:gdLst/>
              <a:ahLst/>
              <a:cxnLst/>
              <a:rect l="l" t="t" r="r" b="b"/>
              <a:pathLst>
                <a:path w="10417" h="7373" extrusionOk="0">
                  <a:moveTo>
                    <a:pt x="8691" y="0"/>
                  </a:moveTo>
                  <a:cubicBezTo>
                    <a:pt x="8607" y="0"/>
                    <a:pt x="8525" y="30"/>
                    <a:pt x="8469" y="100"/>
                  </a:cubicBezTo>
                  <a:cubicBezTo>
                    <a:pt x="8351" y="248"/>
                    <a:pt x="8263" y="366"/>
                    <a:pt x="8174" y="484"/>
                  </a:cubicBezTo>
                  <a:cubicBezTo>
                    <a:pt x="7997" y="661"/>
                    <a:pt x="7820" y="838"/>
                    <a:pt x="7614" y="1015"/>
                  </a:cubicBezTo>
                  <a:cubicBezTo>
                    <a:pt x="6994" y="1576"/>
                    <a:pt x="6256" y="2018"/>
                    <a:pt x="5489" y="2343"/>
                  </a:cubicBezTo>
                  <a:cubicBezTo>
                    <a:pt x="4907" y="2601"/>
                    <a:pt x="4309" y="2829"/>
                    <a:pt x="3695" y="2829"/>
                  </a:cubicBezTo>
                  <a:cubicBezTo>
                    <a:pt x="3469" y="2829"/>
                    <a:pt x="3241" y="2798"/>
                    <a:pt x="3011" y="2726"/>
                  </a:cubicBezTo>
                  <a:cubicBezTo>
                    <a:pt x="2657" y="2638"/>
                    <a:pt x="2332" y="2490"/>
                    <a:pt x="2037" y="2313"/>
                  </a:cubicBezTo>
                  <a:cubicBezTo>
                    <a:pt x="1801" y="2195"/>
                    <a:pt x="1624" y="1989"/>
                    <a:pt x="1447" y="1782"/>
                  </a:cubicBezTo>
                  <a:cubicBezTo>
                    <a:pt x="1358" y="1694"/>
                    <a:pt x="1270" y="1487"/>
                    <a:pt x="1152" y="1487"/>
                  </a:cubicBezTo>
                  <a:cubicBezTo>
                    <a:pt x="975" y="1487"/>
                    <a:pt x="857" y="1576"/>
                    <a:pt x="768" y="1723"/>
                  </a:cubicBezTo>
                  <a:cubicBezTo>
                    <a:pt x="709" y="1782"/>
                    <a:pt x="650" y="1900"/>
                    <a:pt x="591" y="1959"/>
                  </a:cubicBezTo>
                  <a:cubicBezTo>
                    <a:pt x="414" y="2225"/>
                    <a:pt x="237" y="2431"/>
                    <a:pt x="60" y="2697"/>
                  </a:cubicBezTo>
                  <a:cubicBezTo>
                    <a:pt x="60" y="2726"/>
                    <a:pt x="30" y="2756"/>
                    <a:pt x="1" y="2785"/>
                  </a:cubicBezTo>
                  <a:cubicBezTo>
                    <a:pt x="178" y="4290"/>
                    <a:pt x="325" y="5825"/>
                    <a:pt x="621" y="7270"/>
                  </a:cubicBezTo>
                  <a:cubicBezTo>
                    <a:pt x="621" y="7270"/>
                    <a:pt x="621" y="7241"/>
                    <a:pt x="650" y="7241"/>
                  </a:cubicBezTo>
                  <a:cubicBezTo>
                    <a:pt x="1034" y="6621"/>
                    <a:pt x="1329" y="5943"/>
                    <a:pt x="1624" y="5293"/>
                  </a:cubicBezTo>
                  <a:cubicBezTo>
                    <a:pt x="1889" y="4762"/>
                    <a:pt x="2125" y="4231"/>
                    <a:pt x="2479" y="3730"/>
                  </a:cubicBezTo>
                  <a:cubicBezTo>
                    <a:pt x="2645" y="3493"/>
                    <a:pt x="2924" y="3010"/>
                    <a:pt x="3257" y="3010"/>
                  </a:cubicBezTo>
                  <a:cubicBezTo>
                    <a:pt x="3339" y="3010"/>
                    <a:pt x="3424" y="3040"/>
                    <a:pt x="3512" y="3110"/>
                  </a:cubicBezTo>
                  <a:cubicBezTo>
                    <a:pt x="3955" y="3435"/>
                    <a:pt x="4220" y="3966"/>
                    <a:pt x="4456" y="4408"/>
                  </a:cubicBezTo>
                  <a:cubicBezTo>
                    <a:pt x="4752" y="5057"/>
                    <a:pt x="5106" y="5677"/>
                    <a:pt x="5489" y="6297"/>
                  </a:cubicBezTo>
                  <a:cubicBezTo>
                    <a:pt x="5637" y="6503"/>
                    <a:pt x="5784" y="6739"/>
                    <a:pt x="5961" y="6946"/>
                  </a:cubicBezTo>
                  <a:cubicBezTo>
                    <a:pt x="6020" y="7064"/>
                    <a:pt x="6109" y="7211"/>
                    <a:pt x="6197" y="7300"/>
                  </a:cubicBezTo>
                  <a:cubicBezTo>
                    <a:pt x="6247" y="7349"/>
                    <a:pt x="6275" y="7373"/>
                    <a:pt x="6301" y="7373"/>
                  </a:cubicBezTo>
                  <a:cubicBezTo>
                    <a:pt x="6336" y="7373"/>
                    <a:pt x="6365" y="7327"/>
                    <a:pt x="6433" y="7241"/>
                  </a:cubicBezTo>
                  <a:cubicBezTo>
                    <a:pt x="7319" y="6002"/>
                    <a:pt x="8174" y="4762"/>
                    <a:pt x="9119" y="3523"/>
                  </a:cubicBezTo>
                  <a:cubicBezTo>
                    <a:pt x="9355" y="3198"/>
                    <a:pt x="9591" y="2874"/>
                    <a:pt x="9797" y="2549"/>
                  </a:cubicBezTo>
                  <a:cubicBezTo>
                    <a:pt x="9945" y="2343"/>
                    <a:pt x="10417" y="1812"/>
                    <a:pt x="10358" y="1546"/>
                  </a:cubicBezTo>
                  <a:cubicBezTo>
                    <a:pt x="10358" y="1546"/>
                    <a:pt x="10328" y="1487"/>
                    <a:pt x="10269" y="1428"/>
                  </a:cubicBezTo>
                  <a:lnTo>
                    <a:pt x="10240" y="1399"/>
                  </a:lnTo>
                  <a:cubicBezTo>
                    <a:pt x="10063" y="1221"/>
                    <a:pt x="9797" y="956"/>
                    <a:pt x="9532" y="720"/>
                  </a:cubicBezTo>
                  <a:cubicBezTo>
                    <a:pt x="9355" y="513"/>
                    <a:pt x="9148" y="277"/>
                    <a:pt x="8942" y="100"/>
                  </a:cubicBezTo>
                  <a:cubicBezTo>
                    <a:pt x="8879" y="38"/>
                    <a:pt x="8784" y="0"/>
                    <a:pt x="86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9"/>
            <p:cNvSpPr/>
            <p:nvPr/>
          </p:nvSpPr>
          <p:spPr>
            <a:xfrm>
              <a:off x="4366950" y="2671075"/>
              <a:ext cx="506075" cy="117125"/>
            </a:xfrm>
            <a:custGeom>
              <a:avLst/>
              <a:gdLst/>
              <a:ahLst/>
              <a:cxnLst/>
              <a:rect l="l" t="t" r="r" b="b"/>
              <a:pathLst>
                <a:path w="20243" h="4685" extrusionOk="0">
                  <a:moveTo>
                    <a:pt x="19302" y="1"/>
                  </a:moveTo>
                  <a:cubicBezTo>
                    <a:pt x="19223" y="1"/>
                    <a:pt x="19141" y="11"/>
                    <a:pt x="19062" y="21"/>
                  </a:cubicBezTo>
                  <a:cubicBezTo>
                    <a:pt x="15172" y="512"/>
                    <a:pt x="10585" y="1577"/>
                    <a:pt x="6334" y="1577"/>
                  </a:cubicBezTo>
                  <a:cubicBezTo>
                    <a:pt x="4716" y="1577"/>
                    <a:pt x="3146" y="1422"/>
                    <a:pt x="1682" y="1024"/>
                  </a:cubicBezTo>
                  <a:cubicBezTo>
                    <a:pt x="1502" y="975"/>
                    <a:pt x="1340" y="952"/>
                    <a:pt x="1195" y="952"/>
                  </a:cubicBezTo>
                  <a:cubicBezTo>
                    <a:pt x="554" y="952"/>
                    <a:pt x="233" y="1396"/>
                    <a:pt x="89" y="1998"/>
                  </a:cubicBezTo>
                  <a:cubicBezTo>
                    <a:pt x="59" y="2145"/>
                    <a:pt x="59" y="2322"/>
                    <a:pt x="30" y="2470"/>
                  </a:cubicBezTo>
                  <a:cubicBezTo>
                    <a:pt x="30" y="2765"/>
                    <a:pt x="0" y="3060"/>
                    <a:pt x="89" y="3325"/>
                  </a:cubicBezTo>
                  <a:cubicBezTo>
                    <a:pt x="354" y="4152"/>
                    <a:pt x="1623" y="4211"/>
                    <a:pt x="2361" y="4358"/>
                  </a:cubicBezTo>
                  <a:cubicBezTo>
                    <a:pt x="3662" y="4590"/>
                    <a:pt x="4969" y="4685"/>
                    <a:pt x="6277" y="4685"/>
                  </a:cubicBezTo>
                  <a:cubicBezTo>
                    <a:pt x="10631" y="4685"/>
                    <a:pt x="15002" y="3634"/>
                    <a:pt x="19268" y="3089"/>
                  </a:cubicBezTo>
                  <a:cubicBezTo>
                    <a:pt x="20242" y="2942"/>
                    <a:pt x="20124" y="2293"/>
                    <a:pt x="20006" y="1526"/>
                  </a:cubicBezTo>
                  <a:cubicBezTo>
                    <a:pt x="19947" y="1201"/>
                    <a:pt x="19888" y="876"/>
                    <a:pt x="19829" y="552"/>
                  </a:cubicBezTo>
                  <a:cubicBezTo>
                    <a:pt x="19800" y="434"/>
                    <a:pt x="19770" y="316"/>
                    <a:pt x="19711" y="198"/>
                  </a:cubicBezTo>
                  <a:cubicBezTo>
                    <a:pt x="19613" y="40"/>
                    <a:pt x="19462" y="1"/>
                    <a:pt x="19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9"/>
            <p:cNvSpPr/>
            <p:nvPr/>
          </p:nvSpPr>
          <p:spPr>
            <a:xfrm>
              <a:off x="4244475" y="1857075"/>
              <a:ext cx="270775" cy="1499250"/>
            </a:xfrm>
            <a:custGeom>
              <a:avLst/>
              <a:gdLst/>
              <a:ahLst/>
              <a:cxnLst/>
              <a:rect l="l" t="t" r="r" b="b"/>
              <a:pathLst>
                <a:path w="10831" h="59970" extrusionOk="0">
                  <a:moveTo>
                    <a:pt x="10426" y="1"/>
                  </a:moveTo>
                  <a:cubicBezTo>
                    <a:pt x="10314" y="1"/>
                    <a:pt x="10052" y="340"/>
                    <a:pt x="10004" y="388"/>
                  </a:cubicBezTo>
                  <a:cubicBezTo>
                    <a:pt x="9709" y="654"/>
                    <a:pt x="9443" y="919"/>
                    <a:pt x="9148" y="1155"/>
                  </a:cubicBezTo>
                  <a:cubicBezTo>
                    <a:pt x="8588" y="1627"/>
                    <a:pt x="7968" y="2100"/>
                    <a:pt x="7378" y="2542"/>
                  </a:cubicBezTo>
                  <a:cubicBezTo>
                    <a:pt x="6434" y="3309"/>
                    <a:pt x="5253" y="4136"/>
                    <a:pt x="4663" y="5198"/>
                  </a:cubicBezTo>
                  <a:cubicBezTo>
                    <a:pt x="4279" y="5877"/>
                    <a:pt x="3955" y="6585"/>
                    <a:pt x="3837" y="7381"/>
                  </a:cubicBezTo>
                  <a:cubicBezTo>
                    <a:pt x="3217" y="11188"/>
                    <a:pt x="3483" y="15112"/>
                    <a:pt x="3601" y="18978"/>
                  </a:cubicBezTo>
                  <a:cubicBezTo>
                    <a:pt x="3719" y="23050"/>
                    <a:pt x="4014" y="27269"/>
                    <a:pt x="3748" y="31371"/>
                  </a:cubicBezTo>
                  <a:cubicBezTo>
                    <a:pt x="3719" y="31991"/>
                    <a:pt x="3660" y="32581"/>
                    <a:pt x="3601" y="33171"/>
                  </a:cubicBezTo>
                  <a:cubicBezTo>
                    <a:pt x="3365" y="35502"/>
                    <a:pt x="2922" y="37833"/>
                    <a:pt x="2420" y="40164"/>
                  </a:cubicBezTo>
                  <a:cubicBezTo>
                    <a:pt x="2214" y="41108"/>
                    <a:pt x="2007" y="42082"/>
                    <a:pt x="1771" y="43056"/>
                  </a:cubicBezTo>
                  <a:cubicBezTo>
                    <a:pt x="1034" y="46036"/>
                    <a:pt x="1" y="49105"/>
                    <a:pt x="178" y="52233"/>
                  </a:cubicBezTo>
                  <a:cubicBezTo>
                    <a:pt x="296" y="54269"/>
                    <a:pt x="1801" y="55921"/>
                    <a:pt x="3335" y="57131"/>
                  </a:cubicBezTo>
                  <a:cubicBezTo>
                    <a:pt x="4516" y="58075"/>
                    <a:pt x="5784" y="58960"/>
                    <a:pt x="7171" y="59521"/>
                  </a:cubicBezTo>
                  <a:cubicBezTo>
                    <a:pt x="7535" y="59657"/>
                    <a:pt x="8198" y="59970"/>
                    <a:pt x="8699" y="59970"/>
                  </a:cubicBezTo>
                  <a:cubicBezTo>
                    <a:pt x="8847" y="59970"/>
                    <a:pt x="8981" y="59942"/>
                    <a:pt x="9089" y="59875"/>
                  </a:cubicBezTo>
                  <a:cubicBezTo>
                    <a:pt x="8174" y="50698"/>
                    <a:pt x="8824" y="41167"/>
                    <a:pt x="9414" y="31991"/>
                  </a:cubicBezTo>
                  <a:cubicBezTo>
                    <a:pt x="9679" y="28243"/>
                    <a:pt x="9945" y="24525"/>
                    <a:pt x="10210" y="20778"/>
                  </a:cubicBezTo>
                  <a:cubicBezTo>
                    <a:pt x="10240" y="20158"/>
                    <a:pt x="10299" y="19509"/>
                    <a:pt x="10328" y="18889"/>
                  </a:cubicBezTo>
                  <a:cubicBezTo>
                    <a:pt x="10476" y="16558"/>
                    <a:pt x="10624" y="14227"/>
                    <a:pt x="10712" y="11896"/>
                  </a:cubicBezTo>
                  <a:cubicBezTo>
                    <a:pt x="10771" y="9890"/>
                    <a:pt x="10830" y="7883"/>
                    <a:pt x="10801" y="5847"/>
                  </a:cubicBezTo>
                  <a:lnTo>
                    <a:pt x="10801" y="3634"/>
                  </a:lnTo>
                  <a:cubicBezTo>
                    <a:pt x="10771" y="2985"/>
                    <a:pt x="10742" y="2365"/>
                    <a:pt x="10683" y="1716"/>
                  </a:cubicBezTo>
                  <a:cubicBezTo>
                    <a:pt x="10624" y="1155"/>
                    <a:pt x="10594" y="595"/>
                    <a:pt x="10476" y="64"/>
                  </a:cubicBezTo>
                  <a:cubicBezTo>
                    <a:pt x="10470" y="19"/>
                    <a:pt x="10452" y="1"/>
                    <a:pt x="10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9"/>
            <p:cNvSpPr/>
            <p:nvPr/>
          </p:nvSpPr>
          <p:spPr>
            <a:xfrm>
              <a:off x="4614800" y="1818400"/>
              <a:ext cx="358550" cy="1539425"/>
            </a:xfrm>
            <a:custGeom>
              <a:avLst/>
              <a:gdLst/>
              <a:ahLst/>
              <a:cxnLst/>
              <a:rect l="l" t="t" r="r" b="b"/>
              <a:pathLst>
                <a:path w="14342" h="61577" extrusionOk="0">
                  <a:moveTo>
                    <a:pt x="4116" y="0"/>
                  </a:moveTo>
                  <a:cubicBezTo>
                    <a:pt x="4063" y="0"/>
                    <a:pt x="4009" y="22"/>
                    <a:pt x="3955" y="76"/>
                  </a:cubicBezTo>
                  <a:cubicBezTo>
                    <a:pt x="3837" y="253"/>
                    <a:pt x="3807" y="460"/>
                    <a:pt x="3719" y="637"/>
                  </a:cubicBezTo>
                  <a:cubicBezTo>
                    <a:pt x="2833" y="2909"/>
                    <a:pt x="1771" y="5122"/>
                    <a:pt x="1092" y="7483"/>
                  </a:cubicBezTo>
                  <a:cubicBezTo>
                    <a:pt x="414" y="9755"/>
                    <a:pt x="443" y="12440"/>
                    <a:pt x="355" y="14800"/>
                  </a:cubicBezTo>
                  <a:cubicBezTo>
                    <a:pt x="60" y="21823"/>
                    <a:pt x="30" y="28875"/>
                    <a:pt x="89" y="35928"/>
                  </a:cubicBezTo>
                  <a:cubicBezTo>
                    <a:pt x="89" y="40000"/>
                    <a:pt x="237" y="44190"/>
                    <a:pt x="266" y="48321"/>
                  </a:cubicBezTo>
                  <a:cubicBezTo>
                    <a:pt x="266" y="52422"/>
                    <a:pt x="1" y="56494"/>
                    <a:pt x="119" y="60596"/>
                  </a:cubicBezTo>
                  <a:cubicBezTo>
                    <a:pt x="148" y="61127"/>
                    <a:pt x="502" y="61422"/>
                    <a:pt x="886" y="61481"/>
                  </a:cubicBezTo>
                  <a:cubicBezTo>
                    <a:pt x="886" y="61481"/>
                    <a:pt x="886" y="61481"/>
                    <a:pt x="886" y="61510"/>
                  </a:cubicBezTo>
                  <a:lnTo>
                    <a:pt x="945" y="61510"/>
                  </a:lnTo>
                  <a:cubicBezTo>
                    <a:pt x="1475" y="61555"/>
                    <a:pt x="2002" y="61577"/>
                    <a:pt x="2525" y="61577"/>
                  </a:cubicBezTo>
                  <a:cubicBezTo>
                    <a:pt x="6890" y="61577"/>
                    <a:pt x="10968" y="60051"/>
                    <a:pt x="14341" y="57232"/>
                  </a:cubicBezTo>
                  <a:cubicBezTo>
                    <a:pt x="13869" y="54635"/>
                    <a:pt x="13545" y="52039"/>
                    <a:pt x="13072" y="49442"/>
                  </a:cubicBezTo>
                  <a:cubicBezTo>
                    <a:pt x="13013" y="49088"/>
                    <a:pt x="12954" y="48734"/>
                    <a:pt x="12895" y="48409"/>
                  </a:cubicBezTo>
                  <a:cubicBezTo>
                    <a:pt x="11863" y="42980"/>
                    <a:pt x="11745" y="37432"/>
                    <a:pt x="11686" y="31915"/>
                  </a:cubicBezTo>
                  <a:cubicBezTo>
                    <a:pt x="11686" y="31738"/>
                    <a:pt x="11686" y="31561"/>
                    <a:pt x="11686" y="31413"/>
                  </a:cubicBezTo>
                  <a:cubicBezTo>
                    <a:pt x="11656" y="28993"/>
                    <a:pt x="11686" y="26544"/>
                    <a:pt x="11715" y="24125"/>
                  </a:cubicBezTo>
                  <a:cubicBezTo>
                    <a:pt x="11745" y="23033"/>
                    <a:pt x="11745" y="21971"/>
                    <a:pt x="11774" y="20879"/>
                  </a:cubicBezTo>
                  <a:cubicBezTo>
                    <a:pt x="11804" y="18459"/>
                    <a:pt x="11863" y="16040"/>
                    <a:pt x="11892" y="13650"/>
                  </a:cubicBezTo>
                  <a:cubicBezTo>
                    <a:pt x="11892" y="12351"/>
                    <a:pt x="12040" y="10994"/>
                    <a:pt x="12128" y="9666"/>
                  </a:cubicBezTo>
                  <a:cubicBezTo>
                    <a:pt x="12217" y="8073"/>
                    <a:pt x="12276" y="6479"/>
                    <a:pt x="12010" y="4974"/>
                  </a:cubicBezTo>
                  <a:cubicBezTo>
                    <a:pt x="11833" y="4030"/>
                    <a:pt x="11272" y="3322"/>
                    <a:pt x="10564" y="2791"/>
                  </a:cubicBezTo>
                  <a:cubicBezTo>
                    <a:pt x="9797" y="2230"/>
                    <a:pt x="8853" y="1847"/>
                    <a:pt x="7968" y="1552"/>
                  </a:cubicBezTo>
                  <a:cubicBezTo>
                    <a:pt x="7407" y="1375"/>
                    <a:pt x="6817" y="1197"/>
                    <a:pt x="6256" y="1050"/>
                  </a:cubicBezTo>
                  <a:cubicBezTo>
                    <a:pt x="6020" y="961"/>
                    <a:pt x="5755" y="873"/>
                    <a:pt x="5489" y="784"/>
                  </a:cubicBezTo>
                  <a:cubicBezTo>
                    <a:pt x="5105" y="666"/>
                    <a:pt x="4781" y="637"/>
                    <a:pt x="4515" y="283"/>
                  </a:cubicBezTo>
                  <a:cubicBezTo>
                    <a:pt x="4406" y="174"/>
                    <a:pt x="4265" y="0"/>
                    <a:pt x="41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9"/>
            <p:cNvSpPr/>
            <p:nvPr/>
          </p:nvSpPr>
          <p:spPr>
            <a:xfrm>
              <a:off x="4321950" y="2661250"/>
              <a:ext cx="113625" cy="235350"/>
            </a:xfrm>
            <a:custGeom>
              <a:avLst/>
              <a:gdLst/>
              <a:ahLst/>
              <a:cxnLst/>
              <a:rect l="l" t="t" r="r" b="b"/>
              <a:pathLst>
                <a:path w="4545" h="9414" extrusionOk="0">
                  <a:moveTo>
                    <a:pt x="885" y="1"/>
                  </a:moveTo>
                  <a:cubicBezTo>
                    <a:pt x="885" y="2568"/>
                    <a:pt x="561" y="5135"/>
                    <a:pt x="0" y="7672"/>
                  </a:cubicBezTo>
                  <a:cubicBezTo>
                    <a:pt x="590" y="8233"/>
                    <a:pt x="1180" y="8823"/>
                    <a:pt x="1741" y="9413"/>
                  </a:cubicBezTo>
                  <a:cubicBezTo>
                    <a:pt x="1800" y="9384"/>
                    <a:pt x="1859" y="9354"/>
                    <a:pt x="1889" y="9325"/>
                  </a:cubicBezTo>
                  <a:cubicBezTo>
                    <a:pt x="2302" y="9118"/>
                    <a:pt x="2685" y="8912"/>
                    <a:pt x="3069" y="8676"/>
                  </a:cubicBezTo>
                  <a:cubicBezTo>
                    <a:pt x="3512" y="8410"/>
                    <a:pt x="3836" y="8292"/>
                    <a:pt x="4013" y="7938"/>
                  </a:cubicBezTo>
                  <a:cubicBezTo>
                    <a:pt x="4072" y="7790"/>
                    <a:pt x="4131" y="7613"/>
                    <a:pt x="4161" y="7348"/>
                  </a:cubicBezTo>
                  <a:cubicBezTo>
                    <a:pt x="4220" y="6256"/>
                    <a:pt x="4308" y="5135"/>
                    <a:pt x="4367" y="4014"/>
                  </a:cubicBezTo>
                  <a:cubicBezTo>
                    <a:pt x="4456" y="2833"/>
                    <a:pt x="4367" y="1535"/>
                    <a:pt x="4544" y="296"/>
                  </a:cubicBezTo>
                  <a:lnTo>
                    <a:pt x="4544" y="296"/>
                  </a:lnTo>
                  <a:cubicBezTo>
                    <a:pt x="4248" y="317"/>
                    <a:pt x="3950" y="328"/>
                    <a:pt x="3651" y="328"/>
                  </a:cubicBezTo>
                  <a:cubicBezTo>
                    <a:pt x="2729" y="328"/>
                    <a:pt x="1799" y="223"/>
                    <a:pt x="8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9"/>
            <p:cNvSpPr/>
            <p:nvPr/>
          </p:nvSpPr>
          <p:spPr>
            <a:xfrm>
              <a:off x="4427425" y="2060775"/>
              <a:ext cx="87075" cy="87075"/>
            </a:xfrm>
            <a:custGeom>
              <a:avLst/>
              <a:gdLst/>
              <a:ahLst/>
              <a:cxnLst/>
              <a:rect l="l" t="t" r="r" b="b"/>
              <a:pathLst>
                <a:path w="3483" h="3483" extrusionOk="0">
                  <a:moveTo>
                    <a:pt x="1742" y="1"/>
                  </a:moveTo>
                  <a:cubicBezTo>
                    <a:pt x="768" y="1"/>
                    <a:pt x="1" y="768"/>
                    <a:pt x="1" y="1742"/>
                  </a:cubicBezTo>
                  <a:cubicBezTo>
                    <a:pt x="1" y="2686"/>
                    <a:pt x="768" y="3482"/>
                    <a:pt x="1742" y="3482"/>
                  </a:cubicBezTo>
                  <a:cubicBezTo>
                    <a:pt x="2686" y="3482"/>
                    <a:pt x="3483" y="2686"/>
                    <a:pt x="3483" y="1742"/>
                  </a:cubicBezTo>
                  <a:cubicBezTo>
                    <a:pt x="3483" y="768"/>
                    <a:pt x="2686" y="1"/>
                    <a:pt x="1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9"/>
            <p:cNvSpPr/>
            <p:nvPr/>
          </p:nvSpPr>
          <p:spPr>
            <a:xfrm>
              <a:off x="4693000" y="2421500"/>
              <a:ext cx="214700" cy="328850"/>
            </a:xfrm>
            <a:custGeom>
              <a:avLst/>
              <a:gdLst/>
              <a:ahLst/>
              <a:cxnLst/>
              <a:rect l="l" t="t" r="r" b="b"/>
              <a:pathLst>
                <a:path w="8588" h="13154" extrusionOk="0">
                  <a:moveTo>
                    <a:pt x="8587" y="1"/>
                  </a:moveTo>
                  <a:lnTo>
                    <a:pt x="8587" y="1"/>
                  </a:lnTo>
                  <a:cubicBezTo>
                    <a:pt x="6256" y="1063"/>
                    <a:pt x="4013" y="2332"/>
                    <a:pt x="2154" y="4073"/>
                  </a:cubicBezTo>
                  <a:cubicBezTo>
                    <a:pt x="1623" y="4545"/>
                    <a:pt x="1122" y="5164"/>
                    <a:pt x="1210" y="5873"/>
                  </a:cubicBezTo>
                  <a:cubicBezTo>
                    <a:pt x="1269" y="6227"/>
                    <a:pt x="1476" y="6551"/>
                    <a:pt x="1535" y="6905"/>
                  </a:cubicBezTo>
                  <a:cubicBezTo>
                    <a:pt x="1623" y="7318"/>
                    <a:pt x="1505" y="7761"/>
                    <a:pt x="1358" y="8145"/>
                  </a:cubicBezTo>
                  <a:cubicBezTo>
                    <a:pt x="1122" y="8764"/>
                    <a:pt x="827" y="9325"/>
                    <a:pt x="502" y="9856"/>
                  </a:cubicBezTo>
                  <a:cubicBezTo>
                    <a:pt x="384" y="10033"/>
                    <a:pt x="0" y="10387"/>
                    <a:pt x="59" y="10594"/>
                  </a:cubicBezTo>
                  <a:cubicBezTo>
                    <a:pt x="118" y="10830"/>
                    <a:pt x="561" y="10948"/>
                    <a:pt x="679" y="11154"/>
                  </a:cubicBezTo>
                  <a:cubicBezTo>
                    <a:pt x="797" y="11302"/>
                    <a:pt x="797" y="11509"/>
                    <a:pt x="856" y="11686"/>
                  </a:cubicBezTo>
                  <a:cubicBezTo>
                    <a:pt x="1004" y="12158"/>
                    <a:pt x="1417" y="12482"/>
                    <a:pt x="1859" y="12689"/>
                  </a:cubicBezTo>
                  <a:cubicBezTo>
                    <a:pt x="2272" y="12866"/>
                    <a:pt x="2774" y="12954"/>
                    <a:pt x="3246" y="13013"/>
                  </a:cubicBezTo>
                  <a:cubicBezTo>
                    <a:pt x="3541" y="13072"/>
                    <a:pt x="3866" y="13102"/>
                    <a:pt x="4161" y="13131"/>
                  </a:cubicBezTo>
                  <a:cubicBezTo>
                    <a:pt x="4190" y="13146"/>
                    <a:pt x="4220" y="13154"/>
                    <a:pt x="4249" y="13154"/>
                  </a:cubicBezTo>
                  <a:cubicBezTo>
                    <a:pt x="4279" y="13154"/>
                    <a:pt x="4308" y="13146"/>
                    <a:pt x="4338" y="13131"/>
                  </a:cubicBezTo>
                  <a:cubicBezTo>
                    <a:pt x="4427" y="13131"/>
                    <a:pt x="4486" y="13043"/>
                    <a:pt x="4545" y="12984"/>
                  </a:cubicBezTo>
                  <a:cubicBezTo>
                    <a:pt x="4869" y="12571"/>
                    <a:pt x="5223" y="12158"/>
                    <a:pt x="5518" y="11715"/>
                  </a:cubicBezTo>
                  <a:cubicBezTo>
                    <a:pt x="5902" y="11095"/>
                    <a:pt x="6197" y="10417"/>
                    <a:pt x="6610" y="9827"/>
                  </a:cubicBezTo>
                  <a:cubicBezTo>
                    <a:pt x="6964" y="9325"/>
                    <a:pt x="7407" y="8882"/>
                    <a:pt x="7849" y="8440"/>
                  </a:cubicBezTo>
                  <a:cubicBezTo>
                    <a:pt x="8085" y="8233"/>
                    <a:pt x="8322" y="7997"/>
                    <a:pt x="8558" y="7791"/>
                  </a:cubicBezTo>
                  <a:cubicBezTo>
                    <a:pt x="8558" y="7614"/>
                    <a:pt x="8558" y="7437"/>
                    <a:pt x="8558" y="7289"/>
                  </a:cubicBezTo>
                  <a:cubicBezTo>
                    <a:pt x="8528" y="4869"/>
                    <a:pt x="8558" y="2420"/>
                    <a:pt x="8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9"/>
            <p:cNvSpPr/>
            <p:nvPr/>
          </p:nvSpPr>
          <p:spPr>
            <a:xfrm>
              <a:off x="4774150" y="1888900"/>
              <a:ext cx="147550" cy="451475"/>
            </a:xfrm>
            <a:custGeom>
              <a:avLst/>
              <a:gdLst/>
              <a:ahLst/>
              <a:cxnLst/>
              <a:rect l="l" t="t" r="r" b="b"/>
              <a:pathLst>
                <a:path w="5902" h="18059" extrusionOk="0">
                  <a:moveTo>
                    <a:pt x="4190" y="0"/>
                  </a:moveTo>
                  <a:cubicBezTo>
                    <a:pt x="2921" y="473"/>
                    <a:pt x="1859" y="1505"/>
                    <a:pt x="1181" y="2656"/>
                  </a:cubicBezTo>
                  <a:cubicBezTo>
                    <a:pt x="0" y="4692"/>
                    <a:pt x="207" y="7318"/>
                    <a:pt x="738" y="9502"/>
                  </a:cubicBezTo>
                  <a:cubicBezTo>
                    <a:pt x="1505" y="12718"/>
                    <a:pt x="3453" y="15374"/>
                    <a:pt x="5400" y="18059"/>
                  </a:cubicBezTo>
                  <a:cubicBezTo>
                    <a:pt x="5430" y="15639"/>
                    <a:pt x="5489" y="13220"/>
                    <a:pt x="5518" y="10830"/>
                  </a:cubicBezTo>
                  <a:cubicBezTo>
                    <a:pt x="5518" y="9531"/>
                    <a:pt x="5666" y="8174"/>
                    <a:pt x="5754" y="6846"/>
                  </a:cubicBezTo>
                  <a:cubicBezTo>
                    <a:pt x="5843" y="5253"/>
                    <a:pt x="5902" y="3659"/>
                    <a:pt x="5636" y="2154"/>
                  </a:cubicBezTo>
                  <a:cubicBezTo>
                    <a:pt x="5459" y="1210"/>
                    <a:pt x="4898" y="502"/>
                    <a:pt x="41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9"/>
            <p:cNvSpPr/>
            <p:nvPr/>
          </p:nvSpPr>
          <p:spPr>
            <a:xfrm>
              <a:off x="4685625" y="2518875"/>
              <a:ext cx="192550" cy="311950"/>
            </a:xfrm>
            <a:custGeom>
              <a:avLst/>
              <a:gdLst/>
              <a:ahLst/>
              <a:cxnLst/>
              <a:rect l="l" t="t" r="r" b="b"/>
              <a:pathLst>
                <a:path w="7702" h="12478" extrusionOk="0">
                  <a:moveTo>
                    <a:pt x="5017" y="1"/>
                  </a:moveTo>
                  <a:cubicBezTo>
                    <a:pt x="5017" y="30"/>
                    <a:pt x="4987" y="30"/>
                    <a:pt x="4987" y="60"/>
                  </a:cubicBezTo>
                  <a:cubicBezTo>
                    <a:pt x="4515" y="473"/>
                    <a:pt x="4131" y="915"/>
                    <a:pt x="3777" y="1417"/>
                  </a:cubicBezTo>
                  <a:cubicBezTo>
                    <a:pt x="3600" y="1653"/>
                    <a:pt x="3453" y="1889"/>
                    <a:pt x="3305" y="2096"/>
                  </a:cubicBezTo>
                  <a:cubicBezTo>
                    <a:pt x="3010" y="2597"/>
                    <a:pt x="2833" y="3158"/>
                    <a:pt x="2626" y="3689"/>
                  </a:cubicBezTo>
                  <a:cubicBezTo>
                    <a:pt x="2508" y="3984"/>
                    <a:pt x="2390" y="4250"/>
                    <a:pt x="2243" y="4545"/>
                  </a:cubicBezTo>
                  <a:cubicBezTo>
                    <a:pt x="1889" y="5194"/>
                    <a:pt x="1328" y="5666"/>
                    <a:pt x="974" y="6315"/>
                  </a:cubicBezTo>
                  <a:cubicBezTo>
                    <a:pt x="0" y="8027"/>
                    <a:pt x="413" y="10122"/>
                    <a:pt x="827" y="12010"/>
                  </a:cubicBezTo>
                  <a:cubicBezTo>
                    <a:pt x="877" y="12212"/>
                    <a:pt x="1013" y="12478"/>
                    <a:pt x="1199" y="12478"/>
                  </a:cubicBezTo>
                  <a:cubicBezTo>
                    <a:pt x="1231" y="12478"/>
                    <a:pt x="1264" y="12470"/>
                    <a:pt x="1299" y="12453"/>
                  </a:cubicBezTo>
                  <a:cubicBezTo>
                    <a:pt x="1387" y="12423"/>
                    <a:pt x="1446" y="12305"/>
                    <a:pt x="1476" y="12187"/>
                  </a:cubicBezTo>
                  <a:cubicBezTo>
                    <a:pt x="1682" y="11538"/>
                    <a:pt x="1800" y="10859"/>
                    <a:pt x="1977" y="10210"/>
                  </a:cubicBezTo>
                  <a:cubicBezTo>
                    <a:pt x="2184" y="9561"/>
                    <a:pt x="2361" y="9030"/>
                    <a:pt x="2892" y="8587"/>
                  </a:cubicBezTo>
                  <a:cubicBezTo>
                    <a:pt x="3217" y="8351"/>
                    <a:pt x="3571" y="8145"/>
                    <a:pt x="3895" y="7850"/>
                  </a:cubicBezTo>
                  <a:cubicBezTo>
                    <a:pt x="4190" y="7584"/>
                    <a:pt x="4485" y="7200"/>
                    <a:pt x="4692" y="6758"/>
                  </a:cubicBezTo>
                  <a:cubicBezTo>
                    <a:pt x="4928" y="6315"/>
                    <a:pt x="5076" y="5784"/>
                    <a:pt x="5076" y="5341"/>
                  </a:cubicBezTo>
                  <a:cubicBezTo>
                    <a:pt x="5105" y="4545"/>
                    <a:pt x="5400" y="4073"/>
                    <a:pt x="5902" y="3571"/>
                  </a:cubicBezTo>
                  <a:cubicBezTo>
                    <a:pt x="5990" y="3483"/>
                    <a:pt x="6079" y="3394"/>
                    <a:pt x="6138" y="3335"/>
                  </a:cubicBezTo>
                  <a:cubicBezTo>
                    <a:pt x="6699" y="2804"/>
                    <a:pt x="7141" y="2184"/>
                    <a:pt x="7702" y="1683"/>
                  </a:cubicBezTo>
                  <a:cubicBezTo>
                    <a:pt x="7171" y="1269"/>
                    <a:pt x="6610" y="886"/>
                    <a:pt x="6020" y="532"/>
                  </a:cubicBezTo>
                  <a:cubicBezTo>
                    <a:pt x="5695" y="355"/>
                    <a:pt x="5371" y="178"/>
                    <a:pt x="5017" y="1"/>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9"/>
            <p:cNvSpPr/>
            <p:nvPr/>
          </p:nvSpPr>
          <p:spPr>
            <a:xfrm>
              <a:off x="4678975" y="2100600"/>
              <a:ext cx="124700" cy="29550"/>
            </a:xfrm>
            <a:custGeom>
              <a:avLst/>
              <a:gdLst/>
              <a:ahLst/>
              <a:cxnLst/>
              <a:rect l="l" t="t" r="r" b="b"/>
              <a:pathLst>
                <a:path w="4988" h="1182" extrusionOk="0">
                  <a:moveTo>
                    <a:pt x="60" y="1"/>
                  </a:moveTo>
                  <a:cubicBezTo>
                    <a:pt x="30" y="1"/>
                    <a:pt x="1" y="30"/>
                    <a:pt x="1" y="60"/>
                  </a:cubicBezTo>
                  <a:lnTo>
                    <a:pt x="1" y="1122"/>
                  </a:lnTo>
                  <a:cubicBezTo>
                    <a:pt x="1" y="1152"/>
                    <a:pt x="30" y="1181"/>
                    <a:pt x="60" y="1181"/>
                  </a:cubicBezTo>
                  <a:lnTo>
                    <a:pt x="4929" y="1181"/>
                  </a:lnTo>
                  <a:cubicBezTo>
                    <a:pt x="4958" y="1181"/>
                    <a:pt x="4988" y="1152"/>
                    <a:pt x="4988" y="1122"/>
                  </a:cubicBezTo>
                  <a:lnTo>
                    <a:pt x="4988" y="60"/>
                  </a:lnTo>
                  <a:cubicBezTo>
                    <a:pt x="4988" y="30"/>
                    <a:pt x="4958" y="1"/>
                    <a:pt x="4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9"/>
            <p:cNvSpPr/>
            <p:nvPr/>
          </p:nvSpPr>
          <p:spPr>
            <a:xfrm>
              <a:off x="4739475" y="1885425"/>
              <a:ext cx="370350" cy="788550"/>
            </a:xfrm>
            <a:custGeom>
              <a:avLst/>
              <a:gdLst/>
              <a:ahLst/>
              <a:cxnLst/>
              <a:rect l="l" t="t" r="r" b="b"/>
              <a:pathLst>
                <a:path w="14814" h="31542" extrusionOk="0">
                  <a:moveTo>
                    <a:pt x="5251" y="1"/>
                  </a:moveTo>
                  <a:cubicBezTo>
                    <a:pt x="4372" y="1"/>
                    <a:pt x="3508" y="435"/>
                    <a:pt x="2922" y="1172"/>
                  </a:cubicBezTo>
                  <a:cubicBezTo>
                    <a:pt x="1122" y="3503"/>
                    <a:pt x="2597" y="8136"/>
                    <a:pt x="3453" y="10585"/>
                  </a:cubicBezTo>
                  <a:cubicBezTo>
                    <a:pt x="4013" y="12208"/>
                    <a:pt x="4722" y="13772"/>
                    <a:pt x="5459" y="15336"/>
                  </a:cubicBezTo>
                  <a:cubicBezTo>
                    <a:pt x="5666" y="15778"/>
                    <a:pt x="7790" y="19644"/>
                    <a:pt x="7584" y="19880"/>
                  </a:cubicBezTo>
                  <a:cubicBezTo>
                    <a:pt x="7200" y="20263"/>
                    <a:pt x="6876" y="20588"/>
                    <a:pt x="6787" y="20676"/>
                  </a:cubicBezTo>
                  <a:cubicBezTo>
                    <a:pt x="6079" y="21473"/>
                    <a:pt x="5341" y="22240"/>
                    <a:pt x="4604" y="22978"/>
                  </a:cubicBezTo>
                  <a:cubicBezTo>
                    <a:pt x="3659" y="23952"/>
                    <a:pt x="2686" y="24867"/>
                    <a:pt x="1682" y="25781"/>
                  </a:cubicBezTo>
                  <a:cubicBezTo>
                    <a:pt x="1269" y="26135"/>
                    <a:pt x="827" y="26489"/>
                    <a:pt x="413" y="26873"/>
                  </a:cubicBezTo>
                  <a:cubicBezTo>
                    <a:pt x="0" y="27286"/>
                    <a:pt x="30" y="27611"/>
                    <a:pt x="502" y="27935"/>
                  </a:cubicBezTo>
                  <a:cubicBezTo>
                    <a:pt x="1328" y="28496"/>
                    <a:pt x="2036" y="29175"/>
                    <a:pt x="2627" y="29971"/>
                  </a:cubicBezTo>
                  <a:cubicBezTo>
                    <a:pt x="2951" y="30414"/>
                    <a:pt x="3246" y="30886"/>
                    <a:pt x="3482" y="31417"/>
                  </a:cubicBezTo>
                  <a:cubicBezTo>
                    <a:pt x="3508" y="31468"/>
                    <a:pt x="3555" y="31541"/>
                    <a:pt x="3625" y="31541"/>
                  </a:cubicBezTo>
                  <a:cubicBezTo>
                    <a:pt x="3636" y="31541"/>
                    <a:pt x="3647" y="31539"/>
                    <a:pt x="3659" y="31535"/>
                  </a:cubicBezTo>
                  <a:cubicBezTo>
                    <a:pt x="3689" y="31535"/>
                    <a:pt x="3718" y="31506"/>
                    <a:pt x="3748" y="31506"/>
                  </a:cubicBezTo>
                  <a:cubicBezTo>
                    <a:pt x="4869" y="30561"/>
                    <a:pt x="5902" y="29588"/>
                    <a:pt x="7053" y="28702"/>
                  </a:cubicBezTo>
                  <a:cubicBezTo>
                    <a:pt x="8174" y="27817"/>
                    <a:pt x="9354" y="27021"/>
                    <a:pt x="10476" y="26135"/>
                  </a:cubicBezTo>
                  <a:cubicBezTo>
                    <a:pt x="12187" y="24778"/>
                    <a:pt x="14282" y="22919"/>
                    <a:pt x="14577" y="20588"/>
                  </a:cubicBezTo>
                  <a:cubicBezTo>
                    <a:pt x="14813" y="18759"/>
                    <a:pt x="14164" y="16723"/>
                    <a:pt x="13633" y="14982"/>
                  </a:cubicBezTo>
                  <a:cubicBezTo>
                    <a:pt x="13072" y="13123"/>
                    <a:pt x="12334" y="11323"/>
                    <a:pt x="11626" y="9493"/>
                  </a:cubicBezTo>
                  <a:cubicBezTo>
                    <a:pt x="10977" y="7870"/>
                    <a:pt x="10298" y="6247"/>
                    <a:pt x="9561" y="4684"/>
                  </a:cubicBezTo>
                  <a:cubicBezTo>
                    <a:pt x="8853" y="3208"/>
                    <a:pt x="8115" y="1349"/>
                    <a:pt x="6699" y="434"/>
                  </a:cubicBezTo>
                  <a:cubicBezTo>
                    <a:pt x="6242" y="137"/>
                    <a:pt x="5744" y="1"/>
                    <a:pt x="5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9"/>
            <p:cNvSpPr/>
            <p:nvPr/>
          </p:nvSpPr>
          <p:spPr>
            <a:xfrm>
              <a:off x="4668650" y="2650175"/>
              <a:ext cx="216900" cy="263675"/>
            </a:xfrm>
            <a:custGeom>
              <a:avLst/>
              <a:gdLst/>
              <a:ahLst/>
              <a:cxnLst/>
              <a:rect l="l" t="t" r="r" b="b"/>
              <a:pathLst>
                <a:path w="8676" h="10547" extrusionOk="0">
                  <a:moveTo>
                    <a:pt x="7555" y="1"/>
                  </a:moveTo>
                  <a:cubicBezTo>
                    <a:pt x="6020" y="463"/>
                    <a:pt x="4358" y="763"/>
                    <a:pt x="2758" y="763"/>
                  </a:cubicBezTo>
                  <a:cubicBezTo>
                    <a:pt x="1804" y="763"/>
                    <a:pt x="871" y="657"/>
                    <a:pt x="1" y="414"/>
                  </a:cubicBezTo>
                  <a:lnTo>
                    <a:pt x="1" y="414"/>
                  </a:lnTo>
                  <a:cubicBezTo>
                    <a:pt x="178" y="1624"/>
                    <a:pt x="30" y="2893"/>
                    <a:pt x="89" y="4073"/>
                  </a:cubicBezTo>
                  <a:cubicBezTo>
                    <a:pt x="148" y="5165"/>
                    <a:pt x="207" y="6256"/>
                    <a:pt x="266" y="7348"/>
                  </a:cubicBezTo>
                  <a:cubicBezTo>
                    <a:pt x="266" y="7614"/>
                    <a:pt x="296" y="7791"/>
                    <a:pt x="384" y="7938"/>
                  </a:cubicBezTo>
                  <a:cubicBezTo>
                    <a:pt x="561" y="8263"/>
                    <a:pt x="915" y="8411"/>
                    <a:pt x="1388" y="8676"/>
                  </a:cubicBezTo>
                  <a:cubicBezTo>
                    <a:pt x="1801" y="8912"/>
                    <a:pt x="2243" y="9148"/>
                    <a:pt x="2656" y="9355"/>
                  </a:cubicBezTo>
                  <a:cubicBezTo>
                    <a:pt x="3335" y="9709"/>
                    <a:pt x="4220" y="10358"/>
                    <a:pt x="4987" y="10535"/>
                  </a:cubicBezTo>
                  <a:cubicBezTo>
                    <a:pt x="5016" y="10543"/>
                    <a:pt x="5046" y="10546"/>
                    <a:pt x="5078" y="10546"/>
                  </a:cubicBezTo>
                  <a:cubicBezTo>
                    <a:pt x="5658" y="10546"/>
                    <a:pt x="6658" y="9309"/>
                    <a:pt x="6994" y="9001"/>
                  </a:cubicBezTo>
                  <a:cubicBezTo>
                    <a:pt x="7466" y="8529"/>
                    <a:pt x="8027" y="8027"/>
                    <a:pt x="8381" y="7466"/>
                  </a:cubicBezTo>
                  <a:cubicBezTo>
                    <a:pt x="8676" y="7053"/>
                    <a:pt x="8351" y="6109"/>
                    <a:pt x="8292" y="5637"/>
                  </a:cubicBezTo>
                  <a:cubicBezTo>
                    <a:pt x="8204" y="4988"/>
                    <a:pt x="8115" y="4339"/>
                    <a:pt x="8056" y="3689"/>
                  </a:cubicBezTo>
                  <a:cubicBezTo>
                    <a:pt x="7879" y="2480"/>
                    <a:pt x="7702" y="1240"/>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9"/>
            <p:cNvSpPr/>
            <p:nvPr/>
          </p:nvSpPr>
          <p:spPr>
            <a:xfrm>
              <a:off x="4672825" y="1806675"/>
              <a:ext cx="78475" cy="244525"/>
            </a:xfrm>
            <a:custGeom>
              <a:avLst/>
              <a:gdLst/>
              <a:ahLst/>
              <a:cxnLst/>
              <a:rect l="l" t="t" r="r" b="b"/>
              <a:pathLst>
                <a:path w="3139" h="9781" extrusionOk="0">
                  <a:moveTo>
                    <a:pt x="5" y="1"/>
                  </a:moveTo>
                  <a:cubicBezTo>
                    <a:pt x="1" y="1"/>
                    <a:pt x="1" y="4"/>
                    <a:pt x="11" y="14"/>
                  </a:cubicBezTo>
                  <a:cubicBezTo>
                    <a:pt x="11" y="44"/>
                    <a:pt x="40" y="103"/>
                    <a:pt x="70" y="132"/>
                  </a:cubicBezTo>
                  <a:cubicBezTo>
                    <a:pt x="158" y="250"/>
                    <a:pt x="188" y="398"/>
                    <a:pt x="247" y="516"/>
                  </a:cubicBezTo>
                  <a:cubicBezTo>
                    <a:pt x="335" y="663"/>
                    <a:pt x="453" y="781"/>
                    <a:pt x="571" y="899"/>
                  </a:cubicBezTo>
                  <a:cubicBezTo>
                    <a:pt x="837" y="1253"/>
                    <a:pt x="1043" y="1637"/>
                    <a:pt x="1221" y="2050"/>
                  </a:cubicBezTo>
                  <a:cubicBezTo>
                    <a:pt x="1309" y="2286"/>
                    <a:pt x="1398" y="2522"/>
                    <a:pt x="1457" y="2758"/>
                  </a:cubicBezTo>
                  <a:cubicBezTo>
                    <a:pt x="2165" y="4971"/>
                    <a:pt x="2607" y="7243"/>
                    <a:pt x="2784" y="9515"/>
                  </a:cubicBezTo>
                  <a:cubicBezTo>
                    <a:pt x="2784" y="9604"/>
                    <a:pt x="2814" y="9692"/>
                    <a:pt x="2814" y="9781"/>
                  </a:cubicBezTo>
                  <a:lnTo>
                    <a:pt x="3138" y="9781"/>
                  </a:lnTo>
                  <a:cubicBezTo>
                    <a:pt x="3138" y="9692"/>
                    <a:pt x="3138" y="9633"/>
                    <a:pt x="3138" y="9545"/>
                  </a:cubicBezTo>
                  <a:cubicBezTo>
                    <a:pt x="2961" y="7214"/>
                    <a:pt x="2519" y="4912"/>
                    <a:pt x="1781" y="2670"/>
                  </a:cubicBezTo>
                  <a:cubicBezTo>
                    <a:pt x="1781" y="2611"/>
                    <a:pt x="1752" y="2581"/>
                    <a:pt x="1752" y="2522"/>
                  </a:cubicBezTo>
                  <a:cubicBezTo>
                    <a:pt x="1663" y="2316"/>
                    <a:pt x="1604" y="2080"/>
                    <a:pt x="1486" y="1873"/>
                  </a:cubicBezTo>
                  <a:cubicBezTo>
                    <a:pt x="1427" y="1726"/>
                    <a:pt x="1398" y="1607"/>
                    <a:pt x="1339" y="1489"/>
                  </a:cubicBezTo>
                  <a:cubicBezTo>
                    <a:pt x="1221" y="1283"/>
                    <a:pt x="1102" y="1076"/>
                    <a:pt x="955" y="870"/>
                  </a:cubicBezTo>
                  <a:cubicBezTo>
                    <a:pt x="837" y="693"/>
                    <a:pt x="660" y="486"/>
                    <a:pt x="483" y="339"/>
                  </a:cubicBezTo>
                  <a:cubicBezTo>
                    <a:pt x="424" y="280"/>
                    <a:pt x="335" y="191"/>
                    <a:pt x="247" y="132"/>
                  </a:cubicBezTo>
                  <a:cubicBezTo>
                    <a:pt x="217" y="103"/>
                    <a:pt x="158" y="73"/>
                    <a:pt x="129" y="44"/>
                  </a:cubicBezTo>
                  <a:cubicBezTo>
                    <a:pt x="99" y="44"/>
                    <a:pt x="70" y="44"/>
                    <a:pt x="40" y="14"/>
                  </a:cubicBezTo>
                  <a:cubicBezTo>
                    <a:pt x="40" y="14"/>
                    <a:pt x="14" y="1"/>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9"/>
            <p:cNvSpPr/>
            <p:nvPr/>
          </p:nvSpPr>
          <p:spPr>
            <a:xfrm>
              <a:off x="4749050" y="2044550"/>
              <a:ext cx="82650" cy="247150"/>
            </a:xfrm>
            <a:custGeom>
              <a:avLst/>
              <a:gdLst/>
              <a:ahLst/>
              <a:cxnLst/>
              <a:rect l="l" t="t" r="r" b="b"/>
              <a:pathLst>
                <a:path w="3306" h="9886" extrusionOk="0">
                  <a:moveTo>
                    <a:pt x="149" y="0"/>
                  </a:moveTo>
                  <a:cubicBezTo>
                    <a:pt x="60" y="0"/>
                    <a:pt x="1" y="59"/>
                    <a:pt x="1" y="148"/>
                  </a:cubicBezTo>
                  <a:cubicBezTo>
                    <a:pt x="1" y="207"/>
                    <a:pt x="60" y="266"/>
                    <a:pt x="119" y="266"/>
                  </a:cubicBezTo>
                  <a:lnTo>
                    <a:pt x="149" y="266"/>
                  </a:lnTo>
                  <a:cubicBezTo>
                    <a:pt x="1476" y="266"/>
                    <a:pt x="2362" y="1417"/>
                    <a:pt x="2716" y="2420"/>
                  </a:cubicBezTo>
                  <a:cubicBezTo>
                    <a:pt x="2804" y="2715"/>
                    <a:pt x="2893" y="3010"/>
                    <a:pt x="2952" y="3335"/>
                  </a:cubicBezTo>
                  <a:cubicBezTo>
                    <a:pt x="3040" y="3925"/>
                    <a:pt x="3040" y="4545"/>
                    <a:pt x="3040" y="5105"/>
                  </a:cubicBezTo>
                  <a:lnTo>
                    <a:pt x="3011" y="8085"/>
                  </a:lnTo>
                  <a:cubicBezTo>
                    <a:pt x="3011" y="8351"/>
                    <a:pt x="3011" y="8646"/>
                    <a:pt x="2952" y="8912"/>
                  </a:cubicBezTo>
                  <a:cubicBezTo>
                    <a:pt x="2863" y="9207"/>
                    <a:pt x="2657" y="9443"/>
                    <a:pt x="2421" y="9561"/>
                  </a:cubicBezTo>
                  <a:cubicBezTo>
                    <a:pt x="2327" y="9601"/>
                    <a:pt x="2228" y="9617"/>
                    <a:pt x="2123" y="9617"/>
                  </a:cubicBezTo>
                  <a:cubicBezTo>
                    <a:pt x="1995" y="9617"/>
                    <a:pt x="1858" y="9593"/>
                    <a:pt x="1712" y="9561"/>
                  </a:cubicBezTo>
                  <a:cubicBezTo>
                    <a:pt x="1594" y="9531"/>
                    <a:pt x="1476" y="9531"/>
                    <a:pt x="1329" y="9531"/>
                  </a:cubicBezTo>
                  <a:cubicBezTo>
                    <a:pt x="1240" y="9531"/>
                    <a:pt x="1211" y="9590"/>
                    <a:pt x="1181" y="9649"/>
                  </a:cubicBezTo>
                  <a:cubicBezTo>
                    <a:pt x="1181" y="9738"/>
                    <a:pt x="1240" y="9797"/>
                    <a:pt x="1329" y="9797"/>
                  </a:cubicBezTo>
                  <a:cubicBezTo>
                    <a:pt x="1447" y="9797"/>
                    <a:pt x="1565" y="9826"/>
                    <a:pt x="1683" y="9826"/>
                  </a:cubicBezTo>
                  <a:cubicBezTo>
                    <a:pt x="1830" y="9856"/>
                    <a:pt x="1978" y="9885"/>
                    <a:pt x="2126" y="9885"/>
                  </a:cubicBezTo>
                  <a:cubicBezTo>
                    <a:pt x="2244" y="9885"/>
                    <a:pt x="2391" y="9856"/>
                    <a:pt x="2539" y="9797"/>
                  </a:cubicBezTo>
                  <a:cubicBezTo>
                    <a:pt x="2834" y="9649"/>
                    <a:pt x="3099" y="9354"/>
                    <a:pt x="3188" y="8971"/>
                  </a:cubicBezTo>
                  <a:cubicBezTo>
                    <a:pt x="3276" y="8676"/>
                    <a:pt x="3276" y="8351"/>
                    <a:pt x="3276" y="8085"/>
                  </a:cubicBezTo>
                  <a:lnTo>
                    <a:pt x="3306" y="5105"/>
                  </a:lnTo>
                  <a:cubicBezTo>
                    <a:pt x="3306" y="4574"/>
                    <a:pt x="3306" y="3984"/>
                    <a:pt x="3217" y="3394"/>
                  </a:cubicBezTo>
                  <a:cubicBezTo>
                    <a:pt x="3158" y="3040"/>
                    <a:pt x="3099" y="2686"/>
                    <a:pt x="2952" y="2332"/>
                  </a:cubicBezTo>
                  <a:cubicBezTo>
                    <a:pt x="2568" y="1269"/>
                    <a:pt x="1624" y="0"/>
                    <a:pt x="149"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9"/>
            <p:cNvSpPr/>
            <p:nvPr/>
          </p:nvSpPr>
          <p:spPr>
            <a:xfrm>
              <a:off x="4778575" y="2131600"/>
              <a:ext cx="53125" cy="160100"/>
            </a:xfrm>
            <a:custGeom>
              <a:avLst/>
              <a:gdLst/>
              <a:ahLst/>
              <a:cxnLst/>
              <a:rect l="l" t="t" r="r" b="b"/>
              <a:pathLst>
                <a:path w="2125" h="6404" extrusionOk="0">
                  <a:moveTo>
                    <a:pt x="1771" y="0"/>
                  </a:moveTo>
                  <a:cubicBezTo>
                    <a:pt x="1830" y="561"/>
                    <a:pt x="1859" y="1092"/>
                    <a:pt x="1859" y="1623"/>
                  </a:cubicBezTo>
                  <a:lnTo>
                    <a:pt x="1830" y="4603"/>
                  </a:lnTo>
                  <a:cubicBezTo>
                    <a:pt x="1830" y="4869"/>
                    <a:pt x="1830" y="5164"/>
                    <a:pt x="1771" y="5430"/>
                  </a:cubicBezTo>
                  <a:cubicBezTo>
                    <a:pt x="1682" y="5725"/>
                    <a:pt x="1476" y="5961"/>
                    <a:pt x="1240" y="6079"/>
                  </a:cubicBezTo>
                  <a:cubicBezTo>
                    <a:pt x="1146" y="6119"/>
                    <a:pt x="1047" y="6135"/>
                    <a:pt x="942" y="6135"/>
                  </a:cubicBezTo>
                  <a:cubicBezTo>
                    <a:pt x="814" y="6135"/>
                    <a:pt x="677" y="6111"/>
                    <a:pt x="531" y="6079"/>
                  </a:cubicBezTo>
                  <a:cubicBezTo>
                    <a:pt x="413" y="6049"/>
                    <a:pt x="295" y="6049"/>
                    <a:pt x="148" y="6049"/>
                  </a:cubicBezTo>
                  <a:cubicBezTo>
                    <a:pt x="59" y="6049"/>
                    <a:pt x="30" y="6108"/>
                    <a:pt x="0" y="6167"/>
                  </a:cubicBezTo>
                  <a:cubicBezTo>
                    <a:pt x="0" y="6256"/>
                    <a:pt x="59" y="6315"/>
                    <a:pt x="148" y="6315"/>
                  </a:cubicBezTo>
                  <a:cubicBezTo>
                    <a:pt x="266" y="6315"/>
                    <a:pt x="384" y="6344"/>
                    <a:pt x="502" y="6344"/>
                  </a:cubicBezTo>
                  <a:cubicBezTo>
                    <a:pt x="649" y="6374"/>
                    <a:pt x="797" y="6403"/>
                    <a:pt x="915" y="6403"/>
                  </a:cubicBezTo>
                  <a:cubicBezTo>
                    <a:pt x="1063" y="6403"/>
                    <a:pt x="1210" y="6374"/>
                    <a:pt x="1358" y="6315"/>
                  </a:cubicBezTo>
                  <a:cubicBezTo>
                    <a:pt x="1653" y="6167"/>
                    <a:pt x="1918" y="5872"/>
                    <a:pt x="2007" y="5489"/>
                  </a:cubicBezTo>
                  <a:cubicBezTo>
                    <a:pt x="2095" y="5194"/>
                    <a:pt x="2095" y="4869"/>
                    <a:pt x="2095" y="4603"/>
                  </a:cubicBezTo>
                  <a:lnTo>
                    <a:pt x="2125" y="1623"/>
                  </a:lnTo>
                  <a:cubicBezTo>
                    <a:pt x="2125" y="1122"/>
                    <a:pt x="2125" y="561"/>
                    <a:pt x="2036" y="0"/>
                  </a:cubicBez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9"/>
            <p:cNvSpPr/>
            <p:nvPr/>
          </p:nvSpPr>
          <p:spPr>
            <a:xfrm>
              <a:off x="4760875" y="2273600"/>
              <a:ext cx="40575" cy="21775"/>
            </a:xfrm>
            <a:custGeom>
              <a:avLst/>
              <a:gdLst/>
              <a:ahLst/>
              <a:cxnLst/>
              <a:rect l="l" t="t" r="r" b="b"/>
              <a:pathLst>
                <a:path w="1623" h="871" extrusionOk="0">
                  <a:moveTo>
                    <a:pt x="579" y="0"/>
                  </a:moveTo>
                  <a:cubicBezTo>
                    <a:pt x="443" y="0"/>
                    <a:pt x="310" y="45"/>
                    <a:pt x="207" y="163"/>
                  </a:cubicBezTo>
                  <a:cubicBezTo>
                    <a:pt x="0" y="458"/>
                    <a:pt x="266" y="841"/>
                    <a:pt x="590" y="871"/>
                  </a:cubicBezTo>
                  <a:cubicBezTo>
                    <a:pt x="856" y="871"/>
                    <a:pt x="1092" y="782"/>
                    <a:pt x="1328" y="694"/>
                  </a:cubicBezTo>
                  <a:cubicBezTo>
                    <a:pt x="1623" y="546"/>
                    <a:pt x="1357" y="340"/>
                    <a:pt x="1151" y="222"/>
                  </a:cubicBezTo>
                  <a:cubicBezTo>
                    <a:pt x="1092" y="163"/>
                    <a:pt x="1033" y="133"/>
                    <a:pt x="974" y="104"/>
                  </a:cubicBezTo>
                  <a:cubicBezTo>
                    <a:pt x="856" y="45"/>
                    <a:pt x="716" y="0"/>
                    <a:pt x="579"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9"/>
            <p:cNvSpPr/>
            <p:nvPr/>
          </p:nvSpPr>
          <p:spPr>
            <a:xfrm>
              <a:off x="4664225" y="2044550"/>
              <a:ext cx="83375" cy="246400"/>
            </a:xfrm>
            <a:custGeom>
              <a:avLst/>
              <a:gdLst/>
              <a:ahLst/>
              <a:cxnLst/>
              <a:rect l="l" t="t" r="r" b="b"/>
              <a:pathLst>
                <a:path w="3335" h="9856" extrusionOk="0">
                  <a:moveTo>
                    <a:pt x="3187" y="0"/>
                  </a:moveTo>
                  <a:cubicBezTo>
                    <a:pt x="1712" y="0"/>
                    <a:pt x="738" y="1240"/>
                    <a:pt x="355" y="2302"/>
                  </a:cubicBezTo>
                  <a:cubicBezTo>
                    <a:pt x="237" y="2656"/>
                    <a:pt x="148" y="3040"/>
                    <a:pt x="89" y="3394"/>
                  </a:cubicBezTo>
                  <a:cubicBezTo>
                    <a:pt x="30" y="3984"/>
                    <a:pt x="1" y="4574"/>
                    <a:pt x="1" y="5105"/>
                  </a:cubicBezTo>
                  <a:lnTo>
                    <a:pt x="30" y="8085"/>
                  </a:lnTo>
                  <a:cubicBezTo>
                    <a:pt x="30" y="8351"/>
                    <a:pt x="1" y="8676"/>
                    <a:pt x="89" y="8971"/>
                  </a:cubicBezTo>
                  <a:cubicBezTo>
                    <a:pt x="207" y="9325"/>
                    <a:pt x="443" y="9649"/>
                    <a:pt x="738" y="9767"/>
                  </a:cubicBezTo>
                  <a:cubicBezTo>
                    <a:pt x="886" y="9856"/>
                    <a:pt x="1033" y="9856"/>
                    <a:pt x="1181" y="9856"/>
                  </a:cubicBezTo>
                  <a:cubicBezTo>
                    <a:pt x="1328" y="9856"/>
                    <a:pt x="1476" y="9856"/>
                    <a:pt x="1624" y="9826"/>
                  </a:cubicBezTo>
                  <a:cubicBezTo>
                    <a:pt x="1742" y="9797"/>
                    <a:pt x="1860" y="9797"/>
                    <a:pt x="1978" y="9797"/>
                  </a:cubicBezTo>
                  <a:cubicBezTo>
                    <a:pt x="2037" y="9797"/>
                    <a:pt x="2096" y="9738"/>
                    <a:pt x="2096" y="9649"/>
                  </a:cubicBezTo>
                  <a:cubicBezTo>
                    <a:pt x="2096" y="9590"/>
                    <a:pt x="2037" y="9531"/>
                    <a:pt x="1978" y="9531"/>
                  </a:cubicBezTo>
                  <a:lnTo>
                    <a:pt x="1948" y="9531"/>
                  </a:lnTo>
                  <a:cubicBezTo>
                    <a:pt x="1830" y="9531"/>
                    <a:pt x="1712" y="9531"/>
                    <a:pt x="1594" y="9561"/>
                  </a:cubicBezTo>
                  <a:cubicBezTo>
                    <a:pt x="1449" y="9577"/>
                    <a:pt x="1312" y="9602"/>
                    <a:pt x="1180" y="9602"/>
                  </a:cubicBezTo>
                  <a:cubicBezTo>
                    <a:pt x="1070" y="9602"/>
                    <a:pt x="963" y="9585"/>
                    <a:pt x="856" y="9531"/>
                  </a:cubicBezTo>
                  <a:cubicBezTo>
                    <a:pt x="650" y="9443"/>
                    <a:pt x="443" y="9177"/>
                    <a:pt x="355" y="8882"/>
                  </a:cubicBezTo>
                  <a:cubicBezTo>
                    <a:pt x="296" y="8646"/>
                    <a:pt x="296" y="8351"/>
                    <a:pt x="296" y="8085"/>
                  </a:cubicBezTo>
                  <a:lnTo>
                    <a:pt x="296" y="5105"/>
                  </a:lnTo>
                  <a:cubicBezTo>
                    <a:pt x="296" y="4515"/>
                    <a:pt x="296" y="3925"/>
                    <a:pt x="384" y="3305"/>
                  </a:cubicBezTo>
                  <a:cubicBezTo>
                    <a:pt x="414" y="3010"/>
                    <a:pt x="502" y="2715"/>
                    <a:pt x="620" y="2420"/>
                  </a:cubicBezTo>
                  <a:cubicBezTo>
                    <a:pt x="974" y="1417"/>
                    <a:pt x="1860" y="266"/>
                    <a:pt x="3187" y="266"/>
                  </a:cubicBezTo>
                  <a:cubicBezTo>
                    <a:pt x="3276" y="266"/>
                    <a:pt x="3335" y="207"/>
                    <a:pt x="3335" y="148"/>
                  </a:cubicBezTo>
                  <a:cubicBezTo>
                    <a:pt x="3335" y="59"/>
                    <a:pt x="3246" y="0"/>
                    <a:pt x="3187"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9"/>
            <p:cNvSpPr/>
            <p:nvPr/>
          </p:nvSpPr>
          <p:spPr>
            <a:xfrm>
              <a:off x="4664225" y="2130850"/>
              <a:ext cx="52400" cy="160100"/>
            </a:xfrm>
            <a:custGeom>
              <a:avLst/>
              <a:gdLst/>
              <a:ahLst/>
              <a:cxnLst/>
              <a:rect l="l" t="t" r="r" b="b"/>
              <a:pathLst>
                <a:path w="2096" h="6404" extrusionOk="0">
                  <a:moveTo>
                    <a:pt x="89" y="1"/>
                  </a:moveTo>
                  <a:cubicBezTo>
                    <a:pt x="30" y="561"/>
                    <a:pt x="1" y="1122"/>
                    <a:pt x="1" y="1653"/>
                  </a:cubicBezTo>
                  <a:lnTo>
                    <a:pt x="30" y="4633"/>
                  </a:lnTo>
                  <a:cubicBezTo>
                    <a:pt x="30" y="4899"/>
                    <a:pt x="1" y="5224"/>
                    <a:pt x="89" y="5519"/>
                  </a:cubicBezTo>
                  <a:cubicBezTo>
                    <a:pt x="207" y="5873"/>
                    <a:pt x="443" y="6197"/>
                    <a:pt x="738" y="6315"/>
                  </a:cubicBezTo>
                  <a:cubicBezTo>
                    <a:pt x="886" y="6404"/>
                    <a:pt x="1033" y="6404"/>
                    <a:pt x="1181" y="6404"/>
                  </a:cubicBezTo>
                  <a:cubicBezTo>
                    <a:pt x="1328" y="6404"/>
                    <a:pt x="1476" y="6404"/>
                    <a:pt x="1624" y="6374"/>
                  </a:cubicBezTo>
                  <a:cubicBezTo>
                    <a:pt x="1742" y="6345"/>
                    <a:pt x="1860" y="6345"/>
                    <a:pt x="1978" y="6345"/>
                  </a:cubicBezTo>
                  <a:cubicBezTo>
                    <a:pt x="2037" y="6345"/>
                    <a:pt x="2096" y="6286"/>
                    <a:pt x="2096" y="6197"/>
                  </a:cubicBezTo>
                  <a:cubicBezTo>
                    <a:pt x="2096" y="6138"/>
                    <a:pt x="2037" y="6079"/>
                    <a:pt x="1978" y="6079"/>
                  </a:cubicBezTo>
                  <a:lnTo>
                    <a:pt x="1948" y="6079"/>
                  </a:lnTo>
                  <a:cubicBezTo>
                    <a:pt x="1830" y="6079"/>
                    <a:pt x="1712" y="6079"/>
                    <a:pt x="1594" y="6109"/>
                  </a:cubicBezTo>
                  <a:cubicBezTo>
                    <a:pt x="1449" y="6125"/>
                    <a:pt x="1312" y="6150"/>
                    <a:pt x="1180" y="6150"/>
                  </a:cubicBezTo>
                  <a:cubicBezTo>
                    <a:pt x="1070" y="6150"/>
                    <a:pt x="963" y="6133"/>
                    <a:pt x="856" y="6079"/>
                  </a:cubicBezTo>
                  <a:cubicBezTo>
                    <a:pt x="650" y="5991"/>
                    <a:pt x="443" y="5725"/>
                    <a:pt x="355" y="5430"/>
                  </a:cubicBezTo>
                  <a:cubicBezTo>
                    <a:pt x="296" y="5194"/>
                    <a:pt x="296" y="4899"/>
                    <a:pt x="296" y="4633"/>
                  </a:cubicBezTo>
                  <a:lnTo>
                    <a:pt x="296" y="1653"/>
                  </a:lnTo>
                  <a:cubicBezTo>
                    <a:pt x="296" y="1122"/>
                    <a:pt x="296" y="561"/>
                    <a:pt x="355" y="1"/>
                  </a:cubicBez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9"/>
            <p:cNvSpPr/>
            <p:nvPr/>
          </p:nvSpPr>
          <p:spPr>
            <a:xfrm>
              <a:off x="4694475" y="2273600"/>
              <a:ext cx="40600" cy="21775"/>
            </a:xfrm>
            <a:custGeom>
              <a:avLst/>
              <a:gdLst/>
              <a:ahLst/>
              <a:cxnLst/>
              <a:rect l="l" t="t" r="r" b="b"/>
              <a:pathLst>
                <a:path w="1624" h="871" extrusionOk="0">
                  <a:moveTo>
                    <a:pt x="1026" y="0"/>
                  </a:moveTo>
                  <a:cubicBezTo>
                    <a:pt x="886" y="0"/>
                    <a:pt x="738" y="45"/>
                    <a:pt x="620" y="104"/>
                  </a:cubicBezTo>
                  <a:cubicBezTo>
                    <a:pt x="591" y="133"/>
                    <a:pt x="532" y="163"/>
                    <a:pt x="473" y="192"/>
                  </a:cubicBezTo>
                  <a:cubicBezTo>
                    <a:pt x="266" y="340"/>
                    <a:pt x="0" y="546"/>
                    <a:pt x="295" y="664"/>
                  </a:cubicBezTo>
                  <a:cubicBezTo>
                    <a:pt x="502" y="782"/>
                    <a:pt x="768" y="871"/>
                    <a:pt x="1033" y="871"/>
                  </a:cubicBezTo>
                  <a:cubicBezTo>
                    <a:pt x="1358" y="841"/>
                    <a:pt x="1623" y="458"/>
                    <a:pt x="1387" y="163"/>
                  </a:cubicBezTo>
                  <a:cubicBezTo>
                    <a:pt x="1299" y="45"/>
                    <a:pt x="1166" y="0"/>
                    <a:pt x="1026"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9"/>
            <p:cNvSpPr/>
            <p:nvPr/>
          </p:nvSpPr>
          <p:spPr>
            <a:xfrm>
              <a:off x="4456200" y="2059300"/>
              <a:ext cx="83375" cy="83375"/>
            </a:xfrm>
            <a:custGeom>
              <a:avLst/>
              <a:gdLst/>
              <a:ahLst/>
              <a:cxnLst/>
              <a:rect l="l" t="t" r="r" b="b"/>
              <a:pathLst>
                <a:path w="3335" h="3335" extrusionOk="0">
                  <a:moveTo>
                    <a:pt x="1653" y="1"/>
                  </a:moveTo>
                  <a:cubicBezTo>
                    <a:pt x="738" y="1"/>
                    <a:pt x="1" y="738"/>
                    <a:pt x="1" y="1653"/>
                  </a:cubicBezTo>
                  <a:cubicBezTo>
                    <a:pt x="1" y="2568"/>
                    <a:pt x="738" y="3335"/>
                    <a:pt x="1653" y="3335"/>
                  </a:cubicBezTo>
                  <a:cubicBezTo>
                    <a:pt x="2568" y="3335"/>
                    <a:pt x="3335" y="2568"/>
                    <a:pt x="3335" y="1653"/>
                  </a:cubicBezTo>
                  <a:cubicBezTo>
                    <a:pt x="3335" y="738"/>
                    <a:pt x="2568" y="1"/>
                    <a:pt x="16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9"/>
            <p:cNvSpPr/>
            <p:nvPr/>
          </p:nvSpPr>
          <p:spPr>
            <a:xfrm>
              <a:off x="4493075" y="1835775"/>
              <a:ext cx="62750" cy="247150"/>
            </a:xfrm>
            <a:custGeom>
              <a:avLst/>
              <a:gdLst/>
              <a:ahLst/>
              <a:cxnLst/>
              <a:rect l="l" t="t" r="r" b="b"/>
              <a:pathLst>
                <a:path w="2510" h="9886" extrusionOk="0">
                  <a:moveTo>
                    <a:pt x="2509" y="1"/>
                  </a:moveTo>
                  <a:lnTo>
                    <a:pt x="2509" y="1"/>
                  </a:lnTo>
                  <a:cubicBezTo>
                    <a:pt x="2007" y="414"/>
                    <a:pt x="1653" y="886"/>
                    <a:pt x="1358" y="1358"/>
                  </a:cubicBezTo>
                  <a:cubicBezTo>
                    <a:pt x="1299" y="1476"/>
                    <a:pt x="1240" y="1565"/>
                    <a:pt x="1181" y="1653"/>
                  </a:cubicBezTo>
                  <a:cubicBezTo>
                    <a:pt x="1093" y="1860"/>
                    <a:pt x="1004" y="2037"/>
                    <a:pt x="945" y="2184"/>
                  </a:cubicBezTo>
                  <a:cubicBezTo>
                    <a:pt x="916" y="2243"/>
                    <a:pt x="916" y="2302"/>
                    <a:pt x="886" y="2332"/>
                  </a:cubicBezTo>
                  <a:cubicBezTo>
                    <a:pt x="444" y="3424"/>
                    <a:pt x="266" y="4574"/>
                    <a:pt x="178" y="5548"/>
                  </a:cubicBezTo>
                  <a:cubicBezTo>
                    <a:pt x="60" y="6640"/>
                    <a:pt x="1" y="7732"/>
                    <a:pt x="1" y="8824"/>
                  </a:cubicBezTo>
                  <a:cubicBezTo>
                    <a:pt x="1" y="9119"/>
                    <a:pt x="1" y="9414"/>
                    <a:pt x="1" y="9709"/>
                  </a:cubicBezTo>
                  <a:cubicBezTo>
                    <a:pt x="1" y="9797"/>
                    <a:pt x="60" y="9886"/>
                    <a:pt x="178" y="9886"/>
                  </a:cubicBezTo>
                  <a:cubicBezTo>
                    <a:pt x="266" y="9856"/>
                    <a:pt x="325" y="9797"/>
                    <a:pt x="325" y="9709"/>
                  </a:cubicBezTo>
                  <a:cubicBezTo>
                    <a:pt x="325" y="9414"/>
                    <a:pt x="325" y="9119"/>
                    <a:pt x="325" y="8824"/>
                  </a:cubicBezTo>
                  <a:cubicBezTo>
                    <a:pt x="325" y="7732"/>
                    <a:pt x="384" y="6670"/>
                    <a:pt x="503" y="5578"/>
                  </a:cubicBezTo>
                  <a:cubicBezTo>
                    <a:pt x="621" y="4574"/>
                    <a:pt x="798" y="3394"/>
                    <a:pt x="1240" y="2332"/>
                  </a:cubicBezTo>
                  <a:cubicBezTo>
                    <a:pt x="1299" y="2184"/>
                    <a:pt x="1358" y="2066"/>
                    <a:pt x="1447" y="1919"/>
                  </a:cubicBezTo>
                  <a:cubicBezTo>
                    <a:pt x="1535" y="1742"/>
                    <a:pt x="1653" y="1535"/>
                    <a:pt x="1801" y="1329"/>
                  </a:cubicBezTo>
                  <a:cubicBezTo>
                    <a:pt x="1801" y="1299"/>
                    <a:pt x="1801" y="1299"/>
                    <a:pt x="1830" y="1270"/>
                  </a:cubicBezTo>
                  <a:cubicBezTo>
                    <a:pt x="1889" y="1152"/>
                    <a:pt x="1978" y="1034"/>
                    <a:pt x="2096" y="916"/>
                  </a:cubicBezTo>
                  <a:cubicBezTo>
                    <a:pt x="2243" y="709"/>
                    <a:pt x="2361" y="473"/>
                    <a:pt x="2450" y="207"/>
                  </a:cubicBezTo>
                  <a:cubicBezTo>
                    <a:pt x="2480" y="148"/>
                    <a:pt x="2509" y="60"/>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9"/>
            <p:cNvSpPr/>
            <p:nvPr/>
          </p:nvSpPr>
          <p:spPr>
            <a:xfrm>
              <a:off x="4493075" y="2056350"/>
              <a:ext cx="8150" cy="26575"/>
            </a:xfrm>
            <a:custGeom>
              <a:avLst/>
              <a:gdLst/>
              <a:ahLst/>
              <a:cxnLst/>
              <a:rect l="l" t="t" r="r" b="b"/>
              <a:pathLst>
                <a:path w="326" h="1063" extrusionOk="0">
                  <a:moveTo>
                    <a:pt x="1" y="1"/>
                  </a:moveTo>
                  <a:cubicBezTo>
                    <a:pt x="1" y="296"/>
                    <a:pt x="1" y="591"/>
                    <a:pt x="1" y="886"/>
                  </a:cubicBezTo>
                  <a:cubicBezTo>
                    <a:pt x="1" y="974"/>
                    <a:pt x="60" y="1063"/>
                    <a:pt x="178" y="1063"/>
                  </a:cubicBezTo>
                  <a:cubicBezTo>
                    <a:pt x="266" y="1033"/>
                    <a:pt x="325" y="974"/>
                    <a:pt x="325" y="886"/>
                  </a:cubicBezTo>
                  <a:cubicBezTo>
                    <a:pt x="325" y="591"/>
                    <a:pt x="325" y="296"/>
                    <a:pt x="325" y="1"/>
                  </a:cubicBezTo>
                  <a:close/>
                </a:path>
              </a:pathLst>
            </a:custGeom>
            <a:solidFill>
              <a:srgbClr val="E4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9"/>
            <p:cNvSpPr/>
            <p:nvPr/>
          </p:nvSpPr>
          <p:spPr>
            <a:xfrm>
              <a:off x="4475375" y="2078475"/>
              <a:ext cx="45025" cy="45025"/>
            </a:xfrm>
            <a:custGeom>
              <a:avLst/>
              <a:gdLst/>
              <a:ahLst/>
              <a:cxnLst/>
              <a:rect l="l" t="t" r="r" b="b"/>
              <a:pathLst>
                <a:path w="1801" h="1801" extrusionOk="0">
                  <a:moveTo>
                    <a:pt x="886" y="1"/>
                  </a:moveTo>
                  <a:cubicBezTo>
                    <a:pt x="384" y="1"/>
                    <a:pt x="1" y="384"/>
                    <a:pt x="1" y="886"/>
                  </a:cubicBezTo>
                  <a:cubicBezTo>
                    <a:pt x="1" y="1388"/>
                    <a:pt x="384" y="1801"/>
                    <a:pt x="886" y="1801"/>
                  </a:cubicBezTo>
                  <a:cubicBezTo>
                    <a:pt x="1388" y="1801"/>
                    <a:pt x="1801" y="1388"/>
                    <a:pt x="1801" y="886"/>
                  </a:cubicBezTo>
                  <a:cubicBezTo>
                    <a:pt x="1801" y="384"/>
                    <a:pt x="1388" y="1"/>
                    <a:pt x="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9"/>
            <p:cNvSpPr/>
            <p:nvPr/>
          </p:nvSpPr>
          <p:spPr>
            <a:xfrm>
              <a:off x="4717350" y="1836525"/>
              <a:ext cx="1500" cy="25"/>
            </a:xfrm>
            <a:custGeom>
              <a:avLst/>
              <a:gdLst/>
              <a:ahLst/>
              <a:cxnLst/>
              <a:rect l="l" t="t" r="r" b="b"/>
              <a:pathLst>
                <a:path w="60" h="1" extrusionOk="0">
                  <a:moveTo>
                    <a:pt x="59" y="0"/>
                  </a:moveTo>
                  <a:lnTo>
                    <a:pt x="30" y="0"/>
                  </a:lnTo>
                  <a:lnTo>
                    <a:pt x="0" y="0"/>
                  </a:lnTo>
                  <a:close/>
                </a:path>
              </a:pathLst>
            </a:custGeom>
            <a:solidFill>
              <a:srgbClr val="3232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9"/>
            <p:cNvSpPr/>
            <p:nvPr/>
          </p:nvSpPr>
          <p:spPr>
            <a:xfrm>
              <a:off x="4468750" y="1690125"/>
              <a:ext cx="171900" cy="140825"/>
            </a:xfrm>
            <a:custGeom>
              <a:avLst/>
              <a:gdLst/>
              <a:ahLst/>
              <a:cxnLst/>
              <a:rect l="l" t="t" r="r" b="b"/>
              <a:pathLst>
                <a:path w="6876" h="5633" extrusionOk="0">
                  <a:moveTo>
                    <a:pt x="3894" y="1"/>
                  </a:moveTo>
                  <a:cubicBezTo>
                    <a:pt x="1866" y="1"/>
                    <a:pt x="30" y="486"/>
                    <a:pt x="30" y="486"/>
                  </a:cubicBezTo>
                  <a:cubicBezTo>
                    <a:pt x="0" y="2079"/>
                    <a:pt x="1328" y="4145"/>
                    <a:pt x="1328" y="4145"/>
                  </a:cubicBezTo>
                  <a:cubicBezTo>
                    <a:pt x="2138" y="5281"/>
                    <a:pt x="3007" y="5632"/>
                    <a:pt x="3774" y="5632"/>
                  </a:cubicBezTo>
                  <a:cubicBezTo>
                    <a:pt x="5018" y="5632"/>
                    <a:pt x="5990" y="4706"/>
                    <a:pt x="5990" y="4706"/>
                  </a:cubicBezTo>
                  <a:cubicBezTo>
                    <a:pt x="6787" y="3260"/>
                    <a:pt x="6875" y="486"/>
                    <a:pt x="6875" y="486"/>
                  </a:cubicBezTo>
                  <a:cubicBezTo>
                    <a:pt x="5970" y="122"/>
                    <a:pt x="4908" y="1"/>
                    <a:pt x="3894" y="1"/>
                  </a:cubicBezTo>
                  <a:close/>
                </a:path>
              </a:pathLst>
            </a:custGeom>
            <a:solidFill>
              <a:srgbClr val="80C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9"/>
            <p:cNvSpPr/>
            <p:nvPr/>
          </p:nvSpPr>
          <p:spPr>
            <a:xfrm>
              <a:off x="4625125" y="1682350"/>
              <a:ext cx="36175" cy="45025"/>
            </a:xfrm>
            <a:custGeom>
              <a:avLst/>
              <a:gdLst/>
              <a:ahLst/>
              <a:cxnLst/>
              <a:rect l="l" t="t" r="r" b="b"/>
              <a:pathLst>
                <a:path w="1447" h="1801" extrusionOk="0">
                  <a:moveTo>
                    <a:pt x="1447" y="0"/>
                  </a:moveTo>
                  <a:lnTo>
                    <a:pt x="1240" y="59"/>
                  </a:lnTo>
                  <a:lnTo>
                    <a:pt x="1" y="1594"/>
                  </a:lnTo>
                  <a:lnTo>
                    <a:pt x="119" y="1800"/>
                  </a:lnTo>
                  <a:lnTo>
                    <a:pt x="1447" y="0"/>
                  </a:lnTo>
                  <a:close/>
                </a:path>
              </a:pathLst>
            </a:custGeom>
            <a:solidFill>
              <a:srgbClr val="80C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9"/>
            <p:cNvSpPr/>
            <p:nvPr/>
          </p:nvSpPr>
          <p:spPr>
            <a:xfrm>
              <a:off x="4612600" y="1742100"/>
              <a:ext cx="53125" cy="64950"/>
            </a:xfrm>
            <a:custGeom>
              <a:avLst/>
              <a:gdLst/>
              <a:ahLst/>
              <a:cxnLst/>
              <a:rect l="l" t="t" r="r" b="b"/>
              <a:pathLst>
                <a:path w="2125" h="2598" extrusionOk="0">
                  <a:moveTo>
                    <a:pt x="2125" y="0"/>
                  </a:moveTo>
                  <a:lnTo>
                    <a:pt x="0" y="2391"/>
                  </a:lnTo>
                  <a:lnTo>
                    <a:pt x="177" y="2597"/>
                  </a:lnTo>
                  <a:lnTo>
                    <a:pt x="2125" y="355"/>
                  </a:lnTo>
                  <a:cubicBezTo>
                    <a:pt x="2125" y="355"/>
                    <a:pt x="2125" y="89"/>
                    <a:pt x="2125" y="0"/>
                  </a:cubicBezTo>
                  <a:close/>
                </a:path>
              </a:pathLst>
            </a:custGeom>
            <a:solidFill>
              <a:srgbClr val="80C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9"/>
            <p:cNvSpPr/>
            <p:nvPr/>
          </p:nvSpPr>
          <p:spPr>
            <a:xfrm>
              <a:off x="4496775" y="1728825"/>
              <a:ext cx="97400" cy="9425"/>
            </a:xfrm>
            <a:custGeom>
              <a:avLst/>
              <a:gdLst/>
              <a:ahLst/>
              <a:cxnLst/>
              <a:rect l="l" t="t" r="r" b="b"/>
              <a:pathLst>
                <a:path w="3896" h="377" extrusionOk="0">
                  <a:moveTo>
                    <a:pt x="3807" y="0"/>
                  </a:moveTo>
                  <a:cubicBezTo>
                    <a:pt x="3156" y="152"/>
                    <a:pt x="2512" y="225"/>
                    <a:pt x="1881" y="225"/>
                  </a:cubicBezTo>
                  <a:cubicBezTo>
                    <a:pt x="1282" y="225"/>
                    <a:pt x="693" y="159"/>
                    <a:pt x="118" y="30"/>
                  </a:cubicBezTo>
                  <a:cubicBezTo>
                    <a:pt x="59" y="30"/>
                    <a:pt x="30" y="59"/>
                    <a:pt x="30" y="89"/>
                  </a:cubicBezTo>
                  <a:cubicBezTo>
                    <a:pt x="0" y="148"/>
                    <a:pt x="30" y="177"/>
                    <a:pt x="89" y="177"/>
                  </a:cubicBezTo>
                  <a:cubicBezTo>
                    <a:pt x="664" y="310"/>
                    <a:pt x="1273" y="377"/>
                    <a:pt x="1890" y="377"/>
                  </a:cubicBezTo>
                  <a:cubicBezTo>
                    <a:pt x="2095" y="377"/>
                    <a:pt x="2302" y="369"/>
                    <a:pt x="2509" y="354"/>
                  </a:cubicBezTo>
                  <a:cubicBezTo>
                    <a:pt x="2951" y="325"/>
                    <a:pt x="3394" y="266"/>
                    <a:pt x="3836" y="148"/>
                  </a:cubicBezTo>
                  <a:cubicBezTo>
                    <a:pt x="3866" y="148"/>
                    <a:pt x="3895" y="118"/>
                    <a:pt x="3895" y="59"/>
                  </a:cubicBezTo>
                  <a:cubicBezTo>
                    <a:pt x="3866" y="30"/>
                    <a:pt x="3836" y="0"/>
                    <a:pt x="3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9"/>
            <p:cNvSpPr/>
            <p:nvPr/>
          </p:nvSpPr>
          <p:spPr>
            <a:xfrm>
              <a:off x="4521125" y="1753900"/>
              <a:ext cx="59025" cy="8425"/>
            </a:xfrm>
            <a:custGeom>
              <a:avLst/>
              <a:gdLst/>
              <a:ahLst/>
              <a:cxnLst/>
              <a:rect l="l" t="t" r="r" b="b"/>
              <a:pathLst>
                <a:path w="2361" h="337" extrusionOk="0">
                  <a:moveTo>
                    <a:pt x="2272" y="1"/>
                  </a:moveTo>
                  <a:cubicBezTo>
                    <a:pt x="1872" y="115"/>
                    <a:pt x="1497" y="180"/>
                    <a:pt x="1011" y="180"/>
                  </a:cubicBezTo>
                  <a:cubicBezTo>
                    <a:pt x="744" y="180"/>
                    <a:pt x="444" y="160"/>
                    <a:pt x="89" y="119"/>
                  </a:cubicBezTo>
                  <a:cubicBezTo>
                    <a:pt x="59" y="119"/>
                    <a:pt x="0" y="148"/>
                    <a:pt x="0" y="178"/>
                  </a:cubicBezTo>
                  <a:cubicBezTo>
                    <a:pt x="0" y="207"/>
                    <a:pt x="30" y="266"/>
                    <a:pt x="59" y="266"/>
                  </a:cubicBezTo>
                  <a:cubicBezTo>
                    <a:pt x="448" y="309"/>
                    <a:pt x="774" y="337"/>
                    <a:pt x="1059" y="337"/>
                  </a:cubicBezTo>
                  <a:cubicBezTo>
                    <a:pt x="1164" y="337"/>
                    <a:pt x="1263" y="333"/>
                    <a:pt x="1358" y="325"/>
                  </a:cubicBezTo>
                  <a:cubicBezTo>
                    <a:pt x="1712" y="296"/>
                    <a:pt x="2007" y="237"/>
                    <a:pt x="2302" y="148"/>
                  </a:cubicBezTo>
                  <a:cubicBezTo>
                    <a:pt x="2361" y="148"/>
                    <a:pt x="2361" y="89"/>
                    <a:pt x="2361" y="60"/>
                  </a:cubicBezTo>
                  <a:cubicBezTo>
                    <a:pt x="2361" y="30"/>
                    <a:pt x="2302" y="1"/>
                    <a:pt x="2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9"/>
            <p:cNvSpPr/>
            <p:nvPr/>
          </p:nvSpPr>
          <p:spPr>
            <a:xfrm>
              <a:off x="4510800" y="1771600"/>
              <a:ext cx="83375" cy="13500"/>
            </a:xfrm>
            <a:custGeom>
              <a:avLst/>
              <a:gdLst/>
              <a:ahLst/>
              <a:cxnLst/>
              <a:rect l="l" t="t" r="r" b="b"/>
              <a:pathLst>
                <a:path w="3335" h="540" extrusionOk="0">
                  <a:moveTo>
                    <a:pt x="3216" y="1"/>
                  </a:moveTo>
                  <a:cubicBezTo>
                    <a:pt x="2676" y="262"/>
                    <a:pt x="2023" y="390"/>
                    <a:pt x="1385" y="390"/>
                  </a:cubicBezTo>
                  <a:cubicBezTo>
                    <a:pt x="941" y="390"/>
                    <a:pt x="505" y="328"/>
                    <a:pt x="118" y="207"/>
                  </a:cubicBezTo>
                  <a:cubicBezTo>
                    <a:pt x="109" y="199"/>
                    <a:pt x="98" y="195"/>
                    <a:pt x="87" y="195"/>
                  </a:cubicBezTo>
                  <a:cubicBezTo>
                    <a:pt x="59" y="195"/>
                    <a:pt x="30" y="216"/>
                    <a:pt x="30" y="237"/>
                  </a:cubicBezTo>
                  <a:cubicBezTo>
                    <a:pt x="0" y="296"/>
                    <a:pt x="30" y="325"/>
                    <a:pt x="59" y="355"/>
                  </a:cubicBezTo>
                  <a:cubicBezTo>
                    <a:pt x="502" y="478"/>
                    <a:pt x="985" y="539"/>
                    <a:pt x="1476" y="539"/>
                  </a:cubicBezTo>
                  <a:cubicBezTo>
                    <a:pt x="1574" y="539"/>
                    <a:pt x="1672" y="537"/>
                    <a:pt x="1771" y="532"/>
                  </a:cubicBezTo>
                  <a:cubicBezTo>
                    <a:pt x="2302" y="502"/>
                    <a:pt x="2833" y="355"/>
                    <a:pt x="3275" y="148"/>
                  </a:cubicBezTo>
                  <a:cubicBezTo>
                    <a:pt x="3334" y="148"/>
                    <a:pt x="3334" y="89"/>
                    <a:pt x="3334" y="60"/>
                  </a:cubicBezTo>
                  <a:cubicBezTo>
                    <a:pt x="3305" y="1"/>
                    <a:pt x="3275" y="1"/>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79"/>
          <p:cNvGrpSpPr/>
          <p:nvPr/>
        </p:nvGrpSpPr>
        <p:grpSpPr>
          <a:xfrm>
            <a:off x="896550" y="1610650"/>
            <a:ext cx="885400" cy="1145675"/>
            <a:chOff x="529875" y="2254300"/>
            <a:chExt cx="885400" cy="1145675"/>
          </a:xfrm>
        </p:grpSpPr>
        <p:sp>
          <p:nvSpPr>
            <p:cNvPr id="1670" name="Google Shape;1670;p79"/>
            <p:cNvSpPr/>
            <p:nvPr/>
          </p:nvSpPr>
          <p:spPr>
            <a:xfrm>
              <a:off x="694025" y="2254300"/>
              <a:ext cx="389025" cy="178800"/>
            </a:xfrm>
            <a:custGeom>
              <a:avLst/>
              <a:gdLst/>
              <a:ahLst/>
              <a:cxnLst/>
              <a:rect l="l" t="t" r="r" b="b"/>
              <a:pathLst>
                <a:path w="15561" h="7152" extrusionOk="0">
                  <a:moveTo>
                    <a:pt x="9354" y="2272"/>
                  </a:moveTo>
                  <a:cubicBezTo>
                    <a:pt x="11131" y="2137"/>
                    <a:pt x="13447" y="1395"/>
                    <a:pt x="14931" y="2699"/>
                  </a:cubicBezTo>
                  <a:cubicBezTo>
                    <a:pt x="15178" y="2901"/>
                    <a:pt x="15403" y="3261"/>
                    <a:pt x="15560" y="3666"/>
                  </a:cubicBezTo>
                  <a:cubicBezTo>
                    <a:pt x="10456" y="4723"/>
                    <a:pt x="5329" y="6004"/>
                    <a:pt x="202" y="7151"/>
                  </a:cubicBezTo>
                  <a:cubicBezTo>
                    <a:pt x="0" y="6567"/>
                    <a:pt x="135" y="5982"/>
                    <a:pt x="405" y="5510"/>
                  </a:cubicBezTo>
                  <a:cubicBezTo>
                    <a:pt x="1304" y="4003"/>
                    <a:pt x="3778" y="3643"/>
                    <a:pt x="5082" y="3216"/>
                  </a:cubicBezTo>
                  <a:cubicBezTo>
                    <a:pt x="4969" y="2362"/>
                    <a:pt x="5104" y="1552"/>
                    <a:pt x="5891" y="968"/>
                  </a:cubicBezTo>
                  <a:cubicBezTo>
                    <a:pt x="7151" y="1"/>
                    <a:pt x="8882" y="585"/>
                    <a:pt x="9354" y="22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9"/>
            <p:cNvSpPr/>
            <p:nvPr/>
          </p:nvSpPr>
          <p:spPr>
            <a:xfrm>
              <a:off x="836800" y="2276800"/>
              <a:ext cx="92225" cy="94450"/>
            </a:xfrm>
            <a:custGeom>
              <a:avLst/>
              <a:gdLst/>
              <a:ahLst/>
              <a:cxnLst/>
              <a:rect l="l" t="t" r="r" b="b"/>
              <a:pathLst>
                <a:path w="3689" h="3778" extrusionOk="0">
                  <a:moveTo>
                    <a:pt x="945" y="1057"/>
                  </a:moveTo>
                  <a:cubicBezTo>
                    <a:pt x="2316" y="0"/>
                    <a:pt x="3688" y="2856"/>
                    <a:pt x="1957" y="3373"/>
                  </a:cubicBezTo>
                  <a:cubicBezTo>
                    <a:pt x="653" y="3778"/>
                    <a:pt x="0" y="1754"/>
                    <a:pt x="945" y="105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9"/>
            <p:cNvSpPr/>
            <p:nvPr/>
          </p:nvSpPr>
          <p:spPr>
            <a:xfrm>
              <a:off x="529875" y="2325700"/>
              <a:ext cx="885400" cy="1074275"/>
            </a:xfrm>
            <a:custGeom>
              <a:avLst/>
              <a:gdLst/>
              <a:ahLst/>
              <a:cxnLst/>
              <a:rect l="l" t="t" r="r" b="b"/>
              <a:pathLst>
                <a:path w="35416" h="42971" extrusionOk="0">
                  <a:moveTo>
                    <a:pt x="1866" y="13357"/>
                  </a:moveTo>
                  <a:cubicBezTo>
                    <a:pt x="1664" y="12727"/>
                    <a:pt x="1417" y="11761"/>
                    <a:pt x="1192" y="10816"/>
                  </a:cubicBezTo>
                  <a:cubicBezTo>
                    <a:pt x="765" y="8860"/>
                    <a:pt x="0" y="6746"/>
                    <a:pt x="1327" y="5802"/>
                  </a:cubicBezTo>
                  <a:cubicBezTo>
                    <a:pt x="2001" y="5307"/>
                    <a:pt x="3081" y="4992"/>
                    <a:pt x="4160" y="4655"/>
                  </a:cubicBezTo>
                  <a:cubicBezTo>
                    <a:pt x="5194" y="4340"/>
                    <a:pt x="6319" y="4138"/>
                    <a:pt x="7353" y="3913"/>
                  </a:cubicBezTo>
                  <a:cubicBezTo>
                    <a:pt x="11873" y="2901"/>
                    <a:pt x="15403" y="2474"/>
                    <a:pt x="19990" y="1282"/>
                  </a:cubicBezTo>
                  <a:cubicBezTo>
                    <a:pt x="21002" y="1012"/>
                    <a:pt x="22081" y="810"/>
                    <a:pt x="23116" y="630"/>
                  </a:cubicBezTo>
                  <a:cubicBezTo>
                    <a:pt x="24577" y="383"/>
                    <a:pt x="26039" y="0"/>
                    <a:pt x="26781" y="877"/>
                  </a:cubicBezTo>
                  <a:cubicBezTo>
                    <a:pt x="27118" y="1260"/>
                    <a:pt x="27230" y="2114"/>
                    <a:pt x="27455" y="2901"/>
                  </a:cubicBezTo>
                  <a:cubicBezTo>
                    <a:pt x="27680" y="3643"/>
                    <a:pt x="27793" y="4430"/>
                    <a:pt x="27950" y="5082"/>
                  </a:cubicBezTo>
                  <a:cubicBezTo>
                    <a:pt x="28287" y="6656"/>
                    <a:pt x="28625" y="8118"/>
                    <a:pt x="28917" y="9445"/>
                  </a:cubicBezTo>
                  <a:cubicBezTo>
                    <a:pt x="29636" y="12660"/>
                    <a:pt x="30401" y="15358"/>
                    <a:pt x="31188" y="18349"/>
                  </a:cubicBezTo>
                  <a:cubicBezTo>
                    <a:pt x="31930" y="21182"/>
                    <a:pt x="32852" y="24150"/>
                    <a:pt x="33549" y="27186"/>
                  </a:cubicBezTo>
                  <a:cubicBezTo>
                    <a:pt x="34156" y="29772"/>
                    <a:pt x="35415" y="33189"/>
                    <a:pt x="34943" y="35438"/>
                  </a:cubicBezTo>
                  <a:cubicBezTo>
                    <a:pt x="34538" y="37214"/>
                    <a:pt x="32582" y="37866"/>
                    <a:pt x="30199" y="38586"/>
                  </a:cubicBezTo>
                  <a:cubicBezTo>
                    <a:pt x="25567" y="39958"/>
                    <a:pt x="21137" y="40655"/>
                    <a:pt x="16662" y="41689"/>
                  </a:cubicBezTo>
                  <a:cubicBezTo>
                    <a:pt x="15583" y="41936"/>
                    <a:pt x="14369" y="42251"/>
                    <a:pt x="13244" y="42499"/>
                  </a:cubicBezTo>
                  <a:cubicBezTo>
                    <a:pt x="11940" y="42768"/>
                    <a:pt x="10613" y="42971"/>
                    <a:pt x="10029" y="42544"/>
                  </a:cubicBezTo>
                  <a:cubicBezTo>
                    <a:pt x="9422" y="42094"/>
                    <a:pt x="9017" y="40632"/>
                    <a:pt x="8680" y="39373"/>
                  </a:cubicBezTo>
                  <a:cubicBezTo>
                    <a:pt x="8342" y="38046"/>
                    <a:pt x="8073" y="36787"/>
                    <a:pt x="7803" y="35663"/>
                  </a:cubicBezTo>
                  <a:cubicBezTo>
                    <a:pt x="6071" y="28288"/>
                    <a:pt x="3778" y="20755"/>
                    <a:pt x="1889" y="13424"/>
                  </a:cubicBezTo>
                  <a:cubicBezTo>
                    <a:pt x="1866" y="13402"/>
                    <a:pt x="1866" y="13380"/>
                    <a:pt x="1866" y="133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9"/>
            <p:cNvSpPr/>
            <p:nvPr/>
          </p:nvSpPr>
          <p:spPr>
            <a:xfrm>
              <a:off x="1233675" y="3252675"/>
              <a:ext cx="47800" cy="28125"/>
            </a:xfrm>
            <a:custGeom>
              <a:avLst/>
              <a:gdLst/>
              <a:ahLst/>
              <a:cxnLst/>
              <a:rect l="l" t="t" r="r" b="b"/>
              <a:pathLst>
                <a:path w="1912" h="1125" extrusionOk="0">
                  <a:moveTo>
                    <a:pt x="1440" y="113"/>
                  </a:moveTo>
                  <a:cubicBezTo>
                    <a:pt x="1912" y="698"/>
                    <a:pt x="0" y="1125"/>
                    <a:pt x="180" y="405"/>
                  </a:cubicBezTo>
                  <a:cubicBezTo>
                    <a:pt x="270" y="23"/>
                    <a:pt x="1080" y="0"/>
                    <a:pt x="1440" y="1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9"/>
            <p:cNvSpPr/>
            <p:nvPr/>
          </p:nvSpPr>
          <p:spPr>
            <a:xfrm>
              <a:off x="1288775" y="3216700"/>
              <a:ext cx="79850" cy="51175"/>
            </a:xfrm>
            <a:custGeom>
              <a:avLst/>
              <a:gdLst/>
              <a:ahLst/>
              <a:cxnLst/>
              <a:rect l="l" t="t" r="r" b="b"/>
              <a:pathLst>
                <a:path w="3194" h="2047" extrusionOk="0">
                  <a:moveTo>
                    <a:pt x="472" y="2002"/>
                  </a:moveTo>
                  <a:cubicBezTo>
                    <a:pt x="315" y="1979"/>
                    <a:pt x="0" y="1844"/>
                    <a:pt x="67" y="1529"/>
                  </a:cubicBezTo>
                  <a:cubicBezTo>
                    <a:pt x="180" y="1102"/>
                    <a:pt x="989" y="877"/>
                    <a:pt x="1282" y="720"/>
                  </a:cubicBezTo>
                  <a:cubicBezTo>
                    <a:pt x="1641" y="518"/>
                    <a:pt x="2249" y="0"/>
                    <a:pt x="2653" y="248"/>
                  </a:cubicBezTo>
                  <a:cubicBezTo>
                    <a:pt x="3193" y="608"/>
                    <a:pt x="2181" y="1237"/>
                    <a:pt x="1821" y="1439"/>
                  </a:cubicBezTo>
                  <a:cubicBezTo>
                    <a:pt x="1619" y="1552"/>
                    <a:pt x="1439" y="1642"/>
                    <a:pt x="1259" y="1732"/>
                  </a:cubicBezTo>
                  <a:cubicBezTo>
                    <a:pt x="967" y="1867"/>
                    <a:pt x="765" y="2047"/>
                    <a:pt x="472" y="20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9"/>
            <p:cNvSpPr/>
            <p:nvPr/>
          </p:nvSpPr>
          <p:spPr>
            <a:xfrm>
              <a:off x="1335425" y="3009275"/>
              <a:ext cx="16325" cy="53975"/>
            </a:xfrm>
            <a:custGeom>
              <a:avLst/>
              <a:gdLst/>
              <a:ahLst/>
              <a:cxnLst/>
              <a:rect l="l" t="t" r="r" b="b"/>
              <a:pathLst>
                <a:path w="653" h="2159" extrusionOk="0">
                  <a:moveTo>
                    <a:pt x="180" y="2114"/>
                  </a:moveTo>
                  <a:cubicBezTo>
                    <a:pt x="0" y="1799"/>
                    <a:pt x="0" y="1214"/>
                    <a:pt x="45" y="652"/>
                  </a:cubicBezTo>
                  <a:cubicBezTo>
                    <a:pt x="68" y="405"/>
                    <a:pt x="90" y="0"/>
                    <a:pt x="315" y="0"/>
                  </a:cubicBezTo>
                  <a:cubicBezTo>
                    <a:pt x="585" y="0"/>
                    <a:pt x="630" y="450"/>
                    <a:pt x="630" y="607"/>
                  </a:cubicBezTo>
                  <a:cubicBezTo>
                    <a:pt x="652" y="1124"/>
                    <a:pt x="585" y="1754"/>
                    <a:pt x="473" y="2091"/>
                  </a:cubicBezTo>
                  <a:cubicBezTo>
                    <a:pt x="405" y="2136"/>
                    <a:pt x="248" y="2159"/>
                    <a:pt x="180" y="211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9"/>
            <p:cNvSpPr/>
            <p:nvPr/>
          </p:nvSpPr>
          <p:spPr>
            <a:xfrm>
              <a:off x="1300575" y="2972725"/>
              <a:ext cx="23075" cy="30950"/>
            </a:xfrm>
            <a:custGeom>
              <a:avLst/>
              <a:gdLst/>
              <a:ahLst/>
              <a:cxnLst/>
              <a:rect l="l" t="t" r="r" b="b"/>
              <a:pathLst>
                <a:path w="923" h="1238" extrusionOk="0">
                  <a:moveTo>
                    <a:pt x="630" y="1102"/>
                  </a:moveTo>
                  <a:cubicBezTo>
                    <a:pt x="68" y="1237"/>
                    <a:pt x="0" y="1"/>
                    <a:pt x="472" y="23"/>
                  </a:cubicBezTo>
                  <a:cubicBezTo>
                    <a:pt x="675" y="46"/>
                    <a:pt x="922" y="608"/>
                    <a:pt x="855" y="900"/>
                  </a:cubicBezTo>
                  <a:cubicBezTo>
                    <a:pt x="810" y="1012"/>
                    <a:pt x="720" y="1080"/>
                    <a:pt x="630" y="11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9"/>
            <p:cNvSpPr/>
            <p:nvPr/>
          </p:nvSpPr>
          <p:spPr>
            <a:xfrm>
              <a:off x="1312925" y="2937875"/>
              <a:ext cx="21400" cy="29250"/>
            </a:xfrm>
            <a:custGeom>
              <a:avLst/>
              <a:gdLst/>
              <a:ahLst/>
              <a:cxnLst/>
              <a:rect l="l" t="t" r="r" b="b"/>
              <a:pathLst>
                <a:path w="856" h="1170" extrusionOk="0">
                  <a:moveTo>
                    <a:pt x="608" y="1102"/>
                  </a:moveTo>
                  <a:cubicBezTo>
                    <a:pt x="428" y="1170"/>
                    <a:pt x="226" y="945"/>
                    <a:pt x="136" y="675"/>
                  </a:cubicBezTo>
                  <a:cubicBezTo>
                    <a:pt x="46" y="450"/>
                    <a:pt x="1" y="0"/>
                    <a:pt x="271" y="0"/>
                  </a:cubicBezTo>
                  <a:cubicBezTo>
                    <a:pt x="383" y="0"/>
                    <a:pt x="563" y="135"/>
                    <a:pt x="653" y="360"/>
                  </a:cubicBezTo>
                  <a:cubicBezTo>
                    <a:pt x="743" y="630"/>
                    <a:pt x="855" y="1012"/>
                    <a:pt x="608" y="11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9"/>
            <p:cNvSpPr/>
            <p:nvPr/>
          </p:nvSpPr>
          <p:spPr>
            <a:xfrm>
              <a:off x="1205000" y="2452175"/>
              <a:ext cx="21400" cy="61300"/>
            </a:xfrm>
            <a:custGeom>
              <a:avLst/>
              <a:gdLst/>
              <a:ahLst/>
              <a:cxnLst/>
              <a:rect l="l" t="t" r="r" b="b"/>
              <a:pathLst>
                <a:path w="856" h="2452" extrusionOk="0">
                  <a:moveTo>
                    <a:pt x="450" y="2407"/>
                  </a:moveTo>
                  <a:cubicBezTo>
                    <a:pt x="203" y="2114"/>
                    <a:pt x="113" y="1462"/>
                    <a:pt x="46" y="833"/>
                  </a:cubicBezTo>
                  <a:cubicBezTo>
                    <a:pt x="23" y="563"/>
                    <a:pt x="1" y="113"/>
                    <a:pt x="248" y="68"/>
                  </a:cubicBezTo>
                  <a:cubicBezTo>
                    <a:pt x="540" y="1"/>
                    <a:pt x="653" y="495"/>
                    <a:pt x="698" y="675"/>
                  </a:cubicBezTo>
                  <a:cubicBezTo>
                    <a:pt x="810" y="1238"/>
                    <a:pt x="855" y="1957"/>
                    <a:pt x="765" y="2339"/>
                  </a:cubicBezTo>
                  <a:cubicBezTo>
                    <a:pt x="720" y="2407"/>
                    <a:pt x="540" y="2452"/>
                    <a:pt x="450" y="240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9"/>
            <p:cNvSpPr/>
            <p:nvPr/>
          </p:nvSpPr>
          <p:spPr>
            <a:xfrm>
              <a:off x="1170150" y="2426875"/>
              <a:ext cx="28125" cy="35450"/>
            </a:xfrm>
            <a:custGeom>
              <a:avLst/>
              <a:gdLst/>
              <a:ahLst/>
              <a:cxnLst/>
              <a:rect l="l" t="t" r="r" b="b"/>
              <a:pathLst>
                <a:path w="1125" h="1418" extrusionOk="0">
                  <a:moveTo>
                    <a:pt x="855" y="1193"/>
                  </a:moveTo>
                  <a:cubicBezTo>
                    <a:pt x="293" y="1418"/>
                    <a:pt x="1" y="91"/>
                    <a:pt x="495" y="23"/>
                  </a:cubicBezTo>
                  <a:cubicBezTo>
                    <a:pt x="720" y="1"/>
                    <a:pt x="1125" y="608"/>
                    <a:pt x="1080" y="945"/>
                  </a:cubicBezTo>
                  <a:cubicBezTo>
                    <a:pt x="1057" y="1058"/>
                    <a:pt x="967" y="1148"/>
                    <a:pt x="855" y="119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9"/>
            <p:cNvSpPr/>
            <p:nvPr/>
          </p:nvSpPr>
          <p:spPr>
            <a:xfrm>
              <a:off x="1164525" y="2360550"/>
              <a:ext cx="28125" cy="32075"/>
            </a:xfrm>
            <a:custGeom>
              <a:avLst/>
              <a:gdLst/>
              <a:ahLst/>
              <a:cxnLst/>
              <a:rect l="l" t="t" r="r" b="b"/>
              <a:pathLst>
                <a:path w="1125" h="1283" extrusionOk="0">
                  <a:moveTo>
                    <a:pt x="878" y="1192"/>
                  </a:moveTo>
                  <a:cubicBezTo>
                    <a:pt x="675" y="1282"/>
                    <a:pt x="428" y="1080"/>
                    <a:pt x="270" y="810"/>
                  </a:cubicBezTo>
                  <a:cubicBezTo>
                    <a:pt x="136" y="585"/>
                    <a:pt x="1" y="91"/>
                    <a:pt x="293" y="23"/>
                  </a:cubicBezTo>
                  <a:cubicBezTo>
                    <a:pt x="428" y="1"/>
                    <a:pt x="630" y="136"/>
                    <a:pt x="788" y="383"/>
                  </a:cubicBezTo>
                  <a:cubicBezTo>
                    <a:pt x="945" y="653"/>
                    <a:pt x="1125" y="1057"/>
                    <a:pt x="878" y="11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9"/>
            <p:cNvSpPr/>
            <p:nvPr/>
          </p:nvSpPr>
          <p:spPr>
            <a:xfrm>
              <a:off x="755275" y="3165550"/>
              <a:ext cx="21950" cy="61850"/>
            </a:xfrm>
            <a:custGeom>
              <a:avLst/>
              <a:gdLst/>
              <a:ahLst/>
              <a:cxnLst/>
              <a:rect l="l" t="t" r="r" b="b"/>
              <a:pathLst>
                <a:path w="878" h="2474" extrusionOk="0">
                  <a:moveTo>
                    <a:pt x="406" y="23"/>
                  </a:moveTo>
                  <a:cubicBezTo>
                    <a:pt x="676" y="337"/>
                    <a:pt x="765" y="990"/>
                    <a:pt x="810" y="1642"/>
                  </a:cubicBezTo>
                  <a:cubicBezTo>
                    <a:pt x="833" y="1911"/>
                    <a:pt x="878" y="2361"/>
                    <a:pt x="631" y="2406"/>
                  </a:cubicBezTo>
                  <a:cubicBezTo>
                    <a:pt x="338" y="2474"/>
                    <a:pt x="203" y="1956"/>
                    <a:pt x="181" y="1777"/>
                  </a:cubicBezTo>
                  <a:cubicBezTo>
                    <a:pt x="46" y="1214"/>
                    <a:pt x="1" y="495"/>
                    <a:pt x="91" y="113"/>
                  </a:cubicBezTo>
                  <a:cubicBezTo>
                    <a:pt x="158" y="23"/>
                    <a:pt x="316" y="0"/>
                    <a:pt x="406"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9"/>
            <p:cNvSpPr/>
            <p:nvPr/>
          </p:nvSpPr>
          <p:spPr>
            <a:xfrm>
              <a:off x="785075" y="3198150"/>
              <a:ext cx="28700" cy="36000"/>
            </a:xfrm>
            <a:custGeom>
              <a:avLst/>
              <a:gdLst/>
              <a:ahLst/>
              <a:cxnLst/>
              <a:rect l="l" t="t" r="r" b="b"/>
              <a:pathLst>
                <a:path w="1148" h="1440" extrusionOk="0">
                  <a:moveTo>
                    <a:pt x="248" y="248"/>
                  </a:moveTo>
                  <a:cubicBezTo>
                    <a:pt x="833" y="0"/>
                    <a:pt x="1147" y="1350"/>
                    <a:pt x="608" y="1417"/>
                  </a:cubicBezTo>
                  <a:cubicBezTo>
                    <a:pt x="383" y="1439"/>
                    <a:pt x="1" y="832"/>
                    <a:pt x="46" y="495"/>
                  </a:cubicBezTo>
                  <a:cubicBezTo>
                    <a:pt x="46" y="383"/>
                    <a:pt x="158" y="293"/>
                    <a:pt x="248" y="24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9"/>
            <p:cNvSpPr/>
            <p:nvPr/>
          </p:nvSpPr>
          <p:spPr>
            <a:xfrm>
              <a:off x="790150" y="3290900"/>
              <a:ext cx="28675" cy="32625"/>
            </a:xfrm>
            <a:custGeom>
              <a:avLst/>
              <a:gdLst/>
              <a:ahLst/>
              <a:cxnLst/>
              <a:rect l="l" t="t" r="r" b="b"/>
              <a:pathLst>
                <a:path w="1147" h="1305" extrusionOk="0">
                  <a:moveTo>
                    <a:pt x="270" y="113"/>
                  </a:moveTo>
                  <a:cubicBezTo>
                    <a:pt x="450" y="1"/>
                    <a:pt x="720" y="203"/>
                    <a:pt x="877" y="495"/>
                  </a:cubicBezTo>
                  <a:cubicBezTo>
                    <a:pt x="989" y="720"/>
                    <a:pt x="1147" y="1215"/>
                    <a:pt x="855" y="1282"/>
                  </a:cubicBezTo>
                  <a:cubicBezTo>
                    <a:pt x="720" y="1305"/>
                    <a:pt x="495" y="1170"/>
                    <a:pt x="360" y="922"/>
                  </a:cubicBezTo>
                  <a:cubicBezTo>
                    <a:pt x="180" y="653"/>
                    <a:pt x="0" y="248"/>
                    <a:pt x="270" y="1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9"/>
            <p:cNvSpPr/>
            <p:nvPr/>
          </p:nvSpPr>
          <p:spPr>
            <a:xfrm>
              <a:off x="604625" y="2455000"/>
              <a:ext cx="53425" cy="49475"/>
            </a:xfrm>
            <a:custGeom>
              <a:avLst/>
              <a:gdLst/>
              <a:ahLst/>
              <a:cxnLst/>
              <a:rect l="l" t="t" r="r" b="b"/>
              <a:pathLst>
                <a:path w="2137" h="1979" extrusionOk="0">
                  <a:moveTo>
                    <a:pt x="1" y="1507"/>
                  </a:moveTo>
                  <a:cubicBezTo>
                    <a:pt x="68" y="1214"/>
                    <a:pt x="203" y="945"/>
                    <a:pt x="428" y="765"/>
                  </a:cubicBezTo>
                  <a:cubicBezTo>
                    <a:pt x="720" y="517"/>
                    <a:pt x="1890" y="0"/>
                    <a:pt x="2024" y="562"/>
                  </a:cubicBezTo>
                  <a:cubicBezTo>
                    <a:pt x="2137" y="1102"/>
                    <a:pt x="450" y="1979"/>
                    <a:pt x="1" y="150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9"/>
            <p:cNvSpPr/>
            <p:nvPr/>
          </p:nvSpPr>
          <p:spPr>
            <a:xfrm>
              <a:off x="551225" y="2499400"/>
              <a:ext cx="36575" cy="47800"/>
            </a:xfrm>
            <a:custGeom>
              <a:avLst/>
              <a:gdLst/>
              <a:ahLst/>
              <a:cxnLst/>
              <a:rect l="l" t="t" r="r" b="b"/>
              <a:pathLst>
                <a:path w="1463" h="1912" extrusionOk="0">
                  <a:moveTo>
                    <a:pt x="1462" y="698"/>
                  </a:moveTo>
                  <a:cubicBezTo>
                    <a:pt x="1440" y="1170"/>
                    <a:pt x="1237" y="1867"/>
                    <a:pt x="855" y="1867"/>
                  </a:cubicBezTo>
                  <a:cubicBezTo>
                    <a:pt x="1" y="1912"/>
                    <a:pt x="923" y="1"/>
                    <a:pt x="1462" y="6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9"/>
            <p:cNvSpPr/>
            <p:nvPr/>
          </p:nvSpPr>
          <p:spPr>
            <a:xfrm>
              <a:off x="611950" y="2511775"/>
              <a:ext cx="25300" cy="27000"/>
            </a:xfrm>
            <a:custGeom>
              <a:avLst/>
              <a:gdLst/>
              <a:ahLst/>
              <a:cxnLst/>
              <a:rect l="l" t="t" r="r" b="b"/>
              <a:pathLst>
                <a:path w="1012" h="1080" extrusionOk="0">
                  <a:moveTo>
                    <a:pt x="900" y="158"/>
                  </a:moveTo>
                  <a:cubicBezTo>
                    <a:pt x="922" y="248"/>
                    <a:pt x="944" y="315"/>
                    <a:pt x="1012" y="360"/>
                  </a:cubicBezTo>
                  <a:cubicBezTo>
                    <a:pt x="944" y="787"/>
                    <a:pt x="675" y="1035"/>
                    <a:pt x="180" y="1080"/>
                  </a:cubicBezTo>
                  <a:cubicBezTo>
                    <a:pt x="113" y="1012"/>
                    <a:pt x="90" y="922"/>
                    <a:pt x="0" y="877"/>
                  </a:cubicBezTo>
                  <a:cubicBezTo>
                    <a:pt x="68" y="450"/>
                    <a:pt x="360" y="0"/>
                    <a:pt x="900" y="1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9"/>
            <p:cNvSpPr/>
            <p:nvPr/>
          </p:nvSpPr>
          <p:spPr>
            <a:xfrm>
              <a:off x="643425" y="2434750"/>
              <a:ext cx="661675" cy="852800"/>
            </a:xfrm>
            <a:custGeom>
              <a:avLst/>
              <a:gdLst/>
              <a:ahLst/>
              <a:cxnLst/>
              <a:rect l="l" t="t" r="r" b="b"/>
              <a:pathLst>
                <a:path w="26467" h="34112" extrusionOk="0">
                  <a:moveTo>
                    <a:pt x="1484" y="10232"/>
                  </a:moveTo>
                  <a:cubicBezTo>
                    <a:pt x="1327" y="9737"/>
                    <a:pt x="1147" y="8950"/>
                    <a:pt x="967" y="8186"/>
                  </a:cubicBezTo>
                  <a:cubicBezTo>
                    <a:pt x="585" y="6612"/>
                    <a:pt x="0" y="4925"/>
                    <a:pt x="967" y="4183"/>
                  </a:cubicBezTo>
                  <a:cubicBezTo>
                    <a:pt x="1439" y="3801"/>
                    <a:pt x="2226" y="3576"/>
                    <a:pt x="3013" y="3329"/>
                  </a:cubicBezTo>
                  <a:cubicBezTo>
                    <a:pt x="3755" y="3104"/>
                    <a:pt x="4587" y="2946"/>
                    <a:pt x="5329" y="2789"/>
                  </a:cubicBezTo>
                  <a:cubicBezTo>
                    <a:pt x="8635" y="2047"/>
                    <a:pt x="11198" y="1777"/>
                    <a:pt x="14549" y="923"/>
                  </a:cubicBezTo>
                  <a:cubicBezTo>
                    <a:pt x="15291" y="720"/>
                    <a:pt x="16078" y="585"/>
                    <a:pt x="16842" y="450"/>
                  </a:cubicBezTo>
                  <a:cubicBezTo>
                    <a:pt x="17899" y="271"/>
                    <a:pt x="18956" y="1"/>
                    <a:pt x="19518" y="720"/>
                  </a:cubicBezTo>
                  <a:cubicBezTo>
                    <a:pt x="19765" y="1035"/>
                    <a:pt x="19878" y="1732"/>
                    <a:pt x="20058" y="2339"/>
                  </a:cubicBezTo>
                  <a:cubicBezTo>
                    <a:pt x="20238" y="2946"/>
                    <a:pt x="20350" y="3576"/>
                    <a:pt x="20462" y="4116"/>
                  </a:cubicBezTo>
                  <a:cubicBezTo>
                    <a:pt x="20755" y="5375"/>
                    <a:pt x="21002" y="6544"/>
                    <a:pt x="21249" y="7623"/>
                  </a:cubicBezTo>
                  <a:cubicBezTo>
                    <a:pt x="21834" y="10209"/>
                    <a:pt x="22464" y="12368"/>
                    <a:pt x="23093" y="14796"/>
                  </a:cubicBezTo>
                  <a:cubicBezTo>
                    <a:pt x="23678" y="17067"/>
                    <a:pt x="24420" y="19473"/>
                    <a:pt x="24982" y="21902"/>
                  </a:cubicBezTo>
                  <a:cubicBezTo>
                    <a:pt x="25477" y="23993"/>
                    <a:pt x="26466" y="26759"/>
                    <a:pt x="26151" y="28535"/>
                  </a:cubicBezTo>
                  <a:cubicBezTo>
                    <a:pt x="25904" y="29974"/>
                    <a:pt x="24465" y="30446"/>
                    <a:pt x="22756" y="30964"/>
                  </a:cubicBezTo>
                  <a:cubicBezTo>
                    <a:pt x="19361" y="31998"/>
                    <a:pt x="16123" y="32448"/>
                    <a:pt x="12862" y="33212"/>
                  </a:cubicBezTo>
                  <a:cubicBezTo>
                    <a:pt x="12098" y="33392"/>
                    <a:pt x="11198" y="33617"/>
                    <a:pt x="10389" y="33797"/>
                  </a:cubicBezTo>
                  <a:cubicBezTo>
                    <a:pt x="9444" y="33977"/>
                    <a:pt x="8455" y="34112"/>
                    <a:pt x="8028" y="33752"/>
                  </a:cubicBezTo>
                  <a:cubicBezTo>
                    <a:pt x="7578" y="33392"/>
                    <a:pt x="7241" y="32223"/>
                    <a:pt x="6971" y="31211"/>
                  </a:cubicBezTo>
                  <a:cubicBezTo>
                    <a:pt x="6701" y="30132"/>
                    <a:pt x="6476" y="29120"/>
                    <a:pt x="6274" y="28198"/>
                  </a:cubicBezTo>
                  <a:cubicBezTo>
                    <a:pt x="4857" y="22284"/>
                    <a:pt x="3036" y="16213"/>
                    <a:pt x="1507" y="10299"/>
                  </a:cubicBezTo>
                  <a:cubicBezTo>
                    <a:pt x="1507" y="10277"/>
                    <a:pt x="1507" y="10254"/>
                    <a:pt x="1484" y="1023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9"/>
            <p:cNvSpPr/>
            <p:nvPr/>
          </p:nvSpPr>
          <p:spPr>
            <a:xfrm>
              <a:off x="785650" y="2844550"/>
              <a:ext cx="427800" cy="131025"/>
            </a:xfrm>
            <a:custGeom>
              <a:avLst/>
              <a:gdLst/>
              <a:ahLst/>
              <a:cxnLst/>
              <a:rect l="l" t="t" r="r" b="b"/>
              <a:pathLst>
                <a:path w="17112" h="5241" extrusionOk="0">
                  <a:moveTo>
                    <a:pt x="16842" y="1"/>
                  </a:moveTo>
                  <a:cubicBezTo>
                    <a:pt x="16392" y="68"/>
                    <a:pt x="9579" y="1867"/>
                    <a:pt x="9152" y="1980"/>
                  </a:cubicBezTo>
                  <a:cubicBezTo>
                    <a:pt x="7645" y="2317"/>
                    <a:pt x="6296" y="2632"/>
                    <a:pt x="4790" y="3036"/>
                  </a:cubicBezTo>
                  <a:cubicBezTo>
                    <a:pt x="3890" y="3284"/>
                    <a:pt x="2968" y="3554"/>
                    <a:pt x="1979" y="3823"/>
                  </a:cubicBezTo>
                  <a:cubicBezTo>
                    <a:pt x="1574" y="3936"/>
                    <a:pt x="1169" y="4026"/>
                    <a:pt x="562" y="4206"/>
                  </a:cubicBezTo>
                  <a:cubicBezTo>
                    <a:pt x="427" y="4251"/>
                    <a:pt x="225" y="4296"/>
                    <a:pt x="0" y="4363"/>
                  </a:cubicBezTo>
                  <a:lnTo>
                    <a:pt x="248" y="5240"/>
                  </a:lnTo>
                  <a:cubicBezTo>
                    <a:pt x="945" y="5060"/>
                    <a:pt x="1619" y="4903"/>
                    <a:pt x="2204" y="4745"/>
                  </a:cubicBezTo>
                  <a:cubicBezTo>
                    <a:pt x="4610" y="4093"/>
                    <a:pt x="7038" y="3599"/>
                    <a:pt x="9422" y="3014"/>
                  </a:cubicBezTo>
                  <a:cubicBezTo>
                    <a:pt x="9871" y="2901"/>
                    <a:pt x="16887" y="1125"/>
                    <a:pt x="17112" y="968"/>
                  </a:cubicBezTo>
                  <a:cubicBezTo>
                    <a:pt x="17022" y="653"/>
                    <a:pt x="16932" y="316"/>
                    <a:pt x="168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9"/>
            <p:cNvSpPr/>
            <p:nvPr/>
          </p:nvSpPr>
          <p:spPr>
            <a:xfrm>
              <a:off x="800825" y="2897400"/>
              <a:ext cx="425000" cy="131000"/>
            </a:xfrm>
            <a:custGeom>
              <a:avLst/>
              <a:gdLst/>
              <a:ahLst/>
              <a:cxnLst/>
              <a:rect l="l" t="t" r="r" b="b"/>
              <a:pathLst>
                <a:path w="17000" h="5240" extrusionOk="0">
                  <a:moveTo>
                    <a:pt x="16797" y="0"/>
                  </a:moveTo>
                  <a:cubicBezTo>
                    <a:pt x="16550" y="68"/>
                    <a:pt x="9917" y="1799"/>
                    <a:pt x="9669" y="1844"/>
                  </a:cubicBezTo>
                  <a:cubicBezTo>
                    <a:pt x="8185" y="2204"/>
                    <a:pt x="6836" y="2519"/>
                    <a:pt x="5329" y="2924"/>
                  </a:cubicBezTo>
                  <a:cubicBezTo>
                    <a:pt x="4408" y="3171"/>
                    <a:pt x="3486" y="3441"/>
                    <a:pt x="2519" y="3711"/>
                  </a:cubicBezTo>
                  <a:cubicBezTo>
                    <a:pt x="2092" y="3801"/>
                    <a:pt x="1687" y="3913"/>
                    <a:pt x="1102" y="4093"/>
                  </a:cubicBezTo>
                  <a:cubicBezTo>
                    <a:pt x="855" y="4160"/>
                    <a:pt x="315" y="4273"/>
                    <a:pt x="0" y="4385"/>
                  </a:cubicBezTo>
                  <a:lnTo>
                    <a:pt x="248" y="5240"/>
                  </a:lnTo>
                  <a:cubicBezTo>
                    <a:pt x="360" y="5217"/>
                    <a:pt x="473" y="5195"/>
                    <a:pt x="585" y="5150"/>
                  </a:cubicBezTo>
                  <a:cubicBezTo>
                    <a:pt x="1349" y="4970"/>
                    <a:pt x="2114" y="4790"/>
                    <a:pt x="2744" y="4633"/>
                  </a:cubicBezTo>
                  <a:cubicBezTo>
                    <a:pt x="5150" y="3980"/>
                    <a:pt x="7578" y="3486"/>
                    <a:pt x="9939" y="2901"/>
                  </a:cubicBezTo>
                  <a:cubicBezTo>
                    <a:pt x="10141" y="2856"/>
                    <a:pt x="16775" y="1125"/>
                    <a:pt x="17000" y="1080"/>
                  </a:cubicBezTo>
                  <a:cubicBezTo>
                    <a:pt x="16932" y="720"/>
                    <a:pt x="16865" y="360"/>
                    <a:pt x="16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9"/>
            <p:cNvSpPr/>
            <p:nvPr/>
          </p:nvSpPr>
          <p:spPr>
            <a:xfrm>
              <a:off x="816550" y="2954175"/>
              <a:ext cx="419400" cy="129875"/>
            </a:xfrm>
            <a:custGeom>
              <a:avLst/>
              <a:gdLst/>
              <a:ahLst/>
              <a:cxnLst/>
              <a:rect l="l" t="t" r="r" b="b"/>
              <a:pathLst>
                <a:path w="16776" h="5195" extrusionOk="0">
                  <a:moveTo>
                    <a:pt x="16595" y="1"/>
                  </a:moveTo>
                  <a:cubicBezTo>
                    <a:pt x="16281" y="68"/>
                    <a:pt x="9602" y="1822"/>
                    <a:pt x="9288" y="1889"/>
                  </a:cubicBezTo>
                  <a:cubicBezTo>
                    <a:pt x="7781" y="2249"/>
                    <a:pt x="6432" y="2564"/>
                    <a:pt x="4948" y="2969"/>
                  </a:cubicBezTo>
                  <a:cubicBezTo>
                    <a:pt x="4026" y="3216"/>
                    <a:pt x="3104" y="3486"/>
                    <a:pt x="2115" y="3733"/>
                  </a:cubicBezTo>
                  <a:cubicBezTo>
                    <a:pt x="1710" y="3846"/>
                    <a:pt x="1305" y="3958"/>
                    <a:pt x="720" y="4138"/>
                  </a:cubicBezTo>
                  <a:cubicBezTo>
                    <a:pt x="541" y="4183"/>
                    <a:pt x="271" y="4250"/>
                    <a:pt x="1" y="4318"/>
                  </a:cubicBezTo>
                  <a:lnTo>
                    <a:pt x="248" y="5195"/>
                  </a:lnTo>
                  <a:cubicBezTo>
                    <a:pt x="990" y="5015"/>
                    <a:pt x="1732" y="4835"/>
                    <a:pt x="2339" y="4655"/>
                  </a:cubicBezTo>
                  <a:cubicBezTo>
                    <a:pt x="4745" y="4003"/>
                    <a:pt x="7196" y="3531"/>
                    <a:pt x="9557" y="2946"/>
                  </a:cubicBezTo>
                  <a:cubicBezTo>
                    <a:pt x="9805" y="2879"/>
                    <a:pt x="16506" y="1147"/>
                    <a:pt x="16775" y="1080"/>
                  </a:cubicBezTo>
                  <a:cubicBezTo>
                    <a:pt x="16708" y="720"/>
                    <a:pt x="16663" y="360"/>
                    <a:pt x="165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9"/>
            <p:cNvSpPr/>
            <p:nvPr/>
          </p:nvSpPr>
          <p:spPr>
            <a:xfrm>
              <a:off x="822175" y="3013200"/>
              <a:ext cx="428375" cy="131000"/>
            </a:xfrm>
            <a:custGeom>
              <a:avLst/>
              <a:gdLst/>
              <a:ahLst/>
              <a:cxnLst/>
              <a:rect l="l" t="t" r="r" b="b"/>
              <a:pathLst>
                <a:path w="17135" h="5240" extrusionOk="0">
                  <a:moveTo>
                    <a:pt x="16843" y="1"/>
                  </a:moveTo>
                  <a:cubicBezTo>
                    <a:pt x="16415" y="68"/>
                    <a:pt x="9602" y="1889"/>
                    <a:pt x="9153" y="1979"/>
                  </a:cubicBezTo>
                  <a:cubicBezTo>
                    <a:pt x="7646" y="2339"/>
                    <a:pt x="6319" y="2654"/>
                    <a:pt x="4813" y="3059"/>
                  </a:cubicBezTo>
                  <a:cubicBezTo>
                    <a:pt x="3891" y="3306"/>
                    <a:pt x="2969" y="3576"/>
                    <a:pt x="1980" y="3846"/>
                  </a:cubicBezTo>
                  <a:cubicBezTo>
                    <a:pt x="1575" y="3936"/>
                    <a:pt x="1170" y="4048"/>
                    <a:pt x="585" y="4228"/>
                  </a:cubicBezTo>
                  <a:cubicBezTo>
                    <a:pt x="451" y="4273"/>
                    <a:pt x="226" y="4318"/>
                    <a:pt x="1" y="4363"/>
                  </a:cubicBezTo>
                  <a:lnTo>
                    <a:pt x="248" y="5240"/>
                  </a:lnTo>
                  <a:cubicBezTo>
                    <a:pt x="945" y="5082"/>
                    <a:pt x="1642" y="4925"/>
                    <a:pt x="2227" y="4768"/>
                  </a:cubicBezTo>
                  <a:cubicBezTo>
                    <a:pt x="4610" y="4093"/>
                    <a:pt x="7061" y="3621"/>
                    <a:pt x="9422" y="3036"/>
                  </a:cubicBezTo>
                  <a:cubicBezTo>
                    <a:pt x="9872" y="2924"/>
                    <a:pt x="16910" y="1147"/>
                    <a:pt x="17135" y="990"/>
                  </a:cubicBezTo>
                  <a:cubicBezTo>
                    <a:pt x="17045" y="653"/>
                    <a:pt x="16933" y="338"/>
                    <a:pt x="168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9"/>
            <p:cNvSpPr/>
            <p:nvPr/>
          </p:nvSpPr>
          <p:spPr>
            <a:xfrm>
              <a:off x="837350" y="3066600"/>
              <a:ext cx="425575" cy="131000"/>
            </a:xfrm>
            <a:custGeom>
              <a:avLst/>
              <a:gdLst/>
              <a:ahLst/>
              <a:cxnLst/>
              <a:rect l="l" t="t" r="r" b="b"/>
              <a:pathLst>
                <a:path w="17023" h="5240" extrusionOk="0">
                  <a:moveTo>
                    <a:pt x="16798" y="1"/>
                  </a:moveTo>
                  <a:cubicBezTo>
                    <a:pt x="16550" y="46"/>
                    <a:pt x="9940" y="1800"/>
                    <a:pt x="9692" y="1845"/>
                  </a:cubicBezTo>
                  <a:cubicBezTo>
                    <a:pt x="8186" y="2204"/>
                    <a:pt x="6837" y="2519"/>
                    <a:pt x="5330" y="2924"/>
                  </a:cubicBezTo>
                  <a:cubicBezTo>
                    <a:pt x="4431" y="3171"/>
                    <a:pt x="3509" y="3441"/>
                    <a:pt x="2519" y="3688"/>
                  </a:cubicBezTo>
                  <a:cubicBezTo>
                    <a:pt x="2115" y="3801"/>
                    <a:pt x="1710" y="3913"/>
                    <a:pt x="1103" y="4093"/>
                  </a:cubicBezTo>
                  <a:cubicBezTo>
                    <a:pt x="855" y="4161"/>
                    <a:pt x="338" y="4273"/>
                    <a:pt x="1" y="4385"/>
                  </a:cubicBezTo>
                  <a:lnTo>
                    <a:pt x="248" y="5240"/>
                  </a:lnTo>
                  <a:cubicBezTo>
                    <a:pt x="361" y="5217"/>
                    <a:pt x="473" y="5172"/>
                    <a:pt x="608" y="5150"/>
                  </a:cubicBezTo>
                  <a:cubicBezTo>
                    <a:pt x="1350" y="4970"/>
                    <a:pt x="2115" y="4790"/>
                    <a:pt x="2744" y="4610"/>
                  </a:cubicBezTo>
                  <a:cubicBezTo>
                    <a:pt x="5150" y="3958"/>
                    <a:pt x="7579" y="3486"/>
                    <a:pt x="9962" y="2901"/>
                  </a:cubicBezTo>
                  <a:cubicBezTo>
                    <a:pt x="10165" y="2834"/>
                    <a:pt x="16775" y="1125"/>
                    <a:pt x="17023" y="1058"/>
                  </a:cubicBezTo>
                  <a:cubicBezTo>
                    <a:pt x="16955" y="698"/>
                    <a:pt x="16865" y="338"/>
                    <a:pt x="167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9"/>
            <p:cNvSpPr/>
            <p:nvPr/>
          </p:nvSpPr>
          <p:spPr>
            <a:xfrm>
              <a:off x="853100" y="3122825"/>
              <a:ext cx="419950" cy="129875"/>
            </a:xfrm>
            <a:custGeom>
              <a:avLst/>
              <a:gdLst/>
              <a:ahLst/>
              <a:cxnLst/>
              <a:rect l="l" t="t" r="r" b="b"/>
              <a:pathLst>
                <a:path w="16798" h="5195" extrusionOk="0">
                  <a:moveTo>
                    <a:pt x="16595" y="0"/>
                  </a:moveTo>
                  <a:cubicBezTo>
                    <a:pt x="16280" y="68"/>
                    <a:pt x="9602" y="1844"/>
                    <a:pt x="9310" y="1912"/>
                  </a:cubicBezTo>
                  <a:cubicBezTo>
                    <a:pt x="7803" y="2249"/>
                    <a:pt x="6454" y="2586"/>
                    <a:pt x="4947" y="2968"/>
                  </a:cubicBezTo>
                  <a:cubicBezTo>
                    <a:pt x="4025" y="3216"/>
                    <a:pt x="3126" y="3508"/>
                    <a:pt x="2137" y="3755"/>
                  </a:cubicBezTo>
                  <a:cubicBezTo>
                    <a:pt x="1732" y="3868"/>
                    <a:pt x="1327" y="3980"/>
                    <a:pt x="720" y="4138"/>
                  </a:cubicBezTo>
                  <a:cubicBezTo>
                    <a:pt x="563" y="4205"/>
                    <a:pt x="270" y="4250"/>
                    <a:pt x="1" y="4340"/>
                  </a:cubicBezTo>
                  <a:lnTo>
                    <a:pt x="248" y="5194"/>
                  </a:lnTo>
                  <a:cubicBezTo>
                    <a:pt x="990" y="5015"/>
                    <a:pt x="1732" y="4857"/>
                    <a:pt x="2362" y="4677"/>
                  </a:cubicBezTo>
                  <a:cubicBezTo>
                    <a:pt x="4768" y="4025"/>
                    <a:pt x="7196" y="3553"/>
                    <a:pt x="9557" y="2968"/>
                  </a:cubicBezTo>
                  <a:cubicBezTo>
                    <a:pt x="9827" y="2901"/>
                    <a:pt x="16528" y="1170"/>
                    <a:pt x="16797" y="1080"/>
                  </a:cubicBezTo>
                  <a:cubicBezTo>
                    <a:pt x="16730" y="720"/>
                    <a:pt x="16663" y="360"/>
                    <a:pt x="16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9"/>
            <p:cNvSpPr/>
            <p:nvPr/>
          </p:nvSpPr>
          <p:spPr>
            <a:xfrm>
              <a:off x="844100" y="2503325"/>
              <a:ext cx="175975" cy="367125"/>
            </a:xfrm>
            <a:custGeom>
              <a:avLst/>
              <a:gdLst/>
              <a:ahLst/>
              <a:cxnLst/>
              <a:rect l="l" t="t" r="r" b="b"/>
              <a:pathLst>
                <a:path w="7039" h="14685" extrusionOk="0">
                  <a:moveTo>
                    <a:pt x="2901" y="1"/>
                  </a:moveTo>
                  <a:cubicBezTo>
                    <a:pt x="3239" y="2025"/>
                    <a:pt x="3666" y="4273"/>
                    <a:pt x="4206" y="6252"/>
                  </a:cubicBezTo>
                  <a:cubicBezTo>
                    <a:pt x="5015" y="6409"/>
                    <a:pt x="5780" y="5937"/>
                    <a:pt x="6207" y="5488"/>
                  </a:cubicBezTo>
                  <a:cubicBezTo>
                    <a:pt x="6319" y="5353"/>
                    <a:pt x="6477" y="5083"/>
                    <a:pt x="6724" y="5083"/>
                  </a:cubicBezTo>
                  <a:cubicBezTo>
                    <a:pt x="6791" y="5083"/>
                    <a:pt x="6926" y="5173"/>
                    <a:pt x="6971" y="5263"/>
                  </a:cubicBezTo>
                  <a:cubicBezTo>
                    <a:pt x="7039" y="5488"/>
                    <a:pt x="6836" y="5757"/>
                    <a:pt x="6724" y="5915"/>
                  </a:cubicBezTo>
                  <a:cubicBezTo>
                    <a:pt x="6589" y="6095"/>
                    <a:pt x="6432" y="6275"/>
                    <a:pt x="6252" y="6409"/>
                  </a:cubicBezTo>
                  <a:cubicBezTo>
                    <a:pt x="5757" y="6837"/>
                    <a:pt x="5150" y="7039"/>
                    <a:pt x="4453" y="7084"/>
                  </a:cubicBezTo>
                  <a:cubicBezTo>
                    <a:pt x="4768" y="8276"/>
                    <a:pt x="5015" y="9490"/>
                    <a:pt x="5307" y="10704"/>
                  </a:cubicBezTo>
                  <a:cubicBezTo>
                    <a:pt x="5622" y="11896"/>
                    <a:pt x="5959" y="13088"/>
                    <a:pt x="6139" y="14302"/>
                  </a:cubicBezTo>
                  <a:cubicBezTo>
                    <a:pt x="5667" y="14572"/>
                    <a:pt x="4948" y="14684"/>
                    <a:pt x="4430" y="14662"/>
                  </a:cubicBezTo>
                  <a:cubicBezTo>
                    <a:pt x="3936" y="12098"/>
                    <a:pt x="3868" y="9805"/>
                    <a:pt x="3351" y="7241"/>
                  </a:cubicBezTo>
                  <a:cubicBezTo>
                    <a:pt x="2946" y="8253"/>
                    <a:pt x="2362" y="9288"/>
                    <a:pt x="1485" y="10075"/>
                  </a:cubicBezTo>
                  <a:cubicBezTo>
                    <a:pt x="1350" y="10165"/>
                    <a:pt x="878" y="10479"/>
                    <a:pt x="653" y="10614"/>
                  </a:cubicBezTo>
                  <a:cubicBezTo>
                    <a:pt x="450" y="10727"/>
                    <a:pt x="158" y="10817"/>
                    <a:pt x="91" y="10614"/>
                  </a:cubicBezTo>
                  <a:cubicBezTo>
                    <a:pt x="1" y="10367"/>
                    <a:pt x="293" y="10210"/>
                    <a:pt x="450" y="10120"/>
                  </a:cubicBezTo>
                  <a:cubicBezTo>
                    <a:pt x="990" y="9737"/>
                    <a:pt x="1732" y="9063"/>
                    <a:pt x="2092" y="8591"/>
                  </a:cubicBezTo>
                  <a:cubicBezTo>
                    <a:pt x="2317" y="8298"/>
                    <a:pt x="2542" y="7961"/>
                    <a:pt x="2722" y="7556"/>
                  </a:cubicBezTo>
                  <a:cubicBezTo>
                    <a:pt x="2834" y="7286"/>
                    <a:pt x="2946" y="6972"/>
                    <a:pt x="3036" y="6657"/>
                  </a:cubicBezTo>
                  <a:cubicBezTo>
                    <a:pt x="3059" y="6544"/>
                    <a:pt x="3126" y="6432"/>
                    <a:pt x="3126" y="6342"/>
                  </a:cubicBezTo>
                  <a:cubicBezTo>
                    <a:pt x="3126" y="6252"/>
                    <a:pt x="3059" y="6117"/>
                    <a:pt x="3014" y="5982"/>
                  </a:cubicBezTo>
                  <a:cubicBezTo>
                    <a:pt x="2766" y="5128"/>
                    <a:pt x="2497" y="4183"/>
                    <a:pt x="2227" y="3374"/>
                  </a:cubicBezTo>
                  <a:cubicBezTo>
                    <a:pt x="1890" y="2384"/>
                    <a:pt x="1597" y="1485"/>
                    <a:pt x="1305" y="451"/>
                  </a:cubicBezTo>
                  <a:cubicBezTo>
                    <a:pt x="1777" y="248"/>
                    <a:pt x="2317" y="23"/>
                    <a:pt x="29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9"/>
            <p:cNvSpPr/>
            <p:nvPr/>
          </p:nvSpPr>
          <p:spPr>
            <a:xfrm>
              <a:off x="849725" y="2504450"/>
              <a:ext cx="208575" cy="373850"/>
            </a:xfrm>
            <a:custGeom>
              <a:avLst/>
              <a:gdLst/>
              <a:ahLst/>
              <a:cxnLst/>
              <a:rect l="l" t="t" r="r" b="b"/>
              <a:pathLst>
                <a:path w="8343" h="14954" extrusionOk="0">
                  <a:moveTo>
                    <a:pt x="1462" y="23"/>
                  </a:moveTo>
                  <a:cubicBezTo>
                    <a:pt x="1462" y="1"/>
                    <a:pt x="1485" y="23"/>
                    <a:pt x="1485" y="23"/>
                  </a:cubicBezTo>
                  <a:cubicBezTo>
                    <a:pt x="2024" y="2452"/>
                    <a:pt x="2497" y="5038"/>
                    <a:pt x="3194" y="7219"/>
                  </a:cubicBezTo>
                  <a:cubicBezTo>
                    <a:pt x="4071" y="7511"/>
                    <a:pt x="5105" y="7601"/>
                    <a:pt x="6252" y="7466"/>
                  </a:cubicBezTo>
                  <a:cubicBezTo>
                    <a:pt x="6364" y="7376"/>
                    <a:pt x="6409" y="7219"/>
                    <a:pt x="6477" y="7106"/>
                  </a:cubicBezTo>
                  <a:cubicBezTo>
                    <a:pt x="6656" y="6814"/>
                    <a:pt x="6904" y="6567"/>
                    <a:pt x="7129" y="6274"/>
                  </a:cubicBezTo>
                  <a:cubicBezTo>
                    <a:pt x="7196" y="6185"/>
                    <a:pt x="7241" y="6050"/>
                    <a:pt x="7421" y="6072"/>
                  </a:cubicBezTo>
                  <a:cubicBezTo>
                    <a:pt x="7556" y="6185"/>
                    <a:pt x="7443" y="6342"/>
                    <a:pt x="7398" y="6454"/>
                  </a:cubicBezTo>
                  <a:cubicBezTo>
                    <a:pt x="7219" y="6792"/>
                    <a:pt x="6994" y="7151"/>
                    <a:pt x="6701" y="7399"/>
                  </a:cubicBezTo>
                  <a:cubicBezTo>
                    <a:pt x="7129" y="7354"/>
                    <a:pt x="7556" y="7241"/>
                    <a:pt x="8006" y="7129"/>
                  </a:cubicBezTo>
                  <a:cubicBezTo>
                    <a:pt x="8140" y="7106"/>
                    <a:pt x="8275" y="7084"/>
                    <a:pt x="8320" y="7219"/>
                  </a:cubicBezTo>
                  <a:cubicBezTo>
                    <a:pt x="8343" y="7354"/>
                    <a:pt x="8185" y="7421"/>
                    <a:pt x="8051" y="7466"/>
                  </a:cubicBezTo>
                  <a:cubicBezTo>
                    <a:pt x="7623" y="7646"/>
                    <a:pt x="7219" y="7826"/>
                    <a:pt x="6724" y="7916"/>
                  </a:cubicBezTo>
                  <a:cubicBezTo>
                    <a:pt x="6746" y="8028"/>
                    <a:pt x="6881" y="8096"/>
                    <a:pt x="6971" y="8163"/>
                  </a:cubicBezTo>
                  <a:cubicBezTo>
                    <a:pt x="7196" y="8343"/>
                    <a:pt x="7353" y="8456"/>
                    <a:pt x="7601" y="8635"/>
                  </a:cubicBezTo>
                  <a:cubicBezTo>
                    <a:pt x="7691" y="8680"/>
                    <a:pt x="7871" y="8793"/>
                    <a:pt x="7826" y="8905"/>
                  </a:cubicBezTo>
                  <a:cubicBezTo>
                    <a:pt x="7736" y="9040"/>
                    <a:pt x="7556" y="8950"/>
                    <a:pt x="7443" y="8883"/>
                  </a:cubicBezTo>
                  <a:cubicBezTo>
                    <a:pt x="6971" y="8680"/>
                    <a:pt x="6499" y="8411"/>
                    <a:pt x="6207" y="7983"/>
                  </a:cubicBezTo>
                  <a:cubicBezTo>
                    <a:pt x="5127" y="8141"/>
                    <a:pt x="4183" y="8073"/>
                    <a:pt x="3396" y="7826"/>
                  </a:cubicBezTo>
                  <a:cubicBezTo>
                    <a:pt x="3981" y="10097"/>
                    <a:pt x="4588" y="12368"/>
                    <a:pt x="5262" y="14527"/>
                  </a:cubicBezTo>
                  <a:cubicBezTo>
                    <a:pt x="4835" y="14729"/>
                    <a:pt x="4228" y="14909"/>
                    <a:pt x="3733" y="14954"/>
                  </a:cubicBezTo>
                  <a:cubicBezTo>
                    <a:pt x="3463" y="13380"/>
                    <a:pt x="3373" y="11918"/>
                    <a:pt x="3014" y="10277"/>
                  </a:cubicBezTo>
                  <a:cubicBezTo>
                    <a:pt x="2654" y="10794"/>
                    <a:pt x="2182" y="11401"/>
                    <a:pt x="1777" y="11761"/>
                  </a:cubicBezTo>
                  <a:cubicBezTo>
                    <a:pt x="1687" y="11851"/>
                    <a:pt x="1552" y="11986"/>
                    <a:pt x="1372" y="12076"/>
                  </a:cubicBezTo>
                  <a:cubicBezTo>
                    <a:pt x="1215" y="12166"/>
                    <a:pt x="967" y="12256"/>
                    <a:pt x="900" y="12076"/>
                  </a:cubicBezTo>
                  <a:cubicBezTo>
                    <a:pt x="855" y="11896"/>
                    <a:pt x="1057" y="11671"/>
                    <a:pt x="1192" y="11536"/>
                  </a:cubicBezTo>
                  <a:cubicBezTo>
                    <a:pt x="1912" y="10839"/>
                    <a:pt x="2474" y="10142"/>
                    <a:pt x="2699" y="9625"/>
                  </a:cubicBezTo>
                  <a:cubicBezTo>
                    <a:pt x="2744" y="9535"/>
                    <a:pt x="2811" y="9422"/>
                    <a:pt x="2811" y="9355"/>
                  </a:cubicBezTo>
                  <a:cubicBezTo>
                    <a:pt x="2811" y="9265"/>
                    <a:pt x="2766" y="9153"/>
                    <a:pt x="2721" y="9040"/>
                  </a:cubicBezTo>
                  <a:cubicBezTo>
                    <a:pt x="2541" y="8411"/>
                    <a:pt x="2339" y="7669"/>
                    <a:pt x="2182" y="7039"/>
                  </a:cubicBezTo>
                  <a:cubicBezTo>
                    <a:pt x="1575" y="4790"/>
                    <a:pt x="743" y="2564"/>
                    <a:pt x="1" y="586"/>
                  </a:cubicBezTo>
                  <a:cubicBezTo>
                    <a:pt x="180" y="451"/>
                    <a:pt x="428" y="383"/>
                    <a:pt x="675" y="293"/>
                  </a:cubicBezTo>
                  <a:cubicBezTo>
                    <a:pt x="923" y="203"/>
                    <a:pt x="1215" y="91"/>
                    <a:pt x="1462" y="2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9"/>
            <p:cNvSpPr/>
            <p:nvPr/>
          </p:nvSpPr>
          <p:spPr>
            <a:xfrm>
              <a:off x="719875" y="2575300"/>
              <a:ext cx="210825" cy="302450"/>
            </a:xfrm>
            <a:custGeom>
              <a:avLst/>
              <a:gdLst/>
              <a:ahLst/>
              <a:cxnLst/>
              <a:rect l="l" t="t" r="r" b="b"/>
              <a:pathLst>
                <a:path w="8433" h="12098" extrusionOk="0">
                  <a:moveTo>
                    <a:pt x="5487" y="5374"/>
                  </a:moveTo>
                  <a:cubicBezTo>
                    <a:pt x="6004" y="6116"/>
                    <a:pt x="5824" y="7083"/>
                    <a:pt x="5397" y="7555"/>
                  </a:cubicBezTo>
                  <a:cubicBezTo>
                    <a:pt x="6027" y="7510"/>
                    <a:pt x="6859" y="8028"/>
                    <a:pt x="6634" y="8815"/>
                  </a:cubicBezTo>
                  <a:cubicBezTo>
                    <a:pt x="7038" y="8702"/>
                    <a:pt x="7308" y="8725"/>
                    <a:pt x="7601" y="8860"/>
                  </a:cubicBezTo>
                  <a:cubicBezTo>
                    <a:pt x="7960" y="9017"/>
                    <a:pt x="8343" y="9354"/>
                    <a:pt x="8365" y="9961"/>
                  </a:cubicBezTo>
                  <a:cubicBezTo>
                    <a:pt x="8433" y="11086"/>
                    <a:pt x="7263" y="12030"/>
                    <a:pt x="5869" y="12097"/>
                  </a:cubicBezTo>
                  <a:cubicBezTo>
                    <a:pt x="5464" y="12097"/>
                    <a:pt x="5060" y="12053"/>
                    <a:pt x="4722" y="11963"/>
                  </a:cubicBezTo>
                  <a:cubicBezTo>
                    <a:pt x="3373" y="11558"/>
                    <a:pt x="2204" y="10501"/>
                    <a:pt x="1372" y="9084"/>
                  </a:cubicBezTo>
                  <a:cubicBezTo>
                    <a:pt x="450" y="7533"/>
                    <a:pt x="0" y="5442"/>
                    <a:pt x="203" y="3958"/>
                  </a:cubicBezTo>
                  <a:cubicBezTo>
                    <a:pt x="293" y="3216"/>
                    <a:pt x="495" y="2496"/>
                    <a:pt x="855" y="1889"/>
                  </a:cubicBezTo>
                  <a:cubicBezTo>
                    <a:pt x="1237" y="1282"/>
                    <a:pt x="1754" y="742"/>
                    <a:pt x="2586" y="382"/>
                  </a:cubicBezTo>
                  <a:cubicBezTo>
                    <a:pt x="3463" y="0"/>
                    <a:pt x="4453" y="180"/>
                    <a:pt x="5037" y="495"/>
                  </a:cubicBezTo>
                  <a:cubicBezTo>
                    <a:pt x="5712" y="855"/>
                    <a:pt x="6274" y="1439"/>
                    <a:pt x="6521" y="2406"/>
                  </a:cubicBezTo>
                  <a:cubicBezTo>
                    <a:pt x="6679" y="3058"/>
                    <a:pt x="6589" y="3620"/>
                    <a:pt x="6409" y="4115"/>
                  </a:cubicBezTo>
                  <a:cubicBezTo>
                    <a:pt x="6229" y="4587"/>
                    <a:pt x="5914" y="5014"/>
                    <a:pt x="5487" y="537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9"/>
            <p:cNvSpPr/>
            <p:nvPr/>
          </p:nvSpPr>
          <p:spPr>
            <a:xfrm>
              <a:off x="808700" y="2579225"/>
              <a:ext cx="122000" cy="298525"/>
            </a:xfrm>
            <a:custGeom>
              <a:avLst/>
              <a:gdLst/>
              <a:ahLst/>
              <a:cxnLst/>
              <a:rect l="l" t="t" r="r" b="b"/>
              <a:pathLst>
                <a:path w="4880" h="11941" extrusionOk="0">
                  <a:moveTo>
                    <a:pt x="0" y="1"/>
                  </a:moveTo>
                  <a:cubicBezTo>
                    <a:pt x="360" y="113"/>
                    <a:pt x="675" y="293"/>
                    <a:pt x="967" y="540"/>
                  </a:cubicBezTo>
                  <a:cubicBezTo>
                    <a:pt x="1394" y="922"/>
                    <a:pt x="1799" y="1530"/>
                    <a:pt x="1911" y="2339"/>
                  </a:cubicBezTo>
                  <a:cubicBezTo>
                    <a:pt x="2069" y="3418"/>
                    <a:pt x="1552" y="4093"/>
                    <a:pt x="855" y="4723"/>
                  </a:cubicBezTo>
                  <a:cubicBezTo>
                    <a:pt x="675" y="4880"/>
                    <a:pt x="247" y="5150"/>
                    <a:pt x="315" y="5420"/>
                  </a:cubicBezTo>
                  <a:cubicBezTo>
                    <a:pt x="337" y="5532"/>
                    <a:pt x="450" y="5600"/>
                    <a:pt x="540" y="5667"/>
                  </a:cubicBezTo>
                  <a:cubicBezTo>
                    <a:pt x="765" y="5824"/>
                    <a:pt x="967" y="6027"/>
                    <a:pt x="1079" y="6364"/>
                  </a:cubicBezTo>
                  <a:cubicBezTo>
                    <a:pt x="1237" y="6904"/>
                    <a:pt x="1034" y="7308"/>
                    <a:pt x="832" y="7646"/>
                  </a:cubicBezTo>
                  <a:cubicBezTo>
                    <a:pt x="720" y="7781"/>
                    <a:pt x="562" y="7961"/>
                    <a:pt x="630" y="8163"/>
                  </a:cubicBezTo>
                  <a:cubicBezTo>
                    <a:pt x="697" y="8275"/>
                    <a:pt x="877" y="8298"/>
                    <a:pt x="1034" y="8298"/>
                  </a:cubicBezTo>
                  <a:cubicBezTo>
                    <a:pt x="1065" y="8296"/>
                    <a:pt x="1095" y="8296"/>
                    <a:pt x="1124" y="8296"/>
                  </a:cubicBezTo>
                  <a:cubicBezTo>
                    <a:pt x="1576" y="8296"/>
                    <a:pt x="1927" y="8460"/>
                    <a:pt x="2159" y="8882"/>
                  </a:cubicBezTo>
                  <a:cubicBezTo>
                    <a:pt x="2271" y="9085"/>
                    <a:pt x="2271" y="9557"/>
                    <a:pt x="2496" y="9624"/>
                  </a:cubicBezTo>
                  <a:cubicBezTo>
                    <a:pt x="2516" y="9629"/>
                    <a:pt x="2534" y="9632"/>
                    <a:pt x="2552" y="9632"/>
                  </a:cubicBezTo>
                  <a:cubicBezTo>
                    <a:pt x="2697" y="9632"/>
                    <a:pt x="2788" y="9485"/>
                    <a:pt x="2968" y="9445"/>
                  </a:cubicBezTo>
                  <a:cubicBezTo>
                    <a:pt x="2990" y="9442"/>
                    <a:pt x="3012" y="9441"/>
                    <a:pt x="3034" y="9441"/>
                  </a:cubicBezTo>
                  <a:cubicBezTo>
                    <a:pt x="3218" y="9441"/>
                    <a:pt x="3412" y="9519"/>
                    <a:pt x="3553" y="9579"/>
                  </a:cubicBezTo>
                  <a:cubicBezTo>
                    <a:pt x="3665" y="9647"/>
                    <a:pt x="3868" y="9804"/>
                    <a:pt x="3935" y="10052"/>
                  </a:cubicBezTo>
                  <a:cubicBezTo>
                    <a:pt x="4025" y="10389"/>
                    <a:pt x="3755" y="10704"/>
                    <a:pt x="3575" y="10884"/>
                  </a:cubicBezTo>
                  <a:cubicBezTo>
                    <a:pt x="3351" y="11086"/>
                    <a:pt x="3013" y="11311"/>
                    <a:pt x="2608" y="11423"/>
                  </a:cubicBezTo>
                  <a:cubicBezTo>
                    <a:pt x="2290" y="11517"/>
                    <a:pt x="1940" y="11564"/>
                    <a:pt x="1637" y="11564"/>
                  </a:cubicBezTo>
                  <a:cubicBezTo>
                    <a:pt x="1577" y="11564"/>
                    <a:pt x="1518" y="11562"/>
                    <a:pt x="1462" y="11558"/>
                  </a:cubicBezTo>
                  <a:cubicBezTo>
                    <a:pt x="1102" y="11558"/>
                    <a:pt x="810" y="11536"/>
                    <a:pt x="427" y="11491"/>
                  </a:cubicBezTo>
                  <a:lnTo>
                    <a:pt x="405" y="11491"/>
                  </a:lnTo>
                  <a:cubicBezTo>
                    <a:pt x="652" y="11626"/>
                    <a:pt x="900" y="11716"/>
                    <a:pt x="1169" y="11806"/>
                  </a:cubicBezTo>
                  <a:cubicBezTo>
                    <a:pt x="1507" y="11896"/>
                    <a:pt x="1911" y="11940"/>
                    <a:pt x="2316" y="11940"/>
                  </a:cubicBezTo>
                  <a:cubicBezTo>
                    <a:pt x="3710" y="11873"/>
                    <a:pt x="4880" y="10929"/>
                    <a:pt x="4812" y="9804"/>
                  </a:cubicBezTo>
                  <a:cubicBezTo>
                    <a:pt x="4790" y="9197"/>
                    <a:pt x="4407" y="8860"/>
                    <a:pt x="4048" y="8703"/>
                  </a:cubicBezTo>
                  <a:cubicBezTo>
                    <a:pt x="3882" y="8626"/>
                    <a:pt x="3723" y="8586"/>
                    <a:pt x="3543" y="8586"/>
                  </a:cubicBezTo>
                  <a:cubicBezTo>
                    <a:pt x="3405" y="8586"/>
                    <a:pt x="3256" y="8609"/>
                    <a:pt x="3081" y="8658"/>
                  </a:cubicBezTo>
                  <a:cubicBezTo>
                    <a:pt x="3296" y="7902"/>
                    <a:pt x="2539" y="7396"/>
                    <a:pt x="1921" y="7396"/>
                  </a:cubicBezTo>
                  <a:cubicBezTo>
                    <a:pt x="1895" y="7396"/>
                    <a:pt x="1869" y="7397"/>
                    <a:pt x="1844" y="7398"/>
                  </a:cubicBezTo>
                  <a:cubicBezTo>
                    <a:pt x="2271" y="6926"/>
                    <a:pt x="2451" y="5959"/>
                    <a:pt x="1934" y="5217"/>
                  </a:cubicBezTo>
                  <a:cubicBezTo>
                    <a:pt x="2361" y="4857"/>
                    <a:pt x="2676" y="4430"/>
                    <a:pt x="2856" y="3958"/>
                  </a:cubicBezTo>
                  <a:cubicBezTo>
                    <a:pt x="3036" y="3463"/>
                    <a:pt x="3126" y="2901"/>
                    <a:pt x="2968" y="2249"/>
                  </a:cubicBezTo>
                  <a:cubicBezTo>
                    <a:pt x="2721" y="1282"/>
                    <a:pt x="2159" y="698"/>
                    <a:pt x="1484" y="338"/>
                  </a:cubicBezTo>
                  <a:cubicBezTo>
                    <a:pt x="1102" y="135"/>
                    <a:pt x="562"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9"/>
            <p:cNvSpPr/>
            <p:nvPr/>
          </p:nvSpPr>
          <p:spPr>
            <a:xfrm>
              <a:off x="769350" y="2691100"/>
              <a:ext cx="85450" cy="31500"/>
            </a:xfrm>
            <a:custGeom>
              <a:avLst/>
              <a:gdLst/>
              <a:ahLst/>
              <a:cxnLst/>
              <a:rect l="l" t="t" r="r" b="b"/>
              <a:pathLst>
                <a:path w="3418" h="1260" extrusionOk="0">
                  <a:moveTo>
                    <a:pt x="495" y="113"/>
                  </a:moveTo>
                  <a:cubicBezTo>
                    <a:pt x="675" y="0"/>
                    <a:pt x="810" y="203"/>
                    <a:pt x="945" y="293"/>
                  </a:cubicBezTo>
                  <a:cubicBezTo>
                    <a:pt x="1327" y="540"/>
                    <a:pt x="1844" y="675"/>
                    <a:pt x="2384" y="765"/>
                  </a:cubicBezTo>
                  <a:cubicBezTo>
                    <a:pt x="2564" y="787"/>
                    <a:pt x="2743" y="832"/>
                    <a:pt x="2901" y="832"/>
                  </a:cubicBezTo>
                  <a:cubicBezTo>
                    <a:pt x="3036" y="832"/>
                    <a:pt x="3373" y="742"/>
                    <a:pt x="3395" y="877"/>
                  </a:cubicBezTo>
                  <a:cubicBezTo>
                    <a:pt x="3418" y="1035"/>
                    <a:pt x="3081" y="1057"/>
                    <a:pt x="3013" y="1057"/>
                  </a:cubicBezTo>
                  <a:cubicBezTo>
                    <a:pt x="2901" y="1080"/>
                    <a:pt x="2721" y="1035"/>
                    <a:pt x="2608" y="1012"/>
                  </a:cubicBezTo>
                  <a:cubicBezTo>
                    <a:pt x="2316" y="990"/>
                    <a:pt x="2069" y="1035"/>
                    <a:pt x="1754" y="1057"/>
                  </a:cubicBezTo>
                  <a:cubicBezTo>
                    <a:pt x="1349" y="1080"/>
                    <a:pt x="900" y="1169"/>
                    <a:pt x="427" y="1214"/>
                  </a:cubicBezTo>
                  <a:cubicBezTo>
                    <a:pt x="315" y="1214"/>
                    <a:pt x="68" y="1259"/>
                    <a:pt x="45" y="1147"/>
                  </a:cubicBezTo>
                  <a:cubicBezTo>
                    <a:pt x="0" y="967"/>
                    <a:pt x="675" y="922"/>
                    <a:pt x="787" y="900"/>
                  </a:cubicBezTo>
                  <a:cubicBezTo>
                    <a:pt x="1124" y="832"/>
                    <a:pt x="1327" y="810"/>
                    <a:pt x="1619" y="810"/>
                  </a:cubicBezTo>
                  <a:cubicBezTo>
                    <a:pt x="1642" y="810"/>
                    <a:pt x="1642" y="810"/>
                    <a:pt x="1664" y="810"/>
                  </a:cubicBezTo>
                  <a:cubicBezTo>
                    <a:pt x="1327" y="720"/>
                    <a:pt x="1012" y="540"/>
                    <a:pt x="697" y="360"/>
                  </a:cubicBezTo>
                  <a:cubicBezTo>
                    <a:pt x="607" y="315"/>
                    <a:pt x="472" y="248"/>
                    <a:pt x="495" y="11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9"/>
            <p:cNvSpPr/>
            <p:nvPr/>
          </p:nvSpPr>
          <p:spPr>
            <a:xfrm>
              <a:off x="793525" y="2766975"/>
              <a:ext cx="58475" cy="38250"/>
            </a:xfrm>
            <a:custGeom>
              <a:avLst/>
              <a:gdLst/>
              <a:ahLst/>
              <a:cxnLst/>
              <a:rect l="l" t="t" r="r" b="b"/>
              <a:pathLst>
                <a:path w="2339" h="1530" extrusionOk="0">
                  <a:moveTo>
                    <a:pt x="2339" y="46"/>
                  </a:moveTo>
                  <a:cubicBezTo>
                    <a:pt x="2226" y="226"/>
                    <a:pt x="2001" y="316"/>
                    <a:pt x="1799" y="428"/>
                  </a:cubicBezTo>
                  <a:cubicBezTo>
                    <a:pt x="1304" y="743"/>
                    <a:pt x="787" y="1035"/>
                    <a:pt x="337" y="1372"/>
                  </a:cubicBezTo>
                  <a:cubicBezTo>
                    <a:pt x="247" y="1417"/>
                    <a:pt x="135" y="1530"/>
                    <a:pt x="45" y="1417"/>
                  </a:cubicBezTo>
                  <a:cubicBezTo>
                    <a:pt x="0" y="1305"/>
                    <a:pt x="112" y="1260"/>
                    <a:pt x="180" y="1193"/>
                  </a:cubicBezTo>
                  <a:cubicBezTo>
                    <a:pt x="495" y="900"/>
                    <a:pt x="944" y="608"/>
                    <a:pt x="1417" y="361"/>
                  </a:cubicBezTo>
                  <a:cubicBezTo>
                    <a:pt x="1641" y="271"/>
                    <a:pt x="1866" y="158"/>
                    <a:pt x="2069" y="68"/>
                  </a:cubicBezTo>
                  <a:cubicBezTo>
                    <a:pt x="2159" y="46"/>
                    <a:pt x="2271" y="1"/>
                    <a:pt x="2339" y="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9"/>
            <p:cNvSpPr/>
            <p:nvPr/>
          </p:nvSpPr>
          <p:spPr>
            <a:xfrm>
              <a:off x="834550" y="2799025"/>
              <a:ext cx="55125" cy="51175"/>
            </a:xfrm>
            <a:custGeom>
              <a:avLst/>
              <a:gdLst/>
              <a:ahLst/>
              <a:cxnLst/>
              <a:rect l="l" t="t" r="r" b="b"/>
              <a:pathLst>
                <a:path w="2205" h="2047" extrusionOk="0">
                  <a:moveTo>
                    <a:pt x="2204" y="45"/>
                  </a:moveTo>
                  <a:cubicBezTo>
                    <a:pt x="2204" y="248"/>
                    <a:pt x="2024" y="383"/>
                    <a:pt x="1889" y="518"/>
                  </a:cubicBezTo>
                  <a:cubicBezTo>
                    <a:pt x="1574" y="855"/>
                    <a:pt x="1350" y="1282"/>
                    <a:pt x="1080" y="1709"/>
                  </a:cubicBezTo>
                  <a:cubicBezTo>
                    <a:pt x="1012" y="1799"/>
                    <a:pt x="832" y="2047"/>
                    <a:pt x="743" y="1844"/>
                  </a:cubicBezTo>
                  <a:cubicBezTo>
                    <a:pt x="675" y="1754"/>
                    <a:pt x="832" y="1485"/>
                    <a:pt x="877" y="1395"/>
                  </a:cubicBezTo>
                  <a:cubicBezTo>
                    <a:pt x="945" y="1237"/>
                    <a:pt x="1035" y="1125"/>
                    <a:pt x="1102" y="990"/>
                  </a:cubicBezTo>
                  <a:cubicBezTo>
                    <a:pt x="877" y="1080"/>
                    <a:pt x="518" y="1260"/>
                    <a:pt x="248" y="1282"/>
                  </a:cubicBezTo>
                  <a:cubicBezTo>
                    <a:pt x="158" y="1305"/>
                    <a:pt x="68" y="1305"/>
                    <a:pt x="45" y="1237"/>
                  </a:cubicBezTo>
                  <a:cubicBezTo>
                    <a:pt x="0" y="1080"/>
                    <a:pt x="383" y="1057"/>
                    <a:pt x="563" y="990"/>
                  </a:cubicBezTo>
                  <a:cubicBezTo>
                    <a:pt x="877" y="855"/>
                    <a:pt x="1282" y="653"/>
                    <a:pt x="1530" y="473"/>
                  </a:cubicBezTo>
                  <a:cubicBezTo>
                    <a:pt x="1597" y="405"/>
                    <a:pt x="1687" y="315"/>
                    <a:pt x="1777" y="248"/>
                  </a:cubicBezTo>
                  <a:cubicBezTo>
                    <a:pt x="1867" y="158"/>
                    <a:pt x="1957" y="113"/>
                    <a:pt x="2024" y="45"/>
                  </a:cubicBezTo>
                  <a:cubicBezTo>
                    <a:pt x="2069" y="0"/>
                    <a:pt x="2137" y="0"/>
                    <a:pt x="2204" y="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9"/>
            <p:cNvSpPr/>
            <p:nvPr/>
          </p:nvSpPr>
          <p:spPr>
            <a:xfrm>
              <a:off x="953725" y="2510650"/>
              <a:ext cx="201825" cy="313125"/>
            </a:xfrm>
            <a:custGeom>
              <a:avLst/>
              <a:gdLst/>
              <a:ahLst/>
              <a:cxnLst/>
              <a:rect l="l" t="t" r="r" b="b"/>
              <a:pathLst>
                <a:path w="8073" h="12525" extrusionOk="0">
                  <a:moveTo>
                    <a:pt x="2609" y="5869"/>
                  </a:moveTo>
                  <a:cubicBezTo>
                    <a:pt x="2541" y="6746"/>
                    <a:pt x="3148" y="7511"/>
                    <a:pt x="3756" y="7713"/>
                  </a:cubicBezTo>
                  <a:cubicBezTo>
                    <a:pt x="3193" y="7983"/>
                    <a:pt x="2721" y="8837"/>
                    <a:pt x="3306" y="9422"/>
                  </a:cubicBezTo>
                  <a:cubicBezTo>
                    <a:pt x="2901" y="9512"/>
                    <a:pt x="2676" y="9669"/>
                    <a:pt x="2496" y="9917"/>
                  </a:cubicBezTo>
                  <a:cubicBezTo>
                    <a:pt x="2249" y="10254"/>
                    <a:pt x="2092" y="10726"/>
                    <a:pt x="2339" y="11266"/>
                  </a:cubicBezTo>
                  <a:cubicBezTo>
                    <a:pt x="2834" y="12278"/>
                    <a:pt x="4340" y="12525"/>
                    <a:pt x="5577" y="11895"/>
                  </a:cubicBezTo>
                  <a:cubicBezTo>
                    <a:pt x="5937" y="11715"/>
                    <a:pt x="6252" y="11468"/>
                    <a:pt x="6499" y="11221"/>
                  </a:cubicBezTo>
                  <a:cubicBezTo>
                    <a:pt x="7488" y="10209"/>
                    <a:pt x="7983" y="8725"/>
                    <a:pt x="8028" y="7083"/>
                  </a:cubicBezTo>
                  <a:cubicBezTo>
                    <a:pt x="8073" y="5262"/>
                    <a:pt x="7443" y="3216"/>
                    <a:pt x="6544" y="2024"/>
                  </a:cubicBezTo>
                  <a:cubicBezTo>
                    <a:pt x="6072" y="1417"/>
                    <a:pt x="5554" y="900"/>
                    <a:pt x="4947" y="540"/>
                  </a:cubicBezTo>
                  <a:cubicBezTo>
                    <a:pt x="4318" y="203"/>
                    <a:pt x="3621" y="0"/>
                    <a:pt x="2699" y="68"/>
                  </a:cubicBezTo>
                  <a:cubicBezTo>
                    <a:pt x="1732" y="180"/>
                    <a:pt x="967" y="832"/>
                    <a:pt x="608" y="1394"/>
                  </a:cubicBezTo>
                  <a:cubicBezTo>
                    <a:pt x="203" y="2024"/>
                    <a:pt x="0" y="2811"/>
                    <a:pt x="270" y="3778"/>
                  </a:cubicBezTo>
                  <a:cubicBezTo>
                    <a:pt x="428" y="4430"/>
                    <a:pt x="787" y="4857"/>
                    <a:pt x="1192" y="5195"/>
                  </a:cubicBezTo>
                  <a:cubicBezTo>
                    <a:pt x="1574" y="5532"/>
                    <a:pt x="2069" y="5734"/>
                    <a:pt x="2609" y="586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9"/>
            <p:cNvSpPr/>
            <p:nvPr/>
          </p:nvSpPr>
          <p:spPr>
            <a:xfrm>
              <a:off x="953725" y="2519650"/>
              <a:ext cx="175425" cy="297000"/>
            </a:xfrm>
            <a:custGeom>
              <a:avLst/>
              <a:gdLst/>
              <a:ahLst/>
              <a:cxnLst/>
              <a:rect l="l" t="t" r="r" b="b"/>
              <a:pathLst>
                <a:path w="7017" h="11880" extrusionOk="0">
                  <a:moveTo>
                    <a:pt x="1754" y="0"/>
                  </a:moveTo>
                  <a:cubicBezTo>
                    <a:pt x="1237" y="270"/>
                    <a:pt x="855" y="675"/>
                    <a:pt x="608" y="1012"/>
                  </a:cubicBezTo>
                  <a:cubicBezTo>
                    <a:pt x="203" y="1664"/>
                    <a:pt x="0" y="2451"/>
                    <a:pt x="270" y="3418"/>
                  </a:cubicBezTo>
                  <a:cubicBezTo>
                    <a:pt x="428" y="4048"/>
                    <a:pt x="787" y="4497"/>
                    <a:pt x="1192" y="4835"/>
                  </a:cubicBezTo>
                  <a:cubicBezTo>
                    <a:pt x="1574" y="5172"/>
                    <a:pt x="2069" y="5374"/>
                    <a:pt x="2609" y="5509"/>
                  </a:cubicBezTo>
                  <a:cubicBezTo>
                    <a:pt x="2541" y="6386"/>
                    <a:pt x="3148" y="7151"/>
                    <a:pt x="3756" y="7353"/>
                  </a:cubicBezTo>
                  <a:cubicBezTo>
                    <a:pt x="3193" y="7623"/>
                    <a:pt x="2721" y="8477"/>
                    <a:pt x="3306" y="9062"/>
                  </a:cubicBezTo>
                  <a:cubicBezTo>
                    <a:pt x="2901" y="9152"/>
                    <a:pt x="2676" y="9309"/>
                    <a:pt x="2496" y="9557"/>
                  </a:cubicBezTo>
                  <a:cubicBezTo>
                    <a:pt x="2249" y="9894"/>
                    <a:pt x="2092" y="10366"/>
                    <a:pt x="2339" y="10906"/>
                  </a:cubicBezTo>
                  <a:cubicBezTo>
                    <a:pt x="2652" y="11546"/>
                    <a:pt x="3369" y="11880"/>
                    <a:pt x="4167" y="11880"/>
                  </a:cubicBezTo>
                  <a:cubicBezTo>
                    <a:pt x="4631" y="11880"/>
                    <a:pt x="5122" y="11767"/>
                    <a:pt x="5577" y="11535"/>
                  </a:cubicBezTo>
                  <a:cubicBezTo>
                    <a:pt x="5937" y="11355"/>
                    <a:pt x="6252" y="11108"/>
                    <a:pt x="6499" y="10861"/>
                  </a:cubicBezTo>
                  <a:cubicBezTo>
                    <a:pt x="6701" y="10658"/>
                    <a:pt x="6859" y="10456"/>
                    <a:pt x="7016" y="10231"/>
                  </a:cubicBezTo>
                  <a:lnTo>
                    <a:pt x="7016" y="10231"/>
                  </a:lnTo>
                  <a:cubicBezTo>
                    <a:pt x="6701" y="10456"/>
                    <a:pt x="6431" y="10613"/>
                    <a:pt x="6139" y="10793"/>
                  </a:cubicBezTo>
                  <a:cubicBezTo>
                    <a:pt x="5847" y="10973"/>
                    <a:pt x="5465" y="11153"/>
                    <a:pt x="5082" y="11243"/>
                  </a:cubicBezTo>
                  <a:cubicBezTo>
                    <a:pt x="4884" y="11274"/>
                    <a:pt x="4691" y="11291"/>
                    <a:pt x="4511" y="11291"/>
                  </a:cubicBezTo>
                  <a:cubicBezTo>
                    <a:pt x="4304" y="11291"/>
                    <a:pt x="4115" y="11269"/>
                    <a:pt x="3958" y="11220"/>
                  </a:cubicBezTo>
                  <a:cubicBezTo>
                    <a:pt x="3711" y="11175"/>
                    <a:pt x="3328" y="11041"/>
                    <a:pt x="3238" y="10681"/>
                  </a:cubicBezTo>
                  <a:cubicBezTo>
                    <a:pt x="3171" y="10456"/>
                    <a:pt x="3283" y="10209"/>
                    <a:pt x="3351" y="10096"/>
                  </a:cubicBezTo>
                  <a:cubicBezTo>
                    <a:pt x="3441" y="9961"/>
                    <a:pt x="3598" y="9759"/>
                    <a:pt x="3778" y="9691"/>
                  </a:cubicBezTo>
                  <a:cubicBezTo>
                    <a:pt x="3825" y="9676"/>
                    <a:pt x="3870" y="9671"/>
                    <a:pt x="3913" y="9671"/>
                  </a:cubicBezTo>
                  <a:cubicBezTo>
                    <a:pt x="3978" y="9671"/>
                    <a:pt x="4038" y="9682"/>
                    <a:pt x="4096" y="9682"/>
                  </a:cubicBezTo>
                  <a:cubicBezTo>
                    <a:pt x="4165" y="9682"/>
                    <a:pt x="4230" y="9667"/>
                    <a:pt x="4295" y="9601"/>
                  </a:cubicBezTo>
                  <a:cubicBezTo>
                    <a:pt x="4453" y="9444"/>
                    <a:pt x="4205" y="9039"/>
                    <a:pt x="4205" y="8792"/>
                  </a:cubicBezTo>
                  <a:cubicBezTo>
                    <a:pt x="4205" y="8297"/>
                    <a:pt x="4475" y="7960"/>
                    <a:pt x="4902" y="7735"/>
                  </a:cubicBezTo>
                  <a:cubicBezTo>
                    <a:pt x="5037" y="7668"/>
                    <a:pt x="5195" y="7555"/>
                    <a:pt x="5172" y="7420"/>
                  </a:cubicBezTo>
                  <a:cubicBezTo>
                    <a:pt x="5172" y="7218"/>
                    <a:pt x="4925" y="7151"/>
                    <a:pt x="4767" y="7061"/>
                  </a:cubicBezTo>
                  <a:cubicBezTo>
                    <a:pt x="4408" y="6881"/>
                    <a:pt x="4048" y="6611"/>
                    <a:pt x="3935" y="6071"/>
                  </a:cubicBezTo>
                  <a:cubicBezTo>
                    <a:pt x="3846" y="5711"/>
                    <a:pt x="3935" y="5442"/>
                    <a:pt x="4048" y="5194"/>
                  </a:cubicBezTo>
                  <a:cubicBezTo>
                    <a:pt x="4093" y="5104"/>
                    <a:pt x="4160" y="4992"/>
                    <a:pt x="4115" y="4857"/>
                  </a:cubicBezTo>
                  <a:cubicBezTo>
                    <a:pt x="4048" y="4610"/>
                    <a:pt x="3553" y="4587"/>
                    <a:pt x="3306" y="4520"/>
                  </a:cubicBezTo>
                  <a:cubicBezTo>
                    <a:pt x="2384" y="4317"/>
                    <a:pt x="1619" y="4003"/>
                    <a:pt x="1237" y="2968"/>
                  </a:cubicBezTo>
                  <a:cubicBezTo>
                    <a:pt x="922" y="2204"/>
                    <a:pt x="990" y="1484"/>
                    <a:pt x="1170" y="944"/>
                  </a:cubicBezTo>
                  <a:cubicBezTo>
                    <a:pt x="1305" y="585"/>
                    <a:pt x="1485" y="270"/>
                    <a:pt x="17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9"/>
            <p:cNvSpPr/>
            <p:nvPr/>
          </p:nvSpPr>
          <p:spPr>
            <a:xfrm>
              <a:off x="1022300" y="2606200"/>
              <a:ext cx="78175" cy="55675"/>
            </a:xfrm>
            <a:custGeom>
              <a:avLst/>
              <a:gdLst/>
              <a:ahLst/>
              <a:cxnLst/>
              <a:rect l="l" t="t" r="r" b="b"/>
              <a:pathLst>
                <a:path w="3127" h="2227" extrusionOk="0">
                  <a:moveTo>
                    <a:pt x="2182" y="1"/>
                  </a:moveTo>
                  <a:cubicBezTo>
                    <a:pt x="1979" y="1"/>
                    <a:pt x="1979" y="226"/>
                    <a:pt x="1890" y="383"/>
                  </a:cubicBezTo>
                  <a:cubicBezTo>
                    <a:pt x="1665" y="788"/>
                    <a:pt x="1282" y="1170"/>
                    <a:pt x="855" y="1485"/>
                  </a:cubicBezTo>
                  <a:cubicBezTo>
                    <a:pt x="720" y="1597"/>
                    <a:pt x="585" y="1732"/>
                    <a:pt x="450" y="1800"/>
                  </a:cubicBezTo>
                  <a:cubicBezTo>
                    <a:pt x="338" y="1867"/>
                    <a:pt x="1" y="1957"/>
                    <a:pt x="46" y="2092"/>
                  </a:cubicBezTo>
                  <a:cubicBezTo>
                    <a:pt x="91" y="2227"/>
                    <a:pt x="405" y="2115"/>
                    <a:pt x="450" y="2070"/>
                  </a:cubicBezTo>
                  <a:cubicBezTo>
                    <a:pt x="563" y="2025"/>
                    <a:pt x="698" y="1890"/>
                    <a:pt x="788" y="1845"/>
                  </a:cubicBezTo>
                  <a:cubicBezTo>
                    <a:pt x="1035" y="1665"/>
                    <a:pt x="1260" y="1575"/>
                    <a:pt x="1552" y="1440"/>
                  </a:cubicBezTo>
                  <a:cubicBezTo>
                    <a:pt x="1935" y="1260"/>
                    <a:pt x="2339" y="1125"/>
                    <a:pt x="2789" y="923"/>
                  </a:cubicBezTo>
                  <a:cubicBezTo>
                    <a:pt x="2901" y="878"/>
                    <a:pt x="3126" y="788"/>
                    <a:pt x="3081" y="675"/>
                  </a:cubicBezTo>
                  <a:cubicBezTo>
                    <a:pt x="3036" y="518"/>
                    <a:pt x="2429" y="788"/>
                    <a:pt x="2317" y="833"/>
                  </a:cubicBezTo>
                  <a:cubicBezTo>
                    <a:pt x="2002" y="945"/>
                    <a:pt x="1800" y="1035"/>
                    <a:pt x="1552" y="1170"/>
                  </a:cubicBezTo>
                  <a:cubicBezTo>
                    <a:pt x="1530" y="1170"/>
                    <a:pt x="1530" y="1170"/>
                    <a:pt x="1530" y="1193"/>
                  </a:cubicBezTo>
                  <a:cubicBezTo>
                    <a:pt x="1755" y="945"/>
                    <a:pt x="1957" y="630"/>
                    <a:pt x="2137" y="316"/>
                  </a:cubicBezTo>
                  <a:cubicBezTo>
                    <a:pt x="2182" y="226"/>
                    <a:pt x="2272" y="113"/>
                    <a:pt x="21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9"/>
            <p:cNvSpPr/>
            <p:nvPr/>
          </p:nvSpPr>
          <p:spPr>
            <a:xfrm>
              <a:off x="1052100" y="2700650"/>
              <a:ext cx="66925" cy="10150"/>
            </a:xfrm>
            <a:custGeom>
              <a:avLst/>
              <a:gdLst/>
              <a:ahLst/>
              <a:cxnLst/>
              <a:rect l="l" t="t" r="r" b="b"/>
              <a:pathLst>
                <a:path w="2677" h="406" extrusionOk="0">
                  <a:moveTo>
                    <a:pt x="0" y="180"/>
                  </a:moveTo>
                  <a:cubicBezTo>
                    <a:pt x="180" y="293"/>
                    <a:pt x="428" y="270"/>
                    <a:pt x="653" y="270"/>
                  </a:cubicBezTo>
                  <a:cubicBezTo>
                    <a:pt x="1237" y="293"/>
                    <a:pt x="1844" y="315"/>
                    <a:pt x="2406" y="360"/>
                  </a:cubicBezTo>
                  <a:cubicBezTo>
                    <a:pt x="2496" y="360"/>
                    <a:pt x="2654" y="405"/>
                    <a:pt x="2676" y="270"/>
                  </a:cubicBezTo>
                  <a:cubicBezTo>
                    <a:pt x="2654" y="158"/>
                    <a:pt x="2541" y="158"/>
                    <a:pt x="2451" y="135"/>
                  </a:cubicBezTo>
                  <a:cubicBezTo>
                    <a:pt x="2024" y="23"/>
                    <a:pt x="1485" y="0"/>
                    <a:pt x="945" y="23"/>
                  </a:cubicBezTo>
                  <a:cubicBezTo>
                    <a:pt x="720" y="45"/>
                    <a:pt x="450" y="68"/>
                    <a:pt x="248" y="90"/>
                  </a:cubicBezTo>
                  <a:cubicBezTo>
                    <a:pt x="158" y="90"/>
                    <a:pt x="45" y="113"/>
                    <a:pt x="0" y="1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9"/>
            <p:cNvSpPr/>
            <p:nvPr/>
          </p:nvSpPr>
          <p:spPr>
            <a:xfrm>
              <a:off x="1035225" y="2747300"/>
              <a:ext cx="61875" cy="31500"/>
            </a:xfrm>
            <a:custGeom>
              <a:avLst/>
              <a:gdLst/>
              <a:ahLst/>
              <a:cxnLst/>
              <a:rect l="l" t="t" r="r" b="b"/>
              <a:pathLst>
                <a:path w="2475" h="1260" extrusionOk="0">
                  <a:moveTo>
                    <a:pt x="1" y="181"/>
                  </a:moveTo>
                  <a:cubicBezTo>
                    <a:pt x="91" y="361"/>
                    <a:pt x="316" y="383"/>
                    <a:pt x="496" y="451"/>
                  </a:cubicBezTo>
                  <a:cubicBezTo>
                    <a:pt x="945" y="585"/>
                    <a:pt x="1350" y="833"/>
                    <a:pt x="1777" y="1080"/>
                  </a:cubicBezTo>
                  <a:cubicBezTo>
                    <a:pt x="1890" y="1125"/>
                    <a:pt x="2160" y="1260"/>
                    <a:pt x="2160" y="1035"/>
                  </a:cubicBezTo>
                  <a:cubicBezTo>
                    <a:pt x="2160" y="923"/>
                    <a:pt x="1890" y="765"/>
                    <a:pt x="1822" y="698"/>
                  </a:cubicBezTo>
                  <a:cubicBezTo>
                    <a:pt x="1665" y="608"/>
                    <a:pt x="1552" y="540"/>
                    <a:pt x="1418" y="473"/>
                  </a:cubicBezTo>
                  <a:cubicBezTo>
                    <a:pt x="1642" y="428"/>
                    <a:pt x="2047" y="406"/>
                    <a:pt x="2294" y="316"/>
                  </a:cubicBezTo>
                  <a:cubicBezTo>
                    <a:pt x="2384" y="293"/>
                    <a:pt x="2474" y="226"/>
                    <a:pt x="2452" y="158"/>
                  </a:cubicBezTo>
                  <a:cubicBezTo>
                    <a:pt x="2407" y="1"/>
                    <a:pt x="2070" y="158"/>
                    <a:pt x="1890" y="203"/>
                  </a:cubicBezTo>
                  <a:cubicBezTo>
                    <a:pt x="1530" y="248"/>
                    <a:pt x="1103" y="248"/>
                    <a:pt x="788" y="226"/>
                  </a:cubicBezTo>
                  <a:cubicBezTo>
                    <a:pt x="698" y="203"/>
                    <a:pt x="586" y="158"/>
                    <a:pt x="473" y="136"/>
                  </a:cubicBezTo>
                  <a:cubicBezTo>
                    <a:pt x="338" y="136"/>
                    <a:pt x="248" y="113"/>
                    <a:pt x="136" y="91"/>
                  </a:cubicBezTo>
                  <a:cubicBezTo>
                    <a:pt x="91" y="91"/>
                    <a:pt x="23" y="91"/>
                    <a:pt x="1" y="18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79"/>
          <p:cNvGrpSpPr/>
          <p:nvPr/>
        </p:nvGrpSpPr>
        <p:grpSpPr>
          <a:xfrm>
            <a:off x="1240050" y="3483825"/>
            <a:ext cx="1118150" cy="979850"/>
            <a:chOff x="5957375" y="2413950"/>
            <a:chExt cx="1118150" cy="979850"/>
          </a:xfrm>
        </p:grpSpPr>
        <p:sp>
          <p:nvSpPr>
            <p:cNvPr id="1707" name="Google Shape;1707;p79"/>
            <p:cNvSpPr/>
            <p:nvPr/>
          </p:nvSpPr>
          <p:spPr>
            <a:xfrm>
              <a:off x="5957375" y="2422400"/>
              <a:ext cx="1118150" cy="971400"/>
            </a:xfrm>
            <a:custGeom>
              <a:avLst/>
              <a:gdLst/>
              <a:ahLst/>
              <a:cxnLst/>
              <a:rect l="l" t="t" r="r" b="b"/>
              <a:pathLst>
                <a:path w="44726" h="38856" extrusionOk="0">
                  <a:moveTo>
                    <a:pt x="21452" y="2788"/>
                  </a:moveTo>
                  <a:cubicBezTo>
                    <a:pt x="21205" y="3643"/>
                    <a:pt x="20980" y="4497"/>
                    <a:pt x="20755" y="5442"/>
                  </a:cubicBezTo>
                  <a:cubicBezTo>
                    <a:pt x="20553" y="6296"/>
                    <a:pt x="20126" y="7443"/>
                    <a:pt x="20463" y="8365"/>
                  </a:cubicBezTo>
                  <a:cubicBezTo>
                    <a:pt x="20688" y="9017"/>
                    <a:pt x="21542" y="9354"/>
                    <a:pt x="22329" y="9646"/>
                  </a:cubicBezTo>
                  <a:cubicBezTo>
                    <a:pt x="24308" y="10366"/>
                    <a:pt x="26332" y="10838"/>
                    <a:pt x="28490" y="11355"/>
                  </a:cubicBezTo>
                  <a:cubicBezTo>
                    <a:pt x="29008" y="11490"/>
                    <a:pt x="29480" y="11625"/>
                    <a:pt x="29930" y="11490"/>
                  </a:cubicBezTo>
                  <a:cubicBezTo>
                    <a:pt x="30762" y="11220"/>
                    <a:pt x="31031" y="9736"/>
                    <a:pt x="31256" y="8972"/>
                  </a:cubicBezTo>
                  <a:cubicBezTo>
                    <a:pt x="31594" y="7938"/>
                    <a:pt x="31908" y="7038"/>
                    <a:pt x="32178" y="6049"/>
                  </a:cubicBezTo>
                  <a:cubicBezTo>
                    <a:pt x="34629" y="6633"/>
                    <a:pt x="36608" y="7398"/>
                    <a:pt x="38789" y="8095"/>
                  </a:cubicBezTo>
                  <a:cubicBezTo>
                    <a:pt x="39891" y="8432"/>
                    <a:pt x="41015" y="8769"/>
                    <a:pt x="41959" y="9219"/>
                  </a:cubicBezTo>
                  <a:cubicBezTo>
                    <a:pt x="42971" y="9714"/>
                    <a:pt x="43691" y="10321"/>
                    <a:pt x="44163" y="11333"/>
                  </a:cubicBezTo>
                  <a:cubicBezTo>
                    <a:pt x="44658" y="12412"/>
                    <a:pt x="44725" y="13761"/>
                    <a:pt x="44613" y="15065"/>
                  </a:cubicBezTo>
                  <a:cubicBezTo>
                    <a:pt x="44276" y="19000"/>
                    <a:pt x="42904" y="22014"/>
                    <a:pt x="41870" y="25274"/>
                  </a:cubicBezTo>
                  <a:cubicBezTo>
                    <a:pt x="41195" y="27433"/>
                    <a:pt x="40453" y="29614"/>
                    <a:pt x="39778" y="31817"/>
                  </a:cubicBezTo>
                  <a:cubicBezTo>
                    <a:pt x="39126" y="33998"/>
                    <a:pt x="38249" y="36247"/>
                    <a:pt x="37035" y="37709"/>
                  </a:cubicBezTo>
                  <a:cubicBezTo>
                    <a:pt x="36698" y="38113"/>
                    <a:pt x="36361" y="38451"/>
                    <a:pt x="35843" y="38653"/>
                  </a:cubicBezTo>
                  <a:cubicBezTo>
                    <a:pt x="35304" y="38855"/>
                    <a:pt x="34629" y="38833"/>
                    <a:pt x="33932" y="38720"/>
                  </a:cubicBezTo>
                  <a:cubicBezTo>
                    <a:pt x="32763" y="38518"/>
                    <a:pt x="31616" y="38158"/>
                    <a:pt x="30537" y="37821"/>
                  </a:cubicBezTo>
                  <a:cubicBezTo>
                    <a:pt x="28243" y="37146"/>
                    <a:pt x="26174" y="36539"/>
                    <a:pt x="23926" y="35820"/>
                  </a:cubicBezTo>
                  <a:cubicBezTo>
                    <a:pt x="19586" y="34448"/>
                    <a:pt x="15291" y="33032"/>
                    <a:pt x="10929" y="31570"/>
                  </a:cubicBezTo>
                  <a:cubicBezTo>
                    <a:pt x="8815" y="30850"/>
                    <a:pt x="6522" y="30243"/>
                    <a:pt x="4408" y="29434"/>
                  </a:cubicBezTo>
                  <a:cubicBezTo>
                    <a:pt x="2384" y="28647"/>
                    <a:pt x="248" y="27702"/>
                    <a:pt x="91" y="25139"/>
                  </a:cubicBezTo>
                  <a:cubicBezTo>
                    <a:pt x="1" y="23767"/>
                    <a:pt x="293" y="22486"/>
                    <a:pt x="563" y="21294"/>
                  </a:cubicBezTo>
                  <a:cubicBezTo>
                    <a:pt x="855" y="20125"/>
                    <a:pt x="1238" y="19023"/>
                    <a:pt x="1552" y="17966"/>
                  </a:cubicBezTo>
                  <a:cubicBezTo>
                    <a:pt x="2564" y="14638"/>
                    <a:pt x="3576" y="11400"/>
                    <a:pt x="4566" y="8050"/>
                  </a:cubicBezTo>
                  <a:cubicBezTo>
                    <a:pt x="4858" y="7061"/>
                    <a:pt x="5285" y="5914"/>
                    <a:pt x="5690" y="4879"/>
                  </a:cubicBezTo>
                  <a:cubicBezTo>
                    <a:pt x="6072" y="3890"/>
                    <a:pt x="6477" y="2856"/>
                    <a:pt x="7061" y="1911"/>
                  </a:cubicBezTo>
                  <a:cubicBezTo>
                    <a:pt x="7601" y="1034"/>
                    <a:pt x="8343" y="157"/>
                    <a:pt x="9602" y="45"/>
                  </a:cubicBezTo>
                  <a:cubicBezTo>
                    <a:pt x="10164" y="0"/>
                    <a:pt x="10772" y="67"/>
                    <a:pt x="11334" y="135"/>
                  </a:cubicBezTo>
                  <a:cubicBezTo>
                    <a:pt x="12953" y="337"/>
                    <a:pt x="14369" y="810"/>
                    <a:pt x="15718" y="1214"/>
                  </a:cubicBezTo>
                  <a:cubicBezTo>
                    <a:pt x="17652" y="1821"/>
                    <a:pt x="19496" y="2249"/>
                    <a:pt x="21452" y="27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9"/>
            <p:cNvSpPr/>
            <p:nvPr/>
          </p:nvSpPr>
          <p:spPr>
            <a:xfrm>
              <a:off x="6389125" y="2860300"/>
              <a:ext cx="120300" cy="114700"/>
            </a:xfrm>
            <a:custGeom>
              <a:avLst/>
              <a:gdLst/>
              <a:ahLst/>
              <a:cxnLst/>
              <a:rect l="l" t="t" r="r" b="b"/>
              <a:pathLst>
                <a:path w="4812" h="4588" extrusionOk="0">
                  <a:moveTo>
                    <a:pt x="1754" y="1777"/>
                  </a:moveTo>
                  <a:cubicBezTo>
                    <a:pt x="2294" y="1957"/>
                    <a:pt x="2878" y="2092"/>
                    <a:pt x="3395" y="2294"/>
                  </a:cubicBezTo>
                  <a:cubicBezTo>
                    <a:pt x="3553" y="2069"/>
                    <a:pt x="3598" y="1732"/>
                    <a:pt x="3710" y="1417"/>
                  </a:cubicBezTo>
                  <a:cubicBezTo>
                    <a:pt x="3800" y="1192"/>
                    <a:pt x="3913" y="765"/>
                    <a:pt x="4227" y="720"/>
                  </a:cubicBezTo>
                  <a:cubicBezTo>
                    <a:pt x="4452" y="675"/>
                    <a:pt x="4767" y="855"/>
                    <a:pt x="4790" y="1102"/>
                  </a:cubicBezTo>
                  <a:cubicBezTo>
                    <a:pt x="4812" y="1372"/>
                    <a:pt x="4587" y="1799"/>
                    <a:pt x="4497" y="2092"/>
                  </a:cubicBezTo>
                  <a:cubicBezTo>
                    <a:pt x="4272" y="2676"/>
                    <a:pt x="4047" y="3283"/>
                    <a:pt x="3823" y="3913"/>
                  </a:cubicBezTo>
                  <a:cubicBezTo>
                    <a:pt x="3710" y="4250"/>
                    <a:pt x="3553" y="4588"/>
                    <a:pt x="3260" y="4588"/>
                  </a:cubicBezTo>
                  <a:cubicBezTo>
                    <a:pt x="2608" y="4588"/>
                    <a:pt x="2811" y="3711"/>
                    <a:pt x="3081" y="3193"/>
                  </a:cubicBezTo>
                  <a:cubicBezTo>
                    <a:pt x="2653" y="2946"/>
                    <a:pt x="2114" y="2766"/>
                    <a:pt x="1574" y="2631"/>
                  </a:cubicBezTo>
                  <a:cubicBezTo>
                    <a:pt x="1282" y="3014"/>
                    <a:pt x="1462" y="3801"/>
                    <a:pt x="877" y="3801"/>
                  </a:cubicBezTo>
                  <a:cubicBezTo>
                    <a:pt x="0" y="3823"/>
                    <a:pt x="697" y="2204"/>
                    <a:pt x="877" y="1687"/>
                  </a:cubicBezTo>
                  <a:cubicBezTo>
                    <a:pt x="967" y="1417"/>
                    <a:pt x="1079" y="1147"/>
                    <a:pt x="1169" y="877"/>
                  </a:cubicBezTo>
                  <a:cubicBezTo>
                    <a:pt x="1282" y="518"/>
                    <a:pt x="1304" y="203"/>
                    <a:pt x="1462" y="90"/>
                  </a:cubicBezTo>
                  <a:cubicBezTo>
                    <a:pt x="1619" y="0"/>
                    <a:pt x="1934" y="45"/>
                    <a:pt x="2046" y="180"/>
                  </a:cubicBezTo>
                  <a:cubicBezTo>
                    <a:pt x="2226" y="450"/>
                    <a:pt x="2046" y="810"/>
                    <a:pt x="1979" y="990"/>
                  </a:cubicBezTo>
                  <a:cubicBezTo>
                    <a:pt x="1889" y="1305"/>
                    <a:pt x="1866" y="1507"/>
                    <a:pt x="1754" y="177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9"/>
            <p:cNvSpPr/>
            <p:nvPr/>
          </p:nvSpPr>
          <p:spPr>
            <a:xfrm>
              <a:off x="6503800" y="2891225"/>
              <a:ext cx="102325" cy="115250"/>
            </a:xfrm>
            <a:custGeom>
              <a:avLst/>
              <a:gdLst/>
              <a:ahLst/>
              <a:cxnLst/>
              <a:rect l="l" t="t" r="r" b="b"/>
              <a:pathLst>
                <a:path w="4093" h="4610" extrusionOk="0">
                  <a:moveTo>
                    <a:pt x="990" y="23"/>
                  </a:moveTo>
                  <a:cubicBezTo>
                    <a:pt x="1169" y="0"/>
                    <a:pt x="1417" y="68"/>
                    <a:pt x="1462" y="315"/>
                  </a:cubicBezTo>
                  <a:cubicBezTo>
                    <a:pt x="1507" y="517"/>
                    <a:pt x="1304" y="922"/>
                    <a:pt x="1237" y="1169"/>
                  </a:cubicBezTo>
                  <a:cubicBezTo>
                    <a:pt x="1079" y="1664"/>
                    <a:pt x="810" y="2406"/>
                    <a:pt x="1079" y="2946"/>
                  </a:cubicBezTo>
                  <a:cubicBezTo>
                    <a:pt x="1124" y="3013"/>
                    <a:pt x="1259" y="3238"/>
                    <a:pt x="1484" y="3261"/>
                  </a:cubicBezTo>
                  <a:cubicBezTo>
                    <a:pt x="1911" y="3283"/>
                    <a:pt x="2271" y="2676"/>
                    <a:pt x="2474" y="2249"/>
                  </a:cubicBezTo>
                  <a:cubicBezTo>
                    <a:pt x="2698" y="1799"/>
                    <a:pt x="2766" y="1012"/>
                    <a:pt x="3216" y="1012"/>
                  </a:cubicBezTo>
                  <a:cubicBezTo>
                    <a:pt x="4093" y="1012"/>
                    <a:pt x="3440" y="2406"/>
                    <a:pt x="3238" y="2788"/>
                  </a:cubicBezTo>
                  <a:cubicBezTo>
                    <a:pt x="2901" y="3463"/>
                    <a:pt x="2001" y="4610"/>
                    <a:pt x="877" y="4025"/>
                  </a:cubicBezTo>
                  <a:cubicBezTo>
                    <a:pt x="382" y="3778"/>
                    <a:pt x="0" y="3058"/>
                    <a:pt x="68" y="2204"/>
                  </a:cubicBezTo>
                  <a:cubicBezTo>
                    <a:pt x="113" y="1844"/>
                    <a:pt x="292" y="1259"/>
                    <a:pt x="382" y="1012"/>
                  </a:cubicBezTo>
                  <a:cubicBezTo>
                    <a:pt x="472" y="697"/>
                    <a:pt x="630" y="90"/>
                    <a:pt x="990"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9"/>
            <p:cNvSpPr/>
            <p:nvPr/>
          </p:nvSpPr>
          <p:spPr>
            <a:xfrm>
              <a:off x="6578000" y="2927200"/>
              <a:ext cx="129875" cy="118075"/>
            </a:xfrm>
            <a:custGeom>
              <a:avLst/>
              <a:gdLst/>
              <a:ahLst/>
              <a:cxnLst/>
              <a:rect l="l" t="t" r="r" b="b"/>
              <a:pathLst>
                <a:path w="5195" h="4723" extrusionOk="0">
                  <a:moveTo>
                    <a:pt x="2856" y="1867"/>
                  </a:moveTo>
                  <a:cubicBezTo>
                    <a:pt x="3283" y="1709"/>
                    <a:pt x="3620" y="1057"/>
                    <a:pt x="4115" y="967"/>
                  </a:cubicBezTo>
                  <a:cubicBezTo>
                    <a:pt x="5194" y="832"/>
                    <a:pt x="4655" y="2429"/>
                    <a:pt x="4542" y="3081"/>
                  </a:cubicBezTo>
                  <a:cubicBezTo>
                    <a:pt x="4430" y="3665"/>
                    <a:pt x="4452" y="4655"/>
                    <a:pt x="3958" y="4700"/>
                  </a:cubicBezTo>
                  <a:cubicBezTo>
                    <a:pt x="3733" y="4722"/>
                    <a:pt x="3463" y="4655"/>
                    <a:pt x="3418" y="4340"/>
                  </a:cubicBezTo>
                  <a:cubicBezTo>
                    <a:pt x="3351" y="4070"/>
                    <a:pt x="3531" y="3665"/>
                    <a:pt x="3576" y="3351"/>
                  </a:cubicBezTo>
                  <a:cubicBezTo>
                    <a:pt x="3643" y="3013"/>
                    <a:pt x="3688" y="2699"/>
                    <a:pt x="3733" y="2406"/>
                  </a:cubicBezTo>
                  <a:cubicBezTo>
                    <a:pt x="3396" y="2564"/>
                    <a:pt x="3058" y="3081"/>
                    <a:pt x="2564" y="3036"/>
                  </a:cubicBezTo>
                  <a:cubicBezTo>
                    <a:pt x="1912" y="2946"/>
                    <a:pt x="2046" y="2024"/>
                    <a:pt x="1822" y="1462"/>
                  </a:cubicBezTo>
                  <a:cubicBezTo>
                    <a:pt x="1597" y="1799"/>
                    <a:pt x="1484" y="2181"/>
                    <a:pt x="1304" y="2654"/>
                  </a:cubicBezTo>
                  <a:cubicBezTo>
                    <a:pt x="1215" y="2878"/>
                    <a:pt x="990" y="3643"/>
                    <a:pt x="585" y="3620"/>
                  </a:cubicBezTo>
                  <a:cubicBezTo>
                    <a:pt x="0" y="3598"/>
                    <a:pt x="248" y="3013"/>
                    <a:pt x="405" y="2519"/>
                  </a:cubicBezTo>
                  <a:cubicBezTo>
                    <a:pt x="630" y="1934"/>
                    <a:pt x="945" y="967"/>
                    <a:pt x="1215" y="517"/>
                  </a:cubicBezTo>
                  <a:cubicBezTo>
                    <a:pt x="1372" y="270"/>
                    <a:pt x="1732" y="0"/>
                    <a:pt x="2091" y="135"/>
                  </a:cubicBezTo>
                  <a:cubicBezTo>
                    <a:pt x="2339" y="225"/>
                    <a:pt x="2474" y="607"/>
                    <a:pt x="2586" y="900"/>
                  </a:cubicBezTo>
                  <a:cubicBezTo>
                    <a:pt x="2699" y="1237"/>
                    <a:pt x="2766" y="1484"/>
                    <a:pt x="2856" y="18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9"/>
            <p:cNvSpPr/>
            <p:nvPr/>
          </p:nvSpPr>
          <p:spPr>
            <a:xfrm>
              <a:off x="6693800" y="2969925"/>
              <a:ext cx="96700" cy="116950"/>
            </a:xfrm>
            <a:custGeom>
              <a:avLst/>
              <a:gdLst/>
              <a:ahLst/>
              <a:cxnLst/>
              <a:rect l="l" t="t" r="r" b="b"/>
              <a:pathLst>
                <a:path w="3868" h="4678" extrusionOk="0">
                  <a:moveTo>
                    <a:pt x="2924" y="3126"/>
                  </a:moveTo>
                  <a:cubicBezTo>
                    <a:pt x="2519" y="2856"/>
                    <a:pt x="1934" y="2788"/>
                    <a:pt x="1417" y="2631"/>
                  </a:cubicBezTo>
                  <a:cubicBezTo>
                    <a:pt x="1012" y="2743"/>
                    <a:pt x="922" y="3485"/>
                    <a:pt x="428" y="3463"/>
                  </a:cubicBezTo>
                  <a:cubicBezTo>
                    <a:pt x="270" y="3463"/>
                    <a:pt x="68" y="3306"/>
                    <a:pt x="45" y="3126"/>
                  </a:cubicBezTo>
                  <a:cubicBezTo>
                    <a:pt x="0" y="2788"/>
                    <a:pt x="338" y="2519"/>
                    <a:pt x="562" y="2249"/>
                  </a:cubicBezTo>
                  <a:cubicBezTo>
                    <a:pt x="922" y="1844"/>
                    <a:pt x="1529" y="1214"/>
                    <a:pt x="1979" y="832"/>
                  </a:cubicBezTo>
                  <a:cubicBezTo>
                    <a:pt x="2294" y="585"/>
                    <a:pt x="2924" y="0"/>
                    <a:pt x="3441" y="360"/>
                  </a:cubicBezTo>
                  <a:cubicBezTo>
                    <a:pt x="3778" y="630"/>
                    <a:pt x="3845" y="1529"/>
                    <a:pt x="3868" y="2046"/>
                  </a:cubicBezTo>
                  <a:cubicBezTo>
                    <a:pt x="3868" y="2339"/>
                    <a:pt x="3845" y="2968"/>
                    <a:pt x="3823" y="3553"/>
                  </a:cubicBezTo>
                  <a:cubicBezTo>
                    <a:pt x="3823" y="4115"/>
                    <a:pt x="3845" y="4632"/>
                    <a:pt x="3396" y="4655"/>
                  </a:cubicBezTo>
                  <a:cubicBezTo>
                    <a:pt x="2744" y="4677"/>
                    <a:pt x="2901" y="3868"/>
                    <a:pt x="2924" y="3126"/>
                  </a:cubicBezTo>
                  <a:close/>
                  <a:moveTo>
                    <a:pt x="2114" y="1934"/>
                  </a:moveTo>
                  <a:cubicBezTo>
                    <a:pt x="2406" y="2001"/>
                    <a:pt x="2699" y="2069"/>
                    <a:pt x="2946" y="2159"/>
                  </a:cubicBezTo>
                  <a:cubicBezTo>
                    <a:pt x="2879" y="1911"/>
                    <a:pt x="2946" y="1529"/>
                    <a:pt x="2834" y="1349"/>
                  </a:cubicBezTo>
                  <a:cubicBezTo>
                    <a:pt x="2609" y="1552"/>
                    <a:pt x="2339" y="1732"/>
                    <a:pt x="2114" y="193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9"/>
            <p:cNvSpPr/>
            <p:nvPr/>
          </p:nvSpPr>
          <p:spPr>
            <a:xfrm>
              <a:off x="6799475" y="2996900"/>
              <a:ext cx="107400" cy="105700"/>
            </a:xfrm>
            <a:custGeom>
              <a:avLst/>
              <a:gdLst/>
              <a:ahLst/>
              <a:cxnLst/>
              <a:rect l="l" t="t" r="r" b="b"/>
              <a:pathLst>
                <a:path w="4296" h="4228" extrusionOk="0">
                  <a:moveTo>
                    <a:pt x="2811" y="2541"/>
                  </a:moveTo>
                  <a:cubicBezTo>
                    <a:pt x="3126" y="2227"/>
                    <a:pt x="3171" y="990"/>
                    <a:pt x="3778" y="990"/>
                  </a:cubicBezTo>
                  <a:cubicBezTo>
                    <a:pt x="3958" y="990"/>
                    <a:pt x="4206" y="1125"/>
                    <a:pt x="4251" y="1350"/>
                  </a:cubicBezTo>
                  <a:cubicBezTo>
                    <a:pt x="4295" y="1574"/>
                    <a:pt x="4116" y="1912"/>
                    <a:pt x="4026" y="2114"/>
                  </a:cubicBezTo>
                  <a:cubicBezTo>
                    <a:pt x="3958" y="2294"/>
                    <a:pt x="3823" y="2541"/>
                    <a:pt x="3733" y="2789"/>
                  </a:cubicBezTo>
                  <a:cubicBezTo>
                    <a:pt x="3508" y="3396"/>
                    <a:pt x="3396" y="4228"/>
                    <a:pt x="2766" y="4205"/>
                  </a:cubicBezTo>
                  <a:cubicBezTo>
                    <a:pt x="2339" y="4183"/>
                    <a:pt x="2182" y="3598"/>
                    <a:pt x="2047" y="3193"/>
                  </a:cubicBezTo>
                  <a:cubicBezTo>
                    <a:pt x="1912" y="2766"/>
                    <a:pt x="1822" y="2361"/>
                    <a:pt x="1642" y="1912"/>
                  </a:cubicBezTo>
                  <a:cubicBezTo>
                    <a:pt x="1327" y="2249"/>
                    <a:pt x="1372" y="3621"/>
                    <a:pt x="765" y="3643"/>
                  </a:cubicBezTo>
                  <a:cubicBezTo>
                    <a:pt x="1" y="3666"/>
                    <a:pt x="540" y="2406"/>
                    <a:pt x="675" y="1934"/>
                  </a:cubicBezTo>
                  <a:cubicBezTo>
                    <a:pt x="855" y="1305"/>
                    <a:pt x="1125" y="0"/>
                    <a:pt x="1934" y="630"/>
                  </a:cubicBezTo>
                  <a:cubicBezTo>
                    <a:pt x="2182" y="810"/>
                    <a:pt x="2362" y="1237"/>
                    <a:pt x="2474" y="1507"/>
                  </a:cubicBezTo>
                  <a:cubicBezTo>
                    <a:pt x="2609" y="1844"/>
                    <a:pt x="2699" y="2159"/>
                    <a:pt x="2811" y="25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9"/>
            <p:cNvSpPr/>
            <p:nvPr/>
          </p:nvSpPr>
          <p:spPr>
            <a:xfrm>
              <a:off x="6362125" y="2976100"/>
              <a:ext cx="93350" cy="106825"/>
            </a:xfrm>
            <a:custGeom>
              <a:avLst/>
              <a:gdLst/>
              <a:ahLst/>
              <a:cxnLst/>
              <a:rect l="l" t="t" r="r" b="b"/>
              <a:pathLst>
                <a:path w="3734" h="4273" extrusionOk="0">
                  <a:moveTo>
                    <a:pt x="1687" y="158"/>
                  </a:moveTo>
                  <a:cubicBezTo>
                    <a:pt x="2856" y="0"/>
                    <a:pt x="3733" y="967"/>
                    <a:pt x="3711" y="2024"/>
                  </a:cubicBezTo>
                  <a:cubicBezTo>
                    <a:pt x="3666" y="3621"/>
                    <a:pt x="1934" y="4273"/>
                    <a:pt x="855" y="3441"/>
                  </a:cubicBezTo>
                  <a:cubicBezTo>
                    <a:pt x="1" y="2766"/>
                    <a:pt x="23" y="1192"/>
                    <a:pt x="833" y="518"/>
                  </a:cubicBezTo>
                  <a:cubicBezTo>
                    <a:pt x="1058" y="338"/>
                    <a:pt x="1260" y="225"/>
                    <a:pt x="1687" y="158"/>
                  </a:cubicBezTo>
                  <a:close/>
                  <a:moveTo>
                    <a:pt x="1170" y="1552"/>
                  </a:moveTo>
                  <a:cubicBezTo>
                    <a:pt x="923" y="2227"/>
                    <a:pt x="1350" y="2811"/>
                    <a:pt x="1822" y="2879"/>
                  </a:cubicBezTo>
                  <a:cubicBezTo>
                    <a:pt x="3036" y="3036"/>
                    <a:pt x="3104" y="922"/>
                    <a:pt x="1800" y="1057"/>
                  </a:cubicBezTo>
                  <a:cubicBezTo>
                    <a:pt x="1777" y="1057"/>
                    <a:pt x="1777" y="1102"/>
                    <a:pt x="1777" y="1102"/>
                  </a:cubicBezTo>
                  <a:cubicBezTo>
                    <a:pt x="1485" y="1147"/>
                    <a:pt x="1260" y="1350"/>
                    <a:pt x="1170" y="155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9"/>
            <p:cNvSpPr/>
            <p:nvPr/>
          </p:nvSpPr>
          <p:spPr>
            <a:xfrm>
              <a:off x="6454875" y="2996900"/>
              <a:ext cx="108525" cy="113575"/>
            </a:xfrm>
            <a:custGeom>
              <a:avLst/>
              <a:gdLst/>
              <a:ahLst/>
              <a:cxnLst/>
              <a:rect l="l" t="t" r="r" b="b"/>
              <a:pathLst>
                <a:path w="4341" h="4543" extrusionOk="0">
                  <a:moveTo>
                    <a:pt x="2542" y="2991"/>
                  </a:moveTo>
                  <a:cubicBezTo>
                    <a:pt x="2609" y="3328"/>
                    <a:pt x="3509" y="3553"/>
                    <a:pt x="3554" y="4025"/>
                  </a:cubicBezTo>
                  <a:cubicBezTo>
                    <a:pt x="3576" y="4318"/>
                    <a:pt x="3374" y="4520"/>
                    <a:pt x="3126" y="4543"/>
                  </a:cubicBezTo>
                  <a:cubicBezTo>
                    <a:pt x="2767" y="4543"/>
                    <a:pt x="2384" y="4115"/>
                    <a:pt x="2070" y="3868"/>
                  </a:cubicBezTo>
                  <a:cubicBezTo>
                    <a:pt x="1732" y="3553"/>
                    <a:pt x="1462" y="3283"/>
                    <a:pt x="1148" y="3126"/>
                  </a:cubicBezTo>
                  <a:cubicBezTo>
                    <a:pt x="1035" y="3396"/>
                    <a:pt x="1035" y="3778"/>
                    <a:pt x="765" y="3891"/>
                  </a:cubicBezTo>
                  <a:cubicBezTo>
                    <a:pt x="653" y="3891"/>
                    <a:pt x="541" y="3891"/>
                    <a:pt x="428" y="3891"/>
                  </a:cubicBezTo>
                  <a:cubicBezTo>
                    <a:pt x="1" y="3598"/>
                    <a:pt x="338" y="2631"/>
                    <a:pt x="473" y="2114"/>
                  </a:cubicBezTo>
                  <a:cubicBezTo>
                    <a:pt x="608" y="1619"/>
                    <a:pt x="720" y="1125"/>
                    <a:pt x="923" y="810"/>
                  </a:cubicBezTo>
                  <a:cubicBezTo>
                    <a:pt x="1507" y="0"/>
                    <a:pt x="3194" y="518"/>
                    <a:pt x="3689" y="1125"/>
                  </a:cubicBezTo>
                  <a:cubicBezTo>
                    <a:pt x="4341" y="1912"/>
                    <a:pt x="3689" y="2946"/>
                    <a:pt x="2542" y="2991"/>
                  </a:cubicBezTo>
                  <a:close/>
                  <a:moveTo>
                    <a:pt x="1777" y="1327"/>
                  </a:moveTo>
                  <a:cubicBezTo>
                    <a:pt x="1575" y="1462"/>
                    <a:pt x="1530" y="1754"/>
                    <a:pt x="1440" y="2024"/>
                  </a:cubicBezTo>
                  <a:cubicBezTo>
                    <a:pt x="2002" y="2092"/>
                    <a:pt x="2789" y="2182"/>
                    <a:pt x="3014" y="1799"/>
                  </a:cubicBezTo>
                  <a:cubicBezTo>
                    <a:pt x="2767" y="1485"/>
                    <a:pt x="2339" y="1327"/>
                    <a:pt x="1777" y="132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9"/>
            <p:cNvSpPr/>
            <p:nvPr/>
          </p:nvSpPr>
          <p:spPr>
            <a:xfrm>
              <a:off x="6545950" y="3037375"/>
              <a:ext cx="109650" cy="127075"/>
            </a:xfrm>
            <a:custGeom>
              <a:avLst/>
              <a:gdLst/>
              <a:ahLst/>
              <a:cxnLst/>
              <a:rect l="l" t="t" r="r" b="b"/>
              <a:pathLst>
                <a:path w="4386" h="5083" extrusionOk="0">
                  <a:moveTo>
                    <a:pt x="2901" y="3148"/>
                  </a:moveTo>
                  <a:cubicBezTo>
                    <a:pt x="2474" y="2901"/>
                    <a:pt x="2024" y="2991"/>
                    <a:pt x="2024" y="2541"/>
                  </a:cubicBezTo>
                  <a:cubicBezTo>
                    <a:pt x="2024" y="1979"/>
                    <a:pt x="2631" y="2182"/>
                    <a:pt x="3059" y="2294"/>
                  </a:cubicBezTo>
                  <a:cubicBezTo>
                    <a:pt x="3486" y="2429"/>
                    <a:pt x="4093" y="2496"/>
                    <a:pt x="4250" y="2879"/>
                  </a:cubicBezTo>
                  <a:cubicBezTo>
                    <a:pt x="4385" y="3283"/>
                    <a:pt x="4183" y="3823"/>
                    <a:pt x="4115" y="4138"/>
                  </a:cubicBezTo>
                  <a:cubicBezTo>
                    <a:pt x="4048" y="4430"/>
                    <a:pt x="4003" y="5015"/>
                    <a:pt x="3576" y="5060"/>
                  </a:cubicBezTo>
                  <a:cubicBezTo>
                    <a:pt x="3014" y="5082"/>
                    <a:pt x="2991" y="4498"/>
                    <a:pt x="3194" y="4048"/>
                  </a:cubicBezTo>
                  <a:cubicBezTo>
                    <a:pt x="2856" y="4070"/>
                    <a:pt x="2654" y="4183"/>
                    <a:pt x="2182" y="4115"/>
                  </a:cubicBezTo>
                  <a:cubicBezTo>
                    <a:pt x="518" y="3890"/>
                    <a:pt x="1" y="1687"/>
                    <a:pt x="1215" y="630"/>
                  </a:cubicBezTo>
                  <a:cubicBezTo>
                    <a:pt x="1665" y="270"/>
                    <a:pt x="2609" y="0"/>
                    <a:pt x="3351" y="383"/>
                  </a:cubicBezTo>
                  <a:cubicBezTo>
                    <a:pt x="3621" y="518"/>
                    <a:pt x="4273" y="1035"/>
                    <a:pt x="4250" y="1462"/>
                  </a:cubicBezTo>
                  <a:cubicBezTo>
                    <a:pt x="4228" y="1687"/>
                    <a:pt x="4048" y="1912"/>
                    <a:pt x="3756" y="1912"/>
                  </a:cubicBezTo>
                  <a:cubicBezTo>
                    <a:pt x="3351" y="1889"/>
                    <a:pt x="3216" y="1282"/>
                    <a:pt x="2811" y="1170"/>
                  </a:cubicBezTo>
                  <a:cubicBezTo>
                    <a:pt x="2047" y="900"/>
                    <a:pt x="1462" y="1529"/>
                    <a:pt x="1462" y="2159"/>
                  </a:cubicBezTo>
                  <a:cubicBezTo>
                    <a:pt x="1440" y="2811"/>
                    <a:pt x="2024" y="3418"/>
                    <a:pt x="2901" y="314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9"/>
            <p:cNvSpPr/>
            <p:nvPr/>
          </p:nvSpPr>
          <p:spPr>
            <a:xfrm>
              <a:off x="6656700" y="3082350"/>
              <a:ext cx="109075" cy="110750"/>
            </a:xfrm>
            <a:custGeom>
              <a:avLst/>
              <a:gdLst/>
              <a:ahLst/>
              <a:cxnLst/>
              <a:rect l="l" t="t" r="r" b="b"/>
              <a:pathLst>
                <a:path w="4363" h="4430" extrusionOk="0">
                  <a:moveTo>
                    <a:pt x="3216" y="3261"/>
                  </a:moveTo>
                  <a:cubicBezTo>
                    <a:pt x="2654" y="2991"/>
                    <a:pt x="2002" y="2789"/>
                    <a:pt x="1372" y="2564"/>
                  </a:cubicBezTo>
                  <a:cubicBezTo>
                    <a:pt x="877" y="2744"/>
                    <a:pt x="945" y="3351"/>
                    <a:pt x="472" y="3351"/>
                  </a:cubicBezTo>
                  <a:cubicBezTo>
                    <a:pt x="315" y="3351"/>
                    <a:pt x="90" y="3193"/>
                    <a:pt x="68" y="3036"/>
                  </a:cubicBezTo>
                  <a:cubicBezTo>
                    <a:pt x="0" y="2654"/>
                    <a:pt x="338" y="2384"/>
                    <a:pt x="562" y="2114"/>
                  </a:cubicBezTo>
                  <a:cubicBezTo>
                    <a:pt x="1170" y="1417"/>
                    <a:pt x="1889" y="585"/>
                    <a:pt x="2744" y="203"/>
                  </a:cubicBezTo>
                  <a:cubicBezTo>
                    <a:pt x="3171" y="0"/>
                    <a:pt x="3665" y="383"/>
                    <a:pt x="3823" y="675"/>
                  </a:cubicBezTo>
                  <a:cubicBezTo>
                    <a:pt x="4138" y="1215"/>
                    <a:pt x="4093" y="2114"/>
                    <a:pt x="4115" y="2654"/>
                  </a:cubicBezTo>
                  <a:cubicBezTo>
                    <a:pt x="4138" y="3126"/>
                    <a:pt x="4363" y="4430"/>
                    <a:pt x="3688" y="4430"/>
                  </a:cubicBezTo>
                  <a:cubicBezTo>
                    <a:pt x="3171" y="4430"/>
                    <a:pt x="3216" y="3823"/>
                    <a:pt x="3216" y="3261"/>
                  </a:cubicBezTo>
                  <a:close/>
                  <a:moveTo>
                    <a:pt x="2024" y="1889"/>
                  </a:moveTo>
                  <a:cubicBezTo>
                    <a:pt x="2429" y="1979"/>
                    <a:pt x="2789" y="2136"/>
                    <a:pt x="3171" y="2271"/>
                  </a:cubicBezTo>
                  <a:cubicBezTo>
                    <a:pt x="3126" y="1844"/>
                    <a:pt x="3171" y="1349"/>
                    <a:pt x="2968" y="1102"/>
                  </a:cubicBezTo>
                  <a:cubicBezTo>
                    <a:pt x="2609" y="1327"/>
                    <a:pt x="2294" y="1574"/>
                    <a:pt x="2024" y="188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9"/>
            <p:cNvSpPr/>
            <p:nvPr/>
          </p:nvSpPr>
          <p:spPr>
            <a:xfrm>
              <a:off x="6765200" y="3114375"/>
              <a:ext cx="118075" cy="116975"/>
            </a:xfrm>
            <a:custGeom>
              <a:avLst/>
              <a:gdLst/>
              <a:ahLst/>
              <a:cxnLst/>
              <a:rect l="l" t="t" r="r" b="b"/>
              <a:pathLst>
                <a:path w="4723" h="4679" extrusionOk="0">
                  <a:moveTo>
                    <a:pt x="3036" y="2812"/>
                  </a:moveTo>
                  <a:cubicBezTo>
                    <a:pt x="3350" y="2407"/>
                    <a:pt x="3193" y="878"/>
                    <a:pt x="3980" y="945"/>
                  </a:cubicBezTo>
                  <a:cubicBezTo>
                    <a:pt x="4722" y="1013"/>
                    <a:pt x="4160" y="2227"/>
                    <a:pt x="4025" y="2722"/>
                  </a:cubicBezTo>
                  <a:cubicBezTo>
                    <a:pt x="3868" y="3261"/>
                    <a:pt x="3800" y="3779"/>
                    <a:pt x="3643" y="4116"/>
                  </a:cubicBezTo>
                  <a:cubicBezTo>
                    <a:pt x="3530" y="4408"/>
                    <a:pt x="3283" y="4678"/>
                    <a:pt x="2923" y="4611"/>
                  </a:cubicBezTo>
                  <a:cubicBezTo>
                    <a:pt x="2473" y="4543"/>
                    <a:pt x="2316" y="3599"/>
                    <a:pt x="2204" y="3239"/>
                  </a:cubicBezTo>
                  <a:cubicBezTo>
                    <a:pt x="2024" y="2722"/>
                    <a:pt x="1844" y="2272"/>
                    <a:pt x="1664" y="1710"/>
                  </a:cubicBezTo>
                  <a:cubicBezTo>
                    <a:pt x="1529" y="1957"/>
                    <a:pt x="1439" y="2340"/>
                    <a:pt x="1282" y="2767"/>
                  </a:cubicBezTo>
                  <a:cubicBezTo>
                    <a:pt x="1124" y="3216"/>
                    <a:pt x="1102" y="3846"/>
                    <a:pt x="472" y="3734"/>
                  </a:cubicBezTo>
                  <a:cubicBezTo>
                    <a:pt x="0" y="3419"/>
                    <a:pt x="517" y="2384"/>
                    <a:pt x="652" y="1845"/>
                  </a:cubicBezTo>
                  <a:cubicBezTo>
                    <a:pt x="742" y="1575"/>
                    <a:pt x="810" y="1328"/>
                    <a:pt x="877" y="1080"/>
                  </a:cubicBezTo>
                  <a:cubicBezTo>
                    <a:pt x="1034" y="608"/>
                    <a:pt x="1259" y="1"/>
                    <a:pt x="1889" y="338"/>
                  </a:cubicBezTo>
                  <a:cubicBezTo>
                    <a:pt x="2518" y="676"/>
                    <a:pt x="2676" y="2205"/>
                    <a:pt x="3036" y="28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9"/>
            <p:cNvSpPr/>
            <p:nvPr/>
          </p:nvSpPr>
          <p:spPr>
            <a:xfrm>
              <a:off x="6094550" y="2769225"/>
              <a:ext cx="236675" cy="251300"/>
            </a:xfrm>
            <a:custGeom>
              <a:avLst/>
              <a:gdLst/>
              <a:ahLst/>
              <a:cxnLst/>
              <a:rect l="l" t="t" r="r" b="b"/>
              <a:pathLst>
                <a:path w="9467" h="10052" extrusionOk="0">
                  <a:moveTo>
                    <a:pt x="6701" y="3756"/>
                  </a:moveTo>
                  <a:cubicBezTo>
                    <a:pt x="7173" y="3913"/>
                    <a:pt x="7713" y="4048"/>
                    <a:pt x="8298" y="4228"/>
                  </a:cubicBezTo>
                  <a:cubicBezTo>
                    <a:pt x="8725" y="4363"/>
                    <a:pt x="9310" y="4543"/>
                    <a:pt x="9400" y="4948"/>
                  </a:cubicBezTo>
                  <a:cubicBezTo>
                    <a:pt x="9467" y="5352"/>
                    <a:pt x="9287" y="6094"/>
                    <a:pt x="9175" y="6387"/>
                  </a:cubicBezTo>
                  <a:cubicBezTo>
                    <a:pt x="9040" y="6679"/>
                    <a:pt x="8927" y="7309"/>
                    <a:pt x="8545" y="7399"/>
                  </a:cubicBezTo>
                  <a:cubicBezTo>
                    <a:pt x="8140" y="7466"/>
                    <a:pt x="7578" y="7219"/>
                    <a:pt x="7196" y="7106"/>
                  </a:cubicBezTo>
                  <a:cubicBezTo>
                    <a:pt x="6814" y="7016"/>
                    <a:pt x="6431" y="6926"/>
                    <a:pt x="6027" y="6836"/>
                  </a:cubicBezTo>
                  <a:cubicBezTo>
                    <a:pt x="5779" y="7848"/>
                    <a:pt x="5689" y="9332"/>
                    <a:pt x="4835" y="9715"/>
                  </a:cubicBezTo>
                  <a:cubicBezTo>
                    <a:pt x="4115" y="10052"/>
                    <a:pt x="2609" y="9827"/>
                    <a:pt x="2406" y="9175"/>
                  </a:cubicBezTo>
                  <a:cubicBezTo>
                    <a:pt x="2249" y="8680"/>
                    <a:pt x="2474" y="8118"/>
                    <a:pt x="2586" y="7668"/>
                  </a:cubicBezTo>
                  <a:cubicBezTo>
                    <a:pt x="2721" y="7174"/>
                    <a:pt x="2811" y="6746"/>
                    <a:pt x="2924" y="6274"/>
                  </a:cubicBezTo>
                  <a:cubicBezTo>
                    <a:pt x="2474" y="6162"/>
                    <a:pt x="1957" y="6072"/>
                    <a:pt x="1440" y="5937"/>
                  </a:cubicBezTo>
                  <a:cubicBezTo>
                    <a:pt x="967" y="5825"/>
                    <a:pt x="383" y="5712"/>
                    <a:pt x="225" y="5352"/>
                  </a:cubicBezTo>
                  <a:cubicBezTo>
                    <a:pt x="0" y="4858"/>
                    <a:pt x="270" y="4273"/>
                    <a:pt x="428" y="3846"/>
                  </a:cubicBezTo>
                  <a:cubicBezTo>
                    <a:pt x="563" y="3464"/>
                    <a:pt x="742" y="2901"/>
                    <a:pt x="1147" y="2766"/>
                  </a:cubicBezTo>
                  <a:cubicBezTo>
                    <a:pt x="1552" y="2632"/>
                    <a:pt x="2092" y="2834"/>
                    <a:pt x="2474" y="2901"/>
                  </a:cubicBezTo>
                  <a:cubicBezTo>
                    <a:pt x="2901" y="3014"/>
                    <a:pt x="3261" y="3126"/>
                    <a:pt x="3666" y="3216"/>
                  </a:cubicBezTo>
                  <a:cubicBezTo>
                    <a:pt x="3868" y="2699"/>
                    <a:pt x="4003" y="1013"/>
                    <a:pt x="4655" y="473"/>
                  </a:cubicBezTo>
                  <a:cubicBezTo>
                    <a:pt x="5262" y="1"/>
                    <a:pt x="6769" y="113"/>
                    <a:pt x="7061" y="743"/>
                  </a:cubicBezTo>
                  <a:cubicBezTo>
                    <a:pt x="7421" y="1552"/>
                    <a:pt x="6881" y="3081"/>
                    <a:pt x="6701" y="37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9"/>
            <p:cNvSpPr/>
            <p:nvPr/>
          </p:nvSpPr>
          <p:spPr>
            <a:xfrm>
              <a:off x="6072625" y="2423050"/>
              <a:ext cx="1002900" cy="502475"/>
            </a:xfrm>
            <a:custGeom>
              <a:avLst/>
              <a:gdLst/>
              <a:ahLst/>
              <a:cxnLst/>
              <a:rect l="l" t="t" r="r" b="b"/>
              <a:pathLst>
                <a:path w="40116" h="20099" extrusionOk="0">
                  <a:moveTo>
                    <a:pt x="5358" y="0"/>
                  </a:moveTo>
                  <a:cubicBezTo>
                    <a:pt x="5233" y="0"/>
                    <a:pt x="5111" y="6"/>
                    <a:pt x="4992" y="19"/>
                  </a:cubicBezTo>
                  <a:cubicBezTo>
                    <a:pt x="3733" y="154"/>
                    <a:pt x="2991" y="1008"/>
                    <a:pt x="2451" y="1908"/>
                  </a:cubicBezTo>
                  <a:cubicBezTo>
                    <a:pt x="1867" y="2830"/>
                    <a:pt x="1462" y="3864"/>
                    <a:pt x="1080" y="4853"/>
                  </a:cubicBezTo>
                  <a:cubicBezTo>
                    <a:pt x="675" y="5865"/>
                    <a:pt x="293" y="6967"/>
                    <a:pt x="0" y="7934"/>
                  </a:cubicBezTo>
                  <a:lnTo>
                    <a:pt x="38991" y="20099"/>
                  </a:lnTo>
                  <a:cubicBezTo>
                    <a:pt x="39463" y="18547"/>
                    <a:pt x="39845" y="16906"/>
                    <a:pt x="40003" y="15062"/>
                  </a:cubicBezTo>
                  <a:cubicBezTo>
                    <a:pt x="40115" y="13735"/>
                    <a:pt x="40048" y="12386"/>
                    <a:pt x="39553" y="11307"/>
                  </a:cubicBezTo>
                  <a:cubicBezTo>
                    <a:pt x="39283" y="10722"/>
                    <a:pt x="38946" y="10295"/>
                    <a:pt x="38519" y="9935"/>
                  </a:cubicBezTo>
                  <a:cubicBezTo>
                    <a:pt x="38406" y="10160"/>
                    <a:pt x="38226" y="10362"/>
                    <a:pt x="38069" y="10407"/>
                  </a:cubicBezTo>
                  <a:cubicBezTo>
                    <a:pt x="37998" y="10435"/>
                    <a:pt x="37913" y="10446"/>
                    <a:pt x="37818" y="10446"/>
                  </a:cubicBezTo>
                  <a:cubicBezTo>
                    <a:pt x="37523" y="10446"/>
                    <a:pt x="37139" y="10335"/>
                    <a:pt x="36832" y="10250"/>
                  </a:cubicBezTo>
                  <a:cubicBezTo>
                    <a:pt x="35663" y="9890"/>
                    <a:pt x="34809" y="9598"/>
                    <a:pt x="33572" y="9238"/>
                  </a:cubicBezTo>
                  <a:cubicBezTo>
                    <a:pt x="32920" y="9036"/>
                    <a:pt x="32110" y="8833"/>
                    <a:pt x="31301" y="8586"/>
                  </a:cubicBezTo>
                  <a:cubicBezTo>
                    <a:pt x="30671" y="8406"/>
                    <a:pt x="29524" y="8204"/>
                    <a:pt x="29367" y="7664"/>
                  </a:cubicBezTo>
                  <a:cubicBezTo>
                    <a:pt x="29277" y="7372"/>
                    <a:pt x="29434" y="6855"/>
                    <a:pt x="29704" y="6607"/>
                  </a:cubicBezTo>
                  <a:cubicBezTo>
                    <a:pt x="29030" y="6405"/>
                    <a:pt x="28310" y="6203"/>
                    <a:pt x="27568" y="6023"/>
                  </a:cubicBezTo>
                  <a:cubicBezTo>
                    <a:pt x="27298" y="7012"/>
                    <a:pt x="26984" y="7912"/>
                    <a:pt x="26646" y="8946"/>
                  </a:cubicBezTo>
                  <a:cubicBezTo>
                    <a:pt x="26421" y="9710"/>
                    <a:pt x="26152" y="11194"/>
                    <a:pt x="25320" y="11464"/>
                  </a:cubicBezTo>
                  <a:cubicBezTo>
                    <a:pt x="25188" y="11504"/>
                    <a:pt x="25054" y="11520"/>
                    <a:pt x="24918" y="11520"/>
                  </a:cubicBezTo>
                  <a:cubicBezTo>
                    <a:pt x="24589" y="11520"/>
                    <a:pt x="24246" y="11425"/>
                    <a:pt x="23880" y="11329"/>
                  </a:cubicBezTo>
                  <a:cubicBezTo>
                    <a:pt x="21722" y="10812"/>
                    <a:pt x="19698" y="10340"/>
                    <a:pt x="17719" y="9620"/>
                  </a:cubicBezTo>
                  <a:cubicBezTo>
                    <a:pt x="16932" y="9328"/>
                    <a:pt x="16078" y="8991"/>
                    <a:pt x="15853" y="8339"/>
                  </a:cubicBezTo>
                  <a:cubicBezTo>
                    <a:pt x="15516" y="7417"/>
                    <a:pt x="15943" y="6270"/>
                    <a:pt x="16145" y="5416"/>
                  </a:cubicBezTo>
                  <a:cubicBezTo>
                    <a:pt x="16370" y="4471"/>
                    <a:pt x="16595" y="3617"/>
                    <a:pt x="16842" y="2762"/>
                  </a:cubicBezTo>
                  <a:cubicBezTo>
                    <a:pt x="16348" y="2627"/>
                    <a:pt x="15875" y="2492"/>
                    <a:pt x="15403" y="2358"/>
                  </a:cubicBezTo>
                  <a:cubicBezTo>
                    <a:pt x="15403" y="2380"/>
                    <a:pt x="15403" y="2380"/>
                    <a:pt x="15403" y="2380"/>
                  </a:cubicBezTo>
                  <a:cubicBezTo>
                    <a:pt x="15516" y="2897"/>
                    <a:pt x="15133" y="3459"/>
                    <a:pt x="14864" y="3572"/>
                  </a:cubicBezTo>
                  <a:cubicBezTo>
                    <a:pt x="14787" y="3599"/>
                    <a:pt x="14698" y="3610"/>
                    <a:pt x="14600" y="3610"/>
                  </a:cubicBezTo>
                  <a:cubicBezTo>
                    <a:pt x="14296" y="3610"/>
                    <a:pt x="13916" y="3500"/>
                    <a:pt x="13627" y="3414"/>
                  </a:cubicBezTo>
                  <a:cubicBezTo>
                    <a:pt x="12458" y="3055"/>
                    <a:pt x="11603" y="2762"/>
                    <a:pt x="10344" y="2380"/>
                  </a:cubicBezTo>
                  <a:cubicBezTo>
                    <a:pt x="9692" y="2200"/>
                    <a:pt x="8905" y="1998"/>
                    <a:pt x="8095" y="1750"/>
                  </a:cubicBezTo>
                  <a:cubicBezTo>
                    <a:pt x="7466" y="1571"/>
                    <a:pt x="6319" y="1368"/>
                    <a:pt x="6162" y="828"/>
                  </a:cubicBezTo>
                  <a:cubicBezTo>
                    <a:pt x="6094" y="626"/>
                    <a:pt x="6162" y="311"/>
                    <a:pt x="6274" y="64"/>
                  </a:cubicBezTo>
                  <a:cubicBezTo>
                    <a:pt x="5972" y="32"/>
                    <a:pt x="5659" y="0"/>
                    <a:pt x="5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9"/>
            <p:cNvSpPr/>
            <p:nvPr/>
          </p:nvSpPr>
          <p:spPr>
            <a:xfrm>
              <a:off x="6229475" y="2413950"/>
              <a:ext cx="228250" cy="68050"/>
            </a:xfrm>
            <a:custGeom>
              <a:avLst/>
              <a:gdLst/>
              <a:ahLst/>
              <a:cxnLst/>
              <a:rect l="l" t="t" r="r" b="b"/>
              <a:pathLst>
                <a:path w="9130" h="2722" extrusionOk="0">
                  <a:moveTo>
                    <a:pt x="562" y="1"/>
                  </a:moveTo>
                  <a:cubicBezTo>
                    <a:pt x="517" y="1"/>
                    <a:pt x="495" y="23"/>
                    <a:pt x="495" y="23"/>
                  </a:cubicBezTo>
                  <a:lnTo>
                    <a:pt x="427" y="23"/>
                  </a:lnTo>
                  <a:cubicBezTo>
                    <a:pt x="247" y="68"/>
                    <a:pt x="112" y="226"/>
                    <a:pt x="0" y="428"/>
                  </a:cubicBezTo>
                  <a:cubicBezTo>
                    <a:pt x="157" y="450"/>
                    <a:pt x="315" y="473"/>
                    <a:pt x="450" y="473"/>
                  </a:cubicBezTo>
                  <a:cubicBezTo>
                    <a:pt x="2069" y="675"/>
                    <a:pt x="3485" y="1148"/>
                    <a:pt x="4834" y="1552"/>
                  </a:cubicBezTo>
                  <a:cubicBezTo>
                    <a:pt x="6274" y="2002"/>
                    <a:pt x="7690" y="2362"/>
                    <a:pt x="9129" y="2722"/>
                  </a:cubicBezTo>
                  <a:cubicBezTo>
                    <a:pt x="8994" y="2294"/>
                    <a:pt x="7848" y="1935"/>
                    <a:pt x="7330" y="1732"/>
                  </a:cubicBezTo>
                  <a:cubicBezTo>
                    <a:pt x="5801" y="1170"/>
                    <a:pt x="4362" y="833"/>
                    <a:pt x="2946" y="473"/>
                  </a:cubicBezTo>
                  <a:cubicBezTo>
                    <a:pt x="2181" y="271"/>
                    <a:pt x="1394" y="1"/>
                    <a:pt x="5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9"/>
            <p:cNvSpPr/>
            <p:nvPr/>
          </p:nvSpPr>
          <p:spPr>
            <a:xfrm>
              <a:off x="6224975" y="2424625"/>
              <a:ext cx="235550" cy="88700"/>
            </a:xfrm>
            <a:custGeom>
              <a:avLst/>
              <a:gdLst/>
              <a:ahLst/>
              <a:cxnLst/>
              <a:rect l="l" t="t" r="r" b="b"/>
              <a:pathLst>
                <a:path w="9422" h="3548" extrusionOk="0">
                  <a:moveTo>
                    <a:pt x="180" y="1"/>
                  </a:moveTo>
                  <a:cubicBezTo>
                    <a:pt x="68" y="248"/>
                    <a:pt x="0" y="563"/>
                    <a:pt x="68" y="765"/>
                  </a:cubicBezTo>
                  <a:cubicBezTo>
                    <a:pt x="225" y="1305"/>
                    <a:pt x="1372" y="1508"/>
                    <a:pt x="2001" y="1687"/>
                  </a:cubicBezTo>
                  <a:cubicBezTo>
                    <a:pt x="2811" y="1912"/>
                    <a:pt x="3598" y="2137"/>
                    <a:pt x="4250" y="2317"/>
                  </a:cubicBezTo>
                  <a:cubicBezTo>
                    <a:pt x="5509" y="2699"/>
                    <a:pt x="6364" y="2992"/>
                    <a:pt x="7533" y="3351"/>
                  </a:cubicBezTo>
                  <a:cubicBezTo>
                    <a:pt x="7822" y="3437"/>
                    <a:pt x="8202" y="3547"/>
                    <a:pt x="8506" y="3547"/>
                  </a:cubicBezTo>
                  <a:cubicBezTo>
                    <a:pt x="8604" y="3547"/>
                    <a:pt x="8693" y="3536"/>
                    <a:pt x="8770" y="3509"/>
                  </a:cubicBezTo>
                  <a:cubicBezTo>
                    <a:pt x="9039" y="3396"/>
                    <a:pt x="9422" y="2834"/>
                    <a:pt x="9309" y="2317"/>
                  </a:cubicBezTo>
                  <a:cubicBezTo>
                    <a:pt x="9309" y="2317"/>
                    <a:pt x="9309" y="2317"/>
                    <a:pt x="9309" y="2295"/>
                  </a:cubicBezTo>
                  <a:cubicBezTo>
                    <a:pt x="7870" y="1935"/>
                    <a:pt x="6454" y="1575"/>
                    <a:pt x="5014" y="1125"/>
                  </a:cubicBezTo>
                  <a:cubicBezTo>
                    <a:pt x="3665" y="721"/>
                    <a:pt x="2249" y="248"/>
                    <a:pt x="630" y="46"/>
                  </a:cubicBezTo>
                  <a:cubicBezTo>
                    <a:pt x="495" y="46"/>
                    <a:pt x="337" y="23"/>
                    <a:pt x="1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9"/>
            <p:cNvSpPr/>
            <p:nvPr/>
          </p:nvSpPr>
          <p:spPr>
            <a:xfrm>
              <a:off x="6815225" y="2584850"/>
              <a:ext cx="224325" cy="86600"/>
            </a:xfrm>
            <a:custGeom>
              <a:avLst/>
              <a:gdLst/>
              <a:ahLst/>
              <a:cxnLst/>
              <a:rect l="l" t="t" r="r" b="b"/>
              <a:pathLst>
                <a:path w="8973" h="3464" extrusionOk="0">
                  <a:moveTo>
                    <a:pt x="338" y="0"/>
                  </a:moveTo>
                  <a:cubicBezTo>
                    <a:pt x="293" y="0"/>
                    <a:pt x="293" y="23"/>
                    <a:pt x="270" y="23"/>
                  </a:cubicBezTo>
                  <a:lnTo>
                    <a:pt x="203" y="23"/>
                  </a:lnTo>
                  <a:cubicBezTo>
                    <a:pt x="135" y="45"/>
                    <a:pt x="68" y="90"/>
                    <a:pt x="0" y="135"/>
                  </a:cubicBezTo>
                  <a:cubicBezTo>
                    <a:pt x="1529" y="608"/>
                    <a:pt x="2946" y="1125"/>
                    <a:pt x="4475" y="1597"/>
                  </a:cubicBezTo>
                  <a:cubicBezTo>
                    <a:pt x="5577" y="1934"/>
                    <a:pt x="6701" y="2271"/>
                    <a:pt x="7645" y="2721"/>
                  </a:cubicBezTo>
                  <a:cubicBezTo>
                    <a:pt x="8095" y="2946"/>
                    <a:pt x="8477" y="3171"/>
                    <a:pt x="8815" y="3463"/>
                  </a:cubicBezTo>
                  <a:cubicBezTo>
                    <a:pt x="8905" y="3238"/>
                    <a:pt x="8972" y="2991"/>
                    <a:pt x="8905" y="2766"/>
                  </a:cubicBezTo>
                  <a:cubicBezTo>
                    <a:pt x="8815" y="2294"/>
                    <a:pt x="7623" y="1934"/>
                    <a:pt x="7106" y="1732"/>
                  </a:cubicBezTo>
                  <a:cubicBezTo>
                    <a:pt x="5599" y="1170"/>
                    <a:pt x="4138" y="832"/>
                    <a:pt x="2721" y="473"/>
                  </a:cubicBezTo>
                  <a:cubicBezTo>
                    <a:pt x="1957" y="270"/>
                    <a:pt x="1192" y="0"/>
                    <a:pt x="3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9"/>
            <p:cNvSpPr/>
            <p:nvPr/>
          </p:nvSpPr>
          <p:spPr>
            <a:xfrm>
              <a:off x="6804550" y="2588225"/>
              <a:ext cx="231050" cy="96000"/>
            </a:xfrm>
            <a:custGeom>
              <a:avLst/>
              <a:gdLst/>
              <a:ahLst/>
              <a:cxnLst/>
              <a:rect l="l" t="t" r="r" b="b"/>
              <a:pathLst>
                <a:path w="9242" h="3840" extrusionOk="0">
                  <a:moveTo>
                    <a:pt x="427" y="0"/>
                  </a:moveTo>
                  <a:cubicBezTo>
                    <a:pt x="157" y="248"/>
                    <a:pt x="0" y="765"/>
                    <a:pt x="90" y="1057"/>
                  </a:cubicBezTo>
                  <a:cubicBezTo>
                    <a:pt x="247" y="1597"/>
                    <a:pt x="1394" y="1799"/>
                    <a:pt x="2024" y="1979"/>
                  </a:cubicBezTo>
                  <a:cubicBezTo>
                    <a:pt x="2833" y="2204"/>
                    <a:pt x="3643" y="2429"/>
                    <a:pt x="4295" y="2631"/>
                  </a:cubicBezTo>
                  <a:cubicBezTo>
                    <a:pt x="5532" y="2991"/>
                    <a:pt x="6386" y="3283"/>
                    <a:pt x="7555" y="3643"/>
                  </a:cubicBezTo>
                  <a:cubicBezTo>
                    <a:pt x="7862" y="3728"/>
                    <a:pt x="8246" y="3839"/>
                    <a:pt x="8541" y="3839"/>
                  </a:cubicBezTo>
                  <a:cubicBezTo>
                    <a:pt x="8636" y="3839"/>
                    <a:pt x="8721" y="3828"/>
                    <a:pt x="8792" y="3800"/>
                  </a:cubicBezTo>
                  <a:cubicBezTo>
                    <a:pt x="8949" y="3755"/>
                    <a:pt x="9129" y="3553"/>
                    <a:pt x="9242" y="3328"/>
                  </a:cubicBezTo>
                  <a:cubicBezTo>
                    <a:pt x="8904" y="3036"/>
                    <a:pt x="8522" y="2811"/>
                    <a:pt x="8072" y="2586"/>
                  </a:cubicBezTo>
                  <a:cubicBezTo>
                    <a:pt x="7128" y="2136"/>
                    <a:pt x="6004" y="1799"/>
                    <a:pt x="4902" y="1462"/>
                  </a:cubicBezTo>
                  <a:cubicBezTo>
                    <a:pt x="3373" y="990"/>
                    <a:pt x="1956" y="473"/>
                    <a:pt x="4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9"/>
            <p:cNvSpPr/>
            <p:nvPr/>
          </p:nvSpPr>
          <p:spPr>
            <a:xfrm>
              <a:off x="6441950" y="2533125"/>
              <a:ext cx="346300" cy="150125"/>
            </a:xfrm>
            <a:custGeom>
              <a:avLst/>
              <a:gdLst/>
              <a:ahLst/>
              <a:cxnLst/>
              <a:rect l="l" t="t" r="r" b="b"/>
              <a:pathLst>
                <a:path w="13852" h="6005" extrusionOk="0">
                  <a:moveTo>
                    <a:pt x="608" y="1"/>
                  </a:moveTo>
                  <a:lnTo>
                    <a:pt x="1" y="2024"/>
                  </a:lnTo>
                  <a:lnTo>
                    <a:pt x="13245" y="6004"/>
                  </a:lnTo>
                  <a:lnTo>
                    <a:pt x="13852" y="3981"/>
                  </a:lnTo>
                  <a:lnTo>
                    <a:pt x="6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9"/>
            <p:cNvSpPr/>
            <p:nvPr/>
          </p:nvSpPr>
          <p:spPr>
            <a:xfrm>
              <a:off x="7016475" y="2701775"/>
              <a:ext cx="34875" cy="65225"/>
            </a:xfrm>
            <a:custGeom>
              <a:avLst/>
              <a:gdLst/>
              <a:ahLst/>
              <a:cxnLst/>
              <a:rect l="l" t="t" r="r" b="b"/>
              <a:pathLst>
                <a:path w="1395" h="2609" extrusionOk="0">
                  <a:moveTo>
                    <a:pt x="495" y="2182"/>
                  </a:moveTo>
                  <a:cubicBezTo>
                    <a:pt x="1394" y="2609"/>
                    <a:pt x="1327" y="0"/>
                    <a:pt x="450" y="473"/>
                  </a:cubicBezTo>
                  <a:cubicBezTo>
                    <a:pt x="0" y="698"/>
                    <a:pt x="248" y="1754"/>
                    <a:pt x="495" y="218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9"/>
            <p:cNvSpPr/>
            <p:nvPr/>
          </p:nvSpPr>
          <p:spPr>
            <a:xfrm>
              <a:off x="7004100" y="2778225"/>
              <a:ext cx="53425" cy="113025"/>
            </a:xfrm>
            <a:custGeom>
              <a:avLst/>
              <a:gdLst/>
              <a:ahLst/>
              <a:cxnLst/>
              <a:rect l="l" t="t" r="r" b="b"/>
              <a:pathLst>
                <a:path w="2137" h="4521" extrusionOk="0">
                  <a:moveTo>
                    <a:pt x="1979" y="563"/>
                  </a:moveTo>
                  <a:cubicBezTo>
                    <a:pt x="1889" y="360"/>
                    <a:pt x="1620" y="1"/>
                    <a:pt x="1237" y="203"/>
                  </a:cubicBezTo>
                  <a:cubicBezTo>
                    <a:pt x="743" y="473"/>
                    <a:pt x="698" y="1597"/>
                    <a:pt x="608" y="2024"/>
                  </a:cubicBezTo>
                  <a:cubicBezTo>
                    <a:pt x="473" y="2564"/>
                    <a:pt x="1" y="3508"/>
                    <a:pt x="450" y="3936"/>
                  </a:cubicBezTo>
                  <a:cubicBezTo>
                    <a:pt x="1102" y="4520"/>
                    <a:pt x="1575" y="3014"/>
                    <a:pt x="1732" y="2474"/>
                  </a:cubicBezTo>
                  <a:cubicBezTo>
                    <a:pt x="1799" y="2182"/>
                    <a:pt x="1844" y="1912"/>
                    <a:pt x="1889" y="1664"/>
                  </a:cubicBezTo>
                  <a:cubicBezTo>
                    <a:pt x="1979" y="1260"/>
                    <a:pt x="2137" y="922"/>
                    <a:pt x="1979" y="5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9"/>
            <p:cNvSpPr/>
            <p:nvPr/>
          </p:nvSpPr>
          <p:spPr>
            <a:xfrm>
              <a:off x="6101850" y="2566300"/>
              <a:ext cx="63000" cy="92775"/>
            </a:xfrm>
            <a:custGeom>
              <a:avLst/>
              <a:gdLst/>
              <a:ahLst/>
              <a:cxnLst/>
              <a:rect l="l" t="t" r="r" b="b"/>
              <a:pathLst>
                <a:path w="2520" h="3711" extrusionOk="0">
                  <a:moveTo>
                    <a:pt x="338" y="3508"/>
                  </a:moveTo>
                  <a:cubicBezTo>
                    <a:pt x="1" y="2856"/>
                    <a:pt x="788" y="0"/>
                    <a:pt x="1755" y="315"/>
                  </a:cubicBezTo>
                  <a:cubicBezTo>
                    <a:pt x="2519" y="585"/>
                    <a:pt x="1777" y="3103"/>
                    <a:pt x="1035" y="3576"/>
                  </a:cubicBezTo>
                  <a:cubicBezTo>
                    <a:pt x="855" y="3688"/>
                    <a:pt x="698" y="3711"/>
                    <a:pt x="338" y="350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9"/>
            <p:cNvSpPr/>
            <p:nvPr/>
          </p:nvSpPr>
          <p:spPr>
            <a:xfrm>
              <a:off x="6167625" y="2556750"/>
              <a:ext cx="46125" cy="36550"/>
            </a:xfrm>
            <a:custGeom>
              <a:avLst/>
              <a:gdLst/>
              <a:ahLst/>
              <a:cxnLst/>
              <a:rect l="l" t="t" r="r" b="b"/>
              <a:pathLst>
                <a:path w="1845" h="1462" extrusionOk="0">
                  <a:moveTo>
                    <a:pt x="990" y="1439"/>
                  </a:moveTo>
                  <a:cubicBezTo>
                    <a:pt x="1" y="1417"/>
                    <a:pt x="450" y="0"/>
                    <a:pt x="1035" y="23"/>
                  </a:cubicBezTo>
                  <a:cubicBezTo>
                    <a:pt x="1822" y="68"/>
                    <a:pt x="1844" y="1462"/>
                    <a:pt x="990" y="14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9"/>
            <p:cNvSpPr/>
            <p:nvPr/>
          </p:nvSpPr>
          <p:spPr>
            <a:xfrm>
              <a:off x="6128275" y="2483100"/>
              <a:ext cx="46675" cy="62975"/>
            </a:xfrm>
            <a:custGeom>
              <a:avLst/>
              <a:gdLst/>
              <a:ahLst/>
              <a:cxnLst/>
              <a:rect l="l" t="t" r="r" b="b"/>
              <a:pathLst>
                <a:path w="1867" h="2519" extrusionOk="0">
                  <a:moveTo>
                    <a:pt x="900" y="2362"/>
                  </a:moveTo>
                  <a:cubicBezTo>
                    <a:pt x="1" y="2159"/>
                    <a:pt x="698" y="1"/>
                    <a:pt x="1507" y="293"/>
                  </a:cubicBezTo>
                  <a:cubicBezTo>
                    <a:pt x="1844" y="428"/>
                    <a:pt x="1867" y="698"/>
                    <a:pt x="1822" y="1147"/>
                  </a:cubicBezTo>
                  <a:cubicBezTo>
                    <a:pt x="1777" y="1822"/>
                    <a:pt x="1552" y="2519"/>
                    <a:pt x="900" y="23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79"/>
          <p:cNvGrpSpPr/>
          <p:nvPr/>
        </p:nvGrpSpPr>
        <p:grpSpPr>
          <a:xfrm>
            <a:off x="3033163" y="427525"/>
            <a:ext cx="825250" cy="671800"/>
            <a:chOff x="4184375" y="3769275"/>
            <a:chExt cx="825250" cy="671800"/>
          </a:xfrm>
        </p:grpSpPr>
        <p:sp>
          <p:nvSpPr>
            <p:cNvPr id="1731" name="Google Shape;1731;p79"/>
            <p:cNvSpPr/>
            <p:nvPr/>
          </p:nvSpPr>
          <p:spPr>
            <a:xfrm>
              <a:off x="4446325" y="3769275"/>
              <a:ext cx="174300" cy="559375"/>
            </a:xfrm>
            <a:custGeom>
              <a:avLst/>
              <a:gdLst/>
              <a:ahLst/>
              <a:cxnLst/>
              <a:rect l="l" t="t" r="r" b="b"/>
              <a:pathLst>
                <a:path w="6972" h="22375" extrusionOk="0">
                  <a:moveTo>
                    <a:pt x="4970" y="1080"/>
                  </a:moveTo>
                  <a:cubicBezTo>
                    <a:pt x="5420" y="4003"/>
                    <a:pt x="5667" y="7106"/>
                    <a:pt x="6005" y="10232"/>
                  </a:cubicBezTo>
                  <a:cubicBezTo>
                    <a:pt x="6185" y="11783"/>
                    <a:pt x="6387" y="13290"/>
                    <a:pt x="6567" y="14774"/>
                  </a:cubicBezTo>
                  <a:cubicBezTo>
                    <a:pt x="6724" y="16326"/>
                    <a:pt x="6972" y="17877"/>
                    <a:pt x="6972" y="19451"/>
                  </a:cubicBezTo>
                  <a:cubicBezTo>
                    <a:pt x="6972" y="20575"/>
                    <a:pt x="6814" y="22127"/>
                    <a:pt x="5892" y="22284"/>
                  </a:cubicBezTo>
                  <a:cubicBezTo>
                    <a:pt x="5330" y="22374"/>
                    <a:pt x="4835" y="21969"/>
                    <a:pt x="4588" y="21677"/>
                  </a:cubicBezTo>
                  <a:cubicBezTo>
                    <a:pt x="3734" y="20710"/>
                    <a:pt x="3441" y="18866"/>
                    <a:pt x="3194" y="17315"/>
                  </a:cubicBezTo>
                  <a:cubicBezTo>
                    <a:pt x="2362" y="12413"/>
                    <a:pt x="2137" y="6724"/>
                    <a:pt x="1575" y="1687"/>
                  </a:cubicBezTo>
                  <a:cubicBezTo>
                    <a:pt x="1328" y="1710"/>
                    <a:pt x="1058" y="1800"/>
                    <a:pt x="743" y="1777"/>
                  </a:cubicBezTo>
                  <a:cubicBezTo>
                    <a:pt x="361" y="1755"/>
                    <a:pt x="1" y="1575"/>
                    <a:pt x="1" y="1350"/>
                  </a:cubicBezTo>
                  <a:cubicBezTo>
                    <a:pt x="1" y="1058"/>
                    <a:pt x="541" y="900"/>
                    <a:pt x="968" y="765"/>
                  </a:cubicBezTo>
                  <a:cubicBezTo>
                    <a:pt x="2047" y="451"/>
                    <a:pt x="3734" y="113"/>
                    <a:pt x="4835" y="46"/>
                  </a:cubicBezTo>
                  <a:cubicBezTo>
                    <a:pt x="5308" y="1"/>
                    <a:pt x="5915" y="23"/>
                    <a:pt x="5982" y="316"/>
                  </a:cubicBezTo>
                  <a:cubicBezTo>
                    <a:pt x="6095" y="833"/>
                    <a:pt x="5308" y="923"/>
                    <a:pt x="4970" y="10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9"/>
            <p:cNvSpPr/>
            <p:nvPr/>
          </p:nvSpPr>
          <p:spPr>
            <a:xfrm>
              <a:off x="4515475" y="3998650"/>
              <a:ext cx="93900" cy="309750"/>
            </a:xfrm>
            <a:custGeom>
              <a:avLst/>
              <a:gdLst/>
              <a:ahLst/>
              <a:cxnLst/>
              <a:rect l="l" t="t" r="r" b="b"/>
              <a:pathLst>
                <a:path w="3756" h="12390" extrusionOk="0">
                  <a:moveTo>
                    <a:pt x="2766" y="1304"/>
                  </a:moveTo>
                  <a:cubicBezTo>
                    <a:pt x="2722" y="877"/>
                    <a:pt x="2677" y="450"/>
                    <a:pt x="2632" y="0"/>
                  </a:cubicBezTo>
                  <a:lnTo>
                    <a:pt x="1" y="292"/>
                  </a:lnTo>
                  <a:cubicBezTo>
                    <a:pt x="181" y="2541"/>
                    <a:pt x="361" y="4430"/>
                    <a:pt x="698" y="6476"/>
                  </a:cubicBezTo>
                  <a:cubicBezTo>
                    <a:pt x="900" y="7623"/>
                    <a:pt x="1395" y="11175"/>
                    <a:pt x="2002" y="11895"/>
                  </a:cubicBezTo>
                  <a:cubicBezTo>
                    <a:pt x="2182" y="12097"/>
                    <a:pt x="2542" y="12390"/>
                    <a:pt x="2946" y="12322"/>
                  </a:cubicBezTo>
                  <a:cubicBezTo>
                    <a:pt x="3621" y="12210"/>
                    <a:pt x="3756" y="11086"/>
                    <a:pt x="3733" y="10254"/>
                  </a:cubicBezTo>
                  <a:cubicBezTo>
                    <a:pt x="3733" y="9107"/>
                    <a:pt x="3284" y="5756"/>
                    <a:pt x="3171" y="4632"/>
                  </a:cubicBezTo>
                  <a:cubicBezTo>
                    <a:pt x="3036" y="3530"/>
                    <a:pt x="2901" y="2451"/>
                    <a:pt x="2766" y="13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9"/>
            <p:cNvSpPr/>
            <p:nvPr/>
          </p:nvSpPr>
          <p:spPr>
            <a:xfrm>
              <a:off x="4545825" y="3853600"/>
              <a:ext cx="27575" cy="80975"/>
            </a:xfrm>
            <a:custGeom>
              <a:avLst/>
              <a:gdLst/>
              <a:ahLst/>
              <a:cxnLst/>
              <a:rect l="l" t="t" r="r" b="b"/>
              <a:pathLst>
                <a:path w="1103" h="3239" extrusionOk="0">
                  <a:moveTo>
                    <a:pt x="541" y="3194"/>
                  </a:moveTo>
                  <a:cubicBezTo>
                    <a:pt x="226" y="2789"/>
                    <a:pt x="113" y="1935"/>
                    <a:pt x="46" y="1080"/>
                  </a:cubicBezTo>
                  <a:cubicBezTo>
                    <a:pt x="23" y="720"/>
                    <a:pt x="1" y="113"/>
                    <a:pt x="338" y="68"/>
                  </a:cubicBezTo>
                  <a:cubicBezTo>
                    <a:pt x="721" y="1"/>
                    <a:pt x="855" y="653"/>
                    <a:pt x="900" y="900"/>
                  </a:cubicBezTo>
                  <a:cubicBezTo>
                    <a:pt x="1058" y="1665"/>
                    <a:pt x="1103" y="2609"/>
                    <a:pt x="968" y="3104"/>
                  </a:cubicBezTo>
                  <a:cubicBezTo>
                    <a:pt x="878" y="3216"/>
                    <a:pt x="676" y="3239"/>
                    <a:pt x="541" y="319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9"/>
            <p:cNvSpPr/>
            <p:nvPr/>
          </p:nvSpPr>
          <p:spPr>
            <a:xfrm>
              <a:off x="4528975" y="3802450"/>
              <a:ext cx="34875" cy="45550"/>
            </a:xfrm>
            <a:custGeom>
              <a:avLst/>
              <a:gdLst/>
              <a:ahLst/>
              <a:cxnLst/>
              <a:rect l="l" t="t" r="r" b="b"/>
              <a:pathLst>
                <a:path w="1395" h="1822" extrusionOk="0">
                  <a:moveTo>
                    <a:pt x="945" y="1620"/>
                  </a:moveTo>
                  <a:cubicBezTo>
                    <a:pt x="135" y="1822"/>
                    <a:pt x="0" y="1"/>
                    <a:pt x="697" y="23"/>
                  </a:cubicBezTo>
                  <a:cubicBezTo>
                    <a:pt x="990" y="46"/>
                    <a:pt x="1395" y="900"/>
                    <a:pt x="1282" y="1327"/>
                  </a:cubicBezTo>
                  <a:cubicBezTo>
                    <a:pt x="1237" y="1485"/>
                    <a:pt x="1102" y="1575"/>
                    <a:pt x="945" y="16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9"/>
            <p:cNvSpPr/>
            <p:nvPr/>
          </p:nvSpPr>
          <p:spPr>
            <a:xfrm>
              <a:off x="4264200" y="3795150"/>
              <a:ext cx="175425" cy="552600"/>
            </a:xfrm>
            <a:custGeom>
              <a:avLst/>
              <a:gdLst/>
              <a:ahLst/>
              <a:cxnLst/>
              <a:rect l="l" t="t" r="r" b="b"/>
              <a:pathLst>
                <a:path w="7017" h="22104" extrusionOk="0">
                  <a:moveTo>
                    <a:pt x="5082" y="1529"/>
                  </a:moveTo>
                  <a:cubicBezTo>
                    <a:pt x="5577" y="4632"/>
                    <a:pt x="5937" y="7780"/>
                    <a:pt x="6252" y="11333"/>
                  </a:cubicBezTo>
                  <a:cubicBezTo>
                    <a:pt x="6387" y="12952"/>
                    <a:pt x="6611" y="14548"/>
                    <a:pt x="6656" y="16415"/>
                  </a:cubicBezTo>
                  <a:cubicBezTo>
                    <a:pt x="6701" y="17876"/>
                    <a:pt x="7016" y="20170"/>
                    <a:pt x="6432" y="21339"/>
                  </a:cubicBezTo>
                  <a:cubicBezTo>
                    <a:pt x="6274" y="21632"/>
                    <a:pt x="5937" y="22014"/>
                    <a:pt x="5577" y="22059"/>
                  </a:cubicBezTo>
                  <a:cubicBezTo>
                    <a:pt x="5060" y="22104"/>
                    <a:pt x="4610" y="21676"/>
                    <a:pt x="4385" y="21384"/>
                  </a:cubicBezTo>
                  <a:cubicBezTo>
                    <a:pt x="3643" y="20395"/>
                    <a:pt x="3418" y="18483"/>
                    <a:pt x="3194" y="16999"/>
                  </a:cubicBezTo>
                  <a:cubicBezTo>
                    <a:pt x="2474" y="12120"/>
                    <a:pt x="2137" y="6656"/>
                    <a:pt x="1372" y="1979"/>
                  </a:cubicBezTo>
                  <a:cubicBezTo>
                    <a:pt x="810" y="2001"/>
                    <a:pt x="23" y="2046"/>
                    <a:pt x="1" y="1462"/>
                  </a:cubicBezTo>
                  <a:cubicBezTo>
                    <a:pt x="1" y="877"/>
                    <a:pt x="1147" y="652"/>
                    <a:pt x="1934" y="472"/>
                  </a:cubicBezTo>
                  <a:cubicBezTo>
                    <a:pt x="2879" y="270"/>
                    <a:pt x="3801" y="113"/>
                    <a:pt x="4543" y="68"/>
                  </a:cubicBezTo>
                  <a:cubicBezTo>
                    <a:pt x="5352" y="23"/>
                    <a:pt x="6319" y="0"/>
                    <a:pt x="6342" y="585"/>
                  </a:cubicBezTo>
                  <a:cubicBezTo>
                    <a:pt x="6387" y="1147"/>
                    <a:pt x="5555" y="1372"/>
                    <a:pt x="5082" y="15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9"/>
            <p:cNvSpPr/>
            <p:nvPr/>
          </p:nvSpPr>
          <p:spPr>
            <a:xfrm>
              <a:off x="4338400" y="4023375"/>
              <a:ext cx="87725" cy="304150"/>
            </a:xfrm>
            <a:custGeom>
              <a:avLst/>
              <a:gdLst/>
              <a:ahLst/>
              <a:cxnLst/>
              <a:rect l="l" t="t" r="r" b="b"/>
              <a:pathLst>
                <a:path w="3509" h="12166" extrusionOk="0">
                  <a:moveTo>
                    <a:pt x="2744" y="2114"/>
                  </a:moveTo>
                  <a:cubicBezTo>
                    <a:pt x="2677" y="1395"/>
                    <a:pt x="2609" y="697"/>
                    <a:pt x="2542" y="0"/>
                  </a:cubicBezTo>
                  <a:lnTo>
                    <a:pt x="1" y="293"/>
                  </a:lnTo>
                  <a:cubicBezTo>
                    <a:pt x="203" y="2204"/>
                    <a:pt x="405" y="4138"/>
                    <a:pt x="675" y="5959"/>
                  </a:cubicBezTo>
                  <a:cubicBezTo>
                    <a:pt x="833" y="6971"/>
                    <a:pt x="1215" y="10996"/>
                    <a:pt x="1732" y="11671"/>
                  </a:cubicBezTo>
                  <a:cubicBezTo>
                    <a:pt x="1867" y="11873"/>
                    <a:pt x="2182" y="12165"/>
                    <a:pt x="2519" y="12120"/>
                  </a:cubicBezTo>
                  <a:cubicBezTo>
                    <a:pt x="2766" y="12098"/>
                    <a:pt x="2991" y="11850"/>
                    <a:pt x="3104" y="11648"/>
                  </a:cubicBezTo>
                  <a:cubicBezTo>
                    <a:pt x="3508" y="10861"/>
                    <a:pt x="3036" y="6566"/>
                    <a:pt x="3014" y="5554"/>
                  </a:cubicBezTo>
                  <a:cubicBezTo>
                    <a:pt x="2991" y="4295"/>
                    <a:pt x="2834" y="3216"/>
                    <a:pt x="2744" y="211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9"/>
            <p:cNvSpPr/>
            <p:nvPr/>
          </p:nvSpPr>
          <p:spPr>
            <a:xfrm>
              <a:off x="4321550" y="3906450"/>
              <a:ext cx="44425" cy="77600"/>
            </a:xfrm>
            <a:custGeom>
              <a:avLst/>
              <a:gdLst/>
              <a:ahLst/>
              <a:cxnLst/>
              <a:rect l="l" t="t" r="r" b="b"/>
              <a:pathLst>
                <a:path w="1777" h="3104" extrusionOk="0">
                  <a:moveTo>
                    <a:pt x="315" y="742"/>
                  </a:moveTo>
                  <a:cubicBezTo>
                    <a:pt x="1079" y="0"/>
                    <a:pt x="1776" y="2564"/>
                    <a:pt x="1012" y="2811"/>
                  </a:cubicBezTo>
                  <a:cubicBezTo>
                    <a:pt x="113" y="3103"/>
                    <a:pt x="0" y="1372"/>
                    <a:pt x="247" y="832"/>
                  </a:cubicBezTo>
                  <a:cubicBezTo>
                    <a:pt x="247" y="787"/>
                    <a:pt x="292" y="765"/>
                    <a:pt x="315" y="7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9"/>
            <p:cNvSpPr/>
            <p:nvPr/>
          </p:nvSpPr>
          <p:spPr>
            <a:xfrm>
              <a:off x="4326050" y="3991325"/>
              <a:ext cx="47225" cy="57925"/>
            </a:xfrm>
            <a:custGeom>
              <a:avLst/>
              <a:gdLst/>
              <a:ahLst/>
              <a:cxnLst/>
              <a:rect l="l" t="t" r="r" b="b"/>
              <a:pathLst>
                <a:path w="1889" h="2317" extrusionOk="0">
                  <a:moveTo>
                    <a:pt x="495" y="518"/>
                  </a:moveTo>
                  <a:cubicBezTo>
                    <a:pt x="1214" y="1"/>
                    <a:pt x="1889" y="2114"/>
                    <a:pt x="989" y="2227"/>
                  </a:cubicBezTo>
                  <a:cubicBezTo>
                    <a:pt x="315" y="2317"/>
                    <a:pt x="0" y="855"/>
                    <a:pt x="495" y="51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9"/>
            <p:cNvSpPr/>
            <p:nvPr/>
          </p:nvSpPr>
          <p:spPr>
            <a:xfrm>
              <a:off x="4184375" y="4160525"/>
              <a:ext cx="825250" cy="280550"/>
            </a:xfrm>
            <a:custGeom>
              <a:avLst/>
              <a:gdLst/>
              <a:ahLst/>
              <a:cxnLst/>
              <a:rect l="l" t="t" r="r" b="b"/>
              <a:pathLst>
                <a:path w="33010" h="11222" extrusionOk="0">
                  <a:moveTo>
                    <a:pt x="28085" y="2002"/>
                  </a:moveTo>
                  <a:cubicBezTo>
                    <a:pt x="28198" y="3126"/>
                    <a:pt x="28513" y="4026"/>
                    <a:pt x="28603" y="5173"/>
                  </a:cubicBezTo>
                  <a:cubicBezTo>
                    <a:pt x="29277" y="5128"/>
                    <a:pt x="30469" y="4970"/>
                    <a:pt x="31391" y="4880"/>
                  </a:cubicBezTo>
                  <a:cubicBezTo>
                    <a:pt x="31728" y="4858"/>
                    <a:pt x="32133" y="4768"/>
                    <a:pt x="32358" y="4858"/>
                  </a:cubicBezTo>
                  <a:cubicBezTo>
                    <a:pt x="32695" y="4993"/>
                    <a:pt x="33010" y="5915"/>
                    <a:pt x="32785" y="6409"/>
                  </a:cubicBezTo>
                  <a:cubicBezTo>
                    <a:pt x="32628" y="6792"/>
                    <a:pt x="31706" y="6904"/>
                    <a:pt x="31076" y="7017"/>
                  </a:cubicBezTo>
                  <a:cubicBezTo>
                    <a:pt x="27748" y="7579"/>
                    <a:pt x="24173" y="7826"/>
                    <a:pt x="20755" y="8253"/>
                  </a:cubicBezTo>
                  <a:cubicBezTo>
                    <a:pt x="15223" y="8928"/>
                    <a:pt x="10232" y="9985"/>
                    <a:pt x="4678" y="10637"/>
                  </a:cubicBezTo>
                  <a:cubicBezTo>
                    <a:pt x="4071" y="10704"/>
                    <a:pt x="3328" y="10817"/>
                    <a:pt x="2631" y="10929"/>
                  </a:cubicBezTo>
                  <a:cubicBezTo>
                    <a:pt x="2002" y="11019"/>
                    <a:pt x="878" y="11221"/>
                    <a:pt x="518" y="10974"/>
                  </a:cubicBezTo>
                  <a:cubicBezTo>
                    <a:pt x="248" y="10817"/>
                    <a:pt x="1" y="9692"/>
                    <a:pt x="293" y="9198"/>
                  </a:cubicBezTo>
                  <a:cubicBezTo>
                    <a:pt x="495" y="8860"/>
                    <a:pt x="1305" y="8860"/>
                    <a:pt x="1822" y="8793"/>
                  </a:cubicBezTo>
                  <a:cubicBezTo>
                    <a:pt x="2452" y="8703"/>
                    <a:pt x="3081" y="8635"/>
                    <a:pt x="3508" y="8568"/>
                  </a:cubicBezTo>
                  <a:cubicBezTo>
                    <a:pt x="3261" y="7579"/>
                    <a:pt x="3284" y="6342"/>
                    <a:pt x="3216" y="5195"/>
                  </a:cubicBezTo>
                  <a:cubicBezTo>
                    <a:pt x="2497" y="5285"/>
                    <a:pt x="1709" y="5645"/>
                    <a:pt x="990" y="5420"/>
                  </a:cubicBezTo>
                  <a:cubicBezTo>
                    <a:pt x="810" y="5105"/>
                    <a:pt x="788" y="4633"/>
                    <a:pt x="765" y="4161"/>
                  </a:cubicBezTo>
                  <a:cubicBezTo>
                    <a:pt x="1102" y="3734"/>
                    <a:pt x="1709" y="3689"/>
                    <a:pt x="2249" y="3621"/>
                  </a:cubicBezTo>
                  <a:cubicBezTo>
                    <a:pt x="3936" y="3374"/>
                    <a:pt x="5869" y="3104"/>
                    <a:pt x="7556" y="2879"/>
                  </a:cubicBezTo>
                  <a:cubicBezTo>
                    <a:pt x="9894" y="2564"/>
                    <a:pt x="12210" y="2137"/>
                    <a:pt x="14549" y="1800"/>
                  </a:cubicBezTo>
                  <a:cubicBezTo>
                    <a:pt x="16932" y="1463"/>
                    <a:pt x="19338" y="1193"/>
                    <a:pt x="21699" y="878"/>
                  </a:cubicBezTo>
                  <a:cubicBezTo>
                    <a:pt x="24128" y="563"/>
                    <a:pt x="26511" y="203"/>
                    <a:pt x="28940" y="46"/>
                  </a:cubicBezTo>
                  <a:cubicBezTo>
                    <a:pt x="29210" y="46"/>
                    <a:pt x="29727" y="1"/>
                    <a:pt x="29907" y="181"/>
                  </a:cubicBezTo>
                  <a:cubicBezTo>
                    <a:pt x="30154" y="428"/>
                    <a:pt x="30199" y="1193"/>
                    <a:pt x="29974" y="1507"/>
                  </a:cubicBezTo>
                  <a:cubicBezTo>
                    <a:pt x="29637" y="1980"/>
                    <a:pt x="28805" y="1867"/>
                    <a:pt x="28085" y="2002"/>
                  </a:cubicBezTo>
                  <a:close/>
                  <a:moveTo>
                    <a:pt x="27276" y="2092"/>
                  </a:moveTo>
                  <a:cubicBezTo>
                    <a:pt x="27253" y="2070"/>
                    <a:pt x="27253" y="2047"/>
                    <a:pt x="27231" y="2047"/>
                  </a:cubicBezTo>
                  <a:cubicBezTo>
                    <a:pt x="26579" y="2182"/>
                    <a:pt x="25859" y="2205"/>
                    <a:pt x="25207" y="2317"/>
                  </a:cubicBezTo>
                  <a:cubicBezTo>
                    <a:pt x="25342" y="3441"/>
                    <a:pt x="25544" y="4521"/>
                    <a:pt x="25702" y="5622"/>
                  </a:cubicBezTo>
                  <a:cubicBezTo>
                    <a:pt x="26421" y="5532"/>
                    <a:pt x="27051" y="5398"/>
                    <a:pt x="27748" y="5330"/>
                  </a:cubicBezTo>
                  <a:cubicBezTo>
                    <a:pt x="27546" y="4273"/>
                    <a:pt x="27366" y="3216"/>
                    <a:pt x="27276" y="2092"/>
                  </a:cubicBezTo>
                  <a:close/>
                  <a:moveTo>
                    <a:pt x="21385" y="2722"/>
                  </a:moveTo>
                  <a:cubicBezTo>
                    <a:pt x="21520" y="3936"/>
                    <a:pt x="21857" y="4948"/>
                    <a:pt x="22059" y="6095"/>
                  </a:cubicBezTo>
                  <a:cubicBezTo>
                    <a:pt x="23094" y="6050"/>
                    <a:pt x="24038" y="5870"/>
                    <a:pt x="25005" y="5735"/>
                  </a:cubicBezTo>
                  <a:cubicBezTo>
                    <a:pt x="24735" y="4723"/>
                    <a:pt x="24623" y="3509"/>
                    <a:pt x="24465" y="2384"/>
                  </a:cubicBezTo>
                  <a:lnTo>
                    <a:pt x="24398" y="2384"/>
                  </a:lnTo>
                  <a:cubicBezTo>
                    <a:pt x="23431" y="2519"/>
                    <a:pt x="22419" y="2632"/>
                    <a:pt x="21385" y="2722"/>
                  </a:cubicBezTo>
                  <a:close/>
                  <a:moveTo>
                    <a:pt x="18057" y="3104"/>
                  </a:moveTo>
                  <a:cubicBezTo>
                    <a:pt x="18169" y="4273"/>
                    <a:pt x="18349" y="5398"/>
                    <a:pt x="18461" y="6567"/>
                  </a:cubicBezTo>
                  <a:cubicBezTo>
                    <a:pt x="19428" y="6454"/>
                    <a:pt x="20350" y="6319"/>
                    <a:pt x="21295" y="6185"/>
                  </a:cubicBezTo>
                  <a:cubicBezTo>
                    <a:pt x="21092" y="5105"/>
                    <a:pt x="20867" y="4026"/>
                    <a:pt x="20777" y="2812"/>
                  </a:cubicBezTo>
                  <a:cubicBezTo>
                    <a:pt x="19833" y="2879"/>
                    <a:pt x="18956" y="3014"/>
                    <a:pt x="18057" y="3104"/>
                  </a:cubicBezTo>
                  <a:close/>
                  <a:moveTo>
                    <a:pt x="14122" y="3509"/>
                  </a:moveTo>
                  <a:cubicBezTo>
                    <a:pt x="14257" y="4678"/>
                    <a:pt x="14347" y="5892"/>
                    <a:pt x="14526" y="7039"/>
                  </a:cubicBezTo>
                  <a:cubicBezTo>
                    <a:pt x="15561" y="6882"/>
                    <a:pt x="16730" y="6837"/>
                    <a:pt x="17742" y="6634"/>
                  </a:cubicBezTo>
                  <a:cubicBezTo>
                    <a:pt x="17472" y="5600"/>
                    <a:pt x="17360" y="4431"/>
                    <a:pt x="17315" y="3171"/>
                  </a:cubicBezTo>
                  <a:lnTo>
                    <a:pt x="17247" y="3171"/>
                  </a:lnTo>
                  <a:cubicBezTo>
                    <a:pt x="16235" y="3306"/>
                    <a:pt x="15111" y="3351"/>
                    <a:pt x="14122" y="3509"/>
                  </a:cubicBezTo>
                  <a:close/>
                  <a:moveTo>
                    <a:pt x="10591" y="4026"/>
                  </a:moveTo>
                  <a:cubicBezTo>
                    <a:pt x="10681" y="5240"/>
                    <a:pt x="10794" y="6454"/>
                    <a:pt x="10996" y="7556"/>
                  </a:cubicBezTo>
                  <a:cubicBezTo>
                    <a:pt x="11963" y="7466"/>
                    <a:pt x="12840" y="7286"/>
                    <a:pt x="13784" y="7174"/>
                  </a:cubicBezTo>
                  <a:cubicBezTo>
                    <a:pt x="13515" y="6095"/>
                    <a:pt x="13312" y="4970"/>
                    <a:pt x="13357" y="3621"/>
                  </a:cubicBezTo>
                  <a:cubicBezTo>
                    <a:pt x="12390" y="3711"/>
                    <a:pt x="11491" y="3868"/>
                    <a:pt x="10591" y="4026"/>
                  </a:cubicBezTo>
                  <a:close/>
                  <a:moveTo>
                    <a:pt x="7084" y="4566"/>
                  </a:moveTo>
                  <a:cubicBezTo>
                    <a:pt x="7196" y="5712"/>
                    <a:pt x="7263" y="6882"/>
                    <a:pt x="7398" y="8006"/>
                  </a:cubicBezTo>
                  <a:cubicBezTo>
                    <a:pt x="8365" y="7938"/>
                    <a:pt x="9242" y="7759"/>
                    <a:pt x="10209" y="7669"/>
                  </a:cubicBezTo>
                  <a:cubicBezTo>
                    <a:pt x="10029" y="6769"/>
                    <a:pt x="9804" y="5735"/>
                    <a:pt x="9759" y="4723"/>
                  </a:cubicBezTo>
                  <a:cubicBezTo>
                    <a:pt x="9759" y="4543"/>
                    <a:pt x="9827" y="4183"/>
                    <a:pt x="9669" y="4161"/>
                  </a:cubicBezTo>
                  <a:cubicBezTo>
                    <a:pt x="8815" y="4296"/>
                    <a:pt x="7961" y="4431"/>
                    <a:pt x="7084" y="4566"/>
                  </a:cubicBezTo>
                  <a:close/>
                  <a:moveTo>
                    <a:pt x="4093" y="5038"/>
                  </a:moveTo>
                  <a:cubicBezTo>
                    <a:pt x="4228" y="6162"/>
                    <a:pt x="4408" y="7219"/>
                    <a:pt x="4453" y="8411"/>
                  </a:cubicBezTo>
                  <a:cubicBezTo>
                    <a:pt x="5150" y="8298"/>
                    <a:pt x="5914" y="8208"/>
                    <a:pt x="6611" y="8096"/>
                  </a:cubicBezTo>
                  <a:cubicBezTo>
                    <a:pt x="6432" y="7174"/>
                    <a:pt x="6319" y="6117"/>
                    <a:pt x="6229" y="5128"/>
                  </a:cubicBezTo>
                  <a:cubicBezTo>
                    <a:pt x="6229" y="4993"/>
                    <a:pt x="6229" y="4790"/>
                    <a:pt x="6139" y="4723"/>
                  </a:cubicBezTo>
                  <a:cubicBezTo>
                    <a:pt x="5442" y="4813"/>
                    <a:pt x="4790" y="4948"/>
                    <a:pt x="4093" y="50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0" name="Google Shape;1740;p79"/>
          <p:cNvSpPr/>
          <p:nvPr/>
        </p:nvSpPr>
        <p:spPr>
          <a:xfrm>
            <a:off x="1460186" y="7373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9"/>
          <p:cNvSpPr/>
          <p:nvPr/>
        </p:nvSpPr>
        <p:spPr>
          <a:xfrm rot="2700000">
            <a:off x="5006286" y="4028573"/>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9"/>
          <p:cNvSpPr/>
          <p:nvPr/>
        </p:nvSpPr>
        <p:spPr>
          <a:xfrm rot="2700000">
            <a:off x="1880754" y="1080390"/>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9"/>
          <p:cNvSpPr/>
          <p:nvPr/>
        </p:nvSpPr>
        <p:spPr>
          <a:xfrm>
            <a:off x="5816454" y="3959933"/>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9"/>
          <p:cNvSpPr/>
          <p:nvPr/>
        </p:nvSpPr>
        <p:spPr>
          <a:xfrm>
            <a:off x="5769149" y="654703"/>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9"/>
          <p:cNvSpPr/>
          <p:nvPr/>
        </p:nvSpPr>
        <p:spPr>
          <a:xfrm rot="2700000">
            <a:off x="6773604" y="1222315"/>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9"/>
          <p:cNvSpPr txBox="1">
            <a:spLocks noGrp="1"/>
          </p:cNvSpPr>
          <p:nvPr>
            <p:ph type="subTitle" idx="1"/>
          </p:nvPr>
        </p:nvSpPr>
        <p:spPr>
          <a:xfrm>
            <a:off x="4143300" y="3063575"/>
            <a:ext cx="2521800" cy="585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You can enter a subtitle here if you need it</a:t>
            </a:r>
            <a:endParaRPr/>
          </a:p>
        </p:txBody>
      </p:sp>
      <p:sp>
        <p:nvSpPr>
          <p:cNvPr id="1747" name="Google Shape;1747;p79"/>
          <p:cNvSpPr txBox="1">
            <a:spLocks noGrp="1"/>
          </p:cNvSpPr>
          <p:nvPr>
            <p:ph type="title" idx="2"/>
          </p:nvPr>
        </p:nvSpPr>
        <p:spPr>
          <a:xfrm>
            <a:off x="2403475" y="1554500"/>
            <a:ext cx="1817400" cy="139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48" name="Google Shape;1748;p79"/>
          <p:cNvSpPr/>
          <p:nvPr/>
        </p:nvSpPr>
        <p:spPr>
          <a:xfrm>
            <a:off x="3372911" y="390086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747"/>
                                        </p:tgtEl>
                                        <p:attrNameLst>
                                          <p:attrName>style.visibility</p:attrName>
                                        </p:attrNameLst>
                                      </p:cBhvr>
                                      <p:to>
                                        <p:strVal val="visible"/>
                                      </p:to>
                                    </p:set>
                                    <p:anim calcmode="lin" valueType="num">
                                      <p:cBhvr additive="base">
                                        <p:cTn id="7" dur="1000"/>
                                        <p:tgtEl>
                                          <p:spTgt spid="1747"/>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1614"/>
                                        </p:tgtEl>
                                        <p:attrNameLst>
                                          <p:attrName>style.visibility</p:attrName>
                                        </p:attrNameLst>
                                      </p:cBhvr>
                                      <p:to>
                                        <p:strVal val="visible"/>
                                      </p:to>
                                    </p:set>
                                    <p:anim calcmode="lin" valueType="num">
                                      <p:cBhvr additive="base">
                                        <p:cTn id="10" dur="1000"/>
                                        <p:tgtEl>
                                          <p:spTgt spid="1614"/>
                                        </p:tgtEl>
                                        <p:attrNameLst>
                                          <p:attrName>ppt_y</p:attrName>
                                        </p:attrNameLst>
                                      </p:cBhvr>
                                      <p:tavLst>
                                        <p:tav tm="0">
                                          <p:val>
                                            <p:strVal val="#ppt_y-1"/>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15"/>
                                        </p:tgtEl>
                                        <p:attrNameLst>
                                          <p:attrName>style.visibility</p:attrName>
                                        </p:attrNameLst>
                                      </p:cBhvr>
                                      <p:to>
                                        <p:strVal val="visible"/>
                                      </p:to>
                                    </p:set>
                                    <p:animEffect transition="in" filter="fade">
                                      <p:cBhvr>
                                        <p:cTn id="15" dur="1000"/>
                                        <p:tgtEl>
                                          <p:spTgt spid="16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8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NUMBERS</a:t>
            </a:r>
            <a:endParaRPr/>
          </a:p>
        </p:txBody>
      </p:sp>
      <p:sp>
        <p:nvSpPr>
          <p:cNvPr id="1754" name="Google Shape;1754;p80"/>
          <p:cNvSpPr txBox="1">
            <a:spLocks noGrp="1"/>
          </p:cNvSpPr>
          <p:nvPr>
            <p:ph type="title" idx="2"/>
          </p:nvPr>
        </p:nvSpPr>
        <p:spPr>
          <a:xfrm>
            <a:off x="4457700" y="1326125"/>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120,000</a:t>
            </a:r>
            <a:endParaRPr/>
          </a:p>
        </p:txBody>
      </p:sp>
      <p:sp>
        <p:nvSpPr>
          <p:cNvPr id="1755" name="Google Shape;1755;p80"/>
          <p:cNvSpPr txBox="1">
            <a:spLocks noGrp="1"/>
          </p:cNvSpPr>
          <p:nvPr>
            <p:ph type="subTitle" idx="1"/>
          </p:nvPr>
        </p:nvSpPr>
        <p:spPr>
          <a:xfrm>
            <a:off x="4239625" y="1787075"/>
            <a:ext cx="3447300" cy="41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Pluto is now considered a dwarf planet</a:t>
            </a:r>
            <a:endParaRPr/>
          </a:p>
          <a:p>
            <a:pPr marL="0" lvl="0" indent="0" algn="r" rtl="0">
              <a:spcBef>
                <a:spcPts val="1200"/>
              </a:spcBef>
              <a:spcAft>
                <a:spcPts val="0"/>
              </a:spcAft>
              <a:buNone/>
            </a:pPr>
            <a:endParaRPr/>
          </a:p>
          <a:p>
            <a:pPr marL="0" lvl="0" indent="0" algn="r" rtl="0">
              <a:spcBef>
                <a:spcPts val="1200"/>
              </a:spcBef>
              <a:spcAft>
                <a:spcPts val="1200"/>
              </a:spcAft>
              <a:buNone/>
            </a:pPr>
            <a:endParaRPr/>
          </a:p>
        </p:txBody>
      </p:sp>
      <p:sp>
        <p:nvSpPr>
          <p:cNvPr id="1756" name="Google Shape;1756;p80"/>
          <p:cNvSpPr txBox="1">
            <a:spLocks noGrp="1"/>
          </p:cNvSpPr>
          <p:nvPr>
            <p:ph type="title" idx="3"/>
          </p:nvPr>
        </p:nvSpPr>
        <p:spPr>
          <a:xfrm>
            <a:off x="4457700" y="2463350"/>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30,000</a:t>
            </a:r>
            <a:endParaRPr/>
          </a:p>
        </p:txBody>
      </p:sp>
      <p:sp>
        <p:nvSpPr>
          <p:cNvPr id="1757" name="Google Shape;1757;p80"/>
          <p:cNvSpPr txBox="1">
            <a:spLocks noGrp="1"/>
          </p:cNvSpPr>
          <p:nvPr>
            <p:ph type="subTitle" idx="4"/>
          </p:nvPr>
        </p:nvSpPr>
        <p:spPr>
          <a:xfrm>
            <a:off x="4457700" y="2924300"/>
            <a:ext cx="3229200" cy="412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Mars is actually a cold place</a:t>
            </a:r>
            <a:endParaRPr/>
          </a:p>
        </p:txBody>
      </p:sp>
      <p:sp>
        <p:nvSpPr>
          <p:cNvPr id="1758" name="Google Shape;1758;p80"/>
          <p:cNvSpPr txBox="1">
            <a:spLocks noGrp="1"/>
          </p:cNvSpPr>
          <p:nvPr>
            <p:ph type="title" idx="5"/>
          </p:nvPr>
        </p:nvSpPr>
        <p:spPr>
          <a:xfrm>
            <a:off x="4457700" y="3600575"/>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5,000</a:t>
            </a:r>
            <a:endParaRPr/>
          </a:p>
        </p:txBody>
      </p:sp>
      <p:sp>
        <p:nvSpPr>
          <p:cNvPr id="1759" name="Google Shape;1759;p80"/>
          <p:cNvSpPr txBox="1">
            <a:spLocks noGrp="1"/>
          </p:cNvSpPr>
          <p:nvPr>
            <p:ph type="subTitle" idx="6"/>
          </p:nvPr>
        </p:nvSpPr>
        <p:spPr>
          <a:xfrm>
            <a:off x="4457700" y="4061525"/>
            <a:ext cx="3229200" cy="412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Mercury is the smallest of them all</a:t>
            </a:r>
            <a:endParaRPr/>
          </a:p>
        </p:txBody>
      </p:sp>
      <p:sp>
        <p:nvSpPr>
          <p:cNvPr id="1760" name="Google Shape;1760;p80"/>
          <p:cNvSpPr/>
          <p:nvPr/>
        </p:nvSpPr>
        <p:spPr>
          <a:xfrm>
            <a:off x="7801113" y="13954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0"/>
          <p:cNvSpPr/>
          <p:nvPr/>
        </p:nvSpPr>
        <p:spPr>
          <a:xfrm>
            <a:off x="7801113" y="2520600"/>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0"/>
          <p:cNvSpPr/>
          <p:nvPr/>
        </p:nvSpPr>
        <p:spPr>
          <a:xfrm>
            <a:off x="7801113" y="36457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3" name="Google Shape;1763;p80"/>
          <p:cNvGrpSpPr/>
          <p:nvPr/>
        </p:nvGrpSpPr>
        <p:grpSpPr>
          <a:xfrm>
            <a:off x="7939537" y="3788422"/>
            <a:ext cx="361292" cy="352803"/>
            <a:chOff x="-28463700" y="3914875"/>
            <a:chExt cx="303275" cy="296150"/>
          </a:xfrm>
        </p:grpSpPr>
        <p:sp>
          <p:nvSpPr>
            <p:cNvPr id="1764" name="Google Shape;1764;p8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80"/>
          <p:cNvGrpSpPr/>
          <p:nvPr/>
        </p:nvGrpSpPr>
        <p:grpSpPr>
          <a:xfrm>
            <a:off x="7943757" y="1518934"/>
            <a:ext cx="352833" cy="352833"/>
            <a:chOff x="-26201650" y="3176075"/>
            <a:chExt cx="296175" cy="296175"/>
          </a:xfrm>
        </p:grpSpPr>
        <p:sp>
          <p:nvSpPr>
            <p:cNvPr id="1767" name="Google Shape;1767;p8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 name="Google Shape;1769;p80"/>
          <p:cNvGrpSpPr/>
          <p:nvPr/>
        </p:nvGrpSpPr>
        <p:grpSpPr>
          <a:xfrm>
            <a:off x="7943776" y="2663260"/>
            <a:ext cx="352803" cy="352803"/>
            <a:chOff x="-23245675" y="3148525"/>
            <a:chExt cx="296150" cy="296150"/>
          </a:xfrm>
        </p:grpSpPr>
        <p:sp>
          <p:nvSpPr>
            <p:cNvPr id="1770" name="Google Shape;1770;p8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 name="Google Shape;1773;p80"/>
          <p:cNvGrpSpPr/>
          <p:nvPr/>
        </p:nvGrpSpPr>
        <p:grpSpPr>
          <a:xfrm flipH="1">
            <a:off x="-548827" y="2033551"/>
            <a:ext cx="4788447" cy="2502859"/>
            <a:chOff x="436553" y="1730300"/>
            <a:chExt cx="4135458" cy="2161550"/>
          </a:xfrm>
        </p:grpSpPr>
        <p:sp>
          <p:nvSpPr>
            <p:cNvPr id="1774" name="Google Shape;1774;p80"/>
            <p:cNvSpPr/>
            <p:nvPr/>
          </p:nvSpPr>
          <p:spPr>
            <a:xfrm>
              <a:off x="436553" y="3447145"/>
              <a:ext cx="3797021" cy="328870"/>
            </a:xfrm>
            <a:custGeom>
              <a:avLst/>
              <a:gdLst/>
              <a:ahLst/>
              <a:cxnLst/>
              <a:rect l="l" t="t" r="r" b="b"/>
              <a:pathLst>
                <a:path w="43989" h="3810" extrusionOk="0">
                  <a:moveTo>
                    <a:pt x="33943" y="1"/>
                  </a:moveTo>
                  <a:cubicBezTo>
                    <a:pt x="29307" y="1"/>
                    <a:pt x="25415" y="516"/>
                    <a:pt x="24241" y="1203"/>
                  </a:cubicBezTo>
                  <a:cubicBezTo>
                    <a:pt x="23039" y="1088"/>
                    <a:pt x="21694" y="1031"/>
                    <a:pt x="20263" y="1031"/>
                  </a:cubicBezTo>
                  <a:cubicBezTo>
                    <a:pt x="20085" y="1028"/>
                    <a:pt x="19907" y="1026"/>
                    <a:pt x="19729" y="1026"/>
                  </a:cubicBezTo>
                  <a:cubicBezTo>
                    <a:pt x="18161" y="1026"/>
                    <a:pt x="16593" y="1137"/>
                    <a:pt x="15026" y="1317"/>
                  </a:cubicBezTo>
                  <a:cubicBezTo>
                    <a:pt x="12979" y="945"/>
                    <a:pt x="10907" y="770"/>
                    <a:pt x="8834" y="770"/>
                  </a:cubicBezTo>
                  <a:cubicBezTo>
                    <a:pt x="8675" y="770"/>
                    <a:pt x="8516" y="771"/>
                    <a:pt x="8358" y="773"/>
                  </a:cubicBezTo>
                  <a:cubicBezTo>
                    <a:pt x="3750" y="773"/>
                    <a:pt x="1" y="1403"/>
                    <a:pt x="1" y="2147"/>
                  </a:cubicBezTo>
                  <a:cubicBezTo>
                    <a:pt x="1" y="2920"/>
                    <a:pt x="3750" y="3549"/>
                    <a:pt x="8358" y="3549"/>
                  </a:cubicBezTo>
                  <a:cubicBezTo>
                    <a:pt x="10103" y="3549"/>
                    <a:pt x="11821" y="3463"/>
                    <a:pt x="13566" y="3234"/>
                  </a:cubicBezTo>
                  <a:cubicBezTo>
                    <a:pt x="15632" y="3610"/>
                    <a:pt x="17722" y="3810"/>
                    <a:pt x="19814" y="3810"/>
                  </a:cubicBezTo>
                  <a:cubicBezTo>
                    <a:pt x="19954" y="3810"/>
                    <a:pt x="20095" y="3809"/>
                    <a:pt x="20235" y="3807"/>
                  </a:cubicBezTo>
                  <a:cubicBezTo>
                    <a:pt x="23726" y="3807"/>
                    <a:pt x="26731" y="3463"/>
                    <a:pt x="27990" y="2948"/>
                  </a:cubicBezTo>
                  <a:cubicBezTo>
                    <a:pt x="29937" y="3149"/>
                    <a:pt x="31940" y="3263"/>
                    <a:pt x="33915" y="3263"/>
                  </a:cubicBezTo>
                  <a:cubicBezTo>
                    <a:pt x="39467" y="3263"/>
                    <a:pt x="43989" y="2548"/>
                    <a:pt x="43989" y="1632"/>
                  </a:cubicBezTo>
                  <a:cubicBezTo>
                    <a:pt x="43989" y="745"/>
                    <a:pt x="39495" y="1"/>
                    <a:pt x="33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0"/>
            <p:cNvSpPr/>
            <p:nvPr/>
          </p:nvSpPr>
          <p:spPr>
            <a:xfrm>
              <a:off x="3674390" y="1836470"/>
              <a:ext cx="102114" cy="117219"/>
            </a:xfrm>
            <a:custGeom>
              <a:avLst/>
              <a:gdLst/>
              <a:ahLst/>
              <a:cxnLst/>
              <a:rect l="l" t="t" r="r" b="b"/>
              <a:pathLst>
                <a:path w="1183" h="1358" extrusionOk="0">
                  <a:moveTo>
                    <a:pt x="1183" y="1"/>
                  </a:moveTo>
                  <a:lnTo>
                    <a:pt x="1183" y="1"/>
                  </a:lnTo>
                  <a:cubicBezTo>
                    <a:pt x="1097" y="230"/>
                    <a:pt x="954" y="487"/>
                    <a:pt x="782" y="688"/>
                  </a:cubicBezTo>
                  <a:cubicBezTo>
                    <a:pt x="668" y="773"/>
                    <a:pt x="582" y="859"/>
                    <a:pt x="468" y="945"/>
                  </a:cubicBezTo>
                  <a:cubicBezTo>
                    <a:pt x="382" y="1031"/>
                    <a:pt x="267" y="1088"/>
                    <a:pt x="153" y="1146"/>
                  </a:cubicBezTo>
                  <a:lnTo>
                    <a:pt x="124" y="1146"/>
                  </a:lnTo>
                  <a:cubicBezTo>
                    <a:pt x="1" y="1220"/>
                    <a:pt x="69" y="1357"/>
                    <a:pt x="182" y="1357"/>
                  </a:cubicBezTo>
                  <a:cubicBezTo>
                    <a:pt x="200" y="1357"/>
                    <a:pt x="219" y="1354"/>
                    <a:pt x="239" y="1346"/>
                  </a:cubicBezTo>
                  <a:cubicBezTo>
                    <a:pt x="353" y="1260"/>
                    <a:pt x="468" y="1174"/>
                    <a:pt x="582" y="1088"/>
                  </a:cubicBezTo>
                  <a:cubicBezTo>
                    <a:pt x="696" y="974"/>
                    <a:pt x="782" y="859"/>
                    <a:pt x="868" y="745"/>
                  </a:cubicBezTo>
                  <a:cubicBezTo>
                    <a:pt x="1011" y="516"/>
                    <a:pt x="1126" y="258"/>
                    <a:pt x="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0"/>
            <p:cNvSpPr/>
            <p:nvPr/>
          </p:nvSpPr>
          <p:spPr>
            <a:xfrm>
              <a:off x="3363907" y="1811783"/>
              <a:ext cx="129476" cy="37117"/>
            </a:xfrm>
            <a:custGeom>
              <a:avLst/>
              <a:gdLst/>
              <a:ahLst/>
              <a:cxnLst/>
              <a:rect l="l" t="t" r="r" b="b"/>
              <a:pathLst>
                <a:path w="1500" h="430" extrusionOk="0">
                  <a:moveTo>
                    <a:pt x="1" y="1"/>
                  </a:moveTo>
                  <a:lnTo>
                    <a:pt x="1" y="1"/>
                  </a:lnTo>
                  <a:cubicBezTo>
                    <a:pt x="86" y="86"/>
                    <a:pt x="172" y="172"/>
                    <a:pt x="287" y="230"/>
                  </a:cubicBezTo>
                  <a:cubicBezTo>
                    <a:pt x="373" y="287"/>
                    <a:pt x="487" y="344"/>
                    <a:pt x="630" y="373"/>
                  </a:cubicBezTo>
                  <a:cubicBezTo>
                    <a:pt x="745" y="401"/>
                    <a:pt x="859" y="430"/>
                    <a:pt x="1002" y="430"/>
                  </a:cubicBezTo>
                  <a:cubicBezTo>
                    <a:pt x="1117" y="401"/>
                    <a:pt x="1260" y="373"/>
                    <a:pt x="1374" y="315"/>
                  </a:cubicBezTo>
                  <a:lnTo>
                    <a:pt x="1403" y="344"/>
                  </a:lnTo>
                  <a:cubicBezTo>
                    <a:pt x="1500" y="296"/>
                    <a:pt x="1392" y="125"/>
                    <a:pt x="1305" y="125"/>
                  </a:cubicBezTo>
                  <a:cubicBezTo>
                    <a:pt x="1288" y="125"/>
                    <a:pt x="1273" y="130"/>
                    <a:pt x="1260" y="144"/>
                  </a:cubicBezTo>
                  <a:cubicBezTo>
                    <a:pt x="1174" y="201"/>
                    <a:pt x="1088" y="258"/>
                    <a:pt x="974" y="258"/>
                  </a:cubicBezTo>
                  <a:cubicBezTo>
                    <a:pt x="916" y="272"/>
                    <a:pt x="859" y="280"/>
                    <a:pt x="802" y="280"/>
                  </a:cubicBezTo>
                  <a:cubicBezTo>
                    <a:pt x="745" y="280"/>
                    <a:pt x="687" y="272"/>
                    <a:pt x="630" y="258"/>
                  </a:cubicBezTo>
                  <a:cubicBezTo>
                    <a:pt x="516" y="258"/>
                    <a:pt x="401" y="230"/>
                    <a:pt x="315" y="172"/>
                  </a:cubicBezTo>
                  <a:cubicBezTo>
                    <a:pt x="201" y="144"/>
                    <a:pt x="87" y="8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0"/>
            <p:cNvSpPr/>
            <p:nvPr/>
          </p:nvSpPr>
          <p:spPr>
            <a:xfrm>
              <a:off x="3314534" y="1948855"/>
              <a:ext cx="101337" cy="36944"/>
            </a:xfrm>
            <a:custGeom>
              <a:avLst/>
              <a:gdLst/>
              <a:ahLst/>
              <a:cxnLst/>
              <a:rect l="l" t="t" r="r" b="b"/>
              <a:pathLst>
                <a:path w="1174" h="428" extrusionOk="0">
                  <a:moveTo>
                    <a:pt x="1059" y="1"/>
                  </a:moveTo>
                  <a:cubicBezTo>
                    <a:pt x="1030" y="1"/>
                    <a:pt x="1002" y="15"/>
                    <a:pt x="973" y="44"/>
                  </a:cubicBezTo>
                  <a:cubicBezTo>
                    <a:pt x="859" y="158"/>
                    <a:pt x="687" y="244"/>
                    <a:pt x="544" y="301"/>
                  </a:cubicBezTo>
                  <a:cubicBezTo>
                    <a:pt x="418" y="343"/>
                    <a:pt x="277" y="370"/>
                    <a:pt x="143" y="370"/>
                  </a:cubicBezTo>
                  <a:cubicBezTo>
                    <a:pt x="94" y="370"/>
                    <a:pt x="46" y="366"/>
                    <a:pt x="0" y="359"/>
                  </a:cubicBezTo>
                  <a:lnTo>
                    <a:pt x="0" y="359"/>
                  </a:lnTo>
                  <a:cubicBezTo>
                    <a:pt x="126" y="401"/>
                    <a:pt x="267" y="427"/>
                    <a:pt x="412" y="427"/>
                  </a:cubicBezTo>
                  <a:cubicBezTo>
                    <a:pt x="465" y="427"/>
                    <a:pt x="519" y="424"/>
                    <a:pt x="573" y="416"/>
                  </a:cubicBezTo>
                  <a:cubicBezTo>
                    <a:pt x="773" y="387"/>
                    <a:pt x="945" y="330"/>
                    <a:pt x="1116" y="216"/>
                  </a:cubicBezTo>
                  <a:lnTo>
                    <a:pt x="1145" y="187"/>
                  </a:lnTo>
                  <a:cubicBezTo>
                    <a:pt x="1174" y="158"/>
                    <a:pt x="1174" y="72"/>
                    <a:pt x="1145" y="44"/>
                  </a:cubicBezTo>
                  <a:cubicBezTo>
                    <a:pt x="1116" y="15"/>
                    <a:pt x="1088"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0"/>
            <p:cNvSpPr/>
            <p:nvPr/>
          </p:nvSpPr>
          <p:spPr>
            <a:xfrm>
              <a:off x="3329294" y="1876003"/>
              <a:ext cx="69313" cy="85282"/>
            </a:xfrm>
            <a:custGeom>
              <a:avLst/>
              <a:gdLst/>
              <a:ahLst/>
              <a:cxnLst/>
              <a:rect l="l" t="t" r="r" b="b"/>
              <a:pathLst>
                <a:path w="803" h="988" extrusionOk="0">
                  <a:moveTo>
                    <a:pt x="1" y="1"/>
                  </a:moveTo>
                  <a:cubicBezTo>
                    <a:pt x="144" y="115"/>
                    <a:pt x="316" y="230"/>
                    <a:pt x="430" y="401"/>
                  </a:cubicBezTo>
                  <a:cubicBezTo>
                    <a:pt x="516" y="459"/>
                    <a:pt x="545" y="544"/>
                    <a:pt x="573" y="630"/>
                  </a:cubicBezTo>
                  <a:cubicBezTo>
                    <a:pt x="602" y="688"/>
                    <a:pt x="573" y="745"/>
                    <a:pt x="545" y="773"/>
                  </a:cubicBezTo>
                  <a:lnTo>
                    <a:pt x="516" y="802"/>
                  </a:lnTo>
                  <a:cubicBezTo>
                    <a:pt x="431" y="887"/>
                    <a:pt x="503" y="987"/>
                    <a:pt x="593" y="987"/>
                  </a:cubicBezTo>
                  <a:cubicBezTo>
                    <a:pt x="624" y="987"/>
                    <a:pt x="658" y="975"/>
                    <a:pt x="688" y="945"/>
                  </a:cubicBezTo>
                  <a:cubicBezTo>
                    <a:pt x="774" y="859"/>
                    <a:pt x="802" y="688"/>
                    <a:pt x="745" y="573"/>
                  </a:cubicBezTo>
                  <a:cubicBezTo>
                    <a:pt x="688" y="459"/>
                    <a:pt x="602" y="373"/>
                    <a:pt x="516" y="315"/>
                  </a:cubicBezTo>
                  <a:cubicBezTo>
                    <a:pt x="344" y="172"/>
                    <a:pt x="173" y="8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0"/>
            <p:cNvSpPr/>
            <p:nvPr/>
          </p:nvSpPr>
          <p:spPr>
            <a:xfrm>
              <a:off x="3420704" y="2140306"/>
              <a:ext cx="338537" cy="51963"/>
            </a:xfrm>
            <a:custGeom>
              <a:avLst/>
              <a:gdLst/>
              <a:ahLst/>
              <a:cxnLst/>
              <a:rect l="l" t="t" r="r" b="b"/>
              <a:pathLst>
                <a:path w="3922" h="602" extrusionOk="0">
                  <a:moveTo>
                    <a:pt x="1" y="1"/>
                  </a:moveTo>
                  <a:lnTo>
                    <a:pt x="1" y="1"/>
                  </a:lnTo>
                  <a:cubicBezTo>
                    <a:pt x="287" y="144"/>
                    <a:pt x="602" y="259"/>
                    <a:pt x="917" y="373"/>
                  </a:cubicBezTo>
                  <a:cubicBezTo>
                    <a:pt x="1231" y="459"/>
                    <a:pt x="1546" y="516"/>
                    <a:pt x="1861" y="573"/>
                  </a:cubicBezTo>
                  <a:cubicBezTo>
                    <a:pt x="2205" y="602"/>
                    <a:pt x="2519" y="602"/>
                    <a:pt x="2863" y="602"/>
                  </a:cubicBezTo>
                  <a:cubicBezTo>
                    <a:pt x="3178" y="573"/>
                    <a:pt x="3521" y="516"/>
                    <a:pt x="3836" y="402"/>
                  </a:cubicBezTo>
                  <a:cubicBezTo>
                    <a:pt x="3893" y="373"/>
                    <a:pt x="3922" y="316"/>
                    <a:pt x="3893" y="259"/>
                  </a:cubicBezTo>
                  <a:cubicBezTo>
                    <a:pt x="3872" y="217"/>
                    <a:pt x="3836" y="190"/>
                    <a:pt x="3795" y="190"/>
                  </a:cubicBezTo>
                  <a:cubicBezTo>
                    <a:pt x="3781" y="190"/>
                    <a:pt x="3765" y="194"/>
                    <a:pt x="3750" y="201"/>
                  </a:cubicBezTo>
                  <a:cubicBezTo>
                    <a:pt x="3464" y="316"/>
                    <a:pt x="3149" y="402"/>
                    <a:pt x="2834" y="430"/>
                  </a:cubicBezTo>
                  <a:cubicBezTo>
                    <a:pt x="2612" y="450"/>
                    <a:pt x="2389" y="471"/>
                    <a:pt x="2166" y="471"/>
                  </a:cubicBezTo>
                  <a:cubicBezTo>
                    <a:pt x="2074" y="471"/>
                    <a:pt x="1982" y="467"/>
                    <a:pt x="1890" y="459"/>
                  </a:cubicBezTo>
                  <a:cubicBezTo>
                    <a:pt x="1546" y="430"/>
                    <a:pt x="1231" y="373"/>
                    <a:pt x="917" y="316"/>
                  </a:cubicBezTo>
                  <a:cubicBezTo>
                    <a:pt x="602" y="230"/>
                    <a:pt x="316" y="1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0"/>
            <p:cNvSpPr/>
            <p:nvPr/>
          </p:nvSpPr>
          <p:spPr>
            <a:xfrm>
              <a:off x="3428127" y="2078589"/>
              <a:ext cx="84073" cy="98920"/>
            </a:xfrm>
            <a:custGeom>
              <a:avLst/>
              <a:gdLst/>
              <a:ahLst/>
              <a:cxnLst/>
              <a:rect l="l" t="t" r="r" b="b"/>
              <a:pathLst>
                <a:path w="974" h="1146" extrusionOk="0">
                  <a:moveTo>
                    <a:pt x="1" y="0"/>
                  </a:moveTo>
                  <a:cubicBezTo>
                    <a:pt x="144" y="0"/>
                    <a:pt x="258" y="58"/>
                    <a:pt x="373" y="115"/>
                  </a:cubicBezTo>
                  <a:cubicBezTo>
                    <a:pt x="459" y="172"/>
                    <a:pt x="544" y="258"/>
                    <a:pt x="602" y="373"/>
                  </a:cubicBezTo>
                  <a:cubicBezTo>
                    <a:pt x="716" y="573"/>
                    <a:pt x="773" y="802"/>
                    <a:pt x="773" y="1031"/>
                  </a:cubicBezTo>
                  <a:lnTo>
                    <a:pt x="745" y="1031"/>
                  </a:lnTo>
                  <a:cubicBezTo>
                    <a:pt x="745" y="1117"/>
                    <a:pt x="802" y="1145"/>
                    <a:pt x="888" y="1145"/>
                  </a:cubicBezTo>
                  <a:cubicBezTo>
                    <a:pt x="945" y="1117"/>
                    <a:pt x="974" y="1088"/>
                    <a:pt x="974" y="1002"/>
                  </a:cubicBezTo>
                  <a:cubicBezTo>
                    <a:pt x="945" y="888"/>
                    <a:pt x="917" y="745"/>
                    <a:pt x="859" y="630"/>
                  </a:cubicBezTo>
                  <a:cubicBezTo>
                    <a:pt x="831" y="516"/>
                    <a:pt x="745" y="401"/>
                    <a:pt x="688" y="287"/>
                  </a:cubicBezTo>
                  <a:cubicBezTo>
                    <a:pt x="602" y="201"/>
                    <a:pt x="487" y="115"/>
                    <a:pt x="373" y="58"/>
                  </a:cubicBezTo>
                  <a:cubicBezTo>
                    <a:pt x="258" y="0"/>
                    <a:pt x="144"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0"/>
            <p:cNvSpPr/>
            <p:nvPr/>
          </p:nvSpPr>
          <p:spPr>
            <a:xfrm>
              <a:off x="3336718" y="2155756"/>
              <a:ext cx="160723" cy="49546"/>
            </a:xfrm>
            <a:custGeom>
              <a:avLst/>
              <a:gdLst/>
              <a:ahLst/>
              <a:cxnLst/>
              <a:rect l="l" t="t" r="r" b="b"/>
              <a:pathLst>
                <a:path w="1862" h="574" extrusionOk="0">
                  <a:moveTo>
                    <a:pt x="1732" y="1"/>
                  </a:moveTo>
                  <a:cubicBezTo>
                    <a:pt x="1704" y="1"/>
                    <a:pt x="1675" y="8"/>
                    <a:pt x="1661" y="22"/>
                  </a:cubicBezTo>
                  <a:cubicBezTo>
                    <a:pt x="1546" y="137"/>
                    <a:pt x="1432" y="223"/>
                    <a:pt x="1289" y="280"/>
                  </a:cubicBezTo>
                  <a:cubicBezTo>
                    <a:pt x="1174" y="366"/>
                    <a:pt x="1031" y="394"/>
                    <a:pt x="888" y="452"/>
                  </a:cubicBezTo>
                  <a:cubicBezTo>
                    <a:pt x="769" y="475"/>
                    <a:pt x="646" y="489"/>
                    <a:pt x="522" y="489"/>
                  </a:cubicBezTo>
                  <a:cubicBezTo>
                    <a:pt x="346" y="489"/>
                    <a:pt x="168" y="461"/>
                    <a:pt x="1" y="394"/>
                  </a:cubicBezTo>
                  <a:lnTo>
                    <a:pt x="1" y="394"/>
                  </a:lnTo>
                  <a:cubicBezTo>
                    <a:pt x="239" y="514"/>
                    <a:pt x="498" y="573"/>
                    <a:pt x="759" y="573"/>
                  </a:cubicBezTo>
                  <a:cubicBezTo>
                    <a:pt x="812" y="573"/>
                    <a:pt x="864" y="571"/>
                    <a:pt x="917" y="566"/>
                  </a:cubicBezTo>
                  <a:cubicBezTo>
                    <a:pt x="1060" y="537"/>
                    <a:pt x="1231" y="480"/>
                    <a:pt x="1374" y="423"/>
                  </a:cubicBezTo>
                  <a:cubicBezTo>
                    <a:pt x="1518" y="366"/>
                    <a:pt x="1661" y="280"/>
                    <a:pt x="1804" y="194"/>
                  </a:cubicBezTo>
                  <a:cubicBezTo>
                    <a:pt x="1861" y="137"/>
                    <a:pt x="1861" y="80"/>
                    <a:pt x="1804" y="22"/>
                  </a:cubicBezTo>
                  <a:cubicBezTo>
                    <a:pt x="1789" y="8"/>
                    <a:pt x="1761" y="1"/>
                    <a:pt x="17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0"/>
            <p:cNvSpPr/>
            <p:nvPr/>
          </p:nvSpPr>
          <p:spPr>
            <a:xfrm>
              <a:off x="3650480" y="1821710"/>
              <a:ext cx="42037" cy="225807"/>
            </a:xfrm>
            <a:custGeom>
              <a:avLst/>
              <a:gdLst/>
              <a:ahLst/>
              <a:cxnLst/>
              <a:rect l="l" t="t" r="r" b="b"/>
              <a:pathLst>
                <a:path w="487" h="2616" extrusionOk="0">
                  <a:moveTo>
                    <a:pt x="0" y="0"/>
                  </a:moveTo>
                  <a:cubicBezTo>
                    <a:pt x="201" y="372"/>
                    <a:pt x="315" y="801"/>
                    <a:pt x="315" y="1231"/>
                  </a:cubicBezTo>
                  <a:cubicBezTo>
                    <a:pt x="344" y="1431"/>
                    <a:pt x="315" y="1660"/>
                    <a:pt x="287" y="1860"/>
                  </a:cubicBezTo>
                  <a:cubicBezTo>
                    <a:pt x="258" y="2061"/>
                    <a:pt x="201" y="2261"/>
                    <a:pt x="115" y="2433"/>
                  </a:cubicBezTo>
                  <a:lnTo>
                    <a:pt x="115" y="2461"/>
                  </a:lnTo>
                  <a:cubicBezTo>
                    <a:pt x="86" y="2519"/>
                    <a:pt x="115" y="2576"/>
                    <a:pt x="172" y="2604"/>
                  </a:cubicBezTo>
                  <a:cubicBezTo>
                    <a:pt x="187" y="2612"/>
                    <a:pt x="203" y="2616"/>
                    <a:pt x="218" y="2616"/>
                  </a:cubicBezTo>
                  <a:cubicBezTo>
                    <a:pt x="258" y="2616"/>
                    <a:pt x="294" y="2589"/>
                    <a:pt x="315" y="2547"/>
                  </a:cubicBezTo>
                  <a:cubicBezTo>
                    <a:pt x="401" y="2318"/>
                    <a:pt x="430" y="2118"/>
                    <a:pt x="458" y="1889"/>
                  </a:cubicBezTo>
                  <a:cubicBezTo>
                    <a:pt x="487" y="1660"/>
                    <a:pt x="458" y="1431"/>
                    <a:pt x="430" y="1202"/>
                  </a:cubicBezTo>
                  <a:cubicBezTo>
                    <a:pt x="372" y="773"/>
                    <a:pt x="229" y="3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0"/>
            <p:cNvSpPr/>
            <p:nvPr/>
          </p:nvSpPr>
          <p:spPr>
            <a:xfrm>
              <a:off x="3601107" y="1809280"/>
              <a:ext cx="88993" cy="106343"/>
            </a:xfrm>
            <a:custGeom>
              <a:avLst/>
              <a:gdLst/>
              <a:ahLst/>
              <a:cxnLst/>
              <a:rect l="l" t="t" r="r" b="b"/>
              <a:pathLst>
                <a:path w="1031" h="1232" extrusionOk="0">
                  <a:moveTo>
                    <a:pt x="0" y="1"/>
                  </a:moveTo>
                  <a:lnTo>
                    <a:pt x="0" y="1"/>
                  </a:lnTo>
                  <a:cubicBezTo>
                    <a:pt x="57" y="259"/>
                    <a:pt x="143" y="487"/>
                    <a:pt x="286" y="716"/>
                  </a:cubicBezTo>
                  <a:cubicBezTo>
                    <a:pt x="429" y="917"/>
                    <a:pt x="658" y="1088"/>
                    <a:pt x="887" y="1232"/>
                  </a:cubicBezTo>
                  <a:cubicBezTo>
                    <a:pt x="944" y="1232"/>
                    <a:pt x="1002" y="1203"/>
                    <a:pt x="1030" y="1146"/>
                  </a:cubicBezTo>
                  <a:cubicBezTo>
                    <a:pt x="1030" y="1088"/>
                    <a:pt x="1002" y="1031"/>
                    <a:pt x="944" y="1003"/>
                  </a:cubicBezTo>
                  <a:cubicBezTo>
                    <a:pt x="830" y="974"/>
                    <a:pt x="744" y="917"/>
                    <a:pt x="630" y="860"/>
                  </a:cubicBezTo>
                  <a:cubicBezTo>
                    <a:pt x="544" y="802"/>
                    <a:pt x="458" y="716"/>
                    <a:pt x="372" y="631"/>
                  </a:cubicBezTo>
                  <a:cubicBezTo>
                    <a:pt x="200" y="459"/>
                    <a:pt x="86" y="23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0"/>
            <p:cNvSpPr/>
            <p:nvPr/>
          </p:nvSpPr>
          <p:spPr>
            <a:xfrm>
              <a:off x="3601107" y="2086012"/>
              <a:ext cx="91410" cy="104789"/>
            </a:xfrm>
            <a:custGeom>
              <a:avLst/>
              <a:gdLst/>
              <a:ahLst/>
              <a:cxnLst/>
              <a:rect l="l" t="t" r="r" b="b"/>
              <a:pathLst>
                <a:path w="1059" h="1214" extrusionOk="0">
                  <a:moveTo>
                    <a:pt x="0" y="0"/>
                  </a:moveTo>
                  <a:lnTo>
                    <a:pt x="0" y="0"/>
                  </a:lnTo>
                  <a:cubicBezTo>
                    <a:pt x="57" y="229"/>
                    <a:pt x="143" y="487"/>
                    <a:pt x="286" y="687"/>
                  </a:cubicBezTo>
                  <a:cubicBezTo>
                    <a:pt x="372" y="802"/>
                    <a:pt x="458" y="888"/>
                    <a:pt x="544" y="973"/>
                  </a:cubicBezTo>
                  <a:cubicBezTo>
                    <a:pt x="658" y="1059"/>
                    <a:pt x="773" y="1145"/>
                    <a:pt x="887" y="1202"/>
                  </a:cubicBezTo>
                  <a:cubicBezTo>
                    <a:pt x="903" y="1210"/>
                    <a:pt x="918" y="1214"/>
                    <a:pt x="933" y="1214"/>
                  </a:cubicBezTo>
                  <a:cubicBezTo>
                    <a:pt x="973" y="1214"/>
                    <a:pt x="1009" y="1187"/>
                    <a:pt x="1030" y="1145"/>
                  </a:cubicBezTo>
                  <a:cubicBezTo>
                    <a:pt x="1059" y="1059"/>
                    <a:pt x="1002" y="1002"/>
                    <a:pt x="944" y="1002"/>
                  </a:cubicBezTo>
                  <a:cubicBezTo>
                    <a:pt x="830" y="945"/>
                    <a:pt x="744" y="916"/>
                    <a:pt x="658" y="830"/>
                  </a:cubicBezTo>
                  <a:cubicBezTo>
                    <a:pt x="544" y="773"/>
                    <a:pt x="458" y="687"/>
                    <a:pt x="372" y="630"/>
                  </a:cubicBezTo>
                  <a:cubicBezTo>
                    <a:pt x="200" y="430"/>
                    <a:pt x="86" y="229"/>
                    <a:pt x="0"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0"/>
            <p:cNvSpPr/>
            <p:nvPr/>
          </p:nvSpPr>
          <p:spPr>
            <a:xfrm>
              <a:off x="3795665" y="1997106"/>
              <a:ext cx="143891" cy="310829"/>
            </a:xfrm>
            <a:custGeom>
              <a:avLst/>
              <a:gdLst/>
              <a:ahLst/>
              <a:cxnLst/>
              <a:rect l="l" t="t" r="r" b="b"/>
              <a:pathLst>
                <a:path w="1667" h="3601" extrusionOk="0">
                  <a:moveTo>
                    <a:pt x="1667" y="0"/>
                  </a:moveTo>
                  <a:cubicBezTo>
                    <a:pt x="1638" y="315"/>
                    <a:pt x="1581" y="630"/>
                    <a:pt x="1524" y="944"/>
                  </a:cubicBezTo>
                  <a:cubicBezTo>
                    <a:pt x="1438" y="1259"/>
                    <a:pt x="1323" y="1574"/>
                    <a:pt x="1209" y="1860"/>
                  </a:cubicBezTo>
                  <a:cubicBezTo>
                    <a:pt x="1066" y="2146"/>
                    <a:pt x="894" y="2433"/>
                    <a:pt x="722" y="2690"/>
                  </a:cubicBezTo>
                  <a:cubicBezTo>
                    <a:pt x="551" y="2948"/>
                    <a:pt x="322" y="3205"/>
                    <a:pt x="93" y="3406"/>
                  </a:cubicBezTo>
                  <a:cubicBezTo>
                    <a:pt x="0" y="3475"/>
                    <a:pt x="76" y="3601"/>
                    <a:pt x="169" y="3601"/>
                  </a:cubicBezTo>
                  <a:cubicBezTo>
                    <a:pt x="191" y="3601"/>
                    <a:pt x="214" y="3594"/>
                    <a:pt x="236" y="3577"/>
                  </a:cubicBezTo>
                  <a:cubicBezTo>
                    <a:pt x="465" y="3320"/>
                    <a:pt x="694" y="3062"/>
                    <a:pt x="866" y="2776"/>
                  </a:cubicBezTo>
                  <a:cubicBezTo>
                    <a:pt x="1037" y="2519"/>
                    <a:pt x="1180" y="2204"/>
                    <a:pt x="1295" y="1918"/>
                  </a:cubicBezTo>
                  <a:cubicBezTo>
                    <a:pt x="1409" y="1603"/>
                    <a:pt x="1495" y="1288"/>
                    <a:pt x="1552" y="973"/>
                  </a:cubicBezTo>
                  <a:cubicBezTo>
                    <a:pt x="1610" y="630"/>
                    <a:pt x="1667" y="315"/>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0"/>
            <p:cNvSpPr/>
            <p:nvPr/>
          </p:nvSpPr>
          <p:spPr>
            <a:xfrm>
              <a:off x="3870329" y="1977339"/>
              <a:ext cx="64307" cy="117133"/>
            </a:xfrm>
            <a:custGeom>
              <a:avLst/>
              <a:gdLst/>
              <a:ahLst/>
              <a:cxnLst/>
              <a:rect l="l" t="t" r="r" b="b"/>
              <a:pathLst>
                <a:path w="745" h="1357" extrusionOk="0">
                  <a:moveTo>
                    <a:pt x="115" y="0"/>
                  </a:moveTo>
                  <a:cubicBezTo>
                    <a:pt x="58" y="86"/>
                    <a:pt x="29" y="229"/>
                    <a:pt x="1" y="343"/>
                  </a:cubicBezTo>
                  <a:cubicBezTo>
                    <a:pt x="1" y="487"/>
                    <a:pt x="29" y="601"/>
                    <a:pt x="58" y="744"/>
                  </a:cubicBezTo>
                  <a:cubicBezTo>
                    <a:pt x="115" y="859"/>
                    <a:pt x="201" y="973"/>
                    <a:pt x="287" y="1059"/>
                  </a:cubicBezTo>
                  <a:cubicBezTo>
                    <a:pt x="373" y="1173"/>
                    <a:pt x="458" y="1259"/>
                    <a:pt x="573" y="1345"/>
                  </a:cubicBezTo>
                  <a:cubicBezTo>
                    <a:pt x="588" y="1353"/>
                    <a:pt x="604" y="1356"/>
                    <a:pt x="618" y="1356"/>
                  </a:cubicBezTo>
                  <a:cubicBezTo>
                    <a:pt x="659" y="1356"/>
                    <a:pt x="695" y="1330"/>
                    <a:pt x="716" y="1288"/>
                  </a:cubicBezTo>
                  <a:cubicBezTo>
                    <a:pt x="745" y="1231"/>
                    <a:pt x="745" y="1173"/>
                    <a:pt x="687" y="1145"/>
                  </a:cubicBezTo>
                  <a:cubicBezTo>
                    <a:pt x="458" y="1030"/>
                    <a:pt x="287" y="887"/>
                    <a:pt x="172" y="687"/>
                  </a:cubicBezTo>
                  <a:cubicBezTo>
                    <a:pt x="115" y="572"/>
                    <a:pt x="58" y="458"/>
                    <a:pt x="58" y="343"/>
                  </a:cubicBezTo>
                  <a:cubicBezTo>
                    <a:pt x="58" y="229"/>
                    <a:pt x="86" y="115"/>
                    <a:pt x="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0"/>
            <p:cNvSpPr/>
            <p:nvPr/>
          </p:nvSpPr>
          <p:spPr>
            <a:xfrm>
              <a:off x="3919703" y="1947646"/>
              <a:ext cx="101423" cy="129563"/>
            </a:xfrm>
            <a:custGeom>
              <a:avLst/>
              <a:gdLst/>
              <a:ahLst/>
              <a:cxnLst/>
              <a:rect l="l" t="t" r="r" b="b"/>
              <a:pathLst>
                <a:path w="1175" h="1501" extrusionOk="0">
                  <a:moveTo>
                    <a:pt x="1174" y="1"/>
                  </a:moveTo>
                  <a:cubicBezTo>
                    <a:pt x="1146" y="287"/>
                    <a:pt x="1031" y="573"/>
                    <a:pt x="831" y="802"/>
                  </a:cubicBezTo>
                  <a:cubicBezTo>
                    <a:pt x="716" y="916"/>
                    <a:pt x="631" y="1002"/>
                    <a:pt x="487" y="1088"/>
                  </a:cubicBezTo>
                  <a:cubicBezTo>
                    <a:pt x="373" y="1174"/>
                    <a:pt x="230" y="1231"/>
                    <a:pt x="115" y="1289"/>
                  </a:cubicBezTo>
                  <a:lnTo>
                    <a:pt x="87" y="1289"/>
                  </a:lnTo>
                  <a:cubicBezTo>
                    <a:pt x="30" y="1317"/>
                    <a:pt x="1" y="1374"/>
                    <a:pt x="30" y="1432"/>
                  </a:cubicBezTo>
                  <a:cubicBezTo>
                    <a:pt x="50" y="1474"/>
                    <a:pt x="87" y="1500"/>
                    <a:pt x="127" y="1500"/>
                  </a:cubicBezTo>
                  <a:cubicBezTo>
                    <a:pt x="142" y="1500"/>
                    <a:pt x="157" y="1497"/>
                    <a:pt x="173" y="1489"/>
                  </a:cubicBezTo>
                  <a:cubicBezTo>
                    <a:pt x="316" y="1432"/>
                    <a:pt x="459" y="1346"/>
                    <a:pt x="573" y="1231"/>
                  </a:cubicBezTo>
                  <a:cubicBezTo>
                    <a:pt x="716" y="1117"/>
                    <a:pt x="802" y="1002"/>
                    <a:pt x="917" y="888"/>
                  </a:cubicBezTo>
                  <a:cubicBezTo>
                    <a:pt x="1088" y="630"/>
                    <a:pt x="1174" y="315"/>
                    <a:pt x="1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0"/>
            <p:cNvSpPr/>
            <p:nvPr/>
          </p:nvSpPr>
          <p:spPr>
            <a:xfrm>
              <a:off x="3806109" y="2127962"/>
              <a:ext cx="56883" cy="126110"/>
            </a:xfrm>
            <a:custGeom>
              <a:avLst/>
              <a:gdLst/>
              <a:ahLst/>
              <a:cxnLst/>
              <a:rect l="l" t="t" r="r" b="b"/>
              <a:pathLst>
                <a:path w="659" h="1461" extrusionOk="0">
                  <a:moveTo>
                    <a:pt x="430" y="1317"/>
                  </a:moveTo>
                  <a:lnTo>
                    <a:pt x="430" y="1346"/>
                  </a:lnTo>
                  <a:lnTo>
                    <a:pt x="432" y="1346"/>
                  </a:lnTo>
                  <a:cubicBezTo>
                    <a:pt x="431" y="1337"/>
                    <a:pt x="430" y="1328"/>
                    <a:pt x="430" y="1317"/>
                  </a:cubicBezTo>
                  <a:close/>
                  <a:moveTo>
                    <a:pt x="0" y="1"/>
                  </a:moveTo>
                  <a:lnTo>
                    <a:pt x="0" y="1"/>
                  </a:lnTo>
                  <a:cubicBezTo>
                    <a:pt x="172" y="173"/>
                    <a:pt x="287" y="402"/>
                    <a:pt x="372" y="630"/>
                  </a:cubicBezTo>
                  <a:cubicBezTo>
                    <a:pt x="401" y="745"/>
                    <a:pt x="430" y="859"/>
                    <a:pt x="458" y="974"/>
                  </a:cubicBezTo>
                  <a:cubicBezTo>
                    <a:pt x="458" y="1088"/>
                    <a:pt x="458" y="1231"/>
                    <a:pt x="458" y="1346"/>
                  </a:cubicBezTo>
                  <a:lnTo>
                    <a:pt x="432" y="1346"/>
                  </a:lnTo>
                  <a:cubicBezTo>
                    <a:pt x="443" y="1410"/>
                    <a:pt x="494" y="1435"/>
                    <a:pt x="544" y="1460"/>
                  </a:cubicBezTo>
                  <a:cubicBezTo>
                    <a:pt x="601" y="1460"/>
                    <a:pt x="659" y="1403"/>
                    <a:pt x="659" y="1346"/>
                  </a:cubicBezTo>
                  <a:cubicBezTo>
                    <a:pt x="659" y="1203"/>
                    <a:pt x="630" y="1060"/>
                    <a:pt x="601" y="945"/>
                  </a:cubicBezTo>
                  <a:cubicBezTo>
                    <a:pt x="573" y="802"/>
                    <a:pt x="544" y="688"/>
                    <a:pt x="487" y="573"/>
                  </a:cubicBezTo>
                  <a:cubicBezTo>
                    <a:pt x="372" y="344"/>
                    <a:pt x="201" y="144"/>
                    <a:pt x="0"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0"/>
            <p:cNvSpPr/>
            <p:nvPr/>
          </p:nvSpPr>
          <p:spPr>
            <a:xfrm>
              <a:off x="3329294" y="1922960"/>
              <a:ext cx="291581" cy="52913"/>
            </a:xfrm>
            <a:custGeom>
              <a:avLst/>
              <a:gdLst/>
              <a:ahLst/>
              <a:cxnLst/>
              <a:rect l="l" t="t" r="r" b="b"/>
              <a:pathLst>
                <a:path w="3378" h="613" extrusionOk="0">
                  <a:moveTo>
                    <a:pt x="1" y="0"/>
                  </a:moveTo>
                  <a:lnTo>
                    <a:pt x="1" y="0"/>
                  </a:lnTo>
                  <a:cubicBezTo>
                    <a:pt x="459" y="344"/>
                    <a:pt x="1003" y="544"/>
                    <a:pt x="1575" y="573"/>
                  </a:cubicBezTo>
                  <a:cubicBezTo>
                    <a:pt x="1819" y="599"/>
                    <a:pt x="2070" y="613"/>
                    <a:pt x="2323" y="613"/>
                  </a:cubicBezTo>
                  <a:cubicBezTo>
                    <a:pt x="2633" y="613"/>
                    <a:pt x="2948" y="591"/>
                    <a:pt x="3264" y="544"/>
                  </a:cubicBezTo>
                  <a:cubicBezTo>
                    <a:pt x="3321" y="516"/>
                    <a:pt x="3378" y="458"/>
                    <a:pt x="3349" y="401"/>
                  </a:cubicBezTo>
                  <a:cubicBezTo>
                    <a:pt x="3349" y="344"/>
                    <a:pt x="3292" y="315"/>
                    <a:pt x="3206" y="315"/>
                  </a:cubicBezTo>
                  <a:cubicBezTo>
                    <a:pt x="2780" y="410"/>
                    <a:pt x="2313" y="466"/>
                    <a:pt x="1857" y="466"/>
                  </a:cubicBezTo>
                  <a:cubicBezTo>
                    <a:pt x="1762" y="466"/>
                    <a:pt x="1668" y="463"/>
                    <a:pt x="1575" y="458"/>
                  </a:cubicBezTo>
                  <a:cubicBezTo>
                    <a:pt x="1031" y="458"/>
                    <a:pt x="487" y="28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0"/>
            <p:cNvSpPr/>
            <p:nvPr/>
          </p:nvSpPr>
          <p:spPr>
            <a:xfrm>
              <a:off x="3398521" y="1774753"/>
              <a:ext cx="513934" cy="835035"/>
            </a:xfrm>
            <a:custGeom>
              <a:avLst/>
              <a:gdLst/>
              <a:ahLst/>
              <a:cxnLst/>
              <a:rect l="l" t="t" r="r" b="b"/>
              <a:pathLst>
                <a:path w="5954" h="9674" extrusionOk="0">
                  <a:moveTo>
                    <a:pt x="0" y="0"/>
                  </a:moveTo>
                  <a:lnTo>
                    <a:pt x="0" y="0"/>
                  </a:lnTo>
                  <a:cubicBezTo>
                    <a:pt x="773" y="544"/>
                    <a:pt x="1488" y="1202"/>
                    <a:pt x="2118" y="1918"/>
                  </a:cubicBezTo>
                  <a:cubicBezTo>
                    <a:pt x="2404" y="2290"/>
                    <a:pt x="2690" y="2662"/>
                    <a:pt x="2977" y="3063"/>
                  </a:cubicBezTo>
                  <a:cubicBezTo>
                    <a:pt x="3206" y="3463"/>
                    <a:pt x="3492" y="3864"/>
                    <a:pt x="3692" y="4293"/>
                  </a:cubicBezTo>
                  <a:cubicBezTo>
                    <a:pt x="4121" y="5123"/>
                    <a:pt x="4465" y="6010"/>
                    <a:pt x="4722" y="6926"/>
                  </a:cubicBezTo>
                  <a:cubicBezTo>
                    <a:pt x="4980" y="7813"/>
                    <a:pt x="5123" y="8729"/>
                    <a:pt x="5209" y="9674"/>
                  </a:cubicBezTo>
                  <a:lnTo>
                    <a:pt x="5953" y="9616"/>
                  </a:lnTo>
                  <a:cubicBezTo>
                    <a:pt x="5839" y="8643"/>
                    <a:pt x="5610" y="7670"/>
                    <a:pt x="5266" y="6754"/>
                  </a:cubicBezTo>
                  <a:cubicBezTo>
                    <a:pt x="4780" y="5352"/>
                    <a:pt x="4093" y="4064"/>
                    <a:pt x="3206" y="2891"/>
                  </a:cubicBezTo>
                  <a:cubicBezTo>
                    <a:pt x="2891" y="2519"/>
                    <a:pt x="2576" y="2147"/>
                    <a:pt x="2233" y="1803"/>
                  </a:cubicBezTo>
                  <a:cubicBezTo>
                    <a:pt x="1574" y="1116"/>
                    <a:pt x="830" y="5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0"/>
            <p:cNvSpPr/>
            <p:nvPr/>
          </p:nvSpPr>
          <p:spPr>
            <a:xfrm>
              <a:off x="3549230" y="1793829"/>
              <a:ext cx="32196" cy="28571"/>
            </a:xfrm>
            <a:custGeom>
              <a:avLst/>
              <a:gdLst/>
              <a:ahLst/>
              <a:cxnLst/>
              <a:rect l="l" t="t" r="r" b="b"/>
              <a:pathLst>
                <a:path w="373" h="331" extrusionOk="0">
                  <a:moveTo>
                    <a:pt x="333" y="1"/>
                  </a:moveTo>
                  <a:cubicBezTo>
                    <a:pt x="304" y="1"/>
                    <a:pt x="214" y="52"/>
                    <a:pt x="143" y="123"/>
                  </a:cubicBezTo>
                  <a:cubicBezTo>
                    <a:pt x="57" y="209"/>
                    <a:pt x="0" y="294"/>
                    <a:pt x="29" y="323"/>
                  </a:cubicBezTo>
                  <a:cubicBezTo>
                    <a:pt x="34" y="328"/>
                    <a:pt x="41" y="331"/>
                    <a:pt x="49" y="331"/>
                  </a:cubicBezTo>
                  <a:cubicBezTo>
                    <a:pt x="88" y="331"/>
                    <a:pt x="158" y="279"/>
                    <a:pt x="229" y="209"/>
                  </a:cubicBezTo>
                  <a:cubicBezTo>
                    <a:pt x="315" y="123"/>
                    <a:pt x="372" y="8"/>
                    <a:pt x="343" y="8"/>
                  </a:cubicBezTo>
                  <a:cubicBezTo>
                    <a:pt x="343" y="3"/>
                    <a:pt x="340"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0"/>
            <p:cNvSpPr/>
            <p:nvPr/>
          </p:nvSpPr>
          <p:spPr>
            <a:xfrm>
              <a:off x="3541807" y="1762151"/>
              <a:ext cx="37117" cy="21061"/>
            </a:xfrm>
            <a:custGeom>
              <a:avLst/>
              <a:gdLst/>
              <a:ahLst/>
              <a:cxnLst/>
              <a:rect l="l" t="t" r="r" b="b"/>
              <a:pathLst>
                <a:path w="430" h="244" extrusionOk="0">
                  <a:moveTo>
                    <a:pt x="56" y="1"/>
                  </a:moveTo>
                  <a:cubicBezTo>
                    <a:pt x="30" y="1"/>
                    <a:pt x="11" y="10"/>
                    <a:pt x="0" y="32"/>
                  </a:cubicBezTo>
                  <a:cubicBezTo>
                    <a:pt x="0" y="60"/>
                    <a:pt x="86" y="118"/>
                    <a:pt x="172" y="175"/>
                  </a:cubicBezTo>
                  <a:cubicBezTo>
                    <a:pt x="256" y="217"/>
                    <a:pt x="339" y="243"/>
                    <a:pt x="390" y="243"/>
                  </a:cubicBezTo>
                  <a:cubicBezTo>
                    <a:pt x="408" y="243"/>
                    <a:pt x="422" y="240"/>
                    <a:pt x="429" y="232"/>
                  </a:cubicBezTo>
                  <a:cubicBezTo>
                    <a:pt x="429" y="204"/>
                    <a:pt x="344" y="118"/>
                    <a:pt x="229" y="60"/>
                  </a:cubicBezTo>
                  <a:cubicBezTo>
                    <a:pt x="158" y="25"/>
                    <a:pt x="99" y="1"/>
                    <a:pt x="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0"/>
            <p:cNvSpPr/>
            <p:nvPr/>
          </p:nvSpPr>
          <p:spPr>
            <a:xfrm>
              <a:off x="3536800" y="1779673"/>
              <a:ext cx="39620" cy="9927"/>
            </a:xfrm>
            <a:custGeom>
              <a:avLst/>
              <a:gdLst/>
              <a:ahLst/>
              <a:cxnLst/>
              <a:rect l="l" t="t" r="r" b="b"/>
              <a:pathLst>
                <a:path w="459" h="115" extrusionOk="0">
                  <a:moveTo>
                    <a:pt x="230" y="1"/>
                  </a:moveTo>
                  <a:cubicBezTo>
                    <a:pt x="115" y="1"/>
                    <a:pt x="1" y="1"/>
                    <a:pt x="1" y="58"/>
                  </a:cubicBezTo>
                  <a:cubicBezTo>
                    <a:pt x="1" y="86"/>
                    <a:pt x="87" y="115"/>
                    <a:pt x="230" y="115"/>
                  </a:cubicBezTo>
                  <a:cubicBezTo>
                    <a:pt x="344" y="115"/>
                    <a:pt x="459" y="115"/>
                    <a:pt x="459" y="86"/>
                  </a:cubicBezTo>
                  <a:cubicBezTo>
                    <a:pt x="459" y="29"/>
                    <a:pt x="373"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0"/>
            <p:cNvSpPr/>
            <p:nvPr/>
          </p:nvSpPr>
          <p:spPr>
            <a:xfrm>
              <a:off x="3539304" y="1790204"/>
              <a:ext cx="39620" cy="15882"/>
            </a:xfrm>
            <a:custGeom>
              <a:avLst/>
              <a:gdLst/>
              <a:ahLst/>
              <a:cxnLst/>
              <a:rect l="l" t="t" r="r" b="b"/>
              <a:pathLst>
                <a:path w="459" h="184" extrusionOk="0">
                  <a:moveTo>
                    <a:pt x="358" y="0"/>
                  </a:moveTo>
                  <a:cubicBezTo>
                    <a:pt x="315" y="0"/>
                    <a:pt x="258" y="7"/>
                    <a:pt x="201" y="22"/>
                  </a:cubicBezTo>
                  <a:cubicBezTo>
                    <a:pt x="86" y="79"/>
                    <a:pt x="1" y="136"/>
                    <a:pt x="1" y="165"/>
                  </a:cubicBezTo>
                  <a:cubicBezTo>
                    <a:pt x="12" y="177"/>
                    <a:pt x="34" y="184"/>
                    <a:pt x="66" y="184"/>
                  </a:cubicBezTo>
                  <a:cubicBezTo>
                    <a:pt x="110" y="184"/>
                    <a:pt x="174" y="170"/>
                    <a:pt x="258" y="136"/>
                  </a:cubicBezTo>
                  <a:cubicBezTo>
                    <a:pt x="373" y="107"/>
                    <a:pt x="458" y="50"/>
                    <a:pt x="430" y="22"/>
                  </a:cubicBezTo>
                  <a:cubicBezTo>
                    <a:pt x="430" y="7"/>
                    <a:pt x="401" y="0"/>
                    <a:pt x="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0"/>
            <p:cNvSpPr/>
            <p:nvPr/>
          </p:nvSpPr>
          <p:spPr>
            <a:xfrm>
              <a:off x="3566493" y="1796937"/>
              <a:ext cx="19853" cy="37203"/>
            </a:xfrm>
            <a:custGeom>
              <a:avLst/>
              <a:gdLst/>
              <a:ahLst/>
              <a:cxnLst/>
              <a:rect l="l" t="t" r="r" b="b"/>
              <a:pathLst>
                <a:path w="230" h="431" extrusionOk="0">
                  <a:moveTo>
                    <a:pt x="201" y="1"/>
                  </a:moveTo>
                  <a:cubicBezTo>
                    <a:pt x="172" y="1"/>
                    <a:pt x="115" y="87"/>
                    <a:pt x="58" y="201"/>
                  </a:cubicBezTo>
                  <a:cubicBezTo>
                    <a:pt x="0" y="316"/>
                    <a:pt x="0" y="430"/>
                    <a:pt x="29" y="430"/>
                  </a:cubicBezTo>
                  <a:cubicBezTo>
                    <a:pt x="58" y="430"/>
                    <a:pt x="115" y="344"/>
                    <a:pt x="172" y="230"/>
                  </a:cubicBezTo>
                  <a:cubicBezTo>
                    <a:pt x="201" y="115"/>
                    <a:pt x="229" y="1"/>
                    <a:pt x="2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0"/>
            <p:cNvSpPr/>
            <p:nvPr/>
          </p:nvSpPr>
          <p:spPr>
            <a:xfrm>
              <a:off x="3583757" y="1796937"/>
              <a:ext cx="10013" cy="42123"/>
            </a:xfrm>
            <a:custGeom>
              <a:avLst/>
              <a:gdLst/>
              <a:ahLst/>
              <a:cxnLst/>
              <a:rect l="l" t="t" r="r" b="b"/>
              <a:pathLst>
                <a:path w="116" h="488" extrusionOk="0">
                  <a:moveTo>
                    <a:pt x="58" y="1"/>
                  </a:moveTo>
                  <a:cubicBezTo>
                    <a:pt x="29" y="1"/>
                    <a:pt x="1" y="115"/>
                    <a:pt x="1" y="258"/>
                  </a:cubicBezTo>
                  <a:cubicBezTo>
                    <a:pt x="1" y="373"/>
                    <a:pt x="29" y="487"/>
                    <a:pt x="58" y="487"/>
                  </a:cubicBezTo>
                  <a:cubicBezTo>
                    <a:pt x="87" y="487"/>
                    <a:pt x="115" y="373"/>
                    <a:pt x="115" y="230"/>
                  </a:cubicBezTo>
                  <a:cubicBezTo>
                    <a:pt x="115" y="115"/>
                    <a:pt x="87"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0"/>
            <p:cNvSpPr/>
            <p:nvPr/>
          </p:nvSpPr>
          <p:spPr>
            <a:xfrm>
              <a:off x="3591180" y="1794520"/>
              <a:ext cx="22356" cy="37634"/>
            </a:xfrm>
            <a:custGeom>
              <a:avLst/>
              <a:gdLst/>
              <a:ahLst/>
              <a:cxnLst/>
              <a:rect l="l" t="t" r="r" b="b"/>
              <a:pathLst>
                <a:path w="259" h="436" extrusionOk="0">
                  <a:moveTo>
                    <a:pt x="29" y="0"/>
                  </a:moveTo>
                  <a:cubicBezTo>
                    <a:pt x="1" y="29"/>
                    <a:pt x="29" y="143"/>
                    <a:pt x="58" y="258"/>
                  </a:cubicBezTo>
                  <a:cubicBezTo>
                    <a:pt x="108" y="357"/>
                    <a:pt x="179" y="435"/>
                    <a:pt x="215" y="435"/>
                  </a:cubicBezTo>
                  <a:cubicBezTo>
                    <a:pt x="221" y="435"/>
                    <a:pt x="226" y="433"/>
                    <a:pt x="230" y="430"/>
                  </a:cubicBezTo>
                  <a:cubicBezTo>
                    <a:pt x="258" y="430"/>
                    <a:pt x="230" y="315"/>
                    <a:pt x="172" y="201"/>
                  </a:cubicBezTo>
                  <a:cubicBezTo>
                    <a:pt x="115" y="86"/>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0"/>
            <p:cNvSpPr/>
            <p:nvPr/>
          </p:nvSpPr>
          <p:spPr>
            <a:xfrm>
              <a:off x="3593683" y="1793829"/>
              <a:ext cx="34613" cy="26154"/>
            </a:xfrm>
            <a:custGeom>
              <a:avLst/>
              <a:gdLst/>
              <a:ahLst/>
              <a:cxnLst/>
              <a:rect l="l" t="t" r="r" b="b"/>
              <a:pathLst>
                <a:path w="401" h="303" extrusionOk="0">
                  <a:moveTo>
                    <a:pt x="50" y="1"/>
                  </a:moveTo>
                  <a:cubicBezTo>
                    <a:pt x="41" y="1"/>
                    <a:pt x="34" y="3"/>
                    <a:pt x="29" y="8"/>
                  </a:cubicBezTo>
                  <a:cubicBezTo>
                    <a:pt x="0" y="8"/>
                    <a:pt x="57" y="123"/>
                    <a:pt x="172" y="209"/>
                  </a:cubicBezTo>
                  <a:cubicBezTo>
                    <a:pt x="242" y="255"/>
                    <a:pt x="331" y="302"/>
                    <a:pt x="362" y="302"/>
                  </a:cubicBezTo>
                  <a:cubicBezTo>
                    <a:pt x="368" y="302"/>
                    <a:pt x="372" y="300"/>
                    <a:pt x="372" y="294"/>
                  </a:cubicBezTo>
                  <a:cubicBezTo>
                    <a:pt x="401" y="266"/>
                    <a:pt x="344" y="209"/>
                    <a:pt x="229" y="94"/>
                  </a:cubicBezTo>
                  <a:cubicBezTo>
                    <a:pt x="159" y="47"/>
                    <a:pt x="89"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0"/>
            <p:cNvSpPr/>
            <p:nvPr/>
          </p:nvSpPr>
          <p:spPr>
            <a:xfrm>
              <a:off x="3598603" y="1788305"/>
              <a:ext cx="37117" cy="15537"/>
            </a:xfrm>
            <a:custGeom>
              <a:avLst/>
              <a:gdLst/>
              <a:ahLst/>
              <a:cxnLst/>
              <a:rect l="l" t="t" r="r" b="b"/>
              <a:pathLst>
                <a:path w="430" h="180" extrusionOk="0">
                  <a:moveTo>
                    <a:pt x="72" y="1"/>
                  </a:moveTo>
                  <a:cubicBezTo>
                    <a:pt x="29" y="1"/>
                    <a:pt x="0" y="15"/>
                    <a:pt x="0" y="44"/>
                  </a:cubicBezTo>
                  <a:cubicBezTo>
                    <a:pt x="0" y="72"/>
                    <a:pt x="86" y="129"/>
                    <a:pt x="201" y="158"/>
                  </a:cubicBezTo>
                  <a:cubicBezTo>
                    <a:pt x="258" y="172"/>
                    <a:pt x="315" y="180"/>
                    <a:pt x="358" y="180"/>
                  </a:cubicBezTo>
                  <a:cubicBezTo>
                    <a:pt x="401" y="180"/>
                    <a:pt x="430" y="172"/>
                    <a:pt x="430" y="158"/>
                  </a:cubicBezTo>
                  <a:cubicBezTo>
                    <a:pt x="430" y="101"/>
                    <a:pt x="344" y="72"/>
                    <a:pt x="229" y="44"/>
                  </a:cubicBezTo>
                  <a:cubicBezTo>
                    <a:pt x="172" y="15"/>
                    <a:pt x="115"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0"/>
            <p:cNvSpPr/>
            <p:nvPr/>
          </p:nvSpPr>
          <p:spPr>
            <a:xfrm>
              <a:off x="3598603" y="1777170"/>
              <a:ext cx="39620" cy="11049"/>
            </a:xfrm>
            <a:custGeom>
              <a:avLst/>
              <a:gdLst/>
              <a:ahLst/>
              <a:cxnLst/>
              <a:rect l="l" t="t" r="r" b="b"/>
              <a:pathLst>
                <a:path w="459" h="128" extrusionOk="0">
                  <a:moveTo>
                    <a:pt x="229" y="1"/>
                  </a:moveTo>
                  <a:cubicBezTo>
                    <a:pt x="86" y="1"/>
                    <a:pt x="0" y="58"/>
                    <a:pt x="0" y="87"/>
                  </a:cubicBezTo>
                  <a:cubicBezTo>
                    <a:pt x="0" y="107"/>
                    <a:pt x="58" y="127"/>
                    <a:pt x="132" y="127"/>
                  </a:cubicBezTo>
                  <a:cubicBezTo>
                    <a:pt x="162" y="127"/>
                    <a:pt x="196" y="124"/>
                    <a:pt x="229" y="115"/>
                  </a:cubicBezTo>
                  <a:cubicBezTo>
                    <a:pt x="344" y="115"/>
                    <a:pt x="458" y="58"/>
                    <a:pt x="458" y="30"/>
                  </a:cubicBezTo>
                  <a:cubicBezTo>
                    <a:pt x="458" y="1"/>
                    <a:pt x="344"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0"/>
            <p:cNvSpPr/>
            <p:nvPr/>
          </p:nvSpPr>
          <p:spPr>
            <a:xfrm>
              <a:off x="3596100" y="1758957"/>
              <a:ext cx="37203" cy="24169"/>
            </a:xfrm>
            <a:custGeom>
              <a:avLst/>
              <a:gdLst/>
              <a:ahLst/>
              <a:cxnLst/>
              <a:rect l="l" t="t" r="r" b="b"/>
              <a:pathLst>
                <a:path w="431" h="280" extrusionOk="0">
                  <a:moveTo>
                    <a:pt x="370" y="1"/>
                  </a:moveTo>
                  <a:cubicBezTo>
                    <a:pt x="328" y="1"/>
                    <a:pt x="258" y="33"/>
                    <a:pt x="173" y="97"/>
                  </a:cubicBezTo>
                  <a:cubicBezTo>
                    <a:pt x="58" y="155"/>
                    <a:pt x="1" y="241"/>
                    <a:pt x="1" y="269"/>
                  </a:cubicBezTo>
                  <a:cubicBezTo>
                    <a:pt x="8" y="276"/>
                    <a:pt x="19" y="280"/>
                    <a:pt x="33" y="280"/>
                  </a:cubicBezTo>
                  <a:cubicBezTo>
                    <a:pt x="74" y="280"/>
                    <a:pt x="144" y="248"/>
                    <a:pt x="230" y="183"/>
                  </a:cubicBezTo>
                  <a:cubicBezTo>
                    <a:pt x="344" y="126"/>
                    <a:pt x="430" y="40"/>
                    <a:pt x="401" y="12"/>
                  </a:cubicBezTo>
                  <a:cubicBezTo>
                    <a:pt x="394" y="4"/>
                    <a:pt x="384" y="1"/>
                    <a:pt x="3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0"/>
            <p:cNvSpPr/>
            <p:nvPr/>
          </p:nvSpPr>
          <p:spPr>
            <a:xfrm>
              <a:off x="3591180" y="1744629"/>
              <a:ext cx="27276" cy="33319"/>
            </a:xfrm>
            <a:custGeom>
              <a:avLst/>
              <a:gdLst/>
              <a:ahLst/>
              <a:cxnLst/>
              <a:rect l="l" t="t" r="r" b="b"/>
              <a:pathLst>
                <a:path w="316" h="386" extrusionOk="0">
                  <a:moveTo>
                    <a:pt x="282" y="0"/>
                  </a:moveTo>
                  <a:cubicBezTo>
                    <a:pt x="264" y="0"/>
                    <a:pt x="190" y="78"/>
                    <a:pt x="115" y="178"/>
                  </a:cubicBezTo>
                  <a:cubicBezTo>
                    <a:pt x="29" y="263"/>
                    <a:pt x="1" y="378"/>
                    <a:pt x="29" y="378"/>
                  </a:cubicBezTo>
                  <a:cubicBezTo>
                    <a:pt x="34" y="383"/>
                    <a:pt x="41" y="385"/>
                    <a:pt x="49" y="385"/>
                  </a:cubicBezTo>
                  <a:cubicBezTo>
                    <a:pt x="86" y="385"/>
                    <a:pt x="153" y="330"/>
                    <a:pt x="201" y="235"/>
                  </a:cubicBezTo>
                  <a:cubicBezTo>
                    <a:pt x="287" y="120"/>
                    <a:pt x="315" y="34"/>
                    <a:pt x="287" y="6"/>
                  </a:cubicBezTo>
                  <a:cubicBezTo>
                    <a:pt x="287" y="2"/>
                    <a:pt x="285"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0"/>
            <p:cNvSpPr/>
            <p:nvPr/>
          </p:nvSpPr>
          <p:spPr>
            <a:xfrm>
              <a:off x="3586260" y="1737292"/>
              <a:ext cx="12430" cy="39965"/>
            </a:xfrm>
            <a:custGeom>
              <a:avLst/>
              <a:gdLst/>
              <a:ahLst/>
              <a:cxnLst/>
              <a:rect l="l" t="t" r="r" b="b"/>
              <a:pathLst>
                <a:path w="144" h="463" extrusionOk="0">
                  <a:moveTo>
                    <a:pt x="133" y="1"/>
                  </a:moveTo>
                  <a:cubicBezTo>
                    <a:pt x="103" y="1"/>
                    <a:pt x="55" y="103"/>
                    <a:pt x="29" y="205"/>
                  </a:cubicBezTo>
                  <a:cubicBezTo>
                    <a:pt x="0" y="348"/>
                    <a:pt x="0" y="434"/>
                    <a:pt x="29" y="463"/>
                  </a:cubicBezTo>
                  <a:cubicBezTo>
                    <a:pt x="58" y="463"/>
                    <a:pt x="115" y="348"/>
                    <a:pt x="143" y="234"/>
                  </a:cubicBezTo>
                  <a:cubicBezTo>
                    <a:pt x="143" y="119"/>
                    <a:pt x="143" y="5"/>
                    <a:pt x="143" y="5"/>
                  </a:cubicBezTo>
                  <a:cubicBezTo>
                    <a:pt x="140" y="2"/>
                    <a:pt x="137" y="1"/>
                    <a:pt x="1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0"/>
            <p:cNvSpPr/>
            <p:nvPr/>
          </p:nvSpPr>
          <p:spPr>
            <a:xfrm>
              <a:off x="3573917" y="1737723"/>
              <a:ext cx="14847" cy="39533"/>
            </a:xfrm>
            <a:custGeom>
              <a:avLst/>
              <a:gdLst/>
              <a:ahLst/>
              <a:cxnLst/>
              <a:rect l="l" t="t" r="r" b="b"/>
              <a:pathLst>
                <a:path w="172" h="458" extrusionOk="0">
                  <a:moveTo>
                    <a:pt x="29" y="0"/>
                  </a:moveTo>
                  <a:cubicBezTo>
                    <a:pt x="0" y="0"/>
                    <a:pt x="0" y="114"/>
                    <a:pt x="29" y="229"/>
                  </a:cubicBezTo>
                  <a:cubicBezTo>
                    <a:pt x="57" y="372"/>
                    <a:pt x="86" y="458"/>
                    <a:pt x="143" y="458"/>
                  </a:cubicBezTo>
                  <a:cubicBezTo>
                    <a:pt x="172" y="429"/>
                    <a:pt x="172" y="343"/>
                    <a:pt x="143" y="200"/>
                  </a:cubicBezTo>
                  <a:cubicBezTo>
                    <a:pt x="86" y="86"/>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0"/>
            <p:cNvSpPr/>
            <p:nvPr/>
          </p:nvSpPr>
          <p:spPr>
            <a:xfrm>
              <a:off x="3554150" y="1745060"/>
              <a:ext cx="29693" cy="32887"/>
            </a:xfrm>
            <a:custGeom>
              <a:avLst/>
              <a:gdLst/>
              <a:ahLst/>
              <a:cxnLst/>
              <a:rect l="l" t="t" r="r" b="b"/>
              <a:pathLst>
                <a:path w="344" h="381" extrusionOk="0">
                  <a:moveTo>
                    <a:pt x="29" y="1"/>
                  </a:moveTo>
                  <a:cubicBezTo>
                    <a:pt x="0" y="29"/>
                    <a:pt x="58" y="115"/>
                    <a:pt x="115" y="230"/>
                  </a:cubicBezTo>
                  <a:cubicBezTo>
                    <a:pt x="186" y="325"/>
                    <a:pt x="257" y="380"/>
                    <a:pt x="296" y="380"/>
                  </a:cubicBezTo>
                  <a:cubicBezTo>
                    <a:pt x="304" y="380"/>
                    <a:pt x="310" y="378"/>
                    <a:pt x="315" y="373"/>
                  </a:cubicBezTo>
                  <a:cubicBezTo>
                    <a:pt x="344" y="373"/>
                    <a:pt x="315" y="258"/>
                    <a:pt x="229" y="173"/>
                  </a:cubicBezTo>
                  <a:cubicBezTo>
                    <a:pt x="143"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0"/>
            <p:cNvSpPr/>
            <p:nvPr/>
          </p:nvSpPr>
          <p:spPr>
            <a:xfrm>
              <a:off x="3546727" y="1751879"/>
              <a:ext cx="34700" cy="28485"/>
            </a:xfrm>
            <a:custGeom>
              <a:avLst/>
              <a:gdLst/>
              <a:ahLst/>
              <a:cxnLst/>
              <a:rect l="l" t="t" r="r" b="b"/>
              <a:pathLst>
                <a:path w="402" h="330" extrusionOk="0">
                  <a:moveTo>
                    <a:pt x="49" y="0"/>
                  </a:moveTo>
                  <a:cubicBezTo>
                    <a:pt x="41" y="0"/>
                    <a:pt x="34" y="3"/>
                    <a:pt x="29" y="8"/>
                  </a:cubicBezTo>
                  <a:cubicBezTo>
                    <a:pt x="0" y="36"/>
                    <a:pt x="58" y="122"/>
                    <a:pt x="172" y="208"/>
                  </a:cubicBezTo>
                  <a:cubicBezTo>
                    <a:pt x="243" y="279"/>
                    <a:pt x="313" y="330"/>
                    <a:pt x="352" y="330"/>
                  </a:cubicBezTo>
                  <a:cubicBezTo>
                    <a:pt x="361" y="330"/>
                    <a:pt x="367" y="328"/>
                    <a:pt x="372" y="323"/>
                  </a:cubicBezTo>
                  <a:cubicBezTo>
                    <a:pt x="401" y="294"/>
                    <a:pt x="344" y="208"/>
                    <a:pt x="258" y="122"/>
                  </a:cubicBezTo>
                  <a:cubicBezTo>
                    <a:pt x="164" y="52"/>
                    <a:pt x="89" y="0"/>
                    <a:pt x="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0"/>
            <p:cNvSpPr/>
            <p:nvPr/>
          </p:nvSpPr>
          <p:spPr>
            <a:xfrm>
              <a:off x="3539304" y="1768193"/>
              <a:ext cx="39620" cy="17781"/>
            </a:xfrm>
            <a:custGeom>
              <a:avLst/>
              <a:gdLst/>
              <a:ahLst/>
              <a:cxnLst/>
              <a:rect l="l" t="t" r="r" b="b"/>
              <a:pathLst>
                <a:path w="459" h="206" extrusionOk="0">
                  <a:moveTo>
                    <a:pt x="51" y="0"/>
                  </a:moveTo>
                  <a:cubicBezTo>
                    <a:pt x="20" y="0"/>
                    <a:pt x="1" y="7"/>
                    <a:pt x="1" y="19"/>
                  </a:cubicBezTo>
                  <a:cubicBezTo>
                    <a:pt x="1" y="48"/>
                    <a:pt x="86" y="134"/>
                    <a:pt x="201" y="162"/>
                  </a:cubicBezTo>
                  <a:cubicBezTo>
                    <a:pt x="258" y="191"/>
                    <a:pt x="315" y="205"/>
                    <a:pt x="358" y="205"/>
                  </a:cubicBezTo>
                  <a:cubicBezTo>
                    <a:pt x="401" y="205"/>
                    <a:pt x="430" y="191"/>
                    <a:pt x="430" y="162"/>
                  </a:cubicBezTo>
                  <a:cubicBezTo>
                    <a:pt x="458" y="134"/>
                    <a:pt x="373" y="76"/>
                    <a:pt x="230" y="48"/>
                  </a:cubicBezTo>
                  <a:cubicBezTo>
                    <a:pt x="162" y="14"/>
                    <a:pt x="95" y="0"/>
                    <a:pt x="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0"/>
            <p:cNvSpPr/>
            <p:nvPr/>
          </p:nvSpPr>
          <p:spPr>
            <a:xfrm>
              <a:off x="3536800" y="1784593"/>
              <a:ext cx="39620" cy="11049"/>
            </a:xfrm>
            <a:custGeom>
              <a:avLst/>
              <a:gdLst/>
              <a:ahLst/>
              <a:cxnLst/>
              <a:rect l="l" t="t" r="r" b="b"/>
              <a:pathLst>
                <a:path w="459" h="128" extrusionOk="0">
                  <a:moveTo>
                    <a:pt x="230" y="1"/>
                  </a:moveTo>
                  <a:cubicBezTo>
                    <a:pt x="115" y="29"/>
                    <a:pt x="1" y="58"/>
                    <a:pt x="1" y="87"/>
                  </a:cubicBezTo>
                  <a:cubicBezTo>
                    <a:pt x="1" y="107"/>
                    <a:pt x="58" y="127"/>
                    <a:pt x="132" y="127"/>
                  </a:cubicBezTo>
                  <a:cubicBezTo>
                    <a:pt x="163" y="127"/>
                    <a:pt x="196" y="124"/>
                    <a:pt x="230" y="115"/>
                  </a:cubicBezTo>
                  <a:cubicBezTo>
                    <a:pt x="373" y="115"/>
                    <a:pt x="459" y="87"/>
                    <a:pt x="459" y="29"/>
                  </a:cubicBezTo>
                  <a:cubicBezTo>
                    <a:pt x="459" y="1"/>
                    <a:pt x="344"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0"/>
            <p:cNvSpPr/>
            <p:nvPr/>
          </p:nvSpPr>
          <p:spPr>
            <a:xfrm>
              <a:off x="3541807" y="1791067"/>
              <a:ext cx="37117" cy="21752"/>
            </a:xfrm>
            <a:custGeom>
              <a:avLst/>
              <a:gdLst/>
              <a:ahLst/>
              <a:cxnLst/>
              <a:rect l="l" t="t" r="r" b="b"/>
              <a:pathLst>
                <a:path w="430" h="252" extrusionOk="0">
                  <a:moveTo>
                    <a:pt x="395" y="0"/>
                  </a:moveTo>
                  <a:cubicBezTo>
                    <a:pt x="353" y="0"/>
                    <a:pt x="284" y="27"/>
                    <a:pt x="201" y="69"/>
                  </a:cubicBezTo>
                  <a:cubicBezTo>
                    <a:pt x="86" y="155"/>
                    <a:pt x="0" y="212"/>
                    <a:pt x="29" y="241"/>
                  </a:cubicBezTo>
                  <a:cubicBezTo>
                    <a:pt x="29" y="248"/>
                    <a:pt x="37" y="252"/>
                    <a:pt x="51" y="252"/>
                  </a:cubicBezTo>
                  <a:cubicBezTo>
                    <a:pt x="90" y="252"/>
                    <a:pt x="174" y="225"/>
                    <a:pt x="258" y="183"/>
                  </a:cubicBezTo>
                  <a:cubicBezTo>
                    <a:pt x="372" y="126"/>
                    <a:pt x="429" y="40"/>
                    <a:pt x="429" y="12"/>
                  </a:cubicBezTo>
                  <a:cubicBezTo>
                    <a:pt x="422" y="4"/>
                    <a:pt x="410" y="0"/>
                    <a:pt x="3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0"/>
            <p:cNvSpPr/>
            <p:nvPr/>
          </p:nvSpPr>
          <p:spPr>
            <a:xfrm>
              <a:off x="3554150" y="1796332"/>
              <a:ext cx="29693" cy="32801"/>
            </a:xfrm>
            <a:custGeom>
              <a:avLst/>
              <a:gdLst/>
              <a:ahLst/>
              <a:cxnLst/>
              <a:rect l="l" t="t" r="r" b="b"/>
              <a:pathLst>
                <a:path w="344" h="380" extrusionOk="0">
                  <a:moveTo>
                    <a:pt x="296" y="1"/>
                  </a:moveTo>
                  <a:cubicBezTo>
                    <a:pt x="257" y="1"/>
                    <a:pt x="186" y="56"/>
                    <a:pt x="115" y="151"/>
                  </a:cubicBezTo>
                  <a:cubicBezTo>
                    <a:pt x="58" y="237"/>
                    <a:pt x="0" y="351"/>
                    <a:pt x="29" y="380"/>
                  </a:cubicBezTo>
                  <a:cubicBezTo>
                    <a:pt x="58" y="380"/>
                    <a:pt x="143" y="323"/>
                    <a:pt x="229" y="208"/>
                  </a:cubicBezTo>
                  <a:cubicBezTo>
                    <a:pt x="286" y="122"/>
                    <a:pt x="344" y="8"/>
                    <a:pt x="315" y="8"/>
                  </a:cubicBezTo>
                  <a:cubicBezTo>
                    <a:pt x="310" y="3"/>
                    <a:pt x="304" y="1"/>
                    <a:pt x="2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0"/>
            <p:cNvSpPr/>
            <p:nvPr/>
          </p:nvSpPr>
          <p:spPr>
            <a:xfrm>
              <a:off x="3573917" y="1796937"/>
              <a:ext cx="14847" cy="39620"/>
            </a:xfrm>
            <a:custGeom>
              <a:avLst/>
              <a:gdLst/>
              <a:ahLst/>
              <a:cxnLst/>
              <a:rect l="l" t="t" r="r" b="b"/>
              <a:pathLst>
                <a:path w="172" h="459" extrusionOk="0">
                  <a:moveTo>
                    <a:pt x="143" y="1"/>
                  </a:moveTo>
                  <a:cubicBezTo>
                    <a:pt x="115" y="1"/>
                    <a:pt x="57" y="87"/>
                    <a:pt x="29" y="230"/>
                  </a:cubicBezTo>
                  <a:cubicBezTo>
                    <a:pt x="0" y="344"/>
                    <a:pt x="0" y="459"/>
                    <a:pt x="29" y="459"/>
                  </a:cubicBezTo>
                  <a:cubicBezTo>
                    <a:pt x="57" y="459"/>
                    <a:pt x="115" y="373"/>
                    <a:pt x="143" y="258"/>
                  </a:cubicBezTo>
                  <a:cubicBezTo>
                    <a:pt x="172" y="115"/>
                    <a:pt x="172" y="29"/>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0"/>
            <p:cNvSpPr/>
            <p:nvPr/>
          </p:nvSpPr>
          <p:spPr>
            <a:xfrm>
              <a:off x="3586260" y="1796937"/>
              <a:ext cx="14933" cy="39620"/>
            </a:xfrm>
            <a:custGeom>
              <a:avLst/>
              <a:gdLst/>
              <a:ahLst/>
              <a:cxnLst/>
              <a:rect l="l" t="t" r="r" b="b"/>
              <a:pathLst>
                <a:path w="173" h="459" extrusionOk="0">
                  <a:moveTo>
                    <a:pt x="29" y="1"/>
                  </a:moveTo>
                  <a:cubicBezTo>
                    <a:pt x="0" y="29"/>
                    <a:pt x="0" y="115"/>
                    <a:pt x="29" y="258"/>
                  </a:cubicBezTo>
                  <a:cubicBezTo>
                    <a:pt x="86" y="373"/>
                    <a:pt x="115" y="459"/>
                    <a:pt x="143" y="459"/>
                  </a:cubicBezTo>
                  <a:cubicBezTo>
                    <a:pt x="172" y="459"/>
                    <a:pt x="172" y="344"/>
                    <a:pt x="143" y="230"/>
                  </a:cubicBezTo>
                  <a:cubicBezTo>
                    <a:pt x="115" y="87"/>
                    <a:pt x="86"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0"/>
            <p:cNvSpPr/>
            <p:nvPr/>
          </p:nvSpPr>
          <p:spPr>
            <a:xfrm>
              <a:off x="3591180" y="1796332"/>
              <a:ext cx="27276" cy="32801"/>
            </a:xfrm>
            <a:custGeom>
              <a:avLst/>
              <a:gdLst/>
              <a:ahLst/>
              <a:cxnLst/>
              <a:rect l="l" t="t" r="r" b="b"/>
              <a:pathLst>
                <a:path w="316" h="380" extrusionOk="0">
                  <a:moveTo>
                    <a:pt x="49" y="1"/>
                  </a:moveTo>
                  <a:cubicBezTo>
                    <a:pt x="41" y="1"/>
                    <a:pt x="34" y="3"/>
                    <a:pt x="29" y="8"/>
                  </a:cubicBezTo>
                  <a:cubicBezTo>
                    <a:pt x="1" y="8"/>
                    <a:pt x="29" y="122"/>
                    <a:pt x="115" y="208"/>
                  </a:cubicBezTo>
                  <a:cubicBezTo>
                    <a:pt x="201" y="323"/>
                    <a:pt x="287" y="380"/>
                    <a:pt x="287" y="380"/>
                  </a:cubicBezTo>
                  <a:cubicBezTo>
                    <a:pt x="315" y="351"/>
                    <a:pt x="287" y="265"/>
                    <a:pt x="201" y="151"/>
                  </a:cubicBezTo>
                  <a:cubicBezTo>
                    <a:pt x="153" y="56"/>
                    <a:pt x="86" y="1"/>
                    <a:pt x="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0"/>
            <p:cNvSpPr/>
            <p:nvPr/>
          </p:nvSpPr>
          <p:spPr>
            <a:xfrm>
              <a:off x="3596100" y="1791067"/>
              <a:ext cx="37203" cy="24169"/>
            </a:xfrm>
            <a:custGeom>
              <a:avLst/>
              <a:gdLst/>
              <a:ahLst/>
              <a:cxnLst/>
              <a:rect l="l" t="t" r="r" b="b"/>
              <a:pathLst>
                <a:path w="431" h="280" extrusionOk="0">
                  <a:moveTo>
                    <a:pt x="33" y="1"/>
                  </a:moveTo>
                  <a:cubicBezTo>
                    <a:pt x="19" y="1"/>
                    <a:pt x="8" y="4"/>
                    <a:pt x="1" y="12"/>
                  </a:cubicBezTo>
                  <a:cubicBezTo>
                    <a:pt x="1" y="40"/>
                    <a:pt x="58" y="126"/>
                    <a:pt x="173" y="183"/>
                  </a:cubicBezTo>
                  <a:cubicBezTo>
                    <a:pt x="258" y="248"/>
                    <a:pt x="344" y="280"/>
                    <a:pt x="382" y="280"/>
                  </a:cubicBezTo>
                  <a:cubicBezTo>
                    <a:pt x="394" y="280"/>
                    <a:pt x="401" y="276"/>
                    <a:pt x="401" y="269"/>
                  </a:cubicBezTo>
                  <a:cubicBezTo>
                    <a:pt x="430" y="241"/>
                    <a:pt x="344" y="155"/>
                    <a:pt x="230" y="97"/>
                  </a:cubicBezTo>
                  <a:cubicBezTo>
                    <a:pt x="144" y="33"/>
                    <a:pt x="74" y="1"/>
                    <a:pt x="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0"/>
            <p:cNvSpPr/>
            <p:nvPr/>
          </p:nvSpPr>
          <p:spPr>
            <a:xfrm>
              <a:off x="3598603" y="1784593"/>
              <a:ext cx="39620" cy="12430"/>
            </a:xfrm>
            <a:custGeom>
              <a:avLst/>
              <a:gdLst/>
              <a:ahLst/>
              <a:cxnLst/>
              <a:rect l="l" t="t" r="r" b="b"/>
              <a:pathLst>
                <a:path w="459" h="144" extrusionOk="0">
                  <a:moveTo>
                    <a:pt x="229" y="1"/>
                  </a:moveTo>
                  <a:cubicBezTo>
                    <a:pt x="115" y="1"/>
                    <a:pt x="0" y="1"/>
                    <a:pt x="0" y="29"/>
                  </a:cubicBezTo>
                  <a:cubicBezTo>
                    <a:pt x="0" y="58"/>
                    <a:pt x="86" y="115"/>
                    <a:pt x="229" y="144"/>
                  </a:cubicBezTo>
                  <a:cubicBezTo>
                    <a:pt x="344" y="144"/>
                    <a:pt x="458" y="144"/>
                    <a:pt x="458" y="115"/>
                  </a:cubicBezTo>
                  <a:cubicBezTo>
                    <a:pt x="458" y="87"/>
                    <a:pt x="372" y="29"/>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0"/>
            <p:cNvSpPr/>
            <p:nvPr/>
          </p:nvSpPr>
          <p:spPr>
            <a:xfrm>
              <a:off x="3596100" y="1770437"/>
              <a:ext cx="42123" cy="16141"/>
            </a:xfrm>
            <a:custGeom>
              <a:avLst/>
              <a:gdLst/>
              <a:ahLst/>
              <a:cxnLst/>
              <a:rect l="l" t="t" r="r" b="b"/>
              <a:pathLst>
                <a:path w="488" h="187" extrusionOk="0">
                  <a:moveTo>
                    <a:pt x="387" y="0"/>
                  </a:moveTo>
                  <a:cubicBezTo>
                    <a:pt x="344" y="0"/>
                    <a:pt x="287" y="7"/>
                    <a:pt x="230" y="22"/>
                  </a:cubicBezTo>
                  <a:cubicBezTo>
                    <a:pt x="115" y="79"/>
                    <a:pt x="1" y="136"/>
                    <a:pt x="29" y="165"/>
                  </a:cubicBezTo>
                  <a:cubicBezTo>
                    <a:pt x="29" y="179"/>
                    <a:pt x="58" y="186"/>
                    <a:pt x="101" y="186"/>
                  </a:cubicBezTo>
                  <a:cubicBezTo>
                    <a:pt x="144" y="186"/>
                    <a:pt x="201" y="179"/>
                    <a:pt x="258" y="165"/>
                  </a:cubicBezTo>
                  <a:cubicBezTo>
                    <a:pt x="373" y="136"/>
                    <a:pt x="487" y="79"/>
                    <a:pt x="459" y="22"/>
                  </a:cubicBezTo>
                  <a:cubicBezTo>
                    <a:pt x="459" y="7"/>
                    <a:pt x="43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0"/>
            <p:cNvSpPr/>
            <p:nvPr/>
          </p:nvSpPr>
          <p:spPr>
            <a:xfrm>
              <a:off x="3593683" y="1754037"/>
              <a:ext cx="34613" cy="26327"/>
            </a:xfrm>
            <a:custGeom>
              <a:avLst/>
              <a:gdLst/>
              <a:ahLst/>
              <a:cxnLst/>
              <a:rect l="l" t="t" r="r" b="b"/>
              <a:pathLst>
                <a:path w="401" h="305" extrusionOk="0">
                  <a:moveTo>
                    <a:pt x="341" y="1"/>
                  </a:moveTo>
                  <a:cubicBezTo>
                    <a:pt x="301" y="1"/>
                    <a:pt x="236" y="33"/>
                    <a:pt x="172" y="97"/>
                  </a:cubicBezTo>
                  <a:cubicBezTo>
                    <a:pt x="57" y="183"/>
                    <a:pt x="0" y="269"/>
                    <a:pt x="29" y="298"/>
                  </a:cubicBezTo>
                  <a:cubicBezTo>
                    <a:pt x="34" y="303"/>
                    <a:pt x="41" y="305"/>
                    <a:pt x="49" y="305"/>
                  </a:cubicBezTo>
                  <a:cubicBezTo>
                    <a:pt x="88" y="305"/>
                    <a:pt x="158" y="254"/>
                    <a:pt x="229" y="183"/>
                  </a:cubicBezTo>
                  <a:cubicBezTo>
                    <a:pt x="344" y="126"/>
                    <a:pt x="401" y="11"/>
                    <a:pt x="372" y="11"/>
                  </a:cubicBezTo>
                  <a:cubicBezTo>
                    <a:pt x="365" y="4"/>
                    <a:pt x="354" y="1"/>
                    <a:pt x="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0"/>
            <p:cNvSpPr/>
            <p:nvPr/>
          </p:nvSpPr>
          <p:spPr>
            <a:xfrm>
              <a:off x="3588677" y="1740140"/>
              <a:ext cx="22356" cy="37634"/>
            </a:xfrm>
            <a:custGeom>
              <a:avLst/>
              <a:gdLst/>
              <a:ahLst/>
              <a:cxnLst/>
              <a:rect l="l" t="t" r="r" b="b"/>
              <a:pathLst>
                <a:path w="259" h="436" extrusionOk="0">
                  <a:moveTo>
                    <a:pt x="230" y="1"/>
                  </a:moveTo>
                  <a:cubicBezTo>
                    <a:pt x="201" y="1"/>
                    <a:pt x="144" y="86"/>
                    <a:pt x="87" y="201"/>
                  </a:cubicBezTo>
                  <a:cubicBezTo>
                    <a:pt x="30" y="315"/>
                    <a:pt x="1" y="430"/>
                    <a:pt x="30" y="430"/>
                  </a:cubicBezTo>
                  <a:cubicBezTo>
                    <a:pt x="33" y="434"/>
                    <a:pt x="38" y="435"/>
                    <a:pt x="44" y="435"/>
                  </a:cubicBezTo>
                  <a:cubicBezTo>
                    <a:pt x="80" y="435"/>
                    <a:pt x="152" y="358"/>
                    <a:pt x="201" y="258"/>
                  </a:cubicBezTo>
                  <a:cubicBezTo>
                    <a:pt x="259" y="115"/>
                    <a:pt x="259" y="29"/>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0"/>
            <p:cNvSpPr/>
            <p:nvPr/>
          </p:nvSpPr>
          <p:spPr>
            <a:xfrm>
              <a:off x="3583757" y="1735220"/>
              <a:ext cx="10013" cy="42037"/>
            </a:xfrm>
            <a:custGeom>
              <a:avLst/>
              <a:gdLst/>
              <a:ahLst/>
              <a:cxnLst/>
              <a:rect l="l" t="t" r="r" b="b"/>
              <a:pathLst>
                <a:path w="116" h="487" extrusionOk="0">
                  <a:moveTo>
                    <a:pt x="58" y="0"/>
                  </a:moveTo>
                  <a:cubicBezTo>
                    <a:pt x="1" y="0"/>
                    <a:pt x="1" y="115"/>
                    <a:pt x="1" y="229"/>
                  </a:cubicBezTo>
                  <a:cubicBezTo>
                    <a:pt x="1" y="372"/>
                    <a:pt x="29" y="487"/>
                    <a:pt x="58" y="487"/>
                  </a:cubicBezTo>
                  <a:cubicBezTo>
                    <a:pt x="87" y="487"/>
                    <a:pt x="115" y="372"/>
                    <a:pt x="115" y="258"/>
                  </a:cubicBezTo>
                  <a:cubicBezTo>
                    <a:pt x="115" y="115"/>
                    <a:pt x="115"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0"/>
            <p:cNvSpPr/>
            <p:nvPr/>
          </p:nvSpPr>
          <p:spPr>
            <a:xfrm>
              <a:off x="3566493" y="1739795"/>
              <a:ext cx="19853" cy="37462"/>
            </a:xfrm>
            <a:custGeom>
              <a:avLst/>
              <a:gdLst/>
              <a:ahLst/>
              <a:cxnLst/>
              <a:rect l="l" t="t" r="r" b="b"/>
              <a:pathLst>
                <a:path w="230" h="434" extrusionOk="0">
                  <a:moveTo>
                    <a:pt x="39" y="0"/>
                  </a:moveTo>
                  <a:cubicBezTo>
                    <a:pt x="35" y="0"/>
                    <a:pt x="32" y="2"/>
                    <a:pt x="29" y="5"/>
                  </a:cubicBezTo>
                  <a:cubicBezTo>
                    <a:pt x="0" y="5"/>
                    <a:pt x="0" y="119"/>
                    <a:pt x="58" y="234"/>
                  </a:cubicBezTo>
                  <a:cubicBezTo>
                    <a:pt x="115" y="348"/>
                    <a:pt x="172" y="434"/>
                    <a:pt x="201" y="434"/>
                  </a:cubicBezTo>
                  <a:cubicBezTo>
                    <a:pt x="229" y="434"/>
                    <a:pt x="201" y="319"/>
                    <a:pt x="172" y="205"/>
                  </a:cubicBezTo>
                  <a:cubicBezTo>
                    <a:pt x="121" y="103"/>
                    <a:pt x="70" y="0"/>
                    <a:pt x="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0"/>
            <p:cNvSpPr/>
            <p:nvPr/>
          </p:nvSpPr>
          <p:spPr>
            <a:xfrm>
              <a:off x="3568651" y="1771042"/>
              <a:ext cx="37462" cy="29866"/>
            </a:xfrm>
            <a:custGeom>
              <a:avLst/>
              <a:gdLst/>
              <a:ahLst/>
              <a:cxnLst/>
              <a:rect l="l" t="t" r="r" b="b"/>
              <a:pathLst>
                <a:path w="434" h="346" extrusionOk="0">
                  <a:moveTo>
                    <a:pt x="229" y="0"/>
                  </a:moveTo>
                  <a:cubicBezTo>
                    <a:pt x="183" y="0"/>
                    <a:pt x="133" y="15"/>
                    <a:pt x="90" y="43"/>
                  </a:cubicBezTo>
                  <a:cubicBezTo>
                    <a:pt x="1" y="177"/>
                    <a:pt x="120" y="346"/>
                    <a:pt x="258" y="346"/>
                  </a:cubicBezTo>
                  <a:cubicBezTo>
                    <a:pt x="298" y="346"/>
                    <a:pt x="338" y="332"/>
                    <a:pt x="376" y="301"/>
                  </a:cubicBezTo>
                  <a:cubicBezTo>
                    <a:pt x="433" y="215"/>
                    <a:pt x="433" y="101"/>
                    <a:pt x="347" y="43"/>
                  </a:cubicBezTo>
                  <a:cubicBezTo>
                    <a:pt x="319" y="15"/>
                    <a:pt x="276" y="0"/>
                    <a:pt x="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0"/>
            <p:cNvSpPr/>
            <p:nvPr/>
          </p:nvSpPr>
          <p:spPr>
            <a:xfrm>
              <a:off x="3571413" y="1777170"/>
              <a:ext cx="36944" cy="19508"/>
            </a:xfrm>
            <a:custGeom>
              <a:avLst/>
              <a:gdLst/>
              <a:ahLst/>
              <a:cxnLst/>
              <a:rect l="l" t="t" r="r" b="b"/>
              <a:pathLst>
                <a:path w="428" h="226" extrusionOk="0">
                  <a:moveTo>
                    <a:pt x="315" y="1"/>
                  </a:moveTo>
                  <a:cubicBezTo>
                    <a:pt x="315" y="30"/>
                    <a:pt x="315" y="87"/>
                    <a:pt x="287" y="115"/>
                  </a:cubicBezTo>
                  <a:cubicBezTo>
                    <a:pt x="244" y="144"/>
                    <a:pt x="194" y="158"/>
                    <a:pt x="147" y="158"/>
                  </a:cubicBezTo>
                  <a:cubicBezTo>
                    <a:pt x="101" y="158"/>
                    <a:pt x="58" y="144"/>
                    <a:pt x="29" y="115"/>
                  </a:cubicBezTo>
                  <a:lnTo>
                    <a:pt x="1" y="115"/>
                  </a:lnTo>
                  <a:cubicBezTo>
                    <a:pt x="1" y="194"/>
                    <a:pt x="59" y="226"/>
                    <a:pt x="128" y="226"/>
                  </a:cubicBezTo>
                  <a:cubicBezTo>
                    <a:pt x="258" y="226"/>
                    <a:pt x="428" y="113"/>
                    <a:pt x="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0"/>
            <p:cNvSpPr/>
            <p:nvPr/>
          </p:nvSpPr>
          <p:spPr>
            <a:xfrm>
              <a:off x="3272498" y="2186658"/>
              <a:ext cx="32196" cy="30384"/>
            </a:xfrm>
            <a:custGeom>
              <a:avLst/>
              <a:gdLst/>
              <a:ahLst/>
              <a:cxnLst/>
              <a:rect l="l" t="t" r="r" b="b"/>
              <a:pathLst>
                <a:path w="373" h="352" extrusionOk="0">
                  <a:moveTo>
                    <a:pt x="334" y="0"/>
                  </a:moveTo>
                  <a:cubicBezTo>
                    <a:pt x="304" y="0"/>
                    <a:pt x="214" y="52"/>
                    <a:pt x="144" y="122"/>
                  </a:cubicBezTo>
                  <a:cubicBezTo>
                    <a:pt x="58" y="208"/>
                    <a:pt x="1" y="323"/>
                    <a:pt x="29" y="351"/>
                  </a:cubicBezTo>
                  <a:cubicBezTo>
                    <a:pt x="29" y="351"/>
                    <a:pt x="144" y="294"/>
                    <a:pt x="230" y="208"/>
                  </a:cubicBezTo>
                  <a:cubicBezTo>
                    <a:pt x="315" y="122"/>
                    <a:pt x="373" y="36"/>
                    <a:pt x="344" y="8"/>
                  </a:cubicBezTo>
                  <a:cubicBezTo>
                    <a:pt x="344" y="3"/>
                    <a:pt x="341" y="0"/>
                    <a:pt x="3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0"/>
            <p:cNvSpPr/>
            <p:nvPr/>
          </p:nvSpPr>
          <p:spPr>
            <a:xfrm>
              <a:off x="3265074" y="2156188"/>
              <a:ext cx="37203" cy="19767"/>
            </a:xfrm>
            <a:custGeom>
              <a:avLst/>
              <a:gdLst/>
              <a:ahLst/>
              <a:cxnLst/>
              <a:rect l="l" t="t" r="r" b="b"/>
              <a:pathLst>
                <a:path w="431" h="229" extrusionOk="0">
                  <a:moveTo>
                    <a:pt x="54" y="0"/>
                  </a:moveTo>
                  <a:cubicBezTo>
                    <a:pt x="29" y="0"/>
                    <a:pt x="11" y="7"/>
                    <a:pt x="1" y="17"/>
                  </a:cubicBezTo>
                  <a:cubicBezTo>
                    <a:pt x="1" y="46"/>
                    <a:pt x="58" y="103"/>
                    <a:pt x="173" y="160"/>
                  </a:cubicBezTo>
                  <a:cubicBezTo>
                    <a:pt x="256" y="202"/>
                    <a:pt x="340" y="229"/>
                    <a:pt x="379" y="229"/>
                  </a:cubicBezTo>
                  <a:cubicBezTo>
                    <a:pt x="393" y="229"/>
                    <a:pt x="401" y="225"/>
                    <a:pt x="401" y="218"/>
                  </a:cubicBezTo>
                  <a:cubicBezTo>
                    <a:pt x="430" y="189"/>
                    <a:pt x="344" y="132"/>
                    <a:pt x="230" y="75"/>
                  </a:cubicBezTo>
                  <a:cubicBezTo>
                    <a:pt x="157" y="20"/>
                    <a:pt x="96" y="0"/>
                    <a:pt x="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0"/>
            <p:cNvSpPr/>
            <p:nvPr/>
          </p:nvSpPr>
          <p:spPr>
            <a:xfrm>
              <a:off x="3260154" y="2172416"/>
              <a:ext cx="39620" cy="10013"/>
            </a:xfrm>
            <a:custGeom>
              <a:avLst/>
              <a:gdLst/>
              <a:ahLst/>
              <a:cxnLst/>
              <a:rect l="l" t="t" r="r" b="b"/>
              <a:pathLst>
                <a:path w="459" h="116" extrusionOk="0">
                  <a:moveTo>
                    <a:pt x="230" y="1"/>
                  </a:moveTo>
                  <a:cubicBezTo>
                    <a:pt x="115" y="1"/>
                    <a:pt x="1" y="1"/>
                    <a:pt x="1" y="58"/>
                  </a:cubicBezTo>
                  <a:cubicBezTo>
                    <a:pt x="1" y="115"/>
                    <a:pt x="86" y="115"/>
                    <a:pt x="230" y="115"/>
                  </a:cubicBezTo>
                  <a:cubicBezTo>
                    <a:pt x="344" y="115"/>
                    <a:pt x="458" y="115"/>
                    <a:pt x="458" y="87"/>
                  </a:cubicBezTo>
                  <a:cubicBezTo>
                    <a:pt x="458" y="30"/>
                    <a:pt x="373" y="30"/>
                    <a:pt x="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0"/>
            <p:cNvSpPr/>
            <p:nvPr/>
          </p:nvSpPr>
          <p:spPr>
            <a:xfrm>
              <a:off x="3262658" y="2183205"/>
              <a:ext cx="39620" cy="15623"/>
            </a:xfrm>
            <a:custGeom>
              <a:avLst/>
              <a:gdLst/>
              <a:ahLst/>
              <a:cxnLst/>
              <a:rect l="l" t="t" r="r" b="b"/>
              <a:pathLst>
                <a:path w="459" h="181" extrusionOk="0">
                  <a:moveTo>
                    <a:pt x="379" y="0"/>
                  </a:moveTo>
                  <a:cubicBezTo>
                    <a:pt x="335" y="0"/>
                    <a:pt x="268" y="14"/>
                    <a:pt x="201" y="48"/>
                  </a:cubicBezTo>
                  <a:cubicBezTo>
                    <a:pt x="86" y="76"/>
                    <a:pt x="0" y="134"/>
                    <a:pt x="0" y="162"/>
                  </a:cubicBezTo>
                  <a:cubicBezTo>
                    <a:pt x="0" y="174"/>
                    <a:pt x="20" y="181"/>
                    <a:pt x="51" y="181"/>
                  </a:cubicBezTo>
                  <a:cubicBezTo>
                    <a:pt x="95" y="181"/>
                    <a:pt x="162" y="167"/>
                    <a:pt x="229" y="134"/>
                  </a:cubicBezTo>
                  <a:cubicBezTo>
                    <a:pt x="372" y="105"/>
                    <a:pt x="458" y="48"/>
                    <a:pt x="429" y="19"/>
                  </a:cubicBezTo>
                  <a:cubicBezTo>
                    <a:pt x="429" y="7"/>
                    <a:pt x="410" y="0"/>
                    <a:pt x="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0"/>
            <p:cNvSpPr/>
            <p:nvPr/>
          </p:nvSpPr>
          <p:spPr>
            <a:xfrm>
              <a:off x="3289847" y="2189765"/>
              <a:ext cx="19767" cy="37634"/>
            </a:xfrm>
            <a:custGeom>
              <a:avLst/>
              <a:gdLst/>
              <a:ahLst/>
              <a:cxnLst/>
              <a:rect l="l" t="t" r="r" b="b"/>
              <a:pathLst>
                <a:path w="229" h="436" extrusionOk="0">
                  <a:moveTo>
                    <a:pt x="200" y="0"/>
                  </a:moveTo>
                  <a:cubicBezTo>
                    <a:pt x="172" y="0"/>
                    <a:pt x="114" y="86"/>
                    <a:pt x="57" y="201"/>
                  </a:cubicBezTo>
                  <a:cubicBezTo>
                    <a:pt x="0" y="315"/>
                    <a:pt x="0" y="430"/>
                    <a:pt x="29" y="430"/>
                  </a:cubicBezTo>
                  <a:cubicBezTo>
                    <a:pt x="32" y="433"/>
                    <a:pt x="37" y="435"/>
                    <a:pt x="41" y="435"/>
                  </a:cubicBezTo>
                  <a:cubicBezTo>
                    <a:pt x="72" y="435"/>
                    <a:pt x="122" y="354"/>
                    <a:pt x="172" y="229"/>
                  </a:cubicBezTo>
                  <a:cubicBezTo>
                    <a:pt x="200" y="115"/>
                    <a:pt x="229"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0"/>
            <p:cNvSpPr/>
            <p:nvPr/>
          </p:nvSpPr>
          <p:spPr>
            <a:xfrm>
              <a:off x="3307111" y="2189765"/>
              <a:ext cx="9927" cy="42037"/>
            </a:xfrm>
            <a:custGeom>
              <a:avLst/>
              <a:gdLst/>
              <a:ahLst/>
              <a:cxnLst/>
              <a:rect l="l" t="t" r="r" b="b"/>
              <a:pathLst>
                <a:path w="115" h="487" extrusionOk="0">
                  <a:moveTo>
                    <a:pt x="58" y="0"/>
                  </a:moveTo>
                  <a:cubicBezTo>
                    <a:pt x="0" y="0"/>
                    <a:pt x="0" y="115"/>
                    <a:pt x="0" y="258"/>
                  </a:cubicBezTo>
                  <a:cubicBezTo>
                    <a:pt x="0" y="372"/>
                    <a:pt x="29" y="487"/>
                    <a:pt x="58" y="487"/>
                  </a:cubicBezTo>
                  <a:cubicBezTo>
                    <a:pt x="86" y="487"/>
                    <a:pt x="115" y="372"/>
                    <a:pt x="115" y="258"/>
                  </a:cubicBezTo>
                  <a:cubicBezTo>
                    <a:pt x="115" y="115"/>
                    <a:pt x="86"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0"/>
            <p:cNvSpPr/>
            <p:nvPr/>
          </p:nvSpPr>
          <p:spPr>
            <a:xfrm>
              <a:off x="3312031" y="2189765"/>
              <a:ext cx="24773" cy="37117"/>
            </a:xfrm>
            <a:custGeom>
              <a:avLst/>
              <a:gdLst/>
              <a:ahLst/>
              <a:cxnLst/>
              <a:rect l="l" t="t" r="r" b="b"/>
              <a:pathLst>
                <a:path w="287" h="430" extrusionOk="0">
                  <a:moveTo>
                    <a:pt x="29" y="0"/>
                  </a:moveTo>
                  <a:cubicBezTo>
                    <a:pt x="1" y="29"/>
                    <a:pt x="29" y="115"/>
                    <a:pt x="86" y="229"/>
                  </a:cubicBezTo>
                  <a:cubicBezTo>
                    <a:pt x="144" y="344"/>
                    <a:pt x="201" y="430"/>
                    <a:pt x="230" y="430"/>
                  </a:cubicBezTo>
                  <a:cubicBezTo>
                    <a:pt x="287" y="401"/>
                    <a:pt x="258" y="287"/>
                    <a:pt x="201" y="172"/>
                  </a:cubicBezTo>
                  <a:cubicBezTo>
                    <a:pt x="144" y="58"/>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0"/>
            <p:cNvSpPr/>
            <p:nvPr/>
          </p:nvSpPr>
          <p:spPr>
            <a:xfrm>
              <a:off x="3316951" y="2186658"/>
              <a:ext cx="34700" cy="26327"/>
            </a:xfrm>
            <a:custGeom>
              <a:avLst/>
              <a:gdLst/>
              <a:ahLst/>
              <a:cxnLst/>
              <a:rect l="l" t="t" r="r" b="b"/>
              <a:pathLst>
                <a:path w="402" h="305" extrusionOk="0">
                  <a:moveTo>
                    <a:pt x="39" y="0"/>
                  </a:moveTo>
                  <a:cubicBezTo>
                    <a:pt x="33" y="0"/>
                    <a:pt x="29" y="3"/>
                    <a:pt x="29" y="8"/>
                  </a:cubicBezTo>
                  <a:cubicBezTo>
                    <a:pt x="1" y="36"/>
                    <a:pt x="58" y="122"/>
                    <a:pt x="144" y="208"/>
                  </a:cubicBezTo>
                  <a:cubicBezTo>
                    <a:pt x="230" y="272"/>
                    <a:pt x="300" y="305"/>
                    <a:pt x="341" y="305"/>
                  </a:cubicBezTo>
                  <a:cubicBezTo>
                    <a:pt x="355" y="305"/>
                    <a:pt x="366" y="301"/>
                    <a:pt x="373" y="294"/>
                  </a:cubicBezTo>
                  <a:cubicBezTo>
                    <a:pt x="401" y="294"/>
                    <a:pt x="344" y="208"/>
                    <a:pt x="230" y="122"/>
                  </a:cubicBezTo>
                  <a:cubicBezTo>
                    <a:pt x="159" y="52"/>
                    <a:pt x="69" y="0"/>
                    <a:pt x="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0"/>
            <p:cNvSpPr/>
            <p:nvPr/>
          </p:nvSpPr>
          <p:spPr>
            <a:xfrm>
              <a:off x="3319454" y="2181134"/>
              <a:ext cx="42037" cy="15537"/>
            </a:xfrm>
            <a:custGeom>
              <a:avLst/>
              <a:gdLst/>
              <a:ahLst/>
              <a:cxnLst/>
              <a:rect l="l" t="t" r="r" b="b"/>
              <a:pathLst>
                <a:path w="487" h="180" extrusionOk="0">
                  <a:moveTo>
                    <a:pt x="101" y="0"/>
                  </a:moveTo>
                  <a:cubicBezTo>
                    <a:pt x="58" y="0"/>
                    <a:pt x="29" y="14"/>
                    <a:pt x="29" y="43"/>
                  </a:cubicBezTo>
                  <a:cubicBezTo>
                    <a:pt x="0" y="72"/>
                    <a:pt x="86" y="129"/>
                    <a:pt x="229" y="158"/>
                  </a:cubicBezTo>
                  <a:cubicBezTo>
                    <a:pt x="287" y="172"/>
                    <a:pt x="344" y="179"/>
                    <a:pt x="387" y="179"/>
                  </a:cubicBezTo>
                  <a:cubicBezTo>
                    <a:pt x="430" y="179"/>
                    <a:pt x="458" y="172"/>
                    <a:pt x="458" y="158"/>
                  </a:cubicBezTo>
                  <a:cubicBezTo>
                    <a:pt x="487" y="100"/>
                    <a:pt x="372" y="72"/>
                    <a:pt x="258" y="43"/>
                  </a:cubicBezTo>
                  <a:cubicBezTo>
                    <a:pt x="201" y="14"/>
                    <a:pt x="144" y="0"/>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0"/>
            <p:cNvSpPr/>
            <p:nvPr/>
          </p:nvSpPr>
          <p:spPr>
            <a:xfrm>
              <a:off x="3321957" y="2169999"/>
              <a:ext cx="39533" cy="11567"/>
            </a:xfrm>
            <a:custGeom>
              <a:avLst/>
              <a:gdLst/>
              <a:ahLst/>
              <a:cxnLst/>
              <a:rect l="l" t="t" r="r" b="b"/>
              <a:pathLst>
                <a:path w="458" h="134" extrusionOk="0">
                  <a:moveTo>
                    <a:pt x="229" y="0"/>
                  </a:moveTo>
                  <a:cubicBezTo>
                    <a:pt x="86" y="29"/>
                    <a:pt x="0" y="58"/>
                    <a:pt x="0" y="86"/>
                  </a:cubicBezTo>
                  <a:cubicBezTo>
                    <a:pt x="0" y="120"/>
                    <a:pt x="39" y="134"/>
                    <a:pt x="95" y="134"/>
                  </a:cubicBezTo>
                  <a:cubicBezTo>
                    <a:pt x="134" y="134"/>
                    <a:pt x="182" y="127"/>
                    <a:pt x="229" y="115"/>
                  </a:cubicBezTo>
                  <a:cubicBezTo>
                    <a:pt x="343" y="115"/>
                    <a:pt x="458" y="86"/>
                    <a:pt x="458" y="29"/>
                  </a:cubicBezTo>
                  <a:cubicBezTo>
                    <a:pt x="458" y="0"/>
                    <a:pt x="343" y="0"/>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0"/>
            <p:cNvSpPr/>
            <p:nvPr/>
          </p:nvSpPr>
          <p:spPr>
            <a:xfrm>
              <a:off x="3319454" y="2152045"/>
              <a:ext cx="37117" cy="23910"/>
            </a:xfrm>
            <a:custGeom>
              <a:avLst/>
              <a:gdLst/>
              <a:ahLst/>
              <a:cxnLst/>
              <a:rect l="l" t="t" r="r" b="b"/>
              <a:pathLst>
                <a:path w="430" h="277" extrusionOk="0">
                  <a:moveTo>
                    <a:pt x="380" y="0"/>
                  </a:moveTo>
                  <a:cubicBezTo>
                    <a:pt x="340" y="0"/>
                    <a:pt x="266" y="47"/>
                    <a:pt x="172" y="94"/>
                  </a:cubicBezTo>
                  <a:cubicBezTo>
                    <a:pt x="58" y="151"/>
                    <a:pt x="0" y="237"/>
                    <a:pt x="0" y="266"/>
                  </a:cubicBezTo>
                  <a:cubicBezTo>
                    <a:pt x="8" y="273"/>
                    <a:pt x="18" y="276"/>
                    <a:pt x="32" y="276"/>
                  </a:cubicBezTo>
                  <a:cubicBezTo>
                    <a:pt x="74" y="276"/>
                    <a:pt x="144" y="244"/>
                    <a:pt x="229" y="180"/>
                  </a:cubicBezTo>
                  <a:cubicBezTo>
                    <a:pt x="344" y="123"/>
                    <a:pt x="430" y="37"/>
                    <a:pt x="401" y="8"/>
                  </a:cubicBezTo>
                  <a:cubicBezTo>
                    <a:pt x="396" y="3"/>
                    <a:pt x="389" y="0"/>
                    <a:pt x="3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0"/>
            <p:cNvSpPr/>
            <p:nvPr/>
          </p:nvSpPr>
          <p:spPr>
            <a:xfrm>
              <a:off x="3314534" y="2137371"/>
              <a:ext cx="27276" cy="33146"/>
            </a:xfrm>
            <a:custGeom>
              <a:avLst/>
              <a:gdLst/>
              <a:ahLst/>
              <a:cxnLst/>
              <a:rect l="l" t="t" r="r" b="b"/>
              <a:pathLst>
                <a:path w="316" h="384" extrusionOk="0">
                  <a:moveTo>
                    <a:pt x="272" y="1"/>
                  </a:moveTo>
                  <a:cubicBezTo>
                    <a:pt x="235" y="1"/>
                    <a:pt x="164" y="75"/>
                    <a:pt x="115" y="149"/>
                  </a:cubicBezTo>
                  <a:cubicBezTo>
                    <a:pt x="29" y="264"/>
                    <a:pt x="0" y="350"/>
                    <a:pt x="29" y="378"/>
                  </a:cubicBezTo>
                  <a:cubicBezTo>
                    <a:pt x="33" y="382"/>
                    <a:pt x="38" y="384"/>
                    <a:pt x="43" y="384"/>
                  </a:cubicBezTo>
                  <a:cubicBezTo>
                    <a:pt x="80" y="384"/>
                    <a:pt x="151" y="310"/>
                    <a:pt x="201" y="235"/>
                  </a:cubicBezTo>
                  <a:cubicBezTo>
                    <a:pt x="286" y="121"/>
                    <a:pt x="315" y="6"/>
                    <a:pt x="286" y="6"/>
                  </a:cubicBezTo>
                  <a:cubicBezTo>
                    <a:pt x="283" y="2"/>
                    <a:pt x="278" y="1"/>
                    <a:pt x="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80"/>
            <p:cNvSpPr/>
            <p:nvPr/>
          </p:nvSpPr>
          <p:spPr>
            <a:xfrm>
              <a:off x="3309528" y="2130466"/>
              <a:ext cx="12516" cy="39620"/>
            </a:xfrm>
            <a:custGeom>
              <a:avLst/>
              <a:gdLst/>
              <a:ahLst/>
              <a:cxnLst/>
              <a:rect l="l" t="t" r="r" b="b"/>
              <a:pathLst>
                <a:path w="145" h="459" extrusionOk="0">
                  <a:moveTo>
                    <a:pt x="115" y="0"/>
                  </a:moveTo>
                  <a:cubicBezTo>
                    <a:pt x="115" y="0"/>
                    <a:pt x="58" y="86"/>
                    <a:pt x="30" y="201"/>
                  </a:cubicBezTo>
                  <a:cubicBezTo>
                    <a:pt x="1" y="344"/>
                    <a:pt x="1" y="458"/>
                    <a:pt x="30" y="458"/>
                  </a:cubicBezTo>
                  <a:cubicBezTo>
                    <a:pt x="58" y="458"/>
                    <a:pt x="115" y="373"/>
                    <a:pt x="115" y="229"/>
                  </a:cubicBezTo>
                  <a:cubicBezTo>
                    <a:pt x="144" y="115"/>
                    <a:pt x="144"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80"/>
            <p:cNvSpPr/>
            <p:nvPr/>
          </p:nvSpPr>
          <p:spPr>
            <a:xfrm>
              <a:off x="3294768" y="2130466"/>
              <a:ext cx="17350" cy="39620"/>
            </a:xfrm>
            <a:custGeom>
              <a:avLst/>
              <a:gdLst/>
              <a:ahLst/>
              <a:cxnLst/>
              <a:rect l="l" t="t" r="r" b="b"/>
              <a:pathLst>
                <a:path w="201" h="459" extrusionOk="0">
                  <a:moveTo>
                    <a:pt x="57" y="0"/>
                  </a:moveTo>
                  <a:cubicBezTo>
                    <a:pt x="29" y="0"/>
                    <a:pt x="0" y="115"/>
                    <a:pt x="57" y="229"/>
                  </a:cubicBezTo>
                  <a:cubicBezTo>
                    <a:pt x="86" y="373"/>
                    <a:pt x="115" y="458"/>
                    <a:pt x="143" y="458"/>
                  </a:cubicBezTo>
                  <a:cubicBezTo>
                    <a:pt x="201" y="458"/>
                    <a:pt x="201" y="344"/>
                    <a:pt x="143" y="201"/>
                  </a:cubicBezTo>
                  <a:cubicBezTo>
                    <a:pt x="115" y="86"/>
                    <a:pt x="86"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0"/>
            <p:cNvSpPr/>
            <p:nvPr/>
          </p:nvSpPr>
          <p:spPr>
            <a:xfrm>
              <a:off x="3277418" y="2137889"/>
              <a:ext cx="29780" cy="34613"/>
            </a:xfrm>
            <a:custGeom>
              <a:avLst/>
              <a:gdLst/>
              <a:ahLst/>
              <a:cxnLst/>
              <a:rect l="l" t="t" r="r" b="b"/>
              <a:pathLst>
                <a:path w="345" h="401" extrusionOk="0">
                  <a:moveTo>
                    <a:pt x="30" y="0"/>
                  </a:moveTo>
                  <a:cubicBezTo>
                    <a:pt x="1" y="29"/>
                    <a:pt x="58" y="143"/>
                    <a:pt x="115" y="229"/>
                  </a:cubicBezTo>
                  <a:cubicBezTo>
                    <a:pt x="201" y="344"/>
                    <a:pt x="287" y="401"/>
                    <a:pt x="316" y="401"/>
                  </a:cubicBezTo>
                  <a:cubicBezTo>
                    <a:pt x="344" y="372"/>
                    <a:pt x="316" y="258"/>
                    <a:pt x="230" y="172"/>
                  </a:cubicBezTo>
                  <a:cubicBezTo>
                    <a:pt x="115" y="58"/>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0"/>
            <p:cNvSpPr/>
            <p:nvPr/>
          </p:nvSpPr>
          <p:spPr>
            <a:xfrm>
              <a:off x="3270081" y="2145312"/>
              <a:ext cx="34613" cy="27881"/>
            </a:xfrm>
            <a:custGeom>
              <a:avLst/>
              <a:gdLst/>
              <a:ahLst/>
              <a:cxnLst/>
              <a:rect l="l" t="t" r="r" b="b"/>
              <a:pathLst>
                <a:path w="401" h="323" extrusionOk="0">
                  <a:moveTo>
                    <a:pt x="29" y="0"/>
                  </a:moveTo>
                  <a:cubicBezTo>
                    <a:pt x="0" y="29"/>
                    <a:pt x="57" y="115"/>
                    <a:pt x="172" y="201"/>
                  </a:cubicBezTo>
                  <a:cubicBezTo>
                    <a:pt x="242" y="271"/>
                    <a:pt x="313" y="322"/>
                    <a:pt x="352" y="322"/>
                  </a:cubicBezTo>
                  <a:cubicBezTo>
                    <a:pt x="360" y="322"/>
                    <a:pt x="367" y="320"/>
                    <a:pt x="372" y="315"/>
                  </a:cubicBezTo>
                  <a:cubicBezTo>
                    <a:pt x="401" y="315"/>
                    <a:pt x="343" y="201"/>
                    <a:pt x="229" y="115"/>
                  </a:cubicBezTo>
                  <a:cubicBezTo>
                    <a:pt x="143" y="29"/>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0"/>
            <p:cNvSpPr/>
            <p:nvPr/>
          </p:nvSpPr>
          <p:spPr>
            <a:xfrm>
              <a:off x="3260154" y="2161540"/>
              <a:ext cx="42123" cy="17177"/>
            </a:xfrm>
            <a:custGeom>
              <a:avLst/>
              <a:gdLst/>
              <a:ahLst/>
              <a:cxnLst/>
              <a:rect l="l" t="t" r="r" b="b"/>
              <a:pathLst>
                <a:path w="488" h="199" extrusionOk="0">
                  <a:moveTo>
                    <a:pt x="56" y="1"/>
                  </a:moveTo>
                  <a:cubicBezTo>
                    <a:pt x="39" y="1"/>
                    <a:pt x="29" y="4"/>
                    <a:pt x="29" y="13"/>
                  </a:cubicBezTo>
                  <a:cubicBezTo>
                    <a:pt x="1" y="41"/>
                    <a:pt x="115" y="127"/>
                    <a:pt x="230" y="156"/>
                  </a:cubicBezTo>
                  <a:cubicBezTo>
                    <a:pt x="287" y="184"/>
                    <a:pt x="344" y="199"/>
                    <a:pt x="387" y="199"/>
                  </a:cubicBezTo>
                  <a:cubicBezTo>
                    <a:pt x="430" y="199"/>
                    <a:pt x="458" y="184"/>
                    <a:pt x="458" y="156"/>
                  </a:cubicBezTo>
                  <a:cubicBezTo>
                    <a:pt x="487" y="127"/>
                    <a:pt x="373" y="70"/>
                    <a:pt x="258" y="41"/>
                  </a:cubicBezTo>
                  <a:cubicBezTo>
                    <a:pt x="177" y="21"/>
                    <a:pt x="96" y="1"/>
                    <a:pt x="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0"/>
            <p:cNvSpPr/>
            <p:nvPr/>
          </p:nvSpPr>
          <p:spPr>
            <a:xfrm>
              <a:off x="3260154" y="2177422"/>
              <a:ext cx="39620" cy="12430"/>
            </a:xfrm>
            <a:custGeom>
              <a:avLst/>
              <a:gdLst/>
              <a:ahLst/>
              <a:cxnLst/>
              <a:rect l="l" t="t" r="r" b="b"/>
              <a:pathLst>
                <a:path w="459" h="144" extrusionOk="0">
                  <a:moveTo>
                    <a:pt x="230" y="0"/>
                  </a:moveTo>
                  <a:cubicBezTo>
                    <a:pt x="86" y="29"/>
                    <a:pt x="1" y="57"/>
                    <a:pt x="1" y="86"/>
                  </a:cubicBezTo>
                  <a:cubicBezTo>
                    <a:pt x="1" y="115"/>
                    <a:pt x="115" y="143"/>
                    <a:pt x="230" y="143"/>
                  </a:cubicBezTo>
                  <a:cubicBezTo>
                    <a:pt x="373" y="143"/>
                    <a:pt x="458" y="86"/>
                    <a:pt x="458" y="57"/>
                  </a:cubicBezTo>
                  <a:cubicBezTo>
                    <a:pt x="458" y="29"/>
                    <a:pt x="344" y="0"/>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0"/>
            <p:cNvSpPr/>
            <p:nvPr/>
          </p:nvSpPr>
          <p:spPr>
            <a:xfrm>
              <a:off x="3265074" y="2183896"/>
              <a:ext cx="37203" cy="21752"/>
            </a:xfrm>
            <a:custGeom>
              <a:avLst/>
              <a:gdLst/>
              <a:ahLst/>
              <a:cxnLst/>
              <a:rect l="l" t="t" r="r" b="b"/>
              <a:pathLst>
                <a:path w="431" h="252" extrusionOk="0">
                  <a:moveTo>
                    <a:pt x="394" y="0"/>
                  </a:moveTo>
                  <a:cubicBezTo>
                    <a:pt x="346" y="0"/>
                    <a:pt x="266" y="33"/>
                    <a:pt x="201" y="97"/>
                  </a:cubicBezTo>
                  <a:cubicBezTo>
                    <a:pt x="87" y="154"/>
                    <a:pt x="1" y="211"/>
                    <a:pt x="1" y="240"/>
                  </a:cubicBezTo>
                  <a:cubicBezTo>
                    <a:pt x="8" y="248"/>
                    <a:pt x="22" y="251"/>
                    <a:pt x="41" y="251"/>
                  </a:cubicBezTo>
                  <a:cubicBezTo>
                    <a:pt x="91" y="251"/>
                    <a:pt x="175" y="225"/>
                    <a:pt x="258" y="183"/>
                  </a:cubicBezTo>
                  <a:cubicBezTo>
                    <a:pt x="344" y="126"/>
                    <a:pt x="430" y="40"/>
                    <a:pt x="430" y="11"/>
                  </a:cubicBezTo>
                  <a:cubicBezTo>
                    <a:pt x="423" y="4"/>
                    <a:pt x="410" y="0"/>
                    <a:pt x="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0"/>
            <p:cNvSpPr/>
            <p:nvPr/>
          </p:nvSpPr>
          <p:spPr>
            <a:xfrm>
              <a:off x="3277418" y="2189161"/>
              <a:ext cx="27276" cy="33232"/>
            </a:xfrm>
            <a:custGeom>
              <a:avLst/>
              <a:gdLst/>
              <a:ahLst/>
              <a:cxnLst/>
              <a:rect l="l" t="t" r="r" b="b"/>
              <a:pathLst>
                <a:path w="316" h="385" extrusionOk="0">
                  <a:moveTo>
                    <a:pt x="270" y="0"/>
                  </a:moveTo>
                  <a:cubicBezTo>
                    <a:pt x="238" y="0"/>
                    <a:pt x="187" y="56"/>
                    <a:pt x="115" y="150"/>
                  </a:cubicBezTo>
                  <a:cubicBezTo>
                    <a:pt x="30" y="265"/>
                    <a:pt x="1" y="351"/>
                    <a:pt x="30" y="379"/>
                  </a:cubicBezTo>
                  <a:cubicBezTo>
                    <a:pt x="30" y="383"/>
                    <a:pt x="32" y="385"/>
                    <a:pt x="35" y="385"/>
                  </a:cubicBezTo>
                  <a:cubicBezTo>
                    <a:pt x="59" y="385"/>
                    <a:pt x="152" y="307"/>
                    <a:pt x="201" y="208"/>
                  </a:cubicBezTo>
                  <a:cubicBezTo>
                    <a:pt x="287" y="122"/>
                    <a:pt x="316" y="7"/>
                    <a:pt x="287" y="7"/>
                  </a:cubicBezTo>
                  <a:cubicBezTo>
                    <a:pt x="282" y="2"/>
                    <a:pt x="276" y="0"/>
                    <a:pt x="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0"/>
            <p:cNvSpPr/>
            <p:nvPr/>
          </p:nvSpPr>
          <p:spPr>
            <a:xfrm>
              <a:off x="3297184" y="2192182"/>
              <a:ext cx="14933" cy="39620"/>
            </a:xfrm>
            <a:custGeom>
              <a:avLst/>
              <a:gdLst/>
              <a:ahLst/>
              <a:cxnLst/>
              <a:rect l="l" t="t" r="r" b="b"/>
              <a:pathLst>
                <a:path w="173" h="459" extrusionOk="0">
                  <a:moveTo>
                    <a:pt x="144" y="1"/>
                  </a:moveTo>
                  <a:cubicBezTo>
                    <a:pt x="115" y="1"/>
                    <a:pt x="58" y="87"/>
                    <a:pt x="29" y="201"/>
                  </a:cubicBezTo>
                  <a:cubicBezTo>
                    <a:pt x="1" y="344"/>
                    <a:pt x="1" y="459"/>
                    <a:pt x="29" y="459"/>
                  </a:cubicBezTo>
                  <a:cubicBezTo>
                    <a:pt x="58" y="459"/>
                    <a:pt x="115" y="344"/>
                    <a:pt x="144" y="230"/>
                  </a:cubicBezTo>
                  <a:cubicBezTo>
                    <a:pt x="173" y="115"/>
                    <a:pt x="173"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0"/>
            <p:cNvSpPr/>
            <p:nvPr/>
          </p:nvSpPr>
          <p:spPr>
            <a:xfrm>
              <a:off x="3309528" y="2189765"/>
              <a:ext cx="14933" cy="39965"/>
            </a:xfrm>
            <a:custGeom>
              <a:avLst/>
              <a:gdLst/>
              <a:ahLst/>
              <a:cxnLst/>
              <a:rect l="l" t="t" r="r" b="b"/>
              <a:pathLst>
                <a:path w="173" h="463" extrusionOk="0">
                  <a:moveTo>
                    <a:pt x="30" y="0"/>
                  </a:moveTo>
                  <a:cubicBezTo>
                    <a:pt x="1" y="29"/>
                    <a:pt x="1" y="115"/>
                    <a:pt x="30" y="258"/>
                  </a:cubicBezTo>
                  <a:cubicBezTo>
                    <a:pt x="81" y="360"/>
                    <a:pt x="109" y="463"/>
                    <a:pt x="135" y="463"/>
                  </a:cubicBezTo>
                  <a:cubicBezTo>
                    <a:pt x="138" y="463"/>
                    <a:pt x="141" y="461"/>
                    <a:pt x="144" y="458"/>
                  </a:cubicBezTo>
                  <a:cubicBezTo>
                    <a:pt x="173" y="458"/>
                    <a:pt x="173" y="344"/>
                    <a:pt x="144" y="229"/>
                  </a:cubicBezTo>
                  <a:cubicBezTo>
                    <a:pt x="115" y="115"/>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0"/>
            <p:cNvSpPr/>
            <p:nvPr/>
          </p:nvSpPr>
          <p:spPr>
            <a:xfrm>
              <a:off x="3314534" y="2189161"/>
              <a:ext cx="27276" cy="33232"/>
            </a:xfrm>
            <a:custGeom>
              <a:avLst/>
              <a:gdLst/>
              <a:ahLst/>
              <a:cxnLst/>
              <a:rect l="l" t="t" r="r" b="b"/>
              <a:pathLst>
                <a:path w="316" h="385" extrusionOk="0">
                  <a:moveTo>
                    <a:pt x="48" y="0"/>
                  </a:moveTo>
                  <a:cubicBezTo>
                    <a:pt x="40" y="0"/>
                    <a:pt x="34" y="2"/>
                    <a:pt x="29" y="7"/>
                  </a:cubicBezTo>
                  <a:cubicBezTo>
                    <a:pt x="0" y="7"/>
                    <a:pt x="29" y="122"/>
                    <a:pt x="115" y="236"/>
                  </a:cubicBezTo>
                  <a:cubicBezTo>
                    <a:pt x="189" y="311"/>
                    <a:pt x="242" y="385"/>
                    <a:pt x="273" y="385"/>
                  </a:cubicBezTo>
                  <a:cubicBezTo>
                    <a:pt x="278" y="385"/>
                    <a:pt x="283" y="383"/>
                    <a:pt x="286" y="379"/>
                  </a:cubicBezTo>
                  <a:cubicBezTo>
                    <a:pt x="315" y="351"/>
                    <a:pt x="286" y="265"/>
                    <a:pt x="201" y="150"/>
                  </a:cubicBezTo>
                  <a:cubicBezTo>
                    <a:pt x="153" y="56"/>
                    <a:pt x="86"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0"/>
            <p:cNvSpPr/>
            <p:nvPr/>
          </p:nvSpPr>
          <p:spPr>
            <a:xfrm>
              <a:off x="3319454" y="2183896"/>
              <a:ext cx="37117" cy="24169"/>
            </a:xfrm>
            <a:custGeom>
              <a:avLst/>
              <a:gdLst/>
              <a:ahLst/>
              <a:cxnLst/>
              <a:rect l="l" t="t" r="r" b="b"/>
              <a:pathLst>
                <a:path w="430" h="280" extrusionOk="0">
                  <a:moveTo>
                    <a:pt x="32" y="0"/>
                  </a:moveTo>
                  <a:cubicBezTo>
                    <a:pt x="18" y="0"/>
                    <a:pt x="8" y="4"/>
                    <a:pt x="0" y="11"/>
                  </a:cubicBezTo>
                  <a:cubicBezTo>
                    <a:pt x="0" y="40"/>
                    <a:pt x="58" y="126"/>
                    <a:pt x="172" y="183"/>
                  </a:cubicBezTo>
                  <a:cubicBezTo>
                    <a:pt x="258" y="247"/>
                    <a:pt x="328" y="279"/>
                    <a:pt x="369" y="279"/>
                  </a:cubicBezTo>
                  <a:cubicBezTo>
                    <a:pt x="383" y="279"/>
                    <a:pt x="394" y="276"/>
                    <a:pt x="401" y="269"/>
                  </a:cubicBezTo>
                  <a:cubicBezTo>
                    <a:pt x="430" y="240"/>
                    <a:pt x="344" y="154"/>
                    <a:pt x="229" y="97"/>
                  </a:cubicBezTo>
                  <a:cubicBezTo>
                    <a:pt x="144" y="33"/>
                    <a:pt x="74" y="0"/>
                    <a:pt x="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0"/>
            <p:cNvSpPr/>
            <p:nvPr/>
          </p:nvSpPr>
          <p:spPr>
            <a:xfrm>
              <a:off x="3321957" y="2179839"/>
              <a:ext cx="39533" cy="10013"/>
            </a:xfrm>
            <a:custGeom>
              <a:avLst/>
              <a:gdLst/>
              <a:ahLst/>
              <a:cxnLst/>
              <a:rect l="l" t="t" r="r" b="b"/>
              <a:pathLst>
                <a:path w="458" h="116" extrusionOk="0">
                  <a:moveTo>
                    <a:pt x="229" y="1"/>
                  </a:moveTo>
                  <a:cubicBezTo>
                    <a:pt x="86" y="1"/>
                    <a:pt x="0" y="1"/>
                    <a:pt x="0" y="29"/>
                  </a:cubicBezTo>
                  <a:cubicBezTo>
                    <a:pt x="0" y="58"/>
                    <a:pt x="86" y="87"/>
                    <a:pt x="229" y="115"/>
                  </a:cubicBezTo>
                  <a:cubicBezTo>
                    <a:pt x="343" y="115"/>
                    <a:pt x="458" y="115"/>
                    <a:pt x="458" y="87"/>
                  </a:cubicBezTo>
                  <a:cubicBezTo>
                    <a:pt x="458" y="58"/>
                    <a:pt x="343" y="2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0"/>
            <p:cNvSpPr/>
            <p:nvPr/>
          </p:nvSpPr>
          <p:spPr>
            <a:xfrm>
              <a:off x="3319454" y="2163784"/>
              <a:ext cx="39620" cy="15537"/>
            </a:xfrm>
            <a:custGeom>
              <a:avLst/>
              <a:gdLst/>
              <a:ahLst/>
              <a:cxnLst/>
              <a:rect l="l" t="t" r="r" b="b"/>
              <a:pathLst>
                <a:path w="459" h="180" extrusionOk="0">
                  <a:moveTo>
                    <a:pt x="387" y="1"/>
                  </a:moveTo>
                  <a:cubicBezTo>
                    <a:pt x="344" y="1"/>
                    <a:pt x="287" y="15"/>
                    <a:pt x="229" y="44"/>
                  </a:cubicBezTo>
                  <a:cubicBezTo>
                    <a:pt x="86" y="72"/>
                    <a:pt x="0" y="130"/>
                    <a:pt x="0" y="158"/>
                  </a:cubicBezTo>
                  <a:cubicBezTo>
                    <a:pt x="15" y="173"/>
                    <a:pt x="43" y="180"/>
                    <a:pt x="86" y="180"/>
                  </a:cubicBezTo>
                  <a:cubicBezTo>
                    <a:pt x="129" y="180"/>
                    <a:pt x="186" y="173"/>
                    <a:pt x="258" y="158"/>
                  </a:cubicBezTo>
                  <a:cubicBezTo>
                    <a:pt x="372" y="130"/>
                    <a:pt x="458" y="72"/>
                    <a:pt x="458" y="44"/>
                  </a:cubicBezTo>
                  <a:cubicBezTo>
                    <a:pt x="458" y="15"/>
                    <a:pt x="43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0"/>
            <p:cNvSpPr/>
            <p:nvPr/>
          </p:nvSpPr>
          <p:spPr>
            <a:xfrm>
              <a:off x="3316951" y="2147125"/>
              <a:ext cx="34700" cy="26068"/>
            </a:xfrm>
            <a:custGeom>
              <a:avLst/>
              <a:gdLst/>
              <a:ahLst/>
              <a:cxnLst/>
              <a:rect l="l" t="t" r="r" b="b"/>
              <a:pathLst>
                <a:path w="402" h="302" extrusionOk="0">
                  <a:moveTo>
                    <a:pt x="352" y="0"/>
                  </a:moveTo>
                  <a:cubicBezTo>
                    <a:pt x="313" y="0"/>
                    <a:pt x="243" y="47"/>
                    <a:pt x="173" y="94"/>
                  </a:cubicBezTo>
                  <a:cubicBezTo>
                    <a:pt x="58" y="180"/>
                    <a:pt x="1" y="265"/>
                    <a:pt x="29" y="294"/>
                  </a:cubicBezTo>
                  <a:cubicBezTo>
                    <a:pt x="29" y="299"/>
                    <a:pt x="33" y="302"/>
                    <a:pt x="40" y="302"/>
                  </a:cubicBezTo>
                  <a:cubicBezTo>
                    <a:pt x="70" y="302"/>
                    <a:pt x="160" y="255"/>
                    <a:pt x="230" y="208"/>
                  </a:cubicBezTo>
                  <a:cubicBezTo>
                    <a:pt x="344" y="122"/>
                    <a:pt x="401" y="36"/>
                    <a:pt x="373" y="8"/>
                  </a:cubicBezTo>
                  <a:cubicBezTo>
                    <a:pt x="368" y="3"/>
                    <a:pt x="360" y="0"/>
                    <a:pt x="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0"/>
            <p:cNvSpPr/>
            <p:nvPr/>
          </p:nvSpPr>
          <p:spPr>
            <a:xfrm>
              <a:off x="3312031" y="2134954"/>
              <a:ext cx="22356" cy="37548"/>
            </a:xfrm>
            <a:custGeom>
              <a:avLst/>
              <a:gdLst/>
              <a:ahLst/>
              <a:cxnLst/>
              <a:rect l="l" t="t" r="r" b="b"/>
              <a:pathLst>
                <a:path w="259" h="435" extrusionOk="0">
                  <a:moveTo>
                    <a:pt x="217" y="0"/>
                  </a:moveTo>
                  <a:cubicBezTo>
                    <a:pt x="186" y="0"/>
                    <a:pt x="136" y="78"/>
                    <a:pt x="86" y="177"/>
                  </a:cubicBezTo>
                  <a:cubicBezTo>
                    <a:pt x="29" y="292"/>
                    <a:pt x="1" y="406"/>
                    <a:pt x="29" y="435"/>
                  </a:cubicBezTo>
                  <a:cubicBezTo>
                    <a:pt x="58" y="435"/>
                    <a:pt x="144" y="349"/>
                    <a:pt x="201" y="235"/>
                  </a:cubicBezTo>
                  <a:cubicBezTo>
                    <a:pt x="230" y="120"/>
                    <a:pt x="258" y="6"/>
                    <a:pt x="230" y="6"/>
                  </a:cubicBezTo>
                  <a:cubicBezTo>
                    <a:pt x="226" y="2"/>
                    <a:pt x="222" y="0"/>
                    <a:pt x="2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0"/>
            <p:cNvSpPr/>
            <p:nvPr/>
          </p:nvSpPr>
          <p:spPr>
            <a:xfrm>
              <a:off x="3307111" y="2130466"/>
              <a:ext cx="9927" cy="39620"/>
            </a:xfrm>
            <a:custGeom>
              <a:avLst/>
              <a:gdLst/>
              <a:ahLst/>
              <a:cxnLst/>
              <a:rect l="l" t="t" r="r" b="b"/>
              <a:pathLst>
                <a:path w="115" h="459" extrusionOk="0">
                  <a:moveTo>
                    <a:pt x="58" y="0"/>
                  </a:moveTo>
                  <a:cubicBezTo>
                    <a:pt x="29" y="0"/>
                    <a:pt x="0" y="86"/>
                    <a:pt x="0" y="229"/>
                  </a:cubicBezTo>
                  <a:cubicBezTo>
                    <a:pt x="0" y="344"/>
                    <a:pt x="0" y="458"/>
                    <a:pt x="29" y="458"/>
                  </a:cubicBezTo>
                  <a:cubicBezTo>
                    <a:pt x="86" y="458"/>
                    <a:pt x="115" y="344"/>
                    <a:pt x="115" y="229"/>
                  </a:cubicBezTo>
                  <a:cubicBezTo>
                    <a:pt x="115" y="86"/>
                    <a:pt x="86"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0"/>
            <p:cNvSpPr/>
            <p:nvPr/>
          </p:nvSpPr>
          <p:spPr>
            <a:xfrm>
              <a:off x="3289847" y="2132969"/>
              <a:ext cx="19767" cy="37462"/>
            </a:xfrm>
            <a:custGeom>
              <a:avLst/>
              <a:gdLst/>
              <a:ahLst/>
              <a:cxnLst/>
              <a:rect l="l" t="t" r="r" b="b"/>
              <a:pathLst>
                <a:path w="229" h="434" extrusionOk="0">
                  <a:moveTo>
                    <a:pt x="29" y="0"/>
                  </a:moveTo>
                  <a:cubicBezTo>
                    <a:pt x="0" y="0"/>
                    <a:pt x="0" y="115"/>
                    <a:pt x="57" y="229"/>
                  </a:cubicBezTo>
                  <a:cubicBezTo>
                    <a:pt x="108" y="331"/>
                    <a:pt x="160" y="434"/>
                    <a:pt x="190" y="434"/>
                  </a:cubicBezTo>
                  <a:cubicBezTo>
                    <a:pt x="194" y="434"/>
                    <a:pt x="197" y="432"/>
                    <a:pt x="200" y="429"/>
                  </a:cubicBezTo>
                  <a:cubicBezTo>
                    <a:pt x="229" y="429"/>
                    <a:pt x="200" y="315"/>
                    <a:pt x="172" y="200"/>
                  </a:cubicBezTo>
                  <a:cubicBezTo>
                    <a:pt x="143" y="86"/>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0"/>
            <p:cNvSpPr/>
            <p:nvPr/>
          </p:nvSpPr>
          <p:spPr>
            <a:xfrm>
              <a:off x="3306593" y="2164302"/>
              <a:ext cx="22788" cy="29607"/>
            </a:xfrm>
            <a:custGeom>
              <a:avLst/>
              <a:gdLst/>
              <a:ahLst/>
              <a:cxnLst/>
              <a:rect l="l" t="t" r="r" b="b"/>
              <a:pathLst>
                <a:path w="264" h="343" extrusionOk="0">
                  <a:moveTo>
                    <a:pt x="110" y="1"/>
                  </a:moveTo>
                  <a:cubicBezTo>
                    <a:pt x="3" y="1"/>
                    <a:pt x="0" y="343"/>
                    <a:pt x="103" y="343"/>
                  </a:cubicBezTo>
                  <a:cubicBezTo>
                    <a:pt x="124" y="343"/>
                    <a:pt x="149" y="329"/>
                    <a:pt x="178" y="295"/>
                  </a:cubicBezTo>
                  <a:cubicBezTo>
                    <a:pt x="264" y="238"/>
                    <a:pt x="264" y="124"/>
                    <a:pt x="178" y="38"/>
                  </a:cubicBezTo>
                  <a:cubicBezTo>
                    <a:pt x="152" y="12"/>
                    <a:pt x="129"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0"/>
            <p:cNvSpPr/>
            <p:nvPr/>
          </p:nvSpPr>
          <p:spPr>
            <a:xfrm>
              <a:off x="3294768" y="2169999"/>
              <a:ext cx="36858" cy="26154"/>
            </a:xfrm>
            <a:custGeom>
              <a:avLst/>
              <a:gdLst/>
              <a:ahLst/>
              <a:cxnLst/>
              <a:rect l="l" t="t" r="r" b="b"/>
              <a:pathLst>
                <a:path w="427" h="303" extrusionOk="0">
                  <a:moveTo>
                    <a:pt x="315" y="0"/>
                  </a:moveTo>
                  <a:cubicBezTo>
                    <a:pt x="315" y="58"/>
                    <a:pt x="286" y="115"/>
                    <a:pt x="258" y="143"/>
                  </a:cubicBezTo>
                  <a:cubicBezTo>
                    <a:pt x="229" y="172"/>
                    <a:pt x="186" y="186"/>
                    <a:pt x="140" y="186"/>
                  </a:cubicBezTo>
                  <a:cubicBezTo>
                    <a:pt x="93" y="186"/>
                    <a:pt x="43" y="172"/>
                    <a:pt x="0" y="143"/>
                  </a:cubicBezTo>
                  <a:lnTo>
                    <a:pt x="0" y="143"/>
                  </a:lnTo>
                  <a:cubicBezTo>
                    <a:pt x="0" y="172"/>
                    <a:pt x="29" y="229"/>
                    <a:pt x="57" y="258"/>
                  </a:cubicBezTo>
                  <a:cubicBezTo>
                    <a:pt x="95" y="289"/>
                    <a:pt x="136" y="303"/>
                    <a:pt x="175" y="303"/>
                  </a:cubicBezTo>
                  <a:cubicBezTo>
                    <a:pt x="312" y="303"/>
                    <a:pt x="427" y="134"/>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0"/>
            <p:cNvSpPr/>
            <p:nvPr/>
          </p:nvSpPr>
          <p:spPr>
            <a:xfrm>
              <a:off x="3262658" y="1873586"/>
              <a:ext cx="32196" cy="29693"/>
            </a:xfrm>
            <a:custGeom>
              <a:avLst/>
              <a:gdLst/>
              <a:ahLst/>
              <a:cxnLst/>
              <a:rect l="l" t="t" r="r" b="b"/>
              <a:pathLst>
                <a:path w="373" h="344" extrusionOk="0">
                  <a:moveTo>
                    <a:pt x="344" y="0"/>
                  </a:moveTo>
                  <a:cubicBezTo>
                    <a:pt x="344" y="0"/>
                    <a:pt x="229" y="29"/>
                    <a:pt x="143" y="143"/>
                  </a:cubicBezTo>
                  <a:cubicBezTo>
                    <a:pt x="57" y="229"/>
                    <a:pt x="0" y="315"/>
                    <a:pt x="29" y="343"/>
                  </a:cubicBezTo>
                  <a:cubicBezTo>
                    <a:pt x="57" y="343"/>
                    <a:pt x="143" y="315"/>
                    <a:pt x="229" y="229"/>
                  </a:cubicBezTo>
                  <a:cubicBezTo>
                    <a:pt x="315" y="115"/>
                    <a:pt x="372" y="29"/>
                    <a:pt x="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0"/>
            <p:cNvSpPr/>
            <p:nvPr/>
          </p:nvSpPr>
          <p:spPr>
            <a:xfrm>
              <a:off x="3255234" y="1842944"/>
              <a:ext cx="37117" cy="19853"/>
            </a:xfrm>
            <a:custGeom>
              <a:avLst/>
              <a:gdLst/>
              <a:ahLst/>
              <a:cxnLst/>
              <a:rect l="l" t="t" r="r" b="b"/>
              <a:pathLst>
                <a:path w="430" h="230" extrusionOk="0">
                  <a:moveTo>
                    <a:pt x="35" y="0"/>
                  </a:moveTo>
                  <a:cubicBezTo>
                    <a:pt x="20" y="0"/>
                    <a:pt x="8" y="4"/>
                    <a:pt x="0" y="12"/>
                  </a:cubicBezTo>
                  <a:cubicBezTo>
                    <a:pt x="0" y="40"/>
                    <a:pt x="86" y="97"/>
                    <a:pt x="201" y="155"/>
                  </a:cubicBezTo>
                  <a:cubicBezTo>
                    <a:pt x="255" y="209"/>
                    <a:pt x="321" y="229"/>
                    <a:pt x="369" y="229"/>
                  </a:cubicBezTo>
                  <a:cubicBezTo>
                    <a:pt x="397" y="229"/>
                    <a:pt x="419" y="222"/>
                    <a:pt x="430" y="212"/>
                  </a:cubicBezTo>
                  <a:cubicBezTo>
                    <a:pt x="430" y="183"/>
                    <a:pt x="344" y="126"/>
                    <a:pt x="229" y="69"/>
                  </a:cubicBezTo>
                  <a:cubicBezTo>
                    <a:pt x="145" y="27"/>
                    <a:pt x="77"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0"/>
            <p:cNvSpPr/>
            <p:nvPr/>
          </p:nvSpPr>
          <p:spPr>
            <a:xfrm>
              <a:off x="3250314" y="1860207"/>
              <a:ext cx="39620" cy="10962"/>
            </a:xfrm>
            <a:custGeom>
              <a:avLst/>
              <a:gdLst/>
              <a:ahLst/>
              <a:cxnLst/>
              <a:rect l="l" t="t" r="r" b="b"/>
              <a:pathLst>
                <a:path w="459" h="127" extrusionOk="0">
                  <a:moveTo>
                    <a:pt x="131" y="0"/>
                  </a:moveTo>
                  <a:cubicBezTo>
                    <a:pt x="57" y="0"/>
                    <a:pt x="0" y="20"/>
                    <a:pt x="0" y="41"/>
                  </a:cubicBezTo>
                  <a:cubicBezTo>
                    <a:pt x="0" y="98"/>
                    <a:pt x="86" y="98"/>
                    <a:pt x="229" y="126"/>
                  </a:cubicBezTo>
                  <a:cubicBezTo>
                    <a:pt x="344" y="126"/>
                    <a:pt x="458" y="126"/>
                    <a:pt x="458" y="69"/>
                  </a:cubicBezTo>
                  <a:cubicBezTo>
                    <a:pt x="458" y="12"/>
                    <a:pt x="372" y="12"/>
                    <a:pt x="229" y="12"/>
                  </a:cubicBezTo>
                  <a:cubicBezTo>
                    <a:pt x="196" y="4"/>
                    <a:pt x="162" y="0"/>
                    <a:pt x="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0"/>
            <p:cNvSpPr/>
            <p:nvPr/>
          </p:nvSpPr>
          <p:spPr>
            <a:xfrm>
              <a:off x="3252731" y="1869443"/>
              <a:ext cx="39620" cy="17522"/>
            </a:xfrm>
            <a:custGeom>
              <a:avLst/>
              <a:gdLst/>
              <a:ahLst/>
              <a:cxnLst/>
              <a:rect l="l" t="t" r="r" b="b"/>
              <a:pathLst>
                <a:path w="459" h="203" extrusionOk="0">
                  <a:moveTo>
                    <a:pt x="385" y="1"/>
                  </a:moveTo>
                  <a:cubicBezTo>
                    <a:pt x="335" y="1"/>
                    <a:pt x="268" y="15"/>
                    <a:pt x="201" y="48"/>
                  </a:cubicBezTo>
                  <a:cubicBezTo>
                    <a:pt x="87" y="77"/>
                    <a:pt x="1" y="134"/>
                    <a:pt x="1" y="191"/>
                  </a:cubicBezTo>
                  <a:cubicBezTo>
                    <a:pt x="9" y="200"/>
                    <a:pt x="25" y="203"/>
                    <a:pt x="46" y="203"/>
                  </a:cubicBezTo>
                  <a:cubicBezTo>
                    <a:pt x="96" y="203"/>
                    <a:pt x="177" y="183"/>
                    <a:pt x="258" y="163"/>
                  </a:cubicBezTo>
                  <a:cubicBezTo>
                    <a:pt x="373" y="105"/>
                    <a:pt x="459" y="48"/>
                    <a:pt x="459" y="19"/>
                  </a:cubicBezTo>
                  <a:cubicBezTo>
                    <a:pt x="447" y="8"/>
                    <a:pt x="420"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0"/>
            <p:cNvSpPr/>
            <p:nvPr/>
          </p:nvSpPr>
          <p:spPr>
            <a:xfrm>
              <a:off x="3279921" y="1876003"/>
              <a:ext cx="19853" cy="37634"/>
            </a:xfrm>
            <a:custGeom>
              <a:avLst/>
              <a:gdLst/>
              <a:ahLst/>
              <a:cxnLst/>
              <a:rect l="l" t="t" r="r" b="b"/>
              <a:pathLst>
                <a:path w="230" h="436" extrusionOk="0">
                  <a:moveTo>
                    <a:pt x="201" y="1"/>
                  </a:moveTo>
                  <a:cubicBezTo>
                    <a:pt x="172" y="1"/>
                    <a:pt x="115" y="87"/>
                    <a:pt x="58" y="201"/>
                  </a:cubicBezTo>
                  <a:cubicBezTo>
                    <a:pt x="29" y="315"/>
                    <a:pt x="1" y="430"/>
                    <a:pt x="29" y="430"/>
                  </a:cubicBezTo>
                  <a:cubicBezTo>
                    <a:pt x="33" y="434"/>
                    <a:pt x="37" y="436"/>
                    <a:pt x="42" y="436"/>
                  </a:cubicBezTo>
                  <a:cubicBezTo>
                    <a:pt x="73" y="436"/>
                    <a:pt x="123" y="358"/>
                    <a:pt x="172" y="258"/>
                  </a:cubicBezTo>
                  <a:cubicBezTo>
                    <a:pt x="229" y="144"/>
                    <a:pt x="229" y="29"/>
                    <a:pt x="2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0"/>
            <p:cNvSpPr/>
            <p:nvPr/>
          </p:nvSpPr>
          <p:spPr>
            <a:xfrm>
              <a:off x="3297184" y="1878506"/>
              <a:ext cx="10013" cy="39620"/>
            </a:xfrm>
            <a:custGeom>
              <a:avLst/>
              <a:gdLst/>
              <a:ahLst/>
              <a:cxnLst/>
              <a:rect l="l" t="t" r="r" b="b"/>
              <a:pathLst>
                <a:path w="116" h="459" extrusionOk="0">
                  <a:moveTo>
                    <a:pt x="58" y="0"/>
                  </a:moveTo>
                  <a:cubicBezTo>
                    <a:pt x="29" y="0"/>
                    <a:pt x="1" y="86"/>
                    <a:pt x="1" y="229"/>
                  </a:cubicBezTo>
                  <a:cubicBezTo>
                    <a:pt x="1" y="344"/>
                    <a:pt x="29" y="458"/>
                    <a:pt x="58" y="458"/>
                  </a:cubicBezTo>
                  <a:cubicBezTo>
                    <a:pt x="87" y="458"/>
                    <a:pt x="115" y="344"/>
                    <a:pt x="115" y="229"/>
                  </a:cubicBezTo>
                  <a:cubicBezTo>
                    <a:pt x="115" y="86"/>
                    <a:pt x="87"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0"/>
            <p:cNvSpPr/>
            <p:nvPr/>
          </p:nvSpPr>
          <p:spPr>
            <a:xfrm>
              <a:off x="3302191" y="1876003"/>
              <a:ext cx="24773" cy="37117"/>
            </a:xfrm>
            <a:custGeom>
              <a:avLst/>
              <a:gdLst/>
              <a:ahLst/>
              <a:cxnLst/>
              <a:rect l="l" t="t" r="r" b="b"/>
              <a:pathLst>
                <a:path w="287" h="430" extrusionOk="0">
                  <a:moveTo>
                    <a:pt x="57" y="1"/>
                  </a:moveTo>
                  <a:cubicBezTo>
                    <a:pt x="0" y="29"/>
                    <a:pt x="57" y="115"/>
                    <a:pt x="86" y="230"/>
                  </a:cubicBezTo>
                  <a:cubicBezTo>
                    <a:pt x="143" y="344"/>
                    <a:pt x="200" y="430"/>
                    <a:pt x="258" y="430"/>
                  </a:cubicBezTo>
                  <a:cubicBezTo>
                    <a:pt x="286" y="401"/>
                    <a:pt x="258" y="315"/>
                    <a:pt x="200" y="201"/>
                  </a:cubicBezTo>
                  <a:cubicBezTo>
                    <a:pt x="143" y="87"/>
                    <a:pt x="8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0"/>
            <p:cNvSpPr/>
            <p:nvPr/>
          </p:nvSpPr>
          <p:spPr>
            <a:xfrm>
              <a:off x="3307111" y="1872896"/>
              <a:ext cx="34700" cy="28571"/>
            </a:xfrm>
            <a:custGeom>
              <a:avLst/>
              <a:gdLst/>
              <a:ahLst/>
              <a:cxnLst/>
              <a:rect l="l" t="t" r="r" b="b"/>
              <a:pathLst>
                <a:path w="402" h="331" extrusionOk="0">
                  <a:moveTo>
                    <a:pt x="49" y="1"/>
                  </a:moveTo>
                  <a:cubicBezTo>
                    <a:pt x="41" y="1"/>
                    <a:pt x="34" y="3"/>
                    <a:pt x="29" y="8"/>
                  </a:cubicBezTo>
                  <a:cubicBezTo>
                    <a:pt x="0" y="37"/>
                    <a:pt x="58" y="123"/>
                    <a:pt x="172" y="208"/>
                  </a:cubicBezTo>
                  <a:cubicBezTo>
                    <a:pt x="243" y="279"/>
                    <a:pt x="313" y="330"/>
                    <a:pt x="352" y="330"/>
                  </a:cubicBezTo>
                  <a:cubicBezTo>
                    <a:pt x="360" y="330"/>
                    <a:pt x="367" y="328"/>
                    <a:pt x="372" y="323"/>
                  </a:cubicBezTo>
                  <a:cubicBezTo>
                    <a:pt x="401" y="294"/>
                    <a:pt x="344" y="208"/>
                    <a:pt x="229" y="123"/>
                  </a:cubicBezTo>
                  <a:cubicBezTo>
                    <a:pt x="159" y="52"/>
                    <a:pt x="88" y="1"/>
                    <a:pt x="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0"/>
            <p:cNvSpPr/>
            <p:nvPr/>
          </p:nvSpPr>
          <p:spPr>
            <a:xfrm>
              <a:off x="3312031" y="1868235"/>
              <a:ext cx="37117" cy="15623"/>
            </a:xfrm>
            <a:custGeom>
              <a:avLst/>
              <a:gdLst/>
              <a:ahLst/>
              <a:cxnLst/>
              <a:rect l="l" t="t" r="r" b="b"/>
              <a:pathLst>
                <a:path w="430" h="181" extrusionOk="0">
                  <a:moveTo>
                    <a:pt x="53" y="0"/>
                  </a:moveTo>
                  <a:cubicBezTo>
                    <a:pt x="21" y="0"/>
                    <a:pt x="1" y="9"/>
                    <a:pt x="1" y="33"/>
                  </a:cubicBezTo>
                  <a:cubicBezTo>
                    <a:pt x="1" y="62"/>
                    <a:pt x="86" y="119"/>
                    <a:pt x="201" y="148"/>
                  </a:cubicBezTo>
                  <a:cubicBezTo>
                    <a:pt x="267" y="164"/>
                    <a:pt x="333" y="181"/>
                    <a:pt x="377" y="181"/>
                  </a:cubicBezTo>
                  <a:cubicBezTo>
                    <a:pt x="409" y="181"/>
                    <a:pt x="430" y="172"/>
                    <a:pt x="430" y="148"/>
                  </a:cubicBezTo>
                  <a:cubicBezTo>
                    <a:pt x="430" y="119"/>
                    <a:pt x="344" y="62"/>
                    <a:pt x="230" y="33"/>
                  </a:cubicBezTo>
                  <a:cubicBezTo>
                    <a:pt x="163" y="17"/>
                    <a:pt x="97" y="0"/>
                    <a:pt x="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0"/>
            <p:cNvSpPr/>
            <p:nvPr/>
          </p:nvSpPr>
          <p:spPr>
            <a:xfrm>
              <a:off x="3312031" y="1857100"/>
              <a:ext cx="39620" cy="11567"/>
            </a:xfrm>
            <a:custGeom>
              <a:avLst/>
              <a:gdLst/>
              <a:ahLst/>
              <a:cxnLst/>
              <a:rect l="l" t="t" r="r" b="b"/>
              <a:pathLst>
                <a:path w="459" h="134" extrusionOk="0">
                  <a:moveTo>
                    <a:pt x="364" y="1"/>
                  </a:moveTo>
                  <a:cubicBezTo>
                    <a:pt x="324" y="1"/>
                    <a:pt x="277" y="7"/>
                    <a:pt x="230" y="19"/>
                  </a:cubicBezTo>
                  <a:cubicBezTo>
                    <a:pt x="86" y="19"/>
                    <a:pt x="1" y="77"/>
                    <a:pt x="1" y="105"/>
                  </a:cubicBezTo>
                  <a:cubicBezTo>
                    <a:pt x="1" y="134"/>
                    <a:pt x="115" y="134"/>
                    <a:pt x="230" y="134"/>
                  </a:cubicBezTo>
                  <a:cubicBezTo>
                    <a:pt x="344" y="105"/>
                    <a:pt x="458" y="77"/>
                    <a:pt x="458" y="48"/>
                  </a:cubicBezTo>
                  <a:cubicBezTo>
                    <a:pt x="458" y="14"/>
                    <a:pt x="419" y="1"/>
                    <a:pt x="3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0"/>
            <p:cNvSpPr/>
            <p:nvPr/>
          </p:nvSpPr>
          <p:spPr>
            <a:xfrm>
              <a:off x="3309528" y="1840440"/>
              <a:ext cx="37203" cy="21838"/>
            </a:xfrm>
            <a:custGeom>
              <a:avLst/>
              <a:gdLst/>
              <a:ahLst/>
              <a:cxnLst/>
              <a:rect l="l" t="t" r="r" b="b"/>
              <a:pathLst>
                <a:path w="431" h="253" extrusionOk="0">
                  <a:moveTo>
                    <a:pt x="391" y="1"/>
                  </a:moveTo>
                  <a:cubicBezTo>
                    <a:pt x="342" y="1"/>
                    <a:pt x="264" y="27"/>
                    <a:pt x="201" y="69"/>
                  </a:cubicBezTo>
                  <a:cubicBezTo>
                    <a:pt x="87" y="126"/>
                    <a:pt x="1" y="212"/>
                    <a:pt x="30" y="241"/>
                  </a:cubicBezTo>
                  <a:cubicBezTo>
                    <a:pt x="30" y="249"/>
                    <a:pt x="38" y="252"/>
                    <a:pt x="52" y="252"/>
                  </a:cubicBezTo>
                  <a:cubicBezTo>
                    <a:pt x="91" y="252"/>
                    <a:pt x="175" y="226"/>
                    <a:pt x="259" y="184"/>
                  </a:cubicBezTo>
                  <a:cubicBezTo>
                    <a:pt x="373" y="98"/>
                    <a:pt x="430" y="41"/>
                    <a:pt x="430" y="12"/>
                  </a:cubicBezTo>
                  <a:cubicBezTo>
                    <a:pt x="423" y="4"/>
                    <a:pt x="409"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0"/>
            <p:cNvSpPr/>
            <p:nvPr/>
          </p:nvSpPr>
          <p:spPr>
            <a:xfrm>
              <a:off x="3304608" y="1824127"/>
              <a:ext cx="27276" cy="34700"/>
            </a:xfrm>
            <a:custGeom>
              <a:avLst/>
              <a:gdLst/>
              <a:ahLst/>
              <a:cxnLst/>
              <a:rect l="l" t="t" r="r" b="b"/>
              <a:pathLst>
                <a:path w="316" h="402" extrusionOk="0">
                  <a:moveTo>
                    <a:pt x="287" y="1"/>
                  </a:moveTo>
                  <a:cubicBezTo>
                    <a:pt x="287" y="1"/>
                    <a:pt x="201" y="58"/>
                    <a:pt x="115" y="172"/>
                  </a:cubicBezTo>
                  <a:cubicBezTo>
                    <a:pt x="29" y="287"/>
                    <a:pt x="1" y="373"/>
                    <a:pt x="29" y="401"/>
                  </a:cubicBezTo>
                  <a:cubicBezTo>
                    <a:pt x="58" y="401"/>
                    <a:pt x="144" y="344"/>
                    <a:pt x="201" y="230"/>
                  </a:cubicBezTo>
                  <a:cubicBezTo>
                    <a:pt x="287" y="144"/>
                    <a:pt x="316" y="29"/>
                    <a:pt x="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0"/>
            <p:cNvSpPr/>
            <p:nvPr/>
          </p:nvSpPr>
          <p:spPr>
            <a:xfrm>
              <a:off x="3299688" y="1816703"/>
              <a:ext cx="12430" cy="39620"/>
            </a:xfrm>
            <a:custGeom>
              <a:avLst/>
              <a:gdLst/>
              <a:ahLst/>
              <a:cxnLst/>
              <a:rect l="l" t="t" r="r" b="b"/>
              <a:pathLst>
                <a:path w="144" h="459" extrusionOk="0">
                  <a:moveTo>
                    <a:pt x="115" y="1"/>
                  </a:moveTo>
                  <a:cubicBezTo>
                    <a:pt x="115" y="1"/>
                    <a:pt x="58" y="87"/>
                    <a:pt x="29" y="230"/>
                  </a:cubicBezTo>
                  <a:cubicBezTo>
                    <a:pt x="0" y="344"/>
                    <a:pt x="0" y="459"/>
                    <a:pt x="29" y="459"/>
                  </a:cubicBezTo>
                  <a:cubicBezTo>
                    <a:pt x="58" y="459"/>
                    <a:pt x="115" y="373"/>
                    <a:pt x="115" y="230"/>
                  </a:cubicBezTo>
                  <a:cubicBezTo>
                    <a:pt x="144" y="115"/>
                    <a:pt x="144"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0"/>
            <p:cNvSpPr/>
            <p:nvPr/>
          </p:nvSpPr>
          <p:spPr>
            <a:xfrm>
              <a:off x="3287344" y="1816703"/>
              <a:ext cx="14933" cy="39620"/>
            </a:xfrm>
            <a:custGeom>
              <a:avLst/>
              <a:gdLst/>
              <a:ahLst/>
              <a:cxnLst/>
              <a:rect l="l" t="t" r="r" b="b"/>
              <a:pathLst>
                <a:path w="173" h="459" extrusionOk="0">
                  <a:moveTo>
                    <a:pt x="29" y="1"/>
                  </a:moveTo>
                  <a:cubicBezTo>
                    <a:pt x="0" y="1"/>
                    <a:pt x="0" y="115"/>
                    <a:pt x="29" y="258"/>
                  </a:cubicBezTo>
                  <a:cubicBezTo>
                    <a:pt x="58" y="373"/>
                    <a:pt x="86" y="459"/>
                    <a:pt x="143" y="459"/>
                  </a:cubicBezTo>
                  <a:cubicBezTo>
                    <a:pt x="172" y="459"/>
                    <a:pt x="172" y="344"/>
                    <a:pt x="143" y="230"/>
                  </a:cubicBezTo>
                  <a:cubicBezTo>
                    <a:pt x="86"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0"/>
            <p:cNvSpPr/>
            <p:nvPr/>
          </p:nvSpPr>
          <p:spPr>
            <a:xfrm>
              <a:off x="3267578" y="1826026"/>
              <a:ext cx="29693" cy="33232"/>
            </a:xfrm>
            <a:custGeom>
              <a:avLst/>
              <a:gdLst/>
              <a:ahLst/>
              <a:cxnLst/>
              <a:rect l="l" t="t" r="r" b="b"/>
              <a:pathLst>
                <a:path w="344" h="385" extrusionOk="0">
                  <a:moveTo>
                    <a:pt x="49" y="0"/>
                  </a:moveTo>
                  <a:cubicBezTo>
                    <a:pt x="41" y="0"/>
                    <a:pt x="34" y="2"/>
                    <a:pt x="29" y="7"/>
                  </a:cubicBezTo>
                  <a:cubicBezTo>
                    <a:pt x="0" y="7"/>
                    <a:pt x="58" y="122"/>
                    <a:pt x="115" y="208"/>
                  </a:cubicBezTo>
                  <a:cubicBezTo>
                    <a:pt x="189" y="307"/>
                    <a:pt x="264" y="385"/>
                    <a:pt x="301" y="385"/>
                  </a:cubicBezTo>
                  <a:cubicBezTo>
                    <a:pt x="307" y="385"/>
                    <a:pt x="311" y="383"/>
                    <a:pt x="315" y="379"/>
                  </a:cubicBezTo>
                  <a:cubicBezTo>
                    <a:pt x="344" y="351"/>
                    <a:pt x="315" y="265"/>
                    <a:pt x="229" y="150"/>
                  </a:cubicBezTo>
                  <a:cubicBezTo>
                    <a:pt x="158" y="56"/>
                    <a:pt x="87" y="0"/>
                    <a:pt x="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0"/>
            <p:cNvSpPr/>
            <p:nvPr/>
          </p:nvSpPr>
          <p:spPr>
            <a:xfrm>
              <a:off x="3260154" y="1833362"/>
              <a:ext cx="34700" cy="26413"/>
            </a:xfrm>
            <a:custGeom>
              <a:avLst/>
              <a:gdLst/>
              <a:ahLst/>
              <a:cxnLst/>
              <a:rect l="l" t="t" r="r" b="b"/>
              <a:pathLst>
                <a:path w="402" h="306" extrusionOk="0">
                  <a:moveTo>
                    <a:pt x="50" y="1"/>
                  </a:moveTo>
                  <a:cubicBezTo>
                    <a:pt x="41" y="1"/>
                    <a:pt x="34" y="3"/>
                    <a:pt x="29" y="8"/>
                  </a:cubicBezTo>
                  <a:cubicBezTo>
                    <a:pt x="1" y="37"/>
                    <a:pt x="58" y="94"/>
                    <a:pt x="172" y="208"/>
                  </a:cubicBezTo>
                  <a:cubicBezTo>
                    <a:pt x="237" y="273"/>
                    <a:pt x="317" y="305"/>
                    <a:pt x="353" y="305"/>
                  </a:cubicBezTo>
                  <a:cubicBezTo>
                    <a:pt x="365" y="305"/>
                    <a:pt x="373" y="302"/>
                    <a:pt x="373" y="294"/>
                  </a:cubicBezTo>
                  <a:cubicBezTo>
                    <a:pt x="401" y="294"/>
                    <a:pt x="344" y="208"/>
                    <a:pt x="258" y="123"/>
                  </a:cubicBezTo>
                  <a:cubicBezTo>
                    <a:pt x="164" y="52"/>
                    <a:pt x="89"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0"/>
            <p:cNvSpPr/>
            <p:nvPr/>
          </p:nvSpPr>
          <p:spPr>
            <a:xfrm>
              <a:off x="3252731" y="1849504"/>
              <a:ext cx="39620" cy="16141"/>
            </a:xfrm>
            <a:custGeom>
              <a:avLst/>
              <a:gdLst/>
              <a:ahLst/>
              <a:cxnLst/>
              <a:rect l="l" t="t" r="r" b="b"/>
              <a:pathLst>
                <a:path w="459" h="187" extrusionOk="0">
                  <a:moveTo>
                    <a:pt x="72" y="0"/>
                  </a:moveTo>
                  <a:cubicBezTo>
                    <a:pt x="29" y="0"/>
                    <a:pt x="1" y="7"/>
                    <a:pt x="1" y="21"/>
                  </a:cubicBezTo>
                  <a:cubicBezTo>
                    <a:pt x="1" y="50"/>
                    <a:pt x="87" y="107"/>
                    <a:pt x="201" y="165"/>
                  </a:cubicBezTo>
                  <a:cubicBezTo>
                    <a:pt x="258" y="179"/>
                    <a:pt x="316" y="186"/>
                    <a:pt x="358" y="186"/>
                  </a:cubicBezTo>
                  <a:cubicBezTo>
                    <a:pt x="401" y="186"/>
                    <a:pt x="430" y="179"/>
                    <a:pt x="430" y="165"/>
                  </a:cubicBezTo>
                  <a:cubicBezTo>
                    <a:pt x="459" y="107"/>
                    <a:pt x="373" y="79"/>
                    <a:pt x="230" y="21"/>
                  </a:cubicBezTo>
                  <a:cubicBezTo>
                    <a:pt x="172" y="7"/>
                    <a:pt x="115" y="0"/>
                    <a:pt x="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0"/>
            <p:cNvSpPr/>
            <p:nvPr/>
          </p:nvSpPr>
          <p:spPr>
            <a:xfrm>
              <a:off x="3250314" y="1865127"/>
              <a:ext cx="39620" cy="10962"/>
            </a:xfrm>
            <a:custGeom>
              <a:avLst/>
              <a:gdLst/>
              <a:ahLst/>
              <a:cxnLst/>
              <a:rect l="l" t="t" r="r" b="b"/>
              <a:pathLst>
                <a:path w="459" h="127" extrusionOk="0">
                  <a:moveTo>
                    <a:pt x="327" y="0"/>
                  </a:moveTo>
                  <a:cubicBezTo>
                    <a:pt x="296" y="0"/>
                    <a:pt x="263" y="4"/>
                    <a:pt x="229" y="12"/>
                  </a:cubicBezTo>
                  <a:cubicBezTo>
                    <a:pt x="86" y="12"/>
                    <a:pt x="0" y="41"/>
                    <a:pt x="0" y="98"/>
                  </a:cubicBezTo>
                  <a:cubicBezTo>
                    <a:pt x="0" y="127"/>
                    <a:pt x="115" y="127"/>
                    <a:pt x="229" y="127"/>
                  </a:cubicBezTo>
                  <a:cubicBezTo>
                    <a:pt x="372" y="127"/>
                    <a:pt x="458" y="69"/>
                    <a:pt x="458" y="41"/>
                  </a:cubicBezTo>
                  <a:cubicBezTo>
                    <a:pt x="458" y="21"/>
                    <a:pt x="401" y="0"/>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0"/>
            <p:cNvSpPr/>
            <p:nvPr/>
          </p:nvSpPr>
          <p:spPr>
            <a:xfrm>
              <a:off x="3255234" y="1871515"/>
              <a:ext cx="37117" cy="22788"/>
            </a:xfrm>
            <a:custGeom>
              <a:avLst/>
              <a:gdLst/>
              <a:ahLst/>
              <a:cxnLst/>
              <a:rect l="l" t="t" r="r" b="b"/>
              <a:pathLst>
                <a:path w="430" h="264" extrusionOk="0">
                  <a:moveTo>
                    <a:pt x="385" y="0"/>
                  </a:moveTo>
                  <a:cubicBezTo>
                    <a:pt x="336" y="0"/>
                    <a:pt x="261" y="41"/>
                    <a:pt x="201" y="81"/>
                  </a:cubicBezTo>
                  <a:cubicBezTo>
                    <a:pt x="86" y="139"/>
                    <a:pt x="0" y="224"/>
                    <a:pt x="29" y="253"/>
                  </a:cubicBezTo>
                  <a:cubicBezTo>
                    <a:pt x="29" y="260"/>
                    <a:pt x="36" y="264"/>
                    <a:pt x="49" y="264"/>
                  </a:cubicBezTo>
                  <a:cubicBezTo>
                    <a:pt x="86" y="264"/>
                    <a:pt x="172" y="232"/>
                    <a:pt x="258" y="167"/>
                  </a:cubicBezTo>
                  <a:cubicBezTo>
                    <a:pt x="372" y="110"/>
                    <a:pt x="430" y="53"/>
                    <a:pt x="430" y="24"/>
                  </a:cubicBezTo>
                  <a:cubicBezTo>
                    <a:pt x="421" y="7"/>
                    <a:pt x="406" y="0"/>
                    <a:pt x="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0"/>
            <p:cNvSpPr/>
            <p:nvPr/>
          </p:nvSpPr>
          <p:spPr>
            <a:xfrm>
              <a:off x="3267578" y="1875571"/>
              <a:ext cx="29693" cy="33146"/>
            </a:xfrm>
            <a:custGeom>
              <a:avLst/>
              <a:gdLst/>
              <a:ahLst/>
              <a:cxnLst/>
              <a:rect l="l" t="t" r="r" b="b"/>
              <a:pathLst>
                <a:path w="344" h="384" extrusionOk="0">
                  <a:moveTo>
                    <a:pt x="301" y="0"/>
                  </a:moveTo>
                  <a:cubicBezTo>
                    <a:pt x="264" y="0"/>
                    <a:pt x="189" y="74"/>
                    <a:pt x="115" y="149"/>
                  </a:cubicBezTo>
                  <a:cubicBezTo>
                    <a:pt x="58" y="263"/>
                    <a:pt x="0" y="349"/>
                    <a:pt x="29" y="378"/>
                  </a:cubicBezTo>
                  <a:cubicBezTo>
                    <a:pt x="33" y="382"/>
                    <a:pt x="38" y="383"/>
                    <a:pt x="44" y="383"/>
                  </a:cubicBezTo>
                  <a:cubicBezTo>
                    <a:pt x="81" y="383"/>
                    <a:pt x="155" y="309"/>
                    <a:pt x="229" y="235"/>
                  </a:cubicBezTo>
                  <a:cubicBezTo>
                    <a:pt x="315" y="120"/>
                    <a:pt x="344" y="34"/>
                    <a:pt x="315" y="6"/>
                  </a:cubicBezTo>
                  <a:cubicBezTo>
                    <a:pt x="311" y="2"/>
                    <a:pt x="307" y="0"/>
                    <a:pt x="3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0"/>
            <p:cNvSpPr/>
            <p:nvPr/>
          </p:nvSpPr>
          <p:spPr>
            <a:xfrm>
              <a:off x="3287344" y="1878075"/>
              <a:ext cx="14933" cy="40051"/>
            </a:xfrm>
            <a:custGeom>
              <a:avLst/>
              <a:gdLst/>
              <a:ahLst/>
              <a:cxnLst/>
              <a:rect l="l" t="t" r="r" b="b"/>
              <a:pathLst>
                <a:path w="173" h="464" extrusionOk="0">
                  <a:moveTo>
                    <a:pt x="134" y="1"/>
                  </a:moveTo>
                  <a:cubicBezTo>
                    <a:pt x="103" y="1"/>
                    <a:pt x="55" y="103"/>
                    <a:pt x="29" y="206"/>
                  </a:cubicBezTo>
                  <a:cubicBezTo>
                    <a:pt x="0" y="349"/>
                    <a:pt x="0" y="435"/>
                    <a:pt x="29" y="463"/>
                  </a:cubicBezTo>
                  <a:cubicBezTo>
                    <a:pt x="58" y="463"/>
                    <a:pt x="115" y="349"/>
                    <a:pt x="143" y="234"/>
                  </a:cubicBezTo>
                  <a:cubicBezTo>
                    <a:pt x="172" y="120"/>
                    <a:pt x="172" y="5"/>
                    <a:pt x="143" y="5"/>
                  </a:cubicBezTo>
                  <a:cubicBezTo>
                    <a:pt x="140" y="2"/>
                    <a:pt x="137" y="1"/>
                    <a:pt x="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0"/>
            <p:cNvSpPr/>
            <p:nvPr/>
          </p:nvSpPr>
          <p:spPr>
            <a:xfrm>
              <a:off x="3299688" y="1878075"/>
              <a:ext cx="14933" cy="40051"/>
            </a:xfrm>
            <a:custGeom>
              <a:avLst/>
              <a:gdLst/>
              <a:ahLst/>
              <a:cxnLst/>
              <a:rect l="l" t="t" r="r" b="b"/>
              <a:pathLst>
                <a:path w="173" h="464" extrusionOk="0">
                  <a:moveTo>
                    <a:pt x="46" y="1"/>
                  </a:moveTo>
                  <a:cubicBezTo>
                    <a:pt x="41" y="1"/>
                    <a:pt x="35" y="2"/>
                    <a:pt x="29" y="5"/>
                  </a:cubicBezTo>
                  <a:cubicBezTo>
                    <a:pt x="0" y="5"/>
                    <a:pt x="0" y="120"/>
                    <a:pt x="29" y="234"/>
                  </a:cubicBezTo>
                  <a:cubicBezTo>
                    <a:pt x="86" y="377"/>
                    <a:pt x="115" y="463"/>
                    <a:pt x="144" y="463"/>
                  </a:cubicBezTo>
                  <a:cubicBezTo>
                    <a:pt x="172" y="435"/>
                    <a:pt x="172" y="349"/>
                    <a:pt x="144" y="206"/>
                  </a:cubicBezTo>
                  <a:cubicBezTo>
                    <a:pt x="118" y="103"/>
                    <a:pt x="92"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0"/>
            <p:cNvSpPr/>
            <p:nvPr/>
          </p:nvSpPr>
          <p:spPr>
            <a:xfrm>
              <a:off x="3304608" y="1875571"/>
              <a:ext cx="27276" cy="33146"/>
            </a:xfrm>
            <a:custGeom>
              <a:avLst/>
              <a:gdLst/>
              <a:ahLst/>
              <a:cxnLst/>
              <a:rect l="l" t="t" r="r" b="b"/>
              <a:pathLst>
                <a:path w="316" h="384" extrusionOk="0">
                  <a:moveTo>
                    <a:pt x="44" y="0"/>
                  </a:moveTo>
                  <a:cubicBezTo>
                    <a:pt x="38" y="0"/>
                    <a:pt x="33" y="2"/>
                    <a:pt x="29" y="6"/>
                  </a:cubicBezTo>
                  <a:cubicBezTo>
                    <a:pt x="1" y="34"/>
                    <a:pt x="29" y="120"/>
                    <a:pt x="115" y="235"/>
                  </a:cubicBezTo>
                  <a:cubicBezTo>
                    <a:pt x="190" y="309"/>
                    <a:pt x="264" y="383"/>
                    <a:pt x="283" y="383"/>
                  </a:cubicBezTo>
                  <a:cubicBezTo>
                    <a:pt x="285" y="383"/>
                    <a:pt x="287" y="382"/>
                    <a:pt x="287" y="378"/>
                  </a:cubicBezTo>
                  <a:cubicBezTo>
                    <a:pt x="316" y="378"/>
                    <a:pt x="287" y="263"/>
                    <a:pt x="201" y="149"/>
                  </a:cubicBezTo>
                  <a:cubicBezTo>
                    <a:pt x="151" y="74"/>
                    <a:pt x="80" y="0"/>
                    <a:pt x="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0"/>
            <p:cNvSpPr/>
            <p:nvPr/>
          </p:nvSpPr>
          <p:spPr>
            <a:xfrm>
              <a:off x="3309528" y="1872550"/>
              <a:ext cx="37203" cy="21838"/>
            </a:xfrm>
            <a:custGeom>
              <a:avLst/>
              <a:gdLst/>
              <a:ahLst/>
              <a:cxnLst/>
              <a:rect l="l" t="t" r="r" b="b"/>
              <a:pathLst>
                <a:path w="431" h="253" extrusionOk="0">
                  <a:moveTo>
                    <a:pt x="36" y="1"/>
                  </a:moveTo>
                  <a:cubicBezTo>
                    <a:pt x="20" y="1"/>
                    <a:pt x="9" y="4"/>
                    <a:pt x="1" y="12"/>
                  </a:cubicBezTo>
                  <a:cubicBezTo>
                    <a:pt x="1" y="41"/>
                    <a:pt x="58" y="98"/>
                    <a:pt x="173" y="184"/>
                  </a:cubicBezTo>
                  <a:cubicBezTo>
                    <a:pt x="256" y="226"/>
                    <a:pt x="340" y="252"/>
                    <a:pt x="379" y="252"/>
                  </a:cubicBezTo>
                  <a:cubicBezTo>
                    <a:pt x="393" y="252"/>
                    <a:pt x="402" y="249"/>
                    <a:pt x="402" y="241"/>
                  </a:cubicBezTo>
                  <a:cubicBezTo>
                    <a:pt x="430" y="212"/>
                    <a:pt x="344" y="127"/>
                    <a:pt x="230" y="69"/>
                  </a:cubicBezTo>
                  <a:cubicBezTo>
                    <a:pt x="146" y="27"/>
                    <a:pt x="78" y="1"/>
                    <a:pt x="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0"/>
            <p:cNvSpPr/>
            <p:nvPr/>
          </p:nvSpPr>
          <p:spPr>
            <a:xfrm>
              <a:off x="3312031" y="1866163"/>
              <a:ext cx="39620" cy="10962"/>
            </a:xfrm>
            <a:custGeom>
              <a:avLst/>
              <a:gdLst/>
              <a:ahLst/>
              <a:cxnLst/>
              <a:rect l="l" t="t" r="r" b="b"/>
              <a:pathLst>
                <a:path w="459" h="127" extrusionOk="0">
                  <a:moveTo>
                    <a:pt x="230" y="0"/>
                  </a:moveTo>
                  <a:cubicBezTo>
                    <a:pt x="115" y="0"/>
                    <a:pt x="1" y="0"/>
                    <a:pt x="1" y="29"/>
                  </a:cubicBezTo>
                  <a:cubicBezTo>
                    <a:pt x="1" y="57"/>
                    <a:pt x="86" y="86"/>
                    <a:pt x="230" y="115"/>
                  </a:cubicBezTo>
                  <a:cubicBezTo>
                    <a:pt x="263" y="123"/>
                    <a:pt x="297" y="127"/>
                    <a:pt x="327" y="127"/>
                  </a:cubicBezTo>
                  <a:cubicBezTo>
                    <a:pt x="401" y="127"/>
                    <a:pt x="458" y="106"/>
                    <a:pt x="458" y="86"/>
                  </a:cubicBezTo>
                  <a:cubicBezTo>
                    <a:pt x="458" y="57"/>
                    <a:pt x="373"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0"/>
            <p:cNvSpPr/>
            <p:nvPr/>
          </p:nvSpPr>
          <p:spPr>
            <a:xfrm>
              <a:off x="3309528" y="1851921"/>
              <a:ext cx="42123" cy="13724"/>
            </a:xfrm>
            <a:custGeom>
              <a:avLst/>
              <a:gdLst/>
              <a:ahLst/>
              <a:cxnLst/>
              <a:rect l="l" t="t" r="r" b="b"/>
              <a:pathLst>
                <a:path w="488" h="159" extrusionOk="0">
                  <a:moveTo>
                    <a:pt x="387" y="1"/>
                  </a:moveTo>
                  <a:cubicBezTo>
                    <a:pt x="344" y="1"/>
                    <a:pt x="287" y="8"/>
                    <a:pt x="230" y="22"/>
                  </a:cubicBezTo>
                  <a:cubicBezTo>
                    <a:pt x="115" y="51"/>
                    <a:pt x="1" y="108"/>
                    <a:pt x="30" y="137"/>
                  </a:cubicBezTo>
                  <a:cubicBezTo>
                    <a:pt x="30" y="151"/>
                    <a:pt x="58" y="158"/>
                    <a:pt x="101" y="158"/>
                  </a:cubicBezTo>
                  <a:cubicBezTo>
                    <a:pt x="144" y="158"/>
                    <a:pt x="201" y="151"/>
                    <a:pt x="259" y="137"/>
                  </a:cubicBezTo>
                  <a:cubicBezTo>
                    <a:pt x="373" y="108"/>
                    <a:pt x="487" y="51"/>
                    <a:pt x="459" y="22"/>
                  </a:cubicBezTo>
                  <a:cubicBezTo>
                    <a:pt x="459" y="8"/>
                    <a:pt x="430"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0"/>
            <p:cNvSpPr/>
            <p:nvPr/>
          </p:nvSpPr>
          <p:spPr>
            <a:xfrm>
              <a:off x="3307111" y="1833362"/>
              <a:ext cx="34700" cy="26068"/>
            </a:xfrm>
            <a:custGeom>
              <a:avLst/>
              <a:gdLst/>
              <a:ahLst/>
              <a:cxnLst/>
              <a:rect l="l" t="t" r="r" b="b"/>
              <a:pathLst>
                <a:path w="402" h="302" extrusionOk="0">
                  <a:moveTo>
                    <a:pt x="351" y="1"/>
                  </a:moveTo>
                  <a:cubicBezTo>
                    <a:pt x="312" y="1"/>
                    <a:pt x="242" y="47"/>
                    <a:pt x="172" y="94"/>
                  </a:cubicBezTo>
                  <a:cubicBezTo>
                    <a:pt x="58" y="180"/>
                    <a:pt x="0" y="266"/>
                    <a:pt x="29" y="294"/>
                  </a:cubicBezTo>
                  <a:cubicBezTo>
                    <a:pt x="29" y="299"/>
                    <a:pt x="33" y="302"/>
                    <a:pt x="39" y="302"/>
                  </a:cubicBezTo>
                  <a:cubicBezTo>
                    <a:pt x="69" y="302"/>
                    <a:pt x="159" y="251"/>
                    <a:pt x="229" y="180"/>
                  </a:cubicBezTo>
                  <a:cubicBezTo>
                    <a:pt x="344" y="123"/>
                    <a:pt x="401" y="8"/>
                    <a:pt x="372" y="8"/>
                  </a:cubicBezTo>
                  <a:cubicBezTo>
                    <a:pt x="367" y="3"/>
                    <a:pt x="360" y="1"/>
                    <a:pt x="3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0"/>
            <p:cNvSpPr/>
            <p:nvPr/>
          </p:nvSpPr>
          <p:spPr>
            <a:xfrm>
              <a:off x="3302191" y="1821192"/>
              <a:ext cx="24773" cy="35649"/>
            </a:xfrm>
            <a:custGeom>
              <a:avLst/>
              <a:gdLst/>
              <a:ahLst/>
              <a:cxnLst/>
              <a:rect l="l" t="t" r="r" b="b"/>
              <a:pathLst>
                <a:path w="287" h="413" extrusionOk="0">
                  <a:moveTo>
                    <a:pt x="216" y="1"/>
                  </a:moveTo>
                  <a:cubicBezTo>
                    <a:pt x="185" y="1"/>
                    <a:pt x="136" y="78"/>
                    <a:pt x="86" y="178"/>
                  </a:cubicBezTo>
                  <a:cubicBezTo>
                    <a:pt x="29" y="292"/>
                    <a:pt x="0" y="407"/>
                    <a:pt x="29" y="407"/>
                  </a:cubicBezTo>
                  <a:cubicBezTo>
                    <a:pt x="32" y="410"/>
                    <a:pt x="37" y="412"/>
                    <a:pt x="43" y="412"/>
                  </a:cubicBezTo>
                  <a:cubicBezTo>
                    <a:pt x="79" y="412"/>
                    <a:pt x="151" y="334"/>
                    <a:pt x="200" y="235"/>
                  </a:cubicBezTo>
                  <a:cubicBezTo>
                    <a:pt x="258" y="121"/>
                    <a:pt x="286" y="6"/>
                    <a:pt x="229" y="6"/>
                  </a:cubicBezTo>
                  <a:cubicBezTo>
                    <a:pt x="225" y="2"/>
                    <a:pt x="221" y="1"/>
                    <a:pt x="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0"/>
            <p:cNvSpPr/>
            <p:nvPr/>
          </p:nvSpPr>
          <p:spPr>
            <a:xfrm>
              <a:off x="3297184" y="1816358"/>
              <a:ext cx="10013" cy="39965"/>
            </a:xfrm>
            <a:custGeom>
              <a:avLst/>
              <a:gdLst/>
              <a:ahLst/>
              <a:cxnLst/>
              <a:rect l="l" t="t" r="r" b="b"/>
              <a:pathLst>
                <a:path w="116" h="463" extrusionOk="0">
                  <a:moveTo>
                    <a:pt x="42" y="0"/>
                  </a:moveTo>
                  <a:cubicBezTo>
                    <a:pt x="1" y="0"/>
                    <a:pt x="1" y="106"/>
                    <a:pt x="1" y="234"/>
                  </a:cubicBezTo>
                  <a:cubicBezTo>
                    <a:pt x="1" y="348"/>
                    <a:pt x="29" y="463"/>
                    <a:pt x="58" y="463"/>
                  </a:cubicBezTo>
                  <a:cubicBezTo>
                    <a:pt x="87" y="463"/>
                    <a:pt x="115" y="348"/>
                    <a:pt x="115" y="234"/>
                  </a:cubicBezTo>
                  <a:cubicBezTo>
                    <a:pt x="115" y="91"/>
                    <a:pt x="115" y="5"/>
                    <a:pt x="58" y="5"/>
                  </a:cubicBezTo>
                  <a:cubicBezTo>
                    <a:pt x="52" y="2"/>
                    <a:pt x="47" y="0"/>
                    <a:pt x="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0"/>
            <p:cNvSpPr/>
            <p:nvPr/>
          </p:nvSpPr>
          <p:spPr>
            <a:xfrm>
              <a:off x="3279921" y="1819206"/>
              <a:ext cx="19853" cy="37634"/>
            </a:xfrm>
            <a:custGeom>
              <a:avLst/>
              <a:gdLst/>
              <a:ahLst/>
              <a:cxnLst/>
              <a:rect l="l" t="t" r="r" b="b"/>
              <a:pathLst>
                <a:path w="230" h="436" extrusionOk="0">
                  <a:moveTo>
                    <a:pt x="29" y="0"/>
                  </a:moveTo>
                  <a:cubicBezTo>
                    <a:pt x="1" y="29"/>
                    <a:pt x="1" y="115"/>
                    <a:pt x="58" y="258"/>
                  </a:cubicBezTo>
                  <a:cubicBezTo>
                    <a:pt x="107" y="357"/>
                    <a:pt x="157" y="435"/>
                    <a:pt x="188" y="435"/>
                  </a:cubicBezTo>
                  <a:cubicBezTo>
                    <a:pt x="193" y="435"/>
                    <a:pt x="197" y="433"/>
                    <a:pt x="201" y="430"/>
                  </a:cubicBezTo>
                  <a:cubicBezTo>
                    <a:pt x="229" y="430"/>
                    <a:pt x="201" y="315"/>
                    <a:pt x="172" y="201"/>
                  </a:cubicBezTo>
                  <a:cubicBezTo>
                    <a:pt x="144" y="86"/>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0"/>
            <p:cNvSpPr/>
            <p:nvPr/>
          </p:nvSpPr>
          <p:spPr>
            <a:xfrm>
              <a:off x="3296667" y="1852180"/>
              <a:ext cx="22874" cy="29607"/>
            </a:xfrm>
            <a:custGeom>
              <a:avLst/>
              <a:gdLst/>
              <a:ahLst/>
              <a:cxnLst/>
              <a:rect l="l" t="t" r="r" b="b"/>
              <a:pathLst>
                <a:path w="265" h="343" extrusionOk="0">
                  <a:moveTo>
                    <a:pt x="104" y="0"/>
                  </a:moveTo>
                  <a:cubicBezTo>
                    <a:pt x="1" y="0"/>
                    <a:pt x="3" y="342"/>
                    <a:pt x="111" y="342"/>
                  </a:cubicBezTo>
                  <a:cubicBezTo>
                    <a:pt x="130" y="342"/>
                    <a:pt x="153" y="331"/>
                    <a:pt x="179" y="305"/>
                  </a:cubicBezTo>
                  <a:cubicBezTo>
                    <a:pt x="264" y="219"/>
                    <a:pt x="264" y="105"/>
                    <a:pt x="179" y="48"/>
                  </a:cubicBezTo>
                  <a:cubicBezTo>
                    <a:pt x="149" y="14"/>
                    <a:pt x="124" y="0"/>
                    <a:pt x="1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0"/>
            <p:cNvSpPr/>
            <p:nvPr/>
          </p:nvSpPr>
          <p:spPr>
            <a:xfrm>
              <a:off x="3284841" y="1858740"/>
              <a:ext cx="36944" cy="19508"/>
            </a:xfrm>
            <a:custGeom>
              <a:avLst/>
              <a:gdLst/>
              <a:ahLst/>
              <a:cxnLst/>
              <a:rect l="l" t="t" r="r" b="b"/>
              <a:pathLst>
                <a:path w="428" h="226" extrusionOk="0">
                  <a:moveTo>
                    <a:pt x="316" y="0"/>
                  </a:moveTo>
                  <a:cubicBezTo>
                    <a:pt x="316" y="29"/>
                    <a:pt x="316" y="86"/>
                    <a:pt x="287" y="115"/>
                  </a:cubicBezTo>
                  <a:cubicBezTo>
                    <a:pt x="244" y="143"/>
                    <a:pt x="194" y="158"/>
                    <a:pt x="147" y="158"/>
                  </a:cubicBezTo>
                  <a:cubicBezTo>
                    <a:pt x="101" y="158"/>
                    <a:pt x="58" y="143"/>
                    <a:pt x="29" y="115"/>
                  </a:cubicBezTo>
                  <a:lnTo>
                    <a:pt x="29" y="86"/>
                  </a:lnTo>
                  <a:lnTo>
                    <a:pt x="1" y="115"/>
                  </a:lnTo>
                  <a:cubicBezTo>
                    <a:pt x="1" y="194"/>
                    <a:pt x="59" y="225"/>
                    <a:pt x="128" y="225"/>
                  </a:cubicBezTo>
                  <a:cubicBezTo>
                    <a:pt x="258" y="225"/>
                    <a:pt x="428" y="113"/>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0"/>
            <p:cNvSpPr/>
            <p:nvPr/>
          </p:nvSpPr>
          <p:spPr>
            <a:xfrm>
              <a:off x="3741890" y="1834053"/>
              <a:ext cx="22270" cy="20457"/>
            </a:xfrm>
            <a:custGeom>
              <a:avLst/>
              <a:gdLst/>
              <a:ahLst/>
              <a:cxnLst/>
              <a:rect l="l" t="t" r="r" b="b"/>
              <a:pathLst>
                <a:path w="258" h="237" extrusionOk="0">
                  <a:moveTo>
                    <a:pt x="229" y="0"/>
                  </a:moveTo>
                  <a:cubicBezTo>
                    <a:pt x="229" y="0"/>
                    <a:pt x="143" y="29"/>
                    <a:pt x="86" y="86"/>
                  </a:cubicBezTo>
                  <a:cubicBezTo>
                    <a:pt x="29" y="143"/>
                    <a:pt x="0" y="229"/>
                    <a:pt x="0" y="229"/>
                  </a:cubicBezTo>
                  <a:cubicBezTo>
                    <a:pt x="6" y="234"/>
                    <a:pt x="12" y="237"/>
                    <a:pt x="19" y="237"/>
                  </a:cubicBezTo>
                  <a:cubicBezTo>
                    <a:pt x="50" y="237"/>
                    <a:pt x="97" y="190"/>
                    <a:pt x="143" y="143"/>
                  </a:cubicBezTo>
                  <a:cubicBezTo>
                    <a:pt x="201" y="86"/>
                    <a:pt x="258" y="29"/>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0"/>
            <p:cNvSpPr/>
            <p:nvPr/>
          </p:nvSpPr>
          <p:spPr>
            <a:xfrm>
              <a:off x="3734466" y="1812646"/>
              <a:ext cx="27276" cy="14070"/>
            </a:xfrm>
            <a:custGeom>
              <a:avLst/>
              <a:gdLst/>
              <a:ahLst/>
              <a:cxnLst/>
              <a:rect l="l" t="t" r="r" b="b"/>
              <a:pathLst>
                <a:path w="316" h="163" extrusionOk="0">
                  <a:moveTo>
                    <a:pt x="65" y="0"/>
                  </a:moveTo>
                  <a:cubicBezTo>
                    <a:pt x="44" y="0"/>
                    <a:pt x="29" y="7"/>
                    <a:pt x="29" y="19"/>
                  </a:cubicBezTo>
                  <a:cubicBezTo>
                    <a:pt x="0" y="19"/>
                    <a:pt x="58" y="76"/>
                    <a:pt x="144" y="105"/>
                  </a:cubicBezTo>
                  <a:cubicBezTo>
                    <a:pt x="229" y="162"/>
                    <a:pt x="287" y="162"/>
                    <a:pt x="315" y="162"/>
                  </a:cubicBezTo>
                  <a:cubicBezTo>
                    <a:pt x="315" y="134"/>
                    <a:pt x="258" y="76"/>
                    <a:pt x="172" y="48"/>
                  </a:cubicBezTo>
                  <a:cubicBezTo>
                    <a:pt x="139" y="14"/>
                    <a:pt x="95"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0"/>
            <p:cNvSpPr/>
            <p:nvPr/>
          </p:nvSpPr>
          <p:spPr>
            <a:xfrm>
              <a:off x="3731963" y="1824127"/>
              <a:ext cx="27276" cy="7510"/>
            </a:xfrm>
            <a:custGeom>
              <a:avLst/>
              <a:gdLst/>
              <a:ahLst/>
              <a:cxnLst/>
              <a:rect l="l" t="t" r="r" b="b"/>
              <a:pathLst>
                <a:path w="316" h="87" extrusionOk="0">
                  <a:moveTo>
                    <a:pt x="173" y="1"/>
                  </a:moveTo>
                  <a:cubicBezTo>
                    <a:pt x="87" y="1"/>
                    <a:pt x="1" y="1"/>
                    <a:pt x="1" y="29"/>
                  </a:cubicBezTo>
                  <a:cubicBezTo>
                    <a:pt x="1" y="58"/>
                    <a:pt x="87" y="87"/>
                    <a:pt x="173" y="87"/>
                  </a:cubicBezTo>
                  <a:cubicBezTo>
                    <a:pt x="258" y="87"/>
                    <a:pt x="316" y="87"/>
                    <a:pt x="316" y="58"/>
                  </a:cubicBezTo>
                  <a:cubicBezTo>
                    <a:pt x="316" y="29"/>
                    <a:pt x="258" y="1"/>
                    <a:pt x="1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0"/>
            <p:cNvSpPr/>
            <p:nvPr/>
          </p:nvSpPr>
          <p:spPr>
            <a:xfrm>
              <a:off x="3734466" y="1830514"/>
              <a:ext cx="27276" cy="12084"/>
            </a:xfrm>
            <a:custGeom>
              <a:avLst/>
              <a:gdLst/>
              <a:ahLst/>
              <a:cxnLst/>
              <a:rect l="l" t="t" r="r" b="b"/>
              <a:pathLst>
                <a:path w="316" h="140" extrusionOk="0">
                  <a:moveTo>
                    <a:pt x="273" y="1"/>
                  </a:moveTo>
                  <a:cubicBezTo>
                    <a:pt x="251" y="1"/>
                    <a:pt x="204" y="21"/>
                    <a:pt x="144" y="41"/>
                  </a:cubicBezTo>
                  <a:cubicBezTo>
                    <a:pt x="58" y="41"/>
                    <a:pt x="0" y="98"/>
                    <a:pt x="0" y="127"/>
                  </a:cubicBezTo>
                  <a:cubicBezTo>
                    <a:pt x="0" y="137"/>
                    <a:pt x="10" y="140"/>
                    <a:pt x="26" y="140"/>
                  </a:cubicBezTo>
                  <a:cubicBezTo>
                    <a:pt x="58" y="140"/>
                    <a:pt x="115" y="127"/>
                    <a:pt x="172" y="127"/>
                  </a:cubicBezTo>
                  <a:cubicBezTo>
                    <a:pt x="258" y="70"/>
                    <a:pt x="315" y="41"/>
                    <a:pt x="287" y="13"/>
                  </a:cubicBezTo>
                  <a:cubicBezTo>
                    <a:pt x="287" y="4"/>
                    <a:pt x="282"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0"/>
            <p:cNvSpPr/>
            <p:nvPr/>
          </p:nvSpPr>
          <p:spPr>
            <a:xfrm>
              <a:off x="3751730" y="1836470"/>
              <a:ext cx="14933" cy="25464"/>
            </a:xfrm>
            <a:custGeom>
              <a:avLst/>
              <a:gdLst/>
              <a:ahLst/>
              <a:cxnLst/>
              <a:rect l="l" t="t" r="r" b="b"/>
              <a:pathLst>
                <a:path w="173" h="295" extrusionOk="0">
                  <a:moveTo>
                    <a:pt x="144" y="1"/>
                  </a:moveTo>
                  <a:cubicBezTo>
                    <a:pt x="115" y="1"/>
                    <a:pt x="87" y="58"/>
                    <a:pt x="58" y="144"/>
                  </a:cubicBezTo>
                  <a:cubicBezTo>
                    <a:pt x="29" y="230"/>
                    <a:pt x="1" y="287"/>
                    <a:pt x="29" y="287"/>
                  </a:cubicBezTo>
                  <a:cubicBezTo>
                    <a:pt x="34" y="292"/>
                    <a:pt x="40" y="294"/>
                    <a:pt x="45" y="294"/>
                  </a:cubicBezTo>
                  <a:cubicBezTo>
                    <a:pt x="68" y="294"/>
                    <a:pt x="92" y="243"/>
                    <a:pt x="115" y="172"/>
                  </a:cubicBezTo>
                  <a:cubicBezTo>
                    <a:pt x="173" y="87"/>
                    <a:pt x="173"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0"/>
            <p:cNvSpPr/>
            <p:nvPr/>
          </p:nvSpPr>
          <p:spPr>
            <a:xfrm>
              <a:off x="3764073" y="1836470"/>
              <a:ext cx="7510" cy="27276"/>
            </a:xfrm>
            <a:custGeom>
              <a:avLst/>
              <a:gdLst/>
              <a:ahLst/>
              <a:cxnLst/>
              <a:rect l="l" t="t" r="r" b="b"/>
              <a:pathLst>
                <a:path w="87" h="316" extrusionOk="0">
                  <a:moveTo>
                    <a:pt x="30" y="1"/>
                  </a:moveTo>
                  <a:cubicBezTo>
                    <a:pt x="30" y="1"/>
                    <a:pt x="1" y="87"/>
                    <a:pt x="1" y="172"/>
                  </a:cubicBezTo>
                  <a:cubicBezTo>
                    <a:pt x="1" y="258"/>
                    <a:pt x="30" y="316"/>
                    <a:pt x="58" y="316"/>
                  </a:cubicBezTo>
                  <a:cubicBezTo>
                    <a:pt x="87" y="316"/>
                    <a:pt x="87" y="258"/>
                    <a:pt x="87" y="172"/>
                  </a:cubicBezTo>
                  <a:cubicBezTo>
                    <a:pt x="87" y="87"/>
                    <a:pt x="58"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0"/>
            <p:cNvSpPr/>
            <p:nvPr/>
          </p:nvSpPr>
          <p:spPr>
            <a:xfrm>
              <a:off x="3769079" y="1836470"/>
              <a:ext cx="14847" cy="24773"/>
            </a:xfrm>
            <a:custGeom>
              <a:avLst/>
              <a:gdLst/>
              <a:ahLst/>
              <a:cxnLst/>
              <a:rect l="l" t="t" r="r" b="b"/>
              <a:pathLst>
                <a:path w="172" h="287" extrusionOk="0">
                  <a:moveTo>
                    <a:pt x="29" y="1"/>
                  </a:moveTo>
                  <a:cubicBezTo>
                    <a:pt x="0" y="1"/>
                    <a:pt x="29" y="87"/>
                    <a:pt x="57" y="172"/>
                  </a:cubicBezTo>
                  <a:cubicBezTo>
                    <a:pt x="86" y="230"/>
                    <a:pt x="143" y="287"/>
                    <a:pt x="172" y="287"/>
                  </a:cubicBezTo>
                  <a:cubicBezTo>
                    <a:pt x="172" y="287"/>
                    <a:pt x="172" y="201"/>
                    <a:pt x="115" y="115"/>
                  </a:cubicBezTo>
                  <a:cubicBezTo>
                    <a:pt x="86" y="58"/>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0"/>
            <p:cNvSpPr/>
            <p:nvPr/>
          </p:nvSpPr>
          <p:spPr>
            <a:xfrm>
              <a:off x="3771496" y="1835520"/>
              <a:ext cx="24773" cy="18990"/>
            </a:xfrm>
            <a:custGeom>
              <a:avLst/>
              <a:gdLst/>
              <a:ahLst/>
              <a:cxnLst/>
              <a:rect l="l" t="t" r="r" b="b"/>
              <a:pathLst>
                <a:path w="287" h="220" extrusionOk="0">
                  <a:moveTo>
                    <a:pt x="41" y="1"/>
                  </a:moveTo>
                  <a:cubicBezTo>
                    <a:pt x="33" y="1"/>
                    <a:pt x="29" y="4"/>
                    <a:pt x="29" y="12"/>
                  </a:cubicBezTo>
                  <a:cubicBezTo>
                    <a:pt x="1" y="12"/>
                    <a:pt x="29" y="69"/>
                    <a:pt x="115" y="126"/>
                  </a:cubicBezTo>
                  <a:cubicBezTo>
                    <a:pt x="162" y="173"/>
                    <a:pt x="228" y="220"/>
                    <a:pt x="250" y="220"/>
                  </a:cubicBezTo>
                  <a:cubicBezTo>
                    <a:pt x="255" y="220"/>
                    <a:pt x="258" y="217"/>
                    <a:pt x="258" y="212"/>
                  </a:cubicBezTo>
                  <a:cubicBezTo>
                    <a:pt x="287" y="183"/>
                    <a:pt x="230" y="126"/>
                    <a:pt x="172" y="69"/>
                  </a:cubicBezTo>
                  <a:cubicBezTo>
                    <a:pt x="110" y="27"/>
                    <a:pt x="62" y="1"/>
                    <a:pt x="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0"/>
            <p:cNvSpPr/>
            <p:nvPr/>
          </p:nvSpPr>
          <p:spPr>
            <a:xfrm>
              <a:off x="3773999" y="1829737"/>
              <a:ext cx="27276" cy="11135"/>
            </a:xfrm>
            <a:custGeom>
              <a:avLst/>
              <a:gdLst/>
              <a:ahLst/>
              <a:cxnLst/>
              <a:rect l="l" t="t" r="r" b="b"/>
              <a:pathLst>
                <a:path w="316" h="129" extrusionOk="0">
                  <a:moveTo>
                    <a:pt x="65" y="0"/>
                  </a:moveTo>
                  <a:cubicBezTo>
                    <a:pt x="36" y="0"/>
                    <a:pt x="15" y="7"/>
                    <a:pt x="0" y="22"/>
                  </a:cubicBezTo>
                  <a:cubicBezTo>
                    <a:pt x="0" y="50"/>
                    <a:pt x="58" y="79"/>
                    <a:pt x="143" y="107"/>
                  </a:cubicBezTo>
                  <a:cubicBezTo>
                    <a:pt x="186" y="122"/>
                    <a:pt x="229" y="129"/>
                    <a:pt x="262" y="129"/>
                  </a:cubicBezTo>
                  <a:cubicBezTo>
                    <a:pt x="294" y="129"/>
                    <a:pt x="315" y="122"/>
                    <a:pt x="315" y="107"/>
                  </a:cubicBezTo>
                  <a:cubicBezTo>
                    <a:pt x="315" y="79"/>
                    <a:pt x="258" y="50"/>
                    <a:pt x="172" y="22"/>
                  </a:cubicBezTo>
                  <a:cubicBezTo>
                    <a:pt x="129" y="7"/>
                    <a:pt x="93"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0"/>
            <p:cNvSpPr/>
            <p:nvPr/>
          </p:nvSpPr>
          <p:spPr>
            <a:xfrm>
              <a:off x="3776416" y="1823004"/>
              <a:ext cx="27276" cy="7251"/>
            </a:xfrm>
            <a:custGeom>
              <a:avLst/>
              <a:gdLst/>
              <a:ahLst/>
              <a:cxnLst/>
              <a:rect l="l" t="t" r="r" b="b"/>
              <a:pathLst>
                <a:path w="316" h="84" extrusionOk="0">
                  <a:moveTo>
                    <a:pt x="227" y="1"/>
                  </a:moveTo>
                  <a:cubicBezTo>
                    <a:pt x="201" y="1"/>
                    <a:pt x="173" y="4"/>
                    <a:pt x="144" y="14"/>
                  </a:cubicBezTo>
                  <a:cubicBezTo>
                    <a:pt x="58" y="14"/>
                    <a:pt x="1" y="42"/>
                    <a:pt x="1" y="71"/>
                  </a:cubicBezTo>
                  <a:cubicBezTo>
                    <a:pt x="1" y="71"/>
                    <a:pt x="26" y="84"/>
                    <a:pt x="77" y="84"/>
                  </a:cubicBezTo>
                  <a:cubicBezTo>
                    <a:pt x="103" y="84"/>
                    <a:pt x="135" y="80"/>
                    <a:pt x="173" y="71"/>
                  </a:cubicBezTo>
                  <a:cubicBezTo>
                    <a:pt x="259"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0"/>
            <p:cNvSpPr/>
            <p:nvPr/>
          </p:nvSpPr>
          <p:spPr>
            <a:xfrm>
              <a:off x="3771496" y="1810747"/>
              <a:ext cx="27276" cy="15969"/>
            </a:xfrm>
            <a:custGeom>
              <a:avLst/>
              <a:gdLst/>
              <a:ahLst/>
              <a:cxnLst/>
              <a:rect l="l" t="t" r="r" b="b"/>
              <a:pathLst>
                <a:path w="316" h="185" extrusionOk="0">
                  <a:moveTo>
                    <a:pt x="268" y="1"/>
                  </a:moveTo>
                  <a:cubicBezTo>
                    <a:pt x="239" y="1"/>
                    <a:pt x="184" y="21"/>
                    <a:pt x="144" y="41"/>
                  </a:cubicBezTo>
                  <a:cubicBezTo>
                    <a:pt x="58" y="98"/>
                    <a:pt x="1" y="156"/>
                    <a:pt x="29" y="184"/>
                  </a:cubicBezTo>
                  <a:cubicBezTo>
                    <a:pt x="29" y="184"/>
                    <a:pt x="115" y="184"/>
                    <a:pt x="172" y="127"/>
                  </a:cubicBezTo>
                  <a:cubicBezTo>
                    <a:pt x="258" y="70"/>
                    <a:pt x="316" y="13"/>
                    <a:pt x="287" y="13"/>
                  </a:cubicBezTo>
                  <a:cubicBezTo>
                    <a:pt x="287" y="4"/>
                    <a:pt x="280" y="1"/>
                    <a:pt x="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0"/>
            <p:cNvSpPr/>
            <p:nvPr/>
          </p:nvSpPr>
          <p:spPr>
            <a:xfrm>
              <a:off x="3769079" y="1801943"/>
              <a:ext cx="19853" cy="22960"/>
            </a:xfrm>
            <a:custGeom>
              <a:avLst/>
              <a:gdLst/>
              <a:ahLst/>
              <a:cxnLst/>
              <a:rect l="l" t="t" r="r" b="b"/>
              <a:pathLst>
                <a:path w="230" h="266" extrusionOk="0">
                  <a:moveTo>
                    <a:pt x="200" y="0"/>
                  </a:moveTo>
                  <a:cubicBezTo>
                    <a:pt x="200" y="0"/>
                    <a:pt x="143" y="29"/>
                    <a:pt x="86" y="115"/>
                  </a:cubicBezTo>
                  <a:cubicBezTo>
                    <a:pt x="29" y="172"/>
                    <a:pt x="0" y="258"/>
                    <a:pt x="29" y="258"/>
                  </a:cubicBezTo>
                  <a:cubicBezTo>
                    <a:pt x="34" y="263"/>
                    <a:pt x="40" y="265"/>
                    <a:pt x="46" y="265"/>
                  </a:cubicBezTo>
                  <a:cubicBezTo>
                    <a:pt x="77" y="265"/>
                    <a:pt x="120" y="214"/>
                    <a:pt x="143" y="143"/>
                  </a:cubicBezTo>
                  <a:cubicBezTo>
                    <a:pt x="200" y="86"/>
                    <a:pt x="229" y="0"/>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0"/>
            <p:cNvSpPr/>
            <p:nvPr/>
          </p:nvSpPr>
          <p:spPr>
            <a:xfrm>
              <a:off x="3766576" y="1794520"/>
              <a:ext cx="9927" cy="27276"/>
            </a:xfrm>
            <a:custGeom>
              <a:avLst/>
              <a:gdLst/>
              <a:ahLst/>
              <a:cxnLst/>
              <a:rect l="l" t="t" r="r" b="b"/>
              <a:pathLst>
                <a:path w="115" h="316" extrusionOk="0">
                  <a:moveTo>
                    <a:pt x="86" y="0"/>
                  </a:moveTo>
                  <a:cubicBezTo>
                    <a:pt x="86" y="0"/>
                    <a:pt x="29" y="57"/>
                    <a:pt x="29" y="143"/>
                  </a:cubicBezTo>
                  <a:cubicBezTo>
                    <a:pt x="1" y="229"/>
                    <a:pt x="29" y="315"/>
                    <a:pt x="29" y="315"/>
                  </a:cubicBezTo>
                  <a:cubicBezTo>
                    <a:pt x="29" y="315"/>
                    <a:pt x="58" y="258"/>
                    <a:pt x="86" y="172"/>
                  </a:cubicBezTo>
                  <a:cubicBezTo>
                    <a:pt x="115" y="86"/>
                    <a:pt x="86" y="0"/>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0"/>
            <p:cNvSpPr/>
            <p:nvPr/>
          </p:nvSpPr>
          <p:spPr>
            <a:xfrm>
              <a:off x="3756736" y="1794520"/>
              <a:ext cx="9927" cy="27276"/>
            </a:xfrm>
            <a:custGeom>
              <a:avLst/>
              <a:gdLst/>
              <a:ahLst/>
              <a:cxnLst/>
              <a:rect l="l" t="t" r="r" b="b"/>
              <a:pathLst>
                <a:path w="115" h="316" extrusionOk="0">
                  <a:moveTo>
                    <a:pt x="29" y="0"/>
                  </a:moveTo>
                  <a:cubicBezTo>
                    <a:pt x="0" y="29"/>
                    <a:pt x="29" y="86"/>
                    <a:pt x="29" y="172"/>
                  </a:cubicBezTo>
                  <a:cubicBezTo>
                    <a:pt x="29" y="258"/>
                    <a:pt x="57" y="315"/>
                    <a:pt x="86" y="315"/>
                  </a:cubicBezTo>
                  <a:cubicBezTo>
                    <a:pt x="115" y="315"/>
                    <a:pt x="115" y="229"/>
                    <a:pt x="86" y="143"/>
                  </a:cubicBezTo>
                  <a:cubicBezTo>
                    <a:pt x="86" y="57"/>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0"/>
            <p:cNvSpPr/>
            <p:nvPr/>
          </p:nvSpPr>
          <p:spPr>
            <a:xfrm>
              <a:off x="3744306" y="1801253"/>
              <a:ext cx="19853" cy="22960"/>
            </a:xfrm>
            <a:custGeom>
              <a:avLst/>
              <a:gdLst/>
              <a:ahLst/>
              <a:cxnLst/>
              <a:rect l="l" t="t" r="r" b="b"/>
              <a:pathLst>
                <a:path w="230" h="266" extrusionOk="0">
                  <a:moveTo>
                    <a:pt x="35" y="0"/>
                  </a:moveTo>
                  <a:cubicBezTo>
                    <a:pt x="31" y="0"/>
                    <a:pt x="30" y="3"/>
                    <a:pt x="30" y="8"/>
                  </a:cubicBezTo>
                  <a:cubicBezTo>
                    <a:pt x="1" y="8"/>
                    <a:pt x="30" y="94"/>
                    <a:pt x="87" y="151"/>
                  </a:cubicBezTo>
                  <a:cubicBezTo>
                    <a:pt x="144" y="237"/>
                    <a:pt x="201" y="266"/>
                    <a:pt x="230" y="266"/>
                  </a:cubicBezTo>
                  <a:cubicBezTo>
                    <a:pt x="230" y="237"/>
                    <a:pt x="230" y="180"/>
                    <a:pt x="144" y="94"/>
                  </a:cubicBezTo>
                  <a:cubicBezTo>
                    <a:pt x="97" y="47"/>
                    <a:pt x="51" y="0"/>
                    <a:pt x="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0"/>
            <p:cNvSpPr/>
            <p:nvPr/>
          </p:nvSpPr>
          <p:spPr>
            <a:xfrm>
              <a:off x="3739386" y="1805914"/>
              <a:ext cx="22356" cy="19249"/>
            </a:xfrm>
            <a:custGeom>
              <a:avLst/>
              <a:gdLst/>
              <a:ahLst/>
              <a:cxnLst/>
              <a:rect l="l" t="t" r="r" b="b"/>
              <a:pathLst>
                <a:path w="259" h="223" extrusionOk="0">
                  <a:moveTo>
                    <a:pt x="46" y="0"/>
                  </a:moveTo>
                  <a:cubicBezTo>
                    <a:pt x="35" y="0"/>
                    <a:pt x="29" y="4"/>
                    <a:pt x="29" y="11"/>
                  </a:cubicBezTo>
                  <a:cubicBezTo>
                    <a:pt x="1" y="11"/>
                    <a:pt x="58" y="69"/>
                    <a:pt x="115" y="154"/>
                  </a:cubicBezTo>
                  <a:cubicBezTo>
                    <a:pt x="157" y="196"/>
                    <a:pt x="214" y="223"/>
                    <a:pt x="242" y="223"/>
                  </a:cubicBezTo>
                  <a:cubicBezTo>
                    <a:pt x="252" y="223"/>
                    <a:pt x="258" y="219"/>
                    <a:pt x="258" y="212"/>
                  </a:cubicBezTo>
                  <a:cubicBezTo>
                    <a:pt x="258" y="212"/>
                    <a:pt x="230" y="126"/>
                    <a:pt x="172" y="69"/>
                  </a:cubicBezTo>
                  <a:cubicBezTo>
                    <a:pt x="131" y="27"/>
                    <a:pt x="73"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0"/>
            <p:cNvSpPr/>
            <p:nvPr/>
          </p:nvSpPr>
          <p:spPr>
            <a:xfrm>
              <a:off x="3734466" y="1817308"/>
              <a:ext cx="27276" cy="11221"/>
            </a:xfrm>
            <a:custGeom>
              <a:avLst/>
              <a:gdLst/>
              <a:ahLst/>
              <a:cxnLst/>
              <a:rect l="l" t="t" r="r" b="b"/>
              <a:pathLst>
                <a:path w="316" h="130" extrusionOk="0">
                  <a:moveTo>
                    <a:pt x="54" y="1"/>
                  </a:moveTo>
                  <a:cubicBezTo>
                    <a:pt x="22" y="1"/>
                    <a:pt x="0" y="8"/>
                    <a:pt x="0" y="22"/>
                  </a:cubicBezTo>
                  <a:cubicBezTo>
                    <a:pt x="0" y="51"/>
                    <a:pt x="58" y="80"/>
                    <a:pt x="144" y="108"/>
                  </a:cubicBezTo>
                  <a:cubicBezTo>
                    <a:pt x="172" y="123"/>
                    <a:pt x="208" y="130"/>
                    <a:pt x="237" y="130"/>
                  </a:cubicBezTo>
                  <a:cubicBezTo>
                    <a:pt x="265" y="130"/>
                    <a:pt x="287" y="123"/>
                    <a:pt x="287" y="108"/>
                  </a:cubicBezTo>
                  <a:cubicBezTo>
                    <a:pt x="315" y="80"/>
                    <a:pt x="229" y="51"/>
                    <a:pt x="172" y="22"/>
                  </a:cubicBezTo>
                  <a:cubicBezTo>
                    <a:pt x="129" y="8"/>
                    <a:pt x="86"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0"/>
            <p:cNvSpPr/>
            <p:nvPr/>
          </p:nvSpPr>
          <p:spPr>
            <a:xfrm>
              <a:off x="3731963" y="1828097"/>
              <a:ext cx="27276" cy="8459"/>
            </a:xfrm>
            <a:custGeom>
              <a:avLst/>
              <a:gdLst/>
              <a:ahLst/>
              <a:cxnLst/>
              <a:rect l="l" t="t" r="r" b="b"/>
              <a:pathLst>
                <a:path w="316" h="98" extrusionOk="0">
                  <a:moveTo>
                    <a:pt x="240" y="0"/>
                  </a:moveTo>
                  <a:cubicBezTo>
                    <a:pt x="220" y="0"/>
                    <a:pt x="198" y="4"/>
                    <a:pt x="173" y="12"/>
                  </a:cubicBezTo>
                  <a:cubicBezTo>
                    <a:pt x="58" y="12"/>
                    <a:pt x="1" y="41"/>
                    <a:pt x="1" y="69"/>
                  </a:cubicBezTo>
                  <a:cubicBezTo>
                    <a:pt x="1" y="69"/>
                    <a:pt x="87" y="98"/>
                    <a:pt x="173" y="98"/>
                  </a:cubicBezTo>
                  <a:cubicBezTo>
                    <a:pt x="258" y="98"/>
                    <a:pt x="316" y="41"/>
                    <a:pt x="316" y="41"/>
                  </a:cubicBezTo>
                  <a:cubicBezTo>
                    <a:pt x="316" y="20"/>
                    <a:pt x="287" y="0"/>
                    <a:pt x="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0"/>
            <p:cNvSpPr/>
            <p:nvPr/>
          </p:nvSpPr>
          <p:spPr>
            <a:xfrm>
              <a:off x="3736969" y="1831550"/>
              <a:ext cx="24773" cy="15882"/>
            </a:xfrm>
            <a:custGeom>
              <a:avLst/>
              <a:gdLst/>
              <a:ahLst/>
              <a:cxnLst/>
              <a:rect l="l" t="t" r="r" b="b"/>
              <a:pathLst>
                <a:path w="287" h="184" extrusionOk="0">
                  <a:moveTo>
                    <a:pt x="286" y="1"/>
                  </a:moveTo>
                  <a:cubicBezTo>
                    <a:pt x="258" y="1"/>
                    <a:pt x="200" y="1"/>
                    <a:pt x="115" y="58"/>
                  </a:cubicBezTo>
                  <a:cubicBezTo>
                    <a:pt x="57" y="115"/>
                    <a:pt x="0" y="144"/>
                    <a:pt x="0" y="172"/>
                  </a:cubicBezTo>
                  <a:cubicBezTo>
                    <a:pt x="0" y="180"/>
                    <a:pt x="6" y="183"/>
                    <a:pt x="17" y="183"/>
                  </a:cubicBezTo>
                  <a:cubicBezTo>
                    <a:pt x="46" y="183"/>
                    <a:pt x="109" y="157"/>
                    <a:pt x="172" y="115"/>
                  </a:cubicBezTo>
                  <a:cubicBezTo>
                    <a:pt x="229" y="86"/>
                    <a:pt x="286" y="29"/>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0"/>
            <p:cNvSpPr/>
            <p:nvPr/>
          </p:nvSpPr>
          <p:spPr>
            <a:xfrm>
              <a:off x="3746810" y="1835866"/>
              <a:ext cx="19853" cy="22960"/>
            </a:xfrm>
            <a:custGeom>
              <a:avLst/>
              <a:gdLst/>
              <a:ahLst/>
              <a:cxnLst/>
              <a:rect l="l" t="t" r="r" b="b"/>
              <a:pathLst>
                <a:path w="230" h="266" extrusionOk="0">
                  <a:moveTo>
                    <a:pt x="182" y="0"/>
                  </a:moveTo>
                  <a:cubicBezTo>
                    <a:pt x="151" y="0"/>
                    <a:pt x="105" y="47"/>
                    <a:pt x="58" y="94"/>
                  </a:cubicBezTo>
                  <a:cubicBezTo>
                    <a:pt x="29" y="179"/>
                    <a:pt x="1" y="237"/>
                    <a:pt x="1" y="265"/>
                  </a:cubicBezTo>
                  <a:cubicBezTo>
                    <a:pt x="29" y="265"/>
                    <a:pt x="86" y="208"/>
                    <a:pt x="144" y="151"/>
                  </a:cubicBezTo>
                  <a:cubicBezTo>
                    <a:pt x="201" y="65"/>
                    <a:pt x="230" y="8"/>
                    <a:pt x="201" y="8"/>
                  </a:cubicBezTo>
                  <a:cubicBezTo>
                    <a:pt x="196" y="3"/>
                    <a:pt x="189" y="0"/>
                    <a:pt x="1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0"/>
            <p:cNvSpPr/>
            <p:nvPr/>
          </p:nvSpPr>
          <p:spPr>
            <a:xfrm>
              <a:off x="3756736" y="1836470"/>
              <a:ext cx="12430" cy="27276"/>
            </a:xfrm>
            <a:custGeom>
              <a:avLst/>
              <a:gdLst/>
              <a:ahLst/>
              <a:cxnLst/>
              <a:rect l="l" t="t" r="r" b="b"/>
              <a:pathLst>
                <a:path w="144" h="316" extrusionOk="0">
                  <a:moveTo>
                    <a:pt x="115" y="1"/>
                  </a:moveTo>
                  <a:cubicBezTo>
                    <a:pt x="86" y="1"/>
                    <a:pt x="57" y="58"/>
                    <a:pt x="29" y="144"/>
                  </a:cubicBezTo>
                  <a:cubicBezTo>
                    <a:pt x="0" y="230"/>
                    <a:pt x="0" y="316"/>
                    <a:pt x="29" y="316"/>
                  </a:cubicBezTo>
                  <a:cubicBezTo>
                    <a:pt x="57" y="316"/>
                    <a:pt x="86" y="258"/>
                    <a:pt x="115" y="172"/>
                  </a:cubicBezTo>
                  <a:cubicBezTo>
                    <a:pt x="143" y="87"/>
                    <a:pt x="115"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0"/>
            <p:cNvSpPr/>
            <p:nvPr/>
          </p:nvSpPr>
          <p:spPr>
            <a:xfrm>
              <a:off x="3766576" y="1836470"/>
              <a:ext cx="9927" cy="27276"/>
            </a:xfrm>
            <a:custGeom>
              <a:avLst/>
              <a:gdLst/>
              <a:ahLst/>
              <a:cxnLst/>
              <a:rect l="l" t="t" r="r" b="b"/>
              <a:pathLst>
                <a:path w="115" h="316" extrusionOk="0">
                  <a:moveTo>
                    <a:pt x="29" y="1"/>
                  </a:moveTo>
                  <a:cubicBezTo>
                    <a:pt x="1" y="1"/>
                    <a:pt x="1" y="87"/>
                    <a:pt x="29" y="172"/>
                  </a:cubicBezTo>
                  <a:cubicBezTo>
                    <a:pt x="58" y="258"/>
                    <a:pt x="86" y="316"/>
                    <a:pt x="86" y="316"/>
                  </a:cubicBezTo>
                  <a:cubicBezTo>
                    <a:pt x="115" y="316"/>
                    <a:pt x="115" y="230"/>
                    <a:pt x="86"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0"/>
            <p:cNvSpPr/>
            <p:nvPr/>
          </p:nvSpPr>
          <p:spPr>
            <a:xfrm>
              <a:off x="3769079" y="1835866"/>
              <a:ext cx="19853" cy="22960"/>
            </a:xfrm>
            <a:custGeom>
              <a:avLst/>
              <a:gdLst/>
              <a:ahLst/>
              <a:cxnLst/>
              <a:rect l="l" t="t" r="r" b="b"/>
              <a:pathLst>
                <a:path w="230" h="266" extrusionOk="0">
                  <a:moveTo>
                    <a:pt x="47" y="0"/>
                  </a:moveTo>
                  <a:cubicBezTo>
                    <a:pt x="40" y="0"/>
                    <a:pt x="34" y="3"/>
                    <a:pt x="29" y="8"/>
                  </a:cubicBezTo>
                  <a:cubicBezTo>
                    <a:pt x="0" y="8"/>
                    <a:pt x="29" y="65"/>
                    <a:pt x="86" y="151"/>
                  </a:cubicBezTo>
                  <a:cubicBezTo>
                    <a:pt x="143" y="237"/>
                    <a:pt x="200" y="265"/>
                    <a:pt x="229" y="265"/>
                  </a:cubicBezTo>
                  <a:cubicBezTo>
                    <a:pt x="229" y="237"/>
                    <a:pt x="200" y="179"/>
                    <a:pt x="143" y="94"/>
                  </a:cubicBezTo>
                  <a:cubicBezTo>
                    <a:pt x="120" y="47"/>
                    <a:pt x="77" y="0"/>
                    <a:pt x="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0"/>
            <p:cNvSpPr/>
            <p:nvPr/>
          </p:nvSpPr>
          <p:spPr>
            <a:xfrm>
              <a:off x="3773999" y="1833017"/>
              <a:ext cx="24773" cy="14501"/>
            </a:xfrm>
            <a:custGeom>
              <a:avLst/>
              <a:gdLst/>
              <a:ahLst/>
              <a:cxnLst/>
              <a:rect l="l" t="t" r="r" b="b"/>
              <a:pathLst>
                <a:path w="287" h="168" extrusionOk="0">
                  <a:moveTo>
                    <a:pt x="20" y="0"/>
                  </a:moveTo>
                  <a:cubicBezTo>
                    <a:pt x="8" y="0"/>
                    <a:pt x="0" y="4"/>
                    <a:pt x="0" y="12"/>
                  </a:cubicBezTo>
                  <a:cubicBezTo>
                    <a:pt x="0" y="12"/>
                    <a:pt x="29" y="69"/>
                    <a:pt x="115" y="127"/>
                  </a:cubicBezTo>
                  <a:cubicBezTo>
                    <a:pt x="155" y="147"/>
                    <a:pt x="210" y="167"/>
                    <a:pt x="239" y="167"/>
                  </a:cubicBezTo>
                  <a:cubicBezTo>
                    <a:pt x="251" y="167"/>
                    <a:pt x="258" y="164"/>
                    <a:pt x="258" y="155"/>
                  </a:cubicBezTo>
                  <a:cubicBezTo>
                    <a:pt x="287" y="155"/>
                    <a:pt x="229" y="98"/>
                    <a:pt x="143" y="41"/>
                  </a:cubicBezTo>
                  <a:cubicBezTo>
                    <a:pt x="103" y="21"/>
                    <a:pt x="48" y="0"/>
                    <a:pt x="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0"/>
            <p:cNvSpPr/>
            <p:nvPr/>
          </p:nvSpPr>
          <p:spPr>
            <a:xfrm>
              <a:off x="3773999" y="1829047"/>
              <a:ext cx="29693" cy="7510"/>
            </a:xfrm>
            <a:custGeom>
              <a:avLst/>
              <a:gdLst/>
              <a:ahLst/>
              <a:cxnLst/>
              <a:rect l="l" t="t" r="r" b="b"/>
              <a:pathLst>
                <a:path w="344" h="87" extrusionOk="0">
                  <a:moveTo>
                    <a:pt x="172" y="1"/>
                  </a:moveTo>
                  <a:cubicBezTo>
                    <a:pt x="86" y="1"/>
                    <a:pt x="29" y="1"/>
                    <a:pt x="0" y="30"/>
                  </a:cubicBezTo>
                  <a:cubicBezTo>
                    <a:pt x="0" y="30"/>
                    <a:pt x="86" y="58"/>
                    <a:pt x="172" y="87"/>
                  </a:cubicBezTo>
                  <a:cubicBezTo>
                    <a:pt x="258" y="87"/>
                    <a:pt x="315" y="87"/>
                    <a:pt x="344" y="58"/>
                  </a:cubicBezTo>
                  <a:cubicBezTo>
                    <a:pt x="344" y="30"/>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0"/>
            <p:cNvSpPr/>
            <p:nvPr/>
          </p:nvSpPr>
          <p:spPr>
            <a:xfrm>
              <a:off x="3773999" y="1818084"/>
              <a:ext cx="27276" cy="10444"/>
            </a:xfrm>
            <a:custGeom>
              <a:avLst/>
              <a:gdLst/>
              <a:ahLst/>
              <a:cxnLst/>
              <a:rect l="l" t="t" r="r" b="b"/>
              <a:pathLst>
                <a:path w="316" h="121" extrusionOk="0">
                  <a:moveTo>
                    <a:pt x="226" y="1"/>
                  </a:moveTo>
                  <a:cubicBezTo>
                    <a:pt x="201" y="1"/>
                    <a:pt x="172" y="4"/>
                    <a:pt x="143" y="13"/>
                  </a:cubicBezTo>
                  <a:cubicBezTo>
                    <a:pt x="58" y="42"/>
                    <a:pt x="0" y="99"/>
                    <a:pt x="0" y="99"/>
                  </a:cubicBezTo>
                  <a:cubicBezTo>
                    <a:pt x="0" y="114"/>
                    <a:pt x="22" y="121"/>
                    <a:pt x="54" y="121"/>
                  </a:cubicBezTo>
                  <a:cubicBezTo>
                    <a:pt x="86" y="121"/>
                    <a:pt x="129" y="114"/>
                    <a:pt x="172" y="99"/>
                  </a:cubicBezTo>
                  <a:cubicBezTo>
                    <a:pt x="258" y="99"/>
                    <a:pt x="315" y="42"/>
                    <a:pt x="315" y="13"/>
                  </a:cubicBezTo>
                  <a:cubicBezTo>
                    <a:pt x="315" y="13"/>
                    <a:pt x="277" y="1"/>
                    <a:pt x="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0"/>
            <p:cNvSpPr/>
            <p:nvPr/>
          </p:nvSpPr>
          <p:spPr>
            <a:xfrm>
              <a:off x="3771496" y="1805914"/>
              <a:ext cx="24773" cy="19249"/>
            </a:xfrm>
            <a:custGeom>
              <a:avLst/>
              <a:gdLst/>
              <a:ahLst/>
              <a:cxnLst/>
              <a:rect l="l" t="t" r="r" b="b"/>
              <a:pathLst>
                <a:path w="287" h="223" extrusionOk="0">
                  <a:moveTo>
                    <a:pt x="232" y="1"/>
                  </a:moveTo>
                  <a:cubicBezTo>
                    <a:pt x="201" y="1"/>
                    <a:pt x="158" y="33"/>
                    <a:pt x="115" y="97"/>
                  </a:cubicBezTo>
                  <a:cubicBezTo>
                    <a:pt x="58" y="154"/>
                    <a:pt x="1" y="212"/>
                    <a:pt x="29" y="212"/>
                  </a:cubicBezTo>
                  <a:cubicBezTo>
                    <a:pt x="29" y="219"/>
                    <a:pt x="33" y="223"/>
                    <a:pt x="41" y="223"/>
                  </a:cubicBezTo>
                  <a:cubicBezTo>
                    <a:pt x="62" y="223"/>
                    <a:pt x="110" y="196"/>
                    <a:pt x="172" y="154"/>
                  </a:cubicBezTo>
                  <a:cubicBezTo>
                    <a:pt x="230" y="69"/>
                    <a:pt x="287" y="40"/>
                    <a:pt x="258" y="11"/>
                  </a:cubicBezTo>
                  <a:cubicBezTo>
                    <a:pt x="251" y="4"/>
                    <a:pt x="242" y="1"/>
                    <a:pt x="2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0"/>
            <p:cNvSpPr/>
            <p:nvPr/>
          </p:nvSpPr>
          <p:spPr>
            <a:xfrm>
              <a:off x="3769079" y="1796937"/>
              <a:ext cx="14847" cy="25464"/>
            </a:xfrm>
            <a:custGeom>
              <a:avLst/>
              <a:gdLst/>
              <a:ahLst/>
              <a:cxnLst/>
              <a:rect l="l" t="t" r="r" b="b"/>
              <a:pathLst>
                <a:path w="172" h="295" extrusionOk="0">
                  <a:moveTo>
                    <a:pt x="143" y="1"/>
                  </a:moveTo>
                  <a:cubicBezTo>
                    <a:pt x="143" y="1"/>
                    <a:pt x="86" y="58"/>
                    <a:pt x="57" y="144"/>
                  </a:cubicBezTo>
                  <a:cubicBezTo>
                    <a:pt x="0" y="230"/>
                    <a:pt x="0" y="287"/>
                    <a:pt x="0" y="287"/>
                  </a:cubicBezTo>
                  <a:cubicBezTo>
                    <a:pt x="5" y="292"/>
                    <a:pt x="11" y="295"/>
                    <a:pt x="18" y="295"/>
                  </a:cubicBezTo>
                  <a:cubicBezTo>
                    <a:pt x="48" y="295"/>
                    <a:pt x="91" y="243"/>
                    <a:pt x="115" y="173"/>
                  </a:cubicBezTo>
                  <a:cubicBezTo>
                    <a:pt x="172" y="87"/>
                    <a:pt x="172" y="29"/>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0"/>
            <p:cNvSpPr/>
            <p:nvPr/>
          </p:nvSpPr>
          <p:spPr>
            <a:xfrm>
              <a:off x="3764073" y="1794520"/>
              <a:ext cx="7510" cy="27276"/>
            </a:xfrm>
            <a:custGeom>
              <a:avLst/>
              <a:gdLst/>
              <a:ahLst/>
              <a:cxnLst/>
              <a:rect l="l" t="t" r="r" b="b"/>
              <a:pathLst>
                <a:path w="87" h="316" extrusionOk="0">
                  <a:moveTo>
                    <a:pt x="58" y="0"/>
                  </a:moveTo>
                  <a:cubicBezTo>
                    <a:pt x="1" y="0"/>
                    <a:pt x="1" y="57"/>
                    <a:pt x="1" y="172"/>
                  </a:cubicBezTo>
                  <a:cubicBezTo>
                    <a:pt x="1" y="258"/>
                    <a:pt x="1" y="315"/>
                    <a:pt x="30" y="315"/>
                  </a:cubicBezTo>
                  <a:cubicBezTo>
                    <a:pt x="58" y="315"/>
                    <a:pt x="87" y="258"/>
                    <a:pt x="87" y="172"/>
                  </a:cubicBezTo>
                  <a:cubicBezTo>
                    <a:pt x="87" y="57"/>
                    <a:pt x="87"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0"/>
            <p:cNvSpPr/>
            <p:nvPr/>
          </p:nvSpPr>
          <p:spPr>
            <a:xfrm>
              <a:off x="3751730" y="1796937"/>
              <a:ext cx="14933" cy="27276"/>
            </a:xfrm>
            <a:custGeom>
              <a:avLst/>
              <a:gdLst/>
              <a:ahLst/>
              <a:cxnLst/>
              <a:rect l="l" t="t" r="r" b="b"/>
              <a:pathLst>
                <a:path w="173" h="316" extrusionOk="0">
                  <a:moveTo>
                    <a:pt x="29" y="1"/>
                  </a:moveTo>
                  <a:cubicBezTo>
                    <a:pt x="1" y="29"/>
                    <a:pt x="29" y="87"/>
                    <a:pt x="58" y="173"/>
                  </a:cubicBezTo>
                  <a:cubicBezTo>
                    <a:pt x="87" y="258"/>
                    <a:pt x="115" y="316"/>
                    <a:pt x="144" y="316"/>
                  </a:cubicBezTo>
                  <a:cubicBezTo>
                    <a:pt x="173" y="287"/>
                    <a:pt x="144" y="230"/>
                    <a:pt x="115" y="144"/>
                  </a:cubicBezTo>
                  <a:cubicBezTo>
                    <a:pt x="87"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0"/>
            <p:cNvSpPr/>
            <p:nvPr/>
          </p:nvSpPr>
          <p:spPr>
            <a:xfrm>
              <a:off x="3756736" y="1817998"/>
              <a:ext cx="24600" cy="20544"/>
            </a:xfrm>
            <a:custGeom>
              <a:avLst/>
              <a:gdLst/>
              <a:ahLst/>
              <a:cxnLst/>
              <a:rect l="l" t="t" r="r" b="b"/>
              <a:pathLst>
                <a:path w="285" h="238" extrusionOk="0">
                  <a:moveTo>
                    <a:pt x="129" y="0"/>
                  </a:moveTo>
                  <a:cubicBezTo>
                    <a:pt x="93" y="0"/>
                    <a:pt x="57" y="14"/>
                    <a:pt x="29" y="43"/>
                  </a:cubicBezTo>
                  <a:cubicBezTo>
                    <a:pt x="0" y="100"/>
                    <a:pt x="0" y="158"/>
                    <a:pt x="29" y="215"/>
                  </a:cubicBezTo>
                  <a:cubicBezTo>
                    <a:pt x="56" y="231"/>
                    <a:pt x="83" y="238"/>
                    <a:pt x="108" y="238"/>
                  </a:cubicBezTo>
                  <a:cubicBezTo>
                    <a:pt x="211" y="238"/>
                    <a:pt x="285" y="121"/>
                    <a:pt x="214" y="30"/>
                  </a:cubicBezTo>
                  <a:lnTo>
                    <a:pt x="214" y="30"/>
                  </a:lnTo>
                  <a:cubicBezTo>
                    <a:pt x="219" y="34"/>
                    <a:pt x="224" y="38"/>
                    <a:pt x="229" y="43"/>
                  </a:cubicBezTo>
                  <a:lnTo>
                    <a:pt x="200" y="14"/>
                  </a:lnTo>
                  <a:lnTo>
                    <a:pt x="200" y="14"/>
                  </a:lnTo>
                  <a:cubicBezTo>
                    <a:pt x="205" y="20"/>
                    <a:pt x="210" y="25"/>
                    <a:pt x="214" y="30"/>
                  </a:cubicBezTo>
                  <a:lnTo>
                    <a:pt x="214" y="30"/>
                  </a:lnTo>
                  <a:cubicBezTo>
                    <a:pt x="188" y="10"/>
                    <a:pt x="159"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0"/>
            <p:cNvSpPr/>
            <p:nvPr/>
          </p:nvSpPr>
          <p:spPr>
            <a:xfrm>
              <a:off x="3759153" y="1821710"/>
              <a:ext cx="19853" cy="18558"/>
            </a:xfrm>
            <a:custGeom>
              <a:avLst/>
              <a:gdLst/>
              <a:ahLst/>
              <a:cxnLst/>
              <a:rect l="l" t="t" r="r" b="b"/>
              <a:pathLst>
                <a:path w="230" h="215" extrusionOk="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0"/>
            <p:cNvSpPr/>
            <p:nvPr/>
          </p:nvSpPr>
          <p:spPr>
            <a:xfrm>
              <a:off x="3378754" y="1769833"/>
              <a:ext cx="22270" cy="20457"/>
            </a:xfrm>
            <a:custGeom>
              <a:avLst/>
              <a:gdLst/>
              <a:ahLst/>
              <a:cxnLst/>
              <a:rect l="l" t="t" r="r" b="b"/>
              <a:pathLst>
                <a:path w="258" h="237" extrusionOk="0">
                  <a:moveTo>
                    <a:pt x="258" y="0"/>
                  </a:moveTo>
                  <a:cubicBezTo>
                    <a:pt x="229" y="0"/>
                    <a:pt x="172" y="29"/>
                    <a:pt x="115" y="86"/>
                  </a:cubicBezTo>
                  <a:cubicBezTo>
                    <a:pt x="29" y="143"/>
                    <a:pt x="0" y="229"/>
                    <a:pt x="29" y="229"/>
                  </a:cubicBezTo>
                  <a:cubicBezTo>
                    <a:pt x="29" y="234"/>
                    <a:pt x="32" y="237"/>
                    <a:pt x="37" y="237"/>
                  </a:cubicBezTo>
                  <a:cubicBezTo>
                    <a:pt x="59" y="237"/>
                    <a:pt x="125" y="190"/>
                    <a:pt x="172" y="143"/>
                  </a:cubicBezTo>
                  <a:cubicBezTo>
                    <a:pt x="229" y="86"/>
                    <a:pt x="258" y="29"/>
                    <a:pt x="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0"/>
            <p:cNvSpPr/>
            <p:nvPr/>
          </p:nvSpPr>
          <p:spPr>
            <a:xfrm>
              <a:off x="3373834" y="1749031"/>
              <a:ext cx="24773" cy="14501"/>
            </a:xfrm>
            <a:custGeom>
              <a:avLst/>
              <a:gdLst/>
              <a:ahLst/>
              <a:cxnLst/>
              <a:rect l="l" t="t" r="r" b="b"/>
              <a:pathLst>
                <a:path w="287" h="168" extrusionOk="0">
                  <a:moveTo>
                    <a:pt x="20" y="0"/>
                  </a:moveTo>
                  <a:cubicBezTo>
                    <a:pt x="7" y="0"/>
                    <a:pt x="0" y="4"/>
                    <a:pt x="0" y="12"/>
                  </a:cubicBezTo>
                  <a:cubicBezTo>
                    <a:pt x="0" y="41"/>
                    <a:pt x="57" y="69"/>
                    <a:pt x="115" y="127"/>
                  </a:cubicBezTo>
                  <a:cubicBezTo>
                    <a:pt x="175" y="147"/>
                    <a:pt x="236" y="167"/>
                    <a:pt x="266" y="167"/>
                  </a:cubicBezTo>
                  <a:cubicBezTo>
                    <a:pt x="279" y="167"/>
                    <a:pt x="286" y="164"/>
                    <a:pt x="286" y="155"/>
                  </a:cubicBezTo>
                  <a:cubicBezTo>
                    <a:pt x="286" y="127"/>
                    <a:pt x="229" y="98"/>
                    <a:pt x="172" y="41"/>
                  </a:cubicBezTo>
                  <a:cubicBezTo>
                    <a:pt x="111" y="20"/>
                    <a:pt x="50" y="0"/>
                    <a:pt x="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0"/>
            <p:cNvSpPr/>
            <p:nvPr/>
          </p:nvSpPr>
          <p:spPr>
            <a:xfrm>
              <a:off x="3371331" y="1759907"/>
              <a:ext cx="27276" cy="7510"/>
            </a:xfrm>
            <a:custGeom>
              <a:avLst/>
              <a:gdLst/>
              <a:ahLst/>
              <a:cxnLst/>
              <a:rect l="l" t="t" r="r" b="b"/>
              <a:pathLst>
                <a:path w="316" h="87" extrusionOk="0">
                  <a:moveTo>
                    <a:pt x="144" y="1"/>
                  </a:moveTo>
                  <a:cubicBezTo>
                    <a:pt x="58" y="1"/>
                    <a:pt x="0" y="1"/>
                    <a:pt x="0" y="29"/>
                  </a:cubicBezTo>
                  <a:cubicBezTo>
                    <a:pt x="0" y="58"/>
                    <a:pt x="58" y="86"/>
                    <a:pt x="144" y="86"/>
                  </a:cubicBezTo>
                  <a:cubicBezTo>
                    <a:pt x="229" y="86"/>
                    <a:pt x="315" y="86"/>
                    <a:pt x="315" y="58"/>
                  </a:cubicBezTo>
                  <a:cubicBezTo>
                    <a:pt x="315" y="29"/>
                    <a:pt x="229" y="29"/>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0"/>
            <p:cNvSpPr/>
            <p:nvPr/>
          </p:nvSpPr>
          <p:spPr>
            <a:xfrm>
              <a:off x="3373834" y="1767330"/>
              <a:ext cx="27190" cy="11049"/>
            </a:xfrm>
            <a:custGeom>
              <a:avLst/>
              <a:gdLst/>
              <a:ahLst/>
              <a:cxnLst/>
              <a:rect l="l" t="t" r="r" b="b"/>
              <a:pathLst>
                <a:path w="315" h="128" extrusionOk="0">
                  <a:moveTo>
                    <a:pt x="143" y="0"/>
                  </a:moveTo>
                  <a:cubicBezTo>
                    <a:pt x="57" y="0"/>
                    <a:pt x="0" y="86"/>
                    <a:pt x="0" y="115"/>
                  </a:cubicBezTo>
                  <a:cubicBezTo>
                    <a:pt x="0" y="115"/>
                    <a:pt x="26" y="128"/>
                    <a:pt x="76" y="128"/>
                  </a:cubicBezTo>
                  <a:cubicBezTo>
                    <a:pt x="102" y="128"/>
                    <a:pt x="134" y="124"/>
                    <a:pt x="172" y="115"/>
                  </a:cubicBezTo>
                  <a:cubicBezTo>
                    <a:pt x="258" y="86"/>
                    <a:pt x="315" y="29"/>
                    <a:pt x="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0"/>
            <p:cNvSpPr/>
            <p:nvPr/>
          </p:nvSpPr>
          <p:spPr>
            <a:xfrm>
              <a:off x="3391097" y="1772250"/>
              <a:ext cx="12430" cy="25464"/>
            </a:xfrm>
            <a:custGeom>
              <a:avLst/>
              <a:gdLst/>
              <a:ahLst/>
              <a:cxnLst/>
              <a:rect l="l" t="t" r="r" b="b"/>
              <a:pathLst>
                <a:path w="144" h="295" extrusionOk="0">
                  <a:moveTo>
                    <a:pt x="143" y="1"/>
                  </a:moveTo>
                  <a:cubicBezTo>
                    <a:pt x="115" y="1"/>
                    <a:pt x="58" y="58"/>
                    <a:pt x="29" y="144"/>
                  </a:cubicBezTo>
                  <a:cubicBezTo>
                    <a:pt x="0" y="230"/>
                    <a:pt x="0" y="287"/>
                    <a:pt x="0" y="287"/>
                  </a:cubicBezTo>
                  <a:cubicBezTo>
                    <a:pt x="5" y="292"/>
                    <a:pt x="11" y="294"/>
                    <a:pt x="18" y="294"/>
                  </a:cubicBezTo>
                  <a:cubicBezTo>
                    <a:pt x="48" y="294"/>
                    <a:pt x="91" y="243"/>
                    <a:pt x="115" y="172"/>
                  </a:cubicBezTo>
                  <a:cubicBezTo>
                    <a:pt x="143" y="87"/>
                    <a:pt x="143" y="1"/>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0"/>
            <p:cNvSpPr/>
            <p:nvPr/>
          </p:nvSpPr>
          <p:spPr>
            <a:xfrm>
              <a:off x="3400937" y="1772250"/>
              <a:ext cx="10013" cy="27794"/>
            </a:xfrm>
            <a:custGeom>
              <a:avLst/>
              <a:gdLst/>
              <a:ahLst/>
              <a:cxnLst/>
              <a:rect l="l" t="t" r="r" b="b"/>
              <a:pathLst>
                <a:path w="116" h="322" extrusionOk="0">
                  <a:moveTo>
                    <a:pt x="58" y="1"/>
                  </a:moveTo>
                  <a:cubicBezTo>
                    <a:pt x="29" y="1"/>
                    <a:pt x="1" y="87"/>
                    <a:pt x="29" y="172"/>
                  </a:cubicBezTo>
                  <a:cubicBezTo>
                    <a:pt x="29" y="247"/>
                    <a:pt x="29" y="321"/>
                    <a:pt x="48" y="321"/>
                  </a:cubicBezTo>
                  <a:cubicBezTo>
                    <a:pt x="51" y="321"/>
                    <a:pt x="54" y="319"/>
                    <a:pt x="58" y="315"/>
                  </a:cubicBezTo>
                  <a:cubicBezTo>
                    <a:pt x="87" y="315"/>
                    <a:pt x="115" y="258"/>
                    <a:pt x="87" y="172"/>
                  </a:cubicBezTo>
                  <a:cubicBezTo>
                    <a:pt x="87" y="87"/>
                    <a:pt x="87"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0"/>
            <p:cNvSpPr/>
            <p:nvPr/>
          </p:nvSpPr>
          <p:spPr>
            <a:xfrm>
              <a:off x="3408361" y="1772250"/>
              <a:ext cx="14933" cy="24773"/>
            </a:xfrm>
            <a:custGeom>
              <a:avLst/>
              <a:gdLst/>
              <a:ahLst/>
              <a:cxnLst/>
              <a:rect l="l" t="t" r="r" b="b"/>
              <a:pathLst>
                <a:path w="173" h="287" extrusionOk="0">
                  <a:moveTo>
                    <a:pt x="1" y="1"/>
                  </a:moveTo>
                  <a:cubicBezTo>
                    <a:pt x="1" y="1"/>
                    <a:pt x="1" y="87"/>
                    <a:pt x="58" y="172"/>
                  </a:cubicBezTo>
                  <a:cubicBezTo>
                    <a:pt x="87" y="230"/>
                    <a:pt x="144" y="287"/>
                    <a:pt x="144" y="287"/>
                  </a:cubicBezTo>
                  <a:cubicBezTo>
                    <a:pt x="172" y="287"/>
                    <a:pt x="144" y="201"/>
                    <a:pt x="115" y="115"/>
                  </a:cubicBezTo>
                  <a:cubicBezTo>
                    <a:pt x="87" y="58"/>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0"/>
            <p:cNvSpPr/>
            <p:nvPr/>
          </p:nvSpPr>
          <p:spPr>
            <a:xfrm>
              <a:off x="3410864" y="1769833"/>
              <a:ext cx="22270" cy="18299"/>
            </a:xfrm>
            <a:custGeom>
              <a:avLst/>
              <a:gdLst/>
              <a:ahLst/>
              <a:cxnLst/>
              <a:rect l="l" t="t" r="r" b="b"/>
              <a:pathLst>
                <a:path w="258" h="212" extrusionOk="0">
                  <a:moveTo>
                    <a:pt x="0" y="0"/>
                  </a:moveTo>
                  <a:cubicBezTo>
                    <a:pt x="0" y="29"/>
                    <a:pt x="29" y="86"/>
                    <a:pt x="86" y="143"/>
                  </a:cubicBezTo>
                  <a:cubicBezTo>
                    <a:pt x="149" y="185"/>
                    <a:pt x="197" y="212"/>
                    <a:pt x="229" y="212"/>
                  </a:cubicBezTo>
                  <a:cubicBezTo>
                    <a:pt x="241" y="212"/>
                    <a:pt x="250" y="208"/>
                    <a:pt x="258" y="200"/>
                  </a:cubicBezTo>
                  <a:cubicBezTo>
                    <a:pt x="258" y="200"/>
                    <a:pt x="229" y="115"/>
                    <a:pt x="143" y="86"/>
                  </a:cubicBezTo>
                  <a:cubicBezTo>
                    <a:pt x="86" y="29"/>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0"/>
            <p:cNvSpPr/>
            <p:nvPr/>
          </p:nvSpPr>
          <p:spPr>
            <a:xfrm>
              <a:off x="3410864" y="1765431"/>
              <a:ext cx="29693" cy="11221"/>
            </a:xfrm>
            <a:custGeom>
              <a:avLst/>
              <a:gdLst/>
              <a:ahLst/>
              <a:cxnLst/>
              <a:rect l="l" t="t" r="r" b="b"/>
              <a:pathLst>
                <a:path w="344" h="130" extrusionOk="0">
                  <a:moveTo>
                    <a:pt x="68" y="1"/>
                  </a:moveTo>
                  <a:cubicBezTo>
                    <a:pt x="43" y="1"/>
                    <a:pt x="29" y="8"/>
                    <a:pt x="29" y="22"/>
                  </a:cubicBezTo>
                  <a:cubicBezTo>
                    <a:pt x="0" y="51"/>
                    <a:pt x="86" y="80"/>
                    <a:pt x="143" y="108"/>
                  </a:cubicBezTo>
                  <a:cubicBezTo>
                    <a:pt x="186" y="123"/>
                    <a:pt x="229" y="130"/>
                    <a:pt x="262" y="130"/>
                  </a:cubicBezTo>
                  <a:cubicBezTo>
                    <a:pt x="294" y="130"/>
                    <a:pt x="315" y="123"/>
                    <a:pt x="315" y="108"/>
                  </a:cubicBezTo>
                  <a:cubicBezTo>
                    <a:pt x="344" y="80"/>
                    <a:pt x="258" y="51"/>
                    <a:pt x="172" y="22"/>
                  </a:cubicBezTo>
                  <a:cubicBezTo>
                    <a:pt x="129" y="8"/>
                    <a:pt x="93" y="1"/>
                    <a:pt x="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0"/>
            <p:cNvSpPr/>
            <p:nvPr/>
          </p:nvSpPr>
          <p:spPr>
            <a:xfrm>
              <a:off x="3413281" y="1758785"/>
              <a:ext cx="27276" cy="8632"/>
            </a:xfrm>
            <a:custGeom>
              <a:avLst/>
              <a:gdLst/>
              <a:ahLst/>
              <a:cxnLst/>
              <a:rect l="l" t="t" r="r" b="b"/>
              <a:pathLst>
                <a:path w="316" h="100" extrusionOk="0">
                  <a:moveTo>
                    <a:pt x="227" y="1"/>
                  </a:moveTo>
                  <a:cubicBezTo>
                    <a:pt x="201" y="1"/>
                    <a:pt x="173" y="4"/>
                    <a:pt x="144" y="14"/>
                  </a:cubicBezTo>
                  <a:cubicBezTo>
                    <a:pt x="58" y="14"/>
                    <a:pt x="1" y="42"/>
                    <a:pt x="1" y="71"/>
                  </a:cubicBezTo>
                  <a:cubicBezTo>
                    <a:pt x="1" y="99"/>
                    <a:pt x="58" y="99"/>
                    <a:pt x="144" y="99"/>
                  </a:cubicBezTo>
                  <a:cubicBezTo>
                    <a:pt x="230"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0"/>
            <p:cNvSpPr/>
            <p:nvPr/>
          </p:nvSpPr>
          <p:spPr>
            <a:xfrm>
              <a:off x="3410864" y="1746614"/>
              <a:ext cx="24773" cy="15882"/>
            </a:xfrm>
            <a:custGeom>
              <a:avLst/>
              <a:gdLst/>
              <a:ahLst/>
              <a:cxnLst/>
              <a:rect l="l" t="t" r="r" b="b"/>
              <a:pathLst>
                <a:path w="287" h="184" extrusionOk="0">
                  <a:moveTo>
                    <a:pt x="270" y="0"/>
                  </a:moveTo>
                  <a:cubicBezTo>
                    <a:pt x="241" y="0"/>
                    <a:pt x="178" y="27"/>
                    <a:pt x="115" y="69"/>
                  </a:cubicBezTo>
                  <a:cubicBezTo>
                    <a:pt x="58" y="97"/>
                    <a:pt x="0" y="155"/>
                    <a:pt x="0" y="183"/>
                  </a:cubicBezTo>
                  <a:cubicBezTo>
                    <a:pt x="29" y="183"/>
                    <a:pt x="86" y="183"/>
                    <a:pt x="172" y="126"/>
                  </a:cubicBezTo>
                  <a:cubicBezTo>
                    <a:pt x="229" y="69"/>
                    <a:pt x="287" y="40"/>
                    <a:pt x="287" y="11"/>
                  </a:cubicBezTo>
                  <a:cubicBezTo>
                    <a:pt x="287" y="4"/>
                    <a:pt x="280" y="0"/>
                    <a:pt x="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0"/>
            <p:cNvSpPr/>
            <p:nvPr/>
          </p:nvSpPr>
          <p:spPr>
            <a:xfrm>
              <a:off x="3408361" y="1737033"/>
              <a:ext cx="19853" cy="22960"/>
            </a:xfrm>
            <a:custGeom>
              <a:avLst/>
              <a:gdLst/>
              <a:ahLst/>
              <a:cxnLst/>
              <a:rect l="l" t="t" r="r" b="b"/>
              <a:pathLst>
                <a:path w="230" h="266" extrusionOk="0">
                  <a:moveTo>
                    <a:pt x="183" y="0"/>
                  </a:moveTo>
                  <a:cubicBezTo>
                    <a:pt x="152" y="0"/>
                    <a:pt x="110" y="47"/>
                    <a:pt x="87" y="94"/>
                  </a:cubicBezTo>
                  <a:cubicBezTo>
                    <a:pt x="29" y="180"/>
                    <a:pt x="1" y="237"/>
                    <a:pt x="1" y="266"/>
                  </a:cubicBezTo>
                  <a:cubicBezTo>
                    <a:pt x="29" y="266"/>
                    <a:pt x="87" y="237"/>
                    <a:pt x="144" y="151"/>
                  </a:cubicBezTo>
                  <a:cubicBezTo>
                    <a:pt x="201" y="94"/>
                    <a:pt x="230" y="8"/>
                    <a:pt x="201" y="8"/>
                  </a:cubicBezTo>
                  <a:cubicBezTo>
                    <a:pt x="196" y="3"/>
                    <a:pt x="190"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0"/>
            <p:cNvSpPr/>
            <p:nvPr/>
          </p:nvSpPr>
          <p:spPr>
            <a:xfrm>
              <a:off x="3403441" y="1730300"/>
              <a:ext cx="9927" cy="27190"/>
            </a:xfrm>
            <a:custGeom>
              <a:avLst/>
              <a:gdLst/>
              <a:ahLst/>
              <a:cxnLst/>
              <a:rect l="l" t="t" r="r" b="b"/>
              <a:pathLst>
                <a:path w="115" h="315" extrusionOk="0">
                  <a:moveTo>
                    <a:pt x="115" y="0"/>
                  </a:moveTo>
                  <a:cubicBezTo>
                    <a:pt x="115" y="0"/>
                    <a:pt x="58" y="86"/>
                    <a:pt x="29" y="172"/>
                  </a:cubicBezTo>
                  <a:cubicBezTo>
                    <a:pt x="0" y="258"/>
                    <a:pt x="29" y="315"/>
                    <a:pt x="29" y="315"/>
                  </a:cubicBezTo>
                  <a:cubicBezTo>
                    <a:pt x="29" y="315"/>
                    <a:pt x="86" y="258"/>
                    <a:pt x="115" y="172"/>
                  </a:cubicBezTo>
                  <a:cubicBezTo>
                    <a:pt x="115" y="86"/>
                    <a:pt x="115"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0"/>
            <p:cNvSpPr/>
            <p:nvPr/>
          </p:nvSpPr>
          <p:spPr>
            <a:xfrm>
              <a:off x="3396017" y="1730300"/>
              <a:ext cx="10013" cy="27708"/>
            </a:xfrm>
            <a:custGeom>
              <a:avLst/>
              <a:gdLst/>
              <a:ahLst/>
              <a:cxnLst/>
              <a:rect l="l" t="t" r="r" b="b"/>
              <a:pathLst>
                <a:path w="116" h="321" extrusionOk="0">
                  <a:moveTo>
                    <a:pt x="29" y="0"/>
                  </a:moveTo>
                  <a:cubicBezTo>
                    <a:pt x="1" y="29"/>
                    <a:pt x="1" y="86"/>
                    <a:pt x="1" y="172"/>
                  </a:cubicBezTo>
                  <a:cubicBezTo>
                    <a:pt x="25" y="246"/>
                    <a:pt x="50" y="321"/>
                    <a:pt x="75" y="321"/>
                  </a:cubicBezTo>
                  <a:cubicBezTo>
                    <a:pt x="79" y="321"/>
                    <a:pt x="83" y="319"/>
                    <a:pt x="86" y="315"/>
                  </a:cubicBezTo>
                  <a:cubicBezTo>
                    <a:pt x="115" y="315"/>
                    <a:pt x="115" y="258"/>
                    <a:pt x="86" y="172"/>
                  </a:cubicBezTo>
                  <a:cubicBezTo>
                    <a:pt x="58" y="86"/>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0"/>
            <p:cNvSpPr/>
            <p:nvPr/>
          </p:nvSpPr>
          <p:spPr>
            <a:xfrm>
              <a:off x="3383674" y="1735220"/>
              <a:ext cx="19853" cy="24773"/>
            </a:xfrm>
            <a:custGeom>
              <a:avLst/>
              <a:gdLst/>
              <a:ahLst/>
              <a:cxnLst/>
              <a:rect l="l" t="t" r="r" b="b"/>
              <a:pathLst>
                <a:path w="230" h="287" extrusionOk="0">
                  <a:moveTo>
                    <a:pt x="1" y="0"/>
                  </a:moveTo>
                  <a:cubicBezTo>
                    <a:pt x="1" y="29"/>
                    <a:pt x="29" y="115"/>
                    <a:pt x="58" y="172"/>
                  </a:cubicBezTo>
                  <a:cubicBezTo>
                    <a:pt x="115" y="229"/>
                    <a:pt x="172" y="287"/>
                    <a:pt x="201" y="287"/>
                  </a:cubicBezTo>
                  <a:cubicBezTo>
                    <a:pt x="229" y="258"/>
                    <a:pt x="201" y="201"/>
                    <a:pt x="144" y="115"/>
                  </a:cubicBezTo>
                  <a:cubicBezTo>
                    <a:pt x="86" y="58"/>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0"/>
            <p:cNvSpPr/>
            <p:nvPr/>
          </p:nvSpPr>
          <p:spPr>
            <a:xfrm>
              <a:off x="3378754" y="1741953"/>
              <a:ext cx="22270" cy="18990"/>
            </a:xfrm>
            <a:custGeom>
              <a:avLst/>
              <a:gdLst/>
              <a:ahLst/>
              <a:cxnLst/>
              <a:rect l="l" t="t" r="r" b="b"/>
              <a:pathLst>
                <a:path w="258" h="220" extrusionOk="0">
                  <a:moveTo>
                    <a:pt x="19" y="1"/>
                  </a:moveTo>
                  <a:cubicBezTo>
                    <a:pt x="12" y="1"/>
                    <a:pt x="6" y="3"/>
                    <a:pt x="0" y="8"/>
                  </a:cubicBezTo>
                  <a:cubicBezTo>
                    <a:pt x="0" y="37"/>
                    <a:pt x="29" y="94"/>
                    <a:pt x="115" y="151"/>
                  </a:cubicBezTo>
                  <a:cubicBezTo>
                    <a:pt x="157" y="193"/>
                    <a:pt x="199" y="220"/>
                    <a:pt x="229" y="220"/>
                  </a:cubicBezTo>
                  <a:cubicBezTo>
                    <a:pt x="240" y="220"/>
                    <a:pt x="250" y="216"/>
                    <a:pt x="258" y="209"/>
                  </a:cubicBezTo>
                  <a:cubicBezTo>
                    <a:pt x="258" y="209"/>
                    <a:pt x="229" y="123"/>
                    <a:pt x="172" y="94"/>
                  </a:cubicBezTo>
                  <a:cubicBezTo>
                    <a:pt x="102" y="47"/>
                    <a:pt x="51" y="1"/>
                    <a:pt x="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0"/>
            <p:cNvSpPr/>
            <p:nvPr/>
          </p:nvSpPr>
          <p:spPr>
            <a:xfrm>
              <a:off x="3371331" y="1753088"/>
              <a:ext cx="27276" cy="11221"/>
            </a:xfrm>
            <a:custGeom>
              <a:avLst/>
              <a:gdLst/>
              <a:ahLst/>
              <a:cxnLst/>
              <a:rect l="l" t="t" r="r" b="b"/>
              <a:pathLst>
                <a:path w="316" h="130" extrusionOk="0">
                  <a:moveTo>
                    <a:pt x="54" y="1"/>
                  </a:moveTo>
                  <a:cubicBezTo>
                    <a:pt x="22" y="1"/>
                    <a:pt x="0" y="8"/>
                    <a:pt x="0" y="22"/>
                  </a:cubicBezTo>
                  <a:cubicBezTo>
                    <a:pt x="0" y="51"/>
                    <a:pt x="58" y="80"/>
                    <a:pt x="144"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0"/>
            <p:cNvSpPr/>
            <p:nvPr/>
          </p:nvSpPr>
          <p:spPr>
            <a:xfrm>
              <a:off x="3371331" y="1764827"/>
              <a:ext cx="27276" cy="7510"/>
            </a:xfrm>
            <a:custGeom>
              <a:avLst/>
              <a:gdLst/>
              <a:ahLst/>
              <a:cxnLst/>
              <a:rect l="l" t="t" r="r" b="b"/>
              <a:pathLst>
                <a:path w="316" h="87" extrusionOk="0">
                  <a:moveTo>
                    <a:pt x="144" y="1"/>
                  </a:moveTo>
                  <a:cubicBezTo>
                    <a:pt x="58" y="1"/>
                    <a:pt x="0" y="29"/>
                    <a:pt x="0" y="58"/>
                  </a:cubicBezTo>
                  <a:cubicBezTo>
                    <a:pt x="0" y="87"/>
                    <a:pt x="58" y="87"/>
                    <a:pt x="144" y="87"/>
                  </a:cubicBezTo>
                  <a:cubicBezTo>
                    <a:pt x="229" y="87"/>
                    <a:pt x="315" y="29"/>
                    <a:pt x="315" y="29"/>
                  </a:cubicBezTo>
                  <a:cubicBezTo>
                    <a:pt x="315" y="1"/>
                    <a:pt x="229"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0"/>
            <p:cNvSpPr/>
            <p:nvPr/>
          </p:nvSpPr>
          <p:spPr>
            <a:xfrm>
              <a:off x="3373834" y="1769833"/>
              <a:ext cx="24773" cy="15537"/>
            </a:xfrm>
            <a:custGeom>
              <a:avLst/>
              <a:gdLst/>
              <a:ahLst/>
              <a:cxnLst/>
              <a:rect l="l" t="t" r="r" b="b"/>
              <a:pathLst>
                <a:path w="287" h="180" extrusionOk="0">
                  <a:moveTo>
                    <a:pt x="286" y="0"/>
                  </a:moveTo>
                  <a:cubicBezTo>
                    <a:pt x="286" y="0"/>
                    <a:pt x="200" y="0"/>
                    <a:pt x="115" y="57"/>
                  </a:cubicBezTo>
                  <a:cubicBezTo>
                    <a:pt x="57" y="115"/>
                    <a:pt x="0" y="143"/>
                    <a:pt x="0" y="172"/>
                  </a:cubicBezTo>
                  <a:cubicBezTo>
                    <a:pt x="6" y="177"/>
                    <a:pt x="12" y="180"/>
                    <a:pt x="20" y="180"/>
                  </a:cubicBezTo>
                  <a:cubicBezTo>
                    <a:pt x="52" y="180"/>
                    <a:pt x="102" y="138"/>
                    <a:pt x="172" y="115"/>
                  </a:cubicBezTo>
                  <a:cubicBezTo>
                    <a:pt x="229" y="86"/>
                    <a:pt x="286" y="29"/>
                    <a:pt x="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0"/>
            <p:cNvSpPr/>
            <p:nvPr/>
          </p:nvSpPr>
          <p:spPr>
            <a:xfrm>
              <a:off x="3383674" y="1771646"/>
              <a:ext cx="19853" cy="22960"/>
            </a:xfrm>
            <a:custGeom>
              <a:avLst/>
              <a:gdLst/>
              <a:ahLst/>
              <a:cxnLst/>
              <a:rect l="l" t="t" r="r" b="b"/>
              <a:pathLst>
                <a:path w="230" h="266" extrusionOk="0">
                  <a:moveTo>
                    <a:pt x="183" y="0"/>
                  </a:moveTo>
                  <a:cubicBezTo>
                    <a:pt x="152" y="0"/>
                    <a:pt x="110" y="47"/>
                    <a:pt x="86" y="94"/>
                  </a:cubicBezTo>
                  <a:cubicBezTo>
                    <a:pt x="29" y="179"/>
                    <a:pt x="1" y="237"/>
                    <a:pt x="1" y="265"/>
                  </a:cubicBezTo>
                  <a:cubicBezTo>
                    <a:pt x="29" y="265"/>
                    <a:pt x="86" y="237"/>
                    <a:pt x="144" y="151"/>
                  </a:cubicBezTo>
                  <a:cubicBezTo>
                    <a:pt x="172" y="94"/>
                    <a:pt x="229" y="8"/>
                    <a:pt x="201" y="8"/>
                  </a:cubicBezTo>
                  <a:cubicBezTo>
                    <a:pt x="196" y="2"/>
                    <a:pt x="189"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0"/>
            <p:cNvSpPr/>
            <p:nvPr/>
          </p:nvSpPr>
          <p:spPr>
            <a:xfrm>
              <a:off x="3396017" y="1772250"/>
              <a:ext cx="10013" cy="27276"/>
            </a:xfrm>
            <a:custGeom>
              <a:avLst/>
              <a:gdLst/>
              <a:ahLst/>
              <a:cxnLst/>
              <a:rect l="l" t="t" r="r" b="b"/>
              <a:pathLst>
                <a:path w="116" h="316" extrusionOk="0">
                  <a:moveTo>
                    <a:pt x="86" y="1"/>
                  </a:moveTo>
                  <a:cubicBezTo>
                    <a:pt x="86" y="1"/>
                    <a:pt x="29" y="58"/>
                    <a:pt x="29" y="144"/>
                  </a:cubicBezTo>
                  <a:cubicBezTo>
                    <a:pt x="1" y="230"/>
                    <a:pt x="1" y="315"/>
                    <a:pt x="29" y="315"/>
                  </a:cubicBezTo>
                  <a:cubicBezTo>
                    <a:pt x="29" y="315"/>
                    <a:pt x="86" y="258"/>
                    <a:pt x="86" y="172"/>
                  </a:cubicBezTo>
                  <a:cubicBezTo>
                    <a:pt x="115" y="87"/>
                    <a:pt x="115"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0"/>
            <p:cNvSpPr/>
            <p:nvPr/>
          </p:nvSpPr>
          <p:spPr>
            <a:xfrm>
              <a:off x="3403441" y="1772250"/>
              <a:ext cx="12430" cy="27276"/>
            </a:xfrm>
            <a:custGeom>
              <a:avLst/>
              <a:gdLst/>
              <a:ahLst/>
              <a:cxnLst/>
              <a:rect l="l" t="t" r="r" b="b"/>
              <a:pathLst>
                <a:path w="144" h="316" extrusionOk="0">
                  <a:moveTo>
                    <a:pt x="29" y="1"/>
                  </a:moveTo>
                  <a:cubicBezTo>
                    <a:pt x="29" y="29"/>
                    <a:pt x="0" y="87"/>
                    <a:pt x="29" y="172"/>
                  </a:cubicBezTo>
                  <a:cubicBezTo>
                    <a:pt x="58" y="258"/>
                    <a:pt x="86" y="315"/>
                    <a:pt x="115" y="315"/>
                  </a:cubicBezTo>
                  <a:cubicBezTo>
                    <a:pt x="144" y="315"/>
                    <a:pt x="115" y="258"/>
                    <a:pt x="115"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0"/>
            <p:cNvSpPr/>
            <p:nvPr/>
          </p:nvSpPr>
          <p:spPr>
            <a:xfrm>
              <a:off x="3408361" y="1771646"/>
              <a:ext cx="17436" cy="22960"/>
            </a:xfrm>
            <a:custGeom>
              <a:avLst/>
              <a:gdLst/>
              <a:ahLst/>
              <a:cxnLst/>
              <a:rect l="l" t="t" r="r" b="b"/>
              <a:pathLst>
                <a:path w="202" h="266" extrusionOk="0">
                  <a:moveTo>
                    <a:pt x="19" y="0"/>
                  </a:moveTo>
                  <a:cubicBezTo>
                    <a:pt x="12" y="0"/>
                    <a:pt x="6" y="2"/>
                    <a:pt x="1" y="8"/>
                  </a:cubicBezTo>
                  <a:cubicBezTo>
                    <a:pt x="1" y="8"/>
                    <a:pt x="1" y="65"/>
                    <a:pt x="58" y="151"/>
                  </a:cubicBezTo>
                  <a:cubicBezTo>
                    <a:pt x="144" y="237"/>
                    <a:pt x="172" y="265"/>
                    <a:pt x="201" y="265"/>
                  </a:cubicBezTo>
                  <a:cubicBezTo>
                    <a:pt x="201" y="237"/>
                    <a:pt x="201" y="179"/>
                    <a:pt x="144" y="94"/>
                  </a:cubicBezTo>
                  <a:cubicBezTo>
                    <a:pt x="97" y="47"/>
                    <a:pt x="50" y="0"/>
                    <a:pt x="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0"/>
            <p:cNvSpPr/>
            <p:nvPr/>
          </p:nvSpPr>
          <p:spPr>
            <a:xfrm>
              <a:off x="3410864" y="1768797"/>
              <a:ext cx="24773" cy="15882"/>
            </a:xfrm>
            <a:custGeom>
              <a:avLst/>
              <a:gdLst/>
              <a:ahLst/>
              <a:cxnLst/>
              <a:rect l="l" t="t" r="r" b="b"/>
              <a:pathLst>
                <a:path w="287" h="184" extrusionOk="0">
                  <a:moveTo>
                    <a:pt x="30" y="1"/>
                  </a:moveTo>
                  <a:cubicBezTo>
                    <a:pt x="18" y="1"/>
                    <a:pt x="8" y="4"/>
                    <a:pt x="0" y="12"/>
                  </a:cubicBezTo>
                  <a:cubicBezTo>
                    <a:pt x="0" y="12"/>
                    <a:pt x="58" y="69"/>
                    <a:pt x="115" y="127"/>
                  </a:cubicBezTo>
                  <a:cubicBezTo>
                    <a:pt x="201" y="184"/>
                    <a:pt x="287" y="184"/>
                    <a:pt x="287" y="184"/>
                  </a:cubicBezTo>
                  <a:cubicBezTo>
                    <a:pt x="287" y="155"/>
                    <a:pt x="258" y="98"/>
                    <a:pt x="172" y="69"/>
                  </a:cubicBezTo>
                  <a:cubicBezTo>
                    <a:pt x="109" y="27"/>
                    <a:pt x="62"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0"/>
            <p:cNvSpPr/>
            <p:nvPr/>
          </p:nvSpPr>
          <p:spPr>
            <a:xfrm>
              <a:off x="3410864" y="1764827"/>
              <a:ext cx="29693" cy="7510"/>
            </a:xfrm>
            <a:custGeom>
              <a:avLst/>
              <a:gdLst/>
              <a:ahLst/>
              <a:cxnLst/>
              <a:rect l="l" t="t" r="r" b="b"/>
              <a:pathLst>
                <a:path w="344" h="87" extrusionOk="0">
                  <a:moveTo>
                    <a:pt x="172" y="1"/>
                  </a:moveTo>
                  <a:cubicBezTo>
                    <a:pt x="86" y="1"/>
                    <a:pt x="29" y="1"/>
                    <a:pt x="29" y="29"/>
                  </a:cubicBezTo>
                  <a:cubicBezTo>
                    <a:pt x="0" y="29"/>
                    <a:pt x="86" y="58"/>
                    <a:pt x="172" y="87"/>
                  </a:cubicBezTo>
                  <a:cubicBezTo>
                    <a:pt x="258" y="87"/>
                    <a:pt x="344" y="87"/>
                    <a:pt x="344" y="58"/>
                  </a:cubicBezTo>
                  <a:cubicBezTo>
                    <a:pt x="344" y="29"/>
                    <a:pt x="287"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0"/>
            <p:cNvSpPr/>
            <p:nvPr/>
          </p:nvSpPr>
          <p:spPr>
            <a:xfrm>
              <a:off x="3410864" y="1754987"/>
              <a:ext cx="29693" cy="9322"/>
            </a:xfrm>
            <a:custGeom>
              <a:avLst/>
              <a:gdLst/>
              <a:ahLst/>
              <a:cxnLst/>
              <a:rect l="l" t="t" r="r" b="b"/>
              <a:pathLst>
                <a:path w="344" h="108" extrusionOk="0">
                  <a:moveTo>
                    <a:pt x="172" y="0"/>
                  </a:moveTo>
                  <a:cubicBezTo>
                    <a:pt x="86" y="29"/>
                    <a:pt x="0" y="86"/>
                    <a:pt x="29" y="86"/>
                  </a:cubicBezTo>
                  <a:cubicBezTo>
                    <a:pt x="29" y="101"/>
                    <a:pt x="43" y="108"/>
                    <a:pt x="68" y="108"/>
                  </a:cubicBezTo>
                  <a:cubicBezTo>
                    <a:pt x="93" y="108"/>
                    <a:pt x="129" y="101"/>
                    <a:pt x="172" y="86"/>
                  </a:cubicBezTo>
                  <a:cubicBezTo>
                    <a:pt x="258" y="86"/>
                    <a:pt x="344"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0"/>
            <p:cNvSpPr/>
            <p:nvPr/>
          </p:nvSpPr>
          <p:spPr>
            <a:xfrm>
              <a:off x="3408361" y="1742643"/>
              <a:ext cx="24773" cy="18299"/>
            </a:xfrm>
            <a:custGeom>
              <a:avLst/>
              <a:gdLst/>
              <a:ahLst/>
              <a:cxnLst/>
              <a:rect l="l" t="t" r="r" b="b"/>
              <a:pathLst>
                <a:path w="287" h="212" extrusionOk="0">
                  <a:moveTo>
                    <a:pt x="258" y="0"/>
                  </a:moveTo>
                  <a:lnTo>
                    <a:pt x="258" y="0"/>
                  </a:lnTo>
                  <a:cubicBezTo>
                    <a:pt x="258" y="0"/>
                    <a:pt x="201" y="29"/>
                    <a:pt x="115" y="86"/>
                  </a:cubicBezTo>
                  <a:cubicBezTo>
                    <a:pt x="58" y="143"/>
                    <a:pt x="1" y="201"/>
                    <a:pt x="29" y="201"/>
                  </a:cubicBezTo>
                  <a:cubicBezTo>
                    <a:pt x="29" y="208"/>
                    <a:pt x="36" y="212"/>
                    <a:pt x="46" y="212"/>
                  </a:cubicBezTo>
                  <a:cubicBezTo>
                    <a:pt x="73" y="212"/>
                    <a:pt x="131" y="185"/>
                    <a:pt x="172" y="143"/>
                  </a:cubicBezTo>
                  <a:cubicBezTo>
                    <a:pt x="230" y="57"/>
                    <a:pt x="287" y="29"/>
                    <a:pt x="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0"/>
            <p:cNvSpPr/>
            <p:nvPr/>
          </p:nvSpPr>
          <p:spPr>
            <a:xfrm>
              <a:off x="3405944" y="1732717"/>
              <a:ext cx="14847" cy="27276"/>
            </a:xfrm>
            <a:custGeom>
              <a:avLst/>
              <a:gdLst/>
              <a:ahLst/>
              <a:cxnLst/>
              <a:rect l="l" t="t" r="r" b="b"/>
              <a:pathLst>
                <a:path w="172" h="316" extrusionOk="0">
                  <a:moveTo>
                    <a:pt x="172" y="1"/>
                  </a:moveTo>
                  <a:cubicBezTo>
                    <a:pt x="143" y="1"/>
                    <a:pt x="115" y="58"/>
                    <a:pt x="57" y="144"/>
                  </a:cubicBezTo>
                  <a:cubicBezTo>
                    <a:pt x="29" y="230"/>
                    <a:pt x="0" y="287"/>
                    <a:pt x="29" y="316"/>
                  </a:cubicBezTo>
                  <a:cubicBezTo>
                    <a:pt x="57" y="316"/>
                    <a:pt x="86" y="258"/>
                    <a:pt x="143" y="172"/>
                  </a:cubicBezTo>
                  <a:cubicBezTo>
                    <a:pt x="172" y="87"/>
                    <a:pt x="172" y="29"/>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0"/>
            <p:cNvSpPr/>
            <p:nvPr/>
          </p:nvSpPr>
          <p:spPr>
            <a:xfrm>
              <a:off x="3403441" y="1730300"/>
              <a:ext cx="5006" cy="27190"/>
            </a:xfrm>
            <a:custGeom>
              <a:avLst/>
              <a:gdLst/>
              <a:ahLst/>
              <a:cxnLst/>
              <a:rect l="l" t="t" r="r" b="b"/>
              <a:pathLst>
                <a:path w="58" h="315" extrusionOk="0">
                  <a:moveTo>
                    <a:pt x="29" y="0"/>
                  </a:moveTo>
                  <a:cubicBezTo>
                    <a:pt x="0" y="0"/>
                    <a:pt x="0" y="86"/>
                    <a:pt x="0" y="172"/>
                  </a:cubicBezTo>
                  <a:cubicBezTo>
                    <a:pt x="0" y="258"/>
                    <a:pt x="0" y="315"/>
                    <a:pt x="29" y="315"/>
                  </a:cubicBezTo>
                  <a:cubicBezTo>
                    <a:pt x="58" y="315"/>
                    <a:pt x="58" y="258"/>
                    <a:pt x="58" y="172"/>
                  </a:cubicBezTo>
                  <a:cubicBezTo>
                    <a:pt x="58" y="86"/>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0"/>
            <p:cNvSpPr/>
            <p:nvPr/>
          </p:nvSpPr>
          <p:spPr>
            <a:xfrm>
              <a:off x="3391097" y="1732717"/>
              <a:ext cx="12430" cy="27276"/>
            </a:xfrm>
            <a:custGeom>
              <a:avLst/>
              <a:gdLst/>
              <a:ahLst/>
              <a:cxnLst/>
              <a:rect l="l" t="t" r="r" b="b"/>
              <a:pathLst>
                <a:path w="144" h="316" extrusionOk="0">
                  <a:moveTo>
                    <a:pt x="0" y="1"/>
                  </a:moveTo>
                  <a:cubicBezTo>
                    <a:pt x="0" y="29"/>
                    <a:pt x="0" y="87"/>
                    <a:pt x="29" y="172"/>
                  </a:cubicBezTo>
                  <a:cubicBezTo>
                    <a:pt x="58" y="258"/>
                    <a:pt x="115" y="316"/>
                    <a:pt x="143" y="316"/>
                  </a:cubicBezTo>
                  <a:cubicBezTo>
                    <a:pt x="143" y="287"/>
                    <a:pt x="143" y="230"/>
                    <a:pt x="115" y="144"/>
                  </a:cubicBezTo>
                  <a:cubicBezTo>
                    <a:pt x="86" y="58"/>
                    <a:pt x="29"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0"/>
            <p:cNvSpPr/>
            <p:nvPr/>
          </p:nvSpPr>
          <p:spPr>
            <a:xfrm>
              <a:off x="3402405" y="1754987"/>
              <a:ext cx="15969" cy="19767"/>
            </a:xfrm>
            <a:custGeom>
              <a:avLst/>
              <a:gdLst/>
              <a:ahLst/>
              <a:cxnLst/>
              <a:rect l="l" t="t" r="r" b="b"/>
              <a:pathLst>
                <a:path w="185" h="229" extrusionOk="0">
                  <a:moveTo>
                    <a:pt x="76" y="1"/>
                  </a:moveTo>
                  <a:cubicBezTo>
                    <a:pt x="1" y="1"/>
                    <a:pt x="1" y="229"/>
                    <a:pt x="76" y="229"/>
                  </a:cubicBezTo>
                  <a:cubicBezTo>
                    <a:pt x="90" y="229"/>
                    <a:pt x="107" y="220"/>
                    <a:pt x="127" y="201"/>
                  </a:cubicBezTo>
                  <a:cubicBezTo>
                    <a:pt x="184" y="143"/>
                    <a:pt x="184" y="86"/>
                    <a:pt x="127" y="29"/>
                  </a:cubicBezTo>
                  <a:cubicBezTo>
                    <a:pt x="107" y="9"/>
                    <a:pt x="90" y="1"/>
                    <a:pt x="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80"/>
            <p:cNvSpPr/>
            <p:nvPr/>
          </p:nvSpPr>
          <p:spPr>
            <a:xfrm>
              <a:off x="3396017" y="1757404"/>
              <a:ext cx="22356" cy="18645"/>
            </a:xfrm>
            <a:custGeom>
              <a:avLst/>
              <a:gdLst/>
              <a:ahLst/>
              <a:cxnLst/>
              <a:rect l="l" t="t" r="r" b="b"/>
              <a:pathLst>
                <a:path w="259" h="216" extrusionOk="0">
                  <a:moveTo>
                    <a:pt x="201" y="1"/>
                  </a:moveTo>
                  <a:cubicBezTo>
                    <a:pt x="201" y="30"/>
                    <a:pt x="201" y="87"/>
                    <a:pt x="172" y="87"/>
                  </a:cubicBezTo>
                  <a:cubicBezTo>
                    <a:pt x="144" y="115"/>
                    <a:pt x="108" y="130"/>
                    <a:pt x="76" y="130"/>
                  </a:cubicBezTo>
                  <a:cubicBezTo>
                    <a:pt x="44" y="130"/>
                    <a:pt x="15" y="115"/>
                    <a:pt x="1" y="87"/>
                  </a:cubicBezTo>
                  <a:lnTo>
                    <a:pt x="1" y="87"/>
                  </a:lnTo>
                  <a:cubicBezTo>
                    <a:pt x="1" y="115"/>
                    <a:pt x="1" y="144"/>
                    <a:pt x="29" y="173"/>
                  </a:cubicBezTo>
                  <a:cubicBezTo>
                    <a:pt x="44" y="201"/>
                    <a:pt x="72" y="216"/>
                    <a:pt x="104" y="216"/>
                  </a:cubicBezTo>
                  <a:cubicBezTo>
                    <a:pt x="137" y="216"/>
                    <a:pt x="172" y="201"/>
                    <a:pt x="201" y="173"/>
                  </a:cubicBezTo>
                  <a:cubicBezTo>
                    <a:pt x="258" y="144"/>
                    <a:pt x="258" y="58"/>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80"/>
            <p:cNvSpPr/>
            <p:nvPr/>
          </p:nvSpPr>
          <p:spPr>
            <a:xfrm>
              <a:off x="3289847" y="1992099"/>
              <a:ext cx="22270" cy="20544"/>
            </a:xfrm>
            <a:custGeom>
              <a:avLst/>
              <a:gdLst/>
              <a:ahLst/>
              <a:cxnLst/>
              <a:rect l="l" t="t" r="r" b="b"/>
              <a:pathLst>
                <a:path w="258" h="238" extrusionOk="0">
                  <a:moveTo>
                    <a:pt x="258" y="1"/>
                  </a:moveTo>
                  <a:cubicBezTo>
                    <a:pt x="229" y="1"/>
                    <a:pt x="172" y="29"/>
                    <a:pt x="114" y="87"/>
                  </a:cubicBezTo>
                  <a:cubicBezTo>
                    <a:pt x="57" y="144"/>
                    <a:pt x="0" y="230"/>
                    <a:pt x="29" y="230"/>
                  </a:cubicBezTo>
                  <a:cubicBezTo>
                    <a:pt x="29" y="235"/>
                    <a:pt x="32" y="237"/>
                    <a:pt x="37" y="237"/>
                  </a:cubicBezTo>
                  <a:cubicBezTo>
                    <a:pt x="59" y="237"/>
                    <a:pt x="125" y="191"/>
                    <a:pt x="172" y="144"/>
                  </a:cubicBezTo>
                  <a:cubicBezTo>
                    <a:pt x="229" y="87"/>
                    <a:pt x="258" y="29"/>
                    <a:pt x="2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80"/>
            <p:cNvSpPr/>
            <p:nvPr/>
          </p:nvSpPr>
          <p:spPr>
            <a:xfrm>
              <a:off x="3282424" y="1971297"/>
              <a:ext cx="27190" cy="14501"/>
            </a:xfrm>
            <a:custGeom>
              <a:avLst/>
              <a:gdLst/>
              <a:ahLst/>
              <a:cxnLst/>
              <a:rect l="l" t="t" r="r" b="b"/>
              <a:pathLst>
                <a:path w="315" h="168" extrusionOk="0">
                  <a:moveTo>
                    <a:pt x="48" y="1"/>
                  </a:moveTo>
                  <a:cubicBezTo>
                    <a:pt x="36" y="1"/>
                    <a:pt x="29" y="4"/>
                    <a:pt x="29" y="13"/>
                  </a:cubicBezTo>
                  <a:cubicBezTo>
                    <a:pt x="0" y="41"/>
                    <a:pt x="86" y="70"/>
                    <a:pt x="143" y="127"/>
                  </a:cubicBezTo>
                  <a:cubicBezTo>
                    <a:pt x="204" y="148"/>
                    <a:pt x="250" y="168"/>
                    <a:pt x="282" y="168"/>
                  </a:cubicBezTo>
                  <a:cubicBezTo>
                    <a:pt x="296" y="168"/>
                    <a:pt x="307" y="164"/>
                    <a:pt x="315" y="156"/>
                  </a:cubicBezTo>
                  <a:cubicBezTo>
                    <a:pt x="315" y="127"/>
                    <a:pt x="258" y="99"/>
                    <a:pt x="172" y="41"/>
                  </a:cubicBezTo>
                  <a:cubicBezTo>
                    <a:pt x="131" y="21"/>
                    <a:pt x="77"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80"/>
            <p:cNvSpPr/>
            <p:nvPr/>
          </p:nvSpPr>
          <p:spPr>
            <a:xfrm>
              <a:off x="3282424" y="1982259"/>
              <a:ext cx="27190" cy="7510"/>
            </a:xfrm>
            <a:custGeom>
              <a:avLst/>
              <a:gdLst/>
              <a:ahLst/>
              <a:cxnLst/>
              <a:rect l="l" t="t" r="r" b="b"/>
              <a:pathLst>
                <a:path w="315" h="87" extrusionOk="0">
                  <a:moveTo>
                    <a:pt x="143" y="0"/>
                  </a:moveTo>
                  <a:cubicBezTo>
                    <a:pt x="57" y="0"/>
                    <a:pt x="0" y="0"/>
                    <a:pt x="0" y="29"/>
                  </a:cubicBezTo>
                  <a:cubicBezTo>
                    <a:pt x="0" y="58"/>
                    <a:pt x="57" y="86"/>
                    <a:pt x="143" y="86"/>
                  </a:cubicBezTo>
                  <a:cubicBezTo>
                    <a:pt x="229" y="86"/>
                    <a:pt x="315" y="86"/>
                    <a:pt x="315" y="58"/>
                  </a:cubicBezTo>
                  <a:cubicBezTo>
                    <a:pt x="315" y="29"/>
                    <a:pt x="229"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80"/>
            <p:cNvSpPr/>
            <p:nvPr/>
          </p:nvSpPr>
          <p:spPr>
            <a:xfrm>
              <a:off x="3282424" y="1989683"/>
              <a:ext cx="27190" cy="11825"/>
            </a:xfrm>
            <a:custGeom>
              <a:avLst/>
              <a:gdLst/>
              <a:ahLst/>
              <a:cxnLst/>
              <a:rect l="l" t="t" r="r" b="b"/>
              <a:pathLst>
                <a:path w="315" h="137" extrusionOk="0">
                  <a:moveTo>
                    <a:pt x="315" y="0"/>
                  </a:moveTo>
                  <a:cubicBezTo>
                    <a:pt x="315" y="0"/>
                    <a:pt x="229" y="0"/>
                    <a:pt x="143" y="29"/>
                  </a:cubicBezTo>
                  <a:cubicBezTo>
                    <a:pt x="57" y="57"/>
                    <a:pt x="0" y="115"/>
                    <a:pt x="29" y="115"/>
                  </a:cubicBezTo>
                  <a:cubicBezTo>
                    <a:pt x="29" y="129"/>
                    <a:pt x="50" y="136"/>
                    <a:pt x="79" y="136"/>
                  </a:cubicBezTo>
                  <a:cubicBezTo>
                    <a:pt x="107" y="136"/>
                    <a:pt x="143" y="129"/>
                    <a:pt x="172" y="115"/>
                  </a:cubicBezTo>
                  <a:cubicBezTo>
                    <a:pt x="258" y="86"/>
                    <a:pt x="315"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80"/>
            <p:cNvSpPr/>
            <p:nvPr/>
          </p:nvSpPr>
          <p:spPr>
            <a:xfrm>
              <a:off x="3302191" y="1994603"/>
              <a:ext cx="14847" cy="25464"/>
            </a:xfrm>
            <a:custGeom>
              <a:avLst/>
              <a:gdLst/>
              <a:ahLst/>
              <a:cxnLst/>
              <a:rect l="l" t="t" r="r" b="b"/>
              <a:pathLst>
                <a:path w="172" h="295" extrusionOk="0">
                  <a:moveTo>
                    <a:pt x="143" y="0"/>
                  </a:moveTo>
                  <a:cubicBezTo>
                    <a:pt x="115" y="0"/>
                    <a:pt x="86" y="58"/>
                    <a:pt x="29" y="143"/>
                  </a:cubicBezTo>
                  <a:cubicBezTo>
                    <a:pt x="0" y="229"/>
                    <a:pt x="0" y="287"/>
                    <a:pt x="29" y="287"/>
                  </a:cubicBezTo>
                  <a:cubicBezTo>
                    <a:pt x="29" y="292"/>
                    <a:pt x="31" y="294"/>
                    <a:pt x="34" y="294"/>
                  </a:cubicBezTo>
                  <a:cubicBezTo>
                    <a:pt x="48" y="294"/>
                    <a:pt x="91" y="243"/>
                    <a:pt x="115" y="172"/>
                  </a:cubicBezTo>
                  <a:cubicBezTo>
                    <a:pt x="143" y="86"/>
                    <a:pt x="172"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80"/>
            <p:cNvSpPr/>
            <p:nvPr/>
          </p:nvSpPr>
          <p:spPr>
            <a:xfrm>
              <a:off x="3314534" y="1994603"/>
              <a:ext cx="7510" cy="27708"/>
            </a:xfrm>
            <a:custGeom>
              <a:avLst/>
              <a:gdLst/>
              <a:ahLst/>
              <a:cxnLst/>
              <a:rect l="l" t="t" r="r" b="b"/>
              <a:pathLst>
                <a:path w="87" h="321" extrusionOk="0">
                  <a:moveTo>
                    <a:pt x="29" y="0"/>
                  </a:moveTo>
                  <a:cubicBezTo>
                    <a:pt x="0" y="0"/>
                    <a:pt x="0" y="86"/>
                    <a:pt x="0" y="172"/>
                  </a:cubicBezTo>
                  <a:cubicBezTo>
                    <a:pt x="0" y="246"/>
                    <a:pt x="22" y="321"/>
                    <a:pt x="27" y="321"/>
                  </a:cubicBezTo>
                  <a:cubicBezTo>
                    <a:pt x="28" y="321"/>
                    <a:pt x="29" y="319"/>
                    <a:pt x="29" y="315"/>
                  </a:cubicBezTo>
                  <a:cubicBezTo>
                    <a:pt x="57" y="315"/>
                    <a:pt x="86" y="258"/>
                    <a:pt x="86" y="172"/>
                  </a:cubicBezTo>
                  <a:cubicBezTo>
                    <a:pt x="86" y="86"/>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80"/>
            <p:cNvSpPr/>
            <p:nvPr/>
          </p:nvSpPr>
          <p:spPr>
            <a:xfrm>
              <a:off x="3319454" y="1994603"/>
              <a:ext cx="14933" cy="24773"/>
            </a:xfrm>
            <a:custGeom>
              <a:avLst/>
              <a:gdLst/>
              <a:ahLst/>
              <a:cxnLst/>
              <a:rect l="l" t="t" r="r" b="b"/>
              <a:pathLst>
                <a:path w="173" h="287" extrusionOk="0">
                  <a:moveTo>
                    <a:pt x="0" y="0"/>
                  </a:moveTo>
                  <a:cubicBezTo>
                    <a:pt x="0" y="0"/>
                    <a:pt x="0" y="86"/>
                    <a:pt x="29" y="172"/>
                  </a:cubicBezTo>
                  <a:cubicBezTo>
                    <a:pt x="86" y="258"/>
                    <a:pt x="115" y="287"/>
                    <a:pt x="144" y="287"/>
                  </a:cubicBezTo>
                  <a:cubicBezTo>
                    <a:pt x="172" y="287"/>
                    <a:pt x="144" y="201"/>
                    <a:pt x="115" y="115"/>
                  </a:cubicBezTo>
                  <a:cubicBezTo>
                    <a:pt x="86" y="58"/>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80"/>
            <p:cNvSpPr/>
            <p:nvPr/>
          </p:nvSpPr>
          <p:spPr>
            <a:xfrm>
              <a:off x="3321957" y="1992099"/>
              <a:ext cx="22270" cy="18386"/>
            </a:xfrm>
            <a:custGeom>
              <a:avLst/>
              <a:gdLst/>
              <a:ahLst/>
              <a:cxnLst/>
              <a:rect l="l" t="t" r="r" b="b"/>
              <a:pathLst>
                <a:path w="258" h="213" extrusionOk="0">
                  <a:moveTo>
                    <a:pt x="0" y="1"/>
                  </a:moveTo>
                  <a:cubicBezTo>
                    <a:pt x="0" y="29"/>
                    <a:pt x="29" y="87"/>
                    <a:pt x="115" y="144"/>
                  </a:cubicBezTo>
                  <a:cubicBezTo>
                    <a:pt x="156" y="186"/>
                    <a:pt x="198" y="212"/>
                    <a:pt x="229" y="212"/>
                  </a:cubicBezTo>
                  <a:cubicBezTo>
                    <a:pt x="240" y="212"/>
                    <a:pt x="250" y="209"/>
                    <a:pt x="258" y="201"/>
                  </a:cubicBezTo>
                  <a:cubicBezTo>
                    <a:pt x="258" y="201"/>
                    <a:pt x="229" y="144"/>
                    <a:pt x="143" y="87"/>
                  </a:cubicBezTo>
                  <a:cubicBezTo>
                    <a:pt x="86" y="29"/>
                    <a:pt x="29"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80"/>
            <p:cNvSpPr/>
            <p:nvPr/>
          </p:nvSpPr>
          <p:spPr>
            <a:xfrm>
              <a:off x="3324374" y="1987784"/>
              <a:ext cx="27276" cy="11221"/>
            </a:xfrm>
            <a:custGeom>
              <a:avLst/>
              <a:gdLst/>
              <a:ahLst/>
              <a:cxnLst/>
              <a:rect l="l" t="t" r="r" b="b"/>
              <a:pathLst>
                <a:path w="316" h="130" extrusionOk="0">
                  <a:moveTo>
                    <a:pt x="54" y="1"/>
                  </a:moveTo>
                  <a:cubicBezTo>
                    <a:pt x="22" y="1"/>
                    <a:pt x="1" y="8"/>
                    <a:pt x="1" y="22"/>
                  </a:cubicBezTo>
                  <a:cubicBezTo>
                    <a:pt x="1" y="51"/>
                    <a:pt x="58" y="79"/>
                    <a:pt x="144" y="108"/>
                  </a:cubicBezTo>
                  <a:cubicBezTo>
                    <a:pt x="187" y="122"/>
                    <a:pt x="222" y="129"/>
                    <a:pt x="251" y="129"/>
                  </a:cubicBezTo>
                  <a:cubicBezTo>
                    <a:pt x="280" y="129"/>
                    <a:pt x="301" y="122"/>
                    <a:pt x="315" y="108"/>
                  </a:cubicBezTo>
                  <a:cubicBezTo>
                    <a:pt x="315" y="79"/>
                    <a:pt x="258" y="51"/>
                    <a:pt x="172" y="22"/>
                  </a:cubicBezTo>
                  <a:cubicBezTo>
                    <a:pt x="129" y="8"/>
                    <a:pt x="87"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80"/>
            <p:cNvSpPr/>
            <p:nvPr/>
          </p:nvSpPr>
          <p:spPr>
            <a:xfrm>
              <a:off x="3324374" y="1981137"/>
              <a:ext cx="27276" cy="8632"/>
            </a:xfrm>
            <a:custGeom>
              <a:avLst/>
              <a:gdLst/>
              <a:ahLst/>
              <a:cxnLst/>
              <a:rect l="l" t="t" r="r" b="b"/>
              <a:pathLst>
                <a:path w="316" h="100" extrusionOk="0">
                  <a:moveTo>
                    <a:pt x="226" y="1"/>
                  </a:moveTo>
                  <a:cubicBezTo>
                    <a:pt x="201" y="1"/>
                    <a:pt x="172" y="4"/>
                    <a:pt x="144" y="13"/>
                  </a:cubicBezTo>
                  <a:cubicBezTo>
                    <a:pt x="58" y="13"/>
                    <a:pt x="1" y="42"/>
                    <a:pt x="1" y="71"/>
                  </a:cubicBezTo>
                  <a:cubicBezTo>
                    <a:pt x="1" y="99"/>
                    <a:pt x="87" y="99"/>
                    <a:pt x="172" y="99"/>
                  </a:cubicBezTo>
                  <a:cubicBezTo>
                    <a:pt x="258" y="71"/>
                    <a:pt x="315" y="42"/>
                    <a:pt x="315" y="13"/>
                  </a:cubicBezTo>
                  <a:cubicBezTo>
                    <a:pt x="315" y="13"/>
                    <a:pt x="277" y="1"/>
                    <a:pt x="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0"/>
            <p:cNvSpPr/>
            <p:nvPr/>
          </p:nvSpPr>
          <p:spPr>
            <a:xfrm>
              <a:off x="3321957" y="1968880"/>
              <a:ext cx="27190" cy="15882"/>
            </a:xfrm>
            <a:custGeom>
              <a:avLst/>
              <a:gdLst/>
              <a:ahLst/>
              <a:cxnLst/>
              <a:rect l="l" t="t" r="r" b="b"/>
              <a:pathLst>
                <a:path w="315" h="184" extrusionOk="0">
                  <a:moveTo>
                    <a:pt x="270" y="1"/>
                  </a:moveTo>
                  <a:cubicBezTo>
                    <a:pt x="242" y="1"/>
                    <a:pt x="185" y="28"/>
                    <a:pt x="143" y="69"/>
                  </a:cubicBezTo>
                  <a:cubicBezTo>
                    <a:pt x="57" y="98"/>
                    <a:pt x="0" y="155"/>
                    <a:pt x="29" y="184"/>
                  </a:cubicBezTo>
                  <a:cubicBezTo>
                    <a:pt x="29" y="184"/>
                    <a:pt x="86" y="184"/>
                    <a:pt x="172" y="127"/>
                  </a:cubicBezTo>
                  <a:cubicBezTo>
                    <a:pt x="258" y="69"/>
                    <a:pt x="315" y="41"/>
                    <a:pt x="286" y="12"/>
                  </a:cubicBezTo>
                  <a:cubicBezTo>
                    <a:pt x="286" y="5"/>
                    <a:pt x="280" y="1"/>
                    <a:pt x="2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80"/>
            <p:cNvSpPr/>
            <p:nvPr/>
          </p:nvSpPr>
          <p:spPr>
            <a:xfrm>
              <a:off x="3319454" y="1959385"/>
              <a:ext cx="19853" cy="22960"/>
            </a:xfrm>
            <a:custGeom>
              <a:avLst/>
              <a:gdLst/>
              <a:ahLst/>
              <a:cxnLst/>
              <a:rect l="l" t="t" r="r" b="b"/>
              <a:pathLst>
                <a:path w="230" h="266" extrusionOk="0">
                  <a:moveTo>
                    <a:pt x="185" y="0"/>
                  </a:moveTo>
                  <a:cubicBezTo>
                    <a:pt x="161" y="0"/>
                    <a:pt x="133" y="47"/>
                    <a:pt x="86" y="94"/>
                  </a:cubicBezTo>
                  <a:cubicBezTo>
                    <a:pt x="29" y="179"/>
                    <a:pt x="0" y="237"/>
                    <a:pt x="29" y="265"/>
                  </a:cubicBezTo>
                  <a:cubicBezTo>
                    <a:pt x="29" y="265"/>
                    <a:pt x="86" y="237"/>
                    <a:pt x="144" y="151"/>
                  </a:cubicBezTo>
                  <a:cubicBezTo>
                    <a:pt x="201" y="94"/>
                    <a:pt x="229" y="8"/>
                    <a:pt x="201" y="8"/>
                  </a:cubicBezTo>
                  <a:cubicBezTo>
                    <a:pt x="196" y="2"/>
                    <a:pt x="190" y="0"/>
                    <a:pt x="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80"/>
            <p:cNvSpPr/>
            <p:nvPr/>
          </p:nvSpPr>
          <p:spPr>
            <a:xfrm>
              <a:off x="3316951" y="1952566"/>
              <a:ext cx="7510" cy="27276"/>
            </a:xfrm>
            <a:custGeom>
              <a:avLst/>
              <a:gdLst/>
              <a:ahLst/>
              <a:cxnLst/>
              <a:rect l="l" t="t" r="r" b="b"/>
              <a:pathLst>
                <a:path w="87" h="316" extrusionOk="0">
                  <a:moveTo>
                    <a:pt x="87" y="1"/>
                  </a:moveTo>
                  <a:cubicBezTo>
                    <a:pt x="87" y="1"/>
                    <a:pt x="29" y="87"/>
                    <a:pt x="1" y="144"/>
                  </a:cubicBezTo>
                  <a:lnTo>
                    <a:pt x="1" y="316"/>
                  </a:lnTo>
                  <a:cubicBezTo>
                    <a:pt x="1" y="316"/>
                    <a:pt x="58" y="258"/>
                    <a:pt x="87" y="173"/>
                  </a:cubicBezTo>
                  <a:cubicBezTo>
                    <a:pt x="87" y="87"/>
                    <a:pt x="87" y="1"/>
                    <a:pt x="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80"/>
            <p:cNvSpPr/>
            <p:nvPr/>
          </p:nvSpPr>
          <p:spPr>
            <a:xfrm>
              <a:off x="3307111" y="1952566"/>
              <a:ext cx="9927" cy="27794"/>
            </a:xfrm>
            <a:custGeom>
              <a:avLst/>
              <a:gdLst/>
              <a:ahLst/>
              <a:cxnLst/>
              <a:rect l="l" t="t" r="r" b="b"/>
              <a:pathLst>
                <a:path w="115" h="322" extrusionOk="0">
                  <a:moveTo>
                    <a:pt x="29" y="1"/>
                  </a:moveTo>
                  <a:cubicBezTo>
                    <a:pt x="0" y="29"/>
                    <a:pt x="0" y="87"/>
                    <a:pt x="29" y="173"/>
                  </a:cubicBezTo>
                  <a:cubicBezTo>
                    <a:pt x="29" y="247"/>
                    <a:pt x="72" y="321"/>
                    <a:pt x="83" y="321"/>
                  </a:cubicBezTo>
                  <a:cubicBezTo>
                    <a:pt x="85" y="321"/>
                    <a:pt x="86" y="320"/>
                    <a:pt x="86" y="316"/>
                  </a:cubicBezTo>
                  <a:cubicBezTo>
                    <a:pt x="115" y="316"/>
                    <a:pt x="115" y="258"/>
                    <a:pt x="86" y="173"/>
                  </a:cubicBezTo>
                  <a:cubicBezTo>
                    <a:pt x="58" y="87"/>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0"/>
            <p:cNvSpPr/>
            <p:nvPr/>
          </p:nvSpPr>
          <p:spPr>
            <a:xfrm>
              <a:off x="3294768" y="1959385"/>
              <a:ext cx="19853" cy="22960"/>
            </a:xfrm>
            <a:custGeom>
              <a:avLst/>
              <a:gdLst/>
              <a:ahLst/>
              <a:cxnLst/>
              <a:rect l="l" t="t" r="r" b="b"/>
              <a:pathLst>
                <a:path w="230" h="266" extrusionOk="0">
                  <a:moveTo>
                    <a:pt x="34" y="0"/>
                  </a:moveTo>
                  <a:cubicBezTo>
                    <a:pt x="31" y="0"/>
                    <a:pt x="29" y="3"/>
                    <a:pt x="29" y="8"/>
                  </a:cubicBezTo>
                  <a:cubicBezTo>
                    <a:pt x="0" y="8"/>
                    <a:pt x="29" y="65"/>
                    <a:pt x="86" y="151"/>
                  </a:cubicBezTo>
                  <a:cubicBezTo>
                    <a:pt x="143" y="237"/>
                    <a:pt x="201" y="265"/>
                    <a:pt x="201" y="265"/>
                  </a:cubicBezTo>
                  <a:cubicBezTo>
                    <a:pt x="229" y="237"/>
                    <a:pt x="201" y="179"/>
                    <a:pt x="143" y="122"/>
                  </a:cubicBezTo>
                  <a:cubicBezTo>
                    <a:pt x="96" y="52"/>
                    <a:pt x="49" y="0"/>
                    <a:pt x="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80"/>
            <p:cNvSpPr/>
            <p:nvPr/>
          </p:nvSpPr>
          <p:spPr>
            <a:xfrm>
              <a:off x="3289847" y="1964305"/>
              <a:ext cx="22270" cy="18990"/>
            </a:xfrm>
            <a:custGeom>
              <a:avLst/>
              <a:gdLst/>
              <a:ahLst/>
              <a:cxnLst/>
              <a:rect l="l" t="t" r="r" b="b"/>
              <a:pathLst>
                <a:path w="258" h="220" extrusionOk="0">
                  <a:moveTo>
                    <a:pt x="18" y="0"/>
                  </a:moveTo>
                  <a:cubicBezTo>
                    <a:pt x="11" y="0"/>
                    <a:pt x="5" y="3"/>
                    <a:pt x="0" y="8"/>
                  </a:cubicBezTo>
                  <a:cubicBezTo>
                    <a:pt x="0" y="8"/>
                    <a:pt x="29" y="94"/>
                    <a:pt x="114" y="151"/>
                  </a:cubicBezTo>
                  <a:cubicBezTo>
                    <a:pt x="156" y="193"/>
                    <a:pt x="198" y="220"/>
                    <a:pt x="229" y="220"/>
                  </a:cubicBezTo>
                  <a:cubicBezTo>
                    <a:pt x="240" y="220"/>
                    <a:pt x="250" y="216"/>
                    <a:pt x="258" y="208"/>
                  </a:cubicBezTo>
                  <a:cubicBezTo>
                    <a:pt x="258" y="208"/>
                    <a:pt x="229" y="151"/>
                    <a:pt x="143" y="94"/>
                  </a:cubicBezTo>
                  <a:cubicBezTo>
                    <a:pt x="96" y="47"/>
                    <a:pt x="50" y="0"/>
                    <a:pt x="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80"/>
            <p:cNvSpPr/>
            <p:nvPr/>
          </p:nvSpPr>
          <p:spPr>
            <a:xfrm>
              <a:off x="3282424" y="1975440"/>
              <a:ext cx="27190" cy="11221"/>
            </a:xfrm>
            <a:custGeom>
              <a:avLst/>
              <a:gdLst/>
              <a:ahLst/>
              <a:cxnLst/>
              <a:rect l="l" t="t" r="r" b="b"/>
              <a:pathLst>
                <a:path w="315" h="130" extrusionOk="0">
                  <a:moveTo>
                    <a:pt x="65" y="1"/>
                  </a:moveTo>
                  <a:cubicBezTo>
                    <a:pt x="36" y="1"/>
                    <a:pt x="14" y="8"/>
                    <a:pt x="0" y="22"/>
                  </a:cubicBezTo>
                  <a:cubicBezTo>
                    <a:pt x="0" y="51"/>
                    <a:pt x="57" y="79"/>
                    <a:pt x="143" y="108"/>
                  </a:cubicBezTo>
                  <a:cubicBezTo>
                    <a:pt x="186" y="122"/>
                    <a:pt x="229" y="129"/>
                    <a:pt x="261" y="129"/>
                  </a:cubicBezTo>
                  <a:cubicBezTo>
                    <a:pt x="294" y="129"/>
                    <a:pt x="315" y="122"/>
                    <a:pt x="315" y="108"/>
                  </a:cubicBezTo>
                  <a:cubicBezTo>
                    <a:pt x="315" y="79"/>
                    <a:pt x="258" y="51"/>
                    <a:pt x="172" y="22"/>
                  </a:cubicBezTo>
                  <a:cubicBezTo>
                    <a:pt x="129" y="8"/>
                    <a:pt x="93" y="1"/>
                    <a:pt x="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80"/>
            <p:cNvSpPr/>
            <p:nvPr/>
          </p:nvSpPr>
          <p:spPr>
            <a:xfrm>
              <a:off x="3279921" y="1987179"/>
              <a:ext cx="29693" cy="7510"/>
            </a:xfrm>
            <a:custGeom>
              <a:avLst/>
              <a:gdLst/>
              <a:ahLst/>
              <a:cxnLst/>
              <a:rect l="l" t="t" r="r" b="b"/>
              <a:pathLst>
                <a:path w="344" h="87" extrusionOk="0">
                  <a:moveTo>
                    <a:pt x="172" y="1"/>
                  </a:moveTo>
                  <a:cubicBezTo>
                    <a:pt x="86" y="1"/>
                    <a:pt x="1" y="29"/>
                    <a:pt x="1" y="58"/>
                  </a:cubicBezTo>
                  <a:cubicBezTo>
                    <a:pt x="1" y="86"/>
                    <a:pt x="86" y="86"/>
                    <a:pt x="172" y="86"/>
                  </a:cubicBezTo>
                  <a:cubicBezTo>
                    <a:pt x="258" y="86"/>
                    <a:pt x="344" y="29"/>
                    <a:pt x="344" y="29"/>
                  </a:cubicBezTo>
                  <a:cubicBezTo>
                    <a:pt x="315" y="1"/>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80"/>
            <p:cNvSpPr/>
            <p:nvPr/>
          </p:nvSpPr>
          <p:spPr>
            <a:xfrm>
              <a:off x="3284841" y="1991064"/>
              <a:ext cx="27276" cy="14501"/>
            </a:xfrm>
            <a:custGeom>
              <a:avLst/>
              <a:gdLst/>
              <a:ahLst/>
              <a:cxnLst/>
              <a:rect l="l" t="t" r="r" b="b"/>
              <a:pathLst>
                <a:path w="316" h="168" extrusionOk="0">
                  <a:moveTo>
                    <a:pt x="273" y="1"/>
                  </a:moveTo>
                  <a:cubicBezTo>
                    <a:pt x="251" y="1"/>
                    <a:pt x="205" y="21"/>
                    <a:pt x="144" y="41"/>
                  </a:cubicBezTo>
                  <a:cubicBezTo>
                    <a:pt x="58" y="99"/>
                    <a:pt x="1" y="156"/>
                    <a:pt x="29" y="156"/>
                  </a:cubicBezTo>
                  <a:cubicBezTo>
                    <a:pt x="29" y="164"/>
                    <a:pt x="37" y="168"/>
                    <a:pt x="49" y="168"/>
                  </a:cubicBezTo>
                  <a:cubicBezTo>
                    <a:pt x="77" y="168"/>
                    <a:pt x="132" y="147"/>
                    <a:pt x="172" y="127"/>
                  </a:cubicBezTo>
                  <a:cubicBezTo>
                    <a:pt x="258" y="70"/>
                    <a:pt x="316" y="41"/>
                    <a:pt x="287" y="13"/>
                  </a:cubicBezTo>
                  <a:cubicBezTo>
                    <a:pt x="287" y="4"/>
                    <a:pt x="282"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80"/>
            <p:cNvSpPr/>
            <p:nvPr/>
          </p:nvSpPr>
          <p:spPr>
            <a:xfrm>
              <a:off x="3294768" y="1993912"/>
              <a:ext cx="19853" cy="22960"/>
            </a:xfrm>
            <a:custGeom>
              <a:avLst/>
              <a:gdLst/>
              <a:ahLst/>
              <a:cxnLst/>
              <a:rect l="l" t="t" r="r" b="b"/>
              <a:pathLst>
                <a:path w="230" h="266" extrusionOk="0">
                  <a:moveTo>
                    <a:pt x="182" y="1"/>
                  </a:moveTo>
                  <a:cubicBezTo>
                    <a:pt x="152" y="1"/>
                    <a:pt x="109" y="48"/>
                    <a:pt x="86" y="94"/>
                  </a:cubicBezTo>
                  <a:cubicBezTo>
                    <a:pt x="29" y="180"/>
                    <a:pt x="0" y="237"/>
                    <a:pt x="0" y="266"/>
                  </a:cubicBezTo>
                  <a:cubicBezTo>
                    <a:pt x="29" y="266"/>
                    <a:pt x="86" y="237"/>
                    <a:pt x="143" y="151"/>
                  </a:cubicBezTo>
                  <a:cubicBezTo>
                    <a:pt x="201" y="94"/>
                    <a:pt x="229" y="8"/>
                    <a:pt x="201" y="8"/>
                  </a:cubicBezTo>
                  <a:cubicBezTo>
                    <a:pt x="195" y="3"/>
                    <a:pt x="189" y="1"/>
                    <a:pt x="1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80"/>
            <p:cNvSpPr/>
            <p:nvPr/>
          </p:nvSpPr>
          <p:spPr>
            <a:xfrm>
              <a:off x="3307111" y="1994603"/>
              <a:ext cx="9927" cy="27276"/>
            </a:xfrm>
            <a:custGeom>
              <a:avLst/>
              <a:gdLst/>
              <a:ahLst/>
              <a:cxnLst/>
              <a:rect l="l" t="t" r="r" b="b"/>
              <a:pathLst>
                <a:path w="115" h="316" extrusionOk="0">
                  <a:moveTo>
                    <a:pt x="115" y="0"/>
                  </a:moveTo>
                  <a:cubicBezTo>
                    <a:pt x="115" y="0"/>
                    <a:pt x="58" y="58"/>
                    <a:pt x="29" y="143"/>
                  </a:cubicBezTo>
                  <a:cubicBezTo>
                    <a:pt x="0" y="229"/>
                    <a:pt x="29" y="315"/>
                    <a:pt x="29" y="315"/>
                  </a:cubicBezTo>
                  <a:cubicBezTo>
                    <a:pt x="29" y="315"/>
                    <a:pt x="86" y="258"/>
                    <a:pt x="115" y="172"/>
                  </a:cubicBezTo>
                  <a:cubicBezTo>
                    <a:pt x="115" y="86"/>
                    <a:pt x="115"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80"/>
            <p:cNvSpPr/>
            <p:nvPr/>
          </p:nvSpPr>
          <p:spPr>
            <a:xfrm>
              <a:off x="3316951" y="1994603"/>
              <a:ext cx="10013" cy="27276"/>
            </a:xfrm>
            <a:custGeom>
              <a:avLst/>
              <a:gdLst/>
              <a:ahLst/>
              <a:cxnLst/>
              <a:rect l="l" t="t" r="r" b="b"/>
              <a:pathLst>
                <a:path w="116" h="316" extrusionOk="0">
                  <a:moveTo>
                    <a:pt x="29" y="0"/>
                  </a:moveTo>
                  <a:cubicBezTo>
                    <a:pt x="1" y="29"/>
                    <a:pt x="1" y="86"/>
                    <a:pt x="29" y="172"/>
                  </a:cubicBezTo>
                  <a:cubicBezTo>
                    <a:pt x="58" y="258"/>
                    <a:pt x="87" y="315"/>
                    <a:pt x="115" y="315"/>
                  </a:cubicBezTo>
                  <a:cubicBezTo>
                    <a:pt x="115" y="315"/>
                    <a:pt x="115" y="258"/>
                    <a:pt x="115" y="143"/>
                  </a:cubicBezTo>
                  <a:cubicBezTo>
                    <a:pt x="115" y="58"/>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80"/>
            <p:cNvSpPr/>
            <p:nvPr/>
          </p:nvSpPr>
          <p:spPr>
            <a:xfrm>
              <a:off x="3319454" y="1993912"/>
              <a:ext cx="19853" cy="22960"/>
            </a:xfrm>
            <a:custGeom>
              <a:avLst/>
              <a:gdLst/>
              <a:ahLst/>
              <a:cxnLst/>
              <a:rect l="l" t="t" r="r" b="b"/>
              <a:pathLst>
                <a:path w="230" h="266" extrusionOk="0">
                  <a:moveTo>
                    <a:pt x="34" y="1"/>
                  </a:moveTo>
                  <a:cubicBezTo>
                    <a:pt x="31" y="1"/>
                    <a:pt x="29" y="3"/>
                    <a:pt x="29" y="8"/>
                  </a:cubicBezTo>
                  <a:cubicBezTo>
                    <a:pt x="0" y="8"/>
                    <a:pt x="29" y="94"/>
                    <a:pt x="86" y="151"/>
                  </a:cubicBezTo>
                  <a:cubicBezTo>
                    <a:pt x="144" y="237"/>
                    <a:pt x="201" y="266"/>
                    <a:pt x="201" y="266"/>
                  </a:cubicBezTo>
                  <a:cubicBezTo>
                    <a:pt x="229" y="266"/>
                    <a:pt x="201" y="180"/>
                    <a:pt x="144" y="123"/>
                  </a:cubicBezTo>
                  <a:cubicBezTo>
                    <a:pt x="96" y="52"/>
                    <a:pt x="49"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80"/>
            <p:cNvSpPr/>
            <p:nvPr/>
          </p:nvSpPr>
          <p:spPr>
            <a:xfrm>
              <a:off x="3321957" y="1991150"/>
              <a:ext cx="27190" cy="16832"/>
            </a:xfrm>
            <a:custGeom>
              <a:avLst/>
              <a:gdLst/>
              <a:ahLst/>
              <a:cxnLst/>
              <a:rect l="l" t="t" r="r" b="b"/>
              <a:pathLst>
                <a:path w="315" h="195" extrusionOk="0">
                  <a:moveTo>
                    <a:pt x="40" y="1"/>
                  </a:moveTo>
                  <a:cubicBezTo>
                    <a:pt x="33" y="1"/>
                    <a:pt x="29" y="4"/>
                    <a:pt x="29" y="12"/>
                  </a:cubicBezTo>
                  <a:cubicBezTo>
                    <a:pt x="0" y="40"/>
                    <a:pt x="57" y="98"/>
                    <a:pt x="143" y="126"/>
                  </a:cubicBezTo>
                  <a:cubicBezTo>
                    <a:pt x="185" y="168"/>
                    <a:pt x="242" y="195"/>
                    <a:pt x="270" y="195"/>
                  </a:cubicBezTo>
                  <a:cubicBezTo>
                    <a:pt x="280" y="195"/>
                    <a:pt x="286" y="191"/>
                    <a:pt x="286" y="183"/>
                  </a:cubicBezTo>
                  <a:cubicBezTo>
                    <a:pt x="315" y="155"/>
                    <a:pt x="258" y="98"/>
                    <a:pt x="172" y="69"/>
                  </a:cubicBezTo>
                  <a:cubicBezTo>
                    <a:pt x="109" y="27"/>
                    <a:pt x="61" y="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80"/>
            <p:cNvSpPr/>
            <p:nvPr/>
          </p:nvSpPr>
          <p:spPr>
            <a:xfrm>
              <a:off x="3324374" y="1987179"/>
              <a:ext cx="27276" cy="7510"/>
            </a:xfrm>
            <a:custGeom>
              <a:avLst/>
              <a:gdLst/>
              <a:ahLst/>
              <a:cxnLst/>
              <a:rect l="l" t="t" r="r" b="b"/>
              <a:pathLst>
                <a:path w="316" h="87" extrusionOk="0">
                  <a:moveTo>
                    <a:pt x="172" y="1"/>
                  </a:moveTo>
                  <a:cubicBezTo>
                    <a:pt x="87" y="1"/>
                    <a:pt x="1" y="1"/>
                    <a:pt x="1" y="29"/>
                  </a:cubicBezTo>
                  <a:cubicBezTo>
                    <a:pt x="1" y="29"/>
                    <a:pt x="58" y="58"/>
                    <a:pt x="144" y="86"/>
                  </a:cubicBezTo>
                  <a:cubicBezTo>
                    <a:pt x="230" y="86"/>
                    <a:pt x="315" y="86"/>
                    <a:pt x="315" y="58"/>
                  </a:cubicBezTo>
                  <a:cubicBezTo>
                    <a:pt x="315" y="29"/>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80"/>
            <p:cNvSpPr/>
            <p:nvPr/>
          </p:nvSpPr>
          <p:spPr>
            <a:xfrm>
              <a:off x="3324374" y="1977339"/>
              <a:ext cx="27276" cy="9322"/>
            </a:xfrm>
            <a:custGeom>
              <a:avLst/>
              <a:gdLst/>
              <a:ahLst/>
              <a:cxnLst/>
              <a:rect l="l" t="t" r="r" b="b"/>
              <a:pathLst>
                <a:path w="316" h="108" extrusionOk="0">
                  <a:moveTo>
                    <a:pt x="144" y="0"/>
                  </a:moveTo>
                  <a:cubicBezTo>
                    <a:pt x="58" y="29"/>
                    <a:pt x="1" y="86"/>
                    <a:pt x="1" y="86"/>
                  </a:cubicBezTo>
                  <a:cubicBezTo>
                    <a:pt x="1" y="100"/>
                    <a:pt x="22" y="107"/>
                    <a:pt x="54" y="107"/>
                  </a:cubicBezTo>
                  <a:cubicBezTo>
                    <a:pt x="87" y="107"/>
                    <a:pt x="129" y="100"/>
                    <a:pt x="172" y="86"/>
                  </a:cubicBezTo>
                  <a:cubicBezTo>
                    <a:pt x="258" y="86"/>
                    <a:pt x="315"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80"/>
            <p:cNvSpPr/>
            <p:nvPr/>
          </p:nvSpPr>
          <p:spPr>
            <a:xfrm>
              <a:off x="3321957" y="1964046"/>
              <a:ext cx="22270" cy="19249"/>
            </a:xfrm>
            <a:custGeom>
              <a:avLst/>
              <a:gdLst/>
              <a:ahLst/>
              <a:cxnLst/>
              <a:rect l="l" t="t" r="r" b="b"/>
              <a:pathLst>
                <a:path w="258" h="223" extrusionOk="0">
                  <a:moveTo>
                    <a:pt x="231" y="0"/>
                  </a:moveTo>
                  <a:cubicBezTo>
                    <a:pt x="200" y="0"/>
                    <a:pt x="157" y="32"/>
                    <a:pt x="115" y="97"/>
                  </a:cubicBezTo>
                  <a:cubicBezTo>
                    <a:pt x="29" y="154"/>
                    <a:pt x="0" y="211"/>
                    <a:pt x="0" y="211"/>
                  </a:cubicBezTo>
                  <a:cubicBezTo>
                    <a:pt x="8" y="219"/>
                    <a:pt x="17" y="223"/>
                    <a:pt x="29" y="223"/>
                  </a:cubicBezTo>
                  <a:cubicBezTo>
                    <a:pt x="59" y="223"/>
                    <a:pt x="101" y="196"/>
                    <a:pt x="143" y="154"/>
                  </a:cubicBezTo>
                  <a:cubicBezTo>
                    <a:pt x="229" y="68"/>
                    <a:pt x="258" y="40"/>
                    <a:pt x="258" y="11"/>
                  </a:cubicBezTo>
                  <a:cubicBezTo>
                    <a:pt x="250" y="4"/>
                    <a:pt x="242" y="0"/>
                    <a:pt x="2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80"/>
            <p:cNvSpPr/>
            <p:nvPr/>
          </p:nvSpPr>
          <p:spPr>
            <a:xfrm>
              <a:off x="3319454" y="1955069"/>
              <a:ext cx="14933" cy="27276"/>
            </a:xfrm>
            <a:custGeom>
              <a:avLst/>
              <a:gdLst/>
              <a:ahLst/>
              <a:cxnLst/>
              <a:rect l="l" t="t" r="r" b="b"/>
              <a:pathLst>
                <a:path w="173" h="316" extrusionOk="0">
                  <a:moveTo>
                    <a:pt x="144" y="0"/>
                  </a:moveTo>
                  <a:cubicBezTo>
                    <a:pt x="115" y="0"/>
                    <a:pt x="86" y="58"/>
                    <a:pt x="29" y="144"/>
                  </a:cubicBezTo>
                  <a:cubicBezTo>
                    <a:pt x="0" y="229"/>
                    <a:pt x="0" y="287"/>
                    <a:pt x="0" y="315"/>
                  </a:cubicBezTo>
                  <a:cubicBezTo>
                    <a:pt x="29" y="315"/>
                    <a:pt x="86" y="258"/>
                    <a:pt x="115" y="172"/>
                  </a:cubicBezTo>
                  <a:cubicBezTo>
                    <a:pt x="144" y="86"/>
                    <a:pt x="172" y="29"/>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80"/>
            <p:cNvSpPr/>
            <p:nvPr/>
          </p:nvSpPr>
          <p:spPr>
            <a:xfrm>
              <a:off x="3314534" y="1952566"/>
              <a:ext cx="7510" cy="27276"/>
            </a:xfrm>
            <a:custGeom>
              <a:avLst/>
              <a:gdLst/>
              <a:ahLst/>
              <a:cxnLst/>
              <a:rect l="l" t="t" r="r" b="b"/>
              <a:pathLst>
                <a:path w="87" h="316" extrusionOk="0">
                  <a:moveTo>
                    <a:pt x="29" y="1"/>
                  </a:moveTo>
                  <a:cubicBezTo>
                    <a:pt x="0" y="1"/>
                    <a:pt x="0" y="87"/>
                    <a:pt x="0" y="144"/>
                  </a:cubicBezTo>
                  <a:cubicBezTo>
                    <a:pt x="0" y="230"/>
                    <a:pt x="0" y="316"/>
                    <a:pt x="29" y="316"/>
                  </a:cubicBezTo>
                  <a:cubicBezTo>
                    <a:pt x="57" y="316"/>
                    <a:pt x="86" y="230"/>
                    <a:pt x="86" y="144"/>
                  </a:cubicBezTo>
                  <a:cubicBezTo>
                    <a:pt x="86" y="58"/>
                    <a:pt x="86"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80"/>
            <p:cNvSpPr/>
            <p:nvPr/>
          </p:nvSpPr>
          <p:spPr>
            <a:xfrm>
              <a:off x="3302191" y="1955069"/>
              <a:ext cx="14847" cy="27276"/>
            </a:xfrm>
            <a:custGeom>
              <a:avLst/>
              <a:gdLst/>
              <a:ahLst/>
              <a:cxnLst/>
              <a:rect l="l" t="t" r="r" b="b"/>
              <a:pathLst>
                <a:path w="172" h="316" extrusionOk="0">
                  <a:moveTo>
                    <a:pt x="29" y="0"/>
                  </a:moveTo>
                  <a:cubicBezTo>
                    <a:pt x="0" y="29"/>
                    <a:pt x="0" y="86"/>
                    <a:pt x="29" y="172"/>
                  </a:cubicBezTo>
                  <a:cubicBezTo>
                    <a:pt x="86" y="258"/>
                    <a:pt x="115" y="315"/>
                    <a:pt x="143" y="315"/>
                  </a:cubicBezTo>
                  <a:cubicBezTo>
                    <a:pt x="172" y="287"/>
                    <a:pt x="143" y="229"/>
                    <a:pt x="115" y="144"/>
                  </a:cubicBezTo>
                  <a:cubicBezTo>
                    <a:pt x="86" y="58"/>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80"/>
            <p:cNvSpPr/>
            <p:nvPr/>
          </p:nvSpPr>
          <p:spPr>
            <a:xfrm>
              <a:off x="3307111" y="1976044"/>
              <a:ext cx="27104" cy="21579"/>
            </a:xfrm>
            <a:custGeom>
              <a:avLst/>
              <a:gdLst/>
              <a:ahLst/>
              <a:cxnLst/>
              <a:rect l="l" t="t" r="r" b="b"/>
              <a:pathLst>
                <a:path w="314" h="250" extrusionOk="0">
                  <a:moveTo>
                    <a:pt x="129" y="1"/>
                  </a:moveTo>
                  <a:cubicBezTo>
                    <a:pt x="93" y="1"/>
                    <a:pt x="58" y="15"/>
                    <a:pt x="29" y="44"/>
                  </a:cubicBezTo>
                  <a:cubicBezTo>
                    <a:pt x="0" y="101"/>
                    <a:pt x="0" y="158"/>
                    <a:pt x="29" y="215"/>
                  </a:cubicBezTo>
                  <a:cubicBezTo>
                    <a:pt x="59" y="240"/>
                    <a:pt x="91" y="250"/>
                    <a:pt x="121" y="250"/>
                  </a:cubicBezTo>
                  <a:cubicBezTo>
                    <a:pt x="231" y="250"/>
                    <a:pt x="313" y="111"/>
                    <a:pt x="201" y="44"/>
                  </a:cubicBezTo>
                  <a:lnTo>
                    <a:pt x="229" y="44"/>
                  </a:lnTo>
                  <a:cubicBezTo>
                    <a:pt x="201" y="15"/>
                    <a:pt x="165" y="1"/>
                    <a:pt x="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80"/>
            <p:cNvSpPr/>
            <p:nvPr/>
          </p:nvSpPr>
          <p:spPr>
            <a:xfrm>
              <a:off x="3307111" y="1979756"/>
              <a:ext cx="22270" cy="18645"/>
            </a:xfrm>
            <a:custGeom>
              <a:avLst/>
              <a:gdLst/>
              <a:ahLst/>
              <a:cxnLst/>
              <a:rect l="l" t="t" r="r" b="b"/>
              <a:pathLst>
                <a:path w="258" h="216" extrusionOk="0">
                  <a:moveTo>
                    <a:pt x="201" y="1"/>
                  </a:moveTo>
                  <a:cubicBezTo>
                    <a:pt x="201" y="29"/>
                    <a:pt x="201" y="87"/>
                    <a:pt x="172" y="87"/>
                  </a:cubicBezTo>
                  <a:cubicBezTo>
                    <a:pt x="143" y="115"/>
                    <a:pt x="115" y="129"/>
                    <a:pt x="86" y="129"/>
                  </a:cubicBezTo>
                  <a:cubicBezTo>
                    <a:pt x="58" y="129"/>
                    <a:pt x="29" y="115"/>
                    <a:pt x="0" y="87"/>
                  </a:cubicBezTo>
                  <a:lnTo>
                    <a:pt x="0" y="87"/>
                  </a:lnTo>
                  <a:cubicBezTo>
                    <a:pt x="0" y="115"/>
                    <a:pt x="0" y="144"/>
                    <a:pt x="29" y="172"/>
                  </a:cubicBezTo>
                  <a:cubicBezTo>
                    <a:pt x="58" y="201"/>
                    <a:pt x="93" y="215"/>
                    <a:pt x="126" y="215"/>
                  </a:cubicBezTo>
                  <a:cubicBezTo>
                    <a:pt x="158" y="215"/>
                    <a:pt x="186" y="201"/>
                    <a:pt x="201" y="172"/>
                  </a:cubicBezTo>
                  <a:cubicBezTo>
                    <a:pt x="258" y="144"/>
                    <a:pt x="258" y="58"/>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80"/>
            <p:cNvSpPr/>
            <p:nvPr/>
          </p:nvSpPr>
          <p:spPr>
            <a:xfrm>
              <a:off x="3398521" y="2093436"/>
              <a:ext cx="22270" cy="20457"/>
            </a:xfrm>
            <a:custGeom>
              <a:avLst/>
              <a:gdLst/>
              <a:ahLst/>
              <a:cxnLst/>
              <a:rect l="l" t="t" r="r" b="b"/>
              <a:pathLst>
                <a:path w="258" h="237" extrusionOk="0">
                  <a:moveTo>
                    <a:pt x="258" y="0"/>
                  </a:moveTo>
                  <a:cubicBezTo>
                    <a:pt x="229" y="0"/>
                    <a:pt x="172" y="29"/>
                    <a:pt x="115" y="86"/>
                  </a:cubicBezTo>
                  <a:cubicBezTo>
                    <a:pt x="29" y="143"/>
                    <a:pt x="0" y="229"/>
                    <a:pt x="0" y="229"/>
                  </a:cubicBezTo>
                  <a:cubicBezTo>
                    <a:pt x="6" y="234"/>
                    <a:pt x="12" y="237"/>
                    <a:pt x="19" y="237"/>
                  </a:cubicBezTo>
                  <a:cubicBezTo>
                    <a:pt x="51" y="237"/>
                    <a:pt x="102" y="190"/>
                    <a:pt x="172" y="143"/>
                  </a:cubicBezTo>
                  <a:cubicBezTo>
                    <a:pt x="229" y="86"/>
                    <a:pt x="258" y="29"/>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80"/>
            <p:cNvSpPr/>
            <p:nvPr/>
          </p:nvSpPr>
          <p:spPr>
            <a:xfrm>
              <a:off x="3393600" y="2072029"/>
              <a:ext cx="24773" cy="14070"/>
            </a:xfrm>
            <a:custGeom>
              <a:avLst/>
              <a:gdLst/>
              <a:ahLst/>
              <a:cxnLst/>
              <a:rect l="l" t="t" r="r" b="b"/>
              <a:pathLst>
                <a:path w="287" h="163" extrusionOk="0">
                  <a:moveTo>
                    <a:pt x="38" y="0"/>
                  </a:moveTo>
                  <a:cubicBezTo>
                    <a:pt x="15" y="0"/>
                    <a:pt x="0" y="7"/>
                    <a:pt x="0" y="19"/>
                  </a:cubicBezTo>
                  <a:cubicBezTo>
                    <a:pt x="0" y="19"/>
                    <a:pt x="57" y="76"/>
                    <a:pt x="114" y="105"/>
                  </a:cubicBezTo>
                  <a:cubicBezTo>
                    <a:pt x="200" y="162"/>
                    <a:pt x="286" y="162"/>
                    <a:pt x="286" y="162"/>
                  </a:cubicBezTo>
                  <a:cubicBezTo>
                    <a:pt x="286" y="134"/>
                    <a:pt x="229" y="76"/>
                    <a:pt x="172" y="48"/>
                  </a:cubicBezTo>
                  <a:cubicBezTo>
                    <a:pt x="121" y="14"/>
                    <a:pt x="71" y="0"/>
                    <a:pt x="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0"/>
            <p:cNvSpPr/>
            <p:nvPr/>
          </p:nvSpPr>
          <p:spPr>
            <a:xfrm>
              <a:off x="3391097" y="2083509"/>
              <a:ext cx="27276" cy="7510"/>
            </a:xfrm>
            <a:custGeom>
              <a:avLst/>
              <a:gdLst/>
              <a:ahLst/>
              <a:cxnLst/>
              <a:rect l="l" t="t" r="r" b="b"/>
              <a:pathLst>
                <a:path w="316" h="87" extrusionOk="0">
                  <a:moveTo>
                    <a:pt x="143" y="1"/>
                  </a:moveTo>
                  <a:cubicBezTo>
                    <a:pt x="58" y="1"/>
                    <a:pt x="0" y="1"/>
                    <a:pt x="0" y="29"/>
                  </a:cubicBezTo>
                  <a:cubicBezTo>
                    <a:pt x="0" y="58"/>
                    <a:pt x="58" y="87"/>
                    <a:pt x="143" y="87"/>
                  </a:cubicBezTo>
                  <a:cubicBezTo>
                    <a:pt x="229" y="87"/>
                    <a:pt x="315" y="87"/>
                    <a:pt x="315" y="58"/>
                  </a:cubicBezTo>
                  <a:cubicBezTo>
                    <a:pt x="315" y="29"/>
                    <a:pt x="229" y="1"/>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80"/>
            <p:cNvSpPr/>
            <p:nvPr/>
          </p:nvSpPr>
          <p:spPr>
            <a:xfrm>
              <a:off x="3391097" y="2089897"/>
              <a:ext cx="27276" cy="12861"/>
            </a:xfrm>
            <a:custGeom>
              <a:avLst/>
              <a:gdLst/>
              <a:ahLst/>
              <a:cxnLst/>
              <a:rect l="l" t="t" r="r" b="b"/>
              <a:pathLst>
                <a:path w="316" h="149" extrusionOk="0">
                  <a:moveTo>
                    <a:pt x="295" y="1"/>
                  </a:moveTo>
                  <a:cubicBezTo>
                    <a:pt x="265" y="1"/>
                    <a:pt x="204" y="21"/>
                    <a:pt x="143" y="41"/>
                  </a:cubicBezTo>
                  <a:cubicBezTo>
                    <a:pt x="58" y="41"/>
                    <a:pt x="0" y="98"/>
                    <a:pt x="0" y="127"/>
                  </a:cubicBezTo>
                  <a:cubicBezTo>
                    <a:pt x="15" y="141"/>
                    <a:pt x="36" y="148"/>
                    <a:pt x="65" y="148"/>
                  </a:cubicBezTo>
                  <a:cubicBezTo>
                    <a:pt x="93" y="148"/>
                    <a:pt x="129" y="141"/>
                    <a:pt x="172" y="127"/>
                  </a:cubicBezTo>
                  <a:cubicBezTo>
                    <a:pt x="258" y="70"/>
                    <a:pt x="315" y="41"/>
                    <a:pt x="315" y="13"/>
                  </a:cubicBezTo>
                  <a:cubicBezTo>
                    <a:pt x="315" y="4"/>
                    <a:pt x="308" y="1"/>
                    <a:pt x="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80"/>
            <p:cNvSpPr/>
            <p:nvPr/>
          </p:nvSpPr>
          <p:spPr>
            <a:xfrm>
              <a:off x="3410864" y="2095852"/>
              <a:ext cx="12430" cy="25464"/>
            </a:xfrm>
            <a:custGeom>
              <a:avLst/>
              <a:gdLst/>
              <a:ahLst/>
              <a:cxnLst/>
              <a:rect l="l" t="t" r="r" b="b"/>
              <a:pathLst>
                <a:path w="144" h="295" extrusionOk="0">
                  <a:moveTo>
                    <a:pt x="143" y="1"/>
                  </a:moveTo>
                  <a:cubicBezTo>
                    <a:pt x="115" y="1"/>
                    <a:pt x="58" y="58"/>
                    <a:pt x="29" y="144"/>
                  </a:cubicBezTo>
                  <a:cubicBezTo>
                    <a:pt x="0" y="230"/>
                    <a:pt x="0" y="287"/>
                    <a:pt x="0" y="287"/>
                  </a:cubicBezTo>
                  <a:cubicBezTo>
                    <a:pt x="5" y="292"/>
                    <a:pt x="11" y="294"/>
                    <a:pt x="18" y="294"/>
                  </a:cubicBezTo>
                  <a:cubicBezTo>
                    <a:pt x="48" y="294"/>
                    <a:pt x="91" y="243"/>
                    <a:pt x="115" y="173"/>
                  </a:cubicBezTo>
                  <a:cubicBezTo>
                    <a:pt x="143" y="87"/>
                    <a:pt x="143" y="1"/>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0"/>
            <p:cNvSpPr/>
            <p:nvPr/>
          </p:nvSpPr>
          <p:spPr>
            <a:xfrm>
              <a:off x="3423207" y="2095852"/>
              <a:ext cx="7510" cy="27276"/>
            </a:xfrm>
            <a:custGeom>
              <a:avLst/>
              <a:gdLst/>
              <a:ahLst/>
              <a:cxnLst/>
              <a:rect l="l" t="t" r="r" b="b"/>
              <a:pathLst>
                <a:path w="87" h="316" extrusionOk="0">
                  <a:moveTo>
                    <a:pt x="29" y="1"/>
                  </a:moveTo>
                  <a:cubicBezTo>
                    <a:pt x="0" y="1"/>
                    <a:pt x="0" y="87"/>
                    <a:pt x="0" y="173"/>
                  </a:cubicBezTo>
                  <a:cubicBezTo>
                    <a:pt x="0" y="258"/>
                    <a:pt x="0" y="316"/>
                    <a:pt x="29" y="316"/>
                  </a:cubicBezTo>
                  <a:cubicBezTo>
                    <a:pt x="58" y="316"/>
                    <a:pt x="86" y="258"/>
                    <a:pt x="58" y="173"/>
                  </a:cubicBezTo>
                  <a:cubicBezTo>
                    <a:pt x="58"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0"/>
            <p:cNvSpPr/>
            <p:nvPr/>
          </p:nvSpPr>
          <p:spPr>
            <a:xfrm>
              <a:off x="3425710" y="2095852"/>
              <a:ext cx="17350" cy="24773"/>
            </a:xfrm>
            <a:custGeom>
              <a:avLst/>
              <a:gdLst/>
              <a:ahLst/>
              <a:cxnLst/>
              <a:rect l="l" t="t" r="r" b="b"/>
              <a:pathLst>
                <a:path w="201" h="287" extrusionOk="0">
                  <a:moveTo>
                    <a:pt x="29" y="1"/>
                  </a:moveTo>
                  <a:cubicBezTo>
                    <a:pt x="0" y="1"/>
                    <a:pt x="29" y="87"/>
                    <a:pt x="57" y="173"/>
                  </a:cubicBezTo>
                  <a:cubicBezTo>
                    <a:pt x="86" y="230"/>
                    <a:pt x="143" y="287"/>
                    <a:pt x="172" y="287"/>
                  </a:cubicBezTo>
                  <a:cubicBezTo>
                    <a:pt x="200" y="287"/>
                    <a:pt x="172" y="201"/>
                    <a:pt x="143" y="115"/>
                  </a:cubicBezTo>
                  <a:cubicBezTo>
                    <a:pt x="86" y="58"/>
                    <a:pt x="57"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0"/>
            <p:cNvSpPr/>
            <p:nvPr/>
          </p:nvSpPr>
          <p:spPr>
            <a:xfrm>
              <a:off x="3430630" y="2092745"/>
              <a:ext cx="22270" cy="18990"/>
            </a:xfrm>
            <a:custGeom>
              <a:avLst/>
              <a:gdLst/>
              <a:ahLst/>
              <a:cxnLst/>
              <a:rect l="l" t="t" r="r" b="b"/>
              <a:pathLst>
                <a:path w="258" h="220" extrusionOk="0">
                  <a:moveTo>
                    <a:pt x="19" y="1"/>
                  </a:moveTo>
                  <a:cubicBezTo>
                    <a:pt x="12" y="1"/>
                    <a:pt x="6" y="3"/>
                    <a:pt x="0" y="8"/>
                  </a:cubicBezTo>
                  <a:cubicBezTo>
                    <a:pt x="0" y="37"/>
                    <a:pt x="29" y="94"/>
                    <a:pt x="86" y="151"/>
                  </a:cubicBezTo>
                  <a:cubicBezTo>
                    <a:pt x="149" y="193"/>
                    <a:pt x="197" y="220"/>
                    <a:pt x="229" y="220"/>
                  </a:cubicBezTo>
                  <a:cubicBezTo>
                    <a:pt x="240" y="220"/>
                    <a:pt x="250" y="216"/>
                    <a:pt x="258" y="209"/>
                  </a:cubicBezTo>
                  <a:cubicBezTo>
                    <a:pt x="258" y="209"/>
                    <a:pt x="229" y="151"/>
                    <a:pt x="143" y="94"/>
                  </a:cubicBezTo>
                  <a:cubicBezTo>
                    <a:pt x="97" y="47"/>
                    <a:pt x="50" y="1"/>
                    <a:pt x="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80"/>
            <p:cNvSpPr/>
            <p:nvPr/>
          </p:nvSpPr>
          <p:spPr>
            <a:xfrm>
              <a:off x="3430630" y="2089120"/>
              <a:ext cx="27276" cy="11135"/>
            </a:xfrm>
            <a:custGeom>
              <a:avLst/>
              <a:gdLst/>
              <a:ahLst/>
              <a:cxnLst/>
              <a:rect l="l" t="t" r="r" b="b"/>
              <a:pathLst>
                <a:path w="316" h="129" extrusionOk="0">
                  <a:moveTo>
                    <a:pt x="68" y="0"/>
                  </a:moveTo>
                  <a:cubicBezTo>
                    <a:pt x="43" y="0"/>
                    <a:pt x="29" y="7"/>
                    <a:pt x="29" y="22"/>
                  </a:cubicBezTo>
                  <a:cubicBezTo>
                    <a:pt x="0" y="50"/>
                    <a:pt x="86" y="79"/>
                    <a:pt x="172" y="107"/>
                  </a:cubicBezTo>
                  <a:cubicBezTo>
                    <a:pt x="215" y="122"/>
                    <a:pt x="251" y="129"/>
                    <a:pt x="276" y="129"/>
                  </a:cubicBezTo>
                  <a:cubicBezTo>
                    <a:pt x="301" y="129"/>
                    <a:pt x="315" y="122"/>
                    <a:pt x="315" y="107"/>
                  </a:cubicBezTo>
                  <a:cubicBezTo>
                    <a:pt x="315" y="79"/>
                    <a:pt x="258" y="50"/>
                    <a:pt x="172" y="22"/>
                  </a:cubicBezTo>
                  <a:cubicBezTo>
                    <a:pt x="129" y="7"/>
                    <a:pt x="93" y="0"/>
                    <a:pt x="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80"/>
            <p:cNvSpPr/>
            <p:nvPr/>
          </p:nvSpPr>
          <p:spPr>
            <a:xfrm>
              <a:off x="3433047" y="2082387"/>
              <a:ext cx="27276" cy="7251"/>
            </a:xfrm>
            <a:custGeom>
              <a:avLst/>
              <a:gdLst/>
              <a:ahLst/>
              <a:cxnLst/>
              <a:rect l="l" t="t" r="r" b="b"/>
              <a:pathLst>
                <a:path w="316" h="84" extrusionOk="0">
                  <a:moveTo>
                    <a:pt x="227" y="1"/>
                  </a:moveTo>
                  <a:cubicBezTo>
                    <a:pt x="201" y="1"/>
                    <a:pt x="173" y="4"/>
                    <a:pt x="144" y="14"/>
                  </a:cubicBezTo>
                  <a:cubicBezTo>
                    <a:pt x="58" y="14"/>
                    <a:pt x="1" y="42"/>
                    <a:pt x="1" y="71"/>
                  </a:cubicBezTo>
                  <a:cubicBezTo>
                    <a:pt x="1" y="71"/>
                    <a:pt x="26" y="84"/>
                    <a:pt x="69" y="84"/>
                  </a:cubicBezTo>
                  <a:cubicBezTo>
                    <a:pt x="90" y="84"/>
                    <a:pt x="115" y="80"/>
                    <a:pt x="144" y="71"/>
                  </a:cubicBezTo>
                  <a:cubicBezTo>
                    <a:pt x="258" y="71"/>
                    <a:pt x="316" y="42"/>
                    <a:pt x="316" y="14"/>
                  </a:cubicBezTo>
                  <a:cubicBezTo>
                    <a:pt x="316" y="14"/>
                    <a:pt x="278" y="1"/>
                    <a:pt x="2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0"/>
            <p:cNvSpPr/>
            <p:nvPr/>
          </p:nvSpPr>
          <p:spPr>
            <a:xfrm>
              <a:off x="3430630" y="2070130"/>
              <a:ext cx="24773" cy="15969"/>
            </a:xfrm>
            <a:custGeom>
              <a:avLst/>
              <a:gdLst/>
              <a:ahLst/>
              <a:cxnLst/>
              <a:rect l="l" t="t" r="r" b="b"/>
              <a:pathLst>
                <a:path w="287" h="185" extrusionOk="0">
                  <a:moveTo>
                    <a:pt x="272" y="1"/>
                  </a:moveTo>
                  <a:cubicBezTo>
                    <a:pt x="248" y="1"/>
                    <a:pt x="196" y="21"/>
                    <a:pt x="115" y="41"/>
                  </a:cubicBezTo>
                  <a:cubicBezTo>
                    <a:pt x="58" y="98"/>
                    <a:pt x="0" y="156"/>
                    <a:pt x="0" y="184"/>
                  </a:cubicBezTo>
                  <a:cubicBezTo>
                    <a:pt x="29" y="184"/>
                    <a:pt x="86" y="184"/>
                    <a:pt x="172" y="127"/>
                  </a:cubicBezTo>
                  <a:cubicBezTo>
                    <a:pt x="229" y="70"/>
                    <a:pt x="286" y="13"/>
                    <a:pt x="286" y="13"/>
                  </a:cubicBezTo>
                  <a:cubicBezTo>
                    <a:pt x="286" y="4"/>
                    <a:pt x="282" y="1"/>
                    <a:pt x="2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0"/>
            <p:cNvSpPr/>
            <p:nvPr/>
          </p:nvSpPr>
          <p:spPr>
            <a:xfrm>
              <a:off x="3428127" y="2060635"/>
              <a:ext cx="19853" cy="22960"/>
            </a:xfrm>
            <a:custGeom>
              <a:avLst/>
              <a:gdLst/>
              <a:ahLst/>
              <a:cxnLst/>
              <a:rect l="l" t="t" r="r" b="b"/>
              <a:pathLst>
                <a:path w="230" h="266" extrusionOk="0">
                  <a:moveTo>
                    <a:pt x="183" y="1"/>
                  </a:moveTo>
                  <a:cubicBezTo>
                    <a:pt x="151" y="1"/>
                    <a:pt x="105" y="47"/>
                    <a:pt x="58" y="94"/>
                  </a:cubicBezTo>
                  <a:cubicBezTo>
                    <a:pt x="29" y="180"/>
                    <a:pt x="1" y="237"/>
                    <a:pt x="1" y="266"/>
                  </a:cubicBezTo>
                  <a:cubicBezTo>
                    <a:pt x="29" y="266"/>
                    <a:pt x="87" y="208"/>
                    <a:pt x="144" y="151"/>
                  </a:cubicBezTo>
                  <a:cubicBezTo>
                    <a:pt x="172" y="65"/>
                    <a:pt x="230" y="8"/>
                    <a:pt x="201" y="8"/>
                  </a:cubicBezTo>
                  <a:cubicBezTo>
                    <a:pt x="196" y="3"/>
                    <a:pt x="190" y="1"/>
                    <a:pt x="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0"/>
            <p:cNvSpPr/>
            <p:nvPr/>
          </p:nvSpPr>
          <p:spPr>
            <a:xfrm>
              <a:off x="3425710" y="2053902"/>
              <a:ext cx="7423" cy="27276"/>
            </a:xfrm>
            <a:custGeom>
              <a:avLst/>
              <a:gdLst/>
              <a:ahLst/>
              <a:cxnLst/>
              <a:rect l="l" t="t" r="r" b="b"/>
              <a:pathLst>
                <a:path w="86" h="316" extrusionOk="0">
                  <a:moveTo>
                    <a:pt x="57" y="0"/>
                  </a:moveTo>
                  <a:cubicBezTo>
                    <a:pt x="57" y="0"/>
                    <a:pt x="29" y="58"/>
                    <a:pt x="0" y="143"/>
                  </a:cubicBezTo>
                  <a:lnTo>
                    <a:pt x="0" y="315"/>
                  </a:lnTo>
                  <a:cubicBezTo>
                    <a:pt x="0" y="315"/>
                    <a:pt x="57" y="258"/>
                    <a:pt x="57" y="172"/>
                  </a:cubicBezTo>
                  <a:cubicBezTo>
                    <a:pt x="86" y="86"/>
                    <a:pt x="57"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80"/>
            <p:cNvSpPr/>
            <p:nvPr/>
          </p:nvSpPr>
          <p:spPr>
            <a:xfrm>
              <a:off x="3415784" y="2053902"/>
              <a:ext cx="10013" cy="27276"/>
            </a:xfrm>
            <a:custGeom>
              <a:avLst/>
              <a:gdLst/>
              <a:ahLst/>
              <a:cxnLst/>
              <a:rect l="l" t="t" r="r" b="b"/>
              <a:pathLst>
                <a:path w="116" h="316" extrusionOk="0">
                  <a:moveTo>
                    <a:pt x="1" y="0"/>
                  </a:moveTo>
                  <a:cubicBezTo>
                    <a:pt x="1" y="29"/>
                    <a:pt x="1" y="86"/>
                    <a:pt x="1" y="172"/>
                  </a:cubicBezTo>
                  <a:cubicBezTo>
                    <a:pt x="29" y="258"/>
                    <a:pt x="58" y="315"/>
                    <a:pt x="86" y="315"/>
                  </a:cubicBezTo>
                  <a:cubicBezTo>
                    <a:pt x="115" y="315"/>
                    <a:pt x="115" y="229"/>
                    <a:pt x="86" y="143"/>
                  </a:cubicBezTo>
                  <a:cubicBezTo>
                    <a:pt x="58" y="58"/>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80"/>
            <p:cNvSpPr/>
            <p:nvPr/>
          </p:nvSpPr>
          <p:spPr>
            <a:xfrm>
              <a:off x="3403441" y="2060635"/>
              <a:ext cx="19853" cy="22960"/>
            </a:xfrm>
            <a:custGeom>
              <a:avLst/>
              <a:gdLst/>
              <a:ahLst/>
              <a:cxnLst/>
              <a:rect l="l" t="t" r="r" b="b"/>
              <a:pathLst>
                <a:path w="230" h="266" extrusionOk="0">
                  <a:moveTo>
                    <a:pt x="17" y="1"/>
                  </a:moveTo>
                  <a:cubicBezTo>
                    <a:pt x="11" y="1"/>
                    <a:pt x="6" y="3"/>
                    <a:pt x="0" y="8"/>
                  </a:cubicBezTo>
                  <a:cubicBezTo>
                    <a:pt x="0" y="8"/>
                    <a:pt x="29" y="94"/>
                    <a:pt x="58" y="151"/>
                  </a:cubicBezTo>
                  <a:cubicBezTo>
                    <a:pt x="115" y="237"/>
                    <a:pt x="172" y="266"/>
                    <a:pt x="201" y="266"/>
                  </a:cubicBezTo>
                  <a:cubicBezTo>
                    <a:pt x="229" y="237"/>
                    <a:pt x="201" y="180"/>
                    <a:pt x="144" y="94"/>
                  </a:cubicBezTo>
                  <a:cubicBezTo>
                    <a:pt x="73" y="47"/>
                    <a:pt x="42" y="1"/>
                    <a:pt x="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0"/>
            <p:cNvSpPr/>
            <p:nvPr/>
          </p:nvSpPr>
          <p:spPr>
            <a:xfrm>
              <a:off x="3398521" y="2065296"/>
              <a:ext cx="22270" cy="19249"/>
            </a:xfrm>
            <a:custGeom>
              <a:avLst/>
              <a:gdLst/>
              <a:ahLst/>
              <a:cxnLst/>
              <a:rect l="l" t="t" r="r" b="b"/>
              <a:pathLst>
                <a:path w="258" h="223" extrusionOk="0">
                  <a:moveTo>
                    <a:pt x="29" y="0"/>
                  </a:moveTo>
                  <a:cubicBezTo>
                    <a:pt x="18" y="0"/>
                    <a:pt x="8" y="4"/>
                    <a:pt x="0" y="11"/>
                  </a:cubicBezTo>
                  <a:cubicBezTo>
                    <a:pt x="0" y="11"/>
                    <a:pt x="29" y="69"/>
                    <a:pt x="86" y="154"/>
                  </a:cubicBezTo>
                  <a:cubicBezTo>
                    <a:pt x="149" y="196"/>
                    <a:pt x="196" y="223"/>
                    <a:pt x="217" y="223"/>
                  </a:cubicBezTo>
                  <a:cubicBezTo>
                    <a:pt x="225" y="223"/>
                    <a:pt x="229" y="219"/>
                    <a:pt x="229" y="212"/>
                  </a:cubicBezTo>
                  <a:cubicBezTo>
                    <a:pt x="258" y="212"/>
                    <a:pt x="201" y="126"/>
                    <a:pt x="143" y="69"/>
                  </a:cubicBezTo>
                  <a:cubicBezTo>
                    <a:pt x="101" y="27"/>
                    <a:pt x="60"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0"/>
            <p:cNvSpPr/>
            <p:nvPr/>
          </p:nvSpPr>
          <p:spPr>
            <a:xfrm>
              <a:off x="3391097" y="2076690"/>
              <a:ext cx="27276" cy="11221"/>
            </a:xfrm>
            <a:custGeom>
              <a:avLst/>
              <a:gdLst/>
              <a:ahLst/>
              <a:cxnLst/>
              <a:rect l="l" t="t" r="r" b="b"/>
              <a:pathLst>
                <a:path w="316" h="130" extrusionOk="0">
                  <a:moveTo>
                    <a:pt x="54" y="1"/>
                  </a:moveTo>
                  <a:cubicBezTo>
                    <a:pt x="22" y="1"/>
                    <a:pt x="0" y="8"/>
                    <a:pt x="0" y="22"/>
                  </a:cubicBezTo>
                  <a:cubicBezTo>
                    <a:pt x="0" y="51"/>
                    <a:pt x="58" y="80"/>
                    <a:pt x="143"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0"/>
            <p:cNvSpPr/>
            <p:nvPr/>
          </p:nvSpPr>
          <p:spPr>
            <a:xfrm>
              <a:off x="3388594" y="2087480"/>
              <a:ext cx="29780" cy="8459"/>
            </a:xfrm>
            <a:custGeom>
              <a:avLst/>
              <a:gdLst/>
              <a:ahLst/>
              <a:cxnLst/>
              <a:rect l="l" t="t" r="r" b="b"/>
              <a:pathLst>
                <a:path w="345" h="98" extrusionOk="0">
                  <a:moveTo>
                    <a:pt x="246" y="0"/>
                  </a:moveTo>
                  <a:cubicBezTo>
                    <a:pt x="223" y="0"/>
                    <a:pt x="198" y="4"/>
                    <a:pt x="172" y="12"/>
                  </a:cubicBezTo>
                  <a:cubicBezTo>
                    <a:pt x="87" y="12"/>
                    <a:pt x="1" y="41"/>
                    <a:pt x="29" y="69"/>
                  </a:cubicBezTo>
                  <a:cubicBezTo>
                    <a:pt x="29" y="69"/>
                    <a:pt x="87" y="98"/>
                    <a:pt x="172" y="98"/>
                  </a:cubicBezTo>
                  <a:cubicBezTo>
                    <a:pt x="258" y="98"/>
                    <a:pt x="344" y="41"/>
                    <a:pt x="344" y="41"/>
                  </a:cubicBezTo>
                  <a:cubicBezTo>
                    <a:pt x="344" y="20"/>
                    <a:pt x="301" y="0"/>
                    <a:pt x="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0"/>
            <p:cNvSpPr/>
            <p:nvPr/>
          </p:nvSpPr>
          <p:spPr>
            <a:xfrm>
              <a:off x="3393600" y="2092400"/>
              <a:ext cx="24773" cy="14501"/>
            </a:xfrm>
            <a:custGeom>
              <a:avLst/>
              <a:gdLst/>
              <a:ahLst/>
              <a:cxnLst/>
              <a:rect l="l" t="t" r="r" b="b"/>
              <a:pathLst>
                <a:path w="287" h="168" extrusionOk="0">
                  <a:moveTo>
                    <a:pt x="267" y="0"/>
                  </a:moveTo>
                  <a:cubicBezTo>
                    <a:pt x="238" y="0"/>
                    <a:pt x="184" y="21"/>
                    <a:pt x="143" y="41"/>
                  </a:cubicBezTo>
                  <a:cubicBezTo>
                    <a:pt x="57" y="98"/>
                    <a:pt x="0" y="155"/>
                    <a:pt x="0" y="155"/>
                  </a:cubicBezTo>
                  <a:cubicBezTo>
                    <a:pt x="8" y="164"/>
                    <a:pt x="19" y="167"/>
                    <a:pt x="33" y="167"/>
                  </a:cubicBezTo>
                  <a:cubicBezTo>
                    <a:pt x="65" y="167"/>
                    <a:pt x="111" y="147"/>
                    <a:pt x="172" y="127"/>
                  </a:cubicBezTo>
                  <a:cubicBezTo>
                    <a:pt x="258" y="69"/>
                    <a:pt x="286" y="12"/>
                    <a:pt x="286" y="12"/>
                  </a:cubicBezTo>
                  <a:cubicBezTo>
                    <a:pt x="286" y="4"/>
                    <a:pt x="279" y="0"/>
                    <a:pt x="2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0"/>
            <p:cNvSpPr/>
            <p:nvPr/>
          </p:nvSpPr>
          <p:spPr>
            <a:xfrm>
              <a:off x="3403441" y="2095248"/>
              <a:ext cx="17350" cy="22960"/>
            </a:xfrm>
            <a:custGeom>
              <a:avLst/>
              <a:gdLst/>
              <a:ahLst/>
              <a:cxnLst/>
              <a:rect l="l" t="t" r="r" b="b"/>
              <a:pathLst>
                <a:path w="201" h="266" extrusionOk="0">
                  <a:moveTo>
                    <a:pt x="182" y="0"/>
                  </a:moveTo>
                  <a:cubicBezTo>
                    <a:pt x="151" y="0"/>
                    <a:pt x="104" y="47"/>
                    <a:pt x="58" y="94"/>
                  </a:cubicBezTo>
                  <a:cubicBezTo>
                    <a:pt x="0" y="180"/>
                    <a:pt x="0" y="237"/>
                    <a:pt x="0" y="265"/>
                  </a:cubicBezTo>
                  <a:cubicBezTo>
                    <a:pt x="29" y="265"/>
                    <a:pt x="86" y="208"/>
                    <a:pt x="144" y="151"/>
                  </a:cubicBezTo>
                  <a:cubicBezTo>
                    <a:pt x="172" y="65"/>
                    <a:pt x="201" y="8"/>
                    <a:pt x="201" y="8"/>
                  </a:cubicBezTo>
                  <a:cubicBezTo>
                    <a:pt x="196" y="3"/>
                    <a:pt x="189" y="0"/>
                    <a:pt x="1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80"/>
            <p:cNvSpPr/>
            <p:nvPr/>
          </p:nvSpPr>
          <p:spPr>
            <a:xfrm>
              <a:off x="3415784" y="2095852"/>
              <a:ext cx="10013" cy="27276"/>
            </a:xfrm>
            <a:custGeom>
              <a:avLst/>
              <a:gdLst/>
              <a:ahLst/>
              <a:cxnLst/>
              <a:rect l="l" t="t" r="r" b="b"/>
              <a:pathLst>
                <a:path w="116" h="316" extrusionOk="0">
                  <a:moveTo>
                    <a:pt x="86" y="1"/>
                  </a:moveTo>
                  <a:cubicBezTo>
                    <a:pt x="58" y="1"/>
                    <a:pt x="29" y="58"/>
                    <a:pt x="29" y="144"/>
                  </a:cubicBezTo>
                  <a:cubicBezTo>
                    <a:pt x="1" y="230"/>
                    <a:pt x="29" y="316"/>
                    <a:pt x="29" y="316"/>
                  </a:cubicBezTo>
                  <a:cubicBezTo>
                    <a:pt x="29" y="316"/>
                    <a:pt x="86" y="258"/>
                    <a:pt x="86" y="173"/>
                  </a:cubicBezTo>
                  <a:cubicBezTo>
                    <a:pt x="115" y="87"/>
                    <a:pt x="115" y="1"/>
                    <a:pt x="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0"/>
            <p:cNvSpPr/>
            <p:nvPr/>
          </p:nvSpPr>
          <p:spPr>
            <a:xfrm>
              <a:off x="3423207" y="2095852"/>
              <a:ext cx="12430" cy="27276"/>
            </a:xfrm>
            <a:custGeom>
              <a:avLst/>
              <a:gdLst/>
              <a:ahLst/>
              <a:cxnLst/>
              <a:rect l="l" t="t" r="r" b="b"/>
              <a:pathLst>
                <a:path w="144" h="316" extrusionOk="0">
                  <a:moveTo>
                    <a:pt x="29" y="1"/>
                  </a:moveTo>
                  <a:cubicBezTo>
                    <a:pt x="29" y="1"/>
                    <a:pt x="0" y="87"/>
                    <a:pt x="29" y="173"/>
                  </a:cubicBezTo>
                  <a:cubicBezTo>
                    <a:pt x="58" y="258"/>
                    <a:pt x="86" y="316"/>
                    <a:pt x="115" y="316"/>
                  </a:cubicBezTo>
                  <a:cubicBezTo>
                    <a:pt x="144" y="316"/>
                    <a:pt x="115" y="230"/>
                    <a:pt x="115" y="144"/>
                  </a:cubicBezTo>
                  <a:cubicBezTo>
                    <a:pt x="115"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0"/>
            <p:cNvSpPr/>
            <p:nvPr/>
          </p:nvSpPr>
          <p:spPr>
            <a:xfrm>
              <a:off x="3428127" y="2095248"/>
              <a:ext cx="17436" cy="22960"/>
            </a:xfrm>
            <a:custGeom>
              <a:avLst/>
              <a:gdLst/>
              <a:ahLst/>
              <a:cxnLst/>
              <a:rect l="l" t="t" r="r" b="b"/>
              <a:pathLst>
                <a:path w="202" h="266" extrusionOk="0">
                  <a:moveTo>
                    <a:pt x="19" y="0"/>
                  </a:moveTo>
                  <a:cubicBezTo>
                    <a:pt x="12" y="0"/>
                    <a:pt x="6" y="3"/>
                    <a:pt x="1" y="8"/>
                  </a:cubicBezTo>
                  <a:cubicBezTo>
                    <a:pt x="1" y="8"/>
                    <a:pt x="1" y="65"/>
                    <a:pt x="87" y="151"/>
                  </a:cubicBezTo>
                  <a:cubicBezTo>
                    <a:pt x="144" y="237"/>
                    <a:pt x="172" y="265"/>
                    <a:pt x="201" y="265"/>
                  </a:cubicBezTo>
                  <a:cubicBezTo>
                    <a:pt x="201" y="237"/>
                    <a:pt x="201" y="180"/>
                    <a:pt x="144" y="94"/>
                  </a:cubicBezTo>
                  <a:cubicBezTo>
                    <a:pt x="97" y="47"/>
                    <a:pt x="50" y="0"/>
                    <a:pt x="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0"/>
            <p:cNvSpPr/>
            <p:nvPr/>
          </p:nvSpPr>
          <p:spPr>
            <a:xfrm>
              <a:off x="3430630" y="2092400"/>
              <a:ext cx="24773" cy="14501"/>
            </a:xfrm>
            <a:custGeom>
              <a:avLst/>
              <a:gdLst/>
              <a:ahLst/>
              <a:cxnLst/>
              <a:rect l="l" t="t" r="r" b="b"/>
              <a:pathLst>
                <a:path w="287" h="168" extrusionOk="0">
                  <a:moveTo>
                    <a:pt x="33" y="0"/>
                  </a:moveTo>
                  <a:cubicBezTo>
                    <a:pt x="20" y="0"/>
                    <a:pt x="9" y="4"/>
                    <a:pt x="0" y="12"/>
                  </a:cubicBezTo>
                  <a:cubicBezTo>
                    <a:pt x="0" y="12"/>
                    <a:pt x="58" y="69"/>
                    <a:pt x="115" y="127"/>
                  </a:cubicBezTo>
                  <a:cubicBezTo>
                    <a:pt x="175" y="147"/>
                    <a:pt x="236" y="167"/>
                    <a:pt x="267" y="167"/>
                  </a:cubicBezTo>
                  <a:cubicBezTo>
                    <a:pt x="279" y="167"/>
                    <a:pt x="286" y="164"/>
                    <a:pt x="286" y="155"/>
                  </a:cubicBezTo>
                  <a:cubicBezTo>
                    <a:pt x="286" y="155"/>
                    <a:pt x="229" y="98"/>
                    <a:pt x="172" y="41"/>
                  </a:cubicBezTo>
                  <a:cubicBezTo>
                    <a:pt x="111" y="21"/>
                    <a:pt x="65" y="0"/>
                    <a:pt x="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0"/>
            <p:cNvSpPr/>
            <p:nvPr/>
          </p:nvSpPr>
          <p:spPr>
            <a:xfrm>
              <a:off x="3430630" y="2088429"/>
              <a:ext cx="29693" cy="8545"/>
            </a:xfrm>
            <a:custGeom>
              <a:avLst/>
              <a:gdLst/>
              <a:ahLst/>
              <a:cxnLst/>
              <a:rect l="l" t="t" r="r" b="b"/>
              <a:pathLst>
                <a:path w="344" h="99" extrusionOk="0">
                  <a:moveTo>
                    <a:pt x="172" y="1"/>
                  </a:moveTo>
                  <a:cubicBezTo>
                    <a:pt x="86" y="1"/>
                    <a:pt x="29" y="1"/>
                    <a:pt x="29" y="30"/>
                  </a:cubicBezTo>
                  <a:cubicBezTo>
                    <a:pt x="0" y="58"/>
                    <a:pt x="86" y="87"/>
                    <a:pt x="172" y="87"/>
                  </a:cubicBezTo>
                  <a:cubicBezTo>
                    <a:pt x="197" y="95"/>
                    <a:pt x="222" y="99"/>
                    <a:pt x="245" y="99"/>
                  </a:cubicBezTo>
                  <a:cubicBezTo>
                    <a:pt x="301" y="99"/>
                    <a:pt x="344" y="78"/>
                    <a:pt x="344" y="58"/>
                  </a:cubicBezTo>
                  <a:cubicBezTo>
                    <a:pt x="344" y="58"/>
                    <a:pt x="286"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0"/>
            <p:cNvSpPr/>
            <p:nvPr/>
          </p:nvSpPr>
          <p:spPr>
            <a:xfrm>
              <a:off x="3430630" y="2077467"/>
              <a:ext cx="29693" cy="10444"/>
            </a:xfrm>
            <a:custGeom>
              <a:avLst/>
              <a:gdLst/>
              <a:ahLst/>
              <a:cxnLst/>
              <a:rect l="l" t="t" r="r" b="b"/>
              <a:pathLst>
                <a:path w="344" h="121" extrusionOk="0">
                  <a:moveTo>
                    <a:pt x="247" y="1"/>
                  </a:moveTo>
                  <a:cubicBezTo>
                    <a:pt x="226" y="1"/>
                    <a:pt x="201" y="4"/>
                    <a:pt x="172" y="13"/>
                  </a:cubicBezTo>
                  <a:cubicBezTo>
                    <a:pt x="86" y="42"/>
                    <a:pt x="0" y="99"/>
                    <a:pt x="29" y="99"/>
                  </a:cubicBezTo>
                  <a:cubicBezTo>
                    <a:pt x="29" y="114"/>
                    <a:pt x="43" y="121"/>
                    <a:pt x="68" y="121"/>
                  </a:cubicBezTo>
                  <a:cubicBezTo>
                    <a:pt x="93" y="121"/>
                    <a:pt x="129" y="114"/>
                    <a:pt x="172" y="99"/>
                  </a:cubicBezTo>
                  <a:cubicBezTo>
                    <a:pt x="258" y="99"/>
                    <a:pt x="344" y="42"/>
                    <a:pt x="315" y="13"/>
                  </a:cubicBezTo>
                  <a:cubicBezTo>
                    <a:pt x="315" y="13"/>
                    <a:pt x="290" y="1"/>
                    <a:pt x="2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80"/>
            <p:cNvSpPr/>
            <p:nvPr/>
          </p:nvSpPr>
          <p:spPr>
            <a:xfrm>
              <a:off x="3428127" y="2065296"/>
              <a:ext cx="24773" cy="19249"/>
            </a:xfrm>
            <a:custGeom>
              <a:avLst/>
              <a:gdLst/>
              <a:ahLst/>
              <a:cxnLst/>
              <a:rect l="l" t="t" r="r" b="b"/>
              <a:pathLst>
                <a:path w="287" h="223" extrusionOk="0">
                  <a:moveTo>
                    <a:pt x="258" y="0"/>
                  </a:moveTo>
                  <a:cubicBezTo>
                    <a:pt x="226" y="0"/>
                    <a:pt x="178" y="27"/>
                    <a:pt x="115" y="69"/>
                  </a:cubicBezTo>
                  <a:cubicBezTo>
                    <a:pt x="58" y="154"/>
                    <a:pt x="1" y="212"/>
                    <a:pt x="29" y="212"/>
                  </a:cubicBezTo>
                  <a:cubicBezTo>
                    <a:pt x="29" y="219"/>
                    <a:pt x="35" y="223"/>
                    <a:pt x="46" y="223"/>
                  </a:cubicBezTo>
                  <a:cubicBezTo>
                    <a:pt x="73" y="223"/>
                    <a:pt x="131" y="196"/>
                    <a:pt x="172" y="154"/>
                  </a:cubicBezTo>
                  <a:cubicBezTo>
                    <a:pt x="230" y="69"/>
                    <a:pt x="287" y="40"/>
                    <a:pt x="287" y="11"/>
                  </a:cubicBezTo>
                  <a:cubicBezTo>
                    <a:pt x="279" y="4"/>
                    <a:pt x="269"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80"/>
            <p:cNvSpPr/>
            <p:nvPr/>
          </p:nvSpPr>
          <p:spPr>
            <a:xfrm>
              <a:off x="3425710" y="2056319"/>
              <a:ext cx="17350" cy="25464"/>
            </a:xfrm>
            <a:custGeom>
              <a:avLst/>
              <a:gdLst/>
              <a:ahLst/>
              <a:cxnLst/>
              <a:rect l="l" t="t" r="r" b="b"/>
              <a:pathLst>
                <a:path w="201" h="295" extrusionOk="0">
                  <a:moveTo>
                    <a:pt x="172" y="1"/>
                  </a:moveTo>
                  <a:cubicBezTo>
                    <a:pt x="143" y="1"/>
                    <a:pt x="86" y="58"/>
                    <a:pt x="57" y="144"/>
                  </a:cubicBezTo>
                  <a:cubicBezTo>
                    <a:pt x="29" y="230"/>
                    <a:pt x="0" y="287"/>
                    <a:pt x="29" y="287"/>
                  </a:cubicBezTo>
                  <a:cubicBezTo>
                    <a:pt x="34" y="292"/>
                    <a:pt x="39" y="295"/>
                    <a:pt x="44" y="295"/>
                  </a:cubicBezTo>
                  <a:cubicBezTo>
                    <a:pt x="68" y="295"/>
                    <a:pt x="96" y="243"/>
                    <a:pt x="143" y="173"/>
                  </a:cubicBezTo>
                  <a:cubicBezTo>
                    <a:pt x="172" y="87"/>
                    <a:pt x="200" y="30"/>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0"/>
            <p:cNvSpPr/>
            <p:nvPr/>
          </p:nvSpPr>
          <p:spPr>
            <a:xfrm>
              <a:off x="3423207" y="2053902"/>
              <a:ext cx="5006" cy="27276"/>
            </a:xfrm>
            <a:custGeom>
              <a:avLst/>
              <a:gdLst/>
              <a:ahLst/>
              <a:cxnLst/>
              <a:rect l="l" t="t" r="r" b="b"/>
              <a:pathLst>
                <a:path w="58" h="316" extrusionOk="0">
                  <a:moveTo>
                    <a:pt x="29" y="0"/>
                  </a:moveTo>
                  <a:cubicBezTo>
                    <a:pt x="0" y="0"/>
                    <a:pt x="0" y="58"/>
                    <a:pt x="0" y="172"/>
                  </a:cubicBezTo>
                  <a:cubicBezTo>
                    <a:pt x="0" y="258"/>
                    <a:pt x="0" y="315"/>
                    <a:pt x="29" y="315"/>
                  </a:cubicBezTo>
                  <a:cubicBezTo>
                    <a:pt x="58" y="315"/>
                    <a:pt x="58" y="258"/>
                    <a:pt x="58" y="172"/>
                  </a:cubicBezTo>
                  <a:cubicBezTo>
                    <a:pt x="58" y="58"/>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0"/>
            <p:cNvSpPr/>
            <p:nvPr/>
          </p:nvSpPr>
          <p:spPr>
            <a:xfrm>
              <a:off x="3410864" y="2056319"/>
              <a:ext cx="12430" cy="25464"/>
            </a:xfrm>
            <a:custGeom>
              <a:avLst/>
              <a:gdLst/>
              <a:ahLst/>
              <a:cxnLst/>
              <a:rect l="l" t="t" r="r" b="b"/>
              <a:pathLst>
                <a:path w="144" h="295" extrusionOk="0">
                  <a:moveTo>
                    <a:pt x="0" y="1"/>
                  </a:moveTo>
                  <a:cubicBezTo>
                    <a:pt x="0" y="1"/>
                    <a:pt x="0" y="87"/>
                    <a:pt x="29" y="173"/>
                  </a:cubicBezTo>
                  <a:cubicBezTo>
                    <a:pt x="53" y="243"/>
                    <a:pt x="95" y="295"/>
                    <a:pt x="126" y="295"/>
                  </a:cubicBezTo>
                  <a:cubicBezTo>
                    <a:pt x="132" y="295"/>
                    <a:pt x="138" y="292"/>
                    <a:pt x="143" y="287"/>
                  </a:cubicBezTo>
                  <a:cubicBezTo>
                    <a:pt x="143" y="287"/>
                    <a:pt x="143" y="230"/>
                    <a:pt x="115" y="144"/>
                  </a:cubicBezTo>
                  <a:cubicBezTo>
                    <a:pt x="86" y="58"/>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0"/>
            <p:cNvSpPr/>
            <p:nvPr/>
          </p:nvSpPr>
          <p:spPr>
            <a:xfrm>
              <a:off x="3413281" y="2077381"/>
              <a:ext cx="29434" cy="22529"/>
            </a:xfrm>
            <a:custGeom>
              <a:avLst/>
              <a:gdLst/>
              <a:ahLst/>
              <a:cxnLst/>
              <a:rect l="l" t="t" r="r" b="b"/>
              <a:pathLst>
                <a:path w="341" h="261" extrusionOk="0">
                  <a:moveTo>
                    <a:pt x="133" y="0"/>
                  </a:moveTo>
                  <a:cubicBezTo>
                    <a:pt x="101" y="0"/>
                    <a:pt x="73" y="14"/>
                    <a:pt x="58" y="43"/>
                  </a:cubicBezTo>
                  <a:cubicBezTo>
                    <a:pt x="1" y="72"/>
                    <a:pt x="1" y="158"/>
                    <a:pt x="58" y="215"/>
                  </a:cubicBezTo>
                  <a:cubicBezTo>
                    <a:pt x="84" y="247"/>
                    <a:pt x="114" y="260"/>
                    <a:pt x="144" y="260"/>
                  </a:cubicBezTo>
                  <a:cubicBezTo>
                    <a:pt x="246" y="260"/>
                    <a:pt x="341" y="103"/>
                    <a:pt x="230" y="14"/>
                  </a:cubicBezTo>
                  <a:lnTo>
                    <a:pt x="230" y="14"/>
                  </a:lnTo>
                  <a:lnTo>
                    <a:pt x="230" y="43"/>
                  </a:lnTo>
                  <a:cubicBezTo>
                    <a:pt x="201" y="14"/>
                    <a:pt x="166" y="0"/>
                    <a:pt x="1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0"/>
            <p:cNvSpPr/>
            <p:nvPr/>
          </p:nvSpPr>
          <p:spPr>
            <a:xfrm>
              <a:off x="3415784" y="2081092"/>
              <a:ext cx="19853" cy="18558"/>
            </a:xfrm>
            <a:custGeom>
              <a:avLst/>
              <a:gdLst/>
              <a:ahLst/>
              <a:cxnLst/>
              <a:rect l="l" t="t" r="r" b="b"/>
              <a:pathLst>
                <a:path w="230" h="215" extrusionOk="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80"/>
            <p:cNvSpPr/>
            <p:nvPr/>
          </p:nvSpPr>
          <p:spPr>
            <a:xfrm>
              <a:off x="3843139" y="1974836"/>
              <a:ext cx="22356" cy="19853"/>
            </a:xfrm>
            <a:custGeom>
              <a:avLst/>
              <a:gdLst/>
              <a:ahLst/>
              <a:cxnLst/>
              <a:rect l="l" t="t" r="r" b="b"/>
              <a:pathLst>
                <a:path w="259" h="230" extrusionOk="0">
                  <a:moveTo>
                    <a:pt x="230" y="0"/>
                  </a:moveTo>
                  <a:cubicBezTo>
                    <a:pt x="230" y="0"/>
                    <a:pt x="172" y="29"/>
                    <a:pt x="87" y="86"/>
                  </a:cubicBezTo>
                  <a:cubicBezTo>
                    <a:pt x="29" y="144"/>
                    <a:pt x="1" y="201"/>
                    <a:pt x="1" y="229"/>
                  </a:cubicBezTo>
                  <a:cubicBezTo>
                    <a:pt x="29" y="229"/>
                    <a:pt x="87" y="201"/>
                    <a:pt x="144" y="144"/>
                  </a:cubicBezTo>
                  <a:cubicBezTo>
                    <a:pt x="201" y="86"/>
                    <a:pt x="258" y="29"/>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0"/>
            <p:cNvSpPr/>
            <p:nvPr/>
          </p:nvSpPr>
          <p:spPr>
            <a:xfrm>
              <a:off x="3835716" y="1952566"/>
              <a:ext cx="27276" cy="14933"/>
            </a:xfrm>
            <a:custGeom>
              <a:avLst/>
              <a:gdLst/>
              <a:ahLst/>
              <a:cxnLst/>
              <a:rect l="l" t="t" r="r" b="b"/>
              <a:pathLst>
                <a:path w="316" h="173" extrusionOk="0">
                  <a:moveTo>
                    <a:pt x="29" y="1"/>
                  </a:moveTo>
                  <a:lnTo>
                    <a:pt x="29" y="1"/>
                  </a:lnTo>
                  <a:cubicBezTo>
                    <a:pt x="1" y="29"/>
                    <a:pt x="58" y="87"/>
                    <a:pt x="144" y="115"/>
                  </a:cubicBezTo>
                  <a:cubicBezTo>
                    <a:pt x="230" y="173"/>
                    <a:pt x="287" y="173"/>
                    <a:pt x="316" y="173"/>
                  </a:cubicBezTo>
                  <a:cubicBezTo>
                    <a:pt x="316" y="144"/>
                    <a:pt x="258" y="87"/>
                    <a:pt x="173" y="58"/>
                  </a:cubicBezTo>
                  <a:cubicBezTo>
                    <a:pt x="115" y="1"/>
                    <a:pt x="30"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0"/>
            <p:cNvSpPr/>
            <p:nvPr/>
          </p:nvSpPr>
          <p:spPr>
            <a:xfrm>
              <a:off x="3833299" y="1964910"/>
              <a:ext cx="29693" cy="7510"/>
            </a:xfrm>
            <a:custGeom>
              <a:avLst/>
              <a:gdLst/>
              <a:ahLst/>
              <a:cxnLst/>
              <a:rect l="l" t="t" r="r" b="b"/>
              <a:pathLst>
                <a:path w="344" h="87" extrusionOk="0">
                  <a:moveTo>
                    <a:pt x="172" y="1"/>
                  </a:moveTo>
                  <a:cubicBezTo>
                    <a:pt x="86" y="1"/>
                    <a:pt x="0" y="1"/>
                    <a:pt x="0" y="30"/>
                  </a:cubicBezTo>
                  <a:cubicBezTo>
                    <a:pt x="0" y="58"/>
                    <a:pt x="86" y="87"/>
                    <a:pt x="172" y="87"/>
                  </a:cubicBezTo>
                  <a:cubicBezTo>
                    <a:pt x="258" y="87"/>
                    <a:pt x="315" y="87"/>
                    <a:pt x="315" y="58"/>
                  </a:cubicBezTo>
                  <a:cubicBezTo>
                    <a:pt x="344" y="30"/>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80"/>
            <p:cNvSpPr/>
            <p:nvPr/>
          </p:nvSpPr>
          <p:spPr>
            <a:xfrm>
              <a:off x="3835716" y="1971297"/>
              <a:ext cx="27276" cy="11049"/>
            </a:xfrm>
            <a:custGeom>
              <a:avLst/>
              <a:gdLst/>
              <a:ahLst/>
              <a:cxnLst/>
              <a:rect l="l" t="t" r="r" b="b"/>
              <a:pathLst>
                <a:path w="316" h="128" extrusionOk="0">
                  <a:moveTo>
                    <a:pt x="296" y="1"/>
                  </a:moveTo>
                  <a:cubicBezTo>
                    <a:pt x="265" y="1"/>
                    <a:pt x="205" y="21"/>
                    <a:pt x="144" y="41"/>
                  </a:cubicBezTo>
                  <a:cubicBezTo>
                    <a:pt x="58" y="41"/>
                    <a:pt x="1" y="99"/>
                    <a:pt x="1" y="127"/>
                  </a:cubicBezTo>
                  <a:cubicBezTo>
                    <a:pt x="29" y="127"/>
                    <a:pt x="87" y="127"/>
                    <a:pt x="173" y="99"/>
                  </a:cubicBezTo>
                  <a:cubicBezTo>
                    <a:pt x="258" y="70"/>
                    <a:pt x="316" y="41"/>
                    <a:pt x="316" y="13"/>
                  </a:cubicBezTo>
                  <a:cubicBezTo>
                    <a:pt x="316" y="4"/>
                    <a:pt x="30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80"/>
            <p:cNvSpPr/>
            <p:nvPr/>
          </p:nvSpPr>
          <p:spPr>
            <a:xfrm>
              <a:off x="3853066" y="1976649"/>
              <a:ext cx="14847" cy="25464"/>
            </a:xfrm>
            <a:custGeom>
              <a:avLst/>
              <a:gdLst/>
              <a:ahLst/>
              <a:cxnLst/>
              <a:rect l="l" t="t" r="r" b="b"/>
              <a:pathLst>
                <a:path w="172" h="295" extrusionOk="0">
                  <a:moveTo>
                    <a:pt x="138" y="1"/>
                  </a:moveTo>
                  <a:cubicBezTo>
                    <a:pt x="124" y="1"/>
                    <a:pt x="81" y="52"/>
                    <a:pt x="57" y="123"/>
                  </a:cubicBezTo>
                  <a:cubicBezTo>
                    <a:pt x="29" y="208"/>
                    <a:pt x="0" y="294"/>
                    <a:pt x="29" y="294"/>
                  </a:cubicBezTo>
                  <a:cubicBezTo>
                    <a:pt x="57" y="294"/>
                    <a:pt x="86" y="237"/>
                    <a:pt x="143" y="151"/>
                  </a:cubicBezTo>
                  <a:cubicBezTo>
                    <a:pt x="172" y="94"/>
                    <a:pt x="172" y="8"/>
                    <a:pt x="143" y="8"/>
                  </a:cubicBezTo>
                  <a:cubicBezTo>
                    <a:pt x="143" y="3"/>
                    <a:pt x="141" y="1"/>
                    <a:pt x="1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80"/>
            <p:cNvSpPr/>
            <p:nvPr/>
          </p:nvSpPr>
          <p:spPr>
            <a:xfrm>
              <a:off x="3865409" y="1977339"/>
              <a:ext cx="7510" cy="27190"/>
            </a:xfrm>
            <a:custGeom>
              <a:avLst/>
              <a:gdLst/>
              <a:ahLst/>
              <a:cxnLst/>
              <a:rect l="l" t="t" r="r" b="b"/>
              <a:pathLst>
                <a:path w="87" h="315" extrusionOk="0">
                  <a:moveTo>
                    <a:pt x="58" y="0"/>
                  </a:moveTo>
                  <a:cubicBezTo>
                    <a:pt x="29" y="0"/>
                    <a:pt x="0" y="57"/>
                    <a:pt x="0" y="172"/>
                  </a:cubicBezTo>
                  <a:cubicBezTo>
                    <a:pt x="0" y="258"/>
                    <a:pt x="29" y="315"/>
                    <a:pt x="58" y="315"/>
                  </a:cubicBezTo>
                  <a:cubicBezTo>
                    <a:pt x="86" y="315"/>
                    <a:pt x="86" y="258"/>
                    <a:pt x="86" y="143"/>
                  </a:cubicBezTo>
                  <a:cubicBezTo>
                    <a:pt x="86" y="57"/>
                    <a:pt x="58"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0"/>
            <p:cNvSpPr/>
            <p:nvPr/>
          </p:nvSpPr>
          <p:spPr>
            <a:xfrm>
              <a:off x="3870329" y="1976649"/>
              <a:ext cx="14933" cy="25464"/>
            </a:xfrm>
            <a:custGeom>
              <a:avLst/>
              <a:gdLst/>
              <a:ahLst/>
              <a:cxnLst/>
              <a:rect l="l" t="t" r="r" b="b"/>
              <a:pathLst>
                <a:path w="173" h="295" extrusionOk="0">
                  <a:moveTo>
                    <a:pt x="45" y="1"/>
                  </a:moveTo>
                  <a:cubicBezTo>
                    <a:pt x="39" y="1"/>
                    <a:pt x="34" y="3"/>
                    <a:pt x="29" y="8"/>
                  </a:cubicBezTo>
                  <a:cubicBezTo>
                    <a:pt x="1" y="8"/>
                    <a:pt x="29" y="65"/>
                    <a:pt x="58" y="151"/>
                  </a:cubicBezTo>
                  <a:cubicBezTo>
                    <a:pt x="86" y="237"/>
                    <a:pt x="144" y="294"/>
                    <a:pt x="172" y="294"/>
                  </a:cubicBezTo>
                  <a:cubicBezTo>
                    <a:pt x="172" y="266"/>
                    <a:pt x="172" y="208"/>
                    <a:pt x="144" y="123"/>
                  </a:cubicBezTo>
                  <a:cubicBezTo>
                    <a:pt x="97" y="52"/>
                    <a:pt x="69" y="1"/>
                    <a:pt x="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80"/>
            <p:cNvSpPr/>
            <p:nvPr/>
          </p:nvSpPr>
          <p:spPr>
            <a:xfrm>
              <a:off x="3872832" y="1973887"/>
              <a:ext cx="24773" cy="19249"/>
            </a:xfrm>
            <a:custGeom>
              <a:avLst/>
              <a:gdLst/>
              <a:ahLst/>
              <a:cxnLst/>
              <a:rect l="l" t="t" r="r" b="b"/>
              <a:pathLst>
                <a:path w="287" h="223" extrusionOk="0">
                  <a:moveTo>
                    <a:pt x="45" y="0"/>
                  </a:moveTo>
                  <a:cubicBezTo>
                    <a:pt x="35" y="0"/>
                    <a:pt x="29" y="4"/>
                    <a:pt x="29" y="11"/>
                  </a:cubicBezTo>
                  <a:cubicBezTo>
                    <a:pt x="0" y="11"/>
                    <a:pt x="57" y="97"/>
                    <a:pt x="115" y="155"/>
                  </a:cubicBezTo>
                  <a:cubicBezTo>
                    <a:pt x="157" y="196"/>
                    <a:pt x="214" y="223"/>
                    <a:pt x="241" y="223"/>
                  </a:cubicBezTo>
                  <a:cubicBezTo>
                    <a:pt x="252" y="223"/>
                    <a:pt x="258" y="219"/>
                    <a:pt x="258" y="212"/>
                  </a:cubicBezTo>
                  <a:cubicBezTo>
                    <a:pt x="286" y="183"/>
                    <a:pt x="229" y="126"/>
                    <a:pt x="172" y="69"/>
                  </a:cubicBezTo>
                  <a:cubicBezTo>
                    <a:pt x="130" y="27"/>
                    <a:pt x="73" y="0"/>
                    <a:pt x="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80"/>
            <p:cNvSpPr/>
            <p:nvPr/>
          </p:nvSpPr>
          <p:spPr>
            <a:xfrm>
              <a:off x="3875249" y="1970520"/>
              <a:ext cx="27276" cy="11221"/>
            </a:xfrm>
            <a:custGeom>
              <a:avLst/>
              <a:gdLst/>
              <a:ahLst/>
              <a:cxnLst/>
              <a:rect l="l" t="t" r="r" b="b"/>
              <a:pathLst>
                <a:path w="316" h="130" extrusionOk="0">
                  <a:moveTo>
                    <a:pt x="65" y="0"/>
                  </a:moveTo>
                  <a:cubicBezTo>
                    <a:pt x="37" y="0"/>
                    <a:pt x="15" y="8"/>
                    <a:pt x="1" y="22"/>
                  </a:cubicBezTo>
                  <a:cubicBezTo>
                    <a:pt x="1" y="50"/>
                    <a:pt x="58" y="79"/>
                    <a:pt x="144" y="108"/>
                  </a:cubicBezTo>
                  <a:cubicBezTo>
                    <a:pt x="187" y="122"/>
                    <a:pt x="230" y="129"/>
                    <a:pt x="262" y="129"/>
                  </a:cubicBezTo>
                  <a:cubicBezTo>
                    <a:pt x="294" y="129"/>
                    <a:pt x="316" y="122"/>
                    <a:pt x="316" y="108"/>
                  </a:cubicBezTo>
                  <a:cubicBezTo>
                    <a:pt x="316" y="79"/>
                    <a:pt x="258" y="50"/>
                    <a:pt x="172" y="22"/>
                  </a:cubicBezTo>
                  <a:cubicBezTo>
                    <a:pt x="130" y="8"/>
                    <a:pt x="94"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80"/>
            <p:cNvSpPr/>
            <p:nvPr/>
          </p:nvSpPr>
          <p:spPr>
            <a:xfrm>
              <a:off x="3875249" y="1962493"/>
              <a:ext cx="29780" cy="8545"/>
            </a:xfrm>
            <a:custGeom>
              <a:avLst/>
              <a:gdLst/>
              <a:ahLst/>
              <a:cxnLst/>
              <a:rect l="l" t="t" r="r" b="b"/>
              <a:pathLst>
                <a:path w="345" h="99" extrusionOk="0">
                  <a:moveTo>
                    <a:pt x="172" y="0"/>
                  </a:moveTo>
                  <a:cubicBezTo>
                    <a:pt x="87" y="0"/>
                    <a:pt x="1" y="58"/>
                    <a:pt x="1" y="58"/>
                  </a:cubicBezTo>
                  <a:cubicBezTo>
                    <a:pt x="1" y="78"/>
                    <a:pt x="44" y="98"/>
                    <a:pt x="99" y="98"/>
                  </a:cubicBezTo>
                  <a:cubicBezTo>
                    <a:pt x="122" y="98"/>
                    <a:pt x="147" y="95"/>
                    <a:pt x="172" y="86"/>
                  </a:cubicBezTo>
                  <a:cubicBezTo>
                    <a:pt x="258" y="86"/>
                    <a:pt x="344" y="58"/>
                    <a:pt x="344" y="29"/>
                  </a:cubicBezTo>
                  <a:cubicBezTo>
                    <a:pt x="316" y="0"/>
                    <a:pt x="258"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80"/>
            <p:cNvSpPr/>
            <p:nvPr/>
          </p:nvSpPr>
          <p:spPr>
            <a:xfrm>
              <a:off x="3875249" y="1951617"/>
              <a:ext cx="24773" cy="14415"/>
            </a:xfrm>
            <a:custGeom>
              <a:avLst/>
              <a:gdLst/>
              <a:ahLst/>
              <a:cxnLst/>
              <a:rect l="l" t="t" r="r" b="b"/>
              <a:pathLst>
                <a:path w="287" h="167" extrusionOk="0">
                  <a:moveTo>
                    <a:pt x="244" y="0"/>
                  </a:moveTo>
                  <a:cubicBezTo>
                    <a:pt x="222" y="0"/>
                    <a:pt x="176" y="20"/>
                    <a:pt x="115" y="40"/>
                  </a:cubicBezTo>
                  <a:cubicBezTo>
                    <a:pt x="29" y="98"/>
                    <a:pt x="1" y="155"/>
                    <a:pt x="1" y="155"/>
                  </a:cubicBezTo>
                  <a:cubicBezTo>
                    <a:pt x="1" y="163"/>
                    <a:pt x="8" y="167"/>
                    <a:pt x="21" y="167"/>
                  </a:cubicBezTo>
                  <a:cubicBezTo>
                    <a:pt x="51" y="167"/>
                    <a:pt x="112" y="147"/>
                    <a:pt x="172" y="126"/>
                  </a:cubicBezTo>
                  <a:cubicBezTo>
                    <a:pt x="230" y="69"/>
                    <a:pt x="287" y="12"/>
                    <a:pt x="258" y="12"/>
                  </a:cubicBezTo>
                  <a:cubicBezTo>
                    <a:pt x="258" y="3"/>
                    <a:pt x="253" y="0"/>
                    <a:pt x="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0"/>
            <p:cNvSpPr/>
            <p:nvPr/>
          </p:nvSpPr>
          <p:spPr>
            <a:xfrm>
              <a:off x="3870329" y="1940223"/>
              <a:ext cx="19853" cy="22960"/>
            </a:xfrm>
            <a:custGeom>
              <a:avLst/>
              <a:gdLst/>
              <a:ahLst/>
              <a:cxnLst/>
              <a:rect l="l" t="t" r="r" b="b"/>
              <a:pathLst>
                <a:path w="230" h="266" extrusionOk="0">
                  <a:moveTo>
                    <a:pt x="229" y="1"/>
                  </a:moveTo>
                  <a:cubicBezTo>
                    <a:pt x="201" y="1"/>
                    <a:pt x="144" y="29"/>
                    <a:pt x="86" y="115"/>
                  </a:cubicBezTo>
                  <a:cubicBezTo>
                    <a:pt x="29" y="201"/>
                    <a:pt x="1" y="258"/>
                    <a:pt x="29" y="258"/>
                  </a:cubicBezTo>
                  <a:cubicBezTo>
                    <a:pt x="34" y="264"/>
                    <a:pt x="41" y="266"/>
                    <a:pt x="48" y="266"/>
                  </a:cubicBezTo>
                  <a:cubicBezTo>
                    <a:pt x="79" y="266"/>
                    <a:pt x="126" y="219"/>
                    <a:pt x="172" y="172"/>
                  </a:cubicBezTo>
                  <a:cubicBezTo>
                    <a:pt x="201" y="87"/>
                    <a:pt x="229" y="2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0"/>
            <p:cNvSpPr/>
            <p:nvPr/>
          </p:nvSpPr>
          <p:spPr>
            <a:xfrm>
              <a:off x="3870329" y="1935303"/>
              <a:ext cx="7510" cy="27276"/>
            </a:xfrm>
            <a:custGeom>
              <a:avLst/>
              <a:gdLst/>
              <a:ahLst/>
              <a:cxnLst/>
              <a:rect l="l" t="t" r="r" b="b"/>
              <a:pathLst>
                <a:path w="87" h="316" extrusionOk="0">
                  <a:moveTo>
                    <a:pt x="58" y="1"/>
                  </a:moveTo>
                  <a:cubicBezTo>
                    <a:pt x="58" y="1"/>
                    <a:pt x="1" y="58"/>
                    <a:pt x="1" y="144"/>
                  </a:cubicBezTo>
                  <a:lnTo>
                    <a:pt x="1" y="315"/>
                  </a:lnTo>
                  <a:cubicBezTo>
                    <a:pt x="1" y="315"/>
                    <a:pt x="58" y="258"/>
                    <a:pt x="58" y="172"/>
                  </a:cubicBezTo>
                  <a:cubicBezTo>
                    <a:pt x="86" y="86"/>
                    <a:pt x="58"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80"/>
            <p:cNvSpPr/>
            <p:nvPr/>
          </p:nvSpPr>
          <p:spPr>
            <a:xfrm>
              <a:off x="3857986" y="1935303"/>
              <a:ext cx="9927" cy="27276"/>
            </a:xfrm>
            <a:custGeom>
              <a:avLst/>
              <a:gdLst/>
              <a:ahLst/>
              <a:cxnLst/>
              <a:rect l="l" t="t" r="r" b="b"/>
              <a:pathLst>
                <a:path w="115" h="316" extrusionOk="0">
                  <a:moveTo>
                    <a:pt x="29" y="1"/>
                  </a:moveTo>
                  <a:cubicBezTo>
                    <a:pt x="0" y="1"/>
                    <a:pt x="0" y="86"/>
                    <a:pt x="29" y="172"/>
                  </a:cubicBezTo>
                  <a:cubicBezTo>
                    <a:pt x="58" y="258"/>
                    <a:pt x="86" y="315"/>
                    <a:pt x="115" y="315"/>
                  </a:cubicBezTo>
                  <a:cubicBezTo>
                    <a:pt x="115" y="315"/>
                    <a:pt x="115" y="229"/>
                    <a:pt x="115"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80"/>
            <p:cNvSpPr/>
            <p:nvPr/>
          </p:nvSpPr>
          <p:spPr>
            <a:xfrm>
              <a:off x="3845643" y="1940223"/>
              <a:ext cx="19853" cy="22960"/>
            </a:xfrm>
            <a:custGeom>
              <a:avLst/>
              <a:gdLst/>
              <a:ahLst/>
              <a:cxnLst/>
              <a:rect l="l" t="t" r="r" b="b"/>
              <a:pathLst>
                <a:path w="230" h="266" extrusionOk="0">
                  <a:moveTo>
                    <a:pt x="29" y="1"/>
                  </a:moveTo>
                  <a:cubicBezTo>
                    <a:pt x="0" y="29"/>
                    <a:pt x="29" y="87"/>
                    <a:pt x="86" y="172"/>
                  </a:cubicBezTo>
                  <a:cubicBezTo>
                    <a:pt x="133" y="219"/>
                    <a:pt x="180" y="266"/>
                    <a:pt x="211" y="266"/>
                  </a:cubicBezTo>
                  <a:cubicBezTo>
                    <a:pt x="218" y="266"/>
                    <a:pt x="224" y="264"/>
                    <a:pt x="229" y="258"/>
                  </a:cubicBezTo>
                  <a:cubicBezTo>
                    <a:pt x="229" y="258"/>
                    <a:pt x="229" y="201"/>
                    <a:pt x="143" y="115"/>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80"/>
            <p:cNvSpPr/>
            <p:nvPr/>
          </p:nvSpPr>
          <p:spPr>
            <a:xfrm>
              <a:off x="3840722" y="1945229"/>
              <a:ext cx="24773" cy="20457"/>
            </a:xfrm>
            <a:custGeom>
              <a:avLst/>
              <a:gdLst/>
              <a:ahLst/>
              <a:cxnLst/>
              <a:rect l="l" t="t" r="r" b="b"/>
              <a:pathLst>
                <a:path w="287" h="237" extrusionOk="0">
                  <a:moveTo>
                    <a:pt x="29" y="0"/>
                  </a:moveTo>
                  <a:lnTo>
                    <a:pt x="29" y="0"/>
                  </a:lnTo>
                  <a:cubicBezTo>
                    <a:pt x="0" y="29"/>
                    <a:pt x="57" y="86"/>
                    <a:pt x="115" y="143"/>
                  </a:cubicBezTo>
                  <a:cubicBezTo>
                    <a:pt x="161" y="190"/>
                    <a:pt x="227" y="237"/>
                    <a:pt x="250" y="237"/>
                  </a:cubicBezTo>
                  <a:cubicBezTo>
                    <a:pt x="255" y="237"/>
                    <a:pt x="258" y="234"/>
                    <a:pt x="258" y="229"/>
                  </a:cubicBezTo>
                  <a:cubicBezTo>
                    <a:pt x="286" y="200"/>
                    <a:pt x="229" y="143"/>
                    <a:pt x="172" y="86"/>
                  </a:cubicBezTo>
                  <a:cubicBezTo>
                    <a:pt x="115" y="29"/>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80"/>
            <p:cNvSpPr/>
            <p:nvPr/>
          </p:nvSpPr>
          <p:spPr>
            <a:xfrm>
              <a:off x="3835716" y="1955674"/>
              <a:ext cx="27276" cy="11221"/>
            </a:xfrm>
            <a:custGeom>
              <a:avLst/>
              <a:gdLst/>
              <a:ahLst/>
              <a:cxnLst/>
              <a:rect l="l" t="t" r="r" b="b"/>
              <a:pathLst>
                <a:path w="316" h="130" extrusionOk="0">
                  <a:moveTo>
                    <a:pt x="55" y="1"/>
                  </a:moveTo>
                  <a:cubicBezTo>
                    <a:pt x="22" y="1"/>
                    <a:pt x="1" y="8"/>
                    <a:pt x="1" y="22"/>
                  </a:cubicBezTo>
                  <a:cubicBezTo>
                    <a:pt x="1" y="51"/>
                    <a:pt x="58" y="108"/>
                    <a:pt x="144" y="108"/>
                  </a:cubicBezTo>
                  <a:cubicBezTo>
                    <a:pt x="187" y="122"/>
                    <a:pt x="223" y="129"/>
                    <a:pt x="251" y="129"/>
                  </a:cubicBezTo>
                  <a:cubicBezTo>
                    <a:pt x="280" y="129"/>
                    <a:pt x="301" y="122"/>
                    <a:pt x="316" y="108"/>
                  </a:cubicBezTo>
                  <a:cubicBezTo>
                    <a:pt x="316" y="79"/>
                    <a:pt x="258" y="51"/>
                    <a:pt x="173" y="22"/>
                  </a:cubicBezTo>
                  <a:cubicBezTo>
                    <a:pt x="130" y="8"/>
                    <a:pt x="87" y="1"/>
                    <a:pt x="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0"/>
            <p:cNvSpPr/>
            <p:nvPr/>
          </p:nvSpPr>
          <p:spPr>
            <a:xfrm>
              <a:off x="3833299" y="1967413"/>
              <a:ext cx="29693" cy="8545"/>
            </a:xfrm>
            <a:custGeom>
              <a:avLst/>
              <a:gdLst/>
              <a:ahLst/>
              <a:cxnLst/>
              <a:rect l="l" t="t" r="r" b="b"/>
              <a:pathLst>
                <a:path w="344" h="99" extrusionOk="0">
                  <a:moveTo>
                    <a:pt x="172" y="1"/>
                  </a:moveTo>
                  <a:cubicBezTo>
                    <a:pt x="86" y="29"/>
                    <a:pt x="0" y="58"/>
                    <a:pt x="0" y="58"/>
                  </a:cubicBezTo>
                  <a:cubicBezTo>
                    <a:pt x="0" y="78"/>
                    <a:pt x="43" y="98"/>
                    <a:pt x="99" y="98"/>
                  </a:cubicBezTo>
                  <a:cubicBezTo>
                    <a:pt x="122" y="98"/>
                    <a:pt x="147" y="95"/>
                    <a:pt x="172" y="86"/>
                  </a:cubicBezTo>
                  <a:cubicBezTo>
                    <a:pt x="258" y="86"/>
                    <a:pt x="344" y="58"/>
                    <a:pt x="315" y="29"/>
                  </a:cubicBezTo>
                  <a:cubicBezTo>
                    <a:pt x="315" y="29"/>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0"/>
            <p:cNvSpPr/>
            <p:nvPr/>
          </p:nvSpPr>
          <p:spPr>
            <a:xfrm>
              <a:off x="3835716" y="1972333"/>
              <a:ext cx="27276" cy="15882"/>
            </a:xfrm>
            <a:custGeom>
              <a:avLst/>
              <a:gdLst/>
              <a:ahLst/>
              <a:cxnLst/>
              <a:rect l="l" t="t" r="r" b="b"/>
              <a:pathLst>
                <a:path w="316" h="184" extrusionOk="0">
                  <a:moveTo>
                    <a:pt x="287" y="1"/>
                  </a:moveTo>
                  <a:lnTo>
                    <a:pt x="287" y="1"/>
                  </a:lnTo>
                  <a:cubicBezTo>
                    <a:pt x="287" y="1"/>
                    <a:pt x="201" y="1"/>
                    <a:pt x="144" y="58"/>
                  </a:cubicBezTo>
                  <a:cubicBezTo>
                    <a:pt x="58" y="115"/>
                    <a:pt x="1" y="144"/>
                    <a:pt x="29" y="173"/>
                  </a:cubicBezTo>
                  <a:cubicBezTo>
                    <a:pt x="29" y="180"/>
                    <a:pt x="36" y="184"/>
                    <a:pt x="46" y="184"/>
                  </a:cubicBezTo>
                  <a:cubicBezTo>
                    <a:pt x="73" y="184"/>
                    <a:pt x="131" y="157"/>
                    <a:pt x="173" y="115"/>
                  </a:cubicBezTo>
                  <a:cubicBezTo>
                    <a:pt x="258" y="87"/>
                    <a:pt x="316" y="29"/>
                    <a:pt x="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80"/>
            <p:cNvSpPr/>
            <p:nvPr/>
          </p:nvSpPr>
          <p:spPr>
            <a:xfrm>
              <a:off x="3845643" y="1974836"/>
              <a:ext cx="19853" cy="23219"/>
            </a:xfrm>
            <a:custGeom>
              <a:avLst/>
              <a:gdLst/>
              <a:ahLst/>
              <a:cxnLst/>
              <a:rect l="l" t="t" r="r" b="b"/>
              <a:pathLst>
                <a:path w="230" h="269" extrusionOk="0">
                  <a:moveTo>
                    <a:pt x="229" y="0"/>
                  </a:moveTo>
                  <a:cubicBezTo>
                    <a:pt x="201" y="0"/>
                    <a:pt x="143" y="58"/>
                    <a:pt x="86" y="115"/>
                  </a:cubicBezTo>
                  <a:cubicBezTo>
                    <a:pt x="29" y="201"/>
                    <a:pt x="0" y="258"/>
                    <a:pt x="29" y="258"/>
                  </a:cubicBezTo>
                  <a:cubicBezTo>
                    <a:pt x="36" y="265"/>
                    <a:pt x="45" y="269"/>
                    <a:pt x="55" y="269"/>
                  </a:cubicBezTo>
                  <a:cubicBezTo>
                    <a:pt x="84" y="269"/>
                    <a:pt x="122" y="237"/>
                    <a:pt x="143" y="172"/>
                  </a:cubicBezTo>
                  <a:cubicBezTo>
                    <a:pt x="201" y="86"/>
                    <a:pt x="229" y="29"/>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0"/>
            <p:cNvSpPr/>
            <p:nvPr/>
          </p:nvSpPr>
          <p:spPr>
            <a:xfrm>
              <a:off x="3860489" y="1976821"/>
              <a:ext cx="9927" cy="27708"/>
            </a:xfrm>
            <a:custGeom>
              <a:avLst/>
              <a:gdLst/>
              <a:ahLst/>
              <a:cxnLst/>
              <a:rect l="l" t="t" r="r" b="b"/>
              <a:pathLst>
                <a:path w="115" h="321" extrusionOk="0">
                  <a:moveTo>
                    <a:pt x="74" y="0"/>
                  </a:moveTo>
                  <a:cubicBezTo>
                    <a:pt x="50" y="0"/>
                    <a:pt x="25" y="75"/>
                    <a:pt x="0" y="149"/>
                  </a:cubicBezTo>
                  <a:cubicBezTo>
                    <a:pt x="0" y="235"/>
                    <a:pt x="0" y="321"/>
                    <a:pt x="0" y="321"/>
                  </a:cubicBezTo>
                  <a:cubicBezTo>
                    <a:pt x="0" y="321"/>
                    <a:pt x="57" y="264"/>
                    <a:pt x="86" y="178"/>
                  </a:cubicBezTo>
                  <a:cubicBezTo>
                    <a:pt x="115" y="92"/>
                    <a:pt x="115" y="6"/>
                    <a:pt x="86" y="6"/>
                  </a:cubicBezTo>
                  <a:cubicBezTo>
                    <a:pt x="82" y="2"/>
                    <a:pt x="78" y="0"/>
                    <a:pt x="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0"/>
            <p:cNvSpPr/>
            <p:nvPr/>
          </p:nvSpPr>
          <p:spPr>
            <a:xfrm>
              <a:off x="3867826" y="1977339"/>
              <a:ext cx="10013" cy="27190"/>
            </a:xfrm>
            <a:custGeom>
              <a:avLst/>
              <a:gdLst/>
              <a:ahLst/>
              <a:cxnLst/>
              <a:rect l="l" t="t" r="r" b="b"/>
              <a:pathLst>
                <a:path w="116" h="315" extrusionOk="0">
                  <a:moveTo>
                    <a:pt x="30" y="0"/>
                  </a:moveTo>
                  <a:cubicBezTo>
                    <a:pt x="1" y="0"/>
                    <a:pt x="1" y="86"/>
                    <a:pt x="30" y="172"/>
                  </a:cubicBezTo>
                  <a:cubicBezTo>
                    <a:pt x="58" y="258"/>
                    <a:pt x="87" y="315"/>
                    <a:pt x="87" y="315"/>
                  </a:cubicBezTo>
                  <a:cubicBezTo>
                    <a:pt x="115" y="315"/>
                    <a:pt x="115" y="229"/>
                    <a:pt x="115" y="143"/>
                  </a:cubicBezTo>
                  <a:cubicBezTo>
                    <a:pt x="87" y="57"/>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0"/>
            <p:cNvSpPr/>
            <p:nvPr/>
          </p:nvSpPr>
          <p:spPr>
            <a:xfrm>
              <a:off x="3872832" y="1974836"/>
              <a:ext cx="17350" cy="24773"/>
            </a:xfrm>
            <a:custGeom>
              <a:avLst/>
              <a:gdLst/>
              <a:ahLst/>
              <a:cxnLst/>
              <a:rect l="l" t="t" r="r" b="b"/>
              <a:pathLst>
                <a:path w="201" h="287" extrusionOk="0">
                  <a:moveTo>
                    <a:pt x="0" y="0"/>
                  </a:moveTo>
                  <a:cubicBezTo>
                    <a:pt x="0" y="29"/>
                    <a:pt x="0" y="86"/>
                    <a:pt x="57" y="172"/>
                  </a:cubicBezTo>
                  <a:cubicBezTo>
                    <a:pt x="115" y="229"/>
                    <a:pt x="172" y="287"/>
                    <a:pt x="200" y="287"/>
                  </a:cubicBezTo>
                  <a:cubicBezTo>
                    <a:pt x="200" y="258"/>
                    <a:pt x="172" y="201"/>
                    <a:pt x="143" y="115"/>
                  </a:cubicBezTo>
                  <a:cubicBezTo>
                    <a:pt x="86" y="58"/>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80"/>
            <p:cNvSpPr/>
            <p:nvPr/>
          </p:nvSpPr>
          <p:spPr>
            <a:xfrm>
              <a:off x="3875249" y="1972333"/>
              <a:ext cx="24773" cy="15969"/>
            </a:xfrm>
            <a:custGeom>
              <a:avLst/>
              <a:gdLst/>
              <a:ahLst/>
              <a:cxnLst/>
              <a:rect l="l" t="t" r="r" b="b"/>
              <a:pathLst>
                <a:path w="287" h="185" extrusionOk="0">
                  <a:moveTo>
                    <a:pt x="1" y="1"/>
                  </a:moveTo>
                  <a:cubicBezTo>
                    <a:pt x="1" y="29"/>
                    <a:pt x="29" y="87"/>
                    <a:pt x="115" y="144"/>
                  </a:cubicBezTo>
                  <a:cubicBezTo>
                    <a:pt x="176" y="164"/>
                    <a:pt x="222" y="184"/>
                    <a:pt x="244" y="184"/>
                  </a:cubicBezTo>
                  <a:cubicBezTo>
                    <a:pt x="253" y="184"/>
                    <a:pt x="258" y="181"/>
                    <a:pt x="258" y="173"/>
                  </a:cubicBezTo>
                  <a:cubicBezTo>
                    <a:pt x="287" y="144"/>
                    <a:pt x="230" y="115"/>
                    <a:pt x="172" y="58"/>
                  </a:cubicBezTo>
                  <a:cubicBezTo>
                    <a:pt x="87" y="29"/>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0"/>
            <p:cNvSpPr/>
            <p:nvPr/>
          </p:nvSpPr>
          <p:spPr>
            <a:xfrm>
              <a:off x="3875249" y="1969916"/>
              <a:ext cx="29780" cy="6129"/>
            </a:xfrm>
            <a:custGeom>
              <a:avLst/>
              <a:gdLst/>
              <a:ahLst/>
              <a:cxnLst/>
              <a:rect l="l" t="t" r="r" b="b"/>
              <a:pathLst>
                <a:path w="345" h="71" extrusionOk="0">
                  <a:moveTo>
                    <a:pt x="1" y="0"/>
                  </a:moveTo>
                  <a:cubicBezTo>
                    <a:pt x="1" y="29"/>
                    <a:pt x="87" y="57"/>
                    <a:pt x="172" y="57"/>
                  </a:cubicBezTo>
                  <a:cubicBezTo>
                    <a:pt x="201" y="67"/>
                    <a:pt x="227" y="70"/>
                    <a:pt x="249" y="70"/>
                  </a:cubicBezTo>
                  <a:cubicBezTo>
                    <a:pt x="293" y="70"/>
                    <a:pt x="325" y="57"/>
                    <a:pt x="344" y="57"/>
                  </a:cubicBezTo>
                  <a:cubicBezTo>
                    <a:pt x="344" y="29"/>
                    <a:pt x="258"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80"/>
            <p:cNvSpPr/>
            <p:nvPr/>
          </p:nvSpPr>
          <p:spPr>
            <a:xfrm>
              <a:off x="3875249" y="1958177"/>
              <a:ext cx="27276" cy="11221"/>
            </a:xfrm>
            <a:custGeom>
              <a:avLst/>
              <a:gdLst/>
              <a:ahLst/>
              <a:cxnLst/>
              <a:rect l="l" t="t" r="r" b="b"/>
              <a:pathLst>
                <a:path w="316" h="130" extrusionOk="0">
                  <a:moveTo>
                    <a:pt x="262" y="0"/>
                  </a:moveTo>
                  <a:cubicBezTo>
                    <a:pt x="230" y="0"/>
                    <a:pt x="187" y="7"/>
                    <a:pt x="144" y="22"/>
                  </a:cubicBezTo>
                  <a:cubicBezTo>
                    <a:pt x="58" y="50"/>
                    <a:pt x="1" y="79"/>
                    <a:pt x="1" y="108"/>
                  </a:cubicBezTo>
                  <a:cubicBezTo>
                    <a:pt x="1" y="122"/>
                    <a:pt x="22" y="129"/>
                    <a:pt x="54" y="129"/>
                  </a:cubicBezTo>
                  <a:cubicBezTo>
                    <a:pt x="87" y="129"/>
                    <a:pt x="130" y="122"/>
                    <a:pt x="172" y="108"/>
                  </a:cubicBezTo>
                  <a:cubicBezTo>
                    <a:pt x="258" y="79"/>
                    <a:pt x="316" y="50"/>
                    <a:pt x="316" y="22"/>
                  </a:cubicBezTo>
                  <a:cubicBezTo>
                    <a:pt x="316" y="7"/>
                    <a:pt x="294" y="0"/>
                    <a:pt x="2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80"/>
            <p:cNvSpPr/>
            <p:nvPr/>
          </p:nvSpPr>
          <p:spPr>
            <a:xfrm>
              <a:off x="3872832" y="1946697"/>
              <a:ext cx="22270" cy="19249"/>
            </a:xfrm>
            <a:custGeom>
              <a:avLst/>
              <a:gdLst/>
              <a:ahLst/>
              <a:cxnLst/>
              <a:rect l="l" t="t" r="r" b="b"/>
              <a:pathLst>
                <a:path w="258" h="223" extrusionOk="0">
                  <a:moveTo>
                    <a:pt x="229" y="0"/>
                  </a:moveTo>
                  <a:cubicBezTo>
                    <a:pt x="198" y="0"/>
                    <a:pt x="157" y="27"/>
                    <a:pt x="115" y="69"/>
                  </a:cubicBezTo>
                  <a:cubicBezTo>
                    <a:pt x="29" y="126"/>
                    <a:pt x="0" y="183"/>
                    <a:pt x="0" y="212"/>
                  </a:cubicBezTo>
                  <a:cubicBezTo>
                    <a:pt x="7" y="219"/>
                    <a:pt x="16" y="223"/>
                    <a:pt x="27" y="223"/>
                  </a:cubicBezTo>
                  <a:cubicBezTo>
                    <a:pt x="57" y="223"/>
                    <a:pt x="100" y="191"/>
                    <a:pt x="143" y="126"/>
                  </a:cubicBezTo>
                  <a:cubicBezTo>
                    <a:pt x="229" y="69"/>
                    <a:pt x="258" y="12"/>
                    <a:pt x="258" y="12"/>
                  </a:cubicBezTo>
                  <a:cubicBezTo>
                    <a:pt x="250" y="4"/>
                    <a:pt x="240" y="0"/>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80"/>
            <p:cNvSpPr/>
            <p:nvPr/>
          </p:nvSpPr>
          <p:spPr>
            <a:xfrm>
              <a:off x="3870329" y="1937806"/>
              <a:ext cx="14933" cy="24773"/>
            </a:xfrm>
            <a:custGeom>
              <a:avLst/>
              <a:gdLst/>
              <a:ahLst/>
              <a:cxnLst/>
              <a:rect l="l" t="t" r="r" b="b"/>
              <a:pathLst>
                <a:path w="173" h="287" extrusionOk="0">
                  <a:moveTo>
                    <a:pt x="172" y="0"/>
                  </a:moveTo>
                  <a:cubicBezTo>
                    <a:pt x="144" y="0"/>
                    <a:pt x="86" y="57"/>
                    <a:pt x="58" y="143"/>
                  </a:cubicBezTo>
                  <a:cubicBezTo>
                    <a:pt x="29" y="200"/>
                    <a:pt x="1" y="286"/>
                    <a:pt x="29" y="286"/>
                  </a:cubicBezTo>
                  <a:cubicBezTo>
                    <a:pt x="29" y="286"/>
                    <a:pt x="86" y="258"/>
                    <a:pt x="115" y="172"/>
                  </a:cubicBezTo>
                  <a:cubicBezTo>
                    <a:pt x="172" y="86"/>
                    <a:pt x="172"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80"/>
            <p:cNvSpPr/>
            <p:nvPr/>
          </p:nvSpPr>
          <p:spPr>
            <a:xfrm>
              <a:off x="3865409" y="1935303"/>
              <a:ext cx="7510" cy="27276"/>
            </a:xfrm>
            <a:custGeom>
              <a:avLst/>
              <a:gdLst/>
              <a:ahLst/>
              <a:cxnLst/>
              <a:rect l="l" t="t" r="r" b="b"/>
              <a:pathLst>
                <a:path w="87" h="316" extrusionOk="0">
                  <a:moveTo>
                    <a:pt x="58" y="1"/>
                  </a:moveTo>
                  <a:cubicBezTo>
                    <a:pt x="29" y="1"/>
                    <a:pt x="0" y="58"/>
                    <a:pt x="0" y="144"/>
                  </a:cubicBezTo>
                  <a:cubicBezTo>
                    <a:pt x="0" y="229"/>
                    <a:pt x="0" y="315"/>
                    <a:pt x="29" y="315"/>
                  </a:cubicBezTo>
                  <a:cubicBezTo>
                    <a:pt x="86" y="315"/>
                    <a:pt x="86" y="229"/>
                    <a:pt x="86" y="144"/>
                  </a:cubicBezTo>
                  <a:cubicBezTo>
                    <a:pt x="86" y="58"/>
                    <a:pt x="86"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0"/>
            <p:cNvSpPr/>
            <p:nvPr/>
          </p:nvSpPr>
          <p:spPr>
            <a:xfrm>
              <a:off x="3853066" y="1937288"/>
              <a:ext cx="14847" cy="25291"/>
            </a:xfrm>
            <a:custGeom>
              <a:avLst/>
              <a:gdLst/>
              <a:ahLst/>
              <a:cxnLst/>
              <a:rect l="l" t="t" r="r" b="b"/>
              <a:pathLst>
                <a:path w="172" h="293" extrusionOk="0">
                  <a:moveTo>
                    <a:pt x="42" y="0"/>
                  </a:moveTo>
                  <a:cubicBezTo>
                    <a:pt x="37" y="0"/>
                    <a:pt x="33" y="2"/>
                    <a:pt x="29" y="6"/>
                  </a:cubicBezTo>
                  <a:cubicBezTo>
                    <a:pt x="0" y="6"/>
                    <a:pt x="29" y="92"/>
                    <a:pt x="57" y="149"/>
                  </a:cubicBezTo>
                  <a:cubicBezTo>
                    <a:pt x="86" y="235"/>
                    <a:pt x="143" y="292"/>
                    <a:pt x="143" y="292"/>
                  </a:cubicBezTo>
                  <a:cubicBezTo>
                    <a:pt x="172" y="292"/>
                    <a:pt x="143" y="206"/>
                    <a:pt x="115" y="121"/>
                  </a:cubicBezTo>
                  <a:cubicBezTo>
                    <a:pt x="115" y="71"/>
                    <a:pt x="72" y="0"/>
                    <a:pt x="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0"/>
            <p:cNvSpPr/>
            <p:nvPr/>
          </p:nvSpPr>
          <p:spPr>
            <a:xfrm>
              <a:off x="3855483" y="1958781"/>
              <a:ext cx="27276" cy="11221"/>
            </a:xfrm>
            <a:custGeom>
              <a:avLst/>
              <a:gdLst/>
              <a:ahLst/>
              <a:cxnLst/>
              <a:rect l="l" t="t" r="r" b="b"/>
              <a:pathLst>
                <a:path w="316" h="130" extrusionOk="0">
                  <a:moveTo>
                    <a:pt x="158" y="0"/>
                  </a:moveTo>
                  <a:cubicBezTo>
                    <a:pt x="122" y="0"/>
                    <a:pt x="87" y="15"/>
                    <a:pt x="58" y="43"/>
                  </a:cubicBezTo>
                  <a:cubicBezTo>
                    <a:pt x="1" y="101"/>
                    <a:pt x="80" y="129"/>
                    <a:pt x="158" y="129"/>
                  </a:cubicBezTo>
                  <a:cubicBezTo>
                    <a:pt x="237" y="129"/>
                    <a:pt x="316" y="101"/>
                    <a:pt x="258" y="43"/>
                  </a:cubicBezTo>
                  <a:cubicBezTo>
                    <a:pt x="230" y="15"/>
                    <a:pt x="194" y="0"/>
                    <a:pt x="1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0"/>
            <p:cNvSpPr/>
            <p:nvPr/>
          </p:nvSpPr>
          <p:spPr>
            <a:xfrm>
              <a:off x="3857986" y="1962493"/>
              <a:ext cx="27449" cy="18127"/>
            </a:xfrm>
            <a:custGeom>
              <a:avLst/>
              <a:gdLst/>
              <a:ahLst/>
              <a:cxnLst/>
              <a:rect l="l" t="t" r="r" b="b"/>
              <a:pathLst>
                <a:path w="318" h="210" extrusionOk="0">
                  <a:moveTo>
                    <a:pt x="229" y="0"/>
                  </a:moveTo>
                  <a:cubicBezTo>
                    <a:pt x="229" y="29"/>
                    <a:pt x="201" y="58"/>
                    <a:pt x="201" y="86"/>
                  </a:cubicBezTo>
                  <a:cubicBezTo>
                    <a:pt x="172" y="115"/>
                    <a:pt x="136" y="129"/>
                    <a:pt x="101" y="129"/>
                  </a:cubicBezTo>
                  <a:cubicBezTo>
                    <a:pt x="65" y="129"/>
                    <a:pt x="29" y="115"/>
                    <a:pt x="0" y="86"/>
                  </a:cubicBezTo>
                  <a:lnTo>
                    <a:pt x="0" y="86"/>
                  </a:lnTo>
                  <a:cubicBezTo>
                    <a:pt x="0" y="115"/>
                    <a:pt x="29" y="143"/>
                    <a:pt x="29" y="172"/>
                  </a:cubicBezTo>
                  <a:cubicBezTo>
                    <a:pt x="56" y="199"/>
                    <a:pt x="87" y="210"/>
                    <a:pt x="118" y="210"/>
                  </a:cubicBezTo>
                  <a:cubicBezTo>
                    <a:pt x="220" y="210"/>
                    <a:pt x="317" y="88"/>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80"/>
            <p:cNvSpPr/>
            <p:nvPr/>
          </p:nvSpPr>
          <p:spPr>
            <a:xfrm>
              <a:off x="3576334" y="2085322"/>
              <a:ext cx="24859" cy="20544"/>
            </a:xfrm>
            <a:custGeom>
              <a:avLst/>
              <a:gdLst/>
              <a:ahLst/>
              <a:cxnLst/>
              <a:rect l="l" t="t" r="r" b="b"/>
              <a:pathLst>
                <a:path w="288" h="238" extrusionOk="0">
                  <a:moveTo>
                    <a:pt x="250" y="1"/>
                  </a:moveTo>
                  <a:cubicBezTo>
                    <a:pt x="228" y="1"/>
                    <a:pt x="162" y="47"/>
                    <a:pt x="115" y="94"/>
                  </a:cubicBezTo>
                  <a:cubicBezTo>
                    <a:pt x="58" y="151"/>
                    <a:pt x="1" y="209"/>
                    <a:pt x="29" y="237"/>
                  </a:cubicBezTo>
                  <a:cubicBezTo>
                    <a:pt x="58" y="237"/>
                    <a:pt x="115" y="209"/>
                    <a:pt x="173" y="151"/>
                  </a:cubicBezTo>
                  <a:cubicBezTo>
                    <a:pt x="230" y="94"/>
                    <a:pt x="287" y="8"/>
                    <a:pt x="258" y="8"/>
                  </a:cubicBezTo>
                  <a:cubicBezTo>
                    <a:pt x="258" y="3"/>
                    <a:pt x="25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0"/>
            <p:cNvSpPr/>
            <p:nvPr/>
          </p:nvSpPr>
          <p:spPr>
            <a:xfrm>
              <a:off x="3571413" y="2063743"/>
              <a:ext cx="27276" cy="14070"/>
            </a:xfrm>
            <a:custGeom>
              <a:avLst/>
              <a:gdLst/>
              <a:ahLst/>
              <a:cxnLst/>
              <a:rect l="l" t="t" r="r" b="b"/>
              <a:pathLst>
                <a:path w="316" h="163" extrusionOk="0">
                  <a:moveTo>
                    <a:pt x="29" y="1"/>
                  </a:moveTo>
                  <a:lnTo>
                    <a:pt x="29" y="1"/>
                  </a:lnTo>
                  <a:cubicBezTo>
                    <a:pt x="1" y="29"/>
                    <a:pt x="58" y="87"/>
                    <a:pt x="144" y="115"/>
                  </a:cubicBezTo>
                  <a:cubicBezTo>
                    <a:pt x="194" y="149"/>
                    <a:pt x="234" y="163"/>
                    <a:pt x="259" y="163"/>
                  </a:cubicBezTo>
                  <a:cubicBezTo>
                    <a:pt x="277" y="163"/>
                    <a:pt x="287" y="156"/>
                    <a:pt x="287" y="144"/>
                  </a:cubicBezTo>
                  <a:cubicBezTo>
                    <a:pt x="315" y="144"/>
                    <a:pt x="258" y="87"/>
                    <a:pt x="172" y="58"/>
                  </a:cubicBezTo>
                  <a:cubicBezTo>
                    <a:pt x="86" y="1"/>
                    <a:pt x="29"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0"/>
            <p:cNvSpPr/>
            <p:nvPr/>
          </p:nvSpPr>
          <p:spPr>
            <a:xfrm>
              <a:off x="3568910" y="2076086"/>
              <a:ext cx="27276" cy="7510"/>
            </a:xfrm>
            <a:custGeom>
              <a:avLst/>
              <a:gdLst/>
              <a:ahLst/>
              <a:cxnLst/>
              <a:rect l="l" t="t" r="r" b="b"/>
              <a:pathLst>
                <a:path w="316" h="87" extrusionOk="0">
                  <a:moveTo>
                    <a:pt x="173" y="1"/>
                  </a:moveTo>
                  <a:cubicBezTo>
                    <a:pt x="87" y="1"/>
                    <a:pt x="1" y="1"/>
                    <a:pt x="1" y="29"/>
                  </a:cubicBezTo>
                  <a:cubicBezTo>
                    <a:pt x="1" y="58"/>
                    <a:pt x="58" y="58"/>
                    <a:pt x="144" y="87"/>
                  </a:cubicBezTo>
                  <a:cubicBezTo>
                    <a:pt x="259" y="87"/>
                    <a:pt x="316" y="87"/>
                    <a:pt x="316" y="58"/>
                  </a:cubicBezTo>
                  <a:cubicBezTo>
                    <a:pt x="316" y="1"/>
                    <a:pt x="259"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0"/>
            <p:cNvSpPr/>
            <p:nvPr/>
          </p:nvSpPr>
          <p:spPr>
            <a:xfrm>
              <a:off x="3568910" y="2082387"/>
              <a:ext cx="29780" cy="11135"/>
            </a:xfrm>
            <a:custGeom>
              <a:avLst/>
              <a:gdLst/>
              <a:ahLst/>
              <a:cxnLst/>
              <a:rect l="l" t="t" r="r" b="b"/>
              <a:pathLst>
                <a:path w="345" h="129" extrusionOk="0">
                  <a:moveTo>
                    <a:pt x="290" y="1"/>
                  </a:moveTo>
                  <a:cubicBezTo>
                    <a:pt x="259" y="1"/>
                    <a:pt x="201" y="14"/>
                    <a:pt x="144" y="14"/>
                  </a:cubicBezTo>
                  <a:cubicBezTo>
                    <a:pt x="58" y="42"/>
                    <a:pt x="1" y="100"/>
                    <a:pt x="30" y="128"/>
                  </a:cubicBezTo>
                  <a:cubicBezTo>
                    <a:pt x="30" y="128"/>
                    <a:pt x="115" y="128"/>
                    <a:pt x="173" y="100"/>
                  </a:cubicBezTo>
                  <a:cubicBezTo>
                    <a:pt x="287" y="71"/>
                    <a:pt x="344" y="42"/>
                    <a:pt x="316" y="14"/>
                  </a:cubicBezTo>
                  <a:cubicBezTo>
                    <a:pt x="316" y="4"/>
                    <a:pt x="306" y="1"/>
                    <a:pt x="2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0"/>
            <p:cNvSpPr/>
            <p:nvPr/>
          </p:nvSpPr>
          <p:spPr>
            <a:xfrm>
              <a:off x="3588677" y="2087825"/>
              <a:ext cx="14933" cy="25464"/>
            </a:xfrm>
            <a:custGeom>
              <a:avLst/>
              <a:gdLst/>
              <a:ahLst/>
              <a:cxnLst/>
              <a:rect l="l" t="t" r="r" b="b"/>
              <a:pathLst>
                <a:path w="173" h="295" extrusionOk="0">
                  <a:moveTo>
                    <a:pt x="129" y="0"/>
                  </a:moveTo>
                  <a:cubicBezTo>
                    <a:pt x="105" y="0"/>
                    <a:pt x="82" y="52"/>
                    <a:pt x="58" y="122"/>
                  </a:cubicBezTo>
                  <a:cubicBezTo>
                    <a:pt x="1" y="208"/>
                    <a:pt x="1" y="294"/>
                    <a:pt x="30" y="294"/>
                  </a:cubicBezTo>
                  <a:cubicBezTo>
                    <a:pt x="58" y="294"/>
                    <a:pt x="87" y="237"/>
                    <a:pt x="115" y="151"/>
                  </a:cubicBezTo>
                  <a:cubicBezTo>
                    <a:pt x="144" y="65"/>
                    <a:pt x="173" y="8"/>
                    <a:pt x="144" y="8"/>
                  </a:cubicBezTo>
                  <a:cubicBezTo>
                    <a:pt x="139" y="3"/>
                    <a:pt x="134" y="0"/>
                    <a:pt x="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0"/>
            <p:cNvSpPr/>
            <p:nvPr/>
          </p:nvSpPr>
          <p:spPr>
            <a:xfrm>
              <a:off x="3601107" y="2088429"/>
              <a:ext cx="7423" cy="27276"/>
            </a:xfrm>
            <a:custGeom>
              <a:avLst/>
              <a:gdLst/>
              <a:ahLst/>
              <a:cxnLst/>
              <a:rect l="l" t="t" r="r" b="b"/>
              <a:pathLst>
                <a:path w="86" h="316" extrusionOk="0">
                  <a:moveTo>
                    <a:pt x="29" y="1"/>
                  </a:moveTo>
                  <a:cubicBezTo>
                    <a:pt x="29" y="1"/>
                    <a:pt x="0" y="58"/>
                    <a:pt x="0" y="144"/>
                  </a:cubicBezTo>
                  <a:cubicBezTo>
                    <a:pt x="0" y="259"/>
                    <a:pt x="29" y="316"/>
                    <a:pt x="57" y="316"/>
                  </a:cubicBezTo>
                  <a:cubicBezTo>
                    <a:pt x="57" y="316"/>
                    <a:pt x="86" y="230"/>
                    <a:pt x="86" y="144"/>
                  </a:cubicBezTo>
                  <a:cubicBezTo>
                    <a:pt x="86" y="58"/>
                    <a:pt x="57"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0"/>
            <p:cNvSpPr/>
            <p:nvPr/>
          </p:nvSpPr>
          <p:spPr>
            <a:xfrm>
              <a:off x="3606027" y="2086012"/>
              <a:ext cx="14847" cy="27276"/>
            </a:xfrm>
            <a:custGeom>
              <a:avLst/>
              <a:gdLst/>
              <a:ahLst/>
              <a:cxnLst/>
              <a:rect l="l" t="t" r="r" b="b"/>
              <a:pathLst>
                <a:path w="172" h="316" extrusionOk="0">
                  <a:moveTo>
                    <a:pt x="29" y="0"/>
                  </a:moveTo>
                  <a:lnTo>
                    <a:pt x="29" y="0"/>
                  </a:lnTo>
                  <a:cubicBezTo>
                    <a:pt x="0" y="29"/>
                    <a:pt x="29" y="86"/>
                    <a:pt x="58" y="172"/>
                  </a:cubicBezTo>
                  <a:cubicBezTo>
                    <a:pt x="86" y="258"/>
                    <a:pt x="143" y="315"/>
                    <a:pt x="143" y="315"/>
                  </a:cubicBezTo>
                  <a:cubicBezTo>
                    <a:pt x="172" y="287"/>
                    <a:pt x="172" y="229"/>
                    <a:pt x="115" y="143"/>
                  </a:cubicBezTo>
                  <a:cubicBezTo>
                    <a:pt x="86" y="58"/>
                    <a:pt x="29"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0"/>
            <p:cNvSpPr/>
            <p:nvPr/>
          </p:nvSpPr>
          <p:spPr>
            <a:xfrm>
              <a:off x="3608443" y="2085063"/>
              <a:ext cx="24859" cy="18990"/>
            </a:xfrm>
            <a:custGeom>
              <a:avLst/>
              <a:gdLst/>
              <a:ahLst/>
              <a:cxnLst/>
              <a:rect l="l" t="t" r="r" b="b"/>
              <a:pathLst>
                <a:path w="288" h="220" extrusionOk="0">
                  <a:moveTo>
                    <a:pt x="30" y="0"/>
                  </a:moveTo>
                  <a:cubicBezTo>
                    <a:pt x="18" y="0"/>
                    <a:pt x="9" y="4"/>
                    <a:pt x="1" y="11"/>
                  </a:cubicBezTo>
                  <a:cubicBezTo>
                    <a:pt x="1" y="11"/>
                    <a:pt x="30" y="69"/>
                    <a:pt x="115" y="126"/>
                  </a:cubicBezTo>
                  <a:cubicBezTo>
                    <a:pt x="162" y="173"/>
                    <a:pt x="228" y="219"/>
                    <a:pt x="250" y="219"/>
                  </a:cubicBezTo>
                  <a:cubicBezTo>
                    <a:pt x="256" y="219"/>
                    <a:pt x="258" y="217"/>
                    <a:pt x="258" y="212"/>
                  </a:cubicBezTo>
                  <a:cubicBezTo>
                    <a:pt x="287" y="183"/>
                    <a:pt x="230" y="126"/>
                    <a:pt x="173" y="69"/>
                  </a:cubicBezTo>
                  <a:cubicBezTo>
                    <a:pt x="110" y="27"/>
                    <a:pt x="62" y="0"/>
                    <a:pt x="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0"/>
            <p:cNvSpPr/>
            <p:nvPr/>
          </p:nvSpPr>
          <p:spPr>
            <a:xfrm>
              <a:off x="3610947" y="2081696"/>
              <a:ext cx="27276" cy="11221"/>
            </a:xfrm>
            <a:custGeom>
              <a:avLst/>
              <a:gdLst/>
              <a:ahLst/>
              <a:cxnLst/>
              <a:rect l="l" t="t" r="r" b="b"/>
              <a:pathLst>
                <a:path w="316" h="130" extrusionOk="0">
                  <a:moveTo>
                    <a:pt x="54" y="0"/>
                  </a:moveTo>
                  <a:cubicBezTo>
                    <a:pt x="22" y="0"/>
                    <a:pt x="1" y="7"/>
                    <a:pt x="1" y="22"/>
                  </a:cubicBezTo>
                  <a:cubicBezTo>
                    <a:pt x="1" y="50"/>
                    <a:pt x="58" y="79"/>
                    <a:pt x="144" y="108"/>
                  </a:cubicBezTo>
                  <a:cubicBezTo>
                    <a:pt x="187" y="122"/>
                    <a:pt x="229" y="129"/>
                    <a:pt x="262" y="129"/>
                  </a:cubicBezTo>
                  <a:cubicBezTo>
                    <a:pt x="294" y="129"/>
                    <a:pt x="315" y="122"/>
                    <a:pt x="315" y="108"/>
                  </a:cubicBezTo>
                  <a:cubicBezTo>
                    <a:pt x="315" y="79"/>
                    <a:pt x="258" y="50"/>
                    <a:pt x="172" y="22"/>
                  </a:cubicBezTo>
                  <a:cubicBezTo>
                    <a:pt x="129" y="7"/>
                    <a:pt x="86"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0"/>
            <p:cNvSpPr/>
            <p:nvPr/>
          </p:nvSpPr>
          <p:spPr>
            <a:xfrm>
              <a:off x="3610947" y="2073669"/>
              <a:ext cx="27276" cy="7510"/>
            </a:xfrm>
            <a:custGeom>
              <a:avLst/>
              <a:gdLst/>
              <a:ahLst/>
              <a:cxnLst/>
              <a:rect l="l" t="t" r="r" b="b"/>
              <a:pathLst>
                <a:path w="316" h="87" extrusionOk="0">
                  <a:moveTo>
                    <a:pt x="172" y="0"/>
                  </a:moveTo>
                  <a:cubicBezTo>
                    <a:pt x="58" y="0"/>
                    <a:pt x="1" y="57"/>
                    <a:pt x="1" y="57"/>
                  </a:cubicBezTo>
                  <a:cubicBezTo>
                    <a:pt x="1" y="86"/>
                    <a:pt x="86" y="86"/>
                    <a:pt x="172" y="86"/>
                  </a:cubicBezTo>
                  <a:cubicBezTo>
                    <a:pt x="258" y="86"/>
                    <a:pt x="315" y="57"/>
                    <a:pt x="315" y="29"/>
                  </a:cubicBezTo>
                  <a:cubicBezTo>
                    <a:pt x="315" y="0"/>
                    <a:pt x="258" y="0"/>
                    <a:pt x="1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0"/>
            <p:cNvSpPr/>
            <p:nvPr/>
          </p:nvSpPr>
          <p:spPr>
            <a:xfrm>
              <a:off x="3608443" y="2061326"/>
              <a:ext cx="27276" cy="15882"/>
            </a:xfrm>
            <a:custGeom>
              <a:avLst/>
              <a:gdLst/>
              <a:ahLst/>
              <a:cxnLst/>
              <a:rect l="l" t="t" r="r" b="b"/>
              <a:pathLst>
                <a:path w="316" h="184" extrusionOk="0">
                  <a:moveTo>
                    <a:pt x="287" y="0"/>
                  </a:moveTo>
                  <a:lnTo>
                    <a:pt x="287" y="0"/>
                  </a:lnTo>
                  <a:cubicBezTo>
                    <a:pt x="287" y="0"/>
                    <a:pt x="201" y="0"/>
                    <a:pt x="144" y="57"/>
                  </a:cubicBezTo>
                  <a:cubicBezTo>
                    <a:pt x="58" y="115"/>
                    <a:pt x="1" y="172"/>
                    <a:pt x="30" y="172"/>
                  </a:cubicBezTo>
                  <a:cubicBezTo>
                    <a:pt x="30" y="180"/>
                    <a:pt x="34" y="184"/>
                    <a:pt x="44" y="184"/>
                  </a:cubicBezTo>
                  <a:cubicBezTo>
                    <a:pt x="65" y="184"/>
                    <a:pt x="112" y="163"/>
                    <a:pt x="173" y="143"/>
                  </a:cubicBezTo>
                  <a:cubicBezTo>
                    <a:pt x="258" y="86"/>
                    <a:pt x="316" y="29"/>
                    <a:pt x="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0"/>
            <p:cNvSpPr/>
            <p:nvPr/>
          </p:nvSpPr>
          <p:spPr>
            <a:xfrm>
              <a:off x="3606027" y="2051399"/>
              <a:ext cx="19853" cy="22960"/>
            </a:xfrm>
            <a:custGeom>
              <a:avLst/>
              <a:gdLst/>
              <a:ahLst/>
              <a:cxnLst/>
              <a:rect l="l" t="t" r="r" b="b"/>
              <a:pathLst>
                <a:path w="230" h="266" extrusionOk="0">
                  <a:moveTo>
                    <a:pt x="201" y="1"/>
                  </a:moveTo>
                  <a:cubicBezTo>
                    <a:pt x="201" y="1"/>
                    <a:pt x="143" y="29"/>
                    <a:pt x="86" y="115"/>
                  </a:cubicBezTo>
                  <a:cubicBezTo>
                    <a:pt x="29" y="172"/>
                    <a:pt x="0" y="258"/>
                    <a:pt x="29" y="258"/>
                  </a:cubicBezTo>
                  <a:cubicBezTo>
                    <a:pt x="34" y="263"/>
                    <a:pt x="39" y="266"/>
                    <a:pt x="45" y="266"/>
                  </a:cubicBezTo>
                  <a:cubicBezTo>
                    <a:pt x="69" y="266"/>
                    <a:pt x="97" y="219"/>
                    <a:pt x="143" y="172"/>
                  </a:cubicBezTo>
                  <a:cubicBezTo>
                    <a:pt x="201" y="87"/>
                    <a:pt x="229" y="29"/>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80"/>
            <p:cNvSpPr/>
            <p:nvPr/>
          </p:nvSpPr>
          <p:spPr>
            <a:xfrm>
              <a:off x="3603523" y="2045961"/>
              <a:ext cx="7510" cy="27794"/>
            </a:xfrm>
            <a:custGeom>
              <a:avLst/>
              <a:gdLst/>
              <a:ahLst/>
              <a:cxnLst/>
              <a:rect l="l" t="t" r="r" b="b"/>
              <a:pathLst>
                <a:path w="87" h="322" extrusionOk="0">
                  <a:moveTo>
                    <a:pt x="84" y="1"/>
                  </a:moveTo>
                  <a:cubicBezTo>
                    <a:pt x="72" y="1"/>
                    <a:pt x="25" y="75"/>
                    <a:pt x="1" y="150"/>
                  </a:cubicBezTo>
                  <a:cubicBezTo>
                    <a:pt x="1" y="235"/>
                    <a:pt x="1" y="293"/>
                    <a:pt x="1" y="321"/>
                  </a:cubicBezTo>
                  <a:cubicBezTo>
                    <a:pt x="1" y="321"/>
                    <a:pt x="58" y="235"/>
                    <a:pt x="87" y="150"/>
                  </a:cubicBezTo>
                  <a:cubicBezTo>
                    <a:pt x="87" y="64"/>
                    <a:pt x="87" y="6"/>
                    <a:pt x="87" y="6"/>
                  </a:cubicBezTo>
                  <a:cubicBezTo>
                    <a:pt x="87" y="3"/>
                    <a:pt x="85"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0"/>
            <p:cNvSpPr/>
            <p:nvPr/>
          </p:nvSpPr>
          <p:spPr>
            <a:xfrm>
              <a:off x="3593683" y="2046479"/>
              <a:ext cx="9927" cy="27276"/>
            </a:xfrm>
            <a:custGeom>
              <a:avLst/>
              <a:gdLst/>
              <a:ahLst/>
              <a:cxnLst/>
              <a:rect l="l" t="t" r="r" b="b"/>
              <a:pathLst>
                <a:path w="115" h="316" extrusionOk="0">
                  <a:moveTo>
                    <a:pt x="29" y="0"/>
                  </a:moveTo>
                  <a:cubicBezTo>
                    <a:pt x="0" y="0"/>
                    <a:pt x="0" y="86"/>
                    <a:pt x="29" y="172"/>
                  </a:cubicBezTo>
                  <a:cubicBezTo>
                    <a:pt x="29" y="258"/>
                    <a:pt x="86" y="315"/>
                    <a:pt x="86" y="315"/>
                  </a:cubicBezTo>
                  <a:cubicBezTo>
                    <a:pt x="115" y="315"/>
                    <a:pt x="115" y="229"/>
                    <a:pt x="86" y="144"/>
                  </a:cubicBezTo>
                  <a:cubicBezTo>
                    <a:pt x="86" y="58"/>
                    <a:pt x="57"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0"/>
            <p:cNvSpPr/>
            <p:nvPr/>
          </p:nvSpPr>
          <p:spPr>
            <a:xfrm>
              <a:off x="3581340" y="2051399"/>
              <a:ext cx="19853" cy="22960"/>
            </a:xfrm>
            <a:custGeom>
              <a:avLst/>
              <a:gdLst/>
              <a:ahLst/>
              <a:cxnLst/>
              <a:rect l="l" t="t" r="r" b="b"/>
              <a:pathLst>
                <a:path w="230" h="266" extrusionOk="0">
                  <a:moveTo>
                    <a:pt x="29" y="1"/>
                  </a:moveTo>
                  <a:lnTo>
                    <a:pt x="29" y="1"/>
                  </a:lnTo>
                  <a:cubicBezTo>
                    <a:pt x="0" y="29"/>
                    <a:pt x="29" y="87"/>
                    <a:pt x="86" y="172"/>
                  </a:cubicBezTo>
                  <a:cubicBezTo>
                    <a:pt x="133" y="219"/>
                    <a:pt x="179" y="266"/>
                    <a:pt x="195" y="266"/>
                  </a:cubicBezTo>
                  <a:cubicBezTo>
                    <a:pt x="198" y="266"/>
                    <a:pt x="200" y="263"/>
                    <a:pt x="200" y="258"/>
                  </a:cubicBezTo>
                  <a:cubicBezTo>
                    <a:pt x="229" y="258"/>
                    <a:pt x="200" y="201"/>
                    <a:pt x="143" y="115"/>
                  </a:cubicBezTo>
                  <a:cubicBezTo>
                    <a:pt x="86" y="58"/>
                    <a:pt x="29"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80"/>
            <p:cNvSpPr/>
            <p:nvPr/>
          </p:nvSpPr>
          <p:spPr>
            <a:xfrm>
              <a:off x="3576334" y="2056319"/>
              <a:ext cx="22356" cy="19853"/>
            </a:xfrm>
            <a:custGeom>
              <a:avLst/>
              <a:gdLst/>
              <a:ahLst/>
              <a:cxnLst/>
              <a:rect l="l" t="t" r="r" b="b"/>
              <a:pathLst>
                <a:path w="259" h="230" extrusionOk="0">
                  <a:moveTo>
                    <a:pt x="29" y="1"/>
                  </a:moveTo>
                  <a:cubicBezTo>
                    <a:pt x="1" y="30"/>
                    <a:pt x="29" y="87"/>
                    <a:pt x="115" y="144"/>
                  </a:cubicBezTo>
                  <a:cubicBezTo>
                    <a:pt x="173" y="201"/>
                    <a:pt x="230" y="230"/>
                    <a:pt x="258" y="230"/>
                  </a:cubicBezTo>
                  <a:cubicBezTo>
                    <a:pt x="258" y="201"/>
                    <a:pt x="230" y="144"/>
                    <a:pt x="173" y="87"/>
                  </a:cubicBezTo>
                  <a:cubicBezTo>
                    <a:pt x="87" y="30"/>
                    <a:pt x="29" y="1"/>
                    <a:pt x="29"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80"/>
            <p:cNvSpPr/>
            <p:nvPr/>
          </p:nvSpPr>
          <p:spPr>
            <a:xfrm>
              <a:off x="3568910" y="2066850"/>
              <a:ext cx="29780" cy="12948"/>
            </a:xfrm>
            <a:custGeom>
              <a:avLst/>
              <a:gdLst/>
              <a:ahLst/>
              <a:cxnLst/>
              <a:rect l="l" t="t" r="r" b="b"/>
              <a:pathLst>
                <a:path w="345" h="150" extrusionOk="0">
                  <a:moveTo>
                    <a:pt x="80" y="1"/>
                  </a:moveTo>
                  <a:cubicBezTo>
                    <a:pt x="51" y="1"/>
                    <a:pt x="30" y="8"/>
                    <a:pt x="30" y="22"/>
                  </a:cubicBezTo>
                  <a:cubicBezTo>
                    <a:pt x="1" y="79"/>
                    <a:pt x="87" y="108"/>
                    <a:pt x="173" y="136"/>
                  </a:cubicBezTo>
                  <a:cubicBezTo>
                    <a:pt x="211" y="136"/>
                    <a:pt x="262" y="149"/>
                    <a:pt x="291" y="149"/>
                  </a:cubicBezTo>
                  <a:cubicBezTo>
                    <a:pt x="306" y="149"/>
                    <a:pt x="316" y="146"/>
                    <a:pt x="316" y="136"/>
                  </a:cubicBezTo>
                  <a:cubicBezTo>
                    <a:pt x="344" y="79"/>
                    <a:pt x="259" y="51"/>
                    <a:pt x="173" y="22"/>
                  </a:cubicBezTo>
                  <a:cubicBezTo>
                    <a:pt x="144" y="8"/>
                    <a:pt x="108" y="1"/>
                    <a:pt x="80"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80"/>
            <p:cNvSpPr/>
            <p:nvPr/>
          </p:nvSpPr>
          <p:spPr>
            <a:xfrm>
              <a:off x="3568910" y="2078589"/>
              <a:ext cx="27276" cy="7510"/>
            </a:xfrm>
            <a:custGeom>
              <a:avLst/>
              <a:gdLst/>
              <a:ahLst/>
              <a:cxnLst/>
              <a:rect l="l" t="t" r="r" b="b"/>
              <a:pathLst>
                <a:path w="316" h="87" extrusionOk="0">
                  <a:moveTo>
                    <a:pt x="144" y="0"/>
                  </a:moveTo>
                  <a:cubicBezTo>
                    <a:pt x="58" y="29"/>
                    <a:pt x="1" y="58"/>
                    <a:pt x="1" y="58"/>
                  </a:cubicBezTo>
                  <a:cubicBezTo>
                    <a:pt x="1" y="86"/>
                    <a:pt x="87" y="86"/>
                    <a:pt x="173" y="86"/>
                  </a:cubicBezTo>
                  <a:cubicBezTo>
                    <a:pt x="259" y="86"/>
                    <a:pt x="316" y="58"/>
                    <a:pt x="316" y="29"/>
                  </a:cubicBezTo>
                  <a:cubicBezTo>
                    <a:pt x="316" y="0"/>
                    <a:pt x="230" y="0"/>
                    <a:pt x="144"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0"/>
            <p:cNvSpPr/>
            <p:nvPr/>
          </p:nvSpPr>
          <p:spPr>
            <a:xfrm>
              <a:off x="3571413" y="2083509"/>
              <a:ext cx="27276" cy="15882"/>
            </a:xfrm>
            <a:custGeom>
              <a:avLst/>
              <a:gdLst/>
              <a:ahLst/>
              <a:cxnLst/>
              <a:rect l="l" t="t" r="r" b="b"/>
              <a:pathLst>
                <a:path w="316" h="184" extrusionOk="0">
                  <a:moveTo>
                    <a:pt x="315" y="1"/>
                  </a:moveTo>
                  <a:cubicBezTo>
                    <a:pt x="287" y="1"/>
                    <a:pt x="230" y="1"/>
                    <a:pt x="144" y="58"/>
                  </a:cubicBezTo>
                  <a:cubicBezTo>
                    <a:pt x="58" y="115"/>
                    <a:pt x="1" y="144"/>
                    <a:pt x="29" y="172"/>
                  </a:cubicBezTo>
                  <a:cubicBezTo>
                    <a:pt x="29" y="180"/>
                    <a:pt x="35" y="184"/>
                    <a:pt x="46" y="184"/>
                  </a:cubicBezTo>
                  <a:cubicBezTo>
                    <a:pt x="73" y="184"/>
                    <a:pt x="130" y="157"/>
                    <a:pt x="172" y="115"/>
                  </a:cubicBezTo>
                  <a:cubicBezTo>
                    <a:pt x="258" y="87"/>
                    <a:pt x="315" y="29"/>
                    <a:pt x="315"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80"/>
            <p:cNvSpPr/>
            <p:nvPr/>
          </p:nvSpPr>
          <p:spPr>
            <a:xfrm>
              <a:off x="3581340" y="2086012"/>
              <a:ext cx="19853" cy="22960"/>
            </a:xfrm>
            <a:custGeom>
              <a:avLst/>
              <a:gdLst/>
              <a:ahLst/>
              <a:cxnLst/>
              <a:rect l="l" t="t" r="r" b="b"/>
              <a:pathLst>
                <a:path w="230" h="266" extrusionOk="0">
                  <a:moveTo>
                    <a:pt x="200" y="0"/>
                  </a:moveTo>
                  <a:cubicBezTo>
                    <a:pt x="200" y="0"/>
                    <a:pt x="143" y="29"/>
                    <a:pt x="86" y="115"/>
                  </a:cubicBezTo>
                  <a:cubicBezTo>
                    <a:pt x="29" y="172"/>
                    <a:pt x="0" y="258"/>
                    <a:pt x="29" y="258"/>
                  </a:cubicBezTo>
                  <a:cubicBezTo>
                    <a:pt x="29" y="263"/>
                    <a:pt x="31" y="265"/>
                    <a:pt x="34" y="265"/>
                  </a:cubicBezTo>
                  <a:cubicBezTo>
                    <a:pt x="50" y="265"/>
                    <a:pt x="96" y="219"/>
                    <a:pt x="143" y="172"/>
                  </a:cubicBezTo>
                  <a:cubicBezTo>
                    <a:pt x="200" y="86"/>
                    <a:pt x="229" y="29"/>
                    <a:pt x="200"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0"/>
            <p:cNvSpPr/>
            <p:nvPr/>
          </p:nvSpPr>
          <p:spPr>
            <a:xfrm>
              <a:off x="3596100" y="2087998"/>
              <a:ext cx="10013" cy="27708"/>
            </a:xfrm>
            <a:custGeom>
              <a:avLst/>
              <a:gdLst/>
              <a:ahLst/>
              <a:cxnLst/>
              <a:rect l="l" t="t" r="r" b="b"/>
              <a:pathLst>
                <a:path w="116" h="321" extrusionOk="0">
                  <a:moveTo>
                    <a:pt x="84" y="0"/>
                  </a:moveTo>
                  <a:cubicBezTo>
                    <a:pt x="72" y="0"/>
                    <a:pt x="29" y="75"/>
                    <a:pt x="29" y="149"/>
                  </a:cubicBezTo>
                  <a:cubicBezTo>
                    <a:pt x="1" y="235"/>
                    <a:pt x="1" y="321"/>
                    <a:pt x="29" y="321"/>
                  </a:cubicBezTo>
                  <a:cubicBezTo>
                    <a:pt x="29" y="321"/>
                    <a:pt x="58" y="264"/>
                    <a:pt x="87" y="178"/>
                  </a:cubicBezTo>
                  <a:cubicBezTo>
                    <a:pt x="115" y="63"/>
                    <a:pt x="87" y="6"/>
                    <a:pt x="87" y="6"/>
                  </a:cubicBezTo>
                  <a:cubicBezTo>
                    <a:pt x="87" y="2"/>
                    <a:pt x="86" y="0"/>
                    <a:pt x="84"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0"/>
            <p:cNvSpPr/>
            <p:nvPr/>
          </p:nvSpPr>
          <p:spPr>
            <a:xfrm>
              <a:off x="3603523" y="2088429"/>
              <a:ext cx="10013" cy="27276"/>
            </a:xfrm>
            <a:custGeom>
              <a:avLst/>
              <a:gdLst/>
              <a:ahLst/>
              <a:cxnLst/>
              <a:rect l="l" t="t" r="r" b="b"/>
              <a:pathLst>
                <a:path w="116" h="316" extrusionOk="0">
                  <a:moveTo>
                    <a:pt x="29" y="1"/>
                  </a:moveTo>
                  <a:cubicBezTo>
                    <a:pt x="1" y="1"/>
                    <a:pt x="1" y="58"/>
                    <a:pt x="29" y="173"/>
                  </a:cubicBezTo>
                  <a:cubicBezTo>
                    <a:pt x="58" y="259"/>
                    <a:pt x="58" y="316"/>
                    <a:pt x="87" y="316"/>
                  </a:cubicBezTo>
                  <a:cubicBezTo>
                    <a:pt x="115" y="287"/>
                    <a:pt x="115" y="230"/>
                    <a:pt x="87" y="144"/>
                  </a:cubicBezTo>
                  <a:cubicBezTo>
                    <a:pt x="87" y="58"/>
                    <a:pt x="58" y="1"/>
                    <a:pt x="29"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80"/>
            <p:cNvSpPr/>
            <p:nvPr/>
          </p:nvSpPr>
          <p:spPr>
            <a:xfrm>
              <a:off x="3606027" y="2086012"/>
              <a:ext cx="19853" cy="22960"/>
            </a:xfrm>
            <a:custGeom>
              <a:avLst/>
              <a:gdLst/>
              <a:ahLst/>
              <a:cxnLst/>
              <a:rect l="l" t="t" r="r" b="b"/>
              <a:pathLst>
                <a:path w="230" h="266" extrusionOk="0">
                  <a:moveTo>
                    <a:pt x="29" y="0"/>
                  </a:moveTo>
                  <a:cubicBezTo>
                    <a:pt x="0" y="29"/>
                    <a:pt x="29" y="86"/>
                    <a:pt x="86" y="172"/>
                  </a:cubicBezTo>
                  <a:cubicBezTo>
                    <a:pt x="133" y="219"/>
                    <a:pt x="180" y="265"/>
                    <a:pt x="195" y="265"/>
                  </a:cubicBezTo>
                  <a:cubicBezTo>
                    <a:pt x="199" y="265"/>
                    <a:pt x="201" y="263"/>
                    <a:pt x="201" y="258"/>
                  </a:cubicBezTo>
                  <a:cubicBezTo>
                    <a:pt x="229" y="258"/>
                    <a:pt x="201" y="201"/>
                    <a:pt x="143" y="115"/>
                  </a:cubicBezTo>
                  <a:cubicBezTo>
                    <a:pt x="115" y="29"/>
                    <a:pt x="58" y="0"/>
                    <a:pt x="29"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80"/>
            <p:cNvSpPr/>
            <p:nvPr/>
          </p:nvSpPr>
          <p:spPr>
            <a:xfrm>
              <a:off x="3608443" y="2084977"/>
              <a:ext cx="27276" cy="14501"/>
            </a:xfrm>
            <a:custGeom>
              <a:avLst/>
              <a:gdLst/>
              <a:ahLst/>
              <a:cxnLst/>
              <a:rect l="l" t="t" r="r" b="b"/>
              <a:pathLst>
                <a:path w="316" h="168" extrusionOk="0">
                  <a:moveTo>
                    <a:pt x="49" y="0"/>
                  </a:moveTo>
                  <a:cubicBezTo>
                    <a:pt x="37" y="0"/>
                    <a:pt x="30" y="4"/>
                    <a:pt x="30" y="12"/>
                  </a:cubicBezTo>
                  <a:cubicBezTo>
                    <a:pt x="1" y="12"/>
                    <a:pt x="58" y="70"/>
                    <a:pt x="144" y="127"/>
                  </a:cubicBezTo>
                  <a:cubicBezTo>
                    <a:pt x="184" y="147"/>
                    <a:pt x="239" y="167"/>
                    <a:pt x="268" y="167"/>
                  </a:cubicBezTo>
                  <a:cubicBezTo>
                    <a:pt x="280" y="167"/>
                    <a:pt x="287" y="164"/>
                    <a:pt x="287" y="155"/>
                  </a:cubicBezTo>
                  <a:cubicBezTo>
                    <a:pt x="316" y="155"/>
                    <a:pt x="258" y="98"/>
                    <a:pt x="173" y="41"/>
                  </a:cubicBezTo>
                  <a:cubicBezTo>
                    <a:pt x="132" y="21"/>
                    <a:pt x="77" y="0"/>
                    <a:pt x="49"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0"/>
            <p:cNvSpPr/>
            <p:nvPr/>
          </p:nvSpPr>
          <p:spPr>
            <a:xfrm>
              <a:off x="3610947" y="2078589"/>
              <a:ext cx="27276" cy="8632"/>
            </a:xfrm>
            <a:custGeom>
              <a:avLst/>
              <a:gdLst/>
              <a:ahLst/>
              <a:cxnLst/>
              <a:rect l="l" t="t" r="r" b="b"/>
              <a:pathLst>
                <a:path w="316" h="100" extrusionOk="0">
                  <a:moveTo>
                    <a:pt x="172" y="0"/>
                  </a:moveTo>
                  <a:cubicBezTo>
                    <a:pt x="86" y="0"/>
                    <a:pt x="1" y="0"/>
                    <a:pt x="1" y="29"/>
                  </a:cubicBezTo>
                  <a:cubicBezTo>
                    <a:pt x="1" y="58"/>
                    <a:pt x="58" y="86"/>
                    <a:pt x="172" y="86"/>
                  </a:cubicBezTo>
                  <a:cubicBezTo>
                    <a:pt x="201" y="96"/>
                    <a:pt x="226" y="99"/>
                    <a:pt x="247" y="99"/>
                  </a:cubicBezTo>
                  <a:cubicBezTo>
                    <a:pt x="290" y="99"/>
                    <a:pt x="315" y="86"/>
                    <a:pt x="315" y="86"/>
                  </a:cubicBezTo>
                  <a:cubicBezTo>
                    <a:pt x="315" y="58"/>
                    <a:pt x="258" y="29"/>
                    <a:pt x="172"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0"/>
            <p:cNvSpPr/>
            <p:nvPr/>
          </p:nvSpPr>
          <p:spPr>
            <a:xfrm>
              <a:off x="3610947" y="2069353"/>
              <a:ext cx="27276" cy="11135"/>
            </a:xfrm>
            <a:custGeom>
              <a:avLst/>
              <a:gdLst/>
              <a:ahLst/>
              <a:cxnLst/>
              <a:rect l="l" t="t" r="r" b="b"/>
              <a:pathLst>
                <a:path w="316" h="129" extrusionOk="0">
                  <a:moveTo>
                    <a:pt x="262" y="0"/>
                  </a:moveTo>
                  <a:cubicBezTo>
                    <a:pt x="229" y="0"/>
                    <a:pt x="187" y="7"/>
                    <a:pt x="144" y="22"/>
                  </a:cubicBezTo>
                  <a:cubicBezTo>
                    <a:pt x="58" y="50"/>
                    <a:pt x="1" y="79"/>
                    <a:pt x="1" y="107"/>
                  </a:cubicBezTo>
                  <a:cubicBezTo>
                    <a:pt x="1" y="122"/>
                    <a:pt x="22" y="129"/>
                    <a:pt x="54" y="129"/>
                  </a:cubicBezTo>
                  <a:cubicBezTo>
                    <a:pt x="86" y="129"/>
                    <a:pt x="129" y="122"/>
                    <a:pt x="172" y="107"/>
                  </a:cubicBezTo>
                  <a:cubicBezTo>
                    <a:pt x="258" y="79"/>
                    <a:pt x="315" y="50"/>
                    <a:pt x="315" y="22"/>
                  </a:cubicBezTo>
                  <a:cubicBezTo>
                    <a:pt x="315" y="7"/>
                    <a:pt x="294" y="0"/>
                    <a:pt x="262"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0"/>
            <p:cNvSpPr/>
            <p:nvPr/>
          </p:nvSpPr>
          <p:spPr>
            <a:xfrm>
              <a:off x="3608443" y="2057873"/>
              <a:ext cx="22356" cy="18299"/>
            </a:xfrm>
            <a:custGeom>
              <a:avLst/>
              <a:gdLst/>
              <a:ahLst/>
              <a:cxnLst/>
              <a:rect l="l" t="t" r="r" b="b"/>
              <a:pathLst>
                <a:path w="259" h="212" extrusionOk="0">
                  <a:moveTo>
                    <a:pt x="230" y="0"/>
                  </a:moveTo>
                  <a:cubicBezTo>
                    <a:pt x="199" y="0"/>
                    <a:pt x="157" y="27"/>
                    <a:pt x="115" y="69"/>
                  </a:cubicBezTo>
                  <a:cubicBezTo>
                    <a:pt x="30" y="126"/>
                    <a:pt x="1" y="183"/>
                    <a:pt x="1" y="212"/>
                  </a:cubicBezTo>
                  <a:cubicBezTo>
                    <a:pt x="30" y="212"/>
                    <a:pt x="87" y="212"/>
                    <a:pt x="144" y="126"/>
                  </a:cubicBezTo>
                  <a:cubicBezTo>
                    <a:pt x="230" y="69"/>
                    <a:pt x="258" y="12"/>
                    <a:pt x="258" y="12"/>
                  </a:cubicBezTo>
                  <a:cubicBezTo>
                    <a:pt x="251" y="4"/>
                    <a:pt x="241" y="0"/>
                    <a:pt x="230"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0"/>
            <p:cNvSpPr/>
            <p:nvPr/>
          </p:nvSpPr>
          <p:spPr>
            <a:xfrm>
              <a:off x="3606027" y="2048982"/>
              <a:ext cx="14847" cy="24773"/>
            </a:xfrm>
            <a:custGeom>
              <a:avLst/>
              <a:gdLst/>
              <a:ahLst/>
              <a:cxnLst/>
              <a:rect l="l" t="t" r="r" b="b"/>
              <a:pathLst>
                <a:path w="172" h="287" extrusionOk="0">
                  <a:moveTo>
                    <a:pt x="143" y="0"/>
                  </a:moveTo>
                  <a:cubicBezTo>
                    <a:pt x="143" y="0"/>
                    <a:pt x="86" y="57"/>
                    <a:pt x="58" y="115"/>
                  </a:cubicBezTo>
                  <a:cubicBezTo>
                    <a:pt x="0" y="200"/>
                    <a:pt x="0" y="286"/>
                    <a:pt x="0" y="286"/>
                  </a:cubicBezTo>
                  <a:cubicBezTo>
                    <a:pt x="29" y="286"/>
                    <a:pt x="86" y="229"/>
                    <a:pt x="115" y="172"/>
                  </a:cubicBezTo>
                  <a:cubicBezTo>
                    <a:pt x="172" y="86"/>
                    <a:pt x="172" y="0"/>
                    <a:pt x="143"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80"/>
            <p:cNvSpPr/>
            <p:nvPr/>
          </p:nvSpPr>
          <p:spPr>
            <a:xfrm>
              <a:off x="3601107" y="2043976"/>
              <a:ext cx="7423" cy="27276"/>
            </a:xfrm>
            <a:custGeom>
              <a:avLst/>
              <a:gdLst/>
              <a:ahLst/>
              <a:cxnLst/>
              <a:rect l="l" t="t" r="r" b="b"/>
              <a:pathLst>
                <a:path w="86" h="316" extrusionOk="0">
                  <a:moveTo>
                    <a:pt x="57" y="1"/>
                  </a:moveTo>
                  <a:cubicBezTo>
                    <a:pt x="0" y="1"/>
                    <a:pt x="0" y="87"/>
                    <a:pt x="0" y="173"/>
                  </a:cubicBezTo>
                  <a:cubicBezTo>
                    <a:pt x="0" y="258"/>
                    <a:pt x="0" y="316"/>
                    <a:pt x="29" y="316"/>
                  </a:cubicBezTo>
                  <a:cubicBezTo>
                    <a:pt x="57" y="316"/>
                    <a:pt x="86" y="258"/>
                    <a:pt x="86" y="173"/>
                  </a:cubicBezTo>
                  <a:cubicBezTo>
                    <a:pt x="86" y="87"/>
                    <a:pt x="86" y="1"/>
                    <a:pt x="57"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80"/>
            <p:cNvSpPr/>
            <p:nvPr/>
          </p:nvSpPr>
          <p:spPr>
            <a:xfrm>
              <a:off x="3588677" y="2048292"/>
              <a:ext cx="14933" cy="25464"/>
            </a:xfrm>
            <a:custGeom>
              <a:avLst/>
              <a:gdLst/>
              <a:ahLst/>
              <a:cxnLst/>
              <a:rect l="l" t="t" r="r" b="b"/>
              <a:pathLst>
                <a:path w="173" h="295" extrusionOk="0">
                  <a:moveTo>
                    <a:pt x="45" y="1"/>
                  </a:moveTo>
                  <a:cubicBezTo>
                    <a:pt x="40" y="1"/>
                    <a:pt x="35" y="3"/>
                    <a:pt x="30" y="8"/>
                  </a:cubicBezTo>
                  <a:cubicBezTo>
                    <a:pt x="1" y="8"/>
                    <a:pt x="1" y="65"/>
                    <a:pt x="58" y="151"/>
                  </a:cubicBezTo>
                  <a:cubicBezTo>
                    <a:pt x="87" y="237"/>
                    <a:pt x="115" y="294"/>
                    <a:pt x="144" y="294"/>
                  </a:cubicBezTo>
                  <a:cubicBezTo>
                    <a:pt x="173" y="294"/>
                    <a:pt x="144" y="208"/>
                    <a:pt x="115" y="123"/>
                  </a:cubicBezTo>
                  <a:cubicBezTo>
                    <a:pt x="92" y="52"/>
                    <a:pt x="68" y="1"/>
                    <a:pt x="45"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80"/>
            <p:cNvSpPr/>
            <p:nvPr/>
          </p:nvSpPr>
          <p:spPr>
            <a:xfrm>
              <a:off x="3589972" y="2069353"/>
              <a:ext cx="27276" cy="11135"/>
            </a:xfrm>
            <a:custGeom>
              <a:avLst/>
              <a:gdLst/>
              <a:ahLst/>
              <a:cxnLst/>
              <a:rect l="l" t="t" r="r" b="b"/>
              <a:pathLst>
                <a:path w="316" h="129" extrusionOk="0">
                  <a:moveTo>
                    <a:pt x="168" y="0"/>
                  </a:moveTo>
                  <a:cubicBezTo>
                    <a:pt x="136" y="0"/>
                    <a:pt x="100" y="7"/>
                    <a:pt x="72" y="22"/>
                  </a:cubicBezTo>
                  <a:cubicBezTo>
                    <a:pt x="0" y="93"/>
                    <a:pt x="79" y="129"/>
                    <a:pt x="158" y="129"/>
                  </a:cubicBezTo>
                  <a:cubicBezTo>
                    <a:pt x="236" y="129"/>
                    <a:pt x="315" y="93"/>
                    <a:pt x="244" y="22"/>
                  </a:cubicBezTo>
                  <a:cubicBezTo>
                    <a:pt x="229" y="7"/>
                    <a:pt x="201" y="0"/>
                    <a:pt x="168" y="0"/>
                  </a:cubicBezTo>
                  <a:close/>
                </a:path>
              </a:pathLst>
            </a:custGeom>
            <a:solidFill>
              <a:srgbClr val="BA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80"/>
            <p:cNvSpPr/>
            <p:nvPr/>
          </p:nvSpPr>
          <p:spPr>
            <a:xfrm>
              <a:off x="3593683" y="2073669"/>
              <a:ext cx="24946" cy="18127"/>
            </a:xfrm>
            <a:custGeom>
              <a:avLst/>
              <a:gdLst/>
              <a:ahLst/>
              <a:cxnLst/>
              <a:rect l="l" t="t" r="r" b="b"/>
              <a:pathLst>
                <a:path w="289" h="210" extrusionOk="0">
                  <a:moveTo>
                    <a:pt x="201" y="0"/>
                  </a:moveTo>
                  <a:cubicBezTo>
                    <a:pt x="201" y="29"/>
                    <a:pt x="201" y="57"/>
                    <a:pt x="172" y="86"/>
                  </a:cubicBezTo>
                  <a:cubicBezTo>
                    <a:pt x="158" y="115"/>
                    <a:pt x="129" y="129"/>
                    <a:pt x="97" y="129"/>
                  </a:cubicBezTo>
                  <a:cubicBezTo>
                    <a:pt x="65" y="129"/>
                    <a:pt x="29" y="115"/>
                    <a:pt x="0" y="86"/>
                  </a:cubicBezTo>
                  <a:lnTo>
                    <a:pt x="0" y="86"/>
                  </a:lnTo>
                  <a:cubicBezTo>
                    <a:pt x="0" y="115"/>
                    <a:pt x="0" y="143"/>
                    <a:pt x="29" y="172"/>
                  </a:cubicBezTo>
                  <a:cubicBezTo>
                    <a:pt x="55" y="199"/>
                    <a:pt x="85" y="210"/>
                    <a:pt x="114" y="210"/>
                  </a:cubicBezTo>
                  <a:cubicBezTo>
                    <a:pt x="208" y="210"/>
                    <a:pt x="288" y="88"/>
                    <a:pt x="201" y="0"/>
                  </a:cubicBezTo>
                  <a:close/>
                </a:path>
              </a:pathLst>
            </a:custGeom>
            <a:solidFill>
              <a:srgbClr val="BA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80"/>
            <p:cNvSpPr/>
            <p:nvPr/>
          </p:nvSpPr>
          <p:spPr>
            <a:xfrm>
              <a:off x="3974082" y="1961802"/>
              <a:ext cx="32196" cy="28571"/>
            </a:xfrm>
            <a:custGeom>
              <a:avLst/>
              <a:gdLst/>
              <a:ahLst/>
              <a:cxnLst/>
              <a:rect l="l" t="t" r="r" b="b"/>
              <a:pathLst>
                <a:path w="373" h="331" extrusionOk="0">
                  <a:moveTo>
                    <a:pt x="324" y="1"/>
                  </a:moveTo>
                  <a:cubicBezTo>
                    <a:pt x="285" y="1"/>
                    <a:pt x="214" y="52"/>
                    <a:pt x="144" y="123"/>
                  </a:cubicBezTo>
                  <a:cubicBezTo>
                    <a:pt x="58" y="209"/>
                    <a:pt x="1" y="295"/>
                    <a:pt x="29" y="323"/>
                  </a:cubicBezTo>
                  <a:cubicBezTo>
                    <a:pt x="29" y="328"/>
                    <a:pt x="33" y="331"/>
                    <a:pt x="39" y="331"/>
                  </a:cubicBezTo>
                  <a:cubicBezTo>
                    <a:pt x="69" y="331"/>
                    <a:pt x="159" y="279"/>
                    <a:pt x="229" y="209"/>
                  </a:cubicBezTo>
                  <a:cubicBezTo>
                    <a:pt x="315" y="123"/>
                    <a:pt x="373" y="37"/>
                    <a:pt x="344" y="8"/>
                  </a:cubicBezTo>
                  <a:cubicBezTo>
                    <a:pt x="339" y="3"/>
                    <a:pt x="332" y="1"/>
                    <a:pt x="3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80"/>
            <p:cNvSpPr/>
            <p:nvPr/>
          </p:nvSpPr>
          <p:spPr>
            <a:xfrm>
              <a:off x="3966659" y="1929433"/>
              <a:ext cx="37117" cy="21752"/>
            </a:xfrm>
            <a:custGeom>
              <a:avLst/>
              <a:gdLst/>
              <a:ahLst/>
              <a:cxnLst/>
              <a:rect l="l" t="t" r="r" b="b"/>
              <a:pathLst>
                <a:path w="430" h="252" extrusionOk="0">
                  <a:moveTo>
                    <a:pt x="35" y="0"/>
                  </a:moveTo>
                  <a:cubicBezTo>
                    <a:pt x="20" y="0"/>
                    <a:pt x="8" y="4"/>
                    <a:pt x="1" y="11"/>
                  </a:cubicBezTo>
                  <a:cubicBezTo>
                    <a:pt x="1" y="40"/>
                    <a:pt x="58" y="126"/>
                    <a:pt x="172" y="183"/>
                  </a:cubicBezTo>
                  <a:cubicBezTo>
                    <a:pt x="256" y="225"/>
                    <a:pt x="340" y="251"/>
                    <a:pt x="390" y="251"/>
                  </a:cubicBezTo>
                  <a:cubicBezTo>
                    <a:pt x="408" y="251"/>
                    <a:pt x="422" y="248"/>
                    <a:pt x="430" y="240"/>
                  </a:cubicBezTo>
                  <a:cubicBezTo>
                    <a:pt x="430" y="212"/>
                    <a:pt x="344" y="126"/>
                    <a:pt x="230" y="69"/>
                  </a:cubicBezTo>
                  <a:cubicBezTo>
                    <a:pt x="146" y="27"/>
                    <a:pt x="77"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80"/>
            <p:cNvSpPr/>
            <p:nvPr/>
          </p:nvSpPr>
          <p:spPr>
            <a:xfrm>
              <a:off x="3961739" y="1947646"/>
              <a:ext cx="39620" cy="10013"/>
            </a:xfrm>
            <a:custGeom>
              <a:avLst/>
              <a:gdLst/>
              <a:ahLst/>
              <a:cxnLst/>
              <a:rect l="l" t="t" r="r" b="b"/>
              <a:pathLst>
                <a:path w="459" h="116" extrusionOk="0">
                  <a:moveTo>
                    <a:pt x="229" y="1"/>
                  </a:moveTo>
                  <a:cubicBezTo>
                    <a:pt x="115" y="1"/>
                    <a:pt x="0" y="1"/>
                    <a:pt x="0" y="58"/>
                  </a:cubicBezTo>
                  <a:cubicBezTo>
                    <a:pt x="0" y="86"/>
                    <a:pt x="86" y="115"/>
                    <a:pt x="229" y="115"/>
                  </a:cubicBezTo>
                  <a:cubicBezTo>
                    <a:pt x="344" y="115"/>
                    <a:pt x="458" y="115"/>
                    <a:pt x="458" y="86"/>
                  </a:cubicBezTo>
                  <a:cubicBezTo>
                    <a:pt x="458" y="29"/>
                    <a:pt x="372"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80"/>
            <p:cNvSpPr/>
            <p:nvPr/>
          </p:nvSpPr>
          <p:spPr>
            <a:xfrm>
              <a:off x="3964242" y="1956537"/>
              <a:ext cx="39533" cy="17522"/>
            </a:xfrm>
            <a:custGeom>
              <a:avLst/>
              <a:gdLst/>
              <a:ahLst/>
              <a:cxnLst/>
              <a:rect l="l" t="t" r="r" b="b"/>
              <a:pathLst>
                <a:path w="458" h="203" extrusionOk="0">
                  <a:moveTo>
                    <a:pt x="403" y="0"/>
                  </a:moveTo>
                  <a:cubicBezTo>
                    <a:pt x="362" y="0"/>
                    <a:pt x="281" y="20"/>
                    <a:pt x="200" y="41"/>
                  </a:cubicBezTo>
                  <a:cubicBezTo>
                    <a:pt x="86" y="98"/>
                    <a:pt x="0" y="155"/>
                    <a:pt x="0" y="184"/>
                  </a:cubicBezTo>
                  <a:cubicBezTo>
                    <a:pt x="12" y="196"/>
                    <a:pt x="34" y="203"/>
                    <a:pt x="63" y="203"/>
                  </a:cubicBezTo>
                  <a:cubicBezTo>
                    <a:pt x="105" y="203"/>
                    <a:pt x="162" y="189"/>
                    <a:pt x="229" y="155"/>
                  </a:cubicBezTo>
                  <a:cubicBezTo>
                    <a:pt x="372" y="127"/>
                    <a:pt x="458" y="41"/>
                    <a:pt x="429" y="12"/>
                  </a:cubicBezTo>
                  <a:cubicBezTo>
                    <a:pt x="429" y="4"/>
                    <a:pt x="420" y="0"/>
                    <a:pt x="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80"/>
            <p:cNvSpPr/>
            <p:nvPr/>
          </p:nvSpPr>
          <p:spPr>
            <a:xfrm>
              <a:off x="3991346" y="1964478"/>
              <a:ext cx="19853" cy="37634"/>
            </a:xfrm>
            <a:custGeom>
              <a:avLst/>
              <a:gdLst/>
              <a:ahLst/>
              <a:cxnLst/>
              <a:rect l="l" t="t" r="r" b="b"/>
              <a:pathLst>
                <a:path w="230" h="436" extrusionOk="0">
                  <a:moveTo>
                    <a:pt x="187" y="0"/>
                  </a:moveTo>
                  <a:cubicBezTo>
                    <a:pt x="151" y="0"/>
                    <a:pt x="83" y="82"/>
                    <a:pt x="58" y="206"/>
                  </a:cubicBezTo>
                  <a:cubicBezTo>
                    <a:pt x="1" y="321"/>
                    <a:pt x="1" y="407"/>
                    <a:pt x="29" y="435"/>
                  </a:cubicBezTo>
                  <a:cubicBezTo>
                    <a:pt x="58" y="435"/>
                    <a:pt x="115" y="378"/>
                    <a:pt x="173" y="235"/>
                  </a:cubicBezTo>
                  <a:cubicBezTo>
                    <a:pt x="201" y="120"/>
                    <a:pt x="230" y="6"/>
                    <a:pt x="201" y="6"/>
                  </a:cubicBezTo>
                  <a:cubicBezTo>
                    <a:pt x="198" y="2"/>
                    <a:pt x="193" y="0"/>
                    <a:pt x="1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80"/>
            <p:cNvSpPr/>
            <p:nvPr/>
          </p:nvSpPr>
          <p:spPr>
            <a:xfrm>
              <a:off x="4008695" y="1964910"/>
              <a:ext cx="9927" cy="39620"/>
            </a:xfrm>
            <a:custGeom>
              <a:avLst/>
              <a:gdLst/>
              <a:ahLst/>
              <a:cxnLst/>
              <a:rect l="l" t="t" r="r" b="b"/>
              <a:pathLst>
                <a:path w="115" h="459" extrusionOk="0">
                  <a:moveTo>
                    <a:pt x="57" y="1"/>
                  </a:moveTo>
                  <a:cubicBezTo>
                    <a:pt x="0" y="1"/>
                    <a:pt x="0" y="115"/>
                    <a:pt x="0" y="230"/>
                  </a:cubicBezTo>
                  <a:cubicBezTo>
                    <a:pt x="0" y="373"/>
                    <a:pt x="29" y="459"/>
                    <a:pt x="57" y="459"/>
                  </a:cubicBezTo>
                  <a:cubicBezTo>
                    <a:pt x="86" y="459"/>
                    <a:pt x="115" y="373"/>
                    <a:pt x="115" y="230"/>
                  </a:cubicBezTo>
                  <a:cubicBezTo>
                    <a:pt x="115" y="115"/>
                    <a:pt x="8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80"/>
            <p:cNvSpPr/>
            <p:nvPr/>
          </p:nvSpPr>
          <p:spPr>
            <a:xfrm>
              <a:off x="4013615" y="1964478"/>
              <a:ext cx="22356" cy="35649"/>
            </a:xfrm>
            <a:custGeom>
              <a:avLst/>
              <a:gdLst/>
              <a:ahLst/>
              <a:cxnLst/>
              <a:rect l="l" t="t" r="r" b="b"/>
              <a:pathLst>
                <a:path w="259" h="413" extrusionOk="0">
                  <a:moveTo>
                    <a:pt x="43" y="0"/>
                  </a:moveTo>
                  <a:cubicBezTo>
                    <a:pt x="38" y="0"/>
                    <a:pt x="33" y="2"/>
                    <a:pt x="29" y="6"/>
                  </a:cubicBezTo>
                  <a:cubicBezTo>
                    <a:pt x="0" y="6"/>
                    <a:pt x="29" y="120"/>
                    <a:pt x="86" y="235"/>
                  </a:cubicBezTo>
                  <a:cubicBezTo>
                    <a:pt x="136" y="334"/>
                    <a:pt x="186" y="412"/>
                    <a:pt x="217" y="412"/>
                  </a:cubicBezTo>
                  <a:cubicBezTo>
                    <a:pt x="221" y="412"/>
                    <a:pt x="226" y="410"/>
                    <a:pt x="229" y="407"/>
                  </a:cubicBezTo>
                  <a:cubicBezTo>
                    <a:pt x="258" y="407"/>
                    <a:pt x="258" y="292"/>
                    <a:pt x="201" y="178"/>
                  </a:cubicBezTo>
                  <a:cubicBezTo>
                    <a:pt x="151" y="78"/>
                    <a:pt x="80" y="0"/>
                    <a:pt x="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80"/>
            <p:cNvSpPr/>
            <p:nvPr/>
          </p:nvSpPr>
          <p:spPr>
            <a:xfrm>
              <a:off x="4018535" y="1961543"/>
              <a:ext cx="34700" cy="26327"/>
            </a:xfrm>
            <a:custGeom>
              <a:avLst/>
              <a:gdLst/>
              <a:ahLst/>
              <a:cxnLst/>
              <a:rect l="l" t="t" r="r" b="b"/>
              <a:pathLst>
                <a:path w="402" h="305" extrusionOk="0">
                  <a:moveTo>
                    <a:pt x="61" y="1"/>
                  </a:moveTo>
                  <a:cubicBezTo>
                    <a:pt x="47" y="1"/>
                    <a:pt x="36" y="4"/>
                    <a:pt x="29" y="11"/>
                  </a:cubicBezTo>
                  <a:cubicBezTo>
                    <a:pt x="1" y="11"/>
                    <a:pt x="58" y="97"/>
                    <a:pt x="172" y="183"/>
                  </a:cubicBezTo>
                  <a:cubicBezTo>
                    <a:pt x="243" y="254"/>
                    <a:pt x="314" y="305"/>
                    <a:pt x="352" y="305"/>
                  </a:cubicBezTo>
                  <a:cubicBezTo>
                    <a:pt x="361" y="305"/>
                    <a:pt x="368" y="303"/>
                    <a:pt x="373" y="298"/>
                  </a:cubicBezTo>
                  <a:cubicBezTo>
                    <a:pt x="401" y="269"/>
                    <a:pt x="344" y="183"/>
                    <a:pt x="230" y="97"/>
                  </a:cubicBezTo>
                  <a:cubicBezTo>
                    <a:pt x="165" y="33"/>
                    <a:pt x="10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80"/>
            <p:cNvSpPr/>
            <p:nvPr/>
          </p:nvSpPr>
          <p:spPr>
            <a:xfrm>
              <a:off x="4021039" y="1955674"/>
              <a:ext cx="42037" cy="16141"/>
            </a:xfrm>
            <a:custGeom>
              <a:avLst/>
              <a:gdLst/>
              <a:ahLst/>
              <a:cxnLst/>
              <a:rect l="l" t="t" r="r" b="b"/>
              <a:pathLst>
                <a:path w="487" h="187" extrusionOk="0">
                  <a:moveTo>
                    <a:pt x="100" y="1"/>
                  </a:moveTo>
                  <a:cubicBezTo>
                    <a:pt x="58" y="1"/>
                    <a:pt x="29" y="8"/>
                    <a:pt x="29" y="22"/>
                  </a:cubicBezTo>
                  <a:cubicBezTo>
                    <a:pt x="0" y="79"/>
                    <a:pt x="115" y="108"/>
                    <a:pt x="229" y="165"/>
                  </a:cubicBezTo>
                  <a:cubicBezTo>
                    <a:pt x="286" y="180"/>
                    <a:pt x="344" y="187"/>
                    <a:pt x="387" y="187"/>
                  </a:cubicBezTo>
                  <a:cubicBezTo>
                    <a:pt x="430" y="187"/>
                    <a:pt x="458" y="180"/>
                    <a:pt x="458" y="165"/>
                  </a:cubicBezTo>
                  <a:cubicBezTo>
                    <a:pt x="487" y="108"/>
                    <a:pt x="372" y="79"/>
                    <a:pt x="258" y="22"/>
                  </a:cubicBezTo>
                  <a:cubicBezTo>
                    <a:pt x="201" y="8"/>
                    <a:pt x="143" y="1"/>
                    <a:pt x="1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0"/>
            <p:cNvSpPr/>
            <p:nvPr/>
          </p:nvSpPr>
          <p:spPr>
            <a:xfrm>
              <a:off x="4023456" y="1945229"/>
              <a:ext cx="39620" cy="10962"/>
            </a:xfrm>
            <a:custGeom>
              <a:avLst/>
              <a:gdLst/>
              <a:ahLst/>
              <a:cxnLst/>
              <a:rect l="l" t="t" r="r" b="b"/>
              <a:pathLst>
                <a:path w="459" h="127" extrusionOk="0">
                  <a:moveTo>
                    <a:pt x="230" y="0"/>
                  </a:moveTo>
                  <a:cubicBezTo>
                    <a:pt x="87" y="29"/>
                    <a:pt x="1" y="57"/>
                    <a:pt x="1" y="86"/>
                  </a:cubicBezTo>
                  <a:cubicBezTo>
                    <a:pt x="1" y="106"/>
                    <a:pt x="58" y="126"/>
                    <a:pt x="132" y="126"/>
                  </a:cubicBezTo>
                  <a:cubicBezTo>
                    <a:pt x="163" y="126"/>
                    <a:pt x="196" y="123"/>
                    <a:pt x="230" y="114"/>
                  </a:cubicBezTo>
                  <a:cubicBezTo>
                    <a:pt x="344" y="114"/>
                    <a:pt x="459" y="57"/>
                    <a:pt x="459" y="29"/>
                  </a:cubicBezTo>
                  <a:cubicBezTo>
                    <a:pt x="459" y="0"/>
                    <a:pt x="344"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0"/>
            <p:cNvSpPr/>
            <p:nvPr/>
          </p:nvSpPr>
          <p:spPr>
            <a:xfrm>
              <a:off x="4021039" y="1926930"/>
              <a:ext cx="37117" cy="24169"/>
            </a:xfrm>
            <a:custGeom>
              <a:avLst/>
              <a:gdLst/>
              <a:ahLst/>
              <a:cxnLst/>
              <a:rect l="l" t="t" r="r" b="b"/>
              <a:pathLst>
                <a:path w="430" h="280" extrusionOk="0">
                  <a:moveTo>
                    <a:pt x="381" y="1"/>
                  </a:moveTo>
                  <a:cubicBezTo>
                    <a:pt x="344" y="1"/>
                    <a:pt x="258" y="33"/>
                    <a:pt x="172" y="98"/>
                  </a:cubicBezTo>
                  <a:cubicBezTo>
                    <a:pt x="58" y="155"/>
                    <a:pt x="0" y="241"/>
                    <a:pt x="0" y="269"/>
                  </a:cubicBezTo>
                  <a:cubicBezTo>
                    <a:pt x="7" y="276"/>
                    <a:pt x="18" y="280"/>
                    <a:pt x="32" y="280"/>
                  </a:cubicBezTo>
                  <a:cubicBezTo>
                    <a:pt x="74" y="280"/>
                    <a:pt x="143" y="248"/>
                    <a:pt x="229" y="183"/>
                  </a:cubicBezTo>
                  <a:cubicBezTo>
                    <a:pt x="344" y="126"/>
                    <a:pt x="430" y="40"/>
                    <a:pt x="401" y="12"/>
                  </a:cubicBezTo>
                  <a:cubicBezTo>
                    <a:pt x="401" y="5"/>
                    <a:pt x="394" y="1"/>
                    <a:pt x="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80"/>
            <p:cNvSpPr/>
            <p:nvPr/>
          </p:nvSpPr>
          <p:spPr>
            <a:xfrm>
              <a:off x="4016119" y="1912601"/>
              <a:ext cx="27190" cy="33146"/>
            </a:xfrm>
            <a:custGeom>
              <a:avLst/>
              <a:gdLst/>
              <a:ahLst/>
              <a:cxnLst/>
              <a:rect l="l" t="t" r="r" b="b"/>
              <a:pathLst>
                <a:path w="315" h="384" extrusionOk="0">
                  <a:moveTo>
                    <a:pt x="273" y="0"/>
                  </a:moveTo>
                  <a:cubicBezTo>
                    <a:pt x="242" y="0"/>
                    <a:pt x="189" y="75"/>
                    <a:pt x="115" y="149"/>
                  </a:cubicBezTo>
                  <a:cubicBezTo>
                    <a:pt x="29" y="264"/>
                    <a:pt x="0" y="349"/>
                    <a:pt x="29" y="378"/>
                  </a:cubicBezTo>
                  <a:cubicBezTo>
                    <a:pt x="33" y="382"/>
                    <a:pt x="37" y="384"/>
                    <a:pt x="43" y="384"/>
                  </a:cubicBezTo>
                  <a:cubicBezTo>
                    <a:pt x="80" y="384"/>
                    <a:pt x="151" y="309"/>
                    <a:pt x="200" y="235"/>
                  </a:cubicBezTo>
                  <a:cubicBezTo>
                    <a:pt x="286" y="120"/>
                    <a:pt x="315" y="35"/>
                    <a:pt x="286" y="6"/>
                  </a:cubicBezTo>
                  <a:cubicBezTo>
                    <a:pt x="282" y="2"/>
                    <a:pt x="278" y="0"/>
                    <a:pt x="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80"/>
            <p:cNvSpPr/>
            <p:nvPr/>
          </p:nvSpPr>
          <p:spPr>
            <a:xfrm>
              <a:off x="4011112" y="1905265"/>
              <a:ext cx="12430" cy="37893"/>
            </a:xfrm>
            <a:custGeom>
              <a:avLst/>
              <a:gdLst/>
              <a:ahLst/>
              <a:cxnLst/>
              <a:rect l="l" t="t" r="r" b="b"/>
              <a:pathLst>
                <a:path w="144" h="439" extrusionOk="0">
                  <a:moveTo>
                    <a:pt x="113" y="1"/>
                  </a:moveTo>
                  <a:cubicBezTo>
                    <a:pt x="104" y="1"/>
                    <a:pt x="55" y="103"/>
                    <a:pt x="29" y="205"/>
                  </a:cubicBezTo>
                  <a:cubicBezTo>
                    <a:pt x="1" y="320"/>
                    <a:pt x="1" y="434"/>
                    <a:pt x="29" y="434"/>
                  </a:cubicBezTo>
                  <a:cubicBezTo>
                    <a:pt x="29" y="437"/>
                    <a:pt x="30" y="439"/>
                    <a:pt x="31" y="439"/>
                  </a:cubicBezTo>
                  <a:cubicBezTo>
                    <a:pt x="41" y="439"/>
                    <a:pt x="90" y="336"/>
                    <a:pt x="115" y="234"/>
                  </a:cubicBezTo>
                  <a:cubicBezTo>
                    <a:pt x="144" y="120"/>
                    <a:pt x="115" y="5"/>
                    <a:pt x="115" y="5"/>
                  </a:cubicBezTo>
                  <a:cubicBezTo>
                    <a:pt x="115" y="2"/>
                    <a:pt x="115" y="1"/>
                    <a:pt x="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0"/>
            <p:cNvSpPr/>
            <p:nvPr/>
          </p:nvSpPr>
          <p:spPr>
            <a:xfrm>
              <a:off x="3998769" y="1905265"/>
              <a:ext cx="14933" cy="37893"/>
            </a:xfrm>
            <a:custGeom>
              <a:avLst/>
              <a:gdLst/>
              <a:ahLst/>
              <a:cxnLst/>
              <a:rect l="l" t="t" r="r" b="b"/>
              <a:pathLst>
                <a:path w="173" h="439" extrusionOk="0">
                  <a:moveTo>
                    <a:pt x="38" y="1"/>
                  </a:moveTo>
                  <a:cubicBezTo>
                    <a:pt x="35" y="1"/>
                    <a:pt x="32" y="2"/>
                    <a:pt x="29" y="5"/>
                  </a:cubicBezTo>
                  <a:cubicBezTo>
                    <a:pt x="1" y="5"/>
                    <a:pt x="1" y="120"/>
                    <a:pt x="29" y="234"/>
                  </a:cubicBezTo>
                  <a:cubicBezTo>
                    <a:pt x="55" y="336"/>
                    <a:pt x="81" y="439"/>
                    <a:pt x="106" y="439"/>
                  </a:cubicBezTo>
                  <a:cubicBezTo>
                    <a:pt x="109" y="439"/>
                    <a:pt x="112" y="437"/>
                    <a:pt x="115" y="434"/>
                  </a:cubicBezTo>
                  <a:cubicBezTo>
                    <a:pt x="172" y="434"/>
                    <a:pt x="172" y="320"/>
                    <a:pt x="115" y="205"/>
                  </a:cubicBezTo>
                  <a:cubicBezTo>
                    <a:pt x="90" y="103"/>
                    <a:pt x="64" y="1"/>
                    <a:pt x="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80"/>
            <p:cNvSpPr/>
            <p:nvPr/>
          </p:nvSpPr>
          <p:spPr>
            <a:xfrm>
              <a:off x="3979002" y="1912601"/>
              <a:ext cx="29780" cy="33319"/>
            </a:xfrm>
            <a:custGeom>
              <a:avLst/>
              <a:gdLst/>
              <a:ahLst/>
              <a:cxnLst/>
              <a:rect l="l" t="t" r="r" b="b"/>
              <a:pathLst>
                <a:path w="345" h="386" extrusionOk="0">
                  <a:moveTo>
                    <a:pt x="44" y="0"/>
                  </a:moveTo>
                  <a:cubicBezTo>
                    <a:pt x="38" y="0"/>
                    <a:pt x="33" y="2"/>
                    <a:pt x="29" y="6"/>
                  </a:cubicBezTo>
                  <a:cubicBezTo>
                    <a:pt x="1" y="35"/>
                    <a:pt x="58" y="120"/>
                    <a:pt x="115" y="235"/>
                  </a:cubicBezTo>
                  <a:cubicBezTo>
                    <a:pt x="186" y="330"/>
                    <a:pt x="257" y="385"/>
                    <a:pt x="296" y="385"/>
                  </a:cubicBezTo>
                  <a:cubicBezTo>
                    <a:pt x="304" y="385"/>
                    <a:pt x="311" y="383"/>
                    <a:pt x="316" y="378"/>
                  </a:cubicBezTo>
                  <a:cubicBezTo>
                    <a:pt x="344" y="378"/>
                    <a:pt x="316" y="264"/>
                    <a:pt x="230" y="149"/>
                  </a:cubicBezTo>
                  <a:cubicBezTo>
                    <a:pt x="155" y="75"/>
                    <a:pt x="81" y="0"/>
                    <a:pt x="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80"/>
            <p:cNvSpPr/>
            <p:nvPr/>
          </p:nvSpPr>
          <p:spPr>
            <a:xfrm>
              <a:off x="3971579" y="1919852"/>
              <a:ext cx="34700" cy="28571"/>
            </a:xfrm>
            <a:custGeom>
              <a:avLst/>
              <a:gdLst/>
              <a:ahLst/>
              <a:cxnLst/>
              <a:rect l="l" t="t" r="r" b="b"/>
              <a:pathLst>
                <a:path w="402" h="331" extrusionOk="0">
                  <a:moveTo>
                    <a:pt x="50" y="0"/>
                  </a:moveTo>
                  <a:cubicBezTo>
                    <a:pt x="41" y="0"/>
                    <a:pt x="35" y="3"/>
                    <a:pt x="30" y="8"/>
                  </a:cubicBezTo>
                  <a:cubicBezTo>
                    <a:pt x="1" y="36"/>
                    <a:pt x="58" y="122"/>
                    <a:pt x="173" y="208"/>
                  </a:cubicBezTo>
                  <a:cubicBezTo>
                    <a:pt x="243" y="279"/>
                    <a:pt x="314" y="330"/>
                    <a:pt x="353" y="330"/>
                  </a:cubicBezTo>
                  <a:cubicBezTo>
                    <a:pt x="361" y="330"/>
                    <a:pt x="368" y="328"/>
                    <a:pt x="373" y="323"/>
                  </a:cubicBezTo>
                  <a:cubicBezTo>
                    <a:pt x="402" y="294"/>
                    <a:pt x="344" y="208"/>
                    <a:pt x="230" y="122"/>
                  </a:cubicBezTo>
                  <a:cubicBezTo>
                    <a:pt x="159" y="52"/>
                    <a:pt x="89"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80"/>
            <p:cNvSpPr/>
            <p:nvPr/>
          </p:nvSpPr>
          <p:spPr>
            <a:xfrm>
              <a:off x="3961739" y="1937374"/>
              <a:ext cx="42037" cy="16314"/>
            </a:xfrm>
            <a:custGeom>
              <a:avLst/>
              <a:gdLst/>
              <a:ahLst/>
              <a:cxnLst/>
              <a:rect l="l" t="t" r="r" b="b"/>
              <a:pathLst>
                <a:path w="487" h="189" extrusionOk="0">
                  <a:moveTo>
                    <a:pt x="82" y="1"/>
                  </a:moveTo>
                  <a:cubicBezTo>
                    <a:pt x="50" y="1"/>
                    <a:pt x="29" y="10"/>
                    <a:pt x="29" y="34"/>
                  </a:cubicBezTo>
                  <a:cubicBezTo>
                    <a:pt x="0" y="91"/>
                    <a:pt x="115" y="120"/>
                    <a:pt x="229" y="148"/>
                  </a:cubicBezTo>
                  <a:cubicBezTo>
                    <a:pt x="310" y="168"/>
                    <a:pt x="391" y="189"/>
                    <a:pt x="432" y="189"/>
                  </a:cubicBezTo>
                  <a:cubicBezTo>
                    <a:pt x="449" y="189"/>
                    <a:pt x="458" y="185"/>
                    <a:pt x="458" y="177"/>
                  </a:cubicBezTo>
                  <a:cubicBezTo>
                    <a:pt x="487" y="148"/>
                    <a:pt x="372" y="62"/>
                    <a:pt x="258" y="34"/>
                  </a:cubicBezTo>
                  <a:cubicBezTo>
                    <a:pt x="192" y="17"/>
                    <a:pt x="126" y="1"/>
                    <a:pt x="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0"/>
            <p:cNvSpPr/>
            <p:nvPr/>
          </p:nvSpPr>
          <p:spPr>
            <a:xfrm>
              <a:off x="3961739" y="1952566"/>
              <a:ext cx="39620" cy="11049"/>
            </a:xfrm>
            <a:custGeom>
              <a:avLst/>
              <a:gdLst/>
              <a:ahLst/>
              <a:cxnLst/>
              <a:rect l="l" t="t" r="r" b="b"/>
              <a:pathLst>
                <a:path w="459" h="128" extrusionOk="0">
                  <a:moveTo>
                    <a:pt x="229" y="1"/>
                  </a:moveTo>
                  <a:cubicBezTo>
                    <a:pt x="86" y="1"/>
                    <a:pt x="0" y="58"/>
                    <a:pt x="0" y="87"/>
                  </a:cubicBezTo>
                  <a:cubicBezTo>
                    <a:pt x="0" y="107"/>
                    <a:pt x="58" y="127"/>
                    <a:pt x="132" y="127"/>
                  </a:cubicBezTo>
                  <a:cubicBezTo>
                    <a:pt x="162" y="127"/>
                    <a:pt x="196" y="124"/>
                    <a:pt x="229" y="115"/>
                  </a:cubicBezTo>
                  <a:cubicBezTo>
                    <a:pt x="372" y="115"/>
                    <a:pt x="458" y="58"/>
                    <a:pt x="458" y="29"/>
                  </a:cubicBezTo>
                  <a:cubicBezTo>
                    <a:pt x="458" y="1"/>
                    <a:pt x="344"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0"/>
            <p:cNvSpPr/>
            <p:nvPr/>
          </p:nvSpPr>
          <p:spPr>
            <a:xfrm>
              <a:off x="3966659" y="1959040"/>
              <a:ext cx="37117" cy="21752"/>
            </a:xfrm>
            <a:custGeom>
              <a:avLst/>
              <a:gdLst/>
              <a:ahLst/>
              <a:cxnLst/>
              <a:rect l="l" t="t" r="r" b="b"/>
              <a:pathLst>
                <a:path w="430" h="252" extrusionOk="0">
                  <a:moveTo>
                    <a:pt x="390" y="1"/>
                  </a:moveTo>
                  <a:cubicBezTo>
                    <a:pt x="340" y="1"/>
                    <a:pt x="256" y="27"/>
                    <a:pt x="172" y="69"/>
                  </a:cubicBezTo>
                  <a:cubicBezTo>
                    <a:pt x="87" y="155"/>
                    <a:pt x="1" y="212"/>
                    <a:pt x="29" y="241"/>
                  </a:cubicBezTo>
                  <a:cubicBezTo>
                    <a:pt x="29" y="248"/>
                    <a:pt x="38" y="252"/>
                    <a:pt x="52" y="252"/>
                  </a:cubicBezTo>
                  <a:cubicBezTo>
                    <a:pt x="91" y="252"/>
                    <a:pt x="174" y="225"/>
                    <a:pt x="258" y="183"/>
                  </a:cubicBezTo>
                  <a:cubicBezTo>
                    <a:pt x="373" y="126"/>
                    <a:pt x="430" y="40"/>
                    <a:pt x="430" y="12"/>
                  </a:cubicBezTo>
                  <a:cubicBezTo>
                    <a:pt x="422" y="4"/>
                    <a:pt x="408" y="1"/>
                    <a:pt x="3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80"/>
            <p:cNvSpPr/>
            <p:nvPr/>
          </p:nvSpPr>
          <p:spPr>
            <a:xfrm>
              <a:off x="3979002" y="1962493"/>
              <a:ext cx="29780" cy="32801"/>
            </a:xfrm>
            <a:custGeom>
              <a:avLst/>
              <a:gdLst/>
              <a:ahLst/>
              <a:cxnLst/>
              <a:rect l="l" t="t" r="r" b="b"/>
              <a:pathLst>
                <a:path w="345" h="380" extrusionOk="0">
                  <a:moveTo>
                    <a:pt x="316" y="0"/>
                  </a:moveTo>
                  <a:cubicBezTo>
                    <a:pt x="287" y="0"/>
                    <a:pt x="201" y="58"/>
                    <a:pt x="115" y="172"/>
                  </a:cubicBezTo>
                  <a:cubicBezTo>
                    <a:pt x="58" y="258"/>
                    <a:pt x="1" y="372"/>
                    <a:pt x="29" y="372"/>
                  </a:cubicBezTo>
                  <a:cubicBezTo>
                    <a:pt x="34" y="377"/>
                    <a:pt x="41" y="380"/>
                    <a:pt x="49" y="380"/>
                  </a:cubicBezTo>
                  <a:cubicBezTo>
                    <a:pt x="87" y="380"/>
                    <a:pt x="159" y="324"/>
                    <a:pt x="230" y="229"/>
                  </a:cubicBezTo>
                  <a:cubicBezTo>
                    <a:pt x="287" y="115"/>
                    <a:pt x="344" y="29"/>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80"/>
            <p:cNvSpPr/>
            <p:nvPr/>
          </p:nvSpPr>
          <p:spPr>
            <a:xfrm>
              <a:off x="3998769" y="1964910"/>
              <a:ext cx="14933" cy="39620"/>
            </a:xfrm>
            <a:custGeom>
              <a:avLst/>
              <a:gdLst/>
              <a:ahLst/>
              <a:cxnLst/>
              <a:rect l="l" t="t" r="r" b="b"/>
              <a:pathLst>
                <a:path w="173" h="459" extrusionOk="0">
                  <a:moveTo>
                    <a:pt x="144" y="1"/>
                  </a:moveTo>
                  <a:cubicBezTo>
                    <a:pt x="115" y="1"/>
                    <a:pt x="58" y="87"/>
                    <a:pt x="29" y="230"/>
                  </a:cubicBezTo>
                  <a:cubicBezTo>
                    <a:pt x="1" y="344"/>
                    <a:pt x="1" y="459"/>
                    <a:pt x="29" y="459"/>
                  </a:cubicBezTo>
                  <a:cubicBezTo>
                    <a:pt x="58" y="459"/>
                    <a:pt x="115" y="373"/>
                    <a:pt x="144" y="230"/>
                  </a:cubicBezTo>
                  <a:cubicBezTo>
                    <a:pt x="172" y="115"/>
                    <a:pt x="172"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80"/>
            <p:cNvSpPr/>
            <p:nvPr/>
          </p:nvSpPr>
          <p:spPr>
            <a:xfrm>
              <a:off x="4011112" y="1964910"/>
              <a:ext cx="14933" cy="39620"/>
            </a:xfrm>
            <a:custGeom>
              <a:avLst/>
              <a:gdLst/>
              <a:ahLst/>
              <a:cxnLst/>
              <a:rect l="l" t="t" r="r" b="b"/>
              <a:pathLst>
                <a:path w="173" h="459" extrusionOk="0">
                  <a:moveTo>
                    <a:pt x="29" y="1"/>
                  </a:moveTo>
                  <a:cubicBezTo>
                    <a:pt x="1" y="1"/>
                    <a:pt x="1" y="115"/>
                    <a:pt x="29" y="230"/>
                  </a:cubicBezTo>
                  <a:cubicBezTo>
                    <a:pt x="87" y="373"/>
                    <a:pt x="115" y="459"/>
                    <a:pt x="144" y="459"/>
                  </a:cubicBezTo>
                  <a:cubicBezTo>
                    <a:pt x="173" y="459"/>
                    <a:pt x="173" y="344"/>
                    <a:pt x="144" y="230"/>
                  </a:cubicBezTo>
                  <a:cubicBezTo>
                    <a:pt x="115"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0"/>
            <p:cNvSpPr/>
            <p:nvPr/>
          </p:nvSpPr>
          <p:spPr>
            <a:xfrm>
              <a:off x="4016119" y="1962493"/>
              <a:ext cx="27190" cy="34700"/>
            </a:xfrm>
            <a:custGeom>
              <a:avLst/>
              <a:gdLst/>
              <a:ahLst/>
              <a:cxnLst/>
              <a:rect l="l" t="t" r="r" b="b"/>
              <a:pathLst>
                <a:path w="315" h="402" extrusionOk="0">
                  <a:moveTo>
                    <a:pt x="29" y="0"/>
                  </a:moveTo>
                  <a:cubicBezTo>
                    <a:pt x="0" y="29"/>
                    <a:pt x="29" y="115"/>
                    <a:pt x="115" y="229"/>
                  </a:cubicBezTo>
                  <a:cubicBezTo>
                    <a:pt x="200" y="344"/>
                    <a:pt x="258" y="401"/>
                    <a:pt x="286" y="401"/>
                  </a:cubicBezTo>
                  <a:cubicBezTo>
                    <a:pt x="315" y="372"/>
                    <a:pt x="286" y="258"/>
                    <a:pt x="200" y="172"/>
                  </a:cubicBezTo>
                  <a:cubicBezTo>
                    <a:pt x="143" y="58"/>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80"/>
            <p:cNvSpPr/>
            <p:nvPr/>
          </p:nvSpPr>
          <p:spPr>
            <a:xfrm>
              <a:off x="4021039" y="1959040"/>
              <a:ext cx="37117" cy="21752"/>
            </a:xfrm>
            <a:custGeom>
              <a:avLst/>
              <a:gdLst/>
              <a:ahLst/>
              <a:cxnLst/>
              <a:rect l="l" t="t" r="r" b="b"/>
              <a:pathLst>
                <a:path w="430" h="252" extrusionOk="0">
                  <a:moveTo>
                    <a:pt x="35" y="1"/>
                  </a:moveTo>
                  <a:cubicBezTo>
                    <a:pt x="20" y="1"/>
                    <a:pt x="8" y="4"/>
                    <a:pt x="0" y="12"/>
                  </a:cubicBezTo>
                  <a:cubicBezTo>
                    <a:pt x="0" y="40"/>
                    <a:pt x="58" y="126"/>
                    <a:pt x="172" y="183"/>
                  </a:cubicBezTo>
                  <a:cubicBezTo>
                    <a:pt x="256" y="225"/>
                    <a:pt x="340" y="252"/>
                    <a:pt x="379" y="252"/>
                  </a:cubicBezTo>
                  <a:cubicBezTo>
                    <a:pt x="393" y="252"/>
                    <a:pt x="401" y="248"/>
                    <a:pt x="401" y="241"/>
                  </a:cubicBezTo>
                  <a:cubicBezTo>
                    <a:pt x="430" y="212"/>
                    <a:pt x="344" y="155"/>
                    <a:pt x="229" y="69"/>
                  </a:cubicBezTo>
                  <a:cubicBezTo>
                    <a:pt x="145" y="27"/>
                    <a:pt x="77" y="1"/>
                    <a:pt x="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80"/>
            <p:cNvSpPr/>
            <p:nvPr/>
          </p:nvSpPr>
          <p:spPr>
            <a:xfrm>
              <a:off x="4023456" y="1952566"/>
              <a:ext cx="39620" cy="11049"/>
            </a:xfrm>
            <a:custGeom>
              <a:avLst/>
              <a:gdLst/>
              <a:ahLst/>
              <a:cxnLst/>
              <a:rect l="l" t="t" r="r" b="b"/>
              <a:pathLst>
                <a:path w="459" h="128" extrusionOk="0">
                  <a:moveTo>
                    <a:pt x="230" y="1"/>
                  </a:moveTo>
                  <a:cubicBezTo>
                    <a:pt x="115" y="1"/>
                    <a:pt x="1" y="1"/>
                    <a:pt x="1" y="29"/>
                  </a:cubicBezTo>
                  <a:cubicBezTo>
                    <a:pt x="1" y="58"/>
                    <a:pt x="87" y="115"/>
                    <a:pt x="230" y="115"/>
                  </a:cubicBezTo>
                  <a:cubicBezTo>
                    <a:pt x="263" y="124"/>
                    <a:pt x="297" y="127"/>
                    <a:pt x="328" y="127"/>
                  </a:cubicBezTo>
                  <a:cubicBezTo>
                    <a:pt x="402" y="127"/>
                    <a:pt x="459" y="107"/>
                    <a:pt x="459" y="87"/>
                  </a:cubicBezTo>
                  <a:cubicBezTo>
                    <a:pt x="459" y="58"/>
                    <a:pt x="373" y="29"/>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0"/>
            <p:cNvSpPr/>
            <p:nvPr/>
          </p:nvSpPr>
          <p:spPr>
            <a:xfrm>
              <a:off x="4021039" y="1938410"/>
              <a:ext cx="39620" cy="13638"/>
            </a:xfrm>
            <a:custGeom>
              <a:avLst/>
              <a:gdLst/>
              <a:ahLst/>
              <a:cxnLst/>
              <a:rect l="l" t="t" r="r" b="b"/>
              <a:pathLst>
                <a:path w="459" h="158" extrusionOk="0">
                  <a:moveTo>
                    <a:pt x="387" y="0"/>
                  </a:moveTo>
                  <a:cubicBezTo>
                    <a:pt x="344" y="0"/>
                    <a:pt x="286" y="7"/>
                    <a:pt x="229" y="22"/>
                  </a:cubicBezTo>
                  <a:cubicBezTo>
                    <a:pt x="115" y="50"/>
                    <a:pt x="0" y="108"/>
                    <a:pt x="29" y="136"/>
                  </a:cubicBezTo>
                  <a:cubicBezTo>
                    <a:pt x="29" y="151"/>
                    <a:pt x="58" y="158"/>
                    <a:pt x="100" y="158"/>
                  </a:cubicBezTo>
                  <a:cubicBezTo>
                    <a:pt x="143" y="158"/>
                    <a:pt x="201" y="151"/>
                    <a:pt x="258" y="136"/>
                  </a:cubicBezTo>
                  <a:cubicBezTo>
                    <a:pt x="372" y="108"/>
                    <a:pt x="458" y="50"/>
                    <a:pt x="458" y="22"/>
                  </a:cubicBezTo>
                  <a:cubicBezTo>
                    <a:pt x="458" y="7"/>
                    <a:pt x="43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80"/>
            <p:cNvSpPr/>
            <p:nvPr/>
          </p:nvSpPr>
          <p:spPr>
            <a:xfrm>
              <a:off x="4018535" y="1919852"/>
              <a:ext cx="34700" cy="28571"/>
            </a:xfrm>
            <a:custGeom>
              <a:avLst/>
              <a:gdLst/>
              <a:ahLst/>
              <a:cxnLst/>
              <a:rect l="l" t="t" r="r" b="b"/>
              <a:pathLst>
                <a:path w="402" h="331" extrusionOk="0">
                  <a:moveTo>
                    <a:pt x="363" y="0"/>
                  </a:moveTo>
                  <a:cubicBezTo>
                    <a:pt x="333" y="0"/>
                    <a:pt x="243" y="52"/>
                    <a:pt x="172" y="122"/>
                  </a:cubicBezTo>
                  <a:cubicBezTo>
                    <a:pt x="58" y="208"/>
                    <a:pt x="1" y="294"/>
                    <a:pt x="29" y="323"/>
                  </a:cubicBezTo>
                  <a:cubicBezTo>
                    <a:pt x="29" y="328"/>
                    <a:pt x="33" y="330"/>
                    <a:pt x="39" y="330"/>
                  </a:cubicBezTo>
                  <a:cubicBezTo>
                    <a:pt x="69" y="330"/>
                    <a:pt x="159" y="279"/>
                    <a:pt x="230" y="208"/>
                  </a:cubicBezTo>
                  <a:cubicBezTo>
                    <a:pt x="344" y="122"/>
                    <a:pt x="401" y="36"/>
                    <a:pt x="373" y="8"/>
                  </a:cubicBezTo>
                  <a:cubicBezTo>
                    <a:pt x="373" y="3"/>
                    <a:pt x="369" y="0"/>
                    <a:pt x="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80"/>
            <p:cNvSpPr/>
            <p:nvPr/>
          </p:nvSpPr>
          <p:spPr>
            <a:xfrm>
              <a:off x="4013615" y="1908113"/>
              <a:ext cx="22356" cy="37203"/>
            </a:xfrm>
            <a:custGeom>
              <a:avLst/>
              <a:gdLst/>
              <a:ahLst/>
              <a:cxnLst/>
              <a:rect l="l" t="t" r="r" b="b"/>
              <a:pathLst>
                <a:path w="259" h="431" extrusionOk="0">
                  <a:moveTo>
                    <a:pt x="229" y="1"/>
                  </a:moveTo>
                  <a:cubicBezTo>
                    <a:pt x="201" y="1"/>
                    <a:pt x="144" y="87"/>
                    <a:pt x="86" y="201"/>
                  </a:cubicBezTo>
                  <a:cubicBezTo>
                    <a:pt x="29" y="316"/>
                    <a:pt x="0" y="401"/>
                    <a:pt x="29" y="430"/>
                  </a:cubicBezTo>
                  <a:cubicBezTo>
                    <a:pt x="58" y="430"/>
                    <a:pt x="144" y="344"/>
                    <a:pt x="201" y="230"/>
                  </a:cubicBezTo>
                  <a:cubicBezTo>
                    <a:pt x="258" y="115"/>
                    <a:pt x="258" y="29"/>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80"/>
            <p:cNvSpPr/>
            <p:nvPr/>
          </p:nvSpPr>
          <p:spPr>
            <a:xfrm>
              <a:off x="4008695" y="1903193"/>
              <a:ext cx="9927" cy="39620"/>
            </a:xfrm>
            <a:custGeom>
              <a:avLst/>
              <a:gdLst/>
              <a:ahLst/>
              <a:cxnLst/>
              <a:rect l="l" t="t" r="r" b="b"/>
              <a:pathLst>
                <a:path w="115" h="459" extrusionOk="0">
                  <a:moveTo>
                    <a:pt x="57" y="0"/>
                  </a:moveTo>
                  <a:cubicBezTo>
                    <a:pt x="0" y="0"/>
                    <a:pt x="0" y="115"/>
                    <a:pt x="0" y="229"/>
                  </a:cubicBezTo>
                  <a:cubicBezTo>
                    <a:pt x="0" y="373"/>
                    <a:pt x="0" y="458"/>
                    <a:pt x="57" y="458"/>
                  </a:cubicBezTo>
                  <a:cubicBezTo>
                    <a:pt x="86" y="458"/>
                    <a:pt x="115" y="373"/>
                    <a:pt x="115" y="229"/>
                  </a:cubicBezTo>
                  <a:cubicBezTo>
                    <a:pt x="115" y="115"/>
                    <a:pt x="115"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0"/>
            <p:cNvSpPr/>
            <p:nvPr/>
          </p:nvSpPr>
          <p:spPr>
            <a:xfrm>
              <a:off x="3991346" y="1907681"/>
              <a:ext cx="19853" cy="37634"/>
            </a:xfrm>
            <a:custGeom>
              <a:avLst/>
              <a:gdLst/>
              <a:ahLst/>
              <a:cxnLst/>
              <a:rect l="l" t="t" r="r" b="b"/>
              <a:pathLst>
                <a:path w="230" h="436" extrusionOk="0">
                  <a:moveTo>
                    <a:pt x="43" y="0"/>
                  </a:moveTo>
                  <a:cubicBezTo>
                    <a:pt x="38" y="0"/>
                    <a:pt x="33" y="2"/>
                    <a:pt x="29" y="6"/>
                  </a:cubicBezTo>
                  <a:cubicBezTo>
                    <a:pt x="1" y="6"/>
                    <a:pt x="1" y="120"/>
                    <a:pt x="58" y="235"/>
                  </a:cubicBezTo>
                  <a:cubicBezTo>
                    <a:pt x="87" y="349"/>
                    <a:pt x="173" y="435"/>
                    <a:pt x="201" y="435"/>
                  </a:cubicBezTo>
                  <a:cubicBezTo>
                    <a:pt x="230" y="406"/>
                    <a:pt x="201" y="321"/>
                    <a:pt x="173" y="177"/>
                  </a:cubicBezTo>
                  <a:cubicBezTo>
                    <a:pt x="148" y="78"/>
                    <a:pt x="80" y="0"/>
                    <a:pt x="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80"/>
            <p:cNvSpPr/>
            <p:nvPr/>
          </p:nvSpPr>
          <p:spPr>
            <a:xfrm>
              <a:off x="3991950" y="1939101"/>
              <a:ext cx="41691" cy="31074"/>
            </a:xfrm>
            <a:custGeom>
              <a:avLst/>
              <a:gdLst/>
              <a:ahLst/>
              <a:cxnLst/>
              <a:rect l="l" t="t" r="r" b="b"/>
              <a:pathLst>
                <a:path w="483" h="360" extrusionOk="0">
                  <a:moveTo>
                    <a:pt x="258" y="1"/>
                  </a:moveTo>
                  <a:cubicBezTo>
                    <a:pt x="118" y="1"/>
                    <a:pt x="0" y="192"/>
                    <a:pt x="137" y="329"/>
                  </a:cubicBezTo>
                  <a:cubicBezTo>
                    <a:pt x="169" y="350"/>
                    <a:pt x="202" y="359"/>
                    <a:pt x="234" y="359"/>
                  </a:cubicBezTo>
                  <a:cubicBezTo>
                    <a:pt x="372" y="359"/>
                    <a:pt x="482" y="182"/>
                    <a:pt x="366" y="42"/>
                  </a:cubicBezTo>
                  <a:cubicBezTo>
                    <a:pt x="331" y="13"/>
                    <a:pt x="294"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80"/>
            <p:cNvSpPr/>
            <p:nvPr/>
          </p:nvSpPr>
          <p:spPr>
            <a:xfrm>
              <a:off x="3996352" y="1945229"/>
              <a:ext cx="41087" cy="27190"/>
            </a:xfrm>
            <a:custGeom>
              <a:avLst/>
              <a:gdLst/>
              <a:ahLst/>
              <a:cxnLst/>
              <a:rect l="l" t="t" r="r" b="b"/>
              <a:pathLst>
                <a:path w="476" h="315" extrusionOk="0">
                  <a:moveTo>
                    <a:pt x="344" y="0"/>
                  </a:moveTo>
                  <a:cubicBezTo>
                    <a:pt x="344" y="57"/>
                    <a:pt x="315" y="86"/>
                    <a:pt x="286" y="143"/>
                  </a:cubicBezTo>
                  <a:cubicBezTo>
                    <a:pt x="258" y="172"/>
                    <a:pt x="215" y="186"/>
                    <a:pt x="168" y="186"/>
                  </a:cubicBezTo>
                  <a:cubicBezTo>
                    <a:pt x="122" y="186"/>
                    <a:pt x="72" y="172"/>
                    <a:pt x="29" y="143"/>
                  </a:cubicBezTo>
                  <a:lnTo>
                    <a:pt x="29" y="114"/>
                  </a:lnTo>
                  <a:lnTo>
                    <a:pt x="29" y="114"/>
                  </a:lnTo>
                  <a:cubicBezTo>
                    <a:pt x="0" y="172"/>
                    <a:pt x="29" y="229"/>
                    <a:pt x="86" y="258"/>
                  </a:cubicBezTo>
                  <a:cubicBezTo>
                    <a:pt x="126" y="297"/>
                    <a:pt x="170" y="314"/>
                    <a:pt x="213" y="314"/>
                  </a:cubicBezTo>
                  <a:cubicBezTo>
                    <a:pt x="354" y="314"/>
                    <a:pt x="475" y="132"/>
                    <a:pt x="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80"/>
            <p:cNvSpPr/>
            <p:nvPr/>
          </p:nvSpPr>
          <p:spPr>
            <a:xfrm>
              <a:off x="2943975" y="2690231"/>
              <a:ext cx="39620" cy="10962"/>
            </a:xfrm>
            <a:custGeom>
              <a:avLst/>
              <a:gdLst/>
              <a:ahLst/>
              <a:cxnLst/>
              <a:rect l="l" t="t" r="r" b="b"/>
              <a:pathLst>
                <a:path w="459" h="127" extrusionOk="0">
                  <a:moveTo>
                    <a:pt x="327" y="0"/>
                  </a:moveTo>
                  <a:cubicBezTo>
                    <a:pt x="296" y="0"/>
                    <a:pt x="263" y="4"/>
                    <a:pt x="229" y="12"/>
                  </a:cubicBezTo>
                  <a:cubicBezTo>
                    <a:pt x="86" y="12"/>
                    <a:pt x="0" y="41"/>
                    <a:pt x="0" y="69"/>
                  </a:cubicBezTo>
                  <a:cubicBezTo>
                    <a:pt x="0" y="127"/>
                    <a:pt x="115" y="127"/>
                    <a:pt x="229" y="127"/>
                  </a:cubicBezTo>
                  <a:cubicBezTo>
                    <a:pt x="372" y="127"/>
                    <a:pt x="458" y="98"/>
                    <a:pt x="458" y="41"/>
                  </a:cubicBezTo>
                  <a:cubicBezTo>
                    <a:pt x="458" y="20"/>
                    <a:pt x="401"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80"/>
            <p:cNvSpPr/>
            <p:nvPr/>
          </p:nvSpPr>
          <p:spPr>
            <a:xfrm>
              <a:off x="2941472" y="2672968"/>
              <a:ext cx="37117" cy="21752"/>
            </a:xfrm>
            <a:custGeom>
              <a:avLst/>
              <a:gdLst/>
              <a:ahLst/>
              <a:cxnLst/>
              <a:rect l="l" t="t" r="r" b="b"/>
              <a:pathLst>
                <a:path w="430" h="252" extrusionOk="0">
                  <a:moveTo>
                    <a:pt x="391" y="0"/>
                  </a:moveTo>
                  <a:cubicBezTo>
                    <a:pt x="342" y="0"/>
                    <a:pt x="264" y="27"/>
                    <a:pt x="201" y="69"/>
                  </a:cubicBezTo>
                  <a:cubicBezTo>
                    <a:pt x="87" y="126"/>
                    <a:pt x="1" y="212"/>
                    <a:pt x="1" y="241"/>
                  </a:cubicBezTo>
                  <a:cubicBezTo>
                    <a:pt x="8" y="248"/>
                    <a:pt x="20" y="252"/>
                    <a:pt x="35" y="252"/>
                  </a:cubicBezTo>
                  <a:cubicBezTo>
                    <a:pt x="77" y="252"/>
                    <a:pt x="146" y="225"/>
                    <a:pt x="230" y="183"/>
                  </a:cubicBezTo>
                  <a:cubicBezTo>
                    <a:pt x="344" y="126"/>
                    <a:pt x="430" y="40"/>
                    <a:pt x="430" y="12"/>
                  </a:cubicBezTo>
                  <a:cubicBezTo>
                    <a:pt x="422" y="4"/>
                    <a:pt x="408" y="0"/>
                    <a:pt x="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80"/>
            <p:cNvSpPr/>
            <p:nvPr/>
          </p:nvSpPr>
          <p:spPr>
            <a:xfrm>
              <a:off x="2941472" y="2700071"/>
              <a:ext cx="39620" cy="17005"/>
            </a:xfrm>
            <a:custGeom>
              <a:avLst/>
              <a:gdLst/>
              <a:ahLst/>
              <a:cxnLst/>
              <a:rect l="l" t="t" r="r" b="b"/>
              <a:pathLst>
                <a:path w="459" h="197" extrusionOk="0">
                  <a:moveTo>
                    <a:pt x="41" y="1"/>
                  </a:moveTo>
                  <a:cubicBezTo>
                    <a:pt x="22" y="1"/>
                    <a:pt x="9" y="4"/>
                    <a:pt x="1" y="13"/>
                  </a:cubicBezTo>
                  <a:cubicBezTo>
                    <a:pt x="1" y="41"/>
                    <a:pt x="87" y="98"/>
                    <a:pt x="201" y="156"/>
                  </a:cubicBezTo>
                  <a:cubicBezTo>
                    <a:pt x="302" y="176"/>
                    <a:pt x="375" y="196"/>
                    <a:pt x="419" y="196"/>
                  </a:cubicBezTo>
                  <a:cubicBezTo>
                    <a:pt x="437" y="196"/>
                    <a:pt x="450" y="193"/>
                    <a:pt x="459" y="184"/>
                  </a:cubicBezTo>
                  <a:cubicBezTo>
                    <a:pt x="459" y="156"/>
                    <a:pt x="373" y="98"/>
                    <a:pt x="258" y="41"/>
                  </a:cubicBezTo>
                  <a:cubicBezTo>
                    <a:pt x="157" y="21"/>
                    <a:pt x="85" y="1"/>
                    <a:pt x="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0"/>
            <p:cNvSpPr/>
            <p:nvPr/>
          </p:nvSpPr>
          <p:spPr>
            <a:xfrm>
              <a:off x="1128297" y="2782590"/>
              <a:ext cx="891832" cy="837539"/>
            </a:xfrm>
            <a:custGeom>
              <a:avLst/>
              <a:gdLst/>
              <a:ahLst/>
              <a:cxnLst/>
              <a:rect l="l" t="t" r="r" b="b"/>
              <a:pathLst>
                <a:path w="10332" h="9703" extrusionOk="0">
                  <a:moveTo>
                    <a:pt x="5152" y="1"/>
                  </a:moveTo>
                  <a:cubicBezTo>
                    <a:pt x="2290" y="1"/>
                    <a:pt x="0" y="545"/>
                    <a:pt x="0" y="1232"/>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80"/>
            <p:cNvSpPr/>
            <p:nvPr/>
          </p:nvSpPr>
          <p:spPr>
            <a:xfrm>
              <a:off x="1128297" y="2782590"/>
              <a:ext cx="891832" cy="837539"/>
            </a:xfrm>
            <a:custGeom>
              <a:avLst/>
              <a:gdLst/>
              <a:ahLst/>
              <a:cxnLst/>
              <a:rect l="l" t="t" r="r" b="b"/>
              <a:pathLst>
                <a:path w="10332" h="9703" extrusionOk="0">
                  <a:moveTo>
                    <a:pt x="4923" y="1"/>
                  </a:moveTo>
                  <a:lnTo>
                    <a:pt x="4493" y="3750"/>
                  </a:lnTo>
                  <a:cubicBezTo>
                    <a:pt x="4493" y="4437"/>
                    <a:pt x="2834" y="6383"/>
                    <a:pt x="0" y="6383"/>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80"/>
            <p:cNvSpPr/>
            <p:nvPr/>
          </p:nvSpPr>
          <p:spPr>
            <a:xfrm>
              <a:off x="1128297" y="2812283"/>
              <a:ext cx="891832" cy="807845"/>
            </a:xfrm>
            <a:custGeom>
              <a:avLst/>
              <a:gdLst/>
              <a:ahLst/>
              <a:cxnLst/>
              <a:rect l="l" t="t" r="r" b="b"/>
              <a:pathLst>
                <a:path w="10332" h="9359" extrusionOk="0">
                  <a:moveTo>
                    <a:pt x="8729" y="0"/>
                  </a:moveTo>
                  <a:lnTo>
                    <a:pt x="8099" y="5867"/>
                  </a:lnTo>
                  <a:cubicBezTo>
                    <a:pt x="8099" y="6554"/>
                    <a:pt x="6440" y="8243"/>
                    <a:pt x="3578" y="8243"/>
                  </a:cubicBezTo>
                  <a:cubicBezTo>
                    <a:pt x="3475" y="8245"/>
                    <a:pt x="3373" y="8246"/>
                    <a:pt x="3271" y="8246"/>
                  </a:cubicBezTo>
                  <a:cubicBezTo>
                    <a:pt x="2171" y="8246"/>
                    <a:pt x="1074" y="8109"/>
                    <a:pt x="0" y="7899"/>
                  </a:cubicBezTo>
                  <a:lnTo>
                    <a:pt x="0" y="8100"/>
                  </a:lnTo>
                  <a:cubicBezTo>
                    <a:pt x="0" y="8786"/>
                    <a:pt x="2290" y="9359"/>
                    <a:pt x="5152" y="9359"/>
                  </a:cubicBezTo>
                  <a:cubicBezTo>
                    <a:pt x="8014" y="9359"/>
                    <a:pt x="10332" y="8786"/>
                    <a:pt x="10332" y="8100"/>
                  </a:cubicBezTo>
                  <a:lnTo>
                    <a:pt x="10332" y="888"/>
                  </a:lnTo>
                  <a:cubicBezTo>
                    <a:pt x="10332" y="544"/>
                    <a:pt x="9731" y="229"/>
                    <a:pt x="8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0"/>
            <p:cNvSpPr/>
            <p:nvPr/>
          </p:nvSpPr>
          <p:spPr>
            <a:xfrm>
              <a:off x="1125794" y="2782590"/>
              <a:ext cx="894336" cy="215017"/>
            </a:xfrm>
            <a:custGeom>
              <a:avLst/>
              <a:gdLst/>
              <a:ahLst/>
              <a:cxnLst/>
              <a:rect l="l" t="t" r="r" b="b"/>
              <a:pathLst>
                <a:path w="10361" h="2491" extrusionOk="0">
                  <a:moveTo>
                    <a:pt x="5181" y="1"/>
                  </a:moveTo>
                  <a:cubicBezTo>
                    <a:pt x="2319" y="1"/>
                    <a:pt x="1" y="545"/>
                    <a:pt x="1" y="1232"/>
                  </a:cubicBezTo>
                  <a:cubicBezTo>
                    <a:pt x="1" y="1947"/>
                    <a:pt x="2319" y="2491"/>
                    <a:pt x="5181" y="2491"/>
                  </a:cubicBezTo>
                  <a:cubicBezTo>
                    <a:pt x="8043" y="2491"/>
                    <a:pt x="10361" y="1947"/>
                    <a:pt x="10361" y="1232"/>
                  </a:cubicBezTo>
                  <a:cubicBezTo>
                    <a:pt x="10361" y="545"/>
                    <a:pt x="8043" y="1"/>
                    <a:pt x="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0"/>
            <p:cNvSpPr/>
            <p:nvPr/>
          </p:nvSpPr>
          <p:spPr>
            <a:xfrm>
              <a:off x="1229547" y="2807363"/>
              <a:ext cx="689332" cy="145790"/>
            </a:xfrm>
            <a:custGeom>
              <a:avLst/>
              <a:gdLst/>
              <a:ahLst/>
              <a:cxnLst/>
              <a:rect l="l" t="t" r="r" b="b"/>
              <a:pathLst>
                <a:path w="7986" h="1689" extrusionOk="0">
                  <a:moveTo>
                    <a:pt x="3979" y="0"/>
                  </a:moveTo>
                  <a:cubicBezTo>
                    <a:pt x="1775" y="0"/>
                    <a:pt x="1" y="372"/>
                    <a:pt x="1" y="830"/>
                  </a:cubicBezTo>
                  <a:cubicBezTo>
                    <a:pt x="1" y="1317"/>
                    <a:pt x="1775" y="1689"/>
                    <a:pt x="3979" y="1689"/>
                  </a:cubicBezTo>
                  <a:cubicBezTo>
                    <a:pt x="6182" y="1689"/>
                    <a:pt x="7985" y="1317"/>
                    <a:pt x="7985" y="830"/>
                  </a:cubicBezTo>
                  <a:cubicBezTo>
                    <a:pt x="7985" y="372"/>
                    <a:pt x="6182" y="0"/>
                    <a:pt x="3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0"/>
            <p:cNvSpPr/>
            <p:nvPr/>
          </p:nvSpPr>
          <p:spPr>
            <a:xfrm>
              <a:off x="1550733" y="2769815"/>
              <a:ext cx="51963" cy="124384"/>
            </a:xfrm>
            <a:custGeom>
              <a:avLst/>
              <a:gdLst/>
              <a:ahLst/>
              <a:cxnLst/>
              <a:rect l="l" t="t" r="r" b="b"/>
              <a:pathLst>
                <a:path w="602" h="1441" extrusionOk="0">
                  <a:moveTo>
                    <a:pt x="494" y="0"/>
                  </a:moveTo>
                  <a:cubicBezTo>
                    <a:pt x="458" y="0"/>
                    <a:pt x="458" y="63"/>
                    <a:pt x="458" y="63"/>
                  </a:cubicBezTo>
                  <a:cubicBezTo>
                    <a:pt x="372" y="120"/>
                    <a:pt x="286" y="178"/>
                    <a:pt x="229" y="235"/>
                  </a:cubicBezTo>
                  <a:cubicBezTo>
                    <a:pt x="0" y="407"/>
                    <a:pt x="115" y="1408"/>
                    <a:pt x="115" y="1408"/>
                  </a:cubicBezTo>
                  <a:cubicBezTo>
                    <a:pt x="130" y="1432"/>
                    <a:pt x="150" y="1440"/>
                    <a:pt x="171" y="1440"/>
                  </a:cubicBezTo>
                  <a:cubicBezTo>
                    <a:pt x="226" y="1440"/>
                    <a:pt x="286" y="1380"/>
                    <a:pt x="286" y="1380"/>
                  </a:cubicBezTo>
                  <a:cubicBezTo>
                    <a:pt x="200" y="1065"/>
                    <a:pt x="200" y="721"/>
                    <a:pt x="286" y="407"/>
                  </a:cubicBezTo>
                  <a:cubicBezTo>
                    <a:pt x="315" y="321"/>
                    <a:pt x="515" y="263"/>
                    <a:pt x="572" y="263"/>
                  </a:cubicBezTo>
                  <a:cubicBezTo>
                    <a:pt x="601" y="263"/>
                    <a:pt x="572" y="34"/>
                    <a:pt x="515" y="6"/>
                  </a:cubicBezTo>
                  <a:cubicBezTo>
                    <a:pt x="507" y="2"/>
                    <a:pt x="500" y="0"/>
                    <a:pt x="494"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0"/>
            <p:cNvSpPr/>
            <p:nvPr/>
          </p:nvSpPr>
          <p:spPr>
            <a:xfrm>
              <a:off x="653986" y="3059323"/>
              <a:ext cx="662142" cy="620105"/>
            </a:xfrm>
            <a:custGeom>
              <a:avLst/>
              <a:gdLst/>
              <a:ahLst/>
              <a:cxnLst/>
              <a:rect l="l" t="t" r="r" b="b"/>
              <a:pathLst>
                <a:path w="7671" h="7184" extrusionOk="0">
                  <a:moveTo>
                    <a:pt x="3835" y="0"/>
                  </a:moveTo>
                  <a:cubicBezTo>
                    <a:pt x="1717" y="0"/>
                    <a:pt x="0" y="401"/>
                    <a:pt x="0" y="916"/>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0"/>
            <p:cNvSpPr/>
            <p:nvPr/>
          </p:nvSpPr>
          <p:spPr>
            <a:xfrm>
              <a:off x="653986" y="3059323"/>
              <a:ext cx="662142" cy="620105"/>
            </a:xfrm>
            <a:custGeom>
              <a:avLst/>
              <a:gdLst/>
              <a:ahLst/>
              <a:cxnLst/>
              <a:rect l="l" t="t" r="r" b="b"/>
              <a:pathLst>
                <a:path w="7671" h="7184" extrusionOk="0">
                  <a:moveTo>
                    <a:pt x="3664" y="0"/>
                  </a:moveTo>
                  <a:lnTo>
                    <a:pt x="3320" y="2776"/>
                  </a:lnTo>
                  <a:cubicBezTo>
                    <a:pt x="3320" y="3292"/>
                    <a:pt x="2118" y="4751"/>
                    <a:pt x="0" y="4751"/>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0"/>
            <p:cNvSpPr/>
            <p:nvPr/>
          </p:nvSpPr>
          <p:spPr>
            <a:xfrm>
              <a:off x="653986" y="3081506"/>
              <a:ext cx="662142" cy="597921"/>
            </a:xfrm>
            <a:custGeom>
              <a:avLst/>
              <a:gdLst/>
              <a:ahLst/>
              <a:cxnLst/>
              <a:rect l="l" t="t" r="r" b="b"/>
              <a:pathLst>
                <a:path w="7671" h="6927" extrusionOk="0">
                  <a:moveTo>
                    <a:pt x="6497" y="1"/>
                  </a:moveTo>
                  <a:lnTo>
                    <a:pt x="6010" y="4351"/>
                  </a:lnTo>
                  <a:cubicBezTo>
                    <a:pt x="6010" y="4866"/>
                    <a:pt x="4780" y="6125"/>
                    <a:pt x="2662" y="6125"/>
                  </a:cubicBezTo>
                  <a:cubicBezTo>
                    <a:pt x="1775" y="6125"/>
                    <a:pt x="859" y="6040"/>
                    <a:pt x="0" y="5868"/>
                  </a:cubicBezTo>
                  <a:lnTo>
                    <a:pt x="0" y="6011"/>
                  </a:lnTo>
                  <a:cubicBezTo>
                    <a:pt x="0" y="6526"/>
                    <a:pt x="1717" y="6927"/>
                    <a:pt x="3835" y="6927"/>
                  </a:cubicBezTo>
                  <a:cubicBezTo>
                    <a:pt x="5953" y="6927"/>
                    <a:pt x="7670" y="6526"/>
                    <a:pt x="7670" y="6011"/>
                  </a:cubicBezTo>
                  <a:lnTo>
                    <a:pt x="7670" y="659"/>
                  </a:lnTo>
                  <a:cubicBezTo>
                    <a:pt x="7670" y="402"/>
                    <a:pt x="7212" y="173"/>
                    <a:pt x="64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0"/>
            <p:cNvSpPr/>
            <p:nvPr/>
          </p:nvSpPr>
          <p:spPr>
            <a:xfrm>
              <a:off x="653986" y="3059323"/>
              <a:ext cx="662142" cy="160637"/>
            </a:xfrm>
            <a:custGeom>
              <a:avLst/>
              <a:gdLst/>
              <a:ahLst/>
              <a:cxnLst/>
              <a:rect l="l" t="t" r="r" b="b"/>
              <a:pathLst>
                <a:path w="7671" h="1861" extrusionOk="0">
                  <a:moveTo>
                    <a:pt x="3835" y="0"/>
                  </a:moveTo>
                  <a:cubicBezTo>
                    <a:pt x="1717" y="0"/>
                    <a:pt x="0" y="401"/>
                    <a:pt x="0" y="916"/>
                  </a:cubicBezTo>
                  <a:cubicBezTo>
                    <a:pt x="0" y="1431"/>
                    <a:pt x="1717" y="1861"/>
                    <a:pt x="3835" y="1861"/>
                  </a:cubicBezTo>
                  <a:cubicBezTo>
                    <a:pt x="5953" y="1861"/>
                    <a:pt x="7670" y="1431"/>
                    <a:pt x="7670" y="916"/>
                  </a:cubicBezTo>
                  <a:cubicBezTo>
                    <a:pt x="7670" y="401"/>
                    <a:pt x="5953" y="0"/>
                    <a:pt x="3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0"/>
            <p:cNvSpPr/>
            <p:nvPr/>
          </p:nvSpPr>
          <p:spPr>
            <a:xfrm>
              <a:off x="728046" y="3076586"/>
              <a:ext cx="511518" cy="108760"/>
            </a:xfrm>
            <a:custGeom>
              <a:avLst/>
              <a:gdLst/>
              <a:ahLst/>
              <a:cxnLst/>
              <a:rect l="l" t="t" r="r" b="b"/>
              <a:pathLst>
                <a:path w="5926" h="1260" extrusionOk="0">
                  <a:moveTo>
                    <a:pt x="2977" y="1"/>
                  </a:moveTo>
                  <a:cubicBezTo>
                    <a:pt x="1346" y="1"/>
                    <a:pt x="1" y="287"/>
                    <a:pt x="1" y="630"/>
                  </a:cubicBezTo>
                  <a:cubicBezTo>
                    <a:pt x="1" y="974"/>
                    <a:pt x="1346" y="1260"/>
                    <a:pt x="2977" y="1260"/>
                  </a:cubicBezTo>
                  <a:cubicBezTo>
                    <a:pt x="4609" y="1260"/>
                    <a:pt x="5925" y="1002"/>
                    <a:pt x="5925" y="630"/>
                  </a:cubicBezTo>
                  <a:cubicBezTo>
                    <a:pt x="5925" y="287"/>
                    <a:pt x="4609" y="1"/>
                    <a:pt x="29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0"/>
            <p:cNvSpPr/>
            <p:nvPr/>
          </p:nvSpPr>
          <p:spPr>
            <a:xfrm>
              <a:off x="967662" y="3051209"/>
              <a:ext cx="39620" cy="90547"/>
            </a:xfrm>
            <a:custGeom>
              <a:avLst/>
              <a:gdLst/>
              <a:ahLst/>
              <a:cxnLst/>
              <a:rect l="l" t="t" r="r" b="b"/>
              <a:pathLst>
                <a:path w="459" h="1049" extrusionOk="0">
                  <a:moveTo>
                    <a:pt x="359" y="0"/>
                  </a:moveTo>
                  <a:cubicBezTo>
                    <a:pt x="344" y="0"/>
                    <a:pt x="344" y="37"/>
                    <a:pt x="344" y="37"/>
                  </a:cubicBezTo>
                  <a:cubicBezTo>
                    <a:pt x="287" y="66"/>
                    <a:pt x="230" y="123"/>
                    <a:pt x="173" y="180"/>
                  </a:cubicBezTo>
                  <a:cubicBezTo>
                    <a:pt x="1" y="295"/>
                    <a:pt x="87" y="1010"/>
                    <a:pt x="87" y="1010"/>
                  </a:cubicBezTo>
                  <a:cubicBezTo>
                    <a:pt x="106" y="1039"/>
                    <a:pt x="125" y="1048"/>
                    <a:pt x="142" y="1048"/>
                  </a:cubicBezTo>
                  <a:cubicBezTo>
                    <a:pt x="176" y="1048"/>
                    <a:pt x="201" y="1010"/>
                    <a:pt x="201" y="1010"/>
                  </a:cubicBezTo>
                  <a:cubicBezTo>
                    <a:pt x="144" y="781"/>
                    <a:pt x="144" y="524"/>
                    <a:pt x="201" y="295"/>
                  </a:cubicBezTo>
                  <a:cubicBezTo>
                    <a:pt x="230" y="209"/>
                    <a:pt x="402" y="180"/>
                    <a:pt x="430" y="180"/>
                  </a:cubicBezTo>
                  <a:cubicBezTo>
                    <a:pt x="459" y="180"/>
                    <a:pt x="430" y="8"/>
                    <a:pt x="373" y="8"/>
                  </a:cubicBezTo>
                  <a:cubicBezTo>
                    <a:pt x="367" y="3"/>
                    <a:pt x="363" y="0"/>
                    <a:pt x="35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0"/>
            <p:cNvSpPr/>
            <p:nvPr/>
          </p:nvSpPr>
          <p:spPr>
            <a:xfrm>
              <a:off x="2682521" y="2998555"/>
              <a:ext cx="1886987" cy="649108"/>
            </a:xfrm>
            <a:custGeom>
              <a:avLst/>
              <a:gdLst/>
              <a:ahLst/>
              <a:cxnLst/>
              <a:rect l="l" t="t" r="r" b="b"/>
              <a:pathLst>
                <a:path w="21861" h="7520" extrusionOk="0">
                  <a:moveTo>
                    <a:pt x="8991" y="1"/>
                  </a:moveTo>
                  <a:cubicBezTo>
                    <a:pt x="8382" y="1"/>
                    <a:pt x="7767" y="7"/>
                    <a:pt x="7150" y="17"/>
                  </a:cubicBezTo>
                  <a:cubicBezTo>
                    <a:pt x="482" y="103"/>
                    <a:pt x="139" y="3394"/>
                    <a:pt x="139" y="3394"/>
                  </a:cubicBezTo>
                  <a:cubicBezTo>
                    <a:pt x="0" y="6732"/>
                    <a:pt x="5358" y="7520"/>
                    <a:pt x="10460" y="7520"/>
                  </a:cubicBezTo>
                  <a:cubicBezTo>
                    <a:pt x="13802" y="7520"/>
                    <a:pt x="17034" y="7182"/>
                    <a:pt x="18541" y="7001"/>
                  </a:cubicBezTo>
                  <a:cubicBezTo>
                    <a:pt x="19400" y="6886"/>
                    <a:pt x="20201" y="6485"/>
                    <a:pt x="20802" y="5884"/>
                  </a:cubicBezTo>
                  <a:cubicBezTo>
                    <a:pt x="21632" y="5112"/>
                    <a:pt x="21861" y="3938"/>
                    <a:pt x="21403" y="2937"/>
                  </a:cubicBezTo>
                  <a:cubicBezTo>
                    <a:pt x="20416" y="573"/>
                    <a:pt x="14974" y="1"/>
                    <a:pt x="8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0"/>
            <p:cNvSpPr/>
            <p:nvPr/>
          </p:nvSpPr>
          <p:spPr>
            <a:xfrm>
              <a:off x="2682521" y="3007446"/>
              <a:ext cx="1889490" cy="642720"/>
            </a:xfrm>
            <a:custGeom>
              <a:avLst/>
              <a:gdLst/>
              <a:ahLst/>
              <a:cxnLst/>
              <a:rect l="l" t="t" r="r" b="b"/>
              <a:pathLst>
                <a:path w="21890" h="7446" extrusionOk="0">
                  <a:moveTo>
                    <a:pt x="12846" y="0"/>
                  </a:moveTo>
                  <a:cubicBezTo>
                    <a:pt x="12703" y="487"/>
                    <a:pt x="12445" y="945"/>
                    <a:pt x="12102" y="1317"/>
                  </a:cubicBezTo>
                  <a:cubicBezTo>
                    <a:pt x="11472" y="1946"/>
                    <a:pt x="10671" y="2347"/>
                    <a:pt x="9812" y="2433"/>
                  </a:cubicBezTo>
                  <a:cubicBezTo>
                    <a:pt x="7032" y="2784"/>
                    <a:pt x="4231" y="2959"/>
                    <a:pt x="1427" y="2959"/>
                  </a:cubicBezTo>
                  <a:cubicBezTo>
                    <a:pt x="1026" y="2959"/>
                    <a:pt x="625" y="2955"/>
                    <a:pt x="225" y="2948"/>
                  </a:cubicBezTo>
                  <a:cubicBezTo>
                    <a:pt x="167" y="3063"/>
                    <a:pt x="139" y="3177"/>
                    <a:pt x="139" y="3320"/>
                  </a:cubicBezTo>
                  <a:cubicBezTo>
                    <a:pt x="0" y="6657"/>
                    <a:pt x="5358" y="7446"/>
                    <a:pt x="10460" y="7446"/>
                  </a:cubicBezTo>
                  <a:cubicBezTo>
                    <a:pt x="13802" y="7446"/>
                    <a:pt x="17034" y="7107"/>
                    <a:pt x="18541" y="6926"/>
                  </a:cubicBezTo>
                  <a:cubicBezTo>
                    <a:pt x="19400" y="6812"/>
                    <a:pt x="20201" y="6411"/>
                    <a:pt x="20802" y="5810"/>
                  </a:cubicBezTo>
                  <a:cubicBezTo>
                    <a:pt x="21632" y="5037"/>
                    <a:pt x="21889" y="3835"/>
                    <a:pt x="21403" y="2834"/>
                  </a:cubicBezTo>
                  <a:cubicBezTo>
                    <a:pt x="20630" y="973"/>
                    <a:pt x="17167" y="229"/>
                    <a:pt x="128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0"/>
            <p:cNvSpPr/>
            <p:nvPr/>
          </p:nvSpPr>
          <p:spPr>
            <a:xfrm>
              <a:off x="2711783" y="3074169"/>
              <a:ext cx="1857725" cy="574011"/>
            </a:xfrm>
            <a:custGeom>
              <a:avLst/>
              <a:gdLst/>
              <a:ahLst/>
              <a:cxnLst/>
              <a:rect l="l" t="t" r="r" b="b"/>
              <a:pathLst>
                <a:path w="21522" h="6650" extrusionOk="0">
                  <a:moveTo>
                    <a:pt x="17944" y="0"/>
                  </a:moveTo>
                  <a:lnTo>
                    <a:pt x="17944" y="0"/>
                  </a:lnTo>
                  <a:cubicBezTo>
                    <a:pt x="18288" y="944"/>
                    <a:pt x="18030" y="2032"/>
                    <a:pt x="17286" y="2747"/>
                  </a:cubicBezTo>
                  <a:cubicBezTo>
                    <a:pt x="16685" y="3348"/>
                    <a:pt x="15884" y="3749"/>
                    <a:pt x="15025" y="3864"/>
                  </a:cubicBezTo>
                  <a:cubicBezTo>
                    <a:pt x="13506" y="4045"/>
                    <a:pt x="10254" y="4389"/>
                    <a:pt x="6901" y="4389"/>
                  </a:cubicBezTo>
                  <a:cubicBezTo>
                    <a:pt x="4441" y="4389"/>
                    <a:pt x="1926" y="4204"/>
                    <a:pt x="0" y="3635"/>
                  </a:cubicBezTo>
                  <a:lnTo>
                    <a:pt x="0" y="3635"/>
                  </a:lnTo>
                  <a:cubicBezTo>
                    <a:pt x="982" y="6041"/>
                    <a:pt x="5643" y="6649"/>
                    <a:pt x="10112" y="6649"/>
                  </a:cubicBezTo>
                  <a:cubicBezTo>
                    <a:pt x="13457" y="6649"/>
                    <a:pt x="16695" y="6308"/>
                    <a:pt x="18202" y="6125"/>
                  </a:cubicBezTo>
                  <a:cubicBezTo>
                    <a:pt x="19089" y="6010"/>
                    <a:pt x="19890" y="5609"/>
                    <a:pt x="20491" y="5008"/>
                  </a:cubicBezTo>
                  <a:cubicBezTo>
                    <a:pt x="21293" y="4236"/>
                    <a:pt x="21522" y="3062"/>
                    <a:pt x="21064" y="2061"/>
                  </a:cubicBezTo>
                  <a:cubicBezTo>
                    <a:pt x="20663" y="1088"/>
                    <a:pt x="19547" y="429"/>
                    <a:pt x="17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0"/>
            <p:cNvSpPr/>
            <p:nvPr/>
          </p:nvSpPr>
          <p:spPr>
            <a:xfrm>
              <a:off x="2770996" y="3151250"/>
              <a:ext cx="111263" cy="75614"/>
            </a:xfrm>
            <a:custGeom>
              <a:avLst/>
              <a:gdLst/>
              <a:ahLst/>
              <a:cxnLst/>
              <a:rect l="l" t="t" r="r" b="b"/>
              <a:pathLst>
                <a:path w="1289" h="876" extrusionOk="0">
                  <a:moveTo>
                    <a:pt x="1013" y="1"/>
                  </a:moveTo>
                  <a:cubicBezTo>
                    <a:pt x="866" y="1"/>
                    <a:pt x="666" y="70"/>
                    <a:pt x="488" y="195"/>
                  </a:cubicBezTo>
                  <a:cubicBezTo>
                    <a:pt x="173" y="366"/>
                    <a:pt x="1" y="652"/>
                    <a:pt x="87" y="796"/>
                  </a:cubicBezTo>
                  <a:cubicBezTo>
                    <a:pt x="119" y="850"/>
                    <a:pt x="184" y="875"/>
                    <a:pt x="270" y="875"/>
                  </a:cubicBezTo>
                  <a:cubicBezTo>
                    <a:pt x="410" y="875"/>
                    <a:pt x="606" y="806"/>
                    <a:pt x="802" y="681"/>
                  </a:cubicBezTo>
                  <a:cubicBezTo>
                    <a:pt x="1117" y="481"/>
                    <a:pt x="1289" y="223"/>
                    <a:pt x="1203" y="80"/>
                  </a:cubicBezTo>
                  <a:cubicBezTo>
                    <a:pt x="1171" y="26"/>
                    <a:pt x="1101" y="1"/>
                    <a:pt x="1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0"/>
            <p:cNvSpPr/>
            <p:nvPr/>
          </p:nvSpPr>
          <p:spPr>
            <a:xfrm>
              <a:off x="2758653" y="2654237"/>
              <a:ext cx="1752073" cy="511345"/>
            </a:xfrm>
            <a:custGeom>
              <a:avLst/>
              <a:gdLst/>
              <a:ahLst/>
              <a:cxnLst/>
              <a:rect l="l" t="t" r="r" b="b"/>
              <a:pathLst>
                <a:path w="20298" h="5924" extrusionOk="0">
                  <a:moveTo>
                    <a:pt x="9092" y="0"/>
                  </a:moveTo>
                  <a:cubicBezTo>
                    <a:pt x="8360" y="0"/>
                    <a:pt x="7615" y="37"/>
                    <a:pt x="6869" y="114"/>
                  </a:cubicBezTo>
                  <a:cubicBezTo>
                    <a:pt x="1" y="830"/>
                    <a:pt x="2806" y="3434"/>
                    <a:pt x="2806" y="3434"/>
                  </a:cubicBezTo>
                  <a:cubicBezTo>
                    <a:pt x="3997" y="5143"/>
                    <a:pt x="7823" y="5924"/>
                    <a:pt x="11418" y="5924"/>
                  </a:cubicBezTo>
                  <a:cubicBezTo>
                    <a:pt x="14386" y="5924"/>
                    <a:pt x="17196" y="5391"/>
                    <a:pt x="18231" y="4407"/>
                  </a:cubicBezTo>
                  <a:cubicBezTo>
                    <a:pt x="20298" y="2443"/>
                    <a:pt x="15109" y="0"/>
                    <a:pt x="9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0"/>
            <p:cNvSpPr/>
            <p:nvPr/>
          </p:nvSpPr>
          <p:spPr>
            <a:xfrm>
              <a:off x="2958822" y="2686261"/>
              <a:ext cx="1509434" cy="480357"/>
            </a:xfrm>
            <a:custGeom>
              <a:avLst/>
              <a:gdLst/>
              <a:ahLst/>
              <a:cxnLst/>
              <a:rect l="l" t="t" r="r" b="b"/>
              <a:pathLst>
                <a:path w="17487" h="5565" extrusionOk="0">
                  <a:moveTo>
                    <a:pt x="10789" y="1"/>
                  </a:moveTo>
                  <a:lnTo>
                    <a:pt x="10789" y="1"/>
                  </a:lnTo>
                  <a:cubicBezTo>
                    <a:pt x="10818" y="401"/>
                    <a:pt x="10646" y="802"/>
                    <a:pt x="10332" y="1060"/>
                  </a:cubicBezTo>
                  <a:cubicBezTo>
                    <a:pt x="9285" y="2066"/>
                    <a:pt x="6470" y="2600"/>
                    <a:pt x="3494" y="2600"/>
                  </a:cubicBezTo>
                  <a:cubicBezTo>
                    <a:pt x="2322" y="2600"/>
                    <a:pt x="1124" y="2517"/>
                    <a:pt x="0" y="2348"/>
                  </a:cubicBezTo>
                  <a:lnTo>
                    <a:pt x="0" y="2348"/>
                  </a:lnTo>
                  <a:cubicBezTo>
                    <a:pt x="115" y="2605"/>
                    <a:pt x="258" y="2834"/>
                    <a:pt x="487" y="3063"/>
                  </a:cubicBezTo>
                  <a:cubicBezTo>
                    <a:pt x="1680" y="4775"/>
                    <a:pt x="5519" y="5565"/>
                    <a:pt x="9120" y="5565"/>
                  </a:cubicBezTo>
                  <a:cubicBezTo>
                    <a:pt x="12080" y="5565"/>
                    <a:pt x="14879" y="5031"/>
                    <a:pt x="15912" y="4036"/>
                  </a:cubicBezTo>
                  <a:cubicBezTo>
                    <a:pt x="17486" y="2548"/>
                    <a:pt x="14825" y="745"/>
                    <a:pt x="10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0"/>
            <p:cNvSpPr/>
            <p:nvPr/>
          </p:nvSpPr>
          <p:spPr>
            <a:xfrm>
              <a:off x="2998269" y="2775253"/>
              <a:ext cx="1425534" cy="391364"/>
            </a:xfrm>
            <a:custGeom>
              <a:avLst/>
              <a:gdLst/>
              <a:ahLst/>
              <a:cxnLst/>
              <a:rect l="l" t="t" r="r" b="b"/>
              <a:pathLst>
                <a:path w="16515" h="4534" extrusionOk="0">
                  <a:moveTo>
                    <a:pt x="13824" y="0"/>
                  </a:moveTo>
                  <a:lnTo>
                    <a:pt x="13824" y="0"/>
                  </a:lnTo>
                  <a:cubicBezTo>
                    <a:pt x="14196" y="515"/>
                    <a:pt x="14110" y="1231"/>
                    <a:pt x="13595" y="1631"/>
                  </a:cubicBezTo>
                  <a:cubicBezTo>
                    <a:pt x="12543" y="2621"/>
                    <a:pt x="9723" y="3154"/>
                    <a:pt x="6749" y="3154"/>
                  </a:cubicBezTo>
                  <a:cubicBezTo>
                    <a:pt x="4305" y="3154"/>
                    <a:pt x="1757" y="2794"/>
                    <a:pt x="1" y="2032"/>
                  </a:cubicBezTo>
                  <a:lnTo>
                    <a:pt x="1" y="2032"/>
                  </a:lnTo>
                  <a:cubicBezTo>
                    <a:pt x="1210" y="3744"/>
                    <a:pt x="5048" y="4534"/>
                    <a:pt x="8648" y="4534"/>
                  </a:cubicBezTo>
                  <a:cubicBezTo>
                    <a:pt x="11609" y="4534"/>
                    <a:pt x="14409" y="4000"/>
                    <a:pt x="15455" y="3005"/>
                  </a:cubicBezTo>
                  <a:cubicBezTo>
                    <a:pt x="16514" y="2003"/>
                    <a:pt x="15684" y="887"/>
                    <a:pt x="138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0"/>
            <p:cNvSpPr/>
            <p:nvPr/>
          </p:nvSpPr>
          <p:spPr>
            <a:xfrm>
              <a:off x="3018035" y="2757558"/>
              <a:ext cx="252133" cy="75787"/>
            </a:xfrm>
            <a:custGeom>
              <a:avLst/>
              <a:gdLst/>
              <a:ahLst/>
              <a:cxnLst/>
              <a:rect l="l" t="t" r="r" b="b"/>
              <a:pathLst>
                <a:path w="2921" h="878" extrusionOk="0">
                  <a:moveTo>
                    <a:pt x="2350" y="1"/>
                  </a:moveTo>
                  <a:cubicBezTo>
                    <a:pt x="2086" y="1"/>
                    <a:pt x="1744" y="37"/>
                    <a:pt x="1375" y="119"/>
                  </a:cubicBezTo>
                  <a:cubicBezTo>
                    <a:pt x="602" y="291"/>
                    <a:pt x="1" y="577"/>
                    <a:pt x="58" y="749"/>
                  </a:cubicBezTo>
                  <a:cubicBezTo>
                    <a:pt x="87" y="835"/>
                    <a:pt x="273" y="878"/>
                    <a:pt x="545" y="878"/>
                  </a:cubicBezTo>
                  <a:cubicBezTo>
                    <a:pt x="817" y="878"/>
                    <a:pt x="1174" y="835"/>
                    <a:pt x="1546" y="749"/>
                  </a:cubicBezTo>
                  <a:cubicBezTo>
                    <a:pt x="2319" y="577"/>
                    <a:pt x="2920" y="291"/>
                    <a:pt x="2863" y="119"/>
                  </a:cubicBezTo>
                  <a:cubicBezTo>
                    <a:pt x="2833" y="44"/>
                    <a:pt x="2639" y="1"/>
                    <a:pt x="2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0"/>
            <p:cNvSpPr/>
            <p:nvPr/>
          </p:nvSpPr>
          <p:spPr>
            <a:xfrm>
              <a:off x="3069912" y="2357134"/>
              <a:ext cx="1184880" cy="439529"/>
            </a:xfrm>
            <a:custGeom>
              <a:avLst/>
              <a:gdLst/>
              <a:ahLst/>
              <a:cxnLst/>
              <a:rect l="l" t="t" r="r" b="b"/>
              <a:pathLst>
                <a:path w="13727" h="5092" extrusionOk="0">
                  <a:moveTo>
                    <a:pt x="6542" y="1"/>
                  </a:moveTo>
                  <a:cubicBezTo>
                    <a:pt x="3525" y="1"/>
                    <a:pt x="328" y="422"/>
                    <a:pt x="173" y="2011"/>
                  </a:cubicBezTo>
                  <a:cubicBezTo>
                    <a:pt x="173" y="2011"/>
                    <a:pt x="1" y="4443"/>
                    <a:pt x="6870" y="5016"/>
                  </a:cubicBezTo>
                  <a:cubicBezTo>
                    <a:pt x="7497" y="5068"/>
                    <a:pt x="8065" y="5091"/>
                    <a:pt x="8579" y="5091"/>
                  </a:cubicBezTo>
                  <a:cubicBezTo>
                    <a:pt x="13727" y="5091"/>
                    <a:pt x="13538" y="2726"/>
                    <a:pt x="13538" y="2726"/>
                  </a:cubicBezTo>
                  <a:cubicBezTo>
                    <a:pt x="13538" y="2726"/>
                    <a:pt x="13509" y="580"/>
                    <a:pt x="10390" y="208"/>
                  </a:cubicBezTo>
                  <a:cubicBezTo>
                    <a:pt x="9382" y="97"/>
                    <a:pt x="7982" y="1"/>
                    <a:pt x="6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0"/>
            <p:cNvSpPr/>
            <p:nvPr/>
          </p:nvSpPr>
          <p:spPr>
            <a:xfrm>
              <a:off x="3084758" y="2380008"/>
              <a:ext cx="1170034" cy="416655"/>
            </a:xfrm>
            <a:custGeom>
              <a:avLst/>
              <a:gdLst/>
              <a:ahLst/>
              <a:cxnLst/>
              <a:rect l="l" t="t" r="r" b="b"/>
              <a:pathLst>
                <a:path w="13555" h="4827" extrusionOk="0">
                  <a:moveTo>
                    <a:pt x="10504" y="0"/>
                  </a:moveTo>
                  <a:cubicBezTo>
                    <a:pt x="10532" y="57"/>
                    <a:pt x="10532" y="143"/>
                    <a:pt x="10532" y="200"/>
                  </a:cubicBezTo>
                  <a:cubicBezTo>
                    <a:pt x="10532" y="200"/>
                    <a:pt x="10722" y="2566"/>
                    <a:pt x="5574" y="2566"/>
                  </a:cubicBezTo>
                  <a:cubicBezTo>
                    <a:pt x="5059" y="2566"/>
                    <a:pt x="4491" y="2542"/>
                    <a:pt x="3864" y="2490"/>
                  </a:cubicBezTo>
                  <a:cubicBezTo>
                    <a:pt x="2548" y="2404"/>
                    <a:pt x="1260" y="2175"/>
                    <a:pt x="1" y="1803"/>
                  </a:cubicBezTo>
                  <a:lnTo>
                    <a:pt x="1" y="1803"/>
                  </a:lnTo>
                  <a:cubicBezTo>
                    <a:pt x="58" y="2204"/>
                    <a:pt x="516" y="4236"/>
                    <a:pt x="6698" y="4751"/>
                  </a:cubicBezTo>
                  <a:cubicBezTo>
                    <a:pt x="7325" y="4803"/>
                    <a:pt x="7893" y="4826"/>
                    <a:pt x="8407" y="4826"/>
                  </a:cubicBezTo>
                  <a:cubicBezTo>
                    <a:pt x="13555" y="4826"/>
                    <a:pt x="13366" y="2461"/>
                    <a:pt x="13366" y="2461"/>
                  </a:cubicBezTo>
                  <a:cubicBezTo>
                    <a:pt x="13366" y="2461"/>
                    <a:pt x="13337" y="487"/>
                    <a:pt x="10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0"/>
            <p:cNvSpPr/>
            <p:nvPr/>
          </p:nvSpPr>
          <p:spPr>
            <a:xfrm>
              <a:off x="3084758" y="2473835"/>
              <a:ext cx="1170034" cy="322827"/>
            </a:xfrm>
            <a:custGeom>
              <a:avLst/>
              <a:gdLst/>
              <a:ahLst/>
              <a:cxnLst/>
              <a:rect l="l" t="t" r="r" b="b"/>
              <a:pathLst>
                <a:path w="13555" h="3740" extrusionOk="0">
                  <a:moveTo>
                    <a:pt x="12736" y="1"/>
                  </a:moveTo>
                  <a:lnTo>
                    <a:pt x="12736" y="1"/>
                  </a:lnTo>
                  <a:cubicBezTo>
                    <a:pt x="12765" y="86"/>
                    <a:pt x="12765" y="172"/>
                    <a:pt x="12793" y="287"/>
                  </a:cubicBezTo>
                  <a:cubicBezTo>
                    <a:pt x="12793" y="287"/>
                    <a:pt x="12959" y="2652"/>
                    <a:pt x="7829" y="2652"/>
                  </a:cubicBezTo>
                  <a:cubicBezTo>
                    <a:pt x="7316" y="2652"/>
                    <a:pt x="6750" y="2628"/>
                    <a:pt x="6125" y="2576"/>
                  </a:cubicBezTo>
                  <a:cubicBezTo>
                    <a:pt x="2405" y="2261"/>
                    <a:pt x="745" y="1403"/>
                    <a:pt x="1" y="687"/>
                  </a:cubicBezTo>
                  <a:lnTo>
                    <a:pt x="1" y="687"/>
                  </a:lnTo>
                  <a:cubicBezTo>
                    <a:pt x="1" y="1031"/>
                    <a:pt x="401" y="3149"/>
                    <a:pt x="6698" y="3664"/>
                  </a:cubicBezTo>
                  <a:cubicBezTo>
                    <a:pt x="7325" y="3716"/>
                    <a:pt x="7893" y="3739"/>
                    <a:pt x="8407" y="3739"/>
                  </a:cubicBezTo>
                  <a:cubicBezTo>
                    <a:pt x="13555" y="3739"/>
                    <a:pt x="13366" y="1374"/>
                    <a:pt x="13366" y="1374"/>
                  </a:cubicBezTo>
                  <a:cubicBezTo>
                    <a:pt x="13337" y="859"/>
                    <a:pt x="13108" y="373"/>
                    <a:pt x="12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0"/>
            <p:cNvSpPr/>
            <p:nvPr/>
          </p:nvSpPr>
          <p:spPr>
            <a:xfrm>
              <a:off x="3141555" y="2491702"/>
              <a:ext cx="170563" cy="47993"/>
            </a:xfrm>
            <a:custGeom>
              <a:avLst/>
              <a:gdLst/>
              <a:ahLst/>
              <a:cxnLst/>
              <a:rect l="l" t="t" r="r" b="b"/>
              <a:pathLst>
                <a:path w="1976" h="556" extrusionOk="0">
                  <a:moveTo>
                    <a:pt x="621" y="1"/>
                  </a:moveTo>
                  <a:cubicBezTo>
                    <a:pt x="279" y="1"/>
                    <a:pt x="22" y="59"/>
                    <a:pt x="1" y="166"/>
                  </a:cubicBezTo>
                  <a:cubicBezTo>
                    <a:pt x="1" y="309"/>
                    <a:pt x="430" y="480"/>
                    <a:pt x="974" y="538"/>
                  </a:cubicBezTo>
                  <a:cubicBezTo>
                    <a:pt x="1084" y="550"/>
                    <a:pt x="1191" y="556"/>
                    <a:pt x="1292" y="556"/>
                  </a:cubicBezTo>
                  <a:cubicBezTo>
                    <a:pt x="1664" y="556"/>
                    <a:pt x="1947" y="478"/>
                    <a:pt x="1947" y="366"/>
                  </a:cubicBezTo>
                  <a:cubicBezTo>
                    <a:pt x="1976" y="223"/>
                    <a:pt x="1546" y="80"/>
                    <a:pt x="1003" y="22"/>
                  </a:cubicBezTo>
                  <a:cubicBezTo>
                    <a:pt x="869" y="8"/>
                    <a:pt x="740"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0"/>
            <p:cNvSpPr/>
            <p:nvPr/>
          </p:nvSpPr>
          <p:spPr>
            <a:xfrm>
              <a:off x="3334301" y="2535637"/>
              <a:ext cx="64307" cy="29693"/>
            </a:xfrm>
            <a:custGeom>
              <a:avLst/>
              <a:gdLst/>
              <a:ahLst/>
              <a:cxnLst/>
              <a:rect l="l" t="t" r="r" b="b"/>
              <a:pathLst>
                <a:path w="745" h="344" extrusionOk="0">
                  <a:moveTo>
                    <a:pt x="372" y="0"/>
                  </a:moveTo>
                  <a:cubicBezTo>
                    <a:pt x="172" y="0"/>
                    <a:pt x="0" y="57"/>
                    <a:pt x="0" y="143"/>
                  </a:cubicBezTo>
                  <a:cubicBezTo>
                    <a:pt x="0" y="229"/>
                    <a:pt x="172" y="315"/>
                    <a:pt x="372" y="343"/>
                  </a:cubicBezTo>
                  <a:cubicBezTo>
                    <a:pt x="573" y="343"/>
                    <a:pt x="744" y="286"/>
                    <a:pt x="744" y="200"/>
                  </a:cubicBezTo>
                  <a:cubicBezTo>
                    <a:pt x="744" y="86"/>
                    <a:pt x="544" y="29"/>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0"/>
            <p:cNvSpPr/>
            <p:nvPr/>
          </p:nvSpPr>
          <p:spPr>
            <a:xfrm>
              <a:off x="3156401" y="2129430"/>
              <a:ext cx="965979" cy="287696"/>
            </a:xfrm>
            <a:custGeom>
              <a:avLst/>
              <a:gdLst/>
              <a:ahLst/>
              <a:cxnLst/>
              <a:rect l="l" t="t" r="r" b="b"/>
              <a:pathLst>
                <a:path w="11191" h="3333" extrusionOk="0">
                  <a:moveTo>
                    <a:pt x="6563" y="0"/>
                  </a:moveTo>
                  <a:cubicBezTo>
                    <a:pt x="5968" y="0"/>
                    <a:pt x="5292" y="30"/>
                    <a:pt x="4522" y="98"/>
                  </a:cubicBezTo>
                  <a:cubicBezTo>
                    <a:pt x="1" y="528"/>
                    <a:pt x="1460" y="2331"/>
                    <a:pt x="1460" y="2331"/>
                  </a:cubicBezTo>
                  <a:cubicBezTo>
                    <a:pt x="2233" y="3275"/>
                    <a:pt x="3177" y="3304"/>
                    <a:pt x="7184" y="3332"/>
                  </a:cubicBezTo>
                  <a:cubicBezTo>
                    <a:pt x="11191" y="3332"/>
                    <a:pt x="10990" y="1815"/>
                    <a:pt x="10676" y="1214"/>
                  </a:cubicBezTo>
                  <a:cubicBezTo>
                    <a:pt x="10414" y="716"/>
                    <a:pt x="9463" y="0"/>
                    <a:pt x="65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0"/>
            <p:cNvSpPr/>
            <p:nvPr/>
          </p:nvSpPr>
          <p:spPr>
            <a:xfrm>
              <a:off x="3262658" y="2130466"/>
              <a:ext cx="859377" cy="286660"/>
            </a:xfrm>
            <a:custGeom>
              <a:avLst/>
              <a:gdLst/>
              <a:ahLst/>
              <a:cxnLst/>
              <a:rect l="l" t="t" r="r" b="b"/>
              <a:pathLst>
                <a:path w="9956" h="3321" extrusionOk="0">
                  <a:moveTo>
                    <a:pt x="5438" y="0"/>
                  </a:moveTo>
                  <a:cubicBezTo>
                    <a:pt x="5552" y="687"/>
                    <a:pt x="5037" y="1660"/>
                    <a:pt x="1832" y="1660"/>
                  </a:cubicBezTo>
                  <a:lnTo>
                    <a:pt x="0" y="1660"/>
                  </a:lnTo>
                  <a:cubicBezTo>
                    <a:pt x="0" y="1889"/>
                    <a:pt x="86" y="2147"/>
                    <a:pt x="229" y="2347"/>
                  </a:cubicBezTo>
                  <a:cubicBezTo>
                    <a:pt x="1002" y="3263"/>
                    <a:pt x="1946" y="3320"/>
                    <a:pt x="5953" y="3320"/>
                  </a:cubicBezTo>
                  <a:cubicBezTo>
                    <a:pt x="5990" y="3321"/>
                    <a:pt x="6026" y="3321"/>
                    <a:pt x="6062" y="3321"/>
                  </a:cubicBezTo>
                  <a:cubicBezTo>
                    <a:pt x="9956" y="3321"/>
                    <a:pt x="9756" y="1798"/>
                    <a:pt x="9445" y="1202"/>
                  </a:cubicBezTo>
                  <a:cubicBezTo>
                    <a:pt x="9187" y="716"/>
                    <a:pt x="8271" y="0"/>
                    <a:pt x="54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0"/>
            <p:cNvSpPr/>
            <p:nvPr/>
          </p:nvSpPr>
          <p:spPr>
            <a:xfrm>
              <a:off x="3267578" y="2192182"/>
              <a:ext cx="854802" cy="224943"/>
            </a:xfrm>
            <a:custGeom>
              <a:avLst/>
              <a:gdLst/>
              <a:ahLst/>
              <a:cxnLst/>
              <a:rect l="l" t="t" r="r" b="b"/>
              <a:pathLst>
                <a:path w="9903" h="2606" extrusionOk="0">
                  <a:moveTo>
                    <a:pt x="8901" y="1"/>
                  </a:moveTo>
                  <a:lnTo>
                    <a:pt x="8901" y="1"/>
                  </a:lnTo>
                  <a:cubicBezTo>
                    <a:pt x="9073" y="688"/>
                    <a:pt x="8729" y="1775"/>
                    <a:pt x="5324" y="1775"/>
                  </a:cubicBezTo>
                  <a:cubicBezTo>
                    <a:pt x="1947" y="1775"/>
                    <a:pt x="745" y="1747"/>
                    <a:pt x="0" y="1174"/>
                  </a:cubicBezTo>
                  <a:lnTo>
                    <a:pt x="0" y="1174"/>
                  </a:lnTo>
                  <a:cubicBezTo>
                    <a:pt x="29" y="1317"/>
                    <a:pt x="86" y="1489"/>
                    <a:pt x="201" y="1604"/>
                  </a:cubicBezTo>
                  <a:cubicBezTo>
                    <a:pt x="973" y="2548"/>
                    <a:pt x="1918" y="2605"/>
                    <a:pt x="5925" y="2605"/>
                  </a:cubicBezTo>
                  <a:cubicBezTo>
                    <a:pt x="9903" y="2605"/>
                    <a:pt x="9702" y="1088"/>
                    <a:pt x="9388" y="487"/>
                  </a:cubicBezTo>
                  <a:cubicBezTo>
                    <a:pt x="9273" y="287"/>
                    <a:pt x="9101" y="115"/>
                    <a:pt x="8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0"/>
            <p:cNvSpPr/>
            <p:nvPr/>
          </p:nvSpPr>
          <p:spPr>
            <a:xfrm>
              <a:off x="3304608" y="2197189"/>
              <a:ext cx="138453" cy="49460"/>
            </a:xfrm>
            <a:custGeom>
              <a:avLst/>
              <a:gdLst/>
              <a:ahLst/>
              <a:cxnLst/>
              <a:rect l="l" t="t" r="r" b="b"/>
              <a:pathLst>
                <a:path w="1604" h="573" extrusionOk="0">
                  <a:moveTo>
                    <a:pt x="1296" y="0"/>
                  </a:moveTo>
                  <a:cubicBezTo>
                    <a:pt x="1153" y="0"/>
                    <a:pt x="959" y="29"/>
                    <a:pt x="745" y="86"/>
                  </a:cubicBezTo>
                  <a:cubicBezTo>
                    <a:pt x="316" y="201"/>
                    <a:pt x="1" y="372"/>
                    <a:pt x="29" y="487"/>
                  </a:cubicBezTo>
                  <a:cubicBezTo>
                    <a:pt x="44" y="544"/>
                    <a:pt x="137" y="573"/>
                    <a:pt x="280" y="573"/>
                  </a:cubicBezTo>
                  <a:cubicBezTo>
                    <a:pt x="423" y="573"/>
                    <a:pt x="616" y="544"/>
                    <a:pt x="831" y="487"/>
                  </a:cubicBezTo>
                  <a:cubicBezTo>
                    <a:pt x="1260" y="372"/>
                    <a:pt x="1603" y="201"/>
                    <a:pt x="1546" y="86"/>
                  </a:cubicBezTo>
                  <a:cubicBezTo>
                    <a:pt x="1532" y="29"/>
                    <a:pt x="1439" y="0"/>
                    <a:pt x="1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0"/>
            <p:cNvSpPr/>
            <p:nvPr/>
          </p:nvSpPr>
          <p:spPr>
            <a:xfrm>
              <a:off x="1582843" y="3229799"/>
              <a:ext cx="1297007" cy="474315"/>
            </a:xfrm>
            <a:custGeom>
              <a:avLst/>
              <a:gdLst/>
              <a:ahLst/>
              <a:cxnLst/>
              <a:rect l="l" t="t" r="r" b="b"/>
              <a:pathLst>
                <a:path w="15026" h="5495" extrusionOk="0">
                  <a:moveTo>
                    <a:pt x="0" y="0"/>
                  </a:moveTo>
                  <a:cubicBezTo>
                    <a:pt x="0" y="3034"/>
                    <a:pt x="2461" y="5495"/>
                    <a:pt x="5495" y="5495"/>
                  </a:cubicBezTo>
                  <a:lnTo>
                    <a:pt x="9530" y="5495"/>
                  </a:lnTo>
                  <a:cubicBezTo>
                    <a:pt x="12564" y="5495"/>
                    <a:pt x="15025" y="3034"/>
                    <a:pt x="150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0"/>
            <p:cNvSpPr/>
            <p:nvPr/>
          </p:nvSpPr>
          <p:spPr>
            <a:xfrm>
              <a:off x="1642142" y="3229799"/>
              <a:ext cx="1237707" cy="474315"/>
            </a:xfrm>
            <a:custGeom>
              <a:avLst/>
              <a:gdLst/>
              <a:ahLst/>
              <a:cxnLst/>
              <a:rect l="l" t="t" r="r" b="b"/>
              <a:pathLst>
                <a:path w="14339" h="5495" extrusionOk="0">
                  <a:moveTo>
                    <a:pt x="10704" y="0"/>
                  </a:moveTo>
                  <a:cubicBezTo>
                    <a:pt x="9759" y="1803"/>
                    <a:pt x="7870" y="2948"/>
                    <a:pt x="5838" y="2948"/>
                  </a:cubicBezTo>
                  <a:lnTo>
                    <a:pt x="1803" y="2948"/>
                  </a:lnTo>
                  <a:cubicBezTo>
                    <a:pt x="1173" y="2948"/>
                    <a:pt x="572" y="2833"/>
                    <a:pt x="0" y="2633"/>
                  </a:cubicBezTo>
                  <a:lnTo>
                    <a:pt x="0" y="2633"/>
                  </a:lnTo>
                  <a:cubicBezTo>
                    <a:pt x="973" y="4407"/>
                    <a:pt x="2805" y="5495"/>
                    <a:pt x="4808" y="5495"/>
                  </a:cubicBezTo>
                  <a:lnTo>
                    <a:pt x="8872" y="5495"/>
                  </a:lnTo>
                  <a:cubicBezTo>
                    <a:pt x="11877" y="5495"/>
                    <a:pt x="14338" y="3034"/>
                    <a:pt x="143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0"/>
            <p:cNvSpPr/>
            <p:nvPr/>
          </p:nvSpPr>
          <p:spPr>
            <a:xfrm>
              <a:off x="1659406" y="3229799"/>
              <a:ext cx="1220443" cy="474315"/>
            </a:xfrm>
            <a:custGeom>
              <a:avLst/>
              <a:gdLst/>
              <a:ahLst/>
              <a:cxnLst/>
              <a:rect l="l" t="t" r="r" b="b"/>
              <a:pathLst>
                <a:path w="14139" h="5495" extrusionOk="0">
                  <a:moveTo>
                    <a:pt x="13280" y="0"/>
                  </a:moveTo>
                  <a:cubicBezTo>
                    <a:pt x="12822" y="2633"/>
                    <a:pt x="10532" y="4550"/>
                    <a:pt x="7871" y="4550"/>
                  </a:cubicBezTo>
                  <a:lnTo>
                    <a:pt x="3835" y="4550"/>
                  </a:lnTo>
                  <a:cubicBezTo>
                    <a:pt x="2404" y="4550"/>
                    <a:pt x="1031" y="4007"/>
                    <a:pt x="0" y="3005"/>
                  </a:cubicBezTo>
                  <a:lnTo>
                    <a:pt x="0" y="3005"/>
                  </a:lnTo>
                  <a:cubicBezTo>
                    <a:pt x="1031" y="4550"/>
                    <a:pt x="2748" y="5495"/>
                    <a:pt x="4608" y="5495"/>
                  </a:cubicBezTo>
                  <a:lnTo>
                    <a:pt x="8643" y="5495"/>
                  </a:lnTo>
                  <a:cubicBezTo>
                    <a:pt x="11677" y="5495"/>
                    <a:pt x="14138" y="3034"/>
                    <a:pt x="141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0"/>
            <p:cNvSpPr/>
            <p:nvPr/>
          </p:nvSpPr>
          <p:spPr>
            <a:xfrm>
              <a:off x="1582843" y="3096353"/>
              <a:ext cx="1297007" cy="266894"/>
            </a:xfrm>
            <a:custGeom>
              <a:avLst/>
              <a:gdLst/>
              <a:ahLst/>
              <a:cxnLst/>
              <a:rect l="l" t="t" r="r" b="b"/>
              <a:pathLst>
                <a:path w="15026" h="3092" extrusionOk="0">
                  <a:moveTo>
                    <a:pt x="7498" y="1"/>
                  </a:moveTo>
                  <a:cubicBezTo>
                    <a:pt x="3349" y="1"/>
                    <a:pt x="0" y="687"/>
                    <a:pt x="0" y="1546"/>
                  </a:cubicBezTo>
                  <a:cubicBezTo>
                    <a:pt x="0" y="2405"/>
                    <a:pt x="3349" y="3091"/>
                    <a:pt x="7498" y="3091"/>
                  </a:cubicBezTo>
                  <a:cubicBezTo>
                    <a:pt x="11648" y="3091"/>
                    <a:pt x="15025" y="2405"/>
                    <a:pt x="15025" y="1546"/>
                  </a:cubicBezTo>
                  <a:cubicBezTo>
                    <a:pt x="15025" y="687"/>
                    <a:pt x="11648" y="1"/>
                    <a:pt x="7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0"/>
            <p:cNvSpPr/>
            <p:nvPr/>
          </p:nvSpPr>
          <p:spPr>
            <a:xfrm>
              <a:off x="1649479" y="3108696"/>
              <a:ext cx="1163646" cy="219937"/>
            </a:xfrm>
            <a:custGeom>
              <a:avLst/>
              <a:gdLst/>
              <a:ahLst/>
              <a:cxnLst/>
              <a:rect l="l" t="t" r="r" b="b"/>
              <a:pathLst>
                <a:path w="13481" h="2548" extrusionOk="0">
                  <a:moveTo>
                    <a:pt x="6726" y="1"/>
                  </a:moveTo>
                  <a:cubicBezTo>
                    <a:pt x="3006" y="1"/>
                    <a:pt x="1" y="573"/>
                    <a:pt x="1" y="1289"/>
                  </a:cubicBezTo>
                  <a:cubicBezTo>
                    <a:pt x="1" y="1975"/>
                    <a:pt x="3006" y="2548"/>
                    <a:pt x="6726" y="2548"/>
                  </a:cubicBezTo>
                  <a:cubicBezTo>
                    <a:pt x="10447" y="2548"/>
                    <a:pt x="13481" y="1975"/>
                    <a:pt x="13481" y="1289"/>
                  </a:cubicBezTo>
                  <a:cubicBezTo>
                    <a:pt x="13481" y="573"/>
                    <a:pt x="10447" y="1"/>
                    <a:pt x="67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0"/>
            <p:cNvSpPr/>
            <p:nvPr/>
          </p:nvSpPr>
          <p:spPr>
            <a:xfrm>
              <a:off x="1649479" y="3108696"/>
              <a:ext cx="1163646" cy="190330"/>
            </a:xfrm>
            <a:custGeom>
              <a:avLst/>
              <a:gdLst/>
              <a:ahLst/>
              <a:cxnLst/>
              <a:rect l="l" t="t" r="r" b="b"/>
              <a:pathLst>
                <a:path w="13481" h="2205" extrusionOk="0">
                  <a:moveTo>
                    <a:pt x="6726" y="1"/>
                  </a:moveTo>
                  <a:cubicBezTo>
                    <a:pt x="3006" y="1"/>
                    <a:pt x="1" y="573"/>
                    <a:pt x="1" y="1289"/>
                  </a:cubicBezTo>
                  <a:cubicBezTo>
                    <a:pt x="1" y="1289"/>
                    <a:pt x="1" y="1317"/>
                    <a:pt x="1" y="1317"/>
                  </a:cubicBezTo>
                  <a:cubicBezTo>
                    <a:pt x="1518" y="1088"/>
                    <a:pt x="3034" y="974"/>
                    <a:pt x="4551" y="974"/>
                  </a:cubicBezTo>
                  <a:cubicBezTo>
                    <a:pt x="8215" y="974"/>
                    <a:pt x="11191" y="1517"/>
                    <a:pt x="11305" y="2204"/>
                  </a:cubicBezTo>
                  <a:cubicBezTo>
                    <a:pt x="12622" y="1975"/>
                    <a:pt x="13452" y="1661"/>
                    <a:pt x="13452" y="1289"/>
                  </a:cubicBezTo>
                  <a:cubicBezTo>
                    <a:pt x="13481" y="573"/>
                    <a:pt x="10447" y="1"/>
                    <a:pt x="6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0"/>
            <p:cNvSpPr/>
            <p:nvPr/>
          </p:nvSpPr>
          <p:spPr>
            <a:xfrm>
              <a:off x="2351064" y="2897996"/>
              <a:ext cx="657221" cy="428221"/>
            </a:xfrm>
            <a:custGeom>
              <a:avLst/>
              <a:gdLst/>
              <a:ahLst/>
              <a:cxnLst/>
              <a:rect l="l" t="t" r="r" b="b"/>
              <a:pathLst>
                <a:path w="7614" h="4961" extrusionOk="0">
                  <a:moveTo>
                    <a:pt x="5891" y="1"/>
                  </a:moveTo>
                  <a:cubicBezTo>
                    <a:pt x="5101" y="1"/>
                    <a:pt x="4344" y="989"/>
                    <a:pt x="4150" y="1526"/>
                  </a:cubicBezTo>
                  <a:cubicBezTo>
                    <a:pt x="3864" y="2213"/>
                    <a:pt x="1" y="4960"/>
                    <a:pt x="1" y="4960"/>
                  </a:cubicBezTo>
                  <a:cubicBezTo>
                    <a:pt x="1060" y="4960"/>
                    <a:pt x="2119" y="4846"/>
                    <a:pt x="3177" y="4645"/>
                  </a:cubicBezTo>
                  <a:cubicBezTo>
                    <a:pt x="3177" y="4645"/>
                    <a:pt x="4494" y="2842"/>
                    <a:pt x="5353" y="2642"/>
                  </a:cubicBezTo>
                  <a:cubicBezTo>
                    <a:pt x="6182" y="2470"/>
                    <a:pt x="7613" y="1383"/>
                    <a:pt x="6669" y="381"/>
                  </a:cubicBezTo>
                  <a:cubicBezTo>
                    <a:pt x="6419" y="110"/>
                    <a:pt x="6153" y="1"/>
                    <a:pt x="58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0"/>
            <p:cNvSpPr/>
            <p:nvPr/>
          </p:nvSpPr>
          <p:spPr>
            <a:xfrm>
              <a:off x="2580840" y="2899032"/>
              <a:ext cx="427444" cy="409835"/>
            </a:xfrm>
            <a:custGeom>
              <a:avLst/>
              <a:gdLst/>
              <a:ahLst/>
              <a:cxnLst/>
              <a:rect l="l" t="t" r="r" b="b"/>
              <a:pathLst>
                <a:path w="4952" h="4748" extrusionOk="0">
                  <a:moveTo>
                    <a:pt x="3224" y="1"/>
                  </a:moveTo>
                  <a:cubicBezTo>
                    <a:pt x="3151" y="1"/>
                    <a:pt x="3078" y="9"/>
                    <a:pt x="3005" y="26"/>
                  </a:cubicBezTo>
                  <a:cubicBezTo>
                    <a:pt x="3177" y="83"/>
                    <a:pt x="3349" y="226"/>
                    <a:pt x="3492" y="369"/>
                  </a:cubicBezTo>
                  <a:cubicBezTo>
                    <a:pt x="4408" y="1428"/>
                    <a:pt x="3005" y="2516"/>
                    <a:pt x="2147" y="2744"/>
                  </a:cubicBezTo>
                  <a:cubicBezTo>
                    <a:pt x="1374" y="2916"/>
                    <a:pt x="258" y="4433"/>
                    <a:pt x="0" y="4748"/>
                  </a:cubicBezTo>
                  <a:cubicBezTo>
                    <a:pt x="315" y="4691"/>
                    <a:pt x="487" y="4662"/>
                    <a:pt x="487" y="4662"/>
                  </a:cubicBezTo>
                  <a:cubicBezTo>
                    <a:pt x="487" y="4662"/>
                    <a:pt x="1803" y="2888"/>
                    <a:pt x="2662" y="2659"/>
                  </a:cubicBezTo>
                  <a:cubicBezTo>
                    <a:pt x="3520" y="2458"/>
                    <a:pt x="4951" y="1371"/>
                    <a:pt x="4007" y="369"/>
                  </a:cubicBezTo>
                  <a:cubicBezTo>
                    <a:pt x="3823" y="139"/>
                    <a:pt x="3527" y="1"/>
                    <a:pt x="32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0"/>
            <p:cNvSpPr/>
            <p:nvPr/>
          </p:nvSpPr>
          <p:spPr>
            <a:xfrm>
              <a:off x="1165327" y="3491598"/>
              <a:ext cx="54466" cy="83210"/>
            </a:xfrm>
            <a:custGeom>
              <a:avLst/>
              <a:gdLst/>
              <a:ahLst/>
              <a:cxnLst/>
              <a:rect l="l" t="t" r="r" b="b"/>
              <a:pathLst>
                <a:path w="631" h="964" extrusionOk="0">
                  <a:moveTo>
                    <a:pt x="0" y="1"/>
                  </a:moveTo>
                  <a:lnTo>
                    <a:pt x="0" y="1"/>
                  </a:lnTo>
                  <a:cubicBezTo>
                    <a:pt x="144" y="115"/>
                    <a:pt x="258" y="258"/>
                    <a:pt x="344" y="401"/>
                  </a:cubicBezTo>
                  <a:cubicBezTo>
                    <a:pt x="430" y="573"/>
                    <a:pt x="458" y="716"/>
                    <a:pt x="487" y="916"/>
                  </a:cubicBezTo>
                  <a:lnTo>
                    <a:pt x="487" y="888"/>
                  </a:lnTo>
                  <a:cubicBezTo>
                    <a:pt x="500" y="941"/>
                    <a:pt x="532" y="963"/>
                    <a:pt x="562" y="963"/>
                  </a:cubicBezTo>
                  <a:cubicBezTo>
                    <a:pt x="597" y="963"/>
                    <a:pt x="630" y="934"/>
                    <a:pt x="630" y="888"/>
                  </a:cubicBezTo>
                  <a:cubicBezTo>
                    <a:pt x="602" y="688"/>
                    <a:pt x="516" y="516"/>
                    <a:pt x="401" y="344"/>
                  </a:cubicBezTo>
                  <a:cubicBezTo>
                    <a:pt x="287" y="201"/>
                    <a:pt x="144" y="8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0"/>
            <p:cNvSpPr/>
            <p:nvPr/>
          </p:nvSpPr>
          <p:spPr>
            <a:xfrm>
              <a:off x="1059071" y="3668462"/>
              <a:ext cx="44626" cy="75183"/>
            </a:xfrm>
            <a:custGeom>
              <a:avLst/>
              <a:gdLst/>
              <a:ahLst/>
              <a:cxnLst/>
              <a:rect l="l" t="t" r="r" b="b"/>
              <a:pathLst>
                <a:path w="517" h="871" extrusionOk="0">
                  <a:moveTo>
                    <a:pt x="455" y="0"/>
                  </a:moveTo>
                  <a:cubicBezTo>
                    <a:pt x="447" y="0"/>
                    <a:pt x="439" y="4"/>
                    <a:pt x="430" y="12"/>
                  </a:cubicBezTo>
                  <a:cubicBezTo>
                    <a:pt x="373" y="12"/>
                    <a:pt x="344" y="41"/>
                    <a:pt x="373" y="98"/>
                  </a:cubicBezTo>
                  <a:cubicBezTo>
                    <a:pt x="373" y="155"/>
                    <a:pt x="373" y="241"/>
                    <a:pt x="373" y="298"/>
                  </a:cubicBezTo>
                  <a:cubicBezTo>
                    <a:pt x="373" y="384"/>
                    <a:pt x="344" y="442"/>
                    <a:pt x="316" y="499"/>
                  </a:cubicBezTo>
                  <a:cubicBezTo>
                    <a:pt x="230" y="642"/>
                    <a:pt x="115" y="756"/>
                    <a:pt x="1" y="871"/>
                  </a:cubicBezTo>
                  <a:cubicBezTo>
                    <a:pt x="144" y="785"/>
                    <a:pt x="258" y="670"/>
                    <a:pt x="373" y="556"/>
                  </a:cubicBezTo>
                  <a:cubicBezTo>
                    <a:pt x="402" y="499"/>
                    <a:pt x="459" y="413"/>
                    <a:pt x="487" y="327"/>
                  </a:cubicBezTo>
                  <a:cubicBezTo>
                    <a:pt x="487" y="241"/>
                    <a:pt x="516" y="155"/>
                    <a:pt x="516" y="69"/>
                  </a:cubicBezTo>
                  <a:cubicBezTo>
                    <a:pt x="516" y="69"/>
                    <a:pt x="516" y="41"/>
                    <a:pt x="516" y="41"/>
                  </a:cubicBezTo>
                  <a:cubicBezTo>
                    <a:pt x="496" y="21"/>
                    <a:pt x="476"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0"/>
            <p:cNvSpPr/>
            <p:nvPr/>
          </p:nvSpPr>
          <p:spPr>
            <a:xfrm>
              <a:off x="1150481" y="3741141"/>
              <a:ext cx="17436" cy="69227"/>
            </a:xfrm>
            <a:custGeom>
              <a:avLst/>
              <a:gdLst/>
              <a:ahLst/>
              <a:cxnLst/>
              <a:rect l="l" t="t" r="r" b="b"/>
              <a:pathLst>
                <a:path w="202" h="802" extrusionOk="0">
                  <a:moveTo>
                    <a:pt x="58" y="0"/>
                  </a:moveTo>
                  <a:cubicBezTo>
                    <a:pt x="29" y="29"/>
                    <a:pt x="1" y="57"/>
                    <a:pt x="29" y="115"/>
                  </a:cubicBezTo>
                  <a:cubicBezTo>
                    <a:pt x="58" y="201"/>
                    <a:pt x="87" y="315"/>
                    <a:pt x="87" y="458"/>
                  </a:cubicBezTo>
                  <a:cubicBezTo>
                    <a:pt x="87" y="573"/>
                    <a:pt x="58" y="687"/>
                    <a:pt x="1" y="802"/>
                  </a:cubicBezTo>
                  <a:cubicBezTo>
                    <a:pt x="87" y="716"/>
                    <a:pt x="144" y="601"/>
                    <a:pt x="172" y="458"/>
                  </a:cubicBezTo>
                  <a:cubicBezTo>
                    <a:pt x="201" y="344"/>
                    <a:pt x="201" y="201"/>
                    <a:pt x="172" y="86"/>
                  </a:cubicBezTo>
                  <a:cubicBezTo>
                    <a:pt x="172" y="57"/>
                    <a:pt x="172" y="57"/>
                    <a:pt x="172" y="57"/>
                  </a:cubicBezTo>
                  <a:cubicBezTo>
                    <a:pt x="144" y="0"/>
                    <a:pt x="87" y="0"/>
                    <a:pt x="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0"/>
            <p:cNvSpPr/>
            <p:nvPr/>
          </p:nvSpPr>
          <p:spPr>
            <a:xfrm>
              <a:off x="1088764" y="3748564"/>
              <a:ext cx="67500" cy="29693"/>
            </a:xfrm>
            <a:custGeom>
              <a:avLst/>
              <a:gdLst/>
              <a:ahLst/>
              <a:cxnLst/>
              <a:rect l="l" t="t" r="r" b="b"/>
              <a:pathLst>
                <a:path w="782" h="344" extrusionOk="0">
                  <a:moveTo>
                    <a:pt x="515" y="0"/>
                  </a:moveTo>
                  <a:cubicBezTo>
                    <a:pt x="458" y="29"/>
                    <a:pt x="372" y="57"/>
                    <a:pt x="315" y="86"/>
                  </a:cubicBezTo>
                  <a:cubicBezTo>
                    <a:pt x="201" y="172"/>
                    <a:pt x="86" y="258"/>
                    <a:pt x="0" y="343"/>
                  </a:cubicBezTo>
                  <a:cubicBezTo>
                    <a:pt x="115" y="258"/>
                    <a:pt x="229" y="200"/>
                    <a:pt x="372" y="143"/>
                  </a:cubicBezTo>
                  <a:cubicBezTo>
                    <a:pt x="430" y="143"/>
                    <a:pt x="487" y="115"/>
                    <a:pt x="544" y="115"/>
                  </a:cubicBezTo>
                  <a:cubicBezTo>
                    <a:pt x="573" y="115"/>
                    <a:pt x="601" y="143"/>
                    <a:pt x="630" y="172"/>
                  </a:cubicBezTo>
                  <a:cubicBezTo>
                    <a:pt x="630" y="200"/>
                    <a:pt x="630" y="200"/>
                    <a:pt x="630" y="200"/>
                  </a:cubicBezTo>
                  <a:cubicBezTo>
                    <a:pt x="640" y="230"/>
                    <a:pt x="664" y="243"/>
                    <a:pt x="688" y="243"/>
                  </a:cubicBezTo>
                  <a:cubicBezTo>
                    <a:pt x="734" y="243"/>
                    <a:pt x="782" y="199"/>
                    <a:pt x="744" y="143"/>
                  </a:cubicBezTo>
                  <a:cubicBezTo>
                    <a:pt x="716" y="57"/>
                    <a:pt x="601"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0"/>
            <p:cNvSpPr/>
            <p:nvPr/>
          </p:nvSpPr>
          <p:spPr>
            <a:xfrm>
              <a:off x="1274001" y="3578088"/>
              <a:ext cx="96417" cy="202673"/>
            </a:xfrm>
            <a:custGeom>
              <a:avLst/>
              <a:gdLst/>
              <a:ahLst/>
              <a:cxnLst/>
              <a:rect l="l" t="t" r="r" b="b"/>
              <a:pathLst>
                <a:path w="1117" h="2348" extrusionOk="0">
                  <a:moveTo>
                    <a:pt x="1031" y="0"/>
                  </a:moveTo>
                  <a:cubicBezTo>
                    <a:pt x="1002" y="0"/>
                    <a:pt x="974" y="29"/>
                    <a:pt x="974" y="58"/>
                  </a:cubicBezTo>
                  <a:cubicBezTo>
                    <a:pt x="974" y="287"/>
                    <a:pt x="974" y="487"/>
                    <a:pt x="917" y="687"/>
                  </a:cubicBezTo>
                  <a:cubicBezTo>
                    <a:pt x="859" y="888"/>
                    <a:pt x="802" y="1088"/>
                    <a:pt x="716" y="1288"/>
                  </a:cubicBezTo>
                  <a:cubicBezTo>
                    <a:pt x="545" y="1660"/>
                    <a:pt x="287" y="2032"/>
                    <a:pt x="1" y="2347"/>
                  </a:cubicBezTo>
                  <a:cubicBezTo>
                    <a:pt x="144" y="2204"/>
                    <a:pt x="287" y="2032"/>
                    <a:pt x="430" y="1861"/>
                  </a:cubicBezTo>
                  <a:cubicBezTo>
                    <a:pt x="573" y="1689"/>
                    <a:pt x="688" y="1517"/>
                    <a:pt x="773" y="1317"/>
                  </a:cubicBezTo>
                  <a:cubicBezTo>
                    <a:pt x="974" y="916"/>
                    <a:pt x="1088" y="487"/>
                    <a:pt x="1117" y="58"/>
                  </a:cubicBezTo>
                  <a:cubicBezTo>
                    <a:pt x="1117" y="29"/>
                    <a:pt x="1088" y="0"/>
                    <a:pt x="1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0"/>
            <p:cNvSpPr/>
            <p:nvPr/>
          </p:nvSpPr>
          <p:spPr>
            <a:xfrm>
              <a:off x="1239474" y="3726035"/>
              <a:ext cx="79067" cy="34959"/>
            </a:xfrm>
            <a:custGeom>
              <a:avLst/>
              <a:gdLst/>
              <a:ahLst/>
              <a:cxnLst/>
              <a:rect l="l" t="t" r="r" b="b"/>
              <a:pathLst>
                <a:path w="916" h="405" extrusionOk="0">
                  <a:moveTo>
                    <a:pt x="633" y="1"/>
                  </a:moveTo>
                  <a:cubicBezTo>
                    <a:pt x="527" y="1"/>
                    <a:pt x="421" y="25"/>
                    <a:pt x="315" y="61"/>
                  </a:cubicBezTo>
                  <a:cubicBezTo>
                    <a:pt x="172" y="118"/>
                    <a:pt x="29" y="232"/>
                    <a:pt x="0" y="404"/>
                  </a:cubicBezTo>
                  <a:cubicBezTo>
                    <a:pt x="57" y="261"/>
                    <a:pt x="200" y="147"/>
                    <a:pt x="344" y="118"/>
                  </a:cubicBezTo>
                  <a:cubicBezTo>
                    <a:pt x="382" y="110"/>
                    <a:pt x="422" y="107"/>
                    <a:pt x="464" y="107"/>
                  </a:cubicBezTo>
                  <a:cubicBezTo>
                    <a:pt x="577" y="107"/>
                    <a:pt x="697" y="133"/>
                    <a:pt x="801" y="175"/>
                  </a:cubicBezTo>
                  <a:cubicBezTo>
                    <a:pt x="916" y="175"/>
                    <a:pt x="916" y="61"/>
                    <a:pt x="830" y="32"/>
                  </a:cubicBezTo>
                  <a:cubicBezTo>
                    <a:pt x="764" y="10"/>
                    <a:pt x="699"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0"/>
            <p:cNvSpPr/>
            <p:nvPr/>
          </p:nvSpPr>
          <p:spPr>
            <a:xfrm>
              <a:off x="1286344" y="3740105"/>
              <a:ext cx="29780" cy="104876"/>
            </a:xfrm>
            <a:custGeom>
              <a:avLst/>
              <a:gdLst/>
              <a:ahLst/>
              <a:cxnLst/>
              <a:rect l="l" t="t" r="r" b="b"/>
              <a:pathLst>
                <a:path w="345" h="1215" extrusionOk="0">
                  <a:moveTo>
                    <a:pt x="226" y="0"/>
                  </a:moveTo>
                  <a:cubicBezTo>
                    <a:pt x="218" y="0"/>
                    <a:pt x="210" y="4"/>
                    <a:pt x="201" y="12"/>
                  </a:cubicBezTo>
                  <a:cubicBezTo>
                    <a:pt x="144" y="12"/>
                    <a:pt x="144" y="69"/>
                    <a:pt x="144" y="98"/>
                  </a:cubicBezTo>
                  <a:cubicBezTo>
                    <a:pt x="230" y="270"/>
                    <a:pt x="258" y="470"/>
                    <a:pt x="230" y="670"/>
                  </a:cubicBezTo>
                  <a:cubicBezTo>
                    <a:pt x="230" y="871"/>
                    <a:pt x="144" y="1042"/>
                    <a:pt x="1" y="1214"/>
                  </a:cubicBezTo>
                  <a:cubicBezTo>
                    <a:pt x="144" y="1071"/>
                    <a:pt x="258" y="871"/>
                    <a:pt x="316" y="670"/>
                  </a:cubicBezTo>
                  <a:cubicBezTo>
                    <a:pt x="344" y="470"/>
                    <a:pt x="344" y="241"/>
                    <a:pt x="287" y="41"/>
                  </a:cubicBezTo>
                  <a:cubicBezTo>
                    <a:pt x="267" y="21"/>
                    <a:pt x="247"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0"/>
            <p:cNvSpPr/>
            <p:nvPr/>
          </p:nvSpPr>
          <p:spPr>
            <a:xfrm>
              <a:off x="1128297" y="3562033"/>
              <a:ext cx="147344" cy="47129"/>
            </a:xfrm>
            <a:custGeom>
              <a:avLst/>
              <a:gdLst/>
              <a:ahLst/>
              <a:cxnLst/>
              <a:rect l="l" t="t" r="r" b="b"/>
              <a:pathLst>
                <a:path w="1707" h="546" extrusionOk="0">
                  <a:moveTo>
                    <a:pt x="429" y="0"/>
                  </a:moveTo>
                  <a:cubicBezTo>
                    <a:pt x="286" y="0"/>
                    <a:pt x="143" y="15"/>
                    <a:pt x="0" y="43"/>
                  </a:cubicBezTo>
                  <a:cubicBezTo>
                    <a:pt x="72" y="36"/>
                    <a:pt x="143" y="33"/>
                    <a:pt x="214" y="33"/>
                  </a:cubicBezTo>
                  <a:cubicBezTo>
                    <a:pt x="428" y="33"/>
                    <a:pt x="637" y="65"/>
                    <a:pt x="830" y="129"/>
                  </a:cubicBezTo>
                  <a:cubicBezTo>
                    <a:pt x="973" y="158"/>
                    <a:pt x="1116" y="215"/>
                    <a:pt x="1231" y="301"/>
                  </a:cubicBezTo>
                  <a:cubicBezTo>
                    <a:pt x="1345" y="358"/>
                    <a:pt x="1460" y="444"/>
                    <a:pt x="1546" y="530"/>
                  </a:cubicBezTo>
                  <a:cubicBezTo>
                    <a:pt x="1562" y="541"/>
                    <a:pt x="1578" y="545"/>
                    <a:pt x="1594" y="545"/>
                  </a:cubicBezTo>
                  <a:cubicBezTo>
                    <a:pt x="1659" y="545"/>
                    <a:pt x="1706" y="462"/>
                    <a:pt x="1660" y="415"/>
                  </a:cubicBezTo>
                  <a:cubicBezTo>
                    <a:pt x="1431" y="215"/>
                    <a:pt x="1145" y="100"/>
                    <a:pt x="859" y="43"/>
                  </a:cubicBezTo>
                  <a:cubicBezTo>
                    <a:pt x="716" y="15"/>
                    <a:pt x="573"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0"/>
            <p:cNvSpPr/>
            <p:nvPr/>
          </p:nvSpPr>
          <p:spPr>
            <a:xfrm>
              <a:off x="1110948" y="3560565"/>
              <a:ext cx="85282" cy="36512"/>
            </a:xfrm>
            <a:custGeom>
              <a:avLst/>
              <a:gdLst/>
              <a:ahLst/>
              <a:cxnLst/>
              <a:rect l="l" t="t" r="r" b="b"/>
              <a:pathLst>
                <a:path w="988" h="423" extrusionOk="0">
                  <a:moveTo>
                    <a:pt x="870" y="1"/>
                  </a:moveTo>
                  <a:cubicBezTo>
                    <a:pt x="853" y="1"/>
                    <a:pt x="838" y="10"/>
                    <a:pt x="831" y="32"/>
                  </a:cubicBezTo>
                  <a:cubicBezTo>
                    <a:pt x="745" y="146"/>
                    <a:pt x="602" y="232"/>
                    <a:pt x="459" y="318"/>
                  </a:cubicBezTo>
                  <a:cubicBezTo>
                    <a:pt x="316" y="375"/>
                    <a:pt x="173" y="404"/>
                    <a:pt x="1" y="404"/>
                  </a:cubicBezTo>
                  <a:cubicBezTo>
                    <a:pt x="72" y="416"/>
                    <a:pt x="143" y="422"/>
                    <a:pt x="212" y="422"/>
                  </a:cubicBezTo>
                  <a:cubicBezTo>
                    <a:pt x="310" y="422"/>
                    <a:pt x="404" y="409"/>
                    <a:pt x="487" y="375"/>
                  </a:cubicBezTo>
                  <a:cubicBezTo>
                    <a:pt x="659" y="318"/>
                    <a:pt x="831" y="232"/>
                    <a:pt x="945" y="117"/>
                  </a:cubicBezTo>
                  <a:cubicBezTo>
                    <a:pt x="988" y="75"/>
                    <a:pt x="920"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0"/>
            <p:cNvSpPr/>
            <p:nvPr/>
          </p:nvSpPr>
          <p:spPr>
            <a:xfrm>
              <a:off x="1281424" y="3622368"/>
              <a:ext cx="85282" cy="36426"/>
            </a:xfrm>
            <a:custGeom>
              <a:avLst/>
              <a:gdLst/>
              <a:ahLst/>
              <a:cxnLst/>
              <a:rect l="l" t="t" r="r" b="b"/>
              <a:pathLst>
                <a:path w="988" h="422" extrusionOk="0">
                  <a:moveTo>
                    <a:pt x="870" y="0"/>
                  </a:moveTo>
                  <a:cubicBezTo>
                    <a:pt x="853" y="0"/>
                    <a:pt x="838" y="9"/>
                    <a:pt x="831" y="31"/>
                  </a:cubicBezTo>
                  <a:cubicBezTo>
                    <a:pt x="745" y="146"/>
                    <a:pt x="602" y="231"/>
                    <a:pt x="487" y="317"/>
                  </a:cubicBezTo>
                  <a:cubicBezTo>
                    <a:pt x="315" y="375"/>
                    <a:pt x="172" y="403"/>
                    <a:pt x="1" y="403"/>
                  </a:cubicBezTo>
                  <a:cubicBezTo>
                    <a:pt x="72" y="415"/>
                    <a:pt x="143" y="422"/>
                    <a:pt x="212" y="422"/>
                  </a:cubicBezTo>
                  <a:cubicBezTo>
                    <a:pt x="310" y="422"/>
                    <a:pt x="403" y="408"/>
                    <a:pt x="487" y="375"/>
                  </a:cubicBezTo>
                  <a:cubicBezTo>
                    <a:pt x="659" y="317"/>
                    <a:pt x="831" y="231"/>
                    <a:pt x="945" y="117"/>
                  </a:cubicBezTo>
                  <a:cubicBezTo>
                    <a:pt x="988" y="74"/>
                    <a:pt x="919"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0"/>
            <p:cNvSpPr/>
            <p:nvPr/>
          </p:nvSpPr>
          <p:spPr>
            <a:xfrm>
              <a:off x="1303694" y="3427378"/>
              <a:ext cx="163140" cy="154249"/>
            </a:xfrm>
            <a:custGeom>
              <a:avLst/>
              <a:gdLst/>
              <a:ahLst/>
              <a:cxnLst/>
              <a:rect l="l" t="t" r="r" b="b"/>
              <a:pathLst>
                <a:path w="1890" h="1787" extrusionOk="0">
                  <a:moveTo>
                    <a:pt x="0" y="1"/>
                  </a:moveTo>
                  <a:cubicBezTo>
                    <a:pt x="201" y="86"/>
                    <a:pt x="372" y="201"/>
                    <a:pt x="544" y="315"/>
                  </a:cubicBezTo>
                  <a:cubicBezTo>
                    <a:pt x="716" y="430"/>
                    <a:pt x="887" y="544"/>
                    <a:pt x="1059" y="716"/>
                  </a:cubicBezTo>
                  <a:cubicBezTo>
                    <a:pt x="1202" y="859"/>
                    <a:pt x="1345" y="1002"/>
                    <a:pt x="1460" y="1174"/>
                  </a:cubicBezTo>
                  <a:cubicBezTo>
                    <a:pt x="1574" y="1346"/>
                    <a:pt x="1660" y="1546"/>
                    <a:pt x="1746" y="1746"/>
                  </a:cubicBezTo>
                  <a:cubicBezTo>
                    <a:pt x="1766" y="1767"/>
                    <a:pt x="1786" y="1787"/>
                    <a:pt x="1817" y="1787"/>
                  </a:cubicBezTo>
                  <a:cubicBezTo>
                    <a:pt x="1829" y="1787"/>
                    <a:pt x="1844" y="1783"/>
                    <a:pt x="1860" y="1775"/>
                  </a:cubicBezTo>
                  <a:cubicBezTo>
                    <a:pt x="1889" y="1775"/>
                    <a:pt x="1889" y="1718"/>
                    <a:pt x="1889" y="1689"/>
                  </a:cubicBezTo>
                  <a:cubicBezTo>
                    <a:pt x="1689" y="1288"/>
                    <a:pt x="1431" y="945"/>
                    <a:pt x="1088" y="659"/>
                  </a:cubicBezTo>
                  <a:cubicBezTo>
                    <a:pt x="945" y="516"/>
                    <a:pt x="744" y="373"/>
                    <a:pt x="573" y="287"/>
                  </a:cubicBezTo>
                  <a:cubicBezTo>
                    <a:pt x="372" y="172"/>
                    <a:pt x="201" y="8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0"/>
            <p:cNvSpPr/>
            <p:nvPr/>
          </p:nvSpPr>
          <p:spPr>
            <a:xfrm>
              <a:off x="1276504" y="3450252"/>
              <a:ext cx="84073" cy="26586"/>
            </a:xfrm>
            <a:custGeom>
              <a:avLst/>
              <a:gdLst/>
              <a:ahLst/>
              <a:cxnLst/>
              <a:rect l="l" t="t" r="r" b="b"/>
              <a:pathLst>
                <a:path w="974" h="308" extrusionOk="0">
                  <a:moveTo>
                    <a:pt x="888" y="0"/>
                  </a:moveTo>
                  <a:cubicBezTo>
                    <a:pt x="866" y="0"/>
                    <a:pt x="845" y="7"/>
                    <a:pt x="830" y="22"/>
                  </a:cubicBezTo>
                  <a:cubicBezTo>
                    <a:pt x="716" y="108"/>
                    <a:pt x="601" y="193"/>
                    <a:pt x="430" y="222"/>
                  </a:cubicBezTo>
                  <a:cubicBezTo>
                    <a:pt x="404" y="227"/>
                    <a:pt x="378" y="230"/>
                    <a:pt x="351" y="230"/>
                  </a:cubicBezTo>
                  <a:cubicBezTo>
                    <a:pt x="228" y="230"/>
                    <a:pt x="95" y="178"/>
                    <a:pt x="0" y="108"/>
                  </a:cubicBezTo>
                  <a:lnTo>
                    <a:pt x="0" y="108"/>
                  </a:lnTo>
                  <a:cubicBezTo>
                    <a:pt x="115" y="222"/>
                    <a:pt x="287" y="308"/>
                    <a:pt x="458" y="308"/>
                  </a:cubicBezTo>
                  <a:cubicBezTo>
                    <a:pt x="630" y="279"/>
                    <a:pt x="802" y="222"/>
                    <a:pt x="945" y="136"/>
                  </a:cubicBezTo>
                  <a:lnTo>
                    <a:pt x="945" y="108"/>
                  </a:lnTo>
                  <a:cubicBezTo>
                    <a:pt x="973" y="79"/>
                    <a:pt x="973" y="50"/>
                    <a:pt x="945" y="22"/>
                  </a:cubicBezTo>
                  <a:cubicBezTo>
                    <a:pt x="930" y="7"/>
                    <a:pt x="909" y="0"/>
                    <a:pt x="888"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0"/>
            <p:cNvSpPr/>
            <p:nvPr/>
          </p:nvSpPr>
          <p:spPr>
            <a:xfrm>
              <a:off x="1288847" y="3365662"/>
              <a:ext cx="61803" cy="88993"/>
            </a:xfrm>
            <a:custGeom>
              <a:avLst/>
              <a:gdLst/>
              <a:ahLst/>
              <a:cxnLst/>
              <a:rect l="l" t="t" r="r" b="b"/>
              <a:pathLst>
                <a:path w="716" h="1031" extrusionOk="0">
                  <a:moveTo>
                    <a:pt x="0" y="0"/>
                  </a:moveTo>
                  <a:lnTo>
                    <a:pt x="0" y="0"/>
                  </a:lnTo>
                  <a:cubicBezTo>
                    <a:pt x="201" y="86"/>
                    <a:pt x="344" y="229"/>
                    <a:pt x="430" y="401"/>
                  </a:cubicBezTo>
                  <a:cubicBezTo>
                    <a:pt x="516" y="572"/>
                    <a:pt x="573" y="773"/>
                    <a:pt x="573" y="945"/>
                  </a:cubicBezTo>
                  <a:lnTo>
                    <a:pt x="573" y="973"/>
                  </a:lnTo>
                  <a:cubicBezTo>
                    <a:pt x="573" y="1002"/>
                    <a:pt x="601" y="1030"/>
                    <a:pt x="630" y="1030"/>
                  </a:cubicBezTo>
                  <a:cubicBezTo>
                    <a:pt x="687" y="1030"/>
                    <a:pt x="716" y="1002"/>
                    <a:pt x="716" y="945"/>
                  </a:cubicBezTo>
                  <a:cubicBezTo>
                    <a:pt x="687" y="744"/>
                    <a:pt x="601" y="515"/>
                    <a:pt x="487" y="344"/>
                  </a:cubicBezTo>
                  <a:cubicBezTo>
                    <a:pt x="373" y="172"/>
                    <a:pt x="201" y="57"/>
                    <a:pt x="0"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0"/>
            <p:cNvSpPr/>
            <p:nvPr/>
          </p:nvSpPr>
          <p:spPr>
            <a:xfrm>
              <a:off x="1355570" y="3522759"/>
              <a:ext cx="91497" cy="19335"/>
            </a:xfrm>
            <a:custGeom>
              <a:avLst/>
              <a:gdLst/>
              <a:ahLst/>
              <a:cxnLst/>
              <a:rect l="l" t="t" r="r" b="b"/>
              <a:pathLst>
                <a:path w="1060" h="224" extrusionOk="0">
                  <a:moveTo>
                    <a:pt x="613" y="0"/>
                  </a:moveTo>
                  <a:cubicBezTo>
                    <a:pt x="563" y="0"/>
                    <a:pt x="512" y="4"/>
                    <a:pt x="458" y="12"/>
                  </a:cubicBezTo>
                  <a:cubicBezTo>
                    <a:pt x="315" y="40"/>
                    <a:pt x="143" y="98"/>
                    <a:pt x="0" y="183"/>
                  </a:cubicBezTo>
                  <a:cubicBezTo>
                    <a:pt x="143" y="126"/>
                    <a:pt x="315" y="98"/>
                    <a:pt x="487" y="98"/>
                  </a:cubicBezTo>
                  <a:cubicBezTo>
                    <a:pt x="630" y="98"/>
                    <a:pt x="773" y="126"/>
                    <a:pt x="916" y="212"/>
                  </a:cubicBezTo>
                  <a:lnTo>
                    <a:pt x="945" y="212"/>
                  </a:lnTo>
                  <a:cubicBezTo>
                    <a:pt x="953" y="220"/>
                    <a:pt x="961" y="224"/>
                    <a:pt x="970" y="224"/>
                  </a:cubicBezTo>
                  <a:cubicBezTo>
                    <a:pt x="990" y="224"/>
                    <a:pt x="1010" y="204"/>
                    <a:pt x="1030" y="183"/>
                  </a:cubicBezTo>
                  <a:cubicBezTo>
                    <a:pt x="1059" y="126"/>
                    <a:pt x="1030" y="98"/>
                    <a:pt x="973" y="69"/>
                  </a:cubicBezTo>
                  <a:cubicBezTo>
                    <a:pt x="868" y="27"/>
                    <a:pt x="748" y="0"/>
                    <a:pt x="613"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0"/>
            <p:cNvSpPr/>
            <p:nvPr/>
          </p:nvSpPr>
          <p:spPr>
            <a:xfrm>
              <a:off x="1118371" y="3617621"/>
              <a:ext cx="94000" cy="170477"/>
            </a:xfrm>
            <a:custGeom>
              <a:avLst/>
              <a:gdLst/>
              <a:ahLst/>
              <a:cxnLst/>
              <a:rect l="l" t="t" r="r" b="b"/>
              <a:pathLst>
                <a:path w="1089" h="1975" extrusionOk="0">
                  <a:moveTo>
                    <a:pt x="1002" y="0"/>
                  </a:moveTo>
                  <a:cubicBezTo>
                    <a:pt x="974" y="0"/>
                    <a:pt x="945" y="29"/>
                    <a:pt x="917" y="86"/>
                  </a:cubicBezTo>
                  <a:cubicBezTo>
                    <a:pt x="888" y="430"/>
                    <a:pt x="802" y="773"/>
                    <a:pt x="659" y="1116"/>
                  </a:cubicBezTo>
                  <a:cubicBezTo>
                    <a:pt x="516" y="1460"/>
                    <a:pt x="316" y="1775"/>
                    <a:pt x="1" y="1975"/>
                  </a:cubicBezTo>
                  <a:cubicBezTo>
                    <a:pt x="316" y="1775"/>
                    <a:pt x="573" y="1488"/>
                    <a:pt x="716" y="1145"/>
                  </a:cubicBezTo>
                  <a:cubicBezTo>
                    <a:pt x="888" y="802"/>
                    <a:pt x="1002" y="458"/>
                    <a:pt x="1088" y="86"/>
                  </a:cubicBezTo>
                  <a:lnTo>
                    <a:pt x="1060" y="86"/>
                  </a:lnTo>
                  <a:cubicBezTo>
                    <a:pt x="1088" y="57"/>
                    <a:pt x="1060" y="0"/>
                    <a:pt x="1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0"/>
            <p:cNvSpPr/>
            <p:nvPr/>
          </p:nvSpPr>
          <p:spPr>
            <a:xfrm>
              <a:off x="1041808" y="3560306"/>
              <a:ext cx="632535" cy="151228"/>
            </a:xfrm>
            <a:custGeom>
              <a:avLst/>
              <a:gdLst/>
              <a:ahLst/>
              <a:cxnLst/>
              <a:rect l="l" t="t" r="r" b="b"/>
              <a:pathLst>
                <a:path w="7328" h="1752" extrusionOk="0">
                  <a:moveTo>
                    <a:pt x="5131" y="0"/>
                  </a:moveTo>
                  <a:cubicBezTo>
                    <a:pt x="4579" y="0"/>
                    <a:pt x="4010" y="78"/>
                    <a:pt x="3463" y="178"/>
                  </a:cubicBezTo>
                  <a:cubicBezTo>
                    <a:pt x="3149" y="235"/>
                    <a:pt x="2834" y="321"/>
                    <a:pt x="2548" y="407"/>
                  </a:cubicBezTo>
                  <a:cubicBezTo>
                    <a:pt x="2233" y="521"/>
                    <a:pt x="1918" y="636"/>
                    <a:pt x="1632" y="779"/>
                  </a:cubicBezTo>
                  <a:cubicBezTo>
                    <a:pt x="1059" y="1036"/>
                    <a:pt x="516" y="1380"/>
                    <a:pt x="1" y="1752"/>
                  </a:cubicBezTo>
                  <a:cubicBezTo>
                    <a:pt x="544" y="1408"/>
                    <a:pt x="1088" y="1122"/>
                    <a:pt x="1689" y="893"/>
                  </a:cubicBezTo>
                  <a:cubicBezTo>
                    <a:pt x="1975" y="779"/>
                    <a:pt x="2290" y="693"/>
                    <a:pt x="2576" y="607"/>
                  </a:cubicBezTo>
                  <a:cubicBezTo>
                    <a:pt x="2891" y="521"/>
                    <a:pt x="3206" y="493"/>
                    <a:pt x="3521" y="435"/>
                  </a:cubicBezTo>
                  <a:cubicBezTo>
                    <a:pt x="3902" y="381"/>
                    <a:pt x="4294" y="361"/>
                    <a:pt x="4691" y="361"/>
                  </a:cubicBezTo>
                  <a:cubicBezTo>
                    <a:pt x="4920" y="361"/>
                    <a:pt x="5150" y="368"/>
                    <a:pt x="5381" y="378"/>
                  </a:cubicBezTo>
                  <a:cubicBezTo>
                    <a:pt x="5982" y="435"/>
                    <a:pt x="6583" y="521"/>
                    <a:pt x="7184" y="721"/>
                  </a:cubicBezTo>
                  <a:lnTo>
                    <a:pt x="7327" y="206"/>
                  </a:lnTo>
                  <a:cubicBezTo>
                    <a:pt x="6697" y="63"/>
                    <a:pt x="6039" y="6"/>
                    <a:pt x="5381" y="6"/>
                  </a:cubicBezTo>
                  <a:cubicBezTo>
                    <a:pt x="5298" y="2"/>
                    <a:pt x="5215" y="0"/>
                    <a:pt x="5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0"/>
            <p:cNvSpPr/>
            <p:nvPr/>
          </p:nvSpPr>
          <p:spPr>
            <a:xfrm>
              <a:off x="1093684" y="3604587"/>
              <a:ext cx="14933" cy="23651"/>
            </a:xfrm>
            <a:custGeom>
              <a:avLst/>
              <a:gdLst/>
              <a:ahLst/>
              <a:cxnLst/>
              <a:rect l="l" t="t" r="r" b="b"/>
              <a:pathLst>
                <a:path w="173" h="274" extrusionOk="0">
                  <a:moveTo>
                    <a:pt x="44" y="1"/>
                  </a:moveTo>
                  <a:cubicBezTo>
                    <a:pt x="39" y="1"/>
                    <a:pt x="34" y="3"/>
                    <a:pt x="29" y="8"/>
                  </a:cubicBezTo>
                  <a:cubicBezTo>
                    <a:pt x="1" y="8"/>
                    <a:pt x="29" y="65"/>
                    <a:pt x="58" y="151"/>
                  </a:cubicBezTo>
                  <a:cubicBezTo>
                    <a:pt x="81" y="222"/>
                    <a:pt x="124" y="273"/>
                    <a:pt x="155" y="273"/>
                  </a:cubicBezTo>
                  <a:cubicBezTo>
                    <a:pt x="161" y="273"/>
                    <a:pt x="167" y="271"/>
                    <a:pt x="172" y="266"/>
                  </a:cubicBezTo>
                  <a:cubicBezTo>
                    <a:pt x="172" y="266"/>
                    <a:pt x="172" y="208"/>
                    <a:pt x="115" y="123"/>
                  </a:cubicBezTo>
                  <a:cubicBezTo>
                    <a:pt x="91" y="52"/>
                    <a:pt x="68" y="1"/>
                    <a:pt x="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0"/>
            <p:cNvSpPr/>
            <p:nvPr/>
          </p:nvSpPr>
          <p:spPr>
            <a:xfrm>
              <a:off x="1066495" y="3602084"/>
              <a:ext cx="22356" cy="19076"/>
            </a:xfrm>
            <a:custGeom>
              <a:avLst/>
              <a:gdLst/>
              <a:ahLst/>
              <a:cxnLst/>
              <a:rect l="l" t="t" r="r" b="b"/>
              <a:pathLst>
                <a:path w="259" h="221" extrusionOk="0">
                  <a:moveTo>
                    <a:pt x="240" y="1"/>
                  </a:moveTo>
                  <a:cubicBezTo>
                    <a:pt x="209" y="1"/>
                    <a:pt x="162" y="48"/>
                    <a:pt x="115" y="94"/>
                  </a:cubicBezTo>
                  <a:cubicBezTo>
                    <a:pt x="58" y="152"/>
                    <a:pt x="1" y="209"/>
                    <a:pt x="29" y="209"/>
                  </a:cubicBezTo>
                  <a:cubicBezTo>
                    <a:pt x="37" y="217"/>
                    <a:pt x="47" y="220"/>
                    <a:pt x="58" y="220"/>
                  </a:cubicBezTo>
                  <a:cubicBezTo>
                    <a:pt x="89" y="220"/>
                    <a:pt x="131" y="194"/>
                    <a:pt x="172" y="152"/>
                  </a:cubicBezTo>
                  <a:cubicBezTo>
                    <a:pt x="230" y="94"/>
                    <a:pt x="258" y="37"/>
                    <a:pt x="258" y="9"/>
                  </a:cubicBezTo>
                  <a:cubicBezTo>
                    <a:pt x="253" y="3"/>
                    <a:pt x="247" y="1"/>
                    <a:pt x="2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0"/>
            <p:cNvSpPr/>
            <p:nvPr/>
          </p:nvSpPr>
          <p:spPr>
            <a:xfrm>
              <a:off x="1078838" y="3605278"/>
              <a:ext cx="12430" cy="24773"/>
            </a:xfrm>
            <a:custGeom>
              <a:avLst/>
              <a:gdLst/>
              <a:ahLst/>
              <a:cxnLst/>
              <a:rect l="l" t="t" r="r" b="b"/>
              <a:pathLst>
                <a:path w="144" h="287" extrusionOk="0">
                  <a:moveTo>
                    <a:pt x="144" y="0"/>
                  </a:moveTo>
                  <a:cubicBezTo>
                    <a:pt x="115" y="0"/>
                    <a:pt x="87" y="29"/>
                    <a:pt x="29" y="115"/>
                  </a:cubicBezTo>
                  <a:cubicBezTo>
                    <a:pt x="1" y="200"/>
                    <a:pt x="1" y="258"/>
                    <a:pt x="1" y="286"/>
                  </a:cubicBezTo>
                  <a:cubicBezTo>
                    <a:pt x="29" y="286"/>
                    <a:pt x="87" y="229"/>
                    <a:pt x="115" y="143"/>
                  </a:cubicBezTo>
                  <a:cubicBezTo>
                    <a:pt x="144" y="86"/>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0"/>
            <p:cNvSpPr/>
            <p:nvPr/>
          </p:nvSpPr>
          <p:spPr>
            <a:xfrm>
              <a:off x="1091181" y="3605278"/>
              <a:ext cx="5093" cy="27190"/>
            </a:xfrm>
            <a:custGeom>
              <a:avLst/>
              <a:gdLst/>
              <a:ahLst/>
              <a:cxnLst/>
              <a:rect l="l" t="t" r="r" b="b"/>
              <a:pathLst>
                <a:path w="59" h="315" extrusionOk="0">
                  <a:moveTo>
                    <a:pt x="30" y="0"/>
                  </a:moveTo>
                  <a:cubicBezTo>
                    <a:pt x="1" y="0"/>
                    <a:pt x="1" y="57"/>
                    <a:pt x="1" y="143"/>
                  </a:cubicBezTo>
                  <a:cubicBezTo>
                    <a:pt x="1" y="229"/>
                    <a:pt x="1" y="315"/>
                    <a:pt x="30" y="315"/>
                  </a:cubicBezTo>
                  <a:cubicBezTo>
                    <a:pt x="58" y="315"/>
                    <a:pt x="58" y="229"/>
                    <a:pt x="58" y="143"/>
                  </a:cubicBezTo>
                  <a:cubicBezTo>
                    <a:pt x="58" y="57"/>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0"/>
            <p:cNvSpPr/>
            <p:nvPr/>
          </p:nvSpPr>
          <p:spPr>
            <a:xfrm>
              <a:off x="1098604" y="3602084"/>
              <a:ext cx="19853" cy="19076"/>
            </a:xfrm>
            <a:custGeom>
              <a:avLst/>
              <a:gdLst/>
              <a:ahLst/>
              <a:cxnLst/>
              <a:rect l="l" t="t" r="r" b="b"/>
              <a:pathLst>
                <a:path w="230" h="221" extrusionOk="0">
                  <a:moveTo>
                    <a:pt x="19" y="1"/>
                  </a:moveTo>
                  <a:cubicBezTo>
                    <a:pt x="12" y="1"/>
                    <a:pt x="6" y="3"/>
                    <a:pt x="1" y="9"/>
                  </a:cubicBezTo>
                  <a:cubicBezTo>
                    <a:pt x="1" y="37"/>
                    <a:pt x="29" y="94"/>
                    <a:pt x="87" y="152"/>
                  </a:cubicBezTo>
                  <a:cubicBezTo>
                    <a:pt x="129" y="194"/>
                    <a:pt x="186" y="220"/>
                    <a:pt x="213" y="220"/>
                  </a:cubicBezTo>
                  <a:cubicBezTo>
                    <a:pt x="224" y="220"/>
                    <a:pt x="230" y="217"/>
                    <a:pt x="230" y="209"/>
                  </a:cubicBezTo>
                  <a:cubicBezTo>
                    <a:pt x="230" y="209"/>
                    <a:pt x="201" y="152"/>
                    <a:pt x="144" y="94"/>
                  </a:cubicBezTo>
                  <a:cubicBezTo>
                    <a:pt x="97" y="48"/>
                    <a:pt x="50" y="1"/>
                    <a:pt x="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0"/>
            <p:cNvSpPr/>
            <p:nvPr/>
          </p:nvSpPr>
          <p:spPr>
            <a:xfrm>
              <a:off x="1098604" y="3600962"/>
              <a:ext cx="27276" cy="11135"/>
            </a:xfrm>
            <a:custGeom>
              <a:avLst/>
              <a:gdLst/>
              <a:ahLst/>
              <a:cxnLst/>
              <a:rect l="l" t="t" r="r" b="b"/>
              <a:pathLst>
                <a:path w="316" h="129" extrusionOk="0">
                  <a:moveTo>
                    <a:pt x="69" y="0"/>
                  </a:moveTo>
                  <a:cubicBezTo>
                    <a:pt x="44" y="0"/>
                    <a:pt x="29" y="7"/>
                    <a:pt x="29" y="22"/>
                  </a:cubicBezTo>
                  <a:cubicBezTo>
                    <a:pt x="1" y="50"/>
                    <a:pt x="87" y="79"/>
                    <a:pt x="144" y="107"/>
                  </a:cubicBezTo>
                  <a:cubicBezTo>
                    <a:pt x="187" y="122"/>
                    <a:pt x="230" y="129"/>
                    <a:pt x="262" y="129"/>
                  </a:cubicBezTo>
                  <a:cubicBezTo>
                    <a:pt x="294" y="129"/>
                    <a:pt x="316" y="122"/>
                    <a:pt x="316" y="107"/>
                  </a:cubicBezTo>
                  <a:cubicBezTo>
                    <a:pt x="316" y="79"/>
                    <a:pt x="258" y="22"/>
                    <a:pt x="172" y="22"/>
                  </a:cubicBezTo>
                  <a:cubicBezTo>
                    <a:pt x="130" y="7"/>
                    <a:pt x="94" y="0"/>
                    <a:pt x="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0"/>
            <p:cNvSpPr/>
            <p:nvPr/>
          </p:nvSpPr>
          <p:spPr>
            <a:xfrm>
              <a:off x="1101108" y="3592934"/>
              <a:ext cx="24773" cy="7423"/>
            </a:xfrm>
            <a:custGeom>
              <a:avLst/>
              <a:gdLst/>
              <a:ahLst/>
              <a:cxnLst/>
              <a:rect l="l" t="t" r="r" b="b"/>
              <a:pathLst>
                <a:path w="287" h="86" extrusionOk="0">
                  <a:moveTo>
                    <a:pt x="143" y="0"/>
                  </a:moveTo>
                  <a:cubicBezTo>
                    <a:pt x="58" y="0"/>
                    <a:pt x="0" y="29"/>
                    <a:pt x="0" y="57"/>
                  </a:cubicBezTo>
                  <a:cubicBezTo>
                    <a:pt x="0" y="86"/>
                    <a:pt x="58" y="86"/>
                    <a:pt x="143" y="86"/>
                  </a:cubicBezTo>
                  <a:cubicBezTo>
                    <a:pt x="229" y="57"/>
                    <a:pt x="287" y="29"/>
                    <a:pt x="287" y="29"/>
                  </a:cubicBezTo>
                  <a:cubicBezTo>
                    <a:pt x="287" y="0"/>
                    <a:pt x="229"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0"/>
            <p:cNvSpPr/>
            <p:nvPr/>
          </p:nvSpPr>
          <p:spPr>
            <a:xfrm>
              <a:off x="1098604" y="3580505"/>
              <a:ext cx="24773" cy="14933"/>
            </a:xfrm>
            <a:custGeom>
              <a:avLst/>
              <a:gdLst/>
              <a:ahLst/>
              <a:cxnLst/>
              <a:rect l="l" t="t" r="r" b="b"/>
              <a:pathLst>
                <a:path w="287" h="173" extrusionOk="0">
                  <a:moveTo>
                    <a:pt x="287" y="1"/>
                  </a:moveTo>
                  <a:cubicBezTo>
                    <a:pt x="258" y="1"/>
                    <a:pt x="201" y="1"/>
                    <a:pt x="115" y="58"/>
                  </a:cubicBezTo>
                  <a:cubicBezTo>
                    <a:pt x="58" y="87"/>
                    <a:pt x="1" y="144"/>
                    <a:pt x="1" y="173"/>
                  </a:cubicBezTo>
                  <a:cubicBezTo>
                    <a:pt x="29" y="173"/>
                    <a:pt x="87" y="173"/>
                    <a:pt x="172" y="115"/>
                  </a:cubicBezTo>
                  <a:cubicBezTo>
                    <a:pt x="230" y="87"/>
                    <a:pt x="287" y="30"/>
                    <a:pt x="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0"/>
            <p:cNvSpPr/>
            <p:nvPr/>
          </p:nvSpPr>
          <p:spPr>
            <a:xfrm>
              <a:off x="1096188" y="3570664"/>
              <a:ext cx="19853" cy="22356"/>
            </a:xfrm>
            <a:custGeom>
              <a:avLst/>
              <a:gdLst/>
              <a:ahLst/>
              <a:cxnLst/>
              <a:rect l="l" t="t" r="r" b="b"/>
              <a:pathLst>
                <a:path w="230" h="259" extrusionOk="0">
                  <a:moveTo>
                    <a:pt x="200" y="0"/>
                  </a:moveTo>
                  <a:cubicBezTo>
                    <a:pt x="172" y="0"/>
                    <a:pt x="143" y="29"/>
                    <a:pt x="86" y="115"/>
                  </a:cubicBezTo>
                  <a:cubicBezTo>
                    <a:pt x="29" y="172"/>
                    <a:pt x="0" y="229"/>
                    <a:pt x="29" y="258"/>
                  </a:cubicBezTo>
                  <a:cubicBezTo>
                    <a:pt x="29" y="258"/>
                    <a:pt x="86" y="229"/>
                    <a:pt x="143" y="144"/>
                  </a:cubicBezTo>
                  <a:cubicBezTo>
                    <a:pt x="200" y="86"/>
                    <a:pt x="229"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0"/>
            <p:cNvSpPr/>
            <p:nvPr/>
          </p:nvSpPr>
          <p:spPr>
            <a:xfrm>
              <a:off x="1093684" y="3565744"/>
              <a:ext cx="10013" cy="24773"/>
            </a:xfrm>
            <a:custGeom>
              <a:avLst/>
              <a:gdLst/>
              <a:ahLst/>
              <a:cxnLst/>
              <a:rect l="l" t="t" r="r" b="b"/>
              <a:pathLst>
                <a:path w="116" h="287" extrusionOk="0">
                  <a:moveTo>
                    <a:pt x="86" y="0"/>
                  </a:moveTo>
                  <a:cubicBezTo>
                    <a:pt x="58" y="0"/>
                    <a:pt x="29" y="57"/>
                    <a:pt x="1" y="143"/>
                  </a:cubicBezTo>
                  <a:cubicBezTo>
                    <a:pt x="1" y="229"/>
                    <a:pt x="1" y="286"/>
                    <a:pt x="1" y="286"/>
                  </a:cubicBezTo>
                  <a:cubicBezTo>
                    <a:pt x="29" y="286"/>
                    <a:pt x="58" y="229"/>
                    <a:pt x="86" y="143"/>
                  </a:cubicBezTo>
                  <a:cubicBezTo>
                    <a:pt x="86" y="57"/>
                    <a:pt x="115" y="0"/>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0"/>
            <p:cNvSpPr/>
            <p:nvPr/>
          </p:nvSpPr>
          <p:spPr>
            <a:xfrm>
              <a:off x="1083844" y="3565744"/>
              <a:ext cx="9927" cy="24773"/>
            </a:xfrm>
            <a:custGeom>
              <a:avLst/>
              <a:gdLst/>
              <a:ahLst/>
              <a:cxnLst/>
              <a:rect l="l" t="t" r="r" b="b"/>
              <a:pathLst>
                <a:path w="115" h="287" extrusionOk="0">
                  <a:moveTo>
                    <a:pt x="29" y="0"/>
                  </a:moveTo>
                  <a:cubicBezTo>
                    <a:pt x="0" y="0"/>
                    <a:pt x="0" y="57"/>
                    <a:pt x="29" y="143"/>
                  </a:cubicBezTo>
                  <a:cubicBezTo>
                    <a:pt x="29" y="229"/>
                    <a:pt x="86" y="286"/>
                    <a:pt x="86" y="286"/>
                  </a:cubicBezTo>
                  <a:cubicBezTo>
                    <a:pt x="115" y="286"/>
                    <a:pt x="115" y="229"/>
                    <a:pt x="86" y="143"/>
                  </a:cubicBezTo>
                  <a:cubicBezTo>
                    <a:pt x="57" y="57"/>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0"/>
            <p:cNvSpPr/>
            <p:nvPr/>
          </p:nvSpPr>
          <p:spPr>
            <a:xfrm>
              <a:off x="1073918" y="3570664"/>
              <a:ext cx="17350" cy="22356"/>
            </a:xfrm>
            <a:custGeom>
              <a:avLst/>
              <a:gdLst/>
              <a:ahLst/>
              <a:cxnLst/>
              <a:rect l="l" t="t" r="r" b="b"/>
              <a:pathLst>
                <a:path w="201" h="259" extrusionOk="0">
                  <a:moveTo>
                    <a:pt x="1" y="0"/>
                  </a:moveTo>
                  <a:cubicBezTo>
                    <a:pt x="1" y="29"/>
                    <a:pt x="1" y="86"/>
                    <a:pt x="58" y="144"/>
                  </a:cubicBezTo>
                  <a:cubicBezTo>
                    <a:pt x="115" y="229"/>
                    <a:pt x="172" y="258"/>
                    <a:pt x="172" y="258"/>
                  </a:cubicBezTo>
                  <a:cubicBezTo>
                    <a:pt x="201" y="229"/>
                    <a:pt x="172" y="172"/>
                    <a:pt x="115" y="115"/>
                  </a:cubicBezTo>
                  <a:cubicBezTo>
                    <a:pt x="58" y="29"/>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0"/>
            <p:cNvSpPr/>
            <p:nvPr/>
          </p:nvSpPr>
          <p:spPr>
            <a:xfrm>
              <a:off x="1064078" y="3579555"/>
              <a:ext cx="24773" cy="15882"/>
            </a:xfrm>
            <a:custGeom>
              <a:avLst/>
              <a:gdLst/>
              <a:ahLst/>
              <a:cxnLst/>
              <a:rect l="l" t="t" r="r" b="b"/>
              <a:pathLst>
                <a:path w="287" h="184" extrusionOk="0">
                  <a:moveTo>
                    <a:pt x="29" y="1"/>
                  </a:moveTo>
                  <a:cubicBezTo>
                    <a:pt x="18" y="1"/>
                    <a:pt x="8" y="4"/>
                    <a:pt x="0" y="12"/>
                  </a:cubicBezTo>
                  <a:cubicBezTo>
                    <a:pt x="0" y="41"/>
                    <a:pt x="57" y="98"/>
                    <a:pt x="115" y="126"/>
                  </a:cubicBezTo>
                  <a:cubicBezTo>
                    <a:pt x="200" y="184"/>
                    <a:pt x="258" y="184"/>
                    <a:pt x="258" y="184"/>
                  </a:cubicBezTo>
                  <a:cubicBezTo>
                    <a:pt x="286" y="155"/>
                    <a:pt x="229" y="98"/>
                    <a:pt x="172" y="69"/>
                  </a:cubicBezTo>
                  <a:cubicBezTo>
                    <a:pt x="109" y="27"/>
                    <a:pt x="61"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0"/>
            <p:cNvSpPr/>
            <p:nvPr/>
          </p:nvSpPr>
          <p:spPr>
            <a:xfrm>
              <a:off x="1059071" y="3591812"/>
              <a:ext cx="27276" cy="6129"/>
            </a:xfrm>
            <a:custGeom>
              <a:avLst/>
              <a:gdLst/>
              <a:ahLst/>
              <a:cxnLst/>
              <a:rect l="l" t="t" r="r" b="b"/>
              <a:pathLst>
                <a:path w="316" h="71" extrusionOk="0">
                  <a:moveTo>
                    <a:pt x="77" y="0"/>
                  </a:moveTo>
                  <a:cubicBezTo>
                    <a:pt x="26" y="0"/>
                    <a:pt x="1" y="13"/>
                    <a:pt x="1" y="13"/>
                  </a:cubicBezTo>
                  <a:cubicBezTo>
                    <a:pt x="1" y="42"/>
                    <a:pt x="87" y="70"/>
                    <a:pt x="144" y="70"/>
                  </a:cubicBezTo>
                  <a:lnTo>
                    <a:pt x="316" y="70"/>
                  </a:lnTo>
                  <a:cubicBezTo>
                    <a:pt x="316" y="42"/>
                    <a:pt x="258" y="13"/>
                    <a:pt x="173" y="13"/>
                  </a:cubicBezTo>
                  <a:cubicBezTo>
                    <a:pt x="134" y="4"/>
                    <a:pt x="103" y="0"/>
                    <a:pt x="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0"/>
            <p:cNvSpPr/>
            <p:nvPr/>
          </p:nvSpPr>
          <p:spPr>
            <a:xfrm>
              <a:off x="1061574" y="3598459"/>
              <a:ext cx="24773" cy="11221"/>
            </a:xfrm>
            <a:custGeom>
              <a:avLst/>
              <a:gdLst/>
              <a:ahLst/>
              <a:cxnLst/>
              <a:rect l="l" t="t" r="r" b="b"/>
              <a:pathLst>
                <a:path w="287" h="130" extrusionOk="0">
                  <a:moveTo>
                    <a:pt x="237" y="0"/>
                  </a:moveTo>
                  <a:cubicBezTo>
                    <a:pt x="208" y="0"/>
                    <a:pt x="172" y="8"/>
                    <a:pt x="144" y="22"/>
                  </a:cubicBezTo>
                  <a:cubicBezTo>
                    <a:pt x="58" y="51"/>
                    <a:pt x="0" y="79"/>
                    <a:pt x="0" y="108"/>
                  </a:cubicBezTo>
                  <a:cubicBezTo>
                    <a:pt x="0" y="122"/>
                    <a:pt x="22" y="129"/>
                    <a:pt x="51" y="129"/>
                  </a:cubicBezTo>
                  <a:cubicBezTo>
                    <a:pt x="79" y="129"/>
                    <a:pt x="115" y="122"/>
                    <a:pt x="144" y="108"/>
                  </a:cubicBezTo>
                  <a:cubicBezTo>
                    <a:pt x="229" y="79"/>
                    <a:pt x="287" y="51"/>
                    <a:pt x="287" y="22"/>
                  </a:cubicBezTo>
                  <a:cubicBezTo>
                    <a:pt x="287" y="8"/>
                    <a:pt x="265" y="0"/>
                    <a:pt x="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0"/>
            <p:cNvSpPr/>
            <p:nvPr/>
          </p:nvSpPr>
          <p:spPr>
            <a:xfrm>
              <a:off x="1081341" y="3586978"/>
              <a:ext cx="18386" cy="19421"/>
            </a:xfrm>
            <a:custGeom>
              <a:avLst/>
              <a:gdLst/>
              <a:ahLst/>
              <a:cxnLst/>
              <a:rect l="l" t="t" r="r" b="b"/>
              <a:pathLst>
                <a:path w="213" h="225" extrusionOk="0">
                  <a:moveTo>
                    <a:pt x="126" y="0"/>
                  </a:moveTo>
                  <a:cubicBezTo>
                    <a:pt x="115" y="0"/>
                    <a:pt x="102" y="4"/>
                    <a:pt x="86" y="12"/>
                  </a:cubicBezTo>
                  <a:cubicBezTo>
                    <a:pt x="29" y="40"/>
                    <a:pt x="0" y="126"/>
                    <a:pt x="29" y="184"/>
                  </a:cubicBezTo>
                  <a:cubicBezTo>
                    <a:pt x="44" y="213"/>
                    <a:pt x="60" y="224"/>
                    <a:pt x="76" y="224"/>
                  </a:cubicBezTo>
                  <a:cubicBezTo>
                    <a:pt x="146" y="224"/>
                    <a:pt x="212"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0"/>
            <p:cNvSpPr/>
            <p:nvPr/>
          </p:nvSpPr>
          <p:spPr>
            <a:xfrm>
              <a:off x="1091181" y="3586978"/>
              <a:ext cx="14933" cy="20803"/>
            </a:xfrm>
            <a:custGeom>
              <a:avLst/>
              <a:gdLst/>
              <a:ahLst/>
              <a:cxnLst/>
              <a:rect l="l" t="t" r="r" b="b"/>
              <a:pathLst>
                <a:path w="173" h="241" extrusionOk="0">
                  <a:moveTo>
                    <a:pt x="46" y="1"/>
                  </a:moveTo>
                  <a:cubicBezTo>
                    <a:pt x="32" y="1"/>
                    <a:pt x="16" y="4"/>
                    <a:pt x="1" y="12"/>
                  </a:cubicBezTo>
                  <a:cubicBezTo>
                    <a:pt x="87" y="69"/>
                    <a:pt x="87" y="184"/>
                    <a:pt x="1" y="241"/>
                  </a:cubicBezTo>
                  <a:lnTo>
                    <a:pt x="87" y="241"/>
                  </a:lnTo>
                  <a:cubicBezTo>
                    <a:pt x="144" y="212"/>
                    <a:pt x="173" y="126"/>
                    <a:pt x="144" y="69"/>
                  </a:cubicBezTo>
                  <a:cubicBezTo>
                    <a:pt x="123" y="27"/>
                    <a:pt x="87" y="1"/>
                    <a:pt x="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0"/>
            <p:cNvSpPr/>
            <p:nvPr/>
          </p:nvSpPr>
          <p:spPr>
            <a:xfrm>
              <a:off x="1276504" y="3864660"/>
              <a:ext cx="14933" cy="24773"/>
            </a:xfrm>
            <a:custGeom>
              <a:avLst/>
              <a:gdLst/>
              <a:ahLst/>
              <a:cxnLst/>
              <a:rect l="l" t="t" r="r" b="b"/>
              <a:pathLst>
                <a:path w="173" h="287" extrusionOk="0">
                  <a:moveTo>
                    <a:pt x="29" y="0"/>
                  </a:moveTo>
                  <a:cubicBezTo>
                    <a:pt x="0" y="0"/>
                    <a:pt x="29" y="86"/>
                    <a:pt x="58" y="143"/>
                  </a:cubicBezTo>
                  <a:cubicBezTo>
                    <a:pt x="86" y="229"/>
                    <a:pt x="143" y="286"/>
                    <a:pt x="172" y="286"/>
                  </a:cubicBezTo>
                  <a:cubicBezTo>
                    <a:pt x="172" y="258"/>
                    <a:pt x="143" y="200"/>
                    <a:pt x="143" y="115"/>
                  </a:cubicBezTo>
                  <a:cubicBezTo>
                    <a:pt x="86" y="57"/>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0"/>
            <p:cNvSpPr/>
            <p:nvPr/>
          </p:nvSpPr>
          <p:spPr>
            <a:xfrm>
              <a:off x="1249314" y="3862157"/>
              <a:ext cx="22356" cy="19853"/>
            </a:xfrm>
            <a:custGeom>
              <a:avLst/>
              <a:gdLst/>
              <a:ahLst/>
              <a:cxnLst/>
              <a:rect l="l" t="t" r="r" b="b"/>
              <a:pathLst>
                <a:path w="259" h="230" extrusionOk="0">
                  <a:moveTo>
                    <a:pt x="230" y="1"/>
                  </a:moveTo>
                  <a:cubicBezTo>
                    <a:pt x="229" y="1"/>
                    <a:pt x="172" y="29"/>
                    <a:pt x="115" y="86"/>
                  </a:cubicBezTo>
                  <a:cubicBezTo>
                    <a:pt x="29" y="144"/>
                    <a:pt x="1" y="201"/>
                    <a:pt x="29" y="229"/>
                  </a:cubicBezTo>
                  <a:cubicBezTo>
                    <a:pt x="29" y="229"/>
                    <a:pt x="86" y="201"/>
                    <a:pt x="144" y="144"/>
                  </a:cubicBezTo>
                  <a:cubicBezTo>
                    <a:pt x="201" y="86"/>
                    <a:pt x="258" y="29"/>
                    <a:pt x="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0"/>
            <p:cNvSpPr/>
            <p:nvPr/>
          </p:nvSpPr>
          <p:spPr>
            <a:xfrm>
              <a:off x="1259240" y="3864660"/>
              <a:ext cx="14847" cy="24773"/>
            </a:xfrm>
            <a:custGeom>
              <a:avLst/>
              <a:gdLst/>
              <a:ahLst/>
              <a:cxnLst/>
              <a:rect l="l" t="t" r="r" b="b"/>
              <a:pathLst>
                <a:path w="172" h="287" extrusionOk="0">
                  <a:moveTo>
                    <a:pt x="143" y="0"/>
                  </a:moveTo>
                  <a:cubicBezTo>
                    <a:pt x="115" y="0"/>
                    <a:pt x="86" y="57"/>
                    <a:pt x="57" y="115"/>
                  </a:cubicBezTo>
                  <a:cubicBezTo>
                    <a:pt x="29" y="200"/>
                    <a:pt x="0" y="258"/>
                    <a:pt x="29" y="286"/>
                  </a:cubicBezTo>
                  <a:cubicBezTo>
                    <a:pt x="57" y="286"/>
                    <a:pt x="86" y="229"/>
                    <a:pt x="115" y="143"/>
                  </a:cubicBezTo>
                  <a:cubicBezTo>
                    <a:pt x="172" y="86"/>
                    <a:pt x="172"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0"/>
            <p:cNvSpPr/>
            <p:nvPr/>
          </p:nvSpPr>
          <p:spPr>
            <a:xfrm>
              <a:off x="1271584" y="3864660"/>
              <a:ext cx="7423" cy="27190"/>
            </a:xfrm>
            <a:custGeom>
              <a:avLst/>
              <a:gdLst/>
              <a:ahLst/>
              <a:cxnLst/>
              <a:rect l="l" t="t" r="r" b="b"/>
              <a:pathLst>
                <a:path w="86" h="315" extrusionOk="0">
                  <a:moveTo>
                    <a:pt x="29" y="0"/>
                  </a:moveTo>
                  <a:cubicBezTo>
                    <a:pt x="0" y="0"/>
                    <a:pt x="0" y="86"/>
                    <a:pt x="0" y="172"/>
                  </a:cubicBezTo>
                  <a:cubicBezTo>
                    <a:pt x="0" y="258"/>
                    <a:pt x="29" y="315"/>
                    <a:pt x="57" y="315"/>
                  </a:cubicBezTo>
                  <a:cubicBezTo>
                    <a:pt x="57" y="315"/>
                    <a:pt x="86" y="229"/>
                    <a:pt x="86" y="143"/>
                  </a:cubicBezTo>
                  <a:cubicBezTo>
                    <a:pt x="86" y="86"/>
                    <a:pt x="86"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0"/>
            <p:cNvSpPr/>
            <p:nvPr/>
          </p:nvSpPr>
          <p:spPr>
            <a:xfrm>
              <a:off x="1278921" y="3862157"/>
              <a:ext cx="22356" cy="18386"/>
            </a:xfrm>
            <a:custGeom>
              <a:avLst/>
              <a:gdLst/>
              <a:ahLst/>
              <a:cxnLst/>
              <a:rect l="l" t="t" r="r" b="b"/>
              <a:pathLst>
                <a:path w="259" h="213" extrusionOk="0">
                  <a:moveTo>
                    <a:pt x="30" y="1"/>
                  </a:moveTo>
                  <a:lnTo>
                    <a:pt x="30" y="1"/>
                  </a:lnTo>
                  <a:cubicBezTo>
                    <a:pt x="1" y="29"/>
                    <a:pt x="58" y="86"/>
                    <a:pt x="115" y="144"/>
                  </a:cubicBezTo>
                  <a:cubicBezTo>
                    <a:pt x="157" y="186"/>
                    <a:pt x="199" y="212"/>
                    <a:pt x="230" y="212"/>
                  </a:cubicBezTo>
                  <a:cubicBezTo>
                    <a:pt x="241" y="212"/>
                    <a:pt x="251" y="209"/>
                    <a:pt x="259" y="201"/>
                  </a:cubicBezTo>
                  <a:cubicBezTo>
                    <a:pt x="259" y="201"/>
                    <a:pt x="230" y="144"/>
                    <a:pt x="173" y="86"/>
                  </a:cubicBezTo>
                  <a:cubicBezTo>
                    <a:pt x="87" y="29"/>
                    <a:pt x="30"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0"/>
            <p:cNvSpPr/>
            <p:nvPr/>
          </p:nvSpPr>
          <p:spPr>
            <a:xfrm>
              <a:off x="1281424" y="3858618"/>
              <a:ext cx="27276" cy="11394"/>
            </a:xfrm>
            <a:custGeom>
              <a:avLst/>
              <a:gdLst/>
              <a:ahLst/>
              <a:cxnLst/>
              <a:rect l="l" t="t" r="r" b="b"/>
              <a:pathLst>
                <a:path w="316" h="132" extrusionOk="0">
                  <a:moveTo>
                    <a:pt x="26" y="0"/>
                  </a:moveTo>
                  <a:cubicBezTo>
                    <a:pt x="10" y="0"/>
                    <a:pt x="1" y="3"/>
                    <a:pt x="1" y="13"/>
                  </a:cubicBezTo>
                  <a:cubicBezTo>
                    <a:pt x="1" y="42"/>
                    <a:pt x="58" y="99"/>
                    <a:pt x="144" y="99"/>
                  </a:cubicBezTo>
                  <a:cubicBezTo>
                    <a:pt x="193" y="115"/>
                    <a:pt x="233" y="132"/>
                    <a:pt x="258" y="132"/>
                  </a:cubicBezTo>
                  <a:cubicBezTo>
                    <a:pt x="277" y="132"/>
                    <a:pt x="287" y="123"/>
                    <a:pt x="287" y="99"/>
                  </a:cubicBezTo>
                  <a:cubicBezTo>
                    <a:pt x="315" y="70"/>
                    <a:pt x="258" y="42"/>
                    <a:pt x="172" y="13"/>
                  </a:cubicBezTo>
                  <a:cubicBezTo>
                    <a:pt x="115" y="13"/>
                    <a:pt x="58" y="0"/>
                    <a:pt x="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0"/>
            <p:cNvSpPr/>
            <p:nvPr/>
          </p:nvSpPr>
          <p:spPr>
            <a:xfrm>
              <a:off x="1281424" y="3852317"/>
              <a:ext cx="27276" cy="7423"/>
            </a:xfrm>
            <a:custGeom>
              <a:avLst/>
              <a:gdLst/>
              <a:ahLst/>
              <a:cxnLst/>
              <a:rect l="l" t="t" r="r" b="b"/>
              <a:pathLst>
                <a:path w="316" h="86" extrusionOk="0">
                  <a:moveTo>
                    <a:pt x="144" y="0"/>
                  </a:moveTo>
                  <a:cubicBezTo>
                    <a:pt x="58" y="0"/>
                    <a:pt x="1" y="29"/>
                    <a:pt x="1" y="57"/>
                  </a:cubicBezTo>
                  <a:cubicBezTo>
                    <a:pt x="1" y="86"/>
                    <a:pt x="86" y="86"/>
                    <a:pt x="172" y="86"/>
                  </a:cubicBezTo>
                  <a:cubicBezTo>
                    <a:pt x="258" y="57"/>
                    <a:pt x="315" y="57"/>
                    <a:pt x="315" y="29"/>
                  </a:cubicBezTo>
                  <a:cubicBezTo>
                    <a:pt x="315" y="0"/>
                    <a:pt x="230"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0"/>
            <p:cNvSpPr/>
            <p:nvPr/>
          </p:nvSpPr>
          <p:spPr>
            <a:xfrm>
              <a:off x="1281424" y="3841355"/>
              <a:ext cx="24773" cy="13466"/>
            </a:xfrm>
            <a:custGeom>
              <a:avLst/>
              <a:gdLst/>
              <a:ahLst/>
              <a:cxnLst/>
              <a:rect l="l" t="t" r="r" b="b"/>
              <a:pathLst>
                <a:path w="287" h="156" extrusionOk="0">
                  <a:moveTo>
                    <a:pt x="244" y="1"/>
                  </a:moveTo>
                  <a:cubicBezTo>
                    <a:pt x="222" y="1"/>
                    <a:pt x="176" y="21"/>
                    <a:pt x="115" y="41"/>
                  </a:cubicBezTo>
                  <a:cubicBezTo>
                    <a:pt x="29" y="70"/>
                    <a:pt x="1" y="127"/>
                    <a:pt x="1" y="156"/>
                  </a:cubicBezTo>
                  <a:cubicBezTo>
                    <a:pt x="1" y="156"/>
                    <a:pt x="86" y="156"/>
                    <a:pt x="144" y="98"/>
                  </a:cubicBezTo>
                  <a:cubicBezTo>
                    <a:pt x="230" y="70"/>
                    <a:pt x="287" y="13"/>
                    <a:pt x="258" y="13"/>
                  </a:cubicBezTo>
                  <a:cubicBezTo>
                    <a:pt x="258" y="4"/>
                    <a:pt x="253" y="1"/>
                    <a:pt x="2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0"/>
            <p:cNvSpPr/>
            <p:nvPr/>
          </p:nvSpPr>
          <p:spPr>
            <a:xfrm>
              <a:off x="1276504" y="3830047"/>
              <a:ext cx="19853" cy="22356"/>
            </a:xfrm>
            <a:custGeom>
              <a:avLst/>
              <a:gdLst/>
              <a:ahLst/>
              <a:cxnLst/>
              <a:rect l="l" t="t" r="r" b="b"/>
              <a:pathLst>
                <a:path w="230" h="259" extrusionOk="0">
                  <a:moveTo>
                    <a:pt x="201" y="0"/>
                  </a:moveTo>
                  <a:lnTo>
                    <a:pt x="201" y="0"/>
                  </a:lnTo>
                  <a:cubicBezTo>
                    <a:pt x="201" y="1"/>
                    <a:pt x="143" y="29"/>
                    <a:pt x="86" y="115"/>
                  </a:cubicBezTo>
                  <a:cubicBezTo>
                    <a:pt x="58" y="172"/>
                    <a:pt x="0" y="229"/>
                    <a:pt x="29" y="258"/>
                  </a:cubicBezTo>
                  <a:cubicBezTo>
                    <a:pt x="58" y="258"/>
                    <a:pt x="115" y="229"/>
                    <a:pt x="143" y="144"/>
                  </a:cubicBezTo>
                  <a:cubicBezTo>
                    <a:pt x="201" y="86"/>
                    <a:pt x="229"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0"/>
            <p:cNvSpPr/>
            <p:nvPr/>
          </p:nvSpPr>
          <p:spPr>
            <a:xfrm>
              <a:off x="1274001" y="3825127"/>
              <a:ext cx="10013" cy="25291"/>
            </a:xfrm>
            <a:custGeom>
              <a:avLst/>
              <a:gdLst/>
              <a:ahLst/>
              <a:cxnLst/>
              <a:rect l="l" t="t" r="r" b="b"/>
              <a:pathLst>
                <a:path w="116" h="293" extrusionOk="0">
                  <a:moveTo>
                    <a:pt x="87" y="0"/>
                  </a:moveTo>
                  <a:cubicBezTo>
                    <a:pt x="87" y="0"/>
                    <a:pt x="29" y="57"/>
                    <a:pt x="29" y="143"/>
                  </a:cubicBezTo>
                  <a:cubicBezTo>
                    <a:pt x="1" y="229"/>
                    <a:pt x="1" y="286"/>
                    <a:pt x="29" y="286"/>
                  </a:cubicBezTo>
                  <a:cubicBezTo>
                    <a:pt x="33" y="290"/>
                    <a:pt x="37" y="292"/>
                    <a:pt x="41" y="292"/>
                  </a:cubicBezTo>
                  <a:cubicBezTo>
                    <a:pt x="65" y="292"/>
                    <a:pt x="87" y="221"/>
                    <a:pt x="87" y="172"/>
                  </a:cubicBezTo>
                  <a:cubicBezTo>
                    <a:pt x="115" y="86"/>
                    <a:pt x="87" y="0"/>
                    <a:pt x="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0"/>
            <p:cNvSpPr/>
            <p:nvPr/>
          </p:nvSpPr>
          <p:spPr>
            <a:xfrm>
              <a:off x="1266577" y="3825127"/>
              <a:ext cx="10013" cy="25291"/>
            </a:xfrm>
            <a:custGeom>
              <a:avLst/>
              <a:gdLst/>
              <a:ahLst/>
              <a:cxnLst/>
              <a:rect l="l" t="t" r="r" b="b"/>
              <a:pathLst>
                <a:path w="116" h="293" extrusionOk="0">
                  <a:moveTo>
                    <a:pt x="1" y="0"/>
                  </a:moveTo>
                  <a:cubicBezTo>
                    <a:pt x="1" y="0"/>
                    <a:pt x="1" y="86"/>
                    <a:pt x="1" y="143"/>
                  </a:cubicBezTo>
                  <a:cubicBezTo>
                    <a:pt x="1" y="218"/>
                    <a:pt x="44" y="292"/>
                    <a:pt x="74" y="292"/>
                  </a:cubicBezTo>
                  <a:cubicBezTo>
                    <a:pt x="79" y="292"/>
                    <a:pt x="83" y="290"/>
                    <a:pt x="87" y="286"/>
                  </a:cubicBezTo>
                  <a:cubicBezTo>
                    <a:pt x="115" y="286"/>
                    <a:pt x="115" y="229"/>
                    <a:pt x="87" y="143"/>
                  </a:cubicBezTo>
                  <a:cubicBezTo>
                    <a:pt x="58" y="57"/>
                    <a:pt x="3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0"/>
            <p:cNvSpPr/>
            <p:nvPr/>
          </p:nvSpPr>
          <p:spPr>
            <a:xfrm>
              <a:off x="1254234" y="3830047"/>
              <a:ext cx="17436" cy="22356"/>
            </a:xfrm>
            <a:custGeom>
              <a:avLst/>
              <a:gdLst/>
              <a:ahLst/>
              <a:cxnLst/>
              <a:rect l="l" t="t" r="r" b="b"/>
              <a:pathLst>
                <a:path w="202" h="259" extrusionOk="0">
                  <a:moveTo>
                    <a:pt x="29" y="0"/>
                  </a:moveTo>
                  <a:cubicBezTo>
                    <a:pt x="1" y="29"/>
                    <a:pt x="29" y="86"/>
                    <a:pt x="87" y="144"/>
                  </a:cubicBezTo>
                  <a:cubicBezTo>
                    <a:pt x="115" y="229"/>
                    <a:pt x="173" y="258"/>
                    <a:pt x="201" y="258"/>
                  </a:cubicBezTo>
                  <a:cubicBezTo>
                    <a:pt x="201" y="258"/>
                    <a:pt x="201" y="172"/>
                    <a:pt x="144" y="115"/>
                  </a:cubicBezTo>
                  <a:cubicBezTo>
                    <a:pt x="87" y="29"/>
                    <a:pt x="29" y="1"/>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0"/>
            <p:cNvSpPr/>
            <p:nvPr/>
          </p:nvSpPr>
          <p:spPr>
            <a:xfrm>
              <a:off x="1246811" y="3838938"/>
              <a:ext cx="24859" cy="14415"/>
            </a:xfrm>
            <a:custGeom>
              <a:avLst/>
              <a:gdLst/>
              <a:ahLst/>
              <a:cxnLst/>
              <a:rect l="l" t="t" r="r" b="b"/>
              <a:pathLst>
                <a:path w="288" h="167" extrusionOk="0">
                  <a:moveTo>
                    <a:pt x="33" y="0"/>
                  </a:moveTo>
                  <a:cubicBezTo>
                    <a:pt x="20" y="0"/>
                    <a:pt x="9" y="4"/>
                    <a:pt x="1" y="12"/>
                  </a:cubicBezTo>
                  <a:cubicBezTo>
                    <a:pt x="1" y="12"/>
                    <a:pt x="30" y="98"/>
                    <a:pt x="115" y="126"/>
                  </a:cubicBezTo>
                  <a:cubicBezTo>
                    <a:pt x="176" y="147"/>
                    <a:pt x="223" y="167"/>
                    <a:pt x="244" y="167"/>
                  </a:cubicBezTo>
                  <a:cubicBezTo>
                    <a:pt x="254" y="167"/>
                    <a:pt x="259" y="163"/>
                    <a:pt x="259" y="155"/>
                  </a:cubicBezTo>
                  <a:cubicBezTo>
                    <a:pt x="287" y="155"/>
                    <a:pt x="230" y="98"/>
                    <a:pt x="144" y="41"/>
                  </a:cubicBezTo>
                  <a:cubicBezTo>
                    <a:pt x="104" y="20"/>
                    <a:pt x="63" y="0"/>
                    <a:pt x="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0"/>
            <p:cNvSpPr/>
            <p:nvPr/>
          </p:nvSpPr>
          <p:spPr>
            <a:xfrm>
              <a:off x="1241891" y="3852317"/>
              <a:ext cx="24773" cy="7423"/>
            </a:xfrm>
            <a:custGeom>
              <a:avLst/>
              <a:gdLst/>
              <a:ahLst/>
              <a:cxnLst/>
              <a:rect l="l" t="t" r="r" b="b"/>
              <a:pathLst>
                <a:path w="287" h="86" extrusionOk="0">
                  <a:moveTo>
                    <a:pt x="144" y="0"/>
                  </a:moveTo>
                  <a:cubicBezTo>
                    <a:pt x="58" y="0"/>
                    <a:pt x="1" y="0"/>
                    <a:pt x="1" y="29"/>
                  </a:cubicBezTo>
                  <a:cubicBezTo>
                    <a:pt x="1" y="29"/>
                    <a:pt x="58" y="57"/>
                    <a:pt x="144" y="86"/>
                  </a:cubicBezTo>
                  <a:cubicBezTo>
                    <a:pt x="230" y="86"/>
                    <a:pt x="287" y="86"/>
                    <a:pt x="287" y="57"/>
                  </a:cubicBezTo>
                  <a:cubicBezTo>
                    <a:pt x="287" y="29"/>
                    <a:pt x="230"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0"/>
            <p:cNvSpPr/>
            <p:nvPr/>
          </p:nvSpPr>
          <p:spPr>
            <a:xfrm>
              <a:off x="1241891" y="3858618"/>
              <a:ext cx="27276" cy="10444"/>
            </a:xfrm>
            <a:custGeom>
              <a:avLst/>
              <a:gdLst/>
              <a:ahLst/>
              <a:cxnLst/>
              <a:rect l="l" t="t" r="r" b="b"/>
              <a:pathLst>
                <a:path w="316" h="121" extrusionOk="0">
                  <a:moveTo>
                    <a:pt x="290" y="0"/>
                  </a:moveTo>
                  <a:cubicBezTo>
                    <a:pt x="258" y="0"/>
                    <a:pt x="201" y="13"/>
                    <a:pt x="144" y="13"/>
                  </a:cubicBezTo>
                  <a:cubicBezTo>
                    <a:pt x="87" y="13"/>
                    <a:pt x="1" y="70"/>
                    <a:pt x="29" y="99"/>
                  </a:cubicBezTo>
                  <a:cubicBezTo>
                    <a:pt x="29" y="113"/>
                    <a:pt x="44" y="120"/>
                    <a:pt x="69" y="120"/>
                  </a:cubicBezTo>
                  <a:cubicBezTo>
                    <a:pt x="94" y="120"/>
                    <a:pt x="129" y="113"/>
                    <a:pt x="172" y="99"/>
                  </a:cubicBezTo>
                  <a:cubicBezTo>
                    <a:pt x="258" y="70"/>
                    <a:pt x="316" y="42"/>
                    <a:pt x="316" y="13"/>
                  </a:cubicBezTo>
                  <a:cubicBezTo>
                    <a:pt x="316" y="3"/>
                    <a:pt x="306" y="0"/>
                    <a:pt x="2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0"/>
            <p:cNvSpPr/>
            <p:nvPr/>
          </p:nvSpPr>
          <p:spPr>
            <a:xfrm>
              <a:off x="1244394" y="3861121"/>
              <a:ext cx="24773" cy="13466"/>
            </a:xfrm>
            <a:custGeom>
              <a:avLst/>
              <a:gdLst/>
              <a:ahLst/>
              <a:cxnLst/>
              <a:rect l="l" t="t" r="r" b="b"/>
              <a:pathLst>
                <a:path w="287" h="156" extrusionOk="0">
                  <a:moveTo>
                    <a:pt x="255" y="1"/>
                  </a:moveTo>
                  <a:cubicBezTo>
                    <a:pt x="224" y="1"/>
                    <a:pt x="184" y="21"/>
                    <a:pt x="143" y="41"/>
                  </a:cubicBezTo>
                  <a:cubicBezTo>
                    <a:pt x="58" y="70"/>
                    <a:pt x="0" y="127"/>
                    <a:pt x="0" y="156"/>
                  </a:cubicBezTo>
                  <a:cubicBezTo>
                    <a:pt x="29" y="156"/>
                    <a:pt x="86" y="156"/>
                    <a:pt x="172" y="98"/>
                  </a:cubicBezTo>
                  <a:cubicBezTo>
                    <a:pt x="258" y="70"/>
                    <a:pt x="287" y="13"/>
                    <a:pt x="287" y="13"/>
                  </a:cubicBezTo>
                  <a:cubicBezTo>
                    <a:pt x="278" y="4"/>
                    <a:pt x="26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0"/>
            <p:cNvSpPr/>
            <p:nvPr/>
          </p:nvSpPr>
          <p:spPr>
            <a:xfrm>
              <a:off x="1254234" y="3863970"/>
              <a:ext cx="17436" cy="21148"/>
            </a:xfrm>
            <a:custGeom>
              <a:avLst/>
              <a:gdLst/>
              <a:ahLst/>
              <a:cxnLst/>
              <a:rect l="l" t="t" r="r" b="b"/>
              <a:pathLst>
                <a:path w="202" h="245" extrusionOk="0">
                  <a:moveTo>
                    <a:pt x="183" y="1"/>
                  </a:moveTo>
                  <a:cubicBezTo>
                    <a:pt x="151" y="1"/>
                    <a:pt x="105" y="47"/>
                    <a:pt x="58" y="94"/>
                  </a:cubicBezTo>
                  <a:cubicBezTo>
                    <a:pt x="29" y="151"/>
                    <a:pt x="1" y="237"/>
                    <a:pt x="1" y="237"/>
                  </a:cubicBezTo>
                  <a:cubicBezTo>
                    <a:pt x="6" y="242"/>
                    <a:pt x="12" y="245"/>
                    <a:pt x="19" y="245"/>
                  </a:cubicBezTo>
                  <a:cubicBezTo>
                    <a:pt x="50" y="245"/>
                    <a:pt x="97" y="198"/>
                    <a:pt x="144" y="151"/>
                  </a:cubicBezTo>
                  <a:cubicBezTo>
                    <a:pt x="173" y="65"/>
                    <a:pt x="201" y="8"/>
                    <a:pt x="201" y="8"/>
                  </a:cubicBezTo>
                  <a:cubicBezTo>
                    <a:pt x="196" y="3"/>
                    <a:pt x="190"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0"/>
            <p:cNvSpPr/>
            <p:nvPr/>
          </p:nvSpPr>
          <p:spPr>
            <a:xfrm>
              <a:off x="1264160" y="3864660"/>
              <a:ext cx="12430" cy="25291"/>
            </a:xfrm>
            <a:custGeom>
              <a:avLst/>
              <a:gdLst/>
              <a:ahLst/>
              <a:cxnLst/>
              <a:rect l="l" t="t" r="r" b="b"/>
              <a:pathLst>
                <a:path w="144" h="293" extrusionOk="0">
                  <a:moveTo>
                    <a:pt x="115" y="0"/>
                  </a:moveTo>
                  <a:cubicBezTo>
                    <a:pt x="86" y="0"/>
                    <a:pt x="58" y="57"/>
                    <a:pt x="29" y="143"/>
                  </a:cubicBezTo>
                  <a:cubicBezTo>
                    <a:pt x="0" y="229"/>
                    <a:pt x="29" y="286"/>
                    <a:pt x="29" y="286"/>
                  </a:cubicBezTo>
                  <a:cubicBezTo>
                    <a:pt x="29" y="290"/>
                    <a:pt x="30" y="292"/>
                    <a:pt x="32" y="292"/>
                  </a:cubicBezTo>
                  <a:cubicBezTo>
                    <a:pt x="44" y="292"/>
                    <a:pt x="90" y="221"/>
                    <a:pt x="115" y="172"/>
                  </a:cubicBezTo>
                  <a:cubicBezTo>
                    <a:pt x="143" y="86"/>
                    <a:pt x="143"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0"/>
            <p:cNvSpPr/>
            <p:nvPr/>
          </p:nvSpPr>
          <p:spPr>
            <a:xfrm>
              <a:off x="1274001" y="3864660"/>
              <a:ext cx="10013" cy="27190"/>
            </a:xfrm>
            <a:custGeom>
              <a:avLst/>
              <a:gdLst/>
              <a:ahLst/>
              <a:cxnLst/>
              <a:rect l="l" t="t" r="r" b="b"/>
              <a:pathLst>
                <a:path w="116" h="315" extrusionOk="0">
                  <a:moveTo>
                    <a:pt x="29" y="0"/>
                  </a:moveTo>
                  <a:cubicBezTo>
                    <a:pt x="1" y="0"/>
                    <a:pt x="1" y="86"/>
                    <a:pt x="29" y="172"/>
                  </a:cubicBezTo>
                  <a:cubicBezTo>
                    <a:pt x="58" y="229"/>
                    <a:pt x="87" y="315"/>
                    <a:pt x="87" y="315"/>
                  </a:cubicBezTo>
                  <a:cubicBezTo>
                    <a:pt x="115" y="315"/>
                    <a:pt x="115" y="229"/>
                    <a:pt x="87" y="143"/>
                  </a:cubicBezTo>
                  <a:cubicBezTo>
                    <a:pt x="87" y="57"/>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0"/>
            <p:cNvSpPr/>
            <p:nvPr/>
          </p:nvSpPr>
          <p:spPr>
            <a:xfrm>
              <a:off x="1276504" y="3863970"/>
              <a:ext cx="17350" cy="22960"/>
            </a:xfrm>
            <a:custGeom>
              <a:avLst/>
              <a:gdLst/>
              <a:ahLst/>
              <a:cxnLst/>
              <a:rect l="l" t="t" r="r" b="b"/>
              <a:pathLst>
                <a:path w="201" h="266" extrusionOk="0">
                  <a:moveTo>
                    <a:pt x="34" y="1"/>
                  </a:moveTo>
                  <a:cubicBezTo>
                    <a:pt x="31" y="1"/>
                    <a:pt x="29" y="3"/>
                    <a:pt x="29" y="8"/>
                  </a:cubicBezTo>
                  <a:cubicBezTo>
                    <a:pt x="0" y="8"/>
                    <a:pt x="29" y="65"/>
                    <a:pt x="58" y="151"/>
                  </a:cubicBezTo>
                  <a:cubicBezTo>
                    <a:pt x="115" y="208"/>
                    <a:pt x="172" y="266"/>
                    <a:pt x="201" y="266"/>
                  </a:cubicBezTo>
                  <a:cubicBezTo>
                    <a:pt x="201" y="237"/>
                    <a:pt x="201" y="180"/>
                    <a:pt x="143" y="94"/>
                  </a:cubicBezTo>
                  <a:cubicBezTo>
                    <a:pt x="97" y="47"/>
                    <a:pt x="50"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0"/>
            <p:cNvSpPr/>
            <p:nvPr/>
          </p:nvSpPr>
          <p:spPr>
            <a:xfrm>
              <a:off x="1281424" y="3861207"/>
              <a:ext cx="22356" cy="15882"/>
            </a:xfrm>
            <a:custGeom>
              <a:avLst/>
              <a:gdLst/>
              <a:ahLst/>
              <a:cxnLst/>
              <a:rect l="l" t="t" r="r" b="b"/>
              <a:pathLst>
                <a:path w="259" h="184" extrusionOk="0">
                  <a:moveTo>
                    <a:pt x="17" y="0"/>
                  </a:moveTo>
                  <a:cubicBezTo>
                    <a:pt x="7" y="0"/>
                    <a:pt x="1" y="4"/>
                    <a:pt x="1" y="12"/>
                  </a:cubicBezTo>
                  <a:cubicBezTo>
                    <a:pt x="1" y="12"/>
                    <a:pt x="29" y="69"/>
                    <a:pt x="115" y="126"/>
                  </a:cubicBezTo>
                  <a:cubicBezTo>
                    <a:pt x="172" y="155"/>
                    <a:pt x="258" y="183"/>
                    <a:pt x="258" y="183"/>
                  </a:cubicBezTo>
                  <a:cubicBezTo>
                    <a:pt x="258" y="155"/>
                    <a:pt x="230" y="97"/>
                    <a:pt x="144" y="69"/>
                  </a:cubicBezTo>
                  <a:cubicBezTo>
                    <a:pt x="102" y="27"/>
                    <a:pt x="45" y="0"/>
                    <a:pt x="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0"/>
            <p:cNvSpPr/>
            <p:nvPr/>
          </p:nvSpPr>
          <p:spPr>
            <a:xfrm>
              <a:off x="1281424" y="3857237"/>
              <a:ext cx="27276" cy="6129"/>
            </a:xfrm>
            <a:custGeom>
              <a:avLst/>
              <a:gdLst/>
              <a:ahLst/>
              <a:cxnLst/>
              <a:rect l="l" t="t" r="r" b="b"/>
              <a:pathLst>
                <a:path w="316" h="71" extrusionOk="0">
                  <a:moveTo>
                    <a:pt x="1" y="0"/>
                  </a:moveTo>
                  <a:cubicBezTo>
                    <a:pt x="1" y="0"/>
                    <a:pt x="86" y="58"/>
                    <a:pt x="144" y="58"/>
                  </a:cubicBezTo>
                  <a:cubicBezTo>
                    <a:pt x="172" y="67"/>
                    <a:pt x="201" y="70"/>
                    <a:pt x="226" y="70"/>
                  </a:cubicBezTo>
                  <a:cubicBezTo>
                    <a:pt x="277" y="70"/>
                    <a:pt x="315" y="58"/>
                    <a:pt x="315" y="58"/>
                  </a:cubicBezTo>
                  <a:cubicBezTo>
                    <a:pt x="315" y="58"/>
                    <a:pt x="258" y="2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0"/>
            <p:cNvSpPr/>
            <p:nvPr/>
          </p:nvSpPr>
          <p:spPr>
            <a:xfrm>
              <a:off x="1281424" y="3847915"/>
              <a:ext cx="27276" cy="8804"/>
            </a:xfrm>
            <a:custGeom>
              <a:avLst/>
              <a:gdLst/>
              <a:ahLst/>
              <a:cxnLst/>
              <a:rect l="l" t="t" r="r" b="b"/>
              <a:pathLst>
                <a:path w="316" h="102" extrusionOk="0">
                  <a:moveTo>
                    <a:pt x="247" y="1"/>
                  </a:moveTo>
                  <a:cubicBezTo>
                    <a:pt x="222" y="1"/>
                    <a:pt x="187" y="8"/>
                    <a:pt x="144" y="22"/>
                  </a:cubicBezTo>
                  <a:cubicBezTo>
                    <a:pt x="58" y="51"/>
                    <a:pt x="1" y="80"/>
                    <a:pt x="1" y="80"/>
                  </a:cubicBezTo>
                  <a:cubicBezTo>
                    <a:pt x="15" y="94"/>
                    <a:pt x="36" y="101"/>
                    <a:pt x="65" y="101"/>
                  </a:cubicBezTo>
                  <a:cubicBezTo>
                    <a:pt x="94" y="101"/>
                    <a:pt x="129" y="94"/>
                    <a:pt x="172" y="80"/>
                  </a:cubicBezTo>
                  <a:cubicBezTo>
                    <a:pt x="258" y="80"/>
                    <a:pt x="315" y="22"/>
                    <a:pt x="287" y="22"/>
                  </a:cubicBezTo>
                  <a:cubicBezTo>
                    <a:pt x="287" y="8"/>
                    <a:pt x="272" y="1"/>
                    <a:pt x="2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0"/>
            <p:cNvSpPr/>
            <p:nvPr/>
          </p:nvSpPr>
          <p:spPr>
            <a:xfrm>
              <a:off x="1278921" y="3836521"/>
              <a:ext cx="22356" cy="16832"/>
            </a:xfrm>
            <a:custGeom>
              <a:avLst/>
              <a:gdLst/>
              <a:ahLst/>
              <a:cxnLst/>
              <a:rect l="l" t="t" r="r" b="b"/>
              <a:pathLst>
                <a:path w="259" h="195" extrusionOk="0">
                  <a:moveTo>
                    <a:pt x="230" y="0"/>
                  </a:moveTo>
                  <a:cubicBezTo>
                    <a:pt x="199" y="0"/>
                    <a:pt x="157" y="27"/>
                    <a:pt x="115" y="69"/>
                  </a:cubicBezTo>
                  <a:cubicBezTo>
                    <a:pt x="30" y="126"/>
                    <a:pt x="1" y="183"/>
                    <a:pt x="1" y="183"/>
                  </a:cubicBezTo>
                  <a:cubicBezTo>
                    <a:pt x="9" y="191"/>
                    <a:pt x="18" y="194"/>
                    <a:pt x="30" y="194"/>
                  </a:cubicBezTo>
                  <a:cubicBezTo>
                    <a:pt x="60" y="194"/>
                    <a:pt x="102" y="168"/>
                    <a:pt x="144" y="126"/>
                  </a:cubicBezTo>
                  <a:cubicBezTo>
                    <a:pt x="230" y="69"/>
                    <a:pt x="259" y="11"/>
                    <a:pt x="259" y="11"/>
                  </a:cubicBezTo>
                  <a:cubicBezTo>
                    <a:pt x="251" y="4"/>
                    <a:pt x="241" y="0"/>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0"/>
            <p:cNvSpPr/>
            <p:nvPr/>
          </p:nvSpPr>
          <p:spPr>
            <a:xfrm>
              <a:off x="1276504" y="3827544"/>
              <a:ext cx="14933" cy="24859"/>
            </a:xfrm>
            <a:custGeom>
              <a:avLst/>
              <a:gdLst/>
              <a:ahLst/>
              <a:cxnLst/>
              <a:rect l="l" t="t" r="r" b="b"/>
              <a:pathLst>
                <a:path w="173" h="288" extrusionOk="0">
                  <a:moveTo>
                    <a:pt x="172" y="1"/>
                  </a:moveTo>
                  <a:cubicBezTo>
                    <a:pt x="143" y="1"/>
                    <a:pt x="86" y="58"/>
                    <a:pt x="58" y="115"/>
                  </a:cubicBezTo>
                  <a:cubicBezTo>
                    <a:pt x="29" y="201"/>
                    <a:pt x="0" y="258"/>
                    <a:pt x="29" y="287"/>
                  </a:cubicBezTo>
                  <a:cubicBezTo>
                    <a:pt x="58" y="287"/>
                    <a:pt x="86" y="230"/>
                    <a:pt x="115" y="173"/>
                  </a:cubicBezTo>
                  <a:cubicBezTo>
                    <a:pt x="172" y="87"/>
                    <a:pt x="172"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0"/>
            <p:cNvSpPr/>
            <p:nvPr/>
          </p:nvSpPr>
          <p:spPr>
            <a:xfrm>
              <a:off x="1271584" y="3825127"/>
              <a:ext cx="7423" cy="25291"/>
            </a:xfrm>
            <a:custGeom>
              <a:avLst/>
              <a:gdLst/>
              <a:ahLst/>
              <a:cxnLst/>
              <a:rect l="l" t="t" r="r" b="b"/>
              <a:pathLst>
                <a:path w="86" h="293" extrusionOk="0">
                  <a:moveTo>
                    <a:pt x="57" y="0"/>
                  </a:moveTo>
                  <a:cubicBezTo>
                    <a:pt x="29" y="0"/>
                    <a:pt x="29" y="57"/>
                    <a:pt x="0" y="143"/>
                  </a:cubicBezTo>
                  <a:cubicBezTo>
                    <a:pt x="0" y="229"/>
                    <a:pt x="0" y="286"/>
                    <a:pt x="57" y="286"/>
                  </a:cubicBezTo>
                  <a:cubicBezTo>
                    <a:pt x="61" y="290"/>
                    <a:pt x="65" y="292"/>
                    <a:pt x="67" y="292"/>
                  </a:cubicBezTo>
                  <a:cubicBezTo>
                    <a:pt x="86" y="292"/>
                    <a:pt x="86" y="218"/>
                    <a:pt x="86" y="143"/>
                  </a:cubicBezTo>
                  <a:cubicBezTo>
                    <a:pt x="86" y="57"/>
                    <a:pt x="86"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0"/>
            <p:cNvSpPr/>
            <p:nvPr/>
          </p:nvSpPr>
          <p:spPr>
            <a:xfrm>
              <a:off x="1261657" y="3826940"/>
              <a:ext cx="12430" cy="25464"/>
            </a:xfrm>
            <a:custGeom>
              <a:avLst/>
              <a:gdLst/>
              <a:ahLst/>
              <a:cxnLst/>
              <a:rect l="l" t="t" r="r" b="b"/>
              <a:pathLst>
                <a:path w="144" h="295" extrusionOk="0">
                  <a:moveTo>
                    <a:pt x="34" y="0"/>
                  </a:moveTo>
                  <a:cubicBezTo>
                    <a:pt x="31" y="0"/>
                    <a:pt x="29" y="3"/>
                    <a:pt x="29" y="8"/>
                  </a:cubicBezTo>
                  <a:cubicBezTo>
                    <a:pt x="1" y="8"/>
                    <a:pt x="1" y="65"/>
                    <a:pt x="29" y="151"/>
                  </a:cubicBezTo>
                  <a:cubicBezTo>
                    <a:pt x="58" y="237"/>
                    <a:pt x="115" y="294"/>
                    <a:pt x="115" y="294"/>
                  </a:cubicBezTo>
                  <a:cubicBezTo>
                    <a:pt x="144" y="265"/>
                    <a:pt x="115" y="208"/>
                    <a:pt x="115" y="122"/>
                  </a:cubicBezTo>
                  <a:cubicBezTo>
                    <a:pt x="92" y="52"/>
                    <a:pt x="49" y="0"/>
                    <a:pt x="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0"/>
            <p:cNvSpPr/>
            <p:nvPr/>
          </p:nvSpPr>
          <p:spPr>
            <a:xfrm>
              <a:off x="1249314" y="3834018"/>
              <a:ext cx="22356" cy="18990"/>
            </a:xfrm>
            <a:custGeom>
              <a:avLst/>
              <a:gdLst/>
              <a:ahLst/>
              <a:cxnLst/>
              <a:rect l="l" t="t" r="r" b="b"/>
              <a:pathLst>
                <a:path w="259" h="220" extrusionOk="0">
                  <a:moveTo>
                    <a:pt x="45" y="1"/>
                  </a:moveTo>
                  <a:cubicBezTo>
                    <a:pt x="35" y="1"/>
                    <a:pt x="29" y="4"/>
                    <a:pt x="29" y="12"/>
                  </a:cubicBezTo>
                  <a:cubicBezTo>
                    <a:pt x="1" y="12"/>
                    <a:pt x="58" y="69"/>
                    <a:pt x="115" y="126"/>
                  </a:cubicBezTo>
                  <a:cubicBezTo>
                    <a:pt x="162" y="173"/>
                    <a:pt x="208" y="220"/>
                    <a:pt x="224" y="220"/>
                  </a:cubicBezTo>
                  <a:cubicBezTo>
                    <a:pt x="228" y="220"/>
                    <a:pt x="230" y="217"/>
                    <a:pt x="230" y="212"/>
                  </a:cubicBezTo>
                  <a:cubicBezTo>
                    <a:pt x="258" y="212"/>
                    <a:pt x="230" y="155"/>
                    <a:pt x="172" y="69"/>
                  </a:cubicBezTo>
                  <a:cubicBezTo>
                    <a:pt x="130" y="27"/>
                    <a:pt x="73" y="1"/>
                    <a:pt x="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0"/>
            <p:cNvSpPr/>
            <p:nvPr/>
          </p:nvSpPr>
          <p:spPr>
            <a:xfrm>
              <a:off x="1241891" y="3844894"/>
              <a:ext cx="27276" cy="11825"/>
            </a:xfrm>
            <a:custGeom>
              <a:avLst/>
              <a:gdLst/>
              <a:ahLst/>
              <a:cxnLst/>
              <a:rect l="l" t="t" r="r" b="b"/>
              <a:pathLst>
                <a:path w="316" h="137" extrusionOk="0">
                  <a:moveTo>
                    <a:pt x="29" y="0"/>
                  </a:moveTo>
                  <a:cubicBezTo>
                    <a:pt x="1" y="29"/>
                    <a:pt x="87" y="57"/>
                    <a:pt x="144" y="115"/>
                  </a:cubicBezTo>
                  <a:cubicBezTo>
                    <a:pt x="187" y="129"/>
                    <a:pt x="222" y="136"/>
                    <a:pt x="251" y="136"/>
                  </a:cubicBezTo>
                  <a:cubicBezTo>
                    <a:pt x="280" y="136"/>
                    <a:pt x="301" y="129"/>
                    <a:pt x="316" y="115"/>
                  </a:cubicBezTo>
                  <a:cubicBezTo>
                    <a:pt x="316" y="86"/>
                    <a:pt x="258" y="57"/>
                    <a:pt x="172" y="29"/>
                  </a:cubicBezTo>
                  <a:cubicBezTo>
                    <a:pt x="87"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0"/>
            <p:cNvSpPr/>
            <p:nvPr/>
          </p:nvSpPr>
          <p:spPr>
            <a:xfrm>
              <a:off x="1241891" y="3854734"/>
              <a:ext cx="27276" cy="7510"/>
            </a:xfrm>
            <a:custGeom>
              <a:avLst/>
              <a:gdLst/>
              <a:ahLst/>
              <a:cxnLst/>
              <a:rect l="l" t="t" r="r" b="b"/>
              <a:pathLst>
                <a:path w="316" h="87" extrusionOk="0">
                  <a:moveTo>
                    <a:pt x="144" y="1"/>
                  </a:moveTo>
                  <a:cubicBezTo>
                    <a:pt x="58" y="1"/>
                    <a:pt x="1" y="29"/>
                    <a:pt x="1" y="58"/>
                  </a:cubicBezTo>
                  <a:cubicBezTo>
                    <a:pt x="1" y="87"/>
                    <a:pt x="58" y="87"/>
                    <a:pt x="144" y="87"/>
                  </a:cubicBezTo>
                  <a:cubicBezTo>
                    <a:pt x="230" y="87"/>
                    <a:pt x="316" y="58"/>
                    <a:pt x="287" y="29"/>
                  </a:cubicBezTo>
                  <a:cubicBezTo>
                    <a:pt x="287" y="29"/>
                    <a:pt x="230"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0"/>
            <p:cNvSpPr/>
            <p:nvPr/>
          </p:nvSpPr>
          <p:spPr>
            <a:xfrm>
              <a:off x="1264160" y="3848346"/>
              <a:ext cx="22270" cy="20457"/>
            </a:xfrm>
            <a:custGeom>
              <a:avLst/>
              <a:gdLst/>
              <a:ahLst/>
              <a:cxnLst/>
              <a:rect l="l" t="t" r="r" b="b"/>
              <a:pathLst>
                <a:path w="258" h="237" extrusionOk="0">
                  <a:moveTo>
                    <a:pt x="148" y="0"/>
                  </a:moveTo>
                  <a:cubicBezTo>
                    <a:pt x="128" y="0"/>
                    <a:pt x="107" y="7"/>
                    <a:pt x="86" y="17"/>
                  </a:cubicBezTo>
                  <a:cubicBezTo>
                    <a:pt x="0" y="46"/>
                    <a:pt x="0" y="103"/>
                    <a:pt x="29" y="189"/>
                  </a:cubicBezTo>
                  <a:cubicBezTo>
                    <a:pt x="46" y="223"/>
                    <a:pt x="82" y="237"/>
                    <a:pt x="121" y="237"/>
                  </a:cubicBezTo>
                  <a:cubicBezTo>
                    <a:pt x="148" y="237"/>
                    <a:pt x="177" y="230"/>
                    <a:pt x="201" y="218"/>
                  </a:cubicBezTo>
                  <a:cubicBezTo>
                    <a:pt x="258" y="189"/>
                    <a:pt x="258" y="132"/>
                    <a:pt x="229" y="75"/>
                  </a:cubicBezTo>
                  <a:cubicBezTo>
                    <a:pt x="211" y="20"/>
                    <a:pt x="181" y="0"/>
                    <a:pt x="1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0"/>
            <p:cNvSpPr/>
            <p:nvPr/>
          </p:nvSpPr>
          <p:spPr>
            <a:xfrm>
              <a:off x="1271584" y="3846447"/>
              <a:ext cx="18299" cy="20716"/>
            </a:xfrm>
            <a:custGeom>
              <a:avLst/>
              <a:gdLst/>
              <a:ahLst/>
              <a:cxnLst/>
              <a:rect l="l" t="t" r="r" b="b"/>
              <a:pathLst>
                <a:path w="212" h="240" extrusionOk="0">
                  <a:moveTo>
                    <a:pt x="50" y="1"/>
                  </a:moveTo>
                  <a:cubicBezTo>
                    <a:pt x="34" y="1"/>
                    <a:pt x="18" y="4"/>
                    <a:pt x="0" y="11"/>
                  </a:cubicBezTo>
                  <a:cubicBezTo>
                    <a:pt x="0" y="39"/>
                    <a:pt x="29" y="39"/>
                    <a:pt x="57" y="68"/>
                  </a:cubicBezTo>
                  <a:cubicBezTo>
                    <a:pt x="86" y="125"/>
                    <a:pt x="57" y="211"/>
                    <a:pt x="0" y="240"/>
                  </a:cubicBezTo>
                  <a:lnTo>
                    <a:pt x="86" y="240"/>
                  </a:lnTo>
                  <a:cubicBezTo>
                    <a:pt x="212" y="164"/>
                    <a:pt x="161" y="1"/>
                    <a:pt x="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0"/>
            <p:cNvSpPr/>
            <p:nvPr/>
          </p:nvSpPr>
          <p:spPr>
            <a:xfrm>
              <a:off x="1081341" y="3800440"/>
              <a:ext cx="12430" cy="24773"/>
            </a:xfrm>
            <a:custGeom>
              <a:avLst/>
              <a:gdLst/>
              <a:ahLst/>
              <a:cxnLst/>
              <a:rect l="l" t="t" r="r" b="b"/>
              <a:pathLst>
                <a:path w="144" h="287" extrusionOk="0">
                  <a:moveTo>
                    <a:pt x="0" y="0"/>
                  </a:moveTo>
                  <a:cubicBezTo>
                    <a:pt x="0" y="0"/>
                    <a:pt x="0" y="86"/>
                    <a:pt x="29" y="143"/>
                  </a:cubicBezTo>
                  <a:cubicBezTo>
                    <a:pt x="58" y="229"/>
                    <a:pt x="115" y="286"/>
                    <a:pt x="144" y="286"/>
                  </a:cubicBezTo>
                  <a:cubicBezTo>
                    <a:pt x="144" y="258"/>
                    <a:pt x="144" y="200"/>
                    <a:pt x="115" y="115"/>
                  </a:cubicBezTo>
                  <a:cubicBezTo>
                    <a:pt x="58"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0"/>
            <p:cNvSpPr/>
            <p:nvPr/>
          </p:nvSpPr>
          <p:spPr>
            <a:xfrm>
              <a:off x="1054151" y="3797937"/>
              <a:ext cx="19853" cy="19853"/>
            </a:xfrm>
            <a:custGeom>
              <a:avLst/>
              <a:gdLst/>
              <a:ahLst/>
              <a:cxnLst/>
              <a:rect l="l" t="t" r="r" b="b"/>
              <a:pathLst>
                <a:path w="230" h="230" extrusionOk="0">
                  <a:moveTo>
                    <a:pt x="230" y="0"/>
                  </a:moveTo>
                  <a:cubicBezTo>
                    <a:pt x="201" y="0"/>
                    <a:pt x="144" y="29"/>
                    <a:pt x="86" y="86"/>
                  </a:cubicBezTo>
                  <a:cubicBezTo>
                    <a:pt x="29" y="144"/>
                    <a:pt x="1" y="201"/>
                    <a:pt x="1" y="229"/>
                  </a:cubicBezTo>
                  <a:cubicBezTo>
                    <a:pt x="29" y="229"/>
                    <a:pt x="86" y="201"/>
                    <a:pt x="144" y="144"/>
                  </a:cubicBezTo>
                  <a:cubicBezTo>
                    <a:pt x="201" y="86"/>
                    <a:pt x="230" y="29"/>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0"/>
            <p:cNvSpPr/>
            <p:nvPr/>
          </p:nvSpPr>
          <p:spPr>
            <a:xfrm>
              <a:off x="1064078" y="3800440"/>
              <a:ext cx="14847" cy="24773"/>
            </a:xfrm>
            <a:custGeom>
              <a:avLst/>
              <a:gdLst/>
              <a:ahLst/>
              <a:cxnLst/>
              <a:rect l="l" t="t" r="r" b="b"/>
              <a:pathLst>
                <a:path w="172" h="287" extrusionOk="0">
                  <a:moveTo>
                    <a:pt x="143" y="0"/>
                  </a:moveTo>
                  <a:cubicBezTo>
                    <a:pt x="115" y="0"/>
                    <a:pt x="86" y="57"/>
                    <a:pt x="29" y="115"/>
                  </a:cubicBezTo>
                  <a:cubicBezTo>
                    <a:pt x="0" y="200"/>
                    <a:pt x="0" y="258"/>
                    <a:pt x="29" y="286"/>
                  </a:cubicBezTo>
                  <a:cubicBezTo>
                    <a:pt x="29" y="286"/>
                    <a:pt x="86" y="229"/>
                    <a:pt x="115" y="143"/>
                  </a:cubicBezTo>
                  <a:cubicBezTo>
                    <a:pt x="143" y="86"/>
                    <a:pt x="172" y="0"/>
                    <a:pt x="1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0"/>
            <p:cNvSpPr/>
            <p:nvPr/>
          </p:nvSpPr>
          <p:spPr>
            <a:xfrm>
              <a:off x="1076421" y="3800440"/>
              <a:ext cx="5006" cy="27190"/>
            </a:xfrm>
            <a:custGeom>
              <a:avLst/>
              <a:gdLst/>
              <a:ahLst/>
              <a:cxnLst/>
              <a:rect l="l" t="t" r="r" b="b"/>
              <a:pathLst>
                <a:path w="58" h="315" extrusionOk="0">
                  <a:moveTo>
                    <a:pt x="29" y="0"/>
                  </a:moveTo>
                  <a:cubicBezTo>
                    <a:pt x="0" y="0"/>
                    <a:pt x="0" y="86"/>
                    <a:pt x="0" y="172"/>
                  </a:cubicBezTo>
                  <a:cubicBezTo>
                    <a:pt x="0" y="258"/>
                    <a:pt x="0" y="315"/>
                    <a:pt x="29" y="315"/>
                  </a:cubicBezTo>
                  <a:cubicBezTo>
                    <a:pt x="57" y="315"/>
                    <a:pt x="57" y="229"/>
                    <a:pt x="57" y="143"/>
                  </a:cubicBezTo>
                  <a:cubicBezTo>
                    <a:pt x="57" y="86"/>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0"/>
            <p:cNvSpPr/>
            <p:nvPr/>
          </p:nvSpPr>
          <p:spPr>
            <a:xfrm>
              <a:off x="1083844" y="3797937"/>
              <a:ext cx="22270" cy="18299"/>
            </a:xfrm>
            <a:custGeom>
              <a:avLst/>
              <a:gdLst/>
              <a:ahLst/>
              <a:cxnLst/>
              <a:rect l="l" t="t" r="r" b="b"/>
              <a:pathLst>
                <a:path w="258" h="212" extrusionOk="0">
                  <a:moveTo>
                    <a:pt x="0" y="0"/>
                  </a:moveTo>
                  <a:cubicBezTo>
                    <a:pt x="0" y="29"/>
                    <a:pt x="29" y="86"/>
                    <a:pt x="86" y="144"/>
                  </a:cubicBezTo>
                  <a:cubicBezTo>
                    <a:pt x="149" y="185"/>
                    <a:pt x="196" y="212"/>
                    <a:pt x="217" y="212"/>
                  </a:cubicBezTo>
                  <a:cubicBezTo>
                    <a:pt x="225" y="212"/>
                    <a:pt x="229" y="208"/>
                    <a:pt x="229" y="201"/>
                  </a:cubicBezTo>
                  <a:cubicBezTo>
                    <a:pt x="258" y="201"/>
                    <a:pt x="229" y="144"/>
                    <a:pt x="143" y="86"/>
                  </a:cubicBezTo>
                  <a:cubicBezTo>
                    <a:pt x="86"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0"/>
            <p:cNvSpPr/>
            <p:nvPr/>
          </p:nvSpPr>
          <p:spPr>
            <a:xfrm>
              <a:off x="1083844" y="3794398"/>
              <a:ext cx="27190" cy="11394"/>
            </a:xfrm>
            <a:custGeom>
              <a:avLst/>
              <a:gdLst/>
              <a:ahLst/>
              <a:cxnLst/>
              <a:rect l="l" t="t" r="r" b="b"/>
              <a:pathLst>
                <a:path w="315" h="132" extrusionOk="0">
                  <a:moveTo>
                    <a:pt x="47" y="0"/>
                  </a:moveTo>
                  <a:cubicBezTo>
                    <a:pt x="35" y="0"/>
                    <a:pt x="29" y="3"/>
                    <a:pt x="29" y="13"/>
                  </a:cubicBezTo>
                  <a:cubicBezTo>
                    <a:pt x="0" y="41"/>
                    <a:pt x="86" y="99"/>
                    <a:pt x="143" y="99"/>
                  </a:cubicBezTo>
                  <a:cubicBezTo>
                    <a:pt x="193" y="115"/>
                    <a:pt x="242" y="132"/>
                    <a:pt x="275" y="132"/>
                  </a:cubicBezTo>
                  <a:cubicBezTo>
                    <a:pt x="300" y="132"/>
                    <a:pt x="315" y="123"/>
                    <a:pt x="315" y="99"/>
                  </a:cubicBezTo>
                  <a:cubicBezTo>
                    <a:pt x="315" y="70"/>
                    <a:pt x="258" y="41"/>
                    <a:pt x="172" y="13"/>
                  </a:cubicBezTo>
                  <a:cubicBezTo>
                    <a:pt x="115" y="13"/>
                    <a:pt x="70"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0"/>
            <p:cNvSpPr/>
            <p:nvPr/>
          </p:nvSpPr>
          <p:spPr>
            <a:xfrm>
              <a:off x="1086261" y="3788011"/>
              <a:ext cx="27276" cy="6129"/>
            </a:xfrm>
            <a:custGeom>
              <a:avLst/>
              <a:gdLst/>
              <a:ahLst/>
              <a:cxnLst/>
              <a:rect l="l" t="t" r="r" b="b"/>
              <a:pathLst>
                <a:path w="316" h="71" extrusionOk="0">
                  <a:moveTo>
                    <a:pt x="144" y="1"/>
                  </a:moveTo>
                  <a:cubicBezTo>
                    <a:pt x="58" y="1"/>
                    <a:pt x="1" y="30"/>
                    <a:pt x="1" y="58"/>
                  </a:cubicBezTo>
                  <a:cubicBezTo>
                    <a:pt x="1" y="58"/>
                    <a:pt x="26" y="71"/>
                    <a:pt x="69" y="71"/>
                  </a:cubicBezTo>
                  <a:cubicBezTo>
                    <a:pt x="90" y="71"/>
                    <a:pt x="115" y="68"/>
                    <a:pt x="144" y="58"/>
                  </a:cubicBezTo>
                  <a:cubicBezTo>
                    <a:pt x="230" y="58"/>
                    <a:pt x="315" y="30"/>
                    <a:pt x="315" y="30"/>
                  </a:cubicBezTo>
                  <a:cubicBezTo>
                    <a:pt x="287" y="1"/>
                    <a:pt x="230"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0"/>
            <p:cNvSpPr/>
            <p:nvPr/>
          </p:nvSpPr>
          <p:spPr>
            <a:xfrm>
              <a:off x="1083844" y="3775667"/>
              <a:ext cx="24773" cy="14933"/>
            </a:xfrm>
            <a:custGeom>
              <a:avLst/>
              <a:gdLst/>
              <a:ahLst/>
              <a:cxnLst/>
              <a:rect l="l" t="t" r="r" b="b"/>
              <a:pathLst>
                <a:path w="287" h="173" extrusionOk="0">
                  <a:moveTo>
                    <a:pt x="286" y="1"/>
                  </a:moveTo>
                  <a:cubicBezTo>
                    <a:pt x="258" y="1"/>
                    <a:pt x="229" y="29"/>
                    <a:pt x="143" y="58"/>
                  </a:cubicBezTo>
                  <a:cubicBezTo>
                    <a:pt x="57" y="87"/>
                    <a:pt x="0" y="144"/>
                    <a:pt x="29" y="173"/>
                  </a:cubicBezTo>
                  <a:cubicBezTo>
                    <a:pt x="29" y="173"/>
                    <a:pt x="86" y="173"/>
                    <a:pt x="172" y="115"/>
                  </a:cubicBezTo>
                  <a:cubicBezTo>
                    <a:pt x="229" y="87"/>
                    <a:pt x="286" y="29"/>
                    <a:pt x="2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0"/>
            <p:cNvSpPr/>
            <p:nvPr/>
          </p:nvSpPr>
          <p:spPr>
            <a:xfrm>
              <a:off x="1081341" y="3765827"/>
              <a:ext cx="19853" cy="22270"/>
            </a:xfrm>
            <a:custGeom>
              <a:avLst/>
              <a:gdLst/>
              <a:ahLst/>
              <a:cxnLst/>
              <a:rect l="l" t="t" r="r" b="b"/>
              <a:pathLst>
                <a:path w="230" h="258" extrusionOk="0">
                  <a:moveTo>
                    <a:pt x="201" y="0"/>
                  </a:moveTo>
                  <a:cubicBezTo>
                    <a:pt x="201" y="0"/>
                    <a:pt x="115" y="29"/>
                    <a:pt x="86" y="115"/>
                  </a:cubicBezTo>
                  <a:cubicBezTo>
                    <a:pt x="29" y="172"/>
                    <a:pt x="0" y="229"/>
                    <a:pt x="29" y="258"/>
                  </a:cubicBezTo>
                  <a:cubicBezTo>
                    <a:pt x="29" y="258"/>
                    <a:pt x="86" y="229"/>
                    <a:pt x="144" y="143"/>
                  </a:cubicBezTo>
                  <a:cubicBezTo>
                    <a:pt x="201" y="86"/>
                    <a:pt x="229"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0"/>
            <p:cNvSpPr/>
            <p:nvPr/>
          </p:nvSpPr>
          <p:spPr>
            <a:xfrm>
              <a:off x="1078838" y="3760907"/>
              <a:ext cx="10013" cy="25291"/>
            </a:xfrm>
            <a:custGeom>
              <a:avLst/>
              <a:gdLst/>
              <a:ahLst/>
              <a:cxnLst/>
              <a:rect l="l" t="t" r="r" b="b"/>
              <a:pathLst>
                <a:path w="116" h="293" extrusionOk="0">
                  <a:moveTo>
                    <a:pt x="87" y="0"/>
                  </a:moveTo>
                  <a:cubicBezTo>
                    <a:pt x="87" y="0"/>
                    <a:pt x="29" y="57"/>
                    <a:pt x="29" y="143"/>
                  </a:cubicBezTo>
                  <a:cubicBezTo>
                    <a:pt x="1" y="229"/>
                    <a:pt x="1" y="286"/>
                    <a:pt x="29" y="286"/>
                  </a:cubicBezTo>
                  <a:cubicBezTo>
                    <a:pt x="29" y="290"/>
                    <a:pt x="30" y="292"/>
                    <a:pt x="31" y="292"/>
                  </a:cubicBezTo>
                  <a:cubicBezTo>
                    <a:pt x="37" y="292"/>
                    <a:pt x="62" y="221"/>
                    <a:pt x="87" y="172"/>
                  </a:cubicBezTo>
                  <a:cubicBezTo>
                    <a:pt x="115" y="86"/>
                    <a:pt x="8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0"/>
            <p:cNvSpPr/>
            <p:nvPr/>
          </p:nvSpPr>
          <p:spPr>
            <a:xfrm>
              <a:off x="1068998" y="3760907"/>
              <a:ext cx="9927" cy="25205"/>
            </a:xfrm>
            <a:custGeom>
              <a:avLst/>
              <a:gdLst/>
              <a:ahLst/>
              <a:cxnLst/>
              <a:rect l="l" t="t" r="r" b="b"/>
              <a:pathLst>
                <a:path w="115" h="292" extrusionOk="0">
                  <a:moveTo>
                    <a:pt x="29" y="0"/>
                  </a:moveTo>
                  <a:cubicBezTo>
                    <a:pt x="0" y="0"/>
                    <a:pt x="29" y="86"/>
                    <a:pt x="29" y="143"/>
                  </a:cubicBezTo>
                  <a:cubicBezTo>
                    <a:pt x="29" y="218"/>
                    <a:pt x="72" y="292"/>
                    <a:pt x="102" y="292"/>
                  </a:cubicBezTo>
                  <a:cubicBezTo>
                    <a:pt x="107" y="292"/>
                    <a:pt x="111" y="290"/>
                    <a:pt x="115" y="286"/>
                  </a:cubicBezTo>
                  <a:cubicBezTo>
                    <a:pt x="115" y="286"/>
                    <a:pt x="115" y="229"/>
                    <a:pt x="115" y="143"/>
                  </a:cubicBezTo>
                  <a:cubicBezTo>
                    <a:pt x="86" y="57"/>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0"/>
            <p:cNvSpPr/>
            <p:nvPr/>
          </p:nvSpPr>
          <p:spPr>
            <a:xfrm>
              <a:off x="1056654" y="3765827"/>
              <a:ext cx="19853" cy="22270"/>
            </a:xfrm>
            <a:custGeom>
              <a:avLst/>
              <a:gdLst/>
              <a:ahLst/>
              <a:cxnLst/>
              <a:rect l="l" t="t" r="r" b="b"/>
              <a:pathLst>
                <a:path w="230" h="258" extrusionOk="0">
                  <a:moveTo>
                    <a:pt x="29" y="0"/>
                  </a:moveTo>
                  <a:cubicBezTo>
                    <a:pt x="0" y="29"/>
                    <a:pt x="29" y="86"/>
                    <a:pt x="86" y="143"/>
                  </a:cubicBezTo>
                  <a:cubicBezTo>
                    <a:pt x="143" y="229"/>
                    <a:pt x="201" y="258"/>
                    <a:pt x="201" y="258"/>
                  </a:cubicBezTo>
                  <a:cubicBezTo>
                    <a:pt x="229" y="258"/>
                    <a:pt x="201" y="172"/>
                    <a:pt x="143" y="115"/>
                  </a:cubicBezTo>
                  <a:cubicBezTo>
                    <a:pt x="86" y="29"/>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0"/>
            <p:cNvSpPr/>
            <p:nvPr/>
          </p:nvSpPr>
          <p:spPr>
            <a:xfrm>
              <a:off x="1049231" y="3777135"/>
              <a:ext cx="24773" cy="14501"/>
            </a:xfrm>
            <a:custGeom>
              <a:avLst/>
              <a:gdLst/>
              <a:ahLst/>
              <a:cxnLst/>
              <a:rect l="l" t="t" r="r" b="b"/>
              <a:pathLst>
                <a:path w="287" h="168" extrusionOk="0">
                  <a:moveTo>
                    <a:pt x="33" y="1"/>
                  </a:moveTo>
                  <a:cubicBezTo>
                    <a:pt x="20" y="1"/>
                    <a:pt x="9" y="4"/>
                    <a:pt x="0" y="12"/>
                  </a:cubicBezTo>
                  <a:cubicBezTo>
                    <a:pt x="0" y="12"/>
                    <a:pt x="58" y="70"/>
                    <a:pt x="115" y="127"/>
                  </a:cubicBezTo>
                  <a:cubicBezTo>
                    <a:pt x="176" y="147"/>
                    <a:pt x="222" y="167"/>
                    <a:pt x="254" y="167"/>
                  </a:cubicBezTo>
                  <a:cubicBezTo>
                    <a:pt x="267" y="167"/>
                    <a:pt x="278" y="164"/>
                    <a:pt x="287" y="156"/>
                  </a:cubicBezTo>
                  <a:cubicBezTo>
                    <a:pt x="287" y="156"/>
                    <a:pt x="229" y="98"/>
                    <a:pt x="172" y="41"/>
                  </a:cubicBezTo>
                  <a:cubicBezTo>
                    <a:pt x="111" y="21"/>
                    <a:pt x="65" y="1"/>
                    <a:pt x="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0"/>
            <p:cNvSpPr/>
            <p:nvPr/>
          </p:nvSpPr>
          <p:spPr>
            <a:xfrm>
              <a:off x="1044311" y="3788011"/>
              <a:ext cx="27190" cy="7510"/>
            </a:xfrm>
            <a:custGeom>
              <a:avLst/>
              <a:gdLst/>
              <a:ahLst/>
              <a:cxnLst/>
              <a:rect l="l" t="t" r="r" b="b"/>
              <a:pathLst>
                <a:path w="315" h="87" extrusionOk="0">
                  <a:moveTo>
                    <a:pt x="172" y="1"/>
                  </a:moveTo>
                  <a:cubicBezTo>
                    <a:pt x="86" y="1"/>
                    <a:pt x="29" y="1"/>
                    <a:pt x="29" y="30"/>
                  </a:cubicBezTo>
                  <a:cubicBezTo>
                    <a:pt x="0" y="30"/>
                    <a:pt x="86" y="58"/>
                    <a:pt x="172" y="87"/>
                  </a:cubicBezTo>
                  <a:cubicBezTo>
                    <a:pt x="258" y="87"/>
                    <a:pt x="315" y="87"/>
                    <a:pt x="315" y="58"/>
                  </a:cubicBezTo>
                  <a:cubicBezTo>
                    <a:pt x="315" y="30"/>
                    <a:pt x="25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0"/>
            <p:cNvSpPr/>
            <p:nvPr/>
          </p:nvSpPr>
          <p:spPr>
            <a:xfrm>
              <a:off x="1046728" y="3793621"/>
              <a:ext cx="27276" cy="11221"/>
            </a:xfrm>
            <a:custGeom>
              <a:avLst/>
              <a:gdLst/>
              <a:ahLst/>
              <a:cxnLst/>
              <a:rect l="l" t="t" r="r" b="b"/>
              <a:pathLst>
                <a:path w="316" h="130" extrusionOk="0">
                  <a:moveTo>
                    <a:pt x="248" y="0"/>
                  </a:moveTo>
                  <a:cubicBezTo>
                    <a:pt x="223" y="0"/>
                    <a:pt x="187" y="8"/>
                    <a:pt x="144" y="22"/>
                  </a:cubicBezTo>
                  <a:cubicBezTo>
                    <a:pt x="58" y="50"/>
                    <a:pt x="1" y="79"/>
                    <a:pt x="1" y="108"/>
                  </a:cubicBezTo>
                  <a:cubicBezTo>
                    <a:pt x="1" y="122"/>
                    <a:pt x="22" y="129"/>
                    <a:pt x="51" y="129"/>
                  </a:cubicBezTo>
                  <a:cubicBezTo>
                    <a:pt x="79" y="129"/>
                    <a:pt x="115" y="122"/>
                    <a:pt x="144" y="108"/>
                  </a:cubicBezTo>
                  <a:cubicBezTo>
                    <a:pt x="230" y="79"/>
                    <a:pt x="316" y="50"/>
                    <a:pt x="287" y="22"/>
                  </a:cubicBezTo>
                  <a:cubicBezTo>
                    <a:pt x="287" y="8"/>
                    <a:pt x="273" y="0"/>
                    <a:pt x="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0"/>
            <p:cNvSpPr/>
            <p:nvPr/>
          </p:nvSpPr>
          <p:spPr>
            <a:xfrm>
              <a:off x="1049231" y="3796901"/>
              <a:ext cx="24773" cy="14415"/>
            </a:xfrm>
            <a:custGeom>
              <a:avLst/>
              <a:gdLst/>
              <a:ahLst/>
              <a:cxnLst/>
              <a:rect l="l" t="t" r="r" b="b"/>
              <a:pathLst>
                <a:path w="287" h="167" extrusionOk="0">
                  <a:moveTo>
                    <a:pt x="254" y="1"/>
                  </a:moveTo>
                  <a:cubicBezTo>
                    <a:pt x="222" y="1"/>
                    <a:pt x="176" y="21"/>
                    <a:pt x="115" y="41"/>
                  </a:cubicBezTo>
                  <a:cubicBezTo>
                    <a:pt x="29" y="70"/>
                    <a:pt x="0" y="127"/>
                    <a:pt x="0" y="156"/>
                  </a:cubicBezTo>
                  <a:cubicBezTo>
                    <a:pt x="8" y="163"/>
                    <a:pt x="18" y="167"/>
                    <a:pt x="30" y="167"/>
                  </a:cubicBezTo>
                  <a:cubicBezTo>
                    <a:pt x="62" y="167"/>
                    <a:pt x="109" y="140"/>
                    <a:pt x="172" y="98"/>
                  </a:cubicBezTo>
                  <a:cubicBezTo>
                    <a:pt x="229" y="70"/>
                    <a:pt x="287" y="12"/>
                    <a:pt x="287" y="12"/>
                  </a:cubicBezTo>
                  <a:cubicBezTo>
                    <a:pt x="278" y="4"/>
                    <a:pt x="267" y="1"/>
                    <a:pt x="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0"/>
            <p:cNvSpPr/>
            <p:nvPr/>
          </p:nvSpPr>
          <p:spPr>
            <a:xfrm>
              <a:off x="1056654" y="3799750"/>
              <a:ext cx="19853" cy="21148"/>
            </a:xfrm>
            <a:custGeom>
              <a:avLst/>
              <a:gdLst/>
              <a:ahLst/>
              <a:cxnLst/>
              <a:rect l="l" t="t" r="r" b="b"/>
              <a:pathLst>
                <a:path w="230" h="245" extrusionOk="0">
                  <a:moveTo>
                    <a:pt x="195" y="0"/>
                  </a:moveTo>
                  <a:cubicBezTo>
                    <a:pt x="180" y="0"/>
                    <a:pt x="133" y="47"/>
                    <a:pt x="86" y="94"/>
                  </a:cubicBezTo>
                  <a:cubicBezTo>
                    <a:pt x="29" y="151"/>
                    <a:pt x="0" y="237"/>
                    <a:pt x="29" y="237"/>
                  </a:cubicBezTo>
                  <a:cubicBezTo>
                    <a:pt x="29" y="242"/>
                    <a:pt x="31" y="245"/>
                    <a:pt x="34" y="245"/>
                  </a:cubicBezTo>
                  <a:cubicBezTo>
                    <a:pt x="50" y="245"/>
                    <a:pt x="97" y="198"/>
                    <a:pt x="143" y="151"/>
                  </a:cubicBezTo>
                  <a:cubicBezTo>
                    <a:pt x="201" y="65"/>
                    <a:pt x="229" y="8"/>
                    <a:pt x="201" y="8"/>
                  </a:cubicBezTo>
                  <a:cubicBezTo>
                    <a:pt x="201" y="3"/>
                    <a:pt x="199" y="0"/>
                    <a:pt x="1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0"/>
            <p:cNvSpPr/>
            <p:nvPr/>
          </p:nvSpPr>
          <p:spPr>
            <a:xfrm>
              <a:off x="1068998" y="3800440"/>
              <a:ext cx="9927" cy="25205"/>
            </a:xfrm>
            <a:custGeom>
              <a:avLst/>
              <a:gdLst/>
              <a:ahLst/>
              <a:cxnLst/>
              <a:rect l="l" t="t" r="r" b="b"/>
              <a:pathLst>
                <a:path w="115" h="292" extrusionOk="0">
                  <a:moveTo>
                    <a:pt x="86" y="0"/>
                  </a:moveTo>
                  <a:cubicBezTo>
                    <a:pt x="86" y="0"/>
                    <a:pt x="58" y="57"/>
                    <a:pt x="29" y="143"/>
                  </a:cubicBezTo>
                  <a:cubicBezTo>
                    <a:pt x="0" y="229"/>
                    <a:pt x="0" y="286"/>
                    <a:pt x="29" y="286"/>
                  </a:cubicBezTo>
                  <a:cubicBezTo>
                    <a:pt x="29" y="290"/>
                    <a:pt x="30" y="292"/>
                    <a:pt x="32" y="292"/>
                  </a:cubicBezTo>
                  <a:cubicBezTo>
                    <a:pt x="44" y="292"/>
                    <a:pt x="86" y="221"/>
                    <a:pt x="86" y="172"/>
                  </a:cubicBezTo>
                  <a:cubicBezTo>
                    <a:pt x="115" y="86"/>
                    <a:pt x="115" y="0"/>
                    <a:pt x="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0"/>
            <p:cNvSpPr/>
            <p:nvPr/>
          </p:nvSpPr>
          <p:spPr>
            <a:xfrm>
              <a:off x="1078838" y="3800440"/>
              <a:ext cx="7510" cy="27190"/>
            </a:xfrm>
            <a:custGeom>
              <a:avLst/>
              <a:gdLst/>
              <a:ahLst/>
              <a:cxnLst/>
              <a:rect l="l" t="t" r="r" b="b"/>
              <a:pathLst>
                <a:path w="87" h="315" extrusionOk="0">
                  <a:moveTo>
                    <a:pt x="1" y="0"/>
                  </a:moveTo>
                  <a:cubicBezTo>
                    <a:pt x="1" y="0"/>
                    <a:pt x="1" y="86"/>
                    <a:pt x="1" y="172"/>
                  </a:cubicBezTo>
                  <a:cubicBezTo>
                    <a:pt x="29" y="229"/>
                    <a:pt x="58" y="315"/>
                    <a:pt x="87" y="315"/>
                  </a:cubicBezTo>
                  <a:cubicBezTo>
                    <a:pt x="87" y="315"/>
                    <a:pt x="87" y="229"/>
                    <a:pt x="87" y="143"/>
                  </a:cubicBezTo>
                  <a:cubicBezTo>
                    <a:pt x="87" y="57"/>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0"/>
            <p:cNvSpPr/>
            <p:nvPr/>
          </p:nvSpPr>
          <p:spPr>
            <a:xfrm>
              <a:off x="1081341" y="3799750"/>
              <a:ext cx="17350" cy="22960"/>
            </a:xfrm>
            <a:custGeom>
              <a:avLst/>
              <a:gdLst/>
              <a:ahLst/>
              <a:cxnLst/>
              <a:rect l="l" t="t" r="r" b="b"/>
              <a:pathLst>
                <a:path w="201" h="266" extrusionOk="0">
                  <a:moveTo>
                    <a:pt x="34" y="0"/>
                  </a:moveTo>
                  <a:cubicBezTo>
                    <a:pt x="31" y="0"/>
                    <a:pt x="29" y="3"/>
                    <a:pt x="29" y="8"/>
                  </a:cubicBezTo>
                  <a:cubicBezTo>
                    <a:pt x="0" y="8"/>
                    <a:pt x="29" y="65"/>
                    <a:pt x="58" y="151"/>
                  </a:cubicBezTo>
                  <a:cubicBezTo>
                    <a:pt x="115" y="208"/>
                    <a:pt x="172" y="266"/>
                    <a:pt x="201" y="266"/>
                  </a:cubicBezTo>
                  <a:cubicBezTo>
                    <a:pt x="201" y="237"/>
                    <a:pt x="172" y="180"/>
                    <a:pt x="144" y="94"/>
                  </a:cubicBezTo>
                  <a:cubicBezTo>
                    <a:pt x="97" y="47"/>
                    <a:pt x="50" y="0"/>
                    <a:pt x="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0"/>
            <p:cNvSpPr/>
            <p:nvPr/>
          </p:nvSpPr>
          <p:spPr>
            <a:xfrm>
              <a:off x="1083844" y="3796988"/>
              <a:ext cx="24773" cy="15882"/>
            </a:xfrm>
            <a:custGeom>
              <a:avLst/>
              <a:gdLst/>
              <a:ahLst/>
              <a:cxnLst/>
              <a:rect l="l" t="t" r="r" b="b"/>
              <a:pathLst>
                <a:path w="287" h="184" extrusionOk="0">
                  <a:moveTo>
                    <a:pt x="40" y="0"/>
                  </a:moveTo>
                  <a:cubicBezTo>
                    <a:pt x="33" y="0"/>
                    <a:pt x="29" y="4"/>
                    <a:pt x="29" y="11"/>
                  </a:cubicBezTo>
                  <a:cubicBezTo>
                    <a:pt x="0" y="11"/>
                    <a:pt x="57" y="69"/>
                    <a:pt x="115" y="126"/>
                  </a:cubicBezTo>
                  <a:cubicBezTo>
                    <a:pt x="200" y="155"/>
                    <a:pt x="258" y="183"/>
                    <a:pt x="286" y="183"/>
                  </a:cubicBezTo>
                  <a:cubicBezTo>
                    <a:pt x="286" y="155"/>
                    <a:pt x="229" y="97"/>
                    <a:pt x="172" y="69"/>
                  </a:cubicBezTo>
                  <a:cubicBezTo>
                    <a:pt x="109" y="27"/>
                    <a:pt x="61" y="0"/>
                    <a:pt x="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0"/>
            <p:cNvSpPr/>
            <p:nvPr/>
          </p:nvSpPr>
          <p:spPr>
            <a:xfrm>
              <a:off x="1086261" y="3793017"/>
              <a:ext cx="27276" cy="6129"/>
            </a:xfrm>
            <a:custGeom>
              <a:avLst/>
              <a:gdLst/>
              <a:ahLst/>
              <a:cxnLst/>
              <a:rect l="l" t="t" r="r" b="b"/>
              <a:pathLst>
                <a:path w="316" h="71" extrusionOk="0">
                  <a:moveTo>
                    <a:pt x="1" y="0"/>
                  </a:moveTo>
                  <a:cubicBezTo>
                    <a:pt x="1" y="0"/>
                    <a:pt x="58" y="57"/>
                    <a:pt x="144" y="57"/>
                  </a:cubicBezTo>
                  <a:cubicBezTo>
                    <a:pt x="172" y="67"/>
                    <a:pt x="198" y="70"/>
                    <a:pt x="220" y="70"/>
                  </a:cubicBezTo>
                  <a:cubicBezTo>
                    <a:pt x="265" y="70"/>
                    <a:pt x="296" y="57"/>
                    <a:pt x="315" y="57"/>
                  </a:cubicBezTo>
                  <a:cubicBezTo>
                    <a:pt x="315" y="57"/>
                    <a:pt x="230" y="29"/>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0"/>
            <p:cNvSpPr/>
            <p:nvPr/>
          </p:nvSpPr>
          <p:spPr>
            <a:xfrm>
              <a:off x="1086261" y="3783695"/>
              <a:ext cx="24773" cy="8804"/>
            </a:xfrm>
            <a:custGeom>
              <a:avLst/>
              <a:gdLst/>
              <a:ahLst/>
              <a:cxnLst/>
              <a:rect l="l" t="t" r="r" b="b"/>
              <a:pathLst>
                <a:path w="287" h="102" extrusionOk="0">
                  <a:moveTo>
                    <a:pt x="237" y="1"/>
                  </a:moveTo>
                  <a:cubicBezTo>
                    <a:pt x="208" y="1"/>
                    <a:pt x="172" y="8"/>
                    <a:pt x="144" y="22"/>
                  </a:cubicBezTo>
                  <a:cubicBezTo>
                    <a:pt x="58" y="51"/>
                    <a:pt x="1" y="80"/>
                    <a:pt x="1" y="80"/>
                  </a:cubicBezTo>
                  <a:cubicBezTo>
                    <a:pt x="1" y="94"/>
                    <a:pt x="22" y="101"/>
                    <a:pt x="51" y="101"/>
                  </a:cubicBezTo>
                  <a:cubicBezTo>
                    <a:pt x="79" y="101"/>
                    <a:pt x="115" y="94"/>
                    <a:pt x="144" y="80"/>
                  </a:cubicBezTo>
                  <a:cubicBezTo>
                    <a:pt x="230" y="80"/>
                    <a:pt x="287" y="51"/>
                    <a:pt x="287" y="22"/>
                  </a:cubicBezTo>
                  <a:cubicBezTo>
                    <a:pt x="287" y="8"/>
                    <a:pt x="265" y="1"/>
                    <a:pt x="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0"/>
            <p:cNvSpPr/>
            <p:nvPr/>
          </p:nvSpPr>
          <p:spPr>
            <a:xfrm>
              <a:off x="1083844" y="3772301"/>
              <a:ext cx="22270" cy="16832"/>
            </a:xfrm>
            <a:custGeom>
              <a:avLst/>
              <a:gdLst/>
              <a:ahLst/>
              <a:cxnLst/>
              <a:rect l="l" t="t" r="r" b="b"/>
              <a:pathLst>
                <a:path w="258" h="195" extrusionOk="0">
                  <a:moveTo>
                    <a:pt x="217" y="0"/>
                  </a:moveTo>
                  <a:cubicBezTo>
                    <a:pt x="196" y="0"/>
                    <a:pt x="149" y="27"/>
                    <a:pt x="86" y="68"/>
                  </a:cubicBezTo>
                  <a:cubicBezTo>
                    <a:pt x="29" y="126"/>
                    <a:pt x="0" y="183"/>
                    <a:pt x="0" y="183"/>
                  </a:cubicBezTo>
                  <a:cubicBezTo>
                    <a:pt x="8" y="191"/>
                    <a:pt x="17" y="194"/>
                    <a:pt x="29" y="194"/>
                  </a:cubicBezTo>
                  <a:cubicBezTo>
                    <a:pt x="59" y="194"/>
                    <a:pt x="101" y="168"/>
                    <a:pt x="143" y="126"/>
                  </a:cubicBezTo>
                  <a:cubicBezTo>
                    <a:pt x="229" y="68"/>
                    <a:pt x="258" y="11"/>
                    <a:pt x="229" y="11"/>
                  </a:cubicBezTo>
                  <a:cubicBezTo>
                    <a:pt x="229" y="4"/>
                    <a:pt x="225"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0"/>
            <p:cNvSpPr/>
            <p:nvPr/>
          </p:nvSpPr>
          <p:spPr>
            <a:xfrm>
              <a:off x="1081341" y="3763324"/>
              <a:ext cx="14933" cy="24773"/>
            </a:xfrm>
            <a:custGeom>
              <a:avLst/>
              <a:gdLst/>
              <a:ahLst/>
              <a:cxnLst/>
              <a:rect l="l" t="t" r="r" b="b"/>
              <a:pathLst>
                <a:path w="173" h="287" extrusionOk="0">
                  <a:moveTo>
                    <a:pt x="144" y="1"/>
                  </a:moveTo>
                  <a:cubicBezTo>
                    <a:pt x="115" y="1"/>
                    <a:pt x="86" y="58"/>
                    <a:pt x="58" y="115"/>
                  </a:cubicBezTo>
                  <a:cubicBezTo>
                    <a:pt x="0" y="201"/>
                    <a:pt x="0" y="258"/>
                    <a:pt x="0" y="287"/>
                  </a:cubicBezTo>
                  <a:cubicBezTo>
                    <a:pt x="29" y="287"/>
                    <a:pt x="86" y="230"/>
                    <a:pt x="115" y="172"/>
                  </a:cubicBezTo>
                  <a:cubicBezTo>
                    <a:pt x="144" y="87"/>
                    <a:pt x="172"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0"/>
            <p:cNvSpPr/>
            <p:nvPr/>
          </p:nvSpPr>
          <p:spPr>
            <a:xfrm>
              <a:off x="1076421" y="3760907"/>
              <a:ext cx="7510" cy="25205"/>
            </a:xfrm>
            <a:custGeom>
              <a:avLst/>
              <a:gdLst/>
              <a:ahLst/>
              <a:cxnLst/>
              <a:rect l="l" t="t" r="r" b="b"/>
              <a:pathLst>
                <a:path w="87" h="292" extrusionOk="0">
                  <a:moveTo>
                    <a:pt x="57" y="0"/>
                  </a:moveTo>
                  <a:cubicBezTo>
                    <a:pt x="29" y="0"/>
                    <a:pt x="0" y="57"/>
                    <a:pt x="0" y="143"/>
                  </a:cubicBezTo>
                  <a:cubicBezTo>
                    <a:pt x="0" y="229"/>
                    <a:pt x="0" y="286"/>
                    <a:pt x="29" y="286"/>
                  </a:cubicBezTo>
                  <a:cubicBezTo>
                    <a:pt x="33" y="290"/>
                    <a:pt x="36" y="292"/>
                    <a:pt x="40" y="292"/>
                  </a:cubicBezTo>
                  <a:cubicBezTo>
                    <a:pt x="65" y="292"/>
                    <a:pt x="86" y="218"/>
                    <a:pt x="86" y="143"/>
                  </a:cubicBezTo>
                  <a:cubicBezTo>
                    <a:pt x="86" y="57"/>
                    <a:pt x="86"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0"/>
            <p:cNvSpPr/>
            <p:nvPr/>
          </p:nvSpPr>
          <p:spPr>
            <a:xfrm>
              <a:off x="1066495" y="3762720"/>
              <a:ext cx="12430" cy="25377"/>
            </a:xfrm>
            <a:custGeom>
              <a:avLst/>
              <a:gdLst/>
              <a:ahLst/>
              <a:cxnLst/>
              <a:rect l="l" t="t" r="r" b="b"/>
              <a:pathLst>
                <a:path w="144" h="294" extrusionOk="0">
                  <a:moveTo>
                    <a:pt x="18" y="0"/>
                  </a:moveTo>
                  <a:cubicBezTo>
                    <a:pt x="12" y="0"/>
                    <a:pt x="6" y="3"/>
                    <a:pt x="1" y="8"/>
                  </a:cubicBezTo>
                  <a:cubicBezTo>
                    <a:pt x="1" y="8"/>
                    <a:pt x="1" y="65"/>
                    <a:pt x="29" y="151"/>
                  </a:cubicBezTo>
                  <a:cubicBezTo>
                    <a:pt x="58" y="237"/>
                    <a:pt x="87" y="294"/>
                    <a:pt x="115" y="294"/>
                  </a:cubicBezTo>
                  <a:cubicBezTo>
                    <a:pt x="144" y="265"/>
                    <a:pt x="115" y="208"/>
                    <a:pt x="87" y="122"/>
                  </a:cubicBezTo>
                  <a:cubicBezTo>
                    <a:pt x="87" y="52"/>
                    <a:pt x="48" y="0"/>
                    <a:pt x="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0"/>
            <p:cNvSpPr/>
            <p:nvPr/>
          </p:nvSpPr>
          <p:spPr>
            <a:xfrm>
              <a:off x="1054151" y="3769798"/>
              <a:ext cx="19853" cy="18990"/>
            </a:xfrm>
            <a:custGeom>
              <a:avLst/>
              <a:gdLst/>
              <a:ahLst/>
              <a:cxnLst/>
              <a:rect l="l" t="t" r="r" b="b"/>
              <a:pathLst>
                <a:path w="230" h="220" extrusionOk="0">
                  <a:moveTo>
                    <a:pt x="40" y="0"/>
                  </a:moveTo>
                  <a:cubicBezTo>
                    <a:pt x="33" y="0"/>
                    <a:pt x="29" y="4"/>
                    <a:pt x="29" y="12"/>
                  </a:cubicBezTo>
                  <a:cubicBezTo>
                    <a:pt x="1" y="12"/>
                    <a:pt x="29" y="69"/>
                    <a:pt x="86" y="126"/>
                  </a:cubicBezTo>
                  <a:cubicBezTo>
                    <a:pt x="133" y="173"/>
                    <a:pt x="199" y="220"/>
                    <a:pt x="222" y="220"/>
                  </a:cubicBezTo>
                  <a:cubicBezTo>
                    <a:pt x="227" y="220"/>
                    <a:pt x="230" y="217"/>
                    <a:pt x="230" y="212"/>
                  </a:cubicBezTo>
                  <a:cubicBezTo>
                    <a:pt x="230" y="212"/>
                    <a:pt x="201" y="155"/>
                    <a:pt x="144" y="69"/>
                  </a:cubicBezTo>
                  <a:cubicBezTo>
                    <a:pt x="102" y="27"/>
                    <a:pt x="60" y="0"/>
                    <a:pt x="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0"/>
            <p:cNvSpPr/>
            <p:nvPr/>
          </p:nvSpPr>
          <p:spPr>
            <a:xfrm>
              <a:off x="1046728" y="3780674"/>
              <a:ext cx="27276" cy="11567"/>
            </a:xfrm>
            <a:custGeom>
              <a:avLst/>
              <a:gdLst/>
              <a:ahLst/>
              <a:cxnLst/>
              <a:rect l="l" t="t" r="r" b="b"/>
              <a:pathLst>
                <a:path w="316" h="134" extrusionOk="0">
                  <a:moveTo>
                    <a:pt x="1" y="0"/>
                  </a:moveTo>
                  <a:cubicBezTo>
                    <a:pt x="1" y="29"/>
                    <a:pt x="58" y="86"/>
                    <a:pt x="144" y="86"/>
                  </a:cubicBezTo>
                  <a:cubicBezTo>
                    <a:pt x="194" y="119"/>
                    <a:pt x="235" y="133"/>
                    <a:pt x="260" y="133"/>
                  </a:cubicBezTo>
                  <a:cubicBezTo>
                    <a:pt x="277" y="133"/>
                    <a:pt x="287" y="126"/>
                    <a:pt x="287" y="115"/>
                  </a:cubicBezTo>
                  <a:cubicBezTo>
                    <a:pt x="316" y="86"/>
                    <a:pt x="258" y="57"/>
                    <a:pt x="172" y="29"/>
                  </a:cubicBezTo>
                  <a:cubicBezTo>
                    <a:pt x="87" y="0"/>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0"/>
            <p:cNvSpPr/>
            <p:nvPr/>
          </p:nvSpPr>
          <p:spPr>
            <a:xfrm>
              <a:off x="1044311" y="3790514"/>
              <a:ext cx="27190" cy="7510"/>
            </a:xfrm>
            <a:custGeom>
              <a:avLst/>
              <a:gdLst/>
              <a:ahLst/>
              <a:cxnLst/>
              <a:rect l="l" t="t" r="r" b="b"/>
              <a:pathLst>
                <a:path w="315" h="87" extrusionOk="0">
                  <a:moveTo>
                    <a:pt x="172" y="1"/>
                  </a:moveTo>
                  <a:cubicBezTo>
                    <a:pt x="86" y="1"/>
                    <a:pt x="0" y="29"/>
                    <a:pt x="0" y="58"/>
                  </a:cubicBezTo>
                  <a:cubicBezTo>
                    <a:pt x="0" y="86"/>
                    <a:pt x="86" y="86"/>
                    <a:pt x="172" y="86"/>
                  </a:cubicBezTo>
                  <a:cubicBezTo>
                    <a:pt x="258" y="86"/>
                    <a:pt x="315" y="58"/>
                    <a:pt x="315" y="29"/>
                  </a:cubicBezTo>
                  <a:cubicBezTo>
                    <a:pt x="315" y="29"/>
                    <a:pt x="25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0"/>
            <p:cNvSpPr/>
            <p:nvPr/>
          </p:nvSpPr>
          <p:spPr>
            <a:xfrm>
              <a:off x="1064164" y="3782141"/>
              <a:ext cx="27190" cy="12948"/>
            </a:xfrm>
            <a:custGeom>
              <a:avLst/>
              <a:gdLst/>
              <a:ahLst/>
              <a:cxnLst/>
              <a:rect l="l" t="t" r="r" b="b"/>
              <a:pathLst>
                <a:path w="315" h="150" extrusionOk="0">
                  <a:moveTo>
                    <a:pt x="164" y="0"/>
                  </a:moveTo>
                  <a:cubicBezTo>
                    <a:pt x="146" y="0"/>
                    <a:pt x="129" y="4"/>
                    <a:pt x="114" y="12"/>
                  </a:cubicBezTo>
                  <a:cubicBezTo>
                    <a:pt x="1" y="68"/>
                    <a:pt x="148" y="150"/>
                    <a:pt x="237" y="150"/>
                  </a:cubicBezTo>
                  <a:cubicBezTo>
                    <a:pt x="284" y="150"/>
                    <a:pt x="315" y="128"/>
                    <a:pt x="285" y="69"/>
                  </a:cubicBezTo>
                  <a:cubicBezTo>
                    <a:pt x="264" y="27"/>
                    <a:pt x="213"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0"/>
            <p:cNvSpPr/>
            <p:nvPr/>
          </p:nvSpPr>
          <p:spPr>
            <a:xfrm>
              <a:off x="1076421" y="3782141"/>
              <a:ext cx="14847" cy="20803"/>
            </a:xfrm>
            <a:custGeom>
              <a:avLst/>
              <a:gdLst/>
              <a:ahLst/>
              <a:cxnLst/>
              <a:rect l="l" t="t" r="r" b="b"/>
              <a:pathLst>
                <a:path w="172" h="241" extrusionOk="0">
                  <a:moveTo>
                    <a:pt x="46" y="0"/>
                  </a:moveTo>
                  <a:cubicBezTo>
                    <a:pt x="31" y="0"/>
                    <a:pt x="16" y="4"/>
                    <a:pt x="0" y="12"/>
                  </a:cubicBezTo>
                  <a:cubicBezTo>
                    <a:pt x="86" y="69"/>
                    <a:pt x="86" y="183"/>
                    <a:pt x="0" y="241"/>
                  </a:cubicBezTo>
                  <a:lnTo>
                    <a:pt x="86" y="241"/>
                  </a:lnTo>
                  <a:cubicBezTo>
                    <a:pt x="143" y="212"/>
                    <a:pt x="172" y="126"/>
                    <a:pt x="143" y="69"/>
                  </a:cubicBezTo>
                  <a:cubicBezTo>
                    <a:pt x="122" y="27"/>
                    <a:pt x="86"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0"/>
            <p:cNvSpPr/>
            <p:nvPr/>
          </p:nvSpPr>
          <p:spPr>
            <a:xfrm>
              <a:off x="1160407" y="3501525"/>
              <a:ext cx="9927" cy="17350"/>
            </a:xfrm>
            <a:custGeom>
              <a:avLst/>
              <a:gdLst/>
              <a:ahLst/>
              <a:cxnLst/>
              <a:rect l="l" t="t" r="r" b="b"/>
              <a:pathLst>
                <a:path w="115" h="201" extrusionOk="0">
                  <a:moveTo>
                    <a:pt x="29" y="0"/>
                  </a:moveTo>
                  <a:cubicBezTo>
                    <a:pt x="0" y="29"/>
                    <a:pt x="29" y="57"/>
                    <a:pt x="29" y="115"/>
                  </a:cubicBezTo>
                  <a:cubicBezTo>
                    <a:pt x="57" y="172"/>
                    <a:pt x="86" y="200"/>
                    <a:pt x="115" y="200"/>
                  </a:cubicBezTo>
                  <a:cubicBezTo>
                    <a:pt x="115" y="200"/>
                    <a:pt x="115" y="143"/>
                    <a:pt x="86" y="86"/>
                  </a:cubicBezTo>
                  <a:cubicBezTo>
                    <a:pt x="57" y="29"/>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0"/>
            <p:cNvSpPr/>
            <p:nvPr/>
          </p:nvSpPr>
          <p:spPr>
            <a:xfrm>
              <a:off x="1143058" y="3499021"/>
              <a:ext cx="14933" cy="13120"/>
            </a:xfrm>
            <a:custGeom>
              <a:avLst/>
              <a:gdLst/>
              <a:ahLst/>
              <a:cxnLst/>
              <a:rect l="l" t="t" r="r" b="b"/>
              <a:pathLst>
                <a:path w="173" h="152" extrusionOk="0">
                  <a:moveTo>
                    <a:pt x="144" y="1"/>
                  </a:moveTo>
                  <a:lnTo>
                    <a:pt x="144" y="1"/>
                  </a:lnTo>
                  <a:cubicBezTo>
                    <a:pt x="144" y="1"/>
                    <a:pt x="115" y="1"/>
                    <a:pt x="58" y="58"/>
                  </a:cubicBezTo>
                  <a:cubicBezTo>
                    <a:pt x="1" y="115"/>
                    <a:pt x="1" y="144"/>
                    <a:pt x="1" y="144"/>
                  </a:cubicBezTo>
                  <a:cubicBezTo>
                    <a:pt x="1" y="149"/>
                    <a:pt x="3" y="151"/>
                    <a:pt x="7" y="151"/>
                  </a:cubicBezTo>
                  <a:cubicBezTo>
                    <a:pt x="22" y="151"/>
                    <a:pt x="64" y="110"/>
                    <a:pt x="87" y="86"/>
                  </a:cubicBezTo>
                  <a:cubicBezTo>
                    <a:pt x="144" y="58"/>
                    <a:pt x="173" y="29"/>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0"/>
            <p:cNvSpPr/>
            <p:nvPr/>
          </p:nvSpPr>
          <p:spPr>
            <a:xfrm>
              <a:off x="1150481" y="3500834"/>
              <a:ext cx="10013" cy="16228"/>
            </a:xfrm>
            <a:custGeom>
              <a:avLst/>
              <a:gdLst/>
              <a:ahLst/>
              <a:cxnLst/>
              <a:rect l="l" t="t" r="r" b="b"/>
              <a:pathLst>
                <a:path w="116" h="188" extrusionOk="0">
                  <a:moveTo>
                    <a:pt x="84" y="1"/>
                  </a:moveTo>
                  <a:cubicBezTo>
                    <a:pt x="76" y="1"/>
                    <a:pt x="53" y="47"/>
                    <a:pt x="29" y="94"/>
                  </a:cubicBezTo>
                  <a:cubicBezTo>
                    <a:pt x="1" y="123"/>
                    <a:pt x="1" y="180"/>
                    <a:pt x="1" y="180"/>
                  </a:cubicBezTo>
                  <a:cubicBezTo>
                    <a:pt x="6" y="185"/>
                    <a:pt x="11" y="187"/>
                    <a:pt x="17" y="187"/>
                  </a:cubicBezTo>
                  <a:cubicBezTo>
                    <a:pt x="40" y="187"/>
                    <a:pt x="63" y="141"/>
                    <a:pt x="87" y="94"/>
                  </a:cubicBezTo>
                  <a:cubicBezTo>
                    <a:pt x="87" y="37"/>
                    <a:pt x="115" y="8"/>
                    <a:pt x="87" y="8"/>
                  </a:cubicBezTo>
                  <a:cubicBezTo>
                    <a:pt x="87" y="3"/>
                    <a:pt x="86" y="1"/>
                    <a:pt x="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0"/>
            <p:cNvSpPr/>
            <p:nvPr/>
          </p:nvSpPr>
          <p:spPr>
            <a:xfrm>
              <a:off x="1157904" y="3501525"/>
              <a:ext cx="5006" cy="17350"/>
            </a:xfrm>
            <a:custGeom>
              <a:avLst/>
              <a:gdLst/>
              <a:ahLst/>
              <a:cxnLst/>
              <a:rect l="l" t="t" r="r" b="b"/>
              <a:pathLst>
                <a:path w="58" h="201" extrusionOk="0">
                  <a:moveTo>
                    <a:pt x="29" y="0"/>
                  </a:moveTo>
                  <a:cubicBezTo>
                    <a:pt x="1" y="0"/>
                    <a:pt x="1" y="29"/>
                    <a:pt x="1" y="86"/>
                  </a:cubicBezTo>
                  <a:cubicBezTo>
                    <a:pt x="1" y="143"/>
                    <a:pt x="1" y="200"/>
                    <a:pt x="29" y="200"/>
                  </a:cubicBezTo>
                  <a:cubicBezTo>
                    <a:pt x="58" y="200"/>
                    <a:pt x="58" y="172"/>
                    <a:pt x="58" y="86"/>
                  </a:cubicBezTo>
                  <a:cubicBezTo>
                    <a:pt x="58" y="29"/>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0"/>
            <p:cNvSpPr/>
            <p:nvPr/>
          </p:nvSpPr>
          <p:spPr>
            <a:xfrm>
              <a:off x="1162824" y="3499021"/>
              <a:ext cx="14933" cy="13379"/>
            </a:xfrm>
            <a:custGeom>
              <a:avLst/>
              <a:gdLst/>
              <a:ahLst/>
              <a:cxnLst/>
              <a:rect l="l" t="t" r="r" b="b"/>
              <a:pathLst>
                <a:path w="173" h="155" extrusionOk="0">
                  <a:moveTo>
                    <a:pt x="1" y="1"/>
                  </a:moveTo>
                  <a:cubicBezTo>
                    <a:pt x="1" y="29"/>
                    <a:pt x="29" y="58"/>
                    <a:pt x="58" y="86"/>
                  </a:cubicBezTo>
                  <a:cubicBezTo>
                    <a:pt x="100" y="128"/>
                    <a:pt x="127" y="155"/>
                    <a:pt x="149" y="155"/>
                  </a:cubicBezTo>
                  <a:cubicBezTo>
                    <a:pt x="157" y="155"/>
                    <a:pt x="165" y="151"/>
                    <a:pt x="173" y="144"/>
                  </a:cubicBezTo>
                  <a:cubicBezTo>
                    <a:pt x="173" y="144"/>
                    <a:pt x="144" y="86"/>
                    <a:pt x="115" y="58"/>
                  </a:cubicBezTo>
                  <a:cubicBezTo>
                    <a:pt x="58" y="29"/>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0"/>
            <p:cNvSpPr/>
            <p:nvPr/>
          </p:nvSpPr>
          <p:spPr>
            <a:xfrm>
              <a:off x="1165327" y="3497209"/>
              <a:ext cx="17350" cy="7941"/>
            </a:xfrm>
            <a:custGeom>
              <a:avLst/>
              <a:gdLst/>
              <a:ahLst/>
              <a:cxnLst/>
              <a:rect l="l" t="t" r="r" b="b"/>
              <a:pathLst>
                <a:path w="201" h="92" extrusionOk="0">
                  <a:moveTo>
                    <a:pt x="36" y="0"/>
                  </a:moveTo>
                  <a:cubicBezTo>
                    <a:pt x="15" y="0"/>
                    <a:pt x="0" y="7"/>
                    <a:pt x="0" y="22"/>
                  </a:cubicBezTo>
                  <a:cubicBezTo>
                    <a:pt x="0" y="22"/>
                    <a:pt x="29" y="50"/>
                    <a:pt x="86" y="79"/>
                  </a:cubicBezTo>
                  <a:cubicBezTo>
                    <a:pt x="105" y="88"/>
                    <a:pt x="125" y="91"/>
                    <a:pt x="141" y="91"/>
                  </a:cubicBezTo>
                  <a:cubicBezTo>
                    <a:pt x="175" y="91"/>
                    <a:pt x="201" y="79"/>
                    <a:pt x="201" y="79"/>
                  </a:cubicBezTo>
                  <a:cubicBezTo>
                    <a:pt x="201" y="50"/>
                    <a:pt x="172" y="22"/>
                    <a:pt x="115" y="22"/>
                  </a:cubicBezTo>
                  <a:cubicBezTo>
                    <a:pt x="86" y="7"/>
                    <a:pt x="58" y="0"/>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0"/>
            <p:cNvSpPr/>
            <p:nvPr/>
          </p:nvSpPr>
          <p:spPr>
            <a:xfrm>
              <a:off x="1165327" y="3491598"/>
              <a:ext cx="17350" cy="5006"/>
            </a:xfrm>
            <a:custGeom>
              <a:avLst/>
              <a:gdLst/>
              <a:ahLst/>
              <a:cxnLst/>
              <a:rect l="l" t="t" r="r" b="b"/>
              <a:pathLst>
                <a:path w="201" h="58" extrusionOk="0">
                  <a:moveTo>
                    <a:pt x="86" y="1"/>
                  </a:moveTo>
                  <a:cubicBezTo>
                    <a:pt x="29" y="1"/>
                    <a:pt x="0" y="29"/>
                    <a:pt x="0" y="58"/>
                  </a:cubicBezTo>
                  <a:lnTo>
                    <a:pt x="115" y="58"/>
                  </a:lnTo>
                  <a:cubicBezTo>
                    <a:pt x="172" y="29"/>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0"/>
            <p:cNvSpPr/>
            <p:nvPr/>
          </p:nvSpPr>
          <p:spPr>
            <a:xfrm>
              <a:off x="1162824" y="3484175"/>
              <a:ext cx="17436" cy="10013"/>
            </a:xfrm>
            <a:custGeom>
              <a:avLst/>
              <a:gdLst/>
              <a:ahLst/>
              <a:cxnLst/>
              <a:rect l="l" t="t" r="r" b="b"/>
              <a:pathLst>
                <a:path w="202" h="116" extrusionOk="0">
                  <a:moveTo>
                    <a:pt x="201" y="1"/>
                  </a:moveTo>
                  <a:lnTo>
                    <a:pt x="201" y="1"/>
                  </a:lnTo>
                  <a:cubicBezTo>
                    <a:pt x="201" y="1"/>
                    <a:pt x="144" y="1"/>
                    <a:pt x="87" y="29"/>
                  </a:cubicBezTo>
                  <a:cubicBezTo>
                    <a:pt x="58" y="58"/>
                    <a:pt x="1" y="87"/>
                    <a:pt x="29" y="115"/>
                  </a:cubicBezTo>
                  <a:cubicBezTo>
                    <a:pt x="29" y="115"/>
                    <a:pt x="87" y="115"/>
                    <a:pt x="115" y="87"/>
                  </a:cubicBezTo>
                  <a:cubicBezTo>
                    <a:pt x="173" y="58"/>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0"/>
            <p:cNvSpPr/>
            <p:nvPr/>
          </p:nvSpPr>
          <p:spPr>
            <a:xfrm>
              <a:off x="1162824" y="3476752"/>
              <a:ext cx="12430" cy="15623"/>
            </a:xfrm>
            <a:custGeom>
              <a:avLst/>
              <a:gdLst/>
              <a:ahLst/>
              <a:cxnLst/>
              <a:rect l="l" t="t" r="r" b="b"/>
              <a:pathLst>
                <a:path w="144" h="181" extrusionOk="0">
                  <a:moveTo>
                    <a:pt x="115" y="1"/>
                  </a:moveTo>
                  <a:lnTo>
                    <a:pt x="115" y="1"/>
                  </a:lnTo>
                  <a:cubicBezTo>
                    <a:pt x="115" y="1"/>
                    <a:pt x="87" y="30"/>
                    <a:pt x="29" y="87"/>
                  </a:cubicBezTo>
                  <a:cubicBezTo>
                    <a:pt x="1" y="115"/>
                    <a:pt x="1" y="173"/>
                    <a:pt x="1" y="173"/>
                  </a:cubicBezTo>
                  <a:cubicBezTo>
                    <a:pt x="1" y="178"/>
                    <a:pt x="3" y="180"/>
                    <a:pt x="7" y="180"/>
                  </a:cubicBezTo>
                  <a:cubicBezTo>
                    <a:pt x="22" y="180"/>
                    <a:pt x="64" y="139"/>
                    <a:pt x="87" y="115"/>
                  </a:cubicBezTo>
                  <a:cubicBezTo>
                    <a:pt x="115" y="58"/>
                    <a:pt x="144" y="30"/>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0"/>
            <p:cNvSpPr/>
            <p:nvPr/>
          </p:nvSpPr>
          <p:spPr>
            <a:xfrm>
              <a:off x="1160407" y="3474335"/>
              <a:ext cx="5006" cy="17350"/>
            </a:xfrm>
            <a:custGeom>
              <a:avLst/>
              <a:gdLst/>
              <a:ahLst/>
              <a:cxnLst/>
              <a:rect l="l" t="t" r="r" b="b"/>
              <a:pathLst>
                <a:path w="58" h="201" extrusionOk="0">
                  <a:moveTo>
                    <a:pt x="57" y="0"/>
                  </a:moveTo>
                  <a:cubicBezTo>
                    <a:pt x="57" y="0"/>
                    <a:pt x="29" y="58"/>
                    <a:pt x="0" y="86"/>
                  </a:cubicBezTo>
                  <a:lnTo>
                    <a:pt x="0" y="201"/>
                  </a:lnTo>
                  <a:cubicBezTo>
                    <a:pt x="0" y="201"/>
                    <a:pt x="29" y="172"/>
                    <a:pt x="57" y="115"/>
                  </a:cubicBezTo>
                  <a:cubicBezTo>
                    <a:pt x="57" y="58"/>
                    <a:pt x="57"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0"/>
            <p:cNvSpPr/>
            <p:nvPr/>
          </p:nvSpPr>
          <p:spPr>
            <a:xfrm>
              <a:off x="1152984" y="3473644"/>
              <a:ext cx="7510" cy="18040"/>
            </a:xfrm>
            <a:custGeom>
              <a:avLst/>
              <a:gdLst/>
              <a:ahLst/>
              <a:cxnLst/>
              <a:rect l="l" t="t" r="r" b="b"/>
              <a:pathLst>
                <a:path w="87" h="209" extrusionOk="0">
                  <a:moveTo>
                    <a:pt x="32" y="1"/>
                  </a:moveTo>
                  <a:cubicBezTo>
                    <a:pt x="30" y="1"/>
                    <a:pt x="29" y="3"/>
                    <a:pt x="29" y="8"/>
                  </a:cubicBezTo>
                  <a:cubicBezTo>
                    <a:pt x="0" y="8"/>
                    <a:pt x="0" y="66"/>
                    <a:pt x="29" y="94"/>
                  </a:cubicBezTo>
                  <a:cubicBezTo>
                    <a:pt x="29" y="151"/>
                    <a:pt x="58" y="209"/>
                    <a:pt x="58" y="209"/>
                  </a:cubicBezTo>
                  <a:cubicBezTo>
                    <a:pt x="86" y="209"/>
                    <a:pt x="86" y="151"/>
                    <a:pt x="58" y="94"/>
                  </a:cubicBezTo>
                  <a:cubicBezTo>
                    <a:pt x="58" y="47"/>
                    <a:pt x="39" y="1"/>
                    <a:pt x="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0"/>
            <p:cNvSpPr/>
            <p:nvPr/>
          </p:nvSpPr>
          <p:spPr>
            <a:xfrm>
              <a:off x="1145561" y="3476752"/>
              <a:ext cx="12430" cy="15623"/>
            </a:xfrm>
            <a:custGeom>
              <a:avLst/>
              <a:gdLst/>
              <a:ahLst/>
              <a:cxnLst/>
              <a:rect l="l" t="t" r="r" b="b"/>
              <a:pathLst>
                <a:path w="144" h="181" extrusionOk="0">
                  <a:moveTo>
                    <a:pt x="29" y="1"/>
                  </a:moveTo>
                  <a:cubicBezTo>
                    <a:pt x="1" y="1"/>
                    <a:pt x="29" y="58"/>
                    <a:pt x="58" y="115"/>
                  </a:cubicBezTo>
                  <a:cubicBezTo>
                    <a:pt x="81" y="139"/>
                    <a:pt x="104" y="180"/>
                    <a:pt x="127" y="180"/>
                  </a:cubicBezTo>
                  <a:cubicBezTo>
                    <a:pt x="133" y="180"/>
                    <a:pt x="138" y="178"/>
                    <a:pt x="144" y="173"/>
                  </a:cubicBezTo>
                  <a:cubicBezTo>
                    <a:pt x="144" y="173"/>
                    <a:pt x="144" y="115"/>
                    <a:pt x="86" y="87"/>
                  </a:cubicBezTo>
                  <a:cubicBezTo>
                    <a:pt x="58" y="30"/>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0"/>
            <p:cNvSpPr/>
            <p:nvPr/>
          </p:nvSpPr>
          <p:spPr>
            <a:xfrm>
              <a:off x="1138138" y="3483139"/>
              <a:ext cx="17436" cy="11049"/>
            </a:xfrm>
            <a:custGeom>
              <a:avLst/>
              <a:gdLst/>
              <a:ahLst/>
              <a:cxnLst/>
              <a:rect l="l" t="t" r="r" b="b"/>
              <a:pathLst>
                <a:path w="202" h="128" extrusionOk="0">
                  <a:moveTo>
                    <a:pt x="42" y="1"/>
                  </a:moveTo>
                  <a:cubicBezTo>
                    <a:pt x="34" y="1"/>
                    <a:pt x="29" y="4"/>
                    <a:pt x="29" y="13"/>
                  </a:cubicBezTo>
                  <a:cubicBezTo>
                    <a:pt x="1" y="41"/>
                    <a:pt x="58" y="70"/>
                    <a:pt x="115" y="99"/>
                  </a:cubicBezTo>
                  <a:cubicBezTo>
                    <a:pt x="144" y="127"/>
                    <a:pt x="201" y="127"/>
                    <a:pt x="201" y="127"/>
                  </a:cubicBezTo>
                  <a:cubicBezTo>
                    <a:pt x="201" y="99"/>
                    <a:pt x="172" y="70"/>
                    <a:pt x="115" y="41"/>
                  </a:cubicBezTo>
                  <a:cubicBezTo>
                    <a:pt x="95" y="21"/>
                    <a:pt x="60" y="1"/>
                    <a:pt x="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0"/>
            <p:cNvSpPr/>
            <p:nvPr/>
          </p:nvSpPr>
          <p:spPr>
            <a:xfrm>
              <a:off x="1135721" y="3492979"/>
              <a:ext cx="19853" cy="3625"/>
            </a:xfrm>
            <a:custGeom>
              <a:avLst/>
              <a:gdLst/>
              <a:ahLst/>
              <a:cxnLst/>
              <a:rect l="l" t="t" r="r" b="b"/>
              <a:pathLst>
                <a:path w="230" h="42" extrusionOk="0">
                  <a:moveTo>
                    <a:pt x="67" y="1"/>
                  </a:moveTo>
                  <a:cubicBezTo>
                    <a:pt x="41" y="1"/>
                    <a:pt x="29" y="13"/>
                    <a:pt x="29" y="13"/>
                  </a:cubicBezTo>
                  <a:cubicBezTo>
                    <a:pt x="0" y="13"/>
                    <a:pt x="57" y="42"/>
                    <a:pt x="115" y="42"/>
                  </a:cubicBezTo>
                  <a:lnTo>
                    <a:pt x="229" y="42"/>
                  </a:lnTo>
                  <a:cubicBezTo>
                    <a:pt x="229" y="42"/>
                    <a:pt x="172" y="13"/>
                    <a:pt x="115" y="13"/>
                  </a:cubicBezTo>
                  <a:cubicBezTo>
                    <a:pt x="95" y="4"/>
                    <a:pt x="80" y="1"/>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0"/>
            <p:cNvSpPr/>
            <p:nvPr/>
          </p:nvSpPr>
          <p:spPr>
            <a:xfrm>
              <a:off x="1138138" y="3496518"/>
              <a:ext cx="17436" cy="6905"/>
            </a:xfrm>
            <a:custGeom>
              <a:avLst/>
              <a:gdLst/>
              <a:ahLst/>
              <a:cxnLst/>
              <a:rect l="l" t="t" r="r" b="b"/>
              <a:pathLst>
                <a:path w="202" h="80" extrusionOk="0">
                  <a:moveTo>
                    <a:pt x="87" y="1"/>
                  </a:moveTo>
                  <a:cubicBezTo>
                    <a:pt x="29" y="1"/>
                    <a:pt x="1" y="58"/>
                    <a:pt x="1" y="58"/>
                  </a:cubicBezTo>
                  <a:cubicBezTo>
                    <a:pt x="1" y="72"/>
                    <a:pt x="15" y="80"/>
                    <a:pt x="36" y="80"/>
                  </a:cubicBezTo>
                  <a:cubicBezTo>
                    <a:pt x="58" y="80"/>
                    <a:pt x="87" y="72"/>
                    <a:pt x="115" y="58"/>
                  </a:cubicBezTo>
                  <a:cubicBezTo>
                    <a:pt x="172" y="58"/>
                    <a:pt x="201" y="30"/>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0"/>
            <p:cNvSpPr/>
            <p:nvPr/>
          </p:nvSpPr>
          <p:spPr>
            <a:xfrm>
              <a:off x="1152984" y="3488145"/>
              <a:ext cx="15710" cy="14501"/>
            </a:xfrm>
            <a:custGeom>
              <a:avLst/>
              <a:gdLst/>
              <a:ahLst/>
              <a:cxnLst/>
              <a:rect l="l" t="t" r="r" b="b"/>
              <a:pathLst>
                <a:path w="182" h="168" extrusionOk="0">
                  <a:moveTo>
                    <a:pt x="88" y="0"/>
                  </a:moveTo>
                  <a:cubicBezTo>
                    <a:pt x="77" y="0"/>
                    <a:pt x="66" y="4"/>
                    <a:pt x="58" y="12"/>
                  </a:cubicBezTo>
                  <a:cubicBezTo>
                    <a:pt x="0" y="41"/>
                    <a:pt x="0" y="98"/>
                    <a:pt x="0" y="127"/>
                  </a:cubicBezTo>
                  <a:cubicBezTo>
                    <a:pt x="19" y="155"/>
                    <a:pt x="48" y="168"/>
                    <a:pt x="76" y="168"/>
                  </a:cubicBezTo>
                  <a:cubicBezTo>
                    <a:pt x="131" y="168"/>
                    <a:pt x="182" y="117"/>
                    <a:pt x="143" y="41"/>
                  </a:cubicBezTo>
                  <a:cubicBezTo>
                    <a:pt x="143" y="20"/>
                    <a:pt x="115"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0"/>
            <p:cNvSpPr/>
            <p:nvPr/>
          </p:nvSpPr>
          <p:spPr>
            <a:xfrm>
              <a:off x="1157904" y="3488145"/>
              <a:ext cx="10013" cy="15278"/>
            </a:xfrm>
            <a:custGeom>
              <a:avLst/>
              <a:gdLst/>
              <a:ahLst/>
              <a:cxnLst/>
              <a:rect l="l" t="t" r="r" b="b"/>
              <a:pathLst>
                <a:path w="116" h="177" extrusionOk="0">
                  <a:moveTo>
                    <a:pt x="26" y="0"/>
                  </a:moveTo>
                  <a:cubicBezTo>
                    <a:pt x="17" y="0"/>
                    <a:pt x="9" y="4"/>
                    <a:pt x="1" y="12"/>
                  </a:cubicBezTo>
                  <a:cubicBezTo>
                    <a:pt x="1" y="12"/>
                    <a:pt x="29" y="41"/>
                    <a:pt x="29" y="41"/>
                  </a:cubicBezTo>
                  <a:cubicBezTo>
                    <a:pt x="58" y="98"/>
                    <a:pt x="29" y="155"/>
                    <a:pt x="1" y="155"/>
                  </a:cubicBezTo>
                  <a:cubicBezTo>
                    <a:pt x="15" y="169"/>
                    <a:pt x="22" y="177"/>
                    <a:pt x="29" y="177"/>
                  </a:cubicBezTo>
                  <a:cubicBezTo>
                    <a:pt x="36" y="177"/>
                    <a:pt x="44" y="169"/>
                    <a:pt x="58" y="155"/>
                  </a:cubicBezTo>
                  <a:cubicBezTo>
                    <a:pt x="86" y="127"/>
                    <a:pt x="115" y="98"/>
                    <a:pt x="86" y="41"/>
                  </a:cubicBezTo>
                  <a:cubicBezTo>
                    <a:pt x="66" y="20"/>
                    <a:pt x="46" y="0"/>
                    <a:pt x="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0"/>
            <p:cNvSpPr/>
            <p:nvPr/>
          </p:nvSpPr>
          <p:spPr>
            <a:xfrm>
              <a:off x="1041808" y="3711447"/>
              <a:ext cx="7510" cy="15623"/>
            </a:xfrm>
            <a:custGeom>
              <a:avLst/>
              <a:gdLst/>
              <a:ahLst/>
              <a:cxnLst/>
              <a:rect l="l" t="t" r="r" b="b"/>
              <a:pathLst>
                <a:path w="87" h="181" extrusionOk="0">
                  <a:moveTo>
                    <a:pt x="1" y="1"/>
                  </a:moveTo>
                  <a:cubicBezTo>
                    <a:pt x="1" y="1"/>
                    <a:pt x="1" y="58"/>
                    <a:pt x="1" y="87"/>
                  </a:cubicBezTo>
                  <a:cubicBezTo>
                    <a:pt x="1" y="133"/>
                    <a:pt x="39" y="180"/>
                    <a:pt x="53" y="180"/>
                  </a:cubicBezTo>
                  <a:cubicBezTo>
                    <a:pt x="56" y="180"/>
                    <a:pt x="58" y="178"/>
                    <a:pt x="58" y="172"/>
                  </a:cubicBezTo>
                  <a:cubicBezTo>
                    <a:pt x="86" y="172"/>
                    <a:pt x="86" y="144"/>
                    <a:pt x="58" y="87"/>
                  </a:cubicBezTo>
                  <a:cubicBezTo>
                    <a:pt x="29" y="29"/>
                    <a:pt x="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0"/>
            <p:cNvSpPr/>
            <p:nvPr/>
          </p:nvSpPr>
          <p:spPr>
            <a:xfrm>
              <a:off x="1022041" y="3709031"/>
              <a:ext cx="14933" cy="13379"/>
            </a:xfrm>
            <a:custGeom>
              <a:avLst/>
              <a:gdLst/>
              <a:ahLst/>
              <a:cxnLst/>
              <a:rect l="l" t="t" r="r" b="b"/>
              <a:pathLst>
                <a:path w="173" h="155" extrusionOk="0">
                  <a:moveTo>
                    <a:pt x="144" y="0"/>
                  </a:moveTo>
                  <a:cubicBezTo>
                    <a:pt x="144" y="0"/>
                    <a:pt x="115" y="0"/>
                    <a:pt x="58" y="57"/>
                  </a:cubicBezTo>
                  <a:cubicBezTo>
                    <a:pt x="29" y="115"/>
                    <a:pt x="1" y="143"/>
                    <a:pt x="1" y="143"/>
                  </a:cubicBezTo>
                  <a:cubicBezTo>
                    <a:pt x="8" y="151"/>
                    <a:pt x="16" y="154"/>
                    <a:pt x="24" y="154"/>
                  </a:cubicBezTo>
                  <a:cubicBezTo>
                    <a:pt x="45" y="154"/>
                    <a:pt x="65" y="128"/>
                    <a:pt x="86" y="86"/>
                  </a:cubicBezTo>
                  <a:cubicBezTo>
                    <a:pt x="144" y="57"/>
                    <a:pt x="172" y="29"/>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0"/>
            <p:cNvSpPr/>
            <p:nvPr/>
          </p:nvSpPr>
          <p:spPr>
            <a:xfrm>
              <a:off x="1026961" y="3711447"/>
              <a:ext cx="12430" cy="17436"/>
            </a:xfrm>
            <a:custGeom>
              <a:avLst/>
              <a:gdLst/>
              <a:ahLst/>
              <a:cxnLst/>
              <a:rect l="l" t="t" r="r" b="b"/>
              <a:pathLst>
                <a:path w="144" h="202" extrusionOk="0">
                  <a:moveTo>
                    <a:pt x="115" y="1"/>
                  </a:moveTo>
                  <a:cubicBezTo>
                    <a:pt x="87" y="1"/>
                    <a:pt x="58" y="29"/>
                    <a:pt x="29" y="87"/>
                  </a:cubicBezTo>
                  <a:cubicBezTo>
                    <a:pt x="1" y="144"/>
                    <a:pt x="1" y="172"/>
                    <a:pt x="29" y="201"/>
                  </a:cubicBezTo>
                  <a:cubicBezTo>
                    <a:pt x="58" y="201"/>
                    <a:pt x="87" y="172"/>
                    <a:pt x="115" y="115"/>
                  </a:cubicBezTo>
                  <a:cubicBezTo>
                    <a:pt x="115" y="58"/>
                    <a:pt x="144"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0"/>
            <p:cNvSpPr/>
            <p:nvPr/>
          </p:nvSpPr>
          <p:spPr>
            <a:xfrm>
              <a:off x="1036888" y="3711447"/>
              <a:ext cx="5006" cy="17436"/>
            </a:xfrm>
            <a:custGeom>
              <a:avLst/>
              <a:gdLst/>
              <a:ahLst/>
              <a:cxnLst/>
              <a:rect l="l" t="t" r="r" b="b"/>
              <a:pathLst>
                <a:path w="58" h="202" extrusionOk="0">
                  <a:moveTo>
                    <a:pt x="29" y="1"/>
                  </a:moveTo>
                  <a:cubicBezTo>
                    <a:pt x="0" y="1"/>
                    <a:pt x="0" y="58"/>
                    <a:pt x="0" y="115"/>
                  </a:cubicBezTo>
                  <a:cubicBezTo>
                    <a:pt x="0" y="172"/>
                    <a:pt x="0" y="201"/>
                    <a:pt x="29" y="201"/>
                  </a:cubicBezTo>
                  <a:cubicBezTo>
                    <a:pt x="58" y="201"/>
                    <a:pt x="58" y="172"/>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0"/>
            <p:cNvSpPr/>
            <p:nvPr/>
          </p:nvSpPr>
          <p:spPr>
            <a:xfrm>
              <a:off x="1041808" y="3709031"/>
              <a:ext cx="14933" cy="13379"/>
            </a:xfrm>
            <a:custGeom>
              <a:avLst/>
              <a:gdLst/>
              <a:ahLst/>
              <a:cxnLst/>
              <a:rect l="l" t="t" r="r" b="b"/>
              <a:pathLst>
                <a:path w="173" h="155" extrusionOk="0">
                  <a:moveTo>
                    <a:pt x="1" y="0"/>
                  </a:moveTo>
                  <a:cubicBezTo>
                    <a:pt x="1" y="29"/>
                    <a:pt x="29" y="57"/>
                    <a:pt x="86" y="86"/>
                  </a:cubicBezTo>
                  <a:cubicBezTo>
                    <a:pt x="107" y="128"/>
                    <a:pt x="144" y="154"/>
                    <a:pt x="162" y="154"/>
                  </a:cubicBezTo>
                  <a:cubicBezTo>
                    <a:pt x="168" y="154"/>
                    <a:pt x="172" y="151"/>
                    <a:pt x="172" y="143"/>
                  </a:cubicBezTo>
                  <a:cubicBezTo>
                    <a:pt x="172" y="143"/>
                    <a:pt x="144" y="86"/>
                    <a:pt x="115" y="57"/>
                  </a:cubicBezTo>
                  <a:cubicBezTo>
                    <a:pt x="58" y="29"/>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0"/>
            <p:cNvSpPr/>
            <p:nvPr/>
          </p:nvSpPr>
          <p:spPr>
            <a:xfrm>
              <a:off x="1044311" y="3707132"/>
              <a:ext cx="17350" cy="8028"/>
            </a:xfrm>
            <a:custGeom>
              <a:avLst/>
              <a:gdLst/>
              <a:ahLst/>
              <a:cxnLst/>
              <a:rect l="l" t="t" r="r" b="b"/>
              <a:pathLst>
                <a:path w="201" h="93" extrusionOk="0">
                  <a:moveTo>
                    <a:pt x="36" y="1"/>
                  </a:moveTo>
                  <a:cubicBezTo>
                    <a:pt x="14" y="1"/>
                    <a:pt x="0" y="8"/>
                    <a:pt x="0" y="22"/>
                  </a:cubicBezTo>
                  <a:cubicBezTo>
                    <a:pt x="0" y="51"/>
                    <a:pt x="29" y="51"/>
                    <a:pt x="86" y="79"/>
                  </a:cubicBezTo>
                  <a:cubicBezTo>
                    <a:pt x="124" y="79"/>
                    <a:pt x="162" y="92"/>
                    <a:pt x="184" y="92"/>
                  </a:cubicBezTo>
                  <a:cubicBezTo>
                    <a:pt x="194" y="92"/>
                    <a:pt x="200" y="89"/>
                    <a:pt x="200" y="79"/>
                  </a:cubicBezTo>
                  <a:cubicBezTo>
                    <a:pt x="200" y="51"/>
                    <a:pt x="172" y="22"/>
                    <a:pt x="115" y="22"/>
                  </a:cubicBezTo>
                  <a:cubicBezTo>
                    <a:pt x="86" y="8"/>
                    <a:pt x="57" y="1"/>
                    <a:pt x="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0"/>
            <p:cNvSpPr/>
            <p:nvPr/>
          </p:nvSpPr>
          <p:spPr>
            <a:xfrm>
              <a:off x="1044311" y="3701607"/>
              <a:ext cx="17350" cy="5006"/>
            </a:xfrm>
            <a:custGeom>
              <a:avLst/>
              <a:gdLst/>
              <a:ahLst/>
              <a:cxnLst/>
              <a:rect l="l" t="t" r="r" b="b"/>
              <a:pathLst>
                <a:path w="201" h="58" extrusionOk="0">
                  <a:moveTo>
                    <a:pt x="86" y="0"/>
                  </a:moveTo>
                  <a:cubicBezTo>
                    <a:pt x="29" y="0"/>
                    <a:pt x="0" y="29"/>
                    <a:pt x="0" y="58"/>
                  </a:cubicBezTo>
                  <a:lnTo>
                    <a:pt x="115" y="58"/>
                  </a:lnTo>
                  <a:cubicBezTo>
                    <a:pt x="172" y="29"/>
                    <a:pt x="200" y="29"/>
                    <a:pt x="2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0"/>
            <p:cNvSpPr/>
            <p:nvPr/>
          </p:nvSpPr>
          <p:spPr>
            <a:xfrm>
              <a:off x="1041808" y="3694184"/>
              <a:ext cx="17350" cy="9927"/>
            </a:xfrm>
            <a:custGeom>
              <a:avLst/>
              <a:gdLst/>
              <a:ahLst/>
              <a:cxnLst/>
              <a:rect l="l" t="t" r="r" b="b"/>
              <a:pathLst>
                <a:path w="201" h="115" extrusionOk="0">
                  <a:moveTo>
                    <a:pt x="201" y="0"/>
                  </a:moveTo>
                  <a:lnTo>
                    <a:pt x="201" y="0"/>
                  </a:lnTo>
                  <a:cubicBezTo>
                    <a:pt x="201" y="0"/>
                    <a:pt x="144" y="0"/>
                    <a:pt x="115" y="29"/>
                  </a:cubicBezTo>
                  <a:cubicBezTo>
                    <a:pt x="58" y="58"/>
                    <a:pt x="1" y="86"/>
                    <a:pt x="29" y="115"/>
                  </a:cubicBezTo>
                  <a:cubicBezTo>
                    <a:pt x="29" y="115"/>
                    <a:pt x="86" y="115"/>
                    <a:pt x="115" y="86"/>
                  </a:cubicBezTo>
                  <a:cubicBezTo>
                    <a:pt x="172" y="58"/>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0"/>
            <p:cNvSpPr/>
            <p:nvPr/>
          </p:nvSpPr>
          <p:spPr>
            <a:xfrm>
              <a:off x="1041808" y="3689264"/>
              <a:ext cx="12430" cy="14847"/>
            </a:xfrm>
            <a:custGeom>
              <a:avLst/>
              <a:gdLst/>
              <a:ahLst/>
              <a:cxnLst/>
              <a:rect l="l" t="t" r="r" b="b"/>
              <a:pathLst>
                <a:path w="144" h="172" extrusionOk="0">
                  <a:moveTo>
                    <a:pt x="144" y="0"/>
                  </a:moveTo>
                  <a:cubicBezTo>
                    <a:pt x="115" y="0"/>
                    <a:pt x="86" y="0"/>
                    <a:pt x="58" y="57"/>
                  </a:cubicBezTo>
                  <a:cubicBezTo>
                    <a:pt x="1" y="115"/>
                    <a:pt x="1" y="172"/>
                    <a:pt x="1" y="172"/>
                  </a:cubicBezTo>
                  <a:cubicBezTo>
                    <a:pt x="1" y="172"/>
                    <a:pt x="58" y="143"/>
                    <a:pt x="86" y="86"/>
                  </a:cubicBezTo>
                  <a:cubicBezTo>
                    <a:pt x="115" y="57"/>
                    <a:pt x="144" y="0"/>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0"/>
            <p:cNvSpPr/>
            <p:nvPr/>
          </p:nvSpPr>
          <p:spPr>
            <a:xfrm>
              <a:off x="1041808" y="3684258"/>
              <a:ext cx="5006" cy="17436"/>
            </a:xfrm>
            <a:custGeom>
              <a:avLst/>
              <a:gdLst/>
              <a:ahLst/>
              <a:cxnLst/>
              <a:rect l="l" t="t" r="r" b="b"/>
              <a:pathLst>
                <a:path w="58" h="202" extrusionOk="0">
                  <a:moveTo>
                    <a:pt x="29" y="1"/>
                  </a:moveTo>
                  <a:cubicBezTo>
                    <a:pt x="29" y="1"/>
                    <a:pt x="1" y="30"/>
                    <a:pt x="1" y="87"/>
                  </a:cubicBezTo>
                  <a:lnTo>
                    <a:pt x="1" y="201"/>
                  </a:lnTo>
                  <a:cubicBezTo>
                    <a:pt x="1" y="201"/>
                    <a:pt x="29" y="173"/>
                    <a:pt x="29" y="115"/>
                  </a:cubicBezTo>
                  <a:cubicBezTo>
                    <a:pt x="58" y="58"/>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0"/>
            <p:cNvSpPr/>
            <p:nvPr/>
          </p:nvSpPr>
          <p:spPr>
            <a:xfrm>
              <a:off x="1034385" y="3684258"/>
              <a:ext cx="5006" cy="17436"/>
            </a:xfrm>
            <a:custGeom>
              <a:avLst/>
              <a:gdLst/>
              <a:ahLst/>
              <a:cxnLst/>
              <a:rect l="l" t="t" r="r" b="b"/>
              <a:pathLst>
                <a:path w="58" h="202" extrusionOk="0">
                  <a:moveTo>
                    <a:pt x="1" y="1"/>
                  </a:moveTo>
                  <a:cubicBezTo>
                    <a:pt x="1" y="1"/>
                    <a:pt x="1" y="58"/>
                    <a:pt x="1" y="115"/>
                  </a:cubicBezTo>
                  <a:cubicBezTo>
                    <a:pt x="1" y="173"/>
                    <a:pt x="29" y="201"/>
                    <a:pt x="58" y="201"/>
                  </a:cubicBezTo>
                  <a:cubicBezTo>
                    <a:pt x="58" y="201"/>
                    <a:pt x="58" y="144"/>
                    <a:pt x="58" y="87"/>
                  </a:cubicBezTo>
                  <a:cubicBezTo>
                    <a:pt x="58" y="30"/>
                    <a:pt x="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0"/>
            <p:cNvSpPr/>
            <p:nvPr/>
          </p:nvSpPr>
          <p:spPr>
            <a:xfrm>
              <a:off x="1024544" y="3686070"/>
              <a:ext cx="12430" cy="15623"/>
            </a:xfrm>
            <a:custGeom>
              <a:avLst/>
              <a:gdLst/>
              <a:ahLst/>
              <a:cxnLst/>
              <a:rect l="l" t="t" r="r" b="b"/>
              <a:pathLst>
                <a:path w="144" h="181" extrusionOk="0">
                  <a:moveTo>
                    <a:pt x="32" y="1"/>
                  </a:moveTo>
                  <a:cubicBezTo>
                    <a:pt x="30" y="1"/>
                    <a:pt x="29" y="3"/>
                    <a:pt x="29" y="9"/>
                  </a:cubicBezTo>
                  <a:cubicBezTo>
                    <a:pt x="0" y="9"/>
                    <a:pt x="29" y="66"/>
                    <a:pt x="57" y="94"/>
                  </a:cubicBezTo>
                  <a:cubicBezTo>
                    <a:pt x="86" y="152"/>
                    <a:pt x="115" y="180"/>
                    <a:pt x="143" y="180"/>
                  </a:cubicBezTo>
                  <a:cubicBezTo>
                    <a:pt x="143" y="180"/>
                    <a:pt x="143" y="123"/>
                    <a:pt x="86" y="66"/>
                  </a:cubicBezTo>
                  <a:cubicBezTo>
                    <a:pt x="63" y="43"/>
                    <a:pt x="40" y="1"/>
                    <a:pt x="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0"/>
            <p:cNvSpPr/>
            <p:nvPr/>
          </p:nvSpPr>
          <p:spPr>
            <a:xfrm>
              <a:off x="1019538" y="3694184"/>
              <a:ext cx="14933" cy="9927"/>
            </a:xfrm>
            <a:custGeom>
              <a:avLst/>
              <a:gdLst/>
              <a:ahLst/>
              <a:cxnLst/>
              <a:rect l="l" t="t" r="r" b="b"/>
              <a:pathLst>
                <a:path w="173" h="115" extrusionOk="0">
                  <a:moveTo>
                    <a:pt x="1" y="0"/>
                  </a:moveTo>
                  <a:cubicBezTo>
                    <a:pt x="1" y="0"/>
                    <a:pt x="30" y="58"/>
                    <a:pt x="87" y="86"/>
                  </a:cubicBezTo>
                  <a:cubicBezTo>
                    <a:pt x="115" y="115"/>
                    <a:pt x="173" y="115"/>
                    <a:pt x="173" y="115"/>
                  </a:cubicBezTo>
                  <a:cubicBezTo>
                    <a:pt x="173" y="86"/>
                    <a:pt x="144" y="58"/>
                    <a:pt x="115" y="29"/>
                  </a:cubicBezTo>
                  <a:cubicBezTo>
                    <a:pt x="58" y="0"/>
                    <a:pt x="1"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0"/>
            <p:cNvSpPr/>
            <p:nvPr/>
          </p:nvSpPr>
          <p:spPr>
            <a:xfrm>
              <a:off x="1017121" y="3702988"/>
              <a:ext cx="17350" cy="3625"/>
            </a:xfrm>
            <a:custGeom>
              <a:avLst/>
              <a:gdLst/>
              <a:ahLst/>
              <a:cxnLst/>
              <a:rect l="l" t="t" r="r" b="b"/>
              <a:pathLst>
                <a:path w="201" h="42" extrusionOk="0">
                  <a:moveTo>
                    <a:pt x="60" y="0"/>
                  </a:moveTo>
                  <a:cubicBezTo>
                    <a:pt x="26" y="0"/>
                    <a:pt x="0" y="13"/>
                    <a:pt x="0" y="13"/>
                  </a:cubicBezTo>
                  <a:cubicBezTo>
                    <a:pt x="0" y="13"/>
                    <a:pt x="29" y="42"/>
                    <a:pt x="86" y="42"/>
                  </a:cubicBezTo>
                  <a:lnTo>
                    <a:pt x="201" y="42"/>
                  </a:lnTo>
                  <a:cubicBezTo>
                    <a:pt x="201" y="42"/>
                    <a:pt x="172" y="13"/>
                    <a:pt x="115" y="13"/>
                  </a:cubicBezTo>
                  <a:cubicBezTo>
                    <a:pt x="96" y="3"/>
                    <a:pt x="77" y="0"/>
                    <a:pt x="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0"/>
            <p:cNvSpPr/>
            <p:nvPr/>
          </p:nvSpPr>
          <p:spPr>
            <a:xfrm>
              <a:off x="1017121" y="3707909"/>
              <a:ext cx="17350" cy="5524"/>
            </a:xfrm>
            <a:custGeom>
              <a:avLst/>
              <a:gdLst/>
              <a:ahLst/>
              <a:cxnLst/>
              <a:rect l="l" t="t" r="r" b="b"/>
              <a:pathLst>
                <a:path w="201" h="64" extrusionOk="0">
                  <a:moveTo>
                    <a:pt x="184" y="0"/>
                  </a:moveTo>
                  <a:cubicBezTo>
                    <a:pt x="163" y="0"/>
                    <a:pt x="124" y="13"/>
                    <a:pt x="86" y="13"/>
                  </a:cubicBezTo>
                  <a:cubicBezTo>
                    <a:pt x="29" y="13"/>
                    <a:pt x="0" y="42"/>
                    <a:pt x="0" y="42"/>
                  </a:cubicBezTo>
                  <a:cubicBezTo>
                    <a:pt x="0" y="56"/>
                    <a:pt x="15" y="63"/>
                    <a:pt x="36" y="63"/>
                  </a:cubicBezTo>
                  <a:cubicBezTo>
                    <a:pt x="58" y="63"/>
                    <a:pt x="86" y="56"/>
                    <a:pt x="115" y="42"/>
                  </a:cubicBezTo>
                  <a:cubicBezTo>
                    <a:pt x="172" y="42"/>
                    <a:pt x="201" y="13"/>
                    <a:pt x="201" y="13"/>
                  </a:cubicBezTo>
                  <a:cubicBezTo>
                    <a:pt x="201" y="4"/>
                    <a:pt x="194" y="0"/>
                    <a:pt x="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0"/>
            <p:cNvSpPr/>
            <p:nvPr/>
          </p:nvSpPr>
          <p:spPr>
            <a:xfrm>
              <a:off x="1019538" y="3709031"/>
              <a:ext cx="17436" cy="8459"/>
            </a:xfrm>
            <a:custGeom>
              <a:avLst/>
              <a:gdLst/>
              <a:ahLst/>
              <a:cxnLst/>
              <a:rect l="l" t="t" r="r" b="b"/>
              <a:pathLst>
                <a:path w="202" h="98" extrusionOk="0">
                  <a:moveTo>
                    <a:pt x="173" y="0"/>
                  </a:moveTo>
                  <a:cubicBezTo>
                    <a:pt x="173" y="0"/>
                    <a:pt x="115" y="0"/>
                    <a:pt x="87" y="29"/>
                  </a:cubicBezTo>
                  <a:cubicBezTo>
                    <a:pt x="30" y="57"/>
                    <a:pt x="1" y="86"/>
                    <a:pt x="1" y="86"/>
                  </a:cubicBezTo>
                  <a:cubicBezTo>
                    <a:pt x="1" y="94"/>
                    <a:pt x="6" y="98"/>
                    <a:pt x="14" y="98"/>
                  </a:cubicBezTo>
                  <a:cubicBezTo>
                    <a:pt x="34" y="98"/>
                    <a:pt x="75" y="78"/>
                    <a:pt x="115" y="57"/>
                  </a:cubicBezTo>
                  <a:cubicBezTo>
                    <a:pt x="144" y="57"/>
                    <a:pt x="201" y="0"/>
                    <a:pt x="1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0"/>
            <p:cNvSpPr/>
            <p:nvPr/>
          </p:nvSpPr>
          <p:spPr>
            <a:xfrm>
              <a:off x="1024544" y="3710498"/>
              <a:ext cx="12430" cy="14415"/>
            </a:xfrm>
            <a:custGeom>
              <a:avLst/>
              <a:gdLst/>
              <a:ahLst/>
              <a:cxnLst/>
              <a:rect l="l" t="t" r="r" b="b"/>
              <a:pathLst>
                <a:path w="144" h="167" extrusionOk="0">
                  <a:moveTo>
                    <a:pt x="120" y="1"/>
                  </a:moveTo>
                  <a:cubicBezTo>
                    <a:pt x="99" y="1"/>
                    <a:pt x="78" y="27"/>
                    <a:pt x="57" y="69"/>
                  </a:cubicBezTo>
                  <a:cubicBezTo>
                    <a:pt x="29" y="126"/>
                    <a:pt x="0" y="155"/>
                    <a:pt x="0" y="155"/>
                  </a:cubicBezTo>
                  <a:cubicBezTo>
                    <a:pt x="8" y="163"/>
                    <a:pt x="16" y="166"/>
                    <a:pt x="23" y="166"/>
                  </a:cubicBezTo>
                  <a:cubicBezTo>
                    <a:pt x="44" y="166"/>
                    <a:pt x="65" y="140"/>
                    <a:pt x="86" y="98"/>
                  </a:cubicBezTo>
                  <a:cubicBezTo>
                    <a:pt x="115" y="40"/>
                    <a:pt x="143" y="12"/>
                    <a:pt x="143" y="12"/>
                  </a:cubicBezTo>
                  <a:cubicBezTo>
                    <a:pt x="136" y="4"/>
                    <a:pt x="128" y="1"/>
                    <a:pt x="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0"/>
            <p:cNvSpPr/>
            <p:nvPr/>
          </p:nvSpPr>
          <p:spPr>
            <a:xfrm>
              <a:off x="1031968" y="3711447"/>
              <a:ext cx="7423" cy="17436"/>
            </a:xfrm>
            <a:custGeom>
              <a:avLst/>
              <a:gdLst/>
              <a:ahLst/>
              <a:cxnLst/>
              <a:rect l="l" t="t" r="r" b="b"/>
              <a:pathLst>
                <a:path w="86" h="202" extrusionOk="0">
                  <a:moveTo>
                    <a:pt x="86" y="1"/>
                  </a:moveTo>
                  <a:cubicBezTo>
                    <a:pt x="86" y="1"/>
                    <a:pt x="29" y="29"/>
                    <a:pt x="29" y="87"/>
                  </a:cubicBezTo>
                  <a:cubicBezTo>
                    <a:pt x="0" y="144"/>
                    <a:pt x="29" y="201"/>
                    <a:pt x="29" y="201"/>
                  </a:cubicBezTo>
                  <a:cubicBezTo>
                    <a:pt x="29" y="201"/>
                    <a:pt x="57" y="172"/>
                    <a:pt x="86" y="115"/>
                  </a:cubicBezTo>
                  <a:lnTo>
                    <a:pt x="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0"/>
            <p:cNvSpPr/>
            <p:nvPr/>
          </p:nvSpPr>
          <p:spPr>
            <a:xfrm>
              <a:off x="1039305" y="3711447"/>
              <a:ext cx="5093" cy="17436"/>
            </a:xfrm>
            <a:custGeom>
              <a:avLst/>
              <a:gdLst/>
              <a:ahLst/>
              <a:cxnLst/>
              <a:rect l="l" t="t" r="r" b="b"/>
              <a:pathLst>
                <a:path w="59" h="202" extrusionOk="0">
                  <a:moveTo>
                    <a:pt x="1" y="1"/>
                  </a:moveTo>
                  <a:cubicBezTo>
                    <a:pt x="1" y="1"/>
                    <a:pt x="1" y="58"/>
                    <a:pt x="1" y="115"/>
                  </a:cubicBezTo>
                  <a:cubicBezTo>
                    <a:pt x="1" y="172"/>
                    <a:pt x="30" y="201"/>
                    <a:pt x="58" y="201"/>
                  </a:cubicBezTo>
                  <a:cubicBezTo>
                    <a:pt x="58" y="201"/>
                    <a:pt x="58" y="172"/>
                    <a:pt x="58" y="87"/>
                  </a:cubicBezTo>
                  <a:cubicBezTo>
                    <a:pt x="58" y="29"/>
                    <a:pt x="30"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0"/>
            <p:cNvSpPr/>
            <p:nvPr/>
          </p:nvSpPr>
          <p:spPr>
            <a:xfrm>
              <a:off x="1041808" y="3710498"/>
              <a:ext cx="12430" cy="15882"/>
            </a:xfrm>
            <a:custGeom>
              <a:avLst/>
              <a:gdLst/>
              <a:ahLst/>
              <a:cxnLst/>
              <a:rect l="l" t="t" r="r" b="b"/>
              <a:pathLst>
                <a:path w="144" h="184" extrusionOk="0">
                  <a:moveTo>
                    <a:pt x="24" y="1"/>
                  </a:moveTo>
                  <a:cubicBezTo>
                    <a:pt x="16" y="1"/>
                    <a:pt x="8" y="4"/>
                    <a:pt x="1" y="12"/>
                  </a:cubicBezTo>
                  <a:cubicBezTo>
                    <a:pt x="1" y="12"/>
                    <a:pt x="1" y="40"/>
                    <a:pt x="29" y="98"/>
                  </a:cubicBezTo>
                  <a:cubicBezTo>
                    <a:pt x="86" y="155"/>
                    <a:pt x="115" y="183"/>
                    <a:pt x="115" y="183"/>
                  </a:cubicBezTo>
                  <a:cubicBezTo>
                    <a:pt x="144" y="155"/>
                    <a:pt x="115" y="126"/>
                    <a:pt x="86" y="69"/>
                  </a:cubicBezTo>
                  <a:cubicBezTo>
                    <a:pt x="65" y="27"/>
                    <a:pt x="44" y="1"/>
                    <a:pt x="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0"/>
            <p:cNvSpPr/>
            <p:nvPr/>
          </p:nvSpPr>
          <p:spPr>
            <a:xfrm>
              <a:off x="1044311" y="3709031"/>
              <a:ext cx="14847" cy="9927"/>
            </a:xfrm>
            <a:custGeom>
              <a:avLst/>
              <a:gdLst/>
              <a:ahLst/>
              <a:cxnLst/>
              <a:rect l="l" t="t" r="r" b="b"/>
              <a:pathLst>
                <a:path w="172" h="115" extrusionOk="0">
                  <a:moveTo>
                    <a:pt x="0" y="0"/>
                  </a:moveTo>
                  <a:cubicBezTo>
                    <a:pt x="0" y="0"/>
                    <a:pt x="29" y="57"/>
                    <a:pt x="57" y="86"/>
                  </a:cubicBezTo>
                  <a:cubicBezTo>
                    <a:pt x="115" y="115"/>
                    <a:pt x="172" y="115"/>
                    <a:pt x="172" y="115"/>
                  </a:cubicBezTo>
                  <a:cubicBezTo>
                    <a:pt x="172" y="86"/>
                    <a:pt x="143" y="57"/>
                    <a:pt x="86" y="29"/>
                  </a:cubicBezTo>
                  <a:cubicBezTo>
                    <a:pt x="57" y="0"/>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0"/>
            <p:cNvSpPr/>
            <p:nvPr/>
          </p:nvSpPr>
          <p:spPr>
            <a:xfrm>
              <a:off x="1044311" y="3706527"/>
              <a:ext cx="17350" cy="3625"/>
            </a:xfrm>
            <a:custGeom>
              <a:avLst/>
              <a:gdLst/>
              <a:ahLst/>
              <a:cxnLst/>
              <a:rect l="l" t="t" r="r" b="b"/>
              <a:pathLst>
                <a:path w="201" h="42" extrusionOk="0">
                  <a:moveTo>
                    <a:pt x="0" y="1"/>
                  </a:moveTo>
                  <a:cubicBezTo>
                    <a:pt x="0" y="1"/>
                    <a:pt x="29" y="29"/>
                    <a:pt x="86" y="29"/>
                  </a:cubicBezTo>
                  <a:cubicBezTo>
                    <a:pt x="105" y="39"/>
                    <a:pt x="124" y="42"/>
                    <a:pt x="141" y="42"/>
                  </a:cubicBezTo>
                  <a:cubicBezTo>
                    <a:pt x="175" y="42"/>
                    <a:pt x="200" y="29"/>
                    <a:pt x="200" y="29"/>
                  </a:cubicBezTo>
                  <a:cubicBezTo>
                    <a:pt x="200" y="29"/>
                    <a:pt x="172"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0"/>
            <p:cNvSpPr/>
            <p:nvPr/>
          </p:nvSpPr>
          <p:spPr>
            <a:xfrm>
              <a:off x="1044311" y="3699708"/>
              <a:ext cx="17350" cy="5524"/>
            </a:xfrm>
            <a:custGeom>
              <a:avLst/>
              <a:gdLst/>
              <a:ahLst/>
              <a:cxnLst/>
              <a:rect l="l" t="t" r="r" b="b"/>
              <a:pathLst>
                <a:path w="201" h="64" extrusionOk="0">
                  <a:moveTo>
                    <a:pt x="165" y="1"/>
                  </a:moveTo>
                  <a:cubicBezTo>
                    <a:pt x="143" y="1"/>
                    <a:pt x="115" y="8"/>
                    <a:pt x="86" y="22"/>
                  </a:cubicBezTo>
                  <a:cubicBezTo>
                    <a:pt x="29" y="22"/>
                    <a:pt x="0" y="51"/>
                    <a:pt x="0" y="51"/>
                  </a:cubicBezTo>
                  <a:cubicBezTo>
                    <a:pt x="0" y="60"/>
                    <a:pt x="7" y="64"/>
                    <a:pt x="17" y="64"/>
                  </a:cubicBezTo>
                  <a:cubicBezTo>
                    <a:pt x="38" y="64"/>
                    <a:pt x="76" y="51"/>
                    <a:pt x="115" y="51"/>
                  </a:cubicBezTo>
                  <a:cubicBezTo>
                    <a:pt x="172" y="51"/>
                    <a:pt x="200" y="22"/>
                    <a:pt x="200" y="22"/>
                  </a:cubicBezTo>
                  <a:cubicBezTo>
                    <a:pt x="200" y="8"/>
                    <a:pt x="186" y="1"/>
                    <a:pt x="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0"/>
            <p:cNvSpPr/>
            <p:nvPr/>
          </p:nvSpPr>
          <p:spPr>
            <a:xfrm>
              <a:off x="1041808" y="3690645"/>
              <a:ext cx="17350" cy="12084"/>
            </a:xfrm>
            <a:custGeom>
              <a:avLst/>
              <a:gdLst/>
              <a:ahLst/>
              <a:cxnLst/>
              <a:rect l="l" t="t" r="r" b="b"/>
              <a:pathLst>
                <a:path w="201" h="140" extrusionOk="0">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72" y="41"/>
                    <a:pt x="201" y="13"/>
                    <a:pt x="172" y="13"/>
                  </a:cubicBezTo>
                  <a:cubicBezTo>
                    <a:pt x="172" y="4"/>
                    <a:pt x="167" y="1"/>
                    <a:pt x="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0"/>
            <p:cNvSpPr/>
            <p:nvPr/>
          </p:nvSpPr>
          <p:spPr>
            <a:xfrm>
              <a:off x="1041808" y="3686070"/>
              <a:ext cx="10013" cy="15623"/>
            </a:xfrm>
            <a:custGeom>
              <a:avLst/>
              <a:gdLst/>
              <a:ahLst/>
              <a:cxnLst/>
              <a:rect l="l" t="t" r="r" b="b"/>
              <a:pathLst>
                <a:path w="116" h="181" extrusionOk="0">
                  <a:moveTo>
                    <a:pt x="83" y="1"/>
                  </a:moveTo>
                  <a:cubicBezTo>
                    <a:pt x="75" y="1"/>
                    <a:pt x="52" y="43"/>
                    <a:pt x="29" y="66"/>
                  </a:cubicBezTo>
                  <a:cubicBezTo>
                    <a:pt x="1" y="123"/>
                    <a:pt x="1" y="180"/>
                    <a:pt x="1" y="180"/>
                  </a:cubicBezTo>
                  <a:cubicBezTo>
                    <a:pt x="1" y="180"/>
                    <a:pt x="58" y="152"/>
                    <a:pt x="58" y="94"/>
                  </a:cubicBezTo>
                  <a:cubicBezTo>
                    <a:pt x="86" y="66"/>
                    <a:pt x="115" y="9"/>
                    <a:pt x="86" y="9"/>
                  </a:cubicBezTo>
                  <a:cubicBezTo>
                    <a:pt x="86" y="3"/>
                    <a:pt x="85"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0"/>
            <p:cNvSpPr/>
            <p:nvPr/>
          </p:nvSpPr>
          <p:spPr>
            <a:xfrm>
              <a:off x="1036888" y="3684258"/>
              <a:ext cx="5006" cy="17436"/>
            </a:xfrm>
            <a:custGeom>
              <a:avLst/>
              <a:gdLst/>
              <a:ahLst/>
              <a:cxnLst/>
              <a:rect l="l" t="t" r="r" b="b"/>
              <a:pathLst>
                <a:path w="58" h="202" extrusionOk="0">
                  <a:moveTo>
                    <a:pt x="58" y="1"/>
                  </a:moveTo>
                  <a:cubicBezTo>
                    <a:pt x="29" y="1"/>
                    <a:pt x="29" y="30"/>
                    <a:pt x="0" y="87"/>
                  </a:cubicBezTo>
                  <a:cubicBezTo>
                    <a:pt x="0" y="144"/>
                    <a:pt x="0" y="201"/>
                    <a:pt x="29" y="201"/>
                  </a:cubicBezTo>
                  <a:cubicBezTo>
                    <a:pt x="58" y="201"/>
                    <a:pt x="58" y="144"/>
                    <a:pt x="58" y="87"/>
                  </a:cubicBezTo>
                  <a:cubicBezTo>
                    <a:pt x="58" y="30"/>
                    <a:pt x="5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0"/>
            <p:cNvSpPr/>
            <p:nvPr/>
          </p:nvSpPr>
          <p:spPr>
            <a:xfrm>
              <a:off x="1029465" y="3686070"/>
              <a:ext cx="9927" cy="16228"/>
            </a:xfrm>
            <a:custGeom>
              <a:avLst/>
              <a:gdLst/>
              <a:ahLst/>
              <a:cxnLst/>
              <a:rect l="l" t="t" r="r" b="b"/>
              <a:pathLst>
                <a:path w="115" h="188" extrusionOk="0">
                  <a:moveTo>
                    <a:pt x="45" y="1"/>
                  </a:moveTo>
                  <a:cubicBezTo>
                    <a:pt x="40" y="1"/>
                    <a:pt x="34" y="3"/>
                    <a:pt x="29" y="9"/>
                  </a:cubicBezTo>
                  <a:cubicBezTo>
                    <a:pt x="29" y="9"/>
                    <a:pt x="0" y="37"/>
                    <a:pt x="29" y="94"/>
                  </a:cubicBezTo>
                  <a:cubicBezTo>
                    <a:pt x="52" y="141"/>
                    <a:pt x="76" y="188"/>
                    <a:pt x="84" y="188"/>
                  </a:cubicBezTo>
                  <a:cubicBezTo>
                    <a:pt x="85" y="188"/>
                    <a:pt x="86" y="186"/>
                    <a:pt x="86" y="180"/>
                  </a:cubicBezTo>
                  <a:cubicBezTo>
                    <a:pt x="115" y="180"/>
                    <a:pt x="86" y="152"/>
                    <a:pt x="86" y="94"/>
                  </a:cubicBezTo>
                  <a:cubicBezTo>
                    <a:pt x="86" y="48"/>
                    <a:pt x="67" y="1"/>
                    <a:pt x="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0"/>
            <p:cNvSpPr/>
            <p:nvPr/>
          </p:nvSpPr>
          <p:spPr>
            <a:xfrm>
              <a:off x="1022041" y="3689264"/>
              <a:ext cx="14933" cy="14847"/>
            </a:xfrm>
            <a:custGeom>
              <a:avLst/>
              <a:gdLst/>
              <a:ahLst/>
              <a:cxnLst/>
              <a:rect l="l" t="t" r="r" b="b"/>
              <a:pathLst>
                <a:path w="173" h="172" extrusionOk="0">
                  <a:moveTo>
                    <a:pt x="29" y="0"/>
                  </a:moveTo>
                  <a:cubicBezTo>
                    <a:pt x="1" y="29"/>
                    <a:pt x="29" y="57"/>
                    <a:pt x="58" y="115"/>
                  </a:cubicBezTo>
                  <a:cubicBezTo>
                    <a:pt x="115" y="143"/>
                    <a:pt x="144" y="172"/>
                    <a:pt x="172" y="172"/>
                  </a:cubicBezTo>
                  <a:cubicBezTo>
                    <a:pt x="172" y="143"/>
                    <a:pt x="172" y="115"/>
                    <a:pt x="115" y="57"/>
                  </a:cubicBezTo>
                  <a:cubicBezTo>
                    <a:pt x="58" y="29"/>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0"/>
            <p:cNvSpPr/>
            <p:nvPr/>
          </p:nvSpPr>
          <p:spPr>
            <a:xfrm>
              <a:off x="1017121" y="3696687"/>
              <a:ext cx="17350" cy="8545"/>
            </a:xfrm>
            <a:custGeom>
              <a:avLst/>
              <a:gdLst/>
              <a:ahLst/>
              <a:cxnLst/>
              <a:rect l="l" t="t" r="r" b="b"/>
              <a:pathLst>
                <a:path w="201" h="99" extrusionOk="0">
                  <a:moveTo>
                    <a:pt x="0" y="0"/>
                  </a:moveTo>
                  <a:cubicBezTo>
                    <a:pt x="0" y="0"/>
                    <a:pt x="29" y="57"/>
                    <a:pt x="86" y="86"/>
                  </a:cubicBezTo>
                  <a:cubicBezTo>
                    <a:pt x="124" y="86"/>
                    <a:pt x="163" y="99"/>
                    <a:pt x="184" y="99"/>
                  </a:cubicBezTo>
                  <a:cubicBezTo>
                    <a:pt x="194" y="99"/>
                    <a:pt x="201" y="95"/>
                    <a:pt x="201" y="86"/>
                  </a:cubicBezTo>
                  <a:cubicBezTo>
                    <a:pt x="201" y="57"/>
                    <a:pt x="172" y="29"/>
                    <a:pt x="115" y="29"/>
                  </a:cubicBezTo>
                  <a:cubicBezTo>
                    <a:pt x="58" y="0"/>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0"/>
            <p:cNvSpPr/>
            <p:nvPr/>
          </p:nvSpPr>
          <p:spPr>
            <a:xfrm>
              <a:off x="1017121" y="3704024"/>
              <a:ext cx="17350" cy="5093"/>
            </a:xfrm>
            <a:custGeom>
              <a:avLst/>
              <a:gdLst/>
              <a:ahLst/>
              <a:cxnLst/>
              <a:rect l="l" t="t" r="r" b="b"/>
              <a:pathLst>
                <a:path w="201" h="59" extrusionOk="0">
                  <a:moveTo>
                    <a:pt x="86" y="1"/>
                  </a:moveTo>
                  <a:cubicBezTo>
                    <a:pt x="29" y="1"/>
                    <a:pt x="0" y="30"/>
                    <a:pt x="0" y="30"/>
                  </a:cubicBezTo>
                  <a:cubicBezTo>
                    <a:pt x="0" y="58"/>
                    <a:pt x="29" y="58"/>
                    <a:pt x="86" y="58"/>
                  </a:cubicBezTo>
                  <a:cubicBezTo>
                    <a:pt x="143" y="58"/>
                    <a:pt x="201" y="58"/>
                    <a:pt x="201" y="30"/>
                  </a:cubicBezTo>
                  <a:cubicBezTo>
                    <a:pt x="201" y="1"/>
                    <a:pt x="143" y="1"/>
                    <a:pt x="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0"/>
            <p:cNvSpPr/>
            <p:nvPr/>
          </p:nvSpPr>
          <p:spPr>
            <a:xfrm>
              <a:off x="1031968" y="3698068"/>
              <a:ext cx="14847" cy="14501"/>
            </a:xfrm>
            <a:custGeom>
              <a:avLst/>
              <a:gdLst/>
              <a:ahLst/>
              <a:cxnLst/>
              <a:rect l="l" t="t" r="r" b="b"/>
              <a:pathLst>
                <a:path w="172" h="168" extrusionOk="0">
                  <a:moveTo>
                    <a:pt x="88" y="1"/>
                  </a:moveTo>
                  <a:cubicBezTo>
                    <a:pt x="77" y="1"/>
                    <a:pt x="66" y="4"/>
                    <a:pt x="57" y="13"/>
                  </a:cubicBezTo>
                  <a:cubicBezTo>
                    <a:pt x="0" y="41"/>
                    <a:pt x="0" y="99"/>
                    <a:pt x="29" y="127"/>
                  </a:cubicBezTo>
                  <a:cubicBezTo>
                    <a:pt x="29" y="147"/>
                    <a:pt x="57" y="168"/>
                    <a:pt x="84" y="168"/>
                  </a:cubicBezTo>
                  <a:cubicBezTo>
                    <a:pt x="95" y="168"/>
                    <a:pt x="106" y="164"/>
                    <a:pt x="115" y="156"/>
                  </a:cubicBezTo>
                  <a:cubicBezTo>
                    <a:pt x="172" y="127"/>
                    <a:pt x="172" y="99"/>
                    <a:pt x="172" y="41"/>
                  </a:cubicBezTo>
                  <a:cubicBezTo>
                    <a:pt x="152" y="21"/>
                    <a:pt x="117" y="1"/>
                    <a:pt x="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0"/>
            <p:cNvSpPr/>
            <p:nvPr/>
          </p:nvSpPr>
          <p:spPr>
            <a:xfrm>
              <a:off x="1036888" y="3699104"/>
              <a:ext cx="9927" cy="14329"/>
            </a:xfrm>
            <a:custGeom>
              <a:avLst/>
              <a:gdLst/>
              <a:ahLst/>
              <a:cxnLst/>
              <a:rect l="l" t="t" r="r" b="b"/>
              <a:pathLst>
                <a:path w="115" h="166" extrusionOk="0">
                  <a:moveTo>
                    <a:pt x="0" y="1"/>
                  </a:moveTo>
                  <a:cubicBezTo>
                    <a:pt x="0" y="1"/>
                    <a:pt x="29" y="29"/>
                    <a:pt x="29" y="29"/>
                  </a:cubicBezTo>
                  <a:cubicBezTo>
                    <a:pt x="58" y="87"/>
                    <a:pt x="58" y="144"/>
                    <a:pt x="0" y="144"/>
                  </a:cubicBezTo>
                  <a:cubicBezTo>
                    <a:pt x="15" y="158"/>
                    <a:pt x="22" y="165"/>
                    <a:pt x="29" y="165"/>
                  </a:cubicBezTo>
                  <a:cubicBezTo>
                    <a:pt x="36" y="165"/>
                    <a:pt x="43" y="158"/>
                    <a:pt x="58" y="144"/>
                  </a:cubicBezTo>
                  <a:cubicBezTo>
                    <a:pt x="115" y="144"/>
                    <a:pt x="115" y="87"/>
                    <a:pt x="86" y="29"/>
                  </a:cubicBezTo>
                  <a:cubicBezTo>
                    <a:pt x="86" y="1"/>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0"/>
            <p:cNvSpPr/>
            <p:nvPr/>
          </p:nvSpPr>
          <p:spPr>
            <a:xfrm>
              <a:off x="1157904" y="3815201"/>
              <a:ext cx="10013" cy="17436"/>
            </a:xfrm>
            <a:custGeom>
              <a:avLst/>
              <a:gdLst/>
              <a:ahLst/>
              <a:cxnLst/>
              <a:rect l="l" t="t" r="r" b="b"/>
              <a:pathLst>
                <a:path w="116" h="202" extrusionOk="0">
                  <a:moveTo>
                    <a:pt x="1" y="1"/>
                  </a:moveTo>
                  <a:cubicBezTo>
                    <a:pt x="1" y="1"/>
                    <a:pt x="1" y="58"/>
                    <a:pt x="1" y="115"/>
                  </a:cubicBezTo>
                  <a:cubicBezTo>
                    <a:pt x="1" y="172"/>
                    <a:pt x="58" y="201"/>
                    <a:pt x="86" y="201"/>
                  </a:cubicBezTo>
                  <a:cubicBezTo>
                    <a:pt x="86" y="201"/>
                    <a:pt x="115" y="144"/>
                    <a:pt x="86" y="87"/>
                  </a:cubicBezTo>
                  <a:cubicBezTo>
                    <a:pt x="58" y="29"/>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0"/>
            <p:cNvSpPr/>
            <p:nvPr/>
          </p:nvSpPr>
          <p:spPr>
            <a:xfrm>
              <a:off x="1140641" y="3814165"/>
              <a:ext cx="14933" cy="13466"/>
            </a:xfrm>
            <a:custGeom>
              <a:avLst/>
              <a:gdLst/>
              <a:ahLst/>
              <a:cxnLst/>
              <a:rect l="l" t="t" r="r" b="b"/>
              <a:pathLst>
                <a:path w="173" h="156" extrusionOk="0">
                  <a:moveTo>
                    <a:pt x="131" y="1"/>
                  </a:moveTo>
                  <a:cubicBezTo>
                    <a:pt x="112" y="1"/>
                    <a:pt x="78" y="21"/>
                    <a:pt x="58" y="41"/>
                  </a:cubicBezTo>
                  <a:cubicBezTo>
                    <a:pt x="0" y="99"/>
                    <a:pt x="0" y="127"/>
                    <a:pt x="0" y="156"/>
                  </a:cubicBezTo>
                  <a:cubicBezTo>
                    <a:pt x="0" y="156"/>
                    <a:pt x="58" y="127"/>
                    <a:pt x="86" y="99"/>
                  </a:cubicBezTo>
                  <a:cubicBezTo>
                    <a:pt x="143" y="41"/>
                    <a:pt x="172" y="13"/>
                    <a:pt x="143" y="13"/>
                  </a:cubicBezTo>
                  <a:cubicBezTo>
                    <a:pt x="143" y="4"/>
                    <a:pt x="138"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0"/>
            <p:cNvSpPr/>
            <p:nvPr/>
          </p:nvSpPr>
          <p:spPr>
            <a:xfrm>
              <a:off x="1148064" y="3815201"/>
              <a:ext cx="9927" cy="17436"/>
            </a:xfrm>
            <a:custGeom>
              <a:avLst/>
              <a:gdLst/>
              <a:ahLst/>
              <a:cxnLst/>
              <a:rect l="l" t="t" r="r" b="b"/>
              <a:pathLst>
                <a:path w="115" h="202" extrusionOk="0">
                  <a:moveTo>
                    <a:pt x="86" y="1"/>
                  </a:moveTo>
                  <a:cubicBezTo>
                    <a:pt x="86" y="1"/>
                    <a:pt x="57" y="29"/>
                    <a:pt x="29" y="87"/>
                  </a:cubicBezTo>
                  <a:cubicBezTo>
                    <a:pt x="0" y="144"/>
                    <a:pt x="0" y="201"/>
                    <a:pt x="0" y="201"/>
                  </a:cubicBezTo>
                  <a:cubicBezTo>
                    <a:pt x="29" y="201"/>
                    <a:pt x="57" y="172"/>
                    <a:pt x="57" y="115"/>
                  </a:cubicBezTo>
                  <a:cubicBezTo>
                    <a:pt x="86" y="58"/>
                    <a:pt x="115"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0"/>
            <p:cNvSpPr/>
            <p:nvPr/>
          </p:nvSpPr>
          <p:spPr>
            <a:xfrm>
              <a:off x="1155487" y="3815201"/>
              <a:ext cx="5006" cy="19853"/>
            </a:xfrm>
            <a:custGeom>
              <a:avLst/>
              <a:gdLst/>
              <a:ahLst/>
              <a:cxnLst/>
              <a:rect l="l" t="t" r="r" b="b"/>
              <a:pathLst>
                <a:path w="58" h="230" extrusionOk="0">
                  <a:moveTo>
                    <a:pt x="29" y="1"/>
                  </a:moveTo>
                  <a:cubicBezTo>
                    <a:pt x="0" y="1"/>
                    <a:pt x="0" y="58"/>
                    <a:pt x="0" y="115"/>
                  </a:cubicBezTo>
                  <a:cubicBezTo>
                    <a:pt x="0" y="172"/>
                    <a:pt x="0" y="230"/>
                    <a:pt x="29" y="230"/>
                  </a:cubicBezTo>
                  <a:cubicBezTo>
                    <a:pt x="57" y="230"/>
                    <a:pt x="57" y="172"/>
                    <a:pt x="57" y="115"/>
                  </a:cubicBezTo>
                  <a:cubicBezTo>
                    <a:pt x="57"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0"/>
            <p:cNvSpPr/>
            <p:nvPr/>
          </p:nvSpPr>
          <p:spPr>
            <a:xfrm>
              <a:off x="1160407" y="3814165"/>
              <a:ext cx="14847" cy="12084"/>
            </a:xfrm>
            <a:custGeom>
              <a:avLst/>
              <a:gdLst/>
              <a:ahLst/>
              <a:cxnLst/>
              <a:rect l="l" t="t" r="r" b="b"/>
              <a:pathLst>
                <a:path w="172" h="140" extrusionOk="0">
                  <a:moveTo>
                    <a:pt x="26" y="1"/>
                  </a:moveTo>
                  <a:cubicBezTo>
                    <a:pt x="17" y="1"/>
                    <a:pt x="9" y="4"/>
                    <a:pt x="0" y="13"/>
                  </a:cubicBezTo>
                  <a:cubicBezTo>
                    <a:pt x="0" y="13"/>
                    <a:pt x="29" y="41"/>
                    <a:pt x="57" y="99"/>
                  </a:cubicBezTo>
                  <a:cubicBezTo>
                    <a:pt x="98" y="119"/>
                    <a:pt x="124" y="139"/>
                    <a:pt x="146" y="139"/>
                  </a:cubicBezTo>
                  <a:cubicBezTo>
                    <a:pt x="155" y="139"/>
                    <a:pt x="164" y="136"/>
                    <a:pt x="172" y="127"/>
                  </a:cubicBezTo>
                  <a:cubicBezTo>
                    <a:pt x="172" y="127"/>
                    <a:pt x="143" y="99"/>
                    <a:pt x="115" y="41"/>
                  </a:cubicBezTo>
                  <a:cubicBezTo>
                    <a:pt x="74" y="21"/>
                    <a:pt x="48" y="1"/>
                    <a:pt x="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0"/>
            <p:cNvSpPr/>
            <p:nvPr/>
          </p:nvSpPr>
          <p:spPr>
            <a:xfrm>
              <a:off x="1160407" y="3810885"/>
              <a:ext cx="19853" cy="8718"/>
            </a:xfrm>
            <a:custGeom>
              <a:avLst/>
              <a:gdLst/>
              <a:ahLst/>
              <a:cxnLst/>
              <a:rect l="l" t="t" r="r" b="b"/>
              <a:pathLst>
                <a:path w="230" h="101" extrusionOk="0">
                  <a:moveTo>
                    <a:pt x="50" y="1"/>
                  </a:moveTo>
                  <a:cubicBezTo>
                    <a:pt x="36" y="1"/>
                    <a:pt x="29" y="8"/>
                    <a:pt x="29" y="22"/>
                  </a:cubicBezTo>
                  <a:cubicBezTo>
                    <a:pt x="0" y="51"/>
                    <a:pt x="57" y="51"/>
                    <a:pt x="115" y="79"/>
                  </a:cubicBezTo>
                  <a:cubicBezTo>
                    <a:pt x="143" y="94"/>
                    <a:pt x="165" y="101"/>
                    <a:pt x="183" y="101"/>
                  </a:cubicBezTo>
                  <a:cubicBezTo>
                    <a:pt x="201" y="101"/>
                    <a:pt x="215" y="94"/>
                    <a:pt x="229" y="79"/>
                  </a:cubicBezTo>
                  <a:cubicBezTo>
                    <a:pt x="229" y="51"/>
                    <a:pt x="172" y="51"/>
                    <a:pt x="115" y="22"/>
                  </a:cubicBezTo>
                  <a:cubicBezTo>
                    <a:pt x="86" y="8"/>
                    <a:pt x="65" y="1"/>
                    <a:pt x="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0"/>
            <p:cNvSpPr/>
            <p:nvPr/>
          </p:nvSpPr>
          <p:spPr>
            <a:xfrm>
              <a:off x="1162824" y="3806741"/>
              <a:ext cx="17436" cy="5438"/>
            </a:xfrm>
            <a:custGeom>
              <a:avLst/>
              <a:gdLst/>
              <a:ahLst/>
              <a:cxnLst/>
              <a:rect l="l" t="t" r="r" b="b"/>
              <a:pathLst>
                <a:path w="202" h="63" extrusionOk="0">
                  <a:moveTo>
                    <a:pt x="184" y="0"/>
                  </a:moveTo>
                  <a:cubicBezTo>
                    <a:pt x="163" y="0"/>
                    <a:pt x="125" y="13"/>
                    <a:pt x="87" y="13"/>
                  </a:cubicBezTo>
                  <a:cubicBezTo>
                    <a:pt x="29" y="13"/>
                    <a:pt x="1" y="42"/>
                    <a:pt x="1" y="42"/>
                  </a:cubicBezTo>
                  <a:cubicBezTo>
                    <a:pt x="1" y="56"/>
                    <a:pt x="8" y="63"/>
                    <a:pt x="26" y="63"/>
                  </a:cubicBezTo>
                  <a:cubicBezTo>
                    <a:pt x="44" y="63"/>
                    <a:pt x="72" y="56"/>
                    <a:pt x="115" y="42"/>
                  </a:cubicBezTo>
                  <a:cubicBezTo>
                    <a:pt x="173" y="13"/>
                    <a:pt x="201" y="13"/>
                    <a:pt x="201" y="13"/>
                  </a:cubicBezTo>
                  <a:cubicBezTo>
                    <a:pt x="201" y="3"/>
                    <a:pt x="195"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0"/>
            <p:cNvSpPr/>
            <p:nvPr/>
          </p:nvSpPr>
          <p:spPr>
            <a:xfrm>
              <a:off x="1160407" y="3799405"/>
              <a:ext cx="17350" cy="8459"/>
            </a:xfrm>
            <a:custGeom>
              <a:avLst/>
              <a:gdLst/>
              <a:ahLst/>
              <a:cxnLst/>
              <a:rect l="l" t="t" r="r" b="b"/>
              <a:pathLst>
                <a:path w="201" h="98" extrusionOk="0">
                  <a:moveTo>
                    <a:pt x="187" y="0"/>
                  </a:moveTo>
                  <a:cubicBezTo>
                    <a:pt x="167" y="0"/>
                    <a:pt x="127" y="20"/>
                    <a:pt x="86" y="41"/>
                  </a:cubicBezTo>
                  <a:cubicBezTo>
                    <a:pt x="57" y="69"/>
                    <a:pt x="0" y="98"/>
                    <a:pt x="29" y="98"/>
                  </a:cubicBezTo>
                  <a:cubicBezTo>
                    <a:pt x="29" y="98"/>
                    <a:pt x="57" y="98"/>
                    <a:pt x="115" y="69"/>
                  </a:cubicBezTo>
                  <a:cubicBezTo>
                    <a:pt x="172" y="41"/>
                    <a:pt x="201" y="12"/>
                    <a:pt x="201" y="12"/>
                  </a:cubicBezTo>
                  <a:cubicBezTo>
                    <a:pt x="201" y="4"/>
                    <a:pt x="196" y="0"/>
                    <a:pt x="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0"/>
            <p:cNvSpPr/>
            <p:nvPr/>
          </p:nvSpPr>
          <p:spPr>
            <a:xfrm>
              <a:off x="1160407" y="3791981"/>
              <a:ext cx="12430" cy="15882"/>
            </a:xfrm>
            <a:custGeom>
              <a:avLst/>
              <a:gdLst/>
              <a:ahLst/>
              <a:cxnLst/>
              <a:rect l="l" t="t" r="r" b="b"/>
              <a:pathLst>
                <a:path w="144" h="184" extrusionOk="0">
                  <a:moveTo>
                    <a:pt x="120" y="1"/>
                  </a:moveTo>
                  <a:cubicBezTo>
                    <a:pt x="99" y="1"/>
                    <a:pt x="78" y="28"/>
                    <a:pt x="57" y="69"/>
                  </a:cubicBezTo>
                  <a:cubicBezTo>
                    <a:pt x="0" y="127"/>
                    <a:pt x="0" y="155"/>
                    <a:pt x="0" y="184"/>
                  </a:cubicBezTo>
                  <a:cubicBezTo>
                    <a:pt x="29" y="184"/>
                    <a:pt x="57" y="155"/>
                    <a:pt x="86" y="98"/>
                  </a:cubicBezTo>
                  <a:cubicBezTo>
                    <a:pt x="115" y="69"/>
                    <a:pt x="143" y="12"/>
                    <a:pt x="143" y="12"/>
                  </a:cubicBezTo>
                  <a:cubicBezTo>
                    <a:pt x="136" y="5"/>
                    <a:pt x="128" y="1"/>
                    <a:pt x="1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0"/>
            <p:cNvSpPr/>
            <p:nvPr/>
          </p:nvSpPr>
          <p:spPr>
            <a:xfrm>
              <a:off x="1157904" y="3788011"/>
              <a:ext cx="5006" cy="17436"/>
            </a:xfrm>
            <a:custGeom>
              <a:avLst/>
              <a:gdLst/>
              <a:ahLst/>
              <a:cxnLst/>
              <a:rect l="l" t="t" r="r" b="b"/>
              <a:pathLst>
                <a:path w="58" h="202" extrusionOk="0">
                  <a:moveTo>
                    <a:pt x="58" y="1"/>
                  </a:moveTo>
                  <a:cubicBezTo>
                    <a:pt x="58" y="1"/>
                    <a:pt x="29" y="30"/>
                    <a:pt x="1" y="87"/>
                  </a:cubicBezTo>
                  <a:lnTo>
                    <a:pt x="1" y="201"/>
                  </a:lnTo>
                  <a:cubicBezTo>
                    <a:pt x="1" y="201"/>
                    <a:pt x="29" y="173"/>
                    <a:pt x="58" y="115"/>
                  </a:cubicBezTo>
                  <a:cubicBezTo>
                    <a:pt x="58" y="58"/>
                    <a:pt x="58"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0"/>
            <p:cNvSpPr/>
            <p:nvPr/>
          </p:nvSpPr>
          <p:spPr>
            <a:xfrm>
              <a:off x="1150481" y="3788011"/>
              <a:ext cx="7510" cy="17436"/>
            </a:xfrm>
            <a:custGeom>
              <a:avLst/>
              <a:gdLst/>
              <a:ahLst/>
              <a:cxnLst/>
              <a:rect l="l" t="t" r="r" b="b"/>
              <a:pathLst>
                <a:path w="87" h="202" extrusionOk="0">
                  <a:moveTo>
                    <a:pt x="29" y="1"/>
                  </a:moveTo>
                  <a:cubicBezTo>
                    <a:pt x="1" y="1"/>
                    <a:pt x="1" y="58"/>
                    <a:pt x="29" y="115"/>
                  </a:cubicBezTo>
                  <a:cubicBezTo>
                    <a:pt x="29" y="173"/>
                    <a:pt x="58" y="201"/>
                    <a:pt x="58" y="201"/>
                  </a:cubicBezTo>
                  <a:cubicBezTo>
                    <a:pt x="87" y="201"/>
                    <a:pt x="58" y="144"/>
                    <a:pt x="58" y="87"/>
                  </a:cubicBezTo>
                  <a:cubicBezTo>
                    <a:pt x="58" y="30"/>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0"/>
            <p:cNvSpPr/>
            <p:nvPr/>
          </p:nvSpPr>
          <p:spPr>
            <a:xfrm>
              <a:off x="1143058" y="3791981"/>
              <a:ext cx="12516" cy="15882"/>
            </a:xfrm>
            <a:custGeom>
              <a:avLst/>
              <a:gdLst/>
              <a:ahLst/>
              <a:cxnLst/>
              <a:rect l="l" t="t" r="r" b="b"/>
              <a:pathLst>
                <a:path w="145" h="184" extrusionOk="0">
                  <a:moveTo>
                    <a:pt x="24" y="1"/>
                  </a:moveTo>
                  <a:cubicBezTo>
                    <a:pt x="16" y="1"/>
                    <a:pt x="9" y="5"/>
                    <a:pt x="1" y="12"/>
                  </a:cubicBezTo>
                  <a:cubicBezTo>
                    <a:pt x="1" y="12"/>
                    <a:pt x="30" y="41"/>
                    <a:pt x="58" y="98"/>
                  </a:cubicBezTo>
                  <a:cubicBezTo>
                    <a:pt x="87" y="155"/>
                    <a:pt x="115" y="184"/>
                    <a:pt x="144" y="184"/>
                  </a:cubicBezTo>
                  <a:cubicBezTo>
                    <a:pt x="144" y="155"/>
                    <a:pt x="144" y="127"/>
                    <a:pt x="87" y="69"/>
                  </a:cubicBezTo>
                  <a:cubicBezTo>
                    <a:pt x="66" y="28"/>
                    <a:pt x="45" y="1"/>
                    <a:pt x="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0"/>
            <p:cNvSpPr/>
            <p:nvPr/>
          </p:nvSpPr>
          <p:spPr>
            <a:xfrm>
              <a:off x="1138138" y="3797937"/>
              <a:ext cx="17436" cy="10962"/>
            </a:xfrm>
            <a:custGeom>
              <a:avLst/>
              <a:gdLst/>
              <a:ahLst/>
              <a:cxnLst/>
              <a:rect l="l" t="t" r="r" b="b"/>
              <a:pathLst>
                <a:path w="202" h="127" extrusionOk="0">
                  <a:moveTo>
                    <a:pt x="1" y="0"/>
                  </a:moveTo>
                  <a:cubicBezTo>
                    <a:pt x="1" y="29"/>
                    <a:pt x="29" y="58"/>
                    <a:pt x="58" y="86"/>
                  </a:cubicBezTo>
                  <a:cubicBezTo>
                    <a:pt x="98" y="107"/>
                    <a:pt x="139" y="127"/>
                    <a:pt x="159" y="127"/>
                  </a:cubicBezTo>
                  <a:cubicBezTo>
                    <a:pt x="167" y="127"/>
                    <a:pt x="172" y="123"/>
                    <a:pt x="172" y="115"/>
                  </a:cubicBezTo>
                  <a:cubicBezTo>
                    <a:pt x="201" y="115"/>
                    <a:pt x="144" y="86"/>
                    <a:pt x="87" y="58"/>
                  </a:cubicBezTo>
                  <a:cubicBezTo>
                    <a:pt x="58" y="29"/>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0"/>
            <p:cNvSpPr/>
            <p:nvPr/>
          </p:nvSpPr>
          <p:spPr>
            <a:xfrm>
              <a:off x="1135721" y="3807777"/>
              <a:ext cx="17350" cy="2590"/>
            </a:xfrm>
            <a:custGeom>
              <a:avLst/>
              <a:gdLst/>
              <a:ahLst/>
              <a:cxnLst/>
              <a:rect l="l" t="t" r="r" b="b"/>
              <a:pathLst>
                <a:path w="201" h="30" extrusionOk="0">
                  <a:moveTo>
                    <a:pt x="0" y="1"/>
                  </a:moveTo>
                  <a:cubicBezTo>
                    <a:pt x="0" y="1"/>
                    <a:pt x="29" y="30"/>
                    <a:pt x="86" y="30"/>
                  </a:cubicBezTo>
                  <a:lnTo>
                    <a:pt x="200" y="30"/>
                  </a:lnTo>
                  <a:cubicBezTo>
                    <a:pt x="200" y="30"/>
                    <a:pt x="143"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0"/>
            <p:cNvSpPr/>
            <p:nvPr/>
          </p:nvSpPr>
          <p:spPr>
            <a:xfrm>
              <a:off x="1135721" y="3812784"/>
              <a:ext cx="17350" cy="6129"/>
            </a:xfrm>
            <a:custGeom>
              <a:avLst/>
              <a:gdLst/>
              <a:ahLst/>
              <a:cxnLst/>
              <a:rect l="l" t="t" r="r" b="b"/>
              <a:pathLst>
                <a:path w="201" h="71" extrusionOk="0">
                  <a:moveTo>
                    <a:pt x="86" y="0"/>
                  </a:moveTo>
                  <a:cubicBezTo>
                    <a:pt x="29" y="0"/>
                    <a:pt x="0" y="57"/>
                    <a:pt x="0" y="57"/>
                  </a:cubicBezTo>
                  <a:cubicBezTo>
                    <a:pt x="0" y="67"/>
                    <a:pt x="6" y="70"/>
                    <a:pt x="17" y="70"/>
                  </a:cubicBezTo>
                  <a:cubicBezTo>
                    <a:pt x="38" y="70"/>
                    <a:pt x="76" y="57"/>
                    <a:pt x="115" y="57"/>
                  </a:cubicBezTo>
                  <a:cubicBezTo>
                    <a:pt x="172" y="57"/>
                    <a:pt x="200"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0"/>
            <p:cNvSpPr/>
            <p:nvPr/>
          </p:nvSpPr>
          <p:spPr>
            <a:xfrm>
              <a:off x="1135721" y="3811748"/>
              <a:ext cx="17350" cy="10099"/>
            </a:xfrm>
            <a:custGeom>
              <a:avLst/>
              <a:gdLst/>
              <a:ahLst/>
              <a:cxnLst/>
              <a:rect l="l" t="t" r="r" b="b"/>
              <a:pathLst>
                <a:path w="201" h="117" extrusionOk="0">
                  <a:moveTo>
                    <a:pt x="187" y="0"/>
                  </a:moveTo>
                  <a:cubicBezTo>
                    <a:pt x="167" y="0"/>
                    <a:pt x="126" y="21"/>
                    <a:pt x="86" y="41"/>
                  </a:cubicBezTo>
                  <a:cubicBezTo>
                    <a:pt x="57" y="69"/>
                    <a:pt x="0" y="98"/>
                    <a:pt x="29" y="98"/>
                  </a:cubicBezTo>
                  <a:cubicBezTo>
                    <a:pt x="29" y="110"/>
                    <a:pt x="39" y="117"/>
                    <a:pt x="52" y="117"/>
                  </a:cubicBezTo>
                  <a:cubicBezTo>
                    <a:pt x="71" y="117"/>
                    <a:pt x="98" y="103"/>
                    <a:pt x="115" y="69"/>
                  </a:cubicBezTo>
                  <a:cubicBezTo>
                    <a:pt x="172" y="41"/>
                    <a:pt x="200" y="12"/>
                    <a:pt x="200" y="12"/>
                  </a:cubicBezTo>
                  <a:cubicBezTo>
                    <a:pt x="200" y="4"/>
                    <a:pt x="195" y="0"/>
                    <a:pt x="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0"/>
            <p:cNvSpPr/>
            <p:nvPr/>
          </p:nvSpPr>
          <p:spPr>
            <a:xfrm>
              <a:off x="1143058" y="3814510"/>
              <a:ext cx="12516" cy="15623"/>
            </a:xfrm>
            <a:custGeom>
              <a:avLst/>
              <a:gdLst/>
              <a:ahLst/>
              <a:cxnLst/>
              <a:rect l="l" t="t" r="r" b="b"/>
              <a:pathLst>
                <a:path w="145" h="181" extrusionOk="0">
                  <a:moveTo>
                    <a:pt x="128" y="1"/>
                  </a:moveTo>
                  <a:cubicBezTo>
                    <a:pt x="104" y="1"/>
                    <a:pt x="81" y="43"/>
                    <a:pt x="58" y="66"/>
                  </a:cubicBezTo>
                  <a:cubicBezTo>
                    <a:pt x="1" y="123"/>
                    <a:pt x="1" y="152"/>
                    <a:pt x="1" y="180"/>
                  </a:cubicBezTo>
                  <a:cubicBezTo>
                    <a:pt x="30" y="180"/>
                    <a:pt x="58" y="152"/>
                    <a:pt x="87" y="95"/>
                  </a:cubicBezTo>
                  <a:cubicBezTo>
                    <a:pt x="115" y="66"/>
                    <a:pt x="144" y="9"/>
                    <a:pt x="144" y="9"/>
                  </a:cubicBezTo>
                  <a:cubicBezTo>
                    <a:pt x="139" y="3"/>
                    <a:pt x="133" y="1"/>
                    <a:pt x="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0"/>
            <p:cNvSpPr/>
            <p:nvPr/>
          </p:nvSpPr>
          <p:spPr>
            <a:xfrm>
              <a:off x="1150481" y="3815201"/>
              <a:ext cx="5093" cy="17436"/>
            </a:xfrm>
            <a:custGeom>
              <a:avLst/>
              <a:gdLst/>
              <a:ahLst/>
              <a:cxnLst/>
              <a:rect l="l" t="t" r="r" b="b"/>
              <a:pathLst>
                <a:path w="59" h="202" extrusionOk="0">
                  <a:moveTo>
                    <a:pt x="58" y="1"/>
                  </a:moveTo>
                  <a:cubicBezTo>
                    <a:pt x="58" y="1"/>
                    <a:pt x="29" y="58"/>
                    <a:pt x="29" y="115"/>
                  </a:cubicBezTo>
                  <a:cubicBezTo>
                    <a:pt x="1" y="144"/>
                    <a:pt x="29" y="201"/>
                    <a:pt x="29" y="201"/>
                  </a:cubicBezTo>
                  <a:cubicBezTo>
                    <a:pt x="29" y="201"/>
                    <a:pt x="58" y="172"/>
                    <a:pt x="58" y="115"/>
                  </a:cubicBezTo>
                  <a:lnTo>
                    <a:pt x="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0"/>
            <p:cNvSpPr/>
            <p:nvPr/>
          </p:nvSpPr>
          <p:spPr>
            <a:xfrm>
              <a:off x="1157904" y="3815201"/>
              <a:ext cx="7510" cy="18040"/>
            </a:xfrm>
            <a:custGeom>
              <a:avLst/>
              <a:gdLst/>
              <a:ahLst/>
              <a:cxnLst/>
              <a:rect l="l" t="t" r="r" b="b"/>
              <a:pathLst>
                <a:path w="87" h="209" extrusionOk="0">
                  <a:moveTo>
                    <a:pt x="1" y="1"/>
                  </a:moveTo>
                  <a:cubicBezTo>
                    <a:pt x="1" y="1"/>
                    <a:pt x="1" y="58"/>
                    <a:pt x="1" y="115"/>
                  </a:cubicBezTo>
                  <a:cubicBezTo>
                    <a:pt x="24" y="162"/>
                    <a:pt x="28" y="209"/>
                    <a:pt x="45" y="209"/>
                  </a:cubicBezTo>
                  <a:cubicBezTo>
                    <a:pt x="48" y="209"/>
                    <a:pt x="53" y="206"/>
                    <a:pt x="58" y="201"/>
                  </a:cubicBezTo>
                  <a:cubicBezTo>
                    <a:pt x="58" y="201"/>
                    <a:pt x="86" y="172"/>
                    <a:pt x="58" y="115"/>
                  </a:cubicBezTo>
                  <a:cubicBezTo>
                    <a:pt x="58" y="58"/>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0"/>
            <p:cNvSpPr/>
            <p:nvPr/>
          </p:nvSpPr>
          <p:spPr>
            <a:xfrm>
              <a:off x="1157904" y="3815201"/>
              <a:ext cx="12430" cy="14933"/>
            </a:xfrm>
            <a:custGeom>
              <a:avLst/>
              <a:gdLst/>
              <a:ahLst/>
              <a:cxnLst/>
              <a:rect l="l" t="t" r="r" b="b"/>
              <a:pathLst>
                <a:path w="144" h="173" extrusionOk="0">
                  <a:moveTo>
                    <a:pt x="29" y="1"/>
                  </a:moveTo>
                  <a:cubicBezTo>
                    <a:pt x="1" y="1"/>
                    <a:pt x="29" y="58"/>
                    <a:pt x="58" y="87"/>
                  </a:cubicBezTo>
                  <a:cubicBezTo>
                    <a:pt x="115" y="144"/>
                    <a:pt x="144" y="172"/>
                    <a:pt x="144" y="172"/>
                  </a:cubicBezTo>
                  <a:cubicBezTo>
                    <a:pt x="144" y="172"/>
                    <a:pt x="144" y="115"/>
                    <a:pt x="115" y="58"/>
                  </a:cubicBezTo>
                  <a:cubicBezTo>
                    <a:pt x="86" y="29"/>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0"/>
            <p:cNvSpPr/>
            <p:nvPr/>
          </p:nvSpPr>
          <p:spPr>
            <a:xfrm>
              <a:off x="1160407" y="3812784"/>
              <a:ext cx="17350" cy="10962"/>
            </a:xfrm>
            <a:custGeom>
              <a:avLst/>
              <a:gdLst/>
              <a:ahLst/>
              <a:cxnLst/>
              <a:rect l="l" t="t" r="r" b="b"/>
              <a:pathLst>
                <a:path w="201" h="127" extrusionOk="0">
                  <a:moveTo>
                    <a:pt x="29" y="0"/>
                  </a:moveTo>
                  <a:lnTo>
                    <a:pt x="29" y="0"/>
                  </a:lnTo>
                  <a:cubicBezTo>
                    <a:pt x="0" y="29"/>
                    <a:pt x="29" y="57"/>
                    <a:pt x="86" y="86"/>
                  </a:cubicBezTo>
                  <a:cubicBezTo>
                    <a:pt x="127" y="106"/>
                    <a:pt x="167" y="126"/>
                    <a:pt x="187" y="126"/>
                  </a:cubicBezTo>
                  <a:cubicBezTo>
                    <a:pt x="196" y="126"/>
                    <a:pt x="201" y="123"/>
                    <a:pt x="201" y="115"/>
                  </a:cubicBezTo>
                  <a:cubicBezTo>
                    <a:pt x="201" y="115"/>
                    <a:pt x="172" y="57"/>
                    <a:pt x="115" y="29"/>
                  </a:cubicBezTo>
                  <a:cubicBezTo>
                    <a:pt x="58"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0"/>
            <p:cNvSpPr/>
            <p:nvPr/>
          </p:nvSpPr>
          <p:spPr>
            <a:xfrm>
              <a:off x="1162824" y="3810280"/>
              <a:ext cx="17436" cy="5006"/>
            </a:xfrm>
            <a:custGeom>
              <a:avLst/>
              <a:gdLst/>
              <a:ahLst/>
              <a:cxnLst/>
              <a:rect l="l" t="t" r="r" b="b"/>
              <a:pathLst>
                <a:path w="202" h="58" extrusionOk="0">
                  <a:moveTo>
                    <a:pt x="1" y="1"/>
                  </a:moveTo>
                  <a:cubicBezTo>
                    <a:pt x="1" y="1"/>
                    <a:pt x="29" y="29"/>
                    <a:pt x="87" y="58"/>
                  </a:cubicBezTo>
                  <a:lnTo>
                    <a:pt x="201" y="58"/>
                  </a:lnTo>
                  <a:cubicBezTo>
                    <a:pt x="201" y="58"/>
                    <a:pt x="173" y="1"/>
                    <a:pt x="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0"/>
            <p:cNvSpPr/>
            <p:nvPr/>
          </p:nvSpPr>
          <p:spPr>
            <a:xfrm>
              <a:off x="1162824" y="3803461"/>
              <a:ext cx="17436" cy="6905"/>
            </a:xfrm>
            <a:custGeom>
              <a:avLst/>
              <a:gdLst/>
              <a:ahLst/>
              <a:cxnLst/>
              <a:rect l="l" t="t" r="r" b="b"/>
              <a:pathLst>
                <a:path w="202" h="80" extrusionOk="0">
                  <a:moveTo>
                    <a:pt x="165" y="1"/>
                  </a:moveTo>
                  <a:cubicBezTo>
                    <a:pt x="144" y="1"/>
                    <a:pt x="115" y="8"/>
                    <a:pt x="87" y="22"/>
                  </a:cubicBezTo>
                  <a:cubicBezTo>
                    <a:pt x="29" y="22"/>
                    <a:pt x="1" y="51"/>
                    <a:pt x="1" y="80"/>
                  </a:cubicBezTo>
                  <a:lnTo>
                    <a:pt x="115" y="80"/>
                  </a:lnTo>
                  <a:cubicBezTo>
                    <a:pt x="173" y="80"/>
                    <a:pt x="201" y="22"/>
                    <a:pt x="201" y="22"/>
                  </a:cubicBezTo>
                  <a:cubicBezTo>
                    <a:pt x="201" y="8"/>
                    <a:pt x="187" y="1"/>
                    <a:pt x="1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0"/>
            <p:cNvSpPr/>
            <p:nvPr/>
          </p:nvSpPr>
          <p:spPr>
            <a:xfrm>
              <a:off x="1160407" y="3795434"/>
              <a:ext cx="14847" cy="12430"/>
            </a:xfrm>
            <a:custGeom>
              <a:avLst/>
              <a:gdLst/>
              <a:ahLst/>
              <a:cxnLst/>
              <a:rect l="l" t="t" r="r" b="b"/>
              <a:pathLst>
                <a:path w="172" h="144" extrusionOk="0">
                  <a:moveTo>
                    <a:pt x="172" y="1"/>
                  </a:moveTo>
                  <a:cubicBezTo>
                    <a:pt x="172" y="1"/>
                    <a:pt x="115" y="29"/>
                    <a:pt x="86" y="58"/>
                  </a:cubicBezTo>
                  <a:cubicBezTo>
                    <a:pt x="29" y="87"/>
                    <a:pt x="0" y="144"/>
                    <a:pt x="0" y="144"/>
                  </a:cubicBezTo>
                  <a:cubicBezTo>
                    <a:pt x="29" y="144"/>
                    <a:pt x="57" y="144"/>
                    <a:pt x="115" y="87"/>
                  </a:cubicBezTo>
                  <a:cubicBezTo>
                    <a:pt x="143" y="58"/>
                    <a:pt x="172" y="29"/>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0"/>
            <p:cNvSpPr/>
            <p:nvPr/>
          </p:nvSpPr>
          <p:spPr>
            <a:xfrm>
              <a:off x="1157904" y="3790514"/>
              <a:ext cx="12430" cy="15623"/>
            </a:xfrm>
            <a:custGeom>
              <a:avLst/>
              <a:gdLst/>
              <a:ahLst/>
              <a:cxnLst/>
              <a:rect l="l" t="t" r="r" b="b"/>
              <a:pathLst>
                <a:path w="144" h="181" extrusionOk="0">
                  <a:moveTo>
                    <a:pt x="115" y="1"/>
                  </a:moveTo>
                  <a:cubicBezTo>
                    <a:pt x="86" y="1"/>
                    <a:pt x="86" y="29"/>
                    <a:pt x="58" y="86"/>
                  </a:cubicBezTo>
                  <a:cubicBezTo>
                    <a:pt x="29" y="144"/>
                    <a:pt x="1" y="172"/>
                    <a:pt x="29" y="172"/>
                  </a:cubicBezTo>
                  <a:cubicBezTo>
                    <a:pt x="29" y="178"/>
                    <a:pt x="30" y="180"/>
                    <a:pt x="32" y="180"/>
                  </a:cubicBezTo>
                  <a:cubicBezTo>
                    <a:pt x="40" y="180"/>
                    <a:pt x="63" y="138"/>
                    <a:pt x="86" y="115"/>
                  </a:cubicBezTo>
                  <a:cubicBezTo>
                    <a:pt x="115" y="58"/>
                    <a:pt x="144"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0"/>
            <p:cNvSpPr/>
            <p:nvPr/>
          </p:nvSpPr>
          <p:spPr>
            <a:xfrm>
              <a:off x="1155487" y="3788011"/>
              <a:ext cx="5006" cy="17436"/>
            </a:xfrm>
            <a:custGeom>
              <a:avLst/>
              <a:gdLst/>
              <a:ahLst/>
              <a:cxnLst/>
              <a:rect l="l" t="t" r="r" b="b"/>
              <a:pathLst>
                <a:path w="58" h="202" extrusionOk="0">
                  <a:moveTo>
                    <a:pt x="29" y="1"/>
                  </a:moveTo>
                  <a:cubicBezTo>
                    <a:pt x="29" y="1"/>
                    <a:pt x="0" y="30"/>
                    <a:pt x="0" y="115"/>
                  </a:cubicBezTo>
                  <a:cubicBezTo>
                    <a:pt x="0" y="173"/>
                    <a:pt x="0" y="201"/>
                    <a:pt x="29" y="201"/>
                  </a:cubicBezTo>
                  <a:cubicBezTo>
                    <a:pt x="57" y="201"/>
                    <a:pt x="57" y="173"/>
                    <a:pt x="57" y="115"/>
                  </a:cubicBezTo>
                  <a:cubicBezTo>
                    <a:pt x="57"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0"/>
            <p:cNvSpPr/>
            <p:nvPr/>
          </p:nvSpPr>
          <p:spPr>
            <a:xfrm>
              <a:off x="1148064" y="3788011"/>
              <a:ext cx="9927" cy="18040"/>
            </a:xfrm>
            <a:custGeom>
              <a:avLst/>
              <a:gdLst/>
              <a:ahLst/>
              <a:cxnLst/>
              <a:rect l="l" t="t" r="r" b="b"/>
              <a:pathLst>
                <a:path w="115" h="209" extrusionOk="0">
                  <a:moveTo>
                    <a:pt x="29" y="1"/>
                  </a:moveTo>
                  <a:cubicBezTo>
                    <a:pt x="29" y="30"/>
                    <a:pt x="0" y="58"/>
                    <a:pt x="29" y="115"/>
                  </a:cubicBezTo>
                  <a:cubicBezTo>
                    <a:pt x="52" y="162"/>
                    <a:pt x="76" y="209"/>
                    <a:pt x="83" y="209"/>
                  </a:cubicBezTo>
                  <a:cubicBezTo>
                    <a:pt x="85" y="209"/>
                    <a:pt x="86" y="207"/>
                    <a:pt x="86" y="201"/>
                  </a:cubicBezTo>
                  <a:cubicBezTo>
                    <a:pt x="115" y="201"/>
                    <a:pt x="86" y="173"/>
                    <a:pt x="86" y="115"/>
                  </a:cubicBezTo>
                  <a:cubicBezTo>
                    <a:pt x="86"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0"/>
            <p:cNvSpPr/>
            <p:nvPr/>
          </p:nvSpPr>
          <p:spPr>
            <a:xfrm>
              <a:off x="1140641" y="3794484"/>
              <a:ext cx="14933" cy="13379"/>
            </a:xfrm>
            <a:custGeom>
              <a:avLst/>
              <a:gdLst/>
              <a:ahLst/>
              <a:cxnLst/>
              <a:rect l="l" t="t" r="r" b="b"/>
              <a:pathLst>
                <a:path w="173" h="155" extrusionOk="0">
                  <a:moveTo>
                    <a:pt x="23" y="1"/>
                  </a:moveTo>
                  <a:cubicBezTo>
                    <a:pt x="16" y="1"/>
                    <a:pt x="8" y="4"/>
                    <a:pt x="0" y="12"/>
                  </a:cubicBezTo>
                  <a:cubicBezTo>
                    <a:pt x="0" y="12"/>
                    <a:pt x="29" y="40"/>
                    <a:pt x="58" y="98"/>
                  </a:cubicBezTo>
                  <a:cubicBezTo>
                    <a:pt x="115" y="126"/>
                    <a:pt x="143" y="155"/>
                    <a:pt x="143" y="155"/>
                  </a:cubicBezTo>
                  <a:cubicBezTo>
                    <a:pt x="172" y="126"/>
                    <a:pt x="143" y="98"/>
                    <a:pt x="86" y="69"/>
                  </a:cubicBezTo>
                  <a:cubicBezTo>
                    <a:pt x="65" y="27"/>
                    <a:pt x="44" y="1"/>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0"/>
            <p:cNvSpPr/>
            <p:nvPr/>
          </p:nvSpPr>
          <p:spPr>
            <a:xfrm>
              <a:off x="1135721" y="3801045"/>
              <a:ext cx="17350" cy="8718"/>
            </a:xfrm>
            <a:custGeom>
              <a:avLst/>
              <a:gdLst/>
              <a:ahLst/>
              <a:cxnLst/>
              <a:rect l="l" t="t" r="r" b="b"/>
              <a:pathLst>
                <a:path w="201" h="101" extrusionOk="0">
                  <a:moveTo>
                    <a:pt x="36" y="0"/>
                  </a:moveTo>
                  <a:cubicBezTo>
                    <a:pt x="14" y="0"/>
                    <a:pt x="0" y="7"/>
                    <a:pt x="0" y="22"/>
                  </a:cubicBezTo>
                  <a:cubicBezTo>
                    <a:pt x="0" y="50"/>
                    <a:pt x="29" y="50"/>
                    <a:pt x="86" y="79"/>
                  </a:cubicBezTo>
                  <a:cubicBezTo>
                    <a:pt x="115" y="93"/>
                    <a:pt x="143" y="100"/>
                    <a:pt x="165" y="100"/>
                  </a:cubicBezTo>
                  <a:cubicBezTo>
                    <a:pt x="186" y="100"/>
                    <a:pt x="200" y="93"/>
                    <a:pt x="200" y="79"/>
                  </a:cubicBezTo>
                  <a:cubicBezTo>
                    <a:pt x="200" y="50"/>
                    <a:pt x="172" y="50"/>
                    <a:pt x="115" y="22"/>
                  </a:cubicBezTo>
                  <a:cubicBezTo>
                    <a:pt x="86" y="7"/>
                    <a:pt x="57" y="0"/>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0"/>
            <p:cNvSpPr/>
            <p:nvPr/>
          </p:nvSpPr>
          <p:spPr>
            <a:xfrm>
              <a:off x="1133218" y="3809158"/>
              <a:ext cx="19853" cy="4747"/>
            </a:xfrm>
            <a:custGeom>
              <a:avLst/>
              <a:gdLst/>
              <a:ahLst/>
              <a:cxnLst/>
              <a:rect l="l" t="t" r="r" b="b"/>
              <a:pathLst>
                <a:path w="230" h="55" extrusionOk="0">
                  <a:moveTo>
                    <a:pt x="170" y="1"/>
                  </a:moveTo>
                  <a:cubicBezTo>
                    <a:pt x="153" y="1"/>
                    <a:pt x="134" y="4"/>
                    <a:pt x="115" y="14"/>
                  </a:cubicBezTo>
                  <a:cubicBezTo>
                    <a:pt x="58" y="14"/>
                    <a:pt x="0" y="14"/>
                    <a:pt x="0" y="42"/>
                  </a:cubicBezTo>
                  <a:cubicBezTo>
                    <a:pt x="0" y="52"/>
                    <a:pt x="7" y="55"/>
                    <a:pt x="17" y="55"/>
                  </a:cubicBezTo>
                  <a:cubicBezTo>
                    <a:pt x="39" y="55"/>
                    <a:pt x="77" y="42"/>
                    <a:pt x="115" y="42"/>
                  </a:cubicBezTo>
                  <a:cubicBezTo>
                    <a:pt x="172" y="42"/>
                    <a:pt x="229" y="42"/>
                    <a:pt x="229" y="14"/>
                  </a:cubicBezTo>
                  <a:cubicBezTo>
                    <a:pt x="229" y="14"/>
                    <a:pt x="204" y="1"/>
                    <a:pt x="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0"/>
            <p:cNvSpPr/>
            <p:nvPr/>
          </p:nvSpPr>
          <p:spPr>
            <a:xfrm>
              <a:off x="1148064" y="3802857"/>
              <a:ext cx="17350" cy="14070"/>
            </a:xfrm>
            <a:custGeom>
              <a:avLst/>
              <a:gdLst/>
              <a:ahLst/>
              <a:cxnLst/>
              <a:rect l="l" t="t" r="r" b="b"/>
              <a:pathLst>
                <a:path w="201" h="163" extrusionOk="0">
                  <a:moveTo>
                    <a:pt x="57" y="1"/>
                  </a:moveTo>
                  <a:cubicBezTo>
                    <a:pt x="29" y="29"/>
                    <a:pt x="0" y="87"/>
                    <a:pt x="29" y="115"/>
                  </a:cubicBezTo>
                  <a:cubicBezTo>
                    <a:pt x="46" y="149"/>
                    <a:pt x="72" y="163"/>
                    <a:pt x="97" y="163"/>
                  </a:cubicBezTo>
                  <a:cubicBezTo>
                    <a:pt x="115" y="163"/>
                    <a:pt x="131" y="156"/>
                    <a:pt x="143" y="144"/>
                  </a:cubicBezTo>
                  <a:cubicBezTo>
                    <a:pt x="200" y="144"/>
                    <a:pt x="200" y="87"/>
                    <a:pt x="172" y="58"/>
                  </a:cubicBezTo>
                  <a:cubicBezTo>
                    <a:pt x="172" y="1"/>
                    <a:pt x="115" y="1"/>
                    <a:pt x="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0"/>
            <p:cNvSpPr/>
            <p:nvPr/>
          </p:nvSpPr>
          <p:spPr>
            <a:xfrm>
              <a:off x="1152984" y="3804325"/>
              <a:ext cx="12430" cy="13466"/>
            </a:xfrm>
            <a:custGeom>
              <a:avLst/>
              <a:gdLst/>
              <a:ahLst/>
              <a:cxnLst/>
              <a:rect l="l" t="t" r="r" b="b"/>
              <a:pathLst>
                <a:path w="144" h="156" extrusionOk="0">
                  <a:moveTo>
                    <a:pt x="44" y="0"/>
                  </a:moveTo>
                  <a:cubicBezTo>
                    <a:pt x="31" y="0"/>
                    <a:pt x="17" y="4"/>
                    <a:pt x="0" y="12"/>
                  </a:cubicBezTo>
                  <a:cubicBezTo>
                    <a:pt x="29" y="12"/>
                    <a:pt x="58" y="41"/>
                    <a:pt x="58" y="41"/>
                  </a:cubicBezTo>
                  <a:cubicBezTo>
                    <a:pt x="86" y="98"/>
                    <a:pt x="58" y="127"/>
                    <a:pt x="29" y="155"/>
                  </a:cubicBezTo>
                  <a:lnTo>
                    <a:pt x="86" y="155"/>
                  </a:lnTo>
                  <a:cubicBezTo>
                    <a:pt x="115" y="127"/>
                    <a:pt x="143" y="98"/>
                    <a:pt x="115" y="41"/>
                  </a:cubicBezTo>
                  <a:cubicBezTo>
                    <a:pt x="95" y="21"/>
                    <a:pt x="74" y="0"/>
                    <a:pt x="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0"/>
            <p:cNvSpPr/>
            <p:nvPr/>
          </p:nvSpPr>
          <p:spPr>
            <a:xfrm>
              <a:off x="1244394" y="3770747"/>
              <a:ext cx="9927" cy="17350"/>
            </a:xfrm>
            <a:custGeom>
              <a:avLst/>
              <a:gdLst/>
              <a:ahLst/>
              <a:cxnLst/>
              <a:rect l="l" t="t" r="r" b="b"/>
              <a:pathLst>
                <a:path w="115" h="201" extrusionOk="0">
                  <a:moveTo>
                    <a:pt x="29" y="1"/>
                  </a:moveTo>
                  <a:cubicBezTo>
                    <a:pt x="0" y="1"/>
                    <a:pt x="29" y="58"/>
                    <a:pt x="29" y="115"/>
                  </a:cubicBezTo>
                  <a:cubicBezTo>
                    <a:pt x="29" y="172"/>
                    <a:pt x="86" y="201"/>
                    <a:pt x="86" y="201"/>
                  </a:cubicBezTo>
                  <a:cubicBezTo>
                    <a:pt x="115" y="201"/>
                    <a:pt x="115" y="144"/>
                    <a:pt x="86" y="86"/>
                  </a:cubicBezTo>
                  <a:cubicBezTo>
                    <a:pt x="58" y="29"/>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0"/>
            <p:cNvSpPr/>
            <p:nvPr/>
          </p:nvSpPr>
          <p:spPr>
            <a:xfrm>
              <a:off x="1227044" y="3769711"/>
              <a:ext cx="14933" cy="13466"/>
            </a:xfrm>
            <a:custGeom>
              <a:avLst/>
              <a:gdLst/>
              <a:ahLst/>
              <a:cxnLst/>
              <a:rect l="l" t="t" r="r" b="b"/>
              <a:pathLst>
                <a:path w="173" h="156" extrusionOk="0">
                  <a:moveTo>
                    <a:pt x="147" y="1"/>
                  </a:moveTo>
                  <a:cubicBezTo>
                    <a:pt x="125" y="1"/>
                    <a:pt x="99" y="21"/>
                    <a:pt x="58" y="41"/>
                  </a:cubicBezTo>
                  <a:cubicBezTo>
                    <a:pt x="30" y="98"/>
                    <a:pt x="1" y="127"/>
                    <a:pt x="1" y="156"/>
                  </a:cubicBezTo>
                  <a:cubicBezTo>
                    <a:pt x="1" y="156"/>
                    <a:pt x="58" y="127"/>
                    <a:pt x="87" y="98"/>
                  </a:cubicBezTo>
                  <a:cubicBezTo>
                    <a:pt x="144" y="41"/>
                    <a:pt x="173" y="13"/>
                    <a:pt x="173" y="13"/>
                  </a:cubicBezTo>
                  <a:cubicBezTo>
                    <a:pt x="164" y="4"/>
                    <a:pt x="156" y="1"/>
                    <a:pt x="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0"/>
            <p:cNvSpPr/>
            <p:nvPr/>
          </p:nvSpPr>
          <p:spPr>
            <a:xfrm>
              <a:off x="1234467" y="3770747"/>
              <a:ext cx="10013" cy="17350"/>
            </a:xfrm>
            <a:custGeom>
              <a:avLst/>
              <a:gdLst/>
              <a:ahLst/>
              <a:cxnLst/>
              <a:rect l="l" t="t" r="r" b="b"/>
              <a:pathLst>
                <a:path w="116" h="201" extrusionOk="0">
                  <a:moveTo>
                    <a:pt x="87" y="1"/>
                  </a:moveTo>
                  <a:cubicBezTo>
                    <a:pt x="87" y="1"/>
                    <a:pt x="58" y="29"/>
                    <a:pt x="29" y="86"/>
                  </a:cubicBezTo>
                  <a:cubicBezTo>
                    <a:pt x="1" y="144"/>
                    <a:pt x="1" y="201"/>
                    <a:pt x="1" y="201"/>
                  </a:cubicBezTo>
                  <a:cubicBezTo>
                    <a:pt x="29" y="201"/>
                    <a:pt x="58" y="172"/>
                    <a:pt x="87" y="115"/>
                  </a:cubicBezTo>
                  <a:cubicBezTo>
                    <a:pt x="87" y="58"/>
                    <a:pt x="115"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0"/>
            <p:cNvSpPr/>
            <p:nvPr/>
          </p:nvSpPr>
          <p:spPr>
            <a:xfrm>
              <a:off x="1241891" y="3770747"/>
              <a:ext cx="5006" cy="19853"/>
            </a:xfrm>
            <a:custGeom>
              <a:avLst/>
              <a:gdLst/>
              <a:ahLst/>
              <a:cxnLst/>
              <a:rect l="l" t="t" r="r" b="b"/>
              <a:pathLst>
                <a:path w="58" h="230" extrusionOk="0">
                  <a:moveTo>
                    <a:pt x="29" y="1"/>
                  </a:moveTo>
                  <a:cubicBezTo>
                    <a:pt x="1" y="1"/>
                    <a:pt x="1" y="58"/>
                    <a:pt x="1" y="115"/>
                  </a:cubicBezTo>
                  <a:cubicBezTo>
                    <a:pt x="1" y="172"/>
                    <a:pt x="1" y="230"/>
                    <a:pt x="29" y="230"/>
                  </a:cubicBezTo>
                  <a:cubicBezTo>
                    <a:pt x="58" y="230"/>
                    <a:pt x="58" y="172"/>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0"/>
            <p:cNvSpPr/>
            <p:nvPr/>
          </p:nvSpPr>
          <p:spPr>
            <a:xfrm>
              <a:off x="1246811" y="3769711"/>
              <a:ext cx="17436" cy="13466"/>
            </a:xfrm>
            <a:custGeom>
              <a:avLst/>
              <a:gdLst/>
              <a:ahLst/>
              <a:cxnLst/>
              <a:rect l="l" t="t" r="r" b="b"/>
              <a:pathLst>
                <a:path w="202" h="156" extrusionOk="0">
                  <a:moveTo>
                    <a:pt x="42" y="1"/>
                  </a:moveTo>
                  <a:cubicBezTo>
                    <a:pt x="34" y="1"/>
                    <a:pt x="30" y="4"/>
                    <a:pt x="30" y="13"/>
                  </a:cubicBezTo>
                  <a:cubicBezTo>
                    <a:pt x="1" y="13"/>
                    <a:pt x="30" y="41"/>
                    <a:pt x="87" y="98"/>
                  </a:cubicBezTo>
                  <a:cubicBezTo>
                    <a:pt x="115" y="127"/>
                    <a:pt x="173" y="156"/>
                    <a:pt x="173" y="156"/>
                  </a:cubicBezTo>
                  <a:cubicBezTo>
                    <a:pt x="201" y="127"/>
                    <a:pt x="144" y="98"/>
                    <a:pt x="115" y="41"/>
                  </a:cubicBezTo>
                  <a:cubicBezTo>
                    <a:pt x="95" y="21"/>
                    <a:pt x="61" y="1"/>
                    <a:pt x="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0"/>
            <p:cNvSpPr/>
            <p:nvPr/>
          </p:nvSpPr>
          <p:spPr>
            <a:xfrm>
              <a:off x="1246811" y="3767208"/>
              <a:ext cx="19853" cy="7941"/>
            </a:xfrm>
            <a:custGeom>
              <a:avLst/>
              <a:gdLst/>
              <a:ahLst/>
              <a:cxnLst/>
              <a:rect l="l" t="t" r="r" b="b"/>
              <a:pathLst>
                <a:path w="230" h="92" extrusionOk="0">
                  <a:moveTo>
                    <a:pt x="31" y="0"/>
                  </a:moveTo>
                  <a:cubicBezTo>
                    <a:pt x="20" y="0"/>
                    <a:pt x="10" y="3"/>
                    <a:pt x="1" y="13"/>
                  </a:cubicBezTo>
                  <a:cubicBezTo>
                    <a:pt x="1" y="42"/>
                    <a:pt x="58" y="70"/>
                    <a:pt x="87" y="70"/>
                  </a:cubicBezTo>
                  <a:cubicBezTo>
                    <a:pt x="115" y="85"/>
                    <a:pt x="144" y="92"/>
                    <a:pt x="165" y="92"/>
                  </a:cubicBezTo>
                  <a:cubicBezTo>
                    <a:pt x="187" y="92"/>
                    <a:pt x="201" y="85"/>
                    <a:pt x="201" y="70"/>
                  </a:cubicBezTo>
                  <a:cubicBezTo>
                    <a:pt x="230" y="42"/>
                    <a:pt x="201" y="42"/>
                    <a:pt x="115" y="13"/>
                  </a:cubicBezTo>
                  <a:cubicBezTo>
                    <a:pt x="77" y="13"/>
                    <a:pt x="5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0"/>
            <p:cNvSpPr/>
            <p:nvPr/>
          </p:nvSpPr>
          <p:spPr>
            <a:xfrm>
              <a:off x="1249314" y="3762288"/>
              <a:ext cx="17350" cy="5438"/>
            </a:xfrm>
            <a:custGeom>
              <a:avLst/>
              <a:gdLst/>
              <a:ahLst/>
              <a:cxnLst/>
              <a:rect l="l" t="t" r="r" b="b"/>
              <a:pathLst>
                <a:path w="201" h="63" extrusionOk="0">
                  <a:moveTo>
                    <a:pt x="190" y="0"/>
                  </a:moveTo>
                  <a:cubicBezTo>
                    <a:pt x="175" y="0"/>
                    <a:pt x="144" y="13"/>
                    <a:pt x="86" y="13"/>
                  </a:cubicBezTo>
                  <a:cubicBezTo>
                    <a:pt x="29" y="13"/>
                    <a:pt x="1" y="41"/>
                    <a:pt x="1" y="41"/>
                  </a:cubicBezTo>
                  <a:cubicBezTo>
                    <a:pt x="1" y="56"/>
                    <a:pt x="8" y="63"/>
                    <a:pt x="22" y="63"/>
                  </a:cubicBezTo>
                  <a:cubicBezTo>
                    <a:pt x="36" y="63"/>
                    <a:pt x="58" y="56"/>
                    <a:pt x="86" y="41"/>
                  </a:cubicBezTo>
                  <a:cubicBezTo>
                    <a:pt x="144" y="13"/>
                    <a:pt x="201" y="13"/>
                    <a:pt x="201" y="13"/>
                  </a:cubicBezTo>
                  <a:cubicBezTo>
                    <a:pt x="201" y="3"/>
                    <a:pt x="198" y="0"/>
                    <a:pt x="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0"/>
            <p:cNvSpPr/>
            <p:nvPr/>
          </p:nvSpPr>
          <p:spPr>
            <a:xfrm>
              <a:off x="1246811" y="3753484"/>
              <a:ext cx="17436" cy="9927"/>
            </a:xfrm>
            <a:custGeom>
              <a:avLst/>
              <a:gdLst/>
              <a:ahLst/>
              <a:cxnLst/>
              <a:rect l="l" t="t" r="r" b="b"/>
              <a:pathLst>
                <a:path w="202" h="115" extrusionOk="0">
                  <a:moveTo>
                    <a:pt x="201" y="0"/>
                  </a:moveTo>
                  <a:cubicBezTo>
                    <a:pt x="201" y="0"/>
                    <a:pt x="144" y="29"/>
                    <a:pt x="87" y="29"/>
                  </a:cubicBezTo>
                  <a:cubicBezTo>
                    <a:pt x="58" y="58"/>
                    <a:pt x="1" y="86"/>
                    <a:pt x="30" y="115"/>
                  </a:cubicBezTo>
                  <a:cubicBezTo>
                    <a:pt x="30" y="115"/>
                    <a:pt x="87" y="115"/>
                    <a:pt x="115" y="86"/>
                  </a:cubicBezTo>
                  <a:cubicBezTo>
                    <a:pt x="173" y="58"/>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0"/>
            <p:cNvSpPr/>
            <p:nvPr/>
          </p:nvSpPr>
          <p:spPr>
            <a:xfrm>
              <a:off x="1246811" y="3747873"/>
              <a:ext cx="12516" cy="15537"/>
            </a:xfrm>
            <a:custGeom>
              <a:avLst/>
              <a:gdLst/>
              <a:ahLst/>
              <a:cxnLst/>
              <a:rect l="l" t="t" r="r" b="b"/>
              <a:pathLst>
                <a:path w="145" h="180" extrusionOk="0">
                  <a:moveTo>
                    <a:pt x="127" y="0"/>
                  </a:moveTo>
                  <a:cubicBezTo>
                    <a:pt x="103" y="0"/>
                    <a:pt x="76" y="42"/>
                    <a:pt x="30" y="65"/>
                  </a:cubicBezTo>
                  <a:cubicBezTo>
                    <a:pt x="1" y="123"/>
                    <a:pt x="1" y="151"/>
                    <a:pt x="1" y="180"/>
                  </a:cubicBezTo>
                  <a:cubicBezTo>
                    <a:pt x="1" y="180"/>
                    <a:pt x="58" y="151"/>
                    <a:pt x="87" y="94"/>
                  </a:cubicBezTo>
                  <a:cubicBezTo>
                    <a:pt x="115" y="65"/>
                    <a:pt x="144" y="8"/>
                    <a:pt x="144" y="8"/>
                  </a:cubicBezTo>
                  <a:cubicBezTo>
                    <a:pt x="139" y="3"/>
                    <a:pt x="133" y="0"/>
                    <a:pt x="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0"/>
            <p:cNvSpPr/>
            <p:nvPr/>
          </p:nvSpPr>
          <p:spPr>
            <a:xfrm>
              <a:off x="1244394" y="3743557"/>
              <a:ext cx="5006" cy="17436"/>
            </a:xfrm>
            <a:custGeom>
              <a:avLst/>
              <a:gdLst/>
              <a:ahLst/>
              <a:cxnLst/>
              <a:rect l="l" t="t" r="r" b="b"/>
              <a:pathLst>
                <a:path w="58" h="202" extrusionOk="0">
                  <a:moveTo>
                    <a:pt x="58" y="1"/>
                  </a:moveTo>
                  <a:cubicBezTo>
                    <a:pt x="58" y="1"/>
                    <a:pt x="29" y="58"/>
                    <a:pt x="0" y="115"/>
                  </a:cubicBezTo>
                  <a:lnTo>
                    <a:pt x="0" y="201"/>
                  </a:lnTo>
                  <a:cubicBezTo>
                    <a:pt x="0" y="201"/>
                    <a:pt x="58" y="173"/>
                    <a:pt x="58" y="115"/>
                  </a:cubicBezTo>
                  <a:cubicBezTo>
                    <a:pt x="58" y="58"/>
                    <a:pt x="5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0"/>
            <p:cNvSpPr/>
            <p:nvPr/>
          </p:nvSpPr>
          <p:spPr>
            <a:xfrm>
              <a:off x="1236971" y="3743557"/>
              <a:ext cx="7510" cy="17436"/>
            </a:xfrm>
            <a:custGeom>
              <a:avLst/>
              <a:gdLst/>
              <a:ahLst/>
              <a:cxnLst/>
              <a:rect l="l" t="t" r="r" b="b"/>
              <a:pathLst>
                <a:path w="87" h="202" extrusionOk="0">
                  <a:moveTo>
                    <a:pt x="29" y="1"/>
                  </a:moveTo>
                  <a:cubicBezTo>
                    <a:pt x="0" y="1"/>
                    <a:pt x="0" y="58"/>
                    <a:pt x="29" y="115"/>
                  </a:cubicBezTo>
                  <a:cubicBezTo>
                    <a:pt x="29" y="173"/>
                    <a:pt x="58" y="201"/>
                    <a:pt x="58" y="201"/>
                  </a:cubicBezTo>
                  <a:cubicBezTo>
                    <a:pt x="86" y="201"/>
                    <a:pt x="58" y="173"/>
                    <a:pt x="58" y="115"/>
                  </a:cubicBezTo>
                  <a:cubicBezTo>
                    <a:pt x="58" y="29"/>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0"/>
            <p:cNvSpPr/>
            <p:nvPr/>
          </p:nvSpPr>
          <p:spPr>
            <a:xfrm>
              <a:off x="1229547" y="3747528"/>
              <a:ext cx="12430" cy="15882"/>
            </a:xfrm>
            <a:custGeom>
              <a:avLst/>
              <a:gdLst/>
              <a:ahLst/>
              <a:cxnLst/>
              <a:rect l="l" t="t" r="r" b="b"/>
              <a:pathLst>
                <a:path w="144" h="184" extrusionOk="0">
                  <a:moveTo>
                    <a:pt x="24" y="1"/>
                  </a:moveTo>
                  <a:cubicBezTo>
                    <a:pt x="16" y="1"/>
                    <a:pt x="8" y="4"/>
                    <a:pt x="1" y="12"/>
                  </a:cubicBezTo>
                  <a:cubicBezTo>
                    <a:pt x="1" y="12"/>
                    <a:pt x="29" y="69"/>
                    <a:pt x="58" y="98"/>
                  </a:cubicBezTo>
                  <a:cubicBezTo>
                    <a:pt x="86" y="155"/>
                    <a:pt x="115" y="184"/>
                    <a:pt x="144" y="184"/>
                  </a:cubicBezTo>
                  <a:cubicBezTo>
                    <a:pt x="144" y="184"/>
                    <a:pt x="144" y="127"/>
                    <a:pt x="86" y="69"/>
                  </a:cubicBezTo>
                  <a:cubicBezTo>
                    <a:pt x="66" y="27"/>
                    <a:pt x="45" y="1"/>
                    <a:pt x="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0"/>
            <p:cNvSpPr/>
            <p:nvPr/>
          </p:nvSpPr>
          <p:spPr>
            <a:xfrm>
              <a:off x="1224627" y="3753484"/>
              <a:ext cx="14933" cy="10962"/>
            </a:xfrm>
            <a:custGeom>
              <a:avLst/>
              <a:gdLst/>
              <a:ahLst/>
              <a:cxnLst/>
              <a:rect l="l" t="t" r="r" b="b"/>
              <a:pathLst>
                <a:path w="173" h="127" extrusionOk="0">
                  <a:moveTo>
                    <a:pt x="0" y="0"/>
                  </a:moveTo>
                  <a:cubicBezTo>
                    <a:pt x="0" y="29"/>
                    <a:pt x="29" y="58"/>
                    <a:pt x="86" y="86"/>
                  </a:cubicBezTo>
                  <a:cubicBezTo>
                    <a:pt x="106" y="106"/>
                    <a:pt x="141" y="127"/>
                    <a:pt x="160" y="127"/>
                  </a:cubicBezTo>
                  <a:cubicBezTo>
                    <a:pt x="167" y="127"/>
                    <a:pt x="172" y="123"/>
                    <a:pt x="172" y="115"/>
                  </a:cubicBezTo>
                  <a:cubicBezTo>
                    <a:pt x="172" y="115"/>
                    <a:pt x="143" y="86"/>
                    <a:pt x="86" y="29"/>
                  </a:cubicBezTo>
                  <a:cubicBezTo>
                    <a:pt x="58" y="0"/>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0"/>
            <p:cNvSpPr/>
            <p:nvPr/>
          </p:nvSpPr>
          <p:spPr>
            <a:xfrm>
              <a:off x="1222124" y="3763324"/>
              <a:ext cx="17436" cy="5006"/>
            </a:xfrm>
            <a:custGeom>
              <a:avLst/>
              <a:gdLst/>
              <a:ahLst/>
              <a:cxnLst/>
              <a:rect l="l" t="t" r="r" b="b"/>
              <a:pathLst>
                <a:path w="202" h="58" extrusionOk="0">
                  <a:moveTo>
                    <a:pt x="1" y="1"/>
                  </a:moveTo>
                  <a:cubicBezTo>
                    <a:pt x="1" y="1"/>
                    <a:pt x="58" y="29"/>
                    <a:pt x="87" y="58"/>
                  </a:cubicBezTo>
                  <a:lnTo>
                    <a:pt x="201" y="58"/>
                  </a:lnTo>
                  <a:cubicBezTo>
                    <a:pt x="201" y="58"/>
                    <a:pt x="144"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0"/>
            <p:cNvSpPr/>
            <p:nvPr/>
          </p:nvSpPr>
          <p:spPr>
            <a:xfrm>
              <a:off x="1222124" y="3767208"/>
              <a:ext cx="17436" cy="6129"/>
            </a:xfrm>
            <a:custGeom>
              <a:avLst/>
              <a:gdLst/>
              <a:ahLst/>
              <a:cxnLst/>
              <a:rect l="l" t="t" r="r" b="b"/>
              <a:pathLst>
                <a:path w="202" h="71" extrusionOk="0">
                  <a:moveTo>
                    <a:pt x="184" y="0"/>
                  </a:moveTo>
                  <a:cubicBezTo>
                    <a:pt x="163" y="0"/>
                    <a:pt x="125" y="13"/>
                    <a:pt x="87" y="13"/>
                  </a:cubicBezTo>
                  <a:cubicBezTo>
                    <a:pt x="29" y="13"/>
                    <a:pt x="1" y="42"/>
                    <a:pt x="1" y="70"/>
                  </a:cubicBezTo>
                  <a:lnTo>
                    <a:pt x="115" y="70"/>
                  </a:lnTo>
                  <a:cubicBezTo>
                    <a:pt x="172" y="70"/>
                    <a:pt x="201" y="13"/>
                    <a:pt x="201" y="13"/>
                  </a:cubicBezTo>
                  <a:cubicBezTo>
                    <a:pt x="201" y="3"/>
                    <a:pt x="195" y="0"/>
                    <a:pt x="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0"/>
            <p:cNvSpPr/>
            <p:nvPr/>
          </p:nvSpPr>
          <p:spPr>
            <a:xfrm>
              <a:off x="1222124" y="3768330"/>
              <a:ext cx="17436" cy="9927"/>
            </a:xfrm>
            <a:custGeom>
              <a:avLst/>
              <a:gdLst/>
              <a:ahLst/>
              <a:cxnLst/>
              <a:rect l="l" t="t" r="r" b="b"/>
              <a:pathLst>
                <a:path w="202" h="115" extrusionOk="0">
                  <a:moveTo>
                    <a:pt x="201" y="0"/>
                  </a:moveTo>
                  <a:lnTo>
                    <a:pt x="201" y="0"/>
                  </a:lnTo>
                  <a:cubicBezTo>
                    <a:pt x="201" y="0"/>
                    <a:pt x="144" y="0"/>
                    <a:pt x="115" y="29"/>
                  </a:cubicBezTo>
                  <a:cubicBezTo>
                    <a:pt x="58" y="57"/>
                    <a:pt x="1" y="86"/>
                    <a:pt x="29" y="114"/>
                  </a:cubicBezTo>
                  <a:cubicBezTo>
                    <a:pt x="29" y="114"/>
                    <a:pt x="87" y="114"/>
                    <a:pt x="115" y="86"/>
                  </a:cubicBezTo>
                  <a:cubicBezTo>
                    <a:pt x="172" y="57"/>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0"/>
            <p:cNvSpPr/>
            <p:nvPr/>
          </p:nvSpPr>
          <p:spPr>
            <a:xfrm>
              <a:off x="1229547" y="3770747"/>
              <a:ext cx="12430" cy="14933"/>
            </a:xfrm>
            <a:custGeom>
              <a:avLst/>
              <a:gdLst/>
              <a:ahLst/>
              <a:cxnLst/>
              <a:rect l="l" t="t" r="r" b="b"/>
              <a:pathLst>
                <a:path w="144" h="173" extrusionOk="0">
                  <a:moveTo>
                    <a:pt x="144" y="1"/>
                  </a:moveTo>
                  <a:cubicBezTo>
                    <a:pt x="115" y="1"/>
                    <a:pt x="86" y="29"/>
                    <a:pt x="58" y="58"/>
                  </a:cubicBezTo>
                  <a:cubicBezTo>
                    <a:pt x="1" y="115"/>
                    <a:pt x="1" y="144"/>
                    <a:pt x="1" y="172"/>
                  </a:cubicBezTo>
                  <a:cubicBezTo>
                    <a:pt x="29" y="172"/>
                    <a:pt x="58" y="144"/>
                    <a:pt x="86" y="86"/>
                  </a:cubicBezTo>
                  <a:cubicBezTo>
                    <a:pt x="115" y="58"/>
                    <a:pt x="144"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0"/>
            <p:cNvSpPr/>
            <p:nvPr/>
          </p:nvSpPr>
          <p:spPr>
            <a:xfrm>
              <a:off x="1236971" y="3770747"/>
              <a:ext cx="7510" cy="18040"/>
            </a:xfrm>
            <a:custGeom>
              <a:avLst/>
              <a:gdLst/>
              <a:ahLst/>
              <a:cxnLst/>
              <a:rect l="l" t="t" r="r" b="b"/>
              <a:pathLst>
                <a:path w="87" h="209" extrusionOk="0">
                  <a:moveTo>
                    <a:pt x="86" y="1"/>
                  </a:moveTo>
                  <a:cubicBezTo>
                    <a:pt x="86" y="1"/>
                    <a:pt x="29" y="58"/>
                    <a:pt x="29" y="115"/>
                  </a:cubicBezTo>
                  <a:cubicBezTo>
                    <a:pt x="0" y="144"/>
                    <a:pt x="29" y="201"/>
                    <a:pt x="29" y="201"/>
                  </a:cubicBezTo>
                  <a:cubicBezTo>
                    <a:pt x="29" y="206"/>
                    <a:pt x="30" y="209"/>
                    <a:pt x="32" y="209"/>
                  </a:cubicBezTo>
                  <a:cubicBezTo>
                    <a:pt x="40" y="209"/>
                    <a:pt x="63" y="162"/>
                    <a:pt x="86" y="115"/>
                  </a:cubicBezTo>
                  <a:lnTo>
                    <a:pt x="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0"/>
            <p:cNvSpPr/>
            <p:nvPr/>
          </p:nvSpPr>
          <p:spPr>
            <a:xfrm>
              <a:off x="1244394" y="3770747"/>
              <a:ext cx="5006" cy="19853"/>
            </a:xfrm>
            <a:custGeom>
              <a:avLst/>
              <a:gdLst/>
              <a:ahLst/>
              <a:cxnLst/>
              <a:rect l="l" t="t" r="r" b="b"/>
              <a:pathLst>
                <a:path w="58" h="230" extrusionOk="0">
                  <a:moveTo>
                    <a:pt x="0" y="1"/>
                  </a:moveTo>
                  <a:cubicBezTo>
                    <a:pt x="0" y="1"/>
                    <a:pt x="0" y="58"/>
                    <a:pt x="0" y="115"/>
                  </a:cubicBezTo>
                  <a:cubicBezTo>
                    <a:pt x="29" y="172"/>
                    <a:pt x="29" y="230"/>
                    <a:pt x="58" y="230"/>
                  </a:cubicBezTo>
                  <a:cubicBezTo>
                    <a:pt x="58" y="230"/>
                    <a:pt x="58" y="172"/>
                    <a:pt x="58" y="115"/>
                  </a:cubicBezTo>
                  <a:cubicBezTo>
                    <a:pt x="58" y="58"/>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0"/>
            <p:cNvSpPr/>
            <p:nvPr/>
          </p:nvSpPr>
          <p:spPr>
            <a:xfrm>
              <a:off x="1246811" y="3770747"/>
              <a:ext cx="12516" cy="14933"/>
            </a:xfrm>
            <a:custGeom>
              <a:avLst/>
              <a:gdLst/>
              <a:ahLst/>
              <a:cxnLst/>
              <a:rect l="l" t="t" r="r" b="b"/>
              <a:pathLst>
                <a:path w="145" h="173" extrusionOk="0">
                  <a:moveTo>
                    <a:pt x="1" y="1"/>
                  </a:moveTo>
                  <a:cubicBezTo>
                    <a:pt x="1" y="1"/>
                    <a:pt x="1" y="58"/>
                    <a:pt x="30" y="115"/>
                  </a:cubicBezTo>
                  <a:cubicBezTo>
                    <a:pt x="87" y="144"/>
                    <a:pt x="115" y="172"/>
                    <a:pt x="115" y="172"/>
                  </a:cubicBezTo>
                  <a:cubicBezTo>
                    <a:pt x="144" y="172"/>
                    <a:pt x="115" y="115"/>
                    <a:pt x="87" y="58"/>
                  </a:cubicBezTo>
                  <a:cubicBezTo>
                    <a:pt x="58" y="29"/>
                    <a:pt x="30"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0"/>
            <p:cNvSpPr/>
            <p:nvPr/>
          </p:nvSpPr>
          <p:spPr>
            <a:xfrm>
              <a:off x="1246811" y="3768330"/>
              <a:ext cx="17436" cy="10962"/>
            </a:xfrm>
            <a:custGeom>
              <a:avLst/>
              <a:gdLst/>
              <a:ahLst/>
              <a:cxnLst/>
              <a:rect l="l" t="t" r="r" b="b"/>
              <a:pathLst>
                <a:path w="202" h="127" extrusionOk="0">
                  <a:moveTo>
                    <a:pt x="30" y="0"/>
                  </a:moveTo>
                  <a:lnTo>
                    <a:pt x="30" y="0"/>
                  </a:lnTo>
                  <a:cubicBezTo>
                    <a:pt x="1" y="29"/>
                    <a:pt x="30" y="57"/>
                    <a:pt x="87" y="86"/>
                  </a:cubicBezTo>
                  <a:cubicBezTo>
                    <a:pt x="127" y="106"/>
                    <a:pt x="153" y="126"/>
                    <a:pt x="175" y="126"/>
                  </a:cubicBezTo>
                  <a:cubicBezTo>
                    <a:pt x="185" y="126"/>
                    <a:pt x="193" y="123"/>
                    <a:pt x="201" y="114"/>
                  </a:cubicBezTo>
                  <a:cubicBezTo>
                    <a:pt x="201" y="114"/>
                    <a:pt x="173" y="86"/>
                    <a:pt x="115" y="57"/>
                  </a:cubicBezTo>
                  <a:cubicBezTo>
                    <a:pt x="58" y="0"/>
                    <a:pt x="30" y="0"/>
                    <a:pt x="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0"/>
            <p:cNvSpPr/>
            <p:nvPr/>
          </p:nvSpPr>
          <p:spPr>
            <a:xfrm>
              <a:off x="1246811" y="3765827"/>
              <a:ext cx="19853" cy="5006"/>
            </a:xfrm>
            <a:custGeom>
              <a:avLst/>
              <a:gdLst/>
              <a:ahLst/>
              <a:cxnLst/>
              <a:rect l="l" t="t" r="r" b="b"/>
              <a:pathLst>
                <a:path w="230" h="58" extrusionOk="0">
                  <a:moveTo>
                    <a:pt x="1" y="0"/>
                  </a:moveTo>
                  <a:cubicBezTo>
                    <a:pt x="1" y="0"/>
                    <a:pt x="58" y="29"/>
                    <a:pt x="115" y="58"/>
                  </a:cubicBezTo>
                  <a:lnTo>
                    <a:pt x="230" y="58"/>
                  </a:lnTo>
                  <a:cubicBezTo>
                    <a:pt x="230" y="58"/>
                    <a:pt x="201" y="29"/>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0"/>
            <p:cNvSpPr/>
            <p:nvPr/>
          </p:nvSpPr>
          <p:spPr>
            <a:xfrm>
              <a:off x="1249314" y="3759008"/>
              <a:ext cx="17350" cy="6905"/>
            </a:xfrm>
            <a:custGeom>
              <a:avLst/>
              <a:gdLst/>
              <a:ahLst/>
              <a:cxnLst/>
              <a:rect l="l" t="t" r="r" b="b"/>
              <a:pathLst>
                <a:path w="201" h="80" extrusionOk="0">
                  <a:moveTo>
                    <a:pt x="165" y="1"/>
                  </a:moveTo>
                  <a:cubicBezTo>
                    <a:pt x="144" y="1"/>
                    <a:pt x="115" y="8"/>
                    <a:pt x="86" y="22"/>
                  </a:cubicBezTo>
                  <a:cubicBezTo>
                    <a:pt x="29" y="22"/>
                    <a:pt x="1" y="51"/>
                    <a:pt x="1" y="79"/>
                  </a:cubicBezTo>
                  <a:lnTo>
                    <a:pt x="115" y="79"/>
                  </a:lnTo>
                  <a:cubicBezTo>
                    <a:pt x="172" y="79"/>
                    <a:pt x="201" y="22"/>
                    <a:pt x="201" y="22"/>
                  </a:cubicBezTo>
                  <a:cubicBezTo>
                    <a:pt x="201" y="8"/>
                    <a:pt x="187" y="1"/>
                    <a:pt x="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0"/>
            <p:cNvSpPr/>
            <p:nvPr/>
          </p:nvSpPr>
          <p:spPr>
            <a:xfrm>
              <a:off x="1246811" y="3752448"/>
              <a:ext cx="17436" cy="11998"/>
            </a:xfrm>
            <a:custGeom>
              <a:avLst/>
              <a:gdLst/>
              <a:ahLst/>
              <a:cxnLst/>
              <a:rect l="l" t="t" r="r" b="b"/>
              <a:pathLst>
                <a:path w="202" h="139" extrusionOk="0">
                  <a:moveTo>
                    <a:pt x="160" y="0"/>
                  </a:moveTo>
                  <a:cubicBezTo>
                    <a:pt x="142" y="0"/>
                    <a:pt x="107" y="21"/>
                    <a:pt x="87" y="41"/>
                  </a:cubicBezTo>
                  <a:cubicBezTo>
                    <a:pt x="30" y="98"/>
                    <a:pt x="1" y="127"/>
                    <a:pt x="1" y="127"/>
                  </a:cubicBezTo>
                  <a:cubicBezTo>
                    <a:pt x="9" y="135"/>
                    <a:pt x="18" y="139"/>
                    <a:pt x="27" y="139"/>
                  </a:cubicBezTo>
                  <a:cubicBezTo>
                    <a:pt x="49" y="139"/>
                    <a:pt x="75" y="118"/>
                    <a:pt x="115" y="98"/>
                  </a:cubicBezTo>
                  <a:cubicBezTo>
                    <a:pt x="144" y="41"/>
                    <a:pt x="201" y="12"/>
                    <a:pt x="173" y="12"/>
                  </a:cubicBezTo>
                  <a:cubicBezTo>
                    <a:pt x="173" y="4"/>
                    <a:pt x="168" y="0"/>
                    <a:pt x="1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0"/>
            <p:cNvSpPr/>
            <p:nvPr/>
          </p:nvSpPr>
          <p:spPr>
            <a:xfrm>
              <a:off x="1244394" y="3746061"/>
              <a:ext cx="12430" cy="17350"/>
            </a:xfrm>
            <a:custGeom>
              <a:avLst/>
              <a:gdLst/>
              <a:ahLst/>
              <a:cxnLst/>
              <a:rect l="l" t="t" r="r" b="b"/>
              <a:pathLst>
                <a:path w="144" h="201" extrusionOk="0">
                  <a:moveTo>
                    <a:pt x="115" y="0"/>
                  </a:moveTo>
                  <a:cubicBezTo>
                    <a:pt x="115" y="0"/>
                    <a:pt x="86" y="29"/>
                    <a:pt x="58" y="86"/>
                  </a:cubicBezTo>
                  <a:cubicBezTo>
                    <a:pt x="29" y="144"/>
                    <a:pt x="0" y="172"/>
                    <a:pt x="29" y="201"/>
                  </a:cubicBezTo>
                  <a:cubicBezTo>
                    <a:pt x="29" y="201"/>
                    <a:pt x="58" y="144"/>
                    <a:pt x="86" y="115"/>
                  </a:cubicBezTo>
                  <a:cubicBezTo>
                    <a:pt x="115" y="58"/>
                    <a:pt x="143"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0"/>
            <p:cNvSpPr/>
            <p:nvPr/>
          </p:nvSpPr>
          <p:spPr>
            <a:xfrm>
              <a:off x="1241891" y="3743557"/>
              <a:ext cx="5006" cy="17436"/>
            </a:xfrm>
            <a:custGeom>
              <a:avLst/>
              <a:gdLst/>
              <a:ahLst/>
              <a:cxnLst/>
              <a:rect l="l" t="t" r="r" b="b"/>
              <a:pathLst>
                <a:path w="58" h="202" extrusionOk="0">
                  <a:moveTo>
                    <a:pt x="29" y="1"/>
                  </a:moveTo>
                  <a:cubicBezTo>
                    <a:pt x="29" y="1"/>
                    <a:pt x="1" y="58"/>
                    <a:pt x="1" y="115"/>
                  </a:cubicBezTo>
                  <a:cubicBezTo>
                    <a:pt x="1" y="173"/>
                    <a:pt x="1" y="201"/>
                    <a:pt x="29" y="201"/>
                  </a:cubicBezTo>
                  <a:cubicBezTo>
                    <a:pt x="58" y="201"/>
                    <a:pt x="58" y="173"/>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0"/>
            <p:cNvSpPr/>
            <p:nvPr/>
          </p:nvSpPr>
          <p:spPr>
            <a:xfrm>
              <a:off x="1234467" y="3745370"/>
              <a:ext cx="10013" cy="16228"/>
            </a:xfrm>
            <a:custGeom>
              <a:avLst/>
              <a:gdLst/>
              <a:ahLst/>
              <a:cxnLst/>
              <a:rect l="l" t="t" r="r" b="b"/>
              <a:pathLst>
                <a:path w="116" h="188" extrusionOk="0">
                  <a:moveTo>
                    <a:pt x="45" y="1"/>
                  </a:moveTo>
                  <a:cubicBezTo>
                    <a:pt x="40" y="1"/>
                    <a:pt x="35" y="3"/>
                    <a:pt x="29" y="8"/>
                  </a:cubicBezTo>
                  <a:cubicBezTo>
                    <a:pt x="29" y="8"/>
                    <a:pt x="1" y="37"/>
                    <a:pt x="29" y="94"/>
                  </a:cubicBezTo>
                  <a:cubicBezTo>
                    <a:pt x="53" y="141"/>
                    <a:pt x="76" y="188"/>
                    <a:pt x="84" y="188"/>
                  </a:cubicBezTo>
                  <a:cubicBezTo>
                    <a:pt x="86" y="188"/>
                    <a:pt x="87" y="185"/>
                    <a:pt x="87" y="180"/>
                  </a:cubicBezTo>
                  <a:cubicBezTo>
                    <a:pt x="115" y="180"/>
                    <a:pt x="87" y="152"/>
                    <a:pt x="87" y="94"/>
                  </a:cubicBezTo>
                  <a:cubicBezTo>
                    <a:pt x="87" y="48"/>
                    <a:pt x="68" y="1"/>
                    <a:pt x="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0"/>
            <p:cNvSpPr/>
            <p:nvPr/>
          </p:nvSpPr>
          <p:spPr>
            <a:xfrm>
              <a:off x="1227044" y="3750031"/>
              <a:ext cx="14933" cy="13379"/>
            </a:xfrm>
            <a:custGeom>
              <a:avLst/>
              <a:gdLst/>
              <a:ahLst/>
              <a:cxnLst/>
              <a:rect l="l" t="t" r="r" b="b"/>
              <a:pathLst>
                <a:path w="173" h="155" extrusionOk="0">
                  <a:moveTo>
                    <a:pt x="25" y="0"/>
                  </a:moveTo>
                  <a:cubicBezTo>
                    <a:pt x="16" y="0"/>
                    <a:pt x="9" y="4"/>
                    <a:pt x="1" y="12"/>
                  </a:cubicBezTo>
                  <a:cubicBezTo>
                    <a:pt x="1" y="12"/>
                    <a:pt x="30" y="40"/>
                    <a:pt x="58" y="98"/>
                  </a:cubicBezTo>
                  <a:cubicBezTo>
                    <a:pt x="115" y="126"/>
                    <a:pt x="144" y="155"/>
                    <a:pt x="173" y="155"/>
                  </a:cubicBezTo>
                  <a:cubicBezTo>
                    <a:pt x="173" y="155"/>
                    <a:pt x="173" y="98"/>
                    <a:pt x="115" y="69"/>
                  </a:cubicBezTo>
                  <a:cubicBezTo>
                    <a:pt x="74" y="27"/>
                    <a:pt x="47" y="0"/>
                    <a:pt x="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0"/>
            <p:cNvSpPr/>
            <p:nvPr/>
          </p:nvSpPr>
          <p:spPr>
            <a:xfrm>
              <a:off x="1222124" y="3756591"/>
              <a:ext cx="17436" cy="8718"/>
            </a:xfrm>
            <a:custGeom>
              <a:avLst/>
              <a:gdLst/>
              <a:ahLst/>
              <a:cxnLst/>
              <a:rect l="l" t="t" r="r" b="b"/>
              <a:pathLst>
                <a:path w="202" h="101" extrusionOk="0">
                  <a:moveTo>
                    <a:pt x="37" y="0"/>
                  </a:moveTo>
                  <a:cubicBezTo>
                    <a:pt x="15" y="0"/>
                    <a:pt x="1" y="7"/>
                    <a:pt x="1" y="22"/>
                  </a:cubicBezTo>
                  <a:cubicBezTo>
                    <a:pt x="1" y="50"/>
                    <a:pt x="58" y="50"/>
                    <a:pt x="87" y="79"/>
                  </a:cubicBezTo>
                  <a:cubicBezTo>
                    <a:pt x="115" y="93"/>
                    <a:pt x="144" y="100"/>
                    <a:pt x="165" y="100"/>
                  </a:cubicBezTo>
                  <a:cubicBezTo>
                    <a:pt x="187" y="100"/>
                    <a:pt x="201" y="93"/>
                    <a:pt x="201" y="79"/>
                  </a:cubicBezTo>
                  <a:cubicBezTo>
                    <a:pt x="201" y="50"/>
                    <a:pt x="172" y="50"/>
                    <a:pt x="115" y="22"/>
                  </a:cubicBezTo>
                  <a:cubicBezTo>
                    <a:pt x="87" y="7"/>
                    <a:pt x="58" y="0"/>
                    <a:pt x="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0"/>
            <p:cNvSpPr/>
            <p:nvPr/>
          </p:nvSpPr>
          <p:spPr>
            <a:xfrm>
              <a:off x="1219707" y="3764705"/>
              <a:ext cx="19853" cy="4747"/>
            </a:xfrm>
            <a:custGeom>
              <a:avLst/>
              <a:gdLst/>
              <a:ahLst/>
              <a:cxnLst/>
              <a:rect l="l" t="t" r="r" b="b"/>
              <a:pathLst>
                <a:path w="230" h="55" extrusionOk="0">
                  <a:moveTo>
                    <a:pt x="212" y="1"/>
                  </a:moveTo>
                  <a:cubicBezTo>
                    <a:pt x="191" y="1"/>
                    <a:pt x="153" y="13"/>
                    <a:pt x="115" y="13"/>
                  </a:cubicBezTo>
                  <a:cubicBezTo>
                    <a:pt x="57" y="13"/>
                    <a:pt x="0" y="13"/>
                    <a:pt x="0" y="42"/>
                  </a:cubicBezTo>
                  <a:cubicBezTo>
                    <a:pt x="0" y="42"/>
                    <a:pt x="38" y="55"/>
                    <a:pt x="72" y="55"/>
                  </a:cubicBezTo>
                  <a:cubicBezTo>
                    <a:pt x="89" y="55"/>
                    <a:pt x="105" y="52"/>
                    <a:pt x="115" y="42"/>
                  </a:cubicBezTo>
                  <a:cubicBezTo>
                    <a:pt x="172" y="42"/>
                    <a:pt x="229" y="42"/>
                    <a:pt x="229" y="13"/>
                  </a:cubicBezTo>
                  <a:cubicBezTo>
                    <a:pt x="229" y="4"/>
                    <a:pt x="223" y="1"/>
                    <a:pt x="2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0"/>
            <p:cNvSpPr/>
            <p:nvPr/>
          </p:nvSpPr>
          <p:spPr>
            <a:xfrm>
              <a:off x="1236971" y="3758404"/>
              <a:ext cx="15710" cy="14760"/>
            </a:xfrm>
            <a:custGeom>
              <a:avLst/>
              <a:gdLst/>
              <a:ahLst/>
              <a:cxnLst/>
              <a:rect l="l" t="t" r="r" b="b"/>
              <a:pathLst>
                <a:path w="182" h="171" extrusionOk="0">
                  <a:moveTo>
                    <a:pt x="58" y="1"/>
                  </a:moveTo>
                  <a:cubicBezTo>
                    <a:pt x="0" y="29"/>
                    <a:pt x="0" y="86"/>
                    <a:pt x="0" y="115"/>
                  </a:cubicBezTo>
                  <a:cubicBezTo>
                    <a:pt x="20" y="155"/>
                    <a:pt x="50" y="170"/>
                    <a:pt x="79" y="170"/>
                  </a:cubicBezTo>
                  <a:cubicBezTo>
                    <a:pt x="133" y="170"/>
                    <a:pt x="181" y="114"/>
                    <a:pt x="144" y="58"/>
                  </a:cubicBezTo>
                  <a:cubicBezTo>
                    <a:pt x="144" y="1"/>
                    <a:pt x="86"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0"/>
            <p:cNvSpPr/>
            <p:nvPr/>
          </p:nvSpPr>
          <p:spPr>
            <a:xfrm>
              <a:off x="1241891" y="3758404"/>
              <a:ext cx="10013" cy="14933"/>
            </a:xfrm>
            <a:custGeom>
              <a:avLst/>
              <a:gdLst/>
              <a:ahLst/>
              <a:cxnLst/>
              <a:rect l="l" t="t" r="r" b="b"/>
              <a:pathLst>
                <a:path w="116" h="173" extrusionOk="0">
                  <a:moveTo>
                    <a:pt x="1" y="1"/>
                  </a:moveTo>
                  <a:cubicBezTo>
                    <a:pt x="1" y="29"/>
                    <a:pt x="29" y="29"/>
                    <a:pt x="29" y="58"/>
                  </a:cubicBezTo>
                  <a:cubicBezTo>
                    <a:pt x="58" y="86"/>
                    <a:pt x="29" y="144"/>
                    <a:pt x="1" y="172"/>
                  </a:cubicBezTo>
                  <a:lnTo>
                    <a:pt x="58" y="172"/>
                  </a:lnTo>
                  <a:cubicBezTo>
                    <a:pt x="87" y="144"/>
                    <a:pt x="115" y="86"/>
                    <a:pt x="87" y="58"/>
                  </a:cubicBezTo>
                  <a:cubicBezTo>
                    <a:pt x="87" y="1"/>
                    <a:pt x="29"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0"/>
            <p:cNvSpPr/>
            <p:nvPr/>
          </p:nvSpPr>
          <p:spPr>
            <a:xfrm>
              <a:off x="1271584" y="3469415"/>
              <a:ext cx="9927" cy="17350"/>
            </a:xfrm>
            <a:custGeom>
              <a:avLst/>
              <a:gdLst/>
              <a:ahLst/>
              <a:cxnLst/>
              <a:rect l="l" t="t" r="r" b="b"/>
              <a:pathLst>
                <a:path w="115" h="201" extrusionOk="0">
                  <a:moveTo>
                    <a:pt x="0" y="0"/>
                  </a:moveTo>
                  <a:cubicBezTo>
                    <a:pt x="0" y="0"/>
                    <a:pt x="0" y="57"/>
                    <a:pt x="29" y="115"/>
                  </a:cubicBezTo>
                  <a:cubicBezTo>
                    <a:pt x="57" y="172"/>
                    <a:pt x="86" y="200"/>
                    <a:pt x="86" y="200"/>
                  </a:cubicBezTo>
                  <a:cubicBezTo>
                    <a:pt x="115" y="200"/>
                    <a:pt x="86" y="143"/>
                    <a:pt x="57" y="86"/>
                  </a:cubicBezTo>
                  <a:cubicBezTo>
                    <a:pt x="57" y="29"/>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0"/>
            <p:cNvSpPr/>
            <p:nvPr/>
          </p:nvSpPr>
          <p:spPr>
            <a:xfrm>
              <a:off x="1251817" y="3466911"/>
              <a:ext cx="14847" cy="13466"/>
            </a:xfrm>
            <a:custGeom>
              <a:avLst/>
              <a:gdLst/>
              <a:ahLst/>
              <a:cxnLst/>
              <a:rect l="l" t="t" r="r" b="b"/>
              <a:pathLst>
                <a:path w="172" h="156" extrusionOk="0">
                  <a:moveTo>
                    <a:pt x="172" y="0"/>
                  </a:moveTo>
                  <a:cubicBezTo>
                    <a:pt x="143" y="0"/>
                    <a:pt x="115" y="0"/>
                    <a:pt x="57" y="58"/>
                  </a:cubicBezTo>
                  <a:cubicBezTo>
                    <a:pt x="29" y="115"/>
                    <a:pt x="0" y="144"/>
                    <a:pt x="0" y="144"/>
                  </a:cubicBezTo>
                  <a:cubicBezTo>
                    <a:pt x="9" y="152"/>
                    <a:pt x="17" y="155"/>
                    <a:pt x="26" y="155"/>
                  </a:cubicBezTo>
                  <a:cubicBezTo>
                    <a:pt x="48" y="155"/>
                    <a:pt x="74" y="135"/>
                    <a:pt x="115" y="115"/>
                  </a:cubicBezTo>
                  <a:cubicBezTo>
                    <a:pt x="143" y="58"/>
                    <a:pt x="172" y="2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0"/>
            <p:cNvSpPr/>
            <p:nvPr/>
          </p:nvSpPr>
          <p:spPr>
            <a:xfrm>
              <a:off x="1259240" y="3469415"/>
              <a:ext cx="9927" cy="17350"/>
            </a:xfrm>
            <a:custGeom>
              <a:avLst/>
              <a:gdLst/>
              <a:ahLst/>
              <a:cxnLst/>
              <a:rect l="l" t="t" r="r" b="b"/>
              <a:pathLst>
                <a:path w="115" h="201" extrusionOk="0">
                  <a:moveTo>
                    <a:pt x="86" y="0"/>
                  </a:moveTo>
                  <a:cubicBezTo>
                    <a:pt x="57" y="0"/>
                    <a:pt x="29" y="29"/>
                    <a:pt x="29" y="86"/>
                  </a:cubicBezTo>
                  <a:cubicBezTo>
                    <a:pt x="0" y="143"/>
                    <a:pt x="0" y="200"/>
                    <a:pt x="29" y="200"/>
                  </a:cubicBezTo>
                  <a:cubicBezTo>
                    <a:pt x="57" y="200"/>
                    <a:pt x="57" y="172"/>
                    <a:pt x="86" y="115"/>
                  </a:cubicBezTo>
                  <a:cubicBezTo>
                    <a:pt x="115" y="57"/>
                    <a:pt x="115" y="0"/>
                    <a:pt x="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0"/>
            <p:cNvSpPr/>
            <p:nvPr/>
          </p:nvSpPr>
          <p:spPr>
            <a:xfrm>
              <a:off x="1266577" y="3469415"/>
              <a:ext cx="5093" cy="17350"/>
            </a:xfrm>
            <a:custGeom>
              <a:avLst/>
              <a:gdLst/>
              <a:ahLst/>
              <a:cxnLst/>
              <a:rect l="l" t="t" r="r" b="b"/>
              <a:pathLst>
                <a:path w="59" h="201" extrusionOk="0">
                  <a:moveTo>
                    <a:pt x="30" y="0"/>
                  </a:moveTo>
                  <a:cubicBezTo>
                    <a:pt x="1" y="0"/>
                    <a:pt x="1" y="57"/>
                    <a:pt x="1" y="115"/>
                  </a:cubicBezTo>
                  <a:cubicBezTo>
                    <a:pt x="1" y="172"/>
                    <a:pt x="1" y="200"/>
                    <a:pt x="30" y="200"/>
                  </a:cubicBezTo>
                  <a:cubicBezTo>
                    <a:pt x="58" y="200"/>
                    <a:pt x="58" y="172"/>
                    <a:pt x="58" y="115"/>
                  </a:cubicBezTo>
                  <a:cubicBezTo>
                    <a:pt x="58" y="57"/>
                    <a:pt x="58" y="0"/>
                    <a:pt x="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0"/>
            <p:cNvSpPr/>
            <p:nvPr/>
          </p:nvSpPr>
          <p:spPr>
            <a:xfrm>
              <a:off x="1271584" y="3466911"/>
              <a:ext cx="17350" cy="13466"/>
            </a:xfrm>
            <a:custGeom>
              <a:avLst/>
              <a:gdLst/>
              <a:ahLst/>
              <a:cxnLst/>
              <a:rect l="l" t="t" r="r" b="b"/>
              <a:pathLst>
                <a:path w="201" h="156" extrusionOk="0">
                  <a:moveTo>
                    <a:pt x="29" y="0"/>
                  </a:moveTo>
                  <a:lnTo>
                    <a:pt x="29" y="0"/>
                  </a:lnTo>
                  <a:cubicBezTo>
                    <a:pt x="0" y="29"/>
                    <a:pt x="29" y="58"/>
                    <a:pt x="86" y="115"/>
                  </a:cubicBezTo>
                  <a:cubicBezTo>
                    <a:pt x="126" y="135"/>
                    <a:pt x="153" y="155"/>
                    <a:pt x="164" y="155"/>
                  </a:cubicBezTo>
                  <a:cubicBezTo>
                    <a:pt x="169" y="155"/>
                    <a:pt x="172" y="152"/>
                    <a:pt x="172" y="144"/>
                  </a:cubicBezTo>
                  <a:cubicBezTo>
                    <a:pt x="200" y="144"/>
                    <a:pt x="172" y="115"/>
                    <a:pt x="115" y="58"/>
                  </a:cubicBezTo>
                  <a:cubicBezTo>
                    <a:pt x="86" y="29"/>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0"/>
            <p:cNvSpPr/>
            <p:nvPr/>
          </p:nvSpPr>
          <p:spPr>
            <a:xfrm>
              <a:off x="1274001" y="3465012"/>
              <a:ext cx="17436" cy="8804"/>
            </a:xfrm>
            <a:custGeom>
              <a:avLst/>
              <a:gdLst/>
              <a:ahLst/>
              <a:cxnLst/>
              <a:rect l="l" t="t" r="r" b="b"/>
              <a:pathLst>
                <a:path w="202" h="102" extrusionOk="0">
                  <a:moveTo>
                    <a:pt x="37" y="1"/>
                  </a:moveTo>
                  <a:cubicBezTo>
                    <a:pt x="15" y="1"/>
                    <a:pt x="1" y="8"/>
                    <a:pt x="1" y="22"/>
                  </a:cubicBezTo>
                  <a:cubicBezTo>
                    <a:pt x="1" y="51"/>
                    <a:pt x="29" y="51"/>
                    <a:pt x="87" y="80"/>
                  </a:cubicBezTo>
                  <a:cubicBezTo>
                    <a:pt x="115" y="94"/>
                    <a:pt x="144" y="101"/>
                    <a:pt x="165" y="101"/>
                  </a:cubicBezTo>
                  <a:cubicBezTo>
                    <a:pt x="187" y="101"/>
                    <a:pt x="201" y="94"/>
                    <a:pt x="201" y="80"/>
                  </a:cubicBezTo>
                  <a:cubicBezTo>
                    <a:pt x="201" y="51"/>
                    <a:pt x="172" y="51"/>
                    <a:pt x="115" y="22"/>
                  </a:cubicBezTo>
                  <a:cubicBezTo>
                    <a:pt x="87" y="8"/>
                    <a:pt x="58" y="1"/>
                    <a:pt x="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0"/>
            <p:cNvSpPr/>
            <p:nvPr/>
          </p:nvSpPr>
          <p:spPr>
            <a:xfrm>
              <a:off x="1274001" y="3460092"/>
              <a:ext cx="19853" cy="6301"/>
            </a:xfrm>
            <a:custGeom>
              <a:avLst/>
              <a:gdLst/>
              <a:ahLst/>
              <a:cxnLst/>
              <a:rect l="l" t="t" r="r" b="b"/>
              <a:pathLst>
                <a:path w="230" h="73" extrusionOk="0">
                  <a:moveTo>
                    <a:pt x="183" y="1"/>
                  </a:moveTo>
                  <a:cubicBezTo>
                    <a:pt x="165" y="1"/>
                    <a:pt x="144" y="8"/>
                    <a:pt x="115" y="22"/>
                  </a:cubicBezTo>
                  <a:cubicBezTo>
                    <a:pt x="58" y="22"/>
                    <a:pt x="1" y="22"/>
                    <a:pt x="1" y="51"/>
                  </a:cubicBezTo>
                  <a:cubicBezTo>
                    <a:pt x="1" y="65"/>
                    <a:pt x="15" y="72"/>
                    <a:pt x="37" y="72"/>
                  </a:cubicBezTo>
                  <a:cubicBezTo>
                    <a:pt x="58" y="72"/>
                    <a:pt x="87" y="65"/>
                    <a:pt x="115" y="51"/>
                  </a:cubicBezTo>
                  <a:cubicBezTo>
                    <a:pt x="172" y="22"/>
                    <a:pt x="230" y="22"/>
                    <a:pt x="230" y="22"/>
                  </a:cubicBezTo>
                  <a:cubicBezTo>
                    <a:pt x="215" y="8"/>
                    <a:pt x="201" y="1"/>
                    <a:pt x="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0"/>
            <p:cNvSpPr/>
            <p:nvPr/>
          </p:nvSpPr>
          <p:spPr>
            <a:xfrm>
              <a:off x="1274001" y="3452065"/>
              <a:ext cx="17436" cy="10013"/>
            </a:xfrm>
            <a:custGeom>
              <a:avLst/>
              <a:gdLst/>
              <a:ahLst/>
              <a:cxnLst/>
              <a:rect l="l" t="t" r="r" b="b"/>
              <a:pathLst>
                <a:path w="202" h="116" extrusionOk="0">
                  <a:moveTo>
                    <a:pt x="172" y="1"/>
                  </a:moveTo>
                  <a:lnTo>
                    <a:pt x="172" y="1"/>
                  </a:lnTo>
                  <a:cubicBezTo>
                    <a:pt x="172" y="1"/>
                    <a:pt x="115" y="1"/>
                    <a:pt x="87" y="29"/>
                  </a:cubicBezTo>
                  <a:cubicBezTo>
                    <a:pt x="29" y="58"/>
                    <a:pt x="1" y="115"/>
                    <a:pt x="1" y="115"/>
                  </a:cubicBezTo>
                  <a:cubicBezTo>
                    <a:pt x="1" y="115"/>
                    <a:pt x="58" y="115"/>
                    <a:pt x="115" y="87"/>
                  </a:cubicBezTo>
                  <a:cubicBezTo>
                    <a:pt x="172" y="58"/>
                    <a:pt x="201" y="29"/>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0"/>
            <p:cNvSpPr/>
            <p:nvPr/>
          </p:nvSpPr>
          <p:spPr>
            <a:xfrm>
              <a:off x="1271584" y="3446195"/>
              <a:ext cx="12430" cy="14329"/>
            </a:xfrm>
            <a:custGeom>
              <a:avLst/>
              <a:gdLst/>
              <a:ahLst/>
              <a:cxnLst/>
              <a:rect l="l" t="t" r="r" b="b"/>
              <a:pathLst>
                <a:path w="144" h="166" extrusionOk="0">
                  <a:moveTo>
                    <a:pt x="120" y="0"/>
                  </a:moveTo>
                  <a:cubicBezTo>
                    <a:pt x="99" y="0"/>
                    <a:pt x="78" y="27"/>
                    <a:pt x="57" y="69"/>
                  </a:cubicBezTo>
                  <a:cubicBezTo>
                    <a:pt x="29" y="126"/>
                    <a:pt x="0" y="155"/>
                    <a:pt x="0" y="155"/>
                  </a:cubicBezTo>
                  <a:cubicBezTo>
                    <a:pt x="8" y="162"/>
                    <a:pt x="15" y="166"/>
                    <a:pt x="23" y="166"/>
                  </a:cubicBezTo>
                  <a:cubicBezTo>
                    <a:pt x="44" y="166"/>
                    <a:pt x="65" y="139"/>
                    <a:pt x="86" y="97"/>
                  </a:cubicBezTo>
                  <a:cubicBezTo>
                    <a:pt x="115" y="40"/>
                    <a:pt x="143" y="12"/>
                    <a:pt x="143" y="12"/>
                  </a:cubicBezTo>
                  <a:cubicBezTo>
                    <a:pt x="136" y="4"/>
                    <a:pt x="128" y="0"/>
                    <a:pt x="1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0"/>
            <p:cNvSpPr/>
            <p:nvPr/>
          </p:nvSpPr>
          <p:spPr>
            <a:xfrm>
              <a:off x="1271584" y="3442225"/>
              <a:ext cx="5006" cy="17350"/>
            </a:xfrm>
            <a:custGeom>
              <a:avLst/>
              <a:gdLst/>
              <a:ahLst/>
              <a:cxnLst/>
              <a:rect l="l" t="t" r="r" b="b"/>
              <a:pathLst>
                <a:path w="58" h="201" extrusionOk="0">
                  <a:moveTo>
                    <a:pt x="29" y="0"/>
                  </a:moveTo>
                  <a:cubicBezTo>
                    <a:pt x="29" y="0"/>
                    <a:pt x="0" y="29"/>
                    <a:pt x="0" y="86"/>
                  </a:cubicBezTo>
                  <a:lnTo>
                    <a:pt x="0" y="201"/>
                  </a:lnTo>
                  <a:cubicBezTo>
                    <a:pt x="0" y="201"/>
                    <a:pt x="29" y="172"/>
                    <a:pt x="29" y="115"/>
                  </a:cubicBezTo>
                  <a:cubicBezTo>
                    <a:pt x="57" y="58"/>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0"/>
            <p:cNvSpPr/>
            <p:nvPr/>
          </p:nvSpPr>
          <p:spPr>
            <a:xfrm>
              <a:off x="1264160" y="3442225"/>
              <a:ext cx="5006" cy="17350"/>
            </a:xfrm>
            <a:custGeom>
              <a:avLst/>
              <a:gdLst/>
              <a:ahLst/>
              <a:cxnLst/>
              <a:rect l="l" t="t" r="r" b="b"/>
              <a:pathLst>
                <a:path w="58" h="201" extrusionOk="0">
                  <a:moveTo>
                    <a:pt x="0" y="0"/>
                  </a:moveTo>
                  <a:cubicBezTo>
                    <a:pt x="0" y="0"/>
                    <a:pt x="0" y="58"/>
                    <a:pt x="0" y="115"/>
                  </a:cubicBezTo>
                  <a:cubicBezTo>
                    <a:pt x="0" y="172"/>
                    <a:pt x="29" y="201"/>
                    <a:pt x="58" y="201"/>
                  </a:cubicBezTo>
                  <a:cubicBezTo>
                    <a:pt x="58" y="201"/>
                    <a:pt x="58" y="143"/>
                    <a:pt x="58" y="86"/>
                  </a:cubicBezTo>
                  <a:cubicBezTo>
                    <a:pt x="58"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0"/>
            <p:cNvSpPr/>
            <p:nvPr/>
          </p:nvSpPr>
          <p:spPr>
            <a:xfrm>
              <a:off x="1254234" y="3444642"/>
              <a:ext cx="12430" cy="15882"/>
            </a:xfrm>
            <a:custGeom>
              <a:avLst/>
              <a:gdLst/>
              <a:ahLst/>
              <a:cxnLst/>
              <a:rect l="l" t="t" r="r" b="b"/>
              <a:pathLst>
                <a:path w="144" h="184" extrusionOk="0">
                  <a:moveTo>
                    <a:pt x="29" y="1"/>
                  </a:moveTo>
                  <a:cubicBezTo>
                    <a:pt x="1" y="30"/>
                    <a:pt x="29" y="58"/>
                    <a:pt x="58" y="115"/>
                  </a:cubicBezTo>
                  <a:cubicBezTo>
                    <a:pt x="79" y="157"/>
                    <a:pt x="115" y="184"/>
                    <a:pt x="133" y="184"/>
                  </a:cubicBezTo>
                  <a:cubicBezTo>
                    <a:pt x="140" y="184"/>
                    <a:pt x="144" y="180"/>
                    <a:pt x="144" y="173"/>
                  </a:cubicBezTo>
                  <a:cubicBezTo>
                    <a:pt x="144" y="173"/>
                    <a:pt x="144" y="144"/>
                    <a:pt x="115" y="87"/>
                  </a:cubicBezTo>
                  <a:cubicBezTo>
                    <a:pt x="58" y="30"/>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0"/>
            <p:cNvSpPr/>
            <p:nvPr/>
          </p:nvSpPr>
          <p:spPr>
            <a:xfrm>
              <a:off x="1249314" y="3452065"/>
              <a:ext cx="17350" cy="11049"/>
            </a:xfrm>
            <a:custGeom>
              <a:avLst/>
              <a:gdLst/>
              <a:ahLst/>
              <a:cxnLst/>
              <a:rect l="l" t="t" r="r" b="b"/>
              <a:pathLst>
                <a:path w="201" h="128" extrusionOk="0">
                  <a:moveTo>
                    <a:pt x="1" y="1"/>
                  </a:moveTo>
                  <a:cubicBezTo>
                    <a:pt x="1" y="29"/>
                    <a:pt x="29" y="58"/>
                    <a:pt x="86" y="87"/>
                  </a:cubicBezTo>
                  <a:cubicBezTo>
                    <a:pt x="127" y="107"/>
                    <a:pt x="167" y="127"/>
                    <a:pt x="188" y="127"/>
                  </a:cubicBezTo>
                  <a:cubicBezTo>
                    <a:pt x="196" y="127"/>
                    <a:pt x="201" y="124"/>
                    <a:pt x="201" y="115"/>
                  </a:cubicBezTo>
                  <a:cubicBezTo>
                    <a:pt x="201" y="115"/>
                    <a:pt x="172" y="58"/>
                    <a:pt x="115" y="29"/>
                  </a:cubicBezTo>
                  <a:cubicBezTo>
                    <a:pt x="58" y="1"/>
                    <a:pt x="29"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0"/>
            <p:cNvSpPr/>
            <p:nvPr/>
          </p:nvSpPr>
          <p:spPr>
            <a:xfrm>
              <a:off x="1246811" y="3461991"/>
              <a:ext cx="19853" cy="2503"/>
            </a:xfrm>
            <a:custGeom>
              <a:avLst/>
              <a:gdLst/>
              <a:ahLst/>
              <a:cxnLst/>
              <a:rect l="l" t="t" r="r" b="b"/>
              <a:pathLst>
                <a:path w="230" h="29" extrusionOk="0">
                  <a:moveTo>
                    <a:pt x="30" y="0"/>
                  </a:moveTo>
                  <a:cubicBezTo>
                    <a:pt x="1" y="0"/>
                    <a:pt x="30" y="29"/>
                    <a:pt x="115" y="29"/>
                  </a:cubicBezTo>
                  <a:lnTo>
                    <a:pt x="230" y="29"/>
                  </a:lnTo>
                  <a:cubicBezTo>
                    <a:pt x="230" y="29"/>
                    <a:pt x="173"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0"/>
            <p:cNvSpPr/>
            <p:nvPr/>
          </p:nvSpPr>
          <p:spPr>
            <a:xfrm>
              <a:off x="1246811" y="3465789"/>
              <a:ext cx="19853" cy="6129"/>
            </a:xfrm>
            <a:custGeom>
              <a:avLst/>
              <a:gdLst/>
              <a:ahLst/>
              <a:cxnLst/>
              <a:rect l="l" t="t" r="r" b="b"/>
              <a:pathLst>
                <a:path w="230" h="71" extrusionOk="0">
                  <a:moveTo>
                    <a:pt x="192" y="1"/>
                  </a:moveTo>
                  <a:cubicBezTo>
                    <a:pt x="179" y="1"/>
                    <a:pt x="154" y="13"/>
                    <a:pt x="115" y="13"/>
                  </a:cubicBezTo>
                  <a:cubicBezTo>
                    <a:pt x="58" y="13"/>
                    <a:pt x="1" y="42"/>
                    <a:pt x="1" y="71"/>
                  </a:cubicBezTo>
                  <a:lnTo>
                    <a:pt x="115" y="71"/>
                  </a:lnTo>
                  <a:cubicBezTo>
                    <a:pt x="173" y="71"/>
                    <a:pt x="230" y="13"/>
                    <a:pt x="201" y="13"/>
                  </a:cubicBezTo>
                  <a:cubicBezTo>
                    <a:pt x="201" y="4"/>
                    <a:pt x="198" y="1"/>
                    <a:pt x="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0"/>
            <p:cNvSpPr/>
            <p:nvPr/>
          </p:nvSpPr>
          <p:spPr>
            <a:xfrm>
              <a:off x="1261657" y="3456036"/>
              <a:ext cx="17350" cy="15019"/>
            </a:xfrm>
            <a:custGeom>
              <a:avLst/>
              <a:gdLst/>
              <a:ahLst/>
              <a:cxnLst/>
              <a:rect l="l" t="t" r="r" b="b"/>
              <a:pathLst>
                <a:path w="201" h="174" extrusionOk="0">
                  <a:moveTo>
                    <a:pt x="89" y="0"/>
                  </a:moveTo>
                  <a:cubicBezTo>
                    <a:pt x="77" y="0"/>
                    <a:pt x="66" y="4"/>
                    <a:pt x="58" y="12"/>
                  </a:cubicBezTo>
                  <a:cubicBezTo>
                    <a:pt x="1" y="41"/>
                    <a:pt x="1" y="98"/>
                    <a:pt x="29" y="126"/>
                  </a:cubicBezTo>
                  <a:cubicBezTo>
                    <a:pt x="46" y="160"/>
                    <a:pt x="63" y="174"/>
                    <a:pt x="85" y="174"/>
                  </a:cubicBezTo>
                  <a:cubicBezTo>
                    <a:pt x="101" y="174"/>
                    <a:pt x="120" y="167"/>
                    <a:pt x="144" y="155"/>
                  </a:cubicBezTo>
                  <a:cubicBezTo>
                    <a:pt x="172" y="155"/>
                    <a:pt x="201" y="98"/>
                    <a:pt x="172" y="41"/>
                  </a:cubicBezTo>
                  <a:cubicBezTo>
                    <a:pt x="152" y="20"/>
                    <a:pt x="118" y="0"/>
                    <a:pt x="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0"/>
            <p:cNvSpPr/>
            <p:nvPr/>
          </p:nvSpPr>
          <p:spPr>
            <a:xfrm>
              <a:off x="1266577" y="3456985"/>
              <a:ext cx="12430" cy="14933"/>
            </a:xfrm>
            <a:custGeom>
              <a:avLst/>
              <a:gdLst/>
              <a:ahLst/>
              <a:cxnLst/>
              <a:rect l="l" t="t" r="r" b="b"/>
              <a:pathLst>
                <a:path w="144" h="173" extrusionOk="0">
                  <a:moveTo>
                    <a:pt x="1" y="1"/>
                  </a:moveTo>
                  <a:cubicBezTo>
                    <a:pt x="87" y="30"/>
                    <a:pt x="87" y="144"/>
                    <a:pt x="1" y="173"/>
                  </a:cubicBezTo>
                  <a:lnTo>
                    <a:pt x="87" y="173"/>
                  </a:lnTo>
                  <a:cubicBezTo>
                    <a:pt x="115" y="144"/>
                    <a:pt x="144" y="87"/>
                    <a:pt x="115" y="58"/>
                  </a:cubicBezTo>
                  <a:cubicBezTo>
                    <a:pt x="87" y="1"/>
                    <a:pt x="58"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0"/>
            <p:cNvSpPr/>
            <p:nvPr/>
          </p:nvSpPr>
          <p:spPr>
            <a:xfrm>
              <a:off x="1281424" y="3657154"/>
              <a:ext cx="10013" cy="17350"/>
            </a:xfrm>
            <a:custGeom>
              <a:avLst/>
              <a:gdLst/>
              <a:ahLst/>
              <a:cxnLst/>
              <a:rect l="l" t="t" r="r" b="b"/>
              <a:pathLst>
                <a:path w="116" h="201" extrusionOk="0">
                  <a:moveTo>
                    <a:pt x="1" y="0"/>
                  </a:moveTo>
                  <a:cubicBezTo>
                    <a:pt x="1" y="29"/>
                    <a:pt x="1" y="57"/>
                    <a:pt x="29" y="115"/>
                  </a:cubicBezTo>
                  <a:cubicBezTo>
                    <a:pt x="58" y="172"/>
                    <a:pt x="86" y="200"/>
                    <a:pt x="86" y="200"/>
                  </a:cubicBezTo>
                  <a:cubicBezTo>
                    <a:pt x="115" y="200"/>
                    <a:pt x="86" y="143"/>
                    <a:pt x="86" y="86"/>
                  </a:cubicBezTo>
                  <a:cubicBezTo>
                    <a:pt x="58" y="57"/>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0"/>
            <p:cNvSpPr/>
            <p:nvPr/>
          </p:nvSpPr>
          <p:spPr>
            <a:xfrm>
              <a:off x="1261657" y="3656118"/>
              <a:ext cx="14933" cy="13466"/>
            </a:xfrm>
            <a:custGeom>
              <a:avLst/>
              <a:gdLst/>
              <a:ahLst/>
              <a:cxnLst/>
              <a:rect l="l" t="t" r="r" b="b"/>
              <a:pathLst>
                <a:path w="173" h="156" extrusionOk="0">
                  <a:moveTo>
                    <a:pt x="146" y="0"/>
                  </a:moveTo>
                  <a:cubicBezTo>
                    <a:pt x="125" y="0"/>
                    <a:pt x="98" y="21"/>
                    <a:pt x="58" y="41"/>
                  </a:cubicBezTo>
                  <a:cubicBezTo>
                    <a:pt x="29" y="98"/>
                    <a:pt x="1" y="127"/>
                    <a:pt x="1" y="155"/>
                  </a:cubicBezTo>
                  <a:cubicBezTo>
                    <a:pt x="29" y="155"/>
                    <a:pt x="58" y="155"/>
                    <a:pt x="115" y="98"/>
                  </a:cubicBezTo>
                  <a:cubicBezTo>
                    <a:pt x="144" y="41"/>
                    <a:pt x="172" y="12"/>
                    <a:pt x="172" y="12"/>
                  </a:cubicBezTo>
                  <a:cubicBezTo>
                    <a:pt x="164" y="4"/>
                    <a:pt x="156"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0"/>
            <p:cNvSpPr/>
            <p:nvPr/>
          </p:nvSpPr>
          <p:spPr>
            <a:xfrm>
              <a:off x="1269080" y="3657154"/>
              <a:ext cx="9927" cy="17350"/>
            </a:xfrm>
            <a:custGeom>
              <a:avLst/>
              <a:gdLst/>
              <a:ahLst/>
              <a:cxnLst/>
              <a:rect l="l" t="t" r="r" b="b"/>
              <a:pathLst>
                <a:path w="115" h="201" extrusionOk="0">
                  <a:moveTo>
                    <a:pt x="86" y="0"/>
                  </a:moveTo>
                  <a:cubicBezTo>
                    <a:pt x="86" y="0"/>
                    <a:pt x="58" y="57"/>
                    <a:pt x="29" y="86"/>
                  </a:cubicBezTo>
                  <a:cubicBezTo>
                    <a:pt x="1" y="143"/>
                    <a:pt x="1" y="200"/>
                    <a:pt x="29" y="200"/>
                  </a:cubicBezTo>
                  <a:cubicBezTo>
                    <a:pt x="58" y="200"/>
                    <a:pt x="58" y="172"/>
                    <a:pt x="86" y="115"/>
                  </a:cubicBezTo>
                  <a:cubicBezTo>
                    <a:pt x="86" y="57"/>
                    <a:pt x="115" y="29"/>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0"/>
            <p:cNvSpPr/>
            <p:nvPr/>
          </p:nvSpPr>
          <p:spPr>
            <a:xfrm>
              <a:off x="1276504" y="3659571"/>
              <a:ext cx="5006" cy="17436"/>
            </a:xfrm>
            <a:custGeom>
              <a:avLst/>
              <a:gdLst/>
              <a:ahLst/>
              <a:cxnLst/>
              <a:rect l="l" t="t" r="r" b="b"/>
              <a:pathLst>
                <a:path w="58" h="202" extrusionOk="0">
                  <a:moveTo>
                    <a:pt x="29" y="1"/>
                  </a:moveTo>
                  <a:cubicBezTo>
                    <a:pt x="0" y="1"/>
                    <a:pt x="0" y="29"/>
                    <a:pt x="0" y="87"/>
                  </a:cubicBezTo>
                  <a:cubicBezTo>
                    <a:pt x="0" y="144"/>
                    <a:pt x="0" y="201"/>
                    <a:pt x="29" y="201"/>
                  </a:cubicBezTo>
                  <a:cubicBezTo>
                    <a:pt x="58" y="201"/>
                    <a:pt x="58" y="144"/>
                    <a:pt x="58" y="87"/>
                  </a:cubicBezTo>
                  <a:cubicBezTo>
                    <a:pt x="58" y="29"/>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0"/>
            <p:cNvSpPr/>
            <p:nvPr/>
          </p:nvSpPr>
          <p:spPr>
            <a:xfrm>
              <a:off x="1281424" y="3657154"/>
              <a:ext cx="14933" cy="12430"/>
            </a:xfrm>
            <a:custGeom>
              <a:avLst/>
              <a:gdLst/>
              <a:ahLst/>
              <a:cxnLst/>
              <a:rect l="l" t="t" r="r" b="b"/>
              <a:pathLst>
                <a:path w="173" h="144" extrusionOk="0">
                  <a:moveTo>
                    <a:pt x="1" y="0"/>
                  </a:moveTo>
                  <a:cubicBezTo>
                    <a:pt x="1" y="0"/>
                    <a:pt x="1" y="57"/>
                    <a:pt x="86" y="86"/>
                  </a:cubicBezTo>
                  <a:cubicBezTo>
                    <a:pt x="144" y="115"/>
                    <a:pt x="172" y="143"/>
                    <a:pt x="172" y="143"/>
                  </a:cubicBezTo>
                  <a:cubicBezTo>
                    <a:pt x="172" y="115"/>
                    <a:pt x="144" y="86"/>
                    <a:pt x="115" y="57"/>
                  </a:cubicBezTo>
                  <a:cubicBezTo>
                    <a:pt x="58" y="0"/>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0"/>
            <p:cNvSpPr/>
            <p:nvPr/>
          </p:nvSpPr>
          <p:spPr>
            <a:xfrm>
              <a:off x="1283927" y="3654651"/>
              <a:ext cx="17350" cy="6905"/>
            </a:xfrm>
            <a:custGeom>
              <a:avLst/>
              <a:gdLst/>
              <a:ahLst/>
              <a:cxnLst/>
              <a:rect l="l" t="t" r="r" b="b"/>
              <a:pathLst>
                <a:path w="201" h="80" extrusionOk="0">
                  <a:moveTo>
                    <a:pt x="0" y="1"/>
                  </a:moveTo>
                  <a:cubicBezTo>
                    <a:pt x="0" y="29"/>
                    <a:pt x="29" y="58"/>
                    <a:pt x="86" y="58"/>
                  </a:cubicBezTo>
                  <a:cubicBezTo>
                    <a:pt x="115" y="72"/>
                    <a:pt x="143" y="79"/>
                    <a:pt x="165" y="79"/>
                  </a:cubicBezTo>
                  <a:cubicBezTo>
                    <a:pt x="186" y="79"/>
                    <a:pt x="201" y="72"/>
                    <a:pt x="201" y="58"/>
                  </a:cubicBezTo>
                  <a:cubicBezTo>
                    <a:pt x="201" y="58"/>
                    <a:pt x="172" y="29"/>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0"/>
            <p:cNvSpPr/>
            <p:nvPr/>
          </p:nvSpPr>
          <p:spPr>
            <a:xfrm>
              <a:off x="1283927" y="3649731"/>
              <a:ext cx="17350" cy="4402"/>
            </a:xfrm>
            <a:custGeom>
              <a:avLst/>
              <a:gdLst/>
              <a:ahLst/>
              <a:cxnLst/>
              <a:rect l="l" t="t" r="r" b="b"/>
              <a:pathLst>
                <a:path w="201" h="51" extrusionOk="0">
                  <a:moveTo>
                    <a:pt x="115" y="0"/>
                  </a:moveTo>
                  <a:cubicBezTo>
                    <a:pt x="57" y="0"/>
                    <a:pt x="0" y="29"/>
                    <a:pt x="0" y="29"/>
                  </a:cubicBezTo>
                  <a:cubicBezTo>
                    <a:pt x="0" y="43"/>
                    <a:pt x="15" y="50"/>
                    <a:pt x="36" y="50"/>
                  </a:cubicBezTo>
                  <a:cubicBezTo>
                    <a:pt x="57" y="50"/>
                    <a:pt x="86" y="43"/>
                    <a:pt x="115" y="29"/>
                  </a:cubicBezTo>
                  <a:cubicBezTo>
                    <a:pt x="172" y="29"/>
                    <a:pt x="201"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0"/>
            <p:cNvSpPr/>
            <p:nvPr/>
          </p:nvSpPr>
          <p:spPr>
            <a:xfrm>
              <a:off x="1281424" y="3641272"/>
              <a:ext cx="17350" cy="10962"/>
            </a:xfrm>
            <a:custGeom>
              <a:avLst/>
              <a:gdLst/>
              <a:ahLst/>
              <a:cxnLst/>
              <a:rect l="l" t="t" r="r" b="b"/>
              <a:pathLst>
                <a:path w="201" h="127" extrusionOk="0">
                  <a:moveTo>
                    <a:pt x="188" y="1"/>
                  </a:moveTo>
                  <a:cubicBezTo>
                    <a:pt x="167" y="1"/>
                    <a:pt x="127" y="21"/>
                    <a:pt x="86" y="41"/>
                  </a:cubicBezTo>
                  <a:cubicBezTo>
                    <a:pt x="58" y="70"/>
                    <a:pt x="1" y="98"/>
                    <a:pt x="29" y="127"/>
                  </a:cubicBezTo>
                  <a:cubicBezTo>
                    <a:pt x="29" y="127"/>
                    <a:pt x="86" y="127"/>
                    <a:pt x="115" y="98"/>
                  </a:cubicBezTo>
                  <a:cubicBezTo>
                    <a:pt x="172" y="70"/>
                    <a:pt x="201" y="12"/>
                    <a:pt x="201" y="12"/>
                  </a:cubicBezTo>
                  <a:cubicBezTo>
                    <a:pt x="201" y="4"/>
                    <a:pt x="196" y="1"/>
                    <a:pt x="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0"/>
            <p:cNvSpPr/>
            <p:nvPr/>
          </p:nvSpPr>
          <p:spPr>
            <a:xfrm>
              <a:off x="1281424" y="3634884"/>
              <a:ext cx="12430" cy="14933"/>
            </a:xfrm>
            <a:custGeom>
              <a:avLst/>
              <a:gdLst/>
              <a:ahLst/>
              <a:cxnLst/>
              <a:rect l="l" t="t" r="r" b="b"/>
              <a:pathLst>
                <a:path w="144" h="173" extrusionOk="0">
                  <a:moveTo>
                    <a:pt x="144" y="1"/>
                  </a:moveTo>
                  <a:cubicBezTo>
                    <a:pt x="115" y="1"/>
                    <a:pt x="86" y="29"/>
                    <a:pt x="58" y="58"/>
                  </a:cubicBezTo>
                  <a:cubicBezTo>
                    <a:pt x="1" y="115"/>
                    <a:pt x="1" y="172"/>
                    <a:pt x="1" y="172"/>
                  </a:cubicBezTo>
                  <a:cubicBezTo>
                    <a:pt x="1" y="172"/>
                    <a:pt x="58" y="144"/>
                    <a:pt x="86" y="115"/>
                  </a:cubicBezTo>
                  <a:cubicBezTo>
                    <a:pt x="115" y="58"/>
                    <a:pt x="144"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0"/>
            <p:cNvSpPr/>
            <p:nvPr/>
          </p:nvSpPr>
          <p:spPr>
            <a:xfrm>
              <a:off x="1278921" y="3629964"/>
              <a:ext cx="5093" cy="19853"/>
            </a:xfrm>
            <a:custGeom>
              <a:avLst/>
              <a:gdLst/>
              <a:ahLst/>
              <a:cxnLst/>
              <a:rect l="l" t="t" r="r" b="b"/>
              <a:pathLst>
                <a:path w="59" h="230" extrusionOk="0">
                  <a:moveTo>
                    <a:pt x="58" y="0"/>
                  </a:moveTo>
                  <a:cubicBezTo>
                    <a:pt x="58" y="0"/>
                    <a:pt x="30" y="29"/>
                    <a:pt x="1" y="115"/>
                  </a:cubicBezTo>
                  <a:lnTo>
                    <a:pt x="1" y="229"/>
                  </a:lnTo>
                  <a:cubicBezTo>
                    <a:pt x="1" y="229"/>
                    <a:pt x="58" y="172"/>
                    <a:pt x="58" y="115"/>
                  </a:cubicBezTo>
                  <a:cubicBezTo>
                    <a:pt x="58" y="58"/>
                    <a:pt x="58" y="29"/>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0"/>
            <p:cNvSpPr/>
            <p:nvPr/>
          </p:nvSpPr>
          <p:spPr>
            <a:xfrm>
              <a:off x="1274001" y="3629964"/>
              <a:ext cx="5006" cy="19853"/>
            </a:xfrm>
            <a:custGeom>
              <a:avLst/>
              <a:gdLst/>
              <a:ahLst/>
              <a:cxnLst/>
              <a:rect l="l" t="t" r="r" b="b"/>
              <a:pathLst>
                <a:path w="58" h="230" extrusionOk="0">
                  <a:moveTo>
                    <a:pt x="1" y="0"/>
                  </a:moveTo>
                  <a:cubicBezTo>
                    <a:pt x="1" y="29"/>
                    <a:pt x="1" y="58"/>
                    <a:pt x="1" y="115"/>
                  </a:cubicBezTo>
                  <a:cubicBezTo>
                    <a:pt x="1" y="172"/>
                    <a:pt x="29" y="229"/>
                    <a:pt x="58" y="229"/>
                  </a:cubicBezTo>
                  <a:cubicBezTo>
                    <a:pt x="58" y="201"/>
                    <a:pt x="58" y="172"/>
                    <a:pt x="58" y="115"/>
                  </a:cubicBezTo>
                  <a:cubicBezTo>
                    <a:pt x="58" y="58"/>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0"/>
            <p:cNvSpPr/>
            <p:nvPr/>
          </p:nvSpPr>
          <p:spPr>
            <a:xfrm>
              <a:off x="1264160" y="3634884"/>
              <a:ext cx="12430" cy="14933"/>
            </a:xfrm>
            <a:custGeom>
              <a:avLst/>
              <a:gdLst/>
              <a:ahLst/>
              <a:cxnLst/>
              <a:rect l="l" t="t" r="r" b="b"/>
              <a:pathLst>
                <a:path w="144" h="173" extrusionOk="0">
                  <a:moveTo>
                    <a:pt x="29" y="1"/>
                  </a:moveTo>
                  <a:cubicBezTo>
                    <a:pt x="0" y="1"/>
                    <a:pt x="29" y="58"/>
                    <a:pt x="58" y="115"/>
                  </a:cubicBezTo>
                  <a:cubicBezTo>
                    <a:pt x="86" y="144"/>
                    <a:pt x="115" y="172"/>
                    <a:pt x="143" y="172"/>
                  </a:cubicBezTo>
                  <a:cubicBezTo>
                    <a:pt x="143" y="144"/>
                    <a:pt x="143" y="115"/>
                    <a:pt x="86" y="58"/>
                  </a:cubicBezTo>
                  <a:cubicBezTo>
                    <a:pt x="58" y="29"/>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0"/>
            <p:cNvSpPr/>
            <p:nvPr/>
          </p:nvSpPr>
          <p:spPr>
            <a:xfrm>
              <a:off x="1259240" y="3641272"/>
              <a:ext cx="14847" cy="10962"/>
            </a:xfrm>
            <a:custGeom>
              <a:avLst/>
              <a:gdLst/>
              <a:ahLst/>
              <a:cxnLst/>
              <a:rect l="l" t="t" r="r" b="b"/>
              <a:pathLst>
                <a:path w="172" h="127" extrusionOk="0">
                  <a:moveTo>
                    <a:pt x="13" y="1"/>
                  </a:moveTo>
                  <a:cubicBezTo>
                    <a:pt x="5" y="1"/>
                    <a:pt x="0" y="4"/>
                    <a:pt x="0" y="12"/>
                  </a:cubicBezTo>
                  <a:cubicBezTo>
                    <a:pt x="0" y="12"/>
                    <a:pt x="29" y="41"/>
                    <a:pt x="86" y="70"/>
                  </a:cubicBezTo>
                  <a:cubicBezTo>
                    <a:pt x="115" y="127"/>
                    <a:pt x="172" y="127"/>
                    <a:pt x="172" y="127"/>
                  </a:cubicBezTo>
                  <a:cubicBezTo>
                    <a:pt x="172" y="98"/>
                    <a:pt x="143" y="70"/>
                    <a:pt x="115" y="41"/>
                  </a:cubicBezTo>
                  <a:cubicBezTo>
                    <a:pt x="74" y="21"/>
                    <a:pt x="34"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0"/>
            <p:cNvSpPr/>
            <p:nvPr/>
          </p:nvSpPr>
          <p:spPr>
            <a:xfrm>
              <a:off x="1256737" y="3649731"/>
              <a:ext cx="17350" cy="5006"/>
            </a:xfrm>
            <a:custGeom>
              <a:avLst/>
              <a:gdLst/>
              <a:ahLst/>
              <a:cxnLst/>
              <a:rect l="l" t="t" r="r" b="b"/>
              <a:pathLst>
                <a:path w="201" h="58" extrusionOk="0">
                  <a:moveTo>
                    <a:pt x="0" y="0"/>
                  </a:moveTo>
                  <a:cubicBezTo>
                    <a:pt x="0" y="0"/>
                    <a:pt x="29" y="58"/>
                    <a:pt x="86" y="58"/>
                  </a:cubicBezTo>
                  <a:lnTo>
                    <a:pt x="201" y="58"/>
                  </a:lnTo>
                  <a:cubicBezTo>
                    <a:pt x="201" y="58"/>
                    <a:pt x="172" y="29"/>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0"/>
            <p:cNvSpPr/>
            <p:nvPr/>
          </p:nvSpPr>
          <p:spPr>
            <a:xfrm>
              <a:off x="1256737" y="3654651"/>
              <a:ext cx="17350" cy="6905"/>
            </a:xfrm>
            <a:custGeom>
              <a:avLst/>
              <a:gdLst/>
              <a:ahLst/>
              <a:cxnLst/>
              <a:rect l="l" t="t" r="r" b="b"/>
              <a:pathLst>
                <a:path w="201" h="80" extrusionOk="0">
                  <a:moveTo>
                    <a:pt x="86" y="1"/>
                  </a:moveTo>
                  <a:cubicBezTo>
                    <a:pt x="29" y="1"/>
                    <a:pt x="0" y="58"/>
                    <a:pt x="0" y="58"/>
                  </a:cubicBezTo>
                  <a:cubicBezTo>
                    <a:pt x="0" y="72"/>
                    <a:pt x="15" y="79"/>
                    <a:pt x="36" y="79"/>
                  </a:cubicBezTo>
                  <a:cubicBezTo>
                    <a:pt x="58" y="79"/>
                    <a:pt x="86" y="72"/>
                    <a:pt x="115" y="58"/>
                  </a:cubicBezTo>
                  <a:cubicBezTo>
                    <a:pt x="172" y="58"/>
                    <a:pt x="201" y="29"/>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0"/>
            <p:cNvSpPr/>
            <p:nvPr/>
          </p:nvSpPr>
          <p:spPr>
            <a:xfrm>
              <a:off x="1259240" y="3657154"/>
              <a:ext cx="17350" cy="9927"/>
            </a:xfrm>
            <a:custGeom>
              <a:avLst/>
              <a:gdLst/>
              <a:ahLst/>
              <a:cxnLst/>
              <a:rect l="l" t="t" r="r" b="b"/>
              <a:pathLst>
                <a:path w="201" h="115" extrusionOk="0">
                  <a:moveTo>
                    <a:pt x="172" y="0"/>
                  </a:moveTo>
                  <a:lnTo>
                    <a:pt x="172" y="0"/>
                  </a:lnTo>
                  <a:cubicBezTo>
                    <a:pt x="172" y="0"/>
                    <a:pt x="114" y="0"/>
                    <a:pt x="86" y="29"/>
                  </a:cubicBezTo>
                  <a:cubicBezTo>
                    <a:pt x="29" y="57"/>
                    <a:pt x="0" y="86"/>
                    <a:pt x="0" y="115"/>
                  </a:cubicBezTo>
                  <a:cubicBezTo>
                    <a:pt x="0" y="115"/>
                    <a:pt x="57" y="86"/>
                    <a:pt x="86" y="86"/>
                  </a:cubicBezTo>
                  <a:cubicBezTo>
                    <a:pt x="143" y="57"/>
                    <a:pt x="200" y="2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0"/>
            <p:cNvSpPr/>
            <p:nvPr/>
          </p:nvSpPr>
          <p:spPr>
            <a:xfrm>
              <a:off x="1264160" y="3657154"/>
              <a:ext cx="12430" cy="14847"/>
            </a:xfrm>
            <a:custGeom>
              <a:avLst/>
              <a:gdLst/>
              <a:ahLst/>
              <a:cxnLst/>
              <a:rect l="l" t="t" r="r" b="b"/>
              <a:pathLst>
                <a:path w="144" h="172" extrusionOk="0">
                  <a:moveTo>
                    <a:pt x="143" y="0"/>
                  </a:moveTo>
                  <a:cubicBezTo>
                    <a:pt x="143" y="0"/>
                    <a:pt x="86" y="29"/>
                    <a:pt x="58" y="86"/>
                  </a:cubicBezTo>
                  <a:cubicBezTo>
                    <a:pt x="29" y="115"/>
                    <a:pt x="0" y="172"/>
                    <a:pt x="0" y="172"/>
                  </a:cubicBezTo>
                  <a:cubicBezTo>
                    <a:pt x="29" y="172"/>
                    <a:pt x="58" y="143"/>
                    <a:pt x="86" y="115"/>
                  </a:cubicBezTo>
                  <a:cubicBezTo>
                    <a:pt x="143" y="57"/>
                    <a:pt x="143"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0"/>
            <p:cNvSpPr/>
            <p:nvPr/>
          </p:nvSpPr>
          <p:spPr>
            <a:xfrm>
              <a:off x="1271584" y="3658967"/>
              <a:ext cx="7423" cy="18040"/>
            </a:xfrm>
            <a:custGeom>
              <a:avLst/>
              <a:gdLst/>
              <a:ahLst/>
              <a:cxnLst/>
              <a:rect l="l" t="t" r="r" b="b"/>
              <a:pathLst>
                <a:path w="86" h="209" extrusionOk="0">
                  <a:moveTo>
                    <a:pt x="81" y="0"/>
                  </a:moveTo>
                  <a:cubicBezTo>
                    <a:pt x="67" y="0"/>
                    <a:pt x="29" y="47"/>
                    <a:pt x="29" y="94"/>
                  </a:cubicBezTo>
                  <a:cubicBezTo>
                    <a:pt x="0" y="151"/>
                    <a:pt x="29" y="208"/>
                    <a:pt x="29" y="208"/>
                  </a:cubicBezTo>
                  <a:cubicBezTo>
                    <a:pt x="29" y="208"/>
                    <a:pt x="57" y="151"/>
                    <a:pt x="86" y="94"/>
                  </a:cubicBezTo>
                  <a:lnTo>
                    <a:pt x="86" y="8"/>
                  </a:lnTo>
                  <a:cubicBezTo>
                    <a:pt x="86" y="3"/>
                    <a:pt x="84" y="0"/>
                    <a:pt x="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0"/>
            <p:cNvSpPr/>
            <p:nvPr/>
          </p:nvSpPr>
          <p:spPr>
            <a:xfrm>
              <a:off x="1278921" y="3658967"/>
              <a:ext cx="5093" cy="18040"/>
            </a:xfrm>
            <a:custGeom>
              <a:avLst/>
              <a:gdLst/>
              <a:ahLst/>
              <a:cxnLst/>
              <a:rect l="l" t="t" r="r" b="b"/>
              <a:pathLst>
                <a:path w="59" h="209" extrusionOk="0">
                  <a:moveTo>
                    <a:pt x="17" y="0"/>
                  </a:moveTo>
                  <a:cubicBezTo>
                    <a:pt x="11" y="0"/>
                    <a:pt x="6" y="3"/>
                    <a:pt x="1" y="8"/>
                  </a:cubicBezTo>
                  <a:cubicBezTo>
                    <a:pt x="1" y="8"/>
                    <a:pt x="1" y="36"/>
                    <a:pt x="1" y="94"/>
                  </a:cubicBezTo>
                  <a:cubicBezTo>
                    <a:pt x="30" y="179"/>
                    <a:pt x="30" y="208"/>
                    <a:pt x="58" y="208"/>
                  </a:cubicBezTo>
                  <a:cubicBezTo>
                    <a:pt x="58" y="208"/>
                    <a:pt x="58" y="151"/>
                    <a:pt x="58" y="94"/>
                  </a:cubicBezTo>
                  <a:cubicBezTo>
                    <a:pt x="58" y="47"/>
                    <a:pt x="39" y="0"/>
                    <a:pt x="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0"/>
            <p:cNvSpPr/>
            <p:nvPr/>
          </p:nvSpPr>
          <p:spPr>
            <a:xfrm>
              <a:off x="1278921" y="3657154"/>
              <a:ext cx="12516" cy="15537"/>
            </a:xfrm>
            <a:custGeom>
              <a:avLst/>
              <a:gdLst/>
              <a:ahLst/>
              <a:cxnLst/>
              <a:rect l="l" t="t" r="r" b="b"/>
              <a:pathLst>
                <a:path w="145" h="180" extrusionOk="0">
                  <a:moveTo>
                    <a:pt x="30" y="0"/>
                  </a:moveTo>
                  <a:lnTo>
                    <a:pt x="30" y="0"/>
                  </a:lnTo>
                  <a:cubicBezTo>
                    <a:pt x="1" y="29"/>
                    <a:pt x="30" y="57"/>
                    <a:pt x="58" y="115"/>
                  </a:cubicBezTo>
                  <a:cubicBezTo>
                    <a:pt x="81" y="138"/>
                    <a:pt x="105" y="180"/>
                    <a:pt x="128" y="180"/>
                  </a:cubicBezTo>
                  <a:cubicBezTo>
                    <a:pt x="133" y="180"/>
                    <a:pt x="139" y="177"/>
                    <a:pt x="144" y="172"/>
                  </a:cubicBezTo>
                  <a:cubicBezTo>
                    <a:pt x="144" y="172"/>
                    <a:pt x="144" y="143"/>
                    <a:pt x="115" y="86"/>
                  </a:cubicBezTo>
                  <a:cubicBezTo>
                    <a:pt x="87" y="29"/>
                    <a:pt x="30"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0"/>
            <p:cNvSpPr/>
            <p:nvPr/>
          </p:nvSpPr>
          <p:spPr>
            <a:xfrm>
              <a:off x="1283927" y="3656118"/>
              <a:ext cx="14847" cy="10962"/>
            </a:xfrm>
            <a:custGeom>
              <a:avLst/>
              <a:gdLst/>
              <a:ahLst/>
              <a:cxnLst/>
              <a:rect l="l" t="t" r="r" b="b"/>
              <a:pathLst>
                <a:path w="172" h="127" extrusionOk="0">
                  <a:moveTo>
                    <a:pt x="13" y="0"/>
                  </a:moveTo>
                  <a:cubicBezTo>
                    <a:pt x="5" y="0"/>
                    <a:pt x="0" y="4"/>
                    <a:pt x="0" y="12"/>
                  </a:cubicBezTo>
                  <a:cubicBezTo>
                    <a:pt x="0" y="12"/>
                    <a:pt x="29" y="41"/>
                    <a:pt x="57" y="69"/>
                  </a:cubicBezTo>
                  <a:cubicBezTo>
                    <a:pt x="115" y="127"/>
                    <a:pt x="172" y="127"/>
                    <a:pt x="172" y="127"/>
                  </a:cubicBezTo>
                  <a:cubicBezTo>
                    <a:pt x="172" y="98"/>
                    <a:pt x="143" y="69"/>
                    <a:pt x="86" y="41"/>
                  </a:cubicBezTo>
                  <a:cubicBezTo>
                    <a:pt x="66" y="21"/>
                    <a:pt x="31" y="0"/>
                    <a:pt x="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0"/>
            <p:cNvSpPr/>
            <p:nvPr/>
          </p:nvSpPr>
          <p:spPr>
            <a:xfrm>
              <a:off x="1283927" y="3654651"/>
              <a:ext cx="17350" cy="2590"/>
            </a:xfrm>
            <a:custGeom>
              <a:avLst/>
              <a:gdLst/>
              <a:ahLst/>
              <a:cxnLst/>
              <a:rect l="l" t="t" r="r" b="b"/>
              <a:pathLst>
                <a:path w="201" h="30" extrusionOk="0">
                  <a:moveTo>
                    <a:pt x="0" y="1"/>
                  </a:moveTo>
                  <a:cubicBezTo>
                    <a:pt x="0" y="1"/>
                    <a:pt x="29" y="29"/>
                    <a:pt x="86" y="29"/>
                  </a:cubicBezTo>
                  <a:lnTo>
                    <a:pt x="201" y="29"/>
                  </a:lnTo>
                  <a:cubicBezTo>
                    <a:pt x="201" y="29"/>
                    <a:pt x="172"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0"/>
            <p:cNvSpPr/>
            <p:nvPr/>
          </p:nvSpPr>
          <p:spPr>
            <a:xfrm>
              <a:off x="1283927" y="3647228"/>
              <a:ext cx="17350" cy="6129"/>
            </a:xfrm>
            <a:custGeom>
              <a:avLst/>
              <a:gdLst/>
              <a:ahLst/>
              <a:cxnLst/>
              <a:rect l="l" t="t" r="r" b="b"/>
              <a:pathLst>
                <a:path w="201" h="71" extrusionOk="0">
                  <a:moveTo>
                    <a:pt x="86" y="1"/>
                  </a:moveTo>
                  <a:cubicBezTo>
                    <a:pt x="29" y="1"/>
                    <a:pt x="0" y="58"/>
                    <a:pt x="0" y="58"/>
                  </a:cubicBezTo>
                  <a:cubicBezTo>
                    <a:pt x="0" y="67"/>
                    <a:pt x="7" y="71"/>
                    <a:pt x="17" y="71"/>
                  </a:cubicBezTo>
                  <a:cubicBezTo>
                    <a:pt x="38" y="71"/>
                    <a:pt x="77" y="58"/>
                    <a:pt x="115" y="58"/>
                  </a:cubicBezTo>
                  <a:cubicBezTo>
                    <a:pt x="172" y="58"/>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0"/>
            <p:cNvSpPr/>
            <p:nvPr/>
          </p:nvSpPr>
          <p:spPr>
            <a:xfrm>
              <a:off x="1281424" y="3638769"/>
              <a:ext cx="14933" cy="12084"/>
            </a:xfrm>
            <a:custGeom>
              <a:avLst/>
              <a:gdLst/>
              <a:ahLst/>
              <a:cxnLst/>
              <a:rect l="l" t="t" r="r" b="b"/>
              <a:pathLst>
                <a:path w="173" h="140" extrusionOk="0">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44" y="41"/>
                    <a:pt x="172" y="13"/>
                    <a:pt x="172" y="13"/>
                  </a:cubicBezTo>
                  <a:cubicBezTo>
                    <a:pt x="172" y="4"/>
                    <a:pt x="167" y="1"/>
                    <a:pt x="1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0"/>
            <p:cNvSpPr/>
            <p:nvPr/>
          </p:nvSpPr>
          <p:spPr>
            <a:xfrm>
              <a:off x="1281424" y="3632381"/>
              <a:ext cx="10013" cy="17436"/>
            </a:xfrm>
            <a:custGeom>
              <a:avLst/>
              <a:gdLst/>
              <a:ahLst/>
              <a:cxnLst/>
              <a:rect l="l" t="t" r="r" b="b"/>
              <a:pathLst>
                <a:path w="116" h="202" extrusionOk="0">
                  <a:moveTo>
                    <a:pt x="86" y="1"/>
                  </a:moveTo>
                  <a:cubicBezTo>
                    <a:pt x="86" y="1"/>
                    <a:pt x="58" y="30"/>
                    <a:pt x="29" y="87"/>
                  </a:cubicBezTo>
                  <a:cubicBezTo>
                    <a:pt x="1" y="144"/>
                    <a:pt x="1" y="201"/>
                    <a:pt x="1" y="201"/>
                  </a:cubicBezTo>
                  <a:cubicBezTo>
                    <a:pt x="1" y="201"/>
                    <a:pt x="58" y="173"/>
                    <a:pt x="58" y="115"/>
                  </a:cubicBezTo>
                  <a:cubicBezTo>
                    <a:pt x="86" y="58"/>
                    <a:pt x="115" y="30"/>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0"/>
            <p:cNvSpPr/>
            <p:nvPr/>
          </p:nvSpPr>
          <p:spPr>
            <a:xfrm>
              <a:off x="1276504" y="3629964"/>
              <a:ext cx="5006" cy="19853"/>
            </a:xfrm>
            <a:custGeom>
              <a:avLst/>
              <a:gdLst/>
              <a:ahLst/>
              <a:cxnLst/>
              <a:rect l="l" t="t" r="r" b="b"/>
              <a:pathLst>
                <a:path w="58" h="230" extrusionOk="0">
                  <a:moveTo>
                    <a:pt x="58" y="0"/>
                  </a:moveTo>
                  <a:cubicBezTo>
                    <a:pt x="29" y="0"/>
                    <a:pt x="0" y="29"/>
                    <a:pt x="0" y="115"/>
                  </a:cubicBezTo>
                  <a:cubicBezTo>
                    <a:pt x="0" y="172"/>
                    <a:pt x="0" y="229"/>
                    <a:pt x="29" y="229"/>
                  </a:cubicBezTo>
                  <a:cubicBezTo>
                    <a:pt x="58" y="229"/>
                    <a:pt x="58" y="172"/>
                    <a:pt x="58" y="115"/>
                  </a:cubicBezTo>
                  <a:cubicBezTo>
                    <a:pt x="58" y="58"/>
                    <a:pt x="58"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0"/>
            <p:cNvSpPr/>
            <p:nvPr/>
          </p:nvSpPr>
          <p:spPr>
            <a:xfrm>
              <a:off x="1269080" y="3632381"/>
              <a:ext cx="9927" cy="17436"/>
            </a:xfrm>
            <a:custGeom>
              <a:avLst/>
              <a:gdLst/>
              <a:ahLst/>
              <a:cxnLst/>
              <a:rect l="l" t="t" r="r" b="b"/>
              <a:pathLst>
                <a:path w="115" h="202" extrusionOk="0">
                  <a:moveTo>
                    <a:pt x="29" y="1"/>
                  </a:moveTo>
                  <a:cubicBezTo>
                    <a:pt x="29" y="1"/>
                    <a:pt x="1" y="58"/>
                    <a:pt x="29" y="115"/>
                  </a:cubicBezTo>
                  <a:cubicBezTo>
                    <a:pt x="58" y="173"/>
                    <a:pt x="86" y="201"/>
                    <a:pt x="86" y="201"/>
                  </a:cubicBezTo>
                  <a:cubicBezTo>
                    <a:pt x="115" y="201"/>
                    <a:pt x="86" y="144"/>
                    <a:pt x="86" y="87"/>
                  </a:cubicBezTo>
                  <a:cubicBezTo>
                    <a:pt x="86" y="30"/>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0"/>
            <p:cNvSpPr/>
            <p:nvPr/>
          </p:nvSpPr>
          <p:spPr>
            <a:xfrm>
              <a:off x="1261657" y="3637388"/>
              <a:ext cx="14933" cy="13379"/>
            </a:xfrm>
            <a:custGeom>
              <a:avLst/>
              <a:gdLst/>
              <a:ahLst/>
              <a:cxnLst/>
              <a:rect l="l" t="t" r="r" b="b"/>
              <a:pathLst>
                <a:path w="173" h="155" extrusionOk="0">
                  <a:moveTo>
                    <a:pt x="29" y="0"/>
                  </a:moveTo>
                  <a:cubicBezTo>
                    <a:pt x="1" y="0"/>
                    <a:pt x="29" y="57"/>
                    <a:pt x="58" y="86"/>
                  </a:cubicBezTo>
                  <a:cubicBezTo>
                    <a:pt x="100" y="128"/>
                    <a:pt x="126" y="155"/>
                    <a:pt x="149" y="155"/>
                  </a:cubicBezTo>
                  <a:cubicBezTo>
                    <a:pt x="157" y="155"/>
                    <a:pt x="165" y="151"/>
                    <a:pt x="172" y="143"/>
                  </a:cubicBezTo>
                  <a:cubicBezTo>
                    <a:pt x="172" y="143"/>
                    <a:pt x="172" y="86"/>
                    <a:pt x="115" y="57"/>
                  </a:cubicBezTo>
                  <a:cubicBezTo>
                    <a:pt x="58"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0"/>
            <p:cNvSpPr/>
            <p:nvPr/>
          </p:nvSpPr>
          <p:spPr>
            <a:xfrm>
              <a:off x="1256737" y="3642912"/>
              <a:ext cx="17350" cy="8718"/>
            </a:xfrm>
            <a:custGeom>
              <a:avLst/>
              <a:gdLst/>
              <a:ahLst/>
              <a:cxnLst/>
              <a:rect l="l" t="t" r="r" b="b"/>
              <a:pathLst>
                <a:path w="201" h="101" extrusionOk="0">
                  <a:moveTo>
                    <a:pt x="47" y="1"/>
                  </a:moveTo>
                  <a:cubicBezTo>
                    <a:pt x="29" y="1"/>
                    <a:pt x="15" y="8"/>
                    <a:pt x="0" y="22"/>
                  </a:cubicBezTo>
                  <a:cubicBezTo>
                    <a:pt x="0" y="51"/>
                    <a:pt x="58" y="79"/>
                    <a:pt x="86" y="79"/>
                  </a:cubicBezTo>
                  <a:cubicBezTo>
                    <a:pt x="115" y="94"/>
                    <a:pt x="144" y="101"/>
                    <a:pt x="165" y="101"/>
                  </a:cubicBezTo>
                  <a:cubicBezTo>
                    <a:pt x="186" y="101"/>
                    <a:pt x="201" y="94"/>
                    <a:pt x="201" y="79"/>
                  </a:cubicBezTo>
                  <a:cubicBezTo>
                    <a:pt x="201" y="51"/>
                    <a:pt x="172" y="51"/>
                    <a:pt x="115" y="22"/>
                  </a:cubicBezTo>
                  <a:cubicBezTo>
                    <a:pt x="86" y="8"/>
                    <a:pt x="65" y="1"/>
                    <a:pt x="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0"/>
            <p:cNvSpPr/>
            <p:nvPr/>
          </p:nvSpPr>
          <p:spPr>
            <a:xfrm>
              <a:off x="1256737" y="3652148"/>
              <a:ext cx="17350" cy="5093"/>
            </a:xfrm>
            <a:custGeom>
              <a:avLst/>
              <a:gdLst/>
              <a:ahLst/>
              <a:cxnLst/>
              <a:rect l="l" t="t" r="r" b="b"/>
              <a:pathLst>
                <a:path w="201" h="59" extrusionOk="0">
                  <a:moveTo>
                    <a:pt x="86" y="1"/>
                  </a:moveTo>
                  <a:cubicBezTo>
                    <a:pt x="29" y="1"/>
                    <a:pt x="0" y="1"/>
                    <a:pt x="0" y="30"/>
                  </a:cubicBezTo>
                  <a:cubicBezTo>
                    <a:pt x="0" y="58"/>
                    <a:pt x="29" y="58"/>
                    <a:pt x="86" y="58"/>
                  </a:cubicBezTo>
                  <a:cubicBezTo>
                    <a:pt x="144" y="58"/>
                    <a:pt x="201" y="30"/>
                    <a:pt x="201" y="30"/>
                  </a:cubicBezTo>
                  <a:cubicBezTo>
                    <a:pt x="201" y="1"/>
                    <a:pt x="144"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0"/>
            <p:cNvSpPr/>
            <p:nvPr/>
          </p:nvSpPr>
          <p:spPr>
            <a:xfrm>
              <a:off x="1271584" y="3646192"/>
              <a:ext cx="14847" cy="14501"/>
            </a:xfrm>
            <a:custGeom>
              <a:avLst/>
              <a:gdLst/>
              <a:ahLst/>
              <a:cxnLst/>
              <a:rect l="l" t="t" r="r" b="b"/>
              <a:pathLst>
                <a:path w="172" h="168" extrusionOk="0">
                  <a:moveTo>
                    <a:pt x="88" y="1"/>
                  </a:moveTo>
                  <a:cubicBezTo>
                    <a:pt x="77" y="1"/>
                    <a:pt x="66" y="4"/>
                    <a:pt x="57" y="13"/>
                  </a:cubicBezTo>
                  <a:cubicBezTo>
                    <a:pt x="0" y="13"/>
                    <a:pt x="0" y="70"/>
                    <a:pt x="29" y="127"/>
                  </a:cubicBezTo>
                  <a:cubicBezTo>
                    <a:pt x="29" y="147"/>
                    <a:pt x="57" y="168"/>
                    <a:pt x="94" y="168"/>
                  </a:cubicBezTo>
                  <a:cubicBezTo>
                    <a:pt x="110" y="168"/>
                    <a:pt x="126" y="164"/>
                    <a:pt x="143" y="156"/>
                  </a:cubicBezTo>
                  <a:cubicBezTo>
                    <a:pt x="172" y="127"/>
                    <a:pt x="172" y="70"/>
                    <a:pt x="172" y="41"/>
                  </a:cubicBezTo>
                  <a:cubicBezTo>
                    <a:pt x="152" y="21"/>
                    <a:pt x="117" y="1"/>
                    <a:pt x="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0"/>
            <p:cNvSpPr/>
            <p:nvPr/>
          </p:nvSpPr>
          <p:spPr>
            <a:xfrm>
              <a:off x="1276504" y="3646192"/>
              <a:ext cx="9927" cy="13466"/>
            </a:xfrm>
            <a:custGeom>
              <a:avLst/>
              <a:gdLst/>
              <a:ahLst/>
              <a:cxnLst/>
              <a:rect l="l" t="t" r="r" b="b"/>
              <a:pathLst>
                <a:path w="115" h="156" extrusionOk="0">
                  <a:moveTo>
                    <a:pt x="31" y="1"/>
                  </a:moveTo>
                  <a:cubicBezTo>
                    <a:pt x="20" y="1"/>
                    <a:pt x="9" y="4"/>
                    <a:pt x="0" y="13"/>
                  </a:cubicBezTo>
                  <a:cubicBezTo>
                    <a:pt x="0" y="13"/>
                    <a:pt x="29" y="13"/>
                    <a:pt x="29" y="41"/>
                  </a:cubicBezTo>
                  <a:cubicBezTo>
                    <a:pt x="58" y="99"/>
                    <a:pt x="58" y="127"/>
                    <a:pt x="0" y="156"/>
                  </a:cubicBezTo>
                  <a:lnTo>
                    <a:pt x="58" y="156"/>
                  </a:lnTo>
                  <a:cubicBezTo>
                    <a:pt x="115" y="127"/>
                    <a:pt x="115" y="70"/>
                    <a:pt x="86" y="41"/>
                  </a:cubicBezTo>
                  <a:cubicBezTo>
                    <a:pt x="86" y="21"/>
                    <a:pt x="58" y="1"/>
                    <a:pt x="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0"/>
            <p:cNvSpPr/>
            <p:nvPr/>
          </p:nvSpPr>
          <p:spPr>
            <a:xfrm>
              <a:off x="1293767" y="3378005"/>
              <a:ext cx="14933" cy="24773"/>
            </a:xfrm>
            <a:custGeom>
              <a:avLst/>
              <a:gdLst/>
              <a:ahLst/>
              <a:cxnLst/>
              <a:rect l="l" t="t" r="r" b="b"/>
              <a:pathLst>
                <a:path w="173" h="287" extrusionOk="0">
                  <a:moveTo>
                    <a:pt x="29" y="0"/>
                  </a:moveTo>
                  <a:cubicBezTo>
                    <a:pt x="1" y="29"/>
                    <a:pt x="29" y="86"/>
                    <a:pt x="58" y="172"/>
                  </a:cubicBezTo>
                  <a:cubicBezTo>
                    <a:pt x="87" y="258"/>
                    <a:pt x="115" y="286"/>
                    <a:pt x="144" y="286"/>
                  </a:cubicBezTo>
                  <a:cubicBezTo>
                    <a:pt x="172" y="286"/>
                    <a:pt x="144" y="201"/>
                    <a:pt x="115" y="143"/>
                  </a:cubicBezTo>
                  <a:cubicBezTo>
                    <a:pt x="87" y="57"/>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0"/>
            <p:cNvSpPr/>
            <p:nvPr/>
          </p:nvSpPr>
          <p:spPr>
            <a:xfrm>
              <a:off x="1266577" y="3376969"/>
              <a:ext cx="22356" cy="19076"/>
            </a:xfrm>
            <a:custGeom>
              <a:avLst/>
              <a:gdLst/>
              <a:ahLst/>
              <a:cxnLst/>
              <a:rect l="l" t="t" r="r" b="b"/>
              <a:pathLst>
                <a:path w="259" h="221" extrusionOk="0">
                  <a:moveTo>
                    <a:pt x="219" y="1"/>
                  </a:moveTo>
                  <a:cubicBezTo>
                    <a:pt x="199" y="1"/>
                    <a:pt x="157" y="28"/>
                    <a:pt x="115" y="69"/>
                  </a:cubicBezTo>
                  <a:cubicBezTo>
                    <a:pt x="30" y="127"/>
                    <a:pt x="1" y="184"/>
                    <a:pt x="1" y="213"/>
                  </a:cubicBezTo>
                  <a:cubicBezTo>
                    <a:pt x="6" y="218"/>
                    <a:pt x="12" y="220"/>
                    <a:pt x="19" y="220"/>
                  </a:cubicBezTo>
                  <a:cubicBezTo>
                    <a:pt x="51" y="220"/>
                    <a:pt x="97" y="173"/>
                    <a:pt x="144" y="127"/>
                  </a:cubicBezTo>
                  <a:cubicBezTo>
                    <a:pt x="230" y="69"/>
                    <a:pt x="258" y="12"/>
                    <a:pt x="230" y="12"/>
                  </a:cubicBezTo>
                  <a:cubicBezTo>
                    <a:pt x="230" y="5"/>
                    <a:pt x="226" y="1"/>
                    <a:pt x="2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0"/>
            <p:cNvSpPr/>
            <p:nvPr/>
          </p:nvSpPr>
          <p:spPr>
            <a:xfrm>
              <a:off x="1278921" y="3378005"/>
              <a:ext cx="12516" cy="25377"/>
            </a:xfrm>
            <a:custGeom>
              <a:avLst/>
              <a:gdLst/>
              <a:ahLst/>
              <a:cxnLst/>
              <a:rect l="l" t="t" r="r" b="b"/>
              <a:pathLst>
                <a:path w="145" h="294" extrusionOk="0">
                  <a:moveTo>
                    <a:pt x="115" y="0"/>
                  </a:moveTo>
                  <a:cubicBezTo>
                    <a:pt x="115" y="0"/>
                    <a:pt x="58" y="57"/>
                    <a:pt x="30" y="143"/>
                  </a:cubicBezTo>
                  <a:cubicBezTo>
                    <a:pt x="1" y="229"/>
                    <a:pt x="1" y="286"/>
                    <a:pt x="1" y="286"/>
                  </a:cubicBezTo>
                  <a:cubicBezTo>
                    <a:pt x="6" y="291"/>
                    <a:pt x="11" y="294"/>
                    <a:pt x="16" y="294"/>
                  </a:cubicBezTo>
                  <a:cubicBezTo>
                    <a:pt x="41" y="294"/>
                    <a:pt x="68" y="243"/>
                    <a:pt x="115" y="172"/>
                  </a:cubicBezTo>
                  <a:cubicBezTo>
                    <a:pt x="144" y="86"/>
                    <a:pt x="144" y="29"/>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0"/>
            <p:cNvSpPr/>
            <p:nvPr/>
          </p:nvSpPr>
          <p:spPr>
            <a:xfrm>
              <a:off x="1288847" y="3380422"/>
              <a:ext cx="7510" cy="24773"/>
            </a:xfrm>
            <a:custGeom>
              <a:avLst/>
              <a:gdLst/>
              <a:ahLst/>
              <a:cxnLst/>
              <a:rect l="l" t="t" r="r" b="b"/>
              <a:pathLst>
                <a:path w="87" h="287" extrusionOk="0">
                  <a:moveTo>
                    <a:pt x="29" y="1"/>
                  </a:moveTo>
                  <a:cubicBezTo>
                    <a:pt x="0" y="1"/>
                    <a:pt x="0" y="58"/>
                    <a:pt x="0" y="144"/>
                  </a:cubicBezTo>
                  <a:cubicBezTo>
                    <a:pt x="0" y="230"/>
                    <a:pt x="29" y="287"/>
                    <a:pt x="29" y="287"/>
                  </a:cubicBezTo>
                  <a:cubicBezTo>
                    <a:pt x="58" y="287"/>
                    <a:pt x="86" y="230"/>
                    <a:pt x="86" y="144"/>
                  </a:cubicBezTo>
                  <a:cubicBezTo>
                    <a:pt x="86" y="58"/>
                    <a:pt x="86"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0"/>
            <p:cNvSpPr/>
            <p:nvPr/>
          </p:nvSpPr>
          <p:spPr>
            <a:xfrm>
              <a:off x="1296270" y="3376969"/>
              <a:ext cx="22270" cy="18386"/>
            </a:xfrm>
            <a:custGeom>
              <a:avLst/>
              <a:gdLst/>
              <a:ahLst/>
              <a:cxnLst/>
              <a:rect l="l" t="t" r="r" b="b"/>
              <a:pathLst>
                <a:path w="258" h="213" extrusionOk="0">
                  <a:moveTo>
                    <a:pt x="41" y="1"/>
                  </a:moveTo>
                  <a:cubicBezTo>
                    <a:pt x="33" y="1"/>
                    <a:pt x="29" y="5"/>
                    <a:pt x="29" y="12"/>
                  </a:cubicBezTo>
                  <a:cubicBezTo>
                    <a:pt x="0" y="12"/>
                    <a:pt x="58" y="69"/>
                    <a:pt x="115" y="127"/>
                  </a:cubicBezTo>
                  <a:cubicBezTo>
                    <a:pt x="172" y="184"/>
                    <a:pt x="229" y="213"/>
                    <a:pt x="229" y="213"/>
                  </a:cubicBezTo>
                  <a:cubicBezTo>
                    <a:pt x="258" y="184"/>
                    <a:pt x="229" y="127"/>
                    <a:pt x="172" y="69"/>
                  </a:cubicBezTo>
                  <a:cubicBezTo>
                    <a:pt x="109" y="28"/>
                    <a:pt x="62" y="1"/>
                    <a:pt x="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0"/>
            <p:cNvSpPr/>
            <p:nvPr/>
          </p:nvSpPr>
          <p:spPr>
            <a:xfrm>
              <a:off x="1298687" y="3373689"/>
              <a:ext cx="27276" cy="11135"/>
            </a:xfrm>
            <a:custGeom>
              <a:avLst/>
              <a:gdLst/>
              <a:ahLst/>
              <a:cxnLst/>
              <a:rect l="l" t="t" r="r" b="b"/>
              <a:pathLst>
                <a:path w="316" h="129" extrusionOk="0">
                  <a:moveTo>
                    <a:pt x="55" y="0"/>
                  </a:moveTo>
                  <a:cubicBezTo>
                    <a:pt x="22" y="0"/>
                    <a:pt x="1" y="7"/>
                    <a:pt x="1" y="22"/>
                  </a:cubicBezTo>
                  <a:cubicBezTo>
                    <a:pt x="1" y="50"/>
                    <a:pt x="58" y="79"/>
                    <a:pt x="144" y="107"/>
                  </a:cubicBezTo>
                  <a:cubicBezTo>
                    <a:pt x="187" y="122"/>
                    <a:pt x="223" y="129"/>
                    <a:pt x="248" y="129"/>
                  </a:cubicBezTo>
                  <a:cubicBezTo>
                    <a:pt x="273" y="129"/>
                    <a:pt x="287" y="122"/>
                    <a:pt x="287" y="107"/>
                  </a:cubicBezTo>
                  <a:cubicBezTo>
                    <a:pt x="316" y="79"/>
                    <a:pt x="230" y="50"/>
                    <a:pt x="173" y="22"/>
                  </a:cubicBezTo>
                  <a:cubicBezTo>
                    <a:pt x="130" y="7"/>
                    <a:pt x="87" y="0"/>
                    <a:pt x="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0"/>
            <p:cNvSpPr/>
            <p:nvPr/>
          </p:nvSpPr>
          <p:spPr>
            <a:xfrm>
              <a:off x="1298687" y="3366956"/>
              <a:ext cx="27276" cy="7164"/>
            </a:xfrm>
            <a:custGeom>
              <a:avLst/>
              <a:gdLst/>
              <a:ahLst/>
              <a:cxnLst/>
              <a:rect l="l" t="t" r="r" b="b"/>
              <a:pathLst>
                <a:path w="316" h="83" extrusionOk="0">
                  <a:moveTo>
                    <a:pt x="227" y="1"/>
                  </a:moveTo>
                  <a:cubicBezTo>
                    <a:pt x="201" y="1"/>
                    <a:pt x="173" y="4"/>
                    <a:pt x="144" y="14"/>
                  </a:cubicBezTo>
                  <a:cubicBezTo>
                    <a:pt x="58" y="14"/>
                    <a:pt x="1" y="42"/>
                    <a:pt x="1" y="42"/>
                  </a:cubicBezTo>
                  <a:cubicBezTo>
                    <a:pt x="1" y="63"/>
                    <a:pt x="44" y="83"/>
                    <a:pt x="99" y="83"/>
                  </a:cubicBezTo>
                  <a:cubicBezTo>
                    <a:pt x="122" y="83"/>
                    <a:pt x="148" y="79"/>
                    <a:pt x="173" y="71"/>
                  </a:cubicBezTo>
                  <a:cubicBezTo>
                    <a:pt x="259"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0"/>
            <p:cNvSpPr/>
            <p:nvPr/>
          </p:nvSpPr>
          <p:spPr>
            <a:xfrm>
              <a:off x="1298687" y="3354699"/>
              <a:ext cx="24859" cy="14501"/>
            </a:xfrm>
            <a:custGeom>
              <a:avLst/>
              <a:gdLst/>
              <a:ahLst/>
              <a:cxnLst/>
              <a:rect l="l" t="t" r="r" b="b"/>
              <a:pathLst>
                <a:path w="288" h="168" extrusionOk="0">
                  <a:moveTo>
                    <a:pt x="239" y="1"/>
                  </a:moveTo>
                  <a:cubicBezTo>
                    <a:pt x="211" y="1"/>
                    <a:pt x="156" y="21"/>
                    <a:pt x="115" y="41"/>
                  </a:cubicBezTo>
                  <a:cubicBezTo>
                    <a:pt x="30" y="98"/>
                    <a:pt x="1" y="156"/>
                    <a:pt x="1" y="156"/>
                  </a:cubicBezTo>
                  <a:cubicBezTo>
                    <a:pt x="1" y="164"/>
                    <a:pt x="8" y="168"/>
                    <a:pt x="20" y="168"/>
                  </a:cubicBezTo>
                  <a:cubicBezTo>
                    <a:pt x="49" y="168"/>
                    <a:pt x="104" y="147"/>
                    <a:pt x="144" y="127"/>
                  </a:cubicBezTo>
                  <a:cubicBezTo>
                    <a:pt x="230" y="70"/>
                    <a:pt x="287" y="41"/>
                    <a:pt x="259" y="13"/>
                  </a:cubicBezTo>
                  <a:cubicBezTo>
                    <a:pt x="259" y="4"/>
                    <a:pt x="251" y="1"/>
                    <a:pt x="2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0"/>
            <p:cNvSpPr/>
            <p:nvPr/>
          </p:nvSpPr>
          <p:spPr>
            <a:xfrm>
              <a:off x="1293767" y="3345895"/>
              <a:ext cx="19853" cy="22270"/>
            </a:xfrm>
            <a:custGeom>
              <a:avLst/>
              <a:gdLst/>
              <a:ahLst/>
              <a:cxnLst/>
              <a:rect l="l" t="t" r="r" b="b"/>
              <a:pathLst>
                <a:path w="230" h="258" extrusionOk="0">
                  <a:moveTo>
                    <a:pt x="201" y="0"/>
                  </a:moveTo>
                  <a:cubicBezTo>
                    <a:pt x="201" y="0"/>
                    <a:pt x="144" y="29"/>
                    <a:pt x="87" y="115"/>
                  </a:cubicBezTo>
                  <a:cubicBezTo>
                    <a:pt x="29" y="172"/>
                    <a:pt x="1" y="229"/>
                    <a:pt x="29" y="258"/>
                  </a:cubicBezTo>
                  <a:cubicBezTo>
                    <a:pt x="58" y="258"/>
                    <a:pt x="115" y="229"/>
                    <a:pt x="144" y="143"/>
                  </a:cubicBezTo>
                  <a:cubicBezTo>
                    <a:pt x="201" y="86"/>
                    <a:pt x="230"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0"/>
            <p:cNvSpPr/>
            <p:nvPr/>
          </p:nvSpPr>
          <p:spPr>
            <a:xfrm>
              <a:off x="1291350" y="3338472"/>
              <a:ext cx="9927" cy="27276"/>
            </a:xfrm>
            <a:custGeom>
              <a:avLst/>
              <a:gdLst/>
              <a:ahLst/>
              <a:cxnLst/>
              <a:rect l="l" t="t" r="r" b="b"/>
              <a:pathLst>
                <a:path w="115" h="316" extrusionOk="0">
                  <a:moveTo>
                    <a:pt x="86" y="0"/>
                  </a:moveTo>
                  <a:cubicBezTo>
                    <a:pt x="86" y="0"/>
                    <a:pt x="29" y="86"/>
                    <a:pt x="29" y="143"/>
                  </a:cubicBezTo>
                  <a:cubicBezTo>
                    <a:pt x="0" y="229"/>
                    <a:pt x="0" y="315"/>
                    <a:pt x="29" y="315"/>
                  </a:cubicBezTo>
                  <a:cubicBezTo>
                    <a:pt x="57" y="315"/>
                    <a:pt x="86" y="258"/>
                    <a:pt x="86" y="172"/>
                  </a:cubicBezTo>
                  <a:cubicBezTo>
                    <a:pt x="115" y="86"/>
                    <a:pt x="115" y="29"/>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0"/>
            <p:cNvSpPr/>
            <p:nvPr/>
          </p:nvSpPr>
          <p:spPr>
            <a:xfrm>
              <a:off x="1283927" y="3338472"/>
              <a:ext cx="9927" cy="27276"/>
            </a:xfrm>
            <a:custGeom>
              <a:avLst/>
              <a:gdLst/>
              <a:ahLst/>
              <a:cxnLst/>
              <a:rect l="l" t="t" r="r" b="b"/>
              <a:pathLst>
                <a:path w="115" h="316" extrusionOk="0">
                  <a:moveTo>
                    <a:pt x="0" y="0"/>
                  </a:moveTo>
                  <a:cubicBezTo>
                    <a:pt x="0" y="29"/>
                    <a:pt x="0" y="86"/>
                    <a:pt x="29" y="172"/>
                  </a:cubicBezTo>
                  <a:cubicBezTo>
                    <a:pt x="29" y="258"/>
                    <a:pt x="57" y="315"/>
                    <a:pt x="86" y="315"/>
                  </a:cubicBezTo>
                  <a:cubicBezTo>
                    <a:pt x="86" y="315"/>
                    <a:pt x="115" y="229"/>
                    <a:pt x="86" y="143"/>
                  </a:cubicBezTo>
                  <a:cubicBezTo>
                    <a:pt x="57" y="86"/>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0"/>
            <p:cNvSpPr/>
            <p:nvPr/>
          </p:nvSpPr>
          <p:spPr>
            <a:xfrm>
              <a:off x="1271584" y="3345205"/>
              <a:ext cx="17350" cy="21148"/>
            </a:xfrm>
            <a:custGeom>
              <a:avLst/>
              <a:gdLst/>
              <a:ahLst/>
              <a:cxnLst/>
              <a:rect l="l" t="t" r="r" b="b"/>
              <a:pathLst>
                <a:path w="201" h="245" extrusionOk="0">
                  <a:moveTo>
                    <a:pt x="34" y="1"/>
                  </a:moveTo>
                  <a:cubicBezTo>
                    <a:pt x="31" y="1"/>
                    <a:pt x="29" y="3"/>
                    <a:pt x="29" y="8"/>
                  </a:cubicBezTo>
                  <a:cubicBezTo>
                    <a:pt x="0" y="8"/>
                    <a:pt x="29" y="65"/>
                    <a:pt x="57" y="151"/>
                  </a:cubicBezTo>
                  <a:cubicBezTo>
                    <a:pt x="104" y="198"/>
                    <a:pt x="151" y="245"/>
                    <a:pt x="182" y="245"/>
                  </a:cubicBezTo>
                  <a:cubicBezTo>
                    <a:pt x="189" y="245"/>
                    <a:pt x="195" y="242"/>
                    <a:pt x="200" y="237"/>
                  </a:cubicBezTo>
                  <a:cubicBezTo>
                    <a:pt x="200" y="237"/>
                    <a:pt x="200" y="180"/>
                    <a:pt x="143" y="94"/>
                  </a:cubicBezTo>
                  <a:cubicBezTo>
                    <a:pt x="96" y="47"/>
                    <a:pt x="50"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0"/>
            <p:cNvSpPr/>
            <p:nvPr/>
          </p:nvSpPr>
          <p:spPr>
            <a:xfrm>
              <a:off x="1261657" y="3354699"/>
              <a:ext cx="24773" cy="14501"/>
            </a:xfrm>
            <a:custGeom>
              <a:avLst/>
              <a:gdLst/>
              <a:ahLst/>
              <a:cxnLst/>
              <a:rect l="l" t="t" r="r" b="b"/>
              <a:pathLst>
                <a:path w="287" h="168" extrusionOk="0">
                  <a:moveTo>
                    <a:pt x="48" y="1"/>
                  </a:moveTo>
                  <a:cubicBezTo>
                    <a:pt x="37" y="1"/>
                    <a:pt x="29" y="4"/>
                    <a:pt x="29" y="13"/>
                  </a:cubicBezTo>
                  <a:cubicBezTo>
                    <a:pt x="1" y="13"/>
                    <a:pt x="58" y="70"/>
                    <a:pt x="144" y="127"/>
                  </a:cubicBezTo>
                  <a:cubicBezTo>
                    <a:pt x="184" y="147"/>
                    <a:pt x="239" y="168"/>
                    <a:pt x="268" y="168"/>
                  </a:cubicBezTo>
                  <a:cubicBezTo>
                    <a:pt x="279" y="168"/>
                    <a:pt x="287" y="164"/>
                    <a:pt x="287" y="156"/>
                  </a:cubicBezTo>
                  <a:cubicBezTo>
                    <a:pt x="287" y="156"/>
                    <a:pt x="230" y="98"/>
                    <a:pt x="172" y="41"/>
                  </a:cubicBezTo>
                  <a:cubicBezTo>
                    <a:pt x="132" y="21"/>
                    <a:pt x="77"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0"/>
            <p:cNvSpPr/>
            <p:nvPr/>
          </p:nvSpPr>
          <p:spPr>
            <a:xfrm>
              <a:off x="1259240" y="3365662"/>
              <a:ext cx="27190" cy="7423"/>
            </a:xfrm>
            <a:custGeom>
              <a:avLst/>
              <a:gdLst/>
              <a:ahLst/>
              <a:cxnLst/>
              <a:rect l="l" t="t" r="r" b="b"/>
              <a:pathLst>
                <a:path w="315" h="86" extrusionOk="0">
                  <a:moveTo>
                    <a:pt x="143" y="0"/>
                  </a:moveTo>
                  <a:cubicBezTo>
                    <a:pt x="57" y="0"/>
                    <a:pt x="0" y="0"/>
                    <a:pt x="0" y="29"/>
                  </a:cubicBezTo>
                  <a:cubicBezTo>
                    <a:pt x="0" y="57"/>
                    <a:pt x="57" y="86"/>
                    <a:pt x="143" y="86"/>
                  </a:cubicBezTo>
                  <a:cubicBezTo>
                    <a:pt x="229" y="86"/>
                    <a:pt x="286" y="86"/>
                    <a:pt x="315" y="57"/>
                  </a:cubicBezTo>
                  <a:cubicBezTo>
                    <a:pt x="315" y="57"/>
                    <a:pt x="229"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0"/>
            <p:cNvSpPr/>
            <p:nvPr/>
          </p:nvSpPr>
          <p:spPr>
            <a:xfrm>
              <a:off x="1259240" y="3373689"/>
              <a:ext cx="27190" cy="8718"/>
            </a:xfrm>
            <a:custGeom>
              <a:avLst/>
              <a:gdLst/>
              <a:ahLst/>
              <a:cxnLst/>
              <a:rect l="l" t="t" r="r" b="b"/>
              <a:pathLst>
                <a:path w="315" h="101" extrusionOk="0">
                  <a:moveTo>
                    <a:pt x="250" y="0"/>
                  </a:moveTo>
                  <a:cubicBezTo>
                    <a:pt x="222" y="0"/>
                    <a:pt x="186" y="7"/>
                    <a:pt x="143" y="22"/>
                  </a:cubicBezTo>
                  <a:cubicBezTo>
                    <a:pt x="57" y="22"/>
                    <a:pt x="0" y="79"/>
                    <a:pt x="0" y="79"/>
                  </a:cubicBezTo>
                  <a:cubicBezTo>
                    <a:pt x="14" y="93"/>
                    <a:pt x="36" y="100"/>
                    <a:pt x="64" y="100"/>
                  </a:cubicBezTo>
                  <a:cubicBezTo>
                    <a:pt x="93" y="100"/>
                    <a:pt x="129" y="93"/>
                    <a:pt x="172" y="79"/>
                  </a:cubicBezTo>
                  <a:cubicBezTo>
                    <a:pt x="258" y="79"/>
                    <a:pt x="315" y="22"/>
                    <a:pt x="315" y="22"/>
                  </a:cubicBezTo>
                  <a:cubicBezTo>
                    <a:pt x="301" y="7"/>
                    <a:pt x="279" y="0"/>
                    <a:pt x="2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0"/>
            <p:cNvSpPr/>
            <p:nvPr/>
          </p:nvSpPr>
          <p:spPr>
            <a:xfrm>
              <a:off x="1259240" y="3358843"/>
              <a:ext cx="27190" cy="11825"/>
            </a:xfrm>
            <a:custGeom>
              <a:avLst/>
              <a:gdLst/>
              <a:ahLst/>
              <a:cxnLst/>
              <a:rect l="l" t="t" r="r" b="b"/>
              <a:pathLst>
                <a:path w="315" h="137" extrusionOk="0">
                  <a:moveTo>
                    <a:pt x="68" y="0"/>
                  </a:moveTo>
                  <a:cubicBezTo>
                    <a:pt x="43" y="0"/>
                    <a:pt x="29" y="8"/>
                    <a:pt x="29" y="22"/>
                  </a:cubicBezTo>
                  <a:cubicBezTo>
                    <a:pt x="0" y="79"/>
                    <a:pt x="86" y="79"/>
                    <a:pt x="143" y="108"/>
                  </a:cubicBezTo>
                  <a:cubicBezTo>
                    <a:pt x="229" y="136"/>
                    <a:pt x="315" y="136"/>
                    <a:pt x="315" y="136"/>
                  </a:cubicBezTo>
                  <a:cubicBezTo>
                    <a:pt x="315" y="108"/>
                    <a:pt x="258" y="79"/>
                    <a:pt x="172" y="22"/>
                  </a:cubicBezTo>
                  <a:cubicBezTo>
                    <a:pt x="129" y="8"/>
                    <a:pt x="93" y="0"/>
                    <a:pt x="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0"/>
            <p:cNvSpPr/>
            <p:nvPr/>
          </p:nvSpPr>
          <p:spPr>
            <a:xfrm>
              <a:off x="1281424" y="3361432"/>
              <a:ext cx="17954" cy="17695"/>
            </a:xfrm>
            <a:custGeom>
              <a:avLst/>
              <a:gdLst/>
              <a:ahLst/>
              <a:cxnLst/>
              <a:rect l="l" t="t" r="r" b="b"/>
              <a:pathLst>
                <a:path w="208" h="205" extrusionOk="0">
                  <a:moveTo>
                    <a:pt x="135" y="1"/>
                  </a:moveTo>
                  <a:cubicBezTo>
                    <a:pt x="123" y="1"/>
                    <a:pt x="107" y="7"/>
                    <a:pt x="86" y="20"/>
                  </a:cubicBezTo>
                  <a:cubicBezTo>
                    <a:pt x="29" y="49"/>
                    <a:pt x="1" y="106"/>
                    <a:pt x="29" y="164"/>
                  </a:cubicBezTo>
                  <a:cubicBezTo>
                    <a:pt x="44" y="193"/>
                    <a:pt x="60" y="205"/>
                    <a:pt x="76" y="205"/>
                  </a:cubicBezTo>
                  <a:cubicBezTo>
                    <a:pt x="143" y="205"/>
                    <a:pt x="207" y="1"/>
                    <a:pt x="1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0"/>
            <p:cNvSpPr/>
            <p:nvPr/>
          </p:nvSpPr>
          <p:spPr>
            <a:xfrm>
              <a:off x="1286344" y="3362209"/>
              <a:ext cx="14933" cy="20198"/>
            </a:xfrm>
            <a:custGeom>
              <a:avLst/>
              <a:gdLst/>
              <a:ahLst/>
              <a:cxnLst/>
              <a:rect l="l" t="t" r="r" b="b"/>
              <a:pathLst>
                <a:path w="173" h="234" extrusionOk="0">
                  <a:moveTo>
                    <a:pt x="46" y="0"/>
                  </a:moveTo>
                  <a:cubicBezTo>
                    <a:pt x="32" y="0"/>
                    <a:pt x="16" y="4"/>
                    <a:pt x="1" y="11"/>
                  </a:cubicBezTo>
                  <a:cubicBezTo>
                    <a:pt x="87" y="40"/>
                    <a:pt x="115" y="183"/>
                    <a:pt x="29" y="212"/>
                  </a:cubicBezTo>
                  <a:cubicBezTo>
                    <a:pt x="44" y="226"/>
                    <a:pt x="58" y="233"/>
                    <a:pt x="69" y="233"/>
                  </a:cubicBezTo>
                  <a:cubicBezTo>
                    <a:pt x="80" y="233"/>
                    <a:pt x="87" y="226"/>
                    <a:pt x="87" y="212"/>
                  </a:cubicBezTo>
                  <a:cubicBezTo>
                    <a:pt x="173" y="183"/>
                    <a:pt x="173" y="126"/>
                    <a:pt x="144" y="69"/>
                  </a:cubicBezTo>
                  <a:cubicBezTo>
                    <a:pt x="123" y="27"/>
                    <a:pt x="87"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0"/>
            <p:cNvSpPr/>
            <p:nvPr/>
          </p:nvSpPr>
          <p:spPr>
            <a:xfrm>
              <a:off x="3460237" y="1876003"/>
              <a:ext cx="274317" cy="247127"/>
            </a:xfrm>
            <a:custGeom>
              <a:avLst/>
              <a:gdLst/>
              <a:ahLst/>
              <a:cxnLst/>
              <a:rect l="l" t="t" r="r" b="b"/>
              <a:pathLst>
                <a:path w="3178" h="2863" extrusionOk="0">
                  <a:moveTo>
                    <a:pt x="3149" y="2720"/>
                  </a:moveTo>
                  <a:cubicBezTo>
                    <a:pt x="3149" y="2720"/>
                    <a:pt x="3177" y="1890"/>
                    <a:pt x="1890" y="945"/>
                  </a:cubicBezTo>
                  <a:cubicBezTo>
                    <a:pt x="573" y="1"/>
                    <a:pt x="287" y="2433"/>
                    <a:pt x="287" y="2433"/>
                  </a:cubicBezTo>
                  <a:cubicBezTo>
                    <a:pt x="287" y="2433"/>
                    <a:pt x="1" y="2863"/>
                    <a:pt x="3149" y="272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0"/>
            <p:cNvSpPr/>
            <p:nvPr/>
          </p:nvSpPr>
          <p:spPr>
            <a:xfrm>
              <a:off x="3466797" y="1952566"/>
              <a:ext cx="265254" cy="160723"/>
            </a:xfrm>
            <a:custGeom>
              <a:avLst/>
              <a:gdLst/>
              <a:ahLst/>
              <a:cxnLst/>
              <a:rect l="l" t="t" r="r" b="b"/>
              <a:pathLst>
                <a:path w="3073" h="1862" extrusionOk="0">
                  <a:moveTo>
                    <a:pt x="841" y="1"/>
                  </a:moveTo>
                  <a:lnTo>
                    <a:pt x="841" y="1"/>
                  </a:lnTo>
                  <a:cubicBezTo>
                    <a:pt x="354" y="430"/>
                    <a:pt x="211" y="1546"/>
                    <a:pt x="211" y="1546"/>
                  </a:cubicBezTo>
                  <a:cubicBezTo>
                    <a:pt x="211" y="1546"/>
                    <a:pt x="1" y="1862"/>
                    <a:pt x="1923" y="1862"/>
                  </a:cubicBezTo>
                  <a:cubicBezTo>
                    <a:pt x="2243" y="1862"/>
                    <a:pt x="2623" y="1853"/>
                    <a:pt x="3073" y="1833"/>
                  </a:cubicBezTo>
                  <a:cubicBezTo>
                    <a:pt x="3073" y="1747"/>
                    <a:pt x="3044" y="1689"/>
                    <a:pt x="3044" y="1632"/>
                  </a:cubicBezTo>
                  <a:cubicBezTo>
                    <a:pt x="2679" y="1646"/>
                    <a:pt x="2364" y="1653"/>
                    <a:pt x="2092" y="1653"/>
                  </a:cubicBezTo>
                  <a:cubicBezTo>
                    <a:pt x="185" y="1653"/>
                    <a:pt x="383" y="1346"/>
                    <a:pt x="383" y="1346"/>
                  </a:cubicBezTo>
                  <a:cubicBezTo>
                    <a:pt x="440" y="859"/>
                    <a:pt x="583" y="430"/>
                    <a:pt x="8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0"/>
            <p:cNvSpPr/>
            <p:nvPr/>
          </p:nvSpPr>
          <p:spPr>
            <a:xfrm>
              <a:off x="3675166" y="1883426"/>
              <a:ext cx="239704" cy="234784"/>
            </a:xfrm>
            <a:custGeom>
              <a:avLst/>
              <a:gdLst/>
              <a:ahLst/>
              <a:cxnLst/>
              <a:rect l="l" t="t" r="r" b="b"/>
              <a:pathLst>
                <a:path w="2777" h="2720" extrusionOk="0">
                  <a:moveTo>
                    <a:pt x="716" y="2605"/>
                  </a:moveTo>
                  <a:cubicBezTo>
                    <a:pt x="716" y="2605"/>
                    <a:pt x="1" y="1689"/>
                    <a:pt x="144" y="745"/>
                  </a:cubicBezTo>
                  <a:cubicBezTo>
                    <a:pt x="144" y="745"/>
                    <a:pt x="258" y="258"/>
                    <a:pt x="659" y="201"/>
                  </a:cubicBezTo>
                  <a:cubicBezTo>
                    <a:pt x="859" y="144"/>
                    <a:pt x="1060" y="115"/>
                    <a:pt x="1260" y="58"/>
                  </a:cubicBezTo>
                  <a:cubicBezTo>
                    <a:pt x="1489" y="1"/>
                    <a:pt x="1775" y="1"/>
                    <a:pt x="2004" y="86"/>
                  </a:cubicBezTo>
                  <a:cubicBezTo>
                    <a:pt x="2090" y="115"/>
                    <a:pt x="2176" y="144"/>
                    <a:pt x="2262" y="172"/>
                  </a:cubicBezTo>
                  <a:cubicBezTo>
                    <a:pt x="2462" y="201"/>
                    <a:pt x="2777" y="315"/>
                    <a:pt x="2576" y="573"/>
                  </a:cubicBezTo>
                  <a:cubicBezTo>
                    <a:pt x="2033" y="1031"/>
                    <a:pt x="1603" y="1575"/>
                    <a:pt x="1288" y="2176"/>
                  </a:cubicBezTo>
                  <a:lnTo>
                    <a:pt x="859" y="271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0"/>
            <p:cNvSpPr/>
            <p:nvPr/>
          </p:nvSpPr>
          <p:spPr>
            <a:xfrm>
              <a:off x="3731963" y="1900690"/>
              <a:ext cx="180490" cy="217520"/>
            </a:xfrm>
            <a:custGeom>
              <a:avLst/>
              <a:gdLst/>
              <a:ahLst/>
              <a:cxnLst/>
              <a:rect l="l" t="t" r="r" b="b"/>
              <a:pathLst>
                <a:path w="2091" h="2520" extrusionOk="0">
                  <a:moveTo>
                    <a:pt x="1689" y="1"/>
                  </a:moveTo>
                  <a:lnTo>
                    <a:pt x="1689" y="1"/>
                  </a:lnTo>
                  <a:cubicBezTo>
                    <a:pt x="1775" y="58"/>
                    <a:pt x="1775" y="144"/>
                    <a:pt x="1689" y="258"/>
                  </a:cubicBezTo>
                  <a:cubicBezTo>
                    <a:pt x="1146" y="688"/>
                    <a:pt x="716" y="1231"/>
                    <a:pt x="402" y="1861"/>
                  </a:cubicBezTo>
                  <a:lnTo>
                    <a:pt x="1" y="2348"/>
                  </a:lnTo>
                  <a:lnTo>
                    <a:pt x="58" y="2405"/>
                  </a:lnTo>
                  <a:lnTo>
                    <a:pt x="201" y="2519"/>
                  </a:lnTo>
                  <a:lnTo>
                    <a:pt x="630" y="1976"/>
                  </a:lnTo>
                  <a:cubicBezTo>
                    <a:pt x="945" y="1375"/>
                    <a:pt x="1375" y="831"/>
                    <a:pt x="1918" y="373"/>
                  </a:cubicBezTo>
                  <a:cubicBezTo>
                    <a:pt x="2090" y="173"/>
                    <a:pt x="1890" y="29"/>
                    <a:pt x="16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0"/>
            <p:cNvSpPr/>
            <p:nvPr/>
          </p:nvSpPr>
          <p:spPr>
            <a:xfrm>
              <a:off x="3746810" y="2019289"/>
              <a:ext cx="286660" cy="215017"/>
            </a:xfrm>
            <a:custGeom>
              <a:avLst/>
              <a:gdLst/>
              <a:ahLst/>
              <a:cxnLst/>
              <a:rect l="l" t="t" r="r" b="b"/>
              <a:pathLst>
                <a:path w="3321" h="2491" extrusionOk="0">
                  <a:moveTo>
                    <a:pt x="630" y="1718"/>
                  </a:moveTo>
                  <a:cubicBezTo>
                    <a:pt x="630" y="1718"/>
                    <a:pt x="2147" y="2490"/>
                    <a:pt x="2748" y="2204"/>
                  </a:cubicBezTo>
                  <a:cubicBezTo>
                    <a:pt x="3320" y="1918"/>
                    <a:pt x="2891" y="201"/>
                    <a:pt x="2004" y="115"/>
                  </a:cubicBezTo>
                  <a:cubicBezTo>
                    <a:pt x="1145" y="1"/>
                    <a:pt x="344" y="430"/>
                    <a:pt x="1" y="120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0"/>
            <p:cNvSpPr/>
            <p:nvPr/>
          </p:nvSpPr>
          <p:spPr>
            <a:xfrm>
              <a:off x="3746810" y="2110699"/>
              <a:ext cx="261974" cy="104358"/>
            </a:xfrm>
            <a:custGeom>
              <a:avLst/>
              <a:gdLst/>
              <a:ahLst/>
              <a:cxnLst/>
              <a:rect l="l" t="t" r="r" b="b"/>
              <a:pathLst>
                <a:path w="3035" h="1209" extrusionOk="0">
                  <a:moveTo>
                    <a:pt x="86" y="1"/>
                  </a:moveTo>
                  <a:lnTo>
                    <a:pt x="1" y="144"/>
                  </a:lnTo>
                  <a:lnTo>
                    <a:pt x="630" y="659"/>
                  </a:lnTo>
                  <a:cubicBezTo>
                    <a:pt x="630" y="659"/>
                    <a:pt x="1710" y="1209"/>
                    <a:pt x="2408" y="1209"/>
                  </a:cubicBezTo>
                  <a:cubicBezTo>
                    <a:pt x="2538" y="1209"/>
                    <a:pt x="2654" y="1190"/>
                    <a:pt x="2748" y="1145"/>
                  </a:cubicBezTo>
                  <a:cubicBezTo>
                    <a:pt x="2948" y="1059"/>
                    <a:pt x="3034" y="773"/>
                    <a:pt x="3006" y="430"/>
                  </a:cubicBezTo>
                  <a:lnTo>
                    <a:pt x="3006" y="430"/>
                  </a:lnTo>
                  <a:cubicBezTo>
                    <a:pt x="3006" y="630"/>
                    <a:pt x="2920" y="830"/>
                    <a:pt x="2748" y="945"/>
                  </a:cubicBezTo>
                  <a:cubicBezTo>
                    <a:pt x="2659" y="983"/>
                    <a:pt x="2551" y="999"/>
                    <a:pt x="2430" y="999"/>
                  </a:cubicBezTo>
                  <a:cubicBezTo>
                    <a:pt x="1732" y="999"/>
                    <a:pt x="630" y="458"/>
                    <a:pt x="630" y="458"/>
                  </a:cubicBezTo>
                  <a:lnTo>
                    <a:pt x="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0"/>
            <p:cNvSpPr/>
            <p:nvPr/>
          </p:nvSpPr>
          <p:spPr>
            <a:xfrm>
              <a:off x="3630713" y="2120539"/>
              <a:ext cx="239704" cy="274317"/>
            </a:xfrm>
            <a:custGeom>
              <a:avLst/>
              <a:gdLst/>
              <a:ahLst/>
              <a:cxnLst/>
              <a:rect l="l" t="t" r="r" b="b"/>
              <a:pathLst>
                <a:path w="2777" h="3178" extrusionOk="0">
                  <a:moveTo>
                    <a:pt x="1231" y="30"/>
                  </a:moveTo>
                  <a:cubicBezTo>
                    <a:pt x="1231" y="30"/>
                    <a:pt x="0" y="1031"/>
                    <a:pt x="487" y="2205"/>
                  </a:cubicBezTo>
                  <a:cubicBezTo>
                    <a:pt x="716" y="2863"/>
                    <a:pt x="1489" y="3178"/>
                    <a:pt x="2118" y="2892"/>
                  </a:cubicBezTo>
                  <a:cubicBezTo>
                    <a:pt x="2462" y="2634"/>
                    <a:pt x="2691" y="2262"/>
                    <a:pt x="2748" y="1861"/>
                  </a:cubicBezTo>
                  <a:cubicBezTo>
                    <a:pt x="2777" y="1718"/>
                    <a:pt x="2719" y="1575"/>
                    <a:pt x="2633" y="1432"/>
                  </a:cubicBezTo>
                  <a:cubicBezTo>
                    <a:pt x="2462" y="1174"/>
                    <a:pt x="2118" y="659"/>
                    <a:pt x="1975" y="373"/>
                  </a:cubicBezTo>
                  <a:cubicBezTo>
                    <a:pt x="1803" y="115"/>
                    <a:pt x="1517" y="1"/>
                    <a:pt x="1231"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0"/>
            <p:cNvSpPr/>
            <p:nvPr/>
          </p:nvSpPr>
          <p:spPr>
            <a:xfrm>
              <a:off x="3638137" y="2127962"/>
              <a:ext cx="200170" cy="251357"/>
            </a:xfrm>
            <a:custGeom>
              <a:avLst/>
              <a:gdLst/>
              <a:ahLst/>
              <a:cxnLst/>
              <a:rect l="l" t="t" r="r" b="b"/>
              <a:pathLst>
                <a:path w="2319" h="2912" extrusionOk="0">
                  <a:moveTo>
                    <a:pt x="1088" y="1"/>
                  </a:moveTo>
                  <a:cubicBezTo>
                    <a:pt x="830" y="230"/>
                    <a:pt x="0" y="1117"/>
                    <a:pt x="401" y="2119"/>
                  </a:cubicBezTo>
                  <a:cubicBezTo>
                    <a:pt x="572" y="2611"/>
                    <a:pt x="1048" y="2912"/>
                    <a:pt x="1541" y="2912"/>
                  </a:cubicBezTo>
                  <a:cubicBezTo>
                    <a:pt x="1706" y="2912"/>
                    <a:pt x="1874" y="2878"/>
                    <a:pt x="2032" y="2806"/>
                  </a:cubicBezTo>
                  <a:cubicBezTo>
                    <a:pt x="2118" y="2720"/>
                    <a:pt x="2233" y="2634"/>
                    <a:pt x="2318" y="2548"/>
                  </a:cubicBezTo>
                  <a:lnTo>
                    <a:pt x="2318" y="2548"/>
                  </a:lnTo>
                  <a:cubicBezTo>
                    <a:pt x="2290" y="2577"/>
                    <a:pt x="2233" y="2605"/>
                    <a:pt x="2204" y="2634"/>
                  </a:cubicBezTo>
                  <a:cubicBezTo>
                    <a:pt x="2046" y="2706"/>
                    <a:pt x="1878" y="2740"/>
                    <a:pt x="1712" y="2740"/>
                  </a:cubicBezTo>
                  <a:cubicBezTo>
                    <a:pt x="1220" y="2740"/>
                    <a:pt x="744" y="2440"/>
                    <a:pt x="573" y="1947"/>
                  </a:cubicBezTo>
                  <a:cubicBezTo>
                    <a:pt x="229" y="1117"/>
                    <a:pt x="744" y="373"/>
                    <a:pt x="1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0"/>
            <p:cNvSpPr/>
            <p:nvPr/>
          </p:nvSpPr>
          <p:spPr>
            <a:xfrm>
              <a:off x="3470164" y="2061326"/>
              <a:ext cx="261887" cy="239704"/>
            </a:xfrm>
            <a:custGeom>
              <a:avLst/>
              <a:gdLst/>
              <a:ahLst/>
              <a:cxnLst/>
              <a:rect l="l" t="t" r="r" b="b"/>
              <a:pathLst>
                <a:path w="3034" h="2777" extrusionOk="0">
                  <a:moveTo>
                    <a:pt x="3034" y="658"/>
                  </a:moveTo>
                  <a:cubicBezTo>
                    <a:pt x="3034" y="658"/>
                    <a:pt x="1403" y="0"/>
                    <a:pt x="458" y="830"/>
                  </a:cubicBezTo>
                  <a:cubicBezTo>
                    <a:pt x="115" y="1116"/>
                    <a:pt x="0" y="1574"/>
                    <a:pt x="115" y="2003"/>
                  </a:cubicBezTo>
                  <a:cubicBezTo>
                    <a:pt x="229" y="2318"/>
                    <a:pt x="515" y="2633"/>
                    <a:pt x="1174" y="2690"/>
                  </a:cubicBezTo>
                  <a:cubicBezTo>
                    <a:pt x="2547" y="2776"/>
                    <a:pt x="2118" y="1231"/>
                    <a:pt x="3034" y="6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0"/>
            <p:cNvSpPr/>
            <p:nvPr/>
          </p:nvSpPr>
          <p:spPr>
            <a:xfrm>
              <a:off x="3470164" y="2096716"/>
              <a:ext cx="261887" cy="186964"/>
            </a:xfrm>
            <a:custGeom>
              <a:avLst/>
              <a:gdLst/>
              <a:ahLst/>
              <a:cxnLst/>
              <a:rect l="l" t="t" r="r" b="b"/>
              <a:pathLst>
                <a:path w="3034" h="2166" extrusionOk="0">
                  <a:moveTo>
                    <a:pt x="1728" y="1"/>
                  </a:moveTo>
                  <a:cubicBezTo>
                    <a:pt x="1291" y="1"/>
                    <a:pt x="823" y="99"/>
                    <a:pt x="458" y="420"/>
                  </a:cubicBezTo>
                  <a:cubicBezTo>
                    <a:pt x="115" y="706"/>
                    <a:pt x="0" y="1164"/>
                    <a:pt x="115" y="1593"/>
                  </a:cubicBezTo>
                  <a:cubicBezTo>
                    <a:pt x="201" y="1851"/>
                    <a:pt x="401" y="2051"/>
                    <a:pt x="658" y="2166"/>
                  </a:cubicBezTo>
                  <a:cubicBezTo>
                    <a:pt x="515" y="2051"/>
                    <a:pt x="401" y="1880"/>
                    <a:pt x="344" y="1737"/>
                  </a:cubicBezTo>
                  <a:cubicBezTo>
                    <a:pt x="201" y="1307"/>
                    <a:pt x="344" y="849"/>
                    <a:pt x="658" y="563"/>
                  </a:cubicBezTo>
                  <a:cubicBezTo>
                    <a:pt x="1037" y="230"/>
                    <a:pt x="1519" y="129"/>
                    <a:pt x="1966" y="129"/>
                  </a:cubicBezTo>
                  <a:cubicBezTo>
                    <a:pt x="2364" y="129"/>
                    <a:pt x="2734" y="210"/>
                    <a:pt x="2977" y="277"/>
                  </a:cubicBezTo>
                  <a:lnTo>
                    <a:pt x="3034" y="248"/>
                  </a:lnTo>
                  <a:cubicBezTo>
                    <a:pt x="3034" y="248"/>
                    <a:pt x="2420" y="1"/>
                    <a:pt x="1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0"/>
            <p:cNvSpPr/>
            <p:nvPr/>
          </p:nvSpPr>
          <p:spPr>
            <a:xfrm>
              <a:off x="3640553" y="2036553"/>
              <a:ext cx="173067" cy="153300"/>
            </a:xfrm>
            <a:custGeom>
              <a:avLst/>
              <a:gdLst/>
              <a:ahLst/>
              <a:cxnLst/>
              <a:rect l="l" t="t" r="r" b="b"/>
              <a:pathLst>
                <a:path w="2005" h="1776" extrusionOk="0">
                  <a:moveTo>
                    <a:pt x="1174" y="1"/>
                  </a:moveTo>
                  <a:cubicBezTo>
                    <a:pt x="1174" y="1"/>
                    <a:pt x="774" y="58"/>
                    <a:pt x="945" y="659"/>
                  </a:cubicBezTo>
                  <a:cubicBezTo>
                    <a:pt x="945" y="659"/>
                    <a:pt x="688" y="58"/>
                    <a:pt x="344" y="459"/>
                  </a:cubicBezTo>
                  <a:cubicBezTo>
                    <a:pt x="1" y="860"/>
                    <a:pt x="745" y="917"/>
                    <a:pt x="745" y="917"/>
                  </a:cubicBezTo>
                  <a:cubicBezTo>
                    <a:pt x="745" y="917"/>
                    <a:pt x="287" y="917"/>
                    <a:pt x="316" y="1146"/>
                  </a:cubicBezTo>
                  <a:cubicBezTo>
                    <a:pt x="344" y="1375"/>
                    <a:pt x="688" y="1575"/>
                    <a:pt x="1031" y="1031"/>
                  </a:cubicBezTo>
                  <a:cubicBezTo>
                    <a:pt x="1031" y="1031"/>
                    <a:pt x="688" y="1518"/>
                    <a:pt x="1117" y="1632"/>
                  </a:cubicBezTo>
                  <a:cubicBezTo>
                    <a:pt x="1546" y="1775"/>
                    <a:pt x="1489" y="1146"/>
                    <a:pt x="1260" y="917"/>
                  </a:cubicBezTo>
                  <a:cubicBezTo>
                    <a:pt x="1260" y="917"/>
                    <a:pt x="1518" y="1260"/>
                    <a:pt x="1747" y="1003"/>
                  </a:cubicBezTo>
                  <a:cubicBezTo>
                    <a:pt x="2004" y="745"/>
                    <a:pt x="1747" y="373"/>
                    <a:pt x="1403" y="602"/>
                  </a:cubicBezTo>
                  <a:cubicBezTo>
                    <a:pt x="1403" y="602"/>
                    <a:pt x="1546" y="115"/>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0"/>
            <p:cNvSpPr/>
            <p:nvPr/>
          </p:nvSpPr>
          <p:spPr>
            <a:xfrm>
              <a:off x="3647977" y="2064260"/>
              <a:ext cx="69313" cy="51445"/>
            </a:xfrm>
            <a:custGeom>
              <a:avLst/>
              <a:gdLst/>
              <a:ahLst/>
              <a:cxnLst/>
              <a:rect l="l" t="t" r="r" b="b"/>
              <a:pathLst>
                <a:path w="803" h="596" extrusionOk="0">
                  <a:moveTo>
                    <a:pt x="485" y="1"/>
                  </a:moveTo>
                  <a:cubicBezTo>
                    <a:pt x="415" y="1"/>
                    <a:pt x="338" y="38"/>
                    <a:pt x="258" y="138"/>
                  </a:cubicBezTo>
                  <a:cubicBezTo>
                    <a:pt x="1" y="424"/>
                    <a:pt x="459" y="567"/>
                    <a:pt x="602" y="596"/>
                  </a:cubicBezTo>
                  <a:lnTo>
                    <a:pt x="688" y="596"/>
                  </a:lnTo>
                  <a:cubicBezTo>
                    <a:pt x="688" y="596"/>
                    <a:pt x="58" y="539"/>
                    <a:pt x="344" y="195"/>
                  </a:cubicBezTo>
                  <a:cubicBezTo>
                    <a:pt x="421" y="96"/>
                    <a:pt x="489" y="61"/>
                    <a:pt x="551" y="61"/>
                  </a:cubicBezTo>
                  <a:cubicBezTo>
                    <a:pt x="650" y="61"/>
                    <a:pt x="732" y="153"/>
                    <a:pt x="802" y="224"/>
                  </a:cubicBezTo>
                  <a:cubicBezTo>
                    <a:pt x="728" y="130"/>
                    <a:pt x="617" y="1"/>
                    <a:pt x="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0"/>
            <p:cNvSpPr/>
            <p:nvPr/>
          </p:nvSpPr>
          <p:spPr>
            <a:xfrm>
              <a:off x="3667743" y="2115619"/>
              <a:ext cx="61890" cy="39361"/>
            </a:xfrm>
            <a:custGeom>
              <a:avLst/>
              <a:gdLst/>
              <a:ahLst/>
              <a:cxnLst/>
              <a:rect l="l" t="t" r="r" b="b"/>
              <a:pathLst>
                <a:path w="717" h="456" extrusionOk="0">
                  <a:moveTo>
                    <a:pt x="716" y="115"/>
                  </a:moveTo>
                  <a:cubicBezTo>
                    <a:pt x="705" y="126"/>
                    <a:pt x="698" y="138"/>
                    <a:pt x="692" y="149"/>
                  </a:cubicBezTo>
                  <a:lnTo>
                    <a:pt x="692" y="149"/>
                  </a:lnTo>
                  <a:cubicBezTo>
                    <a:pt x="700" y="138"/>
                    <a:pt x="708" y="127"/>
                    <a:pt x="716" y="115"/>
                  </a:cubicBezTo>
                  <a:close/>
                  <a:moveTo>
                    <a:pt x="287" y="1"/>
                  </a:moveTo>
                  <a:lnTo>
                    <a:pt x="287" y="1"/>
                  </a:lnTo>
                  <a:cubicBezTo>
                    <a:pt x="172" y="29"/>
                    <a:pt x="1" y="87"/>
                    <a:pt x="1" y="230"/>
                  </a:cubicBezTo>
                  <a:cubicBezTo>
                    <a:pt x="17" y="343"/>
                    <a:pt x="124" y="456"/>
                    <a:pt x="271" y="456"/>
                  </a:cubicBezTo>
                  <a:cubicBezTo>
                    <a:pt x="385" y="456"/>
                    <a:pt x="522" y="388"/>
                    <a:pt x="659" y="201"/>
                  </a:cubicBezTo>
                  <a:cubicBezTo>
                    <a:pt x="676" y="184"/>
                    <a:pt x="683" y="166"/>
                    <a:pt x="692" y="149"/>
                  </a:cubicBezTo>
                  <a:lnTo>
                    <a:pt x="692" y="149"/>
                  </a:lnTo>
                  <a:cubicBezTo>
                    <a:pt x="557" y="332"/>
                    <a:pt x="429" y="396"/>
                    <a:pt x="325" y="396"/>
                  </a:cubicBezTo>
                  <a:cubicBezTo>
                    <a:pt x="194" y="396"/>
                    <a:pt x="102" y="294"/>
                    <a:pt x="87" y="201"/>
                  </a:cubicBezTo>
                  <a:cubicBezTo>
                    <a:pt x="87" y="87"/>
                    <a:pt x="201" y="29"/>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0"/>
            <p:cNvSpPr/>
            <p:nvPr/>
          </p:nvSpPr>
          <p:spPr>
            <a:xfrm>
              <a:off x="3717462" y="2118122"/>
              <a:ext cx="52913" cy="61372"/>
            </a:xfrm>
            <a:custGeom>
              <a:avLst/>
              <a:gdLst/>
              <a:ahLst/>
              <a:cxnLst/>
              <a:rect l="l" t="t" r="r" b="b"/>
              <a:pathLst>
                <a:path w="613" h="711" extrusionOk="0">
                  <a:moveTo>
                    <a:pt x="54" y="258"/>
                  </a:moveTo>
                  <a:cubicBezTo>
                    <a:pt x="29" y="300"/>
                    <a:pt x="19" y="345"/>
                    <a:pt x="21" y="388"/>
                  </a:cubicBezTo>
                  <a:lnTo>
                    <a:pt x="21" y="388"/>
                  </a:lnTo>
                  <a:cubicBezTo>
                    <a:pt x="28" y="345"/>
                    <a:pt x="40" y="300"/>
                    <a:pt x="54" y="258"/>
                  </a:cubicBezTo>
                  <a:close/>
                  <a:moveTo>
                    <a:pt x="341" y="0"/>
                  </a:moveTo>
                  <a:cubicBezTo>
                    <a:pt x="495" y="181"/>
                    <a:pt x="580" y="618"/>
                    <a:pt x="323" y="618"/>
                  </a:cubicBezTo>
                  <a:cubicBezTo>
                    <a:pt x="295" y="618"/>
                    <a:pt x="263" y="613"/>
                    <a:pt x="226" y="601"/>
                  </a:cubicBezTo>
                  <a:cubicBezTo>
                    <a:pt x="105" y="581"/>
                    <a:pt x="27" y="490"/>
                    <a:pt x="21" y="388"/>
                  </a:cubicBezTo>
                  <a:lnTo>
                    <a:pt x="21" y="388"/>
                  </a:lnTo>
                  <a:cubicBezTo>
                    <a:pt x="0" y="520"/>
                    <a:pt x="32" y="644"/>
                    <a:pt x="226" y="687"/>
                  </a:cubicBezTo>
                  <a:cubicBezTo>
                    <a:pt x="271" y="703"/>
                    <a:pt x="311" y="711"/>
                    <a:pt x="345" y="711"/>
                  </a:cubicBezTo>
                  <a:cubicBezTo>
                    <a:pt x="612" y="711"/>
                    <a:pt x="550" y="257"/>
                    <a:pt x="398" y="29"/>
                  </a:cubicBezTo>
                  <a:cubicBezTo>
                    <a:pt x="398" y="29"/>
                    <a:pt x="36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0"/>
            <p:cNvSpPr/>
            <p:nvPr/>
          </p:nvSpPr>
          <p:spPr>
            <a:xfrm>
              <a:off x="3712801" y="2034136"/>
              <a:ext cx="96158" cy="96762"/>
            </a:xfrm>
            <a:custGeom>
              <a:avLst/>
              <a:gdLst/>
              <a:ahLst/>
              <a:cxnLst/>
              <a:rect l="l" t="t" r="r" b="b"/>
              <a:pathLst>
                <a:path w="1114" h="1121" extrusionOk="0">
                  <a:moveTo>
                    <a:pt x="77" y="526"/>
                  </a:moveTo>
                  <a:lnTo>
                    <a:pt x="77" y="526"/>
                  </a:lnTo>
                  <a:cubicBezTo>
                    <a:pt x="82" y="574"/>
                    <a:pt x="92" y="628"/>
                    <a:pt x="108" y="687"/>
                  </a:cubicBezTo>
                  <a:cubicBezTo>
                    <a:pt x="108" y="687"/>
                    <a:pt x="108" y="659"/>
                    <a:pt x="108" y="659"/>
                  </a:cubicBezTo>
                  <a:cubicBezTo>
                    <a:pt x="94" y="611"/>
                    <a:pt x="84" y="567"/>
                    <a:pt x="77" y="526"/>
                  </a:cubicBezTo>
                  <a:close/>
                  <a:moveTo>
                    <a:pt x="337" y="0"/>
                  </a:moveTo>
                  <a:cubicBezTo>
                    <a:pt x="337" y="0"/>
                    <a:pt x="0" y="73"/>
                    <a:pt x="77" y="526"/>
                  </a:cubicBezTo>
                  <a:lnTo>
                    <a:pt x="77" y="526"/>
                  </a:lnTo>
                  <a:cubicBezTo>
                    <a:pt x="40" y="160"/>
                    <a:pt x="309" y="115"/>
                    <a:pt x="309" y="115"/>
                  </a:cubicBezTo>
                  <a:cubicBezTo>
                    <a:pt x="681" y="229"/>
                    <a:pt x="538" y="659"/>
                    <a:pt x="538" y="659"/>
                  </a:cubicBezTo>
                  <a:cubicBezTo>
                    <a:pt x="608" y="614"/>
                    <a:pt x="673" y="595"/>
                    <a:pt x="728" y="595"/>
                  </a:cubicBezTo>
                  <a:cubicBezTo>
                    <a:pt x="921" y="595"/>
                    <a:pt x="1002" y="824"/>
                    <a:pt x="824" y="1002"/>
                  </a:cubicBezTo>
                  <a:cubicBezTo>
                    <a:pt x="787" y="1057"/>
                    <a:pt x="714" y="1089"/>
                    <a:pt x="636" y="1089"/>
                  </a:cubicBezTo>
                  <a:cubicBezTo>
                    <a:pt x="594" y="1089"/>
                    <a:pt x="550" y="1079"/>
                    <a:pt x="509" y="1059"/>
                  </a:cubicBezTo>
                  <a:lnTo>
                    <a:pt x="509" y="1059"/>
                  </a:lnTo>
                  <a:cubicBezTo>
                    <a:pt x="562" y="1099"/>
                    <a:pt x="634" y="1120"/>
                    <a:pt x="704" y="1120"/>
                  </a:cubicBezTo>
                  <a:cubicBezTo>
                    <a:pt x="785" y="1120"/>
                    <a:pt x="864" y="1092"/>
                    <a:pt x="910" y="1031"/>
                  </a:cubicBezTo>
                  <a:cubicBezTo>
                    <a:pt x="1113" y="827"/>
                    <a:pt x="995" y="570"/>
                    <a:pt x="767" y="570"/>
                  </a:cubicBezTo>
                  <a:cubicBezTo>
                    <a:pt x="707" y="570"/>
                    <a:pt x="638" y="588"/>
                    <a:pt x="566" y="630"/>
                  </a:cubicBezTo>
                  <a:cubicBezTo>
                    <a:pt x="566" y="630"/>
                    <a:pt x="709" y="143"/>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0"/>
            <p:cNvSpPr/>
            <p:nvPr/>
          </p:nvSpPr>
          <p:spPr>
            <a:xfrm>
              <a:off x="1318454" y="3380422"/>
              <a:ext cx="234784" cy="210097"/>
            </a:xfrm>
            <a:custGeom>
              <a:avLst/>
              <a:gdLst/>
              <a:ahLst/>
              <a:cxnLst/>
              <a:rect l="l" t="t" r="r" b="b"/>
              <a:pathLst>
                <a:path w="2720" h="2434" extrusionOk="0">
                  <a:moveTo>
                    <a:pt x="2691" y="2290"/>
                  </a:moveTo>
                  <a:cubicBezTo>
                    <a:pt x="2691" y="2290"/>
                    <a:pt x="2720" y="1575"/>
                    <a:pt x="1632" y="802"/>
                  </a:cubicBezTo>
                  <a:cubicBezTo>
                    <a:pt x="516" y="1"/>
                    <a:pt x="258" y="2061"/>
                    <a:pt x="258" y="2061"/>
                  </a:cubicBezTo>
                  <a:cubicBezTo>
                    <a:pt x="258" y="2061"/>
                    <a:pt x="1" y="2433"/>
                    <a:pt x="2691" y="229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0"/>
            <p:cNvSpPr/>
            <p:nvPr/>
          </p:nvSpPr>
          <p:spPr>
            <a:xfrm>
              <a:off x="1323719" y="3444642"/>
              <a:ext cx="227101" cy="135518"/>
            </a:xfrm>
            <a:custGeom>
              <a:avLst/>
              <a:gdLst/>
              <a:ahLst/>
              <a:cxnLst/>
              <a:rect l="l" t="t" r="r" b="b"/>
              <a:pathLst>
                <a:path w="2631" h="1570" extrusionOk="0">
                  <a:moveTo>
                    <a:pt x="713" y="1"/>
                  </a:moveTo>
                  <a:cubicBezTo>
                    <a:pt x="283" y="344"/>
                    <a:pt x="169" y="1317"/>
                    <a:pt x="169" y="1317"/>
                  </a:cubicBezTo>
                  <a:cubicBezTo>
                    <a:pt x="169" y="1317"/>
                    <a:pt x="1" y="1570"/>
                    <a:pt x="1647" y="1570"/>
                  </a:cubicBezTo>
                  <a:cubicBezTo>
                    <a:pt x="1921" y="1570"/>
                    <a:pt x="2246" y="1563"/>
                    <a:pt x="2630" y="1546"/>
                  </a:cubicBezTo>
                  <a:cubicBezTo>
                    <a:pt x="2630" y="1489"/>
                    <a:pt x="2630" y="1432"/>
                    <a:pt x="2601" y="1403"/>
                  </a:cubicBezTo>
                  <a:cubicBezTo>
                    <a:pt x="2325" y="1413"/>
                    <a:pt x="2082" y="1417"/>
                    <a:pt x="1868" y="1417"/>
                  </a:cubicBezTo>
                  <a:cubicBezTo>
                    <a:pt x="160" y="1417"/>
                    <a:pt x="341" y="1146"/>
                    <a:pt x="341" y="1146"/>
                  </a:cubicBezTo>
                  <a:cubicBezTo>
                    <a:pt x="369" y="745"/>
                    <a:pt x="512" y="344"/>
                    <a:pt x="7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0"/>
            <p:cNvSpPr/>
            <p:nvPr/>
          </p:nvSpPr>
          <p:spPr>
            <a:xfrm>
              <a:off x="1511200" y="3382925"/>
              <a:ext cx="197667" cy="202673"/>
            </a:xfrm>
            <a:custGeom>
              <a:avLst/>
              <a:gdLst/>
              <a:ahLst/>
              <a:cxnLst/>
              <a:rect l="l" t="t" r="r" b="b"/>
              <a:pathLst>
                <a:path w="2290" h="2348" extrusionOk="0">
                  <a:moveTo>
                    <a:pt x="515" y="2261"/>
                  </a:moveTo>
                  <a:cubicBezTo>
                    <a:pt x="172" y="1803"/>
                    <a:pt x="0" y="1231"/>
                    <a:pt x="29" y="659"/>
                  </a:cubicBezTo>
                  <a:cubicBezTo>
                    <a:pt x="29" y="659"/>
                    <a:pt x="115" y="258"/>
                    <a:pt x="458" y="172"/>
                  </a:cubicBezTo>
                  <a:cubicBezTo>
                    <a:pt x="630" y="144"/>
                    <a:pt x="802" y="115"/>
                    <a:pt x="973" y="58"/>
                  </a:cubicBezTo>
                  <a:cubicBezTo>
                    <a:pt x="1174" y="0"/>
                    <a:pt x="1403" y="29"/>
                    <a:pt x="1631" y="115"/>
                  </a:cubicBezTo>
                  <a:cubicBezTo>
                    <a:pt x="1689" y="115"/>
                    <a:pt x="1775" y="144"/>
                    <a:pt x="1832" y="144"/>
                  </a:cubicBezTo>
                  <a:cubicBezTo>
                    <a:pt x="2004" y="201"/>
                    <a:pt x="2290" y="287"/>
                    <a:pt x="2089" y="516"/>
                  </a:cubicBezTo>
                  <a:cubicBezTo>
                    <a:pt x="1660" y="888"/>
                    <a:pt x="1288" y="1374"/>
                    <a:pt x="1002" y="1889"/>
                  </a:cubicBezTo>
                  <a:lnTo>
                    <a:pt x="658" y="23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0"/>
            <p:cNvSpPr/>
            <p:nvPr/>
          </p:nvSpPr>
          <p:spPr>
            <a:xfrm>
              <a:off x="1553150" y="3397772"/>
              <a:ext cx="153300" cy="187827"/>
            </a:xfrm>
            <a:custGeom>
              <a:avLst/>
              <a:gdLst/>
              <a:ahLst/>
              <a:cxnLst/>
              <a:rect l="l" t="t" r="r" b="b"/>
              <a:pathLst>
                <a:path w="1776" h="2176" extrusionOk="0">
                  <a:moveTo>
                    <a:pt x="1432" y="0"/>
                  </a:moveTo>
                  <a:lnTo>
                    <a:pt x="1432" y="0"/>
                  </a:lnTo>
                  <a:cubicBezTo>
                    <a:pt x="1489" y="57"/>
                    <a:pt x="1489" y="143"/>
                    <a:pt x="1432" y="229"/>
                  </a:cubicBezTo>
                  <a:cubicBezTo>
                    <a:pt x="974" y="601"/>
                    <a:pt x="602" y="1088"/>
                    <a:pt x="344" y="1603"/>
                  </a:cubicBezTo>
                  <a:lnTo>
                    <a:pt x="1" y="2032"/>
                  </a:lnTo>
                  <a:cubicBezTo>
                    <a:pt x="1" y="2032"/>
                    <a:pt x="29" y="2061"/>
                    <a:pt x="29" y="2089"/>
                  </a:cubicBezTo>
                  <a:lnTo>
                    <a:pt x="172" y="2175"/>
                  </a:lnTo>
                  <a:lnTo>
                    <a:pt x="516" y="1717"/>
                  </a:lnTo>
                  <a:cubicBezTo>
                    <a:pt x="802" y="1202"/>
                    <a:pt x="1174" y="716"/>
                    <a:pt x="1603" y="344"/>
                  </a:cubicBezTo>
                  <a:cubicBezTo>
                    <a:pt x="1775" y="143"/>
                    <a:pt x="1603" y="57"/>
                    <a:pt x="1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0"/>
            <p:cNvSpPr/>
            <p:nvPr/>
          </p:nvSpPr>
          <p:spPr>
            <a:xfrm>
              <a:off x="1560573" y="3501525"/>
              <a:ext cx="247127" cy="182820"/>
            </a:xfrm>
            <a:custGeom>
              <a:avLst/>
              <a:gdLst/>
              <a:ahLst/>
              <a:cxnLst/>
              <a:rect l="l" t="t" r="r" b="b"/>
              <a:pathLst>
                <a:path w="2863" h="2118" extrusionOk="0">
                  <a:moveTo>
                    <a:pt x="573" y="1488"/>
                  </a:moveTo>
                  <a:cubicBezTo>
                    <a:pt x="573" y="1488"/>
                    <a:pt x="1889" y="2118"/>
                    <a:pt x="2376" y="1889"/>
                  </a:cubicBezTo>
                  <a:cubicBezTo>
                    <a:pt x="2862" y="1660"/>
                    <a:pt x="2519" y="172"/>
                    <a:pt x="1718" y="86"/>
                  </a:cubicBezTo>
                  <a:cubicBezTo>
                    <a:pt x="1002" y="0"/>
                    <a:pt x="315" y="372"/>
                    <a:pt x="1" y="10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0"/>
            <p:cNvSpPr/>
            <p:nvPr/>
          </p:nvSpPr>
          <p:spPr>
            <a:xfrm>
              <a:off x="1563076" y="3580505"/>
              <a:ext cx="224857" cy="88475"/>
            </a:xfrm>
            <a:custGeom>
              <a:avLst/>
              <a:gdLst/>
              <a:ahLst/>
              <a:cxnLst/>
              <a:rect l="l" t="t" r="r" b="b"/>
              <a:pathLst>
                <a:path w="2605" h="1025" extrusionOk="0">
                  <a:moveTo>
                    <a:pt x="86" y="1"/>
                  </a:moveTo>
                  <a:lnTo>
                    <a:pt x="0" y="115"/>
                  </a:lnTo>
                  <a:lnTo>
                    <a:pt x="573" y="573"/>
                  </a:lnTo>
                  <a:cubicBezTo>
                    <a:pt x="573" y="573"/>
                    <a:pt x="1495" y="1024"/>
                    <a:pt x="2073" y="1024"/>
                  </a:cubicBezTo>
                  <a:cubicBezTo>
                    <a:pt x="2178" y="1024"/>
                    <a:pt x="2272" y="1009"/>
                    <a:pt x="2347" y="974"/>
                  </a:cubicBezTo>
                  <a:cubicBezTo>
                    <a:pt x="2519" y="888"/>
                    <a:pt x="2605" y="631"/>
                    <a:pt x="2576" y="373"/>
                  </a:cubicBezTo>
                  <a:lnTo>
                    <a:pt x="2576" y="373"/>
                  </a:lnTo>
                  <a:cubicBezTo>
                    <a:pt x="2576" y="545"/>
                    <a:pt x="2490" y="688"/>
                    <a:pt x="2347" y="802"/>
                  </a:cubicBezTo>
                  <a:cubicBezTo>
                    <a:pt x="2275" y="836"/>
                    <a:pt x="2185" y="851"/>
                    <a:pt x="2085" y="851"/>
                  </a:cubicBezTo>
                  <a:cubicBezTo>
                    <a:pt x="1507" y="851"/>
                    <a:pt x="573" y="373"/>
                    <a:pt x="573" y="373"/>
                  </a:cubicBezTo>
                  <a:lnTo>
                    <a:pt x="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0"/>
            <p:cNvSpPr/>
            <p:nvPr/>
          </p:nvSpPr>
          <p:spPr>
            <a:xfrm>
              <a:off x="1464243" y="3585511"/>
              <a:ext cx="205090" cy="237200"/>
            </a:xfrm>
            <a:custGeom>
              <a:avLst/>
              <a:gdLst/>
              <a:ahLst/>
              <a:cxnLst/>
              <a:rect l="l" t="t" r="r" b="b"/>
              <a:pathLst>
                <a:path w="2376" h="2748" extrusionOk="0">
                  <a:moveTo>
                    <a:pt x="1059" y="57"/>
                  </a:moveTo>
                  <a:cubicBezTo>
                    <a:pt x="1059" y="57"/>
                    <a:pt x="0" y="916"/>
                    <a:pt x="430" y="1918"/>
                  </a:cubicBezTo>
                  <a:cubicBezTo>
                    <a:pt x="630" y="2490"/>
                    <a:pt x="1260" y="2748"/>
                    <a:pt x="1803" y="2490"/>
                  </a:cubicBezTo>
                  <a:cubicBezTo>
                    <a:pt x="2090" y="2290"/>
                    <a:pt x="2290" y="1975"/>
                    <a:pt x="2376" y="1603"/>
                  </a:cubicBezTo>
                  <a:cubicBezTo>
                    <a:pt x="2376" y="1488"/>
                    <a:pt x="2347" y="1374"/>
                    <a:pt x="2261" y="1259"/>
                  </a:cubicBezTo>
                  <a:cubicBezTo>
                    <a:pt x="2118" y="1030"/>
                    <a:pt x="1832" y="573"/>
                    <a:pt x="1689" y="344"/>
                  </a:cubicBezTo>
                  <a:cubicBezTo>
                    <a:pt x="1546" y="0"/>
                    <a:pt x="1059" y="57"/>
                    <a:pt x="1059" y="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0"/>
            <p:cNvSpPr/>
            <p:nvPr/>
          </p:nvSpPr>
          <p:spPr>
            <a:xfrm>
              <a:off x="1469163" y="3592934"/>
              <a:ext cx="172894" cy="216225"/>
            </a:xfrm>
            <a:custGeom>
              <a:avLst/>
              <a:gdLst/>
              <a:ahLst/>
              <a:cxnLst/>
              <a:rect l="l" t="t" r="r" b="b"/>
              <a:pathLst>
                <a:path w="2003" h="2505" extrusionOk="0">
                  <a:moveTo>
                    <a:pt x="2002" y="2177"/>
                  </a:moveTo>
                  <a:lnTo>
                    <a:pt x="2002" y="2177"/>
                  </a:lnTo>
                  <a:cubicBezTo>
                    <a:pt x="1974" y="2206"/>
                    <a:pt x="1945" y="2234"/>
                    <a:pt x="1916" y="2262"/>
                  </a:cubicBezTo>
                  <a:lnTo>
                    <a:pt x="1916" y="2262"/>
                  </a:lnTo>
                  <a:cubicBezTo>
                    <a:pt x="1917" y="2262"/>
                    <a:pt x="1917" y="2261"/>
                    <a:pt x="1918" y="2261"/>
                  </a:cubicBezTo>
                  <a:cubicBezTo>
                    <a:pt x="1946" y="2233"/>
                    <a:pt x="1974" y="2205"/>
                    <a:pt x="2002" y="2177"/>
                  </a:cubicBezTo>
                  <a:close/>
                  <a:moveTo>
                    <a:pt x="945" y="0"/>
                  </a:moveTo>
                  <a:cubicBezTo>
                    <a:pt x="745" y="200"/>
                    <a:pt x="1" y="944"/>
                    <a:pt x="373" y="1832"/>
                  </a:cubicBezTo>
                  <a:cubicBezTo>
                    <a:pt x="520" y="2253"/>
                    <a:pt x="901" y="2504"/>
                    <a:pt x="1308" y="2504"/>
                  </a:cubicBezTo>
                  <a:cubicBezTo>
                    <a:pt x="1454" y="2504"/>
                    <a:pt x="1603" y="2472"/>
                    <a:pt x="1746" y="2404"/>
                  </a:cubicBezTo>
                  <a:cubicBezTo>
                    <a:pt x="1803" y="2366"/>
                    <a:pt x="1859" y="2316"/>
                    <a:pt x="1916" y="2262"/>
                  </a:cubicBezTo>
                  <a:lnTo>
                    <a:pt x="1916" y="2262"/>
                  </a:lnTo>
                  <a:cubicBezTo>
                    <a:pt x="1779" y="2327"/>
                    <a:pt x="1634" y="2357"/>
                    <a:pt x="1491" y="2357"/>
                  </a:cubicBezTo>
                  <a:cubicBezTo>
                    <a:pt x="1070" y="2357"/>
                    <a:pt x="665" y="2094"/>
                    <a:pt x="516" y="1689"/>
                  </a:cubicBezTo>
                  <a:cubicBezTo>
                    <a:pt x="230" y="973"/>
                    <a:pt x="659" y="315"/>
                    <a:pt x="9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0"/>
            <p:cNvSpPr/>
            <p:nvPr/>
          </p:nvSpPr>
          <p:spPr>
            <a:xfrm>
              <a:off x="1325877" y="3536051"/>
              <a:ext cx="224943" cy="205177"/>
            </a:xfrm>
            <a:custGeom>
              <a:avLst/>
              <a:gdLst/>
              <a:ahLst/>
              <a:cxnLst/>
              <a:rect l="l" t="t" r="r" b="b"/>
              <a:pathLst>
                <a:path w="2606" h="2377" extrusionOk="0">
                  <a:moveTo>
                    <a:pt x="2605" y="573"/>
                  </a:moveTo>
                  <a:cubicBezTo>
                    <a:pt x="2605" y="573"/>
                    <a:pt x="1203" y="1"/>
                    <a:pt x="401" y="716"/>
                  </a:cubicBezTo>
                  <a:cubicBezTo>
                    <a:pt x="115" y="974"/>
                    <a:pt x="1" y="1375"/>
                    <a:pt x="115" y="1718"/>
                  </a:cubicBezTo>
                  <a:cubicBezTo>
                    <a:pt x="258" y="2090"/>
                    <a:pt x="630" y="2319"/>
                    <a:pt x="1002" y="2319"/>
                  </a:cubicBezTo>
                  <a:cubicBezTo>
                    <a:pt x="2204" y="2376"/>
                    <a:pt x="1832" y="1088"/>
                    <a:pt x="2605"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0"/>
            <p:cNvSpPr/>
            <p:nvPr/>
          </p:nvSpPr>
          <p:spPr>
            <a:xfrm>
              <a:off x="1325877" y="3566780"/>
              <a:ext cx="224943" cy="159601"/>
            </a:xfrm>
            <a:custGeom>
              <a:avLst/>
              <a:gdLst/>
              <a:ahLst/>
              <a:cxnLst/>
              <a:rect l="l" t="t" r="r" b="b"/>
              <a:pathLst>
                <a:path w="2606" h="1849" extrusionOk="0">
                  <a:moveTo>
                    <a:pt x="1479" y="0"/>
                  </a:moveTo>
                  <a:cubicBezTo>
                    <a:pt x="1107" y="0"/>
                    <a:pt x="710" y="85"/>
                    <a:pt x="401" y="360"/>
                  </a:cubicBezTo>
                  <a:cubicBezTo>
                    <a:pt x="115" y="618"/>
                    <a:pt x="1" y="1019"/>
                    <a:pt x="115" y="1362"/>
                  </a:cubicBezTo>
                  <a:cubicBezTo>
                    <a:pt x="201" y="1591"/>
                    <a:pt x="344" y="1763"/>
                    <a:pt x="573" y="1848"/>
                  </a:cubicBezTo>
                  <a:cubicBezTo>
                    <a:pt x="430" y="1763"/>
                    <a:pt x="344" y="1620"/>
                    <a:pt x="316" y="1476"/>
                  </a:cubicBezTo>
                  <a:cubicBezTo>
                    <a:pt x="172" y="1133"/>
                    <a:pt x="287" y="732"/>
                    <a:pt x="573" y="475"/>
                  </a:cubicBezTo>
                  <a:cubicBezTo>
                    <a:pt x="895" y="197"/>
                    <a:pt x="1291" y="113"/>
                    <a:pt x="1663" y="113"/>
                  </a:cubicBezTo>
                  <a:cubicBezTo>
                    <a:pt x="2019" y="113"/>
                    <a:pt x="2353" y="190"/>
                    <a:pt x="2576" y="246"/>
                  </a:cubicBezTo>
                  <a:lnTo>
                    <a:pt x="2605" y="217"/>
                  </a:lnTo>
                  <a:cubicBezTo>
                    <a:pt x="2605" y="217"/>
                    <a:pt x="2074" y="0"/>
                    <a:pt x="1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0"/>
            <p:cNvSpPr/>
            <p:nvPr/>
          </p:nvSpPr>
          <p:spPr>
            <a:xfrm>
              <a:off x="1474083" y="3513868"/>
              <a:ext cx="148380" cy="133447"/>
            </a:xfrm>
            <a:custGeom>
              <a:avLst/>
              <a:gdLst/>
              <a:ahLst/>
              <a:cxnLst/>
              <a:rect l="l" t="t" r="r" b="b"/>
              <a:pathLst>
                <a:path w="1719" h="1546" extrusionOk="0">
                  <a:moveTo>
                    <a:pt x="974" y="0"/>
                  </a:moveTo>
                  <a:cubicBezTo>
                    <a:pt x="974" y="0"/>
                    <a:pt x="631" y="86"/>
                    <a:pt x="802" y="573"/>
                  </a:cubicBezTo>
                  <a:cubicBezTo>
                    <a:pt x="802" y="573"/>
                    <a:pt x="573" y="86"/>
                    <a:pt x="287" y="401"/>
                  </a:cubicBezTo>
                  <a:cubicBezTo>
                    <a:pt x="1" y="744"/>
                    <a:pt x="631" y="802"/>
                    <a:pt x="631" y="802"/>
                  </a:cubicBezTo>
                  <a:cubicBezTo>
                    <a:pt x="631" y="802"/>
                    <a:pt x="258" y="802"/>
                    <a:pt x="287" y="1002"/>
                  </a:cubicBezTo>
                  <a:cubicBezTo>
                    <a:pt x="316" y="1202"/>
                    <a:pt x="602" y="1374"/>
                    <a:pt x="888" y="916"/>
                  </a:cubicBezTo>
                  <a:cubicBezTo>
                    <a:pt x="888" y="916"/>
                    <a:pt x="602" y="1317"/>
                    <a:pt x="974" y="1431"/>
                  </a:cubicBezTo>
                  <a:cubicBezTo>
                    <a:pt x="1317" y="1546"/>
                    <a:pt x="1260" y="1031"/>
                    <a:pt x="1088" y="830"/>
                  </a:cubicBezTo>
                  <a:cubicBezTo>
                    <a:pt x="1088" y="830"/>
                    <a:pt x="1317" y="1088"/>
                    <a:pt x="1518" y="887"/>
                  </a:cubicBezTo>
                  <a:cubicBezTo>
                    <a:pt x="1718" y="658"/>
                    <a:pt x="1518" y="372"/>
                    <a:pt x="1232" y="544"/>
                  </a:cubicBezTo>
                  <a:cubicBezTo>
                    <a:pt x="1203" y="544"/>
                    <a:pt x="1317" y="115"/>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0"/>
            <p:cNvSpPr/>
            <p:nvPr/>
          </p:nvSpPr>
          <p:spPr>
            <a:xfrm>
              <a:off x="1479090" y="3537691"/>
              <a:ext cx="59300" cy="45403"/>
            </a:xfrm>
            <a:custGeom>
              <a:avLst/>
              <a:gdLst/>
              <a:ahLst/>
              <a:cxnLst/>
              <a:rect l="l" t="t" r="r" b="b"/>
              <a:pathLst>
                <a:path w="687" h="526" extrusionOk="0">
                  <a:moveTo>
                    <a:pt x="427" y="1"/>
                  </a:moveTo>
                  <a:cubicBezTo>
                    <a:pt x="366" y="1"/>
                    <a:pt x="299" y="35"/>
                    <a:pt x="229" y="125"/>
                  </a:cubicBezTo>
                  <a:cubicBezTo>
                    <a:pt x="0" y="382"/>
                    <a:pt x="401" y="497"/>
                    <a:pt x="544" y="526"/>
                  </a:cubicBezTo>
                  <a:lnTo>
                    <a:pt x="601" y="526"/>
                  </a:lnTo>
                  <a:cubicBezTo>
                    <a:pt x="601" y="526"/>
                    <a:pt x="57" y="468"/>
                    <a:pt x="315" y="154"/>
                  </a:cubicBezTo>
                  <a:cubicBezTo>
                    <a:pt x="367" y="81"/>
                    <a:pt x="419" y="53"/>
                    <a:pt x="468" y="53"/>
                  </a:cubicBezTo>
                  <a:cubicBezTo>
                    <a:pt x="554" y="53"/>
                    <a:pt x="632" y="138"/>
                    <a:pt x="687" y="211"/>
                  </a:cubicBezTo>
                  <a:cubicBezTo>
                    <a:pt x="631" y="118"/>
                    <a:pt x="539" y="1"/>
                    <a:pt x="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0"/>
            <p:cNvSpPr/>
            <p:nvPr/>
          </p:nvSpPr>
          <p:spPr>
            <a:xfrm>
              <a:off x="1496353" y="3583008"/>
              <a:ext cx="51963" cy="34527"/>
            </a:xfrm>
            <a:custGeom>
              <a:avLst/>
              <a:gdLst/>
              <a:ahLst/>
              <a:cxnLst/>
              <a:rect l="l" t="t" r="r" b="b"/>
              <a:pathLst>
                <a:path w="602" h="400" extrusionOk="0">
                  <a:moveTo>
                    <a:pt x="601" y="115"/>
                  </a:moveTo>
                  <a:cubicBezTo>
                    <a:pt x="601" y="115"/>
                    <a:pt x="596" y="121"/>
                    <a:pt x="590" y="132"/>
                  </a:cubicBezTo>
                  <a:lnTo>
                    <a:pt x="590" y="132"/>
                  </a:lnTo>
                  <a:cubicBezTo>
                    <a:pt x="594" y="126"/>
                    <a:pt x="598" y="121"/>
                    <a:pt x="601" y="115"/>
                  </a:cubicBezTo>
                  <a:close/>
                  <a:moveTo>
                    <a:pt x="258" y="1"/>
                  </a:moveTo>
                  <a:cubicBezTo>
                    <a:pt x="144" y="1"/>
                    <a:pt x="0" y="86"/>
                    <a:pt x="0" y="201"/>
                  </a:cubicBezTo>
                  <a:cubicBezTo>
                    <a:pt x="17" y="300"/>
                    <a:pt x="110" y="399"/>
                    <a:pt x="240" y="399"/>
                  </a:cubicBezTo>
                  <a:cubicBezTo>
                    <a:pt x="336" y="399"/>
                    <a:pt x="452" y="346"/>
                    <a:pt x="573" y="201"/>
                  </a:cubicBezTo>
                  <a:cubicBezTo>
                    <a:pt x="573" y="169"/>
                    <a:pt x="582" y="146"/>
                    <a:pt x="590" y="132"/>
                  </a:cubicBezTo>
                  <a:lnTo>
                    <a:pt x="590" y="132"/>
                  </a:lnTo>
                  <a:cubicBezTo>
                    <a:pt x="475" y="291"/>
                    <a:pt x="367" y="349"/>
                    <a:pt x="280" y="349"/>
                  </a:cubicBezTo>
                  <a:cubicBezTo>
                    <a:pt x="175" y="349"/>
                    <a:pt x="102" y="265"/>
                    <a:pt x="86" y="172"/>
                  </a:cubicBezTo>
                  <a:cubicBezTo>
                    <a:pt x="86" y="86"/>
                    <a:pt x="172" y="29"/>
                    <a:pt x="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0"/>
            <p:cNvSpPr/>
            <p:nvPr/>
          </p:nvSpPr>
          <p:spPr>
            <a:xfrm>
              <a:off x="1538303" y="3585511"/>
              <a:ext cx="48683" cy="52826"/>
            </a:xfrm>
            <a:custGeom>
              <a:avLst/>
              <a:gdLst/>
              <a:ahLst/>
              <a:cxnLst/>
              <a:rect l="l" t="t" r="r" b="b"/>
              <a:pathLst>
                <a:path w="564" h="612" extrusionOk="0">
                  <a:moveTo>
                    <a:pt x="316" y="0"/>
                  </a:moveTo>
                  <a:lnTo>
                    <a:pt x="316" y="0"/>
                  </a:lnTo>
                  <a:cubicBezTo>
                    <a:pt x="446" y="157"/>
                    <a:pt x="505" y="527"/>
                    <a:pt x="277" y="527"/>
                  </a:cubicBezTo>
                  <a:cubicBezTo>
                    <a:pt x="255" y="527"/>
                    <a:pt x="229" y="523"/>
                    <a:pt x="201" y="515"/>
                  </a:cubicBezTo>
                  <a:cubicBezTo>
                    <a:pt x="87" y="487"/>
                    <a:pt x="1" y="344"/>
                    <a:pt x="58" y="229"/>
                  </a:cubicBezTo>
                  <a:lnTo>
                    <a:pt x="58" y="229"/>
                  </a:lnTo>
                  <a:cubicBezTo>
                    <a:pt x="1" y="344"/>
                    <a:pt x="1" y="544"/>
                    <a:pt x="201" y="601"/>
                  </a:cubicBezTo>
                  <a:cubicBezTo>
                    <a:pt x="233" y="608"/>
                    <a:pt x="261" y="612"/>
                    <a:pt x="286" y="612"/>
                  </a:cubicBezTo>
                  <a:cubicBezTo>
                    <a:pt x="563" y="612"/>
                    <a:pt x="504" y="212"/>
                    <a:pt x="373" y="29"/>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0"/>
            <p:cNvSpPr/>
            <p:nvPr/>
          </p:nvSpPr>
          <p:spPr>
            <a:xfrm>
              <a:off x="1530966" y="3513868"/>
              <a:ext cx="85800" cy="84419"/>
            </a:xfrm>
            <a:custGeom>
              <a:avLst/>
              <a:gdLst/>
              <a:ahLst/>
              <a:cxnLst/>
              <a:rect l="l" t="t" r="r" b="b"/>
              <a:pathLst>
                <a:path w="994" h="978" extrusionOk="0">
                  <a:moveTo>
                    <a:pt x="137" y="574"/>
                  </a:moveTo>
                  <a:lnTo>
                    <a:pt x="137" y="574"/>
                  </a:lnTo>
                  <a:cubicBezTo>
                    <a:pt x="139" y="583"/>
                    <a:pt x="141" y="592"/>
                    <a:pt x="143" y="601"/>
                  </a:cubicBezTo>
                  <a:cubicBezTo>
                    <a:pt x="143" y="584"/>
                    <a:pt x="143" y="577"/>
                    <a:pt x="137" y="574"/>
                  </a:cubicBezTo>
                  <a:close/>
                  <a:moveTo>
                    <a:pt x="315" y="0"/>
                  </a:moveTo>
                  <a:cubicBezTo>
                    <a:pt x="315" y="0"/>
                    <a:pt x="0" y="86"/>
                    <a:pt x="115" y="573"/>
                  </a:cubicBezTo>
                  <a:cubicBezTo>
                    <a:pt x="126" y="573"/>
                    <a:pt x="133" y="573"/>
                    <a:pt x="137" y="574"/>
                  </a:cubicBezTo>
                  <a:lnTo>
                    <a:pt x="137" y="574"/>
                  </a:lnTo>
                  <a:cubicBezTo>
                    <a:pt x="40" y="141"/>
                    <a:pt x="315" y="86"/>
                    <a:pt x="315" y="86"/>
                  </a:cubicBezTo>
                  <a:cubicBezTo>
                    <a:pt x="601" y="201"/>
                    <a:pt x="515" y="573"/>
                    <a:pt x="515" y="573"/>
                  </a:cubicBezTo>
                  <a:cubicBezTo>
                    <a:pt x="575" y="533"/>
                    <a:pt x="629" y="516"/>
                    <a:pt x="676" y="516"/>
                  </a:cubicBezTo>
                  <a:cubicBezTo>
                    <a:pt x="834" y="516"/>
                    <a:pt x="905" y="705"/>
                    <a:pt x="773" y="859"/>
                  </a:cubicBezTo>
                  <a:cubicBezTo>
                    <a:pt x="717" y="914"/>
                    <a:pt x="650" y="946"/>
                    <a:pt x="586" y="946"/>
                  </a:cubicBezTo>
                  <a:cubicBezTo>
                    <a:pt x="551" y="946"/>
                    <a:pt x="517" y="936"/>
                    <a:pt x="487" y="916"/>
                  </a:cubicBezTo>
                  <a:lnTo>
                    <a:pt x="487" y="916"/>
                  </a:lnTo>
                  <a:cubicBezTo>
                    <a:pt x="540" y="956"/>
                    <a:pt x="599" y="977"/>
                    <a:pt x="659" y="977"/>
                  </a:cubicBezTo>
                  <a:cubicBezTo>
                    <a:pt x="728" y="977"/>
                    <a:pt x="797" y="949"/>
                    <a:pt x="859" y="887"/>
                  </a:cubicBezTo>
                  <a:cubicBezTo>
                    <a:pt x="994" y="707"/>
                    <a:pt x="899" y="492"/>
                    <a:pt x="712" y="492"/>
                  </a:cubicBezTo>
                  <a:cubicBezTo>
                    <a:pt x="662" y="492"/>
                    <a:pt x="605" y="507"/>
                    <a:pt x="544" y="544"/>
                  </a:cubicBezTo>
                  <a:cubicBezTo>
                    <a:pt x="544" y="544"/>
                    <a:pt x="658" y="115"/>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0"/>
            <p:cNvSpPr/>
            <p:nvPr/>
          </p:nvSpPr>
          <p:spPr>
            <a:xfrm>
              <a:off x="2625293" y="3382925"/>
              <a:ext cx="237200" cy="207594"/>
            </a:xfrm>
            <a:custGeom>
              <a:avLst/>
              <a:gdLst/>
              <a:ahLst/>
              <a:cxnLst/>
              <a:rect l="l" t="t" r="r" b="b"/>
              <a:pathLst>
                <a:path w="2748" h="2405" extrusionOk="0">
                  <a:moveTo>
                    <a:pt x="2691" y="2290"/>
                  </a:moveTo>
                  <a:cubicBezTo>
                    <a:pt x="2691" y="2290"/>
                    <a:pt x="2748" y="1574"/>
                    <a:pt x="1632" y="773"/>
                  </a:cubicBezTo>
                  <a:cubicBezTo>
                    <a:pt x="516" y="0"/>
                    <a:pt x="258" y="2061"/>
                    <a:pt x="258" y="2061"/>
                  </a:cubicBezTo>
                  <a:cubicBezTo>
                    <a:pt x="258" y="2061"/>
                    <a:pt x="0" y="2404"/>
                    <a:pt x="2691" y="229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0"/>
            <p:cNvSpPr/>
            <p:nvPr/>
          </p:nvSpPr>
          <p:spPr>
            <a:xfrm>
              <a:off x="2630817" y="3447145"/>
              <a:ext cx="226756" cy="137849"/>
            </a:xfrm>
            <a:custGeom>
              <a:avLst/>
              <a:gdLst/>
              <a:ahLst/>
              <a:cxnLst/>
              <a:rect l="l" t="t" r="r" b="b"/>
              <a:pathLst>
                <a:path w="2627" h="1597" extrusionOk="0">
                  <a:moveTo>
                    <a:pt x="709" y="1"/>
                  </a:moveTo>
                  <a:cubicBezTo>
                    <a:pt x="308" y="373"/>
                    <a:pt x="194" y="1317"/>
                    <a:pt x="194" y="1317"/>
                  </a:cubicBezTo>
                  <a:cubicBezTo>
                    <a:pt x="194" y="1317"/>
                    <a:pt x="1" y="1596"/>
                    <a:pt x="1700" y="1596"/>
                  </a:cubicBezTo>
                  <a:cubicBezTo>
                    <a:pt x="1962" y="1596"/>
                    <a:pt x="2268" y="1590"/>
                    <a:pt x="2627" y="1575"/>
                  </a:cubicBezTo>
                  <a:cubicBezTo>
                    <a:pt x="2627" y="1517"/>
                    <a:pt x="2627" y="1460"/>
                    <a:pt x="2627" y="1403"/>
                  </a:cubicBezTo>
                  <a:cubicBezTo>
                    <a:pt x="2366" y="1412"/>
                    <a:pt x="2135" y="1416"/>
                    <a:pt x="1930" y="1416"/>
                  </a:cubicBezTo>
                  <a:cubicBezTo>
                    <a:pt x="153" y="1416"/>
                    <a:pt x="337" y="1117"/>
                    <a:pt x="337" y="1117"/>
                  </a:cubicBezTo>
                  <a:cubicBezTo>
                    <a:pt x="394" y="745"/>
                    <a:pt x="509" y="344"/>
                    <a:pt x="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0"/>
            <p:cNvSpPr/>
            <p:nvPr/>
          </p:nvSpPr>
          <p:spPr>
            <a:xfrm>
              <a:off x="2817952" y="3385428"/>
              <a:ext cx="197753" cy="202587"/>
            </a:xfrm>
            <a:custGeom>
              <a:avLst/>
              <a:gdLst/>
              <a:ahLst/>
              <a:cxnLst/>
              <a:rect l="l" t="t" r="r" b="b"/>
              <a:pathLst>
                <a:path w="2291" h="2347" extrusionOk="0">
                  <a:moveTo>
                    <a:pt x="516" y="2261"/>
                  </a:moveTo>
                  <a:cubicBezTo>
                    <a:pt x="172" y="1774"/>
                    <a:pt x="1" y="1231"/>
                    <a:pt x="58" y="630"/>
                  </a:cubicBezTo>
                  <a:cubicBezTo>
                    <a:pt x="58" y="630"/>
                    <a:pt x="144" y="229"/>
                    <a:pt x="459" y="172"/>
                  </a:cubicBezTo>
                  <a:cubicBezTo>
                    <a:pt x="630" y="143"/>
                    <a:pt x="802" y="115"/>
                    <a:pt x="974" y="57"/>
                  </a:cubicBezTo>
                  <a:cubicBezTo>
                    <a:pt x="1203" y="0"/>
                    <a:pt x="1432" y="29"/>
                    <a:pt x="1632" y="86"/>
                  </a:cubicBezTo>
                  <a:lnTo>
                    <a:pt x="1832" y="143"/>
                  </a:lnTo>
                  <a:cubicBezTo>
                    <a:pt x="2004" y="200"/>
                    <a:pt x="2290" y="286"/>
                    <a:pt x="2119" y="515"/>
                  </a:cubicBezTo>
                  <a:cubicBezTo>
                    <a:pt x="1661" y="887"/>
                    <a:pt x="1289" y="1374"/>
                    <a:pt x="1002" y="1889"/>
                  </a:cubicBezTo>
                  <a:lnTo>
                    <a:pt x="659" y="23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0"/>
            <p:cNvSpPr/>
            <p:nvPr/>
          </p:nvSpPr>
          <p:spPr>
            <a:xfrm>
              <a:off x="2859989" y="3400188"/>
              <a:ext cx="153214" cy="187827"/>
            </a:xfrm>
            <a:custGeom>
              <a:avLst/>
              <a:gdLst/>
              <a:ahLst/>
              <a:cxnLst/>
              <a:rect l="l" t="t" r="r" b="b"/>
              <a:pathLst>
                <a:path w="1775" h="2176" extrusionOk="0">
                  <a:moveTo>
                    <a:pt x="1431" y="1"/>
                  </a:moveTo>
                  <a:cubicBezTo>
                    <a:pt x="1488" y="58"/>
                    <a:pt x="1517" y="115"/>
                    <a:pt x="1431" y="230"/>
                  </a:cubicBezTo>
                  <a:cubicBezTo>
                    <a:pt x="973" y="602"/>
                    <a:pt x="601" y="1088"/>
                    <a:pt x="315" y="1603"/>
                  </a:cubicBezTo>
                  <a:lnTo>
                    <a:pt x="0" y="2004"/>
                  </a:lnTo>
                  <a:lnTo>
                    <a:pt x="29" y="2090"/>
                  </a:lnTo>
                  <a:lnTo>
                    <a:pt x="143" y="2176"/>
                  </a:lnTo>
                  <a:lnTo>
                    <a:pt x="515" y="1718"/>
                  </a:lnTo>
                  <a:cubicBezTo>
                    <a:pt x="773" y="1174"/>
                    <a:pt x="1145" y="716"/>
                    <a:pt x="1603" y="344"/>
                  </a:cubicBezTo>
                  <a:cubicBezTo>
                    <a:pt x="1775" y="144"/>
                    <a:pt x="1603" y="58"/>
                    <a:pt x="1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0"/>
            <p:cNvSpPr/>
            <p:nvPr/>
          </p:nvSpPr>
          <p:spPr>
            <a:xfrm>
              <a:off x="2869829" y="3503941"/>
              <a:ext cx="244710" cy="182907"/>
            </a:xfrm>
            <a:custGeom>
              <a:avLst/>
              <a:gdLst/>
              <a:ahLst/>
              <a:cxnLst/>
              <a:rect l="l" t="t" r="r" b="b"/>
              <a:pathLst>
                <a:path w="2835" h="2119" extrusionOk="0">
                  <a:moveTo>
                    <a:pt x="573" y="1460"/>
                  </a:moveTo>
                  <a:cubicBezTo>
                    <a:pt x="573" y="1460"/>
                    <a:pt x="1861" y="2119"/>
                    <a:pt x="2348" y="1890"/>
                  </a:cubicBezTo>
                  <a:cubicBezTo>
                    <a:pt x="2834" y="1632"/>
                    <a:pt x="2491" y="172"/>
                    <a:pt x="1718" y="87"/>
                  </a:cubicBezTo>
                  <a:cubicBezTo>
                    <a:pt x="1002" y="1"/>
                    <a:pt x="316" y="373"/>
                    <a:pt x="1" y="10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0"/>
            <p:cNvSpPr/>
            <p:nvPr/>
          </p:nvSpPr>
          <p:spPr>
            <a:xfrm>
              <a:off x="2872332" y="3580505"/>
              <a:ext cx="222440" cy="90720"/>
            </a:xfrm>
            <a:custGeom>
              <a:avLst/>
              <a:gdLst/>
              <a:ahLst/>
              <a:cxnLst/>
              <a:rect l="l" t="t" r="r" b="b"/>
              <a:pathLst>
                <a:path w="2577" h="1051" extrusionOk="0">
                  <a:moveTo>
                    <a:pt x="58" y="1"/>
                  </a:moveTo>
                  <a:cubicBezTo>
                    <a:pt x="29" y="58"/>
                    <a:pt x="29" y="87"/>
                    <a:pt x="0" y="144"/>
                  </a:cubicBezTo>
                  <a:lnTo>
                    <a:pt x="544" y="573"/>
                  </a:lnTo>
                  <a:cubicBezTo>
                    <a:pt x="544" y="573"/>
                    <a:pt x="1479" y="1051"/>
                    <a:pt x="2074" y="1051"/>
                  </a:cubicBezTo>
                  <a:cubicBezTo>
                    <a:pt x="2178" y="1051"/>
                    <a:pt x="2271" y="1037"/>
                    <a:pt x="2347" y="1003"/>
                  </a:cubicBezTo>
                  <a:cubicBezTo>
                    <a:pt x="2519" y="917"/>
                    <a:pt x="2576" y="659"/>
                    <a:pt x="2576" y="373"/>
                  </a:cubicBezTo>
                  <a:lnTo>
                    <a:pt x="2576" y="373"/>
                  </a:lnTo>
                  <a:cubicBezTo>
                    <a:pt x="2576" y="545"/>
                    <a:pt x="2490" y="716"/>
                    <a:pt x="2347" y="802"/>
                  </a:cubicBezTo>
                  <a:cubicBezTo>
                    <a:pt x="2263" y="844"/>
                    <a:pt x="2158" y="862"/>
                    <a:pt x="2041" y="862"/>
                  </a:cubicBezTo>
                  <a:cubicBezTo>
                    <a:pt x="1445" y="862"/>
                    <a:pt x="544" y="402"/>
                    <a:pt x="544" y="402"/>
                  </a:cubicBezTo>
                  <a:lnTo>
                    <a:pt x="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0"/>
            <p:cNvSpPr/>
            <p:nvPr/>
          </p:nvSpPr>
          <p:spPr>
            <a:xfrm>
              <a:off x="2770996" y="3587928"/>
              <a:ext cx="205177" cy="237287"/>
            </a:xfrm>
            <a:custGeom>
              <a:avLst/>
              <a:gdLst/>
              <a:ahLst/>
              <a:cxnLst/>
              <a:rect l="l" t="t" r="r" b="b"/>
              <a:pathLst>
                <a:path w="2377" h="2749" extrusionOk="0">
                  <a:moveTo>
                    <a:pt x="1060" y="58"/>
                  </a:moveTo>
                  <a:cubicBezTo>
                    <a:pt x="1060" y="58"/>
                    <a:pt x="1" y="917"/>
                    <a:pt x="430" y="1918"/>
                  </a:cubicBezTo>
                  <a:cubicBezTo>
                    <a:pt x="631" y="2491"/>
                    <a:pt x="1260" y="2748"/>
                    <a:pt x="1804" y="2491"/>
                  </a:cubicBezTo>
                  <a:cubicBezTo>
                    <a:pt x="2119" y="2290"/>
                    <a:pt x="2319" y="1976"/>
                    <a:pt x="2376" y="1603"/>
                  </a:cubicBezTo>
                  <a:cubicBezTo>
                    <a:pt x="2376" y="1489"/>
                    <a:pt x="2348" y="1346"/>
                    <a:pt x="2262" y="1260"/>
                  </a:cubicBezTo>
                  <a:cubicBezTo>
                    <a:pt x="2119" y="1031"/>
                    <a:pt x="1833" y="573"/>
                    <a:pt x="1690" y="344"/>
                  </a:cubicBezTo>
                  <a:cubicBezTo>
                    <a:pt x="1546" y="1"/>
                    <a:pt x="1060" y="58"/>
                    <a:pt x="1060" y="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0"/>
            <p:cNvSpPr/>
            <p:nvPr/>
          </p:nvSpPr>
          <p:spPr>
            <a:xfrm>
              <a:off x="2778419" y="3595351"/>
              <a:ext cx="170563" cy="216225"/>
            </a:xfrm>
            <a:custGeom>
              <a:avLst/>
              <a:gdLst/>
              <a:ahLst/>
              <a:cxnLst/>
              <a:rect l="l" t="t" r="r" b="b"/>
              <a:pathLst>
                <a:path w="1976" h="2505" extrusionOk="0">
                  <a:moveTo>
                    <a:pt x="917" y="1"/>
                  </a:moveTo>
                  <a:lnTo>
                    <a:pt x="917" y="1"/>
                  </a:lnTo>
                  <a:cubicBezTo>
                    <a:pt x="716" y="201"/>
                    <a:pt x="1" y="974"/>
                    <a:pt x="344" y="1832"/>
                  </a:cubicBezTo>
                  <a:cubicBezTo>
                    <a:pt x="492" y="2254"/>
                    <a:pt x="888" y="2505"/>
                    <a:pt x="1303" y="2505"/>
                  </a:cubicBezTo>
                  <a:cubicBezTo>
                    <a:pt x="1452" y="2505"/>
                    <a:pt x="1603" y="2473"/>
                    <a:pt x="1747" y="2405"/>
                  </a:cubicBezTo>
                  <a:cubicBezTo>
                    <a:pt x="1832" y="2347"/>
                    <a:pt x="1918" y="2262"/>
                    <a:pt x="1976" y="2176"/>
                  </a:cubicBezTo>
                  <a:lnTo>
                    <a:pt x="1976" y="2176"/>
                  </a:lnTo>
                  <a:lnTo>
                    <a:pt x="1890" y="2262"/>
                  </a:lnTo>
                  <a:cubicBezTo>
                    <a:pt x="1752" y="2327"/>
                    <a:pt x="1606" y="2357"/>
                    <a:pt x="1463" y="2357"/>
                  </a:cubicBezTo>
                  <a:cubicBezTo>
                    <a:pt x="1041" y="2357"/>
                    <a:pt x="637" y="2095"/>
                    <a:pt x="487" y="1689"/>
                  </a:cubicBezTo>
                  <a:cubicBezTo>
                    <a:pt x="201" y="974"/>
                    <a:pt x="659" y="315"/>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0"/>
            <p:cNvSpPr/>
            <p:nvPr/>
          </p:nvSpPr>
          <p:spPr>
            <a:xfrm>
              <a:off x="2632716" y="3538555"/>
              <a:ext cx="224857" cy="205090"/>
            </a:xfrm>
            <a:custGeom>
              <a:avLst/>
              <a:gdLst/>
              <a:ahLst/>
              <a:cxnLst/>
              <a:rect l="l" t="t" r="r" b="b"/>
              <a:pathLst>
                <a:path w="2605" h="2376" extrusionOk="0">
                  <a:moveTo>
                    <a:pt x="2605" y="573"/>
                  </a:moveTo>
                  <a:cubicBezTo>
                    <a:pt x="2605" y="573"/>
                    <a:pt x="1231" y="0"/>
                    <a:pt x="401" y="716"/>
                  </a:cubicBezTo>
                  <a:cubicBezTo>
                    <a:pt x="115" y="973"/>
                    <a:pt x="0" y="1374"/>
                    <a:pt x="115" y="1718"/>
                  </a:cubicBezTo>
                  <a:cubicBezTo>
                    <a:pt x="258" y="2090"/>
                    <a:pt x="630" y="2319"/>
                    <a:pt x="1031" y="2290"/>
                  </a:cubicBezTo>
                  <a:cubicBezTo>
                    <a:pt x="2204" y="2376"/>
                    <a:pt x="1832" y="1059"/>
                    <a:pt x="2605"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0"/>
            <p:cNvSpPr/>
            <p:nvPr/>
          </p:nvSpPr>
          <p:spPr>
            <a:xfrm>
              <a:off x="2632716" y="3569283"/>
              <a:ext cx="224857" cy="159601"/>
            </a:xfrm>
            <a:custGeom>
              <a:avLst/>
              <a:gdLst/>
              <a:ahLst/>
              <a:cxnLst/>
              <a:rect l="l" t="t" r="r" b="b"/>
              <a:pathLst>
                <a:path w="2605" h="1849" extrusionOk="0">
                  <a:moveTo>
                    <a:pt x="1491" y="0"/>
                  </a:moveTo>
                  <a:cubicBezTo>
                    <a:pt x="1120" y="0"/>
                    <a:pt x="720" y="85"/>
                    <a:pt x="401" y="360"/>
                  </a:cubicBezTo>
                  <a:cubicBezTo>
                    <a:pt x="115" y="617"/>
                    <a:pt x="0" y="1018"/>
                    <a:pt x="115" y="1362"/>
                  </a:cubicBezTo>
                  <a:cubicBezTo>
                    <a:pt x="201" y="1591"/>
                    <a:pt x="344" y="1762"/>
                    <a:pt x="573" y="1848"/>
                  </a:cubicBezTo>
                  <a:cubicBezTo>
                    <a:pt x="458" y="1734"/>
                    <a:pt x="372" y="1619"/>
                    <a:pt x="315" y="1476"/>
                  </a:cubicBezTo>
                  <a:cubicBezTo>
                    <a:pt x="201" y="1104"/>
                    <a:pt x="315" y="732"/>
                    <a:pt x="601" y="474"/>
                  </a:cubicBezTo>
                  <a:cubicBezTo>
                    <a:pt x="915" y="191"/>
                    <a:pt x="1321" y="102"/>
                    <a:pt x="1700" y="102"/>
                  </a:cubicBezTo>
                  <a:cubicBezTo>
                    <a:pt x="2047" y="102"/>
                    <a:pt x="2371" y="177"/>
                    <a:pt x="2576" y="245"/>
                  </a:cubicBezTo>
                  <a:lnTo>
                    <a:pt x="2605" y="217"/>
                  </a:lnTo>
                  <a:cubicBezTo>
                    <a:pt x="2605" y="217"/>
                    <a:pt x="2084" y="0"/>
                    <a:pt x="1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0"/>
            <p:cNvSpPr/>
            <p:nvPr/>
          </p:nvSpPr>
          <p:spPr>
            <a:xfrm>
              <a:off x="2780923" y="3516285"/>
              <a:ext cx="145790" cy="133533"/>
            </a:xfrm>
            <a:custGeom>
              <a:avLst/>
              <a:gdLst/>
              <a:ahLst/>
              <a:cxnLst/>
              <a:rect l="l" t="t" r="r" b="b"/>
              <a:pathLst>
                <a:path w="1689" h="1547" extrusionOk="0">
                  <a:moveTo>
                    <a:pt x="1002" y="1"/>
                  </a:moveTo>
                  <a:cubicBezTo>
                    <a:pt x="1002" y="1"/>
                    <a:pt x="630" y="58"/>
                    <a:pt x="802" y="573"/>
                  </a:cubicBezTo>
                  <a:cubicBezTo>
                    <a:pt x="802" y="573"/>
                    <a:pt x="573" y="58"/>
                    <a:pt x="287" y="402"/>
                  </a:cubicBezTo>
                  <a:cubicBezTo>
                    <a:pt x="0" y="745"/>
                    <a:pt x="630" y="802"/>
                    <a:pt x="630" y="802"/>
                  </a:cubicBezTo>
                  <a:cubicBezTo>
                    <a:pt x="630" y="802"/>
                    <a:pt x="258" y="802"/>
                    <a:pt x="258" y="1003"/>
                  </a:cubicBezTo>
                  <a:cubicBezTo>
                    <a:pt x="287" y="1174"/>
                    <a:pt x="573" y="1375"/>
                    <a:pt x="888" y="917"/>
                  </a:cubicBezTo>
                  <a:cubicBezTo>
                    <a:pt x="888" y="917"/>
                    <a:pt x="573" y="1317"/>
                    <a:pt x="945" y="1432"/>
                  </a:cubicBezTo>
                  <a:cubicBezTo>
                    <a:pt x="1317" y="1546"/>
                    <a:pt x="1231" y="1003"/>
                    <a:pt x="1059" y="831"/>
                  </a:cubicBezTo>
                  <a:cubicBezTo>
                    <a:pt x="1059" y="831"/>
                    <a:pt x="1288" y="1088"/>
                    <a:pt x="1489" y="859"/>
                  </a:cubicBezTo>
                  <a:cubicBezTo>
                    <a:pt x="1689" y="659"/>
                    <a:pt x="1489" y="344"/>
                    <a:pt x="1202" y="545"/>
                  </a:cubicBezTo>
                  <a:cubicBezTo>
                    <a:pt x="1202" y="545"/>
                    <a:pt x="1317" y="115"/>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0"/>
            <p:cNvSpPr/>
            <p:nvPr/>
          </p:nvSpPr>
          <p:spPr>
            <a:xfrm>
              <a:off x="2796805" y="3540195"/>
              <a:ext cx="48424" cy="45403"/>
            </a:xfrm>
            <a:custGeom>
              <a:avLst/>
              <a:gdLst/>
              <a:ahLst/>
              <a:cxnLst/>
              <a:rect l="l" t="t" r="r" b="b"/>
              <a:pathLst>
                <a:path w="561" h="526" extrusionOk="0">
                  <a:moveTo>
                    <a:pt x="320" y="0"/>
                  </a:moveTo>
                  <a:cubicBezTo>
                    <a:pt x="256" y="0"/>
                    <a:pt x="183" y="34"/>
                    <a:pt x="103" y="125"/>
                  </a:cubicBezTo>
                  <a:cubicBezTo>
                    <a:pt x="0" y="242"/>
                    <a:pt x="55" y="329"/>
                    <a:pt x="149" y="390"/>
                  </a:cubicBezTo>
                  <a:lnTo>
                    <a:pt x="149" y="390"/>
                  </a:lnTo>
                  <a:cubicBezTo>
                    <a:pt x="106" y="335"/>
                    <a:pt x="102" y="258"/>
                    <a:pt x="189" y="153"/>
                  </a:cubicBezTo>
                  <a:cubicBezTo>
                    <a:pt x="251" y="80"/>
                    <a:pt x="309" y="53"/>
                    <a:pt x="361" y="53"/>
                  </a:cubicBezTo>
                  <a:cubicBezTo>
                    <a:pt x="453" y="53"/>
                    <a:pt x="524" y="137"/>
                    <a:pt x="561" y="210"/>
                  </a:cubicBezTo>
                  <a:cubicBezTo>
                    <a:pt x="523" y="117"/>
                    <a:pt x="438" y="0"/>
                    <a:pt x="320" y="0"/>
                  </a:cubicBezTo>
                  <a:close/>
                  <a:moveTo>
                    <a:pt x="149" y="390"/>
                  </a:moveTo>
                  <a:cubicBezTo>
                    <a:pt x="234" y="500"/>
                    <a:pt x="475" y="525"/>
                    <a:pt x="475" y="525"/>
                  </a:cubicBezTo>
                  <a:lnTo>
                    <a:pt x="417" y="497"/>
                  </a:lnTo>
                  <a:cubicBezTo>
                    <a:pt x="362" y="483"/>
                    <a:pt x="238" y="448"/>
                    <a:pt x="149" y="3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0"/>
            <p:cNvSpPr/>
            <p:nvPr/>
          </p:nvSpPr>
          <p:spPr>
            <a:xfrm>
              <a:off x="2803192" y="3585511"/>
              <a:ext cx="54380" cy="34441"/>
            </a:xfrm>
            <a:custGeom>
              <a:avLst/>
              <a:gdLst/>
              <a:ahLst/>
              <a:cxnLst/>
              <a:rect l="l" t="t" r="r" b="b"/>
              <a:pathLst>
                <a:path w="630" h="399" extrusionOk="0">
                  <a:moveTo>
                    <a:pt x="630" y="115"/>
                  </a:moveTo>
                  <a:lnTo>
                    <a:pt x="630" y="115"/>
                  </a:lnTo>
                  <a:cubicBezTo>
                    <a:pt x="606" y="138"/>
                    <a:pt x="582" y="162"/>
                    <a:pt x="575" y="186"/>
                  </a:cubicBezTo>
                  <a:lnTo>
                    <a:pt x="575" y="186"/>
                  </a:lnTo>
                  <a:cubicBezTo>
                    <a:pt x="593" y="165"/>
                    <a:pt x="611" y="141"/>
                    <a:pt x="630" y="115"/>
                  </a:cubicBezTo>
                  <a:close/>
                  <a:moveTo>
                    <a:pt x="258" y="0"/>
                  </a:moveTo>
                  <a:cubicBezTo>
                    <a:pt x="143" y="0"/>
                    <a:pt x="0" y="57"/>
                    <a:pt x="0" y="201"/>
                  </a:cubicBezTo>
                  <a:cubicBezTo>
                    <a:pt x="17" y="300"/>
                    <a:pt x="109" y="399"/>
                    <a:pt x="240" y="399"/>
                  </a:cubicBezTo>
                  <a:cubicBezTo>
                    <a:pt x="336" y="399"/>
                    <a:pt x="451" y="346"/>
                    <a:pt x="572" y="201"/>
                  </a:cubicBezTo>
                  <a:cubicBezTo>
                    <a:pt x="572" y="196"/>
                    <a:pt x="573" y="191"/>
                    <a:pt x="575" y="186"/>
                  </a:cubicBezTo>
                  <a:lnTo>
                    <a:pt x="575" y="186"/>
                  </a:lnTo>
                  <a:cubicBezTo>
                    <a:pt x="478" y="298"/>
                    <a:pt x="384" y="339"/>
                    <a:pt x="304" y="339"/>
                  </a:cubicBezTo>
                  <a:cubicBezTo>
                    <a:pt x="187" y="339"/>
                    <a:pt x="102" y="251"/>
                    <a:pt x="86" y="172"/>
                  </a:cubicBezTo>
                  <a:cubicBezTo>
                    <a:pt x="86" y="57"/>
                    <a:pt x="172" y="29"/>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0"/>
            <p:cNvSpPr/>
            <p:nvPr/>
          </p:nvSpPr>
          <p:spPr>
            <a:xfrm>
              <a:off x="2845142" y="3587928"/>
              <a:ext cx="48338" cy="51100"/>
            </a:xfrm>
            <a:custGeom>
              <a:avLst/>
              <a:gdLst/>
              <a:ahLst/>
              <a:cxnLst/>
              <a:rect l="l" t="t" r="r" b="b"/>
              <a:pathLst>
                <a:path w="560" h="592" extrusionOk="0">
                  <a:moveTo>
                    <a:pt x="315" y="1"/>
                  </a:moveTo>
                  <a:cubicBezTo>
                    <a:pt x="446" y="157"/>
                    <a:pt x="505" y="527"/>
                    <a:pt x="277" y="527"/>
                  </a:cubicBezTo>
                  <a:cubicBezTo>
                    <a:pt x="254" y="527"/>
                    <a:pt x="229" y="524"/>
                    <a:pt x="201" y="516"/>
                  </a:cubicBezTo>
                  <a:cubicBezTo>
                    <a:pt x="58" y="487"/>
                    <a:pt x="1" y="344"/>
                    <a:pt x="58" y="230"/>
                  </a:cubicBezTo>
                  <a:lnTo>
                    <a:pt x="58" y="230"/>
                  </a:lnTo>
                  <a:cubicBezTo>
                    <a:pt x="1" y="344"/>
                    <a:pt x="1" y="516"/>
                    <a:pt x="201" y="573"/>
                  </a:cubicBezTo>
                  <a:cubicBezTo>
                    <a:pt x="241" y="586"/>
                    <a:pt x="277" y="591"/>
                    <a:pt x="307" y="591"/>
                  </a:cubicBezTo>
                  <a:cubicBezTo>
                    <a:pt x="560" y="591"/>
                    <a:pt x="500" y="208"/>
                    <a:pt x="373" y="29"/>
                  </a:cubicBezTo>
                  <a:cubicBezTo>
                    <a:pt x="344" y="1"/>
                    <a:pt x="344" y="1"/>
                    <a:pt x="3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0"/>
            <p:cNvSpPr/>
            <p:nvPr/>
          </p:nvSpPr>
          <p:spPr>
            <a:xfrm>
              <a:off x="2842121" y="3516285"/>
              <a:ext cx="82692" cy="82261"/>
            </a:xfrm>
            <a:custGeom>
              <a:avLst/>
              <a:gdLst/>
              <a:ahLst/>
              <a:cxnLst/>
              <a:rect l="l" t="t" r="r" b="b"/>
              <a:pathLst>
                <a:path w="958" h="953" extrusionOk="0">
                  <a:moveTo>
                    <a:pt x="68" y="441"/>
                  </a:moveTo>
                  <a:cubicBezTo>
                    <a:pt x="70" y="488"/>
                    <a:pt x="78" y="541"/>
                    <a:pt x="93" y="602"/>
                  </a:cubicBezTo>
                  <a:lnTo>
                    <a:pt x="93" y="545"/>
                  </a:lnTo>
                  <a:cubicBezTo>
                    <a:pt x="82" y="508"/>
                    <a:pt x="74" y="473"/>
                    <a:pt x="68" y="441"/>
                  </a:cubicBezTo>
                  <a:close/>
                  <a:moveTo>
                    <a:pt x="293" y="1"/>
                  </a:moveTo>
                  <a:cubicBezTo>
                    <a:pt x="293" y="1"/>
                    <a:pt x="0" y="50"/>
                    <a:pt x="68" y="441"/>
                  </a:cubicBezTo>
                  <a:lnTo>
                    <a:pt x="68" y="441"/>
                  </a:lnTo>
                  <a:cubicBezTo>
                    <a:pt x="56" y="130"/>
                    <a:pt x="293" y="87"/>
                    <a:pt x="293" y="87"/>
                  </a:cubicBezTo>
                  <a:cubicBezTo>
                    <a:pt x="579" y="201"/>
                    <a:pt x="465" y="573"/>
                    <a:pt x="465" y="573"/>
                  </a:cubicBezTo>
                  <a:cubicBezTo>
                    <a:pt x="524" y="534"/>
                    <a:pt x="579" y="517"/>
                    <a:pt x="626" y="517"/>
                  </a:cubicBezTo>
                  <a:cubicBezTo>
                    <a:pt x="783" y="517"/>
                    <a:pt x="855" y="705"/>
                    <a:pt x="722" y="859"/>
                  </a:cubicBezTo>
                  <a:cubicBezTo>
                    <a:pt x="691" y="907"/>
                    <a:pt x="633" y="928"/>
                    <a:pt x="574" y="928"/>
                  </a:cubicBezTo>
                  <a:cubicBezTo>
                    <a:pt x="525" y="928"/>
                    <a:pt x="475" y="914"/>
                    <a:pt x="436" y="888"/>
                  </a:cubicBezTo>
                  <a:lnTo>
                    <a:pt x="436" y="888"/>
                  </a:lnTo>
                  <a:cubicBezTo>
                    <a:pt x="493" y="931"/>
                    <a:pt x="558" y="952"/>
                    <a:pt x="619" y="952"/>
                  </a:cubicBezTo>
                  <a:cubicBezTo>
                    <a:pt x="679" y="952"/>
                    <a:pt x="737" y="931"/>
                    <a:pt x="780" y="888"/>
                  </a:cubicBezTo>
                  <a:cubicBezTo>
                    <a:pt x="957" y="710"/>
                    <a:pt x="876" y="481"/>
                    <a:pt x="684" y="481"/>
                  </a:cubicBezTo>
                  <a:cubicBezTo>
                    <a:pt x="629" y="481"/>
                    <a:pt x="564" y="500"/>
                    <a:pt x="493" y="545"/>
                  </a:cubicBezTo>
                  <a:cubicBezTo>
                    <a:pt x="493" y="545"/>
                    <a:pt x="608" y="115"/>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54"/>
                                        </p:tgtEl>
                                        <p:attrNameLst>
                                          <p:attrName>style.visibility</p:attrName>
                                        </p:attrNameLst>
                                      </p:cBhvr>
                                      <p:to>
                                        <p:strVal val="visible"/>
                                      </p:to>
                                    </p:set>
                                    <p:animEffect transition="in" filter="fade">
                                      <p:cBhvr>
                                        <p:cTn id="7" dur="1000"/>
                                        <p:tgtEl>
                                          <p:spTgt spid="1754"/>
                                        </p:tgtEl>
                                      </p:cBhvr>
                                    </p:animEffect>
                                  </p:childTnLst>
                                </p:cTn>
                              </p:par>
                              <p:par>
                                <p:cTn id="8" presetID="10" presetClass="entr" presetSubtype="0" fill="hold" nodeType="withEffect">
                                  <p:stCondLst>
                                    <p:cond delay="0"/>
                                  </p:stCondLst>
                                  <p:childTnLst>
                                    <p:set>
                                      <p:cBhvr>
                                        <p:cTn id="9" dur="1" fill="hold">
                                          <p:stCondLst>
                                            <p:cond delay="0"/>
                                          </p:stCondLst>
                                        </p:cTn>
                                        <p:tgtEl>
                                          <p:spTgt spid="1756"/>
                                        </p:tgtEl>
                                        <p:attrNameLst>
                                          <p:attrName>style.visibility</p:attrName>
                                        </p:attrNameLst>
                                      </p:cBhvr>
                                      <p:to>
                                        <p:strVal val="visible"/>
                                      </p:to>
                                    </p:set>
                                    <p:animEffect transition="in" filter="fade">
                                      <p:cBhvr>
                                        <p:cTn id="10" dur="1000"/>
                                        <p:tgtEl>
                                          <p:spTgt spid="1756"/>
                                        </p:tgtEl>
                                      </p:cBhvr>
                                    </p:animEffect>
                                  </p:childTnLst>
                                </p:cTn>
                              </p:par>
                              <p:par>
                                <p:cTn id="11" presetID="10" presetClass="entr" presetSubtype="0" fill="hold" nodeType="withEffect">
                                  <p:stCondLst>
                                    <p:cond delay="0"/>
                                  </p:stCondLst>
                                  <p:childTnLst>
                                    <p:set>
                                      <p:cBhvr>
                                        <p:cTn id="12" dur="1" fill="hold">
                                          <p:stCondLst>
                                            <p:cond delay="0"/>
                                          </p:stCondLst>
                                        </p:cTn>
                                        <p:tgtEl>
                                          <p:spTgt spid="1758"/>
                                        </p:tgtEl>
                                        <p:attrNameLst>
                                          <p:attrName>style.visibility</p:attrName>
                                        </p:attrNameLst>
                                      </p:cBhvr>
                                      <p:to>
                                        <p:strVal val="visible"/>
                                      </p:to>
                                    </p:set>
                                    <p:animEffect transition="in" filter="fade">
                                      <p:cBhvr>
                                        <p:cTn id="13" dur="1000"/>
                                        <p:tgtEl>
                                          <p:spTgt spid="17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76"/>
        <p:cNvGrpSpPr/>
        <p:nvPr/>
      </p:nvGrpSpPr>
      <p:grpSpPr>
        <a:xfrm>
          <a:off x="0" y="0"/>
          <a:ext cx="0" cy="0"/>
          <a:chOff x="0" y="0"/>
          <a:chExt cx="0" cy="0"/>
        </a:xfrm>
      </p:grpSpPr>
      <p:sp>
        <p:nvSpPr>
          <p:cNvPr id="2477" name="Google Shape;2477;p81"/>
          <p:cNvSpPr txBox="1">
            <a:spLocks noGrp="1"/>
          </p:cNvSpPr>
          <p:nvPr>
            <p:ph type="title"/>
          </p:nvPr>
        </p:nvSpPr>
        <p:spPr>
          <a:xfrm>
            <a:off x="2792375" y="1413700"/>
            <a:ext cx="3777300" cy="89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520,000</a:t>
            </a:r>
            <a:endParaRPr/>
          </a:p>
        </p:txBody>
      </p:sp>
      <p:sp>
        <p:nvSpPr>
          <p:cNvPr id="2478" name="Google Shape;2478;p81"/>
          <p:cNvSpPr txBox="1">
            <a:spLocks noGrp="1"/>
          </p:cNvSpPr>
          <p:nvPr>
            <p:ph type="subTitle" idx="3"/>
          </p:nvPr>
        </p:nvSpPr>
        <p:spPr>
          <a:xfrm>
            <a:off x="439175" y="3754328"/>
            <a:ext cx="3777300" cy="412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composed of hydrogen</a:t>
            </a:r>
            <a:endParaRPr/>
          </a:p>
        </p:txBody>
      </p:sp>
      <p:sp>
        <p:nvSpPr>
          <p:cNvPr id="2479" name="Google Shape;2479;p81"/>
          <p:cNvSpPr txBox="1">
            <a:spLocks noGrp="1"/>
          </p:cNvSpPr>
          <p:nvPr>
            <p:ph type="subTitle" idx="5"/>
          </p:nvPr>
        </p:nvSpPr>
        <p:spPr>
          <a:xfrm>
            <a:off x="4927525" y="3754330"/>
            <a:ext cx="3777300" cy="412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cold place</a:t>
            </a:r>
            <a:endParaRPr/>
          </a:p>
        </p:txBody>
      </p:sp>
      <p:sp>
        <p:nvSpPr>
          <p:cNvPr id="2480" name="Google Shape;2480;p81"/>
          <p:cNvSpPr txBox="1">
            <a:spLocks noGrp="1"/>
          </p:cNvSpPr>
          <p:nvPr>
            <p:ph type="subTitle" idx="1"/>
          </p:nvPr>
        </p:nvSpPr>
        <p:spPr>
          <a:xfrm>
            <a:off x="2792400" y="2185483"/>
            <a:ext cx="3777300" cy="412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2481" name="Google Shape;2481;p81"/>
          <p:cNvSpPr txBox="1">
            <a:spLocks noGrp="1"/>
          </p:cNvSpPr>
          <p:nvPr>
            <p:ph type="title" idx="2"/>
          </p:nvPr>
        </p:nvSpPr>
        <p:spPr>
          <a:xfrm>
            <a:off x="439175" y="2982575"/>
            <a:ext cx="3777300" cy="89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1,000</a:t>
            </a:r>
            <a:endParaRPr/>
          </a:p>
        </p:txBody>
      </p:sp>
      <p:sp>
        <p:nvSpPr>
          <p:cNvPr id="2482" name="Google Shape;2482;p81"/>
          <p:cNvSpPr txBox="1">
            <a:spLocks noGrp="1"/>
          </p:cNvSpPr>
          <p:nvPr>
            <p:ph type="title" idx="4"/>
          </p:nvPr>
        </p:nvSpPr>
        <p:spPr>
          <a:xfrm>
            <a:off x="4927525" y="2982575"/>
            <a:ext cx="3777300" cy="89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81"/>
                                        </p:tgtEl>
                                        <p:attrNameLst>
                                          <p:attrName>style.visibility</p:attrName>
                                        </p:attrNameLst>
                                      </p:cBhvr>
                                      <p:to>
                                        <p:strVal val="visible"/>
                                      </p:to>
                                    </p:set>
                                    <p:anim calcmode="lin" valueType="num">
                                      <p:cBhvr additive="base">
                                        <p:cTn id="7" dur="1000"/>
                                        <p:tgtEl>
                                          <p:spTgt spid="248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482"/>
                                        </p:tgtEl>
                                        <p:attrNameLst>
                                          <p:attrName>style.visibility</p:attrName>
                                        </p:attrNameLst>
                                      </p:cBhvr>
                                      <p:to>
                                        <p:strVal val="visible"/>
                                      </p:to>
                                    </p:set>
                                    <p:anim calcmode="lin" valueType="num">
                                      <p:cBhvr additive="base">
                                        <p:cTn id="12" dur="1000"/>
                                        <p:tgtEl>
                                          <p:spTgt spid="2482"/>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nodeType="clickEffect">
                                  <p:stCondLst>
                                    <p:cond delay="0"/>
                                  </p:stCondLst>
                                  <p:childTnLst>
                                    <p:set>
                                      <p:cBhvr>
                                        <p:cTn id="16" dur="1" fill="hold">
                                          <p:stCondLst>
                                            <p:cond delay="0"/>
                                          </p:stCondLst>
                                        </p:cTn>
                                        <p:tgtEl>
                                          <p:spTgt spid="2477"/>
                                        </p:tgtEl>
                                        <p:attrNameLst>
                                          <p:attrName>style.visibility</p:attrName>
                                        </p:attrNameLst>
                                      </p:cBhvr>
                                      <p:to>
                                        <p:strVal val="visible"/>
                                      </p:to>
                                    </p:set>
                                    <p:anim calcmode="lin" valueType="num">
                                      <p:cBhvr additive="base">
                                        <p:cTn id="17" dur="1000"/>
                                        <p:tgtEl>
                                          <p:spTgt spid="24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86"/>
        <p:cNvGrpSpPr/>
        <p:nvPr/>
      </p:nvGrpSpPr>
      <p:grpSpPr>
        <a:xfrm>
          <a:off x="0" y="0"/>
          <a:ext cx="0" cy="0"/>
          <a:chOff x="0" y="0"/>
          <a:chExt cx="0" cy="0"/>
        </a:xfrm>
      </p:grpSpPr>
      <p:sp>
        <p:nvSpPr>
          <p:cNvPr id="2487" name="Google Shape;2487;p8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GRAPHS</a:t>
            </a:r>
            <a:endParaRPr/>
          </a:p>
        </p:txBody>
      </p:sp>
      <p:pic>
        <p:nvPicPr>
          <p:cNvPr id="2488" name="Google Shape;2488;p82" title="Gráfico">
            <a:hlinkClick r:id="rId3"/>
          </p:cNvPr>
          <p:cNvPicPr preferRelativeResize="0"/>
          <p:nvPr/>
        </p:nvPicPr>
        <p:blipFill>
          <a:blip r:embed="rId4">
            <a:alphaModFix/>
          </a:blip>
          <a:stretch>
            <a:fillRect/>
          </a:stretch>
        </p:blipFill>
        <p:spPr>
          <a:xfrm>
            <a:off x="714300" y="1289975"/>
            <a:ext cx="4282401" cy="2647949"/>
          </a:xfrm>
          <a:prstGeom prst="rect">
            <a:avLst/>
          </a:prstGeom>
          <a:noFill/>
          <a:ln>
            <a:noFill/>
          </a:ln>
        </p:spPr>
      </p:pic>
      <p:sp>
        <p:nvSpPr>
          <p:cNvPr id="2489" name="Google Shape;2489;p82"/>
          <p:cNvSpPr txBox="1"/>
          <p:nvPr/>
        </p:nvSpPr>
        <p:spPr>
          <a:xfrm>
            <a:off x="714300" y="3937925"/>
            <a:ext cx="4095900" cy="68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rgbClr val="595959"/>
                </a:solidFill>
                <a:latin typeface="Montserrat"/>
                <a:ea typeface="Montserrat"/>
                <a:cs typeface="Montserrat"/>
                <a:sym typeface="Montserrat"/>
              </a:rPr>
              <a:t>* To modify this graph, click on it, follow the link, change the data and paste the new graph here, replacing this one.</a:t>
            </a:r>
            <a:endParaRPr sz="1000">
              <a:solidFill>
                <a:srgbClr val="595959"/>
              </a:solidFill>
              <a:latin typeface="Montserrat"/>
              <a:ea typeface="Montserrat"/>
              <a:cs typeface="Montserrat"/>
              <a:sym typeface="Montserrat"/>
            </a:endParaRPr>
          </a:p>
          <a:p>
            <a:pPr marL="0" lvl="0" indent="0" algn="l" rtl="0">
              <a:lnSpc>
                <a:spcPct val="115000"/>
              </a:lnSpc>
              <a:spcBef>
                <a:spcPts val="0"/>
              </a:spcBef>
              <a:spcAft>
                <a:spcPts val="1600"/>
              </a:spcAft>
              <a:buNone/>
            </a:pPr>
            <a:r>
              <a:rPr lang="en" sz="1000" u="sng">
                <a:solidFill>
                  <a:srgbClr val="595959"/>
                </a:solid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You can see how to modify the graph here</a:t>
            </a:r>
            <a:endParaRPr sz="1000">
              <a:latin typeface="Montserrat"/>
              <a:ea typeface="Montserrat"/>
              <a:cs typeface="Montserrat"/>
              <a:sym typeface="Montserrat"/>
            </a:endParaRPr>
          </a:p>
        </p:txBody>
      </p:sp>
      <p:sp>
        <p:nvSpPr>
          <p:cNvPr id="2490" name="Google Shape;2490;p82"/>
          <p:cNvSpPr txBox="1"/>
          <p:nvPr/>
        </p:nvSpPr>
        <p:spPr>
          <a:xfrm>
            <a:off x="5810250" y="9805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491" name="Google Shape;2491;p82"/>
          <p:cNvSpPr txBox="1"/>
          <p:nvPr/>
        </p:nvSpPr>
        <p:spPr>
          <a:xfrm>
            <a:off x="5810250" y="13519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closest planet to the Sun and the smallest one</a:t>
            </a:r>
            <a:endParaRPr>
              <a:solidFill>
                <a:schemeClr val="dk2"/>
              </a:solidFill>
              <a:latin typeface="Montserrat"/>
              <a:ea typeface="Montserrat"/>
              <a:cs typeface="Montserrat"/>
              <a:sym typeface="Montserrat"/>
            </a:endParaRPr>
          </a:p>
        </p:txBody>
      </p:sp>
      <p:sp>
        <p:nvSpPr>
          <p:cNvPr id="2492" name="Google Shape;2492;p82"/>
          <p:cNvSpPr/>
          <p:nvPr/>
        </p:nvSpPr>
        <p:spPr>
          <a:xfrm>
            <a:off x="8115300" y="1128825"/>
            <a:ext cx="162000" cy="162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2"/>
          <p:cNvSpPr txBox="1"/>
          <p:nvPr/>
        </p:nvSpPr>
        <p:spPr>
          <a:xfrm>
            <a:off x="5810250" y="22189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494" name="Google Shape;2494;p82"/>
          <p:cNvSpPr txBox="1"/>
          <p:nvPr/>
        </p:nvSpPr>
        <p:spPr>
          <a:xfrm>
            <a:off x="5810250" y="25903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Venus has a beautiful name and is the second planet</a:t>
            </a:r>
            <a:endParaRPr>
              <a:solidFill>
                <a:schemeClr val="dk2"/>
              </a:solidFill>
              <a:latin typeface="Montserrat"/>
              <a:ea typeface="Montserrat"/>
              <a:cs typeface="Montserrat"/>
              <a:sym typeface="Montserrat"/>
            </a:endParaRPr>
          </a:p>
        </p:txBody>
      </p:sp>
      <p:sp>
        <p:nvSpPr>
          <p:cNvPr id="2495" name="Google Shape;2495;p82"/>
          <p:cNvSpPr/>
          <p:nvPr/>
        </p:nvSpPr>
        <p:spPr>
          <a:xfrm>
            <a:off x="8115300" y="2367225"/>
            <a:ext cx="162000" cy="16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2"/>
          <p:cNvSpPr txBox="1"/>
          <p:nvPr/>
        </p:nvSpPr>
        <p:spPr>
          <a:xfrm>
            <a:off x="5810250" y="34573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497" name="Google Shape;2497;p82"/>
          <p:cNvSpPr txBox="1"/>
          <p:nvPr/>
        </p:nvSpPr>
        <p:spPr>
          <a:xfrm>
            <a:off x="5810250" y="38287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Despite being red, Mars is actually a cold place full of iron oxide</a:t>
            </a:r>
            <a:endParaRPr>
              <a:solidFill>
                <a:schemeClr val="dk2"/>
              </a:solidFill>
              <a:latin typeface="Montserrat"/>
              <a:ea typeface="Montserrat"/>
              <a:cs typeface="Montserrat"/>
              <a:sym typeface="Montserrat"/>
            </a:endParaRPr>
          </a:p>
        </p:txBody>
      </p:sp>
      <p:sp>
        <p:nvSpPr>
          <p:cNvPr id="2498" name="Google Shape;2498;p82"/>
          <p:cNvSpPr/>
          <p:nvPr/>
        </p:nvSpPr>
        <p:spPr>
          <a:xfrm>
            <a:off x="8115300" y="3605625"/>
            <a:ext cx="162000" cy="162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88"/>
                                        </p:tgtEl>
                                        <p:attrNameLst>
                                          <p:attrName>style.visibility</p:attrName>
                                        </p:attrNameLst>
                                      </p:cBhvr>
                                      <p:to>
                                        <p:strVal val="visible"/>
                                      </p:to>
                                    </p:set>
                                    <p:animEffect transition="in" filter="fade">
                                      <p:cBhvr>
                                        <p:cTn id="7" dur="1000"/>
                                        <p:tgtEl>
                                          <p:spTgt spid="24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02"/>
        <p:cNvGrpSpPr/>
        <p:nvPr/>
      </p:nvGrpSpPr>
      <p:grpSpPr>
        <a:xfrm>
          <a:off x="0" y="0"/>
          <a:ext cx="0" cy="0"/>
          <a:chOff x="0" y="0"/>
          <a:chExt cx="0" cy="0"/>
        </a:xfrm>
      </p:grpSpPr>
      <p:sp>
        <p:nvSpPr>
          <p:cNvPr id="2503" name="Google Shape;2503;p8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GRAPHS</a:t>
            </a:r>
            <a:endParaRPr/>
          </a:p>
        </p:txBody>
      </p:sp>
      <p:pic>
        <p:nvPicPr>
          <p:cNvPr id="2504" name="Google Shape;2504;p83" title="Gráfico">
            <a:hlinkClick r:id="rId3"/>
          </p:cNvPr>
          <p:cNvPicPr preferRelativeResize="0"/>
          <p:nvPr/>
        </p:nvPicPr>
        <p:blipFill>
          <a:blip r:embed="rId4">
            <a:alphaModFix/>
          </a:blip>
          <a:stretch>
            <a:fillRect/>
          </a:stretch>
        </p:blipFill>
        <p:spPr>
          <a:xfrm>
            <a:off x="2205838" y="1368475"/>
            <a:ext cx="4732326" cy="2926149"/>
          </a:xfrm>
          <a:prstGeom prst="rect">
            <a:avLst/>
          </a:prstGeom>
          <a:noFill/>
          <a:ln>
            <a:noFill/>
          </a:ln>
        </p:spPr>
      </p:pic>
      <p:sp>
        <p:nvSpPr>
          <p:cNvPr id="2505" name="Google Shape;2505;p83"/>
          <p:cNvSpPr txBox="1"/>
          <p:nvPr/>
        </p:nvSpPr>
        <p:spPr>
          <a:xfrm>
            <a:off x="932679" y="1635744"/>
            <a:ext cx="21489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506" name="Google Shape;2506;p83"/>
          <p:cNvSpPr txBox="1"/>
          <p:nvPr/>
        </p:nvSpPr>
        <p:spPr>
          <a:xfrm>
            <a:off x="932679" y="2007144"/>
            <a:ext cx="2148900" cy="79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Mercury is the closest planet to the Sun and the smallest one</a:t>
            </a:r>
            <a:endParaRPr>
              <a:solidFill>
                <a:schemeClr val="dk2"/>
              </a:solidFill>
              <a:latin typeface="Montserrat"/>
              <a:ea typeface="Montserrat"/>
              <a:cs typeface="Montserrat"/>
              <a:sym typeface="Montserrat"/>
            </a:endParaRPr>
          </a:p>
        </p:txBody>
      </p:sp>
      <p:sp>
        <p:nvSpPr>
          <p:cNvPr id="2507" name="Google Shape;2507;p83"/>
          <p:cNvSpPr txBox="1"/>
          <p:nvPr/>
        </p:nvSpPr>
        <p:spPr>
          <a:xfrm>
            <a:off x="932679" y="2874144"/>
            <a:ext cx="21489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508" name="Google Shape;2508;p83"/>
          <p:cNvSpPr txBox="1"/>
          <p:nvPr/>
        </p:nvSpPr>
        <p:spPr>
          <a:xfrm>
            <a:off x="932679" y="3245544"/>
            <a:ext cx="2148900" cy="79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Venus has a beautiful name and is the second planet</a:t>
            </a:r>
            <a:endParaRPr>
              <a:solidFill>
                <a:schemeClr val="dk2"/>
              </a:solidFill>
              <a:latin typeface="Montserrat"/>
              <a:ea typeface="Montserrat"/>
              <a:cs typeface="Montserrat"/>
              <a:sym typeface="Montserrat"/>
            </a:endParaRPr>
          </a:p>
        </p:txBody>
      </p:sp>
      <p:sp>
        <p:nvSpPr>
          <p:cNvPr id="2509" name="Google Shape;2509;p83"/>
          <p:cNvSpPr/>
          <p:nvPr/>
        </p:nvSpPr>
        <p:spPr>
          <a:xfrm>
            <a:off x="714300" y="1784044"/>
            <a:ext cx="162000" cy="162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3"/>
          <p:cNvSpPr/>
          <p:nvPr/>
        </p:nvSpPr>
        <p:spPr>
          <a:xfrm>
            <a:off x="714300" y="3022444"/>
            <a:ext cx="162000" cy="16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3"/>
          <p:cNvSpPr txBox="1"/>
          <p:nvPr/>
        </p:nvSpPr>
        <p:spPr>
          <a:xfrm>
            <a:off x="6063496" y="1635744"/>
            <a:ext cx="21489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512" name="Google Shape;2512;p83"/>
          <p:cNvSpPr txBox="1"/>
          <p:nvPr/>
        </p:nvSpPr>
        <p:spPr>
          <a:xfrm>
            <a:off x="6063496" y="2007144"/>
            <a:ext cx="21489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Despite being red, Mars is actually a cold place full of iron oxide</a:t>
            </a:r>
            <a:endParaRPr>
              <a:solidFill>
                <a:schemeClr val="dk2"/>
              </a:solidFill>
              <a:latin typeface="Montserrat"/>
              <a:ea typeface="Montserrat"/>
              <a:cs typeface="Montserrat"/>
              <a:sym typeface="Montserrat"/>
            </a:endParaRPr>
          </a:p>
        </p:txBody>
      </p:sp>
      <p:sp>
        <p:nvSpPr>
          <p:cNvPr id="2513" name="Google Shape;2513;p83"/>
          <p:cNvSpPr/>
          <p:nvPr/>
        </p:nvSpPr>
        <p:spPr>
          <a:xfrm>
            <a:off x="8268775" y="1784044"/>
            <a:ext cx="162000" cy="162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3"/>
          <p:cNvSpPr txBox="1"/>
          <p:nvPr/>
        </p:nvSpPr>
        <p:spPr>
          <a:xfrm>
            <a:off x="6063496" y="2874144"/>
            <a:ext cx="21489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2515" name="Google Shape;2515;p83"/>
          <p:cNvSpPr txBox="1"/>
          <p:nvPr/>
        </p:nvSpPr>
        <p:spPr>
          <a:xfrm>
            <a:off x="6063496" y="3245544"/>
            <a:ext cx="21489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Saturn has several rings. It's composed mostly of hydrogen</a:t>
            </a:r>
            <a:endParaRPr>
              <a:solidFill>
                <a:schemeClr val="dk2"/>
              </a:solidFill>
              <a:latin typeface="Montserrat"/>
              <a:ea typeface="Montserrat"/>
              <a:cs typeface="Montserrat"/>
              <a:sym typeface="Montserrat"/>
            </a:endParaRPr>
          </a:p>
        </p:txBody>
      </p:sp>
      <p:sp>
        <p:nvSpPr>
          <p:cNvPr id="2516" name="Google Shape;2516;p83"/>
          <p:cNvSpPr/>
          <p:nvPr/>
        </p:nvSpPr>
        <p:spPr>
          <a:xfrm>
            <a:off x="8268775" y="3022444"/>
            <a:ext cx="162000" cy="16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3"/>
          <p:cNvSpPr txBox="1"/>
          <p:nvPr/>
        </p:nvSpPr>
        <p:spPr>
          <a:xfrm>
            <a:off x="714300" y="4345950"/>
            <a:ext cx="7715400" cy="27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2"/>
                </a:solidFill>
                <a:latin typeface="Montserrat"/>
                <a:ea typeface="Montserrat"/>
                <a:cs typeface="Montserrat"/>
                <a:sym typeface="Montserrat"/>
              </a:rPr>
              <a:t>Follow the link in the graph to modify its data and then paste the new one here. </a:t>
            </a:r>
            <a:r>
              <a:rPr lang="en" sz="1000" b="1">
                <a:solidFill>
                  <a:schemeClr val="dk2"/>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For more info, click here</a:t>
            </a:r>
            <a:endParaRPr sz="1000" b="1">
              <a:solidFill>
                <a:schemeClr val="dk2"/>
              </a:solidFill>
              <a:latin typeface="Montserrat"/>
              <a:ea typeface="Montserrat"/>
              <a:cs typeface="Montserrat"/>
              <a:sym typeface="Montserrat"/>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504"/>
                                        </p:tgtEl>
                                        <p:attrNameLst>
                                          <p:attrName>style.visibility</p:attrName>
                                        </p:attrNameLst>
                                      </p:cBhvr>
                                      <p:to>
                                        <p:strVal val="visible"/>
                                      </p:to>
                                    </p:set>
                                    <p:anim calcmode="lin" valueType="num">
                                      <p:cBhvr additive="base">
                                        <p:cTn id="7" dur="1000"/>
                                        <p:tgtEl>
                                          <p:spTgt spid="25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21"/>
        <p:cNvGrpSpPr/>
        <p:nvPr/>
      </p:nvGrpSpPr>
      <p:grpSpPr>
        <a:xfrm>
          <a:off x="0" y="0"/>
          <a:ext cx="0" cy="0"/>
          <a:chOff x="0" y="0"/>
          <a:chExt cx="0" cy="0"/>
        </a:xfrm>
      </p:grpSpPr>
      <p:grpSp>
        <p:nvGrpSpPr>
          <p:cNvPr id="2522" name="Google Shape;2522;p84"/>
          <p:cNvGrpSpPr/>
          <p:nvPr/>
        </p:nvGrpSpPr>
        <p:grpSpPr>
          <a:xfrm>
            <a:off x="1820484" y="313884"/>
            <a:ext cx="5503026" cy="4515734"/>
            <a:chOff x="1820484" y="313884"/>
            <a:chExt cx="5503026" cy="4515734"/>
          </a:xfrm>
        </p:grpSpPr>
        <p:grpSp>
          <p:nvGrpSpPr>
            <p:cNvPr id="2523" name="Google Shape;2523;p84"/>
            <p:cNvGrpSpPr/>
            <p:nvPr/>
          </p:nvGrpSpPr>
          <p:grpSpPr>
            <a:xfrm flipH="1">
              <a:off x="2280524" y="313884"/>
              <a:ext cx="5042987" cy="3878528"/>
              <a:chOff x="2362200" y="890550"/>
              <a:chExt cx="4371900" cy="3362400"/>
            </a:xfrm>
          </p:grpSpPr>
          <p:sp>
            <p:nvSpPr>
              <p:cNvPr id="2524" name="Google Shape;2524;p84"/>
              <p:cNvSpPr/>
              <p:nvPr/>
            </p:nvSpPr>
            <p:spPr>
              <a:xfrm>
                <a:off x="2362200" y="890550"/>
                <a:ext cx="43719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4"/>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4"/>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4"/>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4"/>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84"/>
            <p:cNvGrpSpPr/>
            <p:nvPr/>
          </p:nvGrpSpPr>
          <p:grpSpPr>
            <a:xfrm flipH="1">
              <a:off x="2062182" y="632487"/>
              <a:ext cx="5042987" cy="3878528"/>
              <a:chOff x="2362200" y="890550"/>
              <a:chExt cx="4371900" cy="3362400"/>
            </a:xfrm>
          </p:grpSpPr>
          <p:sp>
            <p:nvSpPr>
              <p:cNvPr id="2530" name="Google Shape;2530;p84"/>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4"/>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4"/>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4"/>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4"/>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84"/>
            <p:cNvGrpSpPr/>
            <p:nvPr/>
          </p:nvGrpSpPr>
          <p:grpSpPr>
            <a:xfrm flipH="1">
              <a:off x="1820484" y="951090"/>
              <a:ext cx="5042987" cy="3878528"/>
              <a:chOff x="2362200" y="890550"/>
              <a:chExt cx="4371900" cy="3362400"/>
            </a:xfrm>
          </p:grpSpPr>
          <p:sp>
            <p:nvSpPr>
              <p:cNvPr id="2536" name="Google Shape;2536;p84"/>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4"/>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4"/>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4"/>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4"/>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41" name="Google Shape;2541;p84"/>
          <p:cNvSpPr txBox="1">
            <a:spLocks noGrp="1"/>
          </p:cNvSpPr>
          <p:nvPr>
            <p:ph type="title"/>
          </p:nvPr>
        </p:nvSpPr>
        <p:spPr>
          <a:xfrm>
            <a:off x="2651700" y="2887575"/>
            <a:ext cx="3383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PATIENT CARE</a:t>
            </a:r>
            <a:endParaRPr/>
          </a:p>
        </p:txBody>
      </p:sp>
      <p:sp>
        <p:nvSpPr>
          <p:cNvPr id="2542" name="Google Shape;2542;p84"/>
          <p:cNvSpPr txBox="1">
            <a:spLocks noGrp="1"/>
          </p:cNvSpPr>
          <p:nvPr>
            <p:ph type="subTitle" idx="1"/>
          </p:nvPr>
        </p:nvSpPr>
        <p:spPr>
          <a:xfrm>
            <a:off x="3082500" y="3757950"/>
            <a:ext cx="25218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enter a subtitle here if you need it</a:t>
            </a:r>
            <a:endParaRPr/>
          </a:p>
        </p:txBody>
      </p:sp>
      <p:sp>
        <p:nvSpPr>
          <p:cNvPr id="2543" name="Google Shape;2543;p84"/>
          <p:cNvSpPr txBox="1">
            <a:spLocks noGrp="1"/>
          </p:cNvSpPr>
          <p:nvPr>
            <p:ph type="title" idx="2"/>
          </p:nvPr>
        </p:nvSpPr>
        <p:spPr>
          <a:xfrm>
            <a:off x="2819400" y="1543500"/>
            <a:ext cx="3048000" cy="139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43"/>
                                        </p:tgtEl>
                                        <p:attrNameLst>
                                          <p:attrName>style.visibility</p:attrName>
                                        </p:attrNameLst>
                                      </p:cBhvr>
                                      <p:to>
                                        <p:strVal val="visible"/>
                                      </p:to>
                                    </p:set>
                                    <p:animEffect transition="in" filter="fade">
                                      <p:cBhvr>
                                        <p:cTn id="7" dur="1000"/>
                                        <p:tgtEl>
                                          <p:spTgt spid="2543"/>
                                        </p:tgtEl>
                                      </p:cBhvr>
                                    </p:animEffect>
                                  </p:childTnLst>
                                </p:cTn>
                              </p:par>
                              <p:par>
                                <p:cTn id="8" presetID="10" presetClass="entr" presetSubtype="0" fill="hold" nodeType="withEffect">
                                  <p:stCondLst>
                                    <p:cond delay="0"/>
                                  </p:stCondLst>
                                  <p:childTnLst>
                                    <p:set>
                                      <p:cBhvr>
                                        <p:cTn id="9" dur="1" fill="hold">
                                          <p:stCondLst>
                                            <p:cond delay="0"/>
                                          </p:stCondLst>
                                        </p:cTn>
                                        <p:tgtEl>
                                          <p:spTgt spid="2541"/>
                                        </p:tgtEl>
                                        <p:attrNameLst>
                                          <p:attrName>style.visibility</p:attrName>
                                        </p:attrNameLst>
                                      </p:cBhvr>
                                      <p:to>
                                        <p:strVal val="visible"/>
                                      </p:to>
                                    </p:set>
                                    <p:animEffect transition="in" filter="fade">
                                      <p:cBhvr>
                                        <p:cTn id="10" dur="1000"/>
                                        <p:tgtEl>
                                          <p:spTgt spid="25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62"/>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INTRODUCTION</a:t>
            </a:r>
            <a:endParaRPr dirty="0"/>
          </a:p>
        </p:txBody>
      </p:sp>
      <p:sp>
        <p:nvSpPr>
          <p:cNvPr id="719" name="Google Shape;719;p62"/>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Patients with kidney chronic dieaseses need </a:t>
            </a:r>
            <a:r>
              <a:rPr lang="en-US" dirty="0"/>
              <a:t>hemodialysis appointments at least on a weekly basis. </a:t>
            </a:r>
          </a:p>
          <a:p>
            <a:pPr marL="0" lvl="0" indent="0" algn="l">
              <a:spcBef>
                <a:spcPts val="0"/>
              </a:spcBef>
              <a:spcAft>
                <a:spcPts val="0"/>
              </a:spcAft>
              <a:buNone/>
            </a:pPr>
            <a:r>
              <a:rPr lang="en-US" dirty="0"/>
              <a:t>They also need a way to quickly access their history to help doctors understand their needs</a:t>
            </a:r>
            <a:endParaRPr dirty="0"/>
          </a:p>
        </p:txBody>
      </p:sp>
      <p:grpSp>
        <p:nvGrpSpPr>
          <p:cNvPr id="720" name="Google Shape;720;p62"/>
          <p:cNvGrpSpPr/>
          <p:nvPr/>
        </p:nvGrpSpPr>
        <p:grpSpPr>
          <a:xfrm>
            <a:off x="1018213" y="1215850"/>
            <a:ext cx="3246799" cy="3041690"/>
            <a:chOff x="521725" y="1038225"/>
            <a:chExt cx="3436494" cy="3219401"/>
          </a:xfrm>
        </p:grpSpPr>
        <p:sp>
          <p:nvSpPr>
            <p:cNvPr id="721" name="Google Shape;721;p62"/>
            <p:cNvSpPr/>
            <p:nvPr/>
          </p:nvSpPr>
          <p:spPr>
            <a:xfrm>
              <a:off x="563515" y="1095454"/>
              <a:ext cx="3278187" cy="3162172"/>
            </a:xfrm>
            <a:custGeom>
              <a:avLst/>
              <a:gdLst/>
              <a:ahLst/>
              <a:cxnLst/>
              <a:rect l="l" t="t" r="r" b="b"/>
              <a:pathLst>
                <a:path w="67307" h="64925" extrusionOk="0">
                  <a:moveTo>
                    <a:pt x="34846" y="1"/>
                  </a:moveTo>
                  <a:cubicBezTo>
                    <a:pt x="25205" y="1"/>
                    <a:pt x="15833" y="4313"/>
                    <a:pt x="9547" y="12127"/>
                  </a:cubicBezTo>
                  <a:cubicBezTo>
                    <a:pt x="913" y="22861"/>
                    <a:pt x="0" y="37867"/>
                    <a:pt x="7266" y="49568"/>
                  </a:cubicBezTo>
                  <a:cubicBezTo>
                    <a:pt x="13264" y="59254"/>
                    <a:pt x="23790" y="64924"/>
                    <a:pt x="34858" y="64924"/>
                  </a:cubicBezTo>
                  <a:cubicBezTo>
                    <a:pt x="37162" y="64924"/>
                    <a:pt x="39489" y="64679"/>
                    <a:pt x="41804" y="64172"/>
                  </a:cubicBezTo>
                  <a:lnTo>
                    <a:pt x="42060" y="64099"/>
                  </a:lnTo>
                  <a:cubicBezTo>
                    <a:pt x="56828" y="60740"/>
                    <a:pt x="67306" y="47615"/>
                    <a:pt x="67306" y="32463"/>
                  </a:cubicBezTo>
                  <a:cubicBezTo>
                    <a:pt x="67306" y="18699"/>
                    <a:pt x="58617" y="6413"/>
                    <a:pt x="45619" y="1849"/>
                  </a:cubicBezTo>
                  <a:cubicBezTo>
                    <a:pt x="42089" y="603"/>
                    <a:pt x="38449" y="1"/>
                    <a:pt x="34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2"/>
            <p:cNvSpPr/>
            <p:nvPr/>
          </p:nvSpPr>
          <p:spPr>
            <a:xfrm>
              <a:off x="521725" y="1038225"/>
              <a:ext cx="872258" cy="1788642"/>
            </a:xfrm>
            <a:custGeom>
              <a:avLst/>
              <a:gdLst/>
              <a:ahLst/>
              <a:cxnLst/>
              <a:rect l="l" t="t" r="r" b="b"/>
              <a:pathLst>
                <a:path w="17909" h="36724" extrusionOk="0">
                  <a:moveTo>
                    <a:pt x="11026" y="1"/>
                  </a:moveTo>
                  <a:cubicBezTo>
                    <a:pt x="8744" y="1"/>
                    <a:pt x="6214" y="1084"/>
                    <a:pt x="4272" y="3116"/>
                  </a:cubicBezTo>
                  <a:cubicBezTo>
                    <a:pt x="2592" y="4850"/>
                    <a:pt x="0" y="8793"/>
                    <a:pt x="1351" y="15602"/>
                  </a:cubicBezTo>
                  <a:cubicBezTo>
                    <a:pt x="1880" y="18340"/>
                    <a:pt x="2994" y="21188"/>
                    <a:pt x="4655" y="24182"/>
                  </a:cubicBezTo>
                  <a:cubicBezTo>
                    <a:pt x="6608" y="27669"/>
                    <a:pt x="9310" y="31320"/>
                    <a:pt x="12779" y="35117"/>
                  </a:cubicBezTo>
                  <a:cubicBezTo>
                    <a:pt x="13144" y="35518"/>
                    <a:pt x="13527" y="35938"/>
                    <a:pt x="13929" y="36358"/>
                  </a:cubicBezTo>
                  <a:lnTo>
                    <a:pt x="14275" y="36723"/>
                  </a:lnTo>
                  <a:lnTo>
                    <a:pt x="14622" y="36395"/>
                  </a:lnTo>
                  <a:lnTo>
                    <a:pt x="14969" y="36048"/>
                  </a:lnTo>
                  <a:cubicBezTo>
                    <a:pt x="14841" y="35920"/>
                    <a:pt x="14714" y="35792"/>
                    <a:pt x="14604" y="35665"/>
                  </a:cubicBezTo>
                  <a:cubicBezTo>
                    <a:pt x="14202" y="35263"/>
                    <a:pt x="13819" y="34861"/>
                    <a:pt x="13454" y="34441"/>
                  </a:cubicBezTo>
                  <a:cubicBezTo>
                    <a:pt x="9639" y="30261"/>
                    <a:pt x="6919" y="26391"/>
                    <a:pt x="5075" y="22904"/>
                  </a:cubicBezTo>
                  <a:cubicBezTo>
                    <a:pt x="365" y="13977"/>
                    <a:pt x="1442" y="7424"/>
                    <a:pt x="4965" y="3773"/>
                  </a:cubicBezTo>
                  <a:cubicBezTo>
                    <a:pt x="6704" y="1955"/>
                    <a:pt x="9022" y="960"/>
                    <a:pt x="11064" y="960"/>
                  </a:cubicBezTo>
                  <a:cubicBezTo>
                    <a:pt x="12281" y="960"/>
                    <a:pt x="13400" y="1314"/>
                    <a:pt x="14239" y="2057"/>
                  </a:cubicBezTo>
                  <a:cubicBezTo>
                    <a:pt x="15736" y="3353"/>
                    <a:pt x="16740" y="5124"/>
                    <a:pt x="17050" y="7077"/>
                  </a:cubicBezTo>
                  <a:cubicBezTo>
                    <a:pt x="17342" y="6895"/>
                    <a:pt x="17616" y="6694"/>
                    <a:pt x="17908" y="6511"/>
                  </a:cubicBezTo>
                  <a:cubicBezTo>
                    <a:pt x="17488" y="4503"/>
                    <a:pt x="16411" y="2678"/>
                    <a:pt x="14860" y="1345"/>
                  </a:cubicBezTo>
                  <a:cubicBezTo>
                    <a:pt x="13825" y="437"/>
                    <a:pt x="12475" y="1"/>
                    <a:pt x="11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2"/>
            <p:cNvSpPr/>
            <p:nvPr/>
          </p:nvSpPr>
          <p:spPr>
            <a:xfrm>
              <a:off x="1124511" y="2702356"/>
              <a:ext cx="142316" cy="141439"/>
            </a:xfrm>
            <a:custGeom>
              <a:avLst/>
              <a:gdLst/>
              <a:ahLst/>
              <a:cxnLst/>
              <a:rect l="l" t="t" r="r" b="b"/>
              <a:pathLst>
                <a:path w="2922" h="2904" extrusionOk="0">
                  <a:moveTo>
                    <a:pt x="1388" y="1"/>
                  </a:moveTo>
                  <a:lnTo>
                    <a:pt x="1078" y="293"/>
                  </a:lnTo>
                  <a:lnTo>
                    <a:pt x="384" y="950"/>
                  </a:lnTo>
                  <a:lnTo>
                    <a:pt x="1" y="1315"/>
                  </a:lnTo>
                  <a:cubicBezTo>
                    <a:pt x="421" y="1753"/>
                    <a:pt x="841" y="2191"/>
                    <a:pt x="1279" y="2629"/>
                  </a:cubicBezTo>
                  <a:lnTo>
                    <a:pt x="1571" y="2903"/>
                  </a:lnTo>
                  <a:lnTo>
                    <a:pt x="2246" y="2228"/>
                  </a:lnTo>
                  <a:lnTo>
                    <a:pt x="2575" y="1881"/>
                  </a:lnTo>
                  <a:lnTo>
                    <a:pt x="2922" y="1552"/>
                  </a:lnTo>
                  <a:cubicBezTo>
                    <a:pt x="2812" y="1443"/>
                    <a:pt x="2721" y="1351"/>
                    <a:pt x="2611" y="1242"/>
                  </a:cubicBezTo>
                  <a:cubicBezTo>
                    <a:pt x="2192" y="822"/>
                    <a:pt x="1790" y="402"/>
                    <a:pt x="13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2"/>
            <p:cNvSpPr/>
            <p:nvPr/>
          </p:nvSpPr>
          <p:spPr>
            <a:xfrm>
              <a:off x="1127628" y="2741223"/>
              <a:ext cx="392611" cy="327833"/>
            </a:xfrm>
            <a:custGeom>
              <a:avLst/>
              <a:gdLst/>
              <a:ahLst/>
              <a:cxnLst/>
              <a:rect l="l" t="t" r="r" b="b"/>
              <a:pathLst>
                <a:path w="8061" h="6731" extrusionOk="0">
                  <a:moveTo>
                    <a:pt x="4231" y="1"/>
                  </a:moveTo>
                  <a:cubicBezTo>
                    <a:pt x="3739" y="1"/>
                    <a:pt x="3239" y="108"/>
                    <a:pt x="2767" y="334"/>
                  </a:cubicBezTo>
                  <a:cubicBezTo>
                    <a:pt x="2693" y="371"/>
                    <a:pt x="2620" y="426"/>
                    <a:pt x="2547" y="462"/>
                  </a:cubicBezTo>
                  <a:cubicBezTo>
                    <a:pt x="2401" y="535"/>
                    <a:pt x="2274" y="626"/>
                    <a:pt x="2146" y="718"/>
                  </a:cubicBezTo>
                  <a:cubicBezTo>
                    <a:pt x="1890" y="919"/>
                    <a:pt x="1671" y="1138"/>
                    <a:pt x="1489" y="1411"/>
                  </a:cubicBezTo>
                  <a:cubicBezTo>
                    <a:pt x="1379" y="1539"/>
                    <a:pt x="1288" y="1685"/>
                    <a:pt x="1215" y="1831"/>
                  </a:cubicBezTo>
                  <a:cubicBezTo>
                    <a:pt x="1" y="4199"/>
                    <a:pt x="1852" y="6730"/>
                    <a:pt x="4179" y="6730"/>
                  </a:cubicBezTo>
                  <a:cubicBezTo>
                    <a:pt x="4651" y="6730"/>
                    <a:pt x="5143" y="6626"/>
                    <a:pt x="5633" y="6395"/>
                  </a:cubicBezTo>
                  <a:lnTo>
                    <a:pt x="5633" y="6413"/>
                  </a:lnTo>
                  <a:cubicBezTo>
                    <a:pt x="7330" y="5628"/>
                    <a:pt x="8060" y="3602"/>
                    <a:pt x="7276" y="1923"/>
                  </a:cubicBezTo>
                  <a:cubicBezTo>
                    <a:pt x="6698" y="702"/>
                    <a:pt x="5489" y="1"/>
                    <a:pt x="4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2"/>
            <p:cNvSpPr/>
            <p:nvPr/>
          </p:nvSpPr>
          <p:spPr>
            <a:xfrm>
              <a:off x="1227719" y="2819786"/>
              <a:ext cx="208944" cy="170127"/>
            </a:xfrm>
            <a:custGeom>
              <a:avLst/>
              <a:gdLst/>
              <a:ahLst/>
              <a:cxnLst/>
              <a:rect l="l" t="t" r="r" b="b"/>
              <a:pathLst>
                <a:path w="4290" h="3493" extrusionOk="0">
                  <a:moveTo>
                    <a:pt x="2130" y="1"/>
                  </a:moveTo>
                  <a:cubicBezTo>
                    <a:pt x="921" y="1"/>
                    <a:pt x="0" y="1291"/>
                    <a:pt x="565" y="2500"/>
                  </a:cubicBezTo>
                  <a:cubicBezTo>
                    <a:pt x="856" y="3120"/>
                    <a:pt x="1480" y="3493"/>
                    <a:pt x="2135" y="3493"/>
                  </a:cubicBezTo>
                  <a:cubicBezTo>
                    <a:pt x="2386" y="3493"/>
                    <a:pt x="2641" y="3438"/>
                    <a:pt x="2884" y="3322"/>
                  </a:cubicBezTo>
                  <a:cubicBezTo>
                    <a:pt x="4290" y="2664"/>
                    <a:pt x="4198" y="638"/>
                    <a:pt x="2738" y="109"/>
                  </a:cubicBezTo>
                  <a:cubicBezTo>
                    <a:pt x="2531" y="35"/>
                    <a:pt x="2327" y="1"/>
                    <a:pt x="2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2"/>
            <p:cNvSpPr/>
            <p:nvPr/>
          </p:nvSpPr>
          <p:spPr>
            <a:xfrm>
              <a:off x="1292547" y="2872827"/>
              <a:ext cx="79194" cy="64047"/>
            </a:xfrm>
            <a:custGeom>
              <a:avLst/>
              <a:gdLst/>
              <a:ahLst/>
              <a:cxnLst/>
              <a:rect l="l" t="t" r="r" b="b"/>
              <a:pathLst>
                <a:path w="1626" h="1315" extrusionOk="0">
                  <a:moveTo>
                    <a:pt x="795" y="1"/>
                  </a:moveTo>
                  <a:cubicBezTo>
                    <a:pt x="347" y="1"/>
                    <a:pt x="1" y="482"/>
                    <a:pt x="220" y="937"/>
                  </a:cubicBezTo>
                  <a:cubicBezTo>
                    <a:pt x="338" y="1173"/>
                    <a:pt x="570" y="1315"/>
                    <a:pt x="813" y="1315"/>
                  </a:cubicBezTo>
                  <a:cubicBezTo>
                    <a:pt x="908" y="1315"/>
                    <a:pt x="1004" y="1293"/>
                    <a:pt x="1096" y="1247"/>
                  </a:cubicBezTo>
                  <a:cubicBezTo>
                    <a:pt x="1626" y="991"/>
                    <a:pt x="1589" y="243"/>
                    <a:pt x="1023" y="42"/>
                  </a:cubicBezTo>
                  <a:cubicBezTo>
                    <a:pt x="946" y="14"/>
                    <a:pt x="869" y="1"/>
                    <a:pt x="79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2"/>
            <p:cNvSpPr/>
            <p:nvPr/>
          </p:nvSpPr>
          <p:spPr>
            <a:xfrm>
              <a:off x="3473602" y="2855293"/>
              <a:ext cx="441072" cy="834901"/>
            </a:xfrm>
            <a:custGeom>
              <a:avLst/>
              <a:gdLst/>
              <a:ahLst/>
              <a:cxnLst/>
              <a:rect l="l" t="t" r="r" b="b"/>
              <a:pathLst>
                <a:path w="9056" h="17142" extrusionOk="0">
                  <a:moveTo>
                    <a:pt x="7741" y="0"/>
                  </a:moveTo>
                  <a:lnTo>
                    <a:pt x="7339" y="92"/>
                  </a:lnTo>
                  <a:lnTo>
                    <a:pt x="6792" y="220"/>
                  </a:lnTo>
                  <a:cubicBezTo>
                    <a:pt x="6828" y="384"/>
                    <a:pt x="6865" y="548"/>
                    <a:pt x="6901" y="712"/>
                  </a:cubicBezTo>
                  <a:cubicBezTo>
                    <a:pt x="6974" y="1059"/>
                    <a:pt x="7047" y="1424"/>
                    <a:pt x="7102" y="1771"/>
                  </a:cubicBezTo>
                  <a:cubicBezTo>
                    <a:pt x="7978" y="6901"/>
                    <a:pt x="7376" y="10753"/>
                    <a:pt x="5277" y="13217"/>
                  </a:cubicBezTo>
                  <a:cubicBezTo>
                    <a:pt x="4236" y="14458"/>
                    <a:pt x="2794" y="15371"/>
                    <a:pt x="987" y="15919"/>
                  </a:cubicBezTo>
                  <a:cubicBezTo>
                    <a:pt x="658" y="16339"/>
                    <a:pt x="329" y="16740"/>
                    <a:pt x="1" y="17142"/>
                  </a:cubicBezTo>
                  <a:cubicBezTo>
                    <a:pt x="2593" y="16613"/>
                    <a:pt x="4601" y="15499"/>
                    <a:pt x="6007" y="13838"/>
                  </a:cubicBezTo>
                  <a:cubicBezTo>
                    <a:pt x="8453" y="10954"/>
                    <a:pt x="9055" y="6463"/>
                    <a:pt x="7832" y="457"/>
                  </a:cubicBezTo>
                  <a:cubicBezTo>
                    <a:pt x="7796" y="311"/>
                    <a:pt x="7759" y="165"/>
                    <a:pt x="7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2"/>
            <p:cNvSpPr/>
            <p:nvPr/>
          </p:nvSpPr>
          <p:spPr>
            <a:xfrm>
              <a:off x="3442820" y="2276473"/>
              <a:ext cx="504730" cy="380630"/>
            </a:xfrm>
            <a:custGeom>
              <a:avLst/>
              <a:gdLst/>
              <a:ahLst/>
              <a:cxnLst/>
              <a:rect l="l" t="t" r="r" b="b"/>
              <a:pathLst>
                <a:path w="10363" h="7815" extrusionOk="0">
                  <a:moveTo>
                    <a:pt x="10052" y="0"/>
                  </a:moveTo>
                  <a:cubicBezTo>
                    <a:pt x="9888" y="0"/>
                    <a:pt x="9760" y="128"/>
                    <a:pt x="9760" y="292"/>
                  </a:cubicBezTo>
                  <a:lnTo>
                    <a:pt x="9779" y="4035"/>
                  </a:lnTo>
                  <a:lnTo>
                    <a:pt x="9779" y="4163"/>
                  </a:lnTo>
                  <a:cubicBezTo>
                    <a:pt x="9724" y="5167"/>
                    <a:pt x="9085" y="6043"/>
                    <a:pt x="8136" y="6390"/>
                  </a:cubicBezTo>
                  <a:cubicBezTo>
                    <a:pt x="8081" y="6408"/>
                    <a:pt x="8008" y="6426"/>
                    <a:pt x="7953" y="6444"/>
                  </a:cubicBezTo>
                  <a:lnTo>
                    <a:pt x="5270" y="7156"/>
                  </a:lnTo>
                  <a:cubicBezTo>
                    <a:pt x="5055" y="7216"/>
                    <a:pt x="4838" y="7244"/>
                    <a:pt x="4622" y="7244"/>
                  </a:cubicBezTo>
                  <a:cubicBezTo>
                    <a:pt x="3775" y="7244"/>
                    <a:pt x="2964" y="6803"/>
                    <a:pt x="2513" y="6061"/>
                  </a:cubicBezTo>
                  <a:cubicBezTo>
                    <a:pt x="2495" y="6043"/>
                    <a:pt x="2477" y="6025"/>
                    <a:pt x="2477" y="6006"/>
                  </a:cubicBezTo>
                  <a:lnTo>
                    <a:pt x="596" y="2775"/>
                  </a:lnTo>
                  <a:cubicBezTo>
                    <a:pt x="535" y="2670"/>
                    <a:pt x="441" y="2626"/>
                    <a:pt x="350" y="2626"/>
                  </a:cubicBezTo>
                  <a:cubicBezTo>
                    <a:pt x="172" y="2626"/>
                    <a:pt x="1" y="2795"/>
                    <a:pt x="85" y="3012"/>
                  </a:cubicBezTo>
                  <a:cubicBezTo>
                    <a:pt x="85" y="3031"/>
                    <a:pt x="85" y="3049"/>
                    <a:pt x="103" y="3049"/>
                  </a:cubicBezTo>
                  <a:lnTo>
                    <a:pt x="1965" y="6280"/>
                  </a:lnTo>
                  <a:cubicBezTo>
                    <a:pt x="1984" y="6317"/>
                    <a:pt x="2002" y="6353"/>
                    <a:pt x="2039" y="6371"/>
                  </a:cubicBezTo>
                  <a:cubicBezTo>
                    <a:pt x="2294" y="6791"/>
                    <a:pt x="2641" y="7138"/>
                    <a:pt x="3061" y="7375"/>
                  </a:cubicBezTo>
                  <a:cubicBezTo>
                    <a:pt x="3152" y="7448"/>
                    <a:pt x="3262" y="7485"/>
                    <a:pt x="3371" y="7540"/>
                  </a:cubicBezTo>
                  <a:cubicBezTo>
                    <a:pt x="3462" y="7576"/>
                    <a:pt x="3554" y="7613"/>
                    <a:pt x="3645" y="7649"/>
                  </a:cubicBezTo>
                  <a:cubicBezTo>
                    <a:pt x="3966" y="7760"/>
                    <a:pt x="4293" y="7815"/>
                    <a:pt x="4619" y="7815"/>
                  </a:cubicBezTo>
                  <a:cubicBezTo>
                    <a:pt x="4886" y="7815"/>
                    <a:pt x="5153" y="7778"/>
                    <a:pt x="5416" y="7704"/>
                  </a:cubicBezTo>
                  <a:lnTo>
                    <a:pt x="8099" y="6974"/>
                  </a:lnTo>
                  <a:lnTo>
                    <a:pt x="8172" y="6956"/>
                  </a:lnTo>
                  <a:cubicBezTo>
                    <a:pt x="8720" y="6791"/>
                    <a:pt x="9213" y="6481"/>
                    <a:pt x="9596" y="6043"/>
                  </a:cubicBezTo>
                  <a:cubicBezTo>
                    <a:pt x="9669" y="5970"/>
                    <a:pt x="9724" y="5897"/>
                    <a:pt x="9797" y="5824"/>
                  </a:cubicBezTo>
                  <a:cubicBezTo>
                    <a:pt x="9852" y="5733"/>
                    <a:pt x="9925" y="5623"/>
                    <a:pt x="9979" y="5532"/>
                  </a:cubicBezTo>
                  <a:cubicBezTo>
                    <a:pt x="10199" y="5112"/>
                    <a:pt x="10326" y="4655"/>
                    <a:pt x="10363" y="4181"/>
                  </a:cubicBezTo>
                  <a:lnTo>
                    <a:pt x="10363" y="4035"/>
                  </a:lnTo>
                  <a:lnTo>
                    <a:pt x="10326" y="292"/>
                  </a:lnTo>
                  <a:cubicBezTo>
                    <a:pt x="10326" y="274"/>
                    <a:pt x="10326" y="274"/>
                    <a:pt x="10326" y="256"/>
                  </a:cubicBezTo>
                  <a:cubicBezTo>
                    <a:pt x="10308" y="110"/>
                    <a:pt x="10199" y="0"/>
                    <a:pt x="10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2"/>
            <p:cNvSpPr/>
            <p:nvPr/>
          </p:nvSpPr>
          <p:spPr>
            <a:xfrm>
              <a:off x="3663897" y="1880738"/>
              <a:ext cx="284583" cy="837677"/>
            </a:xfrm>
            <a:custGeom>
              <a:avLst/>
              <a:gdLst/>
              <a:ahLst/>
              <a:cxnLst/>
              <a:rect l="l" t="t" r="r" b="b"/>
              <a:pathLst>
                <a:path w="5843" h="17199" extrusionOk="0">
                  <a:moveTo>
                    <a:pt x="2245" y="1"/>
                  </a:moveTo>
                  <a:cubicBezTo>
                    <a:pt x="1934" y="1"/>
                    <a:pt x="1616" y="42"/>
                    <a:pt x="1297" y="130"/>
                  </a:cubicBezTo>
                  <a:lnTo>
                    <a:pt x="256" y="404"/>
                  </a:lnTo>
                  <a:cubicBezTo>
                    <a:pt x="92" y="440"/>
                    <a:pt x="0" y="604"/>
                    <a:pt x="55" y="769"/>
                  </a:cubicBezTo>
                  <a:cubicBezTo>
                    <a:pt x="86" y="893"/>
                    <a:pt x="210" y="977"/>
                    <a:pt x="336" y="977"/>
                  </a:cubicBezTo>
                  <a:cubicBezTo>
                    <a:pt x="358" y="977"/>
                    <a:pt x="380" y="975"/>
                    <a:pt x="402" y="969"/>
                  </a:cubicBezTo>
                  <a:lnTo>
                    <a:pt x="1443" y="677"/>
                  </a:lnTo>
                  <a:cubicBezTo>
                    <a:pt x="1707" y="606"/>
                    <a:pt x="1970" y="573"/>
                    <a:pt x="2228" y="573"/>
                  </a:cubicBezTo>
                  <a:cubicBezTo>
                    <a:pt x="3823" y="573"/>
                    <a:pt x="5203" y="1862"/>
                    <a:pt x="5203" y="3543"/>
                  </a:cubicBezTo>
                  <a:lnTo>
                    <a:pt x="5276" y="16888"/>
                  </a:lnTo>
                  <a:cubicBezTo>
                    <a:pt x="5276" y="17052"/>
                    <a:pt x="5404" y="17180"/>
                    <a:pt x="5568" y="17180"/>
                  </a:cubicBezTo>
                  <a:lnTo>
                    <a:pt x="5568" y="17198"/>
                  </a:lnTo>
                  <a:cubicBezTo>
                    <a:pt x="5714" y="17180"/>
                    <a:pt x="5842" y="17052"/>
                    <a:pt x="5842" y="16906"/>
                  </a:cubicBezTo>
                  <a:lnTo>
                    <a:pt x="5787" y="3543"/>
                  </a:lnTo>
                  <a:cubicBezTo>
                    <a:pt x="5772" y="1536"/>
                    <a:pt x="4140" y="1"/>
                    <a:pt x="2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2"/>
            <p:cNvSpPr/>
            <p:nvPr/>
          </p:nvSpPr>
          <p:spPr>
            <a:xfrm>
              <a:off x="3271764" y="1951946"/>
              <a:ext cx="410827" cy="838457"/>
            </a:xfrm>
            <a:custGeom>
              <a:avLst/>
              <a:gdLst/>
              <a:ahLst/>
              <a:cxnLst/>
              <a:rect l="l" t="t" r="r" b="b"/>
              <a:pathLst>
                <a:path w="8435" h="17215" extrusionOk="0">
                  <a:moveTo>
                    <a:pt x="4470" y="0"/>
                  </a:moveTo>
                  <a:cubicBezTo>
                    <a:pt x="4437" y="0"/>
                    <a:pt x="4401" y="6"/>
                    <a:pt x="4364" y="19"/>
                  </a:cubicBezTo>
                  <a:lnTo>
                    <a:pt x="3323" y="292"/>
                  </a:lnTo>
                  <a:cubicBezTo>
                    <a:pt x="1060" y="913"/>
                    <a:pt x="1" y="3487"/>
                    <a:pt x="1169" y="5513"/>
                  </a:cubicBezTo>
                  <a:lnTo>
                    <a:pt x="3597" y="9694"/>
                  </a:lnTo>
                  <a:lnTo>
                    <a:pt x="5551" y="13053"/>
                  </a:lnTo>
                  <a:lnTo>
                    <a:pt x="6226" y="14258"/>
                  </a:lnTo>
                  <a:lnTo>
                    <a:pt x="7869" y="17069"/>
                  </a:lnTo>
                  <a:cubicBezTo>
                    <a:pt x="7905" y="17160"/>
                    <a:pt x="8015" y="17215"/>
                    <a:pt x="8106" y="17215"/>
                  </a:cubicBezTo>
                  <a:cubicBezTo>
                    <a:pt x="8161" y="17215"/>
                    <a:pt x="8216" y="17197"/>
                    <a:pt x="8252" y="17178"/>
                  </a:cubicBezTo>
                  <a:cubicBezTo>
                    <a:pt x="8398" y="17087"/>
                    <a:pt x="8435" y="16923"/>
                    <a:pt x="8362" y="16777"/>
                  </a:cubicBezTo>
                  <a:lnTo>
                    <a:pt x="6883" y="14239"/>
                  </a:lnTo>
                  <a:lnTo>
                    <a:pt x="6737" y="13984"/>
                  </a:lnTo>
                  <a:lnTo>
                    <a:pt x="6025" y="12761"/>
                  </a:lnTo>
                  <a:lnTo>
                    <a:pt x="1680" y="5221"/>
                  </a:lnTo>
                  <a:cubicBezTo>
                    <a:pt x="695" y="3524"/>
                    <a:pt x="1571" y="1369"/>
                    <a:pt x="3469" y="858"/>
                  </a:cubicBezTo>
                  <a:lnTo>
                    <a:pt x="4510" y="566"/>
                  </a:lnTo>
                  <a:cubicBezTo>
                    <a:pt x="4872" y="484"/>
                    <a:pt x="4774" y="0"/>
                    <a:pt x="44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2"/>
            <p:cNvSpPr/>
            <p:nvPr/>
          </p:nvSpPr>
          <p:spPr>
            <a:xfrm>
              <a:off x="3566972" y="2545864"/>
              <a:ext cx="391247" cy="351309"/>
            </a:xfrm>
            <a:custGeom>
              <a:avLst/>
              <a:gdLst/>
              <a:ahLst/>
              <a:cxnLst/>
              <a:rect l="l" t="t" r="r" b="b"/>
              <a:pathLst>
                <a:path w="8033" h="7213" extrusionOk="0">
                  <a:moveTo>
                    <a:pt x="7047" y="1"/>
                  </a:moveTo>
                  <a:lnTo>
                    <a:pt x="7047" y="530"/>
                  </a:lnTo>
                  <a:lnTo>
                    <a:pt x="7065" y="4601"/>
                  </a:lnTo>
                  <a:cubicBezTo>
                    <a:pt x="7065" y="5130"/>
                    <a:pt x="6719" y="5587"/>
                    <a:pt x="6207" y="5733"/>
                  </a:cubicBezTo>
                  <a:lnTo>
                    <a:pt x="5477" y="5934"/>
                  </a:lnTo>
                  <a:lnTo>
                    <a:pt x="4455" y="6207"/>
                  </a:lnTo>
                  <a:cubicBezTo>
                    <a:pt x="4349" y="6238"/>
                    <a:pt x="4242" y="6252"/>
                    <a:pt x="4137" y="6252"/>
                  </a:cubicBezTo>
                  <a:cubicBezTo>
                    <a:pt x="3736" y="6252"/>
                    <a:pt x="3361" y="6040"/>
                    <a:pt x="3159" y="5678"/>
                  </a:cubicBezTo>
                  <a:lnTo>
                    <a:pt x="1096" y="2137"/>
                  </a:lnTo>
                  <a:lnTo>
                    <a:pt x="840" y="1680"/>
                  </a:lnTo>
                  <a:lnTo>
                    <a:pt x="676" y="1771"/>
                  </a:lnTo>
                  <a:lnTo>
                    <a:pt x="512" y="1863"/>
                  </a:lnTo>
                  <a:lnTo>
                    <a:pt x="165" y="2064"/>
                  </a:lnTo>
                  <a:lnTo>
                    <a:pt x="1" y="2155"/>
                  </a:lnTo>
                  <a:lnTo>
                    <a:pt x="2319" y="6153"/>
                  </a:lnTo>
                  <a:cubicBezTo>
                    <a:pt x="2700" y="6812"/>
                    <a:pt x="3411" y="7213"/>
                    <a:pt x="4149" y="7213"/>
                  </a:cubicBezTo>
                  <a:cubicBezTo>
                    <a:pt x="4330" y="7213"/>
                    <a:pt x="4512" y="7189"/>
                    <a:pt x="4692" y="7138"/>
                  </a:cubicBezTo>
                  <a:lnTo>
                    <a:pt x="4984" y="7065"/>
                  </a:lnTo>
                  <a:lnTo>
                    <a:pt x="5349" y="6956"/>
                  </a:lnTo>
                  <a:lnTo>
                    <a:pt x="5897" y="6810"/>
                  </a:lnTo>
                  <a:lnTo>
                    <a:pt x="6463" y="6664"/>
                  </a:lnTo>
                  <a:cubicBezTo>
                    <a:pt x="7394" y="6408"/>
                    <a:pt x="8033" y="5568"/>
                    <a:pt x="8033" y="4601"/>
                  </a:cubicBezTo>
                  <a:lnTo>
                    <a:pt x="80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2"/>
            <p:cNvSpPr/>
            <p:nvPr/>
          </p:nvSpPr>
          <p:spPr>
            <a:xfrm>
              <a:off x="2063465" y="1316189"/>
              <a:ext cx="620648" cy="413505"/>
            </a:xfrm>
            <a:custGeom>
              <a:avLst/>
              <a:gdLst/>
              <a:ahLst/>
              <a:cxnLst/>
              <a:rect l="l" t="t" r="r" b="b"/>
              <a:pathLst>
                <a:path w="12743" h="8490" extrusionOk="0">
                  <a:moveTo>
                    <a:pt x="7467" y="1"/>
                  </a:moveTo>
                  <a:cubicBezTo>
                    <a:pt x="3724" y="1"/>
                    <a:pt x="2830" y="2940"/>
                    <a:pt x="0" y="3214"/>
                  </a:cubicBezTo>
                  <a:lnTo>
                    <a:pt x="1935" y="8490"/>
                  </a:lnTo>
                  <a:lnTo>
                    <a:pt x="11373" y="8490"/>
                  </a:lnTo>
                  <a:lnTo>
                    <a:pt x="12742" y="3177"/>
                  </a:lnTo>
                  <a:cubicBezTo>
                    <a:pt x="10406" y="2392"/>
                    <a:pt x="10132" y="1"/>
                    <a:pt x="7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2"/>
            <p:cNvSpPr/>
            <p:nvPr/>
          </p:nvSpPr>
          <p:spPr>
            <a:xfrm>
              <a:off x="2427105" y="1446915"/>
              <a:ext cx="48949" cy="132526"/>
            </a:xfrm>
            <a:custGeom>
              <a:avLst/>
              <a:gdLst/>
              <a:ahLst/>
              <a:cxnLst/>
              <a:rect l="l" t="t" r="r" b="b"/>
              <a:pathLst>
                <a:path w="1005" h="2721" extrusionOk="0">
                  <a:moveTo>
                    <a:pt x="329" y="0"/>
                  </a:moveTo>
                  <a:lnTo>
                    <a:pt x="1" y="2611"/>
                  </a:lnTo>
                  <a:lnTo>
                    <a:pt x="859" y="2720"/>
                  </a:lnTo>
                  <a:lnTo>
                    <a:pt x="1005" y="73"/>
                  </a:lnTo>
                  <a:lnTo>
                    <a:pt x="329" y="0"/>
                  </a:ln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2"/>
            <p:cNvSpPr/>
            <p:nvPr/>
          </p:nvSpPr>
          <p:spPr>
            <a:xfrm>
              <a:off x="2389747" y="1484272"/>
              <a:ext cx="132526" cy="48949"/>
            </a:xfrm>
            <a:custGeom>
              <a:avLst/>
              <a:gdLst/>
              <a:ahLst/>
              <a:cxnLst/>
              <a:rect l="l" t="t" r="r" b="b"/>
              <a:pathLst>
                <a:path w="2721" h="1005" extrusionOk="0">
                  <a:moveTo>
                    <a:pt x="92" y="0"/>
                  </a:moveTo>
                  <a:lnTo>
                    <a:pt x="1" y="858"/>
                  </a:lnTo>
                  <a:lnTo>
                    <a:pt x="2630" y="1004"/>
                  </a:lnTo>
                  <a:lnTo>
                    <a:pt x="2721" y="329"/>
                  </a:lnTo>
                  <a:lnTo>
                    <a:pt x="92" y="0"/>
                  </a:ln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2"/>
            <p:cNvSpPr/>
            <p:nvPr/>
          </p:nvSpPr>
          <p:spPr>
            <a:xfrm>
              <a:off x="2888594" y="3424323"/>
              <a:ext cx="330756" cy="286337"/>
            </a:xfrm>
            <a:custGeom>
              <a:avLst/>
              <a:gdLst/>
              <a:ahLst/>
              <a:cxnLst/>
              <a:rect l="l" t="t" r="r" b="b"/>
              <a:pathLst>
                <a:path w="6791" h="5879" extrusionOk="0">
                  <a:moveTo>
                    <a:pt x="6681" y="1"/>
                  </a:moveTo>
                  <a:lnTo>
                    <a:pt x="6681" y="1"/>
                  </a:lnTo>
                  <a:cubicBezTo>
                    <a:pt x="3633" y="202"/>
                    <a:pt x="0" y="2830"/>
                    <a:pt x="0" y="2830"/>
                  </a:cubicBezTo>
                  <a:lnTo>
                    <a:pt x="1077" y="5879"/>
                  </a:lnTo>
                  <a:cubicBezTo>
                    <a:pt x="6791" y="2465"/>
                    <a:pt x="6681" y="1"/>
                    <a:pt x="6681"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2"/>
            <p:cNvSpPr/>
            <p:nvPr/>
          </p:nvSpPr>
          <p:spPr>
            <a:xfrm>
              <a:off x="1342373" y="3439470"/>
              <a:ext cx="409950" cy="329002"/>
            </a:xfrm>
            <a:custGeom>
              <a:avLst/>
              <a:gdLst/>
              <a:ahLst/>
              <a:cxnLst/>
              <a:rect l="l" t="t" r="r" b="b"/>
              <a:pathLst>
                <a:path w="8417" h="6755" extrusionOk="0">
                  <a:moveTo>
                    <a:pt x="512" y="0"/>
                  </a:moveTo>
                  <a:cubicBezTo>
                    <a:pt x="512" y="0"/>
                    <a:pt x="0" y="3688"/>
                    <a:pt x="8270" y="6754"/>
                  </a:cubicBezTo>
                  <a:lnTo>
                    <a:pt x="8416" y="3268"/>
                  </a:lnTo>
                  <a:cubicBezTo>
                    <a:pt x="8416" y="3268"/>
                    <a:pt x="5094" y="73"/>
                    <a:pt x="512"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2"/>
            <p:cNvSpPr/>
            <p:nvPr/>
          </p:nvSpPr>
          <p:spPr>
            <a:xfrm>
              <a:off x="1368138" y="2631246"/>
              <a:ext cx="1845871" cy="1626065"/>
            </a:xfrm>
            <a:custGeom>
              <a:avLst/>
              <a:gdLst/>
              <a:ahLst/>
              <a:cxnLst/>
              <a:rect l="l" t="t" r="r" b="b"/>
              <a:pathLst>
                <a:path w="37899" h="33386" extrusionOk="0">
                  <a:moveTo>
                    <a:pt x="16303" y="0"/>
                  </a:moveTo>
                  <a:cubicBezTo>
                    <a:pt x="16303" y="0"/>
                    <a:pt x="15591" y="146"/>
                    <a:pt x="14514" y="402"/>
                  </a:cubicBezTo>
                  <a:cubicBezTo>
                    <a:pt x="14002" y="530"/>
                    <a:pt x="13418" y="694"/>
                    <a:pt x="12779" y="858"/>
                  </a:cubicBezTo>
                  <a:cubicBezTo>
                    <a:pt x="10753" y="1424"/>
                    <a:pt x="8307" y="2209"/>
                    <a:pt x="6755" y="3140"/>
                  </a:cubicBezTo>
                  <a:cubicBezTo>
                    <a:pt x="4638" y="4418"/>
                    <a:pt x="2191" y="10460"/>
                    <a:pt x="895" y="14002"/>
                  </a:cubicBezTo>
                  <a:cubicBezTo>
                    <a:pt x="859" y="14111"/>
                    <a:pt x="841" y="14203"/>
                    <a:pt x="804" y="14294"/>
                  </a:cubicBezTo>
                  <a:cubicBezTo>
                    <a:pt x="311" y="15681"/>
                    <a:pt x="1" y="16612"/>
                    <a:pt x="1" y="16612"/>
                  </a:cubicBezTo>
                  <a:cubicBezTo>
                    <a:pt x="1" y="16612"/>
                    <a:pt x="512" y="16722"/>
                    <a:pt x="1297" y="16941"/>
                  </a:cubicBezTo>
                  <a:lnTo>
                    <a:pt x="1480" y="16996"/>
                  </a:lnTo>
                  <a:cubicBezTo>
                    <a:pt x="2593" y="17306"/>
                    <a:pt x="3707" y="17671"/>
                    <a:pt x="4784" y="18109"/>
                  </a:cubicBezTo>
                  <a:lnTo>
                    <a:pt x="4911" y="18182"/>
                  </a:lnTo>
                  <a:cubicBezTo>
                    <a:pt x="5806" y="18547"/>
                    <a:pt x="6646" y="18985"/>
                    <a:pt x="7431" y="19515"/>
                  </a:cubicBezTo>
                  <a:cubicBezTo>
                    <a:pt x="7577" y="19624"/>
                    <a:pt x="7686" y="19697"/>
                    <a:pt x="7759" y="19752"/>
                  </a:cubicBezTo>
                  <a:lnTo>
                    <a:pt x="7851" y="19825"/>
                  </a:lnTo>
                  <a:lnTo>
                    <a:pt x="7887" y="19843"/>
                  </a:lnTo>
                  <a:cubicBezTo>
                    <a:pt x="7997" y="19935"/>
                    <a:pt x="8106" y="20026"/>
                    <a:pt x="8197" y="20117"/>
                  </a:cubicBezTo>
                  <a:cubicBezTo>
                    <a:pt x="8270" y="20172"/>
                    <a:pt x="8307" y="20227"/>
                    <a:pt x="8380" y="20282"/>
                  </a:cubicBezTo>
                  <a:lnTo>
                    <a:pt x="7285" y="27219"/>
                  </a:lnTo>
                  <a:lnTo>
                    <a:pt x="6646" y="31216"/>
                  </a:lnTo>
                  <a:cubicBezTo>
                    <a:pt x="10405" y="32658"/>
                    <a:pt x="14375" y="33385"/>
                    <a:pt x="18354" y="33385"/>
                  </a:cubicBezTo>
                  <a:cubicBezTo>
                    <a:pt x="20674" y="33385"/>
                    <a:pt x="22998" y="33138"/>
                    <a:pt x="25284" y="32640"/>
                  </a:cubicBezTo>
                  <a:lnTo>
                    <a:pt x="25540" y="32567"/>
                  </a:lnTo>
                  <a:cubicBezTo>
                    <a:pt x="28570" y="31892"/>
                    <a:pt x="31491" y="30778"/>
                    <a:pt x="34193" y="29263"/>
                  </a:cubicBezTo>
                  <a:cubicBezTo>
                    <a:pt x="34047" y="28697"/>
                    <a:pt x="33901" y="28131"/>
                    <a:pt x="33754" y="27547"/>
                  </a:cubicBezTo>
                  <a:cubicBezTo>
                    <a:pt x="33280" y="25649"/>
                    <a:pt x="32750" y="23695"/>
                    <a:pt x="32294" y="22125"/>
                  </a:cubicBezTo>
                  <a:cubicBezTo>
                    <a:pt x="32039" y="21194"/>
                    <a:pt x="31728" y="20282"/>
                    <a:pt x="31363" y="19387"/>
                  </a:cubicBezTo>
                  <a:cubicBezTo>
                    <a:pt x="31363" y="19351"/>
                    <a:pt x="31345" y="19314"/>
                    <a:pt x="31327" y="19296"/>
                  </a:cubicBezTo>
                  <a:cubicBezTo>
                    <a:pt x="31308" y="19241"/>
                    <a:pt x="31272" y="19205"/>
                    <a:pt x="31254" y="19150"/>
                  </a:cubicBezTo>
                  <a:cubicBezTo>
                    <a:pt x="31235" y="19132"/>
                    <a:pt x="31235" y="19132"/>
                    <a:pt x="31217" y="19113"/>
                  </a:cubicBezTo>
                  <a:lnTo>
                    <a:pt x="31308" y="19058"/>
                  </a:lnTo>
                  <a:cubicBezTo>
                    <a:pt x="31345" y="19040"/>
                    <a:pt x="31436" y="19004"/>
                    <a:pt x="31473" y="18967"/>
                  </a:cubicBezTo>
                  <a:cubicBezTo>
                    <a:pt x="31509" y="18949"/>
                    <a:pt x="31546" y="18931"/>
                    <a:pt x="31582" y="18912"/>
                  </a:cubicBezTo>
                  <a:cubicBezTo>
                    <a:pt x="32896" y="18219"/>
                    <a:pt x="34229" y="17598"/>
                    <a:pt x="35616" y="17050"/>
                  </a:cubicBezTo>
                  <a:lnTo>
                    <a:pt x="35653" y="17032"/>
                  </a:lnTo>
                  <a:cubicBezTo>
                    <a:pt x="35909" y="16941"/>
                    <a:pt x="36164" y="16850"/>
                    <a:pt x="36420" y="16758"/>
                  </a:cubicBezTo>
                  <a:lnTo>
                    <a:pt x="36493" y="16722"/>
                  </a:lnTo>
                  <a:lnTo>
                    <a:pt x="36621" y="16685"/>
                  </a:lnTo>
                  <a:cubicBezTo>
                    <a:pt x="37040" y="16539"/>
                    <a:pt x="37479" y="16411"/>
                    <a:pt x="37898" y="16284"/>
                  </a:cubicBezTo>
                  <a:cubicBezTo>
                    <a:pt x="37898" y="16284"/>
                    <a:pt x="37570" y="15426"/>
                    <a:pt x="37077" y="14148"/>
                  </a:cubicBezTo>
                  <a:lnTo>
                    <a:pt x="36967" y="13892"/>
                  </a:lnTo>
                  <a:cubicBezTo>
                    <a:pt x="35397" y="10095"/>
                    <a:pt x="32239" y="3067"/>
                    <a:pt x="30396" y="2538"/>
                  </a:cubicBezTo>
                  <a:cubicBezTo>
                    <a:pt x="29465" y="2264"/>
                    <a:pt x="28497" y="2026"/>
                    <a:pt x="27603" y="1807"/>
                  </a:cubicBezTo>
                  <a:cubicBezTo>
                    <a:pt x="27128" y="1680"/>
                    <a:pt x="26672" y="1588"/>
                    <a:pt x="26233" y="1479"/>
                  </a:cubicBezTo>
                  <a:lnTo>
                    <a:pt x="25229" y="1260"/>
                  </a:lnTo>
                  <a:cubicBezTo>
                    <a:pt x="23933" y="986"/>
                    <a:pt x="23057" y="822"/>
                    <a:pt x="23057" y="822"/>
                  </a:cubicBezTo>
                  <a:lnTo>
                    <a:pt x="21158" y="584"/>
                  </a:lnTo>
                  <a:lnTo>
                    <a:pt x="163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2"/>
            <p:cNvSpPr/>
            <p:nvPr/>
          </p:nvSpPr>
          <p:spPr>
            <a:xfrm>
              <a:off x="2740090" y="2961033"/>
              <a:ext cx="162772" cy="595419"/>
            </a:xfrm>
            <a:custGeom>
              <a:avLst/>
              <a:gdLst/>
              <a:ahLst/>
              <a:cxnLst/>
              <a:rect l="l" t="t" r="r" b="b"/>
              <a:pathLst>
                <a:path w="3342" h="12225" extrusionOk="0">
                  <a:moveTo>
                    <a:pt x="379" y="0"/>
                  </a:moveTo>
                  <a:cubicBezTo>
                    <a:pt x="367" y="0"/>
                    <a:pt x="354" y="6"/>
                    <a:pt x="347" y="20"/>
                  </a:cubicBezTo>
                  <a:cubicBezTo>
                    <a:pt x="92" y="367"/>
                    <a:pt x="92" y="988"/>
                    <a:pt x="55" y="1444"/>
                  </a:cubicBezTo>
                  <a:cubicBezTo>
                    <a:pt x="0" y="1992"/>
                    <a:pt x="0" y="2539"/>
                    <a:pt x="37" y="3087"/>
                  </a:cubicBezTo>
                  <a:cubicBezTo>
                    <a:pt x="146" y="4054"/>
                    <a:pt x="457" y="4985"/>
                    <a:pt x="968" y="5825"/>
                  </a:cubicBezTo>
                  <a:cubicBezTo>
                    <a:pt x="1461" y="6647"/>
                    <a:pt x="2063" y="7377"/>
                    <a:pt x="2465" y="8253"/>
                  </a:cubicBezTo>
                  <a:cubicBezTo>
                    <a:pt x="3031" y="9476"/>
                    <a:pt x="2921" y="10718"/>
                    <a:pt x="2720" y="12014"/>
                  </a:cubicBezTo>
                  <a:cubicBezTo>
                    <a:pt x="2710" y="12149"/>
                    <a:pt x="2800" y="12225"/>
                    <a:pt x="2886" y="12225"/>
                  </a:cubicBezTo>
                  <a:cubicBezTo>
                    <a:pt x="2952" y="12225"/>
                    <a:pt x="3015" y="12181"/>
                    <a:pt x="3031" y="12087"/>
                  </a:cubicBezTo>
                  <a:cubicBezTo>
                    <a:pt x="3195" y="11010"/>
                    <a:pt x="3341" y="9878"/>
                    <a:pt x="3013" y="8801"/>
                  </a:cubicBezTo>
                  <a:cubicBezTo>
                    <a:pt x="2720" y="7906"/>
                    <a:pt x="2191" y="7140"/>
                    <a:pt x="1698" y="6391"/>
                  </a:cubicBezTo>
                  <a:cubicBezTo>
                    <a:pt x="1114" y="5515"/>
                    <a:pt x="585" y="4639"/>
                    <a:pt x="384" y="3562"/>
                  </a:cubicBezTo>
                  <a:cubicBezTo>
                    <a:pt x="256" y="2886"/>
                    <a:pt x="238" y="2192"/>
                    <a:pt x="311" y="1499"/>
                  </a:cubicBezTo>
                  <a:cubicBezTo>
                    <a:pt x="347" y="1042"/>
                    <a:pt x="530" y="476"/>
                    <a:pt x="420" y="38"/>
                  </a:cubicBezTo>
                  <a:cubicBezTo>
                    <a:pt x="420" y="16"/>
                    <a:pt x="399"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2"/>
            <p:cNvSpPr/>
            <p:nvPr/>
          </p:nvSpPr>
          <p:spPr>
            <a:xfrm>
              <a:off x="2871011" y="3293645"/>
              <a:ext cx="292327" cy="98822"/>
            </a:xfrm>
            <a:custGeom>
              <a:avLst/>
              <a:gdLst/>
              <a:ahLst/>
              <a:cxnLst/>
              <a:rect l="l" t="t" r="r" b="b"/>
              <a:pathLst>
                <a:path w="6002" h="2029" extrusionOk="0">
                  <a:moveTo>
                    <a:pt x="5874" y="0"/>
                  </a:moveTo>
                  <a:cubicBezTo>
                    <a:pt x="4852" y="110"/>
                    <a:pt x="3866" y="311"/>
                    <a:pt x="2898" y="621"/>
                  </a:cubicBezTo>
                  <a:cubicBezTo>
                    <a:pt x="1894" y="895"/>
                    <a:pt x="945" y="1315"/>
                    <a:pt x="69" y="1862"/>
                  </a:cubicBezTo>
                  <a:cubicBezTo>
                    <a:pt x="1" y="1913"/>
                    <a:pt x="44" y="2028"/>
                    <a:pt x="110" y="2028"/>
                  </a:cubicBezTo>
                  <a:cubicBezTo>
                    <a:pt x="114" y="2028"/>
                    <a:pt x="119" y="2028"/>
                    <a:pt x="124" y="2027"/>
                  </a:cubicBezTo>
                  <a:cubicBezTo>
                    <a:pt x="1036" y="1643"/>
                    <a:pt x="1949" y="1187"/>
                    <a:pt x="2880" y="895"/>
                  </a:cubicBezTo>
                  <a:cubicBezTo>
                    <a:pt x="3848" y="603"/>
                    <a:pt x="4852" y="384"/>
                    <a:pt x="5874" y="274"/>
                  </a:cubicBezTo>
                  <a:cubicBezTo>
                    <a:pt x="6002" y="274"/>
                    <a:pt x="6002" y="0"/>
                    <a:pt x="5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2"/>
            <p:cNvSpPr/>
            <p:nvPr/>
          </p:nvSpPr>
          <p:spPr>
            <a:xfrm>
              <a:off x="2502696" y="3313176"/>
              <a:ext cx="112070" cy="907861"/>
            </a:xfrm>
            <a:custGeom>
              <a:avLst/>
              <a:gdLst/>
              <a:ahLst/>
              <a:cxnLst/>
              <a:rect l="l" t="t" r="r" b="b"/>
              <a:pathLst>
                <a:path w="2301" h="18640" extrusionOk="0">
                  <a:moveTo>
                    <a:pt x="92" y="1"/>
                  </a:moveTo>
                  <a:cubicBezTo>
                    <a:pt x="37" y="19"/>
                    <a:pt x="0" y="74"/>
                    <a:pt x="19" y="129"/>
                  </a:cubicBezTo>
                  <a:cubicBezTo>
                    <a:pt x="329" y="1699"/>
                    <a:pt x="658" y="3250"/>
                    <a:pt x="931" y="4820"/>
                  </a:cubicBezTo>
                  <a:cubicBezTo>
                    <a:pt x="1223" y="6463"/>
                    <a:pt x="1461" y="8106"/>
                    <a:pt x="1643" y="9786"/>
                  </a:cubicBezTo>
                  <a:cubicBezTo>
                    <a:pt x="1662" y="9859"/>
                    <a:pt x="1662" y="9913"/>
                    <a:pt x="1662" y="9986"/>
                  </a:cubicBezTo>
                  <a:cubicBezTo>
                    <a:pt x="1698" y="10351"/>
                    <a:pt x="1735" y="10698"/>
                    <a:pt x="1771" y="11063"/>
                  </a:cubicBezTo>
                  <a:lnTo>
                    <a:pt x="1771" y="11191"/>
                  </a:lnTo>
                  <a:cubicBezTo>
                    <a:pt x="1972" y="13656"/>
                    <a:pt x="2045" y="16157"/>
                    <a:pt x="1990" y="18639"/>
                  </a:cubicBezTo>
                  <a:lnTo>
                    <a:pt x="2246" y="18566"/>
                  </a:lnTo>
                  <a:cubicBezTo>
                    <a:pt x="2300" y="16102"/>
                    <a:pt x="2227" y="13619"/>
                    <a:pt x="2027" y="11155"/>
                  </a:cubicBezTo>
                  <a:cubicBezTo>
                    <a:pt x="1990" y="10735"/>
                    <a:pt x="1954" y="10333"/>
                    <a:pt x="1917" y="9932"/>
                  </a:cubicBezTo>
                  <a:cubicBezTo>
                    <a:pt x="1917" y="9895"/>
                    <a:pt x="1899" y="9859"/>
                    <a:pt x="1899" y="9822"/>
                  </a:cubicBezTo>
                  <a:cubicBezTo>
                    <a:pt x="1735" y="8197"/>
                    <a:pt x="1515" y="6591"/>
                    <a:pt x="1242" y="4966"/>
                  </a:cubicBezTo>
                  <a:cubicBezTo>
                    <a:pt x="1223" y="4930"/>
                    <a:pt x="1223" y="4875"/>
                    <a:pt x="1223" y="4838"/>
                  </a:cubicBezTo>
                  <a:cubicBezTo>
                    <a:pt x="950" y="3232"/>
                    <a:pt x="639" y="1626"/>
                    <a:pt x="201" y="74"/>
                  </a:cubicBezTo>
                  <a:cubicBezTo>
                    <a:pt x="201" y="37"/>
                    <a:pt x="183" y="19"/>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2"/>
            <p:cNvSpPr/>
            <p:nvPr/>
          </p:nvSpPr>
          <p:spPr>
            <a:xfrm>
              <a:off x="2643165" y="3163795"/>
              <a:ext cx="244548" cy="296126"/>
            </a:xfrm>
            <a:custGeom>
              <a:avLst/>
              <a:gdLst/>
              <a:ahLst/>
              <a:cxnLst/>
              <a:rect l="l" t="t" r="r" b="b"/>
              <a:pathLst>
                <a:path w="5021" h="6080" fill="none" extrusionOk="0">
                  <a:moveTo>
                    <a:pt x="1" y="5295"/>
                  </a:moveTo>
                  <a:cubicBezTo>
                    <a:pt x="1" y="5295"/>
                    <a:pt x="1461" y="6080"/>
                    <a:pt x="2118" y="5496"/>
                  </a:cubicBezTo>
                  <a:cubicBezTo>
                    <a:pt x="2794" y="4912"/>
                    <a:pt x="5021" y="1"/>
                    <a:pt x="5021" y="1"/>
                  </a:cubicBezTo>
                </a:path>
              </a:pathLst>
            </a:custGeom>
            <a:noFill/>
            <a:ln w="5925" cap="flat" cmpd="sng">
              <a:solidFill>
                <a:srgbClr val="E6EEFF"/>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2"/>
            <p:cNvSpPr/>
            <p:nvPr/>
          </p:nvSpPr>
          <p:spPr>
            <a:xfrm>
              <a:off x="2652078" y="3163795"/>
              <a:ext cx="244548" cy="297052"/>
            </a:xfrm>
            <a:custGeom>
              <a:avLst/>
              <a:gdLst/>
              <a:ahLst/>
              <a:cxnLst/>
              <a:rect l="l" t="t" r="r" b="b"/>
              <a:pathLst>
                <a:path w="5021" h="6099" fill="none" extrusionOk="0">
                  <a:moveTo>
                    <a:pt x="5020" y="5295"/>
                  </a:moveTo>
                  <a:cubicBezTo>
                    <a:pt x="5020" y="5295"/>
                    <a:pt x="3560" y="6098"/>
                    <a:pt x="2903" y="5514"/>
                  </a:cubicBezTo>
                  <a:cubicBezTo>
                    <a:pt x="2227" y="4930"/>
                    <a:pt x="0" y="1"/>
                    <a:pt x="0" y="1"/>
                  </a:cubicBezTo>
                </a:path>
              </a:pathLst>
            </a:custGeom>
            <a:noFill/>
            <a:ln w="5925" cap="flat" cmpd="sng">
              <a:solidFill>
                <a:srgbClr val="E6EEFF"/>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2"/>
            <p:cNvSpPr/>
            <p:nvPr/>
          </p:nvSpPr>
          <p:spPr>
            <a:xfrm>
              <a:off x="2554276" y="2881058"/>
              <a:ext cx="418814" cy="282781"/>
            </a:xfrm>
            <a:custGeom>
              <a:avLst/>
              <a:gdLst/>
              <a:ahLst/>
              <a:cxnLst/>
              <a:rect l="l" t="t" r="r" b="b"/>
              <a:pathLst>
                <a:path w="8599" h="5806" fill="none" extrusionOk="0">
                  <a:moveTo>
                    <a:pt x="2008" y="5806"/>
                  </a:moveTo>
                  <a:cubicBezTo>
                    <a:pt x="2008" y="5806"/>
                    <a:pt x="0" y="1"/>
                    <a:pt x="4290" y="1"/>
                  </a:cubicBezTo>
                  <a:cubicBezTo>
                    <a:pt x="8598" y="1"/>
                    <a:pt x="6846" y="5806"/>
                    <a:pt x="6846" y="5806"/>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2"/>
            <p:cNvSpPr/>
            <p:nvPr/>
          </p:nvSpPr>
          <p:spPr>
            <a:xfrm>
              <a:off x="2462660" y="2572555"/>
              <a:ext cx="317459" cy="308546"/>
            </a:xfrm>
            <a:custGeom>
              <a:avLst/>
              <a:gdLst/>
              <a:ahLst/>
              <a:cxnLst/>
              <a:rect l="l" t="t" r="r" b="b"/>
              <a:pathLst>
                <a:path w="6518" h="6335" fill="none" extrusionOk="0">
                  <a:moveTo>
                    <a:pt x="6518" y="6335"/>
                  </a:moveTo>
                  <a:cubicBezTo>
                    <a:pt x="6518" y="6335"/>
                    <a:pt x="5605" y="0"/>
                    <a:pt x="1" y="1479"/>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2"/>
            <p:cNvSpPr/>
            <p:nvPr/>
          </p:nvSpPr>
          <p:spPr>
            <a:xfrm>
              <a:off x="1856270" y="2708591"/>
              <a:ext cx="295250" cy="599315"/>
            </a:xfrm>
            <a:custGeom>
              <a:avLst/>
              <a:gdLst/>
              <a:ahLst/>
              <a:cxnLst/>
              <a:rect l="l" t="t" r="r" b="b"/>
              <a:pathLst>
                <a:path w="6062" h="12305" fill="none" extrusionOk="0">
                  <a:moveTo>
                    <a:pt x="5843" y="12304"/>
                  </a:moveTo>
                  <a:cubicBezTo>
                    <a:pt x="5843" y="12304"/>
                    <a:pt x="1" y="3597"/>
                    <a:pt x="6062" y="0"/>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2"/>
            <p:cNvSpPr/>
            <p:nvPr/>
          </p:nvSpPr>
          <p:spPr>
            <a:xfrm>
              <a:off x="2037651" y="3218492"/>
              <a:ext cx="209480" cy="174364"/>
            </a:xfrm>
            <a:custGeom>
              <a:avLst/>
              <a:gdLst/>
              <a:ahLst/>
              <a:cxnLst/>
              <a:rect l="l" t="t" r="r" b="b"/>
              <a:pathLst>
                <a:path w="4301" h="3580" extrusionOk="0">
                  <a:moveTo>
                    <a:pt x="2283" y="0"/>
                  </a:moveTo>
                  <a:cubicBezTo>
                    <a:pt x="2150" y="0"/>
                    <a:pt x="2016" y="15"/>
                    <a:pt x="1881" y="46"/>
                  </a:cubicBezTo>
                  <a:cubicBezTo>
                    <a:pt x="330" y="430"/>
                    <a:pt x="1" y="2474"/>
                    <a:pt x="1352" y="3314"/>
                  </a:cubicBezTo>
                  <a:cubicBezTo>
                    <a:pt x="1654" y="3497"/>
                    <a:pt x="1972" y="3580"/>
                    <a:pt x="2280" y="3580"/>
                  </a:cubicBezTo>
                  <a:cubicBezTo>
                    <a:pt x="3351" y="3580"/>
                    <a:pt x="4301" y="2584"/>
                    <a:pt x="4017" y="1379"/>
                  </a:cubicBezTo>
                  <a:cubicBezTo>
                    <a:pt x="3829" y="548"/>
                    <a:pt x="3089" y="0"/>
                    <a:pt x="22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2"/>
            <p:cNvSpPr/>
            <p:nvPr/>
          </p:nvSpPr>
          <p:spPr>
            <a:xfrm>
              <a:off x="2092786" y="3260233"/>
              <a:ext cx="106518" cy="89422"/>
            </a:xfrm>
            <a:custGeom>
              <a:avLst/>
              <a:gdLst/>
              <a:ahLst/>
              <a:cxnLst/>
              <a:rect l="l" t="t" r="r" b="b"/>
              <a:pathLst>
                <a:path w="2187" h="1836" extrusionOk="0">
                  <a:moveTo>
                    <a:pt x="1174" y="0"/>
                  </a:moveTo>
                  <a:cubicBezTo>
                    <a:pt x="1100" y="0"/>
                    <a:pt x="1025" y="10"/>
                    <a:pt x="950" y="29"/>
                  </a:cubicBezTo>
                  <a:cubicBezTo>
                    <a:pt x="165" y="230"/>
                    <a:pt x="1" y="1270"/>
                    <a:pt x="676" y="1690"/>
                  </a:cubicBezTo>
                  <a:cubicBezTo>
                    <a:pt x="835" y="1791"/>
                    <a:pt x="1003" y="1835"/>
                    <a:pt x="1164" y="1835"/>
                  </a:cubicBezTo>
                  <a:cubicBezTo>
                    <a:pt x="1708" y="1835"/>
                    <a:pt x="2186" y="1328"/>
                    <a:pt x="2045" y="723"/>
                  </a:cubicBezTo>
                  <a:cubicBezTo>
                    <a:pt x="1952" y="289"/>
                    <a:pt x="1584" y="0"/>
                    <a:pt x="1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2"/>
            <p:cNvSpPr/>
            <p:nvPr/>
          </p:nvSpPr>
          <p:spPr>
            <a:xfrm>
              <a:off x="1980763" y="2496964"/>
              <a:ext cx="528206" cy="818926"/>
            </a:xfrm>
            <a:custGeom>
              <a:avLst/>
              <a:gdLst/>
              <a:ahLst/>
              <a:cxnLst/>
              <a:rect l="l" t="t" r="r" b="b"/>
              <a:pathLst>
                <a:path w="10845" h="16814" extrusionOk="0">
                  <a:moveTo>
                    <a:pt x="7996" y="1"/>
                  </a:moveTo>
                  <a:lnTo>
                    <a:pt x="1" y="3232"/>
                  </a:lnTo>
                  <a:cubicBezTo>
                    <a:pt x="1" y="3232"/>
                    <a:pt x="2830" y="9073"/>
                    <a:pt x="3159" y="9439"/>
                  </a:cubicBezTo>
                  <a:cubicBezTo>
                    <a:pt x="3256" y="9553"/>
                    <a:pt x="3415" y="9592"/>
                    <a:pt x="3588" y="9592"/>
                  </a:cubicBezTo>
                  <a:cubicBezTo>
                    <a:pt x="3970" y="9592"/>
                    <a:pt x="4418" y="9402"/>
                    <a:pt x="4418" y="9402"/>
                  </a:cubicBezTo>
                  <a:lnTo>
                    <a:pt x="4418" y="9402"/>
                  </a:lnTo>
                  <a:cubicBezTo>
                    <a:pt x="4418" y="9402"/>
                    <a:pt x="4108" y="10516"/>
                    <a:pt x="4564" y="11155"/>
                  </a:cubicBezTo>
                  <a:cubicBezTo>
                    <a:pt x="5021" y="11812"/>
                    <a:pt x="10844" y="16814"/>
                    <a:pt x="10844" y="16814"/>
                  </a:cubicBezTo>
                  <a:lnTo>
                    <a:pt x="7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2"/>
            <p:cNvSpPr/>
            <p:nvPr/>
          </p:nvSpPr>
          <p:spPr>
            <a:xfrm>
              <a:off x="2379080" y="2545864"/>
              <a:ext cx="266806" cy="769149"/>
            </a:xfrm>
            <a:custGeom>
              <a:avLst/>
              <a:gdLst/>
              <a:ahLst/>
              <a:cxnLst/>
              <a:rect l="l" t="t" r="r" b="b"/>
              <a:pathLst>
                <a:path w="5478" h="15792" extrusionOk="0">
                  <a:moveTo>
                    <a:pt x="1" y="1"/>
                  </a:moveTo>
                  <a:lnTo>
                    <a:pt x="2648" y="15791"/>
                  </a:lnTo>
                  <a:cubicBezTo>
                    <a:pt x="2648" y="15791"/>
                    <a:pt x="4601" y="10023"/>
                    <a:pt x="4747" y="9311"/>
                  </a:cubicBezTo>
                  <a:cubicBezTo>
                    <a:pt x="4911" y="8599"/>
                    <a:pt x="4455" y="7704"/>
                    <a:pt x="4455" y="7704"/>
                  </a:cubicBezTo>
                  <a:lnTo>
                    <a:pt x="4455" y="7704"/>
                  </a:lnTo>
                  <a:cubicBezTo>
                    <a:pt x="4455" y="7704"/>
                    <a:pt x="4546" y="7718"/>
                    <a:pt x="4669" y="7718"/>
                  </a:cubicBezTo>
                  <a:cubicBezTo>
                    <a:pt x="4896" y="7718"/>
                    <a:pt x="5230" y="7672"/>
                    <a:pt x="5313" y="7412"/>
                  </a:cubicBezTo>
                  <a:cubicBezTo>
                    <a:pt x="5441" y="7029"/>
                    <a:pt x="5477" y="1370"/>
                    <a:pt x="5477" y="1370"/>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2"/>
            <p:cNvSpPr/>
            <p:nvPr/>
          </p:nvSpPr>
          <p:spPr>
            <a:xfrm>
              <a:off x="2038577" y="2478310"/>
              <a:ext cx="561082" cy="575303"/>
            </a:xfrm>
            <a:custGeom>
              <a:avLst/>
              <a:gdLst/>
              <a:ahLst/>
              <a:cxnLst/>
              <a:rect l="l" t="t" r="r" b="b"/>
              <a:pathLst>
                <a:path w="11520" h="11812" extrusionOk="0">
                  <a:moveTo>
                    <a:pt x="2446" y="0"/>
                  </a:moveTo>
                  <a:cubicBezTo>
                    <a:pt x="2446" y="0"/>
                    <a:pt x="493" y="1497"/>
                    <a:pt x="237" y="2227"/>
                  </a:cubicBezTo>
                  <a:cubicBezTo>
                    <a:pt x="0" y="2976"/>
                    <a:pt x="5696" y="11811"/>
                    <a:pt x="5696" y="11811"/>
                  </a:cubicBezTo>
                  <a:lnTo>
                    <a:pt x="8398" y="10716"/>
                  </a:lnTo>
                  <a:lnTo>
                    <a:pt x="11519" y="11300"/>
                  </a:lnTo>
                  <a:cubicBezTo>
                    <a:pt x="11519" y="11300"/>
                    <a:pt x="11483" y="1534"/>
                    <a:pt x="11282" y="1388"/>
                  </a:cubicBezTo>
                  <a:cubicBezTo>
                    <a:pt x="10679" y="950"/>
                    <a:pt x="10040" y="621"/>
                    <a:pt x="9347" y="384"/>
                  </a:cubicBezTo>
                  <a:lnTo>
                    <a:pt x="2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2"/>
            <p:cNvSpPr/>
            <p:nvPr/>
          </p:nvSpPr>
          <p:spPr>
            <a:xfrm>
              <a:off x="2348883" y="2961082"/>
              <a:ext cx="184982" cy="353939"/>
            </a:xfrm>
            <a:custGeom>
              <a:avLst/>
              <a:gdLst/>
              <a:ahLst/>
              <a:cxnLst/>
              <a:rect l="l" t="t" r="r" b="b"/>
              <a:pathLst>
                <a:path w="3798" h="7267" extrusionOk="0">
                  <a:moveTo>
                    <a:pt x="1534" y="1"/>
                  </a:moveTo>
                  <a:lnTo>
                    <a:pt x="0" y="1078"/>
                  </a:lnTo>
                  <a:lnTo>
                    <a:pt x="3286" y="7266"/>
                  </a:lnTo>
                  <a:lnTo>
                    <a:pt x="3797" y="841"/>
                  </a:lnTo>
                  <a:lnTo>
                    <a:pt x="15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2"/>
            <p:cNvSpPr/>
            <p:nvPr/>
          </p:nvSpPr>
          <p:spPr>
            <a:xfrm>
              <a:off x="2361546" y="2999559"/>
              <a:ext cx="172903" cy="39061"/>
            </a:xfrm>
            <a:custGeom>
              <a:avLst/>
              <a:gdLst/>
              <a:ahLst/>
              <a:cxnLst/>
              <a:rect l="l" t="t" r="r" b="b"/>
              <a:pathLst>
                <a:path w="3550" h="802" extrusionOk="0">
                  <a:moveTo>
                    <a:pt x="1789" y="0"/>
                  </a:moveTo>
                  <a:cubicBezTo>
                    <a:pt x="1767" y="0"/>
                    <a:pt x="1748" y="5"/>
                    <a:pt x="1712" y="14"/>
                  </a:cubicBezTo>
                  <a:cubicBezTo>
                    <a:pt x="1146" y="251"/>
                    <a:pt x="562" y="343"/>
                    <a:pt x="51" y="708"/>
                  </a:cubicBezTo>
                  <a:cubicBezTo>
                    <a:pt x="1" y="724"/>
                    <a:pt x="26" y="801"/>
                    <a:pt x="73" y="801"/>
                  </a:cubicBezTo>
                  <a:cubicBezTo>
                    <a:pt x="77" y="801"/>
                    <a:pt x="82" y="801"/>
                    <a:pt x="87" y="799"/>
                  </a:cubicBezTo>
                  <a:cubicBezTo>
                    <a:pt x="671" y="689"/>
                    <a:pt x="1255" y="379"/>
                    <a:pt x="1803" y="160"/>
                  </a:cubicBezTo>
                  <a:cubicBezTo>
                    <a:pt x="2314" y="324"/>
                    <a:pt x="2880" y="343"/>
                    <a:pt x="3409" y="452"/>
                  </a:cubicBezTo>
                  <a:cubicBezTo>
                    <a:pt x="3415" y="453"/>
                    <a:pt x="3421" y="454"/>
                    <a:pt x="3426" y="454"/>
                  </a:cubicBezTo>
                  <a:cubicBezTo>
                    <a:pt x="3522" y="454"/>
                    <a:pt x="3550" y="305"/>
                    <a:pt x="3446" y="288"/>
                  </a:cubicBezTo>
                  <a:cubicBezTo>
                    <a:pt x="2971" y="178"/>
                    <a:pt x="2405" y="142"/>
                    <a:pt x="1894" y="14"/>
                  </a:cubicBezTo>
                  <a:cubicBezTo>
                    <a:pt x="1840" y="5"/>
                    <a:pt x="1812" y="0"/>
                    <a:pt x="1789"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2"/>
            <p:cNvSpPr/>
            <p:nvPr/>
          </p:nvSpPr>
          <p:spPr>
            <a:xfrm>
              <a:off x="2161267" y="2086179"/>
              <a:ext cx="329002" cy="598292"/>
            </a:xfrm>
            <a:custGeom>
              <a:avLst/>
              <a:gdLst/>
              <a:ahLst/>
              <a:cxnLst/>
              <a:rect l="l" t="t" r="r" b="b"/>
              <a:pathLst>
                <a:path w="6755" h="12284" extrusionOk="0">
                  <a:moveTo>
                    <a:pt x="0" y="1"/>
                  </a:moveTo>
                  <a:lnTo>
                    <a:pt x="0" y="11173"/>
                  </a:lnTo>
                  <a:cubicBezTo>
                    <a:pt x="0" y="11173"/>
                    <a:pt x="1672" y="12283"/>
                    <a:pt x="4397" y="12283"/>
                  </a:cubicBezTo>
                  <a:cubicBezTo>
                    <a:pt x="5114" y="12283"/>
                    <a:pt x="5904" y="12206"/>
                    <a:pt x="6755" y="12013"/>
                  </a:cubicBezTo>
                  <a:lnTo>
                    <a:pt x="6554" y="1"/>
                  </a:ln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2"/>
            <p:cNvSpPr/>
            <p:nvPr/>
          </p:nvSpPr>
          <p:spPr>
            <a:xfrm>
              <a:off x="2251081" y="2324497"/>
              <a:ext cx="239190" cy="346780"/>
            </a:xfrm>
            <a:custGeom>
              <a:avLst/>
              <a:gdLst/>
              <a:ahLst/>
              <a:cxnLst/>
              <a:rect l="l" t="t" r="r" b="b"/>
              <a:pathLst>
                <a:path w="4911" h="7120" extrusionOk="0">
                  <a:moveTo>
                    <a:pt x="0" y="0"/>
                  </a:moveTo>
                  <a:cubicBezTo>
                    <a:pt x="0" y="0"/>
                    <a:pt x="347" y="6554"/>
                    <a:pt x="4911" y="7120"/>
                  </a:cubicBezTo>
                  <a:lnTo>
                    <a:pt x="4801" y="0"/>
                  </a:ln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2"/>
            <p:cNvSpPr/>
            <p:nvPr/>
          </p:nvSpPr>
          <p:spPr>
            <a:xfrm>
              <a:off x="2161267" y="2630320"/>
              <a:ext cx="49" cy="49"/>
            </a:xfrm>
            <a:custGeom>
              <a:avLst/>
              <a:gdLst/>
              <a:ahLst/>
              <a:cxnLst/>
              <a:rect l="l" t="t" r="r" b="b"/>
              <a:pathLst>
                <a:path w="1" h="1" extrusionOk="0">
                  <a:moveTo>
                    <a:pt x="0" y="1"/>
                  </a:move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2"/>
            <p:cNvSpPr/>
            <p:nvPr/>
          </p:nvSpPr>
          <p:spPr>
            <a:xfrm>
              <a:off x="2161267" y="2630320"/>
              <a:ext cx="329002" cy="369038"/>
            </a:xfrm>
            <a:custGeom>
              <a:avLst/>
              <a:gdLst/>
              <a:ahLst/>
              <a:cxnLst/>
              <a:rect l="l" t="t" r="r" b="b"/>
              <a:pathLst>
                <a:path w="6755" h="7577" extrusionOk="0">
                  <a:moveTo>
                    <a:pt x="0" y="1"/>
                  </a:moveTo>
                  <a:cubicBezTo>
                    <a:pt x="0" y="1"/>
                    <a:pt x="3086" y="6226"/>
                    <a:pt x="5897" y="7577"/>
                  </a:cubicBezTo>
                  <a:cubicBezTo>
                    <a:pt x="6317" y="5350"/>
                    <a:pt x="6609" y="3104"/>
                    <a:pt x="6755" y="841"/>
                  </a:cubicBezTo>
                  <a:lnTo>
                    <a:pt x="0" y="1"/>
                  </a:ln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2"/>
            <p:cNvSpPr/>
            <p:nvPr/>
          </p:nvSpPr>
          <p:spPr>
            <a:xfrm>
              <a:off x="2139934" y="1863837"/>
              <a:ext cx="509503" cy="597075"/>
            </a:xfrm>
            <a:custGeom>
              <a:avLst/>
              <a:gdLst/>
              <a:ahLst/>
              <a:cxnLst/>
              <a:rect l="l" t="t" r="r" b="b"/>
              <a:pathLst>
                <a:path w="10461" h="12259" extrusionOk="0">
                  <a:moveTo>
                    <a:pt x="7366" y="0"/>
                  </a:moveTo>
                  <a:cubicBezTo>
                    <a:pt x="5488" y="0"/>
                    <a:pt x="2661" y="205"/>
                    <a:pt x="1954" y="531"/>
                  </a:cubicBezTo>
                  <a:cubicBezTo>
                    <a:pt x="1205" y="897"/>
                    <a:pt x="0" y="2722"/>
                    <a:pt x="55" y="5186"/>
                  </a:cubicBezTo>
                  <a:cubicBezTo>
                    <a:pt x="92" y="6592"/>
                    <a:pt x="730" y="8253"/>
                    <a:pt x="2027" y="9641"/>
                  </a:cubicBezTo>
                  <a:cubicBezTo>
                    <a:pt x="2027" y="9641"/>
                    <a:pt x="3841" y="12258"/>
                    <a:pt x="7026" y="12258"/>
                  </a:cubicBezTo>
                  <a:cubicBezTo>
                    <a:pt x="7370" y="12258"/>
                    <a:pt x="7730" y="12228"/>
                    <a:pt x="8106" y="12160"/>
                  </a:cubicBezTo>
                  <a:cubicBezTo>
                    <a:pt x="9292" y="11959"/>
                    <a:pt x="9986" y="9842"/>
                    <a:pt x="10223" y="7432"/>
                  </a:cubicBezTo>
                  <a:cubicBezTo>
                    <a:pt x="10260" y="7140"/>
                    <a:pt x="10278" y="6829"/>
                    <a:pt x="10296" y="6519"/>
                  </a:cubicBezTo>
                  <a:cubicBezTo>
                    <a:pt x="10460" y="3452"/>
                    <a:pt x="9931" y="239"/>
                    <a:pt x="8836" y="75"/>
                  </a:cubicBezTo>
                  <a:cubicBezTo>
                    <a:pt x="8538" y="24"/>
                    <a:pt x="8008" y="0"/>
                    <a:pt x="7366" y="0"/>
                  </a:cubicBez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2"/>
            <p:cNvSpPr/>
            <p:nvPr/>
          </p:nvSpPr>
          <p:spPr>
            <a:xfrm>
              <a:off x="1673135" y="1625617"/>
              <a:ext cx="1043846" cy="853068"/>
            </a:xfrm>
            <a:custGeom>
              <a:avLst/>
              <a:gdLst/>
              <a:ahLst/>
              <a:cxnLst/>
              <a:rect l="l" t="t" r="r" b="b"/>
              <a:pathLst>
                <a:path w="21432" h="17515" extrusionOk="0">
                  <a:moveTo>
                    <a:pt x="12960" y="0"/>
                  </a:moveTo>
                  <a:cubicBezTo>
                    <a:pt x="10956" y="0"/>
                    <a:pt x="8875" y="346"/>
                    <a:pt x="7540" y="1479"/>
                  </a:cubicBezTo>
                  <a:cubicBezTo>
                    <a:pt x="5495" y="3214"/>
                    <a:pt x="5842" y="7339"/>
                    <a:pt x="5842" y="7339"/>
                  </a:cubicBezTo>
                  <a:cubicBezTo>
                    <a:pt x="5842" y="7339"/>
                    <a:pt x="4678" y="6899"/>
                    <a:pt x="3568" y="6899"/>
                  </a:cubicBezTo>
                  <a:cubicBezTo>
                    <a:pt x="2668" y="6899"/>
                    <a:pt x="1805" y="7188"/>
                    <a:pt x="1625" y="8234"/>
                  </a:cubicBezTo>
                  <a:cubicBezTo>
                    <a:pt x="1442" y="9201"/>
                    <a:pt x="1789" y="10205"/>
                    <a:pt x="2538" y="10862"/>
                  </a:cubicBezTo>
                  <a:cubicBezTo>
                    <a:pt x="2538" y="10862"/>
                    <a:pt x="0" y="15591"/>
                    <a:pt x="5094" y="17160"/>
                  </a:cubicBezTo>
                  <a:cubicBezTo>
                    <a:pt x="5888" y="17403"/>
                    <a:pt x="6609" y="17514"/>
                    <a:pt x="7250" y="17514"/>
                  </a:cubicBezTo>
                  <a:cubicBezTo>
                    <a:pt x="9982" y="17514"/>
                    <a:pt x="11258" y="15496"/>
                    <a:pt x="10534" y="13071"/>
                  </a:cubicBezTo>
                  <a:lnTo>
                    <a:pt x="11866" y="11027"/>
                  </a:lnTo>
                  <a:cubicBezTo>
                    <a:pt x="12688" y="10151"/>
                    <a:pt x="12998" y="8927"/>
                    <a:pt x="12688" y="7777"/>
                  </a:cubicBezTo>
                  <a:lnTo>
                    <a:pt x="12688" y="7777"/>
                  </a:lnTo>
                  <a:cubicBezTo>
                    <a:pt x="12688" y="7777"/>
                    <a:pt x="13483" y="8019"/>
                    <a:pt x="14484" y="8019"/>
                  </a:cubicBezTo>
                  <a:cubicBezTo>
                    <a:pt x="15916" y="8019"/>
                    <a:pt x="17770" y="7526"/>
                    <a:pt x="18328" y="5130"/>
                  </a:cubicBezTo>
                  <a:cubicBezTo>
                    <a:pt x="18328" y="5130"/>
                    <a:pt x="19150" y="5587"/>
                    <a:pt x="19332" y="6061"/>
                  </a:cubicBezTo>
                  <a:cubicBezTo>
                    <a:pt x="19679" y="7011"/>
                    <a:pt x="19789" y="8234"/>
                    <a:pt x="19862" y="8964"/>
                  </a:cubicBezTo>
                  <a:cubicBezTo>
                    <a:pt x="19862" y="8964"/>
                    <a:pt x="21432" y="7595"/>
                    <a:pt x="21213" y="6189"/>
                  </a:cubicBezTo>
                  <a:cubicBezTo>
                    <a:pt x="20939" y="4455"/>
                    <a:pt x="21286" y="1571"/>
                    <a:pt x="18365" y="713"/>
                  </a:cubicBezTo>
                  <a:cubicBezTo>
                    <a:pt x="17557" y="476"/>
                    <a:pt x="15311" y="0"/>
                    <a:pt x="129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2"/>
            <p:cNvSpPr/>
            <p:nvPr/>
          </p:nvSpPr>
          <p:spPr>
            <a:xfrm>
              <a:off x="2001219" y="2063872"/>
              <a:ext cx="276985" cy="235196"/>
            </a:xfrm>
            <a:custGeom>
              <a:avLst/>
              <a:gdLst/>
              <a:ahLst/>
              <a:cxnLst/>
              <a:rect l="l" t="t" r="r" b="b"/>
              <a:pathLst>
                <a:path w="5687" h="4829" extrusionOk="0">
                  <a:moveTo>
                    <a:pt x="3224" y="0"/>
                  </a:moveTo>
                  <a:cubicBezTo>
                    <a:pt x="3190" y="0"/>
                    <a:pt x="3156" y="1"/>
                    <a:pt x="3122" y="2"/>
                  </a:cubicBezTo>
                  <a:cubicBezTo>
                    <a:pt x="968" y="94"/>
                    <a:pt x="0" y="2722"/>
                    <a:pt x="1589" y="4183"/>
                  </a:cubicBezTo>
                  <a:cubicBezTo>
                    <a:pt x="2068" y="4629"/>
                    <a:pt x="2640" y="4828"/>
                    <a:pt x="3200" y="4828"/>
                  </a:cubicBezTo>
                  <a:cubicBezTo>
                    <a:pt x="4473" y="4828"/>
                    <a:pt x="5686" y="3799"/>
                    <a:pt x="5623" y="2303"/>
                  </a:cubicBezTo>
                  <a:cubicBezTo>
                    <a:pt x="5570" y="1004"/>
                    <a:pt x="4511" y="0"/>
                    <a:pt x="3224" y="0"/>
                  </a:cubicBez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2"/>
            <p:cNvSpPr/>
            <p:nvPr/>
          </p:nvSpPr>
          <p:spPr>
            <a:xfrm>
              <a:off x="1303262" y="3455446"/>
              <a:ext cx="1316301" cy="509844"/>
            </a:xfrm>
            <a:custGeom>
              <a:avLst/>
              <a:gdLst/>
              <a:ahLst/>
              <a:cxnLst/>
              <a:rect l="l" t="t" r="r" b="b"/>
              <a:pathLst>
                <a:path w="27026" h="10468" extrusionOk="0">
                  <a:moveTo>
                    <a:pt x="2611" y="1"/>
                  </a:moveTo>
                  <a:cubicBezTo>
                    <a:pt x="2611" y="1"/>
                    <a:pt x="0" y="6773"/>
                    <a:pt x="1917" y="9530"/>
                  </a:cubicBezTo>
                  <a:cubicBezTo>
                    <a:pt x="2384" y="10203"/>
                    <a:pt x="3772" y="10468"/>
                    <a:pt x="5672" y="10468"/>
                  </a:cubicBezTo>
                  <a:cubicBezTo>
                    <a:pt x="12301" y="10468"/>
                    <a:pt x="25159" y="7248"/>
                    <a:pt x="26838" y="6964"/>
                  </a:cubicBezTo>
                  <a:lnTo>
                    <a:pt x="26838" y="6964"/>
                  </a:lnTo>
                  <a:cubicBezTo>
                    <a:pt x="26879" y="6969"/>
                    <a:pt x="26913" y="6971"/>
                    <a:pt x="26941" y="6971"/>
                  </a:cubicBezTo>
                  <a:cubicBezTo>
                    <a:pt x="26982" y="6971"/>
                    <a:pt x="27008" y="6966"/>
                    <a:pt x="27018" y="6956"/>
                  </a:cubicBezTo>
                  <a:cubicBezTo>
                    <a:pt x="27025" y="6948"/>
                    <a:pt x="27019" y="6944"/>
                    <a:pt x="26998" y="6944"/>
                  </a:cubicBezTo>
                  <a:cubicBezTo>
                    <a:pt x="26970" y="6944"/>
                    <a:pt x="26916" y="6951"/>
                    <a:pt x="26838" y="6964"/>
                  </a:cubicBezTo>
                  <a:lnTo>
                    <a:pt x="26838" y="6964"/>
                  </a:lnTo>
                  <a:cubicBezTo>
                    <a:pt x="25127" y="6785"/>
                    <a:pt x="11997" y="2923"/>
                    <a:pt x="9458" y="2923"/>
                  </a:cubicBezTo>
                  <a:cubicBezTo>
                    <a:pt x="9363" y="2923"/>
                    <a:pt x="9283" y="2928"/>
                    <a:pt x="9219" y="2940"/>
                  </a:cubicBezTo>
                  <a:cubicBezTo>
                    <a:pt x="9219" y="2940"/>
                    <a:pt x="7321" y="1260"/>
                    <a:pt x="2611" y="1"/>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2"/>
            <p:cNvSpPr/>
            <p:nvPr/>
          </p:nvSpPr>
          <p:spPr>
            <a:xfrm>
              <a:off x="1734456" y="3443902"/>
              <a:ext cx="1580039" cy="538142"/>
            </a:xfrm>
            <a:custGeom>
              <a:avLst/>
              <a:gdLst/>
              <a:ahLst/>
              <a:cxnLst/>
              <a:rect l="l" t="t" r="r" b="b"/>
              <a:pathLst>
                <a:path w="32441" h="11049" extrusionOk="0">
                  <a:moveTo>
                    <a:pt x="29100" y="0"/>
                  </a:moveTo>
                  <a:lnTo>
                    <a:pt x="29100" y="0"/>
                  </a:lnTo>
                  <a:cubicBezTo>
                    <a:pt x="24773" y="1552"/>
                    <a:pt x="23696" y="2428"/>
                    <a:pt x="23696" y="2428"/>
                  </a:cubicBezTo>
                  <a:cubicBezTo>
                    <a:pt x="23696" y="2428"/>
                    <a:pt x="10114" y="1935"/>
                    <a:pt x="6189" y="1461"/>
                  </a:cubicBezTo>
                  <a:cubicBezTo>
                    <a:pt x="5853" y="1415"/>
                    <a:pt x="5516" y="1392"/>
                    <a:pt x="5181" y="1392"/>
                  </a:cubicBezTo>
                  <a:cubicBezTo>
                    <a:pt x="3262" y="1392"/>
                    <a:pt x="1400" y="2138"/>
                    <a:pt x="1" y="3505"/>
                  </a:cubicBezTo>
                  <a:cubicBezTo>
                    <a:pt x="6881" y="4038"/>
                    <a:pt x="23173" y="11048"/>
                    <a:pt x="28008" y="11048"/>
                  </a:cubicBezTo>
                  <a:cubicBezTo>
                    <a:pt x="28471" y="11048"/>
                    <a:pt x="28829" y="10984"/>
                    <a:pt x="29063" y="10844"/>
                  </a:cubicBezTo>
                  <a:cubicBezTo>
                    <a:pt x="32440" y="8799"/>
                    <a:pt x="29100" y="1"/>
                    <a:pt x="29100" y="0"/>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2"/>
            <p:cNvSpPr/>
            <p:nvPr/>
          </p:nvSpPr>
          <p:spPr>
            <a:xfrm>
              <a:off x="2634300" y="3470739"/>
              <a:ext cx="305867" cy="96144"/>
            </a:xfrm>
            <a:custGeom>
              <a:avLst/>
              <a:gdLst/>
              <a:ahLst/>
              <a:cxnLst/>
              <a:rect l="l" t="t" r="r" b="b"/>
              <a:pathLst>
                <a:path w="6280" h="1974" extrusionOk="0">
                  <a:moveTo>
                    <a:pt x="3933" y="0"/>
                  </a:moveTo>
                  <a:cubicBezTo>
                    <a:pt x="3409" y="0"/>
                    <a:pt x="2096" y="309"/>
                    <a:pt x="1333" y="618"/>
                  </a:cubicBezTo>
                  <a:cubicBezTo>
                    <a:pt x="785" y="855"/>
                    <a:pt x="310" y="1257"/>
                    <a:pt x="0" y="1749"/>
                  </a:cubicBezTo>
                  <a:cubicBezTo>
                    <a:pt x="0" y="1749"/>
                    <a:pt x="2678" y="1974"/>
                    <a:pt x="4254" y="1974"/>
                  </a:cubicBezTo>
                  <a:cubicBezTo>
                    <a:pt x="4533" y="1974"/>
                    <a:pt x="4777" y="1967"/>
                    <a:pt x="4965" y="1950"/>
                  </a:cubicBezTo>
                  <a:cubicBezTo>
                    <a:pt x="6280" y="1841"/>
                    <a:pt x="4783" y="1384"/>
                    <a:pt x="4783" y="1384"/>
                  </a:cubicBezTo>
                  <a:cubicBezTo>
                    <a:pt x="4783" y="1384"/>
                    <a:pt x="5458" y="1038"/>
                    <a:pt x="5385" y="818"/>
                  </a:cubicBezTo>
                  <a:cubicBezTo>
                    <a:pt x="5369" y="766"/>
                    <a:pt x="5251" y="746"/>
                    <a:pt x="5077" y="746"/>
                  </a:cubicBezTo>
                  <a:cubicBezTo>
                    <a:pt x="4460" y="746"/>
                    <a:pt x="3140" y="1001"/>
                    <a:pt x="3140" y="1001"/>
                  </a:cubicBezTo>
                  <a:cubicBezTo>
                    <a:pt x="3140" y="1001"/>
                    <a:pt x="4418" y="107"/>
                    <a:pt x="4089" y="15"/>
                  </a:cubicBezTo>
                  <a:cubicBezTo>
                    <a:pt x="4051" y="5"/>
                    <a:pt x="3998" y="0"/>
                    <a:pt x="3933" y="0"/>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2"/>
            <p:cNvSpPr/>
            <p:nvPr/>
          </p:nvSpPr>
          <p:spPr>
            <a:xfrm>
              <a:off x="2399537" y="2097722"/>
              <a:ext cx="38282" cy="63365"/>
            </a:xfrm>
            <a:custGeom>
              <a:avLst/>
              <a:gdLst/>
              <a:ahLst/>
              <a:cxnLst/>
              <a:rect l="l" t="t" r="r" b="b"/>
              <a:pathLst>
                <a:path w="786" h="1301" extrusionOk="0">
                  <a:moveTo>
                    <a:pt x="367" y="0"/>
                  </a:moveTo>
                  <a:cubicBezTo>
                    <a:pt x="360" y="0"/>
                    <a:pt x="354" y="1"/>
                    <a:pt x="348" y="1"/>
                  </a:cubicBezTo>
                  <a:cubicBezTo>
                    <a:pt x="147" y="19"/>
                    <a:pt x="1" y="311"/>
                    <a:pt x="37" y="677"/>
                  </a:cubicBezTo>
                  <a:cubicBezTo>
                    <a:pt x="54" y="1021"/>
                    <a:pt x="218" y="1300"/>
                    <a:pt x="405" y="1300"/>
                  </a:cubicBezTo>
                  <a:cubicBezTo>
                    <a:pt x="416" y="1300"/>
                    <a:pt x="427" y="1299"/>
                    <a:pt x="439" y="1297"/>
                  </a:cubicBezTo>
                  <a:cubicBezTo>
                    <a:pt x="640" y="1279"/>
                    <a:pt x="786" y="969"/>
                    <a:pt x="767" y="622"/>
                  </a:cubicBezTo>
                  <a:cubicBezTo>
                    <a:pt x="732" y="268"/>
                    <a:pt x="560" y="0"/>
                    <a:pt x="36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2"/>
            <p:cNvSpPr/>
            <p:nvPr/>
          </p:nvSpPr>
          <p:spPr>
            <a:xfrm>
              <a:off x="2556906" y="2084377"/>
              <a:ext cx="37405" cy="63268"/>
            </a:xfrm>
            <a:custGeom>
              <a:avLst/>
              <a:gdLst/>
              <a:ahLst/>
              <a:cxnLst/>
              <a:rect l="l" t="t" r="r" b="b"/>
              <a:pathLst>
                <a:path w="768" h="1299" extrusionOk="0">
                  <a:moveTo>
                    <a:pt x="367" y="0"/>
                  </a:moveTo>
                  <a:cubicBezTo>
                    <a:pt x="360" y="0"/>
                    <a:pt x="354" y="1"/>
                    <a:pt x="348" y="1"/>
                  </a:cubicBezTo>
                  <a:cubicBezTo>
                    <a:pt x="147" y="20"/>
                    <a:pt x="1" y="312"/>
                    <a:pt x="19" y="677"/>
                  </a:cubicBezTo>
                  <a:cubicBezTo>
                    <a:pt x="55" y="1013"/>
                    <a:pt x="227" y="1298"/>
                    <a:pt x="421" y="1298"/>
                  </a:cubicBezTo>
                  <a:cubicBezTo>
                    <a:pt x="427" y="1298"/>
                    <a:pt x="433" y="1298"/>
                    <a:pt x="439" y="1297"/>
                  </a:cubicBezTo>
                  <a:cubicBezTo>
                    <a:pt x="640" y="1279"/>
                    <a:pt x="768" y="987"/>
                    <a:pt x="749" y="622"/>
                  </a:cubicBezTo>
                  <a:cubicBezTo>
                    <a:pt x="732" y="268"/>
                    <a:pt x="560" y="0"/>
                    <a:pt x="36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2"/>
            <p:cNvSpPr/>
            <p:nvPr/>
          </p:nvSpPr>
          <p:spPr>
            <a:xfrm>
              <a:off x="2591585" y="2181350"/>
              <a:ext cx="49874" cy="44565"/>
            </a:xfrm>
            <a:custGeom>
              <a:avLst/>
              <a:gdLst/>
              <a:ahLst/>
              <a:cxnLst/>
              <a:rect l="l" t="t" r="r" b="b"/>
              <a:pathLst>
                <a:path w="1024" h="915" extrusionOk="0">
                  <a:moveTo>
                    <a:pt x="987" y="0"/>
                  </a:moveTo>
                  <a:cubicBezTo>
                    <a:pt x="439" y="37"/>
                    <a:pt x="1" y="310"/>
                    <a:pt x="37" y="548"/>
                  </a:cubicBezTo>
                  <a:cubicBezTo>
                    <a:pt x="72" y="756"/>
                    <a:pt x="419" y="914"/>
                    <a:pt x="876" y="914"/>
                  </a:cubicBezTo>
                  <a:cubicBezTo>
                    <a:pt x="900" y="914"/>
                    <a:pt x="925" y="914"/>
                    <a:pt x="950" y="913"/>
                  </a:cubicBezTo>
                  <a:cubicBezTo>
                    <a:pt x="987" y="621"/>
                    <a:pt x="1005" y="310"/>
                    <a:pt x="1023" y="0"/>
                  </a:cubicBez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2"/>
            <p:cNvSpPr/>
            <p:nvPr/>
          </p:nvSpPr>
          <p:spPr>
            <a:xfrm>
              <a:off x="2328426" y="2200638"/>
              <a:ext cx="100527" cy="45296"/>
            </a:xfrm>
            <a:custGeom>
              <a:avLst/>
              <a:gdLst/>
              <a:ahLst/>
              <a:cxnLst/>
              <a:rect l="l" t="t" r="r" b="b"/>
              <a:pathLst>
                <a:path w="2064" h="930" extrusionOk="0">
                  <a:moveTo>
                    <a:pt x="1138" y="1"/>
                  </a:moveTo>
                  <a:cubicBezTo>
                    <a:pt x="1088" y="1"/>
                    <a:pt x="1037" y="2"/>
                    <a:pt x="986" y="6"/>
                  </a:cubicBezTo>
                  <a:cubicBezTo>
                    <a:pt x="420" y="60"/>
                    <a:pt x="0" y="316"/>
                    <a:pt x="19" y="553"/>
                  </a:cubicBezTo>
                  <a:cubicBezTo>
                    <a:pt x="50" y="776"/>
                    <a:pt x="414" y="929"/>
                    <a:pt x="868" y="929"/>
                  </a:cubicBezTo>
                  <a:cubicBezTo>
                    <a:pt x="936" y="929"/>
                    <a:pt x="1006" y="926"/>
                    <a:pt x="1077" y="918"/>
                  </a:cubicBezTo>
                  <a:cubicBezTo>
                    <a:pt x="1643" y="882"/>
                    <a:pt x="2063" y="626"/>
                    <a:pt x="2045" y="371"/>
                  </a:cubicBezTo>
                  <a:cubicBezTo>
                    <a:pt x="2012" y="156"/>
                    <a:pt x="1619" y="1"/>
                    <a:pt x="1138" y="1"/>
                  </a:cubicBez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2"/>
            <p:cNvSpPr/>
            <p:nvPr/>
          </p:nvSpPr>
          <p:spPr>
            <a:xfrm>
              <a:off x="2474252" y="2079701"/>
              <a:ext cx="70281" cy="214935"/>
            </a:xfrm>
            <a:custGeom>
              <a:avLst/>
              <a:gdLst/>
              <a:ahLst/>
              <a:cxnLst/>
              <a:rect l="l" t="t" r="r" b="b"/>
              <a:pathLst>
                <a:path w="1443" h="4413" extrusionOk="0">
                  <a:moveTo>
                    <a:pt x="499" y="1"/>
                  </a:moveTo>
                  <a:cubicBezTo>
                    <a:pt x="459" y="1"/>
                    <a:pt x="420" y="29"/>
                    <a:pt x="420" y="79"/>
                  </a:cubicBezTo>
                  <a:cubicBezTo>
                    <a:pt x="402" y="1393"/>
                    <a:pt x="785" y="2781"/>
                    <a:pt x="1095" y="4059"/>
                  </a:cubicBezTo>
                  <a:cubicBezTo>
                    <a:pt x="767" y="4113"/>
                    <a:pt x="438" y="4113"/>
                    <a:pt x="110" y="4168"/>
                  </a:cubicBezTo>
                  <a:cubicBezTo>
                    <a:pt x="0" y="4205"/>
                    <a:pt x="0" y="4351"/>
                    <a:pt x="110" y="4387"/>
                  </a:cubicBezTo>
                  <a:cubicBezTo>
                    <a:pt x="238" y="4405"/>
                    <a:pt x="367" y="4413"/>
                    <a:pt x="496" y="4413"/>
                  </a:cubicBezTo>
                  <a:cubicBezTo>
                    <a:pt x="769" y="4413"/>
                    <a:pt x="1042" y="4376"/>
                    <a:pt x="1315" y="4314"/>
                  </a:cubicBezTo>
                  <a:cubicBezTo>
                    <a:pt x="1388" y="4296"/>
                    <a:pt x="1442" y="4223"/>
                    <a:pt x="1442" y="4150"/>
                  </a:cubicBezTo>
                  <a:cubicBezTo>
                    <a:pt x="1278" y="3475"/>
                    <a:pt x="1114" y="2799"/>
                    <a:pt x="986" y="2124"/>
                  </a:cubicBezTo>
                  <a:cubicBezTo>
                    <a:pt x="876" y="1430"/>
                    <a:pt x="749" y="736"/>
                    <a:pt x="584" y="61"/>
                  </a:cubicBezTo>
                  <a:cubicBezTo>
                    <a:pt x="568" y="20"/>
                    <a:pt x="533" y="1"/>
                    <a:pt x="499"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2"/>
            <p:cNvSpPr/>
            <p:nvPr/>
          </p:nvSpPr>
          <p:spPr>
            <a:xfrm>
              <a:off x="2091910" y="2114623"/>
              <a:ext cx="80753" cy="129994"/>
            </a:xfrm>
            <a:custGeom>
              <a:avLst/>
              <a:gdLst/>
              <a:ahLst/>
              <a:cxnLst/>
              <a:rect l="l" t="t" r="r" b="b"/>
              <a:pathLst>
                <a:path w="1658" h="2669" extrusionOk="0">
                  <a:moveTo>
                    <a:pt x="1193" y="1"/>
                  </a:moveTo>
                  <a:cubicBezTo>
                    <a:pt x="955" y="1"/>
                    <a:pt x="688" y="180"/>
                    <a:pt x="512" y="330"/>
                  </a:cubicBezTo>
                  <a:cubicBezTo>
                    <a:pt x="183" y="622"/>
                    <a:pt x="0" y="1060"/>
                    <a:pt x="55" y="1516"/>
                  </a:cubicBezTo>
                  <a:cubicBezTo>
                    <a:pt x="92" y="1954"/>
                    <a:pt x="329" y="2338"/>
                    <a:pt x="712" y="2538"/>
                  </a:cubicBezTo>
                  <a:cubicBezTo>
                    <a:pt x="856" y="2610"/>
                    <a:pt x="1039" y="2669"/>
                    <a:pt x="1207" y="2669"/>
                  </a:cubicBezTo>
                  <a:cubicBezTo>
                    <a:pt x="1382" y="2669"/>
                    <a:pt x="1542" y="2606"/>
                    <a:pt x="1625" y="2429"/>
                  </a:cubicBezTo>
                  <a:cubicBezTo>
                    <a:pt x="1658" y="2364"/>
                    <a:pt x="1632" y="2298"/>
                    <a:pt x="1574" y="2298"/>
                  </a:cubicBezTo>
                  <a:cubicBezTo>
                    <a:pt x="1567" y="2298"/>
                    <a:pt x="1560" y="2299"/>
                    <a:pt x="1552" y="2301"/>
                  </a:cubicBezTo>
                  <a:cubicBezTo>
                    <a:pt x="1508" y="2299"/>
                    <a:pt x="1465" y="2298"/>
                    <a:pt x="1424" y="2298"/>
                  </a:cubicBezTo>
                  <a:cubicBezTo>
                    <a:pt x="1370" y="2298"/>
                    <a:pt x="1318" y="2299"/>
                    <a:pt x="1268" y="2299"/>
                  </a:cubicBezTo>
                  <a:cubicBezTo>
                    <a:pt x="1092" y="2299"/>
                    <a:pt x="938" y="2283"/>
                    <a:pt x="767" y="2137"/>
                  </a:cubicBezTo>
                  <a:cubicBezTo>
                    <a:pt x="475" y="1900"/>
                    <a:pt x="347" y="1516"/>
                    <a:pt x="420" y="1133"/>
                  </a:cubicBezTo>
                  <a:cubicBezTo>
                    <a:pt x="475" y="841"/>
                    <a:pt x="658" y="603"/>
                    <a:pt x="895" y="439"/>
                  </a:cubicBezTo>
                  <a:cubicBezTo>
                    <a:pt x="1078" y="330"/>
                    <a:pt x="1278" y="311"/>
                    <a:pt x="1424" y="147"/>
                  </a:cubicBezTo>
                  <a:cubicBezTo>
                    <a:pt x="1443" y="129"/>
                    <a:pt x="1443" y="92"/>
                    <a:pt x="1424" y="74"/>
                  </a:cubicBezTo>
                  <a:cubicBezTo>
                    <a:pt x="1354" y="22"/>
                    <a:pt x="1275" y="1"/>
                    <a:pt x="1193"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2"/>
            <p:cNvSpPr/>
            <p:nvPr/>
          </p:nvSpPr>
          <p:spPr>
            <a:xfrm>
              <a:off x="2411714" y="2340180"/>
              <a:ext cx="78659" cy="28979"/>
            </a:xfrm>
            <a:custGeom>
              <a:avLst/>
              <a:gdLst/>
              <a:ahLst/>
              <a:cxnLst/>
              <a:rect l="l" t="t" r="r" b="b"/>
              <a:pathLst>
                <a:path w="1615" h="595" extrusionOk="0">
                  <a:moveTo>
                    <a:pt x="247" y="1"/>
                  </a:moveTo>
                  <a:cubicBezTo>
                    <a:pt x="92" y="1"/>
                    <a:pt x="0" y="227"/>
                    <a:pt x="171" y="335"/>
                  </a:cubicBezTo>
                  <a:cubicBezTo>
                    <a:pt x="423" y="500"/>
                    <a:pt x="720" y="594"/>
                    <a:pt x="1018" y="594"/>
                  </a:cubicBezTo>
                  <a:cubicBezTo>
                    <a:pt x="1150" y="594"/>
                    <a:pt x="1283" y="575"/>
                    <a:pt x="1412" y="536"/>
                  </a:cubicBezTo>
                  <a:cubicBezTo>
                    <a:pt x="1614" y="469"/>
                    <a:pt x="1552" y="183"/>
                    <a:pt x="1368" y="183"/>
                  </a:cubicBezTo>
                  <a:cubicBezTo>
                    <a:pt x="1353" y="183"/>
                    <a:pt x="1337" y="185"/>
                    <a:pt x="1321" y="189"/>
                  </a:cubicBezTo>
                  <a:cubicBezTo>
                    <a:pt x="1222" y="210"/>
                    <a:pt x="1122" y="221"/>
                    <a:pt x="1025" y="221"/>
                  </a:cubicBezTo>
                  <a:cubicBezTo>
                    <a:pt x="780" y="221"/>
                    <a:pt x="544" y="155"/>
                    <a:pt x="335" y="25"/>
                  </a:cubicBezTo>
                  <a:cubicBezTo>
                    <a:pt x="304" y="8"/>
                    <a:pt x="274" y="1"/>
                    <a:pt x="247"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2"/>
            <p:cNvSpPr/>
            <p:nvPr/>
          </p:nvSpPr>
          <p:spPr>
            <a:xfrm>
              <a:off x="1602901" y="3597131"/>
              <a:ext cx="894613" cy="224189"/>
            </a:xfrm>
            <a:custGeom>
              <a:avLst/>
              <a:gdLst/>
              <a:ahLst/>
              <a:cxnLst/>
              <a:rect l="l" t="t" r="r" b="b"/>
              <a:pathLst>
                <a:path w="18368" h="4603" extrusionOk="0">
                  <a:moveTo>
                    <a:pt x="2770" y="1"/>
                  </a:moveTo>
                  <a:cubicBezTo>
                    <a:pt x="2463" y="1"/>
                    <a:pt x="2158" y="24"/>
                    <a:pt x="1862" y="67"/>
                  </a:cubicBezTo>
                  <a:cubicBezTo>
                    <a:pt x="1223" y="177"/>
                    <a:pt x="493" y="359"/>
                    <a:pt x="0" y="797"/>
                  </a:cubicBezTo>
                  <a:cubicBezTo>
                    <a:pt x="0" y="797"/>
                    <a:pt x="0" y="834"/>
                    <a:pt x="18" y="834"/>
                  </a:cubicBezTo>
                  <a:cubicBezTo>
                    <a:pt x="767" y="670"/>
                    <a:pt x="1424" y="341"/>
                    <a:pt x="2191" y="268"/>
                  </a:cubicBezTo>
                  <a:cubicBezTo>
                    <a:pt x="2347" y="256"/>
                    <a:pt x="2504" y="250"/>
                    <a:pt x="2660" y="250"/>
                  </a:cubicBezTo>
                  <a:cubicBezTo>
                    <a:pt x="3233" y="250"/>
                    <a:pt x="3804" y="329"/>
                    <a:pt x="4363" y="487"/>
                  </a:cubicBezTo>
                  <a:cubicBezTo>
                    <a:pt x="5915" y="889"/>
                    <a:pt x="7430" y="1400"/>
                    <a:pt x="8963" y="1856"/>
                  </a:cubicBezTo>
                  <a:lnTo>
                    <a:pt x="18146" y="4594"/>
                  </a:lnTo>
                  <a:cubicBezTo>
                    <a:pt x="18161" y="4600"/>
                    <a:pt x="18176" y="4602"/>
                    <a:pt x="18190" y="4602"/>
                  </a:cubicBezTo>
                  <a:cubicBezTo>
                    <a:pt x="18322" y="4602"/>
                    <a:pt x="18367" y="4388"/>
                    <a:pt x="18219" y="4339"/>
                  </a:cubicBezTo>
                  <a:lnTo>
                    <a:pt x="8525" y="1436"/>
                  </a:lnTo>
                  <a:cubicBezTo>
                    <a:pt x="6974" y="962"/>
                    <a:pt x="5385" y="359"/>
                    <a:pt x="3779" y="85"/>
                  </a:cubicBezTo>
                  <a:cubicBezTo>
                    <a:pt x="3445" y="28"/>
                    <a:pt x="3106" y="1"/>
                    <a:pt x="2770"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2"/>
            <p:cNvSpPr/>
            <p:nvPr/>
          </p:nvSpPr>
          <p:spPr>
            <a:xfrm>
              <a:off x="2629819" y="3549935"/>
              <a:ext cx="468980" cy="49825"/>
            </a:xfrm>
            <a:custGeom>
              <a:avLst/>
              <a:gdLst/>
              <a:ahLst/>
              <a:cxnLst/>
              <a:rect l="l" t="t" r="r" b="b"/>
              <a:pathLst>
                <a:path w="9629" h="1023" extrusionOk="0">
                  <a:moveTo>
                    <a:pt x="1708" y="0"/>
                  </a:moveTo>
                  <a:cubicBezTo>
                    <a:pt x="1134" y="0"/>
                    <a:pt x="562" y="41"/>
                    <a:pt x="1" y="123"/>
                  </a:cubicBezTo>
                  <a:cubicBezTo>
                    <a:pt x="1" y="142"/>
                    <a:pt x="1" y="142"/>
                    <a:pt x="1" y="160"/>
                  </a:cubicBezTo>
                  <a:cubicBezTo>
                    <a:pt x="636" y="220"/>
                    <a:pt x="1259" y="256"/>
                    <a:pt x="1889" y="256"/>
                  </a:cubicBezTo>
                  <a:cubicBezTo>
                    <a:pt x="2020" y="256"/>
                    <a:pt x="2151" y="254"/>
                    <a:pt x="2283" y="251"/>
                  </a:cubicBezTo>
                  <a:cubicBezTo>
                    <a:pt x="3049" y="270"/>
                    <a:pt x="3798" y="306"/>
                    <a:pt x="4565" y="361"/>
                  </a:cubicBezTo>
                  <a:cubicBezTo>
                    <a:pt x="6189" y="489"/>
                    <a:pt x="7814" y="708"/>
                    <a:pt x="9420" y="1018"/>
                  </a:cubicBezTo>
                  <a:cubicBezTo>
                    <a:pt x="9432" y="1021"/>
                    <a:pt x="9442" y="1022"/>
                    <a:pt x="9453" y="1022"/>
                  </a:cubicBezTo>
                  <a:cubicBezTo>
                    <a:pt x="9576" y="1022"/>
                    <a:pt x="9628" y="833"/>
                    <a:pt x="9493" y="799"/>
                  </a:cubicBezTo>
                  <a:cubicBezTo>
                    <a:pt x="7924" y="489"/>
                    <a:pt x="6335" y="270"/>
                    <a:pt x="4747" y="142"/>
                  </a:cubicBezTo>
                  <a:cubicBezTo>
                    <a:pt x="3926" y="87"/>
                    <a:pt x="3104" y="32"/>
                    <a:pt x="2283" y="14"/>
                  </a:cubicBezTo>
                  <a:cubicBezTo>
                    <a:pt x="2091" y="5"/>
                    <a:pt x="1899" y="0"/>
                    <a:pt x="1708"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2"/>
            <p:cNvSpPr/>
            <p:nvPr/>
          </p:nvSpPr>
          <p:spPr>
            <a:xfrm>
              <a:off x="1763388" y="2853977"/>
              <a:ext cx="150742" cy="756437"/>
            </a:xfrm>
            <a:custGeom>
              <a:avLst/>
              <a:gdLst/>
              <a:ahLst/>
              <a:cxnLst/>
              <a:rect l="l" t="t" r="r" b="b"/>
              <a:pathLst>
                <a:path w="3095" h="15531" extrusionOk="0">
                  <a:moveTo>
                    <a:pt x="1505" y="0"/>
                  </a:moveTo>
                  <a:cubicBezTo>
                    <a:pt x="1456" y="0"/>
                    <a:pt x="1420" y="60"/>
                    <a:pt x="1433" y="100"/>
                  </a:cubicBezTo>
                  <a:cubicBezTo>
                    <a:pt x="2620" y="2729"/>
                    <a:pt x="1634" y="5267"/>
                    <a:pt x="1105" y="7932"/>
                  </a:cubicBezTo>
                  <a:cubicBezTo>
                    <a:pt x="612" y="10396"/>
                    <a:pt x="247" y="12879"/>
                    <a:pt x="9" y="15380"/>
                  </a:cubicBezTo>
                  <a:cubicBezTo>
                    <a:pt x="0" y="15480"/>
                    <a:pt x="78" y="15531"/>
                    <a:pt x="160" y="15531"/>
                  </a:cubicBezTo>
                  <a:cubicBezTo>
                    <a:pt x="242" y="15531"/>
                    <a:pt x="329" y="15480"/>
                    <a:pt x="338" y="15380"/>
                  </a:cubicBezTo>
                  <a:cubicBezTo>
                    <a:pt x="594" y="12368"/>
                    <a:pt x="1086" y="9374"/>
                    <a:pt x="1780" y="6417"/>
                  </a:cubicBezTo>
                  <a:cubicBezTo>
                    <a:pt x="2255" y="4463"/>
                    <a:pt x="3094" y="1762"/>
                    <a:pt x="1561" y="27"/>
                  </a:cubicBezTo>
                  <a:cubicBezTo>
                    <a:pt x="1542" y="8"/>
                    <a:pt x="1522" y="0"/>
                    <a:pt x="15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2"/>
            <p:cNvSpPr/>
            <p:nvPr/>
          </p:nvSpPr>
          <p:spPr>
            <a:xfrm>
              <a:off x="1711370" y="2765138"/>
              <a:ext cx="67603" cy="25278"/>
            </a:xfrm>
            <a:custGeom>
              <a:avLst/>
              <a:gdLst/>
              <a:ahLst/>
              <a:cxnLst/>
              <a:rect l="l" t="t" r="r" b="b"/>
              <a:pathLst>
                <a:path w="1388" h="519" extrusionOk="0">
                  <a:moveTo>
                    <a:pt x="525" y="0"/>
                  </a:moveTo>
                  <a:cubicBezTo>
                    <a:pt x="374" y="0"/>
                    <a:pt x="223" y="33"/>
                    <a:pt x="92" y="99"/>
                  </a:cubicBezTo>
                  <a:cubicBezTo>
                    <a:pt x="0" y="135"/>
                    <a:pt x="55" y="263"/>
                    <a:pt x="128" y="263"/>
                  </a:cubicBezTo>
                  <a:cubicBezTo>
                    <a:pt x="347" y="263"/>
                    <a:pt x="566" y="300"/>
                    <a:pt x="767" y="336"/>
                  </a:cubicBezTo>
                  <a:cubicBezTo>
                    <a:pt x="950" y="391"/>
                    <a:pt x="1114" y="519"/>
                    <a:pt x="1296" y="519"/>
                  </a:cubicBezTo>
                  <a:cubicBezTo>
                    <a:pt x="1351" y="519"/>
                    <a:pt x="1388" y="464"/>
                    <a:pt x="1388" y="409"/>
                  </a:cubicBezTo>
                  <a:cubicBezTo>
                    <a:pt x="1315" y="190"/>
                    <a:pt x="1023" y="99"/>
                    <a:pt x="822" y="44"/>
                  </a:cubicBezTo>
                  <a:cubicBezTo>
                    <a:pt x="727" y="15"/>
                    <a:pt x="626" y="0"/>
                    <a:pt x="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2"/>
            <p:cNvSpPr/>
            <p:nvPr/>
          </p:nvSpPr>
          <p:spPr>
            <a:xfrm>
              <a:off x="2813002" y="2751159"/>
              <a:ext cx="48949" cy="34094"/>
            </a:xfrm>
            <a:custGeom>
              <a:avLst/>
              <a:gdLst/>
              <a:ahLst/>
              <a:cxnLst/>
              <a:rect l="l" t="t" r="r" b="b"/>
              <a:pathLst>
                <a:path w="1005" h="700" extrusionOk="0">
                  <a:moveTo>
                    <a:pt x="737" y="1"/>
                  </a:moveTo>
                  <a:cubicBezTo>
                    <a:pt x="601" y="1"/>
                    <a:pt x="452" y="67"/>
                    <a:pt x="347" y="149"/>
                  </a:cubicBezTo>
                  <a:cubicBezTo>
                    <a:pt x="183" y="258"/>
                    <a:pt x="0" y="404"/>
                    <a:pt x="0" y="605"/>
                  </a:cubicBezTo>
                  <a:cubicBezTo>
                    <a:pt x="0" y="652"/>
                    <a:pt x="41" y="700"/>
                    <a:pt x="100" y="700"/>
                  </a:cubicBezTo>
                  <a:cubicBezTo>
                    <a:pt x="109" y="700"/>
                    <a:pt x="118" y="699"/>
                    <a:pt x="128" y="696"/>
                  </a:cubicBezTo>
                  <a:cubicBezTo>
                    <a:pt x="274" y="642"/>
                    <a:pt x="384" y="514"/>
                    <a:pt x="530" y="459"/>
                  </a:cubicBezTo>
                  <a:cubicBezTo>
                    <a:pt x="694" y="386"/>
                    <a:pt x="877" y="368"/>
                    <a:pt x="968" y="240"/>
                  </a:cubicBezTo>
                  <a:cubicBezTo>
                    <a:pt x="1004" y="185"/>
                    <a:pt x="986" y="112"/>
                    <a:pt x="950" y="76"/>
                  </a:cubicBezTo>
                  <a:cubicBezTo>
                    <a:pt x="890" y="23"/>
                    <a:pt x="816" y="1"/>
                    <a:pt x="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2"/>
            <p:cNvSpPr/>
            <p:nvPr/>
          </p:nvSpPr>
          <p:spPr>
            <a:xfrm>
              <a:off x="1395706" y="3346978"/>
              <a:ext cx="401086" cy="124198"/>
            </a:xfrm>
            <a:custGeom>
              <a:avLst/>
              <a:gdLst/>
              <a:ahLst/>
              <a:cxnLst/>
              <a:rect l="l" t="t" r="r" b="b"/>
              <a:pathLst>
                <a:path w="8235" h="2550" extrusionOk="0">
                  <a:moveTo>
                    <a:pt x="110" y="1"/>
                  </a:moveTo>
                  <a:cubicBezTo>
                    <a:pt x="19" y="1"/>
                    <a:pt x="1" y="147"/>
                    <a:pt x="92" y="183"/>
                  </a:cubicBezTo>
                  <a:cubicBezTo>
                    <a:pt x="713" y="439"/>
                    <a:pt x="1425" y="548"/>
                    <a:pt x="2082" y="731"/>
                  </a:cubicBezTo>
                  <a:cubicBezTo>
                    <a:pt x="2721" y="913"/>
                    <a:pt x="3396" y="1096"/>
                    <a:pt x="4072" y="1278"/>
                  </a:cubicBezTo>
                  <a:cubicBezTo>
                    <a:pt x="5386" y="1680"/>
                    <a:pt x="6700" y="2100"/>
                    <a:pt x="8015" y="2538"/>
                  </a:cubicBezTo>
                  <a:cubicBezTo>
                    <a:pt x="8032" y="2546"/>
                    <a:pt x="8048" y="2549"/>
                    <a:pt x="8063" y="2549"/>
                  </a:cubicBezTo>
                  <a:cubicBezTo>
                    <a:pt x="8192" y="2549"/>
                    <a:pt x="8235" y="2295"/>
                    <a:pt x="8088" y="2246"/>
                  </a:cubicBezTo>
                  <a:cubicBezTo>
                    <a:pt x="6755" y="1771"/>
                    <a:pt x="5404" y="1351"/>
                    <a:pt x="4053" y="950"/>
                  </a:cubicBezTo>
                  <a:cubicBezTo>
                    <a:pt x="3378" y="767"/>
                    <a:pt x="2721" y="585"/>
                    <a:pt x="2045" y="420"/>
                  </a:cubicBezTo>
                  <a:cubicBezTo>
                    <a:pt x="1388" y="256"/>
                    <a:pt x="749" y="37"/>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0"/>
                                        </p:tgtEl>
                                        <p:attrNameLst>
                                          <p:attrName>style.visibility</p:attrName>
                                        </p:attrNameLst>
                                      </p:cBhvr>
                                      <p:to>
                                        <p:strVal val="visible"/>
                                      </p:to>
                                    </p:set>
                                    <p:animEffect transition="in" filter="fade">
                                      <p:cBhvr>
                                        <p:cTn id="7" dur="1000"/>
                                        <p:tgtEl>
                                          <p:spTgt spid="7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47"/>
        <p:cNvGrpSpPr/>
        <p:nvPr/>
      </p:nvGrpSpPr>
      <p:grpSpPr>
        <a:xfrm>
          <a:off x="0" y="0"/>
          <a:ext cx="0" cy="0"/>
          <a:chOff x="0" y="0"/>
          <a:chExt cx="0" cy="0"/>
        </a:xfrm>
      </p:grpSpPr>
      <p:sp>
        <p:nvSpPr>
          <p:cNvPr id="2548" name="Google Shape;2548;p85"/>
          <p:cNvSpPr/>
          <p:nvPr/>
        </p:nvSpPr>
        <p:spPr>
          <a:xfrm>
            <a:off x="992913" y="1666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5"/>
          <p:cNvSpPr/>
          <p:nvPr/>
        </p:nvSpPr>
        <p:spPr>
          <a:xfrm>
            <a:off x="5102913" y="1666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5"/>
          <p:cNvSpPr/>
          <p:nvPr/>
        </p:nvSpPr>
        <p:spPr>
          <a:xfrm>
            <a:off x="992913" y="3238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5"/>
          <p:cNvSpPr/>
          <p:nvPr/>
        </p:nvSpPr>
        <p:spPr>
          <a:xfrm>
            <a:off x="5102913" y="3238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SERVICES</a:t>
            </a:r>
            <a:endParaRPr/>
          </a:p>
        </p:txBody>
      </p:sp>
      <p:sp>
        <p:nvSpPr>
          <p:cNvPr id="2553" name="Google Shape;2553;p85"/>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2554" name="Google Shape;2554;p85"/>
          <p:cNvSpPr txBox="1">
            <a:spLocks noGrp="1"/>
          </p:cNvSpPr>
          <p:nvPr>
            <p:ph type="subTitle" idx="1"/>
          </p:nvPr>
        </p:nvSpPr>
        <p:spPr>
          <a:xfrm>
            <a:off x="1764375" y="1933575"/>
            <a:ext cx="2276700" cy="529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one</a:t>
            </a:r>
            <a:endParaRPr/>
          </a:p>
        </p:txBody>
      </p:sp>
      <p:sp>
        <p:nvSpPr>
          <p:cNvPr id="2555" name="Google Shape;2555;p85"/>
          <p:cNvSpPr txBox="1">
            <a:spLocks noGrp="1"/>
          </p:cNvSpPr>
          <p:nvPr>
            <p:ph type="title" idx="3"/>
          </p:nvPr>
        </p:nvSpPr>
        <p:spPr>
          <a:xfrm>
            <a:off x="1764375" y="2652975"/>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556" name="Google Shape;2556;p85"/>
          <p:cNvSpPr txBox="1">
            <a:spLocks noGrp="1"/>
          </p:cNvSpPr>
          <p:nvPr>
            <p:ph type="subTitle" idx="4"/>
          </p:nvPr>
        </p:nvSpPr>
        <p:spPr>
          <a:xfrm>
            <a:off x="1764375" y="3049700"/>
            <a:ext cx="2276700" cy="529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a beautiful name and is the second planet from the Sun</a:t>
            </a:r>
            <a:endParaRPr/>
          </a:p>
        </p:txBody>
      </p:sp>
      <p:sp>
        <p:nvSpPr>
          <p:cNvPr id="2557" name="Google Shape;2557;p85"/>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2558" name="Google Shape;2558;p85"/>
          <p:cNvSpPr txBox="1">
            <a:spLocks noGrp="1"/>
          </p:cNvSpPr>
          <p:nvPr>
            <p:ph type="subTitle" idx="6"/>
          </p:nvPr>
        </p:nvSpPr>
        <p:spPr>
          <a:xfrm>
            <a:off x="5874375" y="1933575"/>
            <a:ext cx="2276700" cy="529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Despite being red, Mars is actually a cold place. It's full of iron oxide dust</a:t>
            </a:r>
            <a:endParaRPr/>
          </a:p>
        </p:txBody>
      </p:sp>
      <p:sp>
        <p:nvSpPr>
          <p:cNvPr id="2559" name="Google Shape;2559;p85"/>
          <p:cNvSpPr txBox="1">
            <a:spLocks noGrp="1"/>
          </p:cNvSpPr>
          <p:nvPr>
            <p:ph type="title" idx="7"/>
          </p:nvPr>
        </p:nvSpPr>
        <p:spPr>
          <a:xfrm>
            <a:off x="5874375" y="2652975"/>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2560" name="Google Shape;2560;p85"/>
          <p:cNvSpPr txBox="1">
            <a:spLocks noGrp="1"/>
          </p:cNvSpPr>
          <p:nvPr>
            <p:ph type="subTitle" idx="8"/>
          </p:nvPr>
        </p:nvSpPr>
        <p:spPr>
          <a:xfrm>
            <a:off x="5874375" y="3049700"/>
            <a:ext cx="2276700" cy="529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Neptune is the farthest planet from the Sun. It's also the fourth-largest</a:t>
            </a:r>
            <a:endParaRPr/>
          </a:p>
        </p:txBody>
      </p:sp>
      <p:grpSp>
        <p:nvGrpSpPr>
          <p:cNvPr id="2561" name="Google Shape;2561;p85"/>
          <p:cNvGrpSpPr/>
          <p:nvPr/>
        </p:nvGrpSpPr>
        <p:grpSpPr>
          <a:xfrm>
            <a:off x="1156669" y="1809524"/>
            <a:ext cx="310602" cy="352803"/>
            <a:chOff x="-28069875" y="3175300"/>
            <a:chExt cx="260725" cy="296150"/>
          </a:xfrm>
        </p:grpSpPr>
        <p:sp>
          <p:nvSpPr>
            <p:cNvPr id="2562" name="Google Shape;2562;p85"/>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5"/>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5"/>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5"/>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5"/>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5"/>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5"/>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5"/>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5"/>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1" name="Google Shape;2571;p85"/>
          <p:cNvGrpSpPr/>
          <p:nvPr/>
        </p:nvGrpSpPr>
        <p:grpSpPr>
          <a:xfrm>
            <a:off x="5272312" y="3381611"/>
            <a:ext cx="299344" cy="351880"/>
            <a:chOff x="-27691025" y="3175300"/>
            <a:chExt cx="251275" cy="295375"/>
          </a:xfrm>
        </p:grpSpPr>
        <p:sp>
          <p:nvSpPr>
            <p:cNvPr id="2572" name="Google Shape;2572;p85"/>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5"/>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5"/>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5"/>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85"/>
          <p:cNvGrpSpPr/>
          <p:nvPr/>
        </p:nvGrpSpPr>
        <p:grpSpPr>
          <a:xfrm>
            <a:off x="5244618" y="1809524"/>
            <a:ext cx="354710" cy="352803"/>
            <a:chOff x="-27351575" y="3175300"/>
            <a:chExt cx="297750" cy="296150"/>
          </a:xfrm>
        </p:grpSpPr>
        <p:sp>
          <p:nvSpPr>
            <p:cNvPr id="2577" name="Google Shape;2577;p85"/>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5"/>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5"/>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5"/>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85"/>
          <p:cNvGrpSpPr/>
          <p:nvPr/>
        </p:nvGrpSpPr>
        <p:grpSpPr>
          <a:xfrm>
            <a:off x="1135561" y="3391452"/>
            <a:ext cx="352833" cy="332194"/>
            <a:chOff x="-23615075" y="3906200"/>
            <a:chExt cx="296175" cy="278850"/>
          </a:xfrm>
        </p:grpSpPr>
        <p:sp>
          <p:nvSpPr>
            <p:cNvPr id="2582" name="Google Shape;2582;p85"/>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5"/>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5"/>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48"/>
                                        </p:tgtEl>
                                        <p:attrNameLst>
                                          <p:attrName>style.visibility</p:attrName>
                                        </p:attrNameLst>
                                      </p:cBhvr>
                                      <p:to>
                                        <p:strVal val="visible"/>
                                      </p:to>
                                    </p:set>
                                    <p:animEffect transition="in" filter="fade">
                                      <p:cBhvr>
                                        <p:cTn id="7" dur="1000"/>
                                        <p:tgtEl>
                                          <p:spTgt spid="2548"/>
                                        </p:tgtEl>
                                      </p:cBhvr>
                                    </p:animEffect>
                                  </p:childTnLst>
                                </p:cTn>
                              </p:par>
                              <p:par>
                                <p:cTn id="8" presetID="10" presetClass="entr" presetSubtype="0" fill="hold" nodeType="withEffect">
                                  <p:stCondLst>
                                    <p:cond delay="0"/>
                                  </p:stCondLst>
                                  <p:childTnLst>
                                    <p:set>
                                      <p:cBhvr>
                                        <p:cTn id="9" dur="1" fill="hold">
                                          <p:stCondLst>
                                            <p:cond delay="0"/>
                                          </p:stCondLst>
                                        </p:cTn>
                                        <p:tgtEl>
                                          <p:spTgt spid="2550"/>
                                        </p:tgtEl>
                                        <p:attrNameLst>
                                          <p:attrName>style.visibility</p:attrName>
                                        </p:attrNameLst>
                                      </p:cBhvr>
                                      <p:to>
                                        <p:strVal val="visible"/>
                                      </p:to>
                                    </p:set>
                                    <p:animEffect transition="in" filter="fade">
                                      <p:cBhvr>
                                        <p:cTn id="10" dur="1000"/>
                                        <p:tgtEl>
                                          <p:spTgt spid="2550"/>
                                        </p:tgtEl>
                                      </p:cBhvr>
                                    </p:animEffect>
                                  </p:childTnLst>
                                </p:cTn>
                              </p:par>
                              <p:par>
                                <p:cTn id="11" presetID="10" presetClass="entr" presetSubtype="0" fill="hold" nodeType="withEffect">
                                  <p:stCondLst>
                                    <p:cond delay="0"/>
                                  </p:stCondLst>
                                  <p:childTnLst>
                                    <p:set>
                                      <p:cBhvr>
                                        <p:cTn id="12" dur="1" fill="hold">
                                          <p:stCondLst>
                                            <p:cond delay="0"/>
                                          </p:stCondLst>
                                        </p:cTn>
                                        <p:tgtEl>
                                          <p:spTgt spid="2561"/>
                                        </p:tgtEl>
                                        <p:attrNameLst>
                                          <p:attrName>style.visibility</p:attrName>
                                        </p:attrNameLst>
                                      </p:cBhvr>
                                      <p:to>
                                        <p:strVal val="visible"/>
                                      </p:to>
                                    </p:set>
                                    <p:animEffect transition="in" filter="fade">
                                      <p:cBhvr>
                                        <p:cTn id="13" dur="1000"/>
                                        <p:tgtEl>
                                          <p:spTgt spid="2561"/>
                                        </p:tgtEl>
                                      </p:cBhvr>
                                    </p:animEffect>
                                  </p:childTnLst>
                                </p:cTn>
                              </p:par>
                              <p:par>
                                <p:cTn id="14" presetID="10" presetClass="entr" presetSubtype="0" fill="hold" nodeType="withEffect">
                                  <p:stCondLst>
                                    <p:cond delay="0"/>
                                  </p:stCondLst>
                                  <p:childTnLst>
                                    <p:set>
                                      <p:cBhvr>
                                        <p:cTn id="15" dur="1" fill="hold">
                                          <p:stCondLst>
                                            <p:cond delay="0"/>
                                          </p:stCondLst>
                                        </p:cTn>
                                        <p:tgtEl>
                                          <p:spTgt spid="2581"/>
                                        </p:tgtEl>
                                        <p:attrNameLst>
                                          <p:attrName>style.visibility</p:attrName>
                                        </p:attrNameLst>
                                      </p:cBhvr>
                                      <p:to>
                                        <p:strVal val="visible"/>
                                      </p:to>
                                    </p:set>
                                    <p:animEffect transition="in" filter="fade">
                                      <p:cBhvr>
                                        <p:cTn id="16" dur="1000"/>
                                        <p:tgtEl>
                                          <p:spTgt spid="2581"/>
                                        </p:tgtEl>
                                      </p:cBhvr>
                                    </p:animEffect>
                                  </p:childTnLst>
                                </p:cTn>
                              </p:par>
                              <p:par>
                                <p:cTn id="17" presetID="10" presetClass="entr" presetSubtype="0" fill="hold" nodeType="withEffect">
                                  <p:stCondLst>
                                    <p:cond delay="0"/>
                                  </p:stCondLst>
                                  <p:childTnLst>
                                    <p:set>
                                      <p:cBhvr>
                                        <p:cTn id="18" dur="1" fill="hold">
                                          <p:stCondLst>
                                            <p:cond delay="0"/>
                                          </p:stCondLst>
                                        </p:cTn>
                                        <p:tgtEl>
                                          <p:spTgt spid="2549"/>
                                        </p:tgtEl>
                                        <p:attrNameLst>
                                          <p:attrName>style.visibility</p:attrName>
                                        </p:attrNameLst>
                                      </p:cBhvr>
                                      <p:to>
                                        <p:strVal val="visible"/>
                                      </p:to>
                                    </p:set>
                                    <p:animEffect transition="in" filter="fade">
                                      <p:cBhvr>
                                        <p:cTn id="19" dur="1000"/>
                                        <p:tgtEl>
                                          <p:spTgt spid="2549"/>
                                        </p:tgtEl>
                                      </p:cBhvr>
                                    </p:animEffect>
                                  </p:childTnLst>
                                </p:cTn>
                              </p:par>
                              <p:par>
                                <p:cTn id="20" presetID="10" presetClass="entr" presetSubtype="0" fill="hold" nodeType="withEffect">
                                  <p:stCondLst>
                                    <p:cond delay="0"/>
                                  </p:stCondLst>
                                  <p:childTnLst>
                                    <p:set>
                                      <p:cBhvr>
                                        <p:cTn id="21" dur="1" fill="hold">
                                          <p:stCondLst>
                                            <p:cond delay="0"/>
                                          </p:stCondLst>
                                        </p:cTn>
                                        <p:tgtEl>
                                          <p:spTgt spid="2551"/>
                                        </p:tgtEl>
                                        <p:attrNameLst>
                                          <p:attrName>style.visibility</p:attrName>
                                        </p:attrNameLst>
                                      </p:cBhvr>
                                      <p:to>
                                        <p:strVal val="visible"/>
                                      </p:to>
                                    </p:set>
                                    <p:animEffect transition="in" filter="fade">
                                      <p:cBhvr>
                                        <p:cTn id="22" dur="1000"/>
                                        <p:tgtEl>
                                          <p:spTgt spid="2551"/>
                                        </p:tgtEl>
                                      </p:cBhvr>
                                    </p:animEffect>
                                  </p:childTnLst>
                                </p:cTn>
                              </p:par>
                              <p:par>
                                <p:cTn id="23" presetID="10" presetClass="entr" presetSubtype="0" fill="hold" nodeType="withEffect">
                                  <p:stCondLst>
                                    <p:cond delay="0"/>
                                  </p:stCondLst>
                                  <p:childTnLst>
                                    <p:set>
                                      <p:cBhvr>
                                        <p:cTn id="24" dur="1" fill="hold">
                                          <p:stCondLst>
                                            <p:cond delay="0"/>
                                          </p:stCondLst>
                                        </p:cTn>
                                        <p:tgtEl>
                                          <p:spTgt spid="2571"/>
                                        </p:tgtEl>
                                        <p:attrNameLst>
                                          <p:attrName>style.visibility</p:attrName>
                                        </p:attrNameLst>
                                      </p:cBhvr>
                                      <p:to>
                                        <p:strVal val="visible"/>
                                      </p:to>
                                    </p:set>
                                    <p:animEffect transition="in" filter="fade">
                                      <p:cBhvr>
                                        <p:cTn id="25" dur="1000"/>
                                        <p:tgtEl>
                                          <p:spTgt spid="2571"/>
                                        </p:tgtEl>
                                      </p:cBhvr>
                                    </p:animEffect>
                                  </p:childTnLst>
                                </p:cTn>
                              </p:par>
                              <p:par>
                                <p:cTn id="26" presetID="10" presetClass="entr" presetSubtype="0" fill="hold" nodeType="withEffect">
                                  <p:stCondLst>
                                    <p:cond delay="0"/>
                                  </p:stCondLst>
                                  <p:childTnLst>
                                    <p:set>
                                      <p:cBhvr>
                                        <p:cTn id="27" dur="1" fill="hold">
                                          <p:stCondLst>
                                            <p:cond delay="0"/>
                                          </p:stCondLst>
                                        </p:cTn>
                                        <p:tgtEl>
                                          <p:spTgt spid="2576"/>
                                        </p:tgtEl>
                                        <p:attrNameLst>
                                          <p:attrName>style.visibility</p:attrName>
                                        </p:attrNameLst>
                                      </p:cBhvr>
                                      <p:to>
                                        <p:strVal val="visible"/>
                                      </p:to>
                                    </p:set>
                                    <p:animEffect transition="in" filter="fade">
                                      <p:cBhvr>
                                        <p:cTn id="28" dur="1000"/>
                                        <p:tgtEl>
                                          <p:spTgt spid="25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88"/>
        <p:cNvGrpSpPr/>
        <p:nvPr/>
      </p:nvGrpSpPr>
      <p:grpSpPr>
        <a:xfrm>
          <a:off x="0" y="0"/>
          <a:ext cx="0" cy="0"/>
          <a:chOff x="0" y="0"/>
          <a:chExt cx="0" cy="0"/>
        </a:xfrm>
      </p:grpSpPr>
      <p:sp>
        <p:nvSpPr>
          <p:cNvPr id="2589" name="Google Shape;2589;p8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ata"/>
                <a:ea typeface="Alata"/>
                <a:cs typeface="Alata"/>
                <a:sym typeface="Alata"/>
              </a:rPr>
              <a:t>OUR SERVICES</a:t>
            </a:r>
            <a:endParaRPr>
              <a:latin typeface="Alata"/>
              <a:ea typeface="Alata"/>
              <a:cs typeface="Alata"/>
              <a:sym typeface="Alata"/>
            </a:endParaRPr>
          </a:p>
        </p:txBody>
      </p:sp>
      <p:sp>
        <p:nvSpPr>
          <p:cNvPr id="2590" name="Google Shape;2590;p86"/>
          <p:cNvSpPr txBox="1">
            <a:spLocks noGrp="1"/>
          </p:cNvSpPr>
          <p:nvPr>
            <p:ph type="title" idx="2"/>
          </p:nvPr>
        </p:nvSpPr>
        <p:spPr>
          <a:xfrm>
            <a:off x="706525" y="16328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2591" name="Google Shape;2591;p86"/>
          <p:cNvSpPr txBox="1">
            <a:spLocks noGrp="1"/>
          </p:cNvSpPr>
          <p:nvPr>
            <p:ph type="title" idx="3"/>
          </p:nvPr>
        </p:nvSpPr>
        <p:spPr>
          <a:xfrm>
            <a:off x="706525" y="23833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592" name="Google Shape;2592;p86"/>
          <p:cNvSpPr txBox="1">
            <a:spLocks noGrp="1"/>
          </p:cNvSpPr>
          <p:nvPr>
            <p:ph type="subTitle" idx="4"/>
          </p:nvPr>
        </p:nvSpPr>
        <p:spPr>
          <a:xfrm>
            <a:off x="708450" y="2752960"/>
            <a:ext cx="34926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extremely high temperatures</a:t>
            </a:r>
            <a:endParaRPr/>
          </a:p>
        </p:txBody>
      </p:sp>
      <p:sp>
        <p:nvSpPr>
          <p:cNvPr id="2593" name="Google Shape;2593;p86"/>
          <p:cNvSpPr txBox="1">
            <a:spLocks noGrp="1"/>
          </p:cNvSpPr>
          <p:nvPr>
            <p:ph type="subTitle" idx="6"/>
          </p:nvPr>
        </p:nvSpPr>
        <p:spPr>
          <a:xfrm>
            <a:off x="4559069" y="2002460"/>
            <a:ext cx="3537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Jupiter is the biggest planet of them all</a:t>
            </a:r>
            <a:endParaRPr/>
          </a:p>
        </p:txBody>
      </p:sp>
      <p:sp>
        <p:nvSpPr>
          <p:cNvPr id="2594" name="Google Shape;2594;p86"/>
          <p:cNvSpPr txBox="1">
            <a:spLocks noGrp="1"/>
          </p:cNvSpPr>
          <p:nvPr>
            <p:ph type="title" idx="7"/>
          </p:nvPr>
        </p:nvSpPr>
        <p:spPr>
          <a:xfrm>
            <a:off x="4557279" y="23833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2595" name="Google Shape;2595;p86"/>
          <p:cNvSpPr txBox="1">
            <a:spLocks noGrp="1"/>
          </p:cNvSpPr>
          <p:nvPr>
            <p:ph type="subTitle" idx="8"/>
          </p:nvPr>
        </p:nvSpPr>
        <p:spPr>
          <a:xfrm>
            <a:off x="4559069" y="2752960"/>
            <a:ext cx="3537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Saturn is mostly composed of hydrogen </a:t>
            </a:r>
            <a:endParaRPr/>
          </a:p>
        </p:txBody>
      </p:sp>
      <p:sp>
        <p:nvSpPr>
          <p:cNvPr id="2596" name="Google Shape;2596;p86"/>
          <p:cNvSpPr txBox="1">
            <a:spLocks noGrp="1"/>
          </p:cNvSpPr>
          <p:nvPr>
            <p:ph type="subTitle" idx="1"/>
          </p:nvPr>
        </p:nvSpPr>
        <p:spPr>
          <a:xfrm>
            <a:off x="708450" y="2002460"/>
            <a:ext cx="34926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a:t>
            </a:r>
            <a:endParaRPr/>
          </a:p>
        </p:txBody>
      </p:sp>
      <p:sp>
        <p:nvSpPr>
          <p:cNvPr id="2597" name="Google Shape;2597;p86"/>
          <p:cNvSpPr txBox="1">
            <a:spLocks noGrp="1"/>
          </p:cNvSpPr>
          <p:nvPr>
            <p:ph type="title" idx="5"/>
          </p:nvPr>
        </p:nvSpPr>
        <p:spPr>
          <a:xfrm>
            <a:off x="4557279" y="16328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598" name="Google Shape;2598;p86"/>
          <p:cNvSpPr txBox="1">
            <a:spLocks noGrp="1"/>
          </p:cNvSpPr>
          <p:nvPr>
            <p:ph type="title" idx="9"/>
          </p:nvPr>
        </p:nvSpPr>
        <p:spPr>
          <a:xfrm>
            <a:off x="706525" y="38843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2599" name="Google Shape;2599;p86"/>
          <p:cNvSpPr txBox="1">
            <a:spLocks noGrp="1"/>
          </p:cNvSpPr>
          <p:nvPr>
            <p:ph type="subTitle" idx="13"/>
          </p:nvPr>
        </p:nvSpPr>
        <p:spPr>
          <a:xfrm>
            <a:off x="708450" y="4253960"/>
            <a:ext cx="34926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Neptune is a very far-away planet</a:t>
            </a:r>
            <a:endParaRPr/>
          </a:p>
        </p:txBody>
      </p:sp>
      <p:sp>
        <p:nvSpPr>
          <p:cNvPr id="2600" name="Google Shape;2600;p86"/>
          <p:cNvSpPr txBox="1">
            <a:spLocks noGrp="1"/>
          </p:cNvSpPr>
          <p:nvPr>
            <p:ph type="title" idx="14"/>
          </p:nvPr>
        </p:nvSpPr>
        <p:spPr>
          <a:xfrm>
            <a:off x="4557279" y="38843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a:t>
            </a:r>
            <a:endParaRPr/>
          </a:p>
        </p:txBody>
      </p:sp>
      <p:sp>
        <p:nvSpPr>
          <p:cNvPr id="2601" name="Google Shape;2601;p86"/>
          <p:cNvSpPr txBox="1">
            <a:spLocks noGrp="1"/>
          </p:cNvSpPr>
          <p:nvPr>
            <p:ph type="subTitle" idx="15"/>
          </p:nvPr>
        </p:nvSpPr>
        <p:spPr>
          <a:xfrm>
            <a:off x="4559069" y="4253960"/>
            <a:ext cx="3537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where we all live on</a:t>
            </a:r>
            <a:endParaRPr/>
          </a:p>
        </p:txBody>
      </p:sp>
      <p:sp>
        <p:nvSpPr>
          <p:cNvPr id="2602" name="Google Shape;2602;p86"/>
          <p:cNvSpPr txBox="1">
            <a:spLocks noGrp="1"/>
          </p:cNvSpPr>
          <p:nvPr>
            <p:ph type="title" idx="16"/>
          </p:nvPr>
        </p:nvSpPr>
        <p:spPr>
          <a:xfrm>
            <a:off x="706525" y="31338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2603" name="Google Shape;2603;p86"/>
          <p:cNvSpPr txBox="1">
            <a:spLocks noGrp="1"/>
          </p:cNvSpPr>
          <p:nvPr>
            <p:ph type="subTitle" idx="17"/>
          </p:nvPr>
        </p:nvSpPr>
        <p:spPr>
          <a:xfrm>
            <a:off x="708450" y="3503460"/>
            <a:ext cx="34926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Mars is actually a very cold place</a:t>
            </a:r>
            <a:endParaRPr/>
          </a:p>
        </p:txBody>
      </p:sp>
      <p:sp>
        <p:nvSpPr>
          <p:cNvPr id="2604" name="Google Shape;2604;p86"/>
          <p:cNvSpPr txBox="1">
            <a:spLocks noGrp="1"/>
          </p:cNvSpPr>
          <p:nvPr>
            <p:ph type="title" idx="18"/>
          </p:nvPr>
        </p:nvSpPr>
        <p:spPr>
          <a:xfrm>
            <a:off x="4557279" y="31338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PLUTO</a:t>
            </a:r>
            <a:endParaRPr/>
          </a:p>
        </p:txBody>
      </p:sp>
      <p:sp>
        <p:nvSpPr>
          <p:cNvPr id="2605" name="Google Shape;2605;p86"/>
          <p:cNvSpPr txBox="1">
            <a:spLocks noGrp="1"/>
          </p:cNvSpPr>
          <p:nvPr>
            <p:ph type="subTitle" idx="19"/>
          </p:nvPr>
        </p:nvSpPr>
        <p:spPr>
          <a:xfrm>
            <a:off x="4559069" y="3503460"/>
            <a:ext cx="3537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Pluto is now considered a dwarf planet</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09"/>
        <p:cNvGrpSpPr/>
        <p:nvPr/>
      </p:nvGrpSpPr>
      <p:grpSpPr>
        <a:xfrm>
          <a:off x="0" y="0"/>
          <a:ext cx="0" cy="0"/>
          <a:chOff x="0" y="0"/>
          <a:chExt cx="0" cy="0"/>
        </a:xfrm>
      </p:grpSpPr>
      <p:sp>
        <p:nvSpPr>
          <p:cNvPr id="2610" name="Google Shape;2610;p87"/>
          <p:cNvSpPr txBox="1">
            <a:spLocks noGrp="1"/>
          </p:cNvSpPr>
          <p:nvPr>
            <p:ph type="title"/>
          </p:nvPr>
        </p:nvSpPr>
        <p:spPr>
          <a:xfrm>
            <a:off x="729137" y="1994050"/>
            <a:ext cx="1590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611" name="Google Shape;2611;p87"/>
          <p:cNvSpPr txBox="1">
            <a:spLocks noGrp="1"/>
          </p:cNvSpPr>
          <p:nvPr>
            <p:ph type="subTitle" idx="1"/>
          </p:nvPr>
        </p:nvSpPr>
        <p:spPr>
          <a:xfrm>
            <a:off x="729156" y="3305175"/>
            <a:ext cx="1590900" cy="909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2612" name="Google Shape;2612;p87"/>
          <p:cNvSpPr txBox="1">
            <a:spLocks noGrp="1"/>
          </p:cNvSpPr>
          <p:nvPr>
            <p:ph type="title" idx="2"/>
          </p:nvPr>
        </p:nvSpPr>
        <p:spPr>
          <a:xfrm>
            <a:off x="4788806" y="1994050"/>
            <a:ext cx="1590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613" name="Google Shape;2613;p87"/>
          <p:cNvSpPr txBox="1">
            <a:spLocks noGrp="1"/>
          </p:cNvSpPr>
          <p:nvPr>
            <p:ph type="subTitle" idx="3"/>
          </p:nvPr>
        </p:nvSpPr>
        <p:spPr>
          <a:xfrm>
            <a:off x="4788801" y="3305175"/>
            <a:ext cx="1590900" cy="909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cold place, not hot. It's full of iron oxide dust</a:t>
            </a:r>
            <a:endParaRPr/>
          </a:p>
        </p:txBody>
      </p:sp>
      <p:sp>
        <p:nvSpPr>
          <p:cNvPr id="2614" name="Google Shape;2614;p87"/>
          <p:cNvSpPr txBox="1">
            <a:spLocks noGrp="1"/>
          </p:cNvSpPr>
          <p:nvPr>
            <p:ph type="title" idx="4"/>
          </p:nvPr>
        </p:nvSpPr>
        <p:spPr>
          <a:xfrm>
            <a:off x="2758990" y="1994050"/>
            <a:ext cx="1590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615" name="Google Shape;2615;p87"/>
          <p:cNvSpPr txBox="1">
            <a:spLocks noGrp="1"/>
          </p:cNvSpPr>
          <p:nvPr>
            <p:ph type="subTitle" idx="5"/>
          </p:nvPr>
        </p:nvSpPr>
        <p:spPr>
          <a:xfrm>
            <a:off x="2758989" y="3305175"/>
            <a:ext cx="1590900" cy="90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a:p>
            <a:pPr marL="0" lvl="0" indent="0" algn="ctr" rtl="0">
              <a:spcBef>
                <a:spcPts val="0"/>
              </a:spcBef>
              <a:spcAft>
                <a:spcPts val="1200"/>
              </a:spcAft>
              <a:buNone/>
            </a:pPr>
            <a:endParaRPr/>
          </a:p>
        </p:txBody>
      </p:sp>
      <p:sp>
        <p:nvSpPr>
          <p:cNvPr id="2616" name="Google Shape;2616;p87"/>
          <p:cNvSpPr txBox="1">
            <a:spLocks noGrp="1"/>
          </p:cNvSpPr>
          <p:nvPr>
            <p:ph type="title" idx="6"/>
          </p:nvPr>
        </p:nvSpPr>
        <p:spPr>
          <a:xfrm>
            <a:off x="6818660" y="1994050"/>
            <a:ext cx="1590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617" name="Google Shape;2617;p87"/>
          <p:cNvSpPr txBox="1">
            <a:spLocks noGrp="1"/>
          </p:cNvSpPr>
          <p:nvPr>
            <p:ph type="subTitle" idx="7"/>
          </p:nvPr>
        </p:nvSpPr>
        <p:spPr>
          <a:xfrm>
            <a:off x="6818636" y="3305175"/>
            <a:ext cx="1590900" cy="90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a gas giant and  the farthest planet from the Sun </a:t>
            </a:r>
            <a:endParaRPr/>
          </a:p>
        </p:txBody>
      </p:sp>
      <p:sp>
        <p:nvSpPr>
          <p:cNvPr id="2618" name="Google Shape;2618;p87"/>
          <p:cNvSpPr txBox="1">
            <a:spLocks noGrp="1"/>
          </p:cNvSpPr>
          <p:nvPr>
            <p:ph type="title" idx="8"/>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FOUR COLUMNS</a:t>
            </a:r>
            <a:endParaRPr/>
          </a:p>
        </p:txBody>
      </p:sp>
      <p:grpSp>
        <p:nvGrpSpPr>
          <p:cNvPr id="2619" name="Google Shape;2619;p87"/>
          <p:cNvGrpSpPr/>
          <p:nvPr/>
        </p:nvGrpSpPr>
        <p:grpSpPr>
          <a:xfrm>
            <a:off x="3206350" y="2571738"/>
            <a:ext cx="638100" cy="638100"/>
            <a:chOff x="3146888" y="2571738"/>
            <a:chExt cx="638100" cy="638100"/>
          </a:xfrm>
        </p:grpSpPr>
        <p:sp>
          <p:nvSpPr>
            <p:cNvPr id="2620" name="Google Shape;2620;p87"/>
            <p:cNvSpPr/>
            <p:nvPr/>
          </p:nvSpPr>
          <p:spPr>
            <a:xfrm>
              <a:off x="3146888" y="25717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1" name="Google Shape;2621;p87"/>
            <p:cNvGrpSpPr/>
            <p:nvPr/>
          </p:nvGrpSpPr>
          <p:grpSpPr>
            <a:xfrm>
              <a:off x="3267513" y="2693319"/>
              <a:ext cx="396848" cy="394937"/>
              <a:chOff x="4722598" y="4045352"/>
              <a:chExt cx="396848" cy="394937"/>
            </a:xfrm>
          </p:grpSpPr>
          <p:sp>
            <p:nvSpPr>
              <p:cNvPr id="2622" name="Google Shape;2622;p87"/>
              <p:cNvSpPr/>
              <p:nvPr/>
            </p:nvSpPr>
            <p:spPr>
              <a:xfrm>
                <a:off x="4960082" y="4101872"/>
                <a:ext cx="101697" cy="102462"/>
              </a:xfrm>
              <a:custGeom>
                <a:avLst/>
                <a:gdLst/>
                <a:ahLst/>
                <a:cxnLst/>
                <a:rect l="l" t="t" r="r" b="b"/>
                <a:pathLst>
                  <a:path w="3192" h="3216" extrusionOk="0">
                    <a:moveTo>
                      <a:pt x="572" y="1"/>
                    </a:moveTo>
                    <a:lnTo>
                      <a:pt x="1" y="596"/>
                    </a:lnTo>
                    <a:lnTo>
                      <a:pt x="2620" y="3216"/>
                    </a:lnTo>
                    <a:lnTo>
                      <a:pt x="3192" y="2620"/>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7"/>
              <p:cNvSpPr/>
              <p:nvPr/>
            </p:nvSpPr>
            <p:spPr>
              <a:xfrm>
                <a:off x="4722598" y="4315079"/>
                <a:ext cx="126739" cy="125210"/>
              </a:xfrm>
              <a:custGeom>
                <a:avLst/>
                <a:gdLst/>
                <a:ahLst/>
                <a:cxnLst/>
                <a:rect l="l" t="t" r="r" b="b"/>
                <a:pathLst>
                  <a:path w="3978" h="3930" extrusionOk="0">
                    <a:moveTo>
                      <a:pt x="1620" y="0"/>
                    </a:moveTo>
                    <a:lnTo>
                      <a:pt x="1358" y="2096"/>
                    </a:lnTo>
                    <a:lnTo>
                      <a:pt x="144" y="3311"/>
                    </a:lnTo>
                    <a:cubicBezTo>
                      <a:pt x="1" y="3454"/>
                      <a:pt x="1" y="3692"/>
                      <a:pt x="144" y="3835"/>
                    </a:cubicBezTo>
                    <a:cubicBezTo>
                      <a:pt x="215" y="3906"/>
                      <a:pt x="310" y="3930"/>
                      <a:pt x="405" y="3930"/>
                    </a:cubicBezTo>
                    <a:cubicBezTo>
                      <a:pt x="477" y="3930"/>
                      <a:pt x="572" y="3906"/>
                      <a:pt x="644" y="3835"/>
                    </a:cubicBezTo>
                    <a:lnTo>
                      <a:pt x="1858" y="2620"/>
                    </a:lnTo>
                    <a:lnTo>
                      <a:pt x="3978" y="2358"/>
                    </a:lnTo>
                    <a:lnTo>
                      <a:pt x="1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7"/>
              <p:cNvSpPr/>
              <p:nvPr/>
            </p:nvSpPr>
            <p:spPr>
              <a:xfrm>
                <a:off x="4786349" y="4136790"/>
                <a:ext cx="240543" cy="241308"/>
              </a:xfrm>
              <a:custGeom>
                <a:avLst/>
                <a:gdLst/>
                <a:ahLst/>
                <a:cxnLst/>
                <a:rect l="l" t="t" r="r" b="b"/>
                <a:pathLst>
                  <a:path w="7550" h="7574" extrusionOk="0">
                    <a:moveTo>
                      <a:pt x="4930" y="0"/>
                    </a:moveTo>
                    <a:lnTo>
                      <a:pt x="4096" y="834"/>
                    </a:lnTo>
                    <a:lnTo>
                      <a:pt x="5120" y="1858"/>
                    </a:lnTo>
                    <a:cubicBezTo>
                      <a:pt x="5263" y="2000"/>
                      <a:pt x="5263" y="2239"/>
                      <a:pt x="5120" y="2382"/>
                    </a:cubicBezTo>
                    <a:cubicBezTo>
                      <a:pt x="5049" y="2453"/>
                      <a:pt x="4953" y="2477"/>
                      <a:pt x="4858" y="2477"/>
                    </a:cubicBezTo>
                    <a:cubicBezTo>
                      <a:pt x="4763" y="2477"/>
                      <a:pt x="4668" y="2453"/>
                      <a:pt x="4620" y="2382"/>
                    </a:cubicBezTo>
                    <a:lnTo>
                      <a:pt x="3596" y="1358"/>
                    </a:lnTo>
                    <a:lnTo>
                      <a:pt x="2763" y="2191"/>
                    </a:lnTo>
                    <a:lnTo>
                      <a:pt x="3763" y="3215"/>
                    </a:lnTo>
                    <a:cubicBezTo>
                      <a:pt x="3906" y="3358"/>
                      <a:pt x="3906" y="3572"/>
                      <a:pt x="3763" y="3715"/>
                    </a:cubicBezTo>
                    <a:cubicBezTo>
                      <a:pt x="3715" y="3787"/>
                      <a:pt x="3620" y="3834"/>
                      <a:pt x="3525" y="3834"/>
                    </a:cubicBezTo>
                    <a:cubicBezTo>
                      <a:pt x="3429" y="3834"/>
                      <a:pt x="3334" y="3787"/>
                      <a:pt x="3263" y="3715"/>
                    </a:cubicBezTo>
                    <a:lnTo>
                      <a:pt x="2239" y="2691"/>
                    </a:lnTo>
                    <a:lnTo>
                      <a:pt x="1405" y="3525"/>
                    </a:lnTo>
                    <a:lnTo>
                      <a:pt x="2429" y="4549"/>
                    </a:lnTo>
                    <a:cubicBezTo>
                      <a:pt x="2572" y="4692"/>
                      <a:pt x="2572" y="4930"/>
                      <a:pt x="2429" y="5073"/>
                    </a:cubicBezTo>
                    <a:cubicBezTo>
                      <a:pt x="2358" y="5144"/>
                      <a:pt x="2262" y="5168"/>
                      <a:pt x="2167" y="5168"/>
                    </a:cubicBezTo>
                    <a:cubicBezTo>
                      <a:pt x="2072" y="5168"/>
                      <a:pt x="1977" y="5144"/>
                      <a:pt x="1905" y="5073"/>
                    </a:cubicBezTo>
                    <a:lnTo>
                      <a:pt x="881" y="4049"/>
                    </a:lnTo>
                    <a:lnTo>
                      <a:pt x="0" y="4953"/>
                    </a:lnTo>
                    <a:lnTo>
                      <a:pt x="2620" y="7573"/>
                    </a:lnTo>
                    <a:lnTo>
                      <a:pt x="4191" y="6001"/>
                    </a:lnTo>
                    <a:lnTo>
                      <a:pt x="3382" y="5192"/>
                    </a:lnTo>
                    <a:cubicBezTo>
                      <a:pt x="3239" y="5049"/>
                      <a:pt x="3239" y="4834"/>
                      <a:pt x="3382" y="4692"/>
                    </a:cubicBezTo>
                    <a:cubicBezTo>
                      <a:pt x="3453" y="4620"/>
                      <a:pt x="3548" y="4584"/>
                      <a:pt x="3644" y="4584"/>
                    </a:cubicBezTo>
                    <a:cubicBezTo>
                      <a:pt x="3739" y="4584"/>
                      <a:pt x="3834" y="4620"/>
                      <a:pt x="3906" y="4692"/>
                    </a:cubicBezTo>
                    <a:lnTo>
                      <a:pt x="4692" y="5477"/>
                    </a:lnTo>
                    <a:lnTo>
                      <a:pt x="5525" y="4644"/>
                    </a:lnTo>
                    <a:lnTo>
                      <a:pt x="4739" y="3858"/>
                    </a:lnTo>
                    <a:cubicBezTo>
                      <a:pt x="4596" y="3715"/>
                      <a:pt x="4596" y="3477"/>
                      <a:pt x="4739" y="3334"/>
                    </a:cubicBezTo>
                    <a:cubicBezTo>
                      <a:pt x="4811" y="3263"/>
                      <a:pt x="4906" y="3227"/>
                      <a:pt x="5001" y="3227"/>
                    </a:cubicBezTo>
                    <a:cubicBezTo>
                      <a:pt x="5096" y="3227"/>
                      <a:pt x="5192" y="3263"/>
                      <a:pt x="5263" y="3334"/>
                    </a:cubicBezTo>
                    <a:lnTo>
                      <a:pt x="6049" y="4144"/>
                    </a:lnTo>
                    <a:lnTo>
                      <a:pt x="7549" y="2620"/>
                    </a:lnTo>
                    <a:lnTo>
                      <a:pt x="4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7"/>
              <p:cNvSpPr/>
              <p:nvPr/>
            </p:nvSpPr>
            <p:spPr>
              <a:xfrm>
                <a:off x="4980568" y="4045352"/>
                <a:ext cx="138878" cy="136966"/>
              </a:xfrm>
              <a:custGeom>
                <a:avLst/>
                <a:gdLst/>
                <a:ahLst/>
                <a:cxnLst/>
                <a:rect l="l" t="t" r="r" b="b"/>
                <a:pathLst>
                  <a:path w="4359" h="4299" extrusionOk="0">
                    <a:moveTo>
                      <a:pt x="2287" y="0"/>
                    </a:moveTo>
                    <a:cubicBezTo>
                      <a:pt x="2192" y="0"/>
                      <a:pt x="2096" y="36"/>
                      <a:pt x="2025" y="108"/>
                    </a:cubicBezTo>
                    <a:cubicBezTo>
                      <a:pt x="1882" y="251"/>
                      <a:pt x="1882" y="489"/>
                      <a:pt x="2025" y="632"/>
                    </a:cubicBezTo>
                    <a:lnTo>
                      <a:pt x="2620" y="1203"/>
                    </a:lnTo>
                    <a:lnTo>
                      <a:pt x="2001" y="1798"/>
                    </a:lnTo>
                    <a:lnTo>
                      <a:pt x="667" y="465"/>
                    </a:lnTo>
                    <a:cubicBezTo>
                      <a:pt x="596" y="393"/>
                      <a:pt x="501" y="358"/>
                      <a:pt x="405" y="358"/>
                    </a:cubicBezTo>
                    <a:cubicBezTo>
                      <a:pt x="310" y="358"/>
                      <a:pt x="215" y="393"/>
                      <a:pt x="143" y="465"/>
                    </a:cubicBezTo>
                    <a:cubicBezTo>
                      <a:pt x="1" y="608"/>
                      <a:pt x="1" y="822"/>
                      <a:pt x="143" y="965"/>
                    </a:cubicBezTo>
                    <a:lnTo>
                      <a:pt x="3358" y="4180"/>
                    </a:lnTo>
                    <a:cubicBezTo>
                      <a:pt x="3430" y="4251"/>
                      <a:pt x="3525" y="4299"/>
                      <a:pt x="3620" y="4299"/>
                    </a:cubicBezTo>
                    <a:cubicBezTo>
                      <a:pt x="3716" y="4299"/>
                      <a:pt x="3811" y="4251"/>
                      <a:pt x="3882" y="4180"/>
                    </a:cubicBezTo>
                    <a:cubicBezTo>
                      <a:pt x="4025" y="4061"/>
                      <a:pt x="4025" y="3823"/>
                      <a:pt x="3882" y="3680"/>
                    </a:cubicBezTo>
                    <a:lnTo>
                      <a:pt x="2525" y="2322"/>
                    </a:lnTo>
                    <a:lnTo>
                      <a:pt x="3120" y="1727"/>
                    </a:lnTo>
                    <a:lnTo>
                      <a:pt x="3692" y="2299"/>
                    </a:lnTo>
                    <a:cubicBezTo>
                      <a:pt x="3763" y="2370"/>
                      <a:pt x="3859" y="2394"/>
                      <a:pt x="3954" y="2394"/>
                    </a:cubicBezTo>
                    <a:cubicBezTo>
                      <a:pt x="4049" y="2394"/>
                      <a:pt x="4144" y="2370"/>
                      <a:pt x="4216" y="2299"/>
                    </a:cubicBezTo>
                    <a:cubicBezTo>
                      <a:pt x="4359" y="2156"/>
                      <a:pt x="4359" y="1918"/>
                      <a:pt x="4216" y="1775"/>
                    </a:cubicBezTo>
                    <a:lnTo>
                      <a:pt x="3382" y="965"/>
                    </a:lnTo>
                    <a:lnTo>
                      <a:pt x="2549" y="108"/>
                    </a:lnTo>
                    <a:cubicBezTo>
                      <a:pt x="2477" y="36"/>
                      <a:pt x="2382" y="0"/>
                      <a:pt x="2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6" name="Google Shape;2626;p87"/>
          <p:cNvGrpSpPr/>
          <p:nvPr/>
        </p:nvGrpSpPr>
        <p:grpSpPr>
          <a:xfrm>
            <a:off x="7363975" y="2571738"/>
            <a:ext cx="638100" cy="638100"/>
            <a:chOff x="7364088" y="2571738"/>
            <a:chExt cx="638100" cy="638100"/>
          </a:xfrm>
        </p:grpSpPr>
        <p:sp>
          <p:nvSpPr>
            <p:cNvPr id="2627" name="Google Shape;2627;p87"/>
            <p:cNvSpPr/>
            <p:nvPr/>
          </p:nvSpPr>
          <p:spPr>
            <a:xfrm>
              <a:off x="7364088" y="25717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8" name="Google Shape;2628;p87"/>
            <p:cNvGrpSpPr/>
            <p:nvPr/>
          </p:nvGrpSpPr>
          <p:grpSpPr>
            <a:xfrm>
              <a:off x="7472575" y="2680607"/>
              <a:ext cx="421125" cy="420361"/>
              <a:chOff x="6917592" y="4032831"/>
              <a:chExt cx="421125" cy="420361"/>
            </a:xfrm>
          </p:grpSpPr>
          <p:sp>
            <p:nvSpPr>
              <p:cNvPr id="2629" name="Google Shape;2629;p87"/>
              <p:cNvSpPr/>
              <p:nvPr/>
            </p:nvSpPr>
            <p:spPr>
              <a:xfrm>
                <a:off x="7264357" y="4119331"/>
                <a:ext cx="74361" cy="216266"/>
              </a:xfrm>
              <a:custGeom>
                <a:avLst/>
                <a:gdLst/>
                <a:ahLst/>
                <a:cxnLst/>
                <a:rect l="l" t="t" r="r" b="b"/>
                <a:pathLst>
                  <a:path w="2334" h="6788" extrusionOk="0">
                    <a:moveTo>
                      <a:pt x="786" y="0"/>
                    </a:moveTo>
                    <a:lnTo>
                      <a:pt x="786" y="2001"/>
                    </a:lnTo>
                    <a:cubicBezTo>
                      <a:pt x="786" y="2215"/>
                      <a:pt x="619" y="2382"/>
                      <a:pt x="405" y="2382"/>
                    </a:cubicBezTo>
                    <a:lnTo>
                      <a:pt x="0" y="2382"/>
                    </a:lnTo>
                    <a:lnTo>
                      <a:pt x="0" y="6787"/>
                    </a:lnTo>
                    <a:cubicBezTo>
                      <a:pt x="500" y="6287"/>
                      <a:pt x="1167" y="5978"/>
                      <a:pt x="1929" y="5978"/>
                    </a:cubicBezTo>
                    <a:lnTo>
                      <a:pt x="2334" y="5978"/>
                    </a:lnTo>
                    <a:lnTo>
                      <a:pt x="2334" y="405"/>
                    </a:lnTo>
                    <a:cubicBezTo>
                      <a:pt x="2334" y="191"/>
                      <a:pt x="2167" y="0"/>
                      <a:pt x="1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7"/>
              <p:cNvSpPr/>
              <p:nvPr/>
            </p:nvSpPr>
            <p:spPr>
              <a:xfrm>
                <a:off x="6991954" y="4119331"/>
                <a:ext cx="24309" cy="51613"/>
              </a:xfrm>
              <a:custGeom>
                <a:avLst/>
                <a:gdLst/>
                <a:ahLst/>
                <a:cxnLst/>
                <a:rect l="l" t="t" r="r" b="b"/>
                <a:pathLst>
                  <a:path w="763" h="1620" extrusionOk="0">
                    <a:moveTo>
                      <a:pt x="1" y="0"/>
                    </a:moveTo>
                    <a:lnTo>
                      <a:pt x="1" y="1620"/>
                    </a:lnTo>
                    <a:lnTo>
                      <a:pt x="763" y="1620"/>
                    </a:lnTo>
                    <a:lnTo>
                      <a:pt x="7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7"/>
              <p:cNvSpPr/>
              <p:nvPr/>
            </p:nvSpPr>
            <p:spPr>
              <a:xfrm>
                <a:off x="7065550" y="4202039"/>
                <a:ext cx="125242" cy="124445"/>
              </a:xfrm>
              <a:custGeom>
                <a:avLst/>
                <a:gdLst/>
                <a:ahLst/>
                <a:cxnLst/>
                <a:rect l="l" t="t" r="r" b="b"/>
                <a:pathLst>
                  <a:path w="3931" h="3906" extrusionOk="0">
                    <a:moveTo>
                      <a:pt x="1573" y="0"/>
                    </a:moveTo>
                    <a:lnTo>
                      <a:pt x="1573" y="1167"/>
                    </a:lnTo>
                    <a:cubicBezTo>
                      <a:pt x="1573" y="1381"/>
                      <a:pt x="1406" y="1548"/>
                      <a:pt x="1192" y="1548"/>
                    </a:cubicBezTo>
                    <a:lnTo>
                      <a:pt x="1" y="1548"/>
                    </a:lnTo>
                    <a:lnTo>
                      <a:pt x="1" y="2358"/>
                    </a:lnTo>
                    <a:lnTo>
                      <a:pt x="1192" y="2358"/>
                    </a:lnTo>
                    <a:cubicBezTo>
                      <a:pt x="1406" y="2358"/>
                      <a:pt x="1573" y="2524"/>
                      <a:pt x="1573" y="2739"/>
                    </a:cubicBezTo>
                    <a:lnTo>
                      <a:pt x="1573" y="3906"/>
                    </a:lnTo>
                    <a:lnTo>
                      <a:pt x="2358" y="3906"/>
                    </a:lnTo>
                    <a:lnTo>
                      <a:pt x="2358" y="2739"/>
                    </a:lnTo>
                    <a:cubicBezTo>
                      <a:pt x="2358" y="2524"/>
                      <a:pt x="2525" y="2358"/>
                      <a:pt x="2739" y="2358"/>
                    </a:cubicBezTo>
                    <a:lnTo>
                      <a:pt x="3930" y="2358"/>
                    </a:lnTo>
                    <a:lnTo>
                      <a:pt x="3930" y="1548"/>
                    </a:lnTo>
                    <a:lnTo>
                      <a:pt x="2739" y="1548"/>
                    </a:lnTo>
                    <a:cubicBezTo>
                      <a:pt x="2525" y="1548"/>
                      <a:pt x="2358" y="1381"/>
                      <a:pt x="2358" y="1167"/>
                    </a:cubicBezTo>
                    <a:lnTo>
                      <a:pt x="2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7"/>
              <p:cNvSpPr/>
              <p:nvPr/>
            </p:nvSpPr>
            <p:spPr>
              <a:xfrm>
                <a:off x="7016231" y="4119331"/>
                <a:ext cx="223880" cy="289862"/>
              </a:xfrm>
              <a:custGeom>
                <a:avLst/>
                <a:gdLst/>
                <a:ahLst/>
                <a:cxnLst/>
                <a:rect l="l" t="t" r="r" b="b"/>
                <a:pathLst>
                  <a:path w="7027" h="9098" extrusionOk="0">
                    <a:moveTo>
                      <a:pt x="4287" y="1810"/>
                    </a:moveTo>
                    <a:cubicBezTo>
                      <a:pt x="4502" y="1810"/>
                      <a:pt x="4692" y="2001"/>
                      <a:pt x="4692" y="2191"/>
                    </a:cubicBezTo>
                    <a:lnTo>
                      <a:pt x="4692" y="3382"/>
                    </a:lnTo>
                    <a:lnTo>
                      <a:pt x="5859" y="3382"/>
                    </a:lnTo>
                    <a:cubicBezTo>
                      <a:pt x="6074" y="3382"/>
                      <a:pt x="6240" y="3549"/>
                      <a:pt x="6240" y="3763"/>
                    </a:cubicBezTo>
                    <a:lnTo>
                      <a:pt x="6240" y="5335"/>
                    </a:lnTo>
                    <a:cubicBezTo>
                      <a:pt x="6240" y="5549"/>
                      <a:pt x="6074" y="5716"/>
                      <a:pt x="5859" y="5716"/>
                    </a:cubicBezTo>
                    <a:lnTo>
                      <a:pt x="4692" y="5716"/>
                    </a:lnTo>
                    <a:lnTo>
                      <a:pt x="4692" y="6907"/>
                    </a:lnTo>
                    <a:cubicBezTo>
                      <a:pt x="4692" y="7121"/>
                      <a:pt x="4502" y="7288"/>
                      <a:pt x="4287" y="7288"/>
                    </a:cubicBezTo>
                    <a:lnTo>
                      <a:pt x="2740" y="7288"/>
                    </a:lnTo>
                    <a:cubicBezTo>
                      <a:pt x="2525" y="7288"/>
                      <a:pt x="2335" y="7121"/>
                      <a:pt x="2335" y="6907"/>
                    </a:cubicBezTo>
                    <a:lnTo>
                      <a:pt x="2335" y="5716"/>
                    </a:lnTo>
                    <a:lnTo>
                      <a:pt x="1168" y="5716"/>
                    </a:lnTo>
                    <a:cubicBezTo>
                      <a:pt x="953" y="5716"/>
                      <a:pt x="787" y="5549"/>
                      <a:pt x="787" y="5335"/>
                    </a:cubicBezTo>
                    <a:lnTo>
                      <a:pt x="787" y="3763"/>
                    </a:lnTo>
                    <a:cubicBezTo>
                      <a:pt x="787" y="3549"/>
                      <a:pt x="953" y="3382"/>
                      <a:pt x="1168" y="3382"/>
                    </a:cubicBezTo>
                    <a:lnTo>
                      <a:pt x="2335" y="3382"/>
                    </a:lnTo>
                    <a:lnTo>
                      <a:pt x="2335" y="2191"/>
                    </a:lnTo>
                    <a:cubicBezTo>
                      <a:pt x="2335" y="2001"/>
                      <a:pt x="2525" y="1810"/>
                      <a:pt x="2740" y="1810"/>
                    </a:cubicBezTo>
                    <a:close/>
                    <a:moveTo>
                      <a:pt x="787" y="0"/>
                    </a:moveTo>
                    <a:lnTo>
                      <a:pt x="787" y="2001"/>
                    </a:lnTo>
                    <a:cubicBezTo>
                      <a:pt x="787" y="2215"/>
                      <a:pt x="596" y="2382"/>
                      <a:pt x="382" y="2382"/>
                    </a:cubicBezTo>
                    <a:lnTo>
                      <a:pt x="1" y="2382"/>
                    </a:lnTo>
                    <a:lnTo>
                      <a:pt x="1" y="9097"/>
                    </a:lnTo>
                    <a:lnTo>
                      <a:pt x="7026" y="9097"/>
                    </a:lnTo>
                    <a:lnTo>
                      <a:pt x="7026" y="2382"/>
                    </a:lnTo>
                    <a:lnTo>
                      <a:pt x="6645" y="2382"/>
                    </a:lnTo>
                    <a:cubicBezTo>
                      <a:pt x="6431" y="2382"/>
                      <a:pt x="6240" y="2215"/>
                      <a:pt x="6240" y="2001"/>
                    </a:cubicBezTo>
                    <a:lnTo>
                      <a:pt x="62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7"/>
              <p:cNvSpPr/>
              <p:nvPr/>
            </p:nvSpPr>
            <p:spPr>
              <a:xfrm>
                <a:off x="7264357" y="4334800"/>
                <a:ext cx="74361" cy="74393"/>
              </a:xfrm>
              <a:custGeom>
                <a:avLst/>
                <a:gdLst/>
                <a:ahLst/>
                <a:cxnLst/>
                <a:rect l="l" t="t" r="r" b="b"/>
                <a:pathLst>
                  <a:path w="2334" h="2335" extrusionOk="0">
                    <a:moveTo>
                      <a:pt x="1929" y="1"/>
                    </a:moveTo>
                    <a:cubicBezTo>
                      <a:pt x="857" y="1"/>
                      <a:pt x="0" y="858"/>
                      <a:pt x="0" y="1906"/>
                    </a:cubicBezTo>
                    <a:lnTo>
                      <a:pt x="0" y="2334"/>
                    </a:lnTo>
                    <a:lnTo>
                      <a:pt x="1953" y="2334"/>
                    </a:lnTo>
                    <a:cubicBezTo>
                      <a:pt x="2167" y="2334"/>
                      <a:pt x="2334" y="2168"/>
                      <a:pt x="2334" y="1953"/>
                    </a:cubicBezTo>
                    <a:lnTo>
                      <a:pt x="2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7"/>
              <p:cNvSpPr/>
              <p:nvPr/>
            </p:nvSpPr>
            <p:spPr>
              <a:xfrm>
                <a:off x="7240079" y="4119331"/>
                <a:ext cx="24309" cy="51613"/>
              </a:xfrm>
              <a:custGeom>
                <a:avLst/>
                <a:gdLst/>
                <a:ahLst/>
                <a:cxnLst/>
                <a:rect l="l" t="t" r="r" b="b"/>
                <a:pathLst>
                  <a:path w="763" h="1620" extrusionOk="0">
                    <a:moveTo>
                      <a:pt x="0" y="0"/>
                    </a:moveTo>
                    <a:lnTo>
                      <a:pt x="0" y="1620"/>
                    </a:lnTo>
                    <a:lnTo>
                      <a:pt x="762" y="1620"/>
                    </a:lnTo>
                    <a:lnTo>
                      <a:pt x="7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7"/>
              <p:cNvSpPr/>
              <p:nvPr/>
            </p:nvSpPr>
            <p:spPr>
              <a:xfrm>
                <a:off x="6917592" y="4334800"/>
                <a:ext cx="74393" cy="74393"/>
              </a:xfrm>
              <a:custGeom>
                <a:avLst/>
                <a:gdLst/>
                <a:ahLst/>
                <a:cxnLst/>
                <a:rect l="l" t="t" r="r" b="b"/>
                <a:pathLst>
                  <a:path w="2335" h="2335" extrusionOk="0">
                    <a:moveTo>
                      <a:pt x="1" y="1"/>
                    </a:moveTo>
                    <a:lnTo>
                      <a:pt x="1" y="1953"/>
                    </a:lnTo>
                    <a:cubicBezTo>
                      <a:pt x="1" y="2168"/>
                      <a:pt x="168" y="2334"/>
                      <a:pt x="382" y="2334"/>
                    </a:cubicBezTo>
                    <a:lnTo>
                      <a:pt x="2335" y="2334"/>
                    </a:lnTo>
                    <a:lnTo>
                      <a:pt x="2335" y="1953"/>
                    </a:lnTo>
                    <a:cubicBezTo>
                      <a:pt x="2335" y="1953"/>
                      <a:pt x="2311" y="1930"/>
                      <a:pt x="2311" y="1906"/>
                    </a:cubicBezTo>
                    <a:cubicBezTo>
                      <a:pt x="2311" y="858"/>
                      <a:pt x="1477" y="1"/>
                      <a:pt x="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7"/>
              <p:cNvSpPr/>
              <p:nvPr/>
            </p:nvSpPr>
            <p:spPr>
              <a:xfrm>
                <a:off x="6917592" y="4119331"/>
                <a:ext cx="74393" cy="216266"/>
              </a:xfrm>
              <a:custGeom>
                <a:avLst/>
                <a:gdLst/>
                <a:ahLst/>
                <a:cxnLst/>
                <a:rect l="l" t="t" r="r" b="b"/>
                <a:pathLst>
                  <a:path w="2335" h="6788" extrusionOk="0">
                    <a:moveTo>
                      <a:pt x="382" y="0"/>
                    </a:moveTo>
                    <a:cubicBezTo>
                      <a:pt x="168" y="0"/>
                      <a:pt x="1" y="191"/>
                      <a:pt x="1" y="405"/>
                    </a:cubicBezTo>
                    <a:lnTo>
                      <a:pt x="1" y="6002"/>
                    </a:lnTo>
                    <a:lnTo>
                      <a:pt x="430" y="6002"/>
                    </a:lnTo>
                    <a:cubicBezTo>
                      <a:pt x="1168" y="6002"/>
                      <a:pt x="1835" y="6311"/>
                      <a:pt x="2335" y="6787"/>
                    </a:cubicBezTo>
                    <a:lnTo>
                      <a:pt x="2335" y="2382"/>
                    </a:lnTo>
                    <a:lnTo>
                      <a:pt x="1930" y="2382"/>
                    </a:lnTo>
                    <a:cubicBezTo>
                      <a:pt x="1716" y="2382"/>
                      <a:pt x="1549" y="2215"/>
                      <a:pt x="1549" y="2001"/>
                    </a:cubicBezTo>
                    <a:lnTo>
                      <a:pt x="15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7"/>
              <p:cNvSpPr/>
              <p:nvPr/>
            </p:nvSpPr>
            <p:spPr>
              <a:xfrm>
                <a:off x="7055705" y="4032831"/>
                <a:ext cx="144931" cy="62254"/>
              </a:xfrm>
              <a:custGeom>
                <a:avLst/>
                <a:gdLst/>
                <a:ahLst/>
                <a:cxnLst/>
                <a:rect l="l" t="t" r="r" b="b"/>
                <a:pathLst>
                  <a:path w="4549" h="1954" extrusionOk="0">
                    <a:moveTo>
                      <a:pt x="1310" y="1"/>
                    </a:moveTo>
                    <a:cubicBezTo>
                      <a:pt x="762" y="1"/>
                      <a:pt x="524" y="286"/>
                      <a:pt x="405" y="548"/>
                    </a:cubicBezTo>
                    <a:cubicBezTo>
                      <a:pt x="310" y="786"/>
                      <a:pt x="286" y="1072"/>
                      <a:pt x="286" y="1358"/>
                    </a:cubicBezTo>
                    <a:lnTo>
                      <a:pt x="0" y="1953"/>
                    </a:lnTo>
                    <a:lnTo>
                      <a:pt x="858" y="1953"/>
                    </a:lnTo>
                    <a:lnTo>
                      <a:pt x="1024" y="1620"/>
                    </a:lnTo>
                    <a:cubicBezTo>
                      <a:pt x="1048" y="1572"/>
                      <a:pt x="1072" y="1501"/>
                      <a:pt x="1072" y="1453"/>
                    </a:cubicBezTo>
                    <a:cubicBezTo>
                      <a:pt x="1072" y="1215"/>
                      <a:pt x="1072" y="977"/>
                      <a:pt x="1119" y="834"/>
                    </a:cubicBezTo>
                    <a:cubicBezTo>
                      <a:pt x="1143" y="786"/>
                      <a:pt x="1167" y="763"/>
                      <a:pt x="1310" y="763"/>
                    </a:cubicBezTo>
                    <a:lnTo>
                      <a:pt x="3239" y="763"/>
                    </a:lnTo>
                    <a:cubicBezTo>
                      <a:pt x="3382" y="763"/>
                      <a:pt x="3406" y="786"/>
                      <a:pt x="3429" y="834"/>
                    </a:cubicBezTo>
                    <a:cubicBezTo>
                      <a:pt x="3477" y="977"/>
                      <a:pt x="3477" y="1215"/>
                      <a:pt x="3477" y="1453"/>
                    </a:cubicBezTo>
                    <a:cubicBezTo>
                      <a:pt x="3477" y="1501"/>
                      <a:pt x="3501" y="1572"/>
                      <a:pt x="3525" y="1620"/>
                    </a:cubicBezTo>
                    <a:lnTo>
                      <a:pt x="3691" y="1953"/>
                    </a:lnTo>
                    <a:lnTo>
                      <a:pt x="4549" y="1953"/>
                    </a:lnTo>
                    <a:lnTo>
                      <a:pt x="4263" y="1358"/>
                    </a:lnTo>
                    <a:cubicBezTo>
                      <a:pt x="4263" y="1072"/>
                      <a:pt x="4239" y="786"/>
                      <a:pt x="4144" y="548"/>
                    </a:cubicBezTo>
                    <a:cubicBezTo>
                      <a:pt x="4025" y="286"/>
                      <a:pt x="3787" y="1"/>
                      <a:pt x="3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7"/>
              <p:cNvSpPr/>
              <p:nvPr/>
            </p:nvSpPr>
            <p:spPr>
              <a:xfrm>
                <a:off x="7064785" y="4433439"/>
                <a:ext cx="24341" cy="19753"/>
              </a:xfrm>
              <a:custGeom>
                <a:avLst/>
                <a:gdLst/>
                <a:ahLst/>
                <a:cxnLst/>
                <a:rect l="l" t="t" r="r" b="b"/>
                <a:pathLst>
                  <a:path w="764" h="620" extrusionOk="0">
                    <a:moveTo>
                      <a:pt x="1" y="1"/>
                    </a:moveTo>
                    <a:lnTo>
                      <a:pt x="1" y="239"/>
                    </a:lnTo>
                    <a:cubicBezTo>
                      <a:pt x="1" y="453"/>
                      <a:pt x="168" y="620"/>
                      <a:pt x="382" y="620"/>
                    </a:cubicBezTo>
                    <a:cubicBezTo>
                      <a:pt x="596" y="620"/>
                      <a:pt x="763" y="453"/>
                      <a:pt x="763" y="239"/>
                    </a:cubicBezTo>
                    <a:lnTo>
                      <a:pt x="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7"/>
              <p:cNvSpPr/>
              <p:nvPr/>
            </p:nvSpPr>
            <p:spPr>
              <a:xfrm>
                <a:off x="7015498" y="4433439"/>
                <a:ext cx="24309" cy="19753"/>
              </a:xfrm>
              <a:custGeom>
                <a:avLst/>
                <a:gdLst/>
                <a:ahLst/>
                <a:cxnLst/>
                <a:rect l="l" t="t" r="r" b="b"/>
                <a:pathLst>
                  <a:path w="763" h="620" extrusionOk="0">
                    <a:moveTo>
                      <a:pt x="0" y="1"/>
                    </a:moveTo>
                    <a:lnTo>
                      <a:pt x="0" y="239"/>
                    </a:lnTo>
                    <a:cubicBezTo>
                      <a:pt x="0" y="453"/>
                      <a:pt x="167" y="620"/>
                      <a:pt x="381" y="620"/>
                    </a:cubicBezTo>
                    <a:cubicBezTo>
                      <a:pt x="595" y="620"/>
                      <a:pt x="762" y="453"/>
                      <a:pt x="762" y="239"/>
                    </a:cubicBez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7"/>
              <p:cNvSpPr/>
              <p:nvPr/>
            </p:nvSpPr>
            <p:spPr>
              <a:xfrm>
                <a:off x="7167215" y="4433439"/>
                <a:ext cx="25074" cy="19753"/>
              </a:xfrm>
              <a:custGeom>
                <a:avLst/>
                <a:gdLst/>
                <a:ahLst/>
                <a:cxnLst/>
                <a:rect l="l" t="t" r="r" b="b"/>
                <a:pathLst>
                  <a:path w="787" h="620" extrusionOk="0">
                    <a:moveTo>
                      <a:pt x="1" y="1"/>
                    </a:moveTo>
                    <a:lnTo>
                      <a:pt x="1" y="239"/>
                    </a:lnTo>
                    <a:cubicBezTo>
                      <a:pt x="1" y="453"/>
                      <a:pt x="168" y="620"/>
                      <a:pt x="382" y="620"/>
                    </a:cubicBezTo>
                    <a:cubicBezTo>
                      <a:pt x="596" y="620"/>
                      <a:pt x="787" y="453"/>
                      <a:pt x="787" y="239"/>
                    </a:cubicBezTo>
                    <a:lnTo>
                      <a:pt x="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7"/>
              <p:cNvSpPr/>
              <p:nvPr/>
            </p:nvSpPr>
            <p:spPr>
              <a:xfrm>
                <a:off x="7216535" y="4433439"/>
                <a:ext cx="25074" cy="19753"/>
              </a:xfrm>
              <a:custGeom>
                <a:avLst/>
                <a:gdLst/>
                <a:ahLst/>
                <a:cxnLst/>
                <a:rect l="l" t="t" r="r" b="b"/>
                <a:pathLst>
                  <a:path w="787" h="620" extrusionOk="0">
                    <a:moveTo>
                      <a:pt x="1" y="1"/>
                    </a:moveTo>
                    <a:lnTo>
                      <a:pt x="1" y="239"/>
                    </a:lnTo>
                    <a:cubicBezTo>
                      <a:pt x="1" y="453"/>
                      <a:pt x="168" y="620"/>
                      <a:pt x="382" y="620"/>
                    </a:cubicBezTo>
                    <a:cubicBezTo>
                      <a:pt x="596" y="620"/>
                      <a:pt x="787" y="453"/>
                      <a:pt x="787" y="239"/>
                    </a:cubicBezTo>
                    <a:lnTo>
                      <a:pt x="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2" name="Google Shape;2642;p87"/>
          <p:cNvGrpSpPr/>
          <p:nvPr/>
        </p:nvGrpSpPr>
        <p:grpSpPr>
          <a:xfrm>
            <a:off x="5308862" y="2571738"/>
            <a:ext cx="638100" cy="638100"/>
            <a:chOff x="5249400" y="2571738"/>
            <a:chExt cx="638100" cy="638100"/>
          </a:xfrm>
        </p:grpSpPr>
        <p:sp>
          <p:nvSpPr>
            <p:cNvPr id="2643" name="Google Shape;2643;p87"/>
            <p:cNvSpPr/>
            <p:nvPr/>
          </p:nvSpPr>
          <p:spPr>
            <a:xfrm>
              <a:off x="5249400" y="25717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4" name="Google Shape;2644;p87"/>
            <p:cNvGrpSpPr/>
            <p:nvPr/>
          </p:nvGrpSpPr>
          <p:grpSpPr>
            <a:xfrm>
              <a:off x="5355243" y="2771663"/>
              <a:ext cx="426414" cy="238249"/>
              <a:chOff x="7718075" y="4123887"/>
              <a:chExt cx="426414" cy="238249"/>
            </a:xfrm>
          </p:grpSpPr>
          <p:sp>
            <p:nvSpPr>
              <p:cNvPr id="2645" name="Google Shape;2645;p87"/>
              <p:cNvSpPr/>
              <p:nvPr/>
            </p:nvSpPr>
            <p:spPr>
              <a:xfrm>
                <a:off x="7718075" y="4161800"/>
                <a:ext cx="115365" cy="175326"/>
              </a:xfrm>
              <a:custGeom>
                <a:avLst/>
                <a:gdLst/>
                <a:ahLst/>
                <a:cxnLst/>
                <a:rect l="l" t="t" r="r" b="b"/>
                <a:pathLst>
                  <a:path w="3621" h="5503" extrusionOk="0">
                    <a:moveTo>
                      <a:pt x="2739" y="1"/>
                    </a:moveTo>
                    <a:cubicBezTo>
                      <a:pt x="1239" y="1"/>
                      <a:pt x="0" y="1239"/>
                      <a:pt x="0" y="2740"/>
                    </a:cubicBezTo>
                    <a:cubicBezTo>
                      <a:pt x="0" y="4264"/>
                      <a:pt x="1239" y="5502"/>
                      <a:pt x="2739" y="5502"/>
                    </a:cubicBezTo>
                    <a:cubicBezTo>
                      <a:pt x="2929" y="5502"/>
                      <a:pt x="3120" y="5478"/>
                      <a:pt x="3310" y="5431"/>
                    </a:cubicBezTo>
                    <a:cubicBezTo>
                      <a:pt x="3120" y="5216"/>
                      <a:pt x="2953" y="4978"/>
                      <a:pt x="2834" y="4716"/>
                    </a:cubicBezTo>
                    <a:lnTo>
                      <a:pt x="2739" y="4716"/>
                    </a:lnTo>
                    <a:cubicBezTo>
                      <a:pt x="1667" y="4716"/>
                      <a:pt x="786" y="3835"/>
                      <a:pt x="786" y="2740"/>
                    </a:cubicBezTo>
                    <a:cubicBezTo>
                      <a:pt x="786" y="1668"/>
                      <a:pt x="1667" y="787"/>
                      <a:pt x="2739" y="787"/>
                    </a:cubicBezTo>
                    <a:cubicBezTo>
                      <a:pt x="2858" y="787"/>
                      <a:pt x="2977" y="787"/>
                      <a:pt x="3072" y="811"/>
                    </a:cubicBezTo>
                    <a:cubicBezTo>
                      <a:pt x="3215" y="596"/>
                      <a:pt x="3382" y="382"/>
                      <a:pt x="3572" y="168"/>
                    </a:cubicBezTo>
                    <a:cubicBezTo>
                      <a:pt x="3596" y="168"/>
                      <a:pt x="3596" y="144"/>
                      <a:pt x="3620" y="144"/>
                    </a:cubicBezTo>
                    <a:cubicBezTo>
                      <a:pt x="3334" y="49"/>
                      <a:pt x="3048" y="1"/>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7"/>
              <p:cNvSpPr/>
              <p:nvPr/>
            </p:nvSpPr>
            <p:spPr>
              <a:xfrm>
                <a:off x="8028391" y="4161800"/>
                <a:ext cx="116098" cy="175326"/>
              </a:xfrm>
              <a:custGeom>
                <a:avLst/>
                <a:gdLst/>
                <a:ahLst/>
                <a:cxnLst/>
                <a:rect l="l" t="t" r="r" b="b"/>
                <a:pathLst>
                  <a:path w="3644" h="5503" extrusionOk="0">
                    <a:moveTo>
                      <a:pt x="905" y="1"/>
                    </a:moveTo>
                    <a:cubicBezTo>
                      <a:pt x="596" y="1"/>
                      <a:pt x="286" y="49"/>
                      <a:pt x="0" y="144"/>
                    </a:cubicBezTo>
                    <a:cubicBezTo>
                      <a:pt x="24" y="144"/>
                      <a:pt x="24" y="168"/>
                      <a:pt x="48" y="168"/>
                    </a:cubicBezTo>
                    <a:cubicBezTo>
                      <a:pt x="239" y="382"/>
                      <a:pt x="381" y="596"/>
                      <a:pt x="548" y="811"/>
                    </a:cubicBezTo>
                    <a:cubicBezTo>
                      <a:pt x="643" y="787"/>
                      <a:pt x="762" y="787"/>
                      <a:pt x="905" y="787"/>
                    </a:cubicBezTo>
                    <a:cubicBezTo>
                      <a:pt x="1977" y="787"/>
                      <a:pt x="2858" y="1668"/>
                      <a:pt x="2858" y="2740"/>
                    </a:cubicBezTo>
                    <a:cubicBezTo>
                      <a:pt x="2858" y="3835"/>
                      <a:pt x="1977" y="4716"/>
                      <a:pt x="905" y="4716"/>
                    </a:cubicBezTo>
                    <a:lnTo>
                      <a:pt x="786" y="4716"/>
                    </a:lnTo>
                    <a:cubicBezTo>
                      <a:pt x="667" y="4978"/>
                      <a:pt x="500" y="5216"/>
                      <a:pt x="310" y="5431"/>
                    </a:cubicBezTo>
                    <a:cubicBezTo>
                      <a:pt x="500" y="5478"/>
                      <a:pt x="691" y="5502"/>
                      <a:pt x="905" y="5502"/>
                    </a:cubicBezTo>
                    <a:cubicBezTo>
                      <a:pt x="2406" y="5502"/>
                      <a:pt x="3644" y="4264"/>
                      <a:pt x="3644" y="2740"/>
                    </a:cubicBezTo>
                    <a:cubicBezTo>
                      <a:pt x="3644" y="1239"/>
                      <a:pt x="2406"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7"/>
              <p:cNvSpPr/>
              <p:nvPr/>
            </p:nvSpPr>
            <p:spPr>
              <a:xfrm>
                <a:off x="7818211" y="4123887"/>
                <a:ext cx="225378" cy="238249"/>
              </a:xfrm>
              <a:custGeom>
                <a:avLst/>
                <a:gdLst/>
                <a:ahLst/>
                <a:cxnLst/>
                <a:rect l="l" t="t" r="r" b="b"/>
                <a:pathLst>
                  <a:path w="7074" h="7478" extrusionOk="0">
                    <a:moveTo>
                      <a:pt x="5666" y="3566"/>
                    </a:moveTo>
                    <a:cubicBezTo>
                      <a:pt x="5764" y="3566"/>
                      <a:pt x="5859" y="3608"/>
                      <a:pt x="5931" y="3691"/>
                    </a:cubicBezTo>
                    <a:cubicBezTo>
                      <a:pt x="6097" y="3834"/>
                      <a:pt x="6097" y="4072"/>
                      <a:pt x="5931" y="4239"/>
                    </a:cubicBezTo>
                    <a:lnTo>
                      <a:pt x="5383" y="4787"/>
                    </a:lnTo>
                    <a:cubicBezTo>
                      <a:pt x="5301" y="4869"/>
                      <a:pt x="5209" y="4903"/>
                      <a:pt x="5120" y="4903"/>
                    </a:cubicBezTo>
                    <a:cubicBezTo>
                      <a:pt x="4822" y="4903"/>
                      <a:pt x="4560" y="4515"/>
                      <a:pt x="4835" y="4239"/>
                    </a:cubicBezTo>
                    <a:lnTo>
                      <a:pt x="5383" y="3691"/>
                    </a:lnTo>
                    <a:cubicBezTo>
                      <a:pt x="5466" y="3608"/>
                      <a:pt x="5567" y="3566"/>
                      <a:pt x="5666" y="3566"/>
                    </a:cubicBezTo>
                    <a:close/>
                    <a:moveTo>
                      <a:pt x="1406" y="3566"/>
                    </a:moveTo>
                    <a:cubicBezTo>
                      <a:pt x="1507" y="3566"/>
                      <a:pt x="1608" y="3608"/>
                      <a:pt x="1692" y="3691"/>
                    </a:cubicBezTo>
                    <a:lnTo>
                      <a:pt x="2239" y="4239"/>
                    </a:lnTo>
                    <a:cubicBezTo>
                      <a:pt x="2382" y="4382"/>
                      <a:pt x="2382" y="4644"/>
                      <a:pt x="2239" y="4787"/>
                    </a:cubicBezTo>
                    <a:cubicBezTo>
                      <a:pt x="2168" y="4870"/>
                      <a:pt x="2067" y="4912"/>
                      <a:pt x="1965" y="4912"/>
                    </a:cubicBezTo>
                    <a:cubicBezTo>
                      <a:pt x="1864" y="4912"/>
                      <a:pt x="1763" y="4870"/>
                      <a:pt x="1692" y="4787"/>
                    </a:cubicBezTo>
                    <a:lnTo>
                      <a:pt x="1120" y="4239"/>
                    </a:lnTo>
                    <a:cubicBezTo>
                      <a:pt x="977" y="4072"/>
                      <a:pt x="977" y="3834"/>
                      <a:pt x="1120" y="3691"/>
                    </a:cubicBezTo>
                    <a:cubicBezTo>
                      <a:pt x="1203" y="3608"/>
                      <a:pt x="1305" y="3566"/>
                      <a:pt x="1406" y="3566"/>
                    </a:cubicBezTo>
                    <a:close/>
                    <a:moveTo>
                      <a:pt x="3144" y="0"/>
                    </a:moveTo>
                    <a:cubicBezTo>
                      <a:pt x="3073" y="24"/>
                      <a:pt x="3025" y="72"/>
                      <a:pt x="2954" y="119"/>
                    </a:cubicBezTo>
                    <a:cubicBezTo>
                      <a:pt x="1072" y="1548"/>
                      <a:pt x="1" y="2929"/>
                      <a:pt x="1" y="3930"/>
                    </a:cubicBezTo>
                    <a:cubicBezTo>
                      <a:pt x="1" y="5882"/>
                      <a:pt x="1596" y="7478"/>
                      <a:pt x="3525" y="7478"/>
                    </a:cubicBezTo>
                    <a:cubicBezTo>
                      <a:pt x="5478" y="7478"/>
                      <a:pt x="7074" y="5882"/>
                      <a:pt x="7074" y="3930"/>
                    </a:cubicBezTo>
                    <a:cubicBezTo>
                      <a:pt x="7074" y="2929"/>
                      <a:pt x="6002" y="1548"/>
                      <a:pt x="4121" y="119"/>
                    </a:cubicBezTo>
                    <a:cubicBezTo>
                      <a:pt x="4049" y="72"/>
                      <a:pt x="4002" y="24"/>
                      <a:pt x="3930" y="0"/>
                    </a:cubicBezTo>
                    <a:lnTo>
                      <a:pt x="3930" y="6263"/>
                    </a:lnTo>
                    <a:cubicBezTo>
                      <a:pt x="3930" y="6478"/>
                      <a:pt x="3763" y="6644"/>
                      <a:pt x="3525" y="6644"/>
                    </a:cubicBezTo>
                    <a:cubicBezTo>
                      <a:pt x="3311" y="6644"/>
                      <a:pt x="3144" y="6478"/>
                      <a:pt x="3144" y="6263"/>
                    </a:cubicBezTo>
                    <a:lnTo>
                      <a:pt x="3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8" name="Google Shape;2648;p87"/>
          <p:cNvGrpSpPr/>
          <p:nvPr/>
        </p:nvGrpSpPr>
        <p:grpSpPr>
          <a:xfrm>
            <a:off x="1205500" y="2571738"/>
            <a:ext cx="638100" cy="638100"/>
            <a:chOff x="1145963" y="2571738"/>
            <a:chExt cx="638100" cy="638100"/>
          </a:xfrm>
        </p:grpSpPr>
        <p:sp>
          <p:nvSpPr>
            <p:cNvPr id="2649" name="Google Shape;2649;p87"/>
            <p:cNvSpPr/>
            <p:nvPr/>
          </p:nvSpPr>
          <p:spPr>
            <a:xfrm>
              <a:off x="1145963" y="25717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7"/>
            <p:cNvSpPr/>
            <p:nvPr/>
          </p:nvSpPr>
          <p:spPr>
            <a:xfrm>
              <a:off x="1309709" y="2650920"/>
              <a:ext cx="310608" cy="479735"/>
            </a:xfrm>
            <a:custGeom>
              <a:avLst/>
              <a:gdLst/>
              <a:ahLst/>
              <a:cxnLst/>
              <a:rect l="l" t="t" r="r" b="b"/>
              <a:pathLst>
                <a:path w="7741" h="11956" extrusionOk="0">
                  <a:moveTo>
                    <a:pt x="4811" y="3382"/>
                  </a:moveTo>
                  <a:cubicBezTo>
                    <a:pt x="5050" y="3382"/>
                    <a:pt x="5216" y="3549"/>
                    <a:pt x="5216" y="3787"/>
                  </a:cubicBezTo>
                  <a:cubicBezTo>
                    <a:pt x="5431" y="3787"/>
                    <a:pt x="5621" y="3954"/>
                    <a:pt x="5621" y="4168"/>
                  </a:cubicBezTo>
                  <a:cubicBezTo>
                    <a:pt x="5621" y="4383"/>
                    <a:pt x="5431" y="4573"/>
                    <a:pt x="5216" y="4573"/>
                  </a:cubicBezTo>
                  <a:cubicBezTo>
                    <a:pt x="5216" y="4787"/>
                    <a:pt x="5050" y="4978"/>
                    <a:pt x="4811" y="4978"/>
                  </a:cubicBezTo>
                  <a:cubicBezTo>
                    <a:pt x="4597" y="4978"/>
                    <a:pt x="4430" y="4787"/>
                    <a:pt x="4430" y="4573"/>
                  </a:cubicBezTo>
                  <a:cubicBezTo>
                    <a:pt x="4192" y="4573"/>
                    <a:pt x="4025" y="4383"/>
                    <a:pt x="4025" y="4168"/>
                  </a:cubicBezTo>
                  <a:cubicBezTo>
                    <a:pt x="4025" y="3954"/>
                    <a:pt x="4192" y="3787"/>
                    <a:pt x="4430" y="3787"/>
                  </a:cubicBezTo>
                  <a:cubicBezTo>
                    <a:pt x="4430" y="3549"/>
                    <a:pt x="4597" y="3382"/>
                    <a:pt x="4811" y="3382"/>
                  </a:cubicBezTo>
                  <a:close/>
                  <a:moveTo>
                    <a:pt x="1906" y="1"/>
                  </a:moveTo>
                  <a:cubicBezTo>
                    <a:pt x="596" y="1"/>
                    <a:pt x="1" y="1049"/>
                    <a:pt x="1" y="2358"/>
                  </a:cubicBezTo>
                  <a:lnTo>
                    <a:pt x="1" y="4526"/>
                  </a:lnTo>
                  <a:lnTo>
                    <a:pt x="1334" y="4526"/>
                  </a:lnTo>
                  <a:lnTo>
                    <a:pt x="1334" y="5311"/>
                  </a:lnTo>
                  <a:lnTo>
                    <a:pt x="1" y="5311"/>
                  </a:lnTo>
                  <a:lnTo>
                    <a:pt x="1" y="5931"/>
                  </a:lnTo>
                  <a:cubicBezTo>
                    <a:pt x="1" y="6121"/>
                    <a:pt x="168" y="6288"/>
                    <a:pt x="358" y="6288"/>
                  </a:cubicBezTo>
                  <a:lnTo>
                    <a:pt x="977" y="6288"/>
                  </a:lnTo>
                  <a:cubicBezTo>
                    <a:pt x="1144" y="6288"/>
                    <a:pt x="1287" y="6169"/>
                    <a:pt x="1334" y="6002"/>
                  </a:cubicBezTo>
                  <a:lnTo>
                    <a:pt x="1334" y="11598"/>
                  </a:lnTo>
                  <a:cubicBezTo>
                    <a:pt x="1334" y="11789"/>
                    <a:pt x="1477" y="11956"/>
                    <a:pt x="1668" y="11956"/>
                  </a:cubicBezTo>
                  <a:lnTo>
                    <a:pt x="6050" y="11956"/>
                  </a:lnTo>
                  <a:cubicBezTo>
                    <a:pt x="6240" y="11956"/>
                    <a:pt x="6407" y="11789"/>
                    <a:pt x="6407" y="11598"/>
                  </a:cubicBezTo>
                  <a:lnTo>
                    <a:pt x="6407" y="5978"/>
                  </a:lnTo>
                  <a:cubicBezTo>
                    <a:pt x="6431" y="6145"/>
                    <a:pt x="6574" y="6288"/>
                    <a:pt x="6764" y="6288"/>
                  </a:cubicBezTo>
                  <a:lnTo>
                    <a:pt x="7383" y="6288"/>
                  </a:lnTo>
                  <a:cubicBezTo>
                    <a:pt x="7574" y="6288"/>
                    <a:pt x="7741" y="6121"/>
                    <a:pt x="7741" y="5931"/>
                  </a:cubicBezTo>
                  <a:lnTo>
                    <a:pt x="7741" y="5311"/>
                  </a:lnTo>
                  <a:lnTo>
                    <a:pt x="6407" y="5311"/>
                  </a:lnTo>
                  <a:lnTo>
                    <a:pt x="6407" y="4526"/>
                  </a:lnTo>
                  <a:lnTo>
                    <a:pt x="7741" y="4526"/>
                  </a:lnTo>
                  <a:lnTo>
                    <a:pt x="7741" y="2358"/>
                  </a:lnTo>
                  <a:cubicBezTo>
                    <a:pt x="7741" y="1049"/>
                    <a:pt x="7145" y="1"/>
                    <a:pt x="5835" y="1"/>
                  </a:cubicBezTo>
                  <a:lnTo>
                    <a:pt x="5311" y="1"/>
                  </a:lnTo>
                  <a:cubicBezTo>
                    <a:pt x="5169" y="1"/>
                    <a:pt x="5050" y="72"/>
                    <a:pt x="5002" y="191"/>
                  </a:cubicBezTo>
                  <a:cubicBezTo>
                    <a:pt x="4835" y="477"/>
                    <a:pt x="4573" y="691"/>
                    <a:pt x="4264" y="810"/>
                  </a:cubicBezTo>
                  <a:lnTo>
                    <a:pt x="4264" y="2168"/>
                  </a:lnTo>
                  <a:cubicBezTo>
                    <a:pt x="4264" y="2406"/>
                    <a:pt x="4073" y="2597"/>
                    <a:pt x="3859" y="2597"/>
                  </a:cubicBezTo>
                  <a:cubicBezTo>
                    <a:pt x="3644" y="2573"/>
                    <a:pt x="3478" y="2406"/>
                    <a:pt x="3478" y="2192"/>
                  </a:cubicBezTo>
                  <a:lnTo>
                    <a:pt x="3478" y="810"/>
                  </a:lnTo>
                  <a:cubicBezTo>
                    <a:pt x="3144" y="691"/>
                    <a:pt x="2882" y="477"/>
                    <a:pt x="2740" y="191"/>
                  </a:cubicBezTo>
                  <a:cubicBezTo>
                    <a:pt x="2668" y="72"/>
                    <a:pt x="2549" y="1"/>
                    <a:pt x="2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11"/>
                                        </p:tgtEl>
                                        <p:attrNameLst>
                                          <p:attrName>style.visibility</p:attrName>
                                        </p:attrNameLst>
                                      </p:cBhvr>
                                      <p:to>
                                        <p:strVal val="visible"/>
                                      </p:to>
                                    </p:set>
                                    <p:anim calcmode="lin" valueType="num">
                                      <p:cBhvr additive="base">
                                        <p:cTn id="7" dur="1000"/>
                                        <p:tgtEl>
                                          <p:spTgt spid="2611"/>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2613"/>
                                        </p:tgtEl>
                                        <p:attrNameLst>
                                          <p:attrName>style.visibility</p:attrName>
                                        </p:attrNameLst>
                                      </p:cBhvr>
                                      <p:to>
                                        <p:strVal val="visible"/>
                                      </p:to>
                                    </p:set>
                                    <p:anim calcmode="lin" valueType="num">
                                      <p:cBhvr additive="base">
                                        <p:cTn id="10" dur="1000"/>
                                        <p:tgtEl>
                                          <p:spTgt spid="2613"/>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2615"/>
                                        </p:tgtEl>
                                        <p:attrNameLst>
                                          <p:attrName>style.visibility</p:attrName>
                                        </p:attrNameLst>
                                      </p:cBhvr>
                                      <p:to>
                                        <p:strVal val="visible"/>
                                      </p:to>
                                    </p:set>
                                    <p:anim calcmode="lin" valueType="num">
                                      <p:cBhvr additive="base">
                                        <p:cTn id="13" dur="1000"/>
                                        <p:tgtEl>
                                          <p:spTgt spid="2615"/>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2617"/>
                                        </p:tgtEl>
                                        <p:attrNameLst>
                                          <p:attrName>style.visibility</p:attrName>
                                        </p:attrNameLst>
                                      </p:cBhvr>
                                      <p:to>
                                        <p:strVal val="visible"/>
                                      </p:to>
                                    </p:set>
                                    <p:anim calcmode="lin" valueType="num">
                                      <p:cBhvr additive="base">
                                        <p:cTn id="16" dur="1000"/>
                                        <p:tgtEl>
                                          <p:spTgt spid="26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54"/>
        <p:cNvGrpSpPr/>
        <p:nvPr/>
      </p:nvGrpSpPr>
      <p:grpSpPr>
        <a:xfrm>
          <a:off x="0" y="0"/>
          <a:ext cx="0" cy="0"/>
          <a:chOff x="0" y="0"/>
          <a:chExt cx="0" cy="0"/>
        </a:xfrm>
      </p:grpSpPr>
      <p:sp>
        <p:nvSpPr>
          <p:cNvPr id="2655" name="Google Shape;2655;p8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QUALITY IMPROVEMENT MEASURES</a:t>
            </a:r>
            <a:endParaRPr/>
          </a:p>
        </p:txBody>
      </p:sp>
      <p:graphicFrame>
        <p:nvGraphicFramePr>
          <p:cNvPr id="2656" name="Google Shape;2656;p88"/>
          <p:cNvGraphicFramePr/>
          <p:nvPr/>
        </p:nvGraphicFramePr>
        <p:xfrm>
          <a:off x="714300" y="1524000"/>
          <a:ext cx="3000000" cy="3000000"/>
        </p:xfrm>
        <a:graphic>
          <a:graphicData uri="http://schemas.openxmlformats.org/drawingml/2006/table">
            <a:tbl>
              <a:tblPr>
                <a:noFill/>
                <a:tableStyleId>{00EFED2F-4706-4164-91E2-C3318FE4ECFE}</a:tableStyleId>
              </a:tblPr>
              <a:tblGrid>
                <a:gridCol w="1963775">
                  <a:extLst>
                    <a:ext uri="{9D8B030D-6E8A-4147-A177-3AD203B41FA5}">
                      <a16:colId xmlns:a16="http://schemas.microsoft.com/office/drawing/2014/main" val="20000"/>
                    </a:ext>
                  </a:extLst>
                </a:gridCol>
                <a:gridCol w="2735300">
                  <a:extLst>
                    <a:ext uri="{9D8B030D-6E8A-4147-A177-3AD203B41FA5}">
                      <a16:colId xmlns:a16="http://schemas.microsoft.com/office/drawing/2014/main" val="20001"/>
                    </a:ext>
                  </a:extLst>
                </a:gridCol>
                <a:gridCol w="2906750">
                  <a:extLst>
                    <a:ext uri="{9D8B030D-6E8A-4147-A177-3AD203B41FA5}">
                      <a16:colId xmlns:a16="http://schemas.microsoft.com/office/drawing/2014/main" val="20002"/>
                    </a:ext>
                  </a:extLst>
                </a:gridCol>
              </a:tblGrid>
              <a:tr h="642950">
                <a:tc>
                  <a:txBody>
                    <a:bodyPr/>
                    <a:lstStyle/>
                    <a:p>
                      <a:pPr marL="0" lvl="0" indent="0" algn="l" rtl="0">
                        <a:spcBef>
                          <a:spcPts val="0"/>
                        </a:spcBef>
                        <a:spcAft>
                          <a:spcPts val="0"/>
                        </a:spcAft>
                        <a:buNone/>
                      </a:pPr>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MERCURY</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MARS</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JUPITER</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Mercury is the smallest planet in the Solar System</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Jupiter is made of gas and it’s the biggest planet of them all</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SATURN</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Saturn is a gas giant and has several rings</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VENUS</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Despite being red, Mars is actually a cold place</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Neptune is the farthest planet from the Sun</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55"/>
                                        </p:tgtEl>
                                        <p:attrNameLst>
                                          <p:attrName>style.visibility</p:attrName>
                                        </p:attrNameLst>
                                      </p:cBhvr>
                                      <p:to>
                                        <p:strVal val="visible"/>
                                      </p:to>
                                    </p:set>
                                    <p:animEffect transition="in" filter="fade">
                                      <p:cBhvr>
                                        <p:cTn id="7" dur="1000"/>
                                        <p:tgtEl>
                                          <p:spTgt spid="26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60"/>
        <p:cNvGrpSpPr/>
        <p:nvPr/>
      </p:nvGrpSpPr>
      <p:grpSpPr>
        <a:xfrm>
          <a:off x="0" y="0"/>
          <a:ext cx="0" cy="0"/>
          <a:chOff x="0" y="0"/>
          <a:chExt cx="0" cy="0"/>
        </a:xfrm>
      </p:grpSpPr>
      <p:cxnSp>
        <p:nvCxnSpPr>
          <p:cNvPr id="2661" name="Google Shape;2661;p89"/>
          <p:cNvCxnSpPr>
            <a:stCxn id="2662" idx="2"/>
            <a:endCxn id="2663" idx="0"/>
          </p:cNvCxnSpPr>
          <p:nvPr/>
        </p:nvCxnSpPr>
        <p:spPr>
          <a:xfrm rot="5400000">
            <a:off x="1703603" y="2249600"/>
            <a:ext cx="965100" cy="950100"/>
          </a:xfrm>
          <a:prstGeom prst="bentConnector3">
            <a:avLst>
              <a:gd name="adj1" fmla="val 49995"/>
            </a:avLst>
          </a:prstGeom>
          <a:noFill/>
          <a:ln w="19050" cap="flat" cmpd="sng">
            <a:solidFill>
              <a:schemeClr val="dk1"/>
            </a:solidFill>
            <a:prstDash val="solid"/>
            <a:round/>
            <a:headEnd type="none" w="med" len="med"/>
            <a:tailEnd type="none" w="med" len="med"/>
          </a:ln>
        </p:spPr>
      </p:cxnSp>
      <p:cxnSp>
        <p:nvCxnSpPr>
          <p:cNvPr id="2664" name="Google Shape;2664;p89"/>
          <p:cNvCxnSpPr>
            <a:stCxn id="2662" idx="2"/>
            <a:endCxn id="2665" idx="0"/>
          </p:cNvCxnSpPr>
          <p:nvPr/>
        </p:nvCxnSpPr>
        <p:spPr>
          <a:xfrm rot="-5400000" flipH="1">
            <a:off x="2653703" y="2249600"/>
            <a:ext cx="965100" cy="950100"/>
          </a:xfrm>
          <a:prstGeom prst="bentConnector3">
            <a:avLst>
              <a:gd name="adj1" fmla="val 49995"/>
            </a:avLst>
          </a:prstGeom>
          <a:noFill/>
          <a:ln w="19050" cap="flat" cmpd="sng">
            <a:solidFill>
              <a:schemeClr val="dk1"/>
            </a:solidFill>
            <a:prstDash val="solid"/>
            <a:round/>
            <a:headEnd type="none" w="med" len="med"/>
            <a:tailEnd type="none" w="med" len="med"/>
          </a:ln>
        </p:spPr>
      </p:cxnSp>
      <p:cxnSp>
        <p:nvCxnSpPr>
          <p:cNvPr id="2666" name="Google Shape;2666;p89"/>
          <p:cNvCxnSpPr>
            <a:stCxn id="2667" idx="2"/>
            <a:endCxn id="2668" idx="0"/>
          </p:cNvCxnSpPr>
          <p:nvPr/>
        </p:nvCxnSpPr>
        <p:spPr>
          <a:xfrm rot="5400000">
            <a:off x="5542128" y="2249600"/>
            <a:ext cx="965100" cy="950100"/>
          </a:xfrm>
          <a:prstGeom prst="bentConnector3">
            <a:avLst>
              <a:gd name="adj1" fmla="val 49995"/>
            </a:avLst>
          </a:prstGeom>
          <a:noFill/>
          <a:ln w="19050" cap="flat" cmpd="sng">
            <a:solidFill>
              <a:schemeClr val="dk1"/>
            </a:solidFill>
            <a:prstDash val="solid"/>
            <a:round/>
            <a:headEnd type="none" w="med" len="med"/>
            <a:tailEnd type="none" w="med" len="med"/>
          </a:ln>
        </p:spPr>
      </p:cxnSp>
      <p:cxnSp>
        <p:nvCxnSpPr>
          <p:cNvPr id="2669" name="Google Shape;2669;p89"/>
          <p:cNvCxnSpPr>
            <a:stCxn id="2667" idx="2"/>
            <a:endCxn id="2670" idx="0"/>
          </p:cNvCxnSpPr>
          <p:nvPr/>
        </p:nvCxnSpPr>
        <p:spPr>
          <a:xfrm rot="-5400000" flipH="1">
            <a:off x="6492228" y="2249600"/>
            <a:ext cx="965100" cy="950100"/>
          </a:xfrm>
          <a:prstGeom prst="bentConnector3">
            <a:avLst>
              <a:gd name="adj1" fmla="val 49995"/>
            </a:avLst>
          </a:prstGeom>
          <a:noFill/>
          <a:ln w="19050" cap="flat" cmpd="sng">
            <a:solidFill>
              <a:schemeClr val="dk1"/>
            </a:solidFill>
            <a:prstDash val="solid"/>
            <a:round/>
            <a:headEnd type="none" w="med" len="med"/>
            <a:tailEnd type="none" w="med" len="med"/>
          </a:ln>
        </p:spPr>
      </p:cxnSp>
      <p:sp>
        <p:nvSpPr>
          <p:cNvPr id="2671" name="Google Shape;2671;p89"/>
          <p:cNvSpPr/>
          <p:nvPr/>
        </p:nvSpPr>
        <p:spPr>
          <a:xfrm>
            <a:off x="5549625" y="1770075"/>
            <a:ext cx="1900200" cy="495525"/>
          </a:xfrm>
          <a:prstGeom prst="flowChartOffpageConnector">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9"/>
          <p:cNvSpPr/>
          <p:nvPr/>
        </p:nvSpPr>
        <p:spPr>
          <a:xfrm>
            <a:off x="1711100" y="1770075"/>
            <a:ext cx="1900200" cy="49552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a:t>
            </a:r>
            <a:endParaRPr/>
          </a:p>
        </p:txBody>
      </p:sp>
      <p:sp>
        <p:nvSpPr>
          <p:cNvPr id="2663" name="Google Shape;2663;p89"/>
          <p:cNvSpPr txBox="1"/>
          <p:nvPr/>
        </p:nvSpPr>
        <p:spPr>
          <a:xfrm>
            <a:off x="858615" y="3207097"/>
            <a:ext cx="1704900" cy="44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GOAL 01</a:t>
            </a:r>
            <a:endParaRPr sz="1800">
              <a:solidFill>
                <a:schemeClr val="dk1"/>
              </a:solidFill>
              <a:latin typeface="Alata"/>
              <a:ea typeface="Alata"/>
              <a:cs typeface="Alata"/>
              <a:sym typeface="Alata"/>
            </a:endParaRPr>
          </a:p>
        </p:txBody>
      </p:sp>
      <p:sp>
        <p:nvSpPr>
          <p:cNvPr id="2674" name="Google Shape;2674;p89"/>
          <p:cNvSpPr txBox="1"/>
          <p:nvPr/>
        </p:nvSpPr>
        <p:spPr>
          <a:xfrm>
            <a:off x="858625" y="3595492"/>
            <a:ext cx="17049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Jupiter is the biggest planet </a:t>
            </a:r>
            <a:endParaRPr sz="1300">
              <a:solidFill>
                <a:schemeClr val="dk2"/>
              </a:solidFill>
              <a:latin typeface="Montserrat"/>
              <a:ea typeface="Montserrat"/>
              <a:cs typeface="Montserrat"/>
              <a:sym typeface="Montserrat"/>
            </a:endParaRPr>
          </a:p>
        </p:txBody>
      </p:sp>
      <p:sp>
        <p:nvSpPr>
          <p:cNvPr id="2665" name="Google Shape;2665;p89"/>
          <p:cNvSpPr txBox="1"/>
          <p:nvPr/>
        </p:nvSpPr>
        <p:spPr>
          <a:xfrm>
            <a:off x="2758897" y="3207097"/>
            <a:ext cx="1704900" cy="44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GOAL 02</a:t>
            </a:r>
            <a:endParaRPr sz="1800">
              <a:solidFill>
                <a:schemeClr val="dk1"/>
              </a:solidFill>
              <a:latin typeface="Alata"/>
              <a:ea typeface="Alata"/>
              <a:cs typeface="Alata"/>
              <a:sym typeface="Alata"/>
            </a:endParaRPr>
          </a:p>
        </p:txBody>
      </p:sp>
      <p:sp>
        <p:nvSpPr>
          <p:cNvPr id="2675" name="Google Shape;2675;p89"/>
          <p:cNvSpPr txBox="1"/>
          <p:nvPr/>
        </p:nvSpPr>
        <p:spPr>
          <a:xfrm>
            <a:off x="2758901" y="3595492"/>
            <a:ext cx="17049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Mars is actually a cold place</a:t>
            </a:r>
            <a:endParaRPr sz="1300">
              <a:solidFill>
                <a:schemeClr val="dk2"/>
              </a:solidFill>
              <a:latin typeface="Montserrat"/>
              <a:ea typeface="Montserrat"/>
              <a:cs typeface="Montserrat"/>
              <a:sym typeface="Montserrat"/>
            </a:endParaRPr>
          </a:p>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p:txBody>
      </p:sp>
      <p:sp>
        <p:nvSpPr>
          <p:cNvPr id="2668" name="Google Shape;2668;p89"/>
          <p:cNvSpPr txBox="1"/>
          <p:nvPr/>
        </p:nvSpPr>
        <p:spPr>
          <a:xfrm>
            <a:off x="4697128" y="3207097"/>
            <a:ext cx="1704900" cy="44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GOAL 03</a:t>
            </a:r>
            <a:endParaRPr sz="1800">
              <a:solidFill>
                <a:schemeClr val="dk1"/>
              </a:solidFill>
              <a:latin typeface="Alata"/>
              <a:ea typeface="Alata"/>
              <a:cs typeface="Alata"/>
              <a:sym typeface="Alata"/>
            </a:endParaRPr>
          </a:p>
        </p:txBody>
      </p:sp>
      <p:sp>
        <p:nvSpPr>
          <p:cNvPr id="2676" name="Google Shape;2676;p89"/>
          <p:cNvSpPr txBox="1"/>
          <p:nvPr/>
        </p:nvSpPr>
        <p:spPr>
          <a:xfrm>
            <a:off x="4697128" y="3595492"/>
            <a:ext cx="17049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Mercury is the smallest planet</a:t>
            </a:r>
            <a:endParaRPr sz="1300">
              <a:solidFill>
                <a:schemeClr val="dk2"/>
              </a:solidFill>
              <a:latin typeface="Montserrat"/>
              <a:ea typeface="Montserrat"/>
              <a:cs typeface="Montserrat"/>
              <a:sym typeface="Montserrat"/>
            </a:endParaRPr>
          </a:p>
        </p:txBody>
      </p:sp>
      <p:sp>
        <p:nvSpPr>
          <p:cNvPr id="2670" name="Google Shape;2670;p89"/>
          <p:cNvSpPr txBox="1"/>
          <p:nvPr/>
        </p:nvSpPr>
        <p:spPr>
          <a:xfrm>
            <a:off x="6597410" y="3207097"/>
            <a:ext cx="1704900" cy="44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GOAL 04</a:t>
            </a:r>
            <a:endParaRPr sz="1800">
              <a:solidFill>
                <a:schemeClr val="dk1"/>
              </a:solidFill>
              <a:latin typeface="Alata"/>
              <a:ea typeface="Alata"/>
              <a:cs typeface="Alata"/>
              <a:sym typeface="Alata"/>
            </a:endParaRPr>
          </a:p>
        </p:txBody>
      </p:sp>
      <p:sp>
        <p:nvSpPr>
          <p:cNvPr id="2677" name="Google Shape;2677;p89"/>
          <p:cNvSpPr txBox="1"/>
          <p:nvPr/>
        </p:nvSpPr>
        <p:spPr>
          <a:xfrm>
            <a:off x="6536225" y="3595494"/>
            <a:ext cx="18273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Jupiter is a gas giant and it’s big</a:t>
            </a:r>
            <a:endParaRPr sz="1300">
              <a:solidFill>
                <a:schemeClr val="dk2"/>
              </a:solidFill>
              <a:latin typeface="Montserrat"/>
              <a:ea typeface="Montserrat"/>
              <a:cs typeface="Montserrat"/>
              <a:sym typeface="Montserrat"/>
            </a:endParaRPr>
          </a:p>
        </p:txBody>
      </p:sp>
      <p:sp>
        <p:nvSpPr>
          <p:cNvPr id="2662" name="Google Shape;2662;p89"/>
          <p:cNvSpPr txBox="1"/>
          <p:nvPr/>
        </p:nvSpPr>
        <p:spPr>
          <a:xfrm>
            <a:off x="1808753" y="1793600"/>
            <a:ext cx="1704900" cy="44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VENUS</a:t>
            </a:r>
            <a:endParaRPr sz="1800">
              <a:solidFill>
                <a:schemeClr val="lt1"/>
              </a:solidFill>
              <a:latin typeface="Alata"/>
              <a:ea typeface="Alata"/>
              <a:cs typeface="Alata"/>
              <a:sym typeface="Alata"/>
            </a:endParaRPr>
          </a:p>
        </p:txBody>
      </p:sp>
      <p:sp>
        <p:nvSpPr>
          <p:cNvPr id="2667" name="Google Shape;2667;p89"/>
          <p:cNvSpPr txBox="1"/>
          <p:nvPr/>
        </p:nvSpPr>
        <p:spPr>
          <a:xfrm>
            <a:off x="5647278" y="1793600"/>
            <a:ext cx="1704900" cy="44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MARS</a:t>
            </a:r>
            <a:endParaRPr sz="1800">
              <a:solidFill>
                <a:schemeClr val="lt1"/>
              </a:solidFill>
              <a:latin typeface="Alata"/>
              <a:ea typeface="Alata"/>
              <a:cs typeface="Alata"/>
              <a:sym typeface="Alat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81"/>
        <p:cNvGrpSpPr/>
        <p:nvPr/>
      </p:nvGrpSpPr>
      <p:grpSpPr>
        <a:xfrm>
          <a:off x="0" y="0"/>
          <a:ext cx="0" cy="0"/>
          <a:chOff x="0" y="0"/>
          <a:chExt cx="0" cy="0"/>
        </a:xfrm>
      </p:grpSpPr>
      <p:grpSp>
        <p:nvGrpSpPr>
          <p:cNvPr id="2682" name="Google Shape;2682;p90"/>
          <p:cNvGrpSpPr/>
          <p:nvPr/>
        </p:nvGrpSpPr>
        <p:grpSpPr>
          <a:xfrm flipH="1">
            <a:off x="2171357" y="473187"/>
            <a:ext cx="5042987" cy="3878528"/>
            <a:chOff x="2362200" y="890550"/>
            <a:chExt cx="4371900" cy="3362400"/>
          </a:xfrm>
        </p:grpSpPr>
        <p:sp>
          <p:nvSpPr>
            <p:cNvPr id="2683" name="Google Shape;2683;p90"/>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90"/>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0"/>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0"/>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0"/>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8" name="Google Shape;2688;p90"/>
          <p:cNvGrpSpPr/>
          <p:nvPr/>
        </p:nvGrpSpPr>
        <p:grpSpPr>
          <a:xfrm flipH="1">
            <a:off x="1929659" y="791790"/>
            <a:ext cx="5042987" cy="3878528"/>
            <a:chOff x="2362200" y="890550"/>
            <a:chExt cx="4371900" cy="3362400"/>
          </a:xfrm>
        </p:grpSpPr>
        <p:sp>
          <p:nvSpPr>
            <p:cNvPr id="2689" name="Google Shape;2689;p90"/>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0"/>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0"/>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0"/>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90"/>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4" name="Google Shape;2694;p90"/>
          <p:cNvSpPr txBox="1">
            <a:spLocks noGrp="1"/>
          </p:cNvSpPr>
          <p:nvPr>
            <p:ph type="title"/>
          </p:nvPr>
        </p:nvSpPr>
        <p:spPr>
          <a:xfrm>
            <a:off x="3047300" y="3284538"/>
            <a:ext cx="2807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2695" name="Google Shape;2695;p90"/>
          <p:cNvSpPr txBox="1">
            <a:spLocks noGrp="1"/>
          </p:cNvSpPr>
          <p:nvPr>
            <p:ph type="subTitle" idx="1"/>
          </p:nvPr>
        </p:nvSpPr>
        <p:spPr>
          <a:xfrm>
            <a:off x="2436350" y="1804848"/>
            <a:ext cx="4029600" cy="1436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94"/>
                                        </p:tgtEl>
                                        <p:attrNameLst>
                                          <p:attrName>style.visibility</p:attrName>
                                        </p:attrNameLst>
                                      </p:cBhvr>
                                      <p:to>
                                        <p:strVal val="visible"/>
                                      </p:to>
                                    </p:set>
                                    <p:anim calcmode="lin" valueType="num">
                                      <p:cBhvr additive="base">
                                        <p:cTn id="7" dur="1000"/>
                                        <p:tgtEl>
                                          <p:spTgt spid="26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99"/>
        <p:cNvGrpSpPr/>
        <p:nvPr/>
      </p:nvGrpSpPr>
      <p:grpSpPr>
        <a:xfrm>
          <a:off x="0" y="0"/>
          <a:ext cx="0" cy="0"/>
          <a:chOff x="0" y="0"/>
          <a:chExt cx="0" cy="0"/>
        </a:xfrm>
      </p:grpSpPr>
      <p:sp>
        <p:nvSpPr>
          <p:cNvPr id="2700" name="Google Shape;2700;p91"/>
          <p:cNvSpPr txBox="1">
            <a:spLocks noGrp="1"/>
          </p:cNvSpPr>
          <p:nvPr>
            <p:ph type="title"/>
          </p:nvPr>
        </p:nvSpPr>
        <p:spPr>
          <a:xfrm>
            <a:off x="4896300" y="1504950"/>
            <a:ext cx="3533400" cy="74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 BRIEF STORY</a:t>
            </a:r>
            <a:endParaRPr/>
          </a:p>
        </p:txBody>
      </p:sp>
      <p:sp>
        <p:nvSpPr>
          <p:cNvPr id="2701" name="Google Shape;2701;p91"/>
          <p:cNvSpPr txBox="1">
            <a:spLocks noGrp="1"/>
          </p:cNvSpPr>
          <p:nvPr>
            <p:ph type="subTitle" idx="1"/>
          </p:nvPr>
        </p:nvSpPr>
        <p:spPr>
          <a:xfrm>
            <a:off x="4905375" y="2368275"/>
            <a:ext cx="3533400" cy="112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 It's composed mostly of hydrogen and helium. It was named after the Roman god of wealth</a:t>
            </a:r>
            <a:endParaRPr/>
          </a:p>
        </p:txBody>
      </p:sp>
      <p:sp>
        <p:nvSpPr>
          <p:cNvPr id="2702" name="Google Shape;2702;p91"/>
          <p:cNvSpPr/>
          <p:nvPr/>
        </p:nvSpPr>
        <p:spPr>
          <a:xfrm>
            <a:off x="4203625" y="4066396"/>
            <a:ext cx="196923" cy="196923"/>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3" name="Google Shape;2703;p91"/>
          <p:cNvGrpSpPr/>
          <p:nvPr/>
        </p:nvGrpSpPr>
        <p:grpSpPr>
          <a:xfrm>
            <a:off x="-95261" y="1071651"/>
            <a:ext cx="4793039" cy="3309837"/>
            <a:chOff x="-95261" y="1071651"/>
            <a:chExt cx="4793039" cy="3309837"/>
          </a:xfrm>
        </p:grpSpPr>
        <p:grpSp>
          <p:nvGrpSpPr>
            <p:cNvPr id="2704" name="Google Shape;2704;p91"/>
            <p:cNvGrpSpPr/>
            <p:nvPr/>
          </p:nvGrpSpPr>
          <p:grpSpPr>
            <a:xfrm>
              <a:off x="-95261" y="1071651"/>
              <a:ext cx="4288333" cy="2717183"/>
              <a:chOff x="4680577" y="38125"/>
              <a:chExt cx="1614462" cy="1022959"/>
            </a:xfrm>
          </p:grpSpPr>
          <p:sp>
            <p:nvSpPr>
              <p:cNvPr id="2705" name="Google Shape;2705;p91"/>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91"/>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1"/>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1"/>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1"/>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91"/>
            <p:cNvGrpSpPr/>
            <p:nvPr/>
          </p:nvGrpSpPr>
          <p:grpSpPr>
            <a:xfrm>
              <a:off x="155813" y="1503597"/>
              <a:ext cx="4541965" cy="2877890"/>
              <a:chOff x="4680577" y="38125"/>
              <a:chExt cx="1614462" cy="1022959"/>
            </a:xfrm>
          </p:grpSpPr>
          <p:sp>
            <p:nvSpPr>
              <p:cNvPr id="2711" name="Google Shape;2711;p91"/>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91"/>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91"/>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91"/>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91"/>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91"/>
            <p:cNvGrpSpPr/>
            <p:nvPr/>
          </p:nvGrpSpPr>
          <p:grpSpPr>
            <a:xfrm>
              <a:off x="563298" y="1779751"/>
              <a:ext cx="3682332" cy="2483562"/>
              <a:chOff x="658548" y="1779751"/>
              <a:chExt cx="3682332" cy="2483562"/>
            </a:xfrm>
          </p:grpSpPr>
          <p:sp>
            <p:nvSpPr>
              <p:cNvPr id="2717" name="Google Shape;2717;p91"/>
              <p:cNvSpPr/>
              <p:nvPr/>
            </p:nvSpPr>
            <p:spPr>
              <a:xfrm>
                <a:off x="1491354" y="3299872"/>
                <a:ext cx="373367" cy="933201"/>
              </a:xfrm>
              <a:custGeom>
                <a:avLst/>
                <a:gdLst/>
                <a:ahLst/>
                <a:cxnLst/>
                <a:rect l="l" t="t" r="r" b="b"/>
                <a:pathLst>
                  <a:path w="5210" h="13022" extrusionOk="0">
                    <a:moveTo>
                      <a:pt x="2977" y="0"/>
                    </a:moveTo>
                    <a:lnTo>
                      <a:pt x="2748" y="86"/>
                    </a:lnTo>
                    <a:lnTo>
                      <a:pt x="2233" y="286"/>
                    </a:lnTo>
                    <a:lnTo>
                      <a:pt x="1918" y="401"/>
                    </a:lnTo>
                    <a:cubicBezTo>
                      <a:pt x="745" y="830"/>
                      <a:pt x="0" y="1946"/>
                      <a:pt x="29" y="3177"/>
                    </a:cubicBezTo>
                    <a:lnTo>
                      <a:pt x="315" y="10389"/>
                    </a:lnTo>
                    <a:cubicBezTo>
                      <a:pt x="344" y="11362"/>
                      <a:pt x="945" y="12220"/>
                      <a:pt x="1832" y="12592"/>
                    </a:cubicBezTo>
                    <a:lnTo>
                      <a:pt x="1889" y="12621"/>
                    </a:lnTo>
                    <a:lnTo>
                      <a:pt x="4064" y="12907"/>
                    </a:lnTo>
                    <a:lnTo>
                      <a:pt x="4551" y="12965"/>
                    </a:lnTo>
                    <a:lnTo>
                      <a:pt x="5095" y="13022"/>
                    </a:lnTo>
                    <a:lnTo>
                      <a:pt x="5152" y="12592"/>
                    </a:lnTo>
                    <a:lnTo>
                      <a:pt x="5181" y="12478"/>
                    </a:lnTo>
                    <a:lnTo>
                      <a:pt x="5209" y="12192"/>
                    </a:lnTo>
                    <a:lnTo>
                      <a:pt x="4608" y="12135"/>
                    </a:lnTo>
                    <a:lnTo>
                      <a:pt x="2118" y="11791"/>
                    </a:lnTo>
                    <a:cubicBezTo>
                      <a:pt x="1546" y="11534"/>
                      <a:pt x="1174" y="10990"/>
                      <a:pt x="1145" y="10360"/>
                    </a:cubicBezTo>
                    <a:lnTo>
                      <a:pt x="859" y="3148"/>
                    </a:lnTo>
                    <a:cubicBezTo>
                      <a:pt x="830" y="2290"/>
                      <a:pt x="1374" y="1488"/>
                      <a:pt x="2176" y="1202"/>
                    </a:cubicBezTo>
                    <a:lnTo>
                      <a:pt x="2548" y="1059"/>
                    </a:lnTo>
                    <a:lnTo>
                      <a:pt x="3149" y="830"/>
                    </a:lnTo>
                    <a:lnTo>
                      <a:pt x="3292" y="801"/>
                    </a:lnTo>
                    <a:lnTo>
                      <a:pt x="3177" y="487"/>
                    </a:lnTo>
                    <a:lnTo>
                      <a:pt x="3149" y="401"/>
                    </a:lnTo>
                    <a:lnTo>
                      <a:pt x="3120" y="343"/>
                    </a:lnTo>
                    <a:lnTo>
                      <a:pt x="3063" y="172"/>
                    </a:lnTo>
                    <a:lnTo>
                      <a:pt x="30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91"/>
              <p:cNvSpPr/>
              <p:nvPr/>
            </p:nvSpPr>
            <p:spPr>
              <a:xfrm>
                <a:off x="1507765" y="3324453"/>
                <a:ext cx="338466" cy="888125"/>
              </a:xfrm>
              <a:custGeom>
                <a:avLst/>
                <a:gdLst/>
                <a:ahLst/>
                <a:cxnLst/>
                <a:rect l="l" t="t" r="r" b="b"/>
                <a:pathLst>
                  <a:path w="4723" h="12393" extrusionOk="0">
                    <a:moveTo>
                      <a:pt x="2605" y="0"/>
                    </a:moveTo>
                    <a:lnTo>
                      <a:pt x="1775" y="287"/>
                    </a:lnTo>
                    <a:cubicBezTo>
                      <a:pt x="687" y="659"/>
                      <a:pt x="0" y="1689"/>
                      <a:pt x="58" y="2834"/>
                    </a:cubicBezTo>
                    <a:lnTo>
                      <a:pt x="344" y="10046"/>
                    </a:lnTo>
                    <a:cubicBezTo>
                      <a:pt x="372" y="10933"/>
                      <a:pt x="888" y="11706"/>
                      <a:pt x="1689" y="12049"/>
                    </a:cubicBezTo>
                    <a:lnTo>
                      <a:pt x="1718" y="12049"/>
                    </a:lnTo>
                    <a:lnTo>
                      <a:pt x="4665" y="12393"/>
                    </a:lnTo>
                    <a:lnTo>
                      <a:pt x="4723" y="12049"/>
                    </a:lnTo>
                    <a:lnTo>
                      <a:pt x="1832" y="11677"/>
                    </a:lnTo>
                    <a:lnTo>
                      <a:pt x="1803" y="11677"/>
                    </a:lnTo>
                    <a:cubicBezTo>
                      <a:pt x="1145" y="11391"/>
                      <a:pt x="716" y="10761"/>
                      <a:pt x="687" y="10046"/>
                    </a:cubicBezTo>
                    <a:lnTo>
                      <a:pt x="401" y="2834"/>
                    </a:lnTo>
                    <a:cubicBezTo>
                      <a:pt x="372" y="1861"/>
                      <a:pt x="973" y="973"/>
                      <a:pt x="1889" y="630"/>
                    </a:cubicBezTo>
                    <a:lnTo>
                      <a:pt x="2261" y="487"/>
                    </a:lnTo>
                    <a:lnTo>
                      <a:pt x="2777" y="315"/>
                    </a:lnTo>
                    <a:lnTo>
                      <a:pt x="2719" y="144"/>
                    </a:lnTo>
                    <a:lnTo>
                      <a:pt x="2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91"/>
              <p:cNvSpPr/>
              <p:nvPr/>
            </p:nvSpPr>
            <p:spPr>
              <a:xfrm>
                <a:off x="1813338" y="4138691"/>
                <a:ext cx="170344" cy="124623"/>
              </a:xfrm>
              <a:custGeom>
                <a:avLst/>
                <a:gdLst/>
                <a:ahLst/>
                <a:cxnLst/>
                <a:rect l="l" t="t" r="r" b="b"/>
                <a:pathLst>
                  <a:path w="2377" h="1739" extrusionOk="0">
                    <a:moveTo>
                      <a:pt x="115" y="0"/>
                    </a:moveTo>
                    <a:lnTo>
                      <a:pt x="87" y="401"/>
                    </a:lnTo>
                    <a:lnTo>
                      <a:pt x="58" y="659"/>
                    </a:lnTo>
                    <a:lnTo>
                      <a:pt x="58" y="687"/>
                    </a:lnTo>
                    <a:lnTo>
                      <a:pt x="58" y="830"/>
                    </a:lnTo>
                    <a:lnTo>
                      <a:pt x="58" y="1002"/>
                    </a:lnTo>
                    <a:lnTo>
                      <a:pt x="29" y="1231"/>
                    </a:lnTo>
                    <a:lnTo>
                      <a:pt x="1" y="1603"/>
                    </a:lnTo>
                    <a:lnTo>
                      <a:pt x="1460" y="1717"/>
                    </a:lnTo>
                    <a:cubicBezTo>
                      <a:pt x="1503" y="1732"/>
                      <a:pt x="1539" y="1739"/>
                      <a:pt x="1575" y="1739"/>
                    </a:cubicBezTo>
                    <a:cubicBezTo>
                      <a:pt x="1611" y="1739"/>
                      <a:pt x="1646" y="1732"/>
                      <a:pt x="1689" y="1717"/>
                    </a:cubicBezTo>
                    <a:cubicBezTo>
                      <a:pt x="2033" y="1660"/>
                      <a:pt x="2290" y="1374"/>
                      <a:pt x="2347" y="1002"/>
                    </a:cubicBezTo>
                    <a:cubicBezTo>
                      <a:pt x="2376" y="544"/>
                      <a:pt x="2033" y="143"/>
                      <a:pt x="1575" y="143"/>
                    </a:cubicBezTo>
                    <a:lnTo>
                      <a:pt x="831" y="58"/>
                    </a:lnTo>
                    <a:lnTo>
                      <a:pt x="1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91"/>
              <p:cNvSpPr/>
              <p:nvPr/>
            </p:nvSpPr>
            <p:spPr>
              <a:xfrm>
                <a:off x="1706702" y="3256731"/>
                <a:ext cx="685103" cy="847134"/>
              </a:xfrm>
              <a:custGeom>
                <a:avLst/>
                <a:gdLst/>
                <a:ahLst/>
                <a:cxnLst/>
                <a:rect l="l" t="t" r="r" b="b"/>
                <a:pathLst>
                  <a:path w="9560" h="11821" extrusionOk="0">
                    <a:moveTo>
                      <a:pt x="2150" y="1"/>
                    </a:moveTo>
                    <a:cubicBezTo>
                      <a:pt x="1805" y="1"/>
                      <a:pt x="1454" y="66"/>
                      <a:pt x="1117" y="201"/>
                    </a:cubicBezTo>
                    <a:lnTo>
                      <a:pt x="1" y="602"/>
                    </a:lnTo>
                    <a:lnTo>
                      <a:pt x="315" y="1403"/>
                    </a:lnTo>
                    <a:lnTo>
                      <a:pt x="1403" y="974"/>
                    </a:lnTo>
                    <a:cubicBezTo>
                      <a:pt x="1633" y="884"/>
                      <a:pt x="1875" y="840"/>
                      <a:pt x="2116" y="840"/>
                    </a:cubicBezTo>
                    <a:cubicBezTo>
                      <a:pt x="2714" y="840"/>
                      <a:pt x="3305" y="1106"/>
                      <a:pt x="3692" y="1575"/>
                    </a:cubicBezTo>
                    <a:lnTo>
                      <a:pt x="8214" y="7213"/>
                    </a:lnTo>
                    <a:cubicBezTo>
                      <a:pt x="8586" y="7700"/>
                      <a:pt x="8672" y="8358"/>
                      <a:pt x="8415" y="8930"/>
                    </a:cubicBezTo>
                    <a:lnTo>
                      <a:pt x="6354" y="11248"/>
                    </a:lnTo>
                    <a:lnTo>
                      <a:pt x="6984" y="11821"/>
                    </a:lnTo>
                    <a:lnTo>
                      <a:pt x="9130" y="9388"/>
                    </a:lnTo>
                    <a:lnTo>
                      <a:pt x="9130" y="9359"/>
                    </a:lnTo>
                    <a:cubicBezTo>
                      <a:pt x="9559" y="8472"/>
                      <a:pt x="9445" y="7442"/>
                      <a:pt x="8844" y="6698"/>
                    </a:cubicBezTo>
                    <a:lnTo>
                      <a:pt x="4322" y="1060"/>
                    </a:lnTo>
                    <a:cubicBezTo>
                      <a:pt x="3777" y="374"/>
                      <a:pt x="2977" y="1"/>
                      <a:pt x="2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91"/>
              <p:cNvSpPr/>
              <p:nvPr/>
            </p:nvSpPr>
            <p:spPr>
              <a:xfrm>
                <a:off x="1729276" y="3275507"/>
                <a:ext cx="644039" cy="803777"/>
              </a:xfrm>
              <a:custGeom>
                <a:avLst/>
                <a:gdLst/>
                <a:ahLst/>
                <a:cxnLst/>
                <a:rect l="l" t="t" r="r" b="b"/>
                <a:pathLst>
                  <a:path w="8987" h="11216" extrusionOk="0">
                    <a:moveTo>
                      <a:pt x="1827" y="0"/>
                    </a:moveTo>
                    <a:cubicBezTo>
                      <a:pt x="1658" y="0"/>
                      <a:pt x="1487" y="18"/>
                      <a:pt x="1317" y="54"/>
                    </a:cubicBezTo>
                    <a:cubicBezTo>
                      <a:pt x="1145" y="54"/>
                      <a:pt x="1002" y="111"/>
                      <a:pt x="859" y="168"/>
                    </a:cubicBezTo>
                    <a:lnTo>
                      <a:pt x="0" y="512"/>
                    </a:lnTo>
                    <a:lnTo>
                      <a:pt x="115" y="855"/>
                    </a:lnTo>
                    <a:lnTo>
                      <a:pt x="1002" y="483"/>
                    </a:lnTo>
                    <a:cubicBezTo>
                      <a:pt x="1254" y="386"/>
                      <a:pt x="1517" y="339"/>
                      <a:pt x="1779" y="339"/>
                    </a:cubicBezTo>
                    <a:cubicBezTo>
                      <a:pt x="2442" y="339"/>
                      <a:pt x="3098" y="637"/>
                      <a:pt x="3549" y="1170"/>
                    </a:cubicBezTo>
                    <a:lnTo>
                      <a:pt x="8071" y="6808"/>
                    </a:lnTo>
                    <a:cubicBezTo>
                      <a:pt x="8500" y="7352"/>
                      <a:pt x="8615" y="8124"/>
                      <a:pt x="8329" y="8754"/>
                    </a:cubicBezTo>
                    <a:lnTo>
                      <a:pt x="8300" y="8811"/>
                    </a:lnTo>
                    <a:lnTo>
                      <a:pt x="6382" y="10986"/>
                    </a:lnTo>
                    <a:lnTo>
                      <a:pt x="6640" y="11215"/>
                    </a:lnTo>
                    <a:lnTo>
                      <a:pt x="8615" y="9012"/>
                    </a:lnTo>
                    <a:lnTo>
                      <a:pt x="8615" y="8983"/>
                    </a:lnTo>
                    <a:cubicBezTo>
                      <a:pt x="8987" y="8182"/>
                      <a:pt x="8872" y="7266"/>
                      <a:pt x="8329" y="6579"/>
                    </a:cubicBezTo>
                    <a:lnTo>
                      <a:pt x="3807" y="970"/>
                    </a:lnTo>
                    <a:cubicBezTo>
                      <a:pt x="3314" y="360"/>
                      <a:pt x="2591" y="0"/>
                      <a:pt x="18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91"/>
              <p:cNvSpPr/>
              <p:nvPr/>
            </p:nvSpPr>
            <p:spPr>
              <a:xfrm>
                <a:off x="2055775" y="4011489"/>
                <a:ext cx="196573" cy="174644"/>
              </a:xfrm>
              <a:custGeom>
                <a:avLst/>
                <a:gdLst/>
                <a:ahLst/>
                <a:cxnLst/>
                <a:rect l="l" t="t" r="r" b="b"/>
                <a:pathLst>
                  <a:path w="2743" h="2437" extrusionOk="0">
                    <a:moveTo>
                      <a:pt x="1569" y="1"/>
                    </a:moveTo>
                    <a:lnTo>
                      <a:pt x="567" y="1060"/>
                    </a:lnTo>
                    <a:cubicBezTo>
                      <a:pt x="0" y="1649"/>
                      <a:pt x="530" y="2437"/>
                      <a:pt x="1143" y="2437"/>
                    </a:cubicBezTo>
                    <a:cubicBezTo>
                      <a:pt x="1335" y="2437"/>
                      <a:pt x="1535" y="2360"/>
                      <a:pt x="1712" y="2176"/>
                    </a:cubicBezTo>
                    <a:lnTo>
                      <a:pt x="2742" y="1117"/>
                    </a:lnTo>
                    <a:lnTo>
                      <a:pt x="2170" y="545"/>
                    </a:lnTo>
                    <a:lnTo>
                      <a:pt x="15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91"/>
              <p:cNvSpPr/>
              <p:nvPr/>
            </p:nvSpPr>
            <p:spPr>
              <a:xfrm>
                <a:off x="1597989" y="2888310"/>
                <a:ext cx="1064561" cy="1180727"/>
              </a:xfrm>
              <a:custGeom>
                <a:avLst/>
                <a:gdLst/>
                <a:ahLst/>
                <a:cxnLst/>
                <a:rect l="l" t="t" r="r" b="b"/>
                <a:pathLst>
                  <a:path w="14855" h="16476" extrusionOk="0">
                    <a:moveTo>
                      <a:pt x="4794" y="1"/>
                    </a:moveTo>
                    <a:cubicBezTo>
                      <a:pt x="4441" y="1"/>
                      <a:pt x="4079" y="35"/>
                      <a:pt x="3721" y="105"/>
                    </a:cubicBezTo>
                    <a:cubicBezTo>
                      <a:pt x="2290" y="391"/>
                      <a:pt x="1231" y="1164"/>
                      <a:pt x="802" y="2194"/>
                    </a:cubicBezTo>
                    <a:cubicBezTo>
                      <a:pt x="1" y="4026"/>
                      <a:pt x="1346" y="6029"/>
                      <a:pt x="1518" y="6258"/>
                    </a:cubicBezTo>
                    <a:lnTo>
                      <a:pt x="2090" y="5829"/>
                    </a:lnTo>
                    <a:cubicBezTo>
                      <a:pt x="1832" y="5457"/>
                      <a:pt x="1632" y="5056"/>
                      <a:pt x="1489" y="4627"/>
                    </a:cubicBezTo>
                    <a:cubicBezTo>
                      <a:pt x="1203" y="3940"/>
                      <a:pt x="1174" y="3167"/>
                      <a:pt x="1460" y="2480"/>
                    </a:cubicBezTo>
                    <a:cubicBezTo>
                      <a:pt x="1804" y="1650"/>
                      <a:pt x="2691" y="1049"/>
                      <a:pt x="3864" y="821"/>
                    </a:cubicBezTo>
                    <a:cubicBezTo>
                      <a:pt x="4180" y="762"/>
                      <a:pt x="4497" y="733"/>
                      <a:pt x="4804" y="733"/>
                    </a:cubicBezTo>
                    <a:cubicBezTo>
                      <a:pt x="5697" y="733"/>
                      <a:pt x="6508" y="974"/>
                      <a:pt x="6955" y="1422"/>
                    </a:cubicBezTo>
                    <a:cubicBezTo>
                      <a:pt x="7470" y="1908"/>
                      <a:pt x="7413" y="2538"/>
                      <a:pt x="7270" y="3597"/>
                    </a:cubicBezTo>
                    <a:cubicBezTo>
                      <a:pt x="7127" y="4655"/>
                      <a:pt x="6955" y="5857"/>
                      <a:pt x="7756" y="7059"/>
                    </a:cubicBezTo>
                    <a:cubicBezTo>
                      <a:pt x="8558" y="8290"/>
                      <a:pt x="9788" y="8634"/>
                      <a:pt x="10876" y="8948"/>
                    </a:cubicBezTo>
                    <a:cubicBezTo>
                      <a:pt x="11849" y="9206"/>
                      <a:pt x="12765" y="9464"/>
                      <a:pt x="13309" y="10293"/>
                    </a:cubicBezTo>
                    <a:cubicBezTo>
                      <a:pt x="14081" y="11524"/>
                      <a:pt x="13795" y="13499"/>
                      <a:pt x="12479" y="16160"/>
                    </a:cubicBezTo>
                    <a:lnTo>
                      <a:pt x="13108" y="16475"/>
                    </a:lnTo>
                    <a:cubicBezTo>
                      <a:pt x="14596" y="13527"/>
                      <a:pt x="14854" y="11381"/>
                      <a:pt x="13938" y="9921"/>
                    </a:cubicBezTo>
                    <a:cubicBezTo>
                      <a:pt x="13223" y="8863"/>
                      <a:pt x="12135" y="8548"/>
                      <a:pt x="11076" y="8233"/>
                    </a:cubicBezTo>
                    <a:cubicBezTo>
                      <a:pt x="10017" y="7947"/>
                      <a:pt x="9016" y="7661"/>
                      <a:pt x="8357" y="6659"/>
                    </a:cubicBezTo>
                    <a:cubicBezTo>
                      <a:pt x="7728" y="5686"/>
                      <a:pt x="7842" y="4684"/>
                      <a:pt x="7985" y="3682"/>
                    </a:cubicBezTo>
                    <a:cubicBezTo>
                      <a:pt x="8129" y="2681"/>
                      <a:pt x="8243" y="1650"/>
                      <a:pt x="7470" y="906"/>
                    </a:cubicBezTo>
                    <a:cubicBezTo>
                      <a:pt x="6887" y="323"/>
                      <a:pt x="5880" y="1"/>
                      <a:pt x="4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1"/>
              <p:cNvSpPr/>
              <p:nvPr/>
            </p:nvSpPr>
            <p:spPr>
              <a:xfrm>
                <a:off x="1624648" y="2907301"/>
                <a:ext cx="1019413" cy="1141240"/>
              </a:xfrm>
              <a:custGeom>
                <a:avLst/>
                <a:gdLst/>
                <a:ahLst/>
                <a:cxnLst/>
                <a:rect l="l" t="t" r="r" b="b"/>
                <a:pathLst>
                  <a:path w="14225" h="15925" extrusionOk="0">
                    <a:moveTo>
                      <a:pt x="4438" y="0"/>
                    </a:moveTo>
                    <a:cubicBezTo>
                      <a:pt x="4091" y="0"/>
                      <a:pt x="3733" y="32"/>
                      <a:pt x="3378" y="98"/>
                    </a:cubicBezTo>
                    <a:cubicBezTo>
                      <a:pt x="2061" y="355"/>
                      <a:pt x="1060" y="1071"/>
                      <a:pt x="630" y="2044"/>
                    </a:cubicBezTo>
                    <a:cubicBezTo>
                      <a:pt x="1" y="3503"/>
                      <a:pt x="831" y="5077"/>
                      <a:pt x="1203" y="5650"/>
                    </a:cubicBezTo>
                    <a:lnTo>
                      <a:pt x="1403" y="5507"/>
                    </a:lnTo>
                    <a:cubicBezTo>
                      <a:pt x="1174" y="5192"/>
                      <a:pt x="1002" y="4820"/>
                      <a:pt x="888" y="4448"/>
                    </a:cubicBezTo>
                    <a:cubicBezTo>
                      <a:pt x="573" y="3704"/>
                      <a:pt x="544" y="2874"/>
                      <a:pt x="859" y="2130"/>
                    </a:cubicBezTo>
                    <a:cubicBezTo>
                      <a:pt x="1231" y="1214"/>
                      <a:pt x="2147" y="584"/>
                      <a:pt x="3435" y="327"/>
                    </a:cubicBezTo>
                    <a:cubicBezTo>
                      <a:pt x="3743" y="265"/>
                      <a:pt x="4058" y="236"/>
                      <a:pt x="4367" y="236"/>
                    </a:cubicBezTo>
                    <a:cubicBezTo>
                      <a:pt x="5350" y="236"/>
                      <a:pt x="6276" y="528"/>
                      <a:pt x="6755" y="985"/>
                    </a:cubicBezTo>
                    <a:cubicBezTo>
                      <a:pt x="7356" y="1557"/>
                      <a:pt x="7270" y="2416"/>
                      <a:pt x="7127" y="3360"/>
                    </a:cubicBezTo>
                    <a:cubicBezTo>
                      <a:pt x="6984" y="4390"/>
                      <a:pt x="6841" y="5535"/>
                      <a:pt x="7585" y="6680"/>
                    </a:cubicBezTo>
                    <a:cubicBezTo>
                      <a:pt x="8329" y="7825"/>
                      <a:pt x="9502" y="8140"/>
                      <a:pt x="10561" y="8454"/>
                    </a:cubicBezTo>
                    <a:cubicBezTo>
                      <a:pt x="11534" y="8712"/>
                      <a:pt x="12536" y="8998"/>
                      <a:pt x="13137" y="9914"/>
                    </a:cubicBezTo>
                    <a:cubicBezTo>
                      <a:pt x="13938" y="11145"/>
                      <a:pt x="13709" y="13148"/>
                      <a:pt x="12421" y="15781"/>
                    </a:cubicBezTo>
                    <a:lnTo>
                      <a:pt x="12650" y="15924"/>
                    </a:lnTo>
                    <a:cubicBezTo>
                      <a:pt x="13996" y="13148"/>
                      <a:pt x="14224" y="11145"/>
                      <a:pt x="13366" y="9800"/>
                    </a:cubicBezTo>
                    <a:cubicBezTo>
                      <a:pt x="12708" y="8798"/>
                      <a:pt x="11706" y="8512"/>
                      <a:pt x="10647" y="8225"/>
                    </a:cubicBezTo>
                    <a:cubicBezTo>
                      <a:pt x="9560" y="7939"/>
                      <a:pt x="8472" y="7596"/>
                      <a:pt x="7785" y="6566"/>
                    </a:cubicBezTo>
                    <a:cubicBezTo>
                      <a:pt x="7098" y="5507"/>
                      <a:pt x="7241" y="4390"/>
                      <a:pt x="7356" y="3417"/>
                    </a:cubicBezTo>
                    <a:cubicBezTo>
                      <a:pt x="7499" y="2444"/>
                      <a:pt x="7613" y="1529"/>
                      <a:pt x="6927" y="813"/>
                    </a:cubicBezTo>
                    <a:cubicBezTo>
                      <a:pt x="6393" y="279"/>
                      <a:pt x="5460" y="0"/>
                      <a:pt x="4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91"/>
              <p:cNvSpPr/>
              <p:nvPr/>
            </p:nvSpPr>
            <p:spPr>
              <a:xfrm>
                <a:off x="1649300" y="3245480"/>
                <a:ext cx="153861" cy="150852"/>
              </a:xfrm>
              <a:custGeom>
                <a:avLst/>
                <a:gdLst/>
                <a:ahLst/>
                <a:cxnLst/>
                <a:rect l="l" t="t" r="r" b="b"/>
                <a:pathLst>
                  <a:path w="2147" h="2105" extrusionOk="0">
                    <a:moveTo>
                      <a:pt x="1073" y="1"/>
                    </a:moveTo>
                    <a:cubicBezTo>
                      <a:pt x="1011" y="1"/>
                      <a:pt x="949" y="5"/>
                      <a:pt x="887" y="15"/>
                    </a:cubicBezTo>
                    <a:lnTo>
                      <a:pt x="859" y="15"/>
                    </a:lnTo>
                    <a:cubicBezTo>
                      <a:pt x="372" y="101"/>
                      <a:pt x="0" y="530"/>
                      <a:pt x="0" y="1045"/>
                    </a:cubicBezTo>
                    <a:cubicBezTo>
                      <a:pt x="0" y="1217"/>
                      <a:pt x="57" y="1389"/>
                      <a:pt x="143" y="1560"/>
                    </a:cubicBezTo>
                    <a:cubicBezTo>
                      <a:pt x="200" y="1646"/>
                      <a:pt x="258" y="1732"/>
                      <a:pt x="344" y="1818"/>
                    </a:cubicBezTo>
                    <a:cubicBezTo>
                      <a:pt x="487" y="1961"/>
                      <a:pt x="687" y="2047"/>
                      <a:pt x="916" y="2104"/>
                    </a:cubicBezTo>
                    <a:lnTo>
                      <a:pt x="1288" y="2104"/>
                    </a:lnTo>
                    <a:cubicBezTo>
                      <a:pt x="1746" y="1990"/>
                      <a:pt x="2089" y="1618"/>
                      <a:pt x="2118" y="1160"/>
                    </a:cubicBezTo>
                    <a:cubicBezTo>
                      <a:pt x="2147" y="1045"/>
                      <a:pt x="2147" y="931"/>
                      <a:pt x="2118" y="845"/>
                    </a:cubicBezTo>
                    <a:cubicBezTo>
                      <a:pt x="2089" y="673"/>
                      <a:pt x="2004" y="501"/>
                      <a:pt x="1860" y="358"/>
                    </a:cubicBezTo>
                    <a:cubicBezTo>
                      <a:pt x="1670" y="120"/>
                      <a:pt x="1379"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91"/>
              <p:cNvSpPr/>
              <p:nvPr/>
            </p:nvSpPr>
            <p:spPr>
              <a:xfrm>
                <a:off x="1686207" y="3279305"/>
                <a:ext cx="82126" cy="82126"/>
              </a:xfrm>
              <a:custGeom>
                <a:avLst/>
                <a:gdLst/>
                <a:ahLst/>
                <a:cxnLst/>
                <a:rect l="l" t="t" r="r" b="b"/>
                <a:pathLst>
                  <a:path w="1146" h="1146" extrusionOk="0">
                    <a:moveTo>
                      <a:pt x="573" y="1"/>
                    </a:moveTo>
                    <a:cubicBezTo>
                      <a:pt x="258" y="1"/>
                      <a:pt x="0" y="258"/>
                      <a:pt x="0" y="573"/>
                    </a:cubicBezTo>
                    <a:cubicBezTo>
                      <a:pt x="0" y="888"/>
                      <a:pt x="258" y="1146"/>
                      <a:pt x="573" y="1146"/>
                    </a:cubicBezTo>
                    <a:cubicBezTo>
                      <a:pt x="888" y="1146"/>
                      <a:pt x="1145" y="888"/>
                      <a:pt x="1145" y="573"/>
                    </a:cubicBezTo>
                    <a:cubicBezTo>
                      <a:pt x="1145" y="258"/>
                      <a:pt x="888"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91"/>
              <p:cNvSpPr/>
              <p:nvPr/>
            </p:nvSpPr>
            <p:spPr>
              <a:xfrm>
                <a:off x="2375323" y="3949787"/>
                <a:ext cx="262288" cy="217714"/>
              </a:xfrm>
              <a:custGeom>
                <a:avLst/>
                <a:gdLst/>
                <a:ahLst/>
                <a:cxnLst/>
                <a:rect l="l" t="t" r="r" b="b"/>
                <a:pathLst>
                  <a:path w="3660" h="3038" extrusionOk="0">
                    <a:moveTo>
                      <a:pt x="1987" y="0"/>
                    </a:moveTo>
                    <a:cubicBezTo>
                      <a:pt x="1889" y="0"/>
                      <a:pt x="1789" y="11"/>
                      <a:pt x="1689" y="32"/>
                    </a:cubicBezTo>
                    <a:cubicBezTo>
                      <a:pt x="344" y="290"/>
                      <a:pt x="0" y="2035"/>
                      <a:pt x="1117" y="2779"/>
                    </a:cubicBezTo>
                    <a:cubicBezTo>
                      <a:pt x="1384" y="2958"/>
                      <a:pt x="1673" y="3037"/>
                      <a:pt x="1954" y="3037"/>
                    </a:cubicBezTo>
                    <a:cubicBezTo>
                      <a:pt x="2846" y="3037"/>
                      <a:pt x="3659" y="2235"/>
                      <a:pt x="3463" y="1234"/>
                    </a:cubicBezTo>
                    <a:cubicBezTo>
                      <a:pt x="3313" y="507"/>
                      <a:pt x="2680" y="0"/>
                      <a:pt x="1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91"/>
              <p:cNvSpPr/>
              <p:nvPr/>
            </p:nvSpPr>
            <p:spPr>
              <a:xfrm>
                <a:off x="2406066" y="3973292"/>
                <a:ext cx="205817" cy="172351"/>
              </a:xfrm>
              <a:custGeom>
                <a:avLst/>
                <a:gdLst/>
                <a:ahLst/>
                <a:cxnLst/>
                <a:rect l="l" t="t" r="r" b="b"/>
                <a:pathLst>
                  <a:path w="2872" h="2405" extrusionOk="0">
                    <a:moveTo>
                      <a:pt x="1522" y="0"/>
                    </a:moveTo>
                    <a:cubicBezTo>
                      <a:pt x="1454" y="0"/>
                      <a:pt x="1386" y="6"/>
                      <a:pt x="1317" y="19"/>
                    </a:cubicBezTo>
                    <a:cubicBezTo>
                      <a:pt x="258" y="248"/>
                      <a:pt x="1" y="1593"/>
                      <a:pt x="888" y="2194"/>
                    </a:cubicBezTo>
                    <a:cubicBezTo>
                      <a:pt x="1102" y="2339"/>
                      <a:pt x="1332" y="2404"/>
                      <a:pt x="1554" y="2404"/>
                    </a:cubicBezTo>
                    <a:cubicBezTo>
                      <a:pt x="2250" y="2404"/>
                      <a:pt x="2871" y="1766"/>
                      <a:pt x="2719" y="963"/>
                    </a:cubicBezTo>
                    <a:cubicBezTo>
                      <a:pt x="2592" y="402"/>
                      <a:pt x="2078"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1"/>
              <p:cNvSpPr/>
              <p:nvPr/>
            </p:nvSpPr>
            <p:spPr>
              <a:xfrm>
                <a:off x="2469632" y="4023026"/>
                <a:ext cx="86784" cy="72882"/>
              </a:xfrm>
              <a:custGeom>
                <a:avLst/>
                <a:gdLst/>
                <a:ahLst/>
                <a:cxnLst/>
                <a:rect l="l" t="t" r="r" b="b"/>
                <a:pathLst>
                  <a:path w="1211" h="1017" extrusionOk="0">
                    <a:moveTo>
                      <a:pt x="673" y="1"/>
                    </a:moveTo>
                    <a:cubicBezTo>
                      <a:pt x="640" y="1"/>
                      <a:pt x="607" y="4"/>
                      <a:pt x="573" y="12"/>
                    </a:cubicBezTo>
                    <a:cubicBezTo>
                      <a:pt x="115" y="97"/>
                      <a:pt x="1" y="670"/>
                      <a:pt x="373" y="927"/>
                    </a:cubicBezTo>
                    <a:cubicBezTo>
                      <a:pt x="462" y="989"/>
                      <a:pt x="557" y="1016"/>
                      <a:pt x="650" y="1016"/>
                    </a:cubicBezTo>
                    <a:cubicBezTo>
                      <a:pt x="945" y="1016"/>
                      <a:pt x="1211" y="739"/>
                      <a:pt x="1146" y="412"/>
                    </a:cubicBezTo>
                    <a:cubicBezTo>
                      <a:pt x="1096" y="163"/>
                      <a:pt x="894"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1"/>
              <p:cNvSpPr/>
              <p:nvPr/>
            </p:nvSpPr>
            <p:spPr>
              <a:xfrm>
                <a:off x="1813338" y="4198171"/>
                <a:ext cx="168266" cy="65142"/>
              </a:xfrm>
              <a:custGeom>
                <a:avLst/>
                <a:gdLst/>
                <a:ahLst/>
                <a:cxnLst/>
                <a:rect l="l" t="t" r="r" b="b"/>
                <a:pathLst>
                  <a:path w="2348" h="909" extrusionOk="0">
                    <a:moveTo>
                      <a:pt x="58" y="0"/>
                    </a:moveTo>
                    <a:lnTo>
                      <a:pt x="58" y="172"/>
                    </a:lnTo>
                    <a:lnTo>
                      <a:pt x="29" y="401"/>
                    </a:lnTo>
                    <a:lnTo>
                      <a:pt x="1" y="773"/>
                    </a:lnTo>
                    <a:lnTo>
                      <a:pt x="1460" y="887"/>
                    </a:lnTo>
                    <a:cubicBezTo>
                      <a:pt x="1503" y="902"/>
                      <a:pt x="1539" y="909"/>
                      <a:pt x="1575" y="909"/>
                    </a:cubicBezTo>
                    <a:cubicBezTo>
                      <a:pt x="1611" y="909"/>
                      <a:pt x="1646" y="902"/>
                      <a:pt x="1689" y="887"/>
                    </a:cubicBezTo>
                    <a:cubicBezTo>
                      <a:pt x="2033" y="830"/>
                      <a:pt x="2290" y="544"/>
                      <a:pt x="2347" y="172"/>
                    </a:cubicBezTo>
                    <a:lnTo>
                      <a:pt x="659" y="29"/>
                    </a:lnTo>
                    <a:lnTo>
                      <a:pt x="401" y="2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1"/>
              <p:cNvSpPr/>
              <p:nvPr/>
            </p:nvSpPr>
            <p:spPr>
              <a:xfrm>
                <a:off x="2098415" y="4052552"/>
                <a:ext cx="153933" cy="132864"/>
              </a:xfrm>
              <a:custGeom>
                <a:avLst/>
                <a:gdLst/>
                <a:ahLst/>
                <a:cxnLst/>
                <a:rect l="l" t="t" r="r" b="b"/>
                <a:pathLst>
                  <a:path w="2148" h="1854" extrusionOk="0">
                    <a:moveTo>
                      <a:pt x="1575" y="0"/>
                    </a:moveTo>
                    <a:lnTo>
                      <a:pt x="1" y="1632"/>
                    </a:lnTo>
                    <a:cubicBezTo>
                      <a:pt x="151" y="1782"/>
                      <a:pt x="340" y="1854"/>
                      <a:pt x="532" y="1854"/>
                    </a:cubicBezTo>
                    <a:cubicBezTo>
                      <a:pt x="741" y="1854"/>
                      <a:pt x="952" y="1767"/>
                      <a:pt x="1117" y="1603"/>
                    </a:cubicBezTo>
                    <a:lnTo>
                      <a:pt x="2147" y="544"/>
                    </a:lnTo>
                    <a:lnTo>
                      <a:pt x="1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91"/>
              <p:cNvSpPr/>
              <p:nvPr/>
            </p:nvSpPr>
            <p:spPr>
              <a:xfrm>
                <a:off x="2432725" y="2243628"/>
                <a:ext cx="816390" cy="1015256"/>
              </a:xfrm>
              <a:custGeom>
                <a:avLst/>
                <a:gdLst/>
                <a:ahLst/>
                <a:cxnLst/>
                <a:rect l="l" t="t" r="r" b="b"/>
                <a:pathLst>
                  <a:path w="11392" h="14167" extrusionOk="0">
                    <a:moveTo>
                      <a:pt x="3177" y="0"/>
                    </a:moveTo>
                    <a:lnTo>
                      <a:pt x="1" y="12020"/>
                    </a:lnTo>
                    <a:lnTo>
                      <a:pt x="8157" y="14167"/>
                    </a:lnTo>
                    <a:lnTo>
                      <a:pt x="8272" y="14024"/>
                    </a:lnTo>
                    <a:lnTo>
                      <a:pt x="11391" y="2175"/>
                    </a:lnTo>
                    <a:lnTo>
                      <a:pt x="3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91"/>
              <p:cNvSpPr/>
              <p:nvPr/>
            </p:nvSpPr>
            <p:spPr>
              <a:xfrm>
                <a:off x="2451214" y="2237465"/>
                <a:ext cx="797901" cy="1011171"/>
              </a:xfrm>
              <a:custGeom>
                <a:avLst/>
                <a:gdLst/>
                <a:ahLst/>
                <a:cxnLst/>
                <a:rect l="l" t="t" r="r" b="b"/>
                <a:pathLst>
                  <a:path w="11134" h="14110" extrusionOk="0">
                    <a:moveTo>
                      <a:pt x="3177" y="0"/>
                    </a:moveTo>
                    <a:lnTo>
                      <a:pt x="0" y="12020"/>
                    </a:lnTo>
                    <a:lnTo>
                      <a:pt x="8014" y="14110"/>
                    </a:lnTo>
                    <a:lnTo>
                      <a:pt x="11133" y="2261"/>
                    </a:lnTo>
                    <a:lnTo>
                      <a:pt x="9530" y="1832"/>
                    </a:lnTo>
                    <a:lnTo>
                      <a:pt x="9473" y="1632"/>
                    </a:lnTo>
                    <a:lnTo>
                      <a:pt x="3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91"/>
              <p:cNvSpPr/>
              <p:nvPr/>
            </p:nvSpPr>
            <p:spPr>
              <a:xfrm>
                <a:off x="2488121" y="2321526"/>
                <a:ext cx="685103" cy="873792"/>
              </a:xfrm>
              <a:custGeom>
                <a:avLst/>
                <a:gdLst/>
                <a:ahLst/>
                <a:cxnLst/>
                <a:rect l="l" t="t" r="r" b="b"/>
                <a:pathLst>
                  <a:path w="9560" h="12193" extrusionOk="0">
                    <a:moveTo>
                      <a:pt x="2748" y="1"/>
                    </a:moveTo>
                    <a:lnTo>
                      <a:pt x="0" y="10418"/>
                    </a:lnTo>
                    <a:lnTo>
                      <a:pt x="6812" y="12192"/>
                    </a:lnTo>
                    <a:lnTo>
                      <a:pt x="9559" y="1804"/>
                    </a:lnTo>
                    <a:lnTo>
                      <a:pt x="2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91"/>
              <p:cNvSpPr/>
              <p:nvPr/>
            </p:nvSpPr>
            <p:spPr>
              <a:xfrm>
                <a:off x="2498369" y="2315363"/>
                <a:ext cx="685103" cy="873792"/>
              </a:xfrm>
              <a:custGeom>
                <a:avLst/>
                <a:gdLst/>
                <a:ahLst/>
                <a:cxnLst/>
                <a:rect l="l" t="t" r="r" b="b"/>
                <a:pathLst>
                  <a:path w="9560" h="12193" extrusionOk="0">
                    <a:moveTo>
                      <a:pt x="2748" y="1"/>
                    </a:moveTo>
                    <a:lnTo>
                      <a:pt x="1" y="10418"/>
                    </a:lnTo>
                    <a:lnTo>
                      <a:pt x="6812" y="12193"/>
                    </a:lnTo>
                    <a:lnTo>
                      <a:pt x="9559" y="1804"/>
                    </a:lnTo>
                    <a:lnTo>
                      <a:pt x="27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1"/>
              <p:cNvSpPr/>
              <p:nvPr/>
            </p:nvSpPr>
            <p:spPr>
              <a:xfrm>
                <a:off x="2806020" y="2329767"/>
                <a:ext cx="330297" cy="104629"/>
              </a:xfrm>
              <a:custGeom>
                <a:avLst/>
                <a:gdLst/>
                <a:ahLst/>
                <a:cxnLst/>
                <a:rect l="l" t="t" r="r" b="b"/>
                <a:pathLst>
                  <a:path w="4609" h="1460" extrusionOk="0">
                    <a:moveTo>
                      <a:pt x="58" y="0"/>
                    </a:moveTo>
                    <a:lnTo>
                      <a:pt x="0" y="286"/>
                    </a:lnTo>
                    <a:lnTo>
                      <a:pt x="4522" y="1460"/>
                    </a:lnTo>
                    <a:lnTo>
                      <a:pt x="4608" y="1145"/>
                    </a:lnTo>
                    <a:lnTo>
                      <a:pt x="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1"/>
              <p:cNvSpPr/>
              <p:nvPr/>
            </p:nvSpPr>
            <p:spPr>
              <a:xfrm>
                <a:off x="2793694" y="2372837"/>
                <a:ext cx="264653" cy="88218"/>
              </a:xfrm>
              <a:custGeom>
                <a:avLst/>
                <a:gdLst/>
                <a:ahLst/>
                <a:cxnLst/>
                <a:rect l="l" t="t" r="r" b="b"/>
                <a:pathLst>
                  <a:path w="3693" h="1231" extrusionOk="0">
                    <a:moveTo>
                      <a:pt x="87" y="0"/>
                    </a:moveTo>
                    <a:lnTo>
                      <a:pt x="1" y="315"/>
                    </a:lnTo>
                    <a:lnTo>
                      <a:pt x="3607" y="1231"/>
                    </a:lnTo>
                    <a:lnTo>
                      <a:pt x="3693" y="945"/>
                    </a:lnTo>
                    <a:lnTo>
                      <a:pt x="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91"/>
              <p:cNvSpPr/>
              <p:nvPr/>
            </p:nvSpPr>
            <p:spPr>
              <a:xfrm>
                <a:off x="2734213" y="2481478"/>
                <a:ext cx="221583" cy="80120"/>
              </a:xfrm>
              <a:custGeom>
                <a:avLst/>
                <a:gdLst/>
                <a:ahLst/>
                <a:cxnLst/>
                <a:rect l="l" t="t" r="r" b="b"/>
                <a:pathLst>
                  <a:path w="3092" h="1118" extrusionOk="0">
                    <a:moveTo>
                      <a:pt x="87" y="1"/>
                    </a:moveTo>
                    <a:lnTo>
                      <a:pt x="1" y="316"/>
                    </a:lnTo>
                    <a:lnTo>
                      <a:pt x="3006" y="1117"/>
                    </a:lnTo>
                    <a:lnTo>
                      <a:pt x="3092" y="802"/>
                    </a:lnTo>
                    <a:lnTo>
                      <a:pt x="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91"/>
              <p:cNvSpPr/>
              <p:nvPr/>
            </p:nvSpPr>
            <p:spPr>
              <a:xfrm>
                <a:off x="2771120" y="2460982"/>
                <a:ext cx="330297" cy="104700"/>
              </a:xfrm>
              <a:custGeom>
                <a:avLst/>
                <a:gdLst/>
                <a:ahLst/>
                <a:cxnLst/>
                <a:rect l="l" t="t" r="r" b="b"/>
                <a:pathLst>
                  <a:path w="4609" h="1461" extrusionOk="0">
                    <a:moveTo>
                      <a:pt x="87" y="1"/>
                    </a:moveTo>
                    <a:lnTo>
                      <a:pt x="1" y="287"/>
                    </a:lnTo>
                    <a:lnTo>
                      <a:pt x="4523" y="1460"/>
                    </a:lnTo>
                    <a:lnTo>
                      <a:pt x="4609" y="1146"/>
                    </a:lnTo>
                    <a:lnTo>
                      <a:pt x="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91"/>
              <p:cNvSpPr/>
              <p:nvPr/>
            </p:nvSpPr>
            <p:spPr>
              <a:xfrm>
                <a:off x="2711639" y="2567617"/>
                <a:ext cx="262647" cy="90368"/>
              </a:xfrm>
              <a:custGeom>
                <a:avLst/>
                <a:gdLst/>
                <a:ahLst/>
                <a:cxnLst/>
                <a:rect l="l" t="t" r="r" b="b"/>
                <a:pathLst>
                  <a:path w="3665" h="1261" extrusionOk="0">
                    <a:moveTo>
                      <a:pt x="58" y="1"/>
                    </a:moveTo>
                    <a:lnTo>
                      <a:pt x="1" y="316"/>
                    </a:lnTo>
                    <a:lnTo>
                      <a:pt x="3578" y="1260"/>
                    </a:lnTo>
                    <a:lnTo>
                      <a:pt x="3664" y="9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91"/>
              <p:cNvSpPr/>
              <p:nvPr/>
            </p:nvSpPr>
            <p:spPr>
              <a:xfrm>
                <a:off x="2699385" y="2612765"/>
                <a:ext cx="221583" cy="78041"/>
              </a:xfrm>
              <a:custGeom>
                <a:avLst/>
                <a:gdLst/>
                <a:ahLst/>
                <a:cxnLst/>
                <a:rect l="l" t="t" r="r" b="b"/>
                <a:pathLst>
                  <a:path w="3092" h="1089" extrusionOk="0">
                    <a:moveTo>
                      <a:pt x="86" y="1"/>
                    </a:moveTo>
                    <a:lnTo>
                      <a:pt x="0" y="315"/>
                    </a:lnTo>
                    <a:lnTo>
                      <a:pt x="3005" y="1088"/>
                    </a:lnTo>
                    <a:lnTo>
                      <a:pt x="3091" y="802"/>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91"/>
              <p:cNvSpPr/>
              <p:nvPr/>
            </p:nvSpPr>
            <p:spPr>
              <a:xfrm>
                <a:off x="2689137" y="2655835"/>
                <a:ext cx="328219" cy="106707"/>
              </a:xfrm>
              <a:custGeom>
                <a:avLst/>
                <a:gdLst/>
                <a:ahLst/>
                <a:cxnLst/>
                <a:rect l="l" t="t" r="r" b="b"/>
                <a:pathLst>
                  <a:path w="4580" h="1489" extrusionOk="0">
                    <a:moveTo>
                      <a:pt x="57" y="1"/>
                    </a:moveTo>
                    <a:lnTo>
                      <a:pt x="0" y="287"/>
                    </a:lnTo>
                    <a:lnTo>
                      <a:pt x="4493" y="1489"/>
                    </a:lnTo>
                    <a:lnTo>
                      <a:pt x="4579" y="1174"/>
                    </a:lnTo>
                    <a:lnTo>
                      <a:pt x="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1"/>
              <p:cNvSpPr/>
              <p:nvPr/>
            </p:nvSpPr>
            <p:spPr>
              <a:xfrm>
                <a:off x="2676811" y="2698904"/>
                <a:ext cx="262575" cy="90296"/>
              </a:xfrm>
              <a:custGeom>
                <a:avLst/>
                <a:gdLst/>
                <a:ahLst/>
                <a:cxnLst/>
                <a:rect l="l" t="t" r="r" b="b"/>
                <a:pathLst>
                  <a:path w="3664" h="1260" extrusionOk="0">
                    <a:moveTo>
                      <a:pt x="86" y="1"/>
                    </a:moveTo>
                    <a:lnTo>
                      <a:pt x="0" y="315"/>
                    </a:lnTo>
                    <a:lnTo>
                      <a:pt x="3578" y="1260"/>
                    </a:lnTo>
                    <a:lnTo>
                      <a:pt x="3664" y="945"/>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91"/>
              <p:cNvSpPr/>
              <p:nvPr/>
            </p:nvSpPr>
            <p:spPr>
              <a:xfrm>
                <a:off x="2713718" y="2680487"/>
                <a:ext cx="223662" cy="75892"/>
              </a:xfrm>
              <a:custGeom>
                <a:avLst/>
                <a:gdLst/>
                <a:ahLst/>
                <a:cxnLst/>
                <a:rect l="l" t="t" r="r" b="b"/>
                <a:pathLst>
                  <a:path w="3121" h="1059" extrusionOk="0">
                    <a:moveTo>
                      <a:pt x="86" y="0"/>
                    </a:moveTo>
                    <a:lnTo>
                      <a:pt x="1" y="286"/>
                    </a:lnTo>
                    <a:lnTo>
                      <a:pt x="3034" y="1059"/>
                    </a:lnTo>
                    <a:lnTo>
                      <a:pt x="3120" y="773"/>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91"/>
              <p:cNvSpPr/>
              <p:nvPr/>
            </p:nvSpPr>
            <p:spPr>
              <a:xfrm>
                <a:off x="2703470" y="2721478"/>
                <a:ext cx="330297" cy="106707"/>
              </a:xfrm>
              <a:custGeom>
                <a:avLst/>
                <a:gdLst/>
                <a:ahLst/>
                <a:cxnLst/>
                <a:rect l="l" t="t" r="r" b="b"/>
                <a:pathLst>
                  <a:path w="4609" h="1489" extrusionOk="0">
                    <a:moveTo>
                      <a:pt x="86" y="0"/>
                    </a:moveTo>
                    <a:lnTo>
                      <a:pt x="0" y="315"/>
                    </a:lnTo>
                    <a:lnTo>
                      <a:pt x="4522" y="1489"/>
                    </a:lnTo>
                    <a:lnTo>
                      <a:pt x="4608" y="1174"/>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91"/>
              <p:cNvSpPr/>
              <p:nvPr/>
            </p:nvSpPr>
            <p:spPr>
              <a:xfrm>
                <a:off x="2641911" y="2830191"/>
                <a:ext cx="262647" cy="90296"/>
              </a:xfrm>
              <a:custGeom>
                <a:avLst/>
                <a:gdLst/>
                <a:ahLst/>
                <a:cxnLst/>
                <a:rect l="l" t="t" r="r" b="b"/>
                <a:pathLst>
                  <a:path w="3665" h="1260" extrusionOk="0">
                    <a:moveTo>
                      <a:pt x="87" y="0"/>
                    </a:moveTo>
                    <a:lnTo>
                      <a:pt x="1" y="315"/>
                    </a:lnTo>
                    <a:lnTo>
                      <a:pt x="3578" y="1259"/>
                    </a:lnTo>
                    <a:lnTo>
                      <a:pt x="3664" y="945"/>
                    </a:lnTo>
                    <a:lnTo>
                      <a:pt x="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91"/>
              <p:cNvSpPr/>
              <p:nvPr/>
            </p:nvSpPr>
            <p:spPr>
              <a:xfrm>
                <a:off x="2629656" y="2873261"/>
                <a:ext cx="221583" cy="80048"/>
              </a:xfrm>
              <a:custGeom>
                <a:avLst/>
                <a:gdLst/>
                <a:ahLst/>
                <a:cxnLst/>
                <a:rect l="l" t="t" r="r" b="b"/>
                <a:pathLst>
                  <a:path w="3092" h="1117" extrusionOk="0">
                    <a:moveTo>
                      <a:pt x="86" y="0"/>
                    </a:moveTo>
                    <a:lnTo>
                      <a:pt x="0" y="315"/>
                    </a:lnTo>
                    <a:lnTo>
                      <a:pt x="3005" y="1116"/>
                    </a:lnTo>
                    <a:lnTo>
                      <a:pt x="3091" y="802"/>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91"/>
              <p:cNvSpPr/>
              <p:nvPr/>
            </p:nvSpPr>
            <p:spPr>
              <a:xfrm>
                <a:off x="2619408" y="2916331"/>
                <a:ext cx="328219" cy="106707"/>
              </a:xfrm>
              <a:custGeom>
                <a:avLst/>
                <a:gdLst/>
                <a:ahLst/>
                <a:cxnLst/>
                <a:rect l="l" t="t" r="r" b="b"/>
                <a:pathLst>
                  <a:path w="4580" h="1489" extrusionOk="0">
                    <a:moveTo>
                      <a:pt x="86" y="0"/>
                    </a:moveTo>
                    <a:lnTo>
                      <a:pt x="0" y="315"/>
                    </a:lnTo>
                    <a:lnTo>
                      <a:pt x="4522" y="1488"/>
                    </a:lnTo>
                    <a:lnTo>
                      <a:pt x="4579" y="1202"/>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1"/>
              <p:cNvSpPr/>
              <p:nvPr/>
            </p:nvSpPr>
            <p:spPr>
              <a:xfrm>
                <a:off x="2607082" y="2959400"/>
                <a:ext cx="264653" cy="90296"/>
              </a:xfrm>
              <a:custGeom>
                <a:avLst/>
                <a:gdLst/>
                <a:ahLst/>
                <a:cxnLst/>
                <a:rect l="l" t="t" r="r" b="b"/>
                <a:pathLst>
                  <a:path w="3693" h="1260" extrusionOk="0">
                    <a:moveTo>
                      <a:pt x="86" y="0"/>
                    </a:moveTo>
                    <a:lnTo>
                      <a:pt x="0" y="315"/>
                    </a:lnTo>
                    <a:lnTo>
                      <a:pt x="3606" y="1259"/>
                    </a:lnTo>
                    <a:lnTo>
                      <a:pt x="3692" y="945"/>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91"/>
              <p:cNvSpPr/>
              <p:nvPr/>
            </p:nvSpPr>
            <p:spPr>
              <a:xfrm>
                <a:off x="2646067" y="2940911"/>
                <a:ext cx="223590" cy="78041"/>
              </a:xfrm>
              <a:custGeom>
                <a:avLst/>
                <a:gdLst/>
                <a:ahLst/>
                <a:cxnLst/>
                <a:rect l="l" t="t" r="r" b="b"/>
                <a:pathLst>
                  <a:path w="3120" h="1089" extrusionOk="0">
                    <a:moveTo>
                      <a:pt x="86" y="1"/>
                    </a:moveTo>
                    <a:lnTo>
                      <a:pt x="0" y="315"/>
                    </a:lnTo>
                    <a:lnTo>
                      <a:pt x="3034" y="1088"/>
                    </a:lnTo>
                    <a:lnTo>
                      <a:pt x="3120" y="802"/>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91"/>
              <p:cNvSpPr/>
              <p:nvPr/>
            </p:nvSpPr>
            <p:spPr>
              <a:xfrm>
                <a:off x="2771120" y="2218976"/>
                <a:ext cx="356956" cy="172351"/>
              </a:xfrm>
              <a:custGeom>
                <a:avLst/>
                <a:gdLst/>
                <a:ahLst/>
                <a:cxnLst/>
                <a:rect l="l" t="t" r="r" b="b"/>
                <a:pathLst>
                  <a:path w="4981" h="2405" extrusionOk="0">
                    <a:moveTo>
                      <a:pt x="1031" y="1"/>
                    </a:moveTo>
                    <a:lnTo>
                      <a:pt x="688" y="344"/>
                    </a:lnTo>
                    <a:lnTo>
                      <a:pt x="402" y="659"/>
                    </a:lnTo>
                    <a:lnTo>
                      <a:pt x="344" y="688"/>
                    </a:lnTo>
                    <a:lnTo>
                      <a:pt x="230" y="831"/>
                    </a:lnTo>
                    <a:lnTo>
                      <a:pt x="1" y="1088"/>
                    </a:lnTo>
                    <a:lnTo>
                      <a:pt x="4981" y="2405"/>
                    </a:lnTo>
                    <a:lnTo>
                      <a:pt x="4952" y="2347"/>
                    </a:lnTo>
                    <a:lnTo>
                      <a:pt x="4895" y="2033"/>
                    </a:lnTo>
                    <a:lnTo>
                      <a:pt x="4838" y="1861"/>
                    </a:lnTo>
                    <a:lnTo>
                      <a:pt x="4838" y="1804"/>
                    </a:lnTo>
                    <a:lnTo>
                      <a:pt x="4809" y="1603"/>
                    </a:lnTo>
                    <a:lnTo>
                      <a:pt x="4752" y="1403"/>
                    </a:lnTo>
                    <a:lnTo>
                      <a:pt x="4637" y="916"/>
                    </a:lnTo>
                    <a:lnTo>
                      <a:pt x="4523" y="888"/>
                    </a:lnTo>
                    <a:lnTo>
                      <a:pt x="4294" y="802"/>
                    </a:lnTo>
                    <a:lnTo>
                      <a:pt x="4179" y="745"/>
                    </a:lnTo>
                    <a:lnTo>
                      <a:pt x="3893" y="630"/>
                    </a:lnTo>
                    <a:lnTo>
                      <a:pt x="3636" y="544"/>
                    </a:lnTo>
                    <a:lnTo>
                      <a:pt x="3607" y="516"/>
                    </a:lnTo>
                    <a:lnTo>
                      <a:pt x="3235" y="401"/>
                    </a:lnTo>
                    <a:lnTo>
                      <a:pt x="3149" y="373"/>
                    </a:lnTo>
                    <a:cubicBezTo>
                      <a:pt x="3086" y="415"/>
                      <a:pt x="3008" y="441"/>
                      <a:pt x="2926" y="441"/>
                    </a:cubicBezTo>
                    <a:cubicBezTo>
                      <a:pt x="2896" y="441"/>
                      <a:pt x="2865" y="438"/>
                      <a:pt x="2834" y="430"/>
                    </a:cubicBezTo>
                    <a:cubicBezTo>
                      <a:pt x="2720" y="373"/>
                      <a:pt x="2605" y="315"/>
                      <a:pt x="2548" y="201"/>
                    </a:cubicBezTo>
                    <a:lnTo>
                      <a:pt x="2147" y="144"/>
                    </a:lnTo>
                    <a:lnTo>
                      <a:pt x="2061" y="144"/>
                    </a:lnTo>
                    <a:lnTo>
                      <a:pt x="1832" y="115"/>
                    </a:lnTo>
                    <a:lnTo>
                      <a:pt x="1317" y="29"/>
                    </a:lnTo>
                    <a:lnTo>
                      <a:pt x="10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91"/>
              <p:cNvSpPr/>
              <p:nvPr/>
            </p:nvSpPr>
            <p:spPr>
              <a:xfrm>
                <a:off x="2756787" y="2262045"/>
                <a:ext cx="387341" cy="135731"/>
              </a:xfrm>
              <a:custGeom>
                <a:avLst/>
                <a:gdLst/>
                <a:ahLst/>
                <a:cxnLst/>
                <a:rect l="l" t="t" r="r" b="b"/>
                <a:pathLst>
                  <a:path w="5405" h="1894" extrusionOk="0">
                    <a:moveTo>
                      <a:pt x="458" y="1"/>
                    </a:moveTo>
                    <a:lnTo>
                      <a:pt x="401" y="29"/>
                    </a:lnTo>
                    <a:lnTo>
                      <a:pt x="258" y="172"/>
                    </a:lnTo>
                    <a:lnTo>
                      <a:pt x="115" y="287"/>
                    </a:lnTo>
                    <a:cubicBezTo>
                      <a:pt x="1" y="373"/>
                      <a:pt x="29" y="544"/>
                      <a:pt x="172" y="573"/>
                    </a:cubicBezTo>
                    <a:lnTo>
                      <a:pt x="5152" y="1890"/>
                    </a:lnTo>
                    <a:cubicBezTo>
                      <a:pt x="5162" y="1892"/>
                      <a:pt x="5172" y="1893"/>
                      <a:pt x="5183" y="1893"/>
                    </a:cubicBezTo>
                    <a:cubicBezTo>
                      <a:pt x="5290" y="1893"/>
                      <a:pt x="5405" y="1765"/>
                      <a:pt x="5352" y="1661"/>
                    </a:cubicBezTo>
                    <a:lnTo>
                      <a:pt x="5266" y="1489"/>
                    </a:lnTo>
                    <a:lnTo>
                      <a:pt x="5209" y="1289"/>
                    </a:lnTo>
                    <a:lnTo>
                      <a:pt x="5181" y="1231"/>
                    </a:lnTo>
                    <a:lnTo>
                      <a:pt x="4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91"/>
              <p:cNvSpPr/>
              <p:nvPr/>
            </p:nvSpPr>
            <p:spPr>
              <a:xfrm>
                <a:off x="2918818" y="2156844"/>
                <a:ext cx="127203" cy="125339"/>
              </a:xfrm>
              <a:custGeom>
                <a:avLst/>
                <a:gdLst/>
                <a:ahLst/>
                <a:cxnLst/>
                <a:rect l="l" t="t" r="r" b="b"/>
                <a:pathLst>
                  <a:path w="1775" h="1749" extrusionOk="0">
                    <a:moveTo>
                      <a:pt x="974" y="467"/>
                    </a:moveTo>
                    <a:cubicBezTo>
                      <a:pt x="1202" y="524"/>
                      <a:pt x="1317" y="753"/>
                      <a:pt x="1288" y="982"/>
                    </a:cubicBezTo>
                    <a:cubicBezTo>
                      <a:pt x="1260" y="1039"/>
                      <a:pt x="1202" y="1097"/>
                      <a:pt x="1174" y="1154"/>
                    </a:cubicBezTo>
                    <a:cubicBezTo>
                      <a:pt x="1145" y="1182"/>
                      <a:pt x="1117" y="1182"/>
                      <a:pt x="1117" y="1211"/>
                    </a:cubicBezTo>
                    <a:cubicBezTo>
                      <a:pt x="1033" y="1253"/>
                      <a:pt x="949" y="1280"/>
                      <a:pt x="865" y="1280"/>
                    </a:cubicBezTo>
                    <a:cubicBezTo>
                      <a:pt x="835" y="1280"/>
                      <a:pt x="804" y="1276"/>
                      <a:pt x="773" y="1268"/>
                    </a:cubicBezTo>
                    <a:cubicBezTo>
                      <a:pt x="315" y="1154"/>
                      <a:pt x="401" y="467"/>
                      <a:pt x="888" y="467"/>
                    </a:cubicBezTo>
                    <a:close/>
                    <a:moveTo>
                      <a:pt x="846" y="1"/>
                    </a:moveTo>
                    <a:cubicBezTo>
                      <a:pt x="470" y="1"/>
                      <a:pt x="123" y="261"/>
                      <a:pt x="29" y="639"/>
                    </a:cubicBezTo>
                    <a:cubicBezTo>
                      <a:pt x="0" y="696"/>
                      <a:pt x="0" y="753"/>
                      <a:pt x="0" y="782"/>
                    </a:cubicBezTo>
                    <a:cubicBezTo>
                      <a:pt x="0" y="868"/>
                      <a:pt x="0" y="925"/>
                      <a:pt x="0" y="982"/>
                    </a:cubicBezTo>
                    <a:cubicBezTo>
                      <a:pt x="29" y="1211"/>
                      <a:pt x="144" y="1383"/>
                      <a:pt x="287" y="1526"/>
                    </a:cubicBezTo>
                    <a:cubicBezTo>
                      <a:pt x="454" y="1676"/>
                      <a:pt x="670" y="1749"/>
                      <a:pt x="883" y="1749"/>
                    </a:cubicBezTo>
                    <a:cubicBezTo>
                      <a:pt x="1035" y="1749"/>
                      <a:pt x="1186" y="1712"/>
                      <a:pt x="1317" y="1640"/>
                    </a:cubicBezTo>
                    <a:cubicBezTo>
                      <a:pt x="1403" y="1583"/>
                      <a:pt x="1489" y="1526"/>
                      <a:pt x="1546" y="1440"/>
                    </a:cubicBezTo>
                    <a:lnTo>
                      <a:pt x="1575" y="1411"/>
                    </a:lnTo>
                    <a:cubicBezTo>
                      <a:pt x="1660" y="1326"/>
                      <a:pt x="1689" y="1211"/>
                      <a:pt x="1718" y="1097"/>
                    </a:cubicBezTo>
                    <a:cubicBezTo>
                      <a:pt x="1775" y="925"/>
                      <a:pt x="1775" y="753"/>
                      <a:pt x="1718" y="610"/>
                    </a:cubicBezTo>
                    <a:lnTo>
                      <a:pt x="1660" y="496"/>
                    </a:lnTo>
                    <a:cubicBezTo>
                      <a:pt x="1575" y="267"/>
                      <a:pt x="1346" y="95"/>
                      <a:pt x="1088" y="38"/>
                    </a:cubicBezTo>
                    <a:cubicBezTo>
                      <a:pt x="1007" y="13"/>
                      <a:pt x="926" y="1"/>
                      <a:pt x="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91"/>
              <p:cNvSpPr/>
              <p:nvPr/>
            </p:nvSpPr>
            <p:spPr>
              <a:xfrm>
                <a:off x="2660400" y="2237465"/>
                <a:ext cx="18489" cy="10320"/>
              </a:xfrm>
              <a:custGeom>
                <a:avLst/>
                <a:gdLst/>
                <a:ahLst/>
                <a:cxnLst/>
                <a:rect l="l" t="t" r="r" b="b"/>
                <a:pathLst>
                  <a:path w="258" h="144" extrusionOk="0">
                    <a:moveTo>
                      <a:pt x="258" y="0"/>
                    </a:moveTo>
                    <a:lnTo>
                      <a:pt x="0" y="86"/>
                    </a:lnTo>
                    <a:lnTo>
                      <a:pt x="229" y="143"/>
                    </a:lnTo>
                    <a:lnTo>
                      <a:pt x="2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91"/>
              <p:cNvSpPr/>
              <p:nvPr/>
            </p:nvSpPr>
            <p:spPr>
              <a:xfrm>
                <a:off x="2799857" y="2241550"/>
                <a:ext cx="317971" cy="106707"/>
              </a:xfrm>
              <a:custGeom>
                <a:avLst/>
                <a:gdLst/>
                <a:ahLst/>
                <a:cxnLst/>
                <a:rect l="l" t="t" r="r" b="b"/>
                <a:pathLst>
                  <a:path w="4437" h="1489" extrusionOk="0">
                    <a:moveTo>
                      <a:pt x="287" y="0"/>
                    </a:moveTo>
                    <a:lnTo>
                      <a:pt x="1" y="315"/>
                    </a:lnTo>
                    <a:lnTo>
                      <a:pt x="4437" y="1489"/>
                    </a:lnTo>
                    <a:lnTo>
                      <a:pt x="4379" y="1288"/>
                    </a:lnTo>
                    <a:lnTo>
                      <a:pt x="4351" y="1088"/>
                    </a:lnTo>
                    <a:lnTo>
                      <a:pt x="2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1"/>
              <p:cNvSpPr/>
              <p:nvPr/>
            </p:nvSpPr>
            <p:spPr>
              <a:xfrm>
                <a:off x="2882970" y="2915145"/>
                <a:ext cx="853214" cy="73016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1"/>
              <p:cNvSpPr/>
              <p:nvPr/>
            </p:nvSpPr>
            <p:spPr>
              <a:xfrm>
                <a:off x="3185407" y="3063957"/>
                <a:ext cx="371355" cy="328644"/>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1"/>
              <p:cNvSpPr/>
              <p:nvPr/>
            </p:nvSpPr>
            <p:spPr>
              <a:xfrm>
                <a:off x="3089019" y="3369601"/>
                <a:ext cx="110863" cy="100544"/>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1"/>
              <p:cNvSpPr/>
              <p:nvPr/>
            </p:nvSpPr>
            <p:spPr>
              <a:xfrm>
                <a:off x="3132089" y="3363438"/>
                <a:ext cx="71878" cy="71807"/>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91"/>
              <p:cNvSpPr/>
              <p:nvPr/>
            </p:nvSpPr>
            <p:spPr>
              <a:xfrm>
                <a:off x="2877827" y="3449577"/>
                <a:ext cx="225668" cy="201016"/>
              </a:xfrm>
              <a:custGeom>
                <a:avLst/>
                <a:gdLst/>
                <a:ahLst/>
                <a:cxnLst/>
                <a:rect l="l" t="t" r="r" b="b"/>
                <a:pathLst>
                  <a:path w="3149" h="2805" extrusionOk="0">
                    <a:moveTo>
                      <a:pt x="2976" y="0"/>
                    </a:moveTo>
                    <a:lnTo>
                      <a:pt x="200" y="2290"/>
                    </a:lnTo>
                    <a:lnTo>
                      <a:pt x="0" y="2805"/>
                    </a:lnTo>
                    <a:lnTo>
                      <a:pt x="3148" y="201"/>
                    </a:lnTo>
                    <a:lnTo>
                      <a:pt x="29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1"/>
              <p:cNvSpPr/>
              <p:nvPr/>
            </p:nvSpPr>
            <p:spPr>
              <a:xfrm>
                <a:off x="3232633" y="3291631"/>
                <a:ext cx="57474" cy="6363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91"/>
              <p:cNvSpPr/>
              <p:nvPr/>
            </p:nvSpPr>
            <p:spPr>
              <a:xfrm>
                <a:off x="1249346" y="2247713"/>
                <a:ext cx="949684" cy="578396"/>
              </a:xfrm>
              <a:custGeom>
                <a:avLst/>
                <a:gdLst/>
                <a:ahLst/>
                <a:cxnLst/>
                <a:rect l="l" t="t" r="r" b="b"/>
                <a:pathLst>
                  <a:path w="13252" h="8071" extrusionOk="0">
                    <a:moveTo>
                      <a:pt x="8300" y="5209"/>
                    </a:moveTo>
                    <a:lnTo>
                      <a:pt x="8186" y="5438"/>
                    </a:lnTo>
                    <a:lnTo>
                      <a:pt x="8136" y="5503"/>
                    </a:lnTo>
                    <a:lnTo>
                      <a:pt x="8300" y="5209"/>
                    </a:lnTo>
                    <a:close/>
                    <a:moveTo>
                      <a:pt x="1031" y="0"/>
                    </a:moveTo>
                    <a:lnTo>
                      <a:pt x="0" y="1889"/>
                    </a:lnTo>
                    <a:lnTo>
                      <a:pt x="401" y="2118"/>
                    </a:lnTo>
                    <a:lnTo>
                      <a:pt x="802" y="1374"/>
                    </a:lnTo>
                    <a:lnTo>
                      <a:pt x="1574" y="1803"/>
                    </a:lnTo>
                    <a:lnTo>
                      <a:pt x="1088" y="2748"/>
                    </a:lnTo>
                    <a:lnTo>
                      <a:pt x="7041" y="6010"/>
                    </a:lnTo>
                    <a:cubicBezTo>
                      <a:pt x="7153" y="6076"/>
                      <a:pt x="7278" y="6108"/>
                      <a:pt x="7401" y="6108"/>
                    </a:cubicBezTo>
                    <a:cubicBezTo>
                      <a:pt x="7654" y="6108"/>
                      <a:pt x="7898" y="5974"/>
                      <a:pt x="8014" y="5724"/>
                    </a:cubicBezTo>
                    <a:lnTo>
                      <a:pt x="8107" y="5557"/>
                    </a:lnTo>
                    <a:lnTo>
                      <a:pt x="8107" y="5557"/>
                    </a:lnTo>
                    <a:lnTo>
                      <a:pt x="8701" y="5896"/>
                    </a:lnTo>
                    <a:lnTo>
                      <a:pt x="8787" y="5753"/>
                    </a:lnTo>
                    <a:lnTo>
                      <a:pt x="9616" y="6211"/>
                    </a:lnTo>
                    <a:lnTo>
                      <a:pt x="9645" y="6125"/>
                    </a:lnTo>
                    <a:lnTo>
                      <a:pt x="13251" y="8071"/>
                    </a:lnTo>
                    <a:lnTo>
                      <a:pt x="12936" y="7613"/>
                    </a:lnTo>
                    <a:lnTo>
                      <a:pt x="9794" y="5871"/>
                    </a:lnTo>
                    <a:lnTo>
                      <a:pt x="9845" y="5781"/>
                    </a:lnTo>
                    <a:lnTo>
                      <a:pt x="9015" y="5324"/>
                    </a:lnTo>
                    <a:lnTo>
                      <a:pt x="9073" y="5209"/>
                    </a:lnTo>
                    <a:lnTo>
                      <a:pt x="8488" y="4875"/>
                    </a:lnTo>
                    <a:lnTo>
                      <a:pt x="8586" y="4694"/>
                    </a:lnTo>
                    <a:cubicBezTo>
                      <a:pt x="8787" y="4350"/>
                      <a:pt x="8643" y="3893"/>
                      <a:pt x="8300" y="3692"/>
                    </a:cubicBezTo>
                    <a:lnTo>
                      <a:pt x="2347" y="430"/>
                    </a:lnTo>
                    <a:lnTo>
                      <a:pt x="1832" y="1374"/>
                    </a:lnTo>
                    <a:lnTo>
                      <a:pt x="1059" y="945"/>
                    </a:lnTo>
                    <a:lnTo>
                      <a:pt x="1431" y="201"/>
                    </a:lnTo>
                    <a:lnTo>
                      <a:pt x="1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91"/>
              <p:cNvSpPr/>
              <p:nvPr/>
            </p:nvSpPr>
            <p:spPr>
              <a:xfrm>
                <a:off x="1427788" y="2342021"/>
                <a:ext cx="393862" cy="286510"/>
              </a:xfrm>
              <a:custGeom>
                <a:avLst/>
                <a:gdLst/>
                <a:ahLst/>
                <a:cxnLst/>
                <a:rect l="l" t="t" r="r" b="b"/>
                <a:pathLst>
                  <a:path w="5496" h="3998" extrusionOk="0">
                    <a:moveTo>
                      <a:pt x="945" y="1"/>
                    </a:moveTo>
                    <a:lnTo>
                      <a:pt x="0" y="1718"/>
                    </a:lnTo>
                    <a:lnTo>
                      <a:pt x="3893" y="3864"/>
                    </a:lnTo>
                    <a:cubicBezTo>
                      <a:pt x="4038" y="3955"/>
                      <a:pt x="4201" y="3997"/>
                      <a:pt x="4364" y="3997"/>
                    </a:cubicBezTo>
                    <a:cubicBezTo>
                      <a:pt x="4713" y="3997"/>
                      <a:pt x="5062" y="3805"/>
                      <a:pt x="5238" y="3492"/>
                    </a:cubicBezTo>
                    <a:cubicBezTo>
                      <a:pt x="5495" y="3006"/>
                      <a:pt x="5323" y="2405"/>
                      <a:pt x="4837" y="2147"/>
                    </a:cubicBezTo>
                    <a:lnTo>
                      <a:pt x="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1"/>
              <p:cNvSpPr/>
              <p:nvPr/>
            </p:nvSpPr>
            <p:spPr>
              <a:xfrm>
                <a:off x="1276005" y="2290782"/>
                <a:ext cx="194925" cy="129281"/>
              </a:xfrm>
              <a:custGeom>
                <a:avLst/>
                <a:gdLst/>
                <a:ahLst/>
                <a:cxnLst/>
                <a:rect l="l" t="t" r="r" b="b"/>
                <a:pathLst>
                  <a:path w="2720" h="1804" extrusionOk="0">
                    <a:moveTo>
                      <a:pt x="229" y="0"/>
                    </a:moveTo>
                    <a:lnTo>
                      <a:pt x="0" y="430"/>
                    </a:lnTo>
                    <a:lnTo>
                      <a:pt x="2490" y="1803"/>
                    </a:lnTo>
                    <a:lnTo>
                      <a:pt x="2719" y="1374"/>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1"/>
              <p:cNvSpPr/>
              <p:nvPr/>
            </p:nvSpPr>
            <p:spPr>
              <a:xfrm>
                <a:off x="1394966" y="2323604"/>
                <a:ext cx="100544" cy="141535"/>
              </a:xfrm>
              <a:custGeom>
                <a:avLst/>
                <a:gdLst/>
                <a:ahLst/>
                <a:cxnLst/>
                <a:rect l="l" t="t" r="r" b="b"/>
                <a:pathLst>
                  <a:path w="1403" h="1975" extrusionOk="0">
                    <a:moveTo>
                      <a:pt x="945" y="0"/>
                    </a:moveTo>
                    <a:lnTo>
                      <a:pt x="0" y="1746"/>
                    </a:lnTo>
                    <a:lnTo>
                      <a:pt x="458" y="1975"/>
                    </a:lnTo>
                    <a:lnTo>
                      <a:pt x="1403" y="258"/>
                    </a:lnTo>
                    <a:lnTo>
                      <a:pt x="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91"/>
              <p:cNvSpPr/>
              <p:nvPr/>
            </p:nvSpPr>
            <p:spPr>
              <a:xfrm>
                <a:off x="1230857" y="2229223"/>
                <a:ext cx="104700" cy="151855"/>
              </a:xfrm>
              <a:custGeom>
                <a:avLst/>
                <a:gdLst/>
                <a:ahLst/>
                <a:cxnLst/>
                <a:rect l="l" t="t" r="r" b="b"/>
                <a:pathLst>
                  <a:path w="1461" h="2119" extrusionOk="0">
                    <a:moveTo>
                      <a:pt x="1060" y="1"/>
                    </a:moveTo>
                    <a:lnTo>
                      <a:pt x="1" y="1890"/>
                    </a:lnTo>
                    <a:lnTo>
                      <a:pt x="402" y="2119"/>
                    </a:lnTo>
                    <a:lnTo>
                      <a:pt x="1460" y="230"/>
                    </a:lnTo>
                    <a:lnTo>
                      <a:pt x="1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91"/>
              <p:cNvSpPr/>
              <p:nvPr/>
            </p:nvSpPr>
            <p:spPr>
              <a:xfrm>
                <a:off x="1817422" y="2590191"/>
                <a:ext cx="119033" cy="86211"/>
              </a:xfrm>
              <a:custGeom>
                <a:avLst/>
                <a:gdLst/>
                <a:ahLst/>
                <a:cxnLst/>
                <a:rect l="l" t="t" r="r" b="b"/>
                <a:pathLst>
                  <a:path w="1661" h="1203" extrusionOk="0">
                    <a:moveTo>
                      <a:pt x="230" y="1"/>
                    </a:moveTo>
                    <a:lnTo>
                      <a:pt x="1" y="401"/>
                    </a:lnTo>
                    <a:lnTo>
                      <a:pt x="1432" y="1203"/>
                    </a:lnTo>
                    <a:lnTo>
                      <a:pt x="1661" y="773"/>
                    </a:lnTo>
                    <a:lnTo>
                      <a:pt x="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91"/>
              <p:cNvSpPr/>
              <p:nvPr/>
            </p:nvSpPr>
            <p:spPr>
              <a:xfrm>
                <a:off x="1813338" y="2579943"/>
                <a:ext cx="67794" cy="71878"/>
              </a:xfrm>
              <a:custGeom>
                <a:avLst/>
                <a:gdLst/>
                <a:ahLst/>
                <a:cxnLst/>
                <a:rect l="l" t="t" r="r" b="b"/>
                <a:pathLst>
                  <a:path w="946" h="1003" extrusionOk="0">
                    <a:moveTo>
                      <a:pt x="344" y="1"/>
                    </a:moveTo>
                    <a:lnTo>
                      <a:pt x="1" y="659"/>
                    </a:lnTo>
                    <a:lnTo>
                      <a:pt x="602" y="1002"/>
                    </a:lnTo>
                    <a:lnTo>
                      <a:pt x="945" y="344"/>
                    </a:lnTo>
                    <a:lnTo>
                      <a:pt x="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91"/>
              <p:cNvSpPr/>
              <p:nvPr/>
            </p:nvSpPr>
            <p:spPr>
              <a:xfrm>
                <a:off x="1924129" y="2653757"/>
                <a:ext cx="256412" cy="156011"/>
              </a:xfrm>
              <a:custGeom>
                <a:avLst/>
                <a:gdLst/>
                <a:ahLst/>
                <a:cxnLst/>
                <a:rect l="l" t="t" r="r" b="b"/>
                <a:pathLst>
                  <a:path w="3578" h="2177" extrusionOk="0">
                    <a:moveTo>
                      <a:pt x="115" y="1"/>
                    </a:moveTo>
                    <a:lnTo>
                      <a:pt x="0" y="230"/>
                    </a:lnTo>
                    <a:lnTo>
                      <a:pt x="3578" y="2176"/>
                    </a:lnTo>
                    <a:lnTo>
                      <a:pt x="3291" y="171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91"/>
              <p:cNvSpPr/>
              <p:nvPr/>
            </p:nvSpPr>
            <p:spPr>
              <a:xfrm>
                <a:off x="1716950" y="2524548"/>
                <a:ext cx="51383" cy="67794"/>
              </a:xfrm>
              <a:custGeom>
                <a:avLst/>
                <a:gdLst/>
                <a:ahLst/>
                <a:cxnLst/>
                <a:rect l="l" t="t" r="r" b="b"/>
                <a:pathLst>
                  <a:path w="717" h="946" extrusionOk="0">
                    <a:moveTo>
                      <a:pt x="401" y="1"/>
                    </a:moveTo>
                    <a:lnTo>
                      <a:pt x="1"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91"/>
              <p:cNvSpPr/>
              <p:nvPr/>
            </p:nvSpPr>
            <p:spPr>
              <a:xfrm>
                <a:off x="1663633" y="2495882"/>
                <a:ext cx="51311" cy="65715"/>
              </a:xfrm>
              <a:custGeom>
                <a:avLst/>
                <a:gdLst/>
                <a:ahLst/>
                <a:cxnLst/>
                <a:rect l="l" t="t" r="r" b="b"/>
                <a:pathLst>
                  <a:path w="716" h="917" extrusionOk="0">
                    <a:moveTo>
                      <a:pt x="401" y="0"/>
                    </a:moveTo>
                    <a:lnTo>
                      <a:pt x="0" y="773"/>
                    </a:lnTo>
                    <a:lnTo>
                      <a:pt x="287" y="916"/>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91"/>
              <p:cNvSpPr/>
              <p:nvPr/>
            </p:nvSpPr>
            <p:spPr>
              <a:xfrm>
                <a:off x="1610315" y="2465067"/>
                <a:ext cx="51311" cy="67794"/>
              </a:xfrm>
              <a:custGeom>
                <a:avLst/>
                <a:gdLst/>
                <a:ahLst/>
                <a:cxnLst/>
                <a:rect l="l" t="t" r="r" b="b"/>
                <a:pathLst>
                  <a:path w="716" h="946" extrusionOk="0">
                    <a:moveTo>
                      <a:pt x="401" y="1"/>
                    </a:moveTo>
                    <a:lnTo>
                      <a:pt x="0"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91"/>
              <p:cNvSpPr/>
              <p:nvPr/>
            </p:nvSpPr>
            <p:spPr>
              <a:xfrm>
                <a:off x="1556997" y="2436402"/>
                <a:ext cx="51311" cy="67722"/>
              </a:xfrm>
              <a:custGeom>
                <a:avLst/>
                <a:gdLst/>
                <a:ahLst/>
                <a:cxnLst/>
                <a:rect l="l" t="t" r="r" b="b"/>
                <a:pathLst>
                  <a:path w="716" h="945" extrusionOk="0">
                    <a:moveTo>
                      <a:pt x="401" y="0"/>
                    </a:moveTo>
                    <a:lnTo>
                      <a:pt x="0" y="773"/>
                    </a:lnTo>
                    <a:lnTo>
                      <a:pt x="286" y="945"/>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91"/>
              <p:cNvSpPr/>
              <p:nvPr/>
            </p:nvSpPr>
            <p:spPr>
              <a:xfrm>
                <a:off x="1503680" y="2407665"/>
                <a:ext cx="51311" cy="65715"/>
              </a:xfrm>
              <a:custGeom>
                <a:avLst/>
                <a:gdLst/>
                <a:ahLst/>
                <a:cxnLst/>
                <a:rect l="l" t="t" r="r" b="b"/>
                <a:pathLst>
                  <a:path w="716" h="917" extrusionOk="0">
                    <a:moveTo>
                      <a:pt x="401" y="1"/>
                    </a:moveTo>
                    <a:lnTo>
                      <a:pt x="0" y="773"/>
                    </a:lnTo>
                    <a:lnTo>
                      <a:pt x="286" y="916"/>
                    </a:lnTo>
                    <a:lnTo>
                      <a:pt x="716" y="172"/>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1"/>
              <p:cNvSpPr/>
              <p:nvPr/>
            </p:nvSpPr>
            <p:spPr>
              <a:xfrm>
                <a:off x="1723113" y="1779751"/>
                <a:ext cx="746590" cy="892282"/>
              </a:xfrm>
              <a:custGeom>
                <a:avLst/>
                <a:gdLst/>
                <a:ahLst/>
                <a:cxnLst/>
                <a:rect l="l" t="t" r="r" b="b"/>
                <a:pathLst>
                  <a:path w="10418" h="12451" extrusionOk="0">
                    <a:moveTo>
                      <a:pt x="4541" y="0"/>
                    </a:moveTo>
                    <a:cubicBezTo>
                      <a:pt x="4380" y="0"/>
                      <a:pt x="4217" y="39"/>
                      <a:pt x="4064" y="120"/>
                    </a:cubicBezTo>
                    <a:lnTo>
                      <a:pt x="659" y="2009"/>
                    </a:lnTo>
                    <a:cubicBezTo>
                      <a:pt x="172" y="2266"/>
                      <a:pt x="0" y="2867"/>
                      <a:pt x="287" y="3354"/>
                    </a:cubicBezTo>
                    <a:lnTo>
                      <a:pt x="5009" y="11939"/>
                    </a:lnTo>
                    <a:cubicBezTo>
                      <a:pt x="5182" y="12266"/>
                      <a:pt x="5509" y="12450"/>
                      <a:pt x="5852" y="12450"/>
                    </a:cubicBezTo>
                    <a:cubicBezTo>
                      <a:pt x="6021" y="12450"/>
                      <a:pt x="6194" y="12406"/>
                      <a:pt x="6354" y="12311"/>
                    </a:cubicBezTo>
                    <a:lnTo>
                      <a:pt x="9760" y="10451"/>
                    </a:lnTo>
                    <a:cubicBezTo>
                      <a:pt x="10246" y="10194"/>
                      <a:pt x="10418" y="9593"/>
                      <a:pt x="10160" y="9106"/>
                    </a:cubicBezTo>
                    <a:lnTo>
                      <a:pt x="5409" y="520"/>
                    </a:lnTo>
                    <a:cubicBezTo>
                      <a:pt x="5233" y="186"/>
                      <a:pt x="4894" y="0"/>
                      <a:pt x="4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91"/>
              <p:cNvSpPr/>
              <p:nvPr/>
            </p:nvSpPr>
            <p:spPr>
              <a:xfrm>
                <a:off x="1737446" y="1813863"/>
                <a:ext cx="685103" cy="793243"/>
              </a:xfrm>
              <a:custGeom>
                <a:avLst/>
                <a:gdLst/>
                <a:ahLst/>
                <a:cxnLst/>
                <a:rect l="l" t="t" r="r" b="b"/>
                <a:pathLst>
                  <a:path w="9560" h="11069" extrusionOk="0">
                    <a:moveTo>
                      <a:pt x="3356" y="1"/>
                    </a:moveTo>
                    <a:cubicBezTo>
                      <a:pt x="2880" y="1"/>
                      <a:pt x="2397" y="116"/>
                      <a:pt x="1947" y="359"/>
                    </a:cubicBezTo>
                    <a:lnTo>
                      <a:pt x="1947" y="388"/>
                    </a:lnTo>
                    <a:cubicBezTo>
                      <a:pt x="516" y="1160"/>
                      <a:pt x="1" y="2935"/>
                      <a:pt x="774" y="4366"/>
                    </a:cubicBezTo>
                    <a:lnTo>
                      <a:pt x="3635" y="9546"/>
                    </a:lnTo>
                    <a:cubicBezTo>
                      <a:pt x="4180" y="10519"/>
                      <a:pt x="5175" y="11069"/>
                      <a:pt x="6206" y="11069"/>
                    </a:cubicBezTo>
                    <a:cubicBezTo>
                      <a:pt x="6691" y="11069"/>
                      <a:pt x="7184" y="10947"/>
                      <a:pt x="7642" y="10691"/>
                    </a:cubicBezTo>
                    <a:cubicBezTo>
                      <a:pt x="9044" y="9918"/>
                      <a:pt x="9560" y="8144"/>
                      <a:pt x="8787" y="6713"/>
                    </a:cubicBezTo>
                    <a:lnTo>
                      <a:pt x="5925" y="1533"/>
                    </a:lnTo>
                    <a:cubicBezTo>
                      <a:pt x="5395" y="551"/>
                      <a:pt x="4394" y="1"/>
                      <a:pt x="3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91"/>
              <p:cNvSpPr/>
              <p:nvPr/>
            </p:nvSpPr>
            <p:spPr>
              <a:xfrm>
                <a:off x="2227624" y="2483556"/>
                <a:ext cx="36978" cy="54249"/>
              </a:xfrm>
              <a:custGeom>
                <a:avLst/>
                <a:gdLst/>
                <a:ahLst/>
                <a:cxnLst/>
                <a:rect l="l" t="t" r="r" b="b"/>
                <a:pathLst>
                  <a:path w="516" h="757" extrusionOk="0">
                    <a:moveTo>
                      <a:pt x="58" y="1"/>
                    </a:moveTo>
                    <a:cubicBezTo>
                      <a:pt x="29" y="29"/>
                      <a:pt x="1" y="58"/>
                      <a:pt x="29" y="86"/>
                    </a:cubicBezTo>
                    <a:lnTo>
                      <a:pt x="373" y="716"/>
                    </a:lnTo>
                    <a:cubicBezTo>
                      <a:pt x="393" y="736"/>
                      <a:pt x="413" y="757"/>
                      <a:pt x="434" y="757"/>
                    </a:cubicBezTo>
                    <a:cubicBezTo>
                      <a:pt x="442" y="757"/>
                      <a:pt x="450" y="753"/>
                      <a:pt x="459" y="745"/>
                    </a:cubicBezTo>
                    <a:cubicBezTo>
                      <a:pt x="487" y="745"/>
                      <a:pt x="516" y="687"/>
                      <a:pt x="487" y="659"/>
                    </a:cubicBezTo>
                    <a:lnTo>
                      <a:pt x="144" y="29"/>
                    </a:lnTo>
                    <a:cubicBezTo>
                      <a:pt x="115" y="1"/>
                      <a:pt x="87"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91"/>
              <p:cNvSpPr/>
              <p:nvPr/>
            </p:nvSpPr>
            <p:spPr>
              <a:xfrm>
                <a:off x="1965121" y="2005706"/>
                <a:ext cx="229753" cy="406117"/>
              </a:xfrm>
              <a:custGeom>
                <a:avLst/>
                <a:gdLst/>
                <a:ahLst/>
                <a:cxnLst/>
                <a:rect l="l" t="t" r="r" b="b"/>
                <a:pathLst>
                  <a:path w="3206" h="5667" extrusionOk="0">
                    <a:moveTo>
                      <a:pt x="29" y="0"/>
                    </a:moveTo>
                    <a:cubicBezTo>
                      <a:pt x="1" y="29"/>
                      <a:pt x="1" y="86"/>
                      <a:pt x="29" y="115"/>
                    </a:cubicBezTo>
                    <a:lnTo>
                      <a:pt x="659" y="1202"/>
                    </a:lnTo>
                    <a:cubicBezTo>
                      <a:pt x="659" y="1223"/>
                      <a:pt x="673" y="1243"/>
                      <a:pt x="692" y="1243"/>
                    </a:cubicBezTo>
                    <a:cubicBezTo>
                      <a:pt x="699" y="1243"/>
                      <a:pt x="708" y="1239"/>
                      <a:pt x="716" y="1231"/>
                    </a:cubicBezTo>
                    <a:cubicBezTo>
                      <a:pt x="745" y="1231"/>
                      <a:pt x="773" y="1174"/>
                      <a:pt x="745" y="1145"/>
                    </a:cubicBezTo>
                    <a:lnTo>
                      <a:pt x="115" y="29"/>
                    </a:lnTo>
                    <a:cubicBezTo>
                      <a:pt x="86" y="0"/>
                      <a:pt x="58" y="0"/>
                      <a:pt x="29" y="0"/>
                    </a:cubicBezTo>
                    <a:close/>
                    <a:moveTo>
                      <a:pt x="1285" y="2221"/>
                    </a:moveTo>
                    <a:cubicBezTo>
                      <a:pt x="1277" y="2221"/>
                      <a:pt x="1268" y="2224"/>
                      <a:pt x="1260" y="2233"/>
                    </a:cubicBezTo>
                    <a:cubicBezTo>
                      <a:pt x="1231" y="2261"/>
                      <a:pt x="1231" y="2290"/>
                      <a:pt x="1231" y="2318"/>
                    </a:cubicBezTo>
                    <a:lnTo>
                      <a:pt x="1861" y="3435"/>
                    </a:lnTo>
                    <a:cubicBezTo>
                      <a:pt x="1861" y="3449"/>
                      <a:pt x="1868" y="3456"/>
                      <a:pt x="1879" y="3456"/>
                    </a:cubicBezTo>
                    <a:cubicBezTo>
                      <a:pt x="1889" y="3456"/>
                      <a:pt x="1904" y="3449"/>
                      <a:pt x="1918" y="3435"/>
                    </a:cubicBezTo>
                    <a:cubicBezTo>
                      <a:pt x="1947" y="3435"/>
                      <a:pt x="1975" y="3377"/>
                      <a:pt x="1947" y="3377"/>
                    </a:cubicBezTo>
                    <a:lnTo>
                      <a:pt x="1346" y="2261"/>
                    </a:lnTo>
                    <a:cubicBezTo>
                      <a:pt x="1325" y="2241"/>
                      <a:pt x="1305" y="2221"/>
                      <a:pt x="1285" y="2221"/>
                    </a:cubicBezTo>
                    <a:close/>
                    <a:moveTo>
                      <a:pt x="2530" y="4443"/>
                    </a:moveTo>
                    <a:cubicBezTo>
                      <a:pt x="2519" y="4443"/>
                      <a:pt x="2505" y="4451"/>
                      <a:pt x="2490" y="4465"/>
                    </a:cubicBezTo>
                    <a:cubicBezTo>
                      <a:pt x="2462" y="4465"/>
                      <a:pt x="2462" y="4493"/>
                      <a:pt x="2462" y="4522"/>
                    </a:cubicBezTo>
                    <a:lnTo>
                      <a:pt x="3063" y="5638"/>
                    </a:lnTo>
                    <a:cubicBezTo>
                      <a:pt x="3091" y="5667"/>
                      <a:pt x="3120" y="5667"/>
                      <a:pt x="3149" y="5667"/>
                    </a:cubicBezTo>
                    <a:cubicBezTo>
                      <a:pt x="3177" y="5638"/>
                      <a:pt x="3206" y="5610"/>
                      <a:pt x="3177" y="5581"/>
                    </a:cubicBezTo>
                    <a:lnTo>
                      <a:pt x="2548" y="4465"/>
                    </a:lnTo>
                    <a:cubicBezTo>
                      <a:pt x="2548" y="4451"/>
                      <a:pt x="2540" y="4443"/>
                      <a:pt x="2530" y="44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1"/>
              <p:cNvSpPr/>
              <p:nvPr/>
            </p:nvSpPr>
            <p:spPr>
              <a:xfrm>
                <a:off x="1897471" y="1881800"/>
                <a:ext cx="34900" cy="54249"/>
              </a:xfrm>
              <a:custGeom>
                <a:avLst/>
                <a:gdLst/>
                <a:ahLst/>
                <a:cxnLst/>
                <a:rect l="l" t="t" r="r" b="b"/>
                <a:pathLst>
                  <a:path w="487" h="757" extrusionOk="0">
                    <a:moveTo>
                      <a:pt x="54" y="0"/>
                    </a:moveTo>
                    <a:cubicBezTo>
                      <a:pt x="45" y="0"/>
                      <a:pt x="37" y="4"/>
                      <a:pt x="29" y="12"/>
                    </a:cubicBezTo>
                    <a:cubicBezTo>
                      <a:pt x="0" y="12"/>
                      <a:pt x="0" y="69"/>
                      <a:pt x="0" y="98"/>
                    </a:cubicBezTo>
                    <a:lnTo>
                      <a:pt x="372" y="728"/>
                    </a:lnTo>
                    <a:cubicBezTo>
                      <a:pt x="372" y="756"/>
                      <a:pt x="401" y="756"/>
                      <a:pt x="458" y="756"/>
                    </a:cubicBezTo>
                    <a:cubicBezTo>
                      <a:pt x="458" y="728"/>
                      <a:pt x="487" y="699"/>
                      <a:pt x="458" y="670"/>
                    </a:cubicBezTo>
                    <a:lnTo>
                      <a:pt x="115" y="41"/>
                    </a:lnTo>
                    <a:cubicBezTo>
                      <a:pt x="94" y="21"/>
                      <a:pt x="74" y="0"/>
                      <a:pt x="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91"/>
              <p:cNvSpPr/>
              <p:nvPr/>
            </p:nvSpPr>
            <p:spPr>
              <a:xfrm>
                <a:off x="2068245" y="2483126"/>
                <a:ext cx="141034" cy="111580"/>
              </a:xfrm>
              <a:custGeom>
                <a:avLst/>
                <a:gdLst/>
                <a:ahLst/>
                <a:cxnLst/>
                <a:rect l="l" t="t" r="r" b="b"/>
                <a:pathLst>
                  <a:path w="1968" h="1557" extrusionOk="0">
                    <a:moveTo>
                      <a:pt x="960" y="1"/>
                    </a:moveTo>
                    <a:cubicBezTo>
                      <a:pt x="392" y="1"/>
                      <a:pt x="1" y="621"/>
                      <a:pt x="279" y="1151"/>
                    </a:cubicBezTo>
                    <a:cubicBezTo>
                      <a:pt x="417" y="1409"/>
                      <a:pt x="693" y="1557"/>
                      <a:pt x="983" y="1557"/>
                    </a:cubicBezTo>
                    <a:cubicBezTo>
                      <a:pt x="1112" y="1557"/>
                      <a:pt x="1243" y="1528"/>
                      <a:pt x="1366" y="1466"/>
                    </a:cubicBezTo>
                    <a:cubicBezTo>
                      <a:pt x="1967" y="1123"/>
                      <a:pt x="1853" y="207"/>
                      <a:pt x="1194" y="35"/>
                    </a:cubicBezTo>
                    <a:cubicBezTo>
                      <a:pt x="1114" y="12"/>
                      <a:pt x="1036" y="1"/>
                      <a:pt x="9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91"/>
              <p:cNvSpPr/>
              <p:nvPr/>
            </p:nvSpPr>
            <p:spPr>
              <a:xfrm>
                <a:off x="2079997" y="2492658"/>
                <a:ext cx="110433" cy="91729"/>
              </a:xfrm>
              <a:custGeom>
                <a:avLst/>
                <a:gdLst/>
                <a:ahLst/>
                <a:cxnLst/>
                <a:rect l="l" t="t" r="r" b="b"/>
                <a:pathLst>
                  <a:path w="1541" h="1280" extrusionOk="0">
                    <a:moveTo>
                      <a:pt x="807" y="0"/>
                    </a:moveTo>
                    <a:cubicBezTo>
                      <a:pt x="710" y="0"/>
                      <a:pt x="611" y="23"/>
                      <a:pt x="515" y="74"/>
                    </a:cubicBezTo>
                    <a:cubicBezTo>
                      <a:pt x="0" y="331"/>
                      <a:pt x="86" y="1076"/>
                      <a:pt x="630" y="1247"/>
                    </a:cubicBezTo>
                    <a:cubicBezTo>
                      <a:pt x="690" y="1269"/>
                      <a:pt x="753" y="1280"/>
                      <a:pt x="815" y="1280"/>
                    </a:cubicBezTo>
                    <a:cubicBezTo>
                      <a:pt x="1077" y="1280"/>
                      <a:pt x="1333" y="1096"/>
                      <a:pt x="1403" y="818"/>
                    </a:cubicBezTo>
                    <a:cubicBezTo>
                      <a:pt x="1540" y="381"/>
                      <a:pt x="1199"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1"/>
              <p:cNvSpPr/>
              <p:nvPr/>
            </p:nvSpPr>
            <p:spPr>
              <a:xfrm>
                <a:off x="2110741" y="2512293"/>
                <a:ext cx="55468" cy="53389"/>
              </a:xfrm>
              <a:custGeom>
                <a:avLst/>
                <a:gdLst/>
                <a:ahLst/>
                <a:cxnLst/>
                <a:rect l="l" t="t" r="r" b="b"/>
                <a:pathLst>
                  <a:path w="774" h="745" extrusionOk="0">
                    <a:moveTo>
                      <a:pt x="115" y="0"/>
                    </a:moveTo>
                    <a:lnTo>
                      <a:pt x="0" y="143"/>
                    </a:lnTo>
                    <a:lnTo>
                      <a:pt x="630" y="744"/>
                    </a:lnTo>
                    <a:lnTo>
                      <a:pt x="773" y="601"/>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1"/>
              <p:cNvSpPr/>
              <p:nvPr/>
            </p:nvSpPr>
            <p:spPr>
              <a:xfrm>
                <a:off x="1997943" y="2344315"/>
                <a:ext cx="132362" cy="112512"/>
              </a:xfrm>
              <a:custGeom>
                <a:avLst/>
                <a:gdLst/>
                <a:ahLst/>
                <a:cxnLst/>
                <a:rect l="l" t="t" r="r" b="b"/>
                <a:pathLst>
                  <a:path w="1847" h="1570" extrusionOk="0">
                    <a:moveTo>
                      <a:pt x="871" y="0"/>
                    </a:moveTo>
                    <a:cubicBezTo>
                      <a:pt x="563" y="0"/>
                      <a:pt x="262" y="173"/>
                      <a:pt x="144" y="513"/>
                    </a:cubicBezTo>
                    <a:cubicBezTo>
                      <a:pt x="0" y="913"/>
                      <a:pt x="201" y="1371"/>
                      <a:pt x="630" y="1514"/>
                    </a:cubicBezTo>
                    <a:cubicBezTo>
                      <a:pt x="727" y="1552"/>
                      <a:pt x="824" y="1570"/>
                      <a:pt x="916" y="1570"/>
                    </a:cubicBezTo>
                    <a:cubicBezTo>
                      <a:pt x="1447" y="1570"/>
                      <a:pt x="1847" y="992"/>
                      <a:pt x="1603" y="455"/>
                    </a:cubicBezTo>
                    <a:cubicBezTo>
                      <a:pt x="1451" y="151"/>
                      <a:pt x="1158" y="0"/>
                      <a:pt x="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91"/>
              <p:cNvSpPr/>
              <p:nvPr/>
            </p:nvSpPr>
            <p:spPr>
              <a:xfrm>
                <a:off x="2004464" y="2355422"/>
                <a:ext cx="112512" cy="91156"/>
              </a:xfrm>
              <a:custGeom>
                <a:avLst/>
                <a:gdLst/>
                <a:ahLst/>
                <a:cxnLst/>
                <a:rect l="l" t="t" r="r" b="b"/>
                <a:pathLst>
                  <a:path w="1570" h="1272" extrusionOk="0">
                    <a:moveTo>
                      <a:pt x="774" y="0"/>
                    </a:moveTo>
                    <a:cubicBezTo>
                      <a:pt x="348" y="0"/>
                      <a:pt x="0" y="461"/>
                      <a:pt x="196" y="901"/>
                    </a:cubicBezTo>
                    <a:cubicBezTo>
                      <a:pt x="301" y="1133"/>
                      <a:pt x="530" y="1272"/>
                      <a:pt x="781" y="1272"/>
                    </a:cubicBezTo>
                    <a:cubicBezTo>
                      <a:pt x="871" y="1272"/>
                      <a:pt x="964" y="1254"/>
                      <a:pt x="1054" y="1216"/>
                    </a:cubicBezTo>
                    <a:cubicBezTo>
                      <a:pt x="1569" y="987"/>
                      <a:pt x="1541" y="243"/>
                      <a:pt x="997" y="43"/>
                    </a:cubicBezTo>
                    <a:cubicBezTo>
                      <a:pt x="922" y="14"/>
                      <a:pt x="847" y="0"/>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91"/>
              <p:cNvSpPr/>
              <p:nvPr/>
            </p:nvSpPr>
            <p:spPr>
              <a:xfrm>
                <a:off x="2051290" y="2369755"/>
                <a:ext cx="14404" cy="61631"/>
              </a:xfrm>
              <a:custGeom>
                <a:avLst/>
                <a:gdLst/>
                <a:ahLst/>
                <a:cxnLst/>
                <a:rect l="l" t="t" r="r" b="b"/>
                <a:pathLst>
                  <a:path w="201" h="860" extrusionOk="0">
                    <a:moveTo>
                      <a:pt x="1" y="1"/>
                    </a:moveTo>
                    <a:lnTo>
                      <a:pt x="1" y="859"/>
                    </a:lnTo>
                    <a:lnTo>
                      <a:pt x="201" y="859"/>
                    </a:lnTo>
                    <a:lnTo>
                      <a:pt x="2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91"/>
              <p:cNvSpPr/>
              <p:nvPr/>
            </p:nvSpPr>
            <p:spPr>
              <a:xfrm>
                <a:off x="1924129" y="2206435"/>
                <a:ext cx="125124" cy="112082"/>
              </a:xfrm>
              <a:custGeom>
                <a:avLst/>
                <a:gdLst/>
                <a:ahLst/>
                <a:cxnLst/>
                <a:rect l="l" t="t" r="r" b="b"/>
                <a:pathLst>
                  <a:path w="1746" h="1564" extrusionOk="0">
                    <a:moveTo>
                      <a:pt x="888" y="1"/>
                    </a:moveTo>
                    <a:cubicBezTo>
                      <a:pt x="556" y="1"/>
                      <a:pt x="231" y="199"/>
                      <a:pt x="115" y="548"/>
                    </a:cubicBezTo>
                    <a:cubicBezTo>
                      <a:pt x="0" y="948"/>
                      <a:pt x="229" y="1406"/>
                      <a:pt x="630" y="1521"/>
                    </a:cubicBezTo>
                    <a:cubicBezTo>
                      <a:pt x="711" y="1550"/>
                      <a:pt x="795" y="1564"/>
                      <a:pt x="878" y="1564"/>
                    </a:cubicBezTo>
                    <a:cubicBezTo>
                      <a:pt x="1203" y="1564"/>
                      <a:pt x="1512" y="1353"/>
                      <a:pt x="1603" y="1034"/>
                    </a:cubicBezTo>
                    <a:cubicBezTo>
                      <a:pt x="1746" y="605"/>
                      <a:pt x="1517" y="176"/>
                      <a:pt x="1116" y="33"/>
                    </a:cubicBezTo>
                    <a:cubicBezTo>
                      <a:pt x="1042" y="11"/>
                      <a:pt x="965"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91"/>
              <p:cNvSpPr/>
              <p:nvPr/>
            </p:nvSpPr>
            <p:spPr>
              <a:xfrm>
                <a:off x="1932586" y="2215966"/>
                <a:ext cx="104414" cy="92159"/>
              </a:xfrm>
              <a:custGeom>
                <a:avLst/>
                <a:gdLst/>
                <a:ahLst/>
                <a:cxnLst/>
                <a:rect l="l" t="t" r="r" b="b"/>
                <a:pathLst>
                  <a:path w="1457" h="1286" extrusionOk="0">
                    <a:moveTo>
                      <a:pt x="746" y="0"/>
                    </a:moveTo>
                    <a:cubicBezTo>
                      <a:pt x="350" y="0"/>
                      <a:pt x="1" y="403"/>
                      <a:pt x="140" y="844"/>
                    </a:cubicBezTo>
                    <a:cubicBezTo>
                      <a:pt x="231" y="1134"/>
                      <a:pt x="478" y="1286"/>
                      <a:pt x="731" y="1286"/>
                    </a:cubicBezTo>
                    <a:cubicBezTo>
                      <a:pt x="953" y="1286"/>
                      <a:pt x="1180" y="1170"/>
                      <a:pt x="1313" y="930"/>
                    </a:cubicBezTo>
                    <a:cubicBezTo>
                      <a:pt x="1456" y="615"/>
                      <a:pt x="1342" y="243"/>
                      <a:pt x="1027" y="71"/>
                    </a:cubicBezTo>
                    <a:cubicBezTo>
                      <a:pt x="935" y="22"/>
                      <a:pt x="839" y="0"/>
                      <a:pt x="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91"/>
              <p:cNvSpPr/>
              <p:nvPr/>
            </p:nvSpPr>
            <p:spPr>
              <a:xfrm>
                <a:off x="1956951" y="2237465"/>
                <a:ext cx="57474" cy="49304"/>
              </a:xfrm>
              <a:custGeom>
                <a:avLst/>
                <a:gdLst/>
                <a:ahLst/>
                <a:cxnLst/>
                <a:rect l="l" t="t" r="r" b="b"/>
                <a:pathLst>
                  <a:path w="802" h="688" extrusionOk="0">
                    <a:moveTo>
                      <a:pt x="687" y="0"/>
                    </a:moveTo>
                    <a:lnTo>
                      <a:pt x="0" y="544"/>
                    </a:lnTo>
                    <a:lnTo>
                      <a:pt x="115" y="687"/>
                    </a:lnTo>
                    <a:lnTo>
                      <a:pt x="801" y="172"/>
                    </a:lnTo>
                    <a:lnTo>
                      <a:pt x="6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1"/>
              <p:cNvSpPr/>
              <p:nvPr/>
            </p:nvSpPr>
            <p:spPr>
              <a:xfrm>
                <a:off x="1849958" y="2068841"/>
                <a:ext cx="133724" cy="112583"/>
              </a:xfrm>
              <a:custGeom>
                <a:avLst/>
                <a:gdLst/>
                <a:ahLst/>
                <a:cxnLst/>
                <a:rect l="l" t="t" r="r" b="b"/>
                <a:pathLst>
                  <a:path w="1866" h="1571" extrusionOk="0">
                    <a:moveTo>
                      <a:pt x="798" y="0"/>
                    </a:moveTo>
                    <a:cubicBezTo>
                      <a:pt x="410" y="0"/>
                      <a:pt x="89" y="324"/>
                      <a:pt x="62" y="722"/>
                    </a:cubicBezTo>
                    <a:cubicBezTo>
                      <a:pt x="1" y="1211"/>
                      <a:pt x="405" y="1570"/>
                      <a:pt x="828" y="1570"/>
                    </a:cubicBezTo>
                    <a:cubicBezTo>
                      <a:pt x="999" y="1570"/>
                      <a:pt x="1173" y="1512"/>
                      <a:pt x="1321" y="1380"/>
                    </a:cubicBezTo>
                    <a:cubicBezTo>
                      <a:pt x="1865" y="922"/>
                      <a:pt x="1579" y="64"/>
                      <a:pt x="892" y="6"/>
                    </a:cubicBezTo>
                    <a:cubicBezTo>
                      <a:pt x="860" y="2"/>
                      <a:pt x="829" y="0"/>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1"/>
              <p:cNvSpPr/>
              <p:nvPr/>
            </p:nvSpPr>
            <p:spPr>
              <a:xfrm>
                <a:off x="1858486" y="2079017"/>
                <a:ext cx="99397" cy="90941"/>
              </a:xfrm>
              <a:custGeom>
                <a:avLst/>
                <a:gdLst/>
                <a:ahLst/>
                <a:cxnLst/>
                <a:rect l="l" t="t" r="r" b="b"/>
                <a:pathLst>
                  <a:path w="1387" h="1269" extrusionOk="0">
                    <a:moveTo>
                      <a:pt x="709" y="1"/>
                    </a:moveTo>
                    <a:cubicBezTo>
                      <a:pt x="574" y="1"/>
                      <a:pt x="435" y="46"/>
                      <a:pt x="315" y="151"/>
                    </a:cubicBezTo>
                    <a:cubicBezTo>
                      <a:pt x="29" y="351"/>
                      <a:pt x="0" y="752"/>
                      <a:pt x="229" y="1038"/>
                    </a:cubicBezTo>
                    <a:cubicBezTo>
                      <a:pt x="356" y="1196"/>
                      <a:pt x="533" y="1269"/>
                      <a:pt x="709" y="1269"/>
                    </a:cubicBezTo>
                    <a:cubicBezTo>
                      <a:pt x="1011" y="1269"/>
                      <a:pt x="1309" y="1056"/>
                      <a:pt x="1345" y="694"/>
                    </a:cubicBezTo>
                    <a:cubicBezTo>
                      <a:pt x="1387" y="303"/>
                      <a:pt x="1057" y="1"/>
                      <a:pt x="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1"/>
              <p:cNvSpPr/>
              <p:nvPr/>
            </p:nvSpPr>
            <p:spPr>
              <a:xfrm>
                <a:off x="1876903" y="2110262"/>
                <a:ext cx="63709" cy="28809"/>
              </a:xfrm>
              <a:custGeom>
                <a:avLst/>
                <a:gdLst/>
                <a:ahLst/>
                <a:cxnLst/>
                <a:rect l="l" t="t" r="r" b="b"/>
                <a:pathLst>
                  <a:path w="889" h="402" extrusionOk="0">
                    <a:moveTo>
                      <a:pt x="831" y="1"/>
                    </a:moveTo>
                    <a:lnTo>
                      <a:pt x="1" y="201"/>
                    </a:lnTo>
                    <a:lnTo>
                      <a:pt x="58" y="402"/>
                    </a:lnTo>
                    <a:lnTo>
                      <a:pt x="888" y="201"/>
                    </a:lnTo>
                    <a:lnTo>
                      <a:pt x="8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91"/>
              <p:cNvSpPr/>
              <p:nvPr/>
            </p:nvSpPr>
            <p:spPr>
              <a:xfrm>
                <a:off x="1776431" y="1929814"/>
                <a:ext cx="112870" cy="112870"/>
              </a:xfrm>
              <a:custGeom>
                <a:avLst/>
                <a:gdLst/>
                <a:ahLst/>
                <a:cxnLst/>
                <a:rect l="l" t="t" r="r" b="b"/>
                <a:pathLst>
                  <a:path w="1575" h="1575" extrusionOk="0">
                    <a:moveTo>
                      <a:pt x="802" y="0"/>
                    </a:moveTo>
                    <a:cubicBezTo>
                      <a:pt x="373" y="0"/>
                      <a:pt x="1" y="372"/>
                      <a:pt x="1" y="802"/>
                    </a:cubicBezTo>
                    <a:cubicBezTo>
                      <a:pt x="1" y="1231"/>
                      <a:pt x="373" y="1574"/>
                      <a:pt x="802" y="1574"/>
                    </a:cubicBezTo>
                    <a:cubicBezTo>
                      <a:pt x="1231" y="1574"/>
                      <a:pt x="1575" y="1231"/>
                      <a:pt x="1575" y="802"/>
                    </a:cubicBezTo>
                    <a:cubicBezTo>
                      <a:pt x="1575" y="372"/>
                      <a:pt x="1231"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91"/>
              <p:cNvSpPr/>
              <p:nvPr/>
            </p:nvSpPr>
            <p:spPr>
              <a:xfrm>
                <a:off x="1772346" y="1941567"/>
                <a:ext cx="109645" cy="90439"/>
              </a:xfrm>
              <a:custGeom>
                <a:avLst/>
                <a:gdLst/>
                <a:ahLst/>
                <a:cxnLst/>
                <a:rect l="l" t="t" r="r" b="b"/>
                <a:pathLst>
                  <a:path w="1530" h="1262" extrusionOk="0">
                    <a:moveTo>
                      <a:pt x="876" y="0"/>
                    </a:moveTo>
                    <a:cubicBezTo>
                      <a:pt x="843" y="0"/>
                      <a:pt x="808" y="3"/>
                      <a:pt x="773" y="8"/>
                    </a:cubicBezTo>
                    <a:cubicBezTo>
                      <a:pt x="229" y="37"/>
                      <a:pt x="0" y="752"/>
                      <a:pt x="458" y="1124"/>
                    </a:cubicBezTo>
                    <a:cubicBezTo>
                      <a:pt x="576" y="1219"/>
                      <a:pt x="712" y="1261"/>
                      <a:pt x="845" y="1261"/>
                    </a:cubicBezTo>
                    <a:cubicBezTo>
                      <a:pt x="1196" y="1261"/>
                      <a:pt x="1530" y="967"/>
                      <a:pt x="1489" y="552"/>
                    </a:cubicBezTo>
                    <a:cubicBezTo>
                      <a:pt x="1463" y="241"/>
                      <a:pt x="1202" y="0"/>
                      <a:pt x="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1"/>
              <p:cNvSpPr/>
              <p:nvPr/>
            </p:nvSpPr>
            <p:spPr>
              <a:xfrm>
                <a:off x="1815416" y="1956473"/>
                <a:ext cx="34900" cy="63637"/>
              </a:xfrm>
              <a:custGeom>
                <a:avLst/>
                <a:gdLst/>
                <a:ahLst/>
                <a:cxnLst/>
                <a:rect l="l" t="t" r="r" b="b"/>
                <a:pathLst>
                  <a:path w="487" h="888" extrusionOk="0">
                    <a:moveTo>
                      <a:pt x="287" y="0"/>
                    </a:moveTo>
                    <a:lnTo>
                      <a:pt x="0" y="802"/>
                    </a:lnTo>
                    <a:lnTo>
                      <a:pt x="201" y="888"/>
                    </a:lnTo>
                    <a:lnTo>
                      <a:pt x="487" y="58"/>
                    </a:lnTo>
                    <a:lnTo>
                      <a:pt x="2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1"/>
              <p:cNvSpPr/>
              <p:nvPr/>
            </p:nvSpPr>
            <p:spPr>
              <a:xfrm>
                <a:off x="1958958" y="1824971"/>
                <a:ext cx="128564" cy="112512"/>
              </a:xfrm>
              <a:custGeom>
                <a:avLst/>
                <a:gdLst/>
                <a:ahLst/>
                <a:cxnLst/>
                <a:rect l="l" t="t" r="r" b="b"/>
                <a:pathLst>
                  <a:path w="1794" h="1570" extrusionOk="0">
                    <a:moveTo>
                      <a:pt x="872" y="1"/>
                    </a:moveTo>
                    <a:cubicBezTo>
                      <a:pt x="754" y="1"/>
                      <a:pt x="633" y="28"/>
                      <a:pt x="516" y="90"/>
                    </a:cubicBezTo>
                    <a:cubicBezTo>
                      <a:pt x="115" y="319"/>
                      <a:pt x="1" y="805"/>
                      <a:pt x="201" y="1177"/>
                    </a:cubicBezTo>
                    <a:cubicBezTo>
                      <a:pt x="353" y="1444"/>
                      <a:pt x="618" y="1570"/>
                      <a:pt x="881" y="1570"/>
                    </a:cubicBezTo>
                    <a:cubicBezTo>
                      <a:pt x="1211" y="1570"/>
                      <a:pt x="1536" y="1372"/>
                      <a:pt x="1632" y="1005"/>
                    </a:cubicBezTo>
                    <a:cubicBezTo>
                      <a:pt x="1793" y="475"/>
                      <a:pt x="1360" y="1"/>
                      <a:pt x="8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91"/>
              <p:cNvSpPr/>
              <p:nvPr/>
            </p:nvSpPr>
            <p:spPr>
              <a:xfrm>
                <a:off x="1971284" y="1836365"/>
                <a:ext cx="104629" cy="91729"/>
              </a:xfrm>
              <a:custGeom>
                <a:avLst/>
                <a:gdLst/>
                <a:ahLst/>
                <a:cxnLst/>
                <a:rect l="l" t="t" r="r" b="b"/>
                <a:pathLst>
                  <a:path w="1460" h="1280" extrusionOk="0">
                    <a:moveTo>
                      <a:pt x="718" y="0"/>
                    </a:moveTo>
                    <a:cubicBezTo>
                      <a:pt x="487" y="0"/>
                      <a:pt x="265" y="137"/>
                      <a:pt x="143" y="360"/>
                    </a:cubicBezTo>
                    <a:cubicBezTo>
                      <a:pt x="0" y="675"/>
                      <a:pt x="115" y="1047"/>
                      <a:pt x="430" y="1219"/>
                    </a:cubicBezTo>
                    <a:cubicBezTo>
                      <a:pt x="520" y="1260"/>
                      <a:pt x="617" y="1279"/>
                      <a:pt x="714" y="1279"/>
                    </a:cubicBezTo>
                    <a:cubicBezTo>
                      <a:pt x="953" y="1279"/>
                      <a:pt x="1186" y="1157"/>
                      <a:pt x="1288" y="932"/>
                    </a:cubicBezTo>
                    <a:cubicBezTo>
                      <a:pt x="1460" y="618"/>
                      <a:pt x="1317" y="217"/>
                      <a:pt x="1002" y="74"/>
                    </a:cubicBezTo>
                    <a:cubicBezTo>
                      <a:pt x="910" y="24"/>
                      <a:pt x="813" y="0"/>
                      <a:pt x="7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91"/>
              <p:cNvSpPr/>
              <p:nvPr/>
            </p:nvSpPr>
            <p:spPr>
              <a:xfrm>
                <a:off x="2034849" y="1963998"/>
                <a:ext cx="127203" cy="112153"/>
              </a:xfrm>
              <a:custGeom>
                <a:avLst/>
                <a:gdLst/>
                <a:ahLst/>
                <a:cxnLst/>
                <a:rect l="l" t="t" r="r" b="b"/>
                <a:pathLst>
                  <a:path w="1775" h="1565" extrusionOk="0">
                    <a:moveTo>
                      <a:pt x="893" y="1"/>
                    </a:moveTo>
                    <a:cubicBezTo>
                      <a:pt x="786" y="1"/>
                      <a:pt x="678" y="22"/>
                      <a:pt x="573" y="67"/>
                    </a:cubicBezTo>
                    <a:cubicBezTo>
                      <a:pt x="172" y="239"/>
                      <a:pt x="1" y="697"/>
                      <a:pt x="172" y="1097"/>
                    </a:cubicBezTo>
                    <a:cubicBezTo>
                      <a:pt x="299" y="1393"/>
                      <a:pt x="582" y="1564"/>
                      <a:pt x="883" y="1564"/>
                    </a:cubicBezTo>
                    <a:cubicBezTo>
                      <a:pt x="989" y="1564"/>
                      <a:pt x="1098" y="1543"/>
                      <a:pt x="1203" y="1498"/>
                    </a:cubicBezTo>
                    <a:cubicBezTo>
                      <a:pt x="1603" y="1326"/>
                      <a:pt x="1775" y="868"/>
                      <a:pt x="1603" y="468"/>
                    </a:cubicBezTo>
                    <a:cubicBezTo>
                      <a:pt x="1476" y="172"/>
                      <a:pt x="1193" y="1"/>
                      <a:pt x="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1"/>
              <p:cNvSpPr/>
              <p:nvPr/>
            </p:nvSpPr>
            <p:spPr>
              <a:xfrm>
                <a:off x="2047176" y="1974317"/>
                <a:ext cx="102622" cy="91514"/>
              </a:xfrm>
              <a:custGeom>
                <a:avLst/>
                <a:gdLst/>
                <a:ahLst/>
                <a:cxnLst/>
                <a:rect l="l" t="t" r="r" b="b"/>
                <a:pathLst>
                  <a:path w="1432" h="1277" extrusionOk="0">
                    <a:moveTo>
                      <a:pt x="732" y="0"/>
                    </a:moveTo>
                    <a:cubicBezTo>
                      <a:pt x="611" y="0"/>
                      <a:pt x="486" y="38"/>
                      <a:pt x="372" y="123"/>
                    </a:cubicBezTo>
                    <a:cubicBezTo>
                      <a:pt x="86" y="295"/>
                      <a:pt x="0" y="696"/>
                      <a:pt x="201" y="982"/>
                    </a:cubicBezTo>
                    <a:cubicBezTo>
                      <a:pt x="331" y="1183"/>
                      <a:pt x="530" y="1277"/>
                      <a:pt x="726" y="1277"/>
                    </a:cubicBezTo>
                    <a:cubicBezTo>
                      <a:pt x="1004" y="1277"/>
                      <a:pt x="1278" y="1089"/>
                      <a:pt x="1345" y="753"/>
                    </a:cubicBezTo>
                    <a:cubicBezTo>
                      <a:pt x="1431" y="344"/>
                      <a:pt x="1097" y="0"/>
                      <a:pt x="7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1"/>
              <p:cNvSpPr/>
              <p:nvPr/>
            </p:nvSpPr>
            <p:spPr>
              <a:xfrm>
                <a:off x="2069750" y="1997464"/>
                <a:ext cx="59552" cy="45220"/>
              </a:xfrm>
              <a:custGeom>
                <a:avLst/>
                <a:gdLst/>
                <a:ahLst/>
                <a:cxnLst/>
                <a:rect l="l" t="t" r="r" b="b"/>
                <a:pathLst>
                  <a:path w="831" h="631" extrusionOk="0">
                    <a:moveTo>
                      <a:pt x="86" y="1"/>
                    </a:moveTo>
                    <a:lnTo>
                      <a:pt x="0" y="173"/>
                    </a:lnTo>
                    <a:lnTo>
                      <a:pt x="716" y="630"/>
                    </a:lnTo>
                    <a:lnTo>
                      <a:pt x="830" y="459"/>
                    </a:lnTo>
                    <a:lnTo>
                      <a:pt x="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1"/>
              <p:cNvSpPr/>
              <p:nvPr/>
            </p:nvSpPr>
            <p:spPr>
              <a:xfrm>
                <a:off x="2100493" y="2102093"/>
                <a:ext cx="148702" cy="113085"/>
              </a:xfrm>
              <a:custGeom>
                <a:avLst/>
                <a:gdLst/>
                <a:ahLst/>
                <a:cxnLst/>
                <a:rect l="l" t="t" r="r" b="b"/>
                <a:pathLst>
                  <a:path w="2075" h="1578" extrusionOk="0">
                    <a:moveTo>
                      <a:pt x="1052" y="1"/>
                    </a:moveTo>
                    <a:cubicBezTo>
                      <a:pt x="874" y="1"/>
                      <a:pt x="695" y="59"/>
                      <a:pt x="544" y="172"/>
                    </a:cubicBezTo>
                    <a:cubicBezTo>
                      <a:pt x="0" y="601"/>
                      <a:pt x="258" y="1489"/>
                      <a:pt x="945" y="1574"/>
                    </a:cubicBezTo>
                    <a:cubicBezTo>
                      <a:pt x="969" y="1576"/>
                      <a:pt x="993" y="1577"/>
                      <a:pt x="1017" y="1577"/>
                    </a:cubicBezTo>
                    <a:cubicBezTo>
                      <a:pt x="1689" y="1577"/>
                      <a:pt x="2075" y="812"/>
                      <a:pt x="1660" y="287"/>
                    </a:cubicBezTo>
                    <a:cubicBezTo>
                      <a:pt x="1500" y="94"/>
                      <a:pt x="1277" y="1"/>
                      <a:pt x="1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1"/>
              <p:cNvSpPr/>
              <p:nvPr/>
            </p:nvSpPr>
            <p:spPr>
              <a:xfrm>
                <a:off x="2113894" y="2112054"/>
                <a:ext cx="107638" cy="92159"/>
              </a:xfrm>
              <a:custGeom>
                <a:avLst/>
                <a:gdLst/>
                <a:ahLst/>
                <a:cxnLst/>
                <a:rect l="l" t="t" r="r" b="b"/>
                <a:pathLst>
                  <a:path w="1502" h="1286" extrusionOk="0">
                    <a:moveTo>
                      <a:pt x="832" y="1"/>
                    </a:moveTo>
                    <a:cubicBezTo>
                      <a:pt x="302" y="1"/>
                      <a:pt x="0" y="624"/>
                      <a:pt x="357" y="1063"/>
                    </a:cubicBezTo>
                    <a:cubicBezTo>
                      <a:pt x="490" y="1216"/>
                      <a:pt x="666" y="1286"/>
                      <a:pt x="839" y="1286"/>
                    </a:cubicBezTo>
                    <a:cubicBezTo>
                      <a:pt x="1152" y="1286"/>
                      <a:pt x="1455" y="1060"/>
                      <a:pt x="1473" y="691"/>
                    </a:cubicBezTo>
                    <a:cubicBezTo>
                      <a:pt x="1502" y="348"/>
                      <a:pt x="1244" y="33"/>
                      <a:pt x="901" y="4"/>
                    </a:cubicBezTo>
                    <a:cubicBezTo>
                      <a:pt x="877" y="2"/>
                      <a:pt x="854" y="1"/>
                      <a:pt x="8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1"/>
              <p:cNvSpPr/>
              <p:nvPr/>
            </p:nvSpPr>
            <p:spPr>
              <a:xfrm>
                <a:off x="2143563" y="2141078"/>
                <a:ext cx="63637" cy="34900"/>
              </a:xfrm>
              <a:custGeom>
                <a:avLst/>
                <a:gdLst/>
                <a:ahLst/>
                <a:cxnLst/>
                <a:rect l="l" t="t" r="r" b="b"/>
                <a:pathLst>
                  <a:path w="888" h="487" extrusionOk="0">
                    <a:moveTo>
                      <a:pt x="830" y="0"/>
                    </a:moveTo>
                    <a:lnTo>
                      <a:pt x="0" y="286"/>
                    </a:lnTo>
                    <a:lnTo>
                      <a:pt x="86" y="487"/>
                    </a:lnTo>
                    <a:lnTo>
                      <a:pt x="888" y="172"/>
                    </a:lnTo>
                    <a:lnTo>
                      <a:pt x="8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1"/>
              <p:cNvSpPr/>
              <p:nvPr/>
            </p:nvSpPr>
            <p:spPr>
              <a:xfrm>
                <a:off x="2186633" y="2239256"/>
                <a:ext cx="127203" cy="112870"/>
              </a:xfrm>
              <a:custGeom>
                <a:avLst/>
                <a:gdLst/>
                <a:ahLst/>
                <a:cxnLst/>
                <a:rect l="l" t="t" r="r" b="b"/>
                <a:pathLst>
                  <a:path w="1775" h="1575" extrusionOk="0">
                    <a:moveTo>
                      <a:pt x="875" y="0"/>
                    </a:moveTo>
                    <a:cubicBezTo>
                      <a:pt x="612" y="0"/>
                      <a:pt x="360" y="134"/>
                      <a:pt x="229" y="376"/>
                    </a:cubicBezTo>
                    <a:cubicBezTo>
                      <a:pt x="0" y="748"/>
                      <a:pt x="115" y="1234"/>
                      <a:pt x="487" y="1463"/>
                    </a:cubicBezTo>
                    <a:cubicBezTo>
                      <a:pt x="611" y="1540"/>
                      <a:pt x="748" y="1575"/>
                      <a:pt x="882" y="1575"/>
                    </a:cubicBezTo>
                    <a:cubicBezTo>
                      <a:pt x="1152" y="1575"/>
                      <a:pt x="1412" y="1435"/>
                      <a:pt x="1546" y="1206"/>
                    </a:cubicBezTo>
                    <a:cubicBezTo>
                      <a:pt x="1775" y="834"/>
                      <a:pt x="1660" y="347"/>
                      <a:pt x="1288" y="118"/>
                    </a:cubicBezTo>
                    <a:cubicBezTo>
                      <a:pt x="1159" y="39"/>
                      <a:pt x="1015" y="0"/>
                      <a:pt x="8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91"/>
              <p:cNvSpPr/>
              <p:nvPr/>
            </p:nvSpPr>
            <p:spPr>
              <a:xfrm>
                <a:off x="2197167" y="2250794"/>
                <a:ext cx="110505" cy="91586"/>
              </a:xfrm>
              <a:custGeom>
                <a:avLst/>
                <a:gdLst/>
                <a:ahLst/>
                <a:cxnLst/>
                <a:rect l="l" t="t" r="r" b="b"/>
                <a:pathLst>
                  <a:path w="1542" h="1278" extrusionOk="0">
                    <a:moveTo>
                      <a:pt x="736" y="1"/>
                    </a:moveTo>
                    <a:cubicBezTo>
                      <a:pt x="331" y="1"/>
                      <a:pt x="0" y="404"/>
                      <a:pt x="140" y="845"/>
                    </a:cubicBezTo>
                    <a:cubicBezTo>
                      <a:pt x="232" y="1098"/>
                      <a:pt x="492" y="1278"/>
                      <a:pt x="754" y="1278"/>
                    </a:cubicBezTo>
                    <a:cubicBezTo>
                      <a:pt x="817" y="1278"/>
                      <a:pt x="880" y="1267"/>
                      <a:pt x="941" y="1245"/>
                    </a:cubicBezTo>
                    <a:cubicBezTo>
                      <a:pt x="1485" y="1045"/>
                      <a:pt x="1542" y="329"/>
                      <a:pt x="1027" y="72"/>
                    </a:cubicBezTo>
                    <a:cubicBezTo>
                      <a:pt x="929" y="23"/>
                      <a:pt x="830"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91"/>
              <p:cNvSpPr/>
              <p:nvPr/>
            </p:nvSpPr>
            <p:spPr>
              <a:xfrm>
                <a:off x="2223539" y="2270286"/>
                <a:ext cx="55468" cy="51311"/>
              </a:xfrm>
              <a:custGeom>
                <a:avLst/>
                <a:gdLst/>
                <a:ahLst/>
                <a:cxnLst/>
                <a:rect l="l" t="t" r="r" b="b"/>
                <a:pathLst>
                  <a:path w="774" h="716" extrusionOk="0">
                    <a:moveTo>
                      <a:pt x="630" y="0"/>
                    </a:moveTo>
                    <a:lnTo>
                      <a:pt x="1" y="573"/>
                    </a:lnTo>
                    <a:lnTo>
                      <a:pt x="144" y="716"/>
                    </a:lnTo>
                    <a:lnTo>
                      <a:pt x="773" y="115"/>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1"/>
              <p:cNvSpPr/>
              <p:nvPr/>
            </p:nvSpPr>
            <p:spPr>
              <a:xfrm>
                <a:off x="2252276" y="2378498"/>
                <a:ext cx="134226" cy="111723"/>
              </a:xfrm>
              <a:custGeom>
                <a:avLst/>
                <a:gdLst/>
                <a:ahLst/>
                <a:cxnLst/>
                <a:rect l="l" t="t" r="r" b="b"/>
                <a:pathLst>
                  <a:path w="1873" h="1559" extrusionOk="0">
                    <a:moveTo>
                      <a:pt x="1074" y="0"/>
                    </a:moveTo>
                    <a:cubicBezTo>
                      <a:pt x="1041" y="0"/>
                      <a:pt x="1007" y="2"/>
                      <a:pt x="973" y="7"/>
                    </a:cubicBezTo>
                    <a:cubicBezTo>
                      <a:pt x="258" y="64"/>
                      <a:pt x="0" y="923"/>
                      <a:pt x="544" y="1381"/>
                    </a:cubicBezTo>
                    <a:cubicBezTo>
                      <a:pt x="691" y="1503"/>
                      <a:pt x="864" y="1558"/>
                      <a:pt x="1034" y="1558"/>
                    </a:cubicBezTo>
                    <a:cubicBezTo>
                      <a:pt x="1460" y="1558"/>
                      <a:pt x="1873" y="1213"/>
                      <a:pt x="1832" y="722"/>
                    </a:cubicBezTo>
                    <a:cubicBezTo>
                      <a:pt x="1779" y="301"/>
                      <a:pt x="1459"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1"/>
              <p:cNvSpPr/>
              <p:nvPr/>
            </p:nvSpPr>
            <p:spPr>
              <a:xfrm>
                <a:off x="2259801" y="2387169"/>
                <a:ext cx="134727" cy="94381"/>
              </a:xfrm>
              <a:custGeom>
                <a:avLst/>
                <a:gdLst/>
                <a:ahLst/>
                <a:cxnLst/>
                <a:rect l="l" t="t" r="r" b="b"/>
                <a:pathLst>
                  <a:path w="1880" h="1317" extrusionOk="0">
                    <a:moveTo>
                      <a:pt x="938" y="1"/>
                    </a:moveTo>
                    <a:cubicBezTo>
                      <a:pt x="413" y="1"/>
                      <a:pt x="0" y="736"/>
                      <a:pt x="553" y="1174"/>
                    </a:cubicBezTo>
                    <a:cubicBezTo>
                      <a:pt x="681" y="1274"/>
                      <a:pt x="815" y="1317"/>
                      <a:pt x="942" y="1317"/>
                    </a:cubicBezTo>
                    <a:cubicBezTo>
                      <a:pt x="1467" y="1317"/>
                      <a:pt x="1879" y="582"/>
                      <a:pt x="1326" y="144"/>
                    </a:cubicBezTo>
                    <a:cubicBezTo>
                      <a:pt x="1198" y="43"/>
                      <a:pt x="1065"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1"/>
              <p:cNvSpPr/>
              <p:nvPr/>
            </p:nvSpPr>
            <p:spPr>
              <a:xfrm>
                <a:off x="2295346" y="2419991"/>
                <a:ext cx="63637" cy="28809"/>
              </a:xfrm>
              <a:custGeom>
                <a:avLst/>
                <a:gdLst/>
                <a:ahLst/>
                <a:cxnLst/>
                <a:rect l="l" t="t" r="r" b="b"/>
                <a:pathLst>
                  <a:path w="888" h="402" extrusionOk="0">
                    <a:moveTo>
                      <a:pt x="29" y="0"/>
                    </a:moveTo>
                    <a:lnTo>
                      <a:pt x="0" y="201"/>
                    </a:lnTo>
                    <a:lnTo>
                      <a:pt x="830" y="401"/>
                    </a:lnTo>
                    <a:lnTo>
                      <a:pt x="887" y="201"/>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1"/>
              <p:cNvSpPr/>
              <p:nvPr/>
            </p:nvSpPr>
            <p:spPr>
              <a:xfrm>
                <a:off x="2260446" y="2536874"/>
                <a:ext cx="72" cy="72"/>
              </a:xfrm>
              <a:custGeom>
                <a:avLst/>
                <a:gdLst/>
                <a:ahLst/>
                <a:cxnLst/>
                <a:rect l="l" t="t" r="r" b="b"/>
                <a:pathLst>
                  <a:path w="1" h="1" extrusionOk="0">
                    <a:moveTo>
                      <a:pt x="1" y="1"/>
                    </a:moveTo>
                    <a:close/>
                  </a:path>
                </a:pathLst>
              </a:custGeom>
              <a:solidFill>
                <a:srgbClr val="599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1"/>
              <p:cNvSpPr/>
              <p:nvPr/>
            </p:nvSpPr>
            <p:spPr>
              <a:xfrm rot="-5604720">
                <a:off x="991451" y="2753866"/>
                <a:ext cx="153858" cy="143611"/>
              </a:xfrm>
              <a:custGeom>
                <a:avLst/>
                <a:gdLst/>
                <a:ahLst/>
                <a:cxnLst/>
                <a:rect l="l" t="t" r="r" b="b"/>
                <a:pathLst>
                  <a:path w="2147" h="2004" extrusionOk="0">
                    <a:moveTo>
                      <a:pt x="487" y="0"/>
                    </a:moveTo>
                    <a:lnTo>
                      <a:pt x="0" y="544"/>
                    </a:lnTo>
                    <a:lnTo>
                      <a:pt x="1631" y="2004"/>
                    </a:lnTo>
                    <a:lnTo>
                      <a:pt x="2147" y="1431"/>
                    </a:lnTo>
                    <a:lnTo>
                      <a:pt x="4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91"/>
              <p:cNvSpPr/>
              <p:nvPr/>
            </p:nvSpPr>
            <p:spPr>
              <a:xfrm rot="-5604720">
                <a:off x="1036686" y="2566449"/>
                <a:ext cx="326134" cy="342545"/>
              </a:xfrm>
              <a:custGeom>
                <a:avLst/>
                <a:gdLst/>
                <a:ahLst/>
                <a:cxnLst/>
                <a:rect l="l" t="t" r="r" b="b"/>
                <a:pathLst>
                  <a:path w="4551" h="4780" extrusionOk="0">
                    <a:moveTo>
                      <a:pt x="2089" y="0"/>
                    </a:moveTo>
                    <a:lnTo>
                      <a:pt x="1946" y="258"/>
                    </a:lnTo>
                    <a:cubicBezTo>
                      <a:pt x="1689" y="659"/>
                      <a:pt x="1460" y="1088"/>
                      <a:pt x="1260" y="1517"/>
                    </a:cubicBezTo>
                    <a:cubicBezTo>
                      <a:pt x="1145" y="1775"/>
                      <a:pt x="1059" y="2061"/>
                      <a:pt x="1031" y="2319"/>
                    </a:cubicBezTo>
                    <a:cubicBezTo>
                      <a:pt x="973" y="2948"/>
                      <a:pt x="401" y="3807"/>
                      <a:pt x="86" y="4236"/>
                    </a:cubicBezTo>
                    <a:cubicBezTo>
                      <a:pt x="0" y="4379"/>
                      <a:pt x="29" y="4551"/>
                      <a:pt x="143" y="4665"/>
                    </a:cubicBezTo>
                    <a:cubicBezTo>
                      <a:pt x="201" y="4723"/>
                      <a:pt x="286" y="4751"/>
                      <a:pt x="344" y="4780"/>
                    </a:cubicBezTo>
                    <a:cubicBezTo>
                      <a:pt x="430" y="4780"/>
                      <a:pt x="515" y="4723"/>
                      <a:pt x="573" y="4665"/>
                    </a:cubicBezTo>
                    <a:cubicBezTo>
                      <a:pt x="945" y="4322"/>
                      <a:pt x="1746" y="3664"/>
                      <a:pt x="2376" y="3521"/>
                    </a:cubicBezTo>
                    <a:cubicBezTo>
                      <a:pt x="2633" y="3463"/>
                      <a:pt x="2891" y="3349"/>
                      <a:pt x="3120" y="3206"/>
                    </a:cubicBezTo>
                    <a:cubicBezTo>
                      <a:pt x="3549" y="2948"/>
                      <a:pt x="3921" y="2662"/>
                      <a:pt x="4322" y="2376"/>
                    </a:cubicBezTo>
                    <a:cubicBezTo>
                      <a:pt x="4465" y="2261"/>
                      <a:pt x="4551" y="2175"/>
                      <a:pt x="4551" y="2175"/>
                    </a:cubicBezTo>
                    <a:lnTo>
                      <a:pt x="20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91"/>
              <p:cNvSpPr/>
              <p:nvPr/>
            </p:nvSpPr>
            <p:spPr>
              <a:xfrm rot="-5604720">
                <a:off x="1039735" y="2599119"/>
                <a:ext cx="219501" cy="209253"/>
              </a:xfrm>
              <a:custGeom>
                <a:avLst/>
                <a:gdLst/>
                <a:ahLst/>
                <a:cxnLst/>
                <a:rect l="l" t="t" r="r" b="b"/>
                <a:pathLst>
                  <a:path w="3063" h="2920" extrusionOk="0">
                    <a:moveTo>
                      <a:pt x="687" y="0"/>
                    </a:moveTo>
                    <a:cubicBezTo>
                      <a:pt x="430" y="401"/>
                      <a:pt x="201" y="830"/>
                      <a:pt x="1" y="1259"/>
                    </a:cubicBezTo>
                    <a:lnTo>
                      <a:pt x="1889" y="2919"/>
                    </a:lnTo>
                    <a:cubicBezTo>
                      <a:pt x="2290" y="2690"/>
                      <a:pt x="2691" y="2404"/>
                      <a:pt x="3063" y="2118"/>
                    </a:cubicBezTo>
                    <a:lnTo>
                      <a:pt x="6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1"/>
              <p:cNvSpPr/>
              <p:nvPr/>
            </p:nvSpPr>
            <p:spPr>
              <a:xfrm rot="-5604720">
                <a:off x="984205" y="2560906"/>
                <a:ext cx="233905" cy="215416"/>
              </a:xfrm>
              <a:custGeom>
                <a:avLst/>
                <a:gdLst/>
                <a:ahLst/>
                <a:cxnLst/>
                <a:rect l="l" t="t" r="r" b="b"/>
                <a:pathLst>
                  <a:path w="3264" h="3006" extrusionOk="0">
                    <a:moveTo>
                      <a:pt x="401" y="0"/>
                    </a:moveTo>
                    <a:lnTo>
                      <a:pt x="1" y="458"/>
                    </a:lnTo>
                    <a:lnTo>
                      <a:pt x="2863" y="3005"/>
                    </a:lnTo>
                    <a:lnTo>
                      <a:pt x="3263" y="2547"/>
                    </a:lnTo>
                    <a:lnTo>
                      <a:pt x="4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1"/>
              <p:cNvSpPr/>
              <p:nvPr/>
            </p:nvSpPr>
            <p:spPr>
              <a:xfrm rot="-5604720">
                <a:off x="961350" y="2829837"/>
                <a:ext cx="112868" cy="121037"/>
              </a:xfrm>
              <a:custGeom>
                <a:avLst/>
                <a:gdLst/>
                <a:ahLst/>
                <a:cxnLst/>
                <a:rect l="l" t="t" r="r" b="b"/>
                <a:pathLst>
                  <a:path w="1575" h="1689" extrusionOk="0">
                    <a:moveTo>
                      <a:pt x="1231" y="0"/>
                    </a:moveTo>
                    <a:lnTo>
                      <a:pt x="1" y="1374"/>
                    </a:lnTo>
                    <a:lnTo>
                      <a:pt x="373" y="1689"/>
                    </a:lnTo>
                    <a:lnTo>
                      <a:pt x="1575" y="344"/>
                    </a:lnTo>
                    <a:lnTo>
                      <a:pt x="12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1"/>
              <p:cNvSpPr/>
              <p:nvPr/>
            </p:nvSpPr>
            <p:spPr>
              <a:xfrm rot="-5604720">
                <a:off x="650742" y="2900504"/>
                <a:ext cx="424598" cy="384395"/>
              </a:xfrm>
              <a:custGeom>
                <a:avLst/>
                <a:gdLst/>
                <a:ahLst/>
                <a:cxnLst/>
                <a:rect l="l" t="t" r="r" b="b"/>
                <a:pathLst>
                  <a:path w="5925" h="5364" extrusionOk="0">
                    <a:moveTo>
                      <a:pt x="1116" y="1"/>
                    </a:moveTo>
                    <a:cubicBezTo>
                      <a:pt x="847" y="1"/>
                      <a:pt x="576" y="108"/>
                      <a:pt x="373" y="326"/>
                    </a:cubicBezTo>
                    <a:cubicBezTo>
                      <a:pt x="0" y="756"/>
                      <a:pt x="58" y="1414"/>
                      <a:pt x="516" y="1757"/>
                    </a:cubicBezTo>
                    <a:lnTo>
                      <a:pt x="5066" y="5363"/>
                    </a:lnTo>
                    <a:lnTo>
                      <a:pt x="5925" y="4390"/>
                    </a:lnTo>
                    <a:lnTo>
                      <a:pt x="1832" y="298"/>
                    </a:lnTo>
                    <a:cubicBezTo>
                      <a:pt x="1635" y="101"/>
                      <a:pt x="1376" y="1"/>
                      <a:pt x="1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1"/>
              <p:cNvSpPr/>
              <p:nvPr/>
            </p:nvSpPr>
            <p:spPr>
              <a:xfrm rot="-2700000">
                <a:off x="3214673" y="3514046"/>
                <a:ext cx="1187077" cy="319540"/>
              </a:xfrm>
              <a:custGeom>
                <a:avLst/>
                <a:gdLst/>
                <a:ahLst/>
                <a:cxnLst/>
                <a:rect l="l" t="t" r="r" b="b"/>
                <a:pathLst>
                  <a:path w="16565" h="4459" extrusionOk="0">
                    <a:moveTo>
                      <a:pt x="1373" y="0"/>
                    </a:moveTo>
                    <a:cubicBezTo>
                      <a:pt x="1099" y="0"/>
                      <a:pt x="842" y="75"/>
                      <a:pt x="601" y="250"/>
                    </a:cubicBezTo>
                    <a:cubicBezTo>
                      <a:pt x="286" y="450"/>
                      <a:pt x="86" y="765"/>
                      <a:pt x="29" y="1108"/>
                    </a:cubicBezTo>
                    <a:cubicBezTo>
                      <a:pt x="0" y="1337"/>
                      <a:pt x="0" y="1538"/>
                      <a:pt x="57" y="1767"/>
                    </a:cubicBezTo>
                    <a:cubicBezTo>
                      <a:pt x="201" y="2253"/>
                      <a:pt x="630" y="2625"/>
                      <a:pt x="1145" y="2711"/>
                    </a:cubicBezTo>
                    <a:lnTo>
                      <a:pt x="9445" y="4257"/>
                    </a:lnTo>
                    <a:lnTo>
                      <a:pt x="9731" y="4142"/>
                    </a:lnTo>
                    <a:cubicBezTo>
                      <a:pt x="10324" y="3905"/>
                      <a:pt x="10944" y="3777"/>
                      <a:pt x="11563" y="3777"/>
                    </a:cubicBezTo>
                    <a:cubicBezTo>
                      <a:pt x="11840" y="3777"/>
                      <a:pt x="12118" y="3803"/>
                      <a:pt x="12392" y="3856"/>
                    </a:cubicBezTo>
                    <a:lnTo>
                      <a:pt x="15598" y="4371"/>
                    </a:lnTo>
                    <a:lnTo>
                      <a:pt x="16113" y="4457"/>
                    </a:lnTo>
                    <a:cubicBezTo>
                      <a:pt x="16124" y="4458"/>
                      <a:pt x="16135" y="4459"/>
                      <a:pt x="16146" y="4459"/>
                    </a:cubicBezTo>
                    <a:cubicBezTo>
                      <a:pt x="16387" y="4459"/>
                      <a:pt x="16565" y="4161"/>
                      <a:pt x="16428" y="3942"/>
                    </a:cubicBezTo>
                    <a:cubicBezTo>
                      <a:pt x="16370" y="3884"/>
                      <a:pt x="16313" y="3827"/>
                      <a:pt x="16227" y="3799"/>
                    </a:cubicBezTo>
                    <a:lnTo>
                      <a:pt x="15712" y="3684"/>
                    </a:lnTo>
                    <a:lnTo>
                      <a:pt x="12564" y="3026"/>
                    </a:lnTo>
                    <a:cubicBezTo>
                      <a:pt x="11677" y="2854"/>
                      <a:pt x="10847" y="2425"/>
                      <a:pt x="10189" y="1795"/>
                    </a:cubicBezTo>
                    <a:lnTo>
                      <a:pt x="9960" y="1566"/>
                    </a:lnTo>
                    <a:lnTo>
                      <a:pt x="1632" y="21"/>
                    </a:lnTo>
                    <a:cubicBezTo>
                      <a:pt x="1544" y="7"/>
                      <a:pt x="1457" y="0"/>
                      <a:pt x="1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1"/>
              <p:cNvSpPr/>
              <p:nvPr/>
            </p:nvSpPr>
            <p:spPr>
              <a:xfrm rot="-2700000">
                <a:off x="3226904" y="3693318"/>
                <a:ext cx="744565" cy="308002"/>
              </a:xfrm>
              <a:custGeom>
                <a:avLst/>
                <a:gdLst/>
                <a:ahLst/>
                <a:cxnLst/>
                <a:rect l="l" t="t" r="r" b="b"/>
                <a:pathLst>
                  <a:path w="10390" h="4298" extrusionOk="0">
                    <a:moveTo>
                      <a:pt x="1787" y="0"/>
                    </a:moveTo>
                    <a:cubicBezTo>
                      <a:pt x="1527" y="0"/>
                      <a:pt x="1263" y="86"/>
                      <a:pt x="1031" y="234"/>
                    </a:cubicBezTo>
                    <a:cubicBezTo>
                      <a:pt x="0" y="920"/>
                      <a:pt x="344" y="2523"/>
                      <a:pt x="1574" y="2752"/>
                    </a:cubicBezTo>
                    <a:lnTo>
                      <a:pt x="9874" y="4298"/>
                    </a:lnTo>
                    <a:lnTo>
                      <a:pt x="10389" y="1607"/>
                    </a:lnTo>
                    <a:lnTo>
                      <a:pt x="2061" y="33"/>
                    </a:lnTo>
                    <a:cubicBezTo>
                      <a:pt x="1971" y="11"/>
                      <a:pt x="1879" y="0"/>
                      <a:pt x="1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1"/>
              <p:cNvSpPr/>
              <p:nvPr/>
            </p:nvSpPr>
            <p:spPr>
              <a:xfrm rot="-2700000">
                <a:off x="3387895" y="3863071"/>
                <a:ext cx="190764" cy="107994"/>
              </a:xfrm>
              <a:custGeom>
                <a:avLst/>
                <a:gdLst/>
                <a:ahLst/>
                <a:cxnLst/>
                <a:rect l="l" t="t" r="r" b="b"/>
                <a:pathLst>
                  <a:path w="2662" h="1507" extrusionOk="0">
                    <a:moveTo>
                      <a:pt x="668" y="0"/>
                    </a:moveTo>
                    <a:cubicBezTo>
                      <a:pt x="367" y="0"/>
                      <a:pt x="109" y="216"/>
                      <a:pt x="58" y="524"/>
                    </a:cubicBezTo>
                    <a:cubicBezTo>
                      <a:pt x="0" y="868"/>
                      <a:pt x="201" y="1182"/>
                      <a:pt x="544" y="1240"/>
                    </a:cubicBezTo>
                    <a:lnTo>
                      <a:pt x="1889" y="1497"/>
                    </a:lnTo>
                    <a:cubicBezTo>
                      <a:pt x="1925" y="1503"/>
                      <a:pt x="1960" y="1506"/>
                      <a:pt x="1994" y="1506"/>
                    </a:cubicBezTo>
                    <a:cubicBezTo>
                      <a:pt x="2295" y="1506"/>
                      <a:pt x="2553" y="1290"/>
                      <a:pt x="2605" y="982"/>
                    </a:cubicBezTo>
                    <a:cubicBezTo>
                      <a:pt x="2662" y="667"/>
                      <a:pt x="2462" y="324"/>
                      <a:pt x="2118" y="267"/>
                    </a:cubicBezTo>
                    <a:lnTo>
                      <a:pt x="773" y="9"/>
                    </a:lnTo>
                    <a:cubicBezTo>
                      <a:pt x="738" y="3"/>
                      <a:pt x="702"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1"/>
              <p:cNvSpPr/>
              <p:nvPr/>
            </p:nvSpPr>
            <p:spPr>
              <a:xfrm rot="-2700000">
                <a:off x="3439889" y="3906143"/>
                <a:ext cx="28808" cy="59551"/>
              </a:xfrm>
              <a:custGeom>
                <a:avLst/>
                <a:gdLst/>
                <a:ahLst/>
                <a:cxnLst/>
                <a:rect l="l" t="t" r="r" b="b"/>
                <a:pathLst>
                  <a:path w="402" h="831" extrusionOk="0">
                    <a:moveTo>
                      <a:pt x="144" y="0"/>
                    </a:moveTo>
                    <a:lnTo>
                      <a:pt x="1" y="773"/>
                    </a:lnTo>
                    <a:lnTo>
                      <a:pt x="258" y="830"/>
                    </a:lnTo>
                    <a:lnTo>
                      <a:pt x="401" y="57"/>
                    </a:lnTo>
                    <a:lnTo>
                      <a:pt x="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91"/>
              <p:cNvSpPr/>
              <p:nvPr/>
            </p:nvSpPr>
            <p:spPr>
              <a:xfrm rot="-2700000">
                <a:off x="3469620" y="3887571"/>
                <a:ext cx="28736" cy="57473"/>
              </a:xfrm>
              <a:custGeom>
                <a:avLst/>
                <a:gdLst/>
                <a:ahLst/>
                <a:cxnLst/>
                <a:rect l="l" t="t" r="r" b="b"/>
                <a:pathLst>
                  <a:path w="401" h="802" extrusionOk="0">
                    <a:moveTo>
                      <a:pt x="143" y="1"/>
                    </a:moveTo>
                    <a:lnTo>
                      <a:pt x="0" y="773"/>
                    </a:lnTo>
                    <a:lnTo>
                      <a:pt x="258" y="802"/>
                    </a:lnTo>
                    <a:lnTo>
                      <a:pt x="401" y="29"/>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91"/>
              <p:cNvSpPr/>
              <p:nvPr/>
            </p:nvSpPr>
            <p:spPr>
              <a:xfrm rot="-2700000">
                <a:off x="3497860" y="3868441"/>
                <a:ext cx="28808" cy="59551"/>
              </a:xfrm>
              <a:custGeom>
                <a:avLst/>
                <a:gdLst/>
                <a:ahLst/>
                <a:cxnLst/>
                <a:rect l="l" t="t" r="r" b="b"/>
                <a:pathLst>
                  <a:path w="402" h="831" extrusionOk="0">
                    <a:moveTo>
                      <a:pt x="144" y="0"/>
                    </a:moveTo>
                    <a:lnTo>
                      <a:pt x="1" y="773"/>
                    </a:lnTo>
                    <a:lnTo>
                      <a:pt x="259" y="830"/>
                    </a:lnTo>
                    <a:lnTo>
                      <a:pt x="402" y="58"/>
                    </a:lnTo>
                    <a:lnTo>
                      <a:pt x="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91"/>
              <p:cNvSpPr/>
              <p:nvPr/>
            </p:nvSpPr>
            <p:spPr>
              <a:xfrm>
                <a:off x="2672726" y="3317215"/>
                <a:ext cx="114877" cy="116023"/>
              </a:xfrm>
              <a:custGeom>
                <a:avLst/>
                <a:gdLst/>
                <a:ahLst/>
                <a:cxnLst/>
                <a:rect l="l" t="t" r="r" b="b"/>
                <a:pathLst>
                  <a:path w="1603" h="1619" extrusionOk="0">
                    <a:moveTo>
                      <a:pt x="956" y="0"/>
                    </a:moveTo>
                    <a:cubicBezTo>
                      <a:pt x="787" y="0"/>
                      <a:pt x="616" y="67"/>
                      <a:pt x="487" y="216"/>
                    </a:cubicBezTo>
                    <a:lnTo>
                      <a:pt x="0" y="760"/>
                    </a:lnTo>
                    <a:lnTo>
                      <a:pt x="973" y="1618"/>
                    </a:lnTo>
                    <a:lnTo>
                      <a:pt x="1460" y="1074"/>
                    </a:lnTo>
                    <a:cubicBezTo>
                      <a:pt x="1546" y="931"/>
                      <a:pt x="1603" y="760"/>
                      <a:pt x="1603" y="588"/>
                    </a:cubicBezTo>
                    <a:cubicBezTo>
                      <a:pt x="1584" y="233"/>
                      <a:pt x="1273" y="0"/>
                      <a:pt x="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91"/>
              <p:cNvSpPr/>
              <p:nvPr/>
            </p:nvSpPr>
            <p:spPr>
              <a:xfrm>
                <a:off x="2611239" y="3371607"/>
                <a:ext cx="131287" cy="113802"/>
              </a:xfrm>
              <a:custGeom>
                <a:avLst/>
                <a:gdLst/>
                <a:ahLst/>
                <a:cxnLst/>
                <a:rect l="l" t="t" r="r" b="b"/>
                <a:pathLst>
                  <a:path w="1832" h="1588" extrusionOk="0">
                    <a:moveTo>
                      <a:pt x="858" y="1"/>
                    </a:moveTo>
                    <a:lnTo>
                      <a:pt x="372" y="544"/>
                    </a:lnTo>
                    <a:cubicBezTo>
                      <a:pt x="1" y="1024"/>
                      <a:pt x="428" y="1587"/>
                      <a:pt x="905" y="1587"/>
                    </a:cubicBezTo>
                    <a:cubicBezTo>
                      <a:pt x="1055" y="1587"/>
                      <a:pt x="1209" y="1532"/>
                      <a:pt x="1345" y="1403"/>
                    </a:cubicBezTo>
                    <a:lnTo>
                      <a:pt x="1831" y="859"/>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91"/>
              <p:cNvSpPr/>
              <p:nvPr/>
            </p:nvSpPr>
            <p:spPr>
              <a:xfrm>
                <a:off x="1864649" y="3619777"/>
                <a:ext cx="131287" cy="114948"/>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91"/>
              <p:cNvSpPr/>
              <p:nvPr/>
            </p:nvSpPr>
            <p:spPr>
              <a:xfrm>
                <a:off x="1784314" y="3569971"/>
                <a:ext cx="141894" cy="117600"/>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91"/>
              <p:cNvSpPr/>
              <p:nvPr/>
            </p:nvSpPr>
            <p:spPr>
              <a:xfrm>
                <a:off x="3237506" y="3540733"/>
                <a:ext cx="144903" cy="121685"/>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91"/>
              <p:cNvSpPr/>
              <p:nvPr/>
            </p:nvSpPr>
            <p:spPr>
              <a:xfrm>
                <a:off x="1354906" y="3218391"/>
                <a:ext cx="144688" cy="120323"/>
              </a:xfrm>
              <a:custGeom>
                <a:avLst/>
                <a:gdLst/>
                <a:ahLst/>
                <a:cxnLst/>
                <a:rect l="l" t="t" r="r" b="b"/>
                <a:pathLst>
                  <a:path w="2019" h="1679" extrusionOk="0">
                    <a:moveTo>
                      <a:pt x="986" y="0"/>
                    </a:moveTo>
                    <a:cubicBezTo>
                      <a:pt x="667" y="0"/>
                      <a:pt x="371" y="192"/>
                      <a:pt x="245" y="507"/>
                    </a:cubicBezTo>
                    <a:cubicBezTo>
                      <a:pt x="1" y="1093"/>
                      <a:pt x="464" y="1679"/>
                      <a:pt x="1032" y="1679"/>
                    </a:cubicBezTo>
                    <a:cubicBezTo>
                      <a:pt x="1130" y="1679"/>
                      <a:pt x="1231" y="1661"/>
                      <a:pt x="1332" y="1624"/>
                    </a:cubicBezTo>
                    <a:cubicBezTo>
                      <a:pt x="2019" y="1337"/>
                      <a:pt x="2019" y="364"/>
                      <a:pt x="1332" y="78"/>
                    </a:cubicBezTo>
                    <a:cubicBezTo>
                      <a:pt x="1218" y="25"/>
                      <a:pt x="1101" y="0"/>
                      <a:pt x="9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91"/>
              <p:cNvSpPr/>
              <p:nvPr/>
            </p:nvSpPr>
            <p:spPr>
              <a:xfrm>
                <a:off x="1392888" y="3242399"/>
                <a:ext cx="69800" cy="73885"/>
              </a:xfrm>
              <a:custGeom>
                <a:avLst/>
                <a:gdLst/>
                <a:ahLst/>
                <a:cxnLst/>
                <a:rect l="l" t="t" r="r" b="b"/>
                <a:pathLst>
                  <a:path w="974" h="1031" extrusionOk="0">
                    <a:moveTo>
                      <a:pt x="201" y="1"/>
                    </a:moveTo>
                    <a:lnTo>
                      <a:pt x="1" y="172"/>
                    </a:lnTo>
                    <a:lnTo>
                      <a:pt x="773" y="1031"/>
                    </a:lnTo>
                    <a:lnTo>
                      <a:pt x="974" y="859"/>
                    </a:lnTo>
                    <a:lnTo>
                      <a:pt x="201" y="1"/>
                    </a:lnTo>
                    <a:close/>
                  </a:path>
                </a:pathLst>
              </a:custGeom>
              <a:solidFill>
                <a:srgbClr val="88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91"/>
              <p:cNvSpPr/>
              <p:nvPr/>
            </p:nvSpPr>
            <p:spPr>
              <a:xfrm>
                <a:off x="1663633" y="3833119"/>
                <a:ext cx="201088" cy="201016"/>
              </a:xfrm>
              <a:custGeom>
                <a:avLst/>
                <a:gdLst/>
                <a:ahLst/>
                <a:cxnLst/>
                <a:rect l="l" t="t" r="r" b="b"/>
                <a:pathLst>
                  <a:path w="2806" h="2805" extrusionOk="0">
                    <a:moveTo>
                      <a:pt x="773" y="0"/>
                    </a:moveTo>
                    <a:lnTo>
                      <a:pt x="773" y="773"/>
                    </a:lnTo>
                    <a:lnTo>
                      <a:pt x="0" y="773"/>
                    </a:lnTo>
                    <a:lnTo>
                      <a:pt x="0" y="2032"/>
                    </a:lnTo>
                    <a:lnTo>
                      <a:pt x="773" y="2032"/>
                    </a:lnTo>
                    <a:lnTo>
                      <a:pt x="773" y="2805"/>
                    </a:lnTo>
                    <a:lnTo>
                      <a:pt x="2032" y="2805"/>
                    </a:lnTo>
                    <a:lnTo>
                      <a:pt x="2032" y="2032"/>
                    </a:lnTo>
                    <a:lnTo>
                      <a:pt x="2805" y="2032"/>
                    </a:lnTo>
                    <a:lnTo>
                      <a:pt x="2805" y="773"/>
                    </a:lnTo>
                    <a:lnTo>
                      <a:pt x="2032" y="773"/>
                    </a:lnTo>
                    <a:lnTo>
                      <a:pt x="20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91"/>
              <p:cNvSpPr/>
              <p:nvPr/>
            </p:nvSpPr>
            <p:spPr>
              <a:xfrm>
                <a:off x="1815416" y="3004477"/>
                <a:ext cx="201016" cy="201088"/>
              </a:xfrm>
              <a:custGeom>
                <a:avLst/>
                <a:gdLst/>
                <a:ahLst/>
                <a:cxnLst/>
                <a:rect l="l" t="t" r="r" b="b"/>
                <a:pathLst>
                  <a:path w="2805" h="2806" extrusionOk="0">
                    <a:moveTo>
                      <a:pt x="773" y="1"/>
                    </a:moveTo>
                    <a:lnTo>
                      <a:pt x="773" y="745"/>
                    </a:lnTo>
                    <a:lnTo>
                      <a:pt x="0" y="745"/>
                    </a:lnTo>
                    <a:lnTo>
                      <a:pt x="0" y="2033"/>
                    </a:lnTo>
                    <a:lnTo>
                      <a:pt x="773" y="2033"/>
                    </a:lnTo>
                    <a:lnTo>
                      <a:pt x="773" y="2806"/>
                    </a:lnTo>
                    <a:lnTo>
                      <a:pt x="2032" y="2806"/>
                    </a:lnTo>
                    <a:lnTo>
                      <a:pt x="2032" y="2033"/>
                    </a:lnTo>
                    <a:lnTo>
                      <a:pt x="2805" y="2033"/>
                    </a:lnTo>
                    <a:lnTo>
                      <a:pt x="2805" y="745"/>
                    </a:lnTo>
                    <a:lnTo>
                      <a:pt x="2032" y="745"/>
                    </a:lnTo>
                    <a:lnTo>
                      <a:pt x="20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91"/>
              <p:cNvSpPr/>
              <p:nvPr/>
            </p:nvSpPr>
            <p:spPr>
              <a:xfrm>
                <a:off x="2783446" y="3990993"/>
                <a:ext cx="92374" cy="92374"/>
              </a:xfrm>
              <a:custGeom>
                <a:avLst/>
                <a:gdLst/>
                <a:ahLst/>
                <a:cxnLst/>
                <a:rect l="l" t="t" r="r" b="b"/>
                <a:pathLst>
                  <a:path w="1289" h="1289" extrusionOk="0">
                    <a:moveTo>
                      <a:pt x="344" y="1"/>
                    </a:moveTo>
                    <a:lnTo>
                      <a:pt x="344" y="344"/>
                    </a:lnTo>
                    <a:lnTo>
                      <a:pt x="1" y="344"/>
                    </a:lnTo>
                    <a:lnTo>
                      <a:pt x="1" y="945"/>
                    </a:lnTo>
                    <a:lnTo>
                      <a:pt x="344" y="945"/>
                    </a:lnTo>
                    <a:lnTo>
                      <a:pt x="344" y="1289"/>
                    </a:lnTo>
                    <a:lnTo>
                      <a:pt x="945" y="1289"/>
                    </a:lnTo>
                    <a:lnTo>
                      <a:pt x="945" y="945"/>
                    </a:lnTo>
                    <a:lnTo>
                      <a:pt x="1288" y="945"/>
                    </a:lnTo>
                    <a:lnTo>
                      <a:pt x="1288" y="344"/>
                    </a:lnTo>
                    <a:lnTo>
                      <a:pt x="945" y="344"/>
                    </a:lnTo>
                    <a:lnTo>
                      <a:pt x="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91"/>
              <p:cNvSpPr/>
              <p:nvPr/>
            </p:nvSpPr>
            <p:spPr>
              <a:xfrm>
                <a:off x="2481958" y="3264972"/>
                <a:ext cx="92374" cy="94381"/>
              </a:xfrm>
              <a:custGeom>
                <a:avLst/>
                <a:gdLst/>
                <a:ahLst/>
                <a:cxnLst/>
                <a:rect l="l" t="t" r="r" b="b"/>
                <a:pathLst>
                  <a:path w="1289" h="1317" extrusionOk="0">
                    <a:moveTo>
                      <a:pt x="344" y="0"/>
                    </a:moveTo>
                    <a:lnTo>
                      <a:pt x="344" y="373"/>
                    </a:lnTo>
                    <a:lnTo>
                      <a:pt x="1" y="373"/>
                    </a:lnTo>
                    <a:lnTo>
                      <a:pt x="1" y="974"/>
                    </a:lnTo>
                    <a:lnTo>
                      <a:pt x="344" y="974"/>
                    </a:lnTo>
                    <a:lnTo>
                      <a:pt x="344" y="1317"/>
                    </a:lnTo>
                    <a:lnTo>
                      <a:pt x="945" y="1317"/>
                    </a:lnTo>
                    <a:lnTo>
                      <a:pt x="945" y="974"/>
                    </a:lnTo>
                    <a:lnTo>
                      <a:pt x="1288" y="974"/>
                    </a:lnTo>
                    <a:lnTo>
                      <a:pt x="1288" y="373"/>
                    </a:lnTo>
                    <a:lnTo>
                      <a:pt x="945" y="373"/>
                    </a:lnTo>
                    <a:lnTo>
                      <a:pt x="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91"/>
              <p:cNvSpPr/>
              <p:nvPr/>
            </p:nvSpPr>
            <p:spPr>
              <a:xfrm>
                <a:off x="2229702" y="2866596"/>
                <a:ext cx="156943" cy="125698"/>
              </a:xfrm>
              <a:custGeom>
                <a:avLst/>
                <a:gdLst/>
                <a:ahLst/>
                <a:cxnLst/>
                <a:rect l="l" t="t" r="r" b="b"/>
                <a:pathLst>
                  <a:path w="2190" h="1754" extrusionOk="0">
                    <a:moveTo>
                      <a:pt x="630" y="0"/>
                    </a:moveTo>
                    <a:cubicBezTo>
                      <a:pt x="487" y="0"/>
                      <a:pt x="344" y="50"/>
                      <a:pt x="229" y="150"/>
                    </a:cubicBezTo>
                    <a:cubicBezTo>
                      <a:pt x="0" y="379"/>
                      <a:pt x="0" y="723"/>
                      <a:pt x="229" y="952"/>
                    </a:cubicBezTo>
                    <a:lnTo>
                      <a:pt x="1031" y="1753"/>
                    </a:lnTo>
                    <a:lnTo>
                      <a:pt x="1832" y="952"/>
                    </a:lnTo>
                    <a:cubicBezTo>
                      <a:pt x="2190" y="549"/>
                      <a:pt x="1814" y="8"/>
                      <a:pt x="1387" y="8"/>
                    </a:cubicBezTo>
                    <a:cubicBezTo>
                      <a:pt x="1267" y="8"/>
                      <a:pt x="1144" y="50"/>
                      <a:pt x="1031" y="150"/>
                    </a:cubicBezTo>
                    <a:cubicBezTo>
                      <a:pt x="916" y="50"/>
                      <a:pt x="773" y="0"/>
                      <a:pt x="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91"/>
              <p:cNvSpPr/>
              <p:nvPr/>
            </p:nvSpPr>
            <p:spPr>
              <a:xfrm>
                <a:off x="2705548" y="3746980"/>
                <a:ext cx="156800" cy="127203"/>
              </a:xfrm>
              <a:custGeom>
                <a:avLst/>
                <a:gdLst/>
                <a:ahLst/>
                <a:cxnLst/>
                <a:rect l="l" t="t" r="r" b="b"/>
                <a:pathLst>
                  <a:path w="2188" h="1775" extrusionOk="0">
                    <a:moveTo>
                      <a:pt x="630" y="0"/>
                    </a:moveTo>
                    <a:cubicBezTo>
                      <a:pt x="487" y="0"/>
                      <a:pt x="343" y="57"/>
                      <a:pt x="229" y="172"/>
                    </a:cubicBezTo>
                    <a:cubicBezTo>
                      <a:pt x="0" y="401"/>
                      <a:pt x="0" y="744"/>
                      <a:pt x="229" y="973"/>
                    </a:cubicBezTo>
                    <a:lnTo>
                      <a:pt x="1030" y="1774"/>
                    </a:lnTo>
                    <a:lnTo>
                      <a:pt x="1832" y="973"/>
                    </a:lnTo>
                    <a:cubicBezTo>
                      <a:pt x="2187" y="551"/>
                      <a:pt x="1818" y="26"/>
                      <a:pt x="1395" y="26"/>
                    </a:cubicBezTo>
                    <a:cubicBezTo>
                      <a:pt x="1272" y="26"/>
                      <a:pt x="1146" y="69"/>
                      <a:pt x="1030" y="172"/>
                    </a:cubicBezTo>
                    <a:cubicBezTo>
                      <a:pt x="916" y="57"/>
                      <a:pt x="773" y="0"/>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91"/>
              <p:cNvSpPr/>
              <p:nvPr/>
            </p:nvSpPr>
            <p:spPr>
              <a:xfrm>
                <a:off x="3166989" y="2911888"/>
                <a:ext cx="219577" cy="174715"/>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91"/>
              <p:cNvSpPr/>
              <p:nvPr/>
            </p:nvSpPr>
            <p:spPr>
              <a:xfrm>
                <a:off x="1749772" y="2741974"/>
                <a:ext cx="100544" cy="84491"/>
              </a:xfrm>
              <a:custGeom>
                <a:avLst/>
                <a:gdLst/>
                <a:ahLst/>
                <a:cxnLst/>
                <a:rect l="l" t="t" r="r" b="b"/>
                <a:pathLst>
                  <a:path w="1403" h="1179" extrusionOk="0">
                    <a:moveTo>
                      <a:pt x="802" y="1"/>
                    </a:moveTo>
                    <a:cubicBezTo>
                      <a:pt x="258" y="1"/>
                      <a:pt x="1" y="630"/>
                      <a:pt x="373" y="1002"/>
                    </a:cubicBezTo>
                    <a:cubicBezTo>
                      <a:pt x="494" y="1124"/>
                      <a:pt x="647" y="1178"/>
                      <a:pt x="796" y="1178"/>
                    </a:cubicBezTo>
                    <a:cubicBezTo>
                      <a:pt x="1105" y="1178"/>
                      <a:pt x="1403" y="948"/>
                      <a:pt x="1403" y="602"/>
                    </a:cubicBezTo>
                    <a:cubicBezTo>
                      <a:pt x="1403"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91"/>
              <p:cNvSpPr/>
              <p:nvPr/>
            </p:nvSpPr>
            <p:spPr>
              <a:xfrm>
                <a:off x="2266609" y="3162422"/>
                <a:ext cx="100544" cy="84420"/>
              </a:xfrm>
              <a:custGeom>
                <a:avLst/>
                <a:gdLst/>
                <a:ahLst/>
                <a:cxnLst/>
                <a:rect l="l" t="t" r="r" b="b"/>
                <a:pathLst>
                  <a:path w="1403" h="1178" extrusionOk="0">
                    <a:moveTo>
                      <a:pt x="802" y="1"/>
                    </a:moveTo>
                    <a:cubicBezTo>
                      <a:pt x="258" y="1"/>
                      <a:pt x="1" y="630"/>
                      <a:pt x="373" y="1002"/>
                    </a:cubicBezTo>
                    <a:cubicBezTo>
                      <a:pt x="493" y="1123"/>
                      <a:pt x="644" y="1177"/>
                      <a:pt x="792" y="1177"/>
                    </a:cubicBezTo>
                    <a:cubicBezTo>
                      <a:pt x="1102" y="1177"/>
                      <a:pt x="1403" y="940"/>
                      <a:pt x="1403" y="573"/>
                    </a:cubicBezTo>
                    <a:cubicBezTo>
                      <a:pt x="1374"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91"/>
              <p:cNvSpPr/>
              <p:nvPr/>
            </p:nvSpPr>
            <p:spPr>
              <a:xfrm>
                <a:off x="2010953" y="1846691"/>
                <a:ext cx="27346" cy="70590"/>
              </a:xfrm>
              <a:custGeom>
                <a:avLst/>
                <a:gdLst/>
                <a:ahLst/>
                <a:cxnLst/>
                <a:rect l="l" t="t" r="r" b="b"/>
                <a:pathLst>
                  <a:path w="344" h="888" extrusionOk="0">
                    <a:moveTo>
                      <a:pt x="200" y="0"/>
                    </a:moveTo>
                    <a:lnTo>
                      <a:pt x="0" y="29"/>
                    </a:lnTo>
                    <a:lnTo>
                      <a:pt x="143" y="887"/>
                    </a:lnTo>
                    <a:lnTo>
                      <a:pt x="344" y="859"/>
                    </a:lnTo>
                    <a:lnTo>
                      <a:pt x="2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91"/>
              <p:cNvSpPr/>
              <p:nvPr/>
            </p:nvSpPr>
            <p:spPr>
              <a:xfrm>
                <a:off x="3463343" y="246788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91"/>
              <p:cNvSpPr/>
              <p:nvPr/>
            </p:nvSpPr>
            <p:spPr>
              <a:xfrm rot="-1932883">
                <a:off x="2270689" y="1827413"/>
                <a:ext cx="219572" cy="174712"/>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91"/>
              <p:cNvSpPr/>
              <p:nvPr/>
            </p:nvSpPr>
            <p:spPr>
              <a:xfrm>
                <a:off x="945331" y="354073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91"/>
              <p:cNvSpPr/>
              <p:nvPr/>
            </p:nvSpPr>
            <p:spPr>
              <a:xfrm rot="3627148">
                <a:off x="863088" y="2319661"/>
                <a:ext cx="131286" cy="114947"/>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91"/>
              <p:cNvSpPr/>
              <p:nvPr/>
            </p:nvSpPr>
            <p:spPr>
              <a:xfrm rot="3627148">
                <a:off x="862957" y="2229154"/>
                <a:ext cx="141892" cy="117598"/>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91"/>
              <p:cNvSpPr/>
              <p:nvPr/>
            </p:nvSpPr>
            <p:spPr>
              <a:xfrm rot="-3582283">
                <a:off x="2786936" y="1904504"/>
                <a:ext cx="131283" cy="114945"/>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91"/>
              <p:cNvSpPr/>
              <p:nvPr/>
            </p:nvSpPr>
            <p:spPr>
              <a:xfrm rot="-3582283">
                <a:off x="2701924" y="1943509"/>
                <a:ext cx="141889" cy="117596"/>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91"/>
              <p:cNvSpPr/>
              <p:nvPr/>
            </p:nvSpPr>
            <p:spPr>
              <a:xfrm rot="-4390579">
                <a:off x="3423910" y="2098571"/>
                <a:ext cx="736444" cy="63023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91"/>
              <p:cNvSpPr/>
              <p:nvPr/>
            </p:nvSpPr>
            <p:spPr>
              <a:xfrm rot="-4390579">
                <a:off x="3604311" y="2208060"/>
                <a:ext cx="320532" cy="283667"/>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91"/>
              <p:cNvSpPr/>
              <p:nvPr/>
            </p:nvSpPr>
            <p:spPr>
              <a:xfrm rot="-4390579">
                <a:off x="3818410" y="2541610"/>
                <a:ext cx="95690" cy="86782"/>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91"/>
              <p:cNvSpPr/>
              <p:nvPr/>
            </p:nvSpPr>
            <p:spPr>
              <a:xfrm rot="-4390579">
                <a:off x="3824161" y="2529403"/>
                <a:ext cx="62040" cy="61979"/>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91"/>
              <p:cNvSpPr/>
              <p:nvPr/>
            </p:nvSpPr>
            <p:spPr>
              <a:xfrm rot="-4390579">
                <a:off x="3790994" y="2436850"/>
                <a:ext cx="49608" cy="5492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700"/>
                                        </p:tgtEl>
                                        <p:attrNameLst>
                                          <p:attrName>style.visibility</p:attrName>
                                        </p:attrNameLst>
                                      </p:cBhvr>
                                      <p:to>
                                        <p:strVal val="visible"/>
                                      </p:to>
                                    </p:set>
                                    <p:anim calcmode="lin" valueType="num">
                                      <p:cBhvr additive="base">
                                        <p:cTn id="7" dur="1000"/>
                                        <p:tgtEl>
                                          <p:spTgt spid="270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701"/>
                                        </p:tgtEl>
                                        <p:attrNameLst>
                                          <p:attrName>style.visibility</p:attrName>
                                        </p:attrNameLst>
                                      </p:cBhvr>
                                      <p:to>
                                        <p:strVal val="visible"/>
                                      </p:to>
                                    </p:set>
                                    <p:anim calcmode="lin" valueType="num">
                                      <p:cBhvr additive="base">
                                        <p:cTn id="10" dur="1000"/>
                                        <p:tgtEl>
                                          <p:spTgt spid="270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854"/>
        <p:cNvGrpSpPr/>
        <p:nvPr/>
      </p:nvGrpSpPr>
      <p:grpSpPr>
        <a:xfrm>
          <a:off x="0" y="0"/>
          <a:ext cx="0" cy="0"/>
          <a:chOff x="0" y="0"/>
          <a:chExt cx="0" cy="0"/>
        </a:xfrm>
      </p:grpSpPr>
      <p:grpSp>
        <p:nvGrpSpPr>
          <p:cNvPr id="2855" name="Google Shape;2855;p92"/>
          <p:cNvGrpSpPr/>
          <p:nvPr/>
        </p:nvGrpSpPr>
        <p:grpSpPr>
          <a:xfrm>
            <a:off x="1138780" y="938675"/>
            <a:ext cx="7290769" cy="3941568"/>
            <a:chOff x="1465050" y="946225"/>
            <a:chExt cx="6213900" cy="3359100"/>
          </a:xfrm>
        </p:grpSpPr>
        <p:sp>
          <p:nvSpPr>
            <p:cNvPr id="2856" name="Google Shape;2856;p92"/>
            <p:cNvSpPr/>
            <p:nvPr/>
          </p:nvSpPr>
          <p:spPr>
            <a:xfrm flipH="1">
              <a:off x="1465050" y="946225"/>
              <a:ext cx="6213900" cy="33591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2"/>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2"/>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2"/>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92"/>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1" name="Google Shape;2861;p92"/>
          <p:cNvSpPr txBox="1">
            <a:spLocks noGrp="1"/>
          </p:cNvSpPr>
          <p:nvPr>
            <p:ph type="subTitle" idx="1"/>
          </p:nvPr>
        </p:nvSpPr>
        <p:spPr>
          <a:xfrm>
            <a:off x="5273475" y="2846800"/>
            <a:ext cx="2881200" cy="11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2862" name="Google Shape;2862;p92"/>
          <p:cNvSpPr txBox="1">
            <a:spLocks noGrp="1"/>
          </p:cNvSpPr>
          <p:nvPr>
            <p:ph type="title"/>
          </p:nvPr>
        </p:nvSpPr>
        <p:spPr>
          <a:xfrm>
            <a:off x="5266075" y="1983475"/>
            <a:ext cx="2881200" cy="74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BRIEF STORY</a:t>
            </a:r>
            <a:endParaRPr/>
          </a:p>
        </p:txBody>
      </p:sp>
      <p:pic>
        <p:nvPicPr>
          <p:cNvPr id="2863" name="Google Shape;2863;p92"/>
          <p:cNvPicPr preferRelativeResize="0"/>
          <p:nvPr/>
        </p:nvPicPr>
        <p:blipFill rotWithShape="1">
          <a:blip r:embed="rId3">
            <a:alphaModFix/>
          </a:blip>
          <a:srcRect l="10286" r="5189"/>
          <a:stretch/>
        </p:blipFill>
        <p:spPr>
          <a:xfrm>
            <a:off x="1380850" y="1661050"/>
            <a:ext cx="3460050" cy="2728475"/>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63"/>
                                        </p:tgtEl>
                                        <p:attrNameLst>
                                          <p:attrName>style.visibility</p:attrName>
                                        </p:attrNameLst>
                                      </p:cBhvr>
                                      <p:to>
                                        <p:strVal val="visible"/>
                                      </p:to>
                                    </p:set>
                                    <p:animEffect transition="in" filter="fade">
                                      <p:cBhvr>
                                        <p:cTn id="7" dur="1000"/>
                                        <p:tgtEl>
                                          <p:spTgt spid="28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67"/>
        <p:cNvGrpSpPr/>
        <p:nvPr/>
      </p:nvGrpSpPr>
      <p:grpSpPr>
        <a:xfrm>
          <a:off x="0" y="0"/>
          <a:ext cx="0" cy="0"/>
          <a:chOff x="0" y="0"/>
          <a:chExt cx="0" cy="0"/>
        </a:xfrm>
      </p:grpSpPr>
      <p:sp>
        <p:nvSpPr>
          <p:cNvPr id="2868" name="Google Shape;2868;p93"/>
          <p:cNvSpPr/>
          <p:nvPr/>
        </p:nvSpPr>
        <p:spPr>
          <a:xfrm>
            <a:off x="3424200" y="1843125"/>
            <a:ext cx="2295600" cy="229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93"/>
          <p:cNvSpPr/>
          <p:nvPr/>
        </p:nvSpPr>
        <p:spPr>
          <a:xfrm>
            <a:off x="3625350" y="2044736"/>
            <a:ext cx="1893300" cy="1892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9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sp>
        <p:nvSpPr>
          <p:cNvPr id="2871" name="Google Shape;2871;p93"/>
          <p:cNvSpPr/>
          <p:nvPr/>
        </p:nvSpPr>
        <p:spPr>
          <a:xfrm>
            <a:off x="5172138" y="19383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93"/>
          <p:cNvSpPr/>
          <p:nvPr/>
        </p:nvSpPr>
        <p:spPr>
          <a:xfrm>
            <a:off x="3333738" y="19383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93"/>
          <p:cNvSpPr/>
          <p:nvPr/>
        </p:nvSpPr>
        <p:spPr>
          <a:xfrm>
            <a:off x="5172138" y="3211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93"/>
          <p:cNvSpPr/>
          <p:nvPr/>
        </p:nvSpPr>
        <p:spPr>
          <a:xfrm>
            <a:off x="3333738" y="3211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5" name="Google Shape;2875;p93"/>
          <p:cNvGrpSpPr/>
          <p:nvPr/>
        </p:nvGrpSpPr>
        <p:grpSpPr>
          <a:xfrm>
            <a:off x="3488117" y="3354590"/>
            <a:ext cx="329365" cy="351910"/>
            <a:chOff x="-24344425" y="3519475"/>
            <a:chExt cx="276475" cy="295400"/>
          </a:xfrm>
        </p:grpSpPr>
        <p:sp>
          <p:nvSpPr>
            <p:cNvPr id="2876" name="Google Shape;2876;p9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9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93"/>
          <p:cNvGrpSpPr/>
          <p:nvPr/>
        </p:nvGrpSpPr>
        <p:grpSpPr>
          <a:xfrm>
            <a:off x="5316197" y="3356485"/>
            <a:ext cx="350004" cy="348128"/>
            <a:chOff x="-24353075" y="3891250"/>
            <a:chExt cx="293800" cy="292225"/>
          </a:xfrm>
        </p:grpSpPr>
        <p:sp>
          <p:nvSpPr>
            <p:cNvPr id="2879" name="Google Shape;2879;p9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9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1" name="Google Shape;2881;p93"/>
          <p:cNvGrpSpPr/>
          <p:nvPr/>
        </p:nvGrpSpPr>
        <p:grpSpPr>
          <a:xfrm>
            <a:off x="5376715" y="2081931"/>
            <a:ext cx="228968" cy="350987"/>
            <a:chOff x="-23930925" y="3149300"/>
            <a:chExt cx="192200" cy="294625"/>
          </a:xfrm>
        </p:grpSpPr>
        <p:sp>
          <p:nvSpPr>
            <p:cNvPr id="2882" name="Google Shape;2882;p9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9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9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9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 name="Google Shape;2886;p93"/>
          <p:cNvGrpSpPr/>
          <p:nvPr/>
        </p:nvGrpSpPr>
        <p:grpSpPr>
          <a:xfrm>
            <a:off x="4282962" y="2701120"/>
            <a:ext cx="578078" cy="579625"/>
            <a:chOff x="-23615075" y="3148525"/>
            <a:chExt cx="295375" cy="296150"/>
          </a:xfrm>
        </p:grpSpPr>
        <p:sp>
          <p:nvSpPr>
            <p:cNvPr id="2887" name="Google Shape;2887;p9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9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9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9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93"/>
          <p:cNvSpPr txBox="1"/>
          <p:nvPr/>
        </p:nvSpPr>
        <p:spPr>
          <a:xfrm>
            <a:off x="714300" y="1843125"/>
            <a:ext cx="22668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2892" name="Google Shape;2892;p93"/>
          <p:cNvSpPr txBox="1"/>
          <p:nvPr/>
        </p:nvSpPr>
        <p:spPr>
          <a:xfrm>
            <a:off x="714300" y="2214525"/>
            <a:ext cx="2266800" cy="63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Jupiter is a gas giant and the biggest planet</a:t>
            </a:r>
            <a:endParaRPr>
              <a:solidFill>
                <a:schemeClr val="dk2"/>
              </a:solidFill>
              <a:latin typeface="Montserrat"/>
              <a:ea typeface="Montserrat"/>
              <a:cs typeface="Montserrat"/>
              <a:sym typeface="Montserrat"/>
            </a:endParaRPr>
          </a:p>
        </p:txBody>
      </p:sp>
      <p:sp>
        <p:nvSpPr>
          <p:cNvPr id="2893" name="Google Shape;2893;p93"/>
          <p:cNvSpPr txBox="1"/>
          <p:nvPr/>
        </p:nvSpPr>
        <p:spPr>
          <a:xfrm>
            <a:off x="6162900" y="18431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894" name="Google Shape;2894;p93"/>
          <p:cNvSpPr txBox="1"/>
          <p:nvPr/>
        </p:nvSpPr>
        <p:spPr>
          <a:xfrm>
            <a:off x="6162900" y="2214525"/>
            <a:ext cx="2266800" cy="638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Montserrat"/>
              <a:ea typeface="Montserrat"/>
              <a:cs typeface="Montserrat"/>
              <a:sym typeface="Montserrat"/>
            </a:endParaRPr>
          </a:p>
        </p:txBody>
      </p:sp>
      <p:sp>
        <p:nvSpPr>
          <p:cNvPr id="2895" name="Google Shape;2895;p93"/>
          <p:cNvSpPr txBox="1"/>
          <p:nvPr/>
        </p:nvSpPr>
        <p:spPr>
          <a:xfrm>
            <a:off x="714300" y="3116250"/>
            <a:ext cx="22668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
        <p:nvSpPr>
          <p:cNvPr id="2896" name="Google Shape;2896;p93"/>
          <p:cNvSpPr txBox="1"/>
          <p:nvPr/>
        </p:nvSpPr>
        <p:spPr>
          <a:xfrm>
            <a:off x="714300" y="3487650"/>
            <a:ext cx="2266800" cy="63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Neptune is the farthest planet from the Sun</a:t>
            </a:r>
            <a:endParaRPr>
              <a:solidFill>
                <a:schemeClr val="dk2"/>
              </a:solidFill>
              <a:latin typeface="Montserrat"/>
              <a:ea typeface="Montserrat"/>
              <a:cs typeface="Montserrat"/>
              <a:sym typeface="Montserrat"/>
            </a:endParaRPr>
          </a:p>
        </p:txBody>
      </p:sp>
      <p:sp>
        <p:nvSpPr>
          <p:cNvPr id="2897" name="Google Shape;2897;p93"/>
          <p:cNvSpPr txBox="1"/>
          <p:nvPr/>
        </p:nvSpPr>
        <p:spPr>
          <a:xfrm>
            <a:off x="6162900" y="3116250"/>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2898" name="Google Shape;2898;p93"/>
          <p:cNvSpPr txBox="1"/>
          <p:nvPr/>
        </p:nvSpPr>
        <p:spPr>
          <a:xfrm>
            <a:off x="6162900" y="3487650"/>
            <a:ext cx="2266800" cy="638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Pluto is considered a dwarf planet</a:t>
            </a:r>
            <a:endParaRPr>
              <a:solidFill>
                <a:schemeClr val="dk2"/>
              </a:solidFill>
              <a:latin typeface="Montserrat"/>
              <a:ea typeface="Montserrat"/>
              <a:cs typeface="Montserrat"/>
              <a:sym typeface="Montserrat"/>
            </a:endParaRPr>
          </a:p>
        </p:txBody>
      </p:sp>
      <p:grpSp>
        <p:nvGrpSpPr>
          <p:cNvPr id="2899" name="Google Shape;2899;p93"/>
          <p:cNvGrpSpPr/>
          <p:nvPr/>
        </p:nvGrpSpPr>
        <p:grpSpPr>
          <a:xfrm>
            <a:off x="3495145" y="2057765"/>
            <a:ext cx="315307" cy="351910"/>
            <a:chOff x="-23962425" y="3519475"/>
            <a:chExt cx="264675" cy="295400"/>
          </a:xfrm>
        </p:grpSpPr>
        <p:sp>
          <p:nvSpPr>
            <p:cNvPr id="2900" name="Google Shape;2900;p9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05"/>
        <p:cNvGrpSpPr/>
        <p:nvPr/>
      </p:nvGrpSpPr>
      <p:grpSpPr>
        <a:xfrm>
          <a:off x="0" y="0"/>
          <a:ext cx="0" cy="0"/>
          <a:chOff x="0" y="0"/>
          <a:chExt cx="0" cy="0"/>
        </a:xfrm>
      </p:grpSpPr>
      <p:sp>
        <p:nvSpPr>
          <p:cNvPr id="2906" name="Google Shape;2906;p94"/>
          <p:cNvSpPr txBox="1"/>
          <p:nvPr/>
        </p:nvSpPr>
        <p:spPr>
          <a:xfrm>
            <a:off x="2232858" y="1630325"/>
            <a:ext cx="2004600" cy="576300"/>
          </a:xfrm>
          <a:prstGeom prst="rect">
            <a:avLst/>
          </a:prstGeom>
          <a:noFill/>
          <a:ln>
            <a:noFill/>
          </a:ln>
        </p:spPr>
        <p:txBody>
          <a:bodyPr spcFirstLastPara="1" wrap="square" lIns="91425" tIns="162000" rIns="91425" bIns="0" anchor="ctr" anchorCtr="0">
            <a:noAutofit/>
          </a:bodyPr>
          <a:lstStyle/>
          <a:p>
            <a:pPr marL="0" lvl="0" indent="0" algn="ctr" rtl="0">
              <a:spcBef>
                <a:spcPts val="0"/>
              </a:spcBef>
              <a:spcAft>
                <a:spcPts val="1600"/>
              </a:spcAft>
              <a:buNone/>
            </a:pPr>
            <a:r>
              <a:rPr lang="en" sz="1300">
                <a:solidFill>
                  <a:schemeClr val="dk2"/>
                </a:solidFill>
                <a:latin typeface="Montserrat"/>
                <a:ea typeface="Montserrat"/>
                <a:cs typeface="Montserrat"/>
                <a:sym typeface="Montserrat"/>
              </a:rPr>
              <a:t>Mercury is the closest planet to the Sun</a:t>
            </a:r>
            <a:endParaRPr sz="1300">
              <a:solidFill>
                <a:schemeClr val="dk2"/>
              </a:solidFill>
              <a:latin typeface="Montserrat"/>
              <a:ea typeface="Montserrat"/>
              <a:cs typeface="Montserrat"/>
              <a:sym typeface="Montserrat"/>
            </a:endParaRPr>
          </a:p>
        </p:txBody>
      </p:sp>
      <p:sp>
        <p:nvSpPr>
          <p:cNvPr id="2907" name="Google Shape;2907;p9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sp>
        <p:nvSpPr>
          <p:cNvPr id="2908" name="Google Shape;2908;p94"/>
          <p:cNvSpPr txBox="1"/>
          <p:nvPr/>
        </p:nvSpPr>
        <p:spPr>
          <a:xfrm>
            <a:off x="901925" y="4139086"/>
            <a:ext cx="2004600" cy="57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Mars is actually a very cold place</a:t>
            </a:r>
            <a:endParaRPr sz="1300">
              <a:solidFill>
                <a:schemeClr val="dk2"/>
              </a:solidFill>
              <a:latin typeface="Montserrat"/>
              <a:ea typeface="Montserrat"/>
              <a:cs typeface="Montserrat"/>
              <a:sym typeface="Montserrat"/>
            </a:endParaRPr>
          </a:p>
        </p:txBody>
      </p:sp>
      <p:sp>
        <p:nvSpPr>
          <p:cNvPr id="2909" name="Google Shape;2909;p94"/>
          <p:cNvSpPr txBox="1"/>
          <p:nvPr/>
        </p:nvSpPr>
        <p:spPr>
          <a:xfrm>
            <a:off x="3569707" y="4139086"/>
            <a:ext cx="2004600" cy="57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p:txBody>
      </p:sp>
      <p:sp>
        <p:nvSpPr>
          <p:cNvPr id="2910" name="Google Shape;2910;p94"/>
          <p:cNvSpPr txBox="1"/>
          <p:nvPr/>
        </p:nvSpPr>
        <p:spPr>
          <a:xfrm>
            <a:off x="6243300" y="4139086"/>
            <a:ext cx="2004600" cy="57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Jupiter is the biggest planet in System</a:t>
            </a:r>
            <a:endParaRPr sz="1300">
              <a:solidFill>
                <a:schemeClr val="dk2"/>
              </a:solidFill>
              <a:latin typeface="Montserrat"/>
              <a:ea typeface="Montserrat"/>
              <a:cs typeface="Montserrat"/>
              <a:sym typeface="Montserrat"/>
            </a:endParaRPr>
          </a:p>
        </p:txBody>
      </p:sp>
      <p:sp>
        <p:nvSpPr>
          <p:cNvPr id="2911" name="Google Shape;2911;p94"/>
          <p:cNvSpPr txBox="1"/>
          <p:nvPr/>
        </p:nvSpPr>
        <p:spPr>
          <a:xfrm>
            <a:off x="4984858" y="1628662"/>
            <a:ext cx="2004600" cy="576300"/>
          </a:xfrm>
          <a:prstGeom prst="rect">
            <a:avLst/>
          </a:prstGeom>
          <a:noFill/>
          <a:ln>
            <a:noFill/>
          </a:ln>
        </p:spPr>
        <p:txBody>
          <a:bodyPr spcFirstLastPara="1" wrap="square" lIns="91425" tIns="162000" rIns="91425" bIns="0" anchor="ctr" anchorCtr="0">
            <a:noAutofit/>
          </a:bodyPr>
          <a:lstStyle/>
          <a:p>
            <a:pPr marL="0" lvl="0" indent="0" algn="ctr" rtl="0">
              <a:spcBef>
                <a:spcPts val="0"/>
              </a:spcBef>
              <a:spcAft>
                <a:spcPts val="1600"/>
              </a:spcAft>
              <a:buNone/>
            </a:pPr>
            <a:r>
              <a:rPr lang="en" sz="1300">
                <a:solidFill>
                  <a:schemeClr val="dk2"/>
                </a:solidFill>
                <a:latin typeface="Montserrat"/>
                <a:ea typeface="Montserrat"/>
                <a:cs typeface="Montserrat"/>
                <a:sym typeface="Montserrat"/>
              </a:rPr>
              <a:t>Neptune is the farthest planet</a:t>
            </a:r>
            <a:endParaRPr sz="1300">
              <a:solidFill>
                <a:schemeClr val="dk2"/>
              </a:solidFill>
              <a:latin typeface="Montserrat"/>
              <a:ea typeface="Montserrat"/>
              <a:cs typeface="Montserrat"/>
              <a:sym typeface="Montserrat"/>
            </a:endParaRPr>
          </a:p>
        </p:txBody>
      </p:sp>
      <p:sp>
        <p:nvSpPr>
          <p:cNvPr id="2912" name="Google Shape;2912;p94"/>
          <p:cNvSpPr txBox="1"/>
          <p:nvPr/>
        </p:nvSpPr>
        <p:spPr>
          <a:xfrm>
            <a:off x="1239875" y="3366696"/>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01</a:t>
            </a:r>
            <a:endParaRPr sz="3200" b="1">
              <a:solidFill>
                <a:schemeClr val="dk1"/>
              </a:solidFill>
              <a:latin typeface="Alata"/>
              <a:ea typeface="Alata"/>
              <a:cs typeface="Alata"/>
              <a:sym typeface="Alata"/>
            </a:endParaRPr>
          </a:p>
        </p:txBody>
      </p:sp>
      <p:sp>
        <p:nvSpPr>
          <p:cNvPr id="2913" name="Google Shape;2913;p94"/>
          <p:cNvSpPr txBox="1"/>
          <p:nvPr/>
        </p:nvSpPr>
        <p:spPr>
          <a:xfrm>
            <a:off x="3907622" y="3366696"/>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03</a:t>
            </a:r>
            <a:endParaRPr sz="3200" b="1">
              <a:solidFill>
                <a:schemeClr val="dk1"/>
              </a:solidFill>
              <a:latin typeface="Alata"/>
              <a:ea typeface="Alata"/>
              <a:cs typeface="Alata"/>
              <a:sym typeface="Alata"/>
            </a:endParaRPr>
          </a:p>
        </p:txBody>
      </p:sp>
      <p:sp>
        <p:nvSpPr>
          <p:cNvPr id="2914" name="Google Shape;2914;p94"/>
          <p:cNvSpPr txBox="1"/>
          <p:nvPr/>
        </p:nvSpPr>
        <p:spPr>
          <a:xfrm>
            <a:off x="6581258" y="3366696"/>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05</a:t>
            </a:r>
            <a:endParaRPr sz="3200" b="1">
              <a:solidFill>
                <a:schemeClr val="dk1"/>
              </a:solidFill>
              <a:latin typeface="Alata"/>
              <a:ea typeface="Alata"/>
              <a:cs typeface="Alata"/>
              <a:sym typeface="Alata"/>
            </a:endParaRPr>
          </a:p>
        </p:txBody>
      </p:sp>
      <p:sp>
        <p:nvSpPr>
          <p:cNvPr id="2915" name="Google Shape;2915;p94"/>
          <p:cNvSpPr txBox="1"/>
          <p:nvPr/>
        </p:nvSpPr>
        <p:spPr>
          <a:xfrm>
            <a:off x="2487135" y="2204950"/>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02</a:t>
            </a:r>
            <a:endParaRPr sz="3200" b="1">
              <a:solidFill>
                <a:schemeClr val="dk1"/>
              </a:solidFill>
              <a:latin typeface="Alata"/>
              <a:ea typeface="Alata"/>
              <a:cs typeface="Alata"/>
              <a:sym typeface="Alata"/>
            </a:endParaRPr>
          </a:p>
        </p:txBody>
      </p:sp>
      <p:sp>
        <p:nvSpPr>
          <p:cNvPr id="2916" name="Google Shape;2916;p94"/>
          <p:cNvSpPr txBox="1"/>
          <p:nvPr/>
        </p:nvSpPr>
        <p:spPr>
          <a:xfrm>
            <a:off x="5278987" y="2204950"/>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04</a:t>
            </a:r>
            <a:endParaRPr sz="3200" b="1">
              <a:solidFill>
                <a:schemeClr val="dk1"/>
              </a:solidFill>
              <a:latin typeface="Alata"/>
              <a:ea typeface="Alata"/>
              <a:cs typeface="Alata"/>
              <a:sym typeface="Alata"/>
            </a:endParaRPr>
          </a:p>
        </p:txBody>
      </p:sp>
      <p:sp>
        <p:nvSpPr>
          <p:cNvPr id="2917" name="Google Shape;2917;p94"/>
          <p:cNvSpPr/>
          <p:nvPr/>
        </p:nvSpPr>
        <p:spPr>
          <a:xfrm>
            <a:off x="1585163" y="253316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8" name="Google Shape;2918;p94"/>
          <p:cNvGrpSpPr/>
          <p:nvPr/>
        </p:nvGrpSpPr>
        <p:grpSpPr>
          <a:xfrm>
            <a:off x="1705595" y="2677005"/>
            <a:ext cx="397676" cy="350552"/>
            <a:chOff x="7719572" y="2413706"/>
            <a:chExt cx="422655" cy="372571"/>
          </a:xfrm>
        </p:grpSpPr>
        <p:sp>
          <p:nvSpPr>
            <p:cNvPr id="2919" name="Google Shape;2919;p94"/>
            <p:cNvSpPr/>
            <p:nvPr/>
          </p:nvSpPr>
          <p:spPr>
            <a:xfrm>
              <a:off x="7930517" y="2484276"/>
              <a:ext cx="26571" cy="25074"/>
            </a:xfrm>
            <a:custGeom>
              <a:avLst/>
              <a:gdLst/>
              <a:ahLst/>
              <a:cxnLst/>
              <a:rect l="l" t="t" r="r" b="b"/>
              <a:pathLst>
                <a:path w="834" h="787" extrusionOk="0">
                  <a:moveTo>
                    <a:pt x="405" y="0"/>
                  </a:moveTo>
                  <a:cubicBezTo>
                    <a:pt x="191" y="0"/>
                    <a:pt x="0" y="191"/>
                    <a:pt x="0" y="429"/>
                  </a:cubicBezTo>
                  <a:lnTo>
                    <a:pt x="0" y="786"/>
                  </a:lnTo>
                  <a:lnTo>
                    <a:pt x="834" y="786"/>
                  </a:lnTo>
                  <a:lnTo>
                    <a:pt x="834" y="429"/>
                  </a:lnTo>
                  <a:cubicBezTo>
                    <a:pt x="834" y="191"/>
                    <a:pt x="643"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4"/>
            <p:cNvSpPr/>
            <p:nvPr/>
          </p:nvSpPr>
          <p:spPr>
            <a:xfrm>
              <a:off x="7719572" y="2731605"/>
              <a:ext cx="23576" cy="25838"/>
            </a:xfrm>
            <a:custGeom>
              <a:avLst/>
              <a:gdLst/>
              <a:ahLst/>
              <a:cxnLst/>
              <a:rect l="l" t="t" r="r" b="b"/>
              <a:pathLst>
                <a:path w="740" h="811" extrusionOk="0">
                  <a:moveTo>
                    <a:pt x="430" y="1"/>
                  </a:moveTo>
                  <a:cubicBezTo>
                    <a:pt x="191" y="1"/>
                    <a:pt x="1" y="168"/>
                    <a:pt x="1" y="406"/>
                  </a:cubicBezTo>
                  <a:cubicBezTo>
                    <a:pt x="1" y="620"/>
                    <a:pt x="191" y="811"/>
                    <a:pt x="430" y="811"/>
                  </a:cubicBezTo>
                  <a:lnTo>
                    <a:pt x="739" y="811"/>
                  </a:lnTo>
                  <a:lnTo>
                    <a:pt x="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94"/>
            <p:cNvSpPr/>
            <p:nvPr/>
          </p:nvSpPr>
          <p:spPr>
            <a:xfrm>
              <a:off x="7769656" y="2535857"/>
              <a:ext cx="372571" cy="219324"/>
            </a:xfrm>
            <a:custGeom>
              <a:avLst/>
              <a:gdLst/>
              <a:ahLst/>
              <a:cxnLst/>
              <a:rect l="l" t="t" r="r" b="b"/>
              <a:pathLst>
                <a:path w="11694" h="6884" extrusionOk="0">
                  <a:moveTo>
                    <a:pt x="5049" y="1596"/>
                  </a:moveTo>
                  <a:cubicBezTo>
                    <a:pt x="5264" y="1596"/>
                    <a:pt x="5454" y="1787"/>
                    <a:pt x="5454" y="2025"/>
                  </a:cubicBezTo>
                  <a:lnTo>
                    <a:pt x="5454" y="2835"/>
                  </a:lnTo>
                  <a:cubicBezTo>
                    <a:pt x="5454" y="3049"/>
                    <a:pt x="5264" y="3240"/>
                    <a:pt x="5049" y="3240"/>
                  </a:cubicBezTo>
                  <a:cubicBezTo>
                    <a:pt x="4811" y="3240"/>
                    <a:pt x="4621" y="3049"/>
                    <a:pt x="4621" y="2835"/>
                  </a:cubicBezTo>
                  <a:lnTo>
                    <a:pt x="4621" y="2025"/>
                  </a:lnTo>
                  <a:cubicBezTo>
                    <a:pt x="4621" y="1787"/>
                    <a:pt x="4811" y="1596"/>
                    <a:pt x="5049" y="1596"/>
                  </a:cubicBezTo>
                  <a:close/>
                  <a:moveTo>
                    <a:pt x="2287" y="1192"/>
                  </a:moveTo>
                  <a:cubicBezTo>
                    <a:pt x="2525" y="1192"/>
                    <a:pt x="2715" y="1382"/>
                    <a:pt x="2715" y="1596"/>
                  </a:cubicBezTo>
                  <a:lnTo>
                    <a:pt x="2715" y="1954"/>
                  </a:lnTo>
                  <a:lnTo>
                    <a:pt x="3049" y="1954"/>
                  </a:lnTo>
                  <a:cubicBezTo>
                    <a:pt x="3287" y="1954"/>
                    <a:pt x="3454" y="2120"/>
                    <a:pt x="3454" y="2358"/>
                  </a:cubicBezTo>
                  <a:cubicBezTo>
                    <a:pt x="3454" y="2597"/>
                    <a:pt x="3287" y="2763"/>
                    <a:pt x="3049" y="2763"/>
                  </a:cubicBezTo>
                  <a:lnTo>
                    <a:pt x="2715" y="2763"/>
                  </a:lnTo>
                  <a:lnTo>
                    <a:pt x="2715" y="3120"/>
                  </a:lnTo>
                  <a:cubicBezTo>
                    <a:pt x="2715" y="3335"/>
                    <a:pt x="2525" y="3525"/>
                    <a:pt x="2287" y="3525"/>
                  </a:cubicBezTo>
                  <a:cubicBezTo>
                    <a:pt x="2072" y="3525"/>
                    <a:pt x="1882" y="3335"/>
                    <a:pt x="1882" y="3120"/>
                  </a:cubicBezTo>
                  <a:lnTo>
                    <a:pt x="1882" y="2763"/>
                  </a:lnTo>
                  <a:lnTo>
                    <a:pt x="1525" y="2763"/>
                  </a:lnTo>
                  <a:cubicBezTo>
                    <a:pt x="1310" y="2763"/>
                    <a:pt x="1120" y="2597"/>
                    <a:pt x="1120" y="2358"/>
                  </a:cubicBezTo>
                  <a:cubicBezTo>
                    <a:pt x="1120" y="2120"/>
                    <a:pt x="1310" y="1954"/>
                    <a:pt x="1525" y="1954"/>
                  </a:cubicBezTo>
                  <a:lnTo>
                    <a:pt x="1882" y="1954"/>
                  </a:lnTo>
                  <a:lnTo>
                    <a:pt x="1882" y="1596"/>
                  </a:lnTo>
                  <a:cubicBezTo>
                    <a:pt x="1882" y="1382"/>
                    <a:pt x="2072" y="1192"/>
                    <a:pt x="2287" y="1192"/>
                  </a:cubicBezTo>
                  <a:close/>
                  <a:moveTo>
                    <a:pt x="10479" y="5288"/>
                  </a:moveTo>
                  <a:cubicBezTo>
                    <a:pt x="10717" y="5288"/>
                    <a:pt x="10884" y="5478"/>
                    <a:pt x="10884" y="5692"/>
                  </a:cubicBezTo>
                  <a:cubicBezTo>
                    <a:pt x="10884" y="5907"/>
                    <a:pt x="10717" y="6097"/>
                    <a:pt x="10479" y="6097"/>
                  </a:cubicBezTo>
                  <a:cubicBezTo>
                    <a:pt x="10265" y="6097"/>
                    <a:pt x="10098" y="5907"/>
                    <a:pt x="10098" y="5692"/>
                  </a:cubicBezTo>
                  <a:cubicBezTo>
                    <a:pt x="10098" y="5478"/>
                    <a:pt x="10265" y="5288"/>
                    <a:pt x="10479" y="5288"/>
                  </a:cubicBezTo>
                  <a:close/>
                  <a:moveTo>
                    <a:pt x="1691" y="1"/>
                  </a:moveTo>
                  <a:cubicBezTo>
                    <a:pt x="763" y="1"/>
                    <a:pt x="1" y="763"/>
                    <a:pt x="1" y="1692"/>
                  </a:cubicBezTo>
                  <a:lnTo>
                    <a:pt x="1" y="5216"/>
                  </a:lnTo>
                  <a:lnTo>
                    <a:pt x="263" y="5216"/>
                  </a:lnTo>
                  <a:cubicBezTo>
                    <a:pt x="477" y="5216"/>
                    <a:pt x="667" y="5383"/>
                    <a:pt x="691" y="5621"/>
                  </a:cubicBezTo>
                  <a:cubicBezTo>
                    <a:pt x="691" y="5859"/>
                    <a:pt x="501" y="6050"/>
                    <a:pt x="263" y="6050"/>
                  </a:cubicBezTo>
                  <a:lnTo>
                    <a:pt x="1" y="6050"/>
                  </a:lnTo>
                  <a:lnTo>
                    <a:pt x="1" y="6478"/>
                  </a:lnTo>
                  <a:cubicBezTo>
                    <a:pt x="1" y="6693"/>
                    <a:pt x="167" y="6883"/>
                    <a:pt x="405" y="6883"/>
                  </a:cubicBezTo>
                  <a:lnTo>
                    <a:pt x="1168" y="6883"/>
                  </a:lnTo>
                  <a:cubicBezTo>
                    <a:pt x="1239" y="6026"/>
                    <a:pt x="1953" y="5359"/>
                    <a:pt x="2835" y="5359"/>
                  </a:cubicBezTo>
                  <a:cubicBezTo>
                    <a:pt x="3692" y="5359"/>
                    <a:pt x="4406" y="6026"/>
                    <a:pt x="4478" y="6883"/>
                  </a:cubicBezTo>
                  <a:lnTo>
                    <a:pt x="6264" y="6883"/>
                  </a:lnTo>
                  <a:cubicBezTo>
                    <a:pt x="6335" y="6026"/>
                    <a:pt x="7050" y="5359"/>
                    <a:pt x="7907" y="5359"/>
                  </a:cubicBezTo>
                  <a:cubicBezTo>
                    <a:pt x="8788" y="5359"/>
                    <a:pt x="9503" y="6026"/>
                    <a:pt x="9574" y="6883"/>
                  </a:cubicBezTo>
                  <a:lnTo>
                    <a:pt x="11455" y="6883"/>
                  </a:lnTo>
                  <a:cubicBezTo>
                    <a:pt x="11622" y="6883"/>
                    <a:pt x="11622" y="6859"/>
                    <a:pt x="11646" y="6788"/>
                  </a:cubicBezTo>
                  <a:cubicBezTo>
                    <a:pt x="11694" y="6645"/>
                    <a:pt x="11694" y="6383"/>
                    <a:pt x="11694" y="6097"/>
                  </a:cubicBezTo>
                  <a:lnTo>
                    <a:pt x="11694" y="4787"/>
                  </a:lnTo>
                  <a:cubicBezTo>
                    <a:pt x="11646" y="4621"/>
                    <a:pt x="11193" y="4192"/>
                    <a:pt x="10741" y="3883"/>
                  </a:cubicBezTo>
                  <a:cubicBezTo>
                    <a:pt x="10741" y="3859"/>
                    <a:pt x="10741" y="3859"/>
                    <a:pt x="10717" y="3859"/>
                  </a:cubicBezTo>
                  <a:lnTo>
                    <a:pt x="6907" y="3859"/>
                  </a:lnTo>
                  <a:cubicBezTo>
                    <a:pt x="6692" y="3859"/>
                    <a:pt x="6502" y="3668"/>
                    <a:pt x="6502" y="3454"/>
                  </a:cubicBezTo>
                  <a:lnTo>
                    <a:pt x="6502" y="1287"/>
                  </a:lnTo>
                  <a:cubicBezTo>
                    <a:pt x="6502" y="1049"/>
                    <a:pt x="6692" y="858"/>
                    <a:pt x="6907" y="858"/>
                  </a:cubicBezTo>
                  <a:lnTo>
                    <a:pt x="8502" y="858"/>
                  </a:lnTo>
                  <a:cubicBezTo>
                    <a:pt x="8288" y="668"/>
                    <a:pt x="8098" y="501"/>
                    <a:pt x="7907" y="358"/>
                  </a:cubicBezTo>
                  <a:cubicBezTo>
                    <a:pt x="7645" y="120"/>
                    <a:pt x="7288" y="1"/>
                    <a:pt x="6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94"/>
            <p:cNvSpPr/>
            <p:nvPr/>
          </p:nvSpPr>
          <p:spPr>
            <a:xfrm>
              <a:off x="8003349" y="2589732"/>
              <a:ext cx="90323" cy="42533"/>
            </a:xfrm>
            <a:custGeom>
              <a:avLst/>
              <a:gdLst/>
              <a:ahLst/>
              <a:cxnLst/>
              <a:rect l="l" t="t" r="r" b="b"/>
              <a:pathLst>
                <a:path w="2835" h="1335" extrusionOk="0">
                  <a:moveTo>
                    <a:pt x="0" y="1"/>
                  </a:moveTo>
                  <a:lnTo>
                    <a:pt x="0" y="1334"/>
                  </a:lnTo>
                  <a:lnTo>
                    <a:pt x="2834" y="1334"/>
                  </a:lnTo>
                  <a:cubicBezTo>
                    <a:pt x="2572" y="906"/>
                    <a:pt x="2215" y="358"/>
                    <a:pt x="1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94"/>
            <p:cNvSpPr/>
            <p:nvPr/>
          </p:nvSpPr>
          <p:spPr>
            <a:xfrm>
              <a:off x="7833408" y="2733134"/>
              <a:ext cx="53142" cy="53142"/>
            </a:xfrm>
            <a:custGeom>
              <a:avLst/>
              <a:gdLst/>
              <a:ahLst/>
              <a:cxnLst/>
              <a:rect l="l" t="t" r="r" b="b"/>
              <a:pathLst>
                <a:path w="1668" h="1668" extrusionOk="0">
                  <a:moveTo>
                    <a:pt x="834" y="1"/>
                  </a:moveTo>
                  <a:cubicBezTo>
                    <a:pt x="357" y="1"/>
                    <a:pt x="0" y="358"/>
                    <a:pt x="0" y="834"/>
                  </a:cubicBezTo>
                  <a:cubicBezTo>
                    <a:pt x="0" y="1286"/>
                    <a:pt x="357" y="1668"/>
                    <a:pt x="834" y="1668"/>
                  </a:cubicBezTo>
                  <a:cubicBezTo>
                    <a:pt x="1286" y="1668"/>
                    <a:pt x="1667" y="1286"/>
                    <a:pt x="1667" y="834"/>
                  </a:cubicBezTo>
                  <a:cubicBezTo>
                    <a:pt x="1667" y="358"/>
                    <a:pt x="1286"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94"/>
            <p:cNvSpPr/>
            <p:nvPr/>
          </p:nvSpPr>
          <p:spPr>
            <a:xfrm>
              <a:off x="7995002" y="2733134"/>
              <a:ext cx="53142" cy="53142"/>
            </a:xfrm>
            <a:custGeom>
              <a:avLst/>
              <a:gdLst/>
              <a:ahLst/>
              <a:cxnLst/>
              <a:rect l="l" t="t" r="r" b="b"/>
              <a:pathLst>
                <a:path w="1668" h="1668" extrusionOk="0">
                  <a:moveTo>
                    <a:pt x="834" y="1"/>
                  </a:moveTo>
                  <a:cubicBezTo>
                    <a:pt x="382" y="1"/>
                    <a:pt x="1" y="358"/>
                    <a:pt x="1" y="834"/>
                  </a:cubicBezTo>
                  <a:cubicBezTo>
                    <a:pt x="1" y="1286"/>
                    <a:pt x="382" y="1668"/>
                    <a:pt x="834" y="1668"/>
                  </a:cubicBezTo>
                  <a:cubicBezTo>
                    <a:pt x="1310" y="1668"/>
                    <a:pt x="1668" y="1286"/>
                    <a:pt x="1668" y="834"/>
                  </a:cubicBezTo>
                  <a:cubicBezTo>
                    <a:pt x="1668" y="358"/>
                    <a:pt x="1310"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94"/>
            <p:cNvSpPr/>
            <p:nvPr/>
          </p:nvSpPr>
          <p:spPr>
            <a:xfrm>
              <a:off x="7864503" y="2438907"/>
              <a:ext cx="45560" cy="37818"/>
            </a:xfrm>
            <a:custGeom>
              <a:avLst/>
              <a:gdLst/>
              <a:ahLst/>
              <a:cxnLst/>
              <a:rect l="l" t="t" r="r" b="b"/>
              <a:pathLst>
                <a:path w="1430" h="1187" extrusionOk="0">
                  <a:moveTo>
                    <a:pt x="479" y="1"/>
                  </a:moveTo>
                  <a:cubicBezTo>
                    <a:pt x="344" y="1"/>
                    <a:pt x="208" y="58"/>
                    <a:pt x="120" y="162"/>
                  </a:cubicBezTo>
                  <a:cubicBezTo>
                    <a:pt x="0" y="353"/>
                    <a:pt x="24" y="615"/>
                    <a:pt x="215" y="758"/>
                  </a:cubicBezTo>
                  <a:lnTo>
                    <a:pt x="715" y="1115"/>
                  </a:lnTo>
                  <a:cubicBezTo>
                    <a:pt x="786" y="1162"/>
                    <a:pt x="858" y="1186"/>
                    <a:pt x="953" y="1186"/>
                  </a:cubicBezTo>
                  <a:cubicBezTo>
                    <a:pt x="1072" y="1186"/>
                    <a:pt x="1215" y="1115"/>
                    <a:pt x="1286" y="1020"/>
                  </a:cubicBezTo>
                  <a:cubicBezTo>
                    <a:pt x="1429" y="829"/>
                    <a:pt x="1382" y="567"/>
                    <a:pt x="1191" y="448"/>
                  </a:cubicBezTo>
                  <a:lnTo>
                    <a:pt x="715" y="67"/>
                  </a:lnTo>
                  <a:cubicBezTo>
                    <a:pt x="643" y="22"/>
                    <a:pt x="561"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94"/>
            <p:cNvSpPr/>
            <p:nvPr/>
          </p:nvSpPr>
          <p:spPr>
            <a:xfrm>
              <a:off x="7977543" y="2438365"/>
              <a:ext cx="45560" cy="38359"/>
            </a:xfrm>
            <a:custGeom>
              <a:avLst/>
              <a:gdLst/>
              <a:ahLst/>
              <a:cxnLst/>
              <a:rect l="l" t="t" r="r" b="b"/>
              <a:pathLst>
                <a:path w="1430" h="1204" extrusionOk="0">
                  <a:moveTo>
                    <a:pt x="968" y="1"/>
                  </a:moveTo>
                  <a:cubicBezTo>
                    <a:pt x="885" y="1"/>
                    <a:pt x="805" y="28"/>
                    <a:pt x="739" y="84"/>
                  </a:cubicBezTo>
                  <a:lnTo>
                    <a:pt x="215" y="465"/>
                  </a:lnTo>
                  <a:cubicBezTo>
                    <a:pt x="25" y="584"/>
                    <a:pt x="1" y="846"/>
                    <a:pt x="120" y="1037"/>
                  </a:cubicBezTo>
                  <a:cubicBezTo>
                    <a:pt x="215" y="1132"/>
                    <a:pt x="334" y="1203"/>
                    <a:pt x="453" y="1203"/>
                  </a:cubicBezTo>
                  <a:cubicBezTo>
                    <a:pt x="549" y="1203"/>
                    <a:pt x="644" y="1179"/>
                    <a:pt x="715" y="1132"/>
                  </a:cubicBezTo>
                  <a:lnTo>
                    <a:pt x="1215" y="751"/>
                  </a:lnTo>
                  <a:cubicBezTo>
                    <a:pt x="1406" y="608"/>
                    <a:pt x="1430" y="346"/>
                    <a:pt x="1311" y="179"/>
                  </a:cubicBezTo>
                  <a:cubicBezTo>
                    <a:pt x="1224" y="64"/>
                    <a:pt x="1094"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94"/>
            <p:cNvSpPr/>
            <p:nvPr/>
          </p:nvSpPr>
          <p:spPr>
            <a:xfrm>
              <a:off x="7930517" y="2413706"/>
              <a:ext cx="26571" cy="41768"/>
            </a:xfrm>
            <a:custGeom>
              <a:avLst/>
              <a:gdLst/>
              <a:ahLst/>
              <a:cxnLst/>
              <a:rect l="l" t="t" r="r" b="b"/>
              <a:pathLst>
                <a:path w="834" h="1311" extrusionOk="0">
                  <a:moveTo>
                    <a:pt x="405" y="1"/>
                  </a:moveTo>
                  <a:cubicBezTo>
                    <a:pt x="191" y="1"/>
                    <a:pt x="0" y="167"/>
                    <a:pt x="0" y="406"/>
                  </a:cubicBezTo>
                  <a:lnTo>
                    <a:pt x="0" y="906"/>
                  </a:lnTo>
                  <a:cubicBezTo>
                    <a:pt x="0" y="1120"/>
                    <a:pt x="191" y="1310"/>
                    <a:pt x="405" y="1310"/>
                  </a:cubicBezTo>
                  <a:cubicBezTo>
                    <a:pt x="643" y="1310"/>
                    <a:pt x="834" y="1120"/>
                    <a:pt x="834" y="906"/>
                  </a:cubicBezTo>
                  <a:lnTo>
                    <a:pt x="834" y="406"/>
                  </a:lnTo>
                  <a:cubicBezTo>
                    <a:pt x="834" y="167"/>
                    <a:pt x="643"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8" name="Google Shape;2928;p94"/>
          <p:cNvSpPr/>
          <p:nvPr/>
        </p:nvSpPr>
        <p:spPr>
          <a:xfrm>
            <a:off x="2916088" y="281934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94"/>
          <p:cNvSpPr/>
          <p:nvPr/>
        </p:nvSpPr>
        <p:spPr>
          <a:xfrm>
            <a:off x="5589738" y="281934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94"/>
          <p:cNvSpPr/>
          <p:nvPr/>
        </p:nvSpPr>
        <p:spPr>
          <a:xfrm>
            <a:off x="4252913" y="253316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94"/>
          <p:cNvSpPr/>
          <p:nvPr/>
        </p:nvSpPr>
        <p:spPr>
          <a:xfrm>
            <a:off x="6926563" y="253316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2" name="Google Shape;2932;p94"/>
          <p:cNvGrpSpPr/>
          <p:nvPr/>
        </p:nvGrpSpPr>
        <p:grpSpPr>
          <a:xfrm>
            <a:off x="7087705" y="2723429"/>
            <a:ext cx="315607" cy="257682"/>
            <a:chOff x="2495743" y="1882600"/>
            <a:chExt cx="420361" cy="343164"/>
          </a:xfrm>
        </p:grpSpPr>
        <p:sp>
          <p:nvSpPr>
            <p:cNvPr id="2933" name="Google Shape;2933;p94"/>
            <p:cNvSpPr/>
            <p:nvPr/>
          </p:nvSpPr>
          <p:spPr>
            <a:xfrm>
              <a:off x="2537448" y="1924336"/>
              <a:ext cx="172267" cy="173032"/>
            </a:xfrm>
            <a:custGeom>
              <a:avLst/>
              <a:gdLst/>
              <a:ahLst/>
              <a:cxnLst/>
              <a:rect l="l" t="t" r="r" b="b"/>
              <a:pathLst>
                <a:path w="5407" h="5431" extrusionOk="0">
                  <a:moveTo>
                    <a:pt x="4716" y="0"/>
                  </a:moveTo>
                  <a:lnTo>
                    <a:pt x="1" y="4716"/>
                  </a:lnTo>
                  <a:cubicBezTo>
                    <a:pt x="572" y="5168"/>
                    <a:pt x="1287" y="5430"/>
                    <a:pt x="2049" y="5430"/>
                  </a:cubicBezTo>
                  <a:cubicBezTo>
                    <a:pt x="2287" y="5430"/>
                    <a:pt x="2525" y="5406"/>
                    <a:pt x="2740" y="5359"/>
                  </a:cubicBezTo>
                  <a:cubicBezTo>
                    <a:pt x="2597" y="4525"/>
                    <a:pt x="2835" y="3644"/>
                    <a:pt x="3454" y="3025"/>
                  </a:cubicBezTo>
                  <a:cubicBezTo>
                    <a:pt x="3960" y="2519"/>
                    <a:pt x="4607" y="2257"/>
                    <a:pt x="5247" y="2257"/>
                  </a:cubicBezTo>
                  <a:cubicBezTo>
                    <a:pt x="5300" y="2257"/>
                    <a:pt x="5354" y="2259"/>
                    <a:pt x="5407" y="2263"/>
                  </a:cubicBezTo>
                  <a:cubicBezTo>
                    <a:pt x="5407" y="2191"/>
                    <a:pt x="5407" y="2120"/>
                    <a:pt x="5407" y="2048"/>
                  </a:cubicBezTo>
                  <a:cubicBezTo>
                    <a:pt x="5407" y="1286"/>
                    <a:pt x="5145" y="572"/>
                    <a:pt x="4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94"/>
            <p:cNvSpPr/>
            <p:nvPr/>
          </p:nvSpPr>
          <p:spPr>
            <a:xfrm>
              <a:off x="2495743" y="1882600"/>
              <a:ext cx="172267" cy="173032"/>
            </a:xfrm>
            <a:custGeom>
              <a:avLst/>
              <a:gdLst/>
              <a:ahLst/>
              <a:cxnLst/>
              <a:rect l="l" t="t" r="r" b="b"/>
              <a:pathLst>
                <a:path w="5407" h="5431" extrusionOk="0">
                  <a:moveTo>
                    <a:pt x="3358" y="1"/>
                  </a:moveTo>
                  <a:cubicBezTo>
                    <a:pt x="1500" y="1"/>
                    <a:pt x="0" y="1501"/>
                    <a:pt x="0" y="3358"/>
                  </a:cubicBezTo>
                  <a:cubicBezTo>
                    <a:pt x="0" y="4144"/>
                    <a:pt x="262" y="4859"/>
                    <a:pt x="691" y="5430"/>
                  </a:cubicBezTo>
                  <a:lnTo>
                    <a:pt x="5406" y="691"/>
                  </a:lnTo>
                  <a:cubicBezTo>
                    <a:pt x="4834" y="263"/>
                    <a:pt x="4120" y="1"/>
                    <a:pt x="3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94"/>
            <p:cNvSpPr/>
            <p:nvPr/>
          </p:nvSpPr>
          <p:spPr>
            <a:xfrm>
              <a:off x="2645198" y="2023739"/>
              <a:ext cx="270906" cy="202024"/>
            </a:xfrm>
            <a:custGeom>
              <a:avLst/>
              <a:gdLst/>
              <a:ahLst/>
              <a:cxnLst/>
              <a:rect l="l" t="t" r="r" b="b"/>
              <a:pathLst>
                <a:path w="8503" h="6341" extrusionOk="0">
                  <a:moveTo>
                    <a:pt x="1930" y="0"/>
                  </a:moveTo>
                  <a:cubicBezTo>
                    <a:pt x="1477" y="0"/>
                    <a:pt x="1025" y="167"/>
                    <a:pt x="691" y="500"/>
                  </a:cubicBezTo>
                  <a:cubicBezTo>
                    <a:pt x="1" y="1191"/>
                    <a:pt x="1" y="2286"/>
                    <a:pt x="691" y="2977"/>
                  </a:cubicBezTo>
                  <a:lnTo>
                    <a:pt x="3954" y="6216"/>
                  </a:lnTo>
                  <a:cubicBezTo>
                    <a:pt x="4037" y="6299"/>
                    <a:pt x="4144" y="6341"/>
                    <a:pt x="4251" y="6341"/>
                  </a:cubicBezTo>
                  <a:cubicBezTo>
                    <a:pt x="4359" y="6341"/>
                    <a:pt x="4466" y="6299"/>
                    <a:pt x="4549" y="6216"/>
                  </a:cubicBezTo>
                  <a:lnTo>
                    <a:pt x="7812" y="2977"/>
                  </a:lnTo>
                  <a:cubicBezTo>
                    <a:pt x="8502" y="2286"/>
                    <a:pt x="8502" y="1191"/>
                    <a:pt x="7812" y="500"/>
                  </a:cubicBezTo>
                  <a:cubicBezTo>
                    <a:pt x="7478" y="167"/>
                    <a:pt x="7032" y="0"/>
                    <a:pt x="6585" y="0"/>
                  </a:cubicBezTo>
                  <a:cubicBezTo>
                    <a:pt x="6139" y="0"/>
                    <a:pt x="5692" y="167"/>
                    <a:pt x="5359" y="500"/>
                  </a:cubicBezTo>
                  <a:lnTo>
                    <a:pt x="4549" y="1310"/>
                  </a:lnTo>
                  <a:cubicBezTo>
                    <a:pt x="4466" y="1393"/>
                    <a:pt x="4359" y="1435"/>
                    <a:pt x="4251" y="1435"/>
                  </a:cubicBezTo>
                  <a:cubicBezTo>
                    <a:pt x="4144" y="1435"/>
                    <a:pt x="4037" y="1393"/>
                    <a:pt x="3954" y="1310"/>
                  </a:cubicBezTo>
                  <a:lnTo>
                    <a:pt x="3144" y="500"/>
                  </a:lnTo>
                  <a:cubicBezTo>
                    <a:pt x="2811" y="167"/>
                    <a:pt x="2358" y="0"/>
                    <a:pt x="1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6" name="Google Shape;2936;p94"/>
          <p:cNvGrpSpPr/>
          <p:nvPr/>
        </p:nvGrpSpPr>
        <p:grpSpPr>
          <a:xfrm>
            <a:off x="5751226" y="2980520"/>
            <a:ext cx="315640" cy="315575"/>
            <a:chOff x="6157349" y="4049526"/>
            <a:chExt cx="387003" cy="386972"/>
          </a:xfrm>
        </p:grpSpPr>
        <p:sp>
          <p:nvSpPr>
            <p:cNvPr id="2937" name="Google Shape;2937;p94"/>
            <p:cNvSpPr/>
            <p:nvPr/>
          </p:nvSpPr>
          <p:spPr>
            <a:xfrm>
              <a:off x="6450238" y="4107957"/>
              <a:ext cx="68308" cy="91056"/>
            </a:xfrm>
            <a:custGeom>
              <a:avLst/>
              <a:gdLst/>
              <a:ahLst/>
              <a:cxnLst/>
              <a:rect l="l" t="t" r="r" b="b"/>
              <a:pathLst>
                <a:path w="2144" h="2858" extrusionOk="0">
                  <a:moveTo>
                    <a:pt x="1072" y="0"/>
                  </a:moveTo>
                  <a:cubicBezTo>
                    <a:pt x="477" y="0"/>
                    <a:pt x="0" y="500"/>
                    <a:pt x="0" y="1072"/>
                  </a:cubicBezTo>
                  <a:lnTo>
                    <a:pt x="0" y="2501"/>
                  </a:lnTo>
                  <a:cubicBezTo>
                    <a:pt x="0" y="2715"/>
                    <a:pt x="167" y="2858"/>
                    <a:pt x="357" y="2858"/>
                  </a:cubicBezTo>
                  <a:lnTo>
                    <a:pt x="1786" y="2858"/>
                  </a:lnTo>
                  <a:cubicBezTo>
                    <a:pt x="1977" y="2858"/>
                    <a:pt x="2144" y="2715"/>
                    <a:pt x="2144" y="2501"/>
                  </a:cubicBezTo>
                  <a:lnTo>
                    <a:pt x="2144" y="1072"/>
                  </a:lnTo>
                  <a:cubicBezTo>
                    <a:pt x="2144" y="500"/>
                    <a:pt x="1667"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94"/>
            <p:cNvSpPr/>
            <p:nvPr/>
          </p:nvSpPr>
          <p:spPr>
            <a:xfrm>
              <a:off x="6202877" y="4229343"/>
              <a:ext cx="75158" cy="60725"/>
            </a:xfrm>
            <a:custGeom>
              <a:avLst/>
              <a:gdLst/>
              <a:ahLst/>
              <a:cxnLst/>
              <a:rect l="l" t="t" r="r" b="b"/>
              <a:pathLst>
                <a:path w="2359" h="1906" extrusionOk="0">
                  <a:moveTo>
                    <a:pt x="501" y="0"/>
                  </a:moveTo>
                  <a:cubicBezTo>
                    <a:pt x="310" y="0"/>
                    <a:pt x="167" y="24"/>
                    <a:pt x="1" y="72"/>
                  </a:cubicBezTo>
                  <a:lnTo>
                    <a:pt x="1" y="1906"/>
                  </a:lnTo>
                  <a:lnTo>
                    <a:pt x="2358" y="1906"/>
                  </a:lnTo>
                  <a:lnTo>
                    <a:pt x="2358" y="1882"/>
                  </a:lnTo>
                  <a:cubicBezTo>
                    <a:pt x="2358" y="858"/>
                    <a:pt x="1525"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94"/>
            <p:cNvSpPr/>
            <p:nvPr/>
          </p:nvSpPr>
          <p:spPr>
            <a:xfrm>
              <a:off x="6256752" y="4379563"/>
              <a:ext cx="188197" cy="56934"/>
            </a:xfrm>
            <a:custGeom>
              <a:avLst/>
              <a:gdLst/>
              <a:ahLst/>
              <a:cxnLst/>
              <a:rect l="l" t="t" r="r" b="b"/>
              <a:pathLst>
                <a:path w="5907" h="1787" extrusionOk="0">
                  <a:moveTo>
                    <a:pt x="2596" y="1"/>
                  </a:moveTo>
                  <a:lnTo>
                    <a:pt x="2596" y="715"/>
                  </a:lnTo>
                  <a:lnTo>
                    <a:pt x="358" y="715"/>
                  </a:lnTo>
                  <a:cubicBezTo>
                    <a:pt x="167" y="715"/>
                    <a:pt x="1" y="882"/>
                    <a:pt x="1" y="1072"/>
                  </a:cubicBezTo>
                  <a:cubicBezTo>
                    <a:pt x="1" y="1263"/>
                    <a:pt x="167" y="1430"/>
                    <a:pt x="358" y="1430"/>
                  </a:cubicBezTo>
                  <a:lnTo>
                    <a:pt x="691" y="1430"/>
                  </a:lnTo>
                  <a:cubicBezTo>
                    <a:pt x="691" y="1620"/>
                    <a:pt x="858" y="1787"/>
                    <a:pt x="1048" y="1787"/>
                  </a:cubicBezTo>
                  <a:cubicBezTo>
                    <a:pt x="1263" y="1787"/>
                    <a:pt x="1406" y="1620"/>
                    <a:pt x="1406" y="1430"/>
                  </a:cubicBezTo>
                  <a:lnTo>
                    <a:pt x="4501" y="1430"/>
                  </a:lnTo>
                  <a:cubicBezTo>
                    <a:pt x="4501" y="1620"/>
                    <a:pt x="4644" y="1787"/>
                    <a:pt x="4859" y="1787"/>
                  </a:cubicBezTo>
                  <a:cubicBezTo>
                    <a:pt x="5049" y="1787"/>
                    <a:pt x="5216" y="1620"/>
                    <a:pt x="5216" y="1430"/>
                  </a:cubicBezTo>
                  <a:lnTo>
                    <a:pt x="5549" y="1430"/>
                  </a:lnTo>
                  <a:cubicBezTo>
                    <a:pt x="5740" y="1430"/>
                    <a:pt x="5907" y="1263"/>
                    <a:pt x="5907" y="1072"/>
                  </a:cubicBezTo>
                  <a:cubicBezTo>
                    <a:pt x="5907" y="882"/>
                    <a:pt x="5740" y="715"/>
                    <a:pt x="5549" y="715"/>
                  </a:cubicBezTo>
                  <a:lnTo>
                    <a:pt x="3311" y="715"/>
                  </a:lnTo>
                  <a:lnTo>
                    <a:pt x="33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94"/>
            <p:cNvSpPr/>
            <p:nvPr/>
          </p:nvSpPr>
          <p:spPr>
            <a:xfrm>
              <a:off x="6157349" y="4212585"/>
              <a:ext cx="387003" cy="144262"/>
            </a:xfrm>
            <a:custGeom>
              <a:avLst/>
              <a:gdLst/>
              <a:ahLst/>
              <a:cxnLst/>
              <a:rect l="l" t="t" r="r" b="b"/>
              <a:pathLst>
                <a:path w="12147" h="4528" extrusionOk="0">
                  <a:moveTo>
                    <a:pt x="7788" y="2170"/>
                  </a:moveTo>
                  <a:lnTo>
                    <a:pt x="7788" y="3146"/>
                  </a:lnTo>
                  <a:lnTo>
                    <a:pt x="5764" y="3146"/>
                  </a:lnTo>
                  <a:lnTo>
                    <a:pt x="6097" y="2170"/>
                  </a:lnTo>
                  <a:close/>
                  <a:moveTo>
                    <a:pt x="9241" y="2170"/>
                  </a:moveTo>
                  <a:lnTo>
                    <a:pt x="9550" y="3146"/>
                  </a:lnTo>
                  <a:lnTo>
                    <a:pt x="8479" y="3146"/>
                  </a:lnTo>
                  <a:lnTo>
                    <a:pt x="8479" y="2170"/>
                  </a:lnTo>
                  <a:close/>
                  <a:moveTo>
                    <a:pt x="341" y="0"/>
                  </a:moveTo>
                  <a:cubicBezTo>
                    <a:pt x="147" y="0"/>
                    <a:pt x="1" y="159"/>
                    <a:pt x="1" y="360"/>
                  </a:cubicBezTo>
                  <a:lnTo>
                    <a:pt x="1" y="4170"/>
                  </a:lnTo>
                  <a:cubicBezTo>
                    <a:pt x="1" y="4384"/>
                    <a:pt x="168" y="4527"/>
                    <a:pt x="358" y="4527"/>
                  </a:cubicBezTo>
                  <a:lnTo>
                    <a:pt x="11789" y="4527"/>
                  </a:lnTo>
                  <a:cubicBezTo>
                    <a:pt x="11980" y="4527"/>
                    <a:pt x="12146" y="4384"/>
                    <a:pt x="12146" y="4170"/>
                  </a:cubicBezTo>
                  <a:lnTo>
                    <a:pt x="12146" y="2313"/>
                  </a:lnTo>
                  <a:cubicBezTo>
                    <a:pt x="12146" y="2122"/>
                    <a:pt x="12003" y="1955"/>
                    <a:pt x="11813" y="1955"/>
                  </a:cubicBezTo>
                  <a:cubicBezTo>
                    <a:pt x="11799" y="1954"/>
                    <a:pt x="11786" y="1953"/>
                    <a:pt x="11772" y="1953"/>
                  </a:cubicBezTo>
                  <a:cubicBezTo>
                    <a:pt x="11578" y="1953"/>
                    <a:pt x="11432" y="2112"/>
                    <a:pt x="11432" y="2313"/>
                  </a:cubicBezTo>
                  <a:lnTo>
                    <a:pt x="11432" y="3146"/>
                  </a:lnTo>
                  <a:lnTo>
                    <a:pt x="10313" y="3146"/>
                  </a:lnTo>
                  <a:lnTo>
                    <a:pt x="9836" y="1717"/>
                  </a:lnTo>
                  <a:cubicBezTo>
                    <a:pt x="9789" y="1574"/>
                    <a:pt x="9646" y="1455"/>
                    <a:pt x="9503" y="1455"/>
                  </a:cubicBezTo>
                  <a:lnTo>
                    <a:pt x="5835" y="1455"/>
                  </a:lnTo>
                  <a:cubicBezTo>
                    <a:pt x="5693" y="1455"/>
                    <a:pt x="5550" y="1574"/>
                    <a:pt x="5502" y="1717"/>
                  </a:cubicBezTo>
                  <a:lnTo>
                    <a:pt x="5026" y="3146"/>
                  </a:lnTo>
                  <a:lnTo>
                    <a:pt x="715" y="3146"/>
                  </a:lnTo>
                  <a:lnTo>
                    <a:pt x="715" y="360"/>
                  </a:lnTo>
                  <a:cubicBezTo>
                    <a:pt x="715" y="169"/>
                    <a:pt x="572" y="3"/>
                    <a:pt x="382" y="3"/>
                  </a:cubicBezTo>
                  <a:cubicBezTo>
                    <a:pt x="368" y="1"/>
                    <a:pt x="355"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94"/>
            <p:cNvSpPr/>
            <p:nvPr/>
          </p:nvSpPr>
          <p:spPr>
            <a:xfrm>
              <a:off x="6339461" y="4049526"/>
              <a:ext cx="156337" cy="187432"/>
            </a:xfrm>
            <a:custGeom>
              <a:avLst/>
              <a:gdLst/>
              <a:ahLst/>
              <a:cxnLst/>
              <a:rect l="l" t="t" r="r" b="b"/>
              <a:pathLst>
                <a:path w="4907" h="5883" extrusionOk="0">
                  <a:moveTo>
                    <a:pt x="358" y="0"/>
                  </a:moveTo>
                  <a:cubicBezTo>
                    <a:pt x="167" y="0"/>
                    <a:pt x="0" y="167"/>
                    <a:pt x="0" y="358"/>
                  </a:cubicBezTo>
                  <a:lnTo>
                    <a:pt x="0" y="1167"/>
                  </a:lnTo>
                  <a:cubicBezTo>
                    <a:pt x="119" y="1144"/>
                    <a:pt x="238" y="1144"/>
                    <a:pt x="358" y="1144"/>
                  </a:cubicBezTo>
                  <a:cubicBezTo>
                    <a:pt x="477" y="1144"/>
                    <a:pt x="596" y="1144"/>
                    <a:pt x="715" y="1167"/>
                  </a:cubicBezTo>
                  <a:lnTo>
                    <a:pt x="715" y="715"/>
                  </a:lnTo>
                  <a:lnTo>
                    <a:pt x="2072" y="715"/>
                  </a:lnTo>
                  <a:lnTo>
                    <a:pt x="2072" y="5883"/>
                  </a:lnTo>
                  <a:lnTo>
                    <a:pt x="2763" y="5883"/>
                  </a:lnTo>
                  <a:lnTo>
                    <a:pt x="2763" y="715"/>
                  </a:lnTo>
                  <a:lnTo>
                    <a:pt x="4192" y="715"/>
                  </a:lnTo>
                  <a:lnTo>
                    <a:pt x="4192" y="1167"/>
                  </a:lnTo>
                  <a:cubicBezTo>
                    <a:pt x="4311" y="1144"/>
                    <a:pt x="4430" y="1144"/>
                    <a:pt x="4549" y="1144"/>
                  </a:cubicBezTo>
                  <a:cubicBezTo>
                    <a:pt x="4668" y="1144"/>
                    <a:pt x="4787" y="1144"/>
                    <a:pt x="4906" y="1167"/>
                  </a:cubicBezTo>
                  <a:lnTo>
                    <a:pt x="4906" y="358"/>
                  </a:lnTo>
                  <a:cubicBezTo>
                    <a:pt x="4906" y="167"/>
                    <a:pt x="473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94"/>
            <p:cNvSpPr/>
            <p:nvPr/>
          </p:nvSpPr>
          <p:spPr>
            <a:xfrm>
              <a:off x="6316681" y="4107957"/>
              <a:ext cx="68340" cy="129001"/>
            </a:xfrm>
            <a:custGeom>
              <a:avLst/>
              <a:gdLst/>
              <a:ahLst/>
              <a:cxnLst/>
              <a:rect l="l" t="t" r="r" b="b"/>
              <a:pathLst>
                <a:path w="2145" h="4049" extrusionOk="0">
                  <a:moveTo>
                    <a:pt x="1073" y="0"/>
                  </a:moveTo>
                  <a:cubicBezTo>
                    <a:pt x="477" y="0"/>
                    <a:pt x="1" y="500"/>
                    <a:pt x="1" y="1072"/>
                  </a:cubicBezTo>
                  <a:lnTo>
                    <a:pt x="1" y="2501"/>
                  </a:lnTo>
                  <a:cubicBezTo>
                    <a:pt x="1" y="2715"/>
                    <a:pt x="168" y="2858"/>
                    <a:pt x="358" y="2858"/>
                  </a:cubicBezTo>
                  <a:lnTo>
                    <a:pt x="715" y="2858"/>
                  </a:lnTo>
                  <a:lnTo>
                    <a:pt x="715" y="4049"/>
                  </a:lnTo>
                  <a:lnTo>
                    <a:pt x="1430" y="4049"/>
                  </a:lnTo>
                  <a:lnTo>
                    <a:pt x="1430" y="2858"/>
                  </a:lnTo>
                  <a:lnTo>
                    <a:pt x="1787" y="2858"/>
                  </a:lnTo>
                  <a:cubicBezTo>
                    <a:pt x="1977" y="2858"/>
                    <a:pt x="2144" y="2715"/>
                    <a:pt x="2144" y="2501"/>
                  </a:cubicBezTo>
                  <a:lnTo>
                    <a:pt x="2144" y="1072"/>
                  </a:lnTo>
                  <a:cubicBezTo>
                    <a:pt x="2144" y="500"/>
                    <a:pt x="1668"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94"/>
          <p:cNvGrpSpPr/>
          <p:nvPr/>
        </p:nvGrpSpPr>
        <p:grpSpPr>
          <a:xfrm>
            <a:off x="4417056" y="2676985"/>
            <a:ext cx="315637" cy="350556"/>
            <a:chOff x="1068574" y="1878808"/>
            <a:chExt cx="315637" cy="350556"/>
          </a:xfrm>
        </p:grpSpPr>
        <p:sp>
          <p:nvSpPr>
            <p:cNvPr id="2944" name="Google Shape;2944;p94"/>
            <p:cNvSpPr/>
            <p:nvPr/>
          </p:nvSpPr>
          <p:spPr>
            <a:xfrm>
              <a:off x="1341710" y="1994141"/>
              <a:ext cx="42501" cy="77420"/>
            </a:xfrm>
            <a:custGeom>
              <a:avLst/>
              <a:gdLst/>
              <a:ahLst/>
              <a:cxnLst/>
              <a:rect l="l" t="t" r="r" b="b"/>
              <a:pathLst>
                <a:path w="1334" h="2430" extrusionOk="0">
                  <a:moveTo>
                    <a:pt x="24" y="0"/>
                  </a:moveTo>
                  <a:cubicBezTo>
                    <a:pt x="24" y="24"/>
                    <a:pt x="24" y="24"/>
                    <a:pt x="24" y="48"/>
                  </a:cubicBezTo>
                  <a:cubicBezTo>
                    <a:pt x="0" y="620"/>
                    <a:pt x="24" y="2239"/>
                    <a:pt x="24" y="2429"/>
                  </a:cubicBezTo>
                  <a:lnTo>
                    <a:pt x="119" y="2429"/>
                  </a:lnTo>
                  <a:cubicBezTo>
                    <a:pt x="786" y="2429"/>
                    <a:pt x="1334" y="1882"/>
                    <a:pt x="1334" y="1215"/>
                  </a:cubicBezTo>
                  <a:cubicBezTo>
                    <a:pt x="1334" y="548"/>
                    <a:pt x="786"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94"/>
            <p:cNvSpPr/>
            <p:nvPr/>
          </p:nvSpPr>
          <p:spPr>
            <a:xfrm>
              <a:off x="1068574" y="1994141"/>
              <a:ext cx="43266" cy="77420"/>
            </a:xfrm>
            <a:custGeom>
              <a:avLst/>
              <a:gdLst/>
              <a:ahLst/>
              <a:cxnLst/>
              <a:rect l="l" t="t" r="r" b="b"/>
              <a:pathLst>
                <a:path w="1358" h="2430" extrusionOk="0">
                  <a:moveTo>
                    <a:pt x="1215" y="0"/>
                  </a:moveTo>
                  <a:cubicBezTo>
                    <a:pt x="548" y="0"/>
                    <a:pt x="0" y="548"/>
                    <a:pt x="0" y="1215"/>
                  </a:cubicBezTo>
                  <a:cubicBezTo>
                    <a:pt x="0" y="1882"/>
                    <a:pt x="548" y="2429"/>
                    <a:pt x="1215" y="2429"/>
                  </a:cubicBezTo>
                  <a:lnTo>
                    <a:pt x="1358" y="2429"/>
                  </a:lnTo>
                  <a:cubicBezTo>
                    <a:pt x="1358" y="2239"/>
                    <a:pt x="1358" y="643"/>
                    <a:pt x="1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94"/>
            <p:cNvSpPr/>
            <p:nvPr/>
          </p:nvSpPr>
          <p:spPr>
            <a:xfrm>
              <a:off x="1298444" y="2054835"/>
              <a:ext cx="22047" cy="90323"/>
            </a:xfrm>
            <a:custGeom>
              <a:avLst/>
              <a:gdLst/>
              <a:ahLst/>
              <a:cxnLst/>
              <a:rect l="l" t="t" r="r" b="b"/>
              <a:pathLst>
                <a:path w="692" h="2835" extrusionOk="0">
                  <a:moveTo>
                    <a:pt x="691" y="0"/>
                  </a:moveTo>
                  <a:lnTo>
                    <a:pt x="1" y="953"/>
                  </a:lnTo>
                  <a:lnTo>
                    <a:pt x="1" y="2834"/>
                  </a:lnTo>
                  <a:cubicBezTo>
                    <a:pt x="334" y="2406"/>
                    <a:pt x="549" y="1906"/>
                    <a:pt x="620" y="1429"/>
                  </a:cubicBezTo>
                  <a:cubicBezTo>
                    <a:pt x="691" y="882"/>
                    <a:pt x="691" y="524"/>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94"/>
            <p:cNvSpPr/>
            <p:nvPr/>
          </p:nvSpPr>
          <p:spPr>
            <a:xfrm>
              <a:off x="1177822" y="2092780"/>
              <a:ext cx="99435" cy="89558"/>
            </a:xfrm>
            <a:custGeom>
              <a:avLst/>
              <a:gdLst/>
              <a:ahLst/>
              <a:cxnLst/>
              <a:rect l="l" t="t" r="r" b="b"/>
              <a:pathLst>
                <a:path w="3121" h="2811" extrusionOk="0">
                  <a:moveTo>
                    <a:pt x="0" y="0"/>
                  </a:moveTo>
                  <a:lnTo>
                    <a:pt x="0" y="2310"/>
                  </a:lnTo>
                  <a:cubicBezTo>
                    <a:pt x="429" y="2620"/>
                    <a:pt x="953" y="2810"/>
                    <a:pt x="1548" y="2810"/>
                  </a:cubicBezTo>
                  <a:cubicBezTo>
                    <a:pt x="2144" y="2810"/>
                    <a:pt x="2668" y="2620"/>
                    <a:pt x="3120" y="2310"/>
                  </a:cubicBezTo>
                  <a:lnTo>
                    <a:pt x="3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94"/>
            <p:cNvSpPr/>
            <p:nvPr/>
          </p:nvSpPr>
          <p:spPr>
            <a:xfrm>
              <a:off x="1133823" y="2054835"/>
              <a:ext cx="22015" cy="90323"/>
            </a:xfrm>
            <a:custGeom>
              <a:avLst/>
              <a:gdLst/>
              <a:ahLst/>
              <a:cxnLst/>
              <a:rect l="l" t="t" r="r" b="b"/>
              <a:pathLst>
                <a:path w="691" h="2835" extrusionOk="0">
                  <a:moveTo>
                    <a:pt x="0" y="0"/>
                  </a:moveTo>
                  <a:cubicBezTo>
                    <a:pt x="0" y="572"/>
                    <a:pt x="0" y="1048"/>
                    <a:pt x="48" y="1429"/>
                  </a:cubicBezTo>
                  <a:cubicBezTo>
                    <a:pt x="143" y="1906"/>
                    <a:pt x="357" y="2406"/>
                    <a:pt x="691" y="2834"/>
                  </a:cubicBezTo>
                  <a:lnTo>
                    <a:pt x="691" y="95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94"/>
            <p:cNvSpPr/>
            <p:nvPr/>
          </p:nvSpPr>
          <p:spPr>
            <a:xfrm>
              <a:off x="1133823" y="1979709"/>
              <a:ext cx="186668" cy="91852"/>
            </a:xfrm>
            <a:custGeom>
              <a:avLst/>
              <a:gdLst/>
              <a:ahLst/>
              <a:cxnLst/>
              <a:rect l="l" t="t" r="r" b="b"/>
              <a:pathLst>
                <a:path w="5859" h="2883" extrusionOk="0">
                  <a:moveTo>
                    <a:pt x="1715" y="1025"/>
                  </a:moveTo>
                  <a:cubicBezTo>
                    <a:pt x="1905" y="1025"/>
                    <a:pt x="2048" y="1168"/>
                    <a:pt x="2048" y="1358"/>
                  </a:cubicBezTo>
                  <a:lnTo>
                    <a:pt x="2048" y="1715"/>
                  </a:lnTo>
                  <a:cubicBezTo>
                    <a:pt x="2048" y="1906"/>
                    <a:pt x="1905" y="2073"/>
                    <a:pt x="1715" y="2073"/>
                  </a:cubicBezTo>
                  <a:cubicBezTo>
                    <a:pt x="1524" y="2073"/>
                    <a:pt x="1381" y="1906"/>
                    <a:pt x="1381" y="1715"/>
                  </a:cubicBezTo>
                  <a:lnTo>
                    <a:pt x="1381" y="1358"/>
                  </a:lnTo>
                  <a:cubicBezTo>
                    <a:pt x="1381" y="1168"/>
                    <a:pt x="1524" y="1025"/>
                    <a:pt x="1715" y="1025"/>
                  </a:cubicBezTo>
                  <a:close/>
                  <a:moveTo>
                    <a:pt x="4144" y="1025"/>
                  </a:moveTo>
                  <a:cubicBezTo>
                    <a:pt x="4334" y="1025"/>
                    <a:pt x="4477" y="1168"/>
                    <a:pt x="4477" y="1358"/>
                  </a:cubicBezTo>
                  <a:lnTo>
                    <a:pt x="4477" y="1715"/>
                  </a:lnTo>
                  <a:cubicBezTo>
                    <a:pt x="4477" y="1906"/>
                    <a:pt x="4334" y="2073"/>
                    <a:pt x="4144" y="2073"/>
                  </a:cubicBezTo>
                  <a:cubicBezTo>
                    <a:pt x="3953" y="2073"/>
                    <a:pt x="3787" y="1906"/>
                    <a:pt x="3787" y="1715"/>
                  </a:cubicBezTo>
                  <a:lnTo>
                    <a:pt x="3787" y="1358"/>
                  </a:lnTo>
                  <a:cubicBezTo>
                    <a:pt x="3787" y="1168"/>
                    <a:pt x="3953" y="1025"/>
                    <a:pt x="4144" y="1025"/>
                  </a:cubicBezTo>
                  <a:close/>
                  <a:moveTo>
                    <a:pt x="0" y="1"/>
                  </a:moveTo>
                  <a:cubicBezTo>
                    <a:pt x="0" y="310"/>
                    <a:pt x="0" y="787"/>
                    <a:pt x="0" y="1168"/>
                  </a:cubicBezTo>
                  <a:lnTo>
                    <a:pt x="1215" y="2882"/>
                  </a:lnTo>
                  <a:lnTo>
                    <a:pt x="4644" y="2882"/>
                  </a:lnTo>
                  <a:lnTo>
                    <a:pt x="5858" y="1192"/>
                  </a:lnTo>
                  <a:cubicBezTo>
                    <a:pt x="5858" y="977"/>
                    <a:pt x="5858" y="144"/>
                    <a:pt x="5858" y="1"/>
                  </a:cubicBezTo>
                  <a:cubicBezTo>
                    <a:pt x="4882" y="144"/>
                    <a:pt x="3906" y="239"/>
                    <a:pt x="2929" y="239"/>
                  </a:cubicBezTo>
                  <a:cubicBezTo>
                    <a:pt x="1953" y="239"/>
                    <a:pt x="977" y="14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94"/>
            <p:cNvSpPr/>
            <p:nvPr/>
          </p:nvSpPr>
          <p:spPr>
            <a:xfrm>
              <a:off x="1237751" y="1878808"/>
              <a:ext cx="82740" cy="86532"/>
            </a:xfrm>
            <a:custGeom>
              <a:avLst/>
              <a:gdLst/>
              <a:ahLst/>
              <a:cxnLst/>
              <a:rect l="l" t="t" r="r" b="b"/>
              <a:pathLst>
                <a:path w="2597" h="2716" extrusionOk="0">
                  <a:moveTo>
                    <a:pt x="1" y="1"/>
                  </a:moveTo>
                  <a:lnTo>
                    <a:pt x="1" y="2715"/>
                  </a:lnTo>
                  <a:cubicBezTo>
                    <a:pt x="882" y="2692"/>
                    <a:pt x="1739" y="2620"/>
                    <a:pt x="2596" y="2477"/>
                  </a:cubicBezTo>
                  <a:lnTo>
                    <a:pt x="2596" y="834"/>
                  </a:lnTo>
                  <a:cubicBezTo>
                    <a:pt x="2596" y="524"/>
                    <a:pt x="2335" y="263"/>
                    <a:pt x="2025" y="263"/>
                  </a:cubicBezTo>
                  <a:lnTo>
                    <a:pt x="1977" y="263"/>
                  </a:lnTo>
                  <a:cubicBezTo>
                    <a:pt x="1954" y="263"/>
                    <a:pt x="739"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94"/>
            <p:cNvSpPr/>
            <p:nvPr/>
          </p:nvSpPr>
          <p:spPr>
            <a:xfrm>
              <a:off x="1133823" y="1878808"/>
              <a:ext cx="82709" cy="86532"/>
            </a:xfrm>
            <a:custGeom>
              <a:avLst/>
              <a:gdLst/>
              <a:ahLst/>
              <a:cxnLst/>
              <a:rect l="l" t="t" r="r" b="b"/>
              <a:pathLst>
                <a:path w="2596" h="2716" extrusionOk="0">
                  <a:moveTo>
                    <a:pt x="2596" y="1"/>
                  </a:moveTo>
                  <a:cubicBezTo>
                    <a:pt x="1858" y="72"/>
                    <a:pt x="643" y="263"/>
                    <a:pt x="643" y="263"/>
                  </a:cubicBezTo>
                  <a:lnTo>
                    <a:pt x="572" y="263"/>
                  </a:lnTo>
                  <a:cubicBezTo>
                    <a:pt x="262" y="263"/>
                    <a:pt x="0" y="524"/>
                    <a:pt x="0" y="834"/>
                  </a:cubicBezTo>
                  <a:lnTo>
                    <a:pt x="0" y="2477"/>
                  </a:lnTo>
                  <a:cubicBezTo>
                    <a:pt x="857" y="2620"/>
                    <a:pt x="1715" y="2692"/>
                    <a:pt x="2596" y="2715"/>
                  </a:cubicBezTo>
                  <a:lnTo>
                    <a:pt x="2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94"/>
            <p:cNvSpPr/>
            <p:nvPr/>
          </p:nvSpPr>
          <p:spPr>
            <a:xfrm>
              <a:off x="1154309" y="2176221"/>
              <a:ext cx="144167" cy="53142"/>
            </a:xfrm>
            <a:custGeom>
              <a:avLst/>
              <a:gdLst/>
              <a:ahLst/>
              <a:cxnLst/>
              <a:rect l="l" t="t" r="r" b="b"/>
              <a:pathLst>
                <a:path w="4525" h="1668" extrusionOk="0">
                  <a:moveTo>
                    <a:pt x="0" y="1"/>
                  </a:moveTo>
                  <a:lnTo>
                    <a:pt x="0" y="1668"/>
                  </a:lnTo>
                  <a:lnTo>
                    <a:pt x="4525" y="1668"/>
                  </a:lnTo>
                  <a:lnTo>
                    <a:pt x="4525" y="48"/>
                  </a:lnTo>
                  <a:cubicBezTo>
                    <a:pt x="3882" y="596"/>
                    <a:pt x="3120" y="882"/>
                    <a:pt x="2286" y="882"/>
                  </a:cubicBezTo>
                  <a:cubicBezTo>
                    <a:pt x="1429" y="882"/>
                    <a:pt x="667" y="57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94"/>
          <p:cNvGrpSpPr/>
          <p:nvPr/>
        </p:nvGrpSpPr>
        <p:grpSpPr>
          <a:xfrm>
            <a:off x="3077504" y="3009434"/>
            <a:ext cx="315297" cy="257922"/>
            <a:chOff x="999502" y="2413706"/>
            <a:chExt cx="454515" cy="371806"/>
          </a:xfrm>
        </p:grpSpPr>
        <p:sp>
          <p:nvSpPr>
            <p:cNvPr id="2954" name="Google Shape;2954;p94"/>
            <p:cNvSpPr/>
            <p:nvPr/>
          </p:nvSpPr>
          <p:spPr>
            <a:xfrm>
              <a:off x="999502" y="2491858"/>
              <a:ext cx="80478" cy="293654"/>
            </a:xfrm>
            <a:custGeom>
              <a:avLst/>
              <a:gdLst/>
              <a:ahLst/>
              <a:cxnLst/>
              <a:rect l="l" t="t" r="r" b="b"/>
              <a:pathLst>
                <a:path w="2526" h="9217" extrusionOk="0">
                  <a:moveTo>
                    <a:pt x="1239" y="1691"/>
                  </a:moveTo>
                  <a:cubicBezTo>
                    <a:pt x="1477" y="1691"/>
                    <a:pt x="1668" y="1858"/>
                    <a:pt x="1668" y="2096"/>
                  </a:cubicBezTo>
                  <a:lnTo>
                    <a:pt x="1668" y="2287"/>
                  </a:lnTo>
                  <a:cubicBezTo>
                    <a:pt x="1668" y="2525"/>
                    <a:pt x="1477" y="2715"/>
                    <a:pt x="1239" y="2715"/>
                  </a:cubicBezTo>
                  <a:cubicBezTo>
                    <a:pt x="1025" y="2715"/>
                    <a:pt x="834" y="2525"/>
                    <a:pt x="834" y="2287"/>
                  </a:cubicBezTo>
                  <a:lnTo>
                    <a:pt x="834" y="2096"/>
                  </a:lnTo>
                  <a:cubicBezTo>
                    <a:pt x="834" y="1858"/>
                    <a:pt x="1025" y="1691"/>
                    <a:pt x="1239" y="1691"/>
                  </a:cubicBezTo>
                  <a:close/>
                  <a:moveTo>
                    <a:pt x="1239" y="3811"/>
                  </a:moveTo>
                  <a:cubicBezTo>
                    <a:pt x="1477" y="3811"/>
                    <a:pt x="1668" y="4001"/>
                    <a:pt x="1668" y="4216"/>
                  </a:cubicBezTo>
                  <a:lnTo>
                    <a:pt x="1668" y="4430"/>
                  </a:lnTo>
                  <a:cubicBezTo>
                    <a:pt x="1668" y="4644"/>
                    <a:pt x="1477" y="4835"/>
                    <a:pt x="1239" y="4835"/>
                  </a:cubicBezTo>
                  <a:cubicBezTo>
                    <a:pt x="1025" y="4835"/>
                    <a:pt x="834" y="4644"/>
                    <a:pt x="834" y="4430"/>
                  </a:cubicBezTo>
                  <a:lnTo>
                    <a:pt x="834" y="4216"/>
                  </a:lnTo>
                  <a:cubicBezTo>
                    <a:pt x="834" y="4001"/>
                    <a:pt x="1025" y="3811"/>
                    <a:pt x="1239" y="3811"/>
                  </a:cubicBezTo>
                  <a:close/>
                  <a:moveTo>
                    <a:pt x="1239" y="5930"/>
                  </a:moveTo>
                  <a:cubicBezTo>
                    <a:pt x="1477" y="5930"/>
                    <a:pt x="1668" y="6121"/>
                    <a:pt x="1668" y="6359"/>
                  </a:cubicBezTo>
                  <a:lnTo>
                    <a:pt x="1668" y="6550"/>
                  </a:lnTo>
                  <a:cubicBezTo>
                    <a:pt x="1668" y="6788"/>
                    <a:pt x="1477" y="6978"/>
                    <a:pt x="1239" y="6978"/>
                  </a:cubicBezTo>
                  <a:cubicBezTo>
                    <a:pt x="1025" y="6978"/>
                    <a:pt x="834" y="6788"/>
                    <a:pt x="834" y="6550"/>
                  </a:cubicBezTo>
                  <a:lnTo>
                    <a:pt x="834" y="6359"/>
                  </a:lnTo>
                  <a:cubicBezTo>
                    <a:pt x="834" y="6121"/>
                    <a:pt x="1025" y="5930"/>
                    <a:pt x="1239" y="5930"/>
                  </a:cubicBezTo>
                  <a:close/>
                  <a:moveTo>
                    <a:pt x="1239" y="1"/>
                  </a:moveTo>
                  <a:cubicBezTo>
                    <a:pt x="1168" y="1"/>
                    <a:pt x="1073" y="24"/>
                    <a:pt x="1025" y="72"/>
                  </a:cubicBezTo>
                  <a:lnTo>
                    <a:pt x="168" y="644"/>
                  </a:lnTo>
                  <a:cubicBezTo>
                    <a:pt x="72" y="715"/>
                    <a:pt x="1" y="834"/>
                    <a:pt x="1" y="977"/>
                  </a:cubicBezTo>
                  <a:lnTo>
                    <a:pt x="1" y="8788"/>
                  </a:lnTo>
                  <a:cubicBezTo>
                    <a:pt x="1" y="9026"/>
                    <a:pt x="168" y="9217"/>
                    <a:pt x="406" y="9217"/>
                  </a:cubicBezTo>
                  <a:lnTo>
                    <a:pt x="2525" y="9217"/>
                  </a:lnTo>
                  <a:lnTo>
                    <a:pt x="2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94"/>
            <p:cNvSpPr/>
            <p:nvPr/>
          </p:nvSpPr>
          <p:spPr>
            <a:xfrm>
              <a:off x="1372805" y="2491858"/>
              <a:ext cx="81211" cy="293654"/>
            </a:xfrm>
            <a:custGeom>
              <a:avLst/>
              <a:gdLst/>
              <a:ahLst/>
              <a:cxnLst/>
              <a:rect l="l" t="t" r="r" b="b"/>
              <a:pathLst>
                <a:path w="2549" h="9217" extrusionOk="0">
                  <a:moveTo>
                    <a:pt x="1287" y="1691"/>
                  </a:moveTo>
                  <a:cubicBezTo>
                    <a:pt x="1525" y="1691"/>
                    <a:pt x="1715" y="1858"/>
                    <a:pt x="1715" y="2096"/>
                  </a:cubicBezTo>
                  <a:lnTo>
                    <a:pt x="1715" y="2287"/>
                  </a:lnTo>
                  <a:cubicBezTo>
                    <a:pt x="1715" y="2525"/>
                    <a:pt x="1525" y="2715"/>
                    <a:pt x="1287" y="2715"/>
                  </a:cubicBezTo>
                  <a:cubicBezTo>
                    <a:pt x="1049" y="2715"/>
                    <a:pt x="882" y="2525"/>
                    <a:pt x="882" y="2287"/>
                  </a:cubicBezTo>
                  <a:lnTo>
                    <a:pt x="882" y="2096"/>
                  </a:lnTo>
                  <a:cubicBezTo>
                    <a:pt x="882" y="1858"/>
                    <a:pt x="1049" y="1691"/>
                    <a:pt x="1287" y="1691"/>
                  </a:cubicBezTo>
                  <a:close/>
                  <a:moveTo>
                    <a:pt x="1287" y="3811"/>
                  </a:moveTo>
                  <a:cubicBezTo>
                    <a:pt x="1525" y="3811"/>
                    <a:pt x="1715" y="4001"/>
                    <a:pt x="1715" y="4216"/>
                  </a:cubicBezTo>
                  <a:lnTo>
                    <a:pt x="1715" y="4430"/>
                  </a:lnTo>
                  <a:cubicBezTo>
                    <a:pt x="1715" y="4644"/>
                    <a:pt x="1525" y="4835"/>
                    <a:pt x="1287" y="4835"/>
                  </a:cubicBezTo>
                  <a:cubicBezTo>
                    <a:pt x="1049" y="4835"/>
                    <a:pt x="882" y="4644"/>
                    <a:pt x="882" y="4430"/>
                  </a:cubicBezTo>
                  <a:lnTo>
                    <a:pt x="882" y="4216"/>
                  </a:lnTo>
                  <a:cubicBezTo>
                    <a:pt x="882" y="4001"/>
                    <a:pt x="1049" y="3811"/>
                    <a:pt x="1287" y="3811"/>
                  </a:cubicBezTo>
                  <a:close/>
                  <a:moveTo>
                    <a:pt x="1287" y="5930"/>
                  </a:moveTo>
                  <a:cubicBezTo>
                    <a:pt x="1525" y="5930"/>
                    <a:pt x="1715" y="6121"/>
                    <a:pt x="1715" y="6359"/>
                  </a:cubicBezTo>
                  <a:lnTo>
                    <a:pt x="1715" y="6550"/>
                  </a:lnTo>
                  <a:cubicBezTo>
                    <a:pt x="1715" y="6788"/>
                    <a:pt x="1525" y="6978"/>
                    <a:pt x="1287" y="6978"/>
                  </a:cubicBezTo>
                  <a:cubicBezTo>
                    <a:pt x="1049" y="6978"/>
                    <a:pt x="882" y="6788"/>
                    <a:pt x="882" y="6550"/>
                  </a:cubicBezTo>
                  <a:lnTo>
                    <a:pt x="882" y="6359"/>
                  </a:lnTo>
                  <a:cubicBezTo>
                    <a:pt x="882" y="6121"/>
                    <a:pt x="1049" y="5930"/>
                    <a:pt x="1287" y="5930"/>
                  </a:cubicBezTo>
                  <a:close/>
                  <a:moveTo>
                    <a:pt x="1" y="1"/>
                  </a:moveTo>
                  <a:lnTo>
                    <a:pt x="1" y="9217"/>
                  </a:lnTo>
                  <a:lnTo>
                    <a:pt x="2120" y="9217"/>
                  </a:lnTo>
                  <a:cubicBezTo>
                    <a:pt x="2358" y="9217"/>
                    <a:pt x="2549" y="9026"/>
                    <a:pt x="2549" y="8788"/>
                  </a:cubicBezTo>
                  <a:lnTo>
                    <a:pt x="2549" y="977"/>
                  </a:lnTo>
                  <a:cubicBezTo>
                    <a:pt x="2549" y="834"/>
                    <a:pt x="2477" y="715"/>
                    <a:pt x="2358" y="644"/>
                  </a:cubicBezTo>
                  <a:lnTo>
                    <a:pt x="1525" y="72"/>
                  </a:lnTo>
                  <a:cubicBezTo>
                    <a:pt x="1453" y="24"/>
                    <a:pt x="1382" y="1"/>
                    <a:pt x="1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94"/>
            <p:cNvSpPr/>
            <p:nvPr/>
          </p:nvSpPr>
          <p:spPr>
            <a:xfrm>
              <a:off x="1202864" y="2717969"/>
              <a:ext cx="47822" cy="67543"/>
            </a:xfrm>
            <a:custGeom>
              <a:avLst/>
              <a:gdLst/>
              <a:ahLst/>
              <a:cxnLst/>
              <a:rect l="l" t="t" r="r" b="b"/>
              <a:pathLst>
                <a:path w="1501" h="2120" extrusionOk="0">
                  <a:moveTo>
                    <a:pt x="0" y="0"/>
                  </a:moveTo>
                  <a:lnTo>
                    <a:pt x="0" y="2120"/>
                  </a:lnTo>
                  <a:lnTo>
                    <a:pt x="1501" y="2120"/>
                  </a:lnTo>
                  <a:lnTo>
                    <a:pt x="15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94"/>
            <p:cNvSpPr/>
            <p:nvPr/>
          </p:nvSpPr>
          <p:spPr>
            <a:xfrm>
              <a:off x="1106488" y="2413706"/>
              <a:ext cx="239810" cy="371806"/>
            </a:xfrm>
            <a:custGeom>
              <a:avLst/>
              <a:gdLst/>
              <a:ahLst/>
              <a:cxnLst/>
              <a:rect l="l" t="t" r="r" b="b"/>
              <a:pathLst>
                <a:path w="7527" h="11670" extrusionOk="0">
                  <a:moveTo>
                    <a:pt x="3763" y="1691"/>
                  </a:moveTo>
                  <a:cubicBezTo>
                    <a:pt x="4002" y="1691"/>
                    <a:pt x="4192" y="1858"/>
                    <a:pt x="4192" y="2096"/>
                  </a:cubicBezTo>
                  <a:lnTo>
                    <a:pt x="4192" y="2692"/>
                  </a:lnTo>
                  <a:lnTo>
                    <a:pt x="4788" y="2692"/>
                  </a:lnTo>
                  <a:cubicBezTo>
                    <a:pt x="5002" y="2692"/>
                    <a:pt x="5192" y="2882"/>
                    <a:pt x="5192" y="3120"/>
                  </a:cubicBezTo>
                  <a:cubicBezTo>
                    <a:pt x="5192" y="3335"/>
                    <a:pt x="5002" y="3525"/>
                    <a:pt x="4788" y="3525"/>
                  </a:cubicBezTo>
                  <a:lnTo>
                    <a:pt x="4192" y="3525"/>
                  </a:lnTo>
                  <a:lnTo>
                    <a:pt x="4192" y="4121"/>
                  </a:lnTo>
                  <a:cubicBezTo>
                    <a:pt x="4192" y="4359"/>
                    <a:pt x="4002" y="4525"/>
                    <a:pt x="3763" y="4525"/>
                  </a:cubicBezTo>
                  <a:cubicBezTo>
                    <a:pt x="3525" y="4525"/>
                    <a:pt x="3359" y="4359"/>
                    <a:pt x="3359" y="4121"/>
                  </a:cubicBezTo>
                  <a:lnTo>
                    <a:pt x="3359" y="3525"/>
                  </a:lnTo>
                  <a:lnTo>
                    <a:pt x="2763" y="3525"/>
                  </a:lnTo>
                  <a:cubicBezTo>
                    <a:pt x="2525" y="3525"/>
                    <a:pt x="2335" y="3335"/>
                    <a:pt x="2335" y="3120"/>
                  </a:cubicBezTo>
                  <a:cubicBezTo>
                    <a:pt x="2335" y="2882"/>
                    <a:pt x="2525" y="2692"/>
                    <a:pt x="2763" y="2692"/>
                  </a:cubicBezTo>
                  <a:lnTo>
                    <a:pt x="3359" y="2692"/>
                  </a:lnTo>
                  <a:lnTo>
                    <a:pt x="3359" y="2096"/>
                  </a:lnTo>
                  <a:cubicBezTo>
                    <a:pt x="3359" y="1858"/>
                    <a:pt x="3525" y="1691"/>
                    <a:pt x="3763" y="1691"/>
                  </a:cubicBezTo>
                  <a:close/>
                  <a:moveTo>
                    <a:pt x="5407" y="5383"/>
                  </a:moveTo>
                  <a:cubicBezTo>
                    <a:pt x="5645" y="5383"/>
                    <a:pt x="5835" y="5549"/>
                    <a:pt x="5835" y="5788"/>
                  </a:cubicBezTo>
                  <a:cubicBezTo>
                    <a:pt x="5835" y="6026"/>
                    <a:pt x="5645" y="6216"/>
                    <a:pt x="5407" y="6216"/>
                  </a:cubicBezTo>
                  <a:lnTo>
                    <a:pt x="2120" y="6216"/>
                  </a:lnTo>
                  <a:cubicBezTo>
                    <a:pt x="1906" y="6216"/>
                    <a:pt x="1715" y="6026"/>
                    <a:pt x="1715" y="5788"/>
                  </a:cubicBezTo>
                  <a:cubicBezTo>
                    <a:pt x="1715" y="5549"/>
                    <a:pt x="1906" y="5383"/>
                    <a:pt x="2120" y="5383"/>
                  </a:cubicBezTo>
                  <a:close/>
                  <a:moveTo>
                    <a:pt x="5407" y="7050"/>
                  </a:moveTo>
                  <a:cubicBezTo>
                    <a:pt x="5645" y="7050"/>
                    <a:pt x="5835" y="7240"/>
                    <a:pt x="5835" y="7455"/>
                  </a:cubicBezTo>
                  <a:cubicBezTo>
                    <a:pt x="5835" y="7693"/>
                    <a:pt x="5645" y="7883"/>
                    <a:pt x="5407" y="7883"/>
                  </a:cubicBezTo>
                  <a:lnTo>
                    <a:pt x="2120" y="7883"/>
                  </a:lnTo>
                  <a:cubicBezTo>
                    <a:pt x="1906" y="7883"/>
                    <a:pt x="1715" y="7693"/>
                    <a:pt x="1715" y="7455"/>
                  </a:cubicBezTo>
                  <a:cubicBezTo>
                    <a:pt x="1715" y="7240"/>
                    <a:pt x="1906" y="7050"/>
                    <a:pt x="2120" y="7050"/>
                  </a:cubicBezTo>
                  <a:close/>
                  <a:moveTo>
                    <a:pt x="1811" y="1"/>
                  </a:moveTo>
                  <a:cubicBezTo>
                    <a:pt x="1715" y="1"/>
                    <a:pt x="1620" y="48"/>
                    <a:pt x="1549" y="96"/>
                  </a:cubicBezTo>
                  <a:lnTo>
                    <a:pt x="168" y="1215"/>
                  </a:lnTo>
                  <a:cubicBezTo>
                    <a:pt x="72" y="1287"/>
                    <a:pt x="1" y="1406"/>
                    <a:pt x="1" y="1549"/>
                  </a:cubicBezTo>
                  <a:lnTo>
                    <a:pt x="1" y="11241"/>
                  </a:lnTo>
                  <a:cubicBezTo>
                    <a:pt x="1" y="11479"/>
                    <a:pt x="191" y="11670"/>
                    <a:pt x="429" y="11670"/>
                  </a:cubicBezTo>
                  <a:lnTo>
                    <a:pt x="2192" y="11670"/>
                  </a:lnTo>
                  <a:lnTo>
                    <a:pt x="2192" y="9145"/>
                  </a:lnTo>
                  <a:cubicBezTo>
                    <a:pt x="2192" y="8907"/>
                    <a:pt x="2358" y="8717"/>
                    <a:pt x="2597" y="8717"/>
                  </a:cubicBezTo>
                  <a:lnTo>
                    <a:pt x="4930" y="8717"/>
                  </a:lnTo>
                  <a:cubicBezTo>
                    <a:pt x="5169" y="8717"/>
                    <a:pt x="5359" y="8907"/>
                    <a:pt x="5359" y="9145"/>
                  </a:cubicBezTo>
                  <a:lnTo>
                    <a:pt x="5359" y="11670"/>
                  </a:lnTo>
                  <a:lnTo>
                    <a:pt x="7121" y="11670"/>
                  </a:lnTo>
                  <a:cubicBezTo>
                    <a:pt x="7336" y="11670"/>
                    <a:pt x="7526" y="11479"/>
                    <a:pt x="7526" y="11241"/>
                  </a:cubicBezTo>
                  <a:lnTo>
                    <a:pt x="7526" y="1549"/>
                  </a:lnTo>
                  <a:cubicBezTo>
                    <a:pt x="7526" y="1406"/>
                    <a:pt x="7479" y="1287"/>
                    <a:pt x="7383" y="1215"/>
                  </a:cubicBezTo>
                  <a:lnTo>
                    <a:pt x="5978" y="96"/>
                  </a:lnTo>
                  <a:cubicBezTo>
                    <a:pt x="5907" y="48"/>
                    <a:pt x="5812" y="1"/>
                    <a:pt x="5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8" name="Google Shape;2958;p94"/>
          <p:cNvSpPr txBox="1"/>
          <p:nvPr/>
        </p:nvSpPr>
        <p:spPr>
          <a:xfrm>
            <a:off x="2156400" y="1261325"/>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959" name="Google Shape;2959;p94"/>
          <p:cNvSpPr txBox="1"/>
          <p:nvPr/>
        </p:nvSpPr>
        <p:spPr>
          <a:xfrm>
            <a:off x="4984850" y="1261325"/>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cxnSp>
        <p:nvCxnSpPr>
          <p:cNvPr id="2960" name="Google Shape;2960;p94"/>
          <p:cNvCxnSpPr>
            <a:stCxn id="2917" idx="6"/>
            <a:endCxn id="2928" idx="2"/>
          </p:cNvCxnSpPr>
          <p:nvPr/>
        </p:nvCxnSpPr>
        <p:spPr>
          <a:xfrm>
            <a:off x="2223263" y="2852218"/>
            <a:ext cx="692700" cy="286200"/>
          </a:xfrm>
          <a:prstGeom prst="straightConnector1">
            <a:avLst/>
          </a:prstGeom>
          <a:noFill/>
          <a:ln w="19050" cap="flat" cmpd="sng">
            <a:solidFill>
              <a:schemeClr val="dk1"/>
            </a:solidFill>
            <a:prstDash val="solid"/>
            <a:round/>
            <a:headEnd type="none" w="med" len="med"/>
            <a:tailEnd type="none" w="med" len="med"/>
          </a:ln>
        </p:spPr>
      </p:cxnSp>
      <p:cxnSp>
        <p:nvCxnSpPr>
          <p:cNvPr id="2961" name="Google Shape;2961;p94"/>
          <p:cNvCxnSpPr>
            <a:stCxn id="2928" idx="6"/>
            <a:endCxn id="2930" idx="2"/>
          </p:cNvCxnSpPr>
          <p:nvPr/>
        </p:nvCxnSpPr>
        <p:spPr>
          <a:xfrm rot="10800000" flipH="1">
            <a:off x="3554188" y="2852193"/>
            <a:ext cx="698700" cy="286200"/>
          </a:xfrm>
          <a:prstGeom prst="straightConnector1">
            <a:avLst/>
          </a:prstGeom>
          <a:noFill/>
          <a:ln w="19050" cap="flat" cmpd="sng">
            <a:solidFill>
              <a:schemeClr val="dk1"/>
            </a:solidFill>
            <a:prstDash val="solid"/>
            <a:round/>
            <a:headEnd type="none" w="med" len="med"/>
            <a:tailEnd type="none" w="med" len="med"/>
          </a:ln>
        </p:spPr>
      </p:cxnSp>
      <p:cxnSp>
        <p:nvCxnSpPr>
          <p:cNvPr id="2962" name="Google Shape;2962;p94"/>
          <p:cNvCxnSpPr>
            <a:stCxn id="2930" idx="6"/>
            <a:endCxn id="2929" idx="2"/>
          </p:cNvCxnSpPr>
          <p:nvPr/>
        </p:nvCxnSpPr>
        <p:spPr>
          <a:xfrm>
            <a:off x="4891013" y="2852218"/>
            <a:ext cx="698700" cy="286200"/>
          </a:xfrm>
          <a:prstGeom prst="straightConnector1">
            <a:avLst/>
          </a:prstGeom>
          <a:noFill/>
          <a:ln w="19050" cap="flat" cmpd="sng">
            <a:solidFill>
              <a:schemeClr val="dk1"/>
            </a:solidFill>
            <a:prstDash val="solid"/>
            <a:round/>
            <a:headEnd type="none" w="med" len="med"/>
            <a:tailEnd type="none" w="med" len="med"/>
          </a:ln>
        </p:spPr>
      </p:cxnSp>
      <p:cxnSp>
        <p:nvCxnSpPr>
          <p:cNvPr id="2963" name="Google Shape;2963;p94"/>
          <p:cNvCxnSpPr>
            <a:stCxn id="2929" idx="6"/>
            <a:endCxn id="2931" idx="2"/>
          </p:cNvCxnSpPr>
          <p:nvPr/>
        </p:nvCxnSpPr>
        <p:spPr>
          <a:xfrm rot="10800000" flipH="1">
            <a:off x="6227838" y="2852193"/>
            <a:ext cx="698700" cy="286200"/>
          </a:xfrm>
          <a:prstGeom prst="straightConnector1">
            <a:avLst/>
          </a:prstGeom>
          <a:noFill/>
          <a:ln w="19050" cap="flat" cmpd="sng">
            <a:solidFill>
              <a:schemeClr val="dk1"/>
            </a:solidFill>
            <a:prstDash val="solid"/>
            <a:round/>
            <a:headEnd type="none" w="med" len="med"/>
            <a:tailEnd type="none" w="med" len="med"/>
          </a:ln>
        </p:spPr>
      </p:cxnSp>
      <p:sp>
        <p:nvSpPr>
          <p:cNvPr id="2964" name="Google Shape;2964;p94"/>
          <p:cNvSpPr txBox="1"/>
          <p:nvPr/>
        </p:nvSpPr>
        <p:spPr>
          <a:xfrm>
            <a:off x="896100" y="3768550"/>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965" name="Google Shape;2965;p94"/>
          <p:cNvSpPr txBox="1"/>
          <p:nvPr/>
        </p:nvSpPr>
        <p:spPr>
          <a:xfrm>
            <a:off x="3572613" y="3768550"/>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966" name="Google Shape;2966;p94"/>
          <p:cNvSpPr txBox="1"/>
          <p:nvPr/>
        </p:nvSpPr>
        <p:spPr>
          <a:xfrm>
            <a:off x="6243313" y="3768550"/>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12"/>
                                        </p:tgtEl>
                                        <p:attrNameLst>
                                          <p:attrName>style.visibility</p:attrName>
                                        </p:attrNameLst>
                                      </p:cBhvr>
                                      <p:to>
                                        <p:strVal val="visible"/>
                                      </p:to>
                                    </p:set>
                                    <p:animEffect transition="in" filter="fade">
                                      <p:cBhvr>
                                        <p:cTn id="7" dur="1000"/>
                                        <p:tgtEl>
                                          <p:spTgt spid="2912"/>
                                        </p:tgtEl>
                                      </p:cBhvr>
                                    </p:animEffect>
                                  </p:childTnLst>
                                </p:cTn>
                              </p:par>
                              <p:par>
                                <p:cTn id="8" presetID="10" presetClass="entr" presetSubtype="0" fill="hold" nodeType="withEffect">
                                  <p:stCondLst>
                                    <p:cond delay="0"/>
                                  </p:stCondLst>
                                  <p:childTnLst>
                                    <p:set>
                                      <p:cBhvr>
                                        <p:cTn id="9" dur="1" fill="hold">
                                          <p:stCondLst>
                                            <p:cond delay="0"/>
                                          </p:stCondLst>
                                        </p:cTn>
                                        <p:tgtEl>
                                          <p:spTgt spid="2913"/>
                                        </p:tgtEl>
                                        <p:attrNameLst>
                                          <p:attrName>style.visibility</p:attrName>
                                        </p:attrNameLst>
                                      </p:cBhvr>
                                      <p:to>
                                        <p:strVal val="visible"/>
                                      </p:to>
                                    </p:set>
                                    <p:animEffect transition="in" filter="fade">
                                      <p:cBhvr>
                                        <p:cTn id="10" dur="1000"/>
                                        <p:tgtEl>
                                          <p:spTgt spid="2913"/>
                                        </p:tgtEl>
                                      </p:cBhvr>
                                    </p:animEffect>
                                  </p:childTnLst>
                                </p:cTn>
                              </p:par>
                              <p:par>
                                <p:cTn id="11" presetID="10" presetClass="entr" presetSubtype="0" fill="hold" nodeType="withEffect">
                                  <p:stCondLst>
                                    <p:cond delay="0"/>
                                  </p:stCondLst>
                                  <p:childTnLst>
                                    <p:set>
                                      <p:cBhvr>
                                        <p:cTn id="12" dur="1" fill="hold">
                                          <p:stCondLst>
                                            <p:cond delay="0"/>
                                          </p:stCondLst>
                                        </p:cTn>
                                        <p:tgtEl>
                                          <p:spTgt spid="2915"/>
                                        </p:tgtEl>
                                        <p:attrNameLst>
                                          <p:attrName>style.visibility</p:attrName>
                                        </p:attrNameLst>
                                      </p:cBhvr>
                                      <p:to>
                                        <p:strVal val="visible"/>
                                      </p:to>
                                    </p:set>
                                    <p:animEffect transition="in" filter="fade">
                                      <p:cBhvr>
                                        <p:cTn id="13" dur="1000"/>
                                        <p:tgtEl>
                                          <p:spTgt spid="2915"/>
                                        </p:tgtEl>
                                      </p:cBhvr>
                                    </p:animEffect>
                                  </p:childTnLst>
                                </p:cTn>
                              </p:par>
                              <p:par>
                                <p:cTn id="14" presetID="10" presetClass="entr" presetSubtype="0" fill="hold" nodeType="withEffect">
                                  <p:stCondLst>
                                    <p:cond delay="0"/>
                                  </p:stCondLst>
                                  <p:childTnLst>
                                    <p:set>
                                      <p:cBhvr>
                                        <p:cTn id="15" dur="1" fill="hold">
                                          <p:stCondLst>
                                            <p:cond delay="0"/>
                                          </p:stCondLst>
                                        </p:cTn>
                                        <p:tgtEl>
                                          <p:spTgt spid="2916"/>
                                        </p:tgtEl>
                                        <p:attrNameLst>
                                          <p:attrName>style.visibility</p:attrName>
                                        </p:attrNameLst>
                                      </p:cBhvr>
                                      <p:to>
                                        <p:strVal val="visible"/>
                                      </p:to>
                                    </p:set>
                                    <p:animEffect transition="in" filter="fade">
                                      <p:cBhvr>
                                        <p:cTn id="16" dur="1000"/>
                                        <p:tgtEl>
                                          <p:spTgt spid="2916"/>
                                        </p:tgtEl>
                                      </p:cBhvr>
                                    </p:animEffect>
                                  </p:childTnLst>
                                </p:cTn>
                              </p:par>
                              <p:par>
                                <p:cTn id="17" presetID="10" presetClass="entr" presetSubtype="0" fill="hold" nodeType="withEffect">
                                  <p:stCondLst>
                                    <p:cond delay="0"/>
                                  </p:stCondLst>
                                  <p:childTnLst>
                                    <p:set>
                                      <p:cBhvr>
                                        <p:cTn id="18" dur="1" fill="hold">
                                          <p:stCondLst>
                                            <p:cond delay="0"/>
                                          </p:stCondLst>
                                        </p:cTn>
                                        <p:tgtEl>
                                          <p:spTgt spid="2914"/>
                                        </p:tgtEl>
                                        <p:attrNameLst>
                                          <p:attrName>style.visibility</p:attrName>
                                        </p:attrNameLst>
                                      </p:cBhvr>
                                      <p:to>
                                        <p:strVal val="visible"/>
                                      </p:to>
                                    </p:set>
                                    <p:animEffect transition="in" filter="fade">
                                      <p:cBhvr>
                                        <p:cTn id="19" dur="1000"/>
                                        <p:tgtEl>
                                          <p:spTgt spid="29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62"/>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INTRODUCTION</a:t>
            </a:r>
            <a:endParaRPr dirty="0"/>
          </a:p>
        </p:txBody>
      </p:sp>
      <p:sp>
        <p:nvSpPr>
          <p:cNvPr id="719" name="Google Shape;719;p62"/>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dirty="0"/>
              <a:t>On the other hand, hospitals need a method to manage their dialysis machines and get reports on their usage and status</a:t>
            </a:r>
            <a:endParaRPr dirty="0"/>
          </a:p>
        </p:txBody>
      </p:sp>
      <p:grpSp>
        <p:nvGrpSpPr>
          <p:cNvPr id="720" name="Google Shape;720;p62"/>
          <p:cNvGrpSpPr/>
          <p:nvPr/>
        </p:nvGrpSpPr>
        <p:grpSpPr>
          <a:xfrm>
            <a:off x="1018213" y="1215850"/>
            <a:ext cx="3246799" cy="3041690"/>
            <a:chOff x="521725" y="1038225"/>
            <a:chExt cx="3436494" cy="3219401"/>
          </a:xfrm>
        </p:grpSpPr>
        <p:sp>
          <p:nvSpPr>
            <p:cNvPr id="721" name="Google Shape;721;p62"/>
            <p:cNvSpPr/>
            <p:nvPr/>
          </p:nvSpPr>
          <p:spPr>
            <a:xfrm>
              <a:off x="563515" y="1095454"/>
              <a:ext cx="3278187" cy="3162172"/>
            </a:xfrm>
            <a:custGeom>
              <a:avLst/>
              <a:gdLst/>
              <a:ahLst/>
              <a:cxnLst/>
              <a:rect l="l" t="t" r="r" b="b"/>
              <a:pathLst>
                <a:path w="67307" h="64925" extrusionOk="0">
                  <a:moveTo>
                    <a:pt x="34846" y="1"/>
                  </a:moveTo>
                  <a:cubicBezTo>
                    <a:pt x="25205" y="1"/>
                    <a:pt x="15833" y="4313"/>
                    <a:pt x="9547" y="12127"/>
                  </a:cubicBezTo>
                  <a:cubicBezTo>
                    <a:pt x="913" y="22861"/>
                    <a:pt x="0" y="37867"/>
                    <a:pt x="7266" y="49568"/>
                  </a:cubicBezTo>
                  <a:cubicBezTo>
                    <a:pt x="13264" y="59254"/>
                    <a:pt x="23790" y="64924"/>
                    <a:pt x="34858" y="64924"/>
                  </a:cubicBezTo>
                  <a:cubicBezTo>
                    <a:pt x="37162" y="64924"/>
                    <a:pt x="39489" y="64679"/>
                    <a:pt x="41804" y="64172"/>
                  </a:cubicBezTo>
                  <a:lnTo>
                    <a:pt x="42060" y="64099"/>
                  </a:lnTo>
                  <a:cubicBezTo>
                    <a:pt x="56828" y="60740"/>
                    <a:pt x="67306" y="47615"/>
                    <a:pt x="67306" y="32463"/>
                  </a:cubicBezTo>
                  <a:cubicBezTo>
                    <a:pt x="67306" y="18699"/>
                    <a:pt x="58617" y="6413"/>
                    <a:pt x="45619" y="1849"/>
                  </a:cubicBezTo>
                  <a:cubicBezTo>
                    <a:pt x="42089" y="603"/>
                    <a:pt x="38449" y="1"/>
                    <a:pt x="34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2"/>
            <p:cNvSpPr/>
            <p:nvPr/>
          </p:nvSpPr>
          <p:spPr>
            <a:xfrm>
              <a:off x="521725" y="1038225"/>
              <a:ext cx="872258" cy="1788642"/>
            </a:xfrm>
            <a:custGeom>
              <a:avLst/>
              <a:gdLst/>
              <a:ahLst/>
              <a:cxnLst/>
              <a:rect l="l" t="t" r="r" b="b"/>
              <a:pathLst>
                <a:path w="17909" h="36724" extrusionOk="0">
                  <a:moveTo>
                    <a:pt x="11026" y="1"/>
                  </a:moveTo>
                  <a:cubicBezTo>
                    <a:pt x="8744" y="1"/>
                    <a:pt x="6214" y="1084"/>
                    <a:pt x="4272" y="3116"/>
                  </a:cubicBezTo>
                  <a:cubicBezTo>
                    <a:pt x="2592" y="4850"/>
                    <a:pt x="0" y="8793"/>
                    <a:pt x="1351" y="15602"/>
                  </a:cubicBezTo>
                  <a:cubicBezTo>
                    <a:pt x="1880" y="18340"/>
                    <a:pt x="2994" y="21188"/>
                    <a:pt x="4655" y="24182"/>
                  </a:cubicBezTo>
                  <a:cubicBezTo>
                    <a:pt x="6608" y="27669"/>
                    <a:pt x="9310" y="31320"/>
                    <a:pt x="12779" y="35117"/>
                  </a:cubicBezTo>
                  <a:cubicBezTo>
                    <a:pt x="13144" y="35518"/>
                    <a:pt x="13527" y="35938"/>
                    <a:pt x="13929" y="36358"/>
                  </a:cubicBezTo>
                  <a:lnTo>
                    <a:pt x="14275" y="36723"/>
                  </a:lnTo>
                  <a:lnTo>
                    <a:pt x="14622" y="36395"/>
                  </a:lnTo>
                  <a:lnTo>
                    <a:pt x="14969" y="36048"/>
                  </a:lnTo>
                  <a:cubicBezTo>
                    <a:pt x="14841" y="35920"/>
                    <a:pt x="14714" y="35792"/>
                    <a:pt x="14604" y="35665"/>
                  </a:cubicBezTo>
                  <a:cubicBezTo>
                    <a:pt x="14202" y="35263"/>
                    <a:pt x="13819" y="34861"/>
                    <a:pt x="13454" y="34441"/>
                  </a:cubicBezTo>
                  <a:cubicBezTo>
                    <a:pt x="9639" y="30261"/>
                    <a:pt x="6919" y="26391"/>
                    <a:pt x="5075" y="22904"/>
                  </a:cubicBezTo>
                  <a:cubicBezTo>
                    <a:pt x="365" y="13977"/>
                    <a:pt x="1442" y="7424"/>
                    <a:pt x="4965" y="3773"/>
                  </a:cubicBezTo>
                  <a:cubicBezTo>
                    <a:pt x="6704" y="1955"/>
                    <a:pt x="9022" y="960"/>
                    <a:pt x="11064" y="960"/>
                  </a:cubicBezTo>
                  <a:cubicBezTo>
                    <a:pt x="12281" y="960"/>
                    <a:pt x="13400" y="1314"/>
                    <a:pt x="14239" y="2057"/>
                  </a:cubicBezTo>
                  <a:cubicBezTo>
                    <a:pt x="15736" y="3353"/>
                    <a:pt x="16740" y="5124"/>
                    <a:pt x="17050" y="7077"/>
                  </a:cubicBezTo>
                  <a:cubicBezTo>
                    <a:pt x="17342" y="6895"/>
                    <a:pt x="17616" y="6694"/>
                    <a:pt x="17908" y="6511"/>
                  </a:cubicBezTo>
                  <a:cubicBezTo>
                    <a:pt x="17488" y="4503"/>
                    <a:pt x="16411" y="2678"/>
                    <a:pt x="14860" y="1345"/>
                  </a:cubicBezTo>
                  <a:cubicBezTo>
                    <a:pt x="13825" y="437"/>
                    <a:pt x="12475" y="1"/>
                    <a:pt x="11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2"/>
            <p:cNvSpPr/>
            <p:nvPr/>
          </p:nvSpPr>
          <p:spPr>
            <a:xfrm>
              <a:off x="1124511" y="2702356"/>
              <a:ext cx="142316" cy="141439"/>
            </a:xfrm>
            <a:custGeom>
              <a:avLst/>
              <a:gdLst/>
              <a:ahLst/>
              <a:cxnLst/>
              <a:rect l="l" t="t" r="r" b="b"/>
              <a:pathLst>
                <a:path w="2922" h="2904" extrusionOk="0">
                  <a:moveTo>
                    <a:pt x="1388" y="1"/>
                  </a:moveTo>
                  <a:lnTo>
                    <a:pt x="1078" y="293"/>
                  </a:lnTo>
                  <a:lnTo>
                    <a:pt x="384" y="950"/>
                  </a:lnTo>
                  <a:lnTo>
                    <a:pt x="1" y="1315"/>
                  </a:lnTo>
                  <a:cubicBezTo>
                    <a:pt x="421" y="1753"/>
                    <a:pt x="841" y="2191"/>
                    <a:pt x="1279" y="2629"/>
                  </a:cubicBezTo>
                  <a:lnTo>
                    <a:pt x="1571" y="2903"/>
                  </a:lnTo>
                  <a:lnTo>
                    <a:pt x="2246" y="2228"/>
                  </a:lnTo>
                  <a:lnTo>
                    <a:pt x="2575" y="1881"/>
                  </a:lnTo>
                  <a:lnTo>
                    <a:pt x="2922" y="1552"/>
                  </a:lnTo>
                  <a:cubicBezTo>
                    <a:pt x="2812" y="1443"/>
                    <a:pt x="2721" y="1351"/>
                    <a:pt x="2611" y="1242"/>
                  </a:cubicBezTo>
                  <a:cubicBezTo>
                    <a:pt x="2192" y="822"/>
                    <a:pt x="1790" y="402"/>
                    <a:pt x="13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2"/>
            <p:cNvSpPr/>
            <p:nvPr/>
          </p:nvSpPr>
          <p:spPr>
            <a:xfrm>
              <a:off x="1127628" y="2741223"/>
              <a:ext cx="392611" cy="327833"/>
            </a:xfrm>
            <a:custGeom>
              <a:avLst/>
              <a:gdLst/>
              <a:ahLst/>
              <a:cxnLst/>
              <a:rect l="l" t="t" r="r" b="b"/>
              <a:pathLst>
                <a:path w="8061" h="6731" extrusionOk="0">
                  <a:moveTo>
                    <a:pt x="4231" y="1"/>
                  </a:moveTo>
                  <a:cubicBezTo>
                    <a:pt x="3739" y="1"/>
                    <a:pt x="3239" y="108"/>
                    <a:pt x="2767" y="334"/>
                  </a:cubicBezTo>
                  <a:cubicBezTo>
                    <a:pt x="2693" y="371"/>
                    <a:pt x="2620" y="426"/>
                    <a:pt x="2547" y="462"/>
                  </a:cubicBezTo>
                  <a:cubicBezTo>
                    <a:pt x="2401" y="535"/>
                    <a:pt x="2274" y="626"/>
                    <a:pt x="2146" y="718"/>
                  </a:cubicBezTo>
                  <a:cubicBezTo>
                    <a:pt x="1890" y="919"/>
                    <a:pt x="1671" y="1138"/>
                    <a:pt x="1489" y="1411"/>
                  </a:cubicBezTo>
                  <a:cubicBezTo>
                    <a:pt x="1379" y="1539"/>
                    <a:pt x="1288" y="1685"/>
                    <a:pt x="1215" y="1831"/>
                  </a:cubicBezTo>
                  <a:cubicBezTo>
                    <a:pt x="1" y="4199"/>
                    <a:pt x="1852" y="6730"/>
                    <a:pt x="4179" y="6730"/>
                  </a:cubicBezTo>
                  <a:cubicBezTo>
                    <a:pt x="4651" y="6730"/>
                    <a:pt x="5143" y="6626"/>
                    <a:pt x="5633" y="6395"/>
                  </a:cubicBezTo>
                  <a:lnTo>
                    <a:pt x="5633" y="6413"/>
                  </a:lnTo>
                  <a:cubicBezTo>
                    <a:pt x="7330" y="5628"/>
                    <a:pt x="8060" y="3602"/>
                    <a:pt x="7276" y="1923"/>
                  </a:cubicBezTo>
                  <a:cubicBezTo>
                    <a:pt x="6698" y="702"/>
                    <a:pt x="5489" y="1"/>
                    <a:pt x="4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2"/>
            <p:cNvSpPr/>
            <p:nvPr/>
          </p:nvSpPr>
          <p:spPr>
            <a:xfrm>
              <a:off x="1227719" y="2819786"/>
              <a:ext cx="208944" cy="170127"/>
            </a:xfrm>
            <a:custGeom>
              <a:avLst/>
              <a:gdLst/>
              <a:ahLst/>
              <a:cxnLst/>
              <a:rect l="l" t="t" r="r" b="b"/>
              <a:pathLst>
                <a:path w="4290" h="3493" extrusionOk="0">
                  <a:moveTo>
                    <a:pt x="2130" y="1"/>
                  </a:moveTo>
                  <a:cubicBezTo>
                    <a:pt x="921" y="1"/>
                    <a:pt x="0" y="1291"/>
                    <a:pt x="565" y="2500"/>
                  </a:cubicBezTo>
                  <a:cubicBezTo>
                    <a:pt x="856" y="3120"/>
                    <a:pt x="1480" y="3493"/>
                    <a:pt x="2135" y="3493"/>
                  </a:cubicBezTo>
                  <a:cubicBezTo>
                    <a:pt x="2386" y="3493"/>
                    <a:pt x="2641" y="3438"/>
                    <a:pt x="2884" y="3322"/>
                  </a:cubicBezTo>
                  <a:cubicBezTo>
                    <a:pt x="4290" y="2664"/>
                    <a:pt x="4198" y="638"/>
                    <a:pt x="2738" y="109"/>
                  </a:cubicBezTo>
                  <a:cubicBezTo>
                    <a:pt x="2531" y="35"/>
                    <a:pt x="2327" y="1"/>
                    <a:pt x="2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2"/>
            <p:cNvSpPr/>
            <p:nvPr/>
          </p:nvSpPr>
          <p:spPr>
            <a:xfrm>
              <a:off x="1292547" y="2872827"/>
              <a:ext cx="79194" cy="64047"/>
            </a:xfrm>
            <a:custGeom>
              <a:avLst/>
              <a:gdLst/>
              <a:ahLst/>
              <a:cxnLst/>
              <a:rect l="l" t="t" r="r" b="b"/>
              <a:pathLst>
                <a:path w="1626" h="1315" extrusionOk="0">
                  <a:moveTo>
                    <a:pt x="795" y="1"/>
                  </a:moveTo>
                  <a:cubicBezTo>
                    <a:pt x="347" y="1"/>
                    <a:pt x="1" y="482"/>
                    <a:pt x="220" y="937"/>
                  </a:cubicBezTo>
                  <a:cubicBezTo>
                    <a:pt x="338" y="1173"/>
                    <a:pt x="570" y="1315"/>
                    <a:pt x="813" y="1315"/>
                  </a:cubicBezTo>
                  <a:cubicBezTo>
                    <a:pt x="908" y="1315"/>
                    <a:pt x="1004" y="1293"/>
                    <a:pt x="1096" y="1247"/>
                  </a:cubicBezTo>
                  <a:cubicBezTo>
                    <a:pt x="1626" y="991"/>
                    <a:pt x="1589" y="243"/>
                    <a:pt x="1023" y="42"/>
                  </a:cubicBezTo>
                  <a:cubicBezTo>
                    <a:pt x="946" y="14"/>
                    <a:pt x="869" y="1"/>
                    <a:pt x="79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2"/>
            <p:cNvSpPr/>
            <p:nvPr/>
          </p:nvSpPr>
          <p:spPr>
            <a:xfrm>
              <a:off x="3473602" y="2855293"/>
              <a:ext cx="441072" cy="834901"/>
            </a:xfrm>
            <a:custGeom>
              <a:avLst/>
              <a:gdLst/>
              <a:ahLst/>
              <a:cxnLst/>
              <a:rect l="l" t="t" r="r" b="b"/>
              <a:pathLst>
                <a:path w="9056" h="17142" extrusionOk="0">
                  <a:moveTo>
                    <a:pt x="7741" y="0"/>
                  </a:moveTo>
                  <a:lnTo>
                    <a:pt x="7339" y="92"/>
                  </a:lnTo>
                  <a:lnTo>
                    <a:pt x="6792" y="220"/>
                  </a:lnTo>
                  <a:cubicBezTo>
                    <a:pt x="6828" y="384"/>
                    <a:pt x="6865" y="548"/>
                    <a:pt x="6901" y="712"/>
                  </a:cubicBezTo>
                  <a:cubicBezTo>
                    <a:pt x="6974" y="1059"/>
                    <a:pt x="7047" y="1424"/>
                    <a:pt x="7102" y="1771"/>
                  </a:cubicBezTo>
                  <a:cubicBezTo>
                    <a:pt x="7978" y="6901"/>
                    <a:pt x="7376" y="10753"/>
                    <a:pt x="5277" y="13217"/>
                  </a:cubicBezTo>
                  <a:cubicBezTo>
                    <a:pt x="4236" y="14458"/>
                    <a:pt x="2794" y="15371"/>
                    <a:pt x="987" y="15919"/>
                  </a:cubicBezTo>
                  <a:cubicBezTo>
                    <a:pt x="658" y="16339"/>
                    <a:pt x="329" y="16740"/>
                    <a:pt x="1" y="17142"/>
                  </a:cubicBezTo>
                  <a:cubicBezTo>
                    <a:pt x="2593" y="16613"/>
                    <a:pt x="4601" y="15499"/>
                    <a:pt x="6007" y="13838"/>
                  </a:cubicBezTo>
                  <a:cubicBezTo>
                    <a:pt x="8453" y="10954"/>
                    <a:pt x="9055" y="6463"/>
                    <a:pt x="7832" y="457"/>
                  </a:cubicBezTo>
                  <a:cubicBezTo>
                    <a:pt x="7796" y="311"/>
                    <a:pt x="7759" y="165"/>
                    <a:pt x="7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2"/>
            <p:cNvSpPr/>
            <p:nvPr/>
          </p:nvSpPr>
          <p:spPr>
            <a:xfrm>
              <a:off x="3442820" y="2276473"/>
              <a:ext cx="504730" cy="380630"/>
            </a:xfrm>
            <a:custGeom>
              <a:avLst/>
              <a:gdLst/>
              <a:ahLst/>
              <a:cxnLst/>
              <a:rect l="l" t="t" r="r" b="b"/>
              <a:pathLst>
                <a:path w="10363" h="7815" extrusionOk="0">
                  <a:moveTo>
                    <a:pt x="10052" y="0"/>
                  </a:moveTo>
                  <a:cubicBezTo>
                    <a:pt x="9888" y="0"/>
                    <a:pt x="9760" y="128"/>
                    <a:pt x="9760" y="292"/>
                  </a:cubicBezTo>
                  <a:lnTo>
                    <a:pt x="9779" y="4035"/>
                  </a:lnTo>
                  <a:lnTo>
                    <a:pt x="9779" y="4163"/>
                  </a:lnTo>
                  <a:cubicBezTo>
                    <a:pt x="9724" y="5167"/>
                    <a:pt x="9085" y="6043"/>
                    <a:pt x="8136" y="6390"/>
                  </a:cubicBezTo>
                  <a:cubicBezTo>
                    <a:pt x="8081" y="6408"/>
                    <a:pt x="8008" y="6426"/>
                    <a:pt x="7953" y="6444"/>
                  </a:cubicBezTo>
                  <a:lnTo>
                    <a:pt x="5270" y="7156"/>
                  </a:lnTo>
                  <a:cubicBezTo>
                    <a:pt x="5055" y="7216"/>
                    <a:pt x="4838" y="7244"/>
                    <a:pt x="4622" y="7244"/>
                  </a:cubicBezTo>
                  <a:cubicBezTo>
                    <a:pt x="3775" y="7244"/>
                    <a:pt x="2964" y="6803"/>
                    <a:pt x="2513" y="6061"/>
                  </a:cubicBezTo>
                  <a:cubicBezTo>
                    <a:pt x="2495" y="6043"/>
                    <a:pt x="2477" y="6025"/>
                    <a:pt x="2477" y="6006"/>
                  </a:cubicBezTo>
                  <a:lnTo>
                    <a:pt x="596" y="2775"/>
                  </a:lnTo>
                  <a:cubicBezTo>
                    <a:pt x="535" y="2670"/>
                    <a:pt x="441" y="2626"/>
                    <a:pt x="350" y="2626"/>
                  </a:cubicBezTo>
                  <a:cubicBezTo>
                    <a:pt x="172" y="2626"/>
                    <a:pt x="1" y="2795"/>
                    <a:pt x="85" y="3012"/>
                  </a:cubicBezTo>
                  <a:cubicBezTo>
                    <a:pt x="85" y="3031"/>
                    <a:pt x="85" y="3049"/>
                    <a:pt x="103" y="3049"/>
                  </a:cubicBezTo>
                  <a:lnTo>
                    <a:pt x="1965" y="6280"/>
                  </a:lnTo>
                  <a:cubicBezTo>
                    <a:pt x="1984" y="6317"/>
                    <a:pt x="2002" y="6353"/>
                    <a:pt x="2039" y="6371"/>
                  </a:cubicBezTo>
                  <a:cubicBezTo>
                    <a:pt x="2294" y="6791"/>
                    <a:pt x="2641" y="7138"/>
                    <a:pt x="3061" y="7375"/>
                  </a:cubicBezTo>
                  <a:cubicBezTo>
                    <a:pt x="3152" y="7448"/>
                    <a:pt x="3262" y="7485"/>
                    <a:pt x="3371" y="7540"/>
                  </a:cubicBezTo>
                  <a:cubicBezTo>
                    <a:pt x="3462" y="7576"/>
                    <a:pt x="3554" y="7613"/>
                    <a:pt x="3645" y="7649"/>
                  </a:cubicBezTo>
                  <a:cubicBezTo>
                    <a:pt x="3966" y="7760"/>
                    <a:pt x="4293" y="7815"/>
                    <a:pt x="4619" y="7815"/>
                  </a:cubicBezTo>
                  <a:cubicBezTo>
                    <a:pt x="4886" y="7815"/>
                    <a:pt x="5153" y="7778"/>
                    <a:pt x="5416" y="7704"/>
                  </a:cubicBezTo>
                  <a:lnTo>
                    <a:pt x="8099" y="6974"/>
                  </a:lnTo>
                  <a:lnTo>
                    <a:pt x="8172" y="6956"/>
                  </a:lnTo>
                  <a:cubicBezTo>
                    <a:pt x="8720" y="6791"/>
                    <a:pt x="9213" y="6481"/>
                    <a:pt x="9596" y="6043"/>
                  </a:cubicBezTo>
                  <a:cubicBezTo>
                    <a:pt x="9669" y="5970"/>
                    <a:pt x="9724" y="5897"/>
                    <a:pt x="9797" y="5824"/>
                  </a:cubicBezTo>
                  <a:cubicBezTo>
                    <a:pt x="9852" y="5733"/>
                    <a:pt x="9925" y="5623"/>
                    <a:pt x="9979" y="5532"/>
                  </a:cubicBezTo>
                  <a:cubicBezTo>
                    <a:pt x="10199" y="5112"/>
                    <a:pt x="10326" y="4655"/>
                    <a:pt x="10363" y="4181"/>
                  </a:cubicBezTo>
                  <a:lnTo>
                    <a:pt x="10363" y="4035"/>
                  </a:lnTo>
                  <a:lnTo>
                    <a:pt x="10326" y="292"/>
                  </a:lnTo>
                  <a:cubicBezTo>
                    <a:pt x="10326" y="274"/>
                    <a:pt x="10326" y="274"/>
                    <a:pt x="10326" y="256"/>
                  </a:cubicBezTo>
                  <a:cubicBezTo>
                    <a:pt x="10308" y="110"/>
                    <a:pt x="10199" y="0"/>
                    <a:pt x="10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2"/>
            <p:cNvSpPr/>
            <p:nvPr/>
          </p:nvSpPr>
          <p:spPr>
            <a:xfrm>
              <a:off x="3663897" y="1880738"/>
              <a:ext cx="284583" cy="837677"/>
            </a:xfrm>
            <a:custGeom>
              <a:avLst/>
              <a:gdLst/>
              <a:ahLst/>
              <a:cxnLst/>
              <a:rect l="l" t="t" r="r" b="b"/>
              <a:pathLst>
                <a:path w="5843" h="17199" extrusionOk="0">
                  <a:moveTo>
                    <a:pt x="2245" y="1"/>
                  </a:moveTo>
                  <a:cubicBezTo>
                    <a:pt x="1934" y="1"/>
                    <a:pt x="1616" y="42"/>
                    <a:pt x="1297" y="130"/>
                  </a:cubicBezTo>
                  <a:lnTo>
                    <a:pt x="256" y="404"/>
                  </a:lnTo>
                  <a:cubicBezTo>
                    <a:pt x="92" y="440"/>
                    <a:pt x="0" y="604"/>
                    <a:pt x="55" y="769"/>
                  </a:cubicBezTo>
                  <a:cubicBezTo>
                    <a:pt x="86" y="893"/>
                    <a:pt x="210" y="977"/>
                    <a:pt x="336" y="977"/>
                  </a:cubicBezTo>
                  <a:cubicBezTo>
                    <a:pt x="358" y="977"/>
                    <a:pt x="380" y="975"/>
                    <a:pt x="402" y="969"/>
                  </a:cubicBezTo>
                  <a:lnTo>
                    <a:pt x="1443" y="677"/>
                  </a:lnTo>
                  <a:cubicBezTo>
                    <a:pt x="1707" y="606"/>
                    <a:pt x="1970" y="573"/>
                    <a:pt x="2228" y="573"/>
                  </a:cubicBezTo>
                  <a:cubicBezTo>
                    <a:pt x="3823" y="573"/>
                    <a:pt x="5203" y="1862"/>
                    <a:pt x="5203" y="3543"/>
                  </a:cubicBezTo>
                  <a:lnTo>
                    <a:pt x="5276" y="16888"/>
                  </a:lnTo>
                  <a:cubicBezTo>
                    <a:pt x="5276" y="17052"/>
                    <a:pt x="5404" y="17180"/>
                    <a:pt x="5568" y="17180"/>
                  </a:cubicBezTo>
                  <a:lnTo>
                    <a:pt x="5568" y="17198"/>
                  </a:lnTo>
                  <a:cubicBezTo>
                    <a:pt x="5714" y="17180"/>
                    <a:pt x="5842" y="17052"/>
                    <a:pt x="5842" y="16906"/>
                  </a:cubicBezTo>
                  <a:lnTo>
                    <a:pt x="5787" y="3543"/>
                  </a:lnTo>
                  <a:cubicBezTo>
                    <a:pt x="5772" y="1536"/>
                    <a:pt x="4140" y="1"/>
                    <a:pt x="2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2"/>
            <p:cNvSpPr/>
            <p:nvPr/>
          </p:nvSpPr>
          <p:spPr>
            <a:xfrm>
              <a:off x="3271764" y="1951946"/>
              <a:ext cx="410827" cy="838457"/>
            </a:xfrm>
            <a:custGeom>
              <a:avLst/>
              <a:gdLst/>
              <a:ahLst/>
              <a:cxnLst/>
              <a:rect l="l" t="t" r="r" b="b"/>
              <a:pathLst>
                <a:path w="8435" h="17215" extrusionOk="0">
                  <a:moveTo>
                    <a:pt x="4470" y="0"/>
                  </a:moveTo>
                  <a:cubicBezTo>
                    <a:pt x="4437" y="0"/>
                    <a:pt x="4401" y="6"/>
                    <a:pt x="4364" y="19"/>
                  </a:cubicBezTo>
                  <a:lnTo>
                    <a:pt x="3323" y="292"/>
                  </a:lnTo>
                  <a:cubicBezTo>
                    <a:pt x="1060" y="913"/>
                    <a:pt x="1" y="3487"/>
                    <a:pt x="1169" y="5513"/>
                  </a:cubicBezTo>
                  <a:lnTo>
                    <a:pt x="3597" y="9694"/>
                  </a:lnTo>
                  <a:lnTo>
                    <a:pt x="5551" y="13053"/>
                  </a:lnTo>
                  <a:lnTo>
                    <a:pt x="6226" y="14258"/>
                  </a:lnTo>
                  <a:lnTo>
                    <a:pt x="7869" y="17069"/>
                  </a:lnTo>
                  <a:cubicBezTo>
                    <a:pt x="7905" y="17160"/>
                    <a:pt x="8015" y="17215"/>
                    <a:pt x="8106" y="17215"/>
                  </a:cubicBezTo>
                  <a:cubicBezTo>
                    <a:pt x="8161" y="17215"/>
                    <a:pt x="8216" y="17197"/>
                    <a:pt x="8252" y="17178"/>
                  </a:cubicBezTo>
                  <a:cubicBezTo>
                    <a:pt x="8398" y="17087"/>
                    <a:pt x="8435" y="16923"/>
                    <a:pt x="8362" y="16777"/>
                  </a:cubicBezTo>
                  <a:lnTo>
                    <a:pt x="6883" y="14239"/>
                  </a:lnTo>
                  <a:lnTo>
                    <a:pt x="6737" y="13984"/>
                  </a:lnTo>
                  <a:lnTo>
                    <a:pt x="6025" y="12761"/>
                  </a:lnTo>
                  <a:lnTo>
                    <a:pt x="1680" y="5221"/>
                  </a:lnTo>
                  <a:cubicBezTo>
                    <a:pt x="695" y="3524"/>
                    <a:pt x="1571" y="1369"/>
                    <a:pt x="3469" y="858"/>
                  </a:cubicBezTo>
                  <a:lnTo>
                    <a:pt x="4510" y="566"/>
                  </a:lnTo>
                  <a:cubicBezTo>
                    <a:pt x="4872" y="484"/>
                    <a:pt x="4774" y="0"/>
                    <a:pt x="44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2"/>
            <p:cNvSpPr/>
            <p:nvPr/>
          </p:nvSpPr>
          <p:spPr>
            <a:xfrm>
              <a:off x="3566972" y="2545864"/>
              <a:ext cx="391247" cy="351309"/>
            </a:xfrm>
            <a:custGeom>
              <a:avLst/>
              <a:gdLst/>
              <a:ahLst/>
              <a:cxnLst/>
              <a:rect l="l" t="t" r="r" b="b"/>
              <a:pathLst>
                <a:path w="8033" h="7213" extrusionOk="0">
                  <a:moveTo>
                    <a:pt x="7047" y="1"/>
                  </a:moveTo>
                  <a:lnTo>
                    <a:pt x="7047" y="530"/>
                  </a:lnTo>
                  <a:lnTo>
                    <a:pt x="7065" y="4601"/>
                  </a:lnTo>
                  <a:cubicBezTo>
                    <a:pt x="7065" y="5130"/>
                    <a:pt x="6719" y="5587"/>
                    <a:pt x="6207" y="5733"/>
                  </a:cubicBezTo>
                  <a:lnTo>
                    <a:pt x="5477" y="5934"/>
                  </a:lnTo>
                  <a:lnTo>
                    <a:pt x="4455" y="6207"/>
                  </a:lnTo>
                  <a:cubicBezTo>
                    <a:pt x="4349" y="6238"/>
                    <a:pt x="4242" y="6252"/>
                    <a:pt x="4137" y="6252"/>
                  </a:cubicBezTo>
                  <a:cubicBezTo>
                    <a:pt x="3736" y="6252"/>
                    <a:pt x="3361" y="6040"/>
                    <a:pt x="3159" y="5678"/>
                  </a:cubicBezTo>
                  <a:lnTo>
                    <a:pt x="1096" y="2137"/>
                  </a:lnTo>
                  <a:lnTo>
                    <a:pt x="840" y="1680"/>
                  </a:lnTo>
                  <a:lnTo>
                    <a:pt x="676" y="1771"/>
                  </a:lnTo>
                  <a:lnTo>
                    <a:pt x="512" y="1863"/>
                  </a:lnTo>
                  <a:lnTo>
                    <a:pt x="165" y="2064"/>
                  </a:lnTo>
                  <a:lnTo>
                    <a:pt x="1" y="2155"/>
                  </a:lnTo>
                  <a:lnTo>
                    <a:pt x="2319" y="6153"/>
                  </a:lnTo>
                  <a:cubicBezTo>
                    <a:pt x="2700" y="6812"/>
                    <a:pt x="3411" y="7213"/>
                    <a:pt x="4149" y="7213"/>
                  </a:cubicBezTo>
                  <a:cubicBezTo>
                    <a:pt x="4330" y="7213"/>
                    <a:pt x="4512" y="7189"/>
                    <a:pt x="4692" y="7138"/>
                  </a:cubicBezTo>
                  <a:lnTo>
                    <a:pt x="4984" y="7065"/>
                  </a:lnTo>
                  <a:lnTo>
                    <a:pt x="5349" y="6956"/>
                  </a:lnTo>
                  <a:lnTo>
                    <a:pt x="5897" y="6810"/>
                  </a:lnTo>
                  <a:lnTo>
                    <a:pt x="6463" y="6664"/>
                  </a:lnTo>
                  <a:cubicBezTo>
                    <a:pt x="7394" y="6408"/>
                    <a:pt x="8033" y="5568"/>
                    <a:pt x="8033" y="4601"/>
                  </a:cubicBezTo>
                  <a:lnTo>
                    <a:pt x="80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2"/>
            <p:cNvSpPr/>
            <p:nvPr/>
          </p:nvSpPr>
          <p:spPr>
            <a:xfrm>
              <a:off x="2063465" y="1316189"/>
              <a:ext cx="620648" cy="413505"/>
            </a:xfrm>
            <a:custGeom>
              <a:avLst/>
              <a:gdLst/>
              <a:ahLst/>
              <a:cxnLst/>
              <a:rect l="l" t="t" r="r" b="b"/>
              <a:pathLst>
                <a:path w="12743" h="8490" extrusionOk="0">
                  <a:moveTo>
                    <a:pt x="7467" y="1"/>
                  </a:moveTo>
                  <a:cubicBezTo>
                    <a:pt x="3724" y="1"/>
                    <a:pt x="2830" y="2940"/>
                    <a:pt x="0" y="3214"/>
                  </a:cubicBezTo>
                  <a:lnTo>
                    <a:pt x="1935" y="8490"/>
                  </a:lnTo>
                  <a:lnTo>
                    <a:pt x="11373" y="8490"/>
                  </a:lnTo>
                  <a:lnTo>
                    <a:pt x="12742" y="3177"/>
                  </a:lnTo>
                  <a:cubicBezTo>
                    <a:pt x="10406" y="2392"/>
                    <a:pt x="10132" y="1"/>
                    <a:pt x="7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2"/>
            <p:cNvSpPr/>
            <p:nvPr/>
          </p:nvSpPr>
          <p:spPr>
            <a:xfrm>
              <a:off x="2427105" y="1446915"/>
              <a:ext cx="48949" cy="132526"/>
            </a:xfrm>
            <a:custGeom>
              <a:avLst/>
              <a:gdLst/>
              <a:ahLst/>
              <a:cxnLst/>
              <a:rect l="l" t="t" r="r" b="b"/>
              <a:pathLst>
                <a:path w="1005" h="2721" extrusionOk="0">
                  <a:moveTo>
                    <a:pt x="329" y="0"/>
                  </a:moveTo>
                  <a:lnTo>
                    <a:pt x="1" y="2611"/>
                  </a:lnTo>
                  <a:lnTo>
                    <a:pt x="859" y="2720"/>
                  </a:lnTo>
                  <a:lnTo>
                    <a:pt x="1005" y="73"/>
                  </a:lnTo>
                  <a:lnTo>
                    <a:pt x="329" y="0"/>
                  </a:ln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2"/>
            <p:cNvSpPr/>
            <p:nvPr/>
          </p:nvSpPr>
          <p:spPr>
            <a:xfrm>
              <a:off x="2389747" y="1484272"/>
              <a:ext cx="132526" cy="48949"/>
            </a:xfrm>
            <a:custGeom>
              <a:avLst/>
              <a:gdLst/>
              <a:ahLst/>
              <a:cxnLst/>
              <a:rect l="l" t="t" r="r" b="b"/>
              <a:pathLst>
                <a:path w="2721" h="1005" extrusionOk="0">
                  <a:moveTo>
                    <a:pt x="92" y="0"/>
                  </a:moveTo>
                  <a:lnTo>
                    <a:pt x="1" y="858"/>
                  </a:lnTo>
                  <a:lnTo>
                    <a:pt x="2630" y="1004"/>
                  </a:lnTo>
                  <a:lnTo>
                    <a:pt x="2721" y="329"/>
                  </a:lnTo>
                  <a:lnTo>
                    <a:pt x="92" y="0"/>
                  </a:ln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2"/>
            <p:cNvSpPr/>
            <p:nvPr/>
          </p:nvSpPr>
          <p:spPr>
            <a:xfrm>
              <a:off x="2888594" y="3424323"/>
              <a:ext cx="330756" cy="286337"/>
            </a:xfrm>
            <a:custGeom>
              <a:avLst/>
              <a:gdLst/>
              <a:ahLst/>
              <a:cxnLst/>
              <a:rect l="l" t="t" r="r" b="b"/>
              <a:pathLst>
                <a:path w="6791" h="5879" extrusionOk="0">
                  <a:moveTo>
                    <a:pt x="6681" y="1"/>
                  </a:moveTo>
                  <a:lnTo>
                    <a:pt x="6681" y="1"/>
                  </a:lnTo>
                  <a:cubicBezTo>
                    <a:pt x="3633" y="202"/>
                    <a:pt x="0" y="2830"/>
                    <a:pt x="0" y="2830"/>
                  </a:cubicBezTo>
                  <a:lnTo>
                    <a:pt x="1077" y="5879"/>
                  </a:lnTo>
                  <a:cubicBezTo>
                    <a:pt x="6791" y="2465"/>
                    <a:pt x="6681" y="1"/>
                    <a:pt x="6681"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2"/>
            <p:cNvSpPr/>
            <p:nvPr/>
          </p:nvSpPr>
          <p:spPr>
            <a:xfrm>
              <a:off x="1342373" y="3439470"/>
              <a:ext cx="409950" cy="329002"/>
            </a:xfrm>
            <a:custGeom>
              <a:avLst/>
              <a:gdLst/>
              <a:ahLst/>
              <a:cxnLst/>
              <a:rect l="l" t="t" r="r" b="b"/>
              <a:pathLst>
                <a:path w="8417" h="6755" extrusionOk="0">
                  <a:moveTo>
                    <a:pt x="512" y="0"/>
                  </a:moveTo>
                  <a:cubicBezTo>
                    <a:pt x="512" y="0"/>
                    <a:pt x="0" y="3688"/>
                    <a:pt x="8270" y="6754"/>
                  </a:cubicBezTo>
                  <a:lnTo>
                    <a:pt x="8416" y="3268"/>
                  </a:lnTo>
                  <a:cubicBezTo>
                    <a:pt x="8416" y="3268"/>
                    <a:pt x="5094" y="73"/>
                    <a:pt x="512"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2"/>
            <p:cNvSpPr/>
            <p:nvPr/>
          </p:nvSpPr>
          <p:spPr>
            <a:xfrm>
              <a:off x="1368138" y="2631246"/>
              <a:ext cx="1845871" cy="1626065"/>
            </a:xfrm>
            <a:custGeom>
              <a:avLst/>
              <a:gdLst/>
              <a:ahLst/>
              <a:cxnLst/>
              <a:rect l="l" t="t" r="r" b="b"/>
              <a:pathLst>
                <a:path w="37899" h="33386" extrusionOk="0">
                  <a:moveTo>
                    <a:pt x="16303" y="0"/>
                  </a:moveTo>
                  <a:cubicBezTo>
                    <a:pt x="16303" y="0"/>
                    <a:pt x="15591" y="146"/>
                    <a:pt x="14514" y="402"/>
                  </a:cubicBezTo>
                  <a:cubicBezTo>
                    <a:pt x="14002" y="530"/>
                    <a:pt x="13418" y="694"/>
                    <a:pt x="12779" y="858"/>
                  </a:cubicBezTo>
                  <a:cubicBezTo>
                    <a:pt x="10753" y="1424"/>
                    <a:pt x="8307" y="2209"/>
                    <a:pt x="6755" y="3140"/>
                  </a:cubicBezTo>
                  <a:cubicBezTo>
                    <a:pt x="4638" y="4418"/>
                    <a:pt x="2191" y="10460"/>
                    <a:pt x="895" y="14002"/>
                  </a:cubicBezTo>
                  <a:cubicBezTo>
                    <a:pt x="859" y="14111"/>
                    <a:pt x="841" y="14203"/>
                    <a:pt x="804" y="14294"/>
                  </a:cubicBezTo>
                  <a:cubicBezTo>
                    <a:pt x="311" y="15681"/>
                    <a:pt x="1" y="16612"/>
                    <a:pt x="1" y="16612"/>
                  </a:cubicBezTo>
                  <a:cubicBezTo>
                    <a:pt x="1" y="16612"/>
                    <a:pt x="512" y="16722"/>
                    <a:pt x="1297" y="16941"/>
                  </a:cubicBezTo>
                  <a:lnTo>
                    <a:pt x="1480" y="16996"/>
                  </a:lnTo>
                  <a:cubicBezTo>
                    <a:pt x="2593" y="17306"/>
                    <a:pt x="3707" y="17671"/>
                    <a:pt x="4784" y="18109"/>
                  </a:cubicBezTo>
                  <a:lnTo>
                    <a:pt x="4911" y="18182"/>
                  </a:lnTo>
                  <a:cubicBezTo>
                    <a:pt x="5806" y="18547"/>
                    <a:pt x="6646" y="18985"/>
                    <a:pt x="7431" y="19515"/>
                  </a:cubicBezTo>
                  <a:cubicBezTo>
                    <a:pt x="7577" y="19624"/>
                    <a:pt x="7686" y="19697"/>
                    <a:pt x="7759" y="19752"/>
                  </a:cubicBezTo>
                  <a:lnTo>
                    <a:pt x="7851" y="19825"/>
                  </a:lnTo>
                  <a:lnTo>
                    <a:pt x="7887" y="19843"/>
                  </a:lnTo>
                  <a:cubicBezTo>
                    <a:pt x="7997" y="19935"/>
                    <a:pt x="8106" y="20026"/>
                    <a:pt x="8197" y="20117"/>
                  </a:cubicBezTo>
                  <a:cubicBezTo>
                    <a:pt x="8270" y="20172"/>
                    <a:pt x="8307" y="20227"/>
                    <a:pt x="8380" y="20282"/>
                  </a:cubicBezTo>
                  <a:lnTo>
                    <a:pt x="7285" y="27219"/>
                  </a:lnTo>
                  <a:lnTo>
                    <a:pt x="6646" y="31216"/>
                  </a:lnTo>
                  <a:cubicBezTo>
                    <a:pt x="10405" y="32658"/>
                    <a:pt x="14375" y="33385"/>
                    <a:pt x="18354" y="33385"/>
                  </a:cubicBezTo>
                  <a:cubicBezTo>
                    <a:pt x="20674" y="33385"/>
                    <a:pt x="22998" y="33138"/>
                    <a:pt x="25284" y="32640"/>
                  </a:cubicBezTo>
                  <a:lnTo>
                    <a:pt x="25540" y="32567"/>
                  </a:lnTo>
                  <a:cubicBezTo>
                    <a:pt x="28570" y="31892"/>
                    <a:pt x="31491" y="30778"/>
                    <a:pt x="34193" y="29263"/>
                  </a:cubicBezTo>
                  <a:cubicBezTo>
                    <a:pt x="34047" y="28697"/>
                    <a:pt x="33901" y="28131"/>
                    <a:pt x="33754" y="27547"/>
                  </a:cubicBezTo>
                  <a:cubicBezTo>
                    <a:pt x="33280" y="25649"/>
                    <a:pt x="32750" y="23695"/>
                    <a:pt x="32294" y="22125"/>
                  </a:cubicBezTo>
                  <a:cubicBezTo>
                    <a:pt x="32039" y="21194"/>
                    <a:pt x="31728" y="20282"/>
                    <a:pt x="31363" y="19387"/>
                  </a:cubicBezTo>
                  <a:cubicBezTo>
                    <a:pt x="31363" y="19351"/>
                    <a:pt x="31345" y="19314"/>
                    <a:pt x="31327" y="19296"/>
                  </a:cubicBezTo>
                  <a:cubicBezTo>
                    <a:pt x="31308" y="19241"/>
                    <a:pt x="31272" y="19205"/>
                    <a:pt x="31254" y="19150"/>
                  </a:cubicBezTo>
                  <a:cubicBezTo>
                    <a:pt x="31235" y="19132"/>
                    <a:pt x="31235" y="19132"/>
                    <a:pt x="31217" y="19113"/>
                  </a:cubicBezTo>
                  <a:lnTo>
                    <a:pt x="31308" y="19058"/>
                  </a:lnTo>
                  <a:cubicBezTo>
                    <a:pt x="31345" y="19040"/>
                    <a:pt x="31436" y="19004"/>
                    <a:pt x="31473" y="18967"/>
                  </a:cubicBezTo>
                  <a:cubicBezTo>
                    <a:pt x="31509" y="18949"/>
                    <a:pt x="31546" y="18931"/>
                    <a:pt x="31582" y="18912"/>
                  </a:cubicBezTo>
                  <a:cubicBezTo>
                    <a:pt x="32896" y="18219"/>
                    <a:pt x="34229" y="17598"/>
                    <a:pt x="35616" y="17050"/>
                  </a:cubicBezTo>
                  <a:lnTo>
                    <a:pt x="35653" y="17032"/>
                  </a:lnTo>
                  <a:cubicBezTo>
                    <a:pt x="35909" y="16941"/>
                    <a:pt x="36164" y="16850"/>
                    <a:pt x="36420" y="16758"/>
                  </a:cubicBezTo>
                  <a:lnTo>
                    <a:pt x="36493" y="16722"/>
                  </a:lnTo>
                  <a:lnTo>
                    <a:pt x="36621" y="16685"/>
                  </a:lnTo>
                  <a:cubicBezTo>
                    <a:pt x="37040" y="16539"/>
                    <a:pt x="37479" y="16411"/>
                    <a:pt x="37898" y="16284"/>
                  </a:cubicBezTo>
                  <a:cubicBezTo>
                    <a:pt x="37898" y="16284"/>
                    <a:pt x="37570" y="15426"/>
                    <a:pt x="37077" y="14148"/>
                  </a:cubicBezTo>
                  <a:lnTo>
                    <a:pt x="36967" y="13892"/>
                  </a:lnTo>
                  <a:cubicBezTo>
                    <a:pt x="35397" y="10095"/>
                    <a:pt x="32239" y="3067"/>
                    <a:pt x="30396" y="2538"/>
                  </a:cubicBezTo>
                  <a:cubicBezTo>
                    <a:pt x="29465" y="2264"/>
                    <a:pt x="28497" y="2026"/>
                    <a:pt x="27603" y="1807"/>
                  </a:cubicBezTo>
                  <a:cubicBezTo>
                    <a:pt x="27128" y="1680"/>
                    <a:pt x="26672" y="1588"/>
                    <a:pt x="26233" y="1479"/>
                  </a:cubicBezTo>
                  <a:lnTo>
                    <a:pt x="25229" y="1260"/>
                  </a:lnTo>
                  <a:cubicBezTo>
                    <a:pt x="23933" y="986"/>
                    <a:pt x="23057" y="822"/>
                    <a:pt x="23057" y="822"/>
                  </a:cubicBezTo>
                  <a:lnTo>
                    <a:pt x="21158" y="584"/>
                  </a:lnTo>
                  <a:lnTo>
                    <a:pt x="163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2"/>
            <p:cNvSpPr/>
            <p:nvPr/>
          </p:nvSpPr>
          <p:spPr>
            <a:xfrm>
              <a:off x="2740090" y="2961033"/>
              <a:ext cx="162772" cy="595419"/>
            </a:xfrm>
            <a:custGeom>
              <a:avLst/>
              <a:gdLst/>
              <a:ahLst/>
              <a:cxnLst/>
              <a:rect l="l" t="t" r="r" b="b"/>
              <a:pathLst>
                <a:path w="3342" h="12225" extrusionOk="0">
                  <a:moveTo>
                    <a:pt x="379" y="0"/>
                  </a:moveTo>
                  <a:cubicBezTo>
                    <a:pt x="367" y="0"/>
                    <a:pt x="354" y="6"/>
                    <a:pt x="347" y="20"/>
                  </a:cubicBezTo>
                  <a:cubicBezTo>
                    <a:pt x="92" y="367"/>
                    <a:pt x="92" y="988"/>
                    <a:pt x="55" y="1444"/>
                  </a:cubicBezTo>
                  <a:cubicBezTo>
                    <a:pt x="0" y="1992"/>
                    <a:pt x="0" y="2539"/>
                    <a:pt x="37" y="3087"/>
                  </a:cubicBezTo>
                  <a:cubicBezTo>
                    <a:pt x="146" y="4054"/>
                    <a:pt x="457" y="4985"/>
                    <a:pt x="968" y="5825"/>
                  </a:cubicBezTo>
                  <a:cubicBezTo>
                    <a:pt x="1461" y="6647"/>
                    <a:pt x="2063" y="7377"/>
                    <a:pt x="2465" y="8253"/>
                  </a:cubicBezTo>
                  <a:cubicBezTo>
                    <a:pt x="3031" y="9476"/>
                    <a:pt x="2921" y="10718"/>
                    <a:pt x="2720" y="12014"/>
                  </a:cubicBezTo>
                  <a:cubicBezTo>
                    <a:pt x="2710" y="12149"/>
                    <a:pt x="2800" y="12225"/>
                    <a:pt x="2886" y="12225"/>
                  </a:cubicBezTo>
                  <a:cubicBezTo>
                    <a:pt x="2952" y="12225"/>
                    <a:pt x="3015" y="12181"/>
                    <a:pt x="3031" y="12087"/>
                  </a:cubicBezTo>
                  <a:cubicBezTo>
                    <a:pt x="3195" y="11010"/>
                    <a:pt x="3341" y="9878"/>
                    <a:pt x="3013" y="8801"/>
                  </a:cubicBezTo>
                  <a:cubicBezTo>
                    <a:pt x="2720" y="7906"/>
                    <a:pt x="2191" y="7140"/>
                    <a:pt x="1698" y="6391"/>
                  </a:cubicBezTo>
                  <a:cubicBezTo>
                    <a:pt x="1114" y="5515"/>
                    <a:pt x="585" y="4639"/>
                    <a:pt x="384" y="3562"/>
                  </a:cubicBezTo>
                  <a:cubicBezTo>
                    <a:pt x="256" y="2886"/>
                    <a:pt x="238" y="2192"/>
                    <a:pt x="311" y="1499"/>
                  </a:cubicBezTo>
                  <a:cubicBezTo>
                    <a:pt x="347" y="1042"/>
                    <a:pt x="530" y="476"/>
                    <a:pt x="420" y="38"/>
                  </a:cubicBezTo>
                  <a:cubicBezTo>
                    <a:pt x="420" y="16"/>
                    <a:pt x="399"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2"/>
            <p:cNvSpPr/>
            <p:nvPr/>
          </p:nvSpPr>
          <p:spPr>
            <a:xfrm>
              <a:off x="2871011" y="3293645"/>
              <a:ext cx="292327" cy="98822"/>
            </a:xfrm>
            <a:custGeom>
              <a:avLst/>
              <a:gdLst/>
              <a:ahLst/>
              <a:cxnLst/>
              <a:rect l="l" t="t" r="r" b="b"/>
              <a:pathLst>
                <a:path w="6002" h="2029" extrusionOk="0">
                  <a:moveTo>
                    <a:pt x="5874" y="0"/>
                  </a:moveTo>
                  <a:cubicBezTo>
                    <a:pt x="4852" y="110"/>
                    <a:pt x="3866" y="311"/>
                    <a:pt x="2898" y="621"/>
                  </a:cubicBezTo>
                  <a:cubicBezTo>
                    <a:pt x="1894" y="895"/>
                    <a:pt x="945" y="1315"/>
                    <a:pt x="69" y="1862"/>
                  </a:cubicBezTo>
                  <a:cubicBezTo>
                    <a:pt x="1" y="1913"/>
                    <a:pt x="44" y="2028"/>
                    <a:pt x="110" y="2028"/>
                  </a:cubicBezTo>
                  <a:cubicBezTo>
                    <a:pt x="114" y="2028"/>
                    <a:pt x="119" y="2028"/>
                    <a:pt x="124" y="2027"/>
                  </a:cubicBezTo>
                  <a:cubicBezTo>
                    <a:pt x="1036" y="1643"/>
                    <a:pt x="1949" y="1187"/>
                    <a:pt x="2880" y="895"/>
                  </a:cubicBezTo>
                  <a:cubicBezTo>
                    <a:pt x="3848" y="603"/>
                    <a:pt x="4852" y="384"/>
                    <a:pt x="5874" y="274"/>
                  </a:cubicBezTo>
                  <a:cubicBezTo>
                    <a:pt x="6002" y="274"/>
                    <a:pt x="6002" y="0"/>
                    <a:pt x="5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2"/>
            <p:cNvSpPr/>
            <p:nvPr/>
          </p:nvSpPr>
          <p:spPr>
            <a:xfrm>
              <a:off x="2502696" y="3313176"/>
              <a:ext cx="112070" cy="907861"/>
            </a:xfrm>
            <a:custGeom>
              <a:avLst/>
              <a:gdLst/>
              <a:ahLst/>
              <a:cxnLst/>
              <a:rect l="l" t="t" r="r" b="b"/>
              <a:pathLst>
                <a:path w="2301" h="18640" extrusionOk="0">
                  <a:moveTo>
                    <a:pt x="92" y="1"/>
                  </a:moveTo>
                  <a:cubicBezTo>
                    <a:pt x="37" y="19"/>
                    <a:pt x="0" y="74"/>
                    <a:pt x="19" y="129"/>
                  </a:cubicBezTo>
                  <a:cubicBezTo>
                    <a:pt x="329" y="1699"/>
                    <a:pt x="658" y="3250"/>
                    <a:pt x="931" y="4820"/>
                  </a:cubicBezTo>
                  <a:cubicBezTo>
                    <a:pt x="1223" y="6463"/>
                    <a:pt x="1461" y="8106"/>
                    <a:pt x="1643" y="9786"/>
                  </a:cubicBezTo>
                  <a:cubicBezTo>
                    <a:pt x="1662" y="9859"/>
                    <a:pt x="1662" y="9913"/>
                    <a:pt x="1662" y="9986"/>
                  </a:cubicBezTo>
                  <a:cubicBezTo>
                    <a:pt x="1698" y="10351"/>
                    <a:pt x="1735" y="10698"/>
                    <a:pt x="1771" y="11063"/>
                  </a:cubicBezTo>
                  <a:lnTo>
                    <a:pt x="1771" y="11191"/>
                  </a:lnTo>
                  <a:cubicBezTo>
                    <a:pt x="1972" y="13656"/>
                    <a:pt x="2045" y="16157"/>
                    <a:pt x="1990" y="18639"/>
                  </a:cubicBezTo>
                  <a:lnTo>
                    <a:pt x="2246" y="18566"/>
                  </a:lnTo>
                  <a:cubicBezTo>
                    <a:pt x="2300" y="16102"/>
                    <a:pt x="2227" y="13619"/>
                    <a:pt x="2027" y="11155"/>
                  </a:cubicBezTo>
                  <a:cubicBezTo>
                    <a:pt x="1990" y="10735"/>
                    <a:pt x="1954" y="10333"/>
                    <a:pt x="1917" y="9932"/>
                  </a:cubicBezTo>
                  <a:cubicBezTo>
                    <a:pt x="1917" y="9895"/>
                    <a:pt x="1899" y="9859"/>
                    <a:pt x="1899" y="9822"/>
                  </a:cubicBezTo>
                  <a:cubicBezTo>
                    <a:pt x="1735" y="8197"/>
                    <a:pt x="1515" y="6591"/>
                    <a:pt x="1242" y="4966"/>
                  </a:cubicBezTo>
                  <a:cubicBezTo>
                    <a:pt x="1223" y="4930"/>
                    <a:pt x="1223" y="4875"/>
                    <a:pt x="1223" y="4838"/>
                  </a:cubicBezTo>
                  <a:cubicBezTo>
                    <a:pt x="950" y="3232"/>
                    <a:pt x="639" y="1626"/>
                    <a:pt x="201" y="74"/>
                  </a:cubicBezTo>
                  <a:cubicBezTo>
                    <a:pt x="201" y="37"/>
                    <a:pt x="183" y="19"/>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2"/>
            <p:cNvSpPr/>
            <p:nvPr/>
          </p:nvSpPr>
          <p:spPr>
            <a:xfrm>
              <a:off x="2643165" y="3163795"/>
              <a:ext cx="244548" cy="296126"/>
            </a:xfrm>
            <a:custGeom>
              <a:avLst/>
              <a:gdLst/>
              <a:ahLst/>
              <a:cxnLst/>
              <a:rect l="l" t="t" r="r" b="b"/>
              <a:pathLst>
                <a:path w="5021" h="6080" fill="none" extrusionOk="0">
                  <a:moveTo>
                    <a:pt x="1" y="5295"/>
                  </a:moveTo>
                  <a:cubicBezTo>
                    <a:pt x="1" y="5295"/>
                    <a:pt x="1461" y="6080"/>
                    <a:pt x="2118" y="5496"/>
                  </a:cubicBezTo>
                  <a:cubicBezTo>
                    <a:pt x="2794" y="4912"/>
                    <a:pt x="5021" y="1"/>
                    <a:pt x="5021" y="1"/>
                  </a:cubicBezTo>
                </a:path>
              </a:pathLst>
            </a:custGeom>
            <a:noFill/>
            <a:ln w="5925" cap="flat" cmpd="sng">
              <a:solidFill>
                <a:srgbClr val="E6EEFF"/>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2"/>
            <p:cNvSpPr/>
            <p:nvPr/>
          </p:nvSpPr>
          <p:spPr>
            <a:xfrm>
              <a:off x="2652078" y="3163795"/>
              <a:ext cx="244548" cy="297052"/>
            </a:xfrm>
            <a:custGeom>
              <a:avLst/>
              <a:gdLst/>
              <a:ahLst/>
              <a:cxnLst/>
              <a:rect l="l" t="t" r="r" b="b"/>
              <a:pathLst>
                <a:path w="5021" h="6099" fill="none" extrusionOk="0">
                  <a:moveTo>
                    <a:pt x="5020" y="5295"/>
                  </a:moveTo>
                  <a:cubicBezTo>
                    <a:pt x="5020" y="5295"/>
                    <a:pt x="3560" y="6098"/>
                    <a:pt x="2903" y="5514"/>
                  </a:cubicBezTo>
                  <a:cubicBezTo>
                    <a:pt x="2227" y="4930"/>
                    <a:pt x="0" y="1"/>
                    <a:pt x="0" y="1"/>
                  </a:cubicBezTo>
                </a:path>
              </a:pathLst>
            </a:custGeom>
            <a:noFill/>
            <a:ln w="5925" cap="flat" cmpd="sng">
              <a:solidFill>
                <a:srgbClr val="E6EEFF"/>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2"/>
            <p:cNvSpPr/>
            <p:nvPr/>
          </p:nvSpPr>
          <p:spPr>
            <a:xfrm>
              <a:off x="2554276" y="2881058"/>
              <a:ext cx="418814" cy="282781"/>
            </a:xfrm>
            <a:custGeom>
              <a:avLst/>
              <a:gdLst/>
              <a:ahLst/>
              <a:cxnLst/>
              <a:rect l="l" t="t" r="r" b="b"/>
              <a:pathLst>
                <a:path w="8599" h="5806" fill="none" extrusionOk="0">
                  <a:moveTo>
                    <a:pt x="2008" y="5806"/>
                  </a:moveTo>
                  <a:cubicBezTo>
                    <a:pt x="2008" y="5806"/>
                    <a:pt x="0" y="1"/>
                    <a:pt x="4290" y="1"/>
                  </a:cubicBezTo>
                  <a:cubicBezTo>
                    <a:pt x="8598" y="1"/>
                    <a:pt x="6846" y="5806"/>
                    <a:pt x="6846" y="5806"/>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2"/>
            <p:cNvSpPr/>
            <p:nvPr/>
          </p:nvSpPr>
          <p:spPr>
            <a:xfrm>
              <a:off x="2462660" y="2572555"/>
              <a:ext cx="317459" cy="308546"/>
            </a:xfrm>
            <a:custGeom>
              <a:avLst/>
              <a:gdLst/>
              <a:ahLst/>
              <a:cxnLst/>
              <a:rect l="l" t="t" r="r" b="b"/>
              <a:pathLst>
                <a:path w="6518" h="6335" fill="none" extrusionOk="0">
                  <a:moveTo>
                    <a:pt x="6518" y="6335"/>
                  </a:moveTo>
                  <a:cubicBezTo>
                    <a:pt x="6518" y="6335"/>
                    <a:pt x="5605" y="0"/>
                    <a:pt x="1" y="1479"/>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2"/>
            <p:cNvSpPr/>
            <p:nvPr/>
          </p:nvSpPr>
          <p:spPr>
            <a:xfrm>
              <a:off x="1856270" y="2708591"/>
              <a:ext cx="295250" cy="599315"/>
            </a:xfrm>
            <a:custGeom>
              <a:avLst/>
              <a:gdLst/>
              <a:ahLst/>
              <a:cxnLst/>
              <a:rect l="l" t="t" r="r" b="b"/>
              <a:pathLst>
                <a:path w="6062" h="12305" fill="none" extrusionOk="0">
                  <a:moveTo>
                    <a:pt x="5843" y="12304"/>
                  </a:moveTo>
                  <a:cubicBezTo>
                    <a:pt x="5843" y="12304"/>
                    <a:pt x="1" y="3597"/>
                    <a:pt x="6062" y="0"/>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2"/>
            <p:cNvSpPr/>
            <p:nvPr/>
          </p:nvSpPr>
          <p:spPr>
            <a:xfrm>
              <a:off x="2037651" y="3218492"/>
              <a:ext cx="209480" cy="174364"/>
            </a:xfrm>
            <a:custGeom>
              <a:avLst/>
              <a:gdLst/>
              <a:ahLst/>
              <a:cxnLst/>
              <a:rect l="l" t="t" r="r" b="b"/>
              <a:pathLst>
                <a:path w="4301" h="3580" extrusionOk="0">
                  <a:moveTo>
                    <a:pt x="2283" y="0"/>
                  </a:moveTo>
                  <a:cubicBezTo>
                    <a:pt x="2150" y="0"/>
                    <a:pt x="2016" y="15"/>
                    <a:pt x="1881" y="46"/>
                  </a:cubicBezTo>
                  <a:cubicBezTo>
                    <a:pt x="330" y="430"/>
                    <a:pt x="1" y="2474"/>
                    <a:pt x="1352" y="3314"/>
                  </a:cubicBezTo>
                  <a:cubicBezTo>
                    <a:pt x="1654" y="3497"/>
                    <a:pt x="1972" y="3580"/>
                    <a:pt x="2280" y="3580"/>
                  </a:cubicBezTo>
                  <a:cubicBezTo>
                    <a:pt x="3351" y="3580"/>
                    <a:pt x="4301" y="2584"/>
                    <a:pt x="4017" y="1379"/>
                  </a:cubicBezTo>
                  <a:cubicBezTo>
                    <a:pt x="3829" y="548"/>
                    <a:pt x="3089" y="0"/>
                    <a:pt x="22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2"/>
            <p:cNvSpPr/>
            <p:nvPr/>
          </p:nvSpPr>
          <p:spPr>
            <a:xfrm>
              <a:off x="2092786" y="3260233"/>
              <a:ext cx="106518" cy="89422"/>
            </a:xfrm>
            <a:custGeom>
              <a:avLst/>
              <a:gdLst/>
              <a:ahLst/>
              <a:cxnLst/>
              <a:rect l="l" t="t" r="r" b="b"/>
              <a:pathLst>
                <a:path w="2187" h="1836" extrusionOk="0">
                  <a:moveTo>
                    <a:pt x="1174" y="0"/>
                  </a:moveTo>
                  <a:cubicBezTo>
                    <a:pt x="1100" y="0"/>
                    <a:pt x="1025" y="10"/>
                    <a:pt x="950" y="29"/>
                  </a:cubicBezTo>
                  <a:cubicBezTo>
                    <a:pt x="165" y="230"/>
                    <a:pt x="1" y="1270"/>
                    <a:pt x="676" y="1690"/>
                  </a:cubicBezTo>
                  <a:cubicBezTo>
                    <a:pt x="835" y="1791"/>
                    <a:pt x="1003" y="1835"/>
                    <a:pt x="1164" y="1835"/>
                  </a:cubicBezTo>
                  <a:cubicBezTo>
                    <a:pt x="1708" y="1835"/>
                    <a:pt x="2186" y="1328"/>
                    <a:pt x="2045" y="723"/>
                  </a:cubicBezTo>
                  <a:cubicBezTo>
                    <a:pt x="1952" y="289"/>
                    <a:pt x="1584" y="0"/>
                    <a:pt x="1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2"/>
            <p:cNvSpPr/>
            <p:nvPr/>
          </p:nvSpPr>
          <p:spPr>
            <a:xfrm>
              <a:off x="1980763" y="2496964"/>
              <a:ext cx="528206" cy="818926"/>
            </a:xfrm>
            <a:custGeom>
              <a:avLst/>
              <a:gdLst/>
              <a:ahLst/>
              <a:cxnLst/>
              <a:rect l="l" t="t" r="r" b="b"/>
              <a:pathLst>
                <a:path w="10845" h="16814" extrusionOk="0">
                  <a:moveTo>
                    <a:pt x="7996" y="1"/>
                  </a:moveTo>
                  <a:lnTo>
                    <a:pt x="1" y="3232"/>
                  </a:lnTo>
                  <a:cubicBezTo>
                    <a:pt x="1" y="3232"/>
                    <a:pt x="2830" y="9073"/>
                    <a:pt x="3159" y="9439"/>
                  </a:cubicBezTo>
                  <a:cubicBezTo>
                    <a:pt x="3256" y="9553"/>
                    <a:pt x="3415" y="9592"/>
                    <a:pt x="3588" y="9592"/>
                  </a:cubicBezTo>
                  <a:cubicBezTo>
                    <a:pt x="3970" y="9592"/>
                    <a:pt x="4418" y="9402"/>
                    <a:pt x="4418" y="9402"/>
                  </a:cubicBezTo>
                  <a:lnTo>
                    <a:pt x="4418" y="9402"/>
                  </a:lnTo>
                  <a:cubicBezTo>
                    <a:pt x="4418" y="9402"/>
                    <a:pt x="4108" y="10516"/>
                    <a:pt x="4564" y="11155"/>
                  </a:cubicBezTo>
                  <a:cubicBezTo>
                    <a:pt x="5021" y="11812"/>
                    <a:pt x="10844" y="16814"/>
                    <a:pt x="10844" y="16814"/>
                  </a:cubicBezTo>
                  <a:lnTo>
                    <a:pt x="7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2"/>
            <p:cNvSpPr/>
            <p:nvPr/>
          </p:nvSpPr>
          <p:spPr>
            <a:xfrm>
              <a:off x="2379080" y="2545864"/>
              <a:ext cx="266806" cy="769149"/>
            </a:xfrm>
            <a:custGeom>
              <a:avLst/>
              <a:gdLst/>
              <a:ahLst/>
              <a:cxnLst/>
              <a:rect l="l" t="t" r="r" b="b"/>
              <a:pathLst>
                <a:path w="5478" h="15792" extrusionOk="0">
                  <a:moveTo>
                    <a:pt x="1" y="1"/>
                  </a:moveTo>
                  <a:lnTo>
                    <a:pt x="2648" y="15791"/>
                  </a:lnTo>
                  <a:cubicBezTo>
                    <a:pt x="2648" y="15791"/>
                    <a:pt x="4601" y="10023"/>
                    <a:pt x="4747" y="9311"/>
                  </a:cubicBezTo>
                  <a:cubicBezTo>
                    <a:pt x="4911" y="8599"/>
                    <a:pt x="4455" y="7704"/>
                    <a:pt x="4455" y="7704"/>
                  </a:cubicBezTo>
                  <a:lnTo>
                    <a:pt x="4455" y="7704"/>
                  </a:lnTo>
                  <a:cubicBezTo>
                    <a:pt x="4455" y="7704"/>
                    <a:pt x="4546" y="7718"/>
                    <a:pt x="4669" y="7718"/>
                  </a:cubicBezTo>
                  <a:cubicBezTo>
                    <a:pt x="4896" y="7718"/>
                    <a:pt x="5230" y="7672"/>
                    <a:pt x="5313" y="7412"/>
                  </a:cubicBezTo>
                  <a:cubicBezTo>
                    <a:pt x="5441" y="7029"/>
                    <a:pt x="5477" y="1370"/>
                    <a:pt x="5477" y="1370"/>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2"/>
            <p:cNvSpPr/>
            <p:nvPr/>
          </p:nvSpPr>
          <p:spPr>
            <a:xfrm>
              <a:off x="2038577" y="2478310"/>
              <a:ext cx="561082" cy="575303"/>
            </a:xfrm>
            <a:custGeom>
              <a:avLst/>
              <a:gdLst/>
              <a:ahLst/>
              <a:cxnLst/>
              <a:rect l="l" t="t" r="r" b="b"/>
              <a:pathLst>
                <a:path w="11520" h="11812" extrusionOk="0">
                  <a:moveTo>
                    <a:pt x="2446" y="0"/>
                  </a:moveTo>
                  <a:cubicBezTo>
                    <a:pt x="2446" y="0"/>
                    <a:pt x="493" y="1497"/>
                    <a:pt x="237" y="2227"/>
                  </a:cubicBezTo>
                  <a:cubicBezTo>
                    <a:pt x="0" y="2976"/>
                    <a:pt x="5696" y="11811"/>
                    <a:pt x="5696" y="11811"/>
                  </a:cubicBezTo>
                  <a:lnTo>
                    <a:pt x="8398" y="10716"/>
                  </a:lnTo>
                  <a:lnTo>
                    <a:pt x="11519" y="11300"/>
                  </a:lnTo>
                  <a:cubicBezTo>
                    <a:pt x="11519" y="11300"/>
                    <a:pt x="11483" y="1534"/>
                    <a:pt x="11282" y="1388"/>
                  </a:cubicBezTo>
                  <a:cubicBezTo>
                    <a:pt x="10679" y="950"/>
                    <a:pt x="10040" y="621"/>
                    <a:pt x="9347" y="384"/>
                  </a:cubicBezTo>
                  <a:lnTo>
                    <a:pt x="2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2"/>
            <p:cNvSpPr/>
            <p:nvPr/>
          </p:nvSpPr>
          <p:spPr>
            <a:xfrm>
              <a:off x="2348883" y="2961082"/>
              <a:ext cx="184982" cy="353939"/>
            </a:xfrm>
            <a:custGeom>
              <a:avLst/>
              <a:gdLst/>
              <a:ahLst/>
              <a:cxnLst/>
              <a:rect l="l" t="t" r="r" b="b"/>
              <a:pathLst>
                <a:path w="3798" h="7267" extrusionOk="0">
                  <a:moveTo>
                    <a:pt x="1534" y="1"/>
                  </a:moveTo>
                  <a:lnTo>
                    <a:pt x="0" y="1078"/>
                  </a:lnTo>
                  <a:lnTo>
                    <a:pt x="3286" y="7266"/>
                  </a:lnTo>
                  <a:lnTo>
                    <a:pt x="3797" y="841"/>
                  </a:lnTo>
                  <a:lnTo>
                    <a:pt x="15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2"/>
            <p:cNvSpPr/>
            <p:nvPr/>
          </p:nvSpPr>
          <p:spPr>
            <a:xfrm>
              <a:off x="2361546" y="2999559"/>
              <a:ext cx="172903" cy="39061"/>
            </a:xfrm>
            <a:custGeom>
              <a:avLst/>
              <a:gdLst/>
              <a:ahLst/>
              <a:cxnLst/>
              <a:rect l="l" t="t" r="r" b="b"/>
              <a:pathLst>
                <a:path w="3550" h="802" extrusionOk="0">
                  <a:moveTo>
                    <a:pt x="1789" y="0"/>
                  </a:moveTo>
                  <a:cubicBezTo>
                    <a:pt x="1767" y="0"/>
                    <a:pt x="1748" y="5"/>
                    <a:pt x="1712" y="14"/>
                  </a:cubicBezTo>
                  <a:cubicBezTo>
                    <a:pt x="1146" y="251"/>
                    <a:pt x="562" y="343"/>
                    <a:pt x="51" y="708"/>
                  </a:cubicBezTo>
                  <a:cubicBezTo>
                    <a:pt x="1" y="724"/>
                    <a:pt x="26" y="801"/>
                    <a:pt x="73" y="801"/>
                  </a:cubicBezTo>
                  <a:cubicBezTo>
                    <a:pt x="77" y="801"/>
                    <a:pt x="82" y="801"/>
                    <a:pt x="87" y="799"/>
                  </a:cubicBezTo>
                  <a:cubicBezTo>
                    <a:pt x="671" y="689"/>
                    <a:pt x="1255" y="379"/>
                    <a:pt x="1803" y="160"/>
                  </a:cubicBezTo>
                  <a:cubicBezTo>
                    <a:pt x="2314" y="324"/>
                    <a:pt x="2880" y="343"/>
                    <a:pt x="3409" y="452"/>
                  </a:cubicBezTo>
                  <a:cubicBezTo>
                    <a:pt x="3415" y="453"/>
                    <a:pt x="3421" y="454"/>
                    <a:pt x="3426" y="454"/>
                  </a:cubicBezTo>
                  <a:cubicBezTo>
                    <a:pt x="3522" y="454"/>
                    <a:pt x="3550" y="305"/>
                    <a:pt x="3446" y="288"/>
                  </a:cubicBezTo>
                  <a:cubicBezTo>
                    <a:pt x="2971" y="178"/>
                    <a:pt x="2405" y="142"/>
                    <a:pt x="1894" y="14"/>
                  </a:cubicBezTo>
                  <a:cubicBezTo>
                    <a:pt x="1840" y="5"/>
                    <a:pt x="1812" y="0"/>
                    <a:pt x="1789"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2"/>
            <p:cNvSpPr/>
            <p:nvPr/>
          </p:nvSpPr>
          <p:spPr>
            <a:xfrm>
              <a:off x="2161267" y="2086179"/>
              <a:ext cx="329002" cy="598292"/>
            </a:xfrm>
            <a:custGeom>
              <a:avLst/>
              <a:gdLst/>
              <a:ahLst/>
              <a:cxnLst/>
              <a:rect l="l" t="t" r="r" b="b"/>
              <a:pathLst>
                <a:path w="6755" h="12284" extrusionOk="0">
                  <a:moveTo>
                    <a:pt x="0" y="1"/>
                  </a:moveTo>
                  <a:lnTo>
                    <a:pt x="0" y="11173"/>
                  </a:lnTo>
                  <a:cubicBezTo>
                    <a:pt x="0" y="11173"/>
                    <a:pt x="1672" y="12283"/>
                    <a:pt x="4397" y="12283"/>
                  </a:cubicBezTo>
                  <a:cubicBezTo>
                    <a:pt x="5114" y="12283"/>
                    <a:pt x="5904" y="12206"/>
                    <a:pt x="6755" y="12013"/>
                  </a:cubicBezTo>
                  <a:lnTo>
                    <a:pt x="6554" y="1"/>
                  </a:ln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2"/>
            <p:cNvSpPr/>
            <p:nvPr/>
          </p:nvSpPr>
          <p:spPr>
            <a:xfrm>
              <a:off x="2251081" y="2324497"/>
              <a:ext cx="239190" cy="346780"/>
            </a:xfrm>
            <a:custGeom>
              <a:avLst/>
              <a:gdLst/>
              <a:ahLst/>
              <a:cxnLst/>
              <a:rect l="l" t="t" r="r" b="b"/>
              <a:pathLst>
                <a:path w="4911" h="7120" extrusionOk="0">
                  <a:moveTo>
                    <a:pt x="0" y="0"/>
                  </a:moveTo>
                  <a:cubicBezTo>
                    <a:pt x="0" y="0"/>
                    <a:pt x="347" y="6554"/>
                    <a:pt x="4911" y="7120"/>
                  </a:cubicBezTo>
                  <a:lnTo>
                    <a:pt x="4801" y="0"/>
                  </a:ln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2"/>
            <p:cNvSpPr/>
            <p:nvPr/>
          </p:nvSpPr>
          <p:spPr>
            <a:xfrm>
              <a:off x="2161267" y="2630320"/>
              <a:ext cx="49" cy="49"/>
            </a:xfrm>
            <a:custGeom>
              <a:avLst/>
              <a:gdLst/>
              <a:ahLst/>
              <a:cxnLst/>
              <a:rect l="l" t="t" r="r" b="b"/>
              <a:pathLst>
                <a:path w="1" h="1" extrusionOk="0">
                  <a:moveTo>
                    <a:pt x="0" y="1"/>
                  </a:move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2"/>
            <p:cNvSpPr/>
            <p:nvPr/>
          </p:nvSpPr>
          <p:spPr>
            <a:xfrm>
              <a:off x="2161267" y="2630320"/>
              <a:ext cx="329002" cy="369038"/>
            </a:xfrm>
            <a:custGeom>
              <a:avLst/>
              <a:gdLst/>
              <a:ahLst/>
              <a:cxnLst/>
              <a:rect l="l" t="t" r="r" b="b"/>
              <a:pathLst>
                <a:path w="6755" h="7577" extrusionOk="0">
                  <a:moveTo>
                    <a:pt x="0" y="1"/>
                  </a:moveTo>
                  <a:cubicBezTo>
                    <a:pt x="0" y="1"/>
                    <a:pt x="3086" y="6226"/>
                    <a:pt x="5897" y="7577"/>
                  </a:cubicBezTo>
                  <a:cubicBezTo>
                    <a:pt x="6317" y="5350"/>
                    <a:pt x="6609" y="3104"/>
                    <a:pt x="6755" y="841"/>
                  </a:cubicBezTo>
                  <a:lnTo>
                    <a:pt x="0" y="1"/>
                  </a:ln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2"/>
            <p:cNvSpPr/>
            <p:nvPr/>
          </p:nvSpPr>
          <p:spPr>
            <a:xfrm>
              <a:off x="2139934" y="1863837"/>
              <a:ext cx="509503" cy="597075"/>
            </a:xfrm>
            <a:custGeom>
              <a:avLst/>
              <a:gdLst/>
              <a:ahLst/>
              <a:cxnLst/>
              <a:rect l="l" t="t" r="r" b="b"/>
              <a:pathLst>
                <a:path w="10461" h="12259" extrusionOk="0">
                  <a:moveTo>
                    <a:pt x="7366" y="0"/>
                  </a:moveTo>
                  <a:cubicBezTo>
                    <a:pt x="5488" y="0"/>
                    <a:pt x="2661" y="205"/>
                    <a:pt x="1954" y="531"/>
                  </a:cubicBezTo>
                  <a:cubicBezTo>
                    <a:pt x="1205" y="897"/>
                    <a:pt x="0" y="2722"/>
                    <a:pt x="55" y="5186"/>
                  </a:cubicBezTo>
                  <a:cubicBezTo>
                    <a:pt x="92" y="6592"/>
                    <a:pt x="730" y="8253"/>
                    <a:pt x="2027" y="9641"/>
                  </a:cubicBezTo>
                  <a:cubicBezTo>
                    <a:pt x="2027" y="9641"/>
                    <a:pt x="3841" y="12258"/>
                    <a:pt x="7026" y="12258"/>
                  </a:cubicBezTo>
                  <a:cubicBezTo>
                    <a:pt x="7370" y="12258"/>
                    <a:pt x="7730" y="12228"/>
                    <a:pt x="8106" y="12160"/>
                  </a:cubicBezTo>
                  <a:cubicBezTo>
                    <a:pt x="9292" y="11959"/>
                    <a:pt x="9986" y="9842"/>
                    <a:pt x="10223" y="7432"/>
                  </a:cubicBezTo>
                  <a:cubicBezTo>
                    <a:pt x="10260" y="7140"/>
                    <a:pt x="10278" y="6829"/>
                    <a:pt x="10296" y="6519"/>
                  </a:cubicBezTo>
                  <a:cubicBezTo>
                    <a:pt x="10460" y="3452"/>
                    <a:pt x="9931" y="239"/>
                    <a:pt x="8836" y="75"/>
                  </a:cubicBezTo>
                  <a:cubicBezTo>
                    <a:pt x="8538" y="24"/>
                    <a:pt x="8008" y="0"/>
                    <a:pt x="7366" y="0"/>
                  </a:cubicBez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2"/>
            <p:cNvSpPr/>
            <p:nvPr/>
          </p:nvSpPr>
          <p:spPr>
            <a:xfrm>
              <a:off x="1673135" y="1625617"/>
              <a:ext cx="1043846" cy="853068"/>
            </a:xfrm>
            <a:custGeom>
              <a:avLst/>
              <a:gdLst/>
              <a:ahLst/>
              <a:cxnLst/>
              <a:rect l="l" t="t" r="r" b="b"/>
              <a:pathLst>
                <a:path w="21432" h="17515" extrusionOk="0">
                  <a:moveTo>
                    <a:pt x="12960" y="0"/>
                  </a:moveTo>
                  <a:cubicBezTo>
                    <a:pt x="10956" y="0"/>
                    <a:pt x="8875" y="346"/>
                    <a:pt x="7540" y="1479"/>
                  </a:cubicBezTo>
                  <a:cubicBezTo>
                    <a:pt x="5495" y="3214"/>
                    <a:pt x="5842" y="7339"/>
                    <a:pt x="5842" y="7339"/>
                  </a:cubicBezTo>
                  <a:cubicBezTo>
                    <a:pt x="5842" y="7339"/>
                    <a:pt x="4678" y="6899"/>
                    <a:pt x="3568" y="6899"/>
                  </a:cubicBezTo>
                  <a:cubicBezTo>
                    <a:pt x="2668" y="6899"/>
                    <a:pt x="1805" y="7188"/>
                    <a:pt x="1625" y="8234"/>
                  </a:cubicBezTo>
                  <a:cubicBezTo>
                    <a:pt x="1442" y="9201"/>
                    <a:pt x="1789" y="10205"/>
                    <a:pt x="2538" y="10862"/>
                  </a:cubicBezTo>
                  <a:cubicBezTo>
                    <a:pt x="2538" y="10862"/>
                    <a:pt x="0" y="15591"/>
                    <a:pt x="5094" y="17160"/>
                  </a:cubicBezTo>
                  <a:cubicBezTo>
                    <a:pt x="5888" y="17403"/>
                    <a:pt x="6609" y="17514"/>
                    <a:pt x="7250" y="17514"/>
                  </a:cubicBezTo>
                  <a:cubicBezTo>
                    <a:pt x="9982" y="17514"/>
                    <a:pt x="11258" y="15496"/>
                    <a:pt x="10534" y="13071"/>
                  </a:cubicBezTo>
                  <a:lnTo>
                    <a:pt x="11866" y="11027"/>
                  </a:lnTo>
                  <a:cubicBezTo>
                    <a:pt x="12688" y="10151"/>
                    <a:pt x="12998" y="8927"/>
                    <a:pt x="12688" y="7777"/>
                  </a:cubicBezTo>
                  <a:lnTo>
                    <a:pt x="12688" y="7777"/>
                  </a:lnTo>
                  <a:cubicBezTo>
                    <a:pt x="12688" y="7777"/>
                    <a:pt x="13483" y="8019"/>
                    <a:pt x="14484" y="8019"/>
                  </a:cubicBezTo>
                  <a:cubicBezTo>
                    <a:pt x="15916" y="8019"/>
                    <a:pt x="17770" y="7526"/>
                    <a:pt x="18328" y="5130"/>
                  </a:cubicBezTo>
                  <a:cubicBezTo>
                    <a:pt x="18328" y="5130"/>
                    <a:pt x="19150" y="5587"/>
                    <a:pt x="19332" y="6061"/>
                  </a:cubicBezTo>
                  <a:cubicBezTo>
                    <a:pt x="19679" y="7011"/>
                    <a:pt x="19789" y="8234"/>
                    <a:pt x="19862" y="8964"/>
                  </a:cubicBezTo>
                  <a:cubicBezTo>
                    <a:pt x="19862" y="8964"/>
                    <a:pt x="21432" y="7595"/>
                    <a:pt x="21213" y="6189"/>
                  </a:cubicBezTo>
                  <a:cubicBezTo>
                    <a:pt x="20939" y="4455"/>
                    <a:pt x="21286" y="1571"/>
                    <a:pt x="18365" y="713"/>
                  </a:cubicBezTo>
                  <a:cubicBezTo>
                    <a:pt x="17557" y="476"/>
                    <a:pt x="15311" y="0"/>
                    <a:pt x="129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2"/>
            <p:cNvSpPr/>
            <p:nvPr/>
          </p:nvSpPr>
          <p:spPr>
            <a:xfrm>
              <a:off x="2001219" y="2063872"/>
              <a:ext cx="276985" cy="235196"/>
            </a:xfrm>
            <a:custGeom>
              <a:avLst/>
              <a:gdLst/>
              <a:ahLst/>
              <a:cxnLst/>
              <a:rect l="l" t="t" r="r" b="b"/>
              <a:pathLst>
                <a:path w="5687" h="4829" extrusionOk="0">
                  <a:moveTo>
                    <a:pt x="3224" y="0"/>
                  </a:moveTo>
                  <a:cubicBezTo>
                    <a:pt x="3190" y="0"/>
                    <a:pt x="3156" y="1"/>
                    <a:pt x="3122" y="2"/>
                  </a:cubicBezTo>
                  <a:cubicBezTo>
                    <a:pt x="968" y="94"/>
                    <a:pt x="0" y="2722"/>
                    <a:pt x="1589" y="4183"/>
                  </a:cubicBezTo>
                  <a:cubicBezTo>
                    <a:pt x="2068" y="4629"/>
                    <a:pt x="2640" y="4828"/>
                    <a:pt x="3200" y="4828"/>
                  </a:cubicBezTo>
                  <a:cubicBezTo>
                    <a:pt x="4473" y="4828"/>
                    <a:pt x="5686" y="3799"/>
                    <a:pt x="5623" y="2303"/>
                  </a:cubicBezTo>
                  <a:cubicBezTo>
                    <a:pt x="5570" y="1004"/>
                    <a:pt x="4511" y="0"/>
                    <a:pt x="3224" y="0"/>
                  </a:cubicBez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2"/>
            <p:cNvSpPr/>
            <p:nvPr/>
          </p:nvSpPr>
          <p:spPr>
            <a:xfrm>
              <a:off x="1303262" y="3455446"/>
              <a:ext cx="1316301" cy="509844"/>
            </a:xfrm>
            <a:custGeom>
              <a:avLst/>
              <a:gdLst/>
              <a:ahLst/>
              <a:cxnLst/>
              <a:rect l="l" t="t" r="r" b="b"/>
              <a:pathLst>
                <a:path w="27026" h="10468" extrusionOk="0">
                  <a:moveTo>
                    <a:pt x="2611" y="1"/>
                  </a:moveTo>
                  <a:cubicBezTo>
                    <a:pt x="2611" y="1"/>
                    <a:pt x="0" y="6773"/>
                    <a:pt x="1917" y="9530"/>
                  </a:cubicBezTo>
                  <a:cubicBezTo>
                    <a:pt x="2384" y="10203"/>
                    <a:pt x="3772" y="10468"/>
                    <a:pt x="5672" y="10468"/>
                  </a:cubicBezTo>
                  <a:cubicBezTo>
                    <a:pt x="12301" y="10468"/>
                    <a:pt x="25159" y="7248"/>
                    <a:pt x="26838" y="6964"/>
                  </a:cubicBezTo>
                  <a:lnTo>
                    <a:pt x="26838" y="6964"/>
                  </a:lnTo>
                  <a:cubicBezTo>
                    <a:pt x="26879" y="6969"/>
                    <a:pt x="26913" y="6971"/>
                    <a:pt x="26941" y="6971"/>
                  </a:cubicBezTo>
                  <a:cubicBezTo>
                    <a:pt x="26982" y="6971"/>
                    <a:pt x="27008" y="6966"/>
                    <a:pt x="27018" y="6956"/>
                  </a:cubicBezTo>
                  <a:cubicBezTo>
                    <a:pt x="27025" y="6948"/>
                    <a:pt x="27019" y="6944"/>
                    <a:pt x="26998" y="6944"/>
                  </a:cubicBezTo>
                  <a:cubicBezTo>
                    <a:pt x="26970" y="6944"/>
                    <a:pt x="26916" y="6951"/>
                    <a:pt x="26838" y="6964"/>
                  </a:cubicBezTo>
                  <a:lnTo>
                    <a:pt x="26838" y="6964"/>
                  </a:lnTo>
                  <a:cubicBezTo>
                    <a:pt x="25127" y="6785"/>
                    <a:pt x="11997" y="2923"/>
                    <a:pt x="9458" y="2923"/>
                  </a:cubicBezTo>
                  <a:cubicBezTo>
                    <a:pt x="9363" y="2923"/>
                    <a:pt x="9283" y="2928"/>
                    <a:pt x="9219" y="2940"/>
                  </a:cubicBezTo>
                  <a:cubicBezTo>
                    <a:pt x="9219" y="2940"/>
                    <a:pt x="7321" y="1260"/>
                    <a:pt x="2611" y="1"/>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2"/>
            <p:cNvSpPr/>
            <p:nvPr/>
          </p:nvSpPr>
          <p:spPr>
            <a:xfrm>
              <a:off x="1734456" y="3443902"/>
              <a:ext cx="1580039" cy="538142"/>
            </a:xfrm>
            <a:custGeom>
              <a:avLst/>
              <a:gdLst/>
              <a:ahLst/>
              <a:cxnLst/>
              <a:rect l="l" t="t" r="r" b="b"/>
              <a:pathLst>
                <a:path w="32441" h="11049" extrusionOk="0">
                  <a:moveTo>
                    <a:pt x="29100" y="0"/>
                  </a:moveTo>
                  <a:lnTo>
                    <a:pt x="29100" y="0"/>
                  </a:lnTo>
                  <a:cubicBezTo>
                    <a:pt x="24773" y="1552"/>
                    <a:pt x="23696" y="2428"/>
                    <a:pt x="23696" y="2428"/>
                  </a:cubicBezTo>
                  <a:cubicBezTo>
                    <a:pt x="23696" y="2428"/>
                    <a:pt x="10114" y="1935"/>
                    <a:pt x="6189" y="1461"/>
                  </a:cubicBezTo>
                  <a:cubicBezTo>
                    <a:pt x="5853" y="1415"/>
                    <a:pt x="5516" y="1392"/>
                    <a:pt x="5181" y="1392"/>
                  </a:cubicBezTo>
                  <a:cubicBezTo>
                    <a:pt x="3262" y="1392"/>
                    <a:pt x="1400" y="2138"/>
                    <a:pt x="1" y="3505"/>
                  </a:cubicBezTo>
                  <a:cubicBezTo>
                    <a:pt x="6881" y="4038"/>
                    <a:pt x="23173" y="11048"/>
                    <a:pt x="28008" y="11048"/>
                  </a:cubicBezTo>
                  <a:cubicBezTo>
                    <a:pt x="28471" y="11048"/>
                    <a:pt x="28829" y="10984"/>
                    <a:pt x="29063" y="10844"/>
                  </a:cubicBezTo>
                  <a:cubicBezTo>
                    <a:pt x="32440" y="8799"/>
                    <a:pt x="29100" y="1"/>
                    <a:pt x="29100" y="0"/>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2"/>
            <p:cNvSpPr/>
            <p:nvPr/>
          </p:nvSpPr>
          <p:spPr>
            <a:xfrm>
              <a:off x="2634300" y="3470739"/>
              <a:ext cx="305867" cy="96144"/>
            </a:xfrm>
            <a:custGeom>
              <a:avLst/>
              <a:gdLst/>
              <a:ahLst/>
              <a:cxnLst/>
              <a:rect l="l" t="t" r="r" b="b"/>
              <a:pathLst>
                <a:path w="6280" h="1974" extrusionOk="0">
                  <a:moveTo>
                    <a:pt x="3933" y="0"/>
                  </a:moveTo>
                  <a:cubicBezTo>
                    <a:pt x="3409" y="0"/>
                    <a:pt x="2096" y="309"/>
                    <a:pt x="1333" y="618"/>
                  </a:cubicBezTo>
                  <a:cubicBezTo>
                    <a:pt x="785" y="855"/>
                    <a:pt x="310" y="1257"/>
                    <a:pt x="0" y="1749"/>
                  </a:cubicBezTo>
                  <a:cubicBezTo>
                    <a:pt x="0" y="1749"/>
                    <a:pt x="2678" y="1974"/>
                    <a:pt x="4254" y="1974"/>
                  </a:cubicBezTo>
                  <a:cubicBezTo>
                    <a:pt x="4533" y="1974"/>
                    <a:pt x="4777" y="1967"/>
                    <a:pt x="4965" y="1950"/>
                  </a:cubicBezTo>
                  <a:cubicBezTo>
                    <a:pt x="6280" y="1841"/>
                    <a:pt x="4783" y="1384"/>
                    <a:pt x="4783" y="1384"/>
                  </a:cubicBezTo>
                  <a:cubicBezTo>
                    <a:pt x="4783" y="1384"/>
                    <a:pt x="5458" y="1038"/>
                    <a:pt x="5385" y="818"/>
                  </a:cubicBezTo>
                  <a:cubicBezTo>
                    <a:pt x="5369" y="766"/>
                    <a:pt x="5251" y="746"/>
                    <a:pt x="5077" y="746"/>
                  </a:cubicBezTo>
                  <a:cubicBezTo>
                    <a:pt x="4460" y="746"/>
                    <a:pt x="3140" y="1001"/>
                    <a:pt x="3140" y="1001"/>
                  </a:cubicBezTo>
                  <a:cubicBezTo>
                    <a:pt x="3140" y="1001"/>
                    <a:pt x="4418" y="107"/>
                    <a:pt x="4089" y="15"/>
                  </a:cubicBezTo>
                  <a:cubicBezTo>
                    <a:pt x="4051" y="5"/>
                    <a:pt x="3998" y="0"/>
                    <a:pt x="3933" y="0"/>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2"/>
            <p:cNvSpPr/>
            <p:nvPr/>
          </p:nvSpPr>
          <p:spPr>
            <a:xfrm>
              <a:off x="2399537" y="2097722"/>
              <a:ext cx="38282" cy="63365"/>
            </a:xfrm>
            <a:custGeom>
              <a:avLst/>
              <a:gdLst/>
              <a:ahLst/>
              <a:cxnLst/>
              <a:rect l="l" t="t" r="r" b="b"/>
              <a:pathLst>
                <a:path w="786" h="1301" extrusionOk="0">
                  <a:moveTo>
                    <a:pt x="367" y="0"/>
                  </a:moveTo>
                  <a:cubicBezTo>
                    <a:pt x="360" y="0"/>
                    <a:pt x="354" y="1"/>
                    <a:pt x="348" y="1"/>
                  </a:cubicBezTo>
                  <a:cubicBezTo>
                    <a:pt x="147" y="19"/>
                    <a:pt x="1" y="311"/>
                    <a:pt x="37" y="677"/>
                  </a:cubicBezTo>
                  <a:cubicBezTo>
                    <a:pt x="54" y="1021"/>
                    <a:pt x="218" y="1300"/>
                    <a:pt x="405" y="1300"/>
                  </a:cubicBezTo>
                  <a:cubicBezTo>
                    <a:pt x="416" y="1300"/>
                    <a:pt x="427" y="1299"/>
                    <a:pt x="439" y="1297"/>
                  </a:cubicBezTo>
                  <a:cubicBezTo>
                    <a:pt x="640" y="1279"/>
                    <a:pt x="786" y="969"/>
                    <a:pt x="767" y="622"/>
                  </a:cubicBezTo>
                  <a:cubicBezTo>
                    <a:pt x="732" y="268"/>
                    <a:pt x="560" y="0"/>
                    <a:pt x="36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2"/>
            <p:cNvSpPr/>
            <p:nvPr/>
          </p:nvSpPr>
          <p:spPr>
            <a:xfrm>
              <a:off x="2556906" y="2084377"/>
              <a:ext cx="37405" cy="63268"/>
            </a:xfrm>
            <a:custGeom>
              <a:avLst/>
              <a:gdLst/>
              <a:ahLst/>
              <a:cxnLst/>
              <a:rect l="l" t="t" r="r" b="b"/>
              <a:pathLst>
                <a:path w="768" h="1299" extrusionOk="0">
                  <a:moveTo>
                    <a:pt x="367" y="0"/>
                  </a:moveTo>
                  <a:cubicBezTo>
                    <a:pt x="360" y="0"/>
                    <a:pt x="354" y="1"/>
                    <a:pt x="348" y="1"/>
                  </a:cubicBezTo>
                  <a:cubicBezTo>
                    <a:pt x="147" y="20"/>
                    <a:pt x="1" y="312"/>
                    <a:pt x="19" y="677"/>
                  </a:cubicBezTo>
                  <a:cubicBezTo>
                    <a:pt x="55" y="1013"/>
                    <a:pt x="227" y="1298"/>
                    <a:pt x="421" y="1298"/>
                  </a:cubicBezTo>
                  <a:cubicBezTo>
                    <a:pt x="427" y="1298"/>
                    <a:pt x="433" y="1298"/>
                    <a:pt x="439" y="1297"/>
                  </a:cubicBezTo>
                  <a:cubicBezTo>
                    <a:pt x="640" y="1279"/>
                    <a:pt x="768" y="987"/>
                    <a:pt x="749" y="622"/>
                  </a:cubicBezTo>
                  <a:cubicBezTo>
                    <a:pt x="732" y="268"/>
                    <a:pt x="560" y="0"/>
                    <a:pt x="36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2"/>
            <p:cNvSpPr/>
            <p:nvPr/>
          </p:nvSpPr>
          <p:spPr>
            <a:xfrm>
              <a:off x="2591585" y="2181350"/>
              <a:ext cx="49874" cy="44565"/>
            </a:xfrm>
            <a:custGeom>
              <a:avLst/>
              <a:gdLst/>
              <a:ahLst/>
              <a:cxnLst/>
              <a:rect l="l" t="t" r="r" b="b"/>
              <a:pathLst>
                <a:path w="1024" h="915" extrusionOk="0">
                  <a:moveTo>
                    <a:pt x="987" y="0"/>
                  </a:moveTo>
                  <a:cubicBezTo>
                    <a:pt x="439" y="37"/>
                    <a:pt x="1" y="310"/>
                    <a:pt x="37" y="548"/>
                  </a:cubicBezTo>
                  <a:cubicBezTo>
                    <a:pt x="72" y="756"/>
                    <a:pt x="419" y="914"/>
                    <a:pt x="876" y="914"/>
                  </a:cubicBezTo>
                  <a:cubicBezTo>
                    <a:pt x="900" y="914"/>
                    <a:pt x="925" y="914"/>
                    <a:pt x="950" y="913"/>
                  </a:cubicBezTo>
                  <a:cubicBezTo>
                    <a:pt x="987" y="621"/>
                    <a:pt x="1005" y="310"/>
                    <a:pt x="1023" y="0"/>
                  </a:cubicBez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2"/>
            <p:cNvSpPr/>
            <p:nvPr/>
          </p:nvSpPr>
          <p:spPr>
            <a:xfrm>
              <a:off x="2328426" y="2200638"/>
              <a:ext cx="100527" cy="45296"/>
            </a:xfrm>
            <a:custGeom>
              <a:avLst/>
              <a:gdLst/>
              <a:ahLst/>
              <a:cxnLst/>
              <a:rect l="l" t="t" r="r" b="b"/>
              <a:pathLst>
                <a:path w="2064" h="930" extrusionOk="0">
                  <a:moveTo>
                    <a:pt x="1138" y="1"/>
                  </a:moveTo>
                  <a:cubicBezTo>
                    <a:pt x="1088" y="1"/>
                    <a:pt x="1037" y="2"/>
                    <a:pt x="986" y="6"/>
                  </a:cubicBezTo>
                  <a:cubicBezTo>
                    <a:pt x="420" y="60"/>
                    <a:pt x="0" y="316"/>
                    <a:pt x="19" y="553"/>
                  </a:cubicBezTo>
                  <a:cubicBezTo>
                    <a:pt x="50" y="776"/>
                    <a:pt x="414" y="929"/>
                    <a:pt x="868" y="929"/>
                  </a:cubicBezTo>
                  <a:cubicBezTo>
                    <a:pt x="936" y="929"/>
                    <a:pt x="1006" y="926"/>
                    <a:pt x="1077" y="918"/>
                  </a:cubicBezTo>
                  <a:cubicBezTo>
                    <a:pt x="1643" y="882"/>
                    <a:pt x="2063" y="626"/>
                    <a:pt x="2045" y="371"/>
                  </a:cubicBezTo>
                  <a:cubicBezTo>
                    <a:pt x="2012" y="156"/>
                    <a:pt x="1619" y="1"/>
                    <a:pt x="1138" y="1"/>
                  </a:cubicBez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2"/>
            <p:cNvSpPr/>
            <p:nvPr/>
          </p:nvSpPr>
          <p:spPr>
            <a:xfrm>
              <a:off x="2474252" y="2079701"/>
              <a:ext cx="70281" cy="214935"/>
            </a:xfrm>
            <a:custGeom>
              <a:avLst/>
              <a:gdLst/>
              <a:ahLst/>
              <a:cxnLst/>
              <a:rect l="l" t="t" r="r" b="b"/>
              <a:pathLst>
                <a:path w="1443" h="4413" extrusionOk="0">
                  <a:moveTo>
                    <a:pt x="499" y="1"/>
                  </a:moveTo>
                  <a:cubicBezTo>
                    <a:pt x="459" y="1"/>
                    <a:pt x="420" y="29"/>
                    <a:pt x="420" y="79"/>
                  </a:cubicBezTo>
                  <a:cubicBezTo>
                    <a:pt x="402" y="1393"/>
                    <a:pt x="785" y="2781"/>
                    <a:pt x="1095" y="4059"/>
                  </a:cubicBezTo>
                  <a:cubicBezTo>
                    <a:pt x="767" y="4113"/>
                    <a:pt x="438" y="4113"/>
                    <a:pt x="110" y="4168"/>
                  </a:cubicBezTo>
                  <a:cubicBezTo>
                    <a:pt x="0" y="4205"/>
                    <a:pt x="0" y="4351"/>
                    <a:pt x="110" y="4387"/>
                  </a:cubicBezTo>
                  <a:cubicBezTo>
                    <a:pt x="238" y="4405"/>
                    <a:pt x="367" y="4413"/>
                    <a:pt x="496" y="4413"/>
                  </a:cubicBezTo>
                  <a:cubicBezTo>
                    <a:pt x="769" y="4413"/>
                    <a:pt x="1042" y="4376"/>
                    <a:pt x="1315" y="4314"/>
                  </a:cubicBezTo>
                  <a:cubicBezTo>
                    <a:pt x="1388" y="4296"/>
                    <a:pt x="1442" y="4223"/>
                    <a:pt x="1442" y="4150"/>
                  </a:cubicBezTo>
                  <a:cubicBezTo>
                    <a:pt x="1278" y="3475"/>
                    <a:pt x="1114" y="2799"/>
                    <a:pt x="986" y="2124"/>
                  </a:cubicBezTo>
                  <a:cubicBezTo>
                    <a:pt x="876" y="1430"/>
                    <a:pt x="749" y="736"/>
                    <a:pt x="584" y="61"/>
                  </a:cubicBezTo>
                  <a:cubicBezTo>
                    <a:pt x="568" y="20"/>
                    <a:pt x="533" y="1"/>
                    <a:pt x="499"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2"/>
            <p:cNvSpPr/>
            <p:nvPr/>
          </p:nvSpPr>
          <p:spPr>
            <a:xfrm>
              <a:off x="2091910" y="2114623"/>
              <a:ext cx="80753" cy="129994"/>
            </a:xfrm>
            <a:custGeom>
              <a:avLst/>
              <a:gdLst/>
              <a:ahLst/>
              <a:cxnLst/>
              <a:rect l="l" t="t" r="r" b="b"/>
              <a:pathLst>
                <a:path w="1658" h="2669" extrusionOk="0">
                  <a:moveTo>
                    <a:pt x="1193" y="1"/>
                  </a:moveTo>
                  <a:cubicBezTo>
                    <a:pt x="955" y="1"/>
                    <a:pt x="688" y="180"/>
                    <a:pt x="512" y="330"/>
                  </a:cubicBezTo>
                  <a:cubicBezTo>
                    <a:pt x="183" y="622"/>
                    <a:pt x="0" y="1060"/>
                    <a:pt x="55" y="1516"/>
                  </a:cubicBezTo>
                  <a:cubicBezTo>
                    <a:pt x="92" y="1954"/>
                    <a:pt x="329" y="2338"/>
                    <a:pt x="712" y="2538"/>
                  </a:cubicBezTo>
                  <a:cubicBezTo>
                    <a:pt x="856" y="2610"/>
                    <a:pt x="1039" y="2669"/>
                    <a:pt x="1207" y="2669"/>
                  </a:cubicBezTo>
                  <a:cubicBezTo>
                    <a:pt x="1382" y="2669"/>
                    <a:pt x="1542" y="2606"/>
                    <a:pt x="1625" y="2429"/>
                  </a:cubicBezTo>
                  <a:cubicBezTo>
                    <a:pt x="1658" y="2364"/>
                    <a:pt x="1632" y="2298"/>
                    <a:pt x="1574" y="2298"/>
                  </a:cubicBezTo>
                  <a:cubicBezTo>
                    <a:pt x="1567" y="2298"/>
                    <a:pt x="1560" y="2299"/>
                    <a:pt x="1552" y="2301"/>
                  </a:cubicBezTo>
                  <a:cubicBezTo>
                    <a:pt x="1508" y="2299"/>
                    <a:pt x="1465" y="2298"/>
                    <a:pt x="1424" y="2298"/>
                  </a:cubicBezTo>
                  <a:cubicBezTo>
                    <a:pt x="1370" y="2298"/>
                    <a:pt x="1318" y="2299"/>
                    <a:pt x="1268" y="2299"/>
                  </a:cubicBezTo>
                  <a:cubicBezTo>
                    <a:pt x="1092" y="2299"/>
                    <a:pt x="938" y="2283"/>
                    <a:pt x="767" y="2137"/>
                  </a:cubicBezTo>
                  <a:cubicBezTo>
                    <a:pt x="475" y="1900"/>
                    <a:pt x="347" y="1516"/>
                    <a:pt x="420" y="1133"/>
                  </a:cubicBezTo>
                  <a:cubicBezTo>
                    <a:pt x="475" y="841"/>
                    <a:pt x="658" y="603"/>
                    <a:pt x="895" y="439"/>
                  </a:cubicBezTo>
                  <a:cubicBezTo>
                    <a:pt x="1078" y="330"/>
                    <a:pt x="1278" y="311"/>
                    <a:pt x="1424" y="147"/>
                  </a:cubicBezTo>
                  <a:cubicBezTo>
                    <a:pt x="1443" y="129"/>
                    <a:pt x="1443" y="92"/>
                    <a:pt x="1424" y="74"/>
                  </a:cubicBezTo>
                  <a:cubicBezTo>
                    <a:pt x="1354" y="22"/>
                    <a:pt x="1275" y="1"/>
                    <a:pt x="1193"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2"/>
            <p:cNvSpPr/>
            <p:nvPr/>
          </p:nvSpPr>
          <p:spPr>
            <a:xfrm>
              <a:off x="2411714" y="2340180"/>
              <a:ext cx="78659" cy="28979"/>
            </a:xfrm>
            <a:custGeom>
              <a:avLst/>
              <a:gdLst/>
              <a:ahLst/>
              <a:cxnLst/>
              <a:rect l="l" t="t" r="r" b="b"/>
              <a:pathLst>
                <a:path w="1615" h="595" extrusionOk="0">
                  <a:moveTo>
                    <a:pt x="247" y="1"/>
                  </a:moveTo>
                  <a:cubicBezTo>
                    <a:pt x="92" y="1"/>
                    <a:pt x="0" y="227"/>
                    <a:pt x="171" y="335"/>
                  </a:cubicBezTo>
                  <a:cubicBezTo>
                    <a:pt x="423" y="500"/>
                    <a:pt x="720" y="594"/>
                    <a:pt x="1018" y="594"/>
                  </a:cubicBezTo>
                  <a:cubicBezTo>
                    <a:pt x="1150" y="594"/>
                    <a:pt x="1283" y="575"/>
                    <a:pt x="1412" y="536"/>
                  </a:cubicBezTo>
                  <a:cubicBezTo>
                    <a:pt x="1614" y="469"/>
                    <a:pt x="1552" y="183"/>
                    <a:pt x="1368" y="183"/>
                  </a:cubicBezTo>
                  <a:cubicBezTo>
                    <a:pt x="1353" y="183"/>
                    <a:pt x="1337" y="185"/>
                    <a:pt x="1321" y="189"/>
                  </a:cubicBezTo>
                  <a:cubicBezTo>
                    <a:pt x="1222" y="210"/>
                    <a:pt x="1122" y="221"/>
                    <a:pt x="1025" y="221"/>
                  </a:cubicBezTo>
                  <a:cubicBezTo>
                    <a:pt x="780" y="221"/>
                    <a:pt x="544" y="155"/>
                    <a:pt x="335" y="25"/>
                  </a:cubicBezTo>
                  <a:cubicBezTo>
                    <a:pt x="304" y="8"/>
                    <a:pt x="274" y="1"/>
                    <a:pt x="247"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2"/>
            <p:cNvSpPr/>
            <p:nvPr/>
          </p:nvSpPr>
          <p:spPr>
            <a:xfrm>
              <a:off x="1602901" y="3597131"/>
              <a:ext cx="894613" cy="224189"/>
            </a:xfrm>
            <a:custGeom>
              <a:avLst/>
              <a:gdLst/>
              <a:ahLst/>
              <a:cxnLst/>
              <a:rect l="l" t="t" r="r" b="b"/>
              <a:pathLst>
                <a:path w="18368" h="4603" extrusionOk="0">
                  <a:moveTo>
                    <a:pt x="2770" y="1"/>
                  </a:moveTo>
                  <a:cubicBezTo>
                    <a:pt x="2463" y="1"/>
                    <a:pt x="2158" y="24"/>
                    <a:pt x="1862" y="67"/>
                  </a:cubicBezTo>
                  <a:cubicBezTo>
                    <a:pt x="1223" y="177"/>
                    <a:pt x="493" y="359"/>
                    <a:pt x="0" y="797"/>
                  </a:cubicBezTo>
                  <a:cubicBezTo>
                    <a:pt x="0" y="797"/>
                    <a:pt x="0" y="834"/>
                    <a:pt x="18" y="834"/>
                  </a:cubicBezTo>
                  <a:cubicBezTo>
                    <a:pt x="767" y="670"/>
                    <a:pt x="1424" y="341"/>
                    <a:pt x="2191" y="268"/>
                  </a:cubicBezTo>
                  <a:cubicBezTo>
                    <a:pt x="2347" y="256"/>
                    <a:pt x="2504" y="250"/>
                    <a:pt x="2660" y="250"/>
                  </a:cubicBezTo>
                  <a:cubicBezTo>
                    <a:pt x="3233" y="250"/>
                    <a:pt x="3804" y="329"/>
                    <a:pt x="4363" y="487"/>
                  </a:cubicBezTo>
                  <a:cubicBezTo>
                    <a:pt x="5915" y="889"/>
                    <a:pt x="7430" y="1400"/>
                    <a:pt x="8963" y="1856"/>
                  </a:cubicBezTo>
                  <a:lnTo>
                    <a:pt x="18146" y="4594"/>
                  </a:lnTo>
                  <a:cubicBezTo>
                    <a:pt x="18161" y="4600"/>
                    <a:pt x="18176" y="4602"/>
                    <a:pt x="18190" y="4602"/>
                  </a:cubicBezTo>
                  <a:cubicBezTo>
                    <a:pt x="18322" y="4602"/>
                    <a:pt x="18367" y="4388"/>
                    <a:pt x="18219" y="4339"/>
                  </a:cubicBezTo>
                  <a:lnTo>
                    <a:pt x="8525" y="1436"/>
                  </a:lnTo>
                  <a:cubicBezTo>
                    <a:pt x="6974" y="962"/>
                    <a:pt x="5385" y="359"/>
                    <a:pt x="3779" y="85"/>
                  </a:cubicBezTo>
                  <a:cubicBezTo>
                    <a:pt x="3445" y="28"/>
                    <a:pt x="3106" y="1"/>
                    <a:pt x="2770"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2"/>
            <p:cNvSpPr/>
            <p:nvPr/>
          </p:nvSpPr>
          <p:spPr>
            <a:xfrm>
              <a:off x="2629819" y="3549935"/>
              <a:ext cx="468980" cy="49825"/>
            </a:xfrm>
            <a:custGeom>
              <a:avLst/>
              <a:gdLst/>
              <a:ahLst/>
              <a:cxnLst/>
              <a:rect l="l" t="t" r="r" b="b"/>
              <a:pathLst>
                <a:path w="9629" h="1023" extrusionOk="0">
                  <a:moveTo>
                    <a:pt x="1708" y="0"/>
                  </a:moveTo>
                  <a:cubicBezTo>
                    <a:pt x="1134" y="0"/>
                    <a:pt x="562" y="41"/>
                    <a:pt x="1" y="123"/>
                  </a:cubicBezTo>
                  <a:cubicBezTo>
                    <a:pt x="1" y="142"/>
                    <a:pt x="1" y="142"/>
                    <a:pt x="1" y="160"/>
                  </a:cubicBezTo>
                  <a:cubicBezTo>
                    <a:pt x="636" y="220"/>
                    <a:pt x="1259" y="256"/>
                    <a:pt x="1889" y="256"/>
                  </a:cubicBezTo>
                  <a:cubicBezTo>
                    <a:pt x="2020" y="256"/>
                    <a:pt x="2151" y="254"/>
                    <a:pt x="2283" y="251"/>
                  </a:cubicBezTo>
                  <a:cubicBezTo>
                    <a:pt x="3049" y="270"/>
                    <a:pt x="3798" y="306"/>
                    <a:pt x="4565" y="361"/>
                  </a:cubicBezTo>
                  <a:cubicBezTo>
                    <a:pt x="6189" y="489"/>
                    <a:pt x="7814" y="708"/>
                    <a:pt x="9420" y="1018"/>
                  </a:cubicBezTo>
                  <a:cubicBezTo>
                    <a:pt x="9432" y="1021"/>
                    <a:pt x="9442" y="1022"/>
                    <a:pt x="9453" y="1022"/>
                  </a:cubicBezTo>
                  <a:cubicBezTo>
                    <a:pt x="9576" y="1022"/>
                    <a:pt x="9628" y="833"/>
                    <a:pt x="9493" y="799"/>
                  </a:cubicBezTo>
                  <a:cubicBezTo>
                    <a:pt x="7924" y="489"/>
                    <a:pt x="6335" y="270"/>
                    <a:pt x="4747" y="142"/>
                  </a:cubicBezTo>
                  <a:cubicBezTo>
                    <a:pt x="3926" y="87"/>
                    <a:pt x="3104" y="32"/>
                    <a:pt x="2283" y="14"/>
                  </a:cubicBezTo>
                  <a:cubicBezTo>
                    <a:pt x="2091" y="5"/>
                    <a:pt x="1899" y="0"/>
                    <a:pt x="1708"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2"/>
            <p:cNvSpPr/>
            <p:nvPr/>
          </p:nvSpPr>
          <p:spPr>
            <a:xfrm>
              <a:off x="1763388" y="2853977"/>
              <a:ext cx="150742" cy="756437"/>
            </a:xfrm>
            <a:custGeom>
              <a:avLst/>
              <a:gdLst/>
              <a:ahLst/>
              <a:cxnLst/>
              <a:rect l="l" t="t" r="r" b="b"/>
              <a:pathLst>
                <a:path w="3095" h="15531" extrusionOk="0">
                  <a:moveTo>
                    <a:pt x="1505" y="0"/>
                  </a:moveTo>
                  <a:cubicBezTo>
                    <a:pt x="1456" y="0"/>
                    <a:pt x="1420" y="60"/>
                    <a:pt x="1433" y="100"/>
                  </a:cubicBezTo>
                  <a:cubicBezTo>
                    <a:pt x="2620" y="2729"/>
                    <a:pt x="1634" y="5267"/>
                    <a:pt x="1105" y="7932"/>
                  </a:cubicBezTo>
                  <a:cubicBezTo>
                    <a:pt x="612" y="10396"/>
                    <a:pt x="247" y="12879"/>
                    <a:pt x="9" y="15380"/>
                  </a:cubicBezTo>
                  <a:cubicBezTo>
                    <a:pt x="0" y="15480"/>
                    <a:pt x="78" y="15531"/>
                    <a:pt x="160" y="15531"/>
                  </a:cubicBezTo>
                  <a:cubicBezTo>
                    <a:pt x="242" y="15531"/>
                    <a:pt x="329" y="15480"/>
                    <a:pt x="338" y="15380"/>
                  </a:cubicBezTo>
                  <a:cubicBezTo>
                    <a:pt x="594" y="12368"/>
                    <a:pt x="1086" y="9374"/>
                    <a:pt x="1780" y="6417"/>
                  </a:cubicBezTo>
                  <a:cubicBezTo>
                    <a:pt x="2255" y="4463"/>
                    <a:pt x="3094" y="1762"/>
                    <a:pt x="1561" y="27"/>
                  </a:cubicBezTo>
                  <a:cubicBezTo>
                    <a:pt x="1542" y="8"/>
                    <a:pt x="1522" y="0"/>
                    <a:pt x="15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2"/>
            <p:cNvSpPr/>
            <p:nvPr/>
          </p:nvSpPr>
          <p:spPr>
            <a:xfrm>
              <a:off x="1711370" y="2765138"/>
              <a:ext cx="67603" cy="25278"/>
            </a:xfrm>
            <a:custGeom>
              <a:avLst/>
              <a:gdLst/>
              <a:ahLst/>
              <a:cxnLst/>
              <a:rect l="l" t="t" r="r" b="b"/>
              <a:pathLst>
                <a:path w="1388" h="519" extrusionOk="0">
                  <a:moveTo>
                    <a:pt x="525" y="0"/>
                  </a:moveTo>
                  <a:cubicBezTo>
                    <a:pt x="374" y="0"/>
                    <a:pt x="223" y="33"/>
                    <a:pt x="92" y="99"/>
                  </a:cubicBezTo>
                  <a:cubicBezTo>
                    <a:pt x="0" y="135"/>
                    <a:pt x="55" y="263"/>
                    <a:pt x="128" y="263"/>
                  </a:cubicBezTo>
                  <a:cubicBezTo>
                    <a:pt x="347" y="263"/>
                    <a:pt x="566" y="300"/>
                    <a:pt x="767" y="336"/>
                  </a:cubicBezTo>
                  <a:cubicBezTo>
                    <a:pt x="950" y="391"/>
                    <a:pt x="1114" y="519"/>
                    <a:pt x="1296" y="519"/>
                  </a:cubicBezTo>
                  <a:cubicBezTo>
                    <a:pt x="1351" y="519"/>
                    <a:pt x="1388" y="464"/>
                    <a:pt x="1388" y="409"/>
                  </a:cubicBezTo>
                  <a:cubicBezTo>
                    <a:pt x="1315" y="190"/>
                    <a:pt x="1023" y="99"/>
                    <a:pt x="822" y="44"/>
                  </a:cubicBezTo>
                  <a:cubicBezTo>
                    <a:pt x="727" y="15"/>
                    <a:pt x="626" y="0"/>
                    <a:pt x="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2"/>
            <p:cNvSpPr/>
            <p:nvPr/>
          </p:nvSpPr>
          <p:spPr>
            <a:xfrm>
              <a:off x="2813002" y="2751159"/>
              <a:ext cx="48949" cy="34094"/>
            </a:xfrm>
            <a:custGeom>
              <a:avLst/>
              <a:gdLst/>
              <a:ahLst/>
              <a:cxnLst/>
              <a:rect l="l" t="t" r="r" b="b"/>
              <a:pathLst>
                <a:path w="1005" h="700" extrusionOk="0">
                  <a:moveTo>
                    <a:pt x="737" y="1"/>
                  </a:moveTo>
                  <a:cubicBezTo>
                    <a:pt x="601" y="1"/>
                    <a:pt x="452" y="67"/>
                    <a:pt x="347" y="149"/>
                  </a:cubicBezTo>
                  <a:cubicBezTo>
                    <a:pt x="183" y="258"/>
                    <a:pt x="0" y="404"/>
                    <a:pt x="0" y="605"/>
                  </a:cubicBezTo>
                  <a:cubicBezTo>
                    <a:pt x="0" y="652"/>
                    <a:pt x="41" y="700"/>
                    <a:pt x="100" y="700"/>
                  </a:cubicBezTo>
                  <a:cubicBezTo>
                    <a:pt x="109" y="700"/>
                    <a:pt x="118" y="699"/>
                    <a:pt x="128" y="696"/>
                  </a:cubicBezTo>
                  <a:cubicBezTo>
                    <a:pt x="274" y="642"/>
                    <a:pt x="384" y="514"/>
                    <a:pt x="530" y="459"/>
                  </a:cubicBezTo>
                  <a:cubicBezTo>
                    <a:pt x="694" y="386"/>
                    <a:pt x="877" y="368"/>
                    <a:pt x="968" y="240"/>
                  </a:cubicBezTo>
                  <a:cubicBezTo>
                    <a:pt x="1004" y="185"/>
                    <a:pt x="986" y="112"/>
                    <a:pt x="950" y="76"/>
                  </a:cubicBezTo>
                  <a:cubicBezTo>
                    <a:pt x="890" y="23"/>
                    <a:pt x="816" y="1"/>
                    <a:pt x="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2"/>
            <p:cNvSpPr/>
            <p:nvPr/>
          </p:nvSpPr>
          <p:spPr>
            <a:xfrm>
              <a:off x="1395706" y="3346978"/>
              <a:ext cx="401086" cy="124198"/>
            </a:xfrm>
            <a:custGeom>
              <a:avLst/>
              <a:gdLst/>
              <a:ahLst/>
              <a:cxnLst/>
              <a:rect l="l" t="t" r="r" b="b"/>
              <a:pathLst>
                <a:path w="8235" h="2550" extrusionOk="0">
                  <a:moveTo>
                    <a:pt x="110" y="1"/>
                  </a:moveTo>
                  <a:cubicBezTo>
                    <a:pt x="19" y="1"/>
                    <a:pt x="1" y="147"/>
                    <a:pt x="92" y="183"/>
                  </a:cubicBezTo>
                  <a:cubicBezTo>
                    <a:pt x="713" y="439"/>
                    <a:pt x="1425" y="548"/>
                    <a:pt x="2082" y="731"/>
                  </a:cubicBezTo>
                  <a:cubicBezTo>
                    <a:pt x="2721" y="913"/>
                    <a:pt x="3396" y="1096"/>
                    <a:pt x="4072" y="1278"/>
                  </a:cubicBezTo>
                  <a:cubicBezTo>
                    <a:pt x="5386" y="1680"/>
                    <a:pt x="6700" y="2100"/>
                    <a:pt x="8015" y="2538"/>
                  </a:cubicBezTo>
                  <a:cubicBezTo>
                    <a:pt x="8032" y="2546"/>
                    <a:pt x="8048" y="2549"/>
                    <a:pt x="8063" y="2549"/>
                  </a:cubicBezTo>
                  <a:cubicBezTo>
                    <a:pt x="8192" y="2549"/>
                    <a:pt x="8235" y="2295"/>
                    <a:pt x="8088" y="2246"/>
                  </a:cubicBezTo>
                  <a:cubicBezTo>
                    <a:pt x="6755" y="1771"/>
                    <a:pt x="5404" y="1351"/>
                    <a:pt x="4053" y="950"/>
                  </a:cubicBezTo>
                  <a:cubicBezTo>
                    <a:pt x="3378" y="767"/>
                    <a:pt x="2721" y="585"/>
                    <a:pt x="2045" y="420"/>
                  </a:cubicBezTo>
                  <a:cubicBezTo>
                    <a:pt x="1388" y="256"/>
                    <a:pt x="749" y="37"/>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74626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0"/>
                                        </p:tgtEl>
                                        <p:attrNameLst>
                                          <p:attrName>style.visibility</p:attrName>
                                        </p:attrNameLst>
                                      </p:cBhvr>
                                      <p:to>
                                        <p:strVal val="visible"/>
                                      </p:to>
                                    </p:set>
                                    <p:animEffect transition="in" filter="fade">
                                      <p:cBhvr>
                                        <p:cTn id="7" dur="1000"/>
                                        <p:tgtEl>
                                          <p:spTgt spid="7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70"/>
        <p:cNvGrpSpPr/>
        <p:nvPr/>
      </p:nvGrpSpPr>
      <p:grpSpPr>
        <a:xfrm>
          <a:off x="0" y="0"/>
          <a:ext cx="0" cy="0"/>
          <a:chOff x="0" y="0"/>
          <a:chExt cx="0" cy="0"/>
        </a:xfrm>
      </p:grpSpPr>
      <p:grpSp>
        <p:nvGrpSpPr>
          <p:cNvPr id="2971" name="Google Shape;2971;p95"/>
          <p:cNvGrpSpPr/>
          <p:nvPr/>
        </p:nvGrpSpPr>
        <p:grpSpPr>
          <a:xfrm>
            <a:off x="3369525" y="1424450"/>
            <a:ext cx="2362200" cy="3180000"/>
            <a:chOff x="791125" y="1362000"/>
            <a:chExt cx="2362200" cy="3180000"/>
          </a:xfrm>
        </p:grpSpPr>
        <p:sp>
          <p:nvSpPr>
            <p:cNvPr id="2972" name="Google Shape;2972;p95"/>
            <p:cNvSpPr/>
            <p:nvPr/>
          </p:nvSpPr>
          <p:spPr>
            <a:xfrm flipH="1">
              <a:off x="791125" y="1362000"/>
              <a:ext cx="2362200" cy="31800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95"/>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95"/>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95"/>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95"/>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95"/>
          <p:cNvGrpSpPr/>
          <p:nvPr/>
        </p:nvGrpSpPr>
        <p:grpSpPr>
          <a:xfrm>
            <a:off x="6061753" y="1424450"/>
            <a:ext cx="2362200" cy="3180000"/>
            <a:chOff x="791125" y="1362000"/>
            <a:chExt cx="2362200" cy="3180000"/>
          </a:xfrm>
        </p:grpSpPr>
        <p:sp>
          <p:nvSpPr>
            <p:cNvPr id="2978" name="Google Shape;2978;p95"/>
            <p:cNvSpPr/>
            <p:nvPr/>
          </p:nvSpPr>
          <p:spPr>
            <a:xfrm flipH="1">
              <a:off x="791125" y="1362000"/>
              <a:ext cx="2362200" cy="31800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95"/>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95"/>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95"/>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95"/>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3" name="Google Shape;2983;p95"/>
          <p:cNvGrpSpPr/>
          <p:nvPr/>
        </p:nvGrpSpPr>
        <p:grpSpPr>
          <a:xfrm>
            <a:off x="679688" y="1424450"/>
            <a:ext cx="2362200" cy="3180000"/>
            <a:chOff x="791125" y="1362000"/>
            <a:chExt cx="2362200" cy="3180000"/>
          </a:xfrm>
        </p:grpSpPr>
        <p:sp>
          <p:nvSpPr>
            <p:cNvPr id="2984" name="Google Shape;2984;p95"/>
            <p:cNvSpPr/>
            <p:nvPr/>
          </p:nvSpPr>
          <p:spPr>
            <a:xfrm flipH="1">
              <a:off x="791125" y="1362000"/>
              <a:ext cx="2362200" cy="31800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95"/>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95"/>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95"/>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95"/>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9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
        <p:nvSpPr>
          <p:cNvPr id="2990" name="Google Shape;2990;p95"/>
          <p:cNvSpPr txBox="1">
            <a:spLocks noGrp="1"/>
          </p:cNvSpPr>
          <p:nvPr>
            <p:ph type="title" idx="2"/>
          </p:nvPr>
        </p:nvSpPr>
        <p:spPr>
          <a:xfrm>
            <a:off x="778688"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991" name="Google Shape;2991;p95"/>
          <p:cNvSpPr txBox="1">
            <a:spLocks noGrp="1"/>
          </p:cNvSpPr>
          <p:nvPr>
            <p:ph type="subTitle" idx="1"/>
          </p:nvPr>
        </p:nvSpPr>
        <p:spPr>
          <a:xfrm>
            <a:off x="778688"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2992" name="Google Shape;2992;p95"/>
          <p:cNvSpPr txBox="1">
            <a:spLocks noGrp="1"/>
          </p:cNvSpPr>
          <p:nvPr>
            <p:ph type="title" idx="3"/>
          </p:nvPr>
        </p:nvSpPr>
        <p:spPr>
          <a:xfrm>
            <a:off x="3468525"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993" name="Google Shape;2993;p95"/>
          <p:cNvSpPr txBox="1">
            <a:spLocks noGrp="1"/>
          </p:cNvSpPr>
          <p:nvPr>
            <p:ph type="subTitle" idx="4"/>
          </p:nvPr>
        </p:nvSpPr>
        <p:spPr>
          <a:xfrm>
            <a:off x="3468525"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and is the second planet</a:t>
            </a:r>
            <a:endParaRPr/>
          </a:p>
        </p:txBody>
      </p:sp>
      <p:sp>
        <p:nvSpPr>
          <p:cNvPr id="2994" name="Google Shape;2994;p95"/>
          <p:cNvSpPr txBox="1">
            <a:spLocks noGrp="1"/>
          </p:cNvSpPr>
          <p:nvPr>
            <p:ph type="title" idx="5"/>
          </p:nvPr>
        </p:nvSpPr>
        <p:spPr>
          <a:xfrm>
            <a:off x="6160753"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995" name="Google Shape;2995;p95"/>
          <p:cNvSpPr txBox="1">
            <a:spLocks noGrp="1"/>
          </p:cNvSpPr>
          <p:nvPr>
            <p:ph type="subTitle" idx="6"/>
          </p:nvPr>
        </p:nvSpPr>
        <p:spPr>
          <a:xfrm>
            <a:off x="6160753"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 It's full of iron oxide</a:t>
            </a:r>
            <a:endParaRPr/>
          </a:p>
        </p:txBody>
      </p:sp>
      <p:sp>
        <p:nvSpPr>
          <p:cNvPr id="2996" name="Google Shape;2996;p95"/>
          <p:cNvSpPr/>
          <p:nvPr/>
        </p:nvSpPr>
        <p:spPr>
          <a:xfrm>
            <a:off x="1557338"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95"/>
          <p:cNvSpPr/>
          <p:nvPr/>
        </p:nvSpPr>
        <p:spPr>
          <a:xfrm>
            <a:off x="4247175"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95"/>
          <p:cNvSpPr/>
          <p:nvPr/>
        </p:nvSpPr>
        <p:spPr>
          <a:xfrm>
            <a:off x="6939403"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9" name="Google Shape;2999;p95"/>
          <p:cNvGrpSpPr/>
          <p:nvPr/>
        </p:nvGrpSpPr>
        <p:grpSpPr>
          <a:xfrm>
            <a:off x="1684061" y="2740074"/>
            <a:ext cx="353453" cy="369974"/>
            <a:chOff x="-41893475" y="3584850"/>
            <a:chExt cx="318225" cy="316650"/>
          </a:xfrm>
        </p:grpSpPr>
        <p:sp>
          <p:nvSpPr>
            <p:cNvPr id="3000" name="Google Shape;3000;p95"/>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95"/>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95"/>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95"/>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95"/>
          <p:cNvGrpSpPr/>
          <p:nvPr/>
        </p:nvGrpSpPr>
        <p:grpSpPr>
          <a:xfrm>
            <a:off x="4374773" y="2740068"/>
            <a:ext cx="351703" cy="369945"/>
            <a:chOff x="-40011050" y="3972375"/>
            <a:chExt cx="316650" cy="316625"/>
          </a:xfrm>
        </p:grpSpPr>
        <p:sp>
          <p:nvSpPr>
            <p:cNvPr id="3005" name="Google Shape;3005;p95"/>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95"/>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7" name="Google Shape;3007;p95"/>
          <p:cNvGrpSpPr/>
          <p:nvPr/>
        </p:nvGrpSpPr>
        <p:grpSpPr>
          <a:xfrm>
            <a:off x="7067876" y="2739144"/>
            <a:ext cx="349954" cy="371814"/>
            <a:chOff x="-37804925" y="3953450"/>
            <a:chExt cx="315075" cy="318225"/>
          </a:xfrm>
        </p:grpSpPr>
        <p:sp>
          <p:nvSpPr>
            <p:cNvPr id="3008" name="Google Shape;3008;p95"/>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95"/>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95"/>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71"/>
                                        </p:tgtEl>
                                        <p:attrNameLst>
                                          <p:attrName>style.visibility</p:attrName>
                                        </p:attrNameLst>
                                      </p:cBhvr>
                                      <p:to>
                                        <p:strVal val="visible"/>
                                      </p:to>
                                    </p:set>
                                    <p:animEffect transition="in" filter="fade">
                                      <p:cBhvr>
                                        <p:cTn id="7" dur="1000"/>
                                        <p:tgtEl>
                                          <p:spTgt spid="2971"/>
                                        </p:tgtEl>
                                      </p:cBhvr>
                                    </p:animEffect>
                                  </p:childTnLst>
                                </p:cTn>
                              </p:par>
                              <p:par>
                                <p:cTn id="8" presetID="10" presetClass="entr" presetSubtype="0" fill="hold" nodeType="withEffect">
                                  <p:stCondLst>
                                    <p:cond delay="0"/>
                                  </p:stCondLst>
                                  <p:childTnLst>
                                    <p:set>
                                      <p:cBhvr>
                                        <p:cTn id="9" dur="1" fill="hold">
                                          <p:stCondLst>
                                            <p:cond delay="0"/>
                                          </p:stCondLst>
                                        </p:cTn>
                                        <p:tgtEl>
                                          <p:spTgt spid="2977"/>
                                        </p:tgtEl>
                                        <p:attrNameLst>
                                          <p:attrName>style.visibility</p:attrName>
                                        </p:attrNameLst>
                                      </p:cBhvr>
                                      <p:to>
                                        <p:strVal val="visible"/>
                                      </p:to>
                                    </p:set>
                                    <p:animEffect transition="in" filter="fade">
                                      <p:cBhvr>
                                        <p:cTn id="10" dur="1000"/>
                                        <p:tgtEl>
                                          <p:spTgt spid="2977"/>
                                        </p:tgtEl>
                                      </p:cBhvr>
                                    </p:animEffect>
                                  </p:childTnLst>
                                </p:cTn>
                              </p:par>
                              <p:par>
                                <p:cTn id="11" presetID="10" presetClass="entr" presetSubtype="0" fill="hold" nodeType="withEffect">
                                  <p:stCondLst>
                                    <p:cond delay="0"/>
                                  </p:stCondLst>
                                  <p:childTnLst>
                                    <p:set>
                                      <p:cBhvr>
                                        <p:cTn id="12" dur="1" fill="hold">
                                          <p:stCondLst>
                                            <p:cond delay="0"/>
                                          </p:stCondLst>
                                        </p:cTn>
                                        <p:tgtEl>
                                          <p:spTgt spid="2983"/>
                                        </p:tgtEl>
                                        <p:attrNameLst>
                                          <p:attrName>style.visibility</p:attrName>
                                        </p:attrNameLst>
                                      </p:cBhvr>
                                      <p:to>
                                        <p:strVal val="visible"/>
                                      </p:to>
                                    </p:set>
                                    <p:animEffect transition="in" filter="fade">
                                      <p:cBhvr>
                                        <p:cTn id="13" dur="1000"/>
                                        <p:tgtEl>
                                          <p:spTgt spid="2983"/>
                                        </p:tgtEl>
                                      </p:cBhvr>
                                    </p:animEffect>
                                  </p:childTnLst>
                                </p:cTn>
                              </p:par>
                              <p:par>
                                <p:cTn id="14" presetID="10" presetClass="entr" presetSubtype="0" fill="hold" nodeType="withEffect">
                                  <p:stCondLst>
                                    <p:cond delay="0"/>
                                  </p:stCondLst>
                                  <p:childTnLst>
                                    <p:set>
                                      <p:cBhvr>
                                        <p:cTn id="15" dur="1" fill="hold">
                                          <p:stCondLst>
                                            <p:cond delay="0"/>
                                          </p:stCondLst>
                                        </p:cTn>
                                        <p:tgtEl>
                                          <p:spTgt spid="2990"/>
                                        </p:tgtEl>
                                        <p:attrNameLst>
                                          <p:attrName>style.visibility</p:attrName>
                                        </p:attrNameLst>
                                      </p:cBhvr>
                                      <p:to>
                                        <p:strVal val="visible"/>
                                      </p:to>
                                    </p:set>
                                    <p:animEffect transition="in" filter="fade">
                                      <p:cBhvr>
                                        <p:cTn id="16" dur="1000"/>
                                        <p:tgtEl>
                                          <p:spTgt spid="2990"/>
                                        </p:tgtEl>
                                      </p:cBhvr>
                                    </p:animEffect>
                                  </p:childTnLst>
                                </p:cTn>
                              </p:par>
                              <p:par>
                                <p:cTn id="17" presetID="10" presetClass="entr" presetSubtype="0" fill="hold" nodeType="withEffect">
                                  <p:stCondLst>
                                    <p:cond delay="0"/>
                                  </p:stCondLst>
                                  <p:childTnLst>
                                    <p:set>
                                      <p:cBhvr>
                                        <p:cTn id="18" dur="1" fill="hold">
                                          <p:stCondLst>
                                            <p:cond delay="0"/>
                                          </p:stCondLst>
                                        </p:cTn>
                                        <p:tgtEl>
                                          <p:spTgt spid="2991"/>
                                        </p:tgtEl>
                                        <p:attrNameLst>
                                          <p:attrName>style.visibility</p:attrName>
                                        </p:attrNameLst>
                                      </p:cBhvr>
                                      <p:to>
                                        <p:strVal val="visible"/>
                                      </p:to>
                                    </p:set>
                                    <p:animEffect transition="in" filter="fade">
                                      <p:cBhvr>
                                        <p:cTn id="19" dur="1000"/>
                                        <p:tgtEl>
                                          <p:spTgt spid="2991"/>
                                        </p:tgtEl>
                                      </p:cBhvr>
                                    </p:animEffect>
                                  </p:childTnLst>
                                </p:cTn>
                              </p:par>
                              <p:par>
                                <p:cTn id="20" presetID="10" presetClass="entr" presetSubtype="0" fill="hold" nodeType="withEffect">
                                  <p:stCondLst>
                                    <p:cond delay="0"/>
                                  </p:stCondLst>
                                  <p:childTnLst>
                                    <p:set>
                                      <p:cBhvr>
                                        <p:cTn id="21" dur="1" fill="hold">
                                          <p:stCondLst>
                                            <p:cond delay="0"/>
                                          </p:stCondLst>
                                        </p:cTn>
                                        <p:tgtEl>
                                          <p:spTgt spid="2992"/>
                                        </p:tgtEl>
                                        <p:attrNameLst>
                                          <p:attrName>style.visibility</p:attrName>
                                        </p:attrNameLst>
                                      </p:cBhvr>
                                      <p:to>
                                        <p:strVal val="visible"/>
                                      </p:to>
                                    </p:set>
                                    <p:animEffect transition="in" filter="fade">
                                      <p:cBhvr>
                                        <p:cTn id="22" dur="1000"/>
                                        <p:tgtEl>
                                          <p:spTgt spid="2992"/>
                                        </p:tgtEl>
                                      </p:cBhvr>
                                    </p:animEffect>
                                  </p:childTnLst>
                                </p:cTn>
                              </p:par>
                              <p:par>
                                <p:cTn id="23" presetID="10" presetClass="entr" presetSubtype="0" fill="hold" nodeType="withEffect">
                                  <p:stCondLst>
                                    <p:cond delay="0"/>
                                  </p:stCondLst>
                                  <p:childTnLst>
                                    <p:set>
                                      <p:cBhvr>
                                        <p:cTn id="24" dur="1" fill="hold">
                                          <p:stCondLst>
                                            <p:cond delay="0"/>
                                          </p:stCondLst>
                                        </p:cTn>
                                        <p:tgtEl>
                                          <p:spTgt spid="2993"/>
                                        </p:tgtEl>
                                        <p:attrNameLst>
                                          <p:attrName>style.visibility</p:attrName>
                                        </p:attrNameLst>
                                      </p:cBhvr>
                                      <p:to>
                                        <p:strVal val="visible"/>
                                      </p:to>
                                    </p:set>
                                    <p:animEffect transition="in" filter="fade">
                                      <p:cBhvr>
                                        <p:cTn id="25" dur="1000"/>
                                        <p:tgtEl>
                                          <p:spTgt spid="2993"/>
                                        </p:tgtEl>
                                      </p:cBhvr>
                                    </p:animEffect>
                                  </p:childTnLst>
                                </p:cTn>
                              </p:par>
                              <p:par>
                                <p:cTn id="26" presetID="10" presetClass="entr" presetSubtype="0" fill="hold" nodeType="withEffect">
                                  <p:stCondLst>
                                    <p:cond delay="0"/>
                                  </p:stCondLst>
                                  <p:childTnLst>
                                    <p:set>
                                      <p:cBhvr>
                                        <p:cTn id="27" dur="1" fill="hold">
                                          <p:stCondLst>
                                            <p:cond delay="0"/>
                                          </p:stCondLst>
                                        </p:cTn>
                                        <p:tgtEl>
                                          <p:spTgt spid="2994"/>
                                        </p:tgtEl>
                                        <p:attrNameLst>
                                          <p:attrName>style.visibility</p:attrName>
                                        </p:attrNameLst>
                                      </p:cBhvr>
                                      <p:to>
                                        <p:strVal val="visible"/>
                                      </p:to>
                                    </p:set>
                                    <p:animEffect transition="in" filter="fade">
                                      <p:cBhvr>
                                        <p:cTn id="28" dur="1000"/>
                                        <p:tgtEl>
                                          <p:spTgt spid="2994"/>
                                        </p:tgtEl>
                                      </p:cBhvr>
                                    </p:animEffect>
                                  </p:childTnLst>
                                </p:cTn>
                              </p:par>
                              <p:par>
                                <p:cTn id="29" presetID="10" presetClass="entr" presetSubtype="0" fill="hold" nodeType="withEffect">
                                  <p:stCondLst>
                                    <p:cond delay="0"/>
                                  </p:stCondLst>
                                  <p:childTnLst>
                                    <p:set>
                                      <p:cBhvr>
                                        <p:cTn id="30" dur="1" fill="hold">
                                          <p:stCondLst>
                                            <p:cond delay="0"/>
                                          </p:stCondLst>
                                        </p:cTn>
                                        <p:tgtEl>
                                          <p:spTgt spid="2995"/>
                                        </p:tgtEl>
                                        <p:attrNameLst>
                                          <p:attrName>style.visibility</p:attrName>
                                        </p:attrNameLst>
                                      </p:cBhvr>
                                      <p:to>
                                        <p:strVal val="visible"/>
                                      </p:to>
                                    </p:set>
                                    <p:animEffect transition="in" filter="fade">
                                      <p:cBhvr>
                                        <p:cTn id="31" dur="1000"/>
                                        <p:tgtEl>
                                          <p:spTgt spid="2995"/>
                                        </p:tgtEl>
                                      </p:cBhvr>
                                    </p:animEffect>
                                  </p:childTnLst>
                                </p:cTn>
                              </p:par>
                              <p:par>
                                <p:cTn id="32" presetID="10" presetClass="entr" presetSubtype="0" fill="hold" nodeType="withEffect">
                                  <p:stCondLst>
                                    <p:cond delay="0"/>
                                  </p:stCondLst>
                                  <p:childTnLst>
                                    <p:set>
                                      <p:cBhvr>
                                        <p:cTn id="33" dur="1" fill="hold">
                                          <p:stCondLst>
                                            <p:cond delay="0"/>
                                          </p:stCondLst>
                                        </p:cTn>
                                        <p:tgtEl>
                                          <p:spTgt spid="2996"/>
                                        </p:tgtEl>
                                        <p:attrNameLst>
                                          <p:attrName>style.visibility</p:attrName>
                                        </p:attrNameLst>
                                      </p:cBhvr>
                                      <p:to>
                                        <p:strVal val="visible"/>
                                      </p:to>
                                    </p:set>
                                    <p:animEffect transition="in" filter="fade">
                                      <p:cBhvr>
                                        <p:cTn id="34" dur="1000"/>
                                        <p:tgtEl>
                                          <p:spTgt spid="2996"/>
                                        </p:tgtEl>
                                      </p:cBhvr>
                                    </p:animEffect>
                                  </p:childTnLst>
                                </p:cTn>
                              </p:par>
                              <p:par>
                                <p:cTn id="35" presetID="10" presetClass="entr" presetSubtype="0" fill="hold" nodeType="withEffect">
                                  <p:stCondLst>
                                    <p:cond delay="0"/>
                                  </p:stCondLst>
                                  <p:childTnLst>
                                    <p:set>
                                      <p:cBhvr>
                                        <p:cTn id="36" dur="1" fill="hold">
                                          <p:stCondLst>
                                            <p:cond delay="0"/>
                                          </p:stCondLst>
                                        </p:cTn>
                                        <p:tgtEl>
                                          <p:spTgt spid="2997"/>
                                        </p:tgtEl>
                                        <p:attrNameLst>
                                          <p:attrName>style.visibility</p:attrName>
                                        </p:attrNameLst>
                                      </p:cBhvr>
                                      <p:to>
                                        <p:strVal val="visible"/>
                                      </p:to>
                                    </p:set>
                                    <p:animEffect transition="in" filter="fade">
                                      <p:cBhvr>
                                        <p:cTn id="37" dur="1000"/>
                                        <p:tgtEl>
                                          <p:spTgt spid="2997"/>
                                        </p:tgtEl>
                                      </p:cBhvr>
                                    </p:animEffect>
                                  </p:childTnLst>
                                </p:cTn>
                              </p:par>
                              <p:par>
                                <p:cTn id="38" presetID="10" presetClass="entr" presetSubtype="0" fill="hold" nodeType="withEffect">
                                  <p:stCondLst>
                                    <p:cond delay="0"/>
                                  </p:stCondLst>
                                  <p:childTnLst>
                                    <p:set>
                                      <p:cBhvr>
                                        <p:cTn id="39" dur="1" fill="hold">
                                          <p:stCondLst>
                                            <p:cond delay="0"/>
                                          </p:stCondLst>
                                        </p:cTn>
                                        <p:tgtEl>
                                          <p:spTgt spid="2998"/>
                                        </p:tgtEl>
                                        <p:attrNameLst>
                                          <p:attrName>style.visibility</p:attrName>
                                        </p:attrNameLst>
                                      </p:cBhvr>
                                      <p:to>
                                        <p:strVal val="visible"/>
                                      </p:to>
                                    </p:set>
                                    <p:animEffect transition="in" filter="fade">
                                      <p:cBhvr>
                                        <p:cTn id="40" dur="1000"/>
                                        <p:tgtEl>
                                          <p:spTgt spid="2998"/>
                                        </p:tgtEl>
                                      </p:cBhvr>
                                    </p:animEffect>
                                  </p:childTnLst>
                                </p:cTn>
                              </p:par>
                              <p:par>
                                <p:cTn id="41" presetID="10" presetClass="entr" presetSubtype="0" fill="hold" nodeType="withEffect">
                                  <p:stCondLst>
                                    <p:cond delay="0"/>
                                  </p:stCondLst>
                                  <p:childTnLst>
                                    <p:set>
                                      <p:cBhvr>
                                        <p:cTn id="42" dur="1" fill="hold">
                                          <p:stCondLst>
                                            <p:cond delay="0"/>
                                          </p:stCondLst>
                                        </p:cTn>
                                        <p:tgtEl>
                                          <p:spTgt spid="2999"/>
                                        </p:tgtEl>
                                        <p:attrNameLst>
                                          <p:attrName>style.visibility</p:attrName>
                                        </p:attrNameLst>
                                      </p:cBhvr>
                                      <p:to>
                                        <p:strVal val="visible"/>
                                      </p:to>
                                    </p:set>
                                    <p:animEffect transition="in" filter="fade">
                                      <p:cBhvr>
                                        <p:cTn id="43" dur="1000"/>
                                        <p:tgtEl>
                                          <p:spTgt spid="2999"/>
                                        </p:tgtEl>
                                      </p:cBhvr>
                                    </p:animEffect>
                                  </p:childTnLst>
                                </p:cTn>
                              </p:par>
                              <p:par>
                                <p:cTn id="44" presetID="10" presetClass="entr" presetSubtype="0" fill="hold" nodeType="withEffect">
                                  <p:stCondLst>
                                    <p:cond delay="0"/>
                                  </p:stCondLst>
                                  <p:childTnLst>
                                    <p:set>
                                      <p:cBhvr>
                                        <p:cTn id="45" dur="1" fill="hold">
                                          <p:stCondLst>
                                            <p:cond delay="0"/>
                                          </p:stCondLst>
                                        </p:cTn>
                                        <p:tgtEl>
                                          <p:spTgt spid="3004"/>
                                        </p:tgtEl>
                                        <p:attrNameLst>
                                          <p:attrName>style.visibility</p:attrName>
                                        </p:attrNameLst>
                                      </p:cBhvr>
                                      <p:to>
                                        <p:strVal val="visible"/>
                                      </p:to>
                                    </p:set>
                                    <p:animEffect transition="in" filter="fade">
                                      <p:cBhvr>
                                        <p:cTn id="46" dur="1000"/>
                                        <p:tgtEl>
                                          <p:spTgt spid="3004"/>
                                        </p:tgtEl>
                                      </p:cBhvr>
                                    </p:animEffect>
                                  </p:childTnLst>
                                </p:cTn>
                              </p:par>
                              <p:par>
                                <p:cTn id="47" presetID="10" presetClass="entr" presetSubtype="0" fill="hold" nodeType="withEffect">
                                  <p:stCondLst>
                                    <p:cond delay="0"/>
                                  </p:stCondLst>
                                  <p:childTnLst>
                                    <p:set>
                                      <p:cBhvr>
                                        <p:cTn id="48" dur="1" fill="hold">
                                          <p:stCondLst>
                                            <p:cond delay="0"/>
                                          </p:stCondLst>
                                        </p:cTn>
                                        <p:tgtEl>
                                          <p:spTgt spid="3007"/>
                                        </p:tgtEl>
                                        <p:attrNameLst>
                                          <p:attrName>style.visibility</p:attrName>
                                        </p:attrNameLst>
                                      </p:cBhvr>
                                      <p:to>
                                        <p:strVal val="visible"/>
                                      </p:to>
                                    </p:set>
                                    <p:animEffect transition="in" filter="fade">
                                      <p:cBhvr>
                                        <p:cTn id="49" dur="1000"/>
                                        <p:tgtEl>
                                          <p:spTgt spid="3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014"/>
        <p:cNvGrpSpPr/>
        <p:nvPr/>
      </p:nvGrpSpPr>
      <p:grpSpPr>
        <a:xfrm>
          <a:off x="0" y="0"/>
          <a:ext cx="0" cy="0"/>
          <a:chOff x="0" y="0"/>
          <a:chExt cx="0" cy="0"/>
        </a:xfrm>
      </p:grpSpPr>
      <p:grpSp>
        <p:nvGrpSpPr>
          <p:cNvPr id="3015" name="Google Shape;3015;p96"/>
          <p:cNvGrpSpPr/>
          <p:nvPr/>
        </p:nvGrpSpPr>
        <p:grpSpPr>
          <a:xfrm flipH="1">
            <a:off x="303433" y="461737"/>
            <a:ext cx="8552969" cy="4510486"/>
            <a:chOff x="45421" y="890559"/>
            <a:chExt cx="6688800" cy="3527400"/>
          </a:xfrm>
        </p:grpSpPr>
        <p:sp>
          <p:nvSpPr>
            <p:cNvPr id="3016" name="Google Shape;3016;p96"/>
            <p:cNvSpPr/>
            <p:nvPr/>
          </p:nvSpPr>
          <p:spPr>
            <a:xfrm>
              <a:off x="45421" y="890559"/>
              <a:ext cx="6688800" cy="3527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96"/>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96"/>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96"/>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96"/>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1" name="Google Shape;3021;p96"/>
          <p:cNvSpPr txBox="1">
            <a:spLocks noGrp="1"/>
          </p:cNvSpPr>
          <p:nvPr>
            <p:ph type="title" idx="6"/>
          </p:nvPr>
        </p:nvSpPr>
        <p:spPr>
          <a:xfrm>
            <a:off x="714300" y="8544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
        <p:nvSpPr>
          <p:cNvPr id="3022" name="Google Shape;3022;p96"/>
          <p:cNvSpPr txBox="1">
            <a:spLocks noGrp="1"/>
          </p:cNvSpPr>
          <p:nvPr>
            <p:ph type="title"/>
          </p:nvPr>
        </p:nvSpPr>
        <p:spPr>
          <a:xfrm>
            <a:off x="1578672" y="2070250"/>
            <a:ext cx="1335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3023" name="Google Shape;3023;p96"/>
          <p:cNvSpPr txBox="1">
            <a:spLocks noGrp="1"/>
          </p:cNvSpPr>
          <p:nvPr>
            <p:ph type="subTitle" idx="1"/>
          </p:nvPr>
        </p:nvSpPr>
        <p:spPr>
          <a:xfrm>
            <a:off x="3086468" y="2070250"/>
            <a:ext cx="1939500" cy="46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a very small planet</a:t>
            </a:r>
            <a:endParaRPr/>
          </a:p>
        </p:txBody>
      </p:sp>
      <p:sp>
        <p:nvSpPr>
          <p:cNvPr id="3024" name="Google Shape;3024;p96"/>
          <p:cNvSpPr txBox="1">
            <a:spLocks noGrp="1"/>
          </p:cNvSpPr>
          <p:nvPr>
            <p:ph type="title" idx="2"/>
          </p:nvPr>
        </p:nvSpPr>
        <p:spPr>
          <a:xfrm>
            <a:off x="4256762" y="3770625"/>
            <a:ext cx="1335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3025" name="Google Shape;3025;p96"/>
          <p:cNvSpPr txBox="1">
            <a:spLocks noGrp="1"/>
          </p:cNvSpPr>
          <p:nvPr>
            <p:ph type="subTitle" idx="3"/>
          </p:nvPr>
        </p:nvSpPr>
        <p:spPr>
          <a:xfrm>
            <a:off x="5795473" y="3770625"/>
            <a:ext cx="1939500" cy="46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3026" name="Google Shape;3026;p96"/>
          <p:cNvSpPr txBox="1">
            <a:spLocks noGrp="1"/>
          </p:cNvSpPr>
          <p:nvPr>
            <p:ph type="title" idx="4"/>
          </p:nvPr>
        </p:nvSpPr>
        <p:spPr>
          <a:xfrm>
            <a:off x="2916323" y="2913375"/>
            <a:ext cx="1335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3027" name="Google Shape;3027;p96"/>
          <p:cNvSpPr txBox="1">
            <a:spLocks noGrp="1"/>
          </p:cNvSpPr>
          <p:nvPr>
            <p:ph type="subTitle" idx="5"/>
          </p:nvPr>
        </p:nvSpPr>
        <p:spPr>
          <a:xfrm>
            <a:off x="4458102" y="2913375"/>
            <a:ext cx="1939500" cy="46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3028" name="Google Shape;3028;p96"/>
          <p:cNvSpPr txBox="1">
            <a:spLocks noGrp="1"/>
          </p:cNvSpPr>
          <p:nvPr>
            <p:ph type="title" idx="7"/>
          </p:nvPr>
        </p:nvSpPr>
        <p:spPr>
          <a:xfrm>
            <a:off x="673970" y="2070250"/>
            <a:ext cx="904800" cy="46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3029" name="Google Shape;3029;p96"/>
          <p:cNvSpPr txBox="1">
            <a:spLocks noGrp="1"/>
          </p:cNvSpPr>
          <p:nvPr>
            <p:ph type="title" idx="8"/>
          </p:nvPr>
        </p:nvSpPr>
        <p:spPr>
          <a:xfrm>
            <a:off x="2011450" y="2913375"/>
            <a:ext cx="904800" cy="46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3030" name="Google Shape;3030;p96"/>
          <p:cNvSpPr txBox="1">
            <a:spLocks noGrp="1"/>
          </p:cNvSpPr>
          <p:nvPr>
            <p:ph type="title" idx="9"/>
          </p:nvPr>
        </p:nvSpPr>
        <p:spPr>
          <a:xfrm>
            <a:off x="3358961" y="3770625"/>
            <a:ext cx="904800" cy="46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3031" name="Google Shape;3031;p96"/>
          <p:cNvSpPr/>
          <p:nvPr/>
        </p:nvSpPr>
        <p:spPr>
          <a:xfrm>
            <a:off x="5102163" y="19851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2" name="Google Shape;3032;p96"/>
          <p:cNvGrpSpPr/>
          <p:nvPr/>
        </p:nvGrpSpPr>
        <p:grpSpPr>
          <a:xfrm>
            <a:off x="5228886" y="2119274"/>
            <a:ext cx="353453" cy="369974"/>
            <a:chOff x="-41893475" y="3584850"/>
            <a:chExt cx="318225" cy="316650"/>
          </a:xfrm>
        </p:grpSpPr>
        <p:sp>
          <p:nvSpPr>
            <p:cNvPr id="3033" name="Google Shape;3033;p96"/>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96"/>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96"/>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96"/>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7" name="Google Shape;3037;p96"/>
          <p:cNvSpPr/>
          <p:nvPr/>
        </p:nvSpPr>
        <p:spPr>
          <a:xfrm>
            <a:off x="6473800" y="2828313"/>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8" name="Google Shape;3038;p96"/>
          <p:cNvGrpSpPr/>
          <p:nvPr/>
        </p:nvGrpSpPr>
        <p:grpSpPr>
          <a:xfrm>
            <a:off x="6601398" y="2962393"/>
            <a:ext cx="351703" cy="369945"/>
            <a:chOff x="-40011050" y="3972375"/>
            <a:chExt cx="316650" cy="316625"/>
          </a:xfrm>
        </p:grpSpPr>
        <p:sp>
          <p:nvSpPr>
            <p:cNvPr id="3039" name="Google Shape;3039;p96"/>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96"/>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1" name="Google Shape;3041;p96"/>
          <p:cNvSpPr/>
          <p:nvPr/>
        </p:nvSpPr>
        <p:spPr>
          <a:xfrm>
            <a:off x="7811178" y="3685563"/>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2" name="Google Shape;3042;p96"/>
          <p:cNvGrpSpPr/>
          <p:nvPr/>
        </p:nvGrpSpPr>
        <p:grpSpPr>
          <a:xfrm>
            <a:off x="7939651" y="3818719"/>
            <a:ext cx="349954" cy="371814"/>
            <a:chOff x="-37804925" y="3953450"/>
            <a:chExt cx="315075" cy="318225"/>
          </a:xfrm>
        </p:grpSpPr>
        <p:sp>
          <p:nvSpPr>
            <p:cNvPr id="3043" name="Google Shape;3043;p96"/>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96"/>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96"/>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049"/>
        <p:cNvGrpSpPr/>
        <p:nvPr/>
      </p:nvGrpSpPr>
      <p:grpSpPr>
        <a:xfrm>
          <a:off x="0" y="0"/>
          <a:ext cx="0" cy="0"/>
          <a:chOff x="0" y="0"/>
          <a:chExt cx="0" cy="0"/>
        </a:xfrm>
      </p:grpSpPr>
      <p:grpSp>
        <p:nvGrpSpPr>
          <p:cNvPr id="3050" name="Google Shape;3050;p97"/>
          <p:cNvGrpSpPr/>
          <p:nvPr/>
        </p:nvGrpSpPr>
        <p:grpSpPr>
          <a:xfrm>
            <a:off x="3933975" y="685795"/>
            <a:ext cx="4243558" cy="3379384"/>
            <a:chOff x="-9053" y="-1807283"/>
            <a:chExt cx="4541965" cy="3617022"/>
          </a:xfrm>
        </p:grpSpPr>
        <p:sp>
          <p:nvSpPr>
            <p:cNvPr id="3051" name="Google Shape;3051;p97"/>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97"/>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97"/>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97"/>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97"/>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6" name="Google Shape;3056;p97"/>
          <p:cNvGrpSpPr/>
          <p:nvPr/>
        </p:nvGrpSpPr>
        <p:grpSpPr>
          <a:xfrm>
            <a:off x="4183147" y="1023959"/>
            <a:ext cx="4243558" cy="3379384"/>
            <a:chOff x="-9053" y="-1807283"/>
            <a:chExt cx="4541965" cy="3617022"/>
          </a:xfrm>
        </p:grpSpPr>
        <p:sp>
          <p:nvSpPr>
            <p:cNvPr id="3057" name="Google Shape;3057;p97"/>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97"/>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97"/>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97"/>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97"/>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2" name="Google Shape;3062;p97"/>
          <p:cNvGrpSpPr/>
          <p:nvPr/>
        </p:nvGrpSpPr>
        <p:grpSpPr>
          <a:xfrm>
            <a:off x="4441219" y="1372073"/>
            <a:ext cx="4243558" cy="3379384"/>
            <a:chOff x="-9053" y="-1807283"/>
            <a:chExt cx="4541965" cy="3617022"/>
          </a:xfrm>
        </p:grpSpPr>
        <p:sp>
          <p:nvSpPr>
            <p:cNvPr id="3063" name="Google Shape;3063;p97"/>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97"/>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97"/>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97"/>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97"/>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8" name="Google Shape;3068;p97"/>
          <p:cNvSpPr/>
          <p:nvPr/>
        </p:nvSpPr>
        <p:spPr>
          <a:xfrm>
            <a:off x="4789651" y="1652740"/>
            <a:ext cx="147500" cy="157009"/>
          </a:xfrm>
          <a:custGeom>
            <a:avLst/>
            <a:gdLst/>
            <a:ahLst/>
            <a:cxnLst/>
            <a:rect l="l" t="t" r="r" b="b"/>
            <a:pathLst>
              <a:path w="987" h="836" extrusionOk="0">
                <a:moveTo>
                  <a:pt x="566" y="1"/>
                </a:moveTo>
                <a:cubicBezTo>
                  <a:pt x="189" y="1"/>
                  <a:pt x="0" y="450"/>
                  <a:pt x="261" y="711"/>
                </a:cubicBezTo>
                <a:cubicBezTo>
                  <a:pt x="347" y="797"/>
                  <a:pt x="453" y="836"/>
                  <a:pt x="558" y="836"/>
                </a:cubicBezTo>
                <a:cubicBezTo>
                  <a:pt x="771" y="836"/>
                  <a:pt x="97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97"/>
          <p:cNvSpPr/>
          <p:nvPr/>
        </p:nvSpPr>
        <p:spPr>
          <a:xfrm>
            <a:off x="5038776" y="1652740"/>
            <a:ext cx="147500" cy="157009"/>
          </a:xfrm>
          <a:custGeom>
            <a:avLst/>
            <a:gdLst/>
            <a:ahLst/>
            <a:cxnLst/>
            <a:rect l="l" t="t" r="r" b="b"/>
            <a:pathLst>
              <a:path w="987" h="836" extrusionOk="0">
                <a:moveTo>
                  <a:pt x="566" y="1"/>
                </a:moveTo>
                <a:cubicBezTo>
                  <a:pt x="189" y="1"/>
                  <a:pt x="0" y="450"/>
                  <a:pt x="261" y="711"/>
                </a:cubicBezTo>
                <a:cubicBezTo>
                  <a:pt x="352" y="797"/>
                  <a:pt x="461" y="836"/>
                  <a:pt x="567" y="836"/>
                </a:cubicBezTo>
                <a:cubicBezTo>
                  <a:pt x="784" y="836"/>
                  <a:pt x="98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97"/>
          <p:cNvSpPr txBox="1">
            <a:spLocks noGrp="1"/>
          </p:cNvSpPr>
          <p:nvPr>
            <p:ph type="title"/>
          </p:nvPr>
        </p:nvSpPr>
        <p:spPr>
          <a:xfrm>
            <a:off x="714300" y="1398525"/>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PATIENT CARE</a:t>
            </a:r>
            <a:endParaRPr/>
          </a:p>
        </p:txBody>
      </p:sp>
      <p:sp>
        <p:nvSpPr>
          <p:cNvPr id="3071" name="Google Shape;3071;p97"/>
          <p:cNvSpPr txBox="1">
            <a:spLocks noGrp="1"/>
          </p:cNvSpPr>
          <p:nvPr>
            <p:ph type="subTitle" idx="1"/>
          </p:nvPr>
        </p:nvSpPr>
        <p:spPr>
          <a:xfrm>
            <a:off x="723225" y="2368275"/>
            <a:ext cx="3077400" cy="11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object by diameter in the Solar System </a:t>
            </a:r>
            <a:endParaRPr/>
          </a:p>
        </p:txBody>
      </p:sp>
      <p:pic>
        <p:nvPicPr>
          <p:cNvPr id="3072" name="Google Shape;3072;p97"/>
          <p:cNvPicPr preferRelativeResize="0"/>
          <p:nvPr/>
        </p:nvPicPr>
        <p:blipFill rotWithShape="1">
          <a:blip r:embed="rId3">
            <a:alphaModFix/>
          </a:blip>
          <a:srcRect l="2831" t="9976" r="3394" b="-2185"/>
          <a:stretch/>
        </p:blipFill>
        <p:spPr>
          <a:xfrm>
            <a:off x="4572000" y="1809750"/>
            <a:ext cx="3979200" cy="279470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3050"/>
                                        </p:tgtEl>
                                        <p:attrNameLst>
                                          <p:attrName>style.visibility</p:attrName>
                                        </p:attrNameLst>
                                      </p:cBhvr>
                                      <p:to>
                                        <p:strVal val="visible"/>
                                      </p:to>
                                    </p:set>
                                    <p:anim calcmode="lin" valueType="num">
                                      <p:cBhvr additive="base">
                                        <p:cTn id="7" dur="1000"/>
                                        <p:tgtEl>
                                          <p:spTgt spid="305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056"/>
                                        </p:tgtEl>
                                        <p:attrNameLst>
                                          <p:attrName>style.visibility</p:attrName>
                                        </p:attrNameLst>
                                      </p:cBhvr>
                                      <p:to>
                                        <p:strVal val="visible"/>
                                      </p:to>
                                    </p:set>
                                    <p:anim calcmode="lin" valueType="num">
                                      <p:cBhvr additive="base">
                                        <p:cTn id="10" dur="1000"/>
                                        <p:tgtEl>
                                          <p:spTgt spid="3056"/>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3062"/>
                                        </p:tgtEl>
                                        <p:attrNameLst>
                                          <p:attrName>style.visibility</p:attrName>
                                        </p:attrNameLst>
                                      </p:cBhvr>
                                      <p:to>
                                        <p:strVal val="visible"/>
                                      </p:to>
                                    </p:set>
                                    <p:anim calcmode="lin" valueType="num">
                                      <p:cBhvr additive="base">
                                        <p:cTn id="13" dur="1000"/>
                                        <p:tgtEl>
                                          <p:spTgt spid="3062"/>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0"/>
                                  </p:stCondLst>
                                  <p:childTnLst>
                                    <p:set>
                                      <p:cBhvr>
                                        <p:cTn id="15" dur="1" fill="hold">
                                          <p:stCondLst>
                                            <p:cond delay="0"/>
                                          </p:stCondLst>
                                        </p:cTn>
                                        <p:tgtEl>
                                          <p:spTgt spid="3072"/>
                                        </p:tgtEl>
                                        <p:attrNameLst>
                                          <p:attrName>style.visibility</p:attrName>
                                        </p:attrNameLst>
                                      </p:cBhvr>
                                      <p:to>
                                        <p:strVal val="visible"/>
                                      </p:to>
                                    </p:set>
                                    <p:anim calcmode="lin" valueType="num">
                                      <p:cBhvr additive="base">
                                        <p:cTn id="16" dur="1000"/>
                                        <p:tgtEl>
                                          <p:spTgt spid="307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076"/>
        <p:cNvGrpSpPr/>
        <p:nvPr/>
      </p:nvGrpSpPr>
      <p:grpSpPr>
        <a:xfrm>
          <a:off x="0" y="0"/>
          <a:ext cx="0" cy="0"/>
          <a:chOff x="0" y="0"/>
          <a:chExt cx="0" cy="0"/>
        </a:xfrm>
      </p:grpSpPr>
      <p:sp>
        <p:nvSpPr>
          <p:cNvPr id="3077" name="Google Shape;3077;p98"/>
          <p:cNvSpPr/>
          <p:nvPr/>
        </p:nvSpPr>
        <p:spPr>
          <a:xfrm flipH="1">
            <a:off x="1067096" y="470150"/>
            <a:ext cx="7362600" cy="3878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98"/>
          <p:cNvSpPr/>
          <p:nvPr/>
        </p:nvSpPr>
        <p:spPr>
          <a:xfrm flipH="1">
            <a:off x="1179338" y="722853"/>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98"/>
          <p:cNvSpPr/>
          <p:nvPr/>
        </p:nvSpPr>
        <p:spPr>
          <a:xfrm flipH="1">
            <a:off x="1332449" y="556058"/>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98"/>
          <p:cNvSpPr/>
          <p:nvPr/>
        </p:nvSpPr>
        <p:spPr>
          <a:xfrm flipH="1">
            <a:off x="1483049" y="554761"/>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1" name="Google Shape;3081;p98"/>
          <p:cNvGrpSpPr/>
          <p:nvPr/>
        </p:nvGrpSpPr>
        <p:grpSpPr>
          <a:xfrm>
            <a:off x="714228" y="788753"/>
            <a:ext cx="7362600" cy="3878400"/>
            <a:chOff x="714228" y="788753"/>
            <a:chExt cx="7362600" cy="3878400"/>
          </a:xfrm>
        </p:grpSpPr>
        <p:sp>
          <p:nvSpPr>
            <p:cNvPr id="3082" name="Google Shape;3082;p98"/>
            <p:cNvSpPr/>
            <p:nvPr/>
          </p:nvSpPr>
          <p:spPr>
            <a:xfrm flipH="1">
              <a:off x="714228" y="788753"/>
              <a:ext cx="7362600" cy="3878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98"/>
            <p:cNvSpPr/>
            <p:nvPr/>
          </p:nvSpPr>
          <p:spPr>
            <a:xfrm flipH="1">
              <a:off x="826469" y="1041455"/>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98"/>
            <p:cNvSpPr/>
            <p:nvPr/>
          </p:nvSpPr>
          <p:spPr>
            <a:xfrm flipH="1">
              <a:off x="1241351" y="873364"/>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98"/>
            <p:cNvSpPr/>
            <p:nvPr/>
          </p:nvSpPr>
          <p:spPr>
            <a:xfrm flipH="1">
              <a:off x="943531" y="874661"/>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98"/>
            <p:cNvSpPr/>
            <p:nvPr/>
          </p:nvSpPr>
          <p:spPr>
            <a:xfrm flipH="1">
              <a:off x="1090751" y="874661"/>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7" name="Google Shape;3087;p98"/>
          <p:cNvSpPr txBox="1">
            <a:spLocks noGrp="1"/>
          </p:cNvSpPr>
          <p:nvPr>
            <p:ph type="title"/>
          </p:nvPr>
        </p:nvSpPr>
        <p:spPr>
          <a:xfrm>
            <a:off x="1090750" y="1837925"/>
            <a:ext cx="26940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INNOVATION</a:t>
            </a:r>
            <a:endParaRPr/>
          </a:p>
        </p:txBody>
      </p:sp>
      <p:sp>
        <p:nvSpPr>
          <p:cNvPr id="3088" name="Google Shape;3088;p98"/>
          <p:cNvSpPr/>
          <p:nvPr/>
        </p:nvSpPr>
        <p:spPr>
          <a:xfrm flipH="1">
            <a:off x="1185229" y="556058"/>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9" name="Google Shape;3089;p98"/>
          <p:cNvGrpSpPr/>
          <p:nvPr/>
        </p:nvGrpSpPr>
        <p:grpSpPr>
          <a:xfrm>
            <a:off x="4190125" y="1837925"/>
            <a:ext cx="3294875" cy="2034225"/>
            <a:chOff x="2123350" y="2406925"/>
            <a:chExt cx="3294875" cy="2034225"/>
          </a:xfrm>
        </p:grpSpPr>
        <p:sp>
          <p:nvSpPr>
            <p:cNvPr id="3090" name="Google Shape;3090;p98"/>
            <p:cNvSpPr/>
            <p:nvPr/>
          </p:nvSpPr>
          <p:spPr>
            <a:xfrm>
              <a:off x="2123350" y="2488675"/>
              <a:ext cx="3294875" cy="1891600"/>
            </a:xfrm>
            <a:custGeom>
              <a:avLst/>
              <a:gdLst/>
              <a:ahLst/>
              <a:cxnLst/>
              <a:rect l="l" t="t" r="r" b="b"/>
              <a:pathLst>
                <a:path w="131795" h="75664" extrusionOk="0">
                  <a:moveTo>
                    <a:pt x="38976" y="1"/>
                  </a:moveTo>
                  <a:cubicBezTo>
                    <a:pt x="35627" y="1"/>
                    <a:pt x="32278" y="840"/>
                    <a:pt x="29355" y="2478"/>
                  </a:cubicBezTo>
                  <a:cubicBezTo>
                    <a:pt x="24618" y="5079"/>
                    <a:pt x="21082" y="9683"/>
                    <a:pt x="19748" y="14920"/>
                  </a:cubicBezTo>
                  <a:cubicBezTo>
                    <a:pt x="18514" y="19690"/>
                    <a:pt x="19048" y="25027"/>
                    <a:pt x="16512" y="29230"/>
                  </a:cubicBezTo>
                  <a:cubicBezTo>
                    <a:pt x="14845" y="31965"/>
                    <a:pt x="12109" y="33867"/>
                    <a:pt x="9808" y="36068"/>
                  </a:cubicBezTo>
                  <a:cubicBezTo>
                    <a:pt x="4637" y="40938"/>
                    <a:pt x="1335" y="47710"/>
                    <a:pt x="668" y="54782"/>
                  </a:cubicBezTo>
                  <a:cubicBezTo>
                    <a:pt x="1" y="61820"/>
                    <a:pt x="1335" y="69926"/>
                    <a:pt x="5471" y="75663"/>
                  </a:cubicBezTo>
                  <a:lnTo>
                    <a:pt x="128359" y="75663"/>
                  </a:lnTo>
                  <a:cubicBezTo>
                    <a:pt x="131595" y="73228"/>
                    <a:pt x="131795" y="66257"/>
                    <a:pt x="130160" y="62554"/>
                  </a:cubicBezTo>
                  <a:cubicBezTo>
                    <a:pt x="128526" y="58851"/>
                    <a:pt x="125424" y="56049"/>
                    <a:pt x="122555" y="53147"/>
                  </a:cubicBezTo>
                  <a:cubicBezTo>
                    <a:pt x="119719" y="50278"/>
                    <a:pt x="116917" y="47009"/>
                    <a:pt x="116217" y="43040"/>
                  </a:cubicBezTo>
                  <a:cubicBezTo>
                    <a:pt x="115316" y="37836"/>
                    <a:pt x="118085" y="32299"/>
                    <a:pt x="116217" y="27362"/>
                  </a:cubicBezTo>
                  <a:cubicBezTo>
                    <a:pt x="114649" y="23192"/>
                    <a:pt x="110046" y="20791"/>
                    <a:pt x="105576" y="20457"/>
                  </a:cubicBezTo>
                  <a:cubicBezTo>
                    <a:pt x="105107" y="20422"/>
                    <a:pt x="104639" y="20405"/>
                    <a:pt x="104171" y="20405"/>
                  </a:cubicBezTo>
                  <a:cubicBezTo>
                    <a:pt x="100210" y="20405"/>
                    <a:pt x="96285" y="21595"/>
                    <a:pt x="92467" y="22759"/>
                  </a:cubicBezTo>
                  <a:cubicBezTo>
                    <a:pt x="88870" y="23818"/>
                    <a:pt x="85180" y="24854"/>
                    <a:pt x="81494" y="24854"/>
                  </a:cubicBezTo>
                  <a:cubicBezTo>
                    <a:pt x="80771" y="24854"/>
                    <a:pt x="80047" y="24814"/>
                    <a:pt x="79324" y="24727"/>
                  </a:cubicBezTo>
                  <a:cubicBezTo>
                    <a:pt x="72286" y="23860"/>
                    <a:pt x="66615" y="18756"/>
                    <a:pt x="61678" y="13686"/>
                  </a:cubicBezTo>
                  <a:cubicBezTo>
                    <a:pt x="56741" y="8615"/>
                    <a:pt x="51738" y="3111"/>
                    <a:pt x="44999" y="943"/>
                  </a:cubicBezTo>
                  <a:cubicBezTo>
                    <a:pt x="43055" y="312"/>
                    <a:pt x="41015" y="1"/>
                    <a:pt x="38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98"/>
            <p:cNvSpPr/>
            <p:nvPr/>
          </p:nvSpPr>
          <p:spPr>
            <a:xfrm>
              <a:off x="3745350" y="2406925"/>
              <a:ext cx="857300" cy="588050"/>
            </a:xfrm>
            <a:custGeom>
              <a:avLst/>
              <a:gdLst/>
              <a:ahLst/>
              <a:cxnLst/>
              <a:rect l="l" t="t" r="r" b="b"/>
              <a:pathLst>
                <a:path w="34292" h="23522" extrusionOk="0">
                  <a:moveTo>
                    <a:pt x="13141" y="1"/>
                  </a:moveTo>
                  <a:cubicBezTo>
                    <a:pt x="11364" y="1"/>
                    <a:pt x="9604" y="198"/>
                    <a:pt x="7906" y="711"/>
                  </a:cubicBezTo>
                  <a:cubicBezTo>
                    <a:pt x="4537" y="1711"/>
                    <a:pt x="501" y="4647"/>
                    <a:pt x="234" y="8483"/>
                  </a:cubicBezTo>
                  <a:cubicBezTo>
                    <a:pt x="0" y="12419"/>
                    <a:pt x="1468" y="16489"/>
                    <a:pt x="4470" y="19090"/>
                  </a:cubicBezTo>
                  <a:cubicBezTo>
                    <a:pt x="7372" y="21626"/>
                    <a:pt x="11208" y="22826"/>
                    <a:pt x="15044" y="23293"/>
                  </a:cubicBezTo>
                  <a:cubicBezTo>
                    <a:pt x="16191" y="23440"/>
                    <a:pt x="17358" y="23522"/>
                    <a:pt x="18524" y="23522"/>
                  </a:cubicBezTo>
                  <a:cubicBezTo>
                    <a:pt x="21865" y="23522"/>
                    <a:pt x="25192" y="22848"/>
                    <a:pt x="27987" y="21092"/>
                  </a:cubicBezTo>
                  <a:cubicBezTo>
                    <a:pt x="31756" y="18690"/>
                    <a:pt x="34291" y="13987"/>
                    <a:pt x="33124" y="9684"/>
                  </a:cubicBezTo>
                  <a:cubicBezTo>
                    <a:pt x="32357" y="6782"/>
                    <a:pt x="30088" y="4480"/>
                    <a:pt x="27453" y="3046"/>
                  </a:cubicBezTo>
                  <a:cubicBezTo>
                    <a:pt x="24851" y="1611"/>
                    <a:pt x="21883" y="977"/>
                    <a:pt x="18914" y="544"/>
                  </a:cubicBezTo>
                  <a:cubicBezTo>
                    <a:pt x="17007" y="232"/>
                    <a:pt x="15064" y="1"/>
                    <a:pt x="131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98"/>
            <p:cNvSpPr/>
            <p:nvPr/>
          </p:nvSpPr>
          <p:spPr>
            <a:xfrm>
              <a:off x="2180050" y="4319375"/>
              <a:ext cx="2312525" cy="121775"/>
            </a:xfrm>
            <a:custGeom>
              <a:avLst/>
              <a:gdLst/>
              <a:ahLst/>
              <a:cxnLst/>
              <a:rect l="l" t="t" r="r" b="b"/>
              <a:pathLst>
                <a:path w="92501" h="4871" extrusionOk="0">
                  <a:moveTo>
                    <a:pt x="2436" y="0"/>
                  </a:moveTo>
                  <a:cubicBezTo>
                    <a:pt x="1068" y="0"/>
                    <a:pt x="1" y="1101"/>
                    <a:pt x="1" y="2435"/>
                  </a:cubicBezTo>
                  <a:cubicBezTo>
                    <a:pt x="1" y="3770"/>
                    <a:pt x="1068" y="4870"/>
                    <a:pt x="2436" y="4870"/>
                  </a:cubicBezTo>
                  <a:lnTo>
                    <a:pt x="92500" y="4870"/>
                  </a:lnTo>
                  <a:cubicBezTo>
                    <a:pt x="91133" y="4870"/>
                    <a:pt x="90065" y="3770"/>
                    <a:pt x="90065" y="2435"/>
                  </a:cubicBezTo>
                  <a:cubicBezTo>
                    <a:pt x="90065" y="1101"/>
                    <a:pt x="91133" y="0"/>
                    <a:pt x="92500" y="0"/>
                  </a:cubicBezTo>
                  <a:close/>
                </a:path>
              </a:pathLst>
            </a:custGeom>
            <a:solidFill>
              <a:srgbClr val="D1D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98"/>
            <p:cNvSpPr/>
            <p:nvPr/>
          </p:nvSpPr>
          <p:spPr>
            <a:xfrm>
              <a:off x="4431675" y="4319375"/>
              <a:ext cx="980725" cy="121775"/>
            </a:xfrm>
            <a:custGeom>
              <a:avLst/>
              <a:gdLst/>
              <a:ahLst/>
              <a:cxnLst/>
              <a:rect l="l" t="t" r="r" b="b"/>
              <a:pathLst>
                <a:path w="39229" h="4871" extrusionOk="0">
                  <a:moveTo>
                    <a:pt x="2435" y="0"/>
                  </a:moveTo>
                  <a:cubicBezTo>
                    <a:pt x="1068" y="0"/>
                    <a:pt x="0" y="1101"/>
                    <a:pt x="0" y="2435"/>
                  </a:cubicBezTo>
                  <a:cubicBezTo>
                    <a:pt x="0" y="3770"/>
                    <a:pt x="1068" y="4870"/>
                    <a:pt x="2435" y="4870"/>
                  </a:cubicBezTo>
                  <a:lnTo>
                    <a:pt x="36793" y="4870"/>
                  </a:lnTo>
                  <a:cubicBezTo>
                    <a:pt x="38161" y="4870"/>
                    <a:pt x="39228" y="3770"/>
                    <a:pt x="39228" y="2435"/>
                  </a:cubicBezTo>
                  <a:cubicBezTo>
                    <a:pt x="39228" y="1101"/>
                    <a:pt x="38161" y="0"/>
                    <a:pt x="36793" y="0"/>
                  </a:cubicBezTo>
                  <a:close/>
                </a:path>
              </a:pathLst>
            </a:custGeom>
            <a:solidFill>
              <a:srgbClr val="A3B8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98"/>
            <p:cNvSpPr/>
            <p:nvPr/>
          </p:nvSpPr>
          <p:spPr>
            <a:xfrm>
              <a:off x="3977175" y="3300300"/>
              <a:ext cx="753900" cy="1019100"/>
            </a:xfrm>
            <a:custGeom>
              <a:avLst/>
              <a:gdLst/>
              <a:ahLst/>
              <a:cxnLst/>
              <a:rect l="l" t="t" r="r" b="b"/>
              <a:pathLst>
                <a:path w="30156" h="40764" extrusionOk="0">
                  <a:moveTo>
                    <a:pt x="12810" y="1"/>
                  </a:moveTo>
                  <a:lnTo>
                    <a:pt x="3370" y="4637"/>
                  </a:lnTo>
                  <a:lnTo>
                    <a:pt x="568" y="16646"/>
                  </a:lnTo>
                  <a:cubicBezTo>
                    <a:pt x="1" y="18981"/>
                    <a:pt x="1201" y="21383"/>
                    <a:pt x="3403" y="22350"/>
                  </a:cubicBezTo>
                  <a:lnTo>
                    <a:pt x="3470" y="22383"/>
                  </a:lnTo>
                  <a:cubicBezTo>
                    <a:pt x="4637" y="22884"/>
                    <a:pt x="5505" y="23918"/>
                    <a:pt x="5805" y="25152"/>
                  </a:cubicBezTo>
                  <a:lnTo>
                    <a:pt x="6105" y="26386"/>
                  </a:lnTo>
                  <a:cubicBezTo>
                    <a:pt x="6739" y="29088"/>
                    <a:pt x="6672" y="31924"/>
                    <a:pt x="5938" y="34625"/>
                  </a:cubicBezTo>
                  <a:lnTo>
                    <a:pt x="4204" y="40763"/>
                  </a:lnTo>
                  <a:lnTo>
                    <a:pt x="30155" y="40763"/>
                  </a:lnTo>
                  <a:cubicBezTo>
                    <a:pt x="29822" y="38095"/>
                    <a:pt x="29121" y="35493"/>
                    <a:pt x="28021" y="33024"/>
                  </a:cubicBezTo>
                  <a:lnTo>
                    <a:pt x="26553" y="29722"/>
                  </a:lnTo>
                  <a:cubicBezTo>
                    <a:pt x="25552" y="27487"/>
                    <a:pt x="25052" y="25019"/>
                    <a:pt x="25052" y="22550"/>
                  </a:cubicBezTo>
                  <a:lnTo>
                    <a:pt x="25052" y="3136"/>
                  </a:lnTo>
                  <a:lnTo>
                    <a:pt x="128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98"/>
            <p:cNvSpPr/>
            <p:nvPr/>
          </p:nvSpPr>
          <p:spPr>
            <a:xfrm>
              <a:off x="4136450" y="4043325"/>
              <a:ext cx="546250" cy="176250"/>
            </a:xfrm>
            <a:custGeom>
              <a:avLst/>
              <a:gdLst/>
              <a:ahLst/>
              <a:cxnLst/>
              <a:rect l="l" t="t" r="r" b="b"/>
              <a:pathLst>
                <a:path w="21850" h="7050" extrusionOk="0">
                  <a:moveTo>
                    <a:pt x="1" y="1"/>
                  </a:moveTo>
                  <a:lnTo>
                    <a:pt x="1" y="2736"/>
                  </a:lnTo>
                  <a:lnTo>
                    <a:pt x="868" y="3437"/>
                  </a:lnTo>
                  <a:cubicBezTo>
                    <a:pt x="2198" y="4465"/>
                    <a:pt x="3829" y="5022"/>
                    <a:pt x="5479" y="5022"/>
                  </a:cubicBezTo>
                  <a:cubicBezTo>
                    <a:pt x="6023" y="5022"/>
                    <a:pt x="6568" y="4962"/>
                    <a:pt x="7106" y="4838"/>
                  </a:cubicBezTo>
                  <a:lnTo>
                    <a:pt x="7573" y="4738"/>
                  </a:lnTo>
                  <a:lnTo>
                    <a:pt x="8607" y="5805"/>
                  </a:lnTo>
                  <a:cubicBezTo>
                    <a:pt x="9411" y="6609"/>
                    <a:pt x="10468" y="7049"/>
                    <a:pt x="11550" y="7049"/>
                  </a:cubicBezTo>
                  <a:cubicBezTo>
                    <a:pt x="12039" y="7049"/>
                    <a:pt x="12532" y="6959"/>
                    <a:pt x="13010" y="6772"/>
                  </a:cubicBezTo>
                  <a:lnTo>
                    <a:pt x="21850" y="3403"/>
                  </a:lnTo>
                  <a:lnTo>
                    <a:pt x="201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98"/>
            <p:cNvSpPr/>
            <p:nvPr/>
          </p:nvSpPr>
          <p:spPr>
            <a:xfrm>
              <a:off x="4206500" y="3859050"/>
              <a:ext cx="310250" cy="109475"/>
            </a:xfrm>
            <a:custGeom>
              <a:avLst/>
              <a:gdLst/>
              <a:ahLst/>
              <a:cxnLst/>
              <a:rect l="l" t="t" r="r" b="b"/>
              <a:pathLst>
                <a:path w="12410" h="4379" extrusionOk="0">
                  <a:moveTo>
                    <a:pt x="12410" y="0"/>
                  </a:moveTo>
                  <a:lnTo>
                    <a:pt x="12410" y="0"/>
                  </a:lnTo>
                  <a:cubicBezTo>
                    <a:pt x="11609" y="467"/>
                    <a:pt x="10675" y="967"/>
                    <a:pt x="9641" y="1434"/>
                  </a:cubicBezTo>
                  <a:cubicBezTo>
                    <a:pt x="8640" y="1935"/>
                    <a:pt x="7540" y="2402"/>
                    <a:pt x="6439" y="2769"/>
                  </a:cubicBezTo>
                  <a:cubicBezTo>
                    <a:pt x="5305" y="3169"/>
                    <a:pt x="4170" y="3503"/>
                    <a:pt x="3070" y="3736"/>
                  </a:cubicBezTo>
                  <a:cubicBezTo>
                    <a:pt x="1969" y="4003"/>
                    <a:pt x="935" y="4170"/>
                    <a:pt x="1" y="4336"/>
                  </a:cubicBezTo>
                  <a:cubicBezTo>
                    <a:pt x="363" y="4362"/>
                    <a:pt x="745" y="4378"/>
                    <a:pt x="1143" y="4378"/>
                  </a:cubicBezTo>
                  <a:cubicBezTo>
                    <a:pt x="1772" y="4378"/>
                    <a:pt x="2442" y="4339"/>
                    <a:pt x="3136" y="4236"/>
                  </a:cubicBezTo>
                  <a:cubicBezTo>
                    <a:pt x="4304" y="4103"/>
                    <a:pt x="5471" y="3803"/>
                    <a:pt x="6639" y="3402"/>
                  </a:cubicBezTo>
                  <a:cubicBezTo>
                    <a:pt x="7806" y="3002"/>
                    <a:pt x="8907" y="2468"/>
                    <a:pt x="9908" y="1901"/>
                  </a:cubicBezTo>
                  <a:cubicBezTo>
                    <a:pt x="10875" y="1301"/>
                    <a:pt x="11743" y="634"/>
                    <a:pt x="12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98"/>
            <p:cNvSpPr/>
            <p:nvPr/>
          </p:nvSpPr>
          <p:spPr>
            <a:xfrm>
              <a:off x="4262375" y="3929925"/>
              <a:ext cx="256875" cy="54500"/>
            </a:xfrm>
            <a:custGeom>
              <a:avLst/>
              <a:gdLst/>
              <a:ahLst/>
              <a:cxnLst/>
              <a:rect l="l" t="t" r="r" b="b"/>
              <a:pathLst>
                <a:path w="10275" h="2180" extrusionOk="0">
                  <a:moveTo>
                    <a:pt x="10275" y="0"/>
                  </a:moveTo>
                  <a:lnTo>
                    <a:pt x="10275" y="0"/>
                  </a:lnTo>
                  <a:cubicBezTo>
                    <a:pt x="8874" y="367"/>
                    <a:pt x="7039" y="868"/>
                    <a:pt x="5204" y="1268"/>
                  </a:cubicBezTo>
                  <a:cubicBezTo>
                    <a:pt x="3336" y="1635"/>
                    <a:pt x="1468" y="1902"/>
                    <a:pt x="1" y="2102"/>
                  </a:cubicBezTo>
                  <a:cubicBezTo>
                    <a:pt x="451" y="2153"/>
                    <a:pt x="945" y="2179"/>
                    <a:pt x="1468" y="2179"/>
                  </a:cubicBezTo>
                  <a:cubicBezTo>
                    <a:pt x="2652" y="2179"/>
                    <a:pt x="3986" y="2046"/>
                    <a:pt x="5305" y="1768"/>
                  </a:cubicBezTo>
                  <a:cubicBezTo>
                    <a:pt x="7173" y="1401"/>
                    <a:pt x="9007" y="701"/>
                    <a:pt x="10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98"/>
            <p:cNvSpPr/>
            <p:nvPr/>
          </p:nvSpPr>
          <p:spPr>
            <a:xfrm>
              <a:off x="4207350" y="4203450"/>
              <a:ext cx="379450" cy="40200"/>
            </a:xfrm>
            <a:custGeom>
              <a:avLst/>
              <a:gdLst/>
              <a:ahLst/>
              <a:cxnLst/>
              <a:rect l="l" t="t" r="r" b="b"/>
              <a:pathLst>
                <a:path w="15178" h="1608" extrusionOk="0">
                  <a:moveTo>
                    <a:pt x="0" y="1"/>
                  </a:moveTo>
                  <a:lnTo>
                    <a:pt x="0" y="1"/>
                  </a:lnTo>
                  <a:cubicBezTo>
                    <a:pt x="1001" y="434"/>
                    <a:pt x="2168" y="801"/>
                    <a:pt x="3469" y="1101"/>
                  </a:cubicBezTo>
                  <a:cubicBezTo>
                    <a:pt x="4737" y="1368"/>
                    <a:pt x="6138" y="1535"/>
                    <a:pt x="7539" y="1602"/>
                  </a:cubicBezTo>
                  <a:cubicBezTo>
                    <a:pt x="7718" y="1606"/>
                    <a:pt x="7897" y="1608"/>
                    <a:pt x="8075" y="1608"/>
                  </a:cubicBezTo>
                  <a:cubicBezTo>
                    <a:pt x="9322" y="1608"/>
                    <a:pt x="10537" y="1506"/>
                    <a:pt x="11675" y="1301"/>
                  </a:cubicBezTo>
                  <a:cubicBezTo>
                    <a:pt x="12976" y="1101"/>
                    <a:pt x="14177" y="768"/>
                    <a:pt x="15178" y="401"/>
                  </a:cubicBezTo>
                  <a:lnTo>
                    <a:pt x="15178" y="401"/>
                  </a:lnTo>
                  <a:cubicBezTo>
                    <a:pt x="14110" y="534"/>
                    <a:pt x="12909" y="668"/>
                    <a:pt x="11608" y="734"/>
                  </a:cubicBezTo>
                  <a:cubicBezTo>
                    <a:pt x="10633" y="809"/>
                    <a:pt x="9620" y="847"/>
                    <a:pt x="8597" y="847"/>
                  </a:cubicBezTo>
                  <a:cubicBezTo>
                    <a:pt x="8256" y="847"/>
                    <a:pt x="7914" y="843"/>
                    <a:pt x="7572" y="834"/>
                  </a:cubicBezTo>
                  <a:cubicBezTo>
                    <a:pt x="6205" y="801"/>
                    <a:pt x="4837" y="668"/>
                    <a:pt x="3536" y="534"/>
                  </a:cubicBezTo>
                  <a:cubicBezTo>
                    <a:pt x="2268" y="367"/>
                    <a:pt x="1068" y="20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98"/>
            <p:cNvSpPr/>
            <p:nvPr/>
          </p:nvSpPr>
          <p:spPr>
            <a:xfrm>
              <a:off x="4314925" y="4249325"/>
              <a:ext cx="241025" cy="42025"/>
            </a:xfrm>
            <a:custGeom>
              <a:avLst/>
              <a:gdLst/>
              <a:ahLst/>
              <a:cxnLst/>
              <a:rect l="l" t="t" r="r" b="b"/>
              <a:pathLst>
                <a:path w="9641" h="1681" extrusionOk="0">
                  <a:moveTo>
                    <a:pt x="0" y="0"/>
                  </a:moveTo>
                  <a:cubicBezTo>
                    <a:pt x="601" y="334"/>
                    <a:pt x="1335" y="667"/>
                    <a:pt x="2135" y="934"/>
                  </a:cubicBezTo>
                  <a:cubicBezTo>
                    <a:pt x="2936" y="1201"/>
                    <a:pt x="3803" y="1401"/>
                    <a:pt x="4704" y="1535"/>
                  </a:cubicBezTo>
                  <a:cubicBezTo>
                    <a:pt x="5392" y="1637"/>
                    <a:pt x="6080" y="1680"/>
                    <a:pt x="6738" y="1680"/>
                  </a:cubicBezTo>
                  <a:cubicBezTo>
                    <a:pt x="6941" y="1680"/>
                    <a:pt x="7142" y="1676"/>
                    <a:pt x="7339" y="1668"/>
                  </a:cubicBezTo>
                  <a:cubicBezTo>
                    <a:pt x="8206" y="1635"/>
                    <a:pt x="8973" y="1501"/>
                    <a:pt x="9640" y="1334"/>
                  </a:cubicBezTo>
                  <a:cubicBezTo>
                    <a:pt x="8273" y="1334"/>
                    <a:pt x="6505" y="1301"/>
                    <a:pt x="4770" y="1034"/>
                  </a:cubicBezTo>
                  <a:cubicBezTo>
                    <a:pt x="3036" y="801"/>
                    <a:pt x="1301" y="36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98"/>
            <p:cNvSpPr/>
            <p:nvPr/>
          </p:nvSpPr>
          <p:spPr>
            <a:xfrm>
              <a:off x="4063075" y="3339500"/>
              <a:ext cx="459525" cy="598775"/>
            </a:xfrm>
            <a:custGeom>
              <a:avLst/>
              <a:gdLst/>
              <a:ahLst/>
              <a:cxnLst/>
              <a:rect l="l" t="t" r="r" b="b"/>
              <a:pathLst>
                <a:path w="18381" h="23951" extrusionOk="0">
                  <a:moveTo>
                    <a:pt x="14010" y="0"/>
                  </a:moveTo>
                  <a:lnTo>
                    <a:pt x="3937" y="1101"/>
                  </a:lnTo>
                  <a:cubicBezTo>
                    <a:pt x="2369" y="2402"/>
                    <a:pt x="1101" y="4670"/>
                    <a:pt x="1101" y="4670"/>
                  </a:cubicBezTo>
                  <a:lnTo>
                    <a:pt x="3436" y="5805"/>
                  </a:lnTo>
                  <a:lnTo>
                    <a:pt x="0" y="8840"/>
                  </a:lnTo>
                  <a:cubicBezTo>
                    <a:pt x="1368" y="16512"/>
                    <a:pt x="5338" y="21716"/>
                    <a:pt x="6905" y="23751"/>
                  </a:cubicBezTo>
                  <a:lnTo>
                    <a:pt x="8340" y="23951"/>
                  </a:lnTo>
                  <a:cubicBezTo>
                    <a:pt x="10575" y="22383"/>
                    <a:pt x="16846" y="17213"/>
                    <a:pt x="18047" y="11108"/>
                  </a:cubicBezTo>
                  <a:lnTo>
                    <a:pt x="14611" y="7806"/>
                  </a:lnTo>
                  <a:lnTo>
                    <a:pt x="18380" y="5604"/>
                  </a:lnTo>
                  <a:cubicBezTo>
                    <a:pt x="18113" y="4937"/>
                    <a:pt x="16512" y="1502"/>
                    <a:pt x="14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98"/>
            <p:cNvSpPr/>
            <p:nvPr/>
          </p:nvSpPr>
          <p:spPr>
            <a:xfrm>
              <a:off x="4183150" y="3151025"/>
              <a:ext cx="115950" cy="193500"/>
            </a:xfrm>
            <a:custGeom>
              <a:avLst/>
              <a:gdLst/>
              <a:ahLst/>
              <a:cxnLst/>
              <a:rect l="l" t="t" r="r" b="b"/>
              <a:pathLst>
                <a:path w="4638" h="7740" extrusionOk="0">
                  <a:moveTo>
                    <a:pt x="4304" y="1"/>
                  </a:moveTo>
                  <a:lnTo>
                    <a:pt x="1" y="5605"/>
                  </a:lnTo>
                  <a:lnTo>
                    <a:pt x="568" y="6972"/>
                  </a:lnTo>
                  <a:lnTo>
                    <a:pt x="901" y="7740"/>
                  </a:lnTo>
                  <a:cubicBezTo>
                    <a:pt x="1735" y="7606"/>
                    <a:pt x="2503" y="7173"/>
                    <a:pt x="3070" y="6572"/>
                  </a:cubicBezTo>
                  <a:cubicBezTo>
                    <a:pt x="3837" y="5738"/>
                    <a:pt x="4271" y="4637"/>
                    <a:pt x="4437" y="3503"/>
                  </a:cubicBezTo>
                  <a:cubicBezTo>
                    <a:pt x="4637" y="2336"/>
                    <a:pt x="4604" y="1135"/>
                    <a:pt x="4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98"/>
            <p:cNvSpPr/>
            <p:nvPr/>
          </p:nvSpPr>
          <p:spPr>
            <a:xfrm>
              <a:off x="4204000" y="3149375"/>
              <a:ext cx="163475" cy="436150"/>
            </a:xfrm>
            <a:custGeom>
              <a:avLst/>
              <a:gdLst/>
              <a:ahLst/>
              <a:cxnLst/>
              <a:rect l="l" t="t" r="r" b="b"/>
              <a:pathLst>
                <a:path w="6539" h="17446" extrusionOk="0">
                  <a:moveTo>
                    <a:pt x="3537" y="0"/>
                  </a:moveTo>
                  <a:lnTo>
                    <a:pt x="3470" y="67"/>
                  </a:lnTo>
                  <a:cubicBezTo>
                    <a:pt x="3770" y="1201"/>
                    <a:pt x="3803" y="2402"/>
                    <a:pt x="3603" y="3569"/>
                  </a:cubicBezTo>
                  <a:cubicBezTo>
                    <a:pt x="3437" y="4703"/>
                    <a:pt x="3003" y="5804"/>
                    <a:pt x="2236" y="6638"/>
                  </a:cubicBezTo>
                  <a:cubicBezTo>
                    <a:pt x="1669" y="7239"/>
                    <a:pt x="901" y="7672"/>
                    <a:pt x="67" y="7806"/>
                  </a:cubicBezTo>
                  <a:lnTo>
                    <a:pt x="668" y="9173"/>
                  </a:lnTo>
                  <a:lnTo>
                    <a:pt x="334" y="11175"/>
                  </a:lnTo>
                  <a:cubicBezTo>
                    <a:pt x="201" y="11875"/>
                    <a:pt x="101" y="12576"/>
                    <a:pt x="34" y="13310"/>
                  </a:cubicBezTo>
                  <a:cubicBezTo>
                    <a:pt x="1" y="14477"/>
                    <a:pt x="34" y="15678"/>
                    <a:pt x="168" y="16879"/>
                  </a:cubicBezTo>
                  <a:cubicBezTo>
                    <a:pt x="1068" y="17146"/>
                    <a:pt x="2036" y="17312"/>
                    <a:pt x="3036" y="17446"/>
                  </a:cubicBezTo>
                  <a:cubicBezTo>
                    <a:pt x="4070" y="17446"/>
                    <a:pt x="5138" y="17379"/>
                    <a:pt x="6172" y="17212"/>
                  </a:cubicBezTo>
                  <a:cubicBezTo>
                    <a:pt x="6439" y="15211"/>
                    <a:pt x="6539" y="13176"/>
                    <a:pt x="6505" y="11141"/>
                  </a:cubicBezTo>
                  <a:lnTo>
                    <a:pt x="6372" y="6805"/>
                  </a:lnTo>
                  <a:lnTo>
                    <a:pt x="5638" y="5070"/>
                  </a:lnTo>
                  <a:lnTo>
                    <a:pt x="3537" y="0"/>
                  </a:lnTo>
                  <a:close/>
                </a:path>
              </a:pathLst>
            </a:custGeom>
            <a:solidFill>
              <a:srgbClr val="E9B4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98"/>
            <p:cNvSpPr/>
            <p:nvPr/>
          </p:nvSpPr>
          <p:spPr>
            <a:xfrm>
              <a:off x="4199000" y="3482100"/>
              <a:ext cx="80925" cy="103425"/>
            </a:xfrm>
            <a:custGeom>
              <a:avLst/>
              <a:gdLst/>
              <a:ahLst/>
              <a:cxnLst/>
              <a:rect l="l" t="t" r="r" b="b"/>
              <a:pathLst>
                <a:path w="3237" h="4137" extrusionOk="0">
                  <a:moveTo>
                    <a:pt x="234" y="1"/>
                  </a:moveTo>
                  <a:cubicBezTo>
                    <a:pt x="67" y="1301"/>
                    <a:pt x="1" y="2602"/>
                    <a:pt x="1" y="3903"/>
                  </a:cubicBezTo>
                  <a:cubicBezTo>
                    <a:pt x="1068" y="4037"/>
                    <a:pt x="2135" y="4137"/>
                    <a:pt x="3236" y="4137"/>
                  </a:cubicBezTo>
                  <a:cubicBezTo>
                    <a:pt x="2236" y="4003"/>
                    <a:pt x="1268" y="3837"/>
                    <a:pt x="368" y="3570"/>
                  </a:cubicBezTo>
                  <a:cubicBezTo>
                    <a:pt x="234" y="2369"/>
                    <a:pt x="201" y="1168"/>
                    <a:pt x="2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98"/>
            <p:cNvSpPr/>
            <p:nvPr/>
          </p:nvSpPr>
          <p:spPr>
            <a:xfrm>
              <a:off x="3374250" y="3936600"/>
              <a:ext cx="92600" cy="41725"/>
            </a:xfrm>
            <a:custGeom>
              <a:avLst/>
              <a:gdLst/>
              <a:ahLst/>
              <a:cxnLst/>
              <a:rect l="l" t="t" r="r" b="b"/>
              <a:pathLst>
                <a:path w="3704" h="1669" extrusionOk="0">
                  <a:moveTo>
                    <a:pt x="0" y="0"/>
                  </a:moveTo>
                  <a:lnTo>
                    <a:pt x="1935" y="801"/>
                  </a:lnTo>
                  <a:lnTo>
                    <a:pt x="3269" y="1668"/>
                  </a:lnTo>
                  <a:lnTo>
                    <a:pt x="3703" y="968"/>
                  </a:lnTo>
                  <a:lnTo>
                    <a:pt x="2836" y="20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98"/>
            <p:cNvSpPr/>
            <p:nvPr/>
          </p:nvSpPr>
          <p:spPr>
            <a:xfrm>
              <a:off x="3374250" y="3916575"/>
              <a:ext cx="70900" cy="25050"/>
            </a:xfrm>
            <a:custGeom>
              <a:avLst/>
              <a:gdLst/>
              <a:ahLst/>
              <a:cxnLst/>
              <a:rect l="l" t="t" r="r" b="b"/>
              <a:pathLst>
                <a:path w="2836" h="1002" extrusionOk="0">
                  <a:moveTo>
                    <a:pt x="2269" y="1"/>
                  </a:moveTo>
                  <a:lnTo>
                    <a:pt x="0" y="801"/>
                  </a:lnTo>
                  <a:lnTo>
                    <a:pt x="2836" y="1001"/>
                  </a:lnTo>
                  <a:lnTo>
                    <a:pt x="22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98"/>
            <p:cNvSpPr/>
            <p:nvPr/>
          </p:nvSpPr>
          <p:spPr>
            <a:xfrm>
              <a:off x="4251550" y="3276125"/>
              <a:ext cx="253525" cy="682175"/>
            </a:xfrm>
            <a:custGeom>
              <a:avLst/>
              <a:gdLst/>
              <a:ahLst/>
              <a:cxnLst/>
              <a:rect l="l" t="t" r="r" b="b"/>
              <a:pathLst>
                <a:path w="10141" h="27287" extrusionOk="0">
                  <a:moveTo>
                    <a:pt x="3736" y="0"/>
                  </a:moveTo>
                  <a:lnTo>
                    <a:pt x="4470" y="1735"/>
                  </a:lnTo>
                  <a:lnTo>
                    <a:pt x="4603" y="6071"/>
                  </a:lnTo>
                  <a:cubicBezTo>
                    <a:pt x="4637" y="8106"/>
                    <a:pt x="4537" y="10141"/>
                    <a:pt x="4270" y="12142"/>
                  </a:cubicBezTo>
                  <a:cubicBezTo>
                    <a:pt x="3936" y="14844"/>
                    <a:pt x="3336" y="17513"/>
                    <a:pt x="2435" y="20081"/>
                  </a:cubicBezTo>
                  <a:lnTo>
                    <a:pt x="0" y="27287"/>
                  </a:lnTo>
                  <a:cubicBezTo>
                    <a:pt x="0" y="27287"/>
                    <a:pt x="7572" y="20315"/>
                    <a:pt x="9907" y="13643"/>
                  </a:cubicBezTo>
                  <a:lnTo>
                    <a:pt x="6271" y="10241"/>
                  </a:lnTo>
                  <a:lnTo>
                    <a:pt x="10141" y="8006"/>
                  </a:lnTo>
                  <a:cubicBezTo>
                    <a:pt x="10141" y="8006"/>
                    <a:pt x="8273" y="2269"/>
                    <a:pt x="3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98"/>
            <p:cNvSpPr/>
            <p:nvPr/>
          </p:nvSpPr>
          <p:spPr>
            <a:xfrm>
              <a:off x="4082250" y="3325325"/>
              <a:ext cx="169325" cy="632975"/>
            </a:xfrm>
            <a:custGeom>
              <a:avLst/>
              <a:gdLst/>
              <a:ahLst/>
              <a:cxnLst/>
              <a:rect l="l" t="t" r="r" b="b"/>
              <a:pathLst>
                <a:path w="6773" h="25319" extrusionOk="0">
                  <a:moveTo>
                    <a:pt x="4604" y="0"/>
                  </a:moveTo>
                  <a:cubicBezTo>
                    <a:pt x="2536" y="2135"/>
                    <a:pt x="968" y="4904"/>
                    <a:pt x="968" y="4904"/>
                  </a:cubicBezTo>
                  <a:lnTo>
                    <a:pt x="3336" y="6305"/>
                  </a:lnTo>
                  <a:lnTo>
                    <a:pt x="1" y="9507"/>
                  </a:lnTo>
                  <a:cubicBezTo>
                    <a:pt x="1035" y="16779"/>
                    <a:pt x="6772" y="25319"/>
                    <a:pt x="6772" y="25319"/>
                  </a:cubicBezTo>
                  <a:lnTo>
                    <a:pt x="5304" y="17613"/>
                  </a:lnTo>
                  <a:cubicBezTo>
                    <a:pt x="4837" y="15145"/>
                    <a:pt x="4637" y="12676"/>
                    <a:pt x="4671" y="10174"/>
                  </a:cubicBezTo>
                  <a:cubicBezTo>
                    <a:pt x="4671" y="8140"/>
                    <a:pt x="4837" y="6138"/>
                    <a:pt x="5204" y="4137"/>
                  </a:cubicBezTo>
                  <a:lnTo>
                    <a:pt x="5538" y="2135"/>
                  </a:lnTo>
                  <a:lnTo>
                    <a:pt x="4937" y="768"/>
                  </a:lnTo>
                  <a:lnTo>
                    <a:pt x="46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98"/>
            <p:cNvSpPr/>
            <p:nvPr/>
          </p:nvSpPr>
          <p:spPr>
            <a:xfrm>
              <a:off x="4198175" y="3579675"/>
              <a:ext cx="160125" cy="378625"/>
            </a:xfrm>
            <a:custGeom>
              <a:avLst/>
              <a:gdLst/>
              <a:ahLst/>
              <a:cxnLst/>
              <a:rect l="l" t="t" r="r" b="b"/>
              <a:pathLst>
                <a:path w="6405" h="15145" extrusionOk="0">
                  <a:moveTo>
                    <a:pt x="34" y="0"/>
                  </a:moveTo>
                  <a:lnTo>
                    <a:pt x="34" y="0"/>
                  </a:lnTo>
                  <a:cubicBezTo>
                    <a:pt x="0" y="2502"/>
                    <a:pt x="200" y="4971"/>
                    <a:pt x="667" y="7439"/>
                  </a:cubicBezTo>
                  <a:lnTo>
                    <a:pt x="2135" y="15145"/>
                  </a:lnTo>
                  <a:lnTo>
                    <a:pt x="4570" y="7939"/>
                  </a:lnTo>
                  <a:cubicBezTo>
                    <a:pt x="5471" y="5371"/>
                    <a:pt x="6071" y="2702"/>
                    <a:pt x="6405" y="0"/>
                  </a:cubicBezTo>
                  <a:lnTo>
                    <a:pt x="6405" y="0"/>
                  </a:lnTo>
                  <a:cubicBezTo>
                    <a:pt x="5354" y="150"/>
                    <a:pt x="4287" y="226"/>
                    <a:pt x="3219" y="226"/>
                  </a:cubicBezTo>
                  <a:cubicBezTo>
                    <a:pt x="2152" y="226"/>
                    <a:pt x="1084" y="150"/>
                    <a:pt x="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98"/>
            <p:cNvSpPr/>
            <p:nvPr/>
          </p:nvSpPr>
          <p:spPr>
            <a:xfrm>
              <a:off x="4039725" y="2700900"/>
              <a:ext cx="222675" cy="106575"/>
            </a:xfrm>
            <a:custGeom>
              <a:avLst/>
              <a:gdLst/>
              <a:ahLst/>
              <a:cxnLst/>
              <a:rect l="l" t="t" r="r" b="b"/>
              <a:pathLst>
                <a:path w="8907" h="4263" extrusionOk="0">
                  <a:moveTo>
                    <a:pt x="3677" y="1"/>
                  </a:moveTo>
                  <a:cubicBezTo>
                    <a:pt x="3110" y="1"/>
                    <a:pt x="2546" y="71"/>
                    <a:pt x="2002" y="226"/>
                  </a:cubicBezTo>
                  <a:cubicBezTo>
                    <a:pt x="1268" y="426"/>
                    <a:pt x="567" y="793"/>
                    <a:pt x="0" y="1294"/>
                  </a:cubicBezTo>
                  <a:cubicBezTo>
                    <a:pt x="768" y="3028"/>
                    <a:pt x="2536" y="4263"/>
                    <a:pt x="4570" y="4263"/>
                  </a:cubicBezTo>
                  <a:cubicBezTo>
                    <a:pt x="6438" y="4263"/>
                    <a:pt x="8073" y="3262"/>
                    <a:pt x="8907" y="1727"/>
                  </a:cubicBezTo>
                  <a:cubicBezTo>
                    <a:pt x="8073" y="1227"/>
                    <a:pt x="7239" y="793"/>
                    <a:pt x="6305" y="460"/>
                  </a:cubicBezTo>
                  <a:cubicBezTo>
                    <a:pt x="5469" y="174"/>
                    <a:pt x="4570" y="1"/>
                    <a:pt x="36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98"/>
            <p:cNvSpPr/>
            <p:nvPr/>
          </p:nvSpPr>
          <p:spPr>
            <a:xfrm>
              <a:off x="4029725" y="2558100"/>
              <a:ext cx="249350" cy="186000"/>
            </a:xfrm>
            <a:custGeom>
              <a:avLst/>
              <a:gdLst/>
              <a:ahLst/>
              <a:cxnLst/>
              <a:rect l="l" t="t" r="r" b="b"/>
              <a:pathLst>
                <a:path w="9974" h="7440" extrusionOk="0">
                  <a:moveTo>
                    <a:pt x="4970" y="1"/>
                  </a:moveTo>
                  <a:cubicBezTo>
                    <a:pt x="2235" y="1"/>
                    <a:pt x="0" y="2236"/>
                    <a:pt x="0" y="5004"/>
                  </a:cubicBezTo>
                  <a:cubicBezTo>
                    <a:pt x="0" y="5705"/>
                    <a:pt x="134" y="6372"/>
                    <a:pt x="400" y="7006"/>
                  </a:cubicBezTo>
                  <a:cubicBezTo>
                    <a:pt x="967" y="6505"/>
                    <a:pt x="1668" y="6138"/>
                    <a:pt x="2402" y="5938"/>
                  </a:cubicBezTo>
                  <a:cubicBezTo>
                    <a:pt x="2946" y="5783"/>
                    <a:pt x="3510" y="5713"/>
                    <a:pt x="4077" y="5713"/>
                  </a:cubicBezTo>
                  <a:cubicBezTo>
                    <a:pt x="4970" y="5713"/>
                    <a:pt x="5869" y="5886"/>
                    <a:pt x="6705" y="6172"/>
                  </a:cubicBezTo>
                  <a:cubicBezTo>
                    <a:pt x="7639" y="6505"/>
                    <a:pt x="8473" y="6939"/>
                    <a:pt x="9307" y="7439"/>
                  </a:cubicBezTo>
                  <a:cubicBezTo>
                    <a:pt x="9740" y="6739"/>
                    <a:pt x="9974" y="5905"/>
                    <a:pt x="9974" y="5004"/>
                  </a:cubicBezTo>
                  <a:cubicBezTo>
                    <a:pt x="9974" y="2236"/>
                    <a:pt x="7739" y="1"/>
                    <a:pt x="49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98"/>
            <p:cNvSpPr/>
            <p:nvPr/>
          </p:nvSpPr>
          <p:spPr>
            <a:xfrm>
              <a:off x="3822075" y="2749450"/>
              <a:ext cx="532900" cy="485000"/>
            </a:xfrm>
            <a:custGeom>
              <a:avLst/>
              <a:gdLst/>
              <a:ahLst/>
              <a:cxnLst/>
              <a:rect l="l" t="t" r="r" b="b"/>
              <a:pathLst>
                <a:path w="21316" h="19400" extrusionOk="0">
                  <a:moveTo>
                    <a:pt x="9422" y="0"/>
                  </a:moveTo>
                  <a:cubicBezTo>
                    <a:pt x="8578" y="0"/>
                    <a:pt x="7732" y="104"/>
                    <a:pt x="6905" y="319"/>
                  </a:cubicBezTo>
                  <a:cubicBezTo>
                    <a:pt x="4503" y="953"/>
                    <a:pt x="2335" y="2587"/>
                    <a:pt x="1234" y="4822"/>
                  </a:cubicBezTo>
                  <a:cubicBezTo>
                    <a:pt x="0" y="7224"/>
                    <a:pt x="67" y="10126"/>
                    <a:pt x="934" y="12661"/>
                  </a:cubicBezTo>
                  <a:cubicBezTo>
                    <a:pt x="1835" y="15230"/>
                    <a:pt x="3469" y="17431"/>
                    <a:pt x="5304" y="19399"/>
                  </a:cubicBezTo>
                  <a:cubicBezTo>
                    <a:pt x="10041" y="19133"/>
                    <a:pt x="15211" y="17798"/>
                    <a:pt x="19347" y="15463"/>
                  </a:cubicBezTo>
                  <a:cubicBezTo>
                    <a:pt x="20948" y="12028"/>
                    <a:pt x="21315" y="8025"/>
                    <a:pt x="20348" y="4355"/>
                  </a:cubicBezTo>
                  <a:cubicBezTo>
                    <a:pt x="20014" y="3155"/>
                    <a:pt x="19514" y="1954"/>
                    <a:pt x="18513" y="1186"/>
                  </a:cubicBezTo>
                  <a:cubicBezTo>
                    <a:pt x="17892" y="703"/>
                    <a:pt x="17073" y="452"/>
                    <a:pt x="16261" y="452"/>
                  </a:cubicBezTo>
                  <a:cubicBezTo>
                    <a:pt x="15506" y="452"/>
                    <a:pt x="14756" y="669"/>
                    <a:pt x="14177" y="1120"/>
                  </a:cubicBezTo>
                  <a:cubicBezTo>
                    <a:pt x="12701" y="393"/>
                    <a:pt x="11065" y="0"/>
                    <a:pt x="94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98"/>
            <p:cNvSpPr/>
            <p:nvPr/>
          </p:nvSpPr>
          <p:spPr>
            <a:xfrm>
              <a:off x="3932150" y="3248400"/>
              <a:ext cx="25775" cy="27750"/>
            </a:xfrm>
            <a:custGeom>
              <a:avLst/>
              <a:gdLst/>
              <a:ahLst/>
              <a:cxnLst/>
              <a:rect l="l" t="t" r="r" b="b"/>
              <a:pathLst>
                <a:path w="1031" h="1110" extrusionOk="0">
                  <a:moveTo>
                    <a:pt x="385" y="1"/>
                  </a:moveTo>
                  <a:cubicBezTo>
                    <a:pt x="348" y="1"/>
                    <a:pt x="309" y="3"/>
                    <a:pt x="267" y="9"/>
                  </a:cubicBezTo>
                  <a:lnTo>
                    <a:pt x="0" y="642"/>
                  </a:lnTo>
                  <a:lnTo>
                    <a:pt x="734" y="1109"/>
                  </a:lnTo>
                  <a:cubicBezTo>
                    <a:pt x="987" y="794"/>
                    <a:pt x="1030" y="1"/>
                    <a:pt x="385" y="1"/>
                  </a:cubicBezTo>
                  <a:close/>
                </a:path>
              </a:pathLst>
            </a:custGeom>
            <a:solidFill>
              <a:srgbClr val="E0A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98"/>
            <p:cNvSpPr/>
            <p:nvPr/>
          </p:nvSpPr>
          <p:spPr>
            <a:xfrm>
              <a:off x="3866275" y="3149225"/>
              <a:ext cx="125950" cy="115975"/>
            </a:xfrm>
            <a:custGeom>
              <a:avLst/>
              <a:gdLst/>
              <a:ahLst/>
              <a:cxnLst/>
              <a:rect l="l" t="t" r="r" b="b"/>
              <a:pathLst>
                <a:path w="5038" h="4639" extrusionOk="0">
                  <a:moveTo>
                    <a:pt x="2551" y="0"/>
                  </a:moveTo>
                  <a:cubicBezTo>
                    <a:pt x="2414" y="0"/>
                    <a:pt x="2275" y="13"/>
                    <a:pt x="2135" y="39"/>
                  </a:cubicBezTo>
                  <a:cubicBezTo>
                    <a:pt x="867" y="240"/>
                    <a:pt x="0" y="1440"/>
                    <a:pt x="234" y="2708"/>
                  </a:cubicBezTo>
                  <a:cubicBezTo>
                    <a:pt x="444" y="3849"/>
                    <a:pt x="1438" y="4639"/>
                    <a:pt x="2535" y="4639"/>
                  </a:cubicBezTo>
                  <a:cubicBezTo>
                    <a:pt x="2657" y="4639"/>
                    <a:pt x="2779" y="4629"/>
                    <a:pt x="2902" y="4609"/>
                  </a:cubicBezTo>
                  <a:cubicBezTo>
                    <a:pt x="4170" y="4376"/>
                    <a:pt x="5037" y="3175"/>
                    <a:pt x="4804" y="1907"/>
                  </a:cubicBezTo>
                  <a:cubicBezTo>
                    <a:pt x="4596" y="783"/>
                    <a:pt x="3629" y="0"/>
                    <a:pt x="2551" y="0"/>
                  </a:cubicBezTo>
                  <a:close/>
                </a:path>
              </a:pathLst>
            </a:custGeom>
            <a:solidFill>
              <a:srgbClr val="DB93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98"/>
            <p:cNvSpPr/>
            <p:nvPr/>
          </p:nvSpPr>
          <p:spPr>
            <a:xfrm>
              <a:off x="3892125" y="3173000"/>
              <a:ext cx="74225" cy="67825"/>
            </a:xfrm>
            <a:custGeom>
              <a:avLst/>
              <a:gdLst/>
              <a:ahLst/>
              <a:cxnLst/>
              <a:rect l="l" t="t" r="r" b="b"/>
              <a:pathLst>
                <a:path w="2969" h="2713" extrusionOk="0">
                  <a:moveTo>
                    <a:pt x="1482" y="1"/>
                  </a:moveTo>
                  <a:cubicBezTo>
                    <a:pt x="1401" y="1"/>
                    <a:pt x="1318" y="8"/>
                    <a:pt x="1234" y="22"/>
                  </a:cubicBezTo>
                  <a:cubicBezTo>
                    <a:pt x="501" y="156"/>
                    <a:pt x="0" y="856"/>
                    <a:pt x="134" y="1590"/>
                  </a:cubicBezTo>
                  <a:cubicBezTo>
                    <a:pt x="252" y="2244"/>
                    <a:pt x="822" y="2713"/>
                    <a:pt x="1463" y="2713"/>
                  </a:cubicBezTo>
                  <a:cubicBezTo>
                    <a:pt x="1542" y="2713"/>
                    <a:pt x="1621" y="2706"/>
                    <a:pt x="1701" y="2691"/>
                  </a:cubicBezTo>
                  <a:cubicBezTo>
                    <a:pt x="2469" y="2558"/>
                    <a:pt x="2969" y="1857"/>
                    <a:pt x="2836" y="1123"/>
                  </a:cubicBezTo>
                  <a:cubicBezTo>
                    <a:pt x="2717" y="469"/>
                    <a:pt x="2148" y="1"/>
                    <a:pt x="1482" y="1"/>
                  </a:cubicBezTo>
                  <a:close/>
                </a:path>
              </a:pathLst>
            </a:custGeom>
            <a:solidFill>
              <a:srgbClr val="D1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98"/>
            <p:cNvSpPr/>
            <p:nvPr/>
          </p:nvSpPr>
          <p:spPr>
            <a:xfrm>
              <a:off x="3925475" y="3249425"/>
              <a:ext cx="25050" cy="32025"/>
            </a:xfrm>
            <a:custGeom>
              <a:avLst/>
              <a:gdLst/>
              <a:ahLst/>
              <a:cxnLst/>
              <a:rect l="l" t="t" r="r" b="b"/>
              <a:pathLst>
                <a:path w="1002" h="1281" extrusionOk="0">
                  <a:moveTo>
                    <a:pt x="201" y="1"/>
                  </a:moveTo>
                  <a:cubicBezTo>
                    <a:pt x="134" y="1"/>
                    <a:pt x="67" y="68"/>
                    <a:pt x="67" y="134"/>
                  </a:cubicBezTo>
                  <a:cubicBezTo>
                    <a:pt x="0" y="334"/>
                    <a:pt x="0" y="535"/>
                    <a:pt x="67" y="701"/>
                  </a:cubicBezTo>
                  <a:cubicBezTo>
                    <a:pt x="101" y="902"/>
                    <a:pt x="201" y="1035"/>
                    <a:pt x="334" y="1168"/>
                  </a:cubicBezTo>
                  <a:cubicBezTo>
                    <a:pt x="384" y="1243"/>
                    <a:pt x="490" y="1281"/>
                    <a:pt x="597" y="1281"/>
                  </a:cubicBezTo>
                  <a:cubicBezTo>
                    <a:pt x="632" y="1281"/>
                    <a:pt x="668" y="1277"/>
                    <a:pt x="701" y="1268"/>
                  </a:cubicBezTo>
                  <a:cubicBezTo>
                    <a:pt x="901" y="1202"/>
                    <a:pt x="1001" y="1068"/>
                    <a:pt x="1001" y="1068"/>
                  </a:cubicBezTo>
                  <a:cubicBezTo>
                    <a:pt x="734" y="835"/>
                    <a:pt x="568" y="501"/>
                    <a:pt x="534" y="134"/>
                  </a:cubicBezTo>
                  <a:cubicBezTo>
                    <a:pt x="534" y="68"/>
                    <a:pt x="467" y="1"/>
                    <a:pt x="367" y="1"/>
                  </a:cubicBezTo>
                  <a:close/>
                </a:path>
              </a:pathLst>
            </a:custGeom>
            <a:solidFill>
              <a:srgbClr val="ECB3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98"/>
            <p:cNvSpPr/>
            <p:nvPr/>
          </p:nvSpPr>
          <p:spPr>
            <a:xfrm>
              <a:off x="3920475" y="2914200"/>
              <a:ext cx="391975" cy="425400"/>
            </a:xfrm>
            <a:custGeom>
              <a:avLst/>
              <a:gdLst/>
              <a:ahLst/>
              <a:cxnLst/>
              <a:rect l="l" t="t" r="r" b="b"/>
              <a:pathLst>
                <a:path w="15679" h="17016" extrusionOk="0">
                  <a:moveTo>
                    <a:pt x="8673" y="0"/>
                  </a:moveTo>
                  <a:cubicBezTo>
                    <a:pt x="7939" y="2102"/>
                    <a:pt x="6605" y="3936"/>
                    <a:pt x="4870" y="5271"/>
                  </a:cubicBezTo>
                  <a:cubicBezTo>
                    <a:pt x="3436" y="6372"/>
                    <a:pt x="1768" y="7105"/>
                    <a:pt x="0" y="7439"/>
                  </a:cubicBezTo>
                  <a:lnTo>
                    <a:pt x="601" y="10941"/>
                  </a:lnTo>
                  <a:cubicBezTo>
                    <a:pt x="1228" y="14527"/>
                    <a:pt x="4318" y="17016"/>
                    <a:pt x="7809" y="17016"/>
                  </a:cubicBezTo>
                  <a:cubicBezTo>
                    <a:pt x="8215" y="17016"/>
                    <a:pt x="8627" y="16982"/>
                    <a:pt x="9040" y="16912"/>
                  </a:cubicBezTo>
                  <a:cubicBezTo>
                    <a:pt x="13010" y="16212"/>
                    <a:pt x="15678" y="12443"/>
                    <a:pt x="14978" y="8440"/>
                  </a:cubicBezTo>
                  <a:lnTo>
                    <a:pt x="14844" y="7639"/>
                  </a:lnTo>
                  <a:cubicBezTo>
                    <a:pt x="13577" y="7072"/>
                    <a:pt x="9974" y="5071"/>
                    <a:pt x="8673" y="0"/>
                  </a:cubicBezTo>
                  <a:close/>
                </a:path>
              </a:pathLst>
            </a:custGeom>
            <a:solidFill>
              <a:srgbClr val="E9B4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98"/>
            <p:cNvSpPr/>
            <p:nvPr/>
          </p:nvSpPr>
          <p:spPr>
            <a:xfrm>
              <a:off x="4335775" y="3164175"/>
              <a:ext cx="25775" cy="27750"/>
            </a:xfrm>
            <a:custGeom>
              <a:avLst/>
              <a:gdLst/>
              <a:ahLst/>
              <a:cxnLst/>
              <a:rect l="l" t="t" r="r" b="b"/>
              <a:pathLst>
                <a:path w="1031" h="1110" extrusionOk="0">
                  <a:moveTo>
                    <a:pt x="381" y="1"/>
                  </a:moveTo>
                  <a:cubicBezTo>
                    <a:pt x="345" y="1"/>
                    <a:pt x="307" y="3"/>
                    <a:pt x="267" y="8"/>
                  </a:cubicBezTo>
                  <a:lnTo>
                    <a:pt x="0" y="642"/>
                  </a:lnTo>
                  <a:lnTo>
                    <a:pt x="734" y="1109"/>
                  </a:lnTo>
                  <a:cubicBezTo>
                    <a:pt x="987" y="825"/>
                    <a:pt x="1030" y="1"/>
                    <a:pt x="381" y="1"/>
                  </a:cubicBezTo>
                  <a:close/>
                </a:path>
              </a:pathLst>
            </a:custGeom>
            <a:solidFill>
              <a:srgbClr val="E0A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98"/>
            <p:cNvSpPr/>
            <p:nvPr/>
          </p:nvSpPr>
          <p:spPr>
            <a:xfrm>
              <a:off x="4279050" y="3063475"/>
              <a:ext cx="115950" cy="115925"/>
            </a:xfrm>
            <a:custGeom>
              <a:avLst/>
              <a:gdLst/>
              <a:ahLst/>
              <a:cxnLst/>
              <a:rect l="l" t="t" r="r" b="b"/>
              <a:pathLst>
                <a:path w="4638" h="4637" extrusionOk="0">
                  <a:moveTo>
                    <a:pt x="2303" y="0"/>
                  </a:moveTo>
                  <a:cubicBezTo>
                    <a:pt x="1035" y="0"/>
                    <a:pt x="1" y="1034"/>
                    <a:pt x="1" y="2302"/>
                  </a:cubicBezTo>
                  <a:cubicBezTo>
                    <a:pt x="1" y="3569"/>
                    <a:pt x="1035" y="4637"/>
                    <a:pt x="2303" y="4637"/>
                  </a:cubicBezTo>
                  <a:cubicBezTo>
                    <a:pt x="3603" y="4637"/>
                    <a:pt x="4638" y="3569"/>
                    <a:pt x="4638" y="2302"/>
                  </a:cubicBezTo>
                  <a:cubicBezTo>
                    <a:pt x="4638" y="1034"/>
                    <a:pt x="3603" y="0"/>
                    <a:pt x="2303" y="0"/>
                  </a:cubicBezTo>
                  <a:close/>
                </a:path>
              </a:pathLst>
            </a:custGeom>
            <a:solidFill>
              <a:srgbClr val="E9B4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98"/>
            <p:cNvSpPr/>
            <p:nvPr/>
          </p:nvSpPr>
          <p:spPr>
            <a:xfrm>
              <a:off x="4303250" y="3086825"/>
              <a:ext cx="67575" cy="68400"/>
            </a:xfrm>
            <a:custGeom>
              <a:avLst/>
              <a:gdLst/>
              <a:ahLst/>
              <a:cxnLst/>
              <a:rect l="l" t="t" r="r" b="b"/>
              <a:pathLst>
                <a:path w="2703" h="2736" extrusionOk="0">
                  <a:moveTo>
                    <a:pt x="1335" y="0"/>
                  </a:moveTo>
                  <a:cubicBezTo>
                    <a:pt x="601" y="0"/>
                    <a:pt x="0" y="634"/>
                    <a:pt x="0" y="1368"/>
                  </a:cubicBezTo>
                  <a:cubicBezTo>
                    <a:pt x="0" y="2135"/>
                    <a:pt x="601" y="2736"/>
                    <a:pt x="1335" y="2736"/>
                  </a:cubicBezTo>
                  <a:cubicBezTo>
                    <a:pt x="2102" y="2736"/>
                    <a:pt x="2702" y="2135"/>
                    <a:pt x="2702" y="1368"/>
                  </a:cubicBezTo>
                  <a:cubicBezTo>
                    <a:pt x="2702" y="634"/>
                    <a:pt x="2102" y="0"/>
                    <a:pt x="1335" y="0"/>
                  </a:cubicBezTo>
                  <a:close/>
                </a:path>
              </a:pathLst>
            </a:custGeom>
            <a:solidFill>
              <a:srgbClr val="DB93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98"/>
            <p:cNvSpPr/>
            <p:nvPr/>
          </p:nvSpPr>
          <p:spPr>
            <a:xfrm>
              <a:off x="4329100" y="3165200"/>
              <a:ext cx="25050" cy="32025"/>
            </a:xfrm>
            <a:custGeom>
              <a:avLst/>
              <a:gdLst/>
              <a:ahLst/>
              <a:cxnLst/>
              <a:rect l="l" t="t" r="r" b="b"/>
              <a:pathLst>
                <a:path w="1002" h="1281" extrusionOk="0">
                  <a:moveTo>
                    <a:pt x="200" y="1"/>
                  </a:moveTo>
                  <a:cubicBezTo>
                    <a:pt x="134" y="1"/>
                    <a:pt x="67" y="68"/>
                    <a:pt x="67" y="134"/>
                  </a:cubicBezTo>
                  <a:cubicBezTo>
                    <a:pt x="0" y="301"/>
                    <a:pt x="0" y="535"/>
                    <a:pt x="67" y="701"/>
                  </a:cubicBezTo>
                  <a:cubicBezTo>
                    <a:pt x="100" y="868"/>
                    <a:pt x="200" y="1035"/>
                    <a:pt x="301" y="1168"/>
                  </a:cubicBezTo>
                  <a:cubicBezTo>
                    <a:pt x="376" y="1243"/>
                    <a:pt x="469" y="1281"/>
                    <a:pt x="568" y="1281"/>
                  </a:cubicBezTo>
                  <a:cubicBezTo>
                    <a:pt x="601" y="1281"/>
                    <a:pt x="634" y="1277"/>
                    <a:pt x="667" y="1268"/>
                  </a:cubicBezTo>
                  <a:cubicBezTo>
                    <a:pt x="868" y="1202"/>
                    <a:pt x="1001" y="1068"/>
                    <a:pt x="1001" y="1068"/>
                  </a:cubicBezTo>
                  <a:cubicBezTo>
                    <a:pt x="734" y="835"/>
                    <a:pt x="567" y="501"/>
                    <a:pt x="534" y="134"/>
                  </a:cubicBezTo>
                  <a:cubicBezTo>
                    <a:pt x="534" y="68"/>
                    <a:pt x="467" y="1"/>
                    <a:pt x="367" y="1"/>
                  </a:cubicBezTo>
                  <a:close/>
                </a:path>
              </a:pathLst>
            </a:custGeom>
            <a:solidFill>
              <a:srgbClr val="ECB3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98"/>
            <p:cNvSpPr/>
            <p:nvPr/>
          </p:nvSpPr>
          <p:spPr>
            <a:xfrm>
              <a:off x="3954650" y="3071850"/>
              <a:ext cx="94275" cy="35850"/>
            </a:xfrm>
            <a:custGeom>
              <a:avLst/>
              <a:gdLst/>
              <a:ahLst/>
              <a:cxnLst/>
              <a:rect l="l" t="t" r="r" b="b"/>
              <a:pathLst>
                <a:path w="3771" h="1434" extrusionOk="0">
                  <a:moveTo>
                    <a:pt x="2095" y="1"/>
                  </a:moveTo>
                  <a:cubicBezTo>
                    <a:pt x="1966" y="1"/>
                    <a:pt x="1835" y="11"/>
                    <a:pt x="1702" y="32"/>
                  </a:cubicBezTo>
                  <a:cubicBezTo>
                    <a:pt x="902" y="199"/>
                    <a:pt x="268" y="766"/>
                    <a:pt x="1" y="1433"/>
                  </a:cubicBezTo>
                  <a:cubicBezTo>
                    <a:pt x="1117" y="968"/>
                    <a:pt x="2319" y="762"/>
                    <a:pt x="3501" y="762"/>
                  </a:cubicBezTo>
                  <a:cubicBezTo>
                    <a:pt x="3591" y="762"/>
                    <a:pt x="3681" y="764"/>
                    <a:pt x="3770" y="766"/>
                  </a:cubicBezTo>
                  <a:cubicBezTo>
                    <a:pt x="3406" y="289"/>
                    <a:pt x="2781" y="1"/>
                    <a:pt x="2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98"/>
            <p:cNvSpPr/>
            <p:nvPr/>
          </p:nvSpPr>
          <p:spPr>
            <a:xfrm>
              <a:off x="4102275" y="3045725"/>
              <a:ext cx="105100" cy="38625"/>
            </a:xfrm>
            <a:custGeom>
              <a:avLst/>
              <a:gdLst/>
              <a:ahLst/>
              <a:cxnLst/>
              <a:rect l="l" t="t" r="r" b="b"/>
              <a:pathLst>
                <a:path w="4204" h="1545" extrusionOk="0">
                  <a:moveTo>
                    <a:pt x="2369" y="0"/>
                  </a:moveTo>
                  <a:cubicBezTo>
                    <a:pt x="2215" y="0"/>
                    <a:pt x="2059" y="14"/>
                    <a:pt x="1902" y="43"/>
                  </a:cubicBezTo>
                  <a:cubicBezTo>
                    <a:pt x="1001" y="177"/>
                    <a:pt x="300" y="810"/>
                    <a:pt x="0" y="1544"/>
                  </a:cubicBezTo>
                  <a:cubicBezTo>
                    <a:pt x="1334" y="1044"/>
                    <a:pt x="2769" y="777"/>
                    <a:pt x="4203" y="777"/>
                  </a:cubicBezTo>
                  <a:cubicBezTo>
                    <a:pt x="3763" y="309"/>
                    <a:pt x="3095" y="0"/>
                    <a:pt x="23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98"/>
            <p:cNvSpPr/>
            <p:nvPr/>
          </p:nvSpPr>
          <p:spPr>
            <a:xfrm>
              <a:off x="4136450" y="3097650"/>
              <a:ext cx="38400" cy="30900"/>
            </a:xfrm>
            <a:custGeom>
              <a:avLst/>
              <a:gdLst/>
              <a:ahLst/>
              <a:cxnLst/>
              <a:rect l="l" t="t" r="r" b="b"/>
              <a:pathLst>
                <a:path w="1536" h="1236" extrusionOk="0">
                  <a:moveTo>
                    <a:pt x="601" y="1"/>
                  </a:moveTo>
                  <a:cubicBezTo>
                    <a:pt x="268" y="1"/>
                    <a:pt x="1" y="268"/>
                    <a:pt x="1" y="601"/>
                  </a:cubicBezTo>
                  <a:cubicBezTo>
                    <a:pt x="1" y="968"/>
                    <a:pt x="268" y="1235"/>
                    <a:pt x="601" y="1235"/>
                  </a:cubicBezTo>
                  <a:cubicBezTo>
                    <a:pt x="968" y="1235"/>
                    <a:pt x="1235" y="968"/>
                    <a:pt x="1235" y="601"/>
                  </a:cubicBezTo>
                  <a:cubicBezTo>
                    <a:pt x="1235" y="568"/>
                    <a:pt x="1235" y="535"/>
                    <a:pt x="1235" y="468"/>
                  </a:cubicBezTo>
                  <a:lnTo>
                    <a:pt x="1502" y="134"/>
                  </a:lnTo>
                  <a:cubicBezTo>
                    <a:pt x="1535" y="101"/>
                    <a:pt x="1469" y="34"/>
                    <a:pt x="1402" y="34"/>
                  </a:cubicBezTo>
                  <a:lnTo>
                    <a:pt x="1002" y="134"/>
                  </a:lnTo>
                  <a:cubicBezTo>
                    <a:pt x="901" y="34"/>
                    <a:pt x="768" y="1"/>
                    <a:pt x="6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98"/>
            <p:cNvSpPr/>
            <p:nvPr/>
          </p:nvSpPr>
          <p:spPr>
            <a:xfrm>
              <a:off x="3967175" y="3114875"/>
              <a:ext cx="41725" cy="31250"/>
            </a:xfrm>
            <a:custGeom>
              <a:avLst/>
              <a:gdLst/>
              <a:ahLst/>
              <a:cxnLst/>
              <a:rect l="l" t="t" r="r" b="b"/>
              <a:pathLst>
                <a:path w="1669" h="1250" extrusionOk="0">
                  <a:moveTo>
                    <a:pt x="992" y="1"/>
                  </a:moveTo>
                  <a:cubicBezTo>
                    <a:pt x="952" y="1"/>
                    <a:pt x="910" y="5"/>
                    <a:pt x="868" y="12"/>
                  </a:cubicBezTo>
                  <a:cubicBezTo>
                    <a:pt x="734" y="12"/>
                    <a:pt x="601" y="112"/>
                    <a:pt x="534" y="213"/>
                  </a:cubicBezTo>
                  <a:lnTo>
                    <a:pt x="100" y="179"/>
                  </a:lnTo>
                  <a:cubicBezTo>
                    <a:pt x="34" y="179"/>
                    <a:pt x="0" y="246"/>
                    <a:pt x="34" y="313"/>
                  </a:cubicBezTo>
                  <a:lnTo>
                    <a:pt x="367" y="579"/>
                  </a:lnTo>
                  <a:cubicBezTo>
                    <a:pt x="367" y="613"/>
                    <a:pt x="367" y="680"/>
                    <a:pt x="367" y="713"/>
                  </a:cubicBezTo>
                  <a:cubicBezTo>
                    <a:pt x="430" y="1025"/>
                    <a:pt x="697" y="1250"/>
                    <a:pt x="1032" y="1250"/>
                  </a:cubicBezTo>
                  <a:cubicBezTo>
                    <a:pt x="1055" y="1250"/>
                    <a:pt x="1078" y="1249"/>
                    <a:pt x="1101" y="1247"/>
                  </a:cubicBezTo>
                  <a:cubicBezTo>
                    <a:pt x="1435" y="1180"/>
                    <a:pt x="1668" y="846"/>
                    <a:pt x="1601" y="513"/>
                  </a:cubicBezTo>
                  <a:cubicBezTo>
                    <a:pt x="1542" y="218"/>
                    <a:pt x="1301" y="1"/>
                    <a:pt x="992" y="1"/>
                  </a:cubicBezTo>
                  <a:close/>
                </a:path>
              </a:pathLst>
            </a:custGeom>
            <a:solidFill>
              <a:srgbClr val="272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98"/>
            <p:cNvSpPr/>
            <p:nvPr/>
          </p:nvSpPr>
          <p:spPr>
            <a:xfrm>
              <a:off x="4039725" y="3201900"/>
              <a:ext cx="42550" cy="17550"/>
            </a:xfrm>
            <a:custGeom>
              <a:avLst/>
              <a:gdLst/>
              <a:ahLst/>
              <a:cxnLst/>
              <a:rect l="l" t="t" r="r" b="b"/>
              <a:pathLst>
                <a:path w="1702" h="702" extrusionOk="0">
                  <a:moveTo>
                    <a:pt x="1702" y="1"/>
                  </a:moveTo>
                  <a:lnTo>
                    <a:pt x="1702" y="1"/>
                  </a:lnTo>
                  <a:cubicBezTo>
                    <a:pt x="1135" y="101"/>
                    <a:pt x="567" y="134"/>
                    <a:pt x="0" y="134"/>
                  </a:cubicBezTo>
                  <a:cubicBezTo>
                    <a:pt x="167" y="468"/>
                    <a:pt x="501" y="701"/>
                    <a:pt x="868" y="701"/>
                  </a:cubicBezTo>
                  <a:cubicBezTo>
                    <a:pt x="1235" y="701"/>
                    <a:pt x="1535" y="334"/>
                    <a:pt x="1702" y="1"/>
                  </a:cubicBezTo>
                  <a:close/>
                </a:path>
              </a:pathLst>
            </a:custGeom>
            <a:solidFill>
              <a:srgbClr val="DB93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98"/>
            <p:cNvSpPr/>
            <p:nvPr/>
          </p:nvSpPr>
          <p:spPr>
            <a:xfrm>
              <a:off x="4048050" y="3226075"/>
              <a:ext cx="122625" cy="53925"/>
            </a:xfrm>
            <a:custGeom>
              <a:avLst/>
              <a:gdLst/>
              <a:ahLst/>
              <a:cxnLst/>
              <a:rect l="l" t="t" r="r" b="b"/>
              <a:pathLst>
                <a:path w="4905" h="2157" extrusionOk="0">
                  <a:moveTo>
                    <a:pt x="4904" y="1"/>
                  </a:moveTo>
                  <a:cubicBezTo>
                    <a:pt x="3337" y="568"/>
                    <a:pt x="1669" y="868"/>
                    <a:pt x="1" y="868"/>
                  </a:cubicBezTo>
                  <a:cubicBezTo>
                    <a:pt x="510" y="1646"/>
                    <a:pt x="1422" y="2156"/>
                    <a:pt x="2327" y="2156"/>
                  </a:cubicBezTo>
                  <a:cubicBezTo>
                    <a:pt x="2430" y="2156"/>
                    <a:pt x="2533" y="2149"/>
                    <a:pt x="2636" y="2136"/>
                  </a:cubicBezTo>
                  <a:cubicBezTo>
                    <a:pt x="3670" y="1969"/>
                    <a:pt x="4604" y="1002"/>
                    <a:pt x="49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98"/>
            <p:cNvSpPr/>
            <p:nvPr/>
          </p:nvSpPr>
          <p:spPr>
            <a:xfrm>
              <a:off x="3905450" y="2862500"/>
              <a:ext cx="186825" cy="101400"/>
            </a:xfrm>
            <a:custGeom>
              <a:avLst/>
              <a:gdLst/>
              <a:ahLst/>
              <a:cxnLst/>
              <a:rect l="l" t="t" r="r" b="b"/>
              <a:pathLst>
                <a:path w="7473" h="4056" extrusionOk="0">
                  <a:moveTo>
                    <a:pt x="7473" y="0"/>
                  </a:moveTo>
                  <a:lnTo>
                    <a:pt x="1" y="3703"/>
                  </a:lnTo>
                  <a:cubicBezTo>
                    <a:pt x="631" y="3937"/>
                    <a:pt x="1299" y="4056"/>
                    <a:pt x="1975" y="4056"/>
                  </a:cubicBezTo>
                  <a:cubicBezTo>
                    <a:pt x="2838" y="4056"/>
                    <a:pt x="3714" y="3862"/>
                    <a:pt x="4537" y="3469"/>
                  </a:cubicBezTo>
                  <a:cubicBezTo>
                    <a:pt x="6005" y="2735"/>
                    <a:pt x="7039" y="1435"/>
                    <a:pt x="7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98"/>
            <p:cNvSpPr/>
            <p:nvPr/>
          </p:nvSpPr>
          <p:spPr>
            <a:xfrm>
              <a:off x="3992200" y="2819950"/>
              <a:ext cx="112600" cy="24225"/>
            </a:xfrm>
            <a:custGeom>
              <a:avLst/>
              <a:gdLst/>
              <a:ahLst/>
              <a:cxnLst/>
              <a:rect l="l" t="t" r="r" b="b"/>
              <a:pathLst>
                <a:path w="4504" h="969" extrusionOk="0">
                  <a:moveTo>
                    <a:pt x="4503" y="1"/>
                  </a:moveTo>
                  <a:lnTo>
                    <a:pt x="0" y="34"/>
                  </a:lnTo>
                  <a:cubicBezTo>
                    <a:pt x="567" y="601"/>
                    <a:pt x="1368" y="968"/>
                    <a:pt x="2268" y="968"/>
                  </a:cubicBezTo>
                  <a:cubicBezTo>
                    <a:pt x="3136" y="968"/>
                    <a:pt x="3936" y="60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98"/>
            <p:cNvSpPr/>
            <p:nvPr/>
          </p:nvSpPr>
          <p:spPr>
            <a:xfrm>
              <a:off x="4191500" y="2831625"/>
              <a:ext cx="81750" cy="111775"/>
            </a:xfrm>
            <a:custGeom>
              <a:avLst/>
              <a:gdLst/>
              <a:ahLst/>
              <a:cxnLst/>
              <a:rect l="l" t="t" r="r" b="b"/>
              <a:pathLst>
                <a:path w="3270" h="4471" extrusionOk="0">
                  <a:moveTo>
                    <a:pt x="234" y="1"/>
                  </a:moveTo>
                  <a:cubicBezTo>
                    <a:pt x="0" y="968"/>
                    <a:pt x="167" y="2002"/>
                    <a:pt x="768" y="2870"/>
                  </a:cubicBezTo>
                  <a:cubicBezTo>
                    <a:pt x="1368" y="3770"/>
                    <a:pt x="2302" y="4304"/>
                    <a:pt x="3269" y="4471"/>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98"/>
            <p:cNvSpPr/>
            <p:nvPr/>
          </p:nvSpPr>
          <p:spPr>
            <a:xfrm>
              <a:off x="3964675" y="3181950"/>
              <a:ext cx="80075" cy="77525"/>
            </a:xfrm>
            <a:custGeom>
              <a:avLst/>
              <a:gdLst/>
              <a:ahLst/>
              <a:cxnLst/>
              <a:rect l="l" t="t" r="r" b="b"/>
              <a:pathLst>
                <a:path w="3203" h="3101" extrusionOk="0">
                  <a:moveTo>
                    <a:pt x="1529" y="1"/>
                  </a:moveTo>
                  <a:cubicBezTo>
                    <a:pt x="1411" y="1"/>
                    <a:pt x="1310" y="32"/>
                    <a:pt x="1234" y="98"/>
                  </a:cubicBezTo>
                  <a:lnTo>
                    <a:pt x="0" y="1232"/>
                  </a:lnTo>
                  <a:cubicBezTo>
                    <a:pt x="75" y="1166"/>
                    <a:pt x="177" y="1135"/>
                    <a:pt x="294" y="1135"/>
                  </a:cubicBezTo>
                  <a:cubicBezTo>
                    <a:pt x="594" y="1135"/>
                    <a:pt x="999" y="1340"/>
                    <a:pt x="1335" y="1699"/>
                  </a:cubicBezTo>
                  <a:cubicBezTo>
                    <a:pt x="1835" y="2233"/>
                    <a:pt x="1968" y="2833"/>
                    <a:pt x="1701" y="3100"/>
                  </a:cubicBezTo>
                  <a:lnTo>
                    <a:pt x="2936" y="1966"/>
                  </a:lnTo>
                  <a:cubicBezTo>
                    <a:pt x="3203" y="1699"/>
                    <a:pt x="3069" y="1099"/>
                    <a:pt x="2569" y="565"/>
                  </a:cubicBezTo>
                  <a:cubicBezTo>
                    <a:pt x="2233" y="205"/>
                    <a:pt x="1829" y="1"/>
                    <a:pt x="1529" y="1"/>
                  </a:cubicBezTo>
                  <a:close/>
                </a:path>
              </a:pathLst>
            </a:custGeom>
            <a:solidFill>
              <a:srgbClr val="79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98"/>
            <p:cNvSpPr/>
            <p:nvPr/>
          </p:nvSpPr>
          <p:spPr>
            <a:xfrm>
              <a:off x="3943825" y="3210325"/>
              <a:ext cx="70075" cy="68325"/>
            </a:xfrm>
            <a:custGeom>
              <a:avLst/>
              <a:gdLst/>
              <a:ahLst/>
              <a:cxnLst/>
              <a:rect l="l" t="t" r="r" b="b"/>
              <a:pathLst>
                <a:path w="2803" h="2733" extrusionOk="0">
                  <a:moveTo>
                    <a:pt x="1128" y="0"/>
                  </a:moveTo>
                  <a:cubicBezTo>
                    <a:pt x="1011" y="0"/>
                    <a:pt x="909" y="31"/>
                    <a:pt x="834" y="97"/>
                  </a:cubicBezTo>
                  <a:lnTo>
                    <a:pt x="0" y="864"/>
                  </a:lnTo>
                  <a:cubicBezTo>
                    <a:pt x="75" y="799"/>
                    <a:pt x="177" y="767"/>
                    <a:pt x="294" y="767"/>
                  </a:cubicBezTo>
                  <a:cubicBezTo>
                    <a:pt x="595" y="767"/>
                    <a:pt x="999" y="972"/>
                    <a:pt x="1335" y="1331"/>
                  </a:cubicBezTo>
                  <a:cubicBezTo>
                    <a:pt x="1802" y="1865"/>
                    <a:pt x="1968" y="2466"/>
                    <a:pt x="1702" y="2732"/>
                  </a:cubicBezTo>
                  <a:lnTo>
                    <a:pt x="2535" y="1965"/>
                  </a:lnTo>
                  <a:cubicBezTo>
                    <a:pt x="2802" y="1698"/>
                    <a:pt x="2669" y="1098"/>
                    <a:pt x="2169" y="564"/>
                  </a:cubicBezTo>
                  <a:cubicBezTo>
                    <a:pt x="1833" y="205"/>
                    <a:pt x="1428" y="0"/>
                    <a:pt x="1128" y="0"/>
                  </a:cubicBezTo>
                  <a:close/>
                </a:path>
              </a:pathLst>
            </a:custGeom>
            <a:solidFill>
              <a:srgbClr val="B1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98"/>
            <p:cNvSpPr/>
            <p:nvPr/>
          </p:nvSpPr>
          <p:spPr>
            <a:xfrm>
              <a:off x="3904625" y="3229500"/>
              <a:ext cx="88425" cy="85000"/>
            </a:xfrm>
            <a:custGeom>
              <a:avLst/>
              <a:gdLst/>
              <a:ahLst/>
              <a:cxnLst/>
              <a:rect l="l" t="t" r="r" b="b"/>
              <a:pathLst>
                <a:path w="3537" h="3400" extrusionOk="0">
                  <a:moveTo>
                    <a:pt x="1862" y="0"/>
                  </a:moveTo>
                  <a:cubicBezTo>
                    <a:pt x="1745" y="0"/>
                    <a:pt x="1643" y="32"/>
                    <a:pt x="1568" y="97"/>
                  </a:cubicBezTo>
                  <a:lnTo>
                    <a:pt x="1" y="1565"/>
                  </a:lnTo>
                  <a:lnTo>
                    <a:pt x="1702" y="3400"/>
                  </a:lnTo>
                  <a:lnTo>
                    <a:pt x="3270" y="1965"/>
                  </a:lnTo>
                  <a:cubicBezTo>
                    <a:pt x="3536" y="1699"/>
                    <a:pt x="3370" y="1098"/>
                    <a:pt x="2903" y="564"/>
                  </a:cubicBezTo>
                  <a:cubicBezTo>
                    <a:pt x="2567" y="205"/>
                    <a:pt x="2163" y="0"/>
                    <a:pt x="1862" y="0"/>
                  </a:cubicBezTo>
                  <a:close/>
                </a:path>
              </a:pathLst>
            </a:custGeom>
            <a:solidFill>
              <a:srgbClr val="79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98"/>
            <p:cNvSpPr/>
            <p:nvPr/>
          </p:nvSpPr>
          <p:spPr>
            <a:xfrm>
              <a:off x="4121450" y="3181950"/>
              <a:ext cx="80075" cy="77525"/>
            </a:xfrm>
            <a:custGeom>
              <a:avLst/>
              <a:gdLst/>
              <a:ahLst/>
              <a:cxnLst/>
              <a:rect l="l" t="t" r="r" b="b"/>
              <a:pathLst>
                <a:path w="3203" h="3101" extrusionOk="0">
                  <a:moveTo>
                    <a:pt x="1529" y="1"/>
                  </a:moveTo>
                  <a:cubicBezTo>
                    <a:pt x="1411" y="1"/>
                    <a:pt x="1310" y="32"/>
                    <a:pt x="1235" y="98"/>
                  </a:cubicBezTo>
                  <a:lnTo>
                    <a:pt x="0" y="1232"/>
                  </a:lnTo>
                  <a:cubicBezTo>
                    <a:pt x="76" y="1166"/>
                    <a:pt x="177" y="1135"/>
                    <a:pt x="295" y="1135"/>
                  </a:cubicBezTo>
                  <a:cubicBezTo>
                    <a:pt x="595" y="1135"/>
                    <a:pt x="999" y="1340"/>
                    <a:pt x="1335" y="1699"/>
                  </a:cubicBezTo>
                  <a:cubicBezTo>
                    <a:pt x="1802" y="2233"/>
                    <a:pt x="1968" y="2833"/>
                    <a:pt x="1702" y="3100"/>
                  </a:cubicBezTo>
                  <a:lnTo>
                    <a:pt x="2936" y="1966"/>
                  </a:lnTo>
                  <a:cubicBezTo>
                    <a:pt x="3203" y="1699"/>
                    <a:pt x="3036" y="1099"/>
                    <a:pt x="2569" y="565"/>
                  </a:cubicBezTo>
                  <a:cubicBezTo>
                    <a:pt x="2233" y="205"/>
                    <a:pt x="1829" y="1"/>
                    <a:pt x="1529" y="1"/>
                  </a:cubicBezTo>
                  <a:close/>
                </a:path>
              </a:pathLst>
            </a:custGeom>
            <a:solidFill>
              <a:srgbClr val="79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98"/>
            <p:cNvSpPr/>
            <p:nvPr/>
          </p:nvSpPr>
          <p:spPr>
            <a:xfrm>
              <a:off x="4100600" y="3210325"/>
              <a:ext cx="70075" cy="68325"/>
            </a:xfrm>
            <a:custGeom>
              <a:avLst/>
              <a:gdLst/>
              <a:ahLst/>
              <a:cxnLst/>
              <a:rect l="l" t="t" r="r" b="b"/>
              <a:pathLst>
                <a:path w="2803" h="2733" extrusionOk="0">
                  <a:moveTo>
                    <a:pt x="1129" y="0"/>
                  </a:moveTo>
                  <a:cubicBezTo>
                    <a:pt x="1011" y="0"/>
                    <a:pt x="910" y="31"/>
                    <a:pt x="834" y="97"/>
                  </a:cubicBezTo>
                  <a:lnTo>
                    <a:pt x="0" y="864"/>
                  </a:lnTo>
                  <a:cubicBezTo>
                    <a:pt x="76" y="799"/>
                    <a:pt x="177" y="767"/>
                    <a:pt x="295" y="767"/>
                  </a:cubicBezTo>
                  <a:cubicBezTo>
                    <a:pt x="595" y="767"/>
                    <a:pt x="999" y="972"/>
                    <a:pt x="1335" y="1331"/>
                  </a:cubicBezTo>
                  <a:cubicBezTo>
                    <a:pt x="1802" y="1865"/>
                    <a:pt x="1969" y="2466"/>
                    <a:pt x="1668" y="2732"/>
                  </a:cubicBezTo>
                  <a:lnTo>
                    <a:pt x="2536" y="1965"/>
                  </a:lnTo>
                  <a:cubicBezTo>
                    <a:pt x="2802" y="1698"/>
                    <a:pt x="2636" y="1098"/>
                    <a:pt x="2169" y="564"/>
                  </a:cubicBezTo>
                  <a:cubicBezTo>
                    <a:pt x="1833" y="205"/>
                    <a:pt x="1429" y="0"/>
                    <a:pt x="1129" y="0"/>
                  </a:cubicBezTo>
                  <a:close/>
                </a:path>
              </a:pathLst>
            </a:custGeom>
            <a:solidFill>
              <a:srgbClr val="B1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98"/>
            <p:cNvSpPr/>
            <p:nvPr/>
          </p:nvSpPr>
          <p:spPr>
            <a:xfrm>
              <a:off x="4060575" y="3229500"/>
              <a:ext cx="89250" cy="85000"/>
            </a:xfrm>
            <a:custGeom>
              <a:avLst/>
              <a:gdLst/>
              <a:ahLst/>
              <a:cxnLst/>
              <a:rect l="l" t="t" r="r" b="b"/>
              <a:pathLst>
                <a:path w="3570" h="3400" extrusionOk="0">
                  <a:moveTo>
                    <a:pt x="1896" y="0"/>
                  </a:moveTo>
                  <a:cubicBezTo>
                    <a:pt x="1778" y="0"/>
                    <a:pt x="1677" y="32"/>
                    <a:pt x="1601" y="97"/>
                  </a:cubicBezTo>
                  <a:lnTo>
                    <a:pt x="0" y="1565"/>
                  </a:lnTo>
                  <a:lnTo>
                    <a:pt x="1702" y="3400"/>
                  </a:lnTo>
                  <a:lnTo>
                    <a:pt x="3269" y="1965"/>
                  </a:lnTo>
                  <a:cubicBezTo>
                    <a:pt x="3570" y="1699"/>
                    <a:pt x="3403" y="1098"/>
                    <a:pt x="2936" y="564"/>
                  </a:cubicBezTo>
                  <a:cubicBezTo>
                    <a:pt x="2600" y="205"/>
                    <a:pt x="2196" y="0"/>
                    <a:pt x="1896" y="0"/>
                  </a:cubicBezTo>
                  <a:close/>
                </a:path>
              </a:pathLst>
            </a:custGeom>
            <a:solidFill>
              <a:srgbClr val="79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98"/>
            <p:cNvSpPr/>
            <p:nvPr/>
          </p:nvSpPr>
          <p:spPr>
            <a:xfrm>
              <a:off x="3800375" y="3265275"/>
              <a:ext cx="365300" cy="252700"/>
            </a:xfrm>
            <a:custGeom>
              <a:avLst/>
              <a:gdLst/>
              <a:ahLst/>
              <a:cxnLst/>
              <a:rect l="l" t="t" r="r" b="b"/>
              <a:pathLst>
                <a:path w="14612" h="10108" extrusionOk="0">
                  <a:moveTo>
                    <a:pt x="3804" y="1"/>
                  </a:moveTo>
                  <a:cubicBezTo>
                    <a:pt x="3437" y="1"/>
                    <a:pt x="3070" y="134"/>
                    <a:pt x="2803" y="401"/>
                  </a:cubicBezTo>
                  <a:lnTo>
                    <a:pt x="1" y="2969"/>
                  </a:lnTo>
                  <a:lnTo>
                    <a:pt x="11376" y="2969"/>
                  </a:lnTo>
                  <a:lnTo>
                    <a:pt x="11376" y="10108"/>
                  </a:lnTo>
                  <a:lnTo>
                    <a:pt x="14144" y="7573"/>
                  </a:lnTo>
                  <a:cubicBezTo>
                    <a:pt x="14445" y="7306"/>
                    <a:pt x="14611" y="6906"/>
                    <a:pt x="14611" y="6505"/>
                  </a:cubicBezTo>
                  <a:lnTo>
                    <a:pt x="14611" y="1101"/>
                  </a:lnTo>
                  <a:cubicBezTo>
                    <a:pt x="14611" y="501"/>
                    <a:pt x="14111" y="1"/>
                    <a:pt x="13511" y="1"/>
                  </a:cubicBez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98"/>
            <p:cNvSpPr/>
            <p:nvPr/>
          </p:nvSpPr>
          <p:spPr>
            <a:xfrm>
              <a:off x="3951325" y="3550475"/>
              <a:ext cx="133450" cy="211850"/>
            </a:xfrm>
            <a:custGeom>
              <a:avLst/>
              <a:gdLst/>
              <a:ahLst/>
              <a:cxnLst/>
              <a:rect l="l" t="t" r="r" b="b"/>
              <a:pathLst>
                <a:path w="5338" h="8474" extrusionOk="0">
                  <a:moveTo>
                    <a:pt x="1" y="1"/>
                  </a:moveTo>
                  <a:lnTo>
                    <a:pt x="1" y="8474"/>
                  </a:lnTo>
                  <a:cubicBezTo>
                    <a:pt x="1" y="8474"/>
                    <a:pt x="4137" y="7840"/>
                    <a:pt x="5338" y="5672"/>
                  </a:cubicBezTo>
                  <a:lnTo>
                    <a:pt x="5338" y="1"/>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98"/>
            <p:cNvSpPr/>
            <p:nvPr/>
          </p:nvSpPr>
          <p:spPr>
            <a:xfrm>
              <a:off x="3521850" y="3339500"/>
              <a:ext cx="596275" cy="834800"/>
            </a:xfrm>
            <a:custGeom>
              <a:avLst/>
              <a:gdLst/>
              <a:ahLst/>
              <a:cxnLst/>
              <a:rect l="l" t="t" r="r" b="b"/>
              <a:pathLst>
                <a:path w="23851" h="33392" extrusionOk="0">
                  <a:moveTo>
                    <a:pt x="9341" y="0"/>
                  </a:moveTo>
                  <a:lnTo>
                    <a:pt x="1769" y="6939"/>
                  </a:lnTo>
                  <a:cubicBezTo>
                    <a:pt x="634" y="7973"/>
                    <a:pt x="1" y="9441"/>
                    <a:pt x="1" y="10975"/>
                  </a:cubicBezTo>
                  <a:lnTo>
                    <a:pt x="1" y="33391"/>
                  </a:lnTo>
                  <a:lnTo>
                    <a:pt x="13977" y="33391"/>
                  </a:lnTo>
                  <a:lnTo>
                    <a:pt x="13977" y="11776"/>
                  </a:lnTo>
                  <a:cubicBezTo>
                    <a:pt x="13977" y="10274"/>
                    <a:pt x="14578" y="8840"/>
                    <a:pt x="15678" y="7806"/>
                  </a:cubicBezTo>
                  <a:lnTo>
                    <a:pt x="23851" y="0"/>
                  </a:lnTo>
                  <a:close/>
                </a:path>
              </a:pathLst>
            </a:custGeom>
            <a:solidFill>
              <a:srgbClr val="CBCB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98"/>
            <p:cNvSpPr/>
            <p:nvPr/>
          </p:nvSpPr>
          <p:spPr>
            <a:xfrm>
              <a:off x="3871275" y="3339500"/>
              <a:ext cx="246850" cy="834800"/>
            </a:xfrm>
            <a:custGeom>
              <a:avLst/>
              <a:gdLst/>
              <a:ahLst/>
              <a:cxnLst/>
              <a:rect l="l" t="t" r="r" b="b"/>
              <a:pathLst>
                <a:path w="9874" h="33392" extrusionOk="0">
                  <a:moveTo>
                    <a:pt x="9874" y="0"/>
                  </a:moveTo>
                  <a:lnTo>
                    <a:pt x="1701" y="7806"/>
                  </a:lnTo>
                  <a:cubicBezTo>
                    <a:pt x="601" y="8840"/>
                    <a:pt x="0" y="10274"/>
                    <a:pt x="0" y="11776"/>
                  </a:cubicBezTo>
                  <a:lnTo>
                    <a:pt x="0" y="33391"/>
                  </a:lnTo>
                  <a:lnTo>
                    <a:pt x="4637" y="33391"/>
                  </a:lnTo>
                  <a:lnTo>
                    <a:pt x="4637" y="12876"/>
                  </a:lnTo>
                  <a:cubicBezTo>
                    <a:pt x="4637" y="12309"/>
                    <a:pt x="4870" y="11776"/>
                    <a:pt x="5304" y="11375"/>
                  </a:cubicBezTo>
                  <a:lnTo>
                    <a:pt x="9874" y="7206"/>
                  </a:lnTo>
                  <a:lnTo>
                    <a:pt x="9874" y="0"/>
                  </a:lnTo>
                  <a:close/>
                </a:path>
              </a:pathLst>
            </a:custGeom>
            <a:solidFill>
              <a:srgbClr val="B1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98"/>
            <p:cNvSpPr/>
            <p:nvPr/>
          </p:nvSpPr>
          <p:spPr>
            <a:xfrm>
              <a:off x="3443475" y="4174275"/>
              <a:ext cx="506200" cy="145125"/>
            </a:xfrm>
            <a:custGeom>
              <a:avLst/>
              <a:gdLst/>
              <a:ahLst/>
              <a:cxnLst/>
              <a:rect l="l" t="t" r="r" b="b"/>
              <a:pathLst>
                <a:path w="20248" h="5805" extrusionOk="0">
                  <a:moveTo>
                    <a:pt x="0" y="0"/>
                  </a:moveTo>
                  <a:lnTo>
                    <a:pt x="0" y="5804"/>
                  </a:lnTo>
                  <a:lnTo>
                    <a:pt x="20248" y="5804"/>
                  </a:lnTo>
                  <a:lnTo>
                    <a:pt x="20248"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98"/>
            <p:cNvSpPr/>
            <p:nvPr/>
          </p:nvSpPr>
          <p:spPr>
            <a:xfrm>
              <a:off x="3949650" y="4174275"/>
              <a:ext cx="214350" cy="145125"/>
            </a:xfrm>
            <a:custGeom>
              <a:avLst/>
              <a:gdLst/>
              <a:ahLst/>
              <a:cxnLst/>
              <a:rect l="l" t="t" r="r" b="b"/>
              <a:pathLst>
                <a:path w="8574" h="5805" extrusionOk="0">
                  <a:moveTo>
                    <a:pt x="1" y="0"/>
                  </a:moveTo>
                  <a:lnTo>
                    <a:pt x="1" y="5804"/>
                  </a:lnTo>
                  <a:lnTo>
                    <a:pt x="8574" y="5804"/>
                  </a:lnTo>
                  <a:lnTo>
                    <a:pt x="8574" y="0"/>
                  </a:lnTo>
                  <a:close/>
                </a:path>
              </a:pathLst>
            </a:custGeom>
            <a:solidFill>
              <a:srgbClr val="7B7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98"/>
            <p:cNvSpPr/>
            <p:nvPr/>
          </p:nvSpPr>
          <p:spPr>
            <a:xfrm>
              <a:off x="3884600" y="4208450"/>
              <a:ext cx="24225" cy="77575"/>
            </a:xfrm>
            <a:custGeom>
              <a:avLst/>
              <a:gdLst/>
              <a:ahLst/>
              <a:cxnLst/>
              <a:rect l="l" t="t" r="r" b="b"/>
              <a:pathLst>
                <a:path w="969" h="3103" extrusionOk="0">
                  <a:moveTo>
                    <a:pt x="1" y="1"/>
                  </a:moveTo>
                  <a:cubicBezTo>
                    <a:pt x="201" y="1"/>
                    <a:pt x="368" y="134"/>
                    <a:pt x="368" y="368"/>
                  </a:cubicBezTo>
                  <a:lnTo>
                    <a:pt x="368" y="2736"/>
                  </a:lnTo>
                  <a:cubicBezTo>
                    <a:pt x="368" y="2936"/>
                    <a:pt x="201" y="3103"/>
                    <a:pt x="1" y="3103"/>
                  </a:cubicBezTo>
                  <a:lnTo>
                    <a:pt x="601" y="3103"/>
                  </a:lnTo>
                  <a:cubicBezTo>
                    <a:pt x="802" y="3103"/>
                    <a:pt x="968" y="2936"/>
                    <a:pt x="968" y="2736"/>
                  </a:cubicBezTo>
                  <a:lnTo>
                    <a:pt x="968" y="368"/>
                  </a:lnTo>
                  <a:cubicBezTo>
                    <a:pt x="968" y="167"/>
                    <a:pt x="802" y="1"/>
                    <a:pt x="601" y="1"/>
                  </a:cubicBezTo>
                  <a:close/>
                </a:path>
              </a:pathLst>
            </a:custGeom>
            <a:solidFill>
              <a:srgbClr val="4E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98"/>
            <p:cNvSpPr/>
            <p:nvPr/>
          </p:nvSpPr>
          <p:spPr>
            <a:xfrm>
              <a:off x="3778700" y="4208450"/>
              <a:ext cx="115100" cy="77575"/>
            </a:xfrm>
            <a:custGeom>
              <a:avLst/>
              <a:gdLst/>
              <a:ahLst/>
              <a:cxnLst/>
              <a:rect l="l" t="t" r="r" b="b"/>
              <a:pathLst>
                <a:path w="4604" h="3103" extrusionOk="0">
                  <a:moveTo>
                    <a:pt x="368" y="1"/>
                  </a:moveTo>
                  <a:cubicBezTo>
                    <a:pt x="167" y="1"/>
                    <a:pt x="1" y="134"/>
                    <a:pt x="1" y="368"/>
                  </a:cubicBezTo>
                  <a:lnTo>
                    <a:pt x="1" y="2736"/>
                  </a:lnTo>
                  <a:cubicBezTo>
                    <a:pt x="1" y="2936"/>
                    <a:pt x="167" y="3103"/>
                    <a:pt x="368" y="3103"/>
                  </a:cubicBezTo>
                  <a:lnTo>
                    <a:pt x="4237" y="3103"/>
                  </a:lnTo>
                  <a:cubicBezTo>
                    <a:pt x="4437" y="3103"/>
                    <a:pt x="4604" y="2936"/>
                    <a:pt x="4604" y="2736"/>
                  </a:cubicBezTo>
                  <a:lnTo>
                    <a:pt x="4604" y="368"/>
                  </a:lnTo>
                  <a:cubicBezTo>
                    <a:pt x="4604" y="167"/>
                    <a:pt x="4437" y="1"/>
                    <a:pt x="4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98"/>
            <p:cNvSpPr/>
            <p:nvPr/>
          </p:nvSpPr>
          <p:spPr>
            <a:xfrm>
              <a:off x="3856250" y="4225975"/>
              <a:ext cx="16700" cy="45050"/>
            </a:xfrm>
            <a:custGeom>
              <a:avLst/>
              <a:gdLst/>
              <a:ahLst/>
              <a:cxnLst/>
              <a:rect l="l" t="t" r="r" b="b"/>
              <a:pathLst>
                <a:path w="668" h="1802" extrusionOk="0">
                  <a:moveTo>
                    <a:pt x="668" y="0"/>
                  </a:moveTo>
                  <a:lnTo>
                    <a:pt x="434" y="767"/>
                  </a:lnTo>
                  <a:lnTo>
                    <a:pt x="1" y="1201"/>
                  </a:lnTo>
                  <a:lnTo>
                    <a:pt x="668" y="1801"/>
                  </a:lnTo>
                  <a:lnTo>
                    <a:pt x="668" y="0"/>
                  </a:lnTo>
                  <a:close/>
                </a:path>
              </a:pathLst>
            </a:custGeom>
            <a:solidFill>
              <a:srgbClr val="D14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98"/>
            <p:cNvSpPr/>
            <p:nvPr/>
          </p:nvSpPr>
          <p:spPr>
            <a:xfrm>
              <a:off x="3845425" y="4225975"/>
              <a:ext cx="27525" cy="19200"/>
            </a:xfrm>
            <a:custGeom>
              <a:avLst/>
              <a:gdLst/>
              <a:ahLst/>
              <a:cxnLst/>
              <a:rect l="l" t="t" r="r" b="b"/>
              <a:pathLst>
                <a:path w="1101" h="768" extrusionOk="0">
                  <a:moveTo>
                    <a:pt x="234" y="0"/>
                  </a:moveTo>
                  <a:lnTo>
                    <a:pt x="0" y="767"/>
                  </a:lnTo>
                  <a:lnTo>
                    <a:pt x="867" y="767"/>
                  </a:lnTo>
                  <a:lnTo>
                    <a:pt x="11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98"/>
            <p:cNvSpPr/>
            <p:nvPr/>
          </p:nvSpPr>
          <p:spPr>
            <a:xfrm>
              <a:off x="3834575" y="4245150"/>
              <a:ext cx="32550" cy="10875"/>
            </a:xfrm>
            <a:custGeom>
              <a:avLst/>
              <a:gdLst/>
              <a:ahLst/>
              <a:cxnLst/>
              <a:rect l="l" t="t" r="r" b="b"/>
              <a:pathLst>
                <a:path w="1302" h="435" extrusionOk="0">
                  <a:moveTo>
                    <a:pt x="434" y="0"/>
                  </a:moveTo>
                  <a:lnTo>
                    <a:pt x="1" y="434"/>
                  </a:lnTo>
                  <a:lnTo>
                    <a:pt x="868" y="434"/>
                  </a:lnTo>
                  <a:lnTo>
                    <a:pt x="1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98"/>
            <p:cNvSpPr/>
            <p:nvPr/>
          </p:nvSpPr>
          <p:spPr>
            <a:xfrm>
              <a:off x="3834575" y="4256000"/>
              <a:ext cx="38375" cy="15025"/>
            </a:xfrm>
            <a:custGeom>
              <a:avLst/>
              <a:gdLst/>
              <a:ahLst/>
              <a:cxnLst/>
              <a:rect l="l" t="t" r="r" b="b"/>
              <a:pathLst>
                <a:path w="1535" h="601" extrusionOk="0">
                  <a:moveTo>
                    <a:pt x="1" y="0"/>
                  </a:moveTo>
                  <a:lnTo>
                    <a:pt x="668" y="600"/>
                  </a:lnTo>
                  <a:lnTo>
                    <a:pt x="1535" y="600"/>
                  </a:lnTo>
                  <a:lnTo>
                    <a:pt x="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98"/>
            <p:cNvSpPr/>
            <p:nvPr/>
          </p:nvSpPr>
          <p:spPr>
            <a:xfrm>
              <a:off x="3808725" y="4225975"/>
              <a:ext cx="16700" cy="45050"/>
            </a:xfrm>
            <a:custGeom>
              <a:avLst/>
              <a:gdLst/>
              <a:ahLst/>
              <a:cxnLst/>
              <a:rect l="l" t="t" r="r" b="b"/>
              <a:pathLst>
                <a:path w="668" h="1802" extrusionOk="0">
                  <a:moveTo>
                    <a:pt x="668" y="0"/>
                  </a:moveTo>
                  <a:lnTo>
                    <a:pt x="0" y="601"/>
                  </a:lnTo>
                  <a:lnTo>
                    <a:pt x="434" y="1034"/>
                  </a:lnTo>
                  <a:lnTo>
                    <a:pt x="668" y="1801"/>
                  </a:lnTo>
                  <a:lnTo>
                    <a:pt x="668" y="0"/>
                  </a:lnTo>
                  <a:close/>
                </a:path>
              </a:pathLst>
            </a:custGeom>
            <a:solidFill>
              <a:srgbClr val="D14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98"/>
            <p:cNvSpPr/>
            <p:nvPr/>
          </p:nvSpPr>
          <p:spPr>
            <a:xfrm>
              <a:off x="3797875" y="4251825"/>
              <a:ext cx="27550" cy="19200"/>
            </a:xfrm>
            <a:custGeom>
              <a:avLst/>
              <a:gdLst/>
              <a:ahLst/>
              <a:cxnLst/>
              <a:rect l="l" t="t" r="r" b="b"/>
              <a:pathLst>
                <a:path w="1102" h="768" extrusionOk="0">
                  <a:moveTo>
                    <a:pt x="1" y="0"/>
                  </a:moveTo>
                  <a:lnTo>
                    <a:pt x="234" y="767"/>
                  </a:lnTo>
                  <a:lnTo>
                    <a:pt x="1102" y="767"/>
                  </a:lnTo>
                  <a:lnTo>
                    <a:pt x="8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98"/>
            <p:cNvSpPr/>
            <p:nvPr/>
          </p:nvSpPr>
          <p:spPr>
            <a:xfrm>
              <a:off x="3787050" y="4240975"/>
              <a:ext cx="32550" cy="10875"/>
            </a:xfrm>
            <a:custGeom>
              <a:avLst/>
              <a:gdLst/>
              <a:ahLst/>
              <a:cxnLst/>
              <a:rect l="l" t="t" r="r" b="b"/>
              <a:pathLst>
                <a:path w="1302" h="435" extrusionOk="0">
                  <a:moveTo>
                    <a:pt x="0" y="1"/>
                  </a:moveTo>
                  <a:lnTo>
                    <a:pt x="434" y="434"/>
                  </a:lnTo>
                  <a:lnTo>
                    <a:pt x="1301" y="434"/>
                  </a:lnTo>
                  <a:lnTo>
                    <a:pt x="8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98"/>
            <p:cNvSpPr/>
            <p:nvPr/>
          </p:nvSpPr>
          <p:spPr>
            <a:xfrm>
              <a:off x="3787050" y="4225975"/>
              <a:ext cx="38375" cy="15025"/>
            </a:xfrm>
            <a:custGeom>
              <a:avLst/>
              <a:gdLst/>
              <a:ahLst/>
              <a:cxnLst/>
              <a:rect l="l" t="t" r="r" b="b"/>
              <a:pathLst>
                <a:path w="1535" h="601" extrusionOk="0">
                  <a:moveTo>
                    <a:pt x="667" y="0"/>
                  </a:moveTo>
                  <a:lnTo>
                    <a:pt x="0" y="601"/>
                  </a:lnTo>
                  <a:lnTo>
                    <a:pt x="867" y="601"/>
                  </a:lnTo>
                  <a:lnTo>
                    <a:pt x="15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98"/>
            <p:cNvSpPr/>
            <p:nvPr/>
          </p:nvSpPr>
          <p:spPr>
            <a:xfrm>
              <a:off x="3576050" y="4211800"/>
              <a:ext cx="37550" cy="77575"/>
            </a:xfrm>
            <a:custGeom>
              <a:avLst/>
              <a:gdLst/>
              <a:ahLst/>
              <a:cxnLst/>
              <a:rect l="l" t="t" r="r" b="b"/>
              <a:pathLst>
                <a:path w="1502" h="3103" extrusionOk="0">
                  <a:moveTo>
                    <a:pt x="1" y="0"/>
                  </a:moveTo>
                  <a:cubicBezTo>
                    <a:pt x="501" y="0"/>
                    <a:pt x="935" y="400"/>
                    <a:pt x="935" y="901"/>
                  </a:cubicBezTo>
                  <a:lnTo>
                    <a:pt x="935" y="2202"/>
                  </a:lnTo>
                  <a:cubicBezTo>
                    <a:pt x="935" y="2702"/>
                    <a:pt x="501" y="3102"/>
                    <a:pt x="1" y="3102"/>
                  </a:cubicBezTo>
                  <a:lnTo>
                    <a:pt x="601" y="3102"/>
                  </a:lnTo>
                  <a:cubicBezTo>
                    <a:pt x="1102" y="3102"/>
                    <a:pt x="1502" y="2702"/>
                    <a:pt x="1502" y="2202"/>
                  </a:cubicBezTo>
                  <a:lnTo>
                    <a:pt x="1502" y="901"/>
                  </a:lnTo>
                  <a:cubicBezTo>
                    <a:pt x="1502" y="400"/>
                    <a:pt x="1102" y="0"/>
                    <a:pt x="601" y="0"/>
                  </a:cubicBezTo>
                  <a:close/>
                </a:path>
              </a:pathLst>
            </a:custGeom>
            <a:solidFill>
              <a:srgbClr val="4E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98"/>
            <p:cNvSpPr/>
            <p:nvPr/>
          </p:nvSpPr>
          <p:spPr>
            <a:xfrm>
              <a:off x="3501850" y="4211800"/>
              <a:ext cx="97575" cy="77575"/>
            </a:xfrm>
            <a:custGeom>
              <a:avLst/>
              <a:gdLst/>
              <a:ahLst/>
              <a:cxnLst/>
              <a:rect l="l" t="t" r="r" b="b"/>
              <a:pathLst>
                <a:path w="3903" h="3103" extrusionOk="0">
                  <a:moveTo>
                    <a:pt x="901" y="0"/>
                  </a:moveTo>
                  <a:cubicBezTo>
                    <a:pt x="400" y="0"/>
                    <a:pt x="0" y="400"/>
                    <a:pt x="0" y="901"/>
                  </a:cubicBezTo>
                  <a:lnTo>
                    <a:pt x="0" y="2202"/>
                  </a:lnTo>
                  <a:cubicBezTo>
                    <a:pt x="0" y="2702"/>
                    <a:pt x="400" y="3102"/>
                    <a:pt x="901" y="3102"/>
                  </a:cubicBezTo>
                  <a:lnTo>
                    <a:pt x="2969" y="3102"/>
                  </a:lnTo>
                  <a:cubicBezTo>
                    <a:pt x="3469" y="3102"/>
                    <a:pt x="3903" y="2702"/>
                    <a:pt x="3903" y="2202"/>
                  </a:cubicBezTo>
                  <a:lnTo>
                    <a:pt x="3903" y="901"/>
                  </a:lnTo>
                  <a:cubicBezTo>
                    <a:pt x="3903" y="400"/>
                    <a:pt x="3469" y="0"/>
                    <a:pt x="29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98"/>
            <p:cNvSpPr/>
            <p:nvPr/>
          </p:nvSpPr>
          <p:spPr>
            <a:xfrm>
              <a:off x="3435950" y="3698925"/>
              <a:ext cx="85925" cy="60900"/>
            </a:xfrm>
            <a:custGeom>
              <a:avLst/>
              <a:gdLst/>
              <a:ahLst/>
              <a:cxnLst/>
              <a:rect l="l" t="t" r="r" b="b"/>
              <a:pathLst>
                <a:path w="3437" h="2436" extrusionOk="0">
                  <a:moveTo>
                    <a:pt x="568" y="0"/>
                  </a:moveTo>
                  <a:cubicBezTo>
                    <a:pt x="234" y="0"/>
                    <a:pt x="1" y="568"/>
                    <a:pt x="1" y="1235"/>
                  </a:cubicBezTo>
                  <a:cubicBezTo>
                    <a:pt x="1" y="1902"/>
                    <a:pt x="234" y="2436"/>
                    <a:pt x="568" y="2436"/>
                  </a:cubicBezTo>
                  <a:lnTo>
                    <a:pt x="3437" y="2436"/>
                  </a:lnTo>
                  <a:lnTo>
                    <a:pt x="3437" y="0"/>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98"/>
            <p:cNvSpPr/>
            <p:nvPr/>
          </p:nvSpPr>
          <p:spPr>
            <a:xfrm>
              <a:off x="3435950" y="3949925"/>
              <a:ext cx="85925" cy="184325"/>
            </a:xfrm>
            <a:custGeom>
              <a:avLst/>
              <a:gdLst/>
              <a:ahLst/>
              <a:cxnLst/>
              <a:rect l="l" t="t" r="r" b="b"/>
              <a:pathLst>
                <a:path w="3437" h="7373" extrusionOk="0">
                  <a:moveTo>
                    <a:pt x="1769" y="1"/>
                  </a:moveTo>
                  <a:cubicBezTo>
                    <a:pt x="768" y="1"/>
                    <a:pt x="1" y="1635"/>
                    <a:pt x="1" y="3670"/>
                  </a:cubicBezTo>
                  <a:cubicBezTo>
                    <a:pt x="1" y="5705"/>
                    <a:pt x="768" y="7373"/>
                    <a:pt x="1769" y="7373"/>
                  </a:cubicBezTo>
                  <a:lnTo>
                    <a:pt x="3437" y="7373"/>
                  </a:lnTo>
                  <a:lnTo>
                    <a:pt x="3437" y="1"/>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98"/>
            <p:cNvSpPr/>
            <p:nvPr/>
          </p:nvSpPr>
          <p:spPr>
            <a:xfrm>
              <a:off x="3478500" y="3643050"/>
              <a:ext cx="43375" cy="30050"/>
            </a:xfrm>
            <a:custGeom>
              <a:avLst/>
              <a:gdLst/>
              <a:ahLst/>
              <a:cxnLst/>
              <a:rect l="l" t="t" r="r" b="b"/>
              <a:pathLst>
                <a:path w="1735" h="1202" extrusionOk="0">
                  <a:moveTo>
                    <a:pt x="300" y="1"/>
                  </a:moveTo>
                  <a:cubicBezTo>
                    <a:pt x="133" y="1"/>
                    <a:pt x="0" y="267"/>
                    <a:pt x="0" y="601"/>
                  </a:cubicBezTo>
                  <a:cubicBezTo>
                    <a:pt x="0" y="935"/>
                    <a:pt x="133" y="1201"/>
                    <a:pt x="300" y="1201"/>
                  </a:cubicBezTo>
                  <a:lnTo>
                    <a:pt x="1735" y="1201"/>
                  </a:lnTo>
                  <a:lnTo>
                    <a:pt x="1735" y="1"/>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98"/>
            <p:cNvSpPr/>
            <p:nvPr/>
          </p:nvSpPr>
          <p:spPr>
            <a:xfrm>
              <a:off x="3987175" y="3904075"/>
              <a:ext cx="225200" cy="54225"/>
            </a:xfrm>
            <a:custGeom>
              <a:avLst/>
              <a:gdLst/>
              <a:ahLst/>
              <a:cxnLst/>
              <a:rect l="l" t="t" r="r" b="b"/>
              <a:pathLst>
                <a:path w="9008" h="2169" extrusionOk="0">
                  <a:moveTo>
                    <a:pt x="1" y="0"/>
                  </a:moveTo>
                  <a:lnTo>
                    <a:pt x="1" y="2169"/>
                  </a:lnTo>
                  <a:lnTo>
                    <a:pt x="9007" y="2169"/>
                  </a:lnTo>
                  <a:lnTo>
                    <a:pt x="9007" y="0"/>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98"/>
            <p:cNvSpPr/>
            <p:nvPr/>
          </p:nvSpPr>
          <p:spPr>
            <a:xfrm>
              <a:off x="4505050" y="3579675"/>
              <a:ext cx="94275" cy="378625"/>
            </a:xfrm>
            <a:custGeom>
              <a:avLst/>
              <a:gdLst/>
              <a:ahLst/>
              <a:cxnLst/>
              <a:rect l="l" t="t" r="r" b="b"/>
              <a:pathLst>
                <a:path w="3771" h="15145" extrusionOk="0">
                  <a:moveTo>
                    <a:pt x="1" y="0"/>
                  </a:moveTo>
                  <a:lnTo>
                    <a:pt x="67" y="1668"/>
                  </a:lnTo>
                  <a:cubicBezTo>
                    <a:pt x="167" y="5538"/>
                    <a:pt x="1068" y="9374"/>
                    <a:pt x="2703" y="12876"/>
                  </a:cubicBezTo>
                  <a:lnTo>
                    <a:pt x="3770" y="1514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98"/>
            <p:cNvSpPr/>
            <p:nvPr/>
          </p:nvSpPr>
          <p:spPr>
            <a:xfrm>
              <a:off x="4335775" y="3958475"/>
              <a:ext cx="125950" cy="202875"/>
            </a:xfrm>
            <a:custGeom>
              <a:avLst/>
              <a:gdLst/>
              <a:ahLst/>
              <a:cxnLst/>
              <a:rect l="l" t="t" r="r" b="b"/>
              <a:pathLst>
                <a:path w="5038" h="8115" extrusionOk="0">
                  <a:moveTo>
                    <a:pt x="2085" y="1"/>
                  </a:moveTo>
                  <a:cubicBezTo>
                    <a:pt x="2027" y="1"/>
                    <a:pt x="1968" y="9"/>
                    <a:pt x="1902" y="26"/>
                  </a:cubicBezTo>
                  <a:cubicBezTo>
                    <a:pt x="701" y="193"/>
                    <a:pt x="0" y="2161"/>
                    <a:pt x="367" y="4396"/>
                  </a:cubicBezTo>
                  <a:cubicBezTo>
                    <a:pt x="682" y="6509"/>
                    <a:pt x="1803" y="8115"/>
                    <a:pt x="2939" y="8115"/>
                  </a:cubicBezTo>
                  <a:cubicBezTo>
                    <a:pt x="3005" y="8115"/>
                    <a:pt x="3070" y="8109"/>
                    <a:pt x="3136" y="8098"/>
                  </a:cubicBezTo>
                  <a:cubicBezTo>
                    <a:pt x="4337" y="7932"/>
                    <a:pt x="5037" y="5963"/>
                    <a:pt x="4704" y="3729"/>
                  </a:cubicBezTo>
                  <a:cubicBezTo>
                    <a:pt x="4403" y="1727"/>
                    <a:pt x="3336" y="159"/>
                    <a:pt x="2268" y="26"/>
                  </a:cubicBezTo>
                  <a:cubicBezTo>
                    <a:pt x="2202" y="9"/>
                    <a:pt x="2143" y="1"/>
                    <a:pt x="2085" y="1"/>
                  </a:cubicBezTo>
                  <a:close/>
                </a:path>
              </a:pathLst>
            </a:custGeom>
            <a:solidFill>
              <a:srgbClr val="E4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98"/>
            <p:cNvSpPr/>
            <p:nvPr/>
          </p:nvSpPr>
          <p:spPr>
            <a:xfrm>
              <a:off x="4289075" y="4004975"/>
              <a:ext cx="153450" cy="117600"/>
            </a:xfrm>
            <a:custGeom>
              <a:avLst/>
              <a:gdLst/>
              <a:ahLst/>
              <a:cxnLst/>
              <a:rect l="l" t="t" r="r" b="b"/>
              <a:pathLst>
                <a:path w="6138" h="4704" extrusionOk="0">
                  <a:moveTo>
                    <a:pt x="5638" y="1"/>
                  </a:moveTo>
                  <a:lnTo>
                    <a:pt x="0" y="501"/>
                  </a:lnTo>
                  <a:lnTo>
                    <a:pt x="167" y="4337"/>
                  </a:lnTo>
                  <a:lnTo>
                    <a:pt x="5137" y="4704"/>
                  </a:lnTo>
                  <a:cubicBezTo>
                    <a:pt x="5604" y="4103"/>
                    <a:pt x="5871" y="3370"/>
                    <a:pt x="6004" y="2636"/>
                  </a:cubicBezTo>
                  <a:cubicBezTo>
                    <a:pt x="6138" y="1735"/>
                    <a:pt x="6004" y="801"/>
                    <a:pt x="5638" y="1"/>
                  </a:cubicBezTo>
                  <a:close/>
                </a:path>
              </a:pathLst>
            </a:custGeom>
            <a:solidFill>
              <a:srgbClr val="E9B4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98"/>
            <p:cNvSpPr/>
            <p:nvPr/>
          </p:nvSpPr>
          <p:spPr>
            <a:xfrm>
              <a:off x="4417500" y="4001650"/>
              <a:ext cx="62550" cy="125100"/>
            </a:xfrm>
            <a:custGeom>
              <a:avLst/>
              <a:gdLst/>
              <a:ahLst/>
              <a:cxnLst/>
              <a:rect l="l" t="t" r="r" b="b"/>
              <a:pathLst>
                <a:path w="2502" h="5004" extrusionOk="0">
                  <a:moveTo>
                    <a:pt x="1868" y="0"/>
                  </a:moveTo>
                  <a:lnTo>
                    <a:pt x="501" y="134"/>
                  </a:lnTo>
                  <a:cubicBezTo>
                    <a:pt x="867" y="934"/>
                    <a:pt x="1001" y="1868"/>
                    <a:pt x="867" y="2769"/>
                  </a:cubicBezTo>
                  <a:cubicBezTo>
                    <a:pt x="734" y="3503"/>
                    <a:pt x="467" y="4236"/>
                    <a:pt x="0" y="4837"/>
                  </a:cubicBezTo>
                  <a:lnTo>
                    <a:pt x="2502" y="5004"/>
                  </a:lnTo>
                  <a:lnTo>
                    <a:pt x="2502" y="5004"/>
                  </a:lnTo>
                  <a:lnTo>
                    <a:pt x="186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98"/>
            <p:cNvSpPr/>
            <p:nvPr/>
          </p:nvSpPr>
          <p:spPr>
            <a:xfrm>
              <a:off x="3965500" y="3933250"/>
              <a:ext cx="366125" cy="196375"/>
            </a:xfrm>
            <a:custGeom>
              <a:avLst/>
              <a:gdLst/>
              <a:ahLst/>
              <a:cxnLst/>
              <a:rect l="l" t="t" r="r" b="b"/>
              <a:pathLst>
                <a:path w="14645" h="7855" extrusionOk="0">
                  <a:moveTo>
                    <a:pt x="5471" y="1"/>
                  </a:moveTo>
                  <a:lnTo>
                    <a:pt x="3236" y="134"/>
                  </a:lnTo>
                  <a:cubicBezTo>
                    <a:pt x="3003" y="168"/>
                    <a:pt x="2803" y="201"/>
                    <a:pt x="2602" y="301"/>
                  </a:cubicBezTo>
                  <a:lnTo>
                    <a:pt x="701" y="1202"/>
                  </a:lnTo>
                  <a:cubicBezTo>
                    <a:pt x="434" y="1335"/>
                    <a:pt x="301" y="1635"/>
                    <a:pt x="368" y="1902"/>
                  </a:cubicBezTo>
                  <a:cubicBezTo>
                    <a:pt x="424" y="2183"/>
                    <a:pt x="692" y="2393"/>
                    <a:pt x="975" y="2393"/>
                  </a:cubicBezTo>
                  <a:cubicBezTo>
                    <a:pt x="1028" y="2393"/>
                    <a:pt x="1082" y="2385"/>
                    <a:pt x="1135" y="2369"/>
                  </a:cubicBezTo>
                  <a:lnTo>
                    <a:pt x="3069" y="1802"/>
                  </a:lnTo>
                  <a:lnTo>
                    <a:pt x="4671" y="1969"/>
                  </a:lnTo>
                  <a:lnTo>
                    <a:pt x="2269" y="2403"/>
                  </a:lnTo>
                  <a:lnTo>
                    <a:pt x="434" y="3136"/>
                  </a:lnTo>
                  <a:cubicBezTo>
                    <a:pt x="167" y="3236"/>
                    <a:pt x="1" y="3537"/>
                    <a:pt x="67" y="3804"/>
                  </a:cubicBezTo>
                  <a:cubicBezTo>
                    <a:pt x="128" y="4078"/>
                    <a:pt x="385" y="4241"/>
                    <a:pt x="658" y="4241"/>
                  </a:cubicBezTo>
                  <a:cubicBezTo>
                    <a:pt x="684" y="4241"/>
                    <a:pt x="709" y="4240"/>
                    <a:pt x="734" y="4237"/>
                  </a:cubicBezTo>
                  <a:lnTo>
                    <a:pt x="2502" y="3904"/>
                  </a:lnTo>
                  <a:lnTo>
                    <a:pt x="4871" y="3970"/>
                  </a:lnTo>
                  <a:lnTo>
                    <a:pt x="2903" y="4204"/>
                  </a:lnTo>
                  <a:lnTo>
                    <a:pt x="1168" y="4704"/>
                  </a:lnTo>
                  <a:cubicBezTo>
                    <a:pt x="935" y="4771"/>
                    <a:pt x="768" y="5004"/>
                    <a:pt x="835" y="5271"/>
                  </a:cubicBezTo>
                  <a:cubicBezTo>
                    <a:pt x="868" y="5505"/>
                    <a:pt x="1068" y="5672"/>
                    <a:pt x="1335" y="5672"/>
                  </a:cubicBezTo>
                  <a:lnTo>
                    <a:pt x="4671" y="5538"/>
                  </a:lnTo>
                  <a:lnTo>
                    <a:pt x="2469" y="5838"/>
                  </a:lnTo>
                  <a:cubicBezTo>
                    <a:pt x="2202" y="5905"/>
                    <a:pt x="2002" y="6172"/>
                    <a:pt x="2069" y="6439"/>
                  </a:cubicBezTo>
                  <a:cubicBezTo>
                    <a:pt x="2130" y="6652"/>
                    <a:pt x="2302" y="6810"/>
                    <a:pt x="2510" y="6810"/>
                  </a:cubicBezTo>
                  <a:cubicBezTo>
                    <a:pt x="2529" y="6810"/>
                    <a:pt x="2549" y="6809"/>
                    <a:pt x="2569" y="6806"/>
                  </a:cubicBezTo>
                  <a:lnTo>
                    <a:pt x="6739" y="6405"/>
                  </a:lnTo>
                  <a:cubicBezTo>
                    <a:pt x="7567" y="7062"/>
                    <a:pt x="8567" y="7401"/>
                    <a:pt x="9591" y="7401"/>
                  </a:cubicBezTo>
                  <a:cubicBezTo>
                    <a:pt x="9763" y="7401"/>
                    <a:pt x="9935" y="7392"/>
                    <a:pt x="10108" y="7373"/>
                  </a:cubicBezTo>
                  <a:lnTo>
                    <a:pt x="11609" y="7206"/>
                  </a:lnTo>
                  <a:lnTo>
                    <a:pt x="12543" y="7740"/>
                  </a:lnTo>
                  <a:cubicBezTo>
                    <a:pt x="12687" y="7818"/>
                    <a:pt x="12843" y="7855"/>
                    <a:pt x="12996" y="7855"/>
                  </a:cubicBezTo>
                  <a:cubicBezTo>
                    <a:pt x="13303" y="7855"/>
                    <a:pt x="13599" y="7706"/>
                    <a:pt x="13777" y="7439"/>
                  </a:cubicBezTo>
                  <a:cubicBezTo>
                    <a:pt x="14611" y="6205"/>
                    <a:pt x="14644" y="4604"/>
                    <a:pt x="13844" y="3337"/>
                  </a:cubicBezTo>
                  <a:cubicBezTo>
                    <a:pt x="13644" y="3036"/>
                    <a:pt x="13310" y="2836"/>
                    <a:pt x="12943" y="2836"/>
                  </a:cubicBezTo>
                  <a:lnTo>
                    <a:pt x="11242" y="2836"/>
                  </a:lnTo>
                  <a:lnTo>
                    <a:pt x="6372" y="201"/>
                  </a:lnTo>
                  <a:cubicBezTo>
                    <a:pt x="6105" y="68"/>
                    <a:pt x="5805" y="1"/>
                    <a:pt x="54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98"/>
            <p:cNvSpPr/>
            <p:nvPr/>
          </p:nvSpPr>
          <p:spPr>
            <a:xfrm>
              <a:off x="4123950" y="3942425"/>
              <a:ext cx="42550" cy="137625"/>
            </a:xfrm>
            <a:custGeom>
              <a:avLst/>
              <a:gdLst/>
              <a:ahLst/>
              <a:cxnLst/>
              <a:rect l="l" t="t" r="r" b="b"/>
              <a:pathLst>
                <a:path w="1702" h="5505" extrusionOk="0">
                  <a:moveTo>
                    <a:pt x="334" y="1"/>
                  </a:moveTo>
                  <a:cubicBezTo>
                    <a:pt x="0" y="1769"/>
                    <a:pt x="367" y="3603"/>
                    <a:pt x="1401" y="5071"/>
                  </a:cubicBezTo>
                  <a:lnTo>
                    <a:pt x="1702" y="5505"/>
                  </a:ln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98"/>
            <p:cNvSpPr/>
            <p:nvPr/>
          </p:nvSpPr>
          <p:spPr>
            <a:xfrm>
              <a:off x="3998850" y="4064875"/>
              <a:ext cx="83425" cy="10175"/>
            </a:xfrm>
            <a:custGeom>
              <a:avLst/>
              <a:gdLst/>
              <a:ahLst/>
              <a:cxnLst/>
              <a:rect l="l" t="t" r="r" b="b"/>
              <a:pathLst>
                <a:path w="3337" h="407" extrusionOk="0">
                  <a:moveTo>
                    <a:pt x="1829" y="1"/>
                  </a:moveTo>
                  <a:cubicBezTo>
                    <a:pt x="1325" y="1"/>
                    <a:pt x="820" y="93"/>
                    <a:pt x="334" y="273"/>
                  </a:cubicBezTo>
                  <a:lnTo>
                    <a:pt x="1" y="407"/>
                  </a:lnTo>
                  <a:lnTo>
                    <a:pt x="3337" y="273"/>
                  </a:lnTo>
                  <a:lnTo>
                    <a:pt x="3103" y="206"/>
                  </a:lnTo>
                  <a:cubicBezTo>
                    <a:pt x="2688" y="68"/>
                    <a:pt x="2259"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98"/>
            <p:cNvSpPr/>
            <p:nvPr/>
          </p:nvSpPr>
          <p:spPr>
            <a:xfrm>
              <a:off x="3983850" y="4024125"/>
              <a:ext cx="103425" cy="15075"/>
            </a:xfrm>
            <a:custGeom>
              <a:avLst/>
              <a:gdLst/>
              <a:ahLst/>
              <a:cxnLst/>
              <a:rect l="l" t="t" r="r" b="b"/>
              <a:pathLst>
                <a:path w="4137" h="603" extrusionOk="0">
                  <a:moveTo>
                    <a:pt x="2236" y="0"/>
                  </a:moveTo>
                  <a:cubicBezTo>
                    <a:pt x="1627" y="0"/>
                    <a:pt x="1018" y="126"/>
                    <a:pt x="467" y="369"/>
                  </a:cubicBezTo>
                  <a:lnTo>
                    <a:pt x="0" y="602"/>
                  </a:lnTo>
                  <a:lnTo>
                    <a:pt x="1768" y="269"/>
                  </a:lnTo>
                  <a:lnTo>
                    <a:pt x="4137" y="335"/>
                  </a:lnTo>
                  <a:lnTo>
                    <a:pt x="3169" y="102"/>
                  </a:lnTo>
                  <a:cubicBezTo>
                    <a:pt x="2863" y="34"/>
                    <a:pt x="2550" y="0"/>
                    <a:pt x="2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98"/>
            <p:cNvSpPr/>
            <p:nvPr/>
          </p:nvSpPr>
          <p:spPr>
            <a:xfrm>
              <a:off x="3993850" y="3968950"/>
              <a:ext cx="88425" cy="23550"/>
            </a:xfrm>
            <a:custGeom>
              <a:avLst/>
              <a:gdLst/>
              <a:ahLst/>
              <a:cxnLst/>
              <a:rect l="l" t="t" r="r" b="b"/>
              <a:pathLst>
                <a:path w="3537" h="942" extrusionOk="0">
                  <a:moveTo>
                    <a:pt x="1967" y="0"/>
                  </a:moveTo>
                  <a:cubicBezTo>
                    <a:pt x="1740" y="0"/>
                    <a:pt x="1510" y="60"/>
                    <a:pt x="1302" y="174"/>
                  </a:cubicBezTo>
                  <a:lnTo>
                    <a:pt x="1" y="941"/>
                  </a:lnTo>
                  <a:lnTo>
                    <a:pt x="1935" y="374"/>
                  </a:lnTo>
                  <a:lnTo>
                    <a:pt x="3537" y="541"/>
                  </a:lnTo>
                  <a:lnTo>
                    <a:pt x="2469" y="107"/>
                  </a:lnTo>
                  <a:cubicBezTo>
                    <a:pt x="2311" y="35"/>
                    <a:pt x="2140" y="0"/>
                    <a:pt x="1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98"/>
            <p:cNvSpPr/>
            <p:nvPr/>
          </p:nvSpPr>
          <p:spPr>
            <a:xfrm>
              <a:off x="4045550" y="4089500"/>
              <a:ext cx="88425" cy="12225"/>
            </a:xfrm>
            <a:custGeom>
              <a:avLst/>
              <a:gdLst/>
              <a:ahLst/>
              <a:cxnLst/>
              <a:rect l="l" t="t" r="r" b="b"/>
              <a:pathLst>
                <a:path w="3537" h="489" extrusionOk="0">
                  <a:moveTo>
                    <a:pt x="2385" y="1"/>
                  </a:moveTo>
                  <a:cubicBezTo>
                    <a:pt x="2010" y="1"/>
                    <a:pt x="1635" y="51"/>
                    <a:pt x="1268" y="155"/>
                  </a:cubicBezTo>
                  <a:lnTo>
                    <a:pt x="1" y="489"/>
                  </a:lnTo>
                  <a:lnTo>
                    <a:pt x="1" y="489"/>
                  </a:lnTo>
                  <a:lnTo>
                    <a:pt x="3537" y="155"/>
                  </a:lnTo>
                  <a:lnTo>
                    <a:pt x="3403" y="122"/>
                  </a:lnTo>
                  <a:cubicBezTo>
                    <a:pt x="3069" y="42"/>
                    <a:pt x="2727" y="1"/>
                    <a:pt x="2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98"/>
            <p:cNvSpPr/>
            <p:nvPr/>
          </p:nvSpPr>
          <p:spPr>
            <a:xfrm>
              <a:off x="4392475" y="3378700"/>
              <a:ext cx="409475" cy="782250"/>
            </a:xfrm>
            <a:custGeom>
              <a:avLst/>
              <a:gdLst/>
              <a:ahLst/>
              <a:cxnLst/>
              <a:rect l="l" t="t" r="r" b="b"/>
              <a:pathLst>
                <a:path w="16379" h="31290" extrusionOk="0">
                  <a:moveTo>
                    <a:pt x="8440" y="0"/>
                  </a:moveTo>
                  <a:cubicBezTo>
                    <a:pt x="6872" y="1535"/>
                    <a:pt x="5738" y="3469"/>
                    <a:pt x="5171" y="5571"/>
                  </a:cubicBezTo>
                  <a:lnTo>
                    <a:pt x="4504" y="8039"/>
                  </a:lnTo>
                  <a:lnTo>
                    <a:pt x="8273" y="23184"/>
                  </a:lnTo>
                  <a:lnTo>
                    <a:pt x="0" y="23217"/>
                  </a:lnTo>
                  <a:cubicBezTo>
                    <a:pt x="1068" y="23350"/>
                    <a:pt x="2135" y="24918"/>
                    <a:pt x="2436" y="26920"/>
                  </a:cubicBezTo>
                  <a:cubicBezTo>
                    <a:pt x="2769" y="29154"/>
                    <a:pt x="2069" y="31123"/>
                    <a:pt x="868" y="31289"/>
                  </a:cubicBezTo>
                  <a:lnTo>
                    <a:pt x="11609" y="29988"/>
                  </a:lnTo>
                  <a:cubicBezTo>
                    <a:pt x="14444" y="29621"/>
                    <a:pt x="16379" y="26920"/>
                    <a:pt x="15778" y="24118"/>
                  </a:cubicBezTo>
                  <a:lnTo>
                    <a:pt x="11142" y="2736"/>
                  </a:lnTo>
                  <a:cubicBezTo>
                    <a:pt x="10842" y="1368"/>
                    <a:pt x="9774" y="300"/>
                    <a:pt x="8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98"/>
            <p:cNvSpPr/>
            <p:nvPr/>
          </p:nvSpPr>
          <p:spPr>
            <a:xfrm>
              <a:off x="4599300" y="3928800"/>
              <a:ext cx="135950" cy="29500"/>
            </a:xfrm>
            <a:custGeom>
              <a:avLst/>
              <a:gdLst/>
              <a:ahLst/>
              <a:cxnLst/>
              <a:rect l="l" t="t" r="r" b="b"/>
              <a:pathLst>
                <a:path w="5438" h="1180" extrusionOk="0">
                  <a:moveTo>
                    <a:pt x="2511" y="1"/>
                  </a:moveTo>
                  <a:cubicBezTo>
                    <a:pt x="1568" y="1"/>
                    <a:pt x="647" y="407"/>
                    <a:pt x="0" y="1180"/>
                  </a:cubicBezTo>
                  <a:lnTo>
                    <a:pt x="5437" y="1180"/>
                  </a:lnTo>
                  <a:lnTo>
                    <a:pt x="4170" y="446"/>
                  </a:lnTo>
                  <a:cubicBezTo>
                    <a:pt x="3645" y="146"/>
                    <a:pt x="3074" y="1"/>
                    <a:pt x="2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98"/>
            <p:cNvSpPr/>
            <p:nvPr/>
          </p:nvSpPr>
          <p:spPr>
            <a:xfrm>
              <a:off x="4517575" y="3411225"/>
              <a:ext cx="107600" cy="164300"/>
            </a:xfrm>
            <a:custGeom>
              <a:avLst/>
              <a:gdLst/>
              <a:ahLst/>
              <a:cxnLst/>
              <a:rect l="l" t="t" r="r" b="b"/>
              <a:pathLst>
                <a:path w="4304" h="6572" extrusionOk="0">
                  <a:moveTo>
                    <a:pt x="4303" y="0"/>
                  </a:moveTo>
                  <a:lnTo>
                    <a:pt x="4303" y="0"/>
                  </a:lnTo>
                  <a:cubicBezTo>
                    <a:pt x="3803" y="267"/>
                    <a:pt x="3269" y="634"/>
                    <a:pt x="2769" y="1101"/>
                  </a:cubicBezTo>
                  <a:cubicBezTo>
                    <a:pt x="2235" y="1568"/>
                    <a:pt x="1735" y="2135"/>
                    <a:pt x="1334" y="2769"/>
                  </a:cubicBezTo>
                  <a:cubicBezTo>
                    <a:pt x="934" y="3369"/>
                    <a:pt x="600" y="4036"/>
                    <a:pt x="367" y="4704"/>
                  </a:cubicBezTo>
                  <a:cubicBezTo>
                    <a:pt x="167" y="5371"/>
                    <a:pt x="33" y="6004"/>
                    <a:pt x="0" y="6572"/>
                  </a:cubicBezTo>
                  <a:cubicBezTo>
                    <a:pt x="167" y="6038"/>
                    <a:pt x="367" y="5437"/>
                    <a:pt x="667" y="4804"/>
                  </a:cubicBezTo>
                  <a:cubicBezTo>
                    <a:pt x="934" y="4203"/>
                    <a:pt x="1268" y="3569"/>
                    <a:pt x="1668" y="2969"/>
                  </a:cubicBezTo>
                  <a:cubicBezTo>
                    <a:pt x="2068" y="2369"/>
                    <a:pt x="2502" y="1801"/>
                    <a:pt x="2969" y="1301"/>
                  </a:cubicBezTo>
                  <a:cubicBezTo>
                    <a:pt x="3402" y="801"/>
                    <a:pt x="3869" y="367"/>
                    <a:pt x="4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98"/>
            <p:cNvSpPr/>
            <p:nvPr/>
          </p:nvSpPr>
          <p:spPr>
            <a:xfrm>
              <a:off x="4519225" y="3495450"/>
              <a:ext cx="89250" cy="79250"/>
            </a:xfrm>
            <a:custGeom>
              <a:avLst/>
              <a:gdLst/>
              <a:ahLst/>
              <a:cxnLst/>
              <a:rect l="l" t="t" r="r" b="b"/>
              <a:pathLst>
                <a:path w="3570" h="3170" extrusionOk="0">
                  <a:moveTo>
                    <a:pt x="3570" y="0"/>
                  </a:moveTo>
                  <a:cubicBezTo>
                    <a:pt x="2903" y="134"/>
                    <a:pt x="2069" y="567"/>
                    <a:pt x="1402" y="1168"/>
                  </a:cubicBezTo>
                  <a:cubicBezTo>
                    <a:pt x="735" y="1768"/>
                    <a:pt x="234" y="2535"/>
                    <a:pt x="1" y="3169"/>
                  </a:cubicBezTo>
                  <a:cubicBezTo>
                    <a:pt x="468" y="2669"/>
                    <a:pt x="1035" y="2035"/>
                    <a:pt x="1669" y="1468"/>
                  </a:cubicBezTo>
                  <a:cubicBezTo>
                    <a:pt x="2302" y="901"/>
                    <a:pt x="3003" y="401"/>
                    <a:pt x="3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98"/>
            <p:cNvSpPr/>
            <p:nvPr/>
          </p:nvSpPr>
          <p:spPr>
            <a:xfrm>
              <a:off x="4601800" y="3670575"/>
              <a:ext cx="67575" cy="232675"/>
            </a:xfrm>
            <a:custGeom>
              <a:avLst/>
              <a:gdLst/>
              <a:ahLst/>
              <a:cxnLst/>
              <a:rect l="l" t="t" r="r" b="b"/>
              <a:pathLst>
                <a:path w="2703" h="9307" extrusionOk="0">
                  <a:moveTo>
                    <a:pt x="2702" y="0"/>
                  </a:moveTo>
                  <a:lnTo>
                    <a:pt x="2702" y="0"/>
                  </a:lnTo>
                  <a:cubicBezTo>
                    <a:pt x="1968" y="1134"/>
                    <a:pt x="1201" y="2736"/>
                    <a:pt x="734" y="4470"/>
                  </a:cubicBezTo>
                  <a:cubicBezTo>
                    <a:pt x="234" y="6171"/>
                    <a:pt x="0" y="7973"/>
                    <a:pt x="0" y="9307"/>
                  </a:cubicBezTo>
                  <a:cubicBezTo>
                    <a:pt x="300" y="8006"/>
                    <a:pt x="701" y="6271"/>
                    <a:pt x="1201" y="4604"/>
                  </a:cubicBezTo>
                  <a:cubicBezTo>
                    <a:pt x="1668" y="2902"/>
                    <a:pt x="2268" y="1268"/>
                    <a:pt x="2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98"/>
            <p:cNvSpPr/>
            <p:nvPr/>
          </p:nvSpPr>
          <p:spPr>
            <a:xfrm>
              <a:off x="4582600" y="3642225"/>
              <a:ext cx="15875" cy="217675"/>
            </a:xfrm>
            <a:custGeom>
              <a:avLst/>
              <a:gdLst/>
              <a:ahLst/>
              <a:cxnLst/>
              <a:rect l="l" t="t" r="r" b="b"/>
              <a:pathLst>
                <a:path w="635" h="8707" extrusionOk="0">
                  <a:moveTo>
                    <a:pt x="635" y="0"/>
                  </a:moveTo>
                  <a:lnTo>
                    <a:pt x="635" y="0"/>
                  </a:lnTo>
                  <a:cubicBezTo>
                    <a:pt x="301" y="1168"/>
                    <a:pt x="34" y="2735"/>
                    <a:pt x="34" y="4337"/>
                  </a:cubicBezTo>
                  <a:cubicBezTo>
                    <a:pt x="1" y="5938"/>
                    <a:pt x="201" y="7539"/>
                    <a:pt x="535" y="8706"/>
                  </a:cubicBezTo>
                  <a:cubicBezTo>
                    <a:pt x="501" y="7472"/>
                    <a:pt x="435" y="5904"/>
                    <a:pt x="468" y="4337"/>
                  </a:cubicBezTo>
                  <a:cubicBezTo>
                    <a:pt x="468" y="2769"/>
                    <a:pt x="568" y="1201"/>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98"/>
            <p:cNvSpPr/>
            <p:nvPr/>
          </p:nvSpPr>
          <p:spPr>
            <a:xfrm>
              <a:off x="3386750" y="3999975"/>
              <a:ext cx="87600" cy="40875"/>
            </a:xfrm>
            <a:custGeom>
              <a:avLst/>
              <a:gdLst/>
              <a:ahLst/>
              <a:cxnLst/>
              <a:rect l="l" t="t" r="r" b="b"/>
              <a:pathLst>
                <a:path w="3504" h="1635" extrusionOk="0">
                  <a:moveTo>
                    <a:pt x="468" y="0"/>
                  </a:moveTo>
                  <a:lnTo>
                    <a:pt x="468" y="0"/>
                  </a:lnTo>
                  <a:cubicBezTo>
                    <a:pt x="201" y="134"/>
                    <a:pt x="1" y="401"/>
                    <a:pt x="1" y="734"/>
                  </a:cubicBezTo>
                  <a:cubicBezTo>
                    <a:pt x="1" y="1201"/>
                    <a:pt x="368" y="1568"/>
                    <a:pt x="801" y="1568"/>
                  </a:cubicBezTo>
                  <a:lnTo>
                    <a:pt x="2002" y="1635"/>
                  </a:lnTo>
                  <a:lnTo>
                    <a:pt x="2970" y="1568"/>
                  </a:lnTo>
                  <a:cubicBezTo>
                    <a:pt x="3270" y="1535"/>
                    <a:pt x="3503" y="1301"/>
                    <a:pt x="3503" y="1001"/>
                  </a:cubicBezTo>
                  <a:lnTo>
                    <a:pt x="3503" y="1001"/>
                  </a:lnTo>
                  <a:cubicBezTo>
                    <a:pt x="3403" y="1068"/>
                    <a:pt x="3270" y="1168"/>
                    <a:pt x="3136" y="1201"/>
                  </a:cubicBezTo>
                  <a:cubicBezTo>
                    <a:pt x="2955" y="1282"/>
                    <a:pt x="2748" y="1326"/>
                    <a:pt x="2547" y="1326"/>
                  </a:cubicBezTo>
                  <a:cubicBezTo>
                    <a:pt x="2416" y="1326"/>
                    <a:pt x="2287" y="1307"/>
                    <a:pt x="2169" y="1268"/>
                  </a:cubicBezTo>
                  <a:cubicBezTo>
                    <a:pt x="2202" y="1001"/>
                    <a:pt x="2169" y="701"/>
                    <a:pt x="2069" y="401"/>
                  </a:cubicBezTo>
                  <a:cubicBezTo>
                    <a:pt x="1935" y="668"/>
                    <a:pt x="1835" y="968"/>
                    <a:pt x="1869" y="1268"/>
                  </a:cubicBezTo>
                  <a:cubicBezTo>
                    <a:pt x="1502" y="1235"/>
                    <a:pt x="1068" y="1201"/>
                    <a:pt x="701" y="1168"/>
                  </a:cubicBezTo>
                  <a:cubicBezTo>
                    <a:pt x="635" y="1101"/>
                    <a:pt x="601" y="1068"/>
                    <a:pt x="568" y="968"/>
                  </a:cubicBezTo>
                  <a:cubicBezTo>
                    <a:pt x="434" y="668"/>
                    <a:pt x="401" y="334"/>
                    <a:pt x="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98"/>
            <p:cNvSpPr/>
            <p:nvPr/>
          </p:nvSpPr>
          <p:spPr>
            <a:xfrm>
              <a:off x="3396775" y="3997975"/>
              <a:ext cx="77575" cy="35175"/>
            </a:xfrm>
            <a:custGeom>
              <a:avLst/>
              <a:gdLst/>
              <a:ahLst/>
              <a:cxnLst/>
              <a:rect l="l" t="t" r="r" b="b"/>
              <a:pathLst>
                <a:path w="3103" h="1407" extrusionOk="0">
                  <a:moveTo>
                    <a:pt x="433" y="1"/>
                  </a:moveTo>
                  <a:cubicBezTo>
                    <a:pt x="311" y="1"/>
                    <a:pt x="189" y="32"/>
                    <a:pt x="67" y="80"/>
                  </a:cubicBezTo>
                  <a:cubicBezTo>
                    <a:pt x="0" y="414"/>
                    <a:pt x="33" y="748"/>
                    <a:pt x="167" y="1048"/>
                  </a:cubicBezTo>
                  <a:cubicBezTo>
                    <a:pt x="200" y="1148"/>
                    <a:pt x="234" y="1181"/>
                    <a:pt x="300" y="1248"/>
                  </a:cubicBezTo>
                  <a:cubicBezTo>
                    <a:pt x="667" y="1281"/>
                    <a:pt x="1101" y="1315"/>
                    <a:pt x="1468" y="1348"/>
                  </a:cubicBezTo>
                  <a:cubicBezTo>
                    <a:pt x="1434" y="1048"/>
                    <a:pt x="1534" y="748"/>
                    <a:pt x="1668" y="481"/>
                  </a:cubicBezTo>
                  <a:cubicBezTo>
                    <a:pt x="1768" y="781"/>
                    <a:pt x="1801" y="1081"/>
                    <a:pt x="1768" y="1348"/>
                  </a:cubicBezTo>
                  <a:cubicBezTo>
                    <a:pt x="1886" y="1387"/>
                    <a:pt x="2015" y="1406"/>
                    <a:pt x="2146" y="1406"/>
                  </a:cubicBezTo>
                  <a:cubicBezTo>
                    <a:pt x="2347" y="1406"/>
                    <a:pt x="2554" y="1362"/>
                    <a:pt x="2735" y="1281"/>
                  </a:cubicBezTo>
                  <a:cubicBezTo>
                    <a:pt x="2869" y="1248"/>
                    <a:pt x="3002" y="1148"/>
                    <a:pt x="3102" y="1081"/>
                  </a:cubicBezTo>
                  <a:cubicBezTo>
                    <a:pt x="3102" y="1081"/>
                    <a:pt x="3102" y="1048"/>
                    <a:pt x="3102" y="1048"/>
                  </a:cubicBezTo>
                  <a:cubicBezTo>
                    <a:pt x="3102" y="814"/>
                    <a:pt x="2935" y="581"/>
                    <a:pt x="2702" y="514"/>
                  </a:cubicBezTo>
                  <a:lnTo>
                    <a:pt x="1901" y="214"/>
                  </a:lnTo>
                  <a:lnTo>
                    <a:pt x="567" y="14"/>
                  </a:lnTo>
                  <a:cubicBezTo>
                    <a:pt x="522" y="5"/>
                    <a:pt x="478"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98"/>
            <p:cNvSpPr/>
            <p:nvPr/>
          </p:nvSpPr>
          <p:spPr>
            <a:xfrm>
              <a:off x="3406775" y="4039175"/>
              <a:ext cx="68400" cy="33050"/>
            </a:xfrm>
            <a:custGeom>
              <a:avLst/>
              <a:gdLst/>
              <a:ahLst/>
              <a:cxnLst/>
              <a:rect l="l" t="t" r="r" b="b"/>
              <a:pathLst>
                <a:path w="2736" h="1322" extrusionOk="0">
                  <a:moveTo>
                    <a:pt x="0" y="0"/>
                  </a:moveTo>
                  <a:lnTo>
                    <a:pt x="0" y="434"/>
                  </a:lnTo>
                  <a:cubicBezTo>
                    <a:pt x="0" y="667"/>
                    <a:pt x="67" y="901"/>
                    <a:pt x="200" y="1101"/>
                  </a:cubicBezTo>
                  <a:cubicBezTo>
                    <a:pt x="541" y="1232"/>
                    <a:pt x="903" y="1322"/>
                    <a:pt x="1253" y="1322"/>
                  </a:cubicBezTo>
                  <a:cubicBezTo>
                    <a:pt x="1348" y="1322"/>
                    <a:pt x="1442" y="1315"/>
                    <a:pt x="1535" y="1301"/>
                  </a:cubicBezTo>
                  <a:cubicBezTo>
                    <a:pt x="1435" y="1001"/>
                    <a:pt x="1401" y="667"/>
                    <a:pt x="1435" y="367"/>
                  </a:cubicBezTo>
                  <a:lnTo>
                    <a:pt x="1435" y="367"/>
                  </a:lnTo>
                  <a:cubicBezTo>
                    <a:pt x="1601" y="601"/>
                    <a:pt x="1735" y="934"/>
                    <a:pt x="1768" y="1201"/>
                  </a:cubicBezTo>
                  <a:cubicBezTo>
                    <a:pt x="2102" y="1168"/>
                    <a:pt x="2369" y="1001"/>
                    <a:pt x="2602" y="801"/>
                  </a:cubicBezTo>
                  <a:cubicBezTo>
                    <a:pt x="2636" y="734"/>
                    <a:pt x="2669" y="701"/>
                    <a:pt x="2702" y="667"/>
                  </a:cubicBezTo>
                  <a:cubicBezTo>
                    <a:pt x="2736" y="567"/>
                    <a:pt x="2702" y="467"/>
                    <a:pt x="2636" y="367"/>
                  </a:cubicBezTo>
                  <a:cubicBezTo>
                    <a:pt x="2535" y="167"/>
                    <a:pt x="2369" y="67"/>
                    <a:pt x="2169" y="67"/>
                  </a:cubicBezTo>
                  <a:lnTo>
                    <a:pt x="1201" y="6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98"/>
            <p:cNvSpPr/>
            <p:nvPr/>
          </p:nvSpPr>
          <p:spPr>
            <a:xfrm>
              <a:off x="3411775" y="4048350"/>
              <a:ext cx="63400" cy="30325"/>
            </a:xfrm>
            <a:custGeom>
              <a:avLst/>
              <a:gdLst/>
              <a:ahLst/>
              <a:cxnLst/>
              <a:rect l="l" t="t" r="r" b="b"/>
              <a:pathLst>
                <a:path w="2536" h="1213" extrusionOk="0">
                  <a:moveTo>
                    <a:pt x="1235" y="0"/>
                  </a:moveTo>
                  <a:lnTo>
                    <a:pt x="1235" y="0"/>
                  </a:lnTo>
                  <a:cubicBezTo>
                    <a:pt x="1201" y="300"/>
                    <a:pt x="1235" y="634"/>
                    <a:pt x="1335" y="934"/>
                  </a:cubicBezTo>
                  <a:cubicBezTo>
                    <a:pt x="1242" y="948"/>
                    <a:pt x="1148" y="955"/>
                    <a:pt x="1053" y="955"/>
                  </a:cubicBezTo>
                  <a:cubicBezTo>
                    <a:pt x="703" y="955"/>
                    <a:pt x="341" y="865"/>
                    <a:pt x="0" y="734"/>
                  </a:cubicBezTo>
                  <a:lnTo>
                    <a:pt x="0" y="734"/>
                  </a:lnTo>
                  <a:cubicBezTo>
                    <a:pt x="167" y="934"/>
                    <a:pt x="401" y="1068"/>
                    <a:pt x="668" y="1134"/>
                  </a:cubicBezTo>
                  <a:lnTo>
                    <a:pt x="901" y="1201"/>
                  </a:lnTo>
                  <a:cubicBezTo>
                    <a:pt x="969" y="1208"/>
                    <a:pt x="1036" y="1213"/>
                    <a:pt x="1103" y="1213"/>
                  </a:cubicBezTo>
                  <a:cubicBezTo>
                    <a:pt x="1333" y="1213"/>
                    <a:pt x="1554" y="1163"/>
                    <a:pt x="1735" y="1034"/>
                  </a:cubicBezTo>
                  <a:lnTo>
                    <a:pt x="2235" y="734"/>
                  </a:lnTo>
                  <a:cubicBezTo>
                    <a:pt x="2402" y="634"/>
                    <a:pt x="2502" y="467"/>
                    <a:pt x="2536" y="300"/>
                  </a:cubicBezTo>
                  <a:lnTo>
                    <a:pt x="2536" y="300"/>
                  </a:lnTo>
                  <a:cubicBezTo>
                    <a:pt x="2469" y="334"/>
                    <a:pt x="2436" y="367"/>
                    <a:pt x="2402" y="434"/>
                  </a:cubicBezTo>
                  <a:cubicBezTo>
                    <a:pt x="2169" y="634"/>
                    <a:pt x="1902" y="801"/>
                    <a:pt x="1568" y="834"/>
                  </a:cubicBezTo>
                  <a:cubicBezTo>
                    <a:pt x="1535" y="567"/>
                    <a:pt x="1401" y="234"/>
                    <a:pt x="1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98"/>
            <p:cNvSpPr/>
            <p:nvPr/>
          </p:nvSpPr>
          <p:spPr>
            <a:xfrm>
              <a:off x="3360900" y="3941600"/>
              <a:ext cx="101775" cy="67625"/>
            </a:xfrm>
            <a:custGeom>
              <a:avLst/>
              <a:gdLst/>
              <a:ahLst/>
              <a:cxnLst/>
              <a:rect l="l" t="t" r="r" b="b"/>
              <a:pathLst>
                <a:path w="4071" h="2705" extrusionOk="0">
                  <a:moveTo>
                    <a:pt x="234" y="0"/>
                  </a:moveTo>
                  <a:lnTo>
                    <a:pt x="234" y="0"/>
                  </a:lnTo>
                  <a:cubicBezTo>
                    <a:pt x="134" y="100"/>
                    <a:pt x="67" y="201"/>
                    <a:pt x="34" y="334"/>
                  </a:cubicBezTo>
                  <a:cubicBezTo>
                    <a:pt x="1" y="634"/>
                    <a:pt x="134" y="934"/>
                    <a:pt x="401" y="1101"/>
                  </a:cubicBezTo>
                  <a:lnTo>
                    <a:pt x="3003" y="2602"/>
                  </a:lnTo>
                  <a:cubicBezTo>
                    <a:pt x="3130" y="2672"/>
                    <a:pt x="3265" y="2705"/>
                    <a:pt x="3396" y="2705"/>
                  </a:cubicBezTo>
                  <a:cubicBezTo>
                    <a:pt x="3642" y="2705"/>
                    <a:pt x="3873" y="2587"/>
                    <a:pt x="4004" y="2369"/>
                  </a:cubicBezTo>
                  <a:cubicBezTo>
                    <a:pt x="4037" y="2302"/>
                    <a:pt x="4070" y="2269"/>
                    <a:pt x="4070" y="2202"/>
                  </a:cubicBezTo>
                  <a:lnTo>
                    <a:pt x="4070" y="2202"/>
                  </a:lnTo>
                  <a:cubicBezTo>
                    <a:pt x="3970" y="2302"/>
                    <a:pt x="3837" y="2335"/>
                    <a:pt x="3703" y="2369"/>
                  </a:cubicBezTo>
                  <a:cubicBezTo>
                    <a:pt x="3653" y="2377"/>
                    <a:pt x="3601" y="2381"/>
                    <a:pt x="3548" y="2381"/>
                  </a:cubicBezTo>
                  <a:cubicBezTo>
                    <a:pt x="3389" y="2381"/>
                    <a:pt x="3220" y="2344"/>
                    <a:pt x="3070" y="2269"/>
                  </a:cubicBezTo>
                  <a:cubicBezTo>
                    <a:pt x="2869" y="2169"/>
                    <a:pt x="2669" y="2035"/>
                    <a:pt x="2469" y="1902"/>
                  </a:cubicBezTo>
                  <a:cubicBezTo>
                    <a:pt x="2569" y="1668"/>
                    <a:pt x="2669" y="1401"/>
                    <a:pt x="2669" y="1135"/>
                  </a:cubicBezTo>
                  <a:lnTo>
                    <a:pt x="2669" y="1135"/>
                  </a:lnTo>
                  <a:cubicBezTo>
                    <a:pt x="2469" y="1301"/>
                    <a:pt x="2336" y="1535"/>
                    <a:pt x="2236" y="1768"/>
                  </a:cubicBezTo>
                  <a:lnTo>
                    <a:pt x="835" y="1001"/>
                  </a:lnTo>
                  <a:cubicBezTo>
                    <a:pt x="935" y="768"/>
                    <a:pt x="1001" y="534"/>
                    <a:pt x="1068" y="301"/>
                  </a:cubicBezTo>
                  <a:lnTo>
                    <a:pt x="1068" y="301"/>
                  </a:lnTo>
                  <a:cubicBezTo>
                    <a:pt x="868" y="434"/>
                    <a:pt x="735" y="668"/>
                    <a:pt x="634" y="901"/>
                  </a:cubicBezTo>
                  <a:cubicBezTo>
                    <a:pt x="468" y="768"/>
                    <a:pt x="334" y="567"/>
                    <a:pt x="268" y="367"/>
                  </a:cubicBezTo>
                  <a:cubicBezTo>
                    <a:pt x="234" y="234"/>
                    <a:pt x="201" y="134"/>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98"/>
            <p:cNvSpPr/>
            <p:nvPr/>
          </p:nvSpPr>
          <p:spPr>
            <a:xfrm>
              <a:off x="3365900" y="3935725"/>
              <a:ext cx="100100" cy="65425"/>
            </a:xfrm>
            <a:custGeom>
              <a:avLst/>
              <a:gdLst/>
              <a:ahLst/>
              <a:cxnLst/>
              <a:rect l="l" t="t" r="r" b="b"/>
              <a:pathLst>
                <a:path w="4004" h="2617" extrusionOk="0">
                  <a:moveTo>
                    <a:pt x="554" y="1"/>
                  </a:moveTo>
                  <a:cubicBezTo>
                    <a:pt x="355" y="1"/>
                    <a:pt x="166" y="82"/>
                    <a:pt x="34" y="235"/>
                  </a:cubicBezTo>
                  <a:cubicBezTo>
                    <a:pt x="1" y="369"/>
                    <a:pt x="34" y="469"/>
                    <a:pt x="68" y="602"/>
                  </a:cubicBezTo>
                  <a:cubicBezTo>
                    <a:pt x="134" y="802"/>
                    <a:pt x="268" y="1003"/>
                    <a:pt x="434" y="1136"/>
                  </a:cubicBezTo>
                  <a:cubicBezTo>
                    <a:pt x="535" y="903"/>
                    <a:pt x="668" y="669"/>
                    <a:pt x="868" y="536"/>
                  </a:cubicBezTo>
                  <a:lnTo>
                    <a:pt x="868" y="536"/>
                  </a:lnTo>
                  <a:cubicBezTo>
                    <a:pt x="801" y="769"/>
                    <a:pt x="735" y="1003"/>
                    <a:pt x="635" y="1236"/>
                  </a:cubicBezTo>
                  <a:lnTo>
                    <a:pt x="2036" y="2003"/>
                  </a:lnTo>
                  <a:cubicBezTo>
                    <a:pt x="2136" y="1770"/>
                    <a:pt x="2269" y="1536"/>
                    <a:pt x="2469" y="1370"/>
                  </a:cubicBezTo>
                  <a:lnTo>
                    <a:pt x="2469" y="1370"/>
                  </a:lnTo>
                  <a:cubicBezTo>
                    <a:pt x="2469" y="1636"/>
                    <a:pt x="2369" y="1903"/>
                    <a:pt x="2269" y="2137"/>
                  </a:cubicBezTo>
                  <a:cubicBezTo>
                    <a:pt x="2469" y="2270"/>
                    <a:pt x="2669" y="2404"/>
                    <a:pt x="2870" y="2504"/>
                  </a:cubicBezTo>
                  <a:cubicBezTo>
                    <a:pt x="3020" y="2579"/>
                    <a:pt x="3189" y="2616"/>
                    <a:pt x="3348" y="2616"/>
                  </a:cubicBezTo>
                  <a:cubicBezTo>
                    <a:pt x="3401" y="2616"/>
                    <a:pt x="3453" y="2612"/>
                    <a:pt x="3503" y="2604"/>
                  </a:cubicBezTo>
                  <a:cubicBezTo>
                    <a:pt x="3637" y="2570"/>
                    <a:pt x="3770" y="2537"/>
                    <a:pt x="3870" y="2437"/>
                  </a:cubicBezTo>
                  <a:cubicBezTo>
                    <a:pt x="4004" y="2103"/>
                    <a:pt x="3837" y="1736"/>
                    <a:pt x="3537" y="1536"/>
                  </a:cubicBezTo>
                  <a:lnTo>
                    <a:pt x="868" y="69"/>
                  </a:lnTo>
                  <a:cubicBezTo>
                    <a:pt x="765" y="23"/>
                    <a:pt x="65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98"/>
            <p:cNvSpPr/>
            <p:nvPr/>
          </p:nvSpPr>
          <p:spPr>
            <a:xfrm>
              <a:off x="3415950" y="3873225"/>
              <a:ext cx="59225" cy="87875"/>
            </a:xfrm>
            <a:custGeom>
              <a:avLst/>
              <a:gdLst/>
              <a:ahLst/>
              <a:cxnLst/>
              <a:rect l="l" t="t" r="r" b="b"/>
              <a:pathLst>
                <a:path w="2369" h="3515" extrusionOk="0">
                  <a:moveTo>
                    <a:pt x="901" y="0"/>
                  </a:moveTo>
                  <a:cubicBezTo>
                    <a:pt x="601" y="0"/>
                    <a:pt x="300" y="167"/>
                    <a:pt x="134" y="434"/>
                  </a:cubicBezTo>
                  <a:cubicBezTo>
                    <a:pt x="0" y="701"/>
                    <a:pt x="0" y="1068"/>
                    <a:pt x="167" y="1334"/>
                  </a:cubicBezTo>
                  <a:lnTo>
                    <a:pt x="1301" y="3136"/>
                  </a:lnTo>
                  <a:cubicBezTo>
                    <a:pt x="1439" y="3388"/>
                    <a:pt x="1703" y="3514"/>
                    <a:pt x="1973" y="3514"/>
                  </a:cubicBezTo>
                  <a:cubicBezTo>
                    <a:pt x="2096" y="3514"/>
                    <a:pt x="2221" y="3488"/>
                    <a:pt x="2335" y="3436"/>
                  </a:cubicBezTo>
                  <a:cubicBezTo>
                    <a:pt x="2369" y="3403"/>
                    <a:pt x="2369" y="3403"/>
                    <a:pt x="2369" y="3403"/>
                  </a:cubicBezTo>
                  <a:cubicBezTo>
                    <a:pt x="2369" y="3403"/>
                    <a:pt x="2369" y="3403"/>
                    <a:pt x="2369" y="3369"/>
                  </a:cubicBezTo>
                  <a:cubicBezTo>
                    <a:pt x="2068" y="3336"/>
                    <a:pt x="1802" y="3136"/>
                    <a:pt x="1568" y="2902"/>
                  </a:cubicBezTo>
                  <a:cubicBezTo>
                    <a:pt x="1368" y="2702"/>
                    <a:pt x="1201" y="2435"/>
                    <a:pt x="1034" y="2168"/>
                  </a:cubicBezTo>
                  <a:cubicBezTo>
                    <a:pt x="934" y="1968"/>
                    <a:pt x="834" y="1801"/>
                    <a:pt x="701" y="1601"/>
                  </a:cubicBezTo>
                  <a:cubicBezTo>
                    <a:pt x="601" y="1434"/>
                    <a:pt x="467" y="1234"/>
                    <a:pt x="434" y="1034"/>
                  </a:cubicBezTo>
                  <a:cubicBezTo>
                    <a:pt x="434" y="801"/>
                    <a:pt x="501" y="567"/>
                    <a:pt x="601" y="400"/>
                  </a:cubicBezTo>
                  <a:cubicBezTo>
                    <a:pt x="701" y="234"/>
                    <a:pt x="801" y="100"/>
                    <a:pt x="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98"/>
            <p:cNvSpPr/>
            <p:nvPr/>
          </p:nvSpPr>
          <p:spPr>
            <a:xfrm>
              <a:off x="3426775" y="3873225"/>
              <a:ext cx="60075" cy="85075"/>
            </a:xfrm>
            <a:custGeom>
              <a:avLst/>
              <a:gdLst/>
              <a:ahLst/>
              <a:cxnLst/>
              <a:rect l="l" t="t" r="r" b="b"/>
              <a:pathLst>
                <a:path w="2403" h="3403" extrusionOk="0">
                  <a:moveTo>
                    <a:pt x="468" y="0"/>
                  </a:moveTo>
                  <a:cubicBezTo>
                    <a:pt x="368" y="100"/>
                    <a:pt x="268" y="234"/>
                    <a:pt x="168" y="400"/>
                  </a:cubicBezTo>
                  <a:cubicBezTo>
                    <a:pt x="68" y="567"/>
                    <a:pt x="1" y="801"/>
                    <a:pt x="34" y="1034"/>
                  </a:cubicBezTo>
                  <a:cubicBezTo>
                    <a:pt x="34" y="1234"/>
                    <a:pt x="168" y="1434"/>
                    <a:pt x="268" y="1601"/>
                  </a:cubicBezTo>
                  <a:cubicBezTo>
                    <a:pt x="368" y="1801"/>
                    <a:pt x="501" y="1968"/>
                    <a:pt x="601" y="2168"/>
                  </a:cubicBezTo>
                  <a:cubicBezTo>
                    <a:pt x="768" y="2435"/>
                    <a:pt x="935" y="2702"/>
                    <a:pt x="1135" y="2902"/>
                  </a:cubicBezTo>
                  <a:cubicBezTo>
                    <a:pt x="1369" y="3136"/>
                    <a:pt x="1635" y="3336"/>
                    <a:pt x="1936" y="3369"/>
                  </a:cubicBezTo>
                  <a:cubicBezTo>
                    <a:pt x="1936" y="3403"/>
                    <a:pt x="1936" y="3403"/>
                    <a:pt x="1936" y="3403"/>
                  </a:cubicBezTo>
                  <a:cubicBezTo>
                    <a:pt x="2269" y="3169"/>
                    <a:pt x="2403" y="2769"/>
                    <a:pt x="2269" y="2402"/>
                  </a:cubicBezTo>
                  <a:lnTo>
                    <a:pt x="1502" y="534"/>
                  </a:lnTo>
                  <a:cubicBezTo>
                    <a:pt x="1369" y="200"/>
                    <a:pt x="1035"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98"/>
            <p:cNvSpPr/>
            <p:nvPr/>
          </p:nvSpPr>
          <p:spPr>
            <a:xfrm>
              <a:off x="4199000" y="3608025"/>
              <a:ext cx="155150" cy="16225"/>
            </a:xfrm>
            <a:custGeom>
              <a:avLst/>
              <a:gdLst/>
              <a:ahLst/>
              <a:cxnLst/>
              <a:rect l="l" t="t" r="r" b="b"/>
              <a:pathLst>
                <a:path w="6206" h="649" extrusionOk="0">
                  <a:moveTo>
                    <a:pt x="1" y="0"/>
                  </a:moveTo>
                  <a:cubicBezTo>
                    <a:pt x="1" y="101"/>
                    <a:pt x="1" y="234"/>
                    <a:pt x="1" y="334"/>
                  </a:cubicBezTo>
                  <a:cubicBezTo>
                    <a:pt x="701" y="467"/>
                    <a:pt x="1435" y="601"/>
                    <a:pt x="2202" y="634"/>
                  </a:cubicBezTo>
                  <a:cubicBezTo>
                    <a:pt x="2416" y="644"/>
                    <a:pt x="2630" y="649"/>
                    <a:pt x="2841" y="649"/>
                  </a:cubicBezTo>
                  <a:cubicBezTo>
                    <a:pt x="4049" y="649"/>
                    <a:pt x="5207" y="494"/>
                    <a:pt x="6172" y="267"/>
                  </a:cubicBezTo>
                  <a:cubicBezTo>
                    <a:pt x="6172" y="234"/>
                    <a:pt x="6205" y="201"/>
                    <a:pt x="6205" y="167"/>
                  </a:cubicBezTo>
                  <a:lnTo>
                    <a:pt x="6205" y="167"/>
                  </a:lnTo>
                  <a:cubicBezTo>
                    <a:pt x="5565" y="204"/>
                    <a:pt x="4854" y="230"/>
                    <a:pt x="4111" y="230"/>
                  </a:cubicBezTo>
                  <a:cubicBezTo>
                    <a:pt x="3500" y="230"/>
                    <a:pt x="2868" y="212"/>
                    <a:pt x="2236" y="167"/>
                  </a:cubicBezTo>
                  <a:cubicBezTo>
                    <a:pt x="1468" y="134"/>
                    <a:pt x="701" y="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98"/>
            <p:cNvSpPr/>
            <p:nvPr/>
          </p:nvSpPr>
          <p:spPr>
            <a:xfrm>
              <a:off x="4248200" y="3719775"/>
              <a:ext cx="54225" cy="100925"/>
            </a:xfrm>
            <a:custGeom>
              <a:avLst/>
              <a:gdLst/>
              <a:ahLst/>
              <a:cxnLst/>
              <a:rect l="l" t="t" r="r" b="b"/>
              <a:pathLst>
                <a:path w="2169" h="4037" extrusionOk="0">
                  <a:moveTo>
                    <a:pt x="1" y="0"/>
                  </a:moveTo>
                  <a:cubicBezTo>
                    <a:pt x="1" y="434"/>
                    <a:pt x="101" y="934"/>
                    <a:pt x="234" y="1435"/>
                  </a:cubicBezTo>
                  <a:cubicBezTo>
                    <a:pt x="401" y="1935"/>
                    <a:pt x="668" y="2435"/>
                    <a:pt x="968" y="2902"/>
                  </a:cubicBezTo>
                  <a:cubicBezTo>
                    <a:pt x="1268" y="3336"/>
                    <a:pt x="1635" y="3703"/>
                    <a:pt x="2002" y="4037"/>
                  </a:cubicBezTo>
                  <a:lnTo>
                    <a:pt x="2169" y="3570"/>
                  </a:lnTo>
                  <a:cubicBezTo>
                    <a:pt x="1902" y="3269"/>
                    <a:pt x="1635" y="2936"/>
                    <a:pt x="1402" y="2602"/>
                  </a:cubicBezTo>
                  <a:cubicBezTo>
                    <a:pt x="801" y="1735"/>
                    <a:pt x="334" y="80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98"/>
            <p:cNvSpPr/>
            <p:nvPr/>
          </p:nvSpPr>
          <p:spPr>
            <a:xfrm>
              <a:off x="4241525" y="3797325"/>
              <a:ext cx="49225" cy="54225"/>
            </a:xfrm>
            <a:custGeom>
              <a:avLst/>
              <a:gdLst/>
              <a:ahLst/>
              <a:cxnLst/>
              <a:rect l="l" t="t" r="r" b="b"/>
              <a:pathLst>
                <a:path w="1969" h="2169" extrusionOk="0">
                  <a:moveTo>
                    <a:pt x="1" y="1"/>
                  </a:moveTo>
                  <a:lnTo>
                    <a:pt x="1" y="1"/>
                  </a:lnTo>
                  <a:cubicBezTo>
                    <a:pt x="201" y="601"/>
                    <a:pt x="668" y="1268"/>
                    <a:pt x="1302" y="1802"/>
                  </a:cubicBezTo>
                  <a:cubicBezTo>
                    <a:pt x="1469" y="1935"/>
                    <a:pt x="1669" y="2069"/>
                    <a:pt x="1835" y="2169"/>
                  </a:cubicBezTo>
                  <a:lnTo>
                    <a:pt x="1969" y="1835"/>
                  </a:lnTo>
                  <a:cubicBezTo>
                    <a:pt x="1835" y="1735"/>
                    <a:pt x="1669" y="1602"/>
                    <a:pt x="1535" y="1502"/>
                  </a:cubicBezTo>
                  <a:cubicBezTo>
                    <a:pt x="935" y="1001"/>
                    <a:pt x="401" y="46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98"/>
            <p:cNvSpPr/>
            <p:nvPr/>
          </p:nvSpPr>
          <p:spPr>
            <a:xfrm>
              <a:off x="4440000" y="3964950"/>
              <a:ext cx="40900" cy="165150"/>
            </a:xfrm>
            <a:custGeom>
              <a:avLst/>
              <a:gdLst/>
              <a:ahLst/>
              <a:cxnLst/>
              <a:rect l="l" t="t" r="r" b="b"/>
              <a:pathLst>
                <a:path w="1636" h="6606" extrusionOk="0">
                  <a:moveTo>
                    <a:pt x="1" y="0"/>
                  </a:moveTo>
                  <a:lnTo>
                    <a:pt x="1" y="0"/>
                  </a:lnTo>
                  <a:cubicBezTo>
                    <a:pt x="268" y="401"/>
                    <a:pt x="535" y="868"/>
                    <a:pt x="735" y="1435"/>
                  </a:cubicBezTo>
                  <a:cubicBezTo>
                    <a:pt x="968" y="1968"/>
                    <a:pt x="1135" y="2569"/>
                    <a:pt x="1202" y="3203"/>
                  </a:cubicBezTo>
                  <a:cubicBezTo>
                    <a:pt x="1302" y="3803"/>
                    <a:pt x="1302" y="4437"/>
                    <a:pt x="1202" y="5037"/>
                  </a:cubicBezTo>
                  <a:cubicBezTo>
                    <a:pt x="1135" y="5604"/>
                    <a:pt x="1002" y="6138"/>
                    <a:pt x="868" y="6605"/>
                  </a:cubicBezTo>
                  <a:cubicBezTo>
                    <a:pt x="1102" y="6205"/>
                    <a:pt x="1335" y="5671"/>
                    <a:pt x="1469" y="5071"/>
                  </a:cubicBezTo>
                  <a:cubicBezTo>
                    <a:pt x="1602" y="4470"/>
                    <a:pt x="1635" y="3803"/>
                    <a:pt x="1569" y="3136"/>
                  </a:cubicBezTo>
                  <a:cubicBezTo>
                    <a:pt x="1469" y="2502"/>
                    <a:pt x="1268" y="1868"/>
                    <a:pt x="1002" y="1335"/>
                  </a:cubicBezTo>
                  <a:cubicBezTo>
                    <a:pt x="701" y="768"/>
                    <a:pt x="368" y="334"/>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98"/>
            <p:cNvSpPr/>
            <p:nvPr/>
          </p:nvSpPr>
          <p:spPr>
            <a:xfrm>
              <a:off x="3556875" y="3564650"/>
              <a:ext cx="178500" cy="22550"/>
            </a:xfrm>
            <a:custGeom>
              <a:avLst/>
              <a:gdLst/>
              <a:ahLst/>
              <a:cxnLst/>
              <a:rect l="l" t="t" r="r" b="b"/>
              <a:pathLst>
                <a:path w="7140" h="902" extrusionOk="0">
                  <a:moveTo>
                    <a:pt x="468" y="1"/>
                  </a:moveTo>
                  <a:cubicBezTo>
                    <a:pt x="201" y="1"/>
                    <a:pt x="1" y="201"/>
                    <a:pt x="1" y="435"/>
                  </a:cubicBezTo>
                  <a:cubicBezTo>
                    <a:pt x="1" y="701"/>
                    <a:pt x="201" y="902"/>
                    <a:pt x="468" y="902"/>
                  </a:cubicBezTo>
                  <a:lnTo>
                    <a:pt x="6672" y="902"/>
                  </a:lnTo>
                  <a:cubicBezTo>
                    <a:pt x="6939" y="902"/>
                    <a:pt x="7139" y="701"/>
                    <a:pt x="7139" y="435"/>
                  </a:cubicBezTo>
                  <a:cubicBezTo>
                    <a:pt x="7139" y="201"/>
                    <a:pt x="6939" y="1"/>
                    <a:pt x="6672" y="1"/>
                  </a:cubicBezTo>
                  <a:close/>
                </a:path>
              </a:pathLst>
            </a:custGeom>
            <a:solidFill>
              <a:srgbClr val="E0D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98"/>
            <p:cNvSpPr/>
            <p:nvPr/>
          </p:nvSpPr>
          <p:spPr>
            <a:xfrm>
              <a:off x="3759525" y="3564650"/>
              <a:ext cx="80075" cy="22550"/>
            </a:xfrm>
            <a:custGeom>
              <a:avLst/>
              <a:gdLst/>
              <a:ahLst/>
              <a:cxnLst/>
              <a:rect l="l" t="t" r="r" b="b"/>
              <a:pathLst>
                <a:path w="3203" h="902" extrusionOk="0">
                  <a:moveTo>
                    <a:pt x="467" y="1"/>
                  </a:moveTo>
                  <a:cubicBezTo>
                    <a:pt x="201" y="1"/>
                    <a:pt x="0" y="201"/>
                    <a:pt x="0" y="435"/>
                  </a:cubicBezTo>
                  <a:cubicBezTo>
                    <a:pt x="0" y="701"/>
                    <a:pt x="201" y="902"/>
                    <a:pt x="467" y="902"/>
                  </a:cubicBezTo>
                  <a:lnTo>
                    <a:pt x="2769" y="902"/>
                  </a:lnTo>
                  <a:cubicBezTo>
                    <a:pt x="3003" y="902"/>
                    <a:pt x="3203" y="701"/>
                    <a:pt x="3203" y="435"/>
                  </a:cubicBezTo>
                  <a:cubicBezTo>
                    <a:pt x="3203" y="201"/>
                    <a:pt x="3003" y="1"/>
                    <a:pt x="2769" y="1"/>
                  </a:cubicBezTo>
                  <a:close/>
                </a:path>
              </a:pathLst>
            </a:custGeom>
            <a:solidFill>
              <a:srgbClr val="E0D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98"/>
            <p:cNvSpPr/>
            <p:nvPr/>
          </p:nvSpPr>
          <p:spPr>
            <a:xfrm>
              <a:off x="4430825" y="4207625"/>
              <a:ext cx="444525" cy="111775"/>
            </a:xfrm>
            <a:custGeom>
              <a:avLst/>
              <a:gdLst/>
              <a:ahLst/>
              <a:cxnLst/>
              <a:rect l="l" t="t" r="r" b="b"/>
              <a:pathLst>
                <a:path w="17781" h="4471" extrusionOk="0">
                  <a:moveTo>
                    <a:pt x="2236" y="0"/>
                  </a:moveTo>
                  <a:cubicBezTo>
                    <a:pt x="1002" y="0"/>
                    <a:pt x="1" y="1001"/>
                    <a:pt x="1" y="2235"/>
                  </a:cubicBezTo>
                  <a:cubicBezTo>
                    <a:pt x="1" y="3469"/>
                    <a:pt x="1002" y="4470"/>
                    <a:pt x="2236" y="4470"/>
                  </a:cubicBezTo>
                  <a:lnTo>
                    <a:pt x="17780" y="4470"/>
                  </a:lnTo>
                  <a:lnTo>
                    <a:pt x="17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98"/>
            <p:cNvSpPr/>
            <p:nvPr/>
          </p:nvSpPr>
          <p:spPr>
            <a:xfrm>
              <a:off x="4500875" y="4207625"/>
              <a:ext cx="81750" cy="111775"/>
            </a:xfrm>
            <a:custGeom>
              <a:avLst/>
              <a:gdLst/>
              <a:ahLst/>
              <a:cxnLst/>
              <a:rect l="l" t="t" r="r" b="b"/>
              <a:pathLst>
                <a:path w="3270" h="4471" extrusionOk="0">
                  <a:moveTo>
                    <a:pt x="2236" y="0"/>
                  </a:moveTo>
                  <a:cubicBezTo>
                    <a:pt x="1002" y="0"/>
                    <a:pt x="1" y="1001"/>
                    <a:pt x="1" y="2235"/>
                  </a:cubicBezTo>
                  <a:cubicBezTo>
                    <a:pt x="1" y="3469"/>
                    <a:pt x="1002" y="4470"/>
                    <a:pt x="2236" y="4470"/>
                  </a:cubicBezTo>
                  <a:lnTo>
                    <a:pt x="3270" y="4470"/>
                  </a:lnTo>
                  <a:cubicBezTo>
                    <a:pt x="2036" y="4470"/>
                    <a:pt x="1035" y="3469"/>
                    <a:pt x="1035" y="2235"/>
                  </a:cubicBezTo>
                  <a:cubicBezTo>
                    <a:pt x="1035" y="1001"/>
                    <a:pt x="203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98"/>
            <p:cNvSpPr/>
            <p:nvPr/>
          </p:nvSpPr>
          <p:spPr>
            <a:xfrm>
              <a:off x="4685175" y="4207625"/>
              <a:ext cx="80925" cy="111775"/>
            </a:xfrm>
            <a:custGeom>
              <a:avLst/>
              <a:gdLst/>
              <a:ahLst/>
              <a:cxnLst/>
              <a:rect l="l" t="t" r="r" b="b"/>
              <a:pathLst>
                <a:path w="3237" h="4471" extrusionOk="0">
                  <a:moveTo>
                    <a:pt x="2236" y="0"/>
                  </a:moveTo>
                  <a:cubicBezTo>
                    <a:pt x="1002" y="0"/>
                    <a:pt x="1" y="1001"/>
                    <a:pt x="1" y="2235"/>
                  </a:cubicBezTo>
                  <a:cubicBezTo>
                    <a:pt x="1" y="3469"/>
                    <a:pt x="1002" y="4470"/>
                    <a:pt x="2236" y="4470"/>
                  </a:cubicBezTo>
                  <a:lnTo>
                    <a:pt x="3236" y="4470"/>
                  </a:lnTo>
                  <a:cubicBezTo>
                    <a:pt x="2002" y="4470"/>
                    <a:pt x="1002" y="3469"/>
                    <a:pt x="1002" y="2235"/>
                  </a:cubicBezTo>
                  <a:cubicBezTo>
                    <a:pt x="1002" y="1001"/>
                    <a:pt x="2002" y="0"/>
                    <a:pt x="3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98"/>
            <p:cNvSpPr/>
            <p:nvPr/>
          </p:nvSpPr>
          <p:spPr>
            <a:xfrm>
              <a:off x="4807775" y="4220975"/>
              <a:ext cx="326925" cy="85075"/>
            </a:xfrm>
            <a:custGeom>
              <a:avLst/>
              <a:gdLst/>
              <a:ahLst/>
              <a:cxnLst/>
              <a:rect l="l" t="t" r="r" b="b"/>
              <a:pathLst>
                <a:path w="13077" h="3403" extrusionOk="0">
                  <a:moveTo>
                    <a:pt x="1668" y="0"/>
                  </a:moveTo>
                  <a:cubicBezTo>
                    <a:pt x="734" y="0"/>
                    <a:pt x="0" y="767"/>
                    <a:pt x="0" y="1701"/>
                  </a:cubicBezTo>
                  <a:cubicBezTo>
                    <a:pt x="0" y="2635"/>
                    <a:pt x="734" y="3402"/>
                    <a:pt x="1668" y="3402"/>
                  </a:cubicBezTo>
                  <a:lnTo>
                    <a:pt x="13076" y="3402"/>
                  </a:lnTo>
                  <a:lnTo>
                    <a:pt x="130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98"/>
            <p:cNvSpPr/>
            <p:nvPr/>
          </p:nvSpPr>
          <p:spPr>
            <a:xfrm>
              <a:off x="4806100" y="4235150"/>
              <a:ext cx="154300" cy="9200"/>
            </a:xfrm>
            <a:custGeom>
              <a:avLst/>
              <a:gdLst/>
              <a:ahLst/>
              <a:cxnLst/>
              <a:rect l="l" t="t" r="r" b="b"/>
              <a:pathLst>
                <a:path w="6172" h="368" extrusionOk="0">
                  <a:moveTo>
                    <a:pt x="201" y="0"/>
                  </a:moveTo>
                  <a:cubicBezTo>
                    <a:pt x="101" y="0"/>
                    <a:pt x="1" y="67"/>
                    <a:pt x="1" y="167"/>
                  </a:cubicBezTo>
                  <a:cubicBezTo>
                    <a:pt x="1" y="267"/>
                    <a:pt x="101" y="367"/>
                    <a:pt x="201" y="367"/>
                  </a:cubicBezTo>
                  <a:lnTo>
                    <a:pt x="5972" y="367"/>
                  </a:lnTo>
                  <a:cubicBezTo>
                    <a:pt x="6072" y="367"/>
                    <a:pt x="6172" y="267"/>
                    <a:pt x="6172" y="167"/>
                  </a:cubicBezTo>
                  <a:cubicBezTo>
                    <a:pt x="6172" y="67"/>
                    <a:pt x="6072" y="0"/>
                    <a:pt x="5972"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98"/>
            <p:cNvSpPr/>
            <p:nvPr/>
          </p:nvSpPr>
          <p:spPr>
            <a:xfrm>
              <a:off x="4979550" y="4235150"/>
              <a:ext cx="40900" cy="9200"/>
            </a:xfrm>
            <a:custGeom>
              <a:avLst/>
              <a:gdLst/>
              <a:ahLst/>
              <a:cxnLst/>
              <a:rect l="l" t="t" r="r" b="b"/>
              <a:pathLst>
                <a:path w="1636" h="368" extrusionOk="0">
                  <a:moveTo>
                    <a:pt x="201" y="0"/>
                  </a:moveTo>
                  <a:cubicBezTo>
                    <a:pt x="68" y="0"/>
                    <a:pt x="1" y="67"/>
                    <a:pt x="1" y="167"/>
                  </a:cubicBezTo>
                  <a:cubicBezTo>
                    <a:pt x="1" y="267"/>
                    <a:pt x="68" y="367"/>
                    <a:pt x="201" y="367"/>
                  </a:cubicBezTo>
                  <a:lnTo>
                    <a:pt x="1469" y="367"/>
                  </a:lnTo>
                  <a:cubicBezTo>
                    <a:pt x="1569" y="367"/>
                    <a:pt x="1635" y="267"/>
                    <a:pt x="1635" y="167"/>
                  </a:cubicBezTo>
                  <a:cubicBezTo>
                    <a:pt x="1635" y="67"/>
                    <a:pt x="1569" y="0"/>
                    <a:pt x="1469"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98"/>
            <p:cNvSpPr/>
            <p:nvPr/>
          </p:nvSpPr>
          <p:spPr>
            <a:xfrm>
              <a:off x="4796925" y="4255150"/>
              <a:ext cx="104275" cy="9200"/>
            </a:xfrm>
            <a:custGeom>
              <a:avLst/>
              <a:gdLst/>
              <a:ahLst/>
              <a:cxnLst/>
              <a:rect l="l" t="t" r="r" b="b"/>
              <a:pathLst>
                <a:path w="4171" h="368" extrusionOk="0">
                  <a:moveTo>
                    <a:pt x="201" y="1"/>
                  </a:moveTo>
                  <a:cubicBezTo>
                    <a:pt x="101" y="1"/>
                    <a:pt x="1" y="67"/>
                    <a:pt x="1" y="167"/>
                  </a:cubicBezTo>
                  <a:cubicBezTo>
                    <a:pt x="1" y="268"/>
                    <a:pt x="101" y="368"/>
                    <a:pt x="201" y="368"/>
                  </a:cubicBezTo>
                  <a:lnTo>
                    <a:pt x="4004" y="368"/>
                  </a:lnTo>
                  <a:cubicBezTo>
                    <a:pt x="4104" y="368"/>
                    <a:pt x="4170" y="268"/>
                    <a:pt x="4170" y="167"/>
                  </a:cubicBezTo>
                  <a:cubicBezTo>
                    <a:pt x="4170" y="67"/>
                    <a:pt x="4104" y="1"/>
                    <a:pt x="4004"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98"/>
            <p:cNvSpPr/>
            <p:nvPr/>
          </p:nvSpPr>
          <p:spPr>
            <a:xfrm>
              <a:off x="4932025" y="4255150"/>
              <a:ext cx="144300" cy="9200"/>
            </a:xfrm>
            <a:custGeom>
              <a:avLst/>
              <a:gdLst/>
              <a:ahLst/>
              <a:cxnLst/>
              <a:rect l="l" t="t" r="r" b="b"/>
              <a:pathLst>
                <a:path w="5772" h="368" extrusionOk="0">
                  <a:moveTo>
                    <a:pt x="201" y="1"/>
                  </a:moveTo>
                  <a:cubicBezTo>
                    <a:pt x="101" y="1"/>
                    <a:pt x="1" y="67"/>
                    <a:pt x="1" y="167"/>
                  </a:cubicBezTo>
                  <a:cubicBezTo>
                    <a:pt x="1" y="268"/>
                    <a:pt x="101" y="368"/>
                    <a:pt x="201" y="368"/>
                  </a:cubicBezTo>
                  <a:lnTo>
                    <a:pt x="5571" y="368"/>
                  </a:lnTo>
                  <a:cubicBezTo>
                    <a:pt x="5705" y="368"/>
                    <a:pt x="5771" y="268"/>
                    <a:pt x="5771" y="167"/>
                  </a:cubicBezTo>
                  <a:cubicBezTo>
                    <a:pt x="5771" y="67"/>
                    <a:pt x="5705" y="1"/>
                    <a:pt x="5571"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98"/>
            <p:cNvSpPr/>
            <p:nvPr/>
          </p:nvSpPr>
          <p:spPr>
            <a:xfrm>
              <a:off x="5092150" y="4255150"/>
              <a:ext cx="19200" cy="9200"/>
            </a:xfrm>
            <a:custGeom>
              <a:avLst/>
              <a:gdLst/>
              <a:ahLst/>
              <a:cxnLst/>
              <a:rect l="l" t="t" r="r" b="b"/>
              <a:pathLst>
                <a:path w="768" h="368" extrusionOk="0">
                  <a:moveTo>
                    <a:pt x="200" y="1"/>
                  </a:moveTo>
                  <a:cubicBezTo>
                    <a:pt x="100" y="1"/>
                    <a:pt x="0" y="67"/>
                    <a:pt x="0" y="167"/>
                  </a:cubicBezTo>
                  <a:cubicBezTo>
                    <a:pt x="0" y="268"/>
                    <a:pt x="100" y="368"/>
                    <a:pt x="200" y="368"/>
                  </a:cubicBezTo>
                  <a:lnTo>
                    <a:pt x="567" y="368"/>
                  </a:lnTo>
                  <a:cubicBezTo>
                    <a:pt x="667" y="368"/>
                    <a:pt x="767" y="268"/>
                    <a:pt x="767" y="167"/>
                  </a:cubicBezTo>
                  <a:cubicBezTo>
                    <a:pt x="767" y="67"/>
                    <a:pt x="667" y="1"/>
                    <a:pt x="567"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98"/>
            <p:cNvSpPr/>
            <p:nvPr/>
          </p:nvSpPr>
          <p:spPr>
            <a:xfrm>
              <a:off x="4802775" y="4280175"/>
              <a:ext cx="185975" cy="9200"/>
            </a:xfrm>
            <a:custGeom>
              <a:avLst/>
              <a:gdLst/>
              <a:ahLst/>
              <a:cxnLst/>
              <a:rect l="l" t="t" r="r" b="b"/>
              <a:pathLst>
                <a:path w="7439" h="368" extrusionOk="0">
                  <a:moveTo>
                    <a:pt x="200" y="0"/>
                  </a:moveTo>
                  <a:cubicBezTo>
                    <a:pt x="100" y="0"/>
                    <a:pt x="0" y="100"/>
                    <a:pt x="0" y="201"/>
                  </a:cubicBezTo>
                  <a:cubicBezTo>
                    <a:pt x="0" y="301"/>
                    <a:pt x="100" y="367"/>
                    <a:pt x="200" y="367"/>
                  </a:cubicBezTo>
                  <a:lnTo>
                    <a:pt x="7272" y="367"/>
                  </a:lnTo>
                  <a:cubicBezTo>
                    <a:pt x="7372" y="367"/>
                    <a:pt x="7439" y="301"/>
                    <a:pt x="7439" y="201"/>
                  </a:cubicBezTo>
                  <a:cubicBezTo>
                    <a:pt x="7439" y="100"/>
                    <a:pt x="7372" y="0"/>
                    <a:pt x="7272"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98"/>
            <p:cNvSpPr/>
            <p:nvPr/>
          </p:nvSpPr>
          <p:spPr>
            <a:xfrm>
              <a:off x="4793600" y="4207625"/>
              <a:ext cx="347775" cy="111775"/>
            </a:xfrm>
            <a:custGeom>
              <a:avLst/>
              <a:gdLst/>
              <a:ahLst/>
              <a:cxnLst/>
              <a:rect l="l" t="t" r="r" b="b"/>
              <a:pathLst>
                <a:path w="13911" h="4471" extrusionOk="0">
                  <a:moveTo>
                    <a:pt x="2235" y="0"/>
                  </a:moveTo>
                  <a:cubicBezTo>
                    <a:pt x="1001" y="0"/>
                    <a:pt x="0" y="1001"/>
                    <a:pt x="0" y="2235"/>
                  </a:cubicBezTo>
                  <a:cubicBezTo>
                    <a:pt x="0" y="3469"/>
                    <a:pt x="1001" y="4470"/>
                    <a:pt x="2235" y="4470"/>
                  </a:cubicBezTo>
                  <a:lnTo>
                    <a:pt x="13643" y="4470"/>
                  </a:lnTo>
                  <a:cubicBezTo>
                    <a:pt x="13777" y="4470"/>
                    <a:pt x="13910" y="4337"/>
                    <a:pt x="13910" y="4203"/>
                  </a:cubicBezTo>
                  <a:cubicBezTo>
                    <a:pt x="13910" y="4037"/>
                    <a:pt x="13777" y="3936"/>
                    <a:pt x="13643" y="3936"/>
                  </a:cubicBezTo>
                  <a:lnTo>
                    <a:pt x="2235" y="3936"/>
                  </a:lnTo>
                  <a:cubicBezTo>
                    <a:pt x="1301" y="3936"/>
                    <a:pt x="567" y="3169"/>
                    <a:pt x="567" y="2235"/>
                  </a:cubicBezTo>
                  <a:cubicBezTo>
                    <a:pt x="567" y="1301"/>
                    <a:pt x="1301" y="534"/>
                    <a:pt x="2235" y="534"/>
                  </a:cubicBezTo>
                  <a:lnTo>
                    <a:pt x="13643" y="534"/>
                  </a:lnTo>
                  <a:cubicBezTo>
                    <a:pt x="13777" y="534"/>
                    <a:pt x="13910" y="401"/>
                    <a:pt x="13910" y="267"/>
                  </a:cubicBezTo>
                  <a:cubicBezTo>
                    <a:pt x="13910" y="100"/>
                    <a:pt x="13777" y="0"/>
                    <a:pt x="13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98"/>
            <p:cNvSpPr/>
            <p:nvPr/>
          </p:nvSpPr>
          <p:spPr>
            <a:xfrm>
              <a:off x="4624300" y="3949925"/>
              <a:ext cx="335275" cy="84275"/>
            </a:xfrm>
            <a:custGeom>
              <a:avLst/>
              <a:gdLst/>
              <a:ahLst/>
              <a:cxnLst/>
              <a:rect l="l" t="t" r="r" b="b"/>
              <a:pathLst>
                <a:path w="13411" h="3371" extrusionOk="0">
                  <a:moveTo>
                    <a:pt x="1702" y="1"/>
                  </a:moveTo>
                  <a:cubicBezTo>
                    <a:pt x="768" y="1"/>
                    <a:pt x="1" y="768"/>
                    <a:pt x="1" y="1702"/>
                  </a:cubicBezTo>
                  <a:cubicBezTo>
                    <a:pt x="1" y="2636"/>
                    <a:pt x="768" y="3370"/>
                    <a:pt x="1702" y="3370"/>
                  </a:cubicBezTo>
                  <a:lnTo>
                    <a:pt x="13410" y="3370"/>
                  </a:lnTo>
                  <a:lnTo>
                    <a:pt x="134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98"/>
            <p:cNvSpPr/>
            <p:nvPr/>
          </p:nvSpPr>
          <p:spPr>
            <a:xfrm>
              <a:off x="4908675" y="3959950"/>
              <a:ext cx="246875" cy="64225"/>
            </a:xfrm>
            <a:custGeom>
              <a:avLst/>
              <a:gdLst/>
              <a:ahLst/>
              <a:cxnLst/>
              <a:rect l="l" t="t" r="r" b="b"/>
              <a:pathLst>
                <a:path w="9875" h="2569" extrusionOk="0">
                  <a:moveTo>
                    <a:pt x="1268" y="0"/>
                  </a:moveTo>
                  <a:cubicBezTo>
                    <a:pt x="568" y="0"/>
                    <a:pt x="1" y="567"/>
                    <a:pt x="1" y="1301"/>
                  </a:cubicBezTo>
                  <a:cubicBezTo>
                    <a:pt x="1" y="2002"/>
                    <a:pt x="568" y="2569"/>
                    <a:pt x="1268" y="2569"/>
                  </a:cubicBezTo>
                  <a:lnTo>
                    <a:pt x="9874" y="2569"/>
                  </a:lnTo>
                  <a:lnTo>
                    <a:pt x="98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98"/>
            <p:cNvSpPr/>
            <p:nvPr/>
          </p:nvSpPr>
          <p:spPr>
            <a:xfrm>
              <a:off x="4907850" y="3970775"/>
              <a:ext cx="115925" cy="6700"/>
            </a:xfrm>
            <a:custGeom>
              <a:avLst/>
              <a:gdLst/>
              <a:ahLst/>
              <a:cxnLst/>
              <a:rect l="l" t="t" r="r" b="b"/>
              <a:pathLst>
                <a:path w="4637" h="268" extrusionOk="0">
                  <a:moveTo>
                    <a:pt x="134" y="1"/>
                  </a:moveTo>
                  <a:cubicBezTo>
                    <a:pt x="67" y="1"/>
                    <a:pt x="0" y="68"/>
                    <a:pt x="0" y="134"/>
                  </a:cubicBezTo>
                  <a:cubicBezTo>
                    <a:pt x="0" y="201"/>
                    <a:pt x="67" y="268"/>
                    <a:pt x="134" y="268"/>
                  </a:cubicBezTo>
                  <a:lnTo>
                    <a:pt x="4503" y="268"/>
                  </a:lnTo>
                  <a:cubicBezTo>
                    <a:pt x="4570" y="268"/>
                    <a:pt x="4637" y="201"/>
                    <a:pt x="4637" y="134"/>
                  </a:cubicBezTo>
                  <a:cubicBezTo>
                    <a:pt x="4637" y="68"/>
                    <a:pt x="4570" y="1"/>
                    <a:pt x="4503"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98"/>
            <p:cNvSpPr/>
            <p:nvPr/>
          </p:nvSpPr>
          <p:spPr>
            <a:xfrm>
              <a:off x="5038775" y="3970775"/>
              <a:ext cx="30875" cy="6700"/>
            </a:xfrm>
            <a:custGeom>
              <a:avLst/>
              <a:gdLst/>
              <a:ahLst/>
              <a:cxnLst/>
              <a:rect l="l" t="t" r="r" b="b"/>
              <a:pathLst>
                <a:path w="1235" h="268" extrusionOk="0">
                  <a:moveTo>
                    <a:pt x="134" y="1"/>
                  </a:moveTo>
                  <a:cubicBezTo>
                    <a:pt x="67" y="1"/>
                    <a:pt x="0" y="68"/>
                    <a:pt x="0" y="134"/>
                  </a:cubicBezTo>
                  <a:cubicBezTo>
                    <a:pt x="0" y="201"/>
                    <a:pt x="67" y="268"/>
                    <a:pt x="134" y="268"/>
                  </a:cubicBezTo>
                  <a:lnTo>
                    <a:pt x="1101" y="268"/>
                  </a:lnTo>
                  <a:cubicBezTo>
                    <a:pt x="1168" y="268"/>
                    <a:pt x="1234" y="201"/>
                    <a:pt x="1234" y="134"/>
                  </a:cubicBezTo>
                  <a:cubicBezTo>
                    <a:pt x="1234" y="68"/>
                    <a:pt x="1168" y="1"/>
                    <a:pt x="1101"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98"/>
            <p:cNvSpPr/>
            <p:nvPr/>
          </p:nvSpPr>
          <p:spPr>
            <a:xfrm>
              <a:off x="4901175" y="3985800"/>
              <a:ext cx="78400" cy="6700"/>
            </a:xfrm>
            <a:custGeom>
              <a:avLst/>
              <a:gdLst/>
              <a:ahLst/>
              <a:cxnLst/>
              <a:rect l="l" t="t" r="r" b="b"/>
              <a:pathLst>
                <a:path w="3136" h="268" extrusionOk="0">
                  <a:moveTo>
                    <a:pt x="134" y="0"/>
                  </a:moveTo>
                  <a:cubicBezTo>
                    <a:pt x="34" y="0"/>
                    <a:pt x="0" y="67"/>
                    <a:pt x="0" y="134"/>
                  </a:cubicBezTo>
                  <a:cubicBezTo>
                    <a:pt x="0" y="200"/>
                    <a:pt x="34" y="267"/>
                    <a:pt x="134" y="267"/>
                  </a:cubicBezTo>
                  <a:lnTo>
                    <a:pt x="3002" y="267"/>
                  </a:lnTo>
                  <a:cubicBezTo>
                    <a:pt x="3069" y="267"/>
                    <a:pt x="3136" y="200"/>
                    <a:pt x="3136" y="134"/>
                  </a:cubicBezTo>
                  <a:cubicBezTo>
                    <a:pt x="3136" y="67"/>
                    <a:pt x="3069" y="0"/>
                    <a:pt x="3002"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98"/>
            <p:cNvSpPr/>
            <p:nvPr/>
          </p:nvSpPr>
          <p:spPr>
            <a:xfrm>
              <a:off x="5002900" y="3985800"/>
              <a:ext cx="108450" cy="6700"/>
            </a:xfrm>
            <a:custGeom>
              <a:avLst/>
              <a:gdLst/>
              <a:ahLst/>
              <a:cxnLst/>
              <a:rect l="l" t="t" r="r" b="b"/>
              <a:pathLst>
                <a:path w="4338" h="268" extrusionOk="0">
                  <a:moveTo>
                    <a:pt x="134" y="0"/>
                  </a:moveTo>
                  <a:cubicBezTo>
                    <a:pt x="68" y="0"/>
                    <a:pt x="1" y="67"/>
                    <a:pt x="1" y="134"/>
                  </a:cubicBezTo>
                  <a:cubicBezTo>
                    <a:pt x="1" y="200"/>
                    <a:pt x="68" y="267"/>
                    <a:pt x="134" y="267"/>
                  </a:cubicBezTo>
                  <a:lnTo>
                    <a:pt x="4204" y="267"/>
                  </a:lnTo>
                  <a:cubicBezTo>
                    <a:pt x="4304" y="267"/>
                    <a:pt x="4337" y="200"/>
                    <a:pt x="4337" y="134"/>
                  </a:cubicBezTo>
                  <a:cubicBezTo>
                    <a:pt x="4337" y="67"/>
                    <a:pt x="4304" y="0"/>
                    <a:pt x="4204"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98"/>
            <p:cNvSpPr/>
            <p:nvPr/>
          </p:nvSpPr>
          <p:spPr>
            <a:xfrm>
              <a:off x="5123825" y="3985800"/>
              <a:ext cx="14200" cy="6700"/>
            </a:xfrm>
            <a:custGeom>
              <a:avLst/>
              <a:gdLst/>
              <a:ahLst/>
              <a:cxnLst/>
              <a:rect l="l" t="t" r="r" b="b"/>
              <a:pathLst>
                <a:path w="568" h="268" extrusionOk="0">
                  <a:moveTo>
                    <a:pt x="134" y="0"/>
                  </a:moveTo>
                  <a:cubicBezTo>
                    <a:pt x="67" y="0"/>
                    <a:pt x="1" y="67"/>
                    <a:pt x="1" y="134"/>
                  </a:cubicBezTo>
                  <a:cubicBezTo>
                    <a:pt x="1" y="200"/>
                    <a:pt x="67" y="267"/>
                    <a:pt x="134" y="267"/>
                  </a:cubicBezTo>
                  <a:lnTo>
                    <a:pt x="434" y="267"/>
                  </a:lnTo>
                  <a:cubicBezTo>
                    <a:pt x="501" y="267"/>
                    <a:pt x="568" y="200"/>
                    <a:pt x="568" y="134"/>
                  </a:cubicBezTo>
                  <a:cubicBezTo>
                    <a:pt x="568" y="67"/>
                    <a:pt x="501" y="0"/>
                    <a:pt x="434"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98"/>
            <p:cNvSpPr/>
            <p:nvPr/>
          </p:nvSpPr>
          <p:spPr>
            <a:xfrm>
              <a:off x="4905350" y="4004975"/>
              <a:ext cx="140125" cy="6700"/>
            </a:xfrm>
            <a:custGeom>
              <a:avLst/>
              <a:gdLst/>
              <a:ahLst/>
              <a:cxnLst/>
              <a:rect l="l" t="t" r="r" b="b"/>
              <a:pathLst>
                <a:path w="5605" h="268" extrusionOk="0">
                  <a:moveTo>
                    <a:pt x="134" y="1"/>
                  </a:moveTo>
                  <a:cubicBezTo>
                    <a:pt x="67" y="1"/>
                    <a:pt x="0" y="67"/>
                    <a:pt x="0" y="134"/>
                  </a:cubicBezTo>
                  <a:cubicBezTo>
                    <a:pt x="0" y="234"/>
                    <a:pt x="67" y="267"/>
                    <a:pt x="134" y="267"/>
                  </a:cubicBezTo>
                  <a:lnTo>
                    <a:pt x="5471" y="267"/>
                  </a:lnTo>
                  <a:cubicBezTo>
                    <a:pt x="5537" y="267"/>
                    <a:pt x="5604" y="234"/>
                    <a:pt x="5604" y="134"/>
                  </a:cubicBezTo>
                  <a:cubicBezTo>
                    <a:pt x="5604" y="67"/>
                    <a:pt x="5537" y="1"/>
                    <a:pt x="5471"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98"/>
            <p:cNvSpPr/>
            <p:nvPr/>
          </p:nvSpPr>
          <p:spPr>
            <a:xfrm>
              <a:off x="4897825" y="3949925"/>
              <a:ext cx="262725" cy="84275"/>
            </a:xfrm>
            <a:custGeom>
              <a:avLst/>
              <a:gdLst/>
              <a:ahLst/>
              <a:cxnLst/>
              <a:rect l="l" t="t" r="r" b="b"/>
              <a:pathLst>
                <a:path w="10509" h="3371" extrusionOk="0">
                  <a:moveTo>
                    <a:pt x="1702" y="1"/>
                  </a:moveTo>
                  <a:cubicBezTo>
                    <a:pt x="768" y="1"/>
                    <a:pt x="1" y="768"/>
                    <a:pt x="1" y="1702"/>
                  </a:cubicBezTo>
                  <a:cubicBezTo>
                    <a:pt x="1" y="2636"/>
                    <a:pt x="768" y="3370"/>
                    <a:pt x="1702" y="3370"/>
                  </a:cubicBezTo>
                  <a:lnTo>
                    <a:pt x="10308" y="3370"/>
                  </a:lnTo>
                  <a:cubicBezTo>
                    <a:pt x="10442" y="3370"/>
                    <a:pt x="10508" y="3303"/>
                    <a:pt x="10508" y="3170"/>
                  </a:cubicBezTo>
                  <a:cubicBezTo>
                    <a:pt x="10508" y="3070"/>
                    <a:pt x="10442" y="2970"/>
                    <a:pt x="10308" y="2970"/>
                  </a:cubicBezTo>
                  <a:lnTo>
                    <a:pt x="1702" y="2970"/>
                  </a:lnTo>
                  <a:cubicBezTo>
                    <a:pt x="1002" y="2970"/>
                    <a:pt x="435" y="2403"/>
                    <a:pt x="435" y="1702"/>
                  </a:cubicBezTo>
                  <a:cubicBezTo>
                    <a:pt x="435" y="968"/>
                    <a:pt x="1002" y="401"/>
                    <a:pt x="1702" y="401"/>
                  </a:cubicBezTo>
                  <a:lnTo>
                    <a:pt x="10308" y="401"/>
                  </a:lnTo>
                  <a:cubicBezTo>
                    <a:pt x="10442" y="401"/>
                    <a:pt x="10508" y="301"/>
                    <a:pt x="10508" y="201"/>
                  </a:cubicBezTo>
                  <a:cubicBezTo>
                    <a:pt x="10508" y="101"/>
                    <a:pt x="10442" y="1"/>
                    <a:pt x="10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98"/>
            <p:cNvSpPr/>
            <p:nvPr/>
          </p:nvSpPr>
          <p:spPr>
            <a:xfrm>
              <a:off x="4876975" y="4034175"/>
              <a:ext cx="359450" cy="18350"/>
            </a:xfrm>
            <a:custGeom>
              <a:avLst/>
              <a:gdLst/>
              <a:ahLst/>
              <a:cxnLst/>
              <a:rect l="l" t="t" r="r" b="b"/>
              <a:pathLst>
                <a:path w="14378" h="734" extrusionOk="0">
                  <a:moveTo>
                    <a:pt x="368" y="0"/>
                  </a:moveTo>
                  <a:cubicBezTo>
                    <a:pt x="168" y="0"/>
                    <a:pt x="1" y="167"/>
                    <a:pt x="1" y="367"/>
                  </a:cubicBezTo>
                  <a:cubicBezTo>
                    <a:pt x="1" y="567"/>
                    <a:pt x="168" y="734"/>
                    <a:pt x="368" y="734"/>
                  </a:cubicBezTo>
                  <a:lnTo>
                    <a:pt x="14011" y="734"/>
                  </a:lnTo>
                  <a:cubicBezTo>
                    <a:pt x="14211" y="734"/>
                    <a:pt x="14378" y="567"/>
                    <a:pt x="14378" y="367"/>
                  </a:cubicBezTo>
                  <a:cubicBezTo>
                    <a:pt x="14378" y="167"/>
                    <a:pt x="14211" y="0"/>
                    <a:pt x="140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98"/>
            <p:cNvSpPr/>
            <p:nvPr/>
          </p:nvSpPr>
          <p:spPr>
            <a:xfrm>
              <a:off x="4876975" y="4198450"/>
              <a:ext cx="359450" cy="18375"/>
            </a:xfrm>
            <a:custGeom>
              <a:avLst/>
              <a:gdLst/>
              <a:ahLst/>
              <a:cxnLst/>
              <a:rect l="l" t="t" r="r" b="b"/>
              <a:pathLst>
                <a:path w="14378" h="735" extrusionOk="0">
                  <a:moveTo>
                    <a:pt x="368" y="0"/>
                  </a:moveTo>
                  <a:cubicBezTo>
                    <a:pt x="168" y="0"/>
                    <a:pt x="1" y="167"/>
                    <a:pt x="1" y="367"/>
                  </a:cubicBezTo>
                  <a:cubicBezTo>
                    <a:pt x="1" y="567"/>
                    <a:pt x="168" y="734"/>
                    <a:pt x="368" y="734"/>
                  </a:cubicBezTo>
                  <a:lnTo>
                    <a:pt x="14011" y="734"/>
                  </a:lnTo>
                  <a:cubicBezTo>
                    <a:pt x="14211" y="734"/>
                    <a:pt x="14378" y="567"/>
                    <a:pt x="14378" y="367"/>
                  </a:cubicBezTo>
                  <a:cubicBezTo>
                    <a:pt x="14378" y="167"/>
                    <a:pt x="14211" y="0"/>
                    <a:pt x="140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98"/>
            <p:cNvSpPr/>
            <p:nvPr/>
          </p:nvSpPr>
          <p:spPr>
            <a:xfrm>
              <a:off x="4886150" y="4052500"/>
              <a:ext cx="336950" cy="145975"/>
            </a:xfrm>
            <a:custGeom>
              <a:avLst/>
              <a:gdLst/>
              <a:ahLst/>
              <a:cxnLst/>
              <a:rect l="l" t="t" r="r" b="b"/>
              <a:pathLst>
                <a:path w="13478" h="5839" extrusionOk="0">
                  <a:moveTo>
                    <a:pt x="1" y="1"/>
                  </a:moveTo>
                  <a:lnTo>
                    <a:pt x="1" y="5838"/>
                  </a:lnTo>
                  <a:lnTo>
                    <a:pt x="13477" y="5838"/>
                  </a:lnTo>
                  <a:lnTo>
                    <a:pt x="13477" y="1"/>
                  </a:ln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98"/>
            <p:cNvSpPr/>
            <p:nvPr/>
          </p:nvSpPr>
          <p:spPr>
            <a:xfrm>
              <a:off x="4510050" y="4052500"/>
              <a:ext cx="376125" cy="145975"/>
            </a:xfrm>
            <a:custGeom>
              <a:avLst/>
              <a:gdLst/>
              <a:ahLst/>
              <a:cxnLst/>
              <a:rect l="l" t="t" r="r" b="b"/>
              <a:pathLst>
                <a:path w="15045" h="5839" extrusionOk="0">
                  <a:moveTo>
                    <a:pt x="1669" y="1"/>
                  </a:moveTo>
                  <a:cubicBezTo>
                    <a:pt x="735" y="1"/>
                    <a:pt x="1" y="735"/>
                    <a:pt x="1" y="1669"/>
                  </a:cubicBezTo>
                  <a:lnTo>
                    <a:pt x="1" y="4171"/>
                  </a:lnTo>
                  <a:cubicBezTo>
                    <a:pt x="1" y="5105"/>
                    <a:pt x="735" y="5838"/>
                    <a:pt x="1669" y="5838"/>
                  </a:cubicBezTo>
                  <a:lnTo>
                    <a:pt x="15045" y="5838"/>
                  </a:lnTo>
                  <a:lnTo>
                    <a:pt x="15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98"/>
            <p:cNvSpPr/>
            <p:nvPr/>
          </p:nvSpPr>
          <p:spPr>
            <a:xfrm>
              <a:off x="4500875" y="4073350"/>
              <a:ext cx="160150" cy="9200"/>
            </a:xfrm>
            <a:custGeom>
              <a:avLst/>
              <a:gdLst/>
              <a:ahLst/>
              <a:cxnLst/>
              <a:rect l="l" t="t" r="r" b="b"/>
              <a:pathLst>
                <a:path w="6406" h="368" extrusionOk="0">
                  <a:moveTo>
                    <a:pt x="168" y="1"/>
                  </a:moveTo>
                  <a:cubicBezTo>
                    <a:pt x="68" y="1"/>
                    <a:pt x="1" y="68"/>
                    <a:pt x="1" y="168"/>
                  </a:cubicBezTo>
                  <a:cubicBezTo>
                    <a:pt x="1" y="268"/>
                    <a:pt x="68" y="368"/>
                    <a:pt x="168" y="368"/>
                  </a:cubicBezTo>
                  <a:lnTo>
                    <a:pt x="6239" y="368"/>
                  </a:lnTo>
                  <a:cubicBezTo>
                    <a:pt x="6339" y="368"/>
                    <a:pt x="6405" y="268"/>
                    <a:pt x="6405" y="168"/>
                  </a:cubicBezTo>
                  <a:cubicBezTo>
                    <a:pt x="6405" y="68"/>
                    <a:pt x="6339" y="1"/>
                    <a:pt x="6239"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98"/>
            <p:cNvSpPr/>
            <p:nvPr/>
          </p:nvSpPr>
          <p:spPr>
            <a:xfrm>
              <a:off x="4689350" y="4073350"/>
              <a:ext cx="81750" cy="9200"/>
            </a:xfrm>
            <a:custGeom>
              <a:avLst/>
              <a:gdLst/>
              <a:ahLst/>
              <a:cxnLst/>
              <a:rect l="l" t="t" r="r" b="b"/>
              <a:pathLst>
                <a:path w="3270" h="368" extrusionOk="0">
                  <a:moveTo>
                    <a:pt x="167" y="1"/>
                  </a:moveTo>
                  <a:cubicBezTo>
                    <a:pt x="67" y="1"/>
                    <a:pt x="1" y="68"/>
                    <a:pt x="1" y="168"/>
                  </a:cubicBezTo>
                  <a:cubicBezTo>
                    <a:pt x="1" y="268"/>
                    <a:pt x="67" y="368"/>
                    <a:pt x="167" y="368"/>
                  </a:cubicBezTo>
                  <a:lnTo>
                    <a:pt x="3069" y="368"/>
                  </a:lnTo>
                  <a:cubicBezTo>
                    <a:pt x="3170" y="368"/>
                    <a:pt x="3270" y="268"/>
                    <a:pt x="3270" y="168"/>
                  </a:cubicBezTo>
                  <a:cubicBezTo>
                    <a:pt x="3270" y="68"/>
                    <a:pt x="3170" y="1"/>
                    <a:pt x="3069"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98"/>
            <p:cNvSpPr/>
            <p:nvPr/>
          </p:nvSpPr>
          <p:spPr>
            <a:xfrm>
              <a:off x="4605950" y="4105050"/>
              <a:ext cx="176000" cy="9200"/>
            </a:xfrm>
            <a:custGeom>
              <a:avLst/>
              <a:gdLst/>
              <a:ahLst/>
              <a:cxnLst/>
              <a:rect l="l" t="t" r="r" b="b"/>
              <a:pathLst>
                <a:path w="7040" h="368" extrusionOk="0">
                  <a:moveTo>
                    <a:pt x="201" y="0"/>
                  </a:moveTo>
                  <a:cubicBezTo>
                    <a:pt x="101" y="0"/>
                    <a:pt x="1" y="100"/>
                    <a:pt x="1" y="201"/>
                  </a:cubicBezTo>
                  <a:cubicBezTo>
                    <a:pt x="1" y="301"/>
                    <a:pt x="101" y="367"/>
                    <a:pt x="201" y="367"/>
                  </a:cubicBezTo>
                  <a:lnTo>
                    <a:pt x="6839" y="367"/>
                  </a:lnTo>
                  <a:cubicBezTo>
                    <a:pt x="6939" y="367"/>
                    <a:pt x="7039" y="301"/>
                    <a:pt x="7039" y="201"/>
                  </a:cubicBezTo>
                  <a:cubicBezTo>
                    <a:pt x="7039" y="100"/>
                    <a:pt x="6939" y="0"/>
                    <a:pt x="6839"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98"/>
            <p:cNvSpPr/>
            <p:nvPr/>
          </p:nvSpPr>
          <p:spPr>
            <a:xfrm>
              <a:off x="4530900" y="4140075"/>
              <a:ext cx="153475" cy="9200"/>
            </a:xfrm>
            <a:custGeom>
              <a:avLst/>
              <a:gdLst/>
              <a:ahLst/>
              <a:cxnLst/>
              <a:rect l="l" t="t" r="r" b="b"/>
              <a:pathLst>
                <a:path w="6139" h="368" extrusionOk="0">
                  <a:moveTo>
                    <a:pt x="168" y="0"/>
                  </a:moveTo>
                  <a:cubicBezTo>
                    <a:pt x="67" y="0"/>
                    <a:pt x="1" y="100"/>
                    <a:pt x="1" y="201"/>
                  </a:cubicBezTo>
                  <a:cubicBezTo>
                    <a:pt x="1" y="301"/>
                    <a:pt x="67" y="367"/>
                    <a:pt x="168" y="367"/>
                  </a:cubicBezTo>
                  <a:lnTo>
                    <a:pt x="5938" y="367"/>
                  </a:lnTo>
                  <a:cubicBezTo>
                    <a:pt x="6038" y="367"/>
                    <a:pt x="6138" y="301"/>
                    <a:pt x="6138" y="201"/>
                  </a:cubicBezTo>
                  <a:cubicBezTo>
                    <a:pt x="6138" y="100"/>
                    <a:pt x="6038" y="0"/>
                    <a:pt x="5938"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98"/>
            <p:cNvSpPr/>
            <p:nvPr/>
          </p:nvSpPr>
          <p:spPr>
            <a:xfrm>
              <a:off x="4759400" y="4140075"/>
              <a:ext cx="75075" cy="9200"/>
            </a:xfrm>
            <a:custGeom>
              <a:avLst/>
              <a:gdLst/>
              <a:ahLst/>
              <a:cxnLst/>
              <a:rect l="l" t="t" r="r" b="b"/>
              <a:pathLst>
                <a:path w="3003" h="368" extrusionOk="0">
                  <a:moveTo>
                    <a:pt x="167" y="0"/>
                  </a:moveTo>
                  <a:cubicBezTo>
                    <a:pt x="67" y="0"/>
                    <a:pt x="1" y="100"/>
                    <a:pt x="1" y="201"/>
                  </a:cubicBezTo>
                  <a:cubicBezTo>
                    <a:pt x="1" y="301"/>
                    <a:pt x="67" y="367"/>
                    <a:pt x="167" y="367"/>
                  </a:cubicBezTo>
                  <a:lnTo>
                    <a:pt x="2803" y="367"/>
                  </a:lnTo>
                  <a:cubicBezTo>
                    <a:pt x="2903" y="367"/>
                    <a:pt x="3003" y="301"/>
                    <a:pt x="3003" y="201"/>
                  </a:cubicBezTo>
                  <a:cubicBezTo>
                    <a:pt x="3003" y="100"/>
                    <a:pt x="2903" y="0"/>
                    <a:pt x="2803"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98"/>
            <p:cNvSpPr/>
            <p:nvPr/>
          </p:nvSpPr>
          <p:spPr>
            <a:xfrm>
              <a:off x="4500875" y="4171750"/>
              <a:ext cx="234375" cy="9200"/>
            </a:xfrm>
            <a:custGeom>
              <a:avLst/>
              <a:gdLst/>
              <a:ahLst/>
              <a:cxnLst/>
              <a:rect l="l" t="t" r="r" b="b"/>
              <a:pathLst>
                <a:path w="9375" h="368" extrusionOk="0">
                  <a:moveTo>
                    <a:pt x="168" y="1"/>
                  </a:moveTo>
                  <a:cubicBezTo>
                    <a:pt x="68" y="1"/>
                    <a:pt x="1" y="68"/>
                    <a:pt x="1" y="168"/>
                  </a:cubicBezTo>
                  <a:cubicBezTo>
                    <a:pt x="1" y="268"/>
                    <a:pt x="68" y="368"/>
                    <a:pt x="168" y="368"/>
                  </a:cubicBezTo>
                  <a:lnTo>
                    <a:pt x="9207" y="368"/>
                  </a:lnTo>
                  <a:cubicBezTo>
                    <a:pt x="9308" y="368"/>
                    <a:pt x="9374" y="268"/>
                    <a:pt x="9374" y="168"/>
                  </a:cubicBezTo>
                  <a:cubicBezTo>
                    <a:pt x="9374" y="68"/>
                    <a:pt x="9308" y="1"/>
                    <a:pt x="9207"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98"/>
            <p:cNvSpPr/>
            <p:nvPr/>
          </p:nvSpPr>
          <p:spPr>
            <a:xfrm>
              <a:off x="4491700" y="4034175"/>
              <a:ext cx="403650" cy="182650"/>
            </a:xfrm>
            <a:custGeom>
              <a:avLst/>
              <a:gdLst/>
              <a:ahLst/>
              <a:cxnLst/>
              <a:rect l="l" t="t" r="r" b="b"/>
              <a:pathLst>
                <a:path w="16146" h="7306" extrusionOk="0">
                  <a:moveTo>
                    <a:pt x="2403" y="0"/>
                  </a:moveTo>
                  <a:cubicBezTo>
                    <a:pt x="1068" y="0"/>
                    <a:pt x="1" y="1067"/>
                    <a:pt x="1" y="2402"/>
                  </a:cubicBezTo>
                  <a:lnTo>
                    <a:pt x="1" y="4904"/>
                  </a:lnTo>
                  <a:cubicBezTo>
                    <a:pt x="1" y="6238"/>
                    <a:pt x="1068" y="7305"/>
                    <a:pt x="2403" y="7305"/>
                  </a:cubicBezTo>
                  <a:lnTo>
                    <a:pt x="15779" y="7305"/>
                  </a:lnTo>
                  <a:cubicBezTo>
                    <a:pt x="15979" y="7305"/>
                    <a:pt x="16146" y="7138"/>
                    <a:pt x="16146" y="6938"/>
                  </a:cubicBezTo>
                  <a:cubicBezTo>
                    <a:pt x="16146" y="6738"/>
                    <a:pt x="15979" y="6571"/>
                    <a:pt x="15779" y="6571"/>
                  </a:cubicBezTo>
                  <a:lnTo>
                    <a:pt x="2403" y="6571"/>
                  </a:lnTo>
                  <a:cubicBezTo>
                    <a:pt x="1469" y="6571"/>
                    <a:pt x="735" y="5838"/>
                    <a:pt x="735" y="4904"/>
                  </a:cubicBezTo>
                  <a:lnTo>
                    <a:pt x="735" y="2402"/>
                  </a:lnTo>
                  <a:cubicBezTo>
                    <a:pt x="735" y="1468"/>
                    <a:pt x="1469" y="734"/>
                    <a:pt x="2403" y="734"/>
                  </a:cubicBezTo>
                  <a:lnTo>
                    <a:pt x="15779" y="734"/>
                  </a:lnTo>
                  <a:cubicBezTo>
                    <a:pt x="15979" y="734"/>
                    <a:pt x="16146" y="567"/>
                    <a:pt x="16146" y="367"/>
                  </a:cubicBezTo>
                  <a:cubicBezTo>
                    <a:pt x="16146" y="167"/>
                    <a:pt x="15979" y="0"/>
                    <a:pt x="157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98"/>
            <p:cNvSpPr/>
            <p:nvPr/>
          </p:nvSpPr>
          <p:spPr>
            <a:xfrm>
              <a:off x="2381050" y="3507950"/>
              <a:ext cx="449500" cy="650675"/>
            </a:xfrm>
            <a:custGeom>
              <a:avLst/>
              <a:gdLst/>
              <a:ahLst/>
              <a:cxnLst/>
              <a:rect l="l" t="t" r="r" b="b"/>
              <a:pathLst>
                <a:path w="17980" h="26027" extrusionOk="0">
                  <a:moveTo>
                    <a:pt x="6571" y="1"/>
                  </a:moveTo>
                  <a:lnTo>
                    <a:pt x="6571" y="6339"/>
                  </a:lnTo>
                  <a:cubicBezTo>
                    <a:pt x="6571" y="7539"/>
                    <a:pt x="5904" y="8640"/>
                    <a:pt x="4837" y="9174"/>
                  </a:cubicBezTo>
                  <a:cubicBezTo>
                    <a:pt x="1968" y="10675"/>
                    <a:pt x="0" y="13677"/>
                    <a:pt x="0" y="17113"/>
                  </a:cubicBezTo>
                  <a:cubicBezTo>
                    <a:pt x="0" y="22031"/>
                    <a:pt x="4007" y="26026"/>
                    <a:pt x="8946" y="26026"/>
                  </a:cubicBezTo>
                  <a:cubicBezTo>
                    <a:pt x="9066" y="26026"/>
                    <a:pt x="9186" y="26024"/>
                    <a:pt x="9307" y="26019"/>
                  </a:cubicBezTo>
                  <a:cubicBezTo>
                    <a:pt x="13943" y="25852"/>
                    <a:pt x="17713" y="22050"/>
                    <a:pt x="17879" y="17413"/>
                  </a:cubicBezTo>
                  <a:cubicBezTo>
                    <a:pt x="17980" y="13844"/>
                    <a:pt x="15978" y="10708"/>
                    <a:pt x="13043" y="9174"/>
                  </a:cubicBezTo>
                  <a:cubicBezTo>
                    <a:pt x="11975" y="8640"/>
                    <a:pt x="11308" y="7573"/>
                    <a:pt x="11308" y="6372"/>
                  </a:cubicBezTo>
                  <a:lnTo>
                    <a:pt x="11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98"/>
            <p:cNvSpPr/>
            <p:nvPr/>
          </p:nvSpPr>
          <p:spPr>
            <a:xfrm>
              <a:off x="2523650" y="3474600"/>
              <a:ext cx="161800" cy="33375"/>
            </a:xfrm>
            <a:custGeom>
              <a:avLst/>
              <a:gdLst/>
              <a:ahLst/>
              <a:cxnLst/>
              <a:rect l="l" t="t" r="r" b="b"/>
              <a:pathLst>
                <a:path w="6472" h="1335" extrusionOk="0">
                  <a:moveTo>
                    <a:pt x="667" y="0"/>
                  </a:moveTo>
                  <a:cubicBezTo>
                    <a:pt x="300" y="0"/>
                    <a:pt x="0" y="301"/>
                    <a:pt x="0" y="667"/>
                  </a:cubicBezTo>
                  <a:cubicBezTo>
                    <a:pt x="0" y="1034"/>
                    <a:pt x="300" y="1335"/>
                    <a:pt x="667" y="1335"/>
                  </a:cubicBezTo>
                  <a:lnTo>
                    <a:pt x="5804" y="1335"/>
                  </a:lnTo>
                  <a:cubicBezTo>
                    <a:pt x="6171" y="1335"/>
                    <a:pt x="6471" y="1034"/>
                    <a:pt x="6471" y="667"/>
                  </a:cubicBezTo>
                  <a:cubicBezTo>
                    <a:pt x="6471" y="301"/>
                    <a:pt x="6171" y="0"/>
                    <a:pt x="58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98"/>
            <p:cNvSpPr/>
            <p:nvPr/>
          </p:nvSpPr>
          <p:spPr>
            <a:xfrm>
              <a:off x="2418575" y="3937100"/>
              <a:ext cx="229350" cy="35425"/>
            </a:xfrm>
            <a:custGeom>
              <a:avLst/>
              <a:gdLst/>
              <a:ahLst/>
              <a:cxnLst/>
              <a:rect l="l" t="t" r="r" b="b"/>
              <a:pathLst>
                <a:path w="9174" h="1417" extrusionOk="0">
                  <a:moveTo>
                    <a:pt x="3335" y="1"/>
                  </a:moveTo>
                  <a:cubicBezTo>
                    <a:pt x="2127" y="1"/>
                    <a:pt x="967" y="95"/>
                    <a:pt x="0" y="280"/>
                  </a:cubicBezTo>
                  <a:lnTo>
                    <a:pt x="0" y="314"/>
                  </a:lnTo>
                  <a:cubicBezTo>
                    <a:pt x="1581" y="1037"/>
                    <a:pt x="3356" y="1416"/>
                    <a:pt x="5117" y="1416"/>
                  </a:cubicBezTo>
                  <a:cubicBezTo>
                    <a:pt x="5548" y="1416"/>
                    <a:pt x="5978" y="1394"/>
                    <a:pt x="6405" y="1348"/>
                  </a:cubicBezTo>
                  <a:cubicBezTo>
                    <a:pt x="7339" y="1248"/>
                    <a:pt x="8273" y="1014"/>
                    <a:pt x="9173" y="814"/>
                  </a:cubicBezTo>
                  <a:cubicBezTo>
                    <a:pt x="7559" y="269"/>
                    <a:pt x="5378" y="1"/>
                    <a:pt x="3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98"/>
            <p:cNvSpPr/>
            <p:nvPr/>
          </p:nvSpPr>
          <p:spPr>
            <a:xfrm>
              <a:off x="2418575" y="3941175"/>
              <a:ext cx="371950" cy="181400"/>
            </a:xfrm>
            <a:custGeom>
              <a:avLst/>
              <a:gdLst/>
              <a:ahLst/>
              <a:cxnLst/>
              <a:rect l="l" t="t" r="r" b="b"/>
              <a:pathLst>
                <a:path w="14878" h="7256" extrusionOk="0">
                  <a:moveTo>
                    <a:pt x="13249" y="0"/>
                  </a:moveTo>
                  <a:cubicBezTo>
                    <a:pt x="12512" y="0"/>
                    <a:pt x="11766" y="98"/>
                    <a:pt x="11041" y="251"/>
                  </a:cubicBezTo>
                  <a:cubicBezTo>
                    <a:pt x="10408" y="351"/>
                    <a:pt x="9807" y="484"/>
                    <a:pt x="9173" y="651"/>
                  </a:cubicBezTo>
                  <a:cubicBezTo>
                    <a:pt x="8273" y="851"/>
                    <a:pt x="7339" y="1085"/>
                    <a:pt x="6405" y="1185"/>
                  </a:cubicBezTo>
                  <a:cubicBezTo>
                    <a:pt x="5978" y="1231"/>
                    <a:pt x="5548" y="1253"/>
                    <a:pt x="5117" y="1253"/>
                  </a:cubicBezTo>
                  <a:cubicBezTo>
                    <a:pt x="3356" y="1253"/>
                    <a:pt x="1581" y="874"/>
                    <a:pt x="0" y="151"/>
                  </a:cubicBezTo>
                  <a:lnTo>
                    <a:pt x="0" y="151"/>
                  </a:lnTo>
                  <a:cubicBezTo>
                    <a:pt x="167" y="4087"/>
                    <a:pt x="3436" y="7256"/>
                    <a:pt x="7439" y="7256"/>
                  </a:cubicBezTo>
                  <a:cubicBezTo>
                    <a:pt x="11408" y="7256"/>
                    <a:pt x="14677" y="4120"/>
                    <a:pt x="14877" y="184"/>
                  </a:cubicBezTo>
                  <a:cubicBezTo>
                    <a:pt x="14348" y="56"/>
                    <a:pt x="13801" y="0"/>
                    <a:pt x="13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98"/>
            <p:cNvSpPr/>
            <p:nvPr/>
          </p:nvSpPr>
          <p:spPr>
            <a:xfrm>
              <a:off x="2683750" y="3872375"/>
              <a:ext cx="21700" cy="21725"/>
            </a:xfrm>
            <a:custGeom>
              <a:avLst/>
              <a:gdLst/>
              <a:ahLst/>
              <a:cxnLst/>
              <a:rect l="l" t="t" r="r" b="b"/>
              <a:pathLst>
                <a:path w="868" h="869" extrusionOk="0">
                  <a:moveTo>
                    <a:pt x="434" y="1"/>
                  </a:moveTo>
                  <a:cubicBezTo>
                    <a:pt x="201" y="1"/>
                    <a:pt x="1" y="201"/>
                    <a:pt x="1" y="434"/>
                  </a:cubicBezTo>
                  <a:cubicBezTo>
                    <a:pt x="1" y="668"/>
                    <a:pt x="201" y="868"/>
                    <a:pt x="434" y="868"/>
                  </a:cubicBezTo>
                  <a:cubicBezTo>
                    <a:pt x="668" y="868"/>
                    <a:pt x="868" y="668"/>
                    <a:pt x="868" y="434"/>
                  </a:cubicBezTo>
                  <a:cubicBezTo>
                    <a:pt x="868" y="201"/>
                    <a:pt x="668"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98"/>
            <p:cNvSpPr/>
            <p:nvPr/>
          </p:nvSpPr>
          <p:spPr>
            <a:xfrm>
              <a:off x="2611200" y="3885725"/>
              <a:ext cx="25050" cy="25050"/>
            </a:xfrm>
            <a:custGeom>
              <a:avLst/>
              <a:gdLst/>
              <a:ahLst/>
              <a:cxnLst/>
              <a:rect l="l" t="t" r="r" b="b"/>
              <a:pathLst>
                <a:path w="1002" h="1002" extrusionOk="0">
                  <a:moveTo>
                    <a:pt x="501" y="0"/>
                  </a:moveTo>
                  <a:cubicBezTo>
                    <a:pt x="234" y="0"/>
                    <a:pt x="1" y="234"/>
                    <a:pt x="1" y="501"/>
                  </a:cubicBezTo>
                  <a:cubicBezTo>
                    <a:pt x="1" y="768"/>
                    <a:pt x="234" y="1001"/>
                    <a:pt x="501" y="1001"/>
                  </a:cubicBezTo>
                  <a:cubicBezTo>
                    <a:pt x="768" y="1001"/>
                    <a:pt x="1001" y="768"/>
                    <a:pt x="1001" y="501"/>
                  </a:cubicBezTo>
                  <a:cubicBezTo>
                    <a:pt x="1001" y="234"/>
                    <a:pt x="768"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98"/>
            <p:cNvSpPr/>
            <p:nvPr/>
          </p:nvSpPr>
          <p:spPr>
            <a:xfrm>
              <a:off x="2564500" y="3842350"/>
              <a:ext cx="18375" cy="18375"/>
            </a:xfrm>
            <a:custGeom>
              <a:avLst/>
              <a:gdLst/>
              <a:ahLst/>
              <a:cxnLst/>
              <a:rect l="l" t="t" r="r" b="b"/>
              <a:pathLst>
                <a:path w="735" h="735" extrusionOk="0">
                  <a:moveTo>
                    <a:pt x="368" y="1"/>
                  </a:moveTo>
                  <a:cubicBezTo>
                    <a:pt x="167" y="1"/>
                    <a:pt x="1" y="168"/>
                    <a:pt x="1" y="368"/>
                  </a:cubicBezTo>
                  <a:cubicBezTo>
                    <a:pt x="1" y="568"/>
                    <a:pt x="167" y="735"/>
                    <a:pt x="368" y="735"/>
                  </a:cubicBezTo>
                  <a:cubicBezTo>
                    <a:pt x="568" y="735"/>
                    <a:pt x="734" y="568"/>
                    <a:pt x="734" y="368"/>
                  </a:cubicBezTo>
                  <a:cubicBezTo>
                    <a:pt x="734" y="168"/>
                    <a:pt x="568" y="1"/>
                    <a:pt x="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98"/>
            <p:cNvSpPr/>
            <p:nvPr/>
          </p:nvSpPr>
          <p:spPr>
            <a:xfrm>
              <a:off x="2617050" y="3799825"/>
              <a:ext cx="34200" cy="33375"/>
            </a:xfrm>
            <a:custGeom>
              <a:avLst/>
              <a:gdLst/>
              <a:ahLst/>
              <a:cxnLst/>
              <a:rect l="l" t="t" r="r" b="b"/>
              <a:pathLst>
                <a:path w="1368" h="1335" extrusionOk="0">
                  <a:moveTo>
                    <a:pt x="701" y="1"/>
                  </a:moveTo>
                  <a:cubicBezTo>
                    <a:pt x="334" y="1"/>
                    <a:pt x="0" y="301"/>
                    <a:pt x="0" y="668"/>
                  </a:cubicBezTo>
                  <a:cubicBezTo>
                    <a:pt x="0" y="1035"/>
                    <a:pt x="334" y="1335"/>
                    <a:pt x="701" y="1335"/>
                  </a:cubicBezTo>
                  <a:cubicBezTo>
                    <a:pt x="1068" y="1335"/>
                    <a:pt x="1368" y="1035"/>
                    <a:pt x="1368" y="668"/>
                  </a:cubicBezTo>
                  <a:cubicBezTo>
                    <a:pt x="1368" y="301"/>
                    <a:pt x="1068"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98"/>
            <p:cNvSpPr/>
            <p:nvPr/>
          </p:nvSpPr>
          <p:spPr>
            <a:xfrm>
              <a:off x="2544500" y="3775650"/>
              <a:ext cx="20025" cy="20025"/>
            </a:xfrm>
            <a:custGeom>
              <a:avLst/>
              <a:gdLst/>
              <a:ahLst/>
              <a:cxnLst/>
              <a:rect l="l" t="t" r="r" b="b"/>
              <a:pathLst>
                <a:path w="801" h="801" extrusionOk="0">
                  <a:moveTo>
                    <a:pt x="400" y="0"/>
                  </a:moveTo>
                  <a:cubicBezTo>
                    <a:pt x="167" y="0"/>
                    <a:pt x="0" y="167"/>
                    <a:pt x="0" y="401"/>
                  </a:cubicBezTo>
                  <a:cubicBezTo>
                    <a:pt x="0" y="634"/>
                    <a:pt x="167" y="801"/>
                    <a:pt x="400" y="801"/>
                  </a:cubicBezTo>
                  <a:cubicBezTo>
                    <a:pt x="634" y="801"/>
                    <a:pt x="801" y="634"/>
                    <a:pt x="801" y="401"/>
                  </a:cubicBezTo>
                  <a:cubicBezTo>
                    <a:pt x="801" y="167"/>
                    <a:pt x="634" y="0"/>
                    <a:pt x="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98"/>
            <p:cNvSpPr/>
            <p:nvPr/>
          </p:nvSpPr>
          <p:spPr>
            <a:xfrm>
              <a:off x="2506950" y="3872375"/>
              <a:ext cx="21725" cy="21725"/>
            </a:xfrm>
            <a:custGeom>
              <a:avLst/>
              <a:gdLst/>
              <a:ahLst/>
              <a:cxnLst/>
              <a:rect l="l" t="t" r="r" b="b"/>
              <a:pathLst>
                <a:path w="869" h="869" extrusionOk="0">
                  <a:moveTo>
                    <a:pt x="435" y="1"/>
                  </a:moveTo>
                  <a:cubicBezTo>
                    <a:pt x="201" y="1"/>
                    <a:pt x="1" y="201"/>
                    <a:pt x="1" y="434"/>
                  </a:cubicBezTo>
                  <a:cubicBezTo>
                    <a:pt x="1" y="668"/>
                    <a:pt x="201" y="868"/>
                    <a:pt x="435" y="868"/>
                  </a:cubicBezTo>
                  <a:cubicBezTo>
                    <a:pt x="668" y="868"/>
                    <a:pt x="868" y="668"/>
                    <a:pt x="868" y="434"/>
                  </a:cubicBezTo>
                  <a:cubicBezTo>
                    <a:pt x="868" y="201"/>
                    <a:pt x="668"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98"/>
            <p:cNvSpPr/>
            <p:nvPr/>
          </p:nvSpPr>
          <p:spPr>
            <a:xfrm>
              <a:off x="2590350" y="3743950"/>
              <a:ext cx="20875" cy="20875"/>
            </a:xfrm>
            <a:custGeom>
              <a:avLst/>
              <a:gdLst/>
              <a:ahLst/>
              <a:cxnLst/>
              <a:rect l="l" t="t" r="r" b="b"/>
              <a:pathLst>
                <a:path w="835" h="835" extrusionOk="0">
                  <a:moveTo>
                    <a:pt x="434" y="1"/>
                  </a:moveTo>
                  <a:cubicBezTo>
                    <a:pt x="201" y="1"/>
                    <a:pt x="1" y="201"/>
                    <a:pt x="1" y="434"/>
                  </a:cubicBezTo>
                  <a:cubicBezTo>
                    <a:pt x="1" y="635"/>
                    <a:pt x="201" y="835"/>
                    <a:pt x="434" y="835"/>
                  </a:cubicBezTo>
                  <a:cubicBezTo>
                    <a:pt x="634" y="835"/>
                    <a:pt x="835" y="635"/>
                    <a:pt x="835" y="434"/>
                  </a:cubicBezTo>
                  <a:cubicBezTo>
                    <a:pt x="835" y="201"/>
                    <a:pt x="634"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98"/>
            <p:cNvSpPr/>
            <p:nvPr/>
          </p:nvSpPr>
          <p:spPr>
            <a:xfrm>
              <a:off x="2684600" y="3987475"/>
              <a:ext cx="25875" cy="25875"/>
            </a:xfrm>
            <a:custGeom>
              <a:avLst/>
              <a:gdLst/>
              <a:ahLst/>
              <a:cxnLst/>
              <a:rect l="l" t="t" r="r" b="b"/>
              <a:pathLst>
                <a:path w="1035" h="1035" extrusionOk="0">
                  <a:moveTo>
                    <a:pt x="500" y="0"/>
                  </a:moveTo>
                  <a:cubicBezTo>
                    <a:pt x="234" y="0"/>
                    <a:pt x="0" y="234"/>
                    <a:pt x="0" y="500"/>
                  </a:cubicBezTo>
                  <a:cubicBezTo>
                    <a:pt x="0" y="801"/>
                    <a:pt x="234" y="1034"/>
                    <a:pt x="500" y="1034"/>
                  </a:cubicBezTo>
                  <a:cubicBezTo>
                    <a:pt x="801" y="1034"/>
                    <a:pt x="1034" y="801"/>
                    <a:pt x="1034" y="500"/>
                  </a:cubicBezTo>
                  <a:cubicBezTo>
                    <a:pt x="1034" y="234"/>
                    <a:pt x="801"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98"/>
            <p:cNvSpPr/>
            <p:nvPr/>
          </p:nvSpPr>
          <p:spPr>
            <a:xfrm>
              <a:off x="2667075" y="4036675"/>
              <a:ext cx="16700" cy="16700"/>
            </a:xfrm>
            <a:custGeom>
              <a:avLst/>
              <a:gdLst/>
              <a:ahLst/>
              <a:cxnLst/>
              <a:rect l="l" t="t" r="r" b="b"/>
              <a:pathLst>
                <a:path w="668" h="668" extrusionOk="0">
                  <a:moveTo>
                    <a:pt x="334" y="0"/>
                  </a:moveTo>
                  <a:cubicBezTo>
                    <a:pt x="134" y="0"/>
                    <a:pt x="1" y="167"/>
                    <a:pt x="1" y="334"/>
                  </a:cubicBezTo>
                  <a:cubicBezTo>
                    <a:pt x="1" y="534"/>
                    <a:pt x="134" y="667"/>
                    <a:pt x="334" y="667"/>
                  </a:cubicBezTo>
                  <a:cubicBezTo>
                    <a:pt x="501" y="667"/>
                    <a:pt x="668" y="534"/>
                    <a:pt x="668" y="334"/>
                  </a:cubicBezTo>
                  <a:cubicBezTo>
                    <a:pt x="668" y="167"/>
                    <a:pt x="501"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98"/>
            <p:cNvSpPr/>
            <p:nvPr/>
          </p:nvSpPr>
          <p:spPr>
            <a:xfrm>
              <a:off x="2613700" y="3990800"/>
              <a:ext cx="28375" cy="29200"/>
            </a:xfrm>
            <a:custGeom>
              <a:avLst/>
              <a:gdLst/>
              <a:ahLst/>
              <a:cxnLst/>
              <a:rect l="l" t="t" r="r" b="b"/>
              <a:pathLst>
                <a:path w="1135" h="1168" extrusionOk="0">
                  <a:moveTo>
                    <a:pt x="568" y="0"/>
                  </a:moveTo>
                  <a:cubicBezTo>
                    <a:pt x="234" y="0"/>
                    <a:pt x="1" y="267"/>
                    <a:pt x="1" y="601"/>
                  </a:cubicBezTo>
                  <a:cubicBezTo>
                    <a:pt x="1" y="901"/>
                    <a:pt x="234" y="1168"/>
                    <a:pt x="568" y="1168"/>
                  </a:cubicBezTo>
                  <a:cubicBezTo>
                    <a:pt x="868" y="1168"/>
                    <a:pt x="1135" y="901"/>
                    <a:pt x="1135" y="601"/>
                  </a:cubicBezTo>
                  <a:cubicBezTo>
                    <a:pt x="1135" y="267"/>
                    <a:pt x="868"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98"/>
            <p:cNvSpPr/>
            <p:nvPr/>
          </p:nvSpPr>
          <p:spPr>
            <a:xfrm>
              <a:off x="2602875" y="4045000"/>
              <a:ext cx="25025" cy="25050"/>
            </a:xfrm>
            <a:custGeom>
              <a:avLst/>
              <a:gdLst/>
              <a:ahLst/>
              <a:cxnLst/>
              <a:rect l="l" t="t" r="r" b="b"/>
              <a:pathLst>
                <a:path w="1001" h="1002" extrusionOk="0">
                  <a:moveTo>
                    <a:pt x="500" y="1"/>
                  </a:moveTo>
                  <a:cubicBezTo>
                    <a:pt x="234" y="1"/>
                    <a:pt x="0" y="234"/>
                    <a:pt x="0" y="501"/>
                  </a:cubicBezTo>
                  <a:cubicBezTo>
                    <a:pt x="0" y="768"/>
                    <a:pt x="234" y="1001"/>
                    <a:pt x="500" y="1001"/>
                  </a:cubicBezTo>
                  <a:cubicBezTo>
                    <a:pt x="767" y="1001"/>
                    <a:pt x="1001" y="768"/>
                    <a:pt x="1001" y="501"/>
                  </a:cubicBezTo>
                  <a:cubicBezTo>
                    <a:pt x="1001" y="234"/>
                    <a:pt x="767"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98"/>
            <p:cNvSpPr/>
            <p:nvPr/>
          </p:nvSpPr>
          <p:spPr>
            <a:xfrm>
              <a:off x="2536975" y="4057525"/>
              <a:ext cx="28375" cy="28375"/>
            </a:xfrm>
            <a:custGeom>
              <a:avLst/>
              <a:gdLst/>
              <a:ahLst/>
              <a:cxnLst/>
              <a:rect l="l" t="t" r="r" b="b"/>
              <a:pathLst>
                <a:path w="1135" h="1135" extrusionOk="0">
                  <a:moveTo>
                    <a:pt x="568" y="0"/>
                  </a:moveTo>
                  <a:cubicBezTo>
                    <a:pt x="268" y="0"/>
                    <a:pt x="1" y="267"/>
                    <a:pt x="1" y="567"/>
                  </a:cubicBezTo>
                  <a:cubicBezTo>
                    <a:pt x="1" y="867"/>
                    <a:pt x="268" y="1134"/>
                    <a:pt x="568" y="1134"/>
                  </a:cubicBezTo>
                  <a:cubicBezTo>
                    <a:pt x="868" y="1134"/>
                    <a:pt x="1135" y="867"/>
                    <a:pt x="1135" y="567"/>
                  </a:cubicBezTo>
                  <a:cubicBezTo>
                    <a:pt x="1135" y="267"/>
                    <a:pt x="868"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98"/>
            <p:cNvSpPr/>
            <p:nvPr/>
          </p:nvSpPr>
          <p:spPr>
            <a:xfrm>
              <a:off x="2551150" y="4007475"/>
              <a:ext cx="14200" cy="14200"/>
            </a:xfrm>
            <a:custGeom>
              <a:avLst/>
              <a:gdLst/>
              <a:ahLst/>
              <a:cxnLst/>
              <a:rect l="l" t="t" r="r" b="b"/>
              <a:pathLst>
                <a:path w="568" h="568" extrusionOk="0">
                  <a:moveTo>
                    <a:pt x="268" y="1"/>
                  </a:moveTo>
                  <a:cubicBezTo>
                    <a:pt x="134" y="1"/>
                    <a:pt x="1" y="134"/>
                    <a:pt x="1" y="267"/>
                  </a:cubicBezTo>
                  <a:cubicBezTo>
                    <a:pt x="1" y="434"/>
                    <a:pt x="134" y="568"/>
                    <a:pt x="268" y="568"/>
                  </a:cubicBezTo>
                  <a:cubicBezTo>
                    <a:pt x="435" y="568"/>
                    <a:pt x="568" y="434"/>
                    <a:pt x="568" y="267"/>
                  </a:cubicBezTo>
                  <a:cubicBezTo>
                    <a:pt x="568" y="134"/>
                    <a:pt x="435"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98"/>
            <p:cNvSpPr/>
            <p:nvPr/>
          </p:nvSpPr>
          <p:spPr>
            <a:xfrm>
              <a:off x="2479450" y="4005800"/>
              <a:ext cx="26700" cy="25875"/>
            </a:xfrm>
            <a:custGeom>
              <a:avLst/>
              <a:gdLst/>
              <a:ahLst/>
              <a:cxnLst/>
              <a:rect l="l" t="t" r="r" b="b"/>
              <a:pathLst>
                <a:path w="1068" h="1035" extrusionOk="0">
                  <a:moveTo>
                    <a:pt x="534" y="1"/>
                  </a:moveTo>
                  <a:cubicBezTo>
                    <a:pt x="234" y="1"/>
                    <a:pt x="0" y="234"/>
                    <a:pt x="0" y="501"/>
                  </a:cubicBezTo>
                  <a:cubicBezTo>
                    <a:pt x="0" y="801"/>
                    <a:pt x="234" y="1035"/>
                    <a:pt x="534" y="1035"/>
                  </a:cubicBezTo>
                  <a:cubicBezTo>
                    <a:pt x="834" y="1035"/>
                    <a:pt x="1068" y="801"/>
                    <a:pt x="1068" y="501"/>
                  </a:cubicBezTo>
                  <a:cubicBezTo>
                    <a:pt x="1068" y="234"/>
                    <a:pt x="834"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98"/>
            <p:cNvSpPr/>
            <p:nvPr/>
          </p:nvSpPr>
          <p:spPr>
            <a:xfrm>
              <a:off x="3199950" y="3027600"/>
              <a:ext cx="20050" cy="1243425"/>
            </a:xfrm>
            <a:custGeom>
              <a:avLst/>
              <a:gdLst/>
              <a:ahLst/>
              <a:cxnLst/>
              <a:rect l="l" t="t" r="r" b="b"/>
              <a:pathLst>
                <a:path w="802" h="49737" extrusionOk="0">
                  <a:moveTo>
                    <a:pt x="401" y="1"/>
                  </a:moveTo>
                  <a:cubicBezTo>
                    <a:pt x="201" y="1"/>
                    <a:pt x="1" y="168"/>
                    <a:pt x="1" y="401"/>
                  </a:cubicBezTo>
                  <a:lnTo>
                    <a:pt x="1" y="49336"/>
                  </a:lnTo>
                  <a:cubicBezTo>
                    <a:pt x="1" y="49536"/>
                    <a:pt x="201" y="49736"/>
                    <a:pt x="401" y="49736"/>
                  </a:cubicBezTo>
                  <a:cubicBezTo>
                    <a:pt x="601" y="49736"/>
                    <a:pt x="801" y="49536"/>
                    <a:pt x="801" y="49336"/>
                  </a:cubicBezTo>
                  <a:lnTo>
                    <a:pt x="801" y="401"/>
                  </a:lnTo>
                  <a:cubicBezTo>
                    <a:pt x="801" y="168"/>
                    <a:pt x="601" y="1"/>
                    <a:pt x="40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98"/>
            <p:cNvSpPr/>
            <p:nvPr/>
          </p:nvSpPr>
          <p:spPr>
            <a:xfrm>
              <a:off x="3129075" y="4261000"/>
              <a:ext cx="161800" cy="58400"/>
            </a:xfrm>
            <a:custGeom>
              <a:avLst/>
              <a:gdLst/>
              <a:ahLst/>
              <a:cxnLst/>
              <a:rect l="l" t="t" r="r" b="b"/>
              <a:pathLst>
                <a:path w="6472" h="2336" extrusionOk="0">
                  <a:moveTo>
                    <a:pt x="2569" y="0"/>
                  </a:moveTo>
                  <a:lnTo>
                    <a:pt x="0" y="2335"/>
                  </a:lnTo>
                  <a:lnTo>
                    <a:pt x="6472" y="2335"/>
                  </a:lnTo>
                  <a:lnTo>
                    <a:pt x="3903" y="0"/>
                  </a:lnTo>
                  <a:close/>
                </a:path>
              </a:pathLst>
            </a:custGeom>
            <a:solidFill>
              <a:srgbClr val="CBC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98"/>
            <p:cNvSpPr/>
            <p:nvPr/>
          </p:nvSpPr>
          <p:spPr>
            <a:xfrm>
              <a:off x="2474450" y="3553825"/>
              <a:ext cx="825600" cy="20025"/>
            </a:xfrm>
            <a:custGeom>
              <a:avLst/>
              <a:gdLst/>
              <a:ahLst/>
              <a:cxnLst/>
              <a:rect l="l" t="t" r="r" b="b"/>
              <a:pathLst>
                <a:path w="33024" h="801" extrusionOk="0">
                  <a:moveTo>
                    <a:pt x="400" y="0"/>
                  </a:moveTo>
                  <a:cubicBezTo>
                    <a:pt x="200" y="0"/>
                    <a:pt x="0" y="167"/>
                    <a:pt x="0" y="401"/>
                  </a:cubicBezTo>
                  <a:cubicBezTo>
                    <a:pt x="0" y="601"/>
                    <a:pt x="200" y="801"/>
                    <a:pt x="400" y="801"/>
                  </a:cubicBezTo>
                  <a:lnTo>
                    <a:pt x="32657" y="801"/>
                  </a:lnTo>
                  <a:cubicBezTo>
                    <a:pt x="32857" y="801"/>
                    <a:pt x="33024" y="601"/>
                    <a:pt x="33024" y="401"/>
                  </a:cubicBezTo>
                  <a:cubicBezTo>
                    <a:pt x="33024" y="167"/>
                    <a:pt x="32857" y="0"/>
                    <a:pt x="32657"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98"/>
            <p:cNvSpPr/>
            <p:nvPr/>
          </p:nvSpPr>
          <p:spPr>
            <a:xfrm>
              <a:off x="3174950" y="3527975"/>
              <a:ext cx="70900" cy="70900"/>
            </a:xfrm>
            <a:custGeom>
              <a:avLst/>
              <a:gdLst/>
              <a:ahLst/>
              <a:cxnLst/>
              <a:rect l="l" t="t" r="r" b="b"/>
              <a:pathLst>
                <a:path w="2836" h="2836" extrusionOk="0">
                  <a:moveTo>
                    <a:pt x="1401" y="0"/>
                  </a:moveTo>
                  <a:cubicBezTo>
                    <a:pt x="634" y="0"/>
                    <a:pt x="0" y="634"/>
                    <a:pt x="0" y="1435"/>
                  </a:cubicBezTo>
                  <a:cubicBezTo>
                    <a:pt x="0" y="2202"/>
                    <a:pt x="634" y="2836"/>
                    <a:pt x="1401" y="2836"/>
                  </a:cubicBezTo>
                  <a:cubicBezTo>
                    <a:pt x="2168" y="2836"/>
                    <a:pt x="2835" y="2202"/>
                    <a:pt x="2835" y="1435"/>
                  </a:cubicBezTo>
                  <a:cubicBezTo>
                    <a:pt x="2835" y="634"/>
                    <a:pt x="21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98"/>
            <p:cNvSpPr/>
            <p:nvPr/>
          </p:nvSpPr>
          <p:spPr>
            <a:xfrm>
              <a:off x="2493625" y="4284350"/>
              <a:ext cx="221850" cy="35050"/>
            </a:xfrm>
            <a:custGeom>
              <a:avLst/>
              <a:gdLst/>
              <a:ahLst/>
              <a:cxnLst/>
              <a:rect l="l" t="t" r="r" b="b"/>
              <a:pathLst>
                <a:path w="8874" h="1402" extrusionOk="0">
                  <a:moveTo>
                    <a:pt x="1268" y="0"/>
                  </a:moveTo>
                  <a:lnTo>
                    <a:pt x="0" y="1401"/>
                  </a:lnTo>
                  <a:lnTo>
                    <a:pt x="8873" y="1401"/>
                  </a:lnTo>
                  <a:lnTo>
                    <a:pt x="7606" y="0"/>
                  </a:lnTo>
                  <a:close/>
                </a:path>
              </a:pathLst>
            </a:custGeom>
            <a:solidFill>
              <a:srgbClr val="9899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98"/>
            <p:cNvSpPr/>
            <p:nvPr/>
          </p:nvSpPr>
          <p:spPr>
            <a:xfrm>
              <a:off x="2541975" y="4249325"/>
              <a:ext cx="125125" cy="35050"/>
            </a:xfrm>
            <a:custGeom>
              <a:avLst/>
              <a:gdLst/>
              <a:ahLst/>
              <a:cxnLst/>
              <a:rect l="l" t="t" r="r" b="b"/>
              <a:pathLst>
                <a:path w="5005" h="1402" extrusionOk="0">
                  <a:moveTo>
                    <a:pt x="1302" y="0"/>
                  </a:moveTo>
                  <a:lnTo>
                    <a:pt x="1" y="1401"/>
                  </a:lnTo>
                  <a:lnTo>
                    <a:pt x="5005" y="1401"/>
                  </a:lnTo>
                  <a:lnTo>
                    <a:pt x="3737" y="0"/>
                  </a:lnTo>
                  <a:close/>
                </a:path>
              </a:pathLst>
            </a:custGeom>
            <a:solidFill>
              <a:srgbClr val="CBC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98"/>
            <p:cNvSpPr/>
            <p:nvPr/>
          </p:nvSpPr>
          <p:spPr>
            <a:xfrm>
              <a:off x="2539475" y="4138400"/>
              <a:ext cx="117625" cy="105950"/>
            </a:xfrm>
            <a:custGeom>
              <a:avLst/>
              <a:gdLst/>
              <a:ahLst/>
              <a:cxnLst/>
              <a:rect l="l" t="t" r="r" b="b"/>
              <a:pathLst>
                <a:path w="4705" h="4238" extrusionOk="0">
                  <a:moveTo>
                    <a:pt x="2036" y="1"/>
                  </a:moveTo>
                  <a:lnTo>
                    <a:pt x="2036" y="1"/>
                  </a:lnTo>
                  <a:cubicBezTo>
                    <a:pt x="2202" y="434"/>
                    <a:pt x="2202" y="935"/>
                    <a:pt x="2036" y="1368"/>
                  </a:cubicBezTo>
                  <a:cubicBezTo>
                    <a:pt x="1713" y="625"/>
                    <a:pt x="889" y="133"/>
                    <a:pt x="80" y="133"/>
                  </a:cubicBezTo>
                  <a:cubicBezTo>
                    <a:pt x="53" y="133"/>
                    <a:pt x="27" y="133"/>
                    <a:pt x="1" y="134"/>
                  </a:cubicBezTo>
                  <a:cubicBezTo>
                    <a:pt x="368" y="268"/>
                    <a:pt x="668" y="634"/>
                    <a:pt x="768" y="1001"/>
                  </a:cubicBezTo>
                  <a:cubicBezTo>
                    <a:pt x="835" y="1368"/>
                    <a:pt x="801" y="1735"/>
                    <a:pt x="768" y="2102"/>
                  </a:cubicBezTo>
                  <a:cubicBezTo>
                    <a:pt x="735" y="2502"/>
                    <a:pt x="735" y="2869"/>
                    <a:pt x="835" y="3236"/>
                  </a:cubicBezTo>
                  <a:cubicBezTo>
                    <a:pt x="1068" y="3837"/>
                    <a:pt x="1769" y="4204"/>
                    <a:pt x="2436" y="4237"/>
                  </a:cubicBezTo>
                  <a:cubicBezTo>
                    <a:pt x="2936" y="4237"/>
                    <a:pt x="3403" y="4070"/>
                    <a:pt x="3770" y="3737"/>
                  </a:cubicBezTo>
                  <a:cubicBezTo>
                    <a:pt x="4104" y="3403"/>
                    <a:pt x="4304" y="2936"/>
                    <a:pt x="4304" y="2436"/>
                  </a:cubicBezTo>
                  <a:cubicBezTo>
                    <a:pt x="4304" y="2169"/>
                    <a:pt x="4237" y="1869"/>
                    <a:pt x="4271" y="1568"/>
                  </a:cubicBezTo>
                  <a:cubicBezTo>
                    <a:pt x="4271" y="1302"/>
                    <a:pt x="4437" y="1001"/>
                    <a:pt x="4704" y="901"/>
                  </a:cubicBezTo>
                  <a:cubicBezTo>
                    <a:pt x="4616" y="889"/>
                    <a:pt x="4523" y="882"/>
                    <a:pt x="4427" y="882"/>
                  </a:cubicBezTo>
                  <a:cubicBezTo>
                    <a:pt x="4020" y="882"/>
                    <a:pt x="3574" y="1004"/>
                    <a:pt x="3303" y="1302"/>
                  </a:cubicBezTo>
                  <a:cubicBezTo>
                    <a:pt x="3270" y="968"/>
                    <a:pt x="3136" y="668"/>
                    <a:pt x="2903" y="401"/>
                  </a:cubicBezTo>
                  <a:cubicBezTo>
                    <a:pt x="2669" y="167"/>
                    <a:pt x="2369" y="34"/>
                    <a:pt x="2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98"/>
            <p:cNvSpPr/>
            <p:nvPr/>
          </p:nvSpPr>
          <p:spPr>
            <a:xfrm>
              <a:off x="2567850" y="4173425"/>
              <a:ext cx="70075" cy="60300"/>
            </a:xfrm>
            <a:custGeom>
              <a:avLst/>
              <a:gdLst/>
              <a:ahLst/>
              <a:cxnLst/>
              <a:rect l="l" t="t" r="r" b="b"/>
              <a:pathLst>
                <a:path w="2803" h="2412" extrusionOk="0">
                  <a:moveTo>
                    <a:pt x="1568" y="1"/>
                  </a:moveTo>
                  <a:cubicBezTo>
                    <a:pt x="1568" y="434"/>
                    <a:pt x="1268" y="901"/>
                    <a:pt x="867" y="1068"/>
                  </a:cubicBezTo>
                  <a:cubicBezTo>
                    <a:pt x="801" y="634"/>
                    <a:pt x="467" y="234"/>
                    <a:pt x="67" y="67"/>
                  </a:cubicBezTo>
                  <a:cubicBezTo>
                    <a:pt x="67" y="134"/>
                    <a:pt x="67" y="334"/>
                    <a:pt x="67" y="401"/>
                  </a:cubicBezTo>
                  <a:cubicBezTo>
                    <a:pt x="0" y="835"/>
                    <a:pt x="0" y="1335"/>
                    <a:pt x="234" y="1702"/>
                  </a:cubicBezTo>
                  <a:cubicBezTo>
                    <a:pt x="445" y="2125"/>
                    <a:pt x="904" y="2412"/>
                    <a:pt x="1385" y="2412"/>
                  </a:cubicBezTo>
                  <a:cubicBezTo>
                    <a:pt x="1435" y="2412"/>
                    <a:pt x="1485" y="2409"/>
                    <a:pt x="1534" y="2402"/>
                  </a:cubicBezTo>
                  <a:cubicBezTo>
                    <a:pt x="2068" y="2369"/>
                    <a:pt x="2535" y="1969"/>
                    <a:pt x="2702" y="1468"/>
                  </a:cubicBezTo>
                  <a:cubicBezTo>
                    <a:pt x="2802" y="1135"/>
                    <a:pt x="2769" y="735"/>
                    <a:pt x="2735" y="368"/>
                  </a:cubicBezTo>
                  <a:lnTo>
                    <a:pt x="2735" y="368"/>
                  </a:lnTo>
                  <a:cubicBezTo>
                    <a:pt x="2635" y="634"/>
                    <a:pt x="2435" y="868"/>
                    <a:pt x="2202" y="1001"/>
                  </a:cubicBezTo>
                  <a:cubicBezTo>
                    <a:pt x="2135" y="601"/>
                    <a:pt x="1901" y="234"/>
                    <a:pt x="1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98"/>
            <p:cNvSpPr/>
            <p:nvPr/>
          </p:nvSpPr>
          <p:spPr>
            <a:xfrm>
              <a:off x="2575350" y="4069200"/>
              <a:ext cx="31700" cy="54225"/>
            </a:xfrm>
            <a:custGeom>
              <a:avLst/>
              <a:gdLst/>
              <a:ahLst/>
              <a:cxnLst/>
              <a:rect l="l" t="t" r="r" b="b"/>
              <a:pathLst>
                <a:path w="1268" h="2169" extrusionOk="0">
                  <a:moveTo>
                    <a:pt x="0" y="0"/>
                  </a:moveTo>
                  <a:cubicBezTo>
                    <a:pt x="0" y="434"/>
                    <a:pt x="34" y="967"/>
                    <a:pt x="200" y="1368"/>
                  </a:cubicBezTo>
                  <a:cubicBezTo>
                    <a:pt x="401" y="1801"/>
                    <a:pt x="801" y="2168"/>
                    <a:pt x="1268" y="2168"/>
                  </a:cubicBezTo>
                  <a:cubicBezTo>
                    <a:pt x="1034" y="1968"/>
                    <a:pt x="901" y="1701"/>
                    <a:pt x="834" y="1434"/>
                  </a:cubicBezTo>
                  <a:cubicBezTo>
                    <a:pt x="734" y="1168"/>
                    <a:pt x="667" y="867"/>
                    <a:pt x="567" y="600"/>
                  </a:cubicBezTo>
                  <a:cubicBezTo>
                    <a:pt x="434" y="334"/>
                    <a:pt x="267" y="10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98"/>
            <p:cNvSpPr/>
            <p:nvPr/>
          </p:nvSpPr>
          <p:spPr>
            <a:xfrm>
              <a:off x="2647050" y="4118400"/>
              <a:ext cx="40900" cy="26800"/>
            </a:xfrm>
            <a:custGeom>
              <a:avLst/>
              <a:gdLst/>
              <a:ahLst/>
              <a:cxnLst/>
              <a:rect l="l" t="t" r="r" b="b"/>
              <a:pathLst>
                <a:path w="1636" h="1072" extrusionOk="0">
                  <a:moveTo>
                    <a:pt x="1635" y="0"/>
                  </a:moveTo>
                  <a:cubicBezTo>
                    <a:pt x="935" y="0"/>
                    <a:pt x="268" y="434"/>
                    <a:pt x="1" y="1068"/>
                  </a:cubicBezTo>
                  <a:cubicBezTo>
                    <a:pt x="30" y="1070"/>
                    <a:pt x="59" y="1072"/>
                    <a:pt x="90" y="1072"/>
                  </a:cubicBezTo>
                  <a:cubicBezTo>
                    <a:pt x="408" y="1072"/>
                    <a:pt x="791" y="917"/>
                    <a:pt x="1035" y="734"/>
                  </a:cubicBezTo>
                  <a:cubicBezTo>
                    <a:pt x="1302" y="567"/>
                    <a:pt x="1535" y="300"/>
                    <a:pt x="16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98"/>
            <p:cNvSpPr/>
            <p:nvPr/>
          </p:nvSpPr>
          <p:spPr>
            <a:xfrm>
              <a:off x="2504450" y="4110875"/>
              <a:ext cx="30900" cy="28300"/>
            </a:xfrm>
            <a:custGeom>
              <a:avLst/>
              <a:gdLst/>
              <a:ahLst/>
              <a:cxnLst/>
              <a:rect l="l" t="t" r="r" b="b"/>
              <a:pathLst>
                <a:path w="1236" h="1132" extrusionOk="0">
                  <a:moveTo>
                    <a:pt x="134" y="1"/>
                  </a:moveTo>
                  <a:lnTo>
                    <a:pt x="134" y="1"/>
                  </a:lnTo>
                  <a:cubicBezTo>
                    <a:pt x="1" y="301"/>
                    <a:pt x="68" y="701"/>
                    <a:pt x="268" y="935"/>
                  </a:cubicBezTo>
                  <a:cubicBezTo>
                    <a:pt x="409" y="1076"/>
                    <a:pt x="635" y="1132"/>
                    <a:pt x="851" y="1132"/>
                  </a:cubicBezTo>
                  <a:cubicBezTo>
                    <a:pt x="993" y="1132"/>
                    <a:pt x="1130" y="1108"/>
                    <a:pt x="1235" y="1068"/>
                  </a:cubicBezTo>
                  <a:cubicBezTo>
                    <a:pt x="1168" y="835"/>
                    <a:pt x="935" y="668"/>
                    <a:pt x="701" y="535"/>
                  </a:cubicBezTo>
                  <a:cubicBezTo>
                    <a:pt x="468" y="401"/>
                    <a:pt x="234" y="268"/>
                    <a:pt x="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98"/>
            <p:cNvSpPr/>
            <p:nvPr/>
          </p:nvSpPr>
          <p:spPr>
            <a:xfrm>
              <a:off x="2400225" y="3074300"/>
              <a:ext cx="291050" cy="375300"/>
            </a:xfrm>
            <a:custGeom>
              <a:avLst/>
              <a:gdLst/>
              <a:ahLst/>
              <a:cxnLst/>
              <a:rect l="l" t="t" r="r" b="b"/>
              <a:pathLst>
                <a:path w="11642" h="15012" extrusionOk="0">
                  <a:moveTo>
                    <a:pt x="3736" y="1"/>
                  </a:moveTo>
                  <a:cubicBezTo>
                    <a:pt x="1668" y="1"/>
                    <a:pt x="0" y="1669"/>
                    <a:pt x="0" y="3737"/>
                  </a:cubicBezTo>
                  <a:cubicBezTo>
                    <a:pt x="0" y="5805"/>
                    <a:pt x="1668" y="7473"/>
                    <a:pt x="3736" y="7473"/>
                  </a:cubicBezTo>
                  <a:lnTo>
                    <a:pt x="3870" y="7473"/>
                  </a:lnTo>
                  <a:cubicBezTo>
                    <a:pt x="3770" y="7740"/>
                    <a:pt x="3736" y="8040"/>
                    <a:pt x="3736" y="8340"/>
                  </a:cubicBezTo>
                  <a:cubicBezTo>
                    <a:pt x="3736" y="9908"/>
                    <a:pt x="5004" y="11176"/>
                    <a:pt x="6572" y="11176"/>
                  </a:cubicBezTo>
                  <a:cubicBezTo>
                    <a:pt x="6872" y="11176"/>
                    <a:pt x="7205" y="11109"/>
                    <a:pt x="7472" y="11009"/>
                  </a:cubicBezTo>
                  <a:cubicBezTo>
                    <a:pt x="7472" y="11075"/>
                    <a:pt x="7472" y="11142"/>
                    <a:pt x="7472" y="11209"/>
                  </a:cubicBezTo>
                  <a:cubicBezTo>
                    <a:pt x="7472" y="11743"/>
                    <a:pt x="7672" y="12243"/>
                    <a:pt x="8039" y="12610"/>
                  </a:cubicBezTo>
                  <a:cubicBezTo>
                    <a:pt x="7439" y="12677"/>
                    <a:pt x="6972" y="13210"/>
                    <a:pt x="6972" y="13811"/>
                  </a:cubicBezTo>
                  <a:cubicBezTo>
                    <a:pt x="6972" y="14478"/>
                    <a:pt x="7506" y="15012"/>
                    <a:pt x="8173" y="15012"/>
                  </a:cubicBezTo>
                  <a:cubicBezTo>
                    <a:pt x="8840" y="15012"/>
                    <a:pt x="9374" y="14478"/>
                    <a:pt x="9374" y="13811"/>
                  </a:cubicBezTo>
                  <a:cubicBezTo>
                    <a:pt x="9374" y="13611"/>
                    <a:pt x="9340" y="13410"/>
                    <a:pt x="9240" y="13244"/>
                  </a:cubicBezTo>
                  <a:lnTo>
                    <a:pt x="9240" y="13244"/>
                  </a:lnTo>
                  <a:cubicBezTo>
                    <a:pt x="9340" y="13277"/>
                    <a:pt x="9440" y="13277"/>
                    <a:pt x="9540" y="13277"/>
                  </a:cubicBezTo>
                  <a:cubicBezTo>
                    <a:pt x="10708" y="13277"/>
                    <a:pt x="11642" y="12343"/>
                    <a:pt x="11642" y="11209"/>
                  </a:cubicBezTo>
                  <a:cubicBezTo>
                    <a:pt x="11642" y="10041"/>
                    <a:pt x="10708" y="9107"/>
                    <a:pt x="9540" y="9107"/>
                  </a:cubicBezTo>
                  <a:cubicBezTo>
                    <a:pt x="9440" y="9107"/>
                    <a:pt x="9374" y="9141"/>
                    <a:pt x="9274" y="9141"/>
                  </a:cubicBezTo>
                  <a:cubicBezTo>
                    <a:pt x="9340" y="8874"/>
                    <a:pt x="9374" y="8607"/>
                    <a:pt x="9374" y="8340"/>
                  </a:cubicBezTo>
                  <a:cubicBezTo>
                    <a:pt x="9374" y="7940"/>
                    <a:pt x="9307" y="7573"/>
                    <a:pt x="9173" y="7239"/>
                  </a:cubicBezTo>
                  <a:cubicBezTo>
                    <a:pt x="10374" y="7039"/>
                    <a:pt x="11275" y="6005"/>
                    <a:pt x="11275" y="4738"/>
                  </a:cubicBezTo>
                  <a:cubicBezTo>
                    <a:pt x="11275" y="3303"/>
                    <a:pt x="10141" y="2169"/>
                    <a:pt x="8740" y="2169"/>
                  </a:cubicBezTo>
                  <a:cubicBezTo>
                    <a:pt x="8206" y="2169"/>
                    <a:pt x="7706" y="2336"/>
                    <a:pt x="7305" y="2603"/>
                  </a:cubicBezTo>
                  <a:cubicBezTo>
                    <a:pt x="6805" y="1068"/>
                    <a:pt x="5404" y="1"/>
                    <a:pt x="3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98"/>
            <p:cNvSpPr/>
            <p:nvPr/>
          </p:nvSpPr>
          <p:spPr>
            <a:xfrm>
              <a:off x="2582850" y="2941725"/>
              <a:ext cx="118450" cy="118425"/>
            </a:xfrm>
            <a:custGeom>
              <a:avLst/>
              <a:gdLst/>
              <a:ahLst/>
              <a:cxnLst/>
              <a:rect l="l" t="t" r="r" b="b"/>
              <a:pathLst>
                <a:path w="4738" h="4737" extrusionOk="0">
                  <a:moveTo>
                    <a:pt x="2369" y="0"/>
                  </a:moveTo>
                  <a:cubicBezTo>
                    <a:pt x="1068" y="0"/>
                    <a:pt x="0" y="1068"/>
                    <a:pt x="0" y="2368"/>
                  </a:cubicBezTo>
                  <a:cubicBezTo>
                    <a:pt x="0" y="3669"/>
                    <a:pt x="1068" y="4737"/>
                    <a:pt x="2369" y="4737"/>
                  </a:cubicBezTo>
                  <a:cubicBezTo>
                    <a:pt x="3670" y="4737"/>
                    <a:pt x="4737" y="3669"/>
                    <a:pt x="4737" y="2368"/>
                  </a:cubicBezTo>
                  <a:cubicBezTo>
                    <a:pt x="4737" y="1068"/>
                    <a:pt x="3670" y="0"/>
                    <a:pt x="23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98"/>
            <p:cNvSpPr/>
            <p:nvPr/>
          </p:nvSpPr>
          <p:spPr>
            <a:xfrm>
              <a:off x="2356025" y="3000925"/>
              <a:ext cx="59225" cy="59225"/>
            </a:xfrm>
            <a:custGeom>
              <a:avLst/>
              <a:gdLst/>
              <a:ahLst/>
              <a:cxnLst/>
              <a:rect l="l" t="t" r="r" b="b"/>
              <a:pathLst>
                <a:path w="2369" h="2369" extrusionOk="0">
                  <a:moveTo>
                    <a:pt x="1168" y="0"/>
                  </a:moveTo>
                  <a:cubicBezTo>
                    <a:pt x="534" y="0"/>
                    <a:pt x="0" y="534"/>
                    <a:pt x="0" y="1168"/>
                  </a:cubicBezTo>
                  <a:cubicBezTo>
                    <a:pt x="0" y="1835"/>
                    <a:pt x="534" y="2369"/>
                    <a:pt x="1168" y="2369"/>
                  </a:cubicBezTo>
                  <a:cubicBezTo>
                    <a:pt x="1835" y="2369"/>
                    <a:pt x="2369" y="1835"/>
                    <a:pt x="2369" y="1168"/>
                  </a:cubicBezTo>
                  <a:cubicBezTo>
                    <a:pt x="2369" y="534"/>
                    <a:pt x="1835" y="0"/>
                    <a:pt x="1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98"/>
            <p:cNvSpPr/>
            <p:nvPr/>
          </p:nvSpPr>
          <p:spPr>
            <a:xfrm>
              <a:off x="2708775" y="3087650"/>
              <a:ext cx="403650" cy="570425"/>
            </a:xfrm>
            <a:custGeom>
              <a:avLst/>
              <a:gdLst/>
              <a:ahLst/>
              <a:cxnLst/>
              <a:rect l="l" t="t" r="r" b="b"/>
              <a:pathLst>
                <a:path w="16146" h="22817" extrusionOk="0">
                  <a:moveTo>
                    <a:pt x="6138" y="1"/>
                  </a:moveTo>
                  <a:lnTo>
                    <a:pt x="6138" y="5071"/>
                  </a:lnTo>
                  <a:cubicBezTo>
                    <a:pt x="6138" y="6605"/>
                    <a:pt x="5805" y="8140"/>
                    <a:pt x="5171" y="9541"/>
                  </a:cubicBezTo>
                  <a:lnTo>
                    <a:pt x="768" y="19281"/>
                  </a:lnTo>
                  <a:cubicBezTo>
                    <a:pt x="0" y="20916"/>
                    <a:pt x="1201" y="22817"/>
                    <a:pt x="3036" y="22817"/>
                  </a:cubicBezTo>
                  <a:lnTo>
                    <a:pt x="13143" y="22817"/>
                  </a:lnTo>
                  <a:cubicBezTo>
                    <a:pt x="14944" y="22817"/>
                    <a:pt x="16145" y="20916"/>
                    <a:pt x="15411" y="19281"/>
                  </a:cubicBezTo>
                  <a:lnTo>
                    <a:pt x="11008" y="9541"/>
                  </a:lnTo>
                  <a:cubicBezTo>
                    <a:pt x="10341" y="8140"/>
                    <a:pt x="10041" y="6605"/>
                    <a:pt x="10041" y="5071"/>
                  </a:cubicBezTo>
                  <a:lnTo>
                    <a:pt x="100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98"/>
            <p:cNvSpPr/>
            <p:nvPr/>
          </p:nvSpPr>
          <p:spPr>
            <a:xfrm>
              <a:off x="2848875" y="3060125"/>
              <a:ext cx="123450" cy="27550"/>
            </a:xfrm>
            <a:custGeom>
              <a:avLst/>
              <a:gdLst/>
              <a:ahLst/>
              <a:cxnLst/>
              <a:rect l="l" t="t" r="r" b="b"/>
              <a:pathLst>
                <a:path w="4938" h="1102" extrusionOk="0">
                  <a:moveTo>
                    <a:pt x="567" y="1"/>
                  </a:moveTo>
                  <a:cubicBezTo>
                    <a:pt x="234" y="1"/>
                    <a:pt x="0" y="234"/>
                    <a:pt x="0" y="568"/>
                  </a:cubicBezTo>
                  <a:cubicBezTo>
                    <a:pt x="0" y="868"/>
                    <a:pt x="234" y="1102"/>
                    <a:pt x="567" y="1102"/>
                  </a:cubicBezTo>
                  <a:lnTo>
                    <a:pt x="4404" y="1102"/>
                  </a:lnTo>
                  <a:cubicBezTo>
                    <a:pt x="4704" y="1102"/>
                    <a:pt x="4937" y="868"/>
                    <a:pt x="4937" y="568"/>
                  </a:cubicBezTo>
                  <a:cubicBezTo>
                    <a:pt x="4937" y="234"/>
                    <a:pt x="4704" y="1"/>
                    <a:pt x="4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98"/>
            <p:cNvSpPr/>
            <p:nvPr/>
          </p:nvSpPr>
          <p:spPr>
            <a:xfrm>
              <a:off x="2810500" y="3433550"/>
              <a:ext cx="133475" cy="27725"/>
            </a:xfrm>
            <a:custGeom>
              <a:avLst/>
              <a:gdLst/>
              <a:ahLst/>
              <a:cxnLst/>
              <a:rect l="l" t="t" r="r" b="b"/>
              <a:pathLst>
                <a:path w="5339" h="1109" extrusionOk="0">
                  <a:moveTo>
                    <a:pt x="2156" y="1"/>
                  </a:moveTo>
                  <a:cubicBezTo>
                    <a:pt x="1414" y="1"/>
                    <a:pt x="663" y="92"/>
                    <a:pt x="1" y="341"/>
                  </a:cubicBezTo>
                  <a:cubicBezTo>
                    <a:pt x="833" y="840"/>
                    <a:pt x="1779" y="1109"/>
                    <a:pt x="2745" y="1109"/>
                  </a:cubicBezTo>
                  <a:cubicBezTo>
                    <a:pt x="2942" y="1109"/>
                    <a:pt x="3139" y="1098"/>
                    <a:pt x="3337" y="1075"/>
                  </a:cubicBezTo>
                  <a:cubicBezTo>
                    <a:pt x="4037" y="975"/>
                    <a:pt x="4704" y="742"/>
                    <a:pt x="5338" y="441"/>
                  </a:cubicBezTo>
                  <a:cubicBezTo>
                    <a:pt x="4608" y="254"/>
                    <a:pt x="3395" y="1"/>
                    <a:pt x="2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98"/>
            <p:cNvSpPr/>
            <p:nvPr/>
          </p:nvSpPr>
          <p:spPr>
            <a:xfrm>
              <a:off x="2742975" y="3419550"/>
              <a:ext cx="336075" cy="215175"/>
            </a:xfrm>
            <a:custGeom>
              <a:avLst/>
              <a:gdLst/>
              <a:ahLst/>
              <a:cxnLst/>
              <a:rect l="l" t="t" r="r" b="b"/>
              <a:pathLst>
                <a:path w="13443" h="8607" extrusionOk="0">
                  <a:moveTo>
                    <a:pt x="10307" y="1"/>
                  </a:moveTo>
                  <a:cubicBezTo>
                    <a:pt x="10074" y="101"/>
                    <a:pt x="9807" y="201"/>
                    <a:pt x="9574" y="301"/>
                  </a:cubicBezTo>
                  <a:cubicBezTo>
                    <a:pt x="9073" y="534"/>
                    <a:pt x="8573" y="801"/>
                    <a:pt x="8039" y="1001"/>
                  </a:cubicBezTo>
                  <a:cubicBezTo>
                    <a:pt x="7405" y="1302"/>
                    <a:pt x="6738" y="1535"/>
                    <a:pt x="6038" y="1635"/>
                  </a:cubicBezTo>
                  <a:cubicBezTo>
                    <a:pt x="5840" y="1658"/>
                    <a:pt x="5643" y="1669"/>
                    <a:pt x="5446" y="1669"/>
                  </a:cubicBezTo>
                  <a:cubicBezTo>
                    <a:pt x="4480" y="1669"/>
                    <a:pt x="3534" y="1400"/>
                    <a:pt x="2702" y="901"/>
                  </a:cubicBezTo>
                  <a:lnTo>
                    <a:pt x="234" y="6372"/>
                  </a:lnTo>
                  <a:cubicBezTo>
                    <a:pt x="0" y="6872"/>
                    <a:pt x="33" y="7439"/>
                    <a:pt x="334" y="7873"/>
                  </a:cubicBezTo>
                  <a:cubicBezTo>
                    <a:pt x="634" y="8340"/>
                    <a:pt x="1101" y="8607"/>
                    <a:pt x="1668" y="8607"/>
                  </a:cubicBezTo>
                  <a:lnTo>
                    <a:pt x="11775" y="8607"/>
                  </a:lnTo>
                  <a:cubicBezTo>
                    <a:pt x="12309" y="8607"/>
                    <a:pt x="12809" y="8340"/>
                    <a:pt x="13109" y="7873"/>
                  </a:cubicBezTo>
                  <a:cubicBezTo>
                    <a:pt x="13376" y="7439"/>
                    <a:pt x="13443" y="6872"/>
                    <a:pt x="13209" y="6372"/>
                  </a:cubicBezTo>
                  <a:lnTo>
                    <a:pt x="103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98"/>
            <p:cNvSpPr/>
            <p:nvPr/>
          </p:nvSpPr>
          <p:spPr>
            <a:xfrm>
              <a:off x="2841375" y="3491275"/>
              <a:ext cx="22525" cy="22550"/>
            </a:xfrm>
            <a:custGeom>
              <a:avLst/>
              <a:gdLst/>
              <a:ahLst/>
              <a:cxnLst/>
              <a:rect l="l" t="t" r="r" b="b"/>
              <a:pathLst>
                <a:path w="901" h="902" extrusionOk="0">
                  <a:moveTo>
                    <a:pt x="434" y="0"/>
                  </a:moveTo>
                  <a:cubicBezTo>
                    <a:pt x="200" y="0"/>
                    <a:pt x="0" y="201"/>
                    <a:pt x="0" y="467"/>
                  </a:cubicBezTo>
                  <a:cubicBezTo>
                    <a:pt x="0" y="701"/>
                    <a:pt x="200" y="901"/>
                    <a:pt x="434" y="901"/>
                  </a:cubicBezTo>
                  <a:cubicBezTo>
                    <a:pt x="701" y="901"/>
                    <a:pt x="901" y="701"/>
                    <a:pt x="901" y="467"/>
                  </a:cubicBezTo>
                  <a:cubicBezTo>
                    <a:pt x="901" y="201"/>
                    <a:pt x="701" y="0"/>
                    <a:pt x="4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98"/>
            <p:cNvSpPr/>
            <p:nvPr/>
          </p:nvSpPr>
          <p:spPr>
            <a:xfrm>
              <a:off x="2895575" y="3527125"/>
              <a:ext cx="25050" cy="25050"/>
            </a:xfrm>
            <a:custGeom>
              <a:avLst/>
              <a:gdLst/>
              <a:ahLst/>
              <a:cxnLst/>
              <a:rect l="l" t="t" r="r" b="b"/>
              <a:pathLst>
                <a:path w="1002" h="1002" extrusionOk="0">
                  <a:moveTo>
                    <a:pt x="501" y="1"/>
                  </a:moveTo>
                  <a:cubicBezTo>
                    <a:pt x="201" y="1"/>
                    <a:pt x="0" y="234"/>
                    <a:pt x="0" y="501"/>
                  </a:cubicBezTo>
                  <a:cubicBezTo>
                    <a:pt x="0" y="768"/>
                    <a:pt x="201" y="1002"/>
                    <a:pt x="501" y="1002"/>
                  </a:cubicBezTo>
                  <a:cubicBezTo>
                    <a:pt x="768" y="1002"/>
                    <a:pt x="1001" y="768"/>
                    <a:pt x="1001" y="501"/>
                  </a:cubicBezTo>
                  <a:cubicBezTo>
                    <a:pt x="1001" y="234"/>
                    <a:pt x="768" y="1"/>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98"/>
            <p:cNvSpPr/>
            <p:nvPr/>
          </p:nvSpPr>
          <p:spPr>
            <a:xfrm>
              <a:off x="2920600" y="3487100"/>
              <a:ext cx="15025" cy="15875"/>
            </a:xfrm>
            <a:custGeom>
              <a:avLst/>
              <a:gdLst/>
              <a:ahLst/>
              <a:cxnLst/>
              <a:rect l="l" t="t" r="r" b="b"/>
              <a:pathLst>
                <a:path w="601" h="635" extrusionOk="0">
                  <a:moveTo>
                    <a:pt x="300" y="1"/>
                  </a:moveTo>
                  <a:cubicBezTo>
                    <a:pt x="134" y="1"/>
                    <a:pt x="0" y="134"/>
                    <a:pt x="0" y="301"/>
                  </a:cubicBezTo>
                  <a:cubicBezTo>
                    <a:pt x="0" y="468"/>
                    <a:pt x="134" y="634"/>
                    <a:pt x="300" y="634"/>
                  </a:cubicBezTo>
                  <a:cubicBezTo>
                    <a:pt x="467" y="634"/>
                    <a:pt x="601" y="468"/>
                    <a:pt x="601" y="301"/>
                  </a:cubicBezTo>
                  <a:cubicBezTo>
                    <a:pt x="601" y="134"/>
                    <a:pt x="467" y="1"/>
                    <a:pt x="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98"/>
            <p:cNvSpPr/>
            <p:nvPr/>
          </p:nvSpPr>
          <p:spPr>
            <a:xfrm>
              <a:off x="2963125" y="3507950"/>
              <a:ext cx="27550" cy="27550"/>
            </a:xfrm>
            <a:custGeom>
              <a:avLst/>
              <a:gdLst/>
              <a:ahLst/>
              <a:cxnLst/>
              <a:rect l="l" t="t" r="r" b="b"/>
              <a:pathLst>
                <a:path w="1102" h="1102" extrusionOk="0">
                  <a:moveTo>
                    <a:pt x="534" y="1"/>
                  </a:moveTo>
                  <a:cubicBezTo>
                    <a:pt x="234" y="1"/>
                    <a:pt x="0" y="234"/>
                    <a:pt x="0" y="568"/>
                  </a:cubicBezTo>
                  <a:cubicBezTo>
                    <a:pt x="0" y="868"/>
                    <a:pt x="234" y="1101"/>
                    <a:pt x="534" y="1101"/>
                  </a:cubicBezTo>
                  <a:cubicBezTo>
                    <a:pt x="868" y="1101"/>
                    <a:pt x="1101" y="868"/>
                    <a:pt x="1101" y="568"/>
                  </a:cubicBezTo>
                  <a:cubicBezTo>
                    <a:pt x="1101" y="234"/>
                    <a:pt x="868" y="1"/>
                    <a:pt x="5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8"/>
            <p:cNvSpPr/>
            <p:nvPr/>
          </p:nvSpPr>
          <p:spPr>
            <a:xfrm>
              <a:off x="2841375" y="3553825"/>
              <a:ext cx="26700" cy="26700"/>
            </a:xfrm>
            <a:custGeom>
              <a:avLst/>
              <a:gdLst/>
              <a:ahLst/>
              <a:cxnLst/>
              <a:rect l="l" t="t" r="r" b="b"/>
              <a:pathLst>
                <a:path w="1068" h="1068" extrusionOk="0">
                  <a:moveTo>
                    <a:pt x="534" y="0"/>
                  </a:moveTo>
                  <a:cubicBezTo>
                    <a:pt x="234" y="0"/>
                    <a:pt x="0" y="234"/>
                    <a:pt x="0" y="534"/>
                  </a:cubicBezTo>
                  <a:cubicBezTo>
                    <a:pt x="0" y="834"/>
                    <a:pt x="234" y="1068"/>
                    <a:pt x="534" y="1068"/>
                  </a:cubicBezTo>
                  <a:cubicBezTo>
                    <a:pt x="801" y="1068"/>
                    <a:pt x="1068" y="834"/>
                    <a:pt x="1068" y="534"/>
                  </a:cubicBezTo>
                  <a:cubicBezTo>
                    <a:pt x="1068" y="234"/>
                    <a:pt x="801" y="0"/>
                    <a:pt x="5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98"/>
            <p:cNvSpPr/>
            <p:nvPr/>
          </p:nvSpPr>
          <p:spPr>
            <a:xfrm>
              <a:off x="2915575" y="3580500"/>
              <a:ext cx="23375" cy="22550"/>
            </a:xfrm>
            <a:custGeom>
              <a:avLst/>
              <a:gdLst/>
              <a:ahLst/>
              <a:cxnLst/>
              <a:rect l="l" t="t" r="r" b="b"/>
              <a:pathLst>
                <a:path w="935" h="902" extrusionOk="0">
                  <a:moveTo>
                    <a:pt x="468" y="1"/>
                  </a:moveTo>
                  <a:cubicBezTo>
                    <a:pt x="201" y="1"/>
                    <a:pt x="1" y="201"/>
                    <a:pt x="1" y="468"/>
                  </a:cubicBezTo>
                  <a:cubicBezTo>
                    <a:pt x="1" y="701"/>
                    <a:pt x="201" y="901"/>
                    <a:pt x="468" y="901"/>
                  </a:cubicBezTo>
                  <a:cubicBezTo>
                    <a:pt x="735" y="901"/>
                    <a:pt x="935" y="701"/>
                    <a:pt x="935" y="468"/>
                  </a:cubicBezTo>
                  <a:cubicBezTo>
                    <a:pt x="935" y="201"/>
                    <a:pt x="735" y="1"/>
                    <a:pt x="4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98"/>
            <p:cNvSpPr/>
            <p:nvPr/>
          </p:nvSpPr>
          <p:spPr>
            <a:xfrm>
              <a:off x="2822175" y="3135175"/>
              <a:ext cx="478700" cy="20050"/>
            </a:xfrm>
            <a:custGeom>
              <a:avLst/>
              <a:gdLst/>
              <a:ahLst/>
              <a:cxnLst/>
              <a:rect l="l" t="t" r="r" b="b"/>
              <a:pathLst>
                <a:path w="19148" h="802" extrusionOk="0">
                  <a:moveTo>
                    <a:pt x="435" y="1"/>
                  </a:moveTo>
                  <a:cubicBezTo>
                    <a:pt x="234" y="1"/>
                    <a:pt x="34" y="168"/>
                    <a:pt x="1" y="368"/>
                  </a:cubicBezTo>
                  <a:cubicBezTo>
                    <a:pt x="1" y="601"/>
                    <a:pt x="168" y="802"/>
                    <a:pt x="401" y="802"/>
                  </a:cubicBezTo>
                  <a:lnTo>
                    <a:pt x="18714" y="802"/>
                  </a:lnTo>
                  <a:cubicBezTo>
                    <a:pt x="18914" y="802"/>
                    <a:pt x="19115" y="635"/>
                    <a:pt x="19115" y="435"/>
                  </a:cubicBezTo>
                  <a:cubicBezTo>
                    <a:pt x="19148" y="201"/>
                    <a:pt x="18981" y="1"/>
                    <a:pt x="18748"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98"/>
            <p:cNvSpPr/>
            <p:nvPr/>
          </p:nvSpPr>
          <p:spPr>
            <a:xfrm>
              <a:off x="3174950" y="3109325"/>
              <a:ext cx="70900" cy="70925"/>
            </a:xfrm>
            <a:custGeom>
              <a:avLst/>
              <a:gdLst/>
              <a:ahLst/>
              <a:cxnLst/>
              <a:rect l="l" t="t" r="r" b="b"/>
              <a:pathLst>
                <a:path w="2836" h="2837" extrusionOk="0">
                  <a:moveTo>
                    <a:pt x="1401" y="1"/>
                  </a:moveTo>
                  <a:cubicBezTo>
                    <a:pt x="634" y="1"/>
                    <a:pt x="0" y="635"/>
                    <a:pt x="0" y="1435"/>
                  </a:cubicBezTo>
                  <a:cubicBezTo>
                    <a:pt x="0" y="2202"/>
                    <a:pt x="634" y="2836"/>
                    <a:pt x="1401" y="2836"/>
                  </a:cubicBezTo>
                  <a:cubicBezTo>
                    <a:pt x="2168" y="2836"/>
                    <a:pt x="2835" y="2202"/>
                    <a:pt x="2835" y="1435"/>
                  </a:cubicBezTo>
                  <a:cubicBezTo>
                    <a:pt x="2835" y="635"/>
                    <a:pt x="2168"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98"/>
            <p:cNvSpPr/>
            <p:nvPr/>
          </p:nvSpPr>
          <p:spPr>
            <a:xfrm>
              <a:off x="3348400" y="3878225"/>
              <a:ext cx="76750" cy="409475"/>
            </a:xfrm>
            <a:custGeom>
              <a:avLst/>
              <a:gdLst/>
              <a:ahLst/>
              <a:cxnLst/>
              <a:rect l="l" t="t" r="r" b="b"/>
              <a:pathLst>
                <a:path w="3070" h="16379" extrusionOk="0">
                  <a:moveTo>
                    <a:pt x="1535" y="734"/>
                  </a:moveTo>
                  <a:cubicBezTo>
                    <a:pt x="2002" y="734"/>
                    <a:pt x="2335" y="1101"/>
                    <a:pt x="2335" y="1535"/>
                  </a:cubicBezTo>
                  <a:cubicBezTo>
                    <a:pt x="2335" y="2002"/>
                    <a:pt x="2002" y="2335"/>
                    <a:pt x="1535" y="2335"/>
                  </a:cubicBezTo>
                  <a:cubicBezTo>
                    <a:pt x="1101" y="2335"/>
                    <a:pt x="734" y="2002"/>
                    <a:pt x="734" y="1535"/>
                  </a:cubicBezTo>
                  <a:cubicBezTo>
                    <a:pt x="734" y="1101"/>
                    <a:pt x="1101" y="734"/>
                    <a:pt x="1535" y="734"/>
                  </a:cubicBezTo>
                  <a:close/>
                  <a:moveTo>
                    <a:pt x="1535" y="0"/>
                  </a:moveTo>
                  <a:cubicBezTo>
                    <a:pt x="701" y="0"/>
                    <a:pt x="0" y="701"/>
                    <a:pt x="0" y="1535"/>
                  </a:cubicBezTo>
                  <a:cubicBezTo>
                    <a:pt x="0" y="2269"/>
                    <a:pt x="501" y="2869"/>
                    <a:pt x="1168" y="3036"/>
                  </a:cubicBezTo>
                  <a:lnTo>
                    <a:pt x="1168" y="16012"/>
                  </a:lnTo>
                  <a:cubicBezTo>
                    <a:pt x="1168" y="16212"/>
                    <a:pt x="1335" y="16379"/>
                    <a:pt x="1535" y="16379"/>
                  </a:cubicBezTo>
                  <a:cubicBezTo>
                    <a:pt x="1735" y="16379"/>
                    <a:pt x="1902" y="16212"/>
                    <a:pt x="1902" y="16012"/>
                  </a:cubicBezTo>
                  <a:lnTo>
                    <a:pt x="1902" y="3036"/>
                  </a:lnTo>
                  <a:cubicBezTo>
                    <a:pt x="2569" y="2869"/>
                    <a:pt x="3069" y="2269"/>
                    <a:pt x="3069" y="1535"/>
                  </a:cubicBezTo>
                  <a:cubicBezTo>
                    <a:pt x="3069" y="701"/>
                    <a:pt x="2402" y="0"/>
                    <a:pt x="153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98"/>
            <p:cNvSpPr/>
            <p:nvPr/>
          </p:nvSpPr>
          <p:spPr>
            <a:xfrm>
              <a:off x="2903900" y="3848200"/>
              <a:ext cx="145975" cy="379450"/>
            </a:xfrm>
            <a:custGeom>
              <a:avLst/>
              <a:gdLst/>
              <a:ahLst/>
              <a:cxnLst/>
              <a:rect l="l" t="t" r="r" b="b"/>
              <a:pathLst>
                <a:path w="5839" h="15178" extrusionOk="0">
                  <a:moveTo>
                    <a:pt x="1" y="0"/>
                  </a:moveTo>
                  <a:lnTo>
                    <a:pt x="435" y="1168"/>
                  </a:lnTo>
                  <a:cubicBezTo>
                    <a:pt x="535" y="1435"/>
                    <a:pt x="601" y="1735"/>
                    <a:pt x="601" y="2035"/>
                  </a:cubicBezTo>
                  <a:lnTo>
                    <a:pt x="601" y="12776"/>
                  </a:lnTo>
                  <a:cubicBezTo>
                    <a:pt x="601" y="14044"/>
                    <a:pt x="1602" y="15145"/>
                    <a:pt x="2870" y="15178"/>
                  </a:cubicBezTo>
                  <a:cubicBezTo>
                    <a:pt x="4171" y="15178"/>
                    <a:pt x="5238" y="14144"/>
                    <a:pt x="5238" y="12843"/>
                  </a:cubicBezTo>
                  <a:lnTo>
                    <a:pt x="5238" y="2035"/>
                  </a:lnTo>
                  <a:cubicBezTo>
                    <a:pt x="5238" y="1735"/>
                    <a:pt x="5305" y="1435"/>
                    <a:pt x="5405" y="1168"/>
                  </a:cubicBezTo>
                  <a:lnTo>
                    <a:pt x="58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98"/>
            <p:cNvSpPr/>
            <p:nvPr/>
          </p:nvSpPr>
          <p:spPr>
            <a:xfrm>
              <a:off x="2941450" y="4021950"/>
              <a:ext cx="70900" cy="182350"/>
            </a:xfrm>
            <a:custGeom>
              <a:avLst/>
              <a:gdLst/>
              <a:ahLst/>
              <a:cxnLst/>
              <a:rect l="l" t="t" r="r" b="b"/>
              <a:pathLst>
                <a:path w="2836" h="7294" extrusionOk="0">
                  <a:moveTo>
                    <a:pt x="431" y="0"/>
                  </a:moveTo>
                  <a:cubicBezTo>
                    <a:pt x="285" y="0"/>
                    <a:pt x="137" y="16"/>
                    <a:pt x="0" y="55"/>
                  </a:cubicBezTo>
                  <a:lnTo>
                    <a:pt x="0" y="5893"/>
                  </a:lnTo>
                  <a:cubicBezTo>
                    <a:pt x="0" y="6660"/>
                    <a:pt x="634" y="7294"/>
                    <a:pt x="1434" y="7294"/>
                  </a:cubicBezTo>
                  <a:cubicBezTo>
                    <a:pt x="2202" y="7294"/>
                    <a:pt x="2835" y="6660"/>
                    <a:pt x="2835" y="5893"/>
                  </a:cubicBezTo>
                  <a:lnTo>
                    <a:pt x="2835" y="155"/>
                  </a:lnTo>
                  <a:cubicBezTo>
                    <a:pt x="2535" y="222"/>
                    <a:pt x="2268" y="222"/>
                    <a:pt x="2001" y="222"/>
                  </a:cubicBezTo>
                  <a:cubicBezTo>
                    <a:pt x="1568" y="189"/>
                    <a:pt x="1168" y="55"/>
                    <a:pt x="734" y="22"/>
                  </a:cubicBezTo>
                  <a:cubicBezTo>
                    <a:pt x="637" y="8"/>
                    <a:pt x="535" y="0"/>
                    <a:pt x="4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98"/>
            <p:cNvSpPr/>
            <p:nvPr/>
          </p:nvSpPr>
          <p:spPr>
            <a:xfrm>
              <a:off x="3071525" y="3848200"/>
              <a:ext cx="146800" cy="379450"/>
            </a:xfrm>
            <a:custGeom>
              <a:avLst/>
              <a:gdLst/>
              <a:ahLst/>
              <a:cxnLst/>
              <a:rect l="l" t="t" r="r" b="b"/>
              <a:pathLst>
                <a:path w="5872" h="15178" extrusionOk="0">
                  <a:moveTo>
                    <a:pt x="1" y="0"/>
                  </a:moveTo>
                  <a:lnTo>
                    <a:pt x="468" y="1168"/>
                  </a:lnTo>
                  <a:cubicBezTo>
                    <a:pt x="568" y="1435"/>
                    <a:pt x="635" y="1735"/>
                    <a:pt x="635" y="2035"/>
                  </a:cubicBezTo>
                  <a:lnTo>
                    <a:pt x="635" y="12776"/>
                  </a:lnTo>
                  <a:cubicBezTo>
                    <a:pt x="635" y="14044"/>
                    <a:pt x="1635" y="15145"/>
                    <a:pt x="2903" y="15178"/>
                  </a:cubicBezTo>
                  <a:cubicBezTo>
                    <a:pt x="4204" y="15178"/>
                    <a:pt x="5271" y="14144"/>
                    <a:pt x="5271" y="12843"/>
                  </a:cubicBezTo>
                  <a:lnTo>
                    <a:pt x="5271" y="2035"/>
                  </a:lnTo>
                  <a:cubicBezTo>
                    <a:pt x="5271" y="1735"/>
                    <a:pt x="5305" y="1435"/>
                    <a:pt x="5438" y="1168"/>
                  </a:cubicBezTo>
                  <a:lnTo>
                    <a:pt x="58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98"/>
            <p:cNvSpPr/>
            <p:nvPr/>
          </p:nvSpPr>
          <p:spPr>
            <a:xfrm>
              <a:off x="3109900" y="4021950"/>
              <a:ext cx="70075" cy="182350"/>
            </a:xfrm>
            <a:custGeom>
              <a:avLst/>
              <a:gdLst/>
              <a:ahLst/>
              <a:cxnLst/>
              <a:rect l="l" t="t" r="r" b="b"/>
              <a:pathLst>
                <a:path w="2803" h="7294" extrusionOk="0">
                  <a:moveTo>
                    <a:pt x="431" y="0"/>
                  </a:moveTo>
                  <a:cubicBezTo>
                    <a:pt x="285" y="0"/>
                    <a:pt x="137" y="16"/>
                    <a:pt x="0" y="55"/>
                  </a:cubicBezTo>
                  <a:lnTo>
                    <a:pt x="0" y="5893"/>
                  </a:lnTo>
                  <a:cubicBezTo>
                    <a:pt x="0" y="6660"/>
                    <a:pt x="634" y="7294"/>
                    <a:pt x="1401" y="7294"/>
                  </a:cubicBezTo>
                  <a:cubicBezTo>
                    <a:pt x="2168" y="7294"/>
                    <a:pt x="2802" y="6660"/>
                    <a:pt x="2802" y="5893"/>
                  </a:cubicBezTo>
                  <a:lnTo>
                    <a:pt x="2802" y="155"/>
                  </a:lnTo>
                  <a:cubicBezTo>
                    <a:pt x="2535" y="222"/>
                    <a:pt x="2268" y="222"/>
                    <a:pt x="1968" y="222"/>
                  </a:cubicBezTo>
                  <a:cubicBezTo>
                    <a:pt x="1568" y="189"/>
                    <a:pt x="1134" y="55"/>
                    <a:pt x="734" y="22"/>
                  </a:cubicBezTo>
                  <a:cubicBezTo>
                    <a:pt x="637" y="8"/>
                    <a:pt x="535" y="0"/>
                    <a:pt x="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98"/>
            <p:cNvSpPr/>
            <p:nvPr/>
          </p:nvSpPr>
          <p:spPr>
            <a:xfrm>
              <a:off x="3239975" y="3848200"/>
              <a:ext cx="146800" cy="379450"/>
            </a:xfrm>
            <a:custGeom>
              <a:avLst/>
              <a:gdLst/>
              <a:ahLst/>
              <a:cxnLst/>
              <a:rect l="l" t="t" r="r" b="b"/>
              <a:pathLst>
                <a:path w="5872" h="15178" extrusionOk="0">
                  <a:moveTo>
                    <a:pt x="1" y="0"/>
                  </a:moveTo>
                  <a:lnTo>
                    <a:pt x="468" y="1168"/>
                  </a:lnTo>
                  <a:cubicBezTo>
                    <a:pt x="568" y="1435"/>
                    <a:pt x="601" y="1735"/>
                    <a:pt x="601" y="2035"/>
                  </a:cubicBezTo>
                  <a:lnTo>
                    <a:pt x="601" y="12776"/>
                  </a:lnTo>
                  <a:cubicBezTo>
                    <a:pt x="601" y="14044"/>
                    <a:pt x="1602" y="15145"/>
                    <a:pt x="2903" y="15178"/>
                  </a:cubicBezTo>
                  <a:cubicBezTo>
                    <a:pt x="4204" y="15178"/>
                    <a:pt x="5271" y="14144"/>
                    <a:pt x="5271" y="12843"/>
                  </a:cubicBezTo>
                  <a:lnTo>
                    <a:pt x="5271" y="2035"/>
                  </a:lnTo>
                  <a:cubicBezTo>
                    <a:pt x="5271" y="1735"/>
                    <a:pt x="5305" y="1435"/>
                    <a:pt x="5405" y="1168"/>
                  </a:cubicBezTo>
                  <a:lnTo>
                    <a:pt x="58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98"/>
            <p:cNvSpPr/>
            <p:nvPr/>
          </p:nvSpPr>
          <p:spPr>
            <a:xfrm>
              <a:off x="3278350" y="4021950"/>
              <a:ext cx="70075" cy="182350"/>
            </a:xfrm>
            <a:custGeom>
              <a:avLst/>
              <a:gdLst/>
              <a:ahLst/>
              <a:cxnLst/>
              <a:rect l="l" t="t" r="r" b="b"/>
              <a:pathLst>
                <a:path w="2803" h="7294" extrusionOk="0">
                  <a:moveTo>
                    <a:pt x="411" y="0"/>
                  </a:moveTo>
                  <a:cubicBezTo>
                    <a:pt x="274" y="0"/>
                    <a:pt x="137" y="16"/>
                    <a:pt x="0" y="55"/>
                  </a:cubicBezTo>
                  <a:lnTo>
                    <a:pt x="0" y="5893"/>
                  </a:lnTo>
                  <a:cubicBezTo>
                    <a:pt x="0" y="6660"/>
                    <a:pt x="634" y="7294"/>
                    <a:pt x="1401" y="7294"/>
                  </a:cubicBezTo>
                  <a:cubicBezTo>
                    <a:pt x="2169" y="7294"/>
                    <a:pt x="2802" y="6660"/>
                    <a:pt x="2802" y="5893"/>
                  </a:cubicBezTo>
                  <a:lnTo>
                    <a:pt x="2802" y="155"/>
                  </a:lnTo>
                  <a:cubicBezTo>
                    <a:pt x="2535" y="222"/>
                    <a:pt x="2235" y="222"/>
                    <a:pt x="1968" y="222"/>
                  </a:cubicBezTo>
                  <a:cubicBezTo>
                    <a:pt x="1535" y="189"/>
                    <a:pt x="1134" y="55"/>
                    <a:pt x="701" y="22"/>
                  </a:cubicBezTo>
                  <a:cubicBezTo>
                    <a:pt x="604" y="8"/>
                    <a:pt x="507"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98"/>
            <p:cNvSpPr/>
            <p:nvPr/>
          </p:nvSpPr>
          <p:spPr>
            <a:xfrm>
              <a:off x="2805500" y="3878225"/>
              <a:ext cx="649675" cy="409475"/>
            </a:xfrm>
            <a:custGeom>
              <a:avLst/>
              <a:gdLst/>
              <a:ahLst/>
              <a:cxnLst/>
              <a:rect l="l" t="t" r="r" b="b"/>
              <a:pathLst>
                <a:path w="25987" h="16379" extrusionOk="0">
                  <a:moveTo>
                    <a:pt x="3136" y="734"/>
                  </a:moveTo>
                  <a:cubicBezTo>
                    <a:pt x="3570" y="734"/>
                    <a:pt x="3937" y="1101"/>
                    <a:pt x="3937" y="1535"/>
                  </a:cubicBezTo>
                  <a:cubicBezTo>
                    <a:pt x="3937" y="2002"/>
                    <a:pt x="3570" y="2335"/>
                    <a:pt x="3136" y="2335"/>
                  </a:cubicBezTo>
                  <a:cubicBezTo>
                    <a:pt x="2669" y="2335"/>
                    <a:pt x="2336" y="2002"/>
                    <a:pt x="2336" y="1535"/>
                  </a:cubicBezTo>
                  <a:cubicBezTo>
                    <a:pt x="2336" y="1101"/>
                    <a:pt x="2669" y="734"/>
                    <a:pt x="3136" y="734"/>
                  </a:cubicBezTo>
                  <a:close/>
                  <a:moveTo>
                    <a:pt x="3136" y="0"/>
                  </a:moveTo>
                  <a:cubicBezTo>
                    <a:pt x="2403" y="0"/>
                    <a:pt x="1802" y="501"/>
                    <a:pt x="1635" y="1168"/>
                  </a:cubicBezTo>
                  <a:lnTo>
                    <a:pt x="368" y="1168"/>
                  </a:lnTo>
                  <a:cubicBezTo>
                    <a:pt x="168" y="1168"/>
                    <a:pt x="1" y="1335"/>
                    <a:pt x="1" y="1535"/>
                  </a:cubicBezTo>
                  <a:cubicBezTo>
                    <a:pt x="1" y="1735"/>
                    <a:pt x="168" y="1902"/>
                    <a:pt x="368" y="1902"/>
                  </a:cubicBezTo>
                  <a:lnTo>
                    <a:pt x="1635" y="1902"/>
                  </a:lnTo>
                  <a:cubicBezTo>
                    <a:pt x="1769" y="2469"/>
                    <a:pt x="2202" y="2902"/>
                    <a:pt x="2769" y="3036"/>
                  </a:cubicBezTo>
                  <a:lnTo>
                    <a:pt x="2769" y="16012"/>
                  </a:lnTo>
                  <a:cubicBezTo>
                    <a:pt x="2769" y="16212"/>
                    <a:pt x="2936" y="16379"/>
                    <a:pt x="3136" y="16379"/>
                  </a:cubicBezTo>
                  <a:cubicBezTo>
                    <a:pt x="3337" y="16379"/>
                    <a:pt x="3503" y="16212"/>
                    <a:pt x="3503" y="16012"/>
                  </a:cubicBezTo>
                  <a:lnTo>
                    <a:pt x="3503" y="3036"/>
                  </a:lnTo>
                  <a:cubicBezTo>
                    <a:pt x="4037" y="2902"/>
                    <a:pt x="4471" y="2469"/>
                    <a:pt x="4604" y="1902"/>
                  </a:cubicBezTo>
                  <a:lnTo>
                    <a:pt x="25619" y="1902"/>
                  </a:lnTo>
                  <a:cubicBezTo>
                    <a:pt x="25819" y="1902"/>
                    <a:pt x="25986" y="1735"/>
                    <a:pt x="25986" y="1535"/>
                  </a:cubicBezTo>
                  <a:cubicBezTo>
                    <a:pt x="25986" y="1335"/>
                    <a:pt x="25819" y="1168"/>
                    <a:pt x="25619" y="1168"/>
                  </a:cubicBezTo>
                  <a:lnTo>
                    <a:pt x="4604" y="1168"/>
                  </a:lnTo>
                  <a:cubicBezTo>
                    <a:pt x="4437" y="501"/>
                    <a:pt x="3837" y="0"/>
                    <a:pt x="3136"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98"/>
            <p:cNvSpPr/>
            <p:nvPr/>
          </p:nvSpPr>
          <p:spPr>
            <a:xfrm>
              <a:off x="2746300" y="4271000"/>
              <a:ext cx="274375" cy="48400"/>
            </a:xfrm>
            <a:custGeom>
              <a:avLst/>
              <a:gdLst/>
              <a:ahLst/>
              <a:cxnLst/>
              <a:rect l="l" t="t" r="r" b="b"/>
              <a:pathLst>
                <a:path w="10975" h="1936" extrusionOk="0">
                  <a:moveTo>
                    <a:pt x="1268" y="0"/>
                  </a:moveTo>
                  <a:cubicBezTo>
                    <a:pt x="568" y="0"/>
                    <a:pt x="0" y="568"/>
                    <a:pt x="0" y="1268"/>
                  </a:cubicBezTo>
                  <a:lnTo>
                    <a:pt x="0" y="1935"/>
                  </a:lnTo>
                  <a:lnTo>
                    <a:pt x="10975" y="1935"/>
                  </a:lnTo>
                  <a:lnTo>
                    <a:pt x="10975" y="1268"/>
                  </a:lnTo>
                  <a:cubicBezTo>
                    <a:pt x="10975" y="568"/>
                    <a:pt x="10408" y="0"/>
                    <a:pt x="9707" y="0"/>
                  </a:cubicBezTo>
                  <a:close/>
                </a:path>
              </a:pathLst>
            </a:custGeom>
            <a:solidFill>
              <a:srgbClr val="D1D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8"/>
            <p:cNvSpPr/>
            <p:nvPr/>
          </p:nvSpPr>
          <p:spPr>
            <a:xfrm>
              <a:off x="2929775" y="4271000"/>
              <a:ext cx="587925" cy="48400"/>
            </a:xfrm>
            <a:custGeom>
              <a:avLst/>
              <a:gdLst/>
              <a:ahLst/>
              <a:cxnLst/>
              <a:rect l="l" t="t" r="r" b="b"/>
              <a:pathLst>
                <a:path w="23517" h="1936" extrusionOk="0">
                  <a:moveTo>
                    <a:pt x="1268" y="0"/>
                  </a:moveTo>
                  <a:cubicBezTo>
                    <a:pt x="567" y="0"/>
                    <a:pt x="0" y="568"/>
                    <a:pt x="0" y="1268"/>
                  </a:cubicBezTo>
                  <a:lnTo>
                    <a:pt x="0" y="1935"/>
                  </a:lnTo>
                  <a:lnTo>
                    <a:pt x="23517" y="1935"/>
                  </a:lnTo>
                  <a:lnTo>
                    <a:pt x="23517" y="1268"/>
                  </a:lnTo>
                  <a:cubicBezTo>
                    <a:pt x="23517" y="568"/>
                    <a:pt x="22950" y="0"/>
                    <a:pt x="22249" y="0"/>
                  </a:cubicBezTo>
                  <a:close/>
                </a:path>
              </a:pathLst>
            </a:custGeom>
            <a:solidFill>
              <a:srgbClr val="A3B8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3" name="Google Shape;3273;p98"/>
          <p:cNvSpPr txBox="1">
            <a:spLocks noGrp="1"/>
          </p:cNvSpPr>
          <p:nvPr>
            <p:ph type="subTitle" idx="1"/>
          </p:nvPr>
        </p:nvSpPr>
        <p:spPr>
          <a:xfrm>
            <a:off x="1090750" y="2514675"/>
            <a:ext cx="2694000" cy="13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89"/>
                                        </p:tgtEl>
                                        <p:attrNameLst>
                                          <p:attrName>style.visibility</p:attrName>
                                        </p:attrNameLst>
                                      </p:cBhvr>
                                      <p:to>
                                        <p:strVal val="visible"/>
                                      </p:to>
                                    </p:set>
                                    <p:animEffect transition="in" filter="fade">
                                      <p:cBhvr>
                                        <p:cTn id="7" dur="1000"/>
                                        <p:tgtEl>
                                          <p:spTgt spid="30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277"/>
        <p:cNvGrpSpPr/>
        <p:nvPr/>
      </p:nvGrpSpPr>
      <p:grpSpPr>
        <a:xfrm>
          <a:off x="0" y="0"/>
          <a:ext cx="0" cy="0"/>
          <a:chOff x="0" y="0"/>
          <a:chExt cx="0" cy="0"/>
        </a:xfrm>
      </p:grpSpPr>
      <p:sp>
        <p:nvSpPr>
          <p:cNvPr id="3278" name="Google Shape;3278;p9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AREAS WE COVER</a:t>
            </a:r>
            <a:endParaRPr/>
          </a:p>
        </p:txBody>
      </p:sp>
      <p:sp>
        <p:nvSpPr>
          <p:cNvPr id="3279" name="Google Shape;3279;p99"/>
          <p:cNvSpPr txBox="1">
            <a:spLocks noGrp="1"/>
          </p:cNvSpPr>
          <p:nvPr>
            <p:ph type="title" idx="2"/>
          </p:nvPr>
        </p:nvSpPr>
        <p:spPr>
          <a:xfrm>
            <a:off x="714300" y="19559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3280" name="Google Shape;3280;p99"/>
          <p:cNvSpPr txBox="1">
            <a:spLocks noGrp="1"/>
          </p:cNvSpPr>
          <p:nvPr>
            <p:ph type="subTitle" idx="1"/>
          </p:nvPr>
        </p:nvSpPr>
        <p:spPr>
          <a:xfrm>
            <a:off x="714300" y="2314575"/>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3281" name="Google Shape;3281;p99"/>
          <p:cNvSpPr txBox="1">
            <a:spLocks noGrp="1"/>
          </p:cNvSpPr>
          <p:nvPr>
            <p:ph type="title" idx="3"/>
          </p:nvPr>
        </p:nvSpPr>
        <p:spPr>
          <a:xfrm>
            <a:off x="3433638" y="19559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282" name="Google Shape;3282;p99"/>
          <p:cNvSpPr txBox="1">
            <a:spLocks noGrp="1"/>
          </p:cNvSpPr>
          <p:nvPr>
            <p:ph type="subTitle" idx="4"/>
          </p:nvPr>
        </p:nvSpPr>
        <p:spPr>
          <a:xfrm>
            <a:off x="3433642" y="2314575"/>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is the second planet from the Sun</a:t>
            </a:r>
            <a:endParaRPr/>
          </a:p>
        </p:txBody>
      </p:sp>
      <p:sp>
        <p:nvSpPr>
          <p:cNvPr id="3283" name="Google Shape;3283;p99"/>
          <p:cNvSpPr txBox="1">
            <a:spLocks noGrp="1"/>
          </p:cNvSpPr>
          <p:nvPr>
            <p:ph type="title" idx="5"/>
          </p:nvPr>
        </p:nvSpPr>
        <p:spPr>
          <a:xfrm>
            <a:off x="6152988" y="19559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3284" name="Google Shape;3284;p99"/>
          <p:cNvSpPr txBox="1">
            <a:spLocks noGrp="1"/>
          </p:cNvSpPr>
          <p:nvPr>
            <p:ph type="subTitle" idx="6"/>
          </p:nvPr>
        </p:nvSpPr>
        <p:spPr>
          <a:xfrm>
            <a:off x="6152996" y="2314575"/>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very cold place</a:t>
            </a:r>
            <a:endParaRPr/>
          </a:p>
        </p:txBody>
      </p:sp>
      <p:sp>
        <p:nvSpPr>
          <p:cNvPr id="3285" name="Google Shape;3285;p99"/>
          <p:cNvSpPr txBox="1">
            <a:spLocks noGrp="1"/>
          </p:cNvSpPr>
          <p:nvPr>
            <p:ph type="title" idx="7"/>
          </p:nvPr>
        </p:nvSpPr>
        <p:spPr>
          <a:xfrm>
            <a:off x="714300" y="37599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3286" name="Google Shape;3286;p99"/>
          <p:cNvSpPr txBox="1">
            <a:spLocks noGrp="1"/>
          </p:cNvSpPr>
          <p:nvPr>
            <p:ph type="subTitle" idx="8"/>
          </p:nvPr>
        </p:nvSpPr>
        <p:spPr>
          <a:xfrm>
            <a:off x="714300" y="4118600"/>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3287" name="Google Shape;3287;p99"/>
          <p:cNvSpPr txBox="1">
            <a:spLocks noGrp="1"/>
          </p:cNvSpPr>
          <p:nvPr>
            <p:ph type="title" idx="9"/>
          </p:nvPr>
        </p:nvSpPr>
        <p:spPr>
          <a:xfrm>
            <a:off x="3433638" y="37599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3288" name="Google Shape;3288;p99"/>
          <p:cNvSpPr txBox="1">
            <a:spLocks noGrp="1"/>
          </p:cNvSpPr>
          <p:nvPr>
            <p:ph type="subTitle" idx="13"/>
          </p:nvPr>
        </p:nvSpPr>
        <p:spPr>
          <a:xfrm>
            <a:off x="3433642" y="4118600"/>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composed of hydrogen and helium</a:t>
            </a:r>
            <a:endParaRPr/>
          </a:p>
        </p:txBody>
      </p:sp>
      <p:sp>
        <p:nvSpPr>
          <p:cNvPr id="3289" name="Google Shape;3289;p99"/>
          <p:cNvSpPr txBox="1">
            <a:spLocks noGrp="1"/>
          </p:cNvSpPr>
          <p:nvPr>
            <p:ph type="title" idx="14"/>
          </p:nvPr>
        </p:nvSpPr>
        <p:spPr>
          <a:xfrm>
            <a:off x="6152988" y="37599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3290" name="Google Shape;3290;p99"/>
          <p:cNvSpPr txBox="1">
            <a:spLocks noGrp="1"/>
          </p:cNvSpPr>
          <p:nvPr>
            <p:ph type="subTitle" idx="15"/>
          </p:nvPr>
        </p:nvSpPr>
        <p:spPr>
          <a:xfrm>
            <a:off x="6152996" y="4118600"/>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Neptune is the farthest planet from the Sun</a:t>
            </a:r>
            <a:endParaRPr/>
          </a:p>
        </p:txBody>
      </p:sp>
      <p:sp>
        <p:nvSpPr>
          <p:cNvPr id="3291" name="Google Shape;3291;p99"/>
          <p:cNvSpPr/>
          <p:nvPr/>
        </p:nvSpPr>
        <p:spPr>
          <a:xfrm>
            <a:off x="4252938" y="1260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99"/>
          <p:cNvSpPr/>
          <p:nvPr/>
        </p:nvSpPr>
        <p:spPr>
          <a:xfrm>
            <a:off x="6972288" y="1260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99"/>
          <p:cNvSpPr/>
          <p:nvPr/>
        </p:nvSpPr>
        <p:spPr>
          <a:xfrm>
            <a:off x="1533588" y="1260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99"/>
          <p:cNvSpPr/>
          <p:nvPr/>
        </p:nvSpPr>
        <p:spPr>
          <a:xfrm>
            <a:off x="4252938" y="306711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99"/>
          <p:cNvSpPr/>
          <p:nvPr/>
        </p:nvSpPr>
        <p:spPr>
          <a:xfrm>
            <a:off x="6972288" y="306711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99"/>
          <p:cNvSpPr/>
          <p:nvPr/>
        </p:nvSpPr>
        <p:spPr>
          <a:xfrm>
            <a:off x="1533588" y="306711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7" name="Google Shape;3297;p99"/>
          <p:cNvGrpSpPr/>
          <p:nvPr/>
        </p:nvGrpSpPr>
        <p:grpSpPr>
          <a:xfrm>
            <a:off x="7103678" y="3210088"/>
            <a:ext cx="375319" cy="352148"/>
            <a:chOff x="-26583625" y="3917025"/>
            <a:chExt cx="315050" cy="295600"/>
          </a:xfrm>
        </p:grpSpPr>
        <p:sp>
          <p:nvSpPr>
            <p:cNvPr id="3298" name="Google Shape;3298;p99"/>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99"/>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99"/>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99"/>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2" name="Google Shape;3302;p99"/>
          <p:cNvSpPr/>
          <p:nvPr/>
        </p:nvSpPr>
        <p:spPr>
          <a:xfrm>
            <a:off x="1687490" y="3210222"/>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3" name="Google Shape;3303;p99"/>
          <p:cNvGrpSpPr/>
          <p:nvPr/>
        </p:nvGrpSpPr>
        <p:grpSpPr>
          <a:xfrm>
            <a:off x="1674804" y="1465750"/>
            <a:ext cx="354710" cy="228015"/>
            <a:chOff x="-27721750" y="3598250"/>
            <a:chExt cx="297750" cy="191400"/>
          </a:xfrm>
        </p:grpSpPr>
        <p:sp>
          <p:nvSpPr>
            <p:cNvPr id="3304" name="Google Shape;3304;p99"/>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99"/>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6" name="Google Shape;3306;p99"/>
          <p:cNvGrpSpPr/>
          <p:nvPr/>
        </p:nvGrpSpPr>
        <p:grpSpPr>
          <a:xfrm>
            <a:off x="7114476" y="1402873"/>
            <a:ext cx="353757" cy="353757"/>
            <a:chOff x="-25834600" y="3176875"/>
            <a:chExt cx="296950" cy="296950"/>
          </a:xfrm>
        </p:grpSpPr>
        <p:sp>
          <p:nvSpPr>
            <p:cNvPr id="3307" name="Google Shape;3307;p99"/>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99"/>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99"/>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99"/>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99"/>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2" name="Google Shape;3312;p99"/>
          <p:cNvGrpSpPr/>
          <p:nvPr/>
        </p:nvGrpSpPr>
        <p:grpSpPr>
          <a:xfrm>
            <a:off x="4452336" y="3210222"/>
            <a:ext cx="239302" cy="351880"/>
            <a:chOff x="-22788075" y="3904625"/>
            <a:chExt cx="200875" cy="295375"/>
          </a:xfrm>
        </p:grpSpPr>
        <p:sp>
          <p:nvSpPr>
            <p:cNvPr id="3313" name="Google Shape;3313;p99"/>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99"/>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99"/>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99"/>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99"/>
          <p:cNvGrpSpPr/>
          <p:nvPr/>
        </p:nvGrpSpPr>
        <p:grpSpPr>
          <a:xfrm>
            <a:off x="4394185" y="1414602"/>
            <a:ext cx="355633" cy="330288"/>
            <a:chOff x="-25465200" y="3565175"/>
            <a:chExt cx="298525" cy="277250"/>
          </a:xfrm>
        </p:grpSpPr>
        <p:sp>
          <p:nvSpPr>
            <p:cNvPr id="3318" name="Google Shape;3318;p99"/>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99"/>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91"/>
                                        </p:tgtEl>
                                        <p:attrNameLst>
                                          <p:attrName>style.visibility</p:attrName>
                                        </p:attrNameLst>
                                      </p:cBhvr>
                                      <p:to>
                                        <p:strVal val="visible"/>
                                      </p:to>
                                    </p:set>
                                    <p:animEffect transition="in" filter="fade">
                                      <p:cBhvr>
                                        <p:cTn id="7" dur="1000"/>
                                        <p:tgtEl>
                                          <p:spTgt spid="3291"/>
                                        </p:tgtEl>
                                      </p:cBhvr>
                                    </p:animEffect>
                                  </p:childTnLst>
                                </p:cTn>
                              </p:par>
                              <p:par>
                                <p:cTn id="8" presetID="10" presetClass="entr" presetSubtype="0" fill="hold" nodeType="withEffect">
                                  <p:stCondLst>
                                    <p:cond delay="0"/>
                                  </p:stCondLst>
                                  <p:childTnLst>
                                    <p:set>
                                      <p:cBhvr>
                                        <p:cTn id="9" dur="1" fill="hold">
                                          <p:stCondLst>
                                            <p:cond delay="0"/>
                                          </p:stCondLst>
                                        </p:cTn>
                                        <p:tgtEl>
                                          <p:spTgt spid="3292"/>
                                        </p:tgtEl>
                                        <p:attrNameLst>
                                          <p:attrName>style.visibility</p:attrName>
                                        </p:attrNameLst>
                                      </p:cBhvr>
                                      <p:to>
                                        <p:strVal val="visible"/>
                                      </p:to>
                                    </p:set>
                                    <p:animEffect transition="in" filter="fade">
                                      <p:cBhvr>
                                        <p:cTn id="10" dur="1000"/>
                                        <p:tgtEl>
                                          <p:spTgt spid="3292"/>
                                        </p:tgtEl>
                                      </p:cBhvr>
                                    </p:animEffect>
                                  </p:childTnLst>
                                </p:cTn>
                              </p:par>
                              <p:par>
                                <p:cTn id="11" presetID="10" presetClass="entr" presetSubtype="0" fill="hold" nodeType="withEffect">
                                  <p:stCondLst>
                                    <p:cond delay="0"/>
                                  </p:stCondLst>
                                  <p:childTnLst>
                                    <p:set>
                                      <p:cBhvr>
                                        <p:cTn id="12" dur="1" fill="hold">
                                          <p:stCondLst>
                                            <p:cond delay="0"/>
                                          </p:stCondLst>
                                        </p:cTn>
                                        <p:tgtEl>
                                          <p:spTgt spid="3293"/>
                                        </p:tgtEl>
                                        <p:attrNameLst>
                                          <p:attrName>style.visibility</p:attrName>
                                        </p:attrNameLst>
                                      </p:cBhvr>
                                      <p:to>
                                        <p:strVal val="visible"/>
                                      </p:to>
                                    </p:set>
                                    <p:animEffect transition="in" filter="fade">
                                      <p:cBhvr>
                                        <p:cTn id="13" dur="1000"/>
                                        <p:tgtEl>
                                          <p:spTgt spid="3293"/>
                                        </p:tgtEl>
                                      </p:cBhvr>
                                    </p:animEffect>
                                  </p:childTnLst>
                                </p:cTn>
                              </p:par>
                              <p:par>
                                <p:cTn id="14" presetID="10" presetClass="entr" presetSubtype="0" fill="hold" nodeType="withEffect">
                                  <p:stCondLst>
                                    <p:cond delay="0"/>
                                  </p:stCondLst>
                                  <p:childTnLst>
                                    <p:set>
                                      <p:cBhvr>
                                        <p:cTn id="15" dur="1" fill="hold">
                                          <p:stCondLst>
                                            <p:cond delay="0"/>
                                          </p:stCondLst>
                                        </p:cTn>
                                        <p:tgtEl>
                                          <p:spTgt spid="3303"/>
                                        </p:tgtEl>
                                        <p:attrNameLst>
                                          <p:attrName>style.visibility</p:attrName>
                                        </p:attrNameLst>
                                      </p:cBhvr>
                                      <p:to>
                                        <p:strVal val="visible"/>
                                      </p:to>
                                    </p:set>
                                    <p:animEffect transition="in" filter="fade">
                                      <p:cBhvr>
                                        <p:cTn id="16" dur="1000"/>
                                        <p:tgtEl>
                                          <p:spTgt spid="3303"/>
                                        </p:tgtEl>
                                      </p:cBhvr>
                                    </p:animEffect>
                                  </p:childTnLst>
                                </p:cTn>
                              </p:par>
                              <p:par>
                                <p:cTn id="17" presetID="10" presetClass="entr" presetSubtype="0" fill="hold" nodeType="withEffect">
                                  <p:stCondLst>
                                    <p:cond delay="0"/>
                                  </p:stCondLst>
                                  <p:childTnLst>
                                    <p:set>
                                      <p:cBhvr>
                                        <p:cTn id="18" dur="1" fill="hold">
                                          <p:stCondLst>
                                            <p:cond delay="0"/>
                                          </p:stCondLst>
                                        </p:cTn>
                                        <p:tgtEl>
                                          <p:spTgt spid="3306"/>
                                        </p:tgtEl>
                                        <p:attrNameLst>
                                          <p:attrName>style.visibility</p:attrName>
                                        </p:attrNameLst>
                                      </p:cBhvr>
                                      <p:to>
                                        <p:strVal val="visible"/>
                                      </p:to>
                                    </p:set>
                                    <p:animEffect transition="in" filter="fade">
                                      <p:cBhvr>
                                        <p:cTn id="19" dur="1000"/>
                                        <p:tgtEl>
                                          <p:spTgt spid="3306"/>
                                        </p:tgtEl>
                                      </p:cBhvr>
                                    </p:animEffect>
                                  </p:childTnLst>
                                </p:cTn>
                              </p:par>
                              <p:par>
                                <p:cTn id="20" presetID="10" presetClass="entr" presetSubtype="0" fill="hold" nodeType="withEffect">
                                  <p:stCondLst>
                                    <p:cond delay="0"/>
                                  </p:stCondLst>
                                  <p:childTnLst>
                                    <p:set>
                                      <p:cBhvr>
                                        <p:cTn id="21" dur="1" fill="hold">
                                          <p:stCondLst>
                                            <p:cond delay="0"/>
                                          </p:stCondLst>
                                        </p:cTn>
                                        <p:tgtEl>
                                          <p:spTgt spid="3317"/>
                                        </p:tgtEl>
                                        <p:attrNameLst>
                                          <p:attrName>style.visibility</p:attrName>
                                        </p:attrNameLst>
                                      </p:cBhvr>
                                      <p:to>
                                        <p:strVal val="visible"/>
                                      </p:to>
                                    </p:set>
                                    <p:animEffect transition="in" filter="fade">
                                      <p:cBhvr>
                                        <p:cTn id="22" dur="1000"/>
                                        <p:tgtEl>
                                          <p:spTgt spid="3317"/>
                                        </p:tgtEl>
                                      </p:cBhvr>
                                    </p:animEffect>
                                  </p:childTnLst>
                                </p:cTn>
                              </p:par>
                              <p:par>
                                <p:cTn id="23" presetID="10" presetClass="entr" presetSubtype="0" fill="hold" nodeType="withEffect">
                                  <p:stCondLst>
                                    <p:cond delay="0"/>
                                  </p:stCondLst>
                                  <p:childTnLst>
                                    <p:set>
                                      <p:cBhvr>
                                        <p:cTn id="24" dur="1" fill="hold">
                                          <p:stCondLst>
                                            <p:cond delay="0"/>
                                          </p:stCondLst>
                                        </p:cTn>
                                        <p:tgtEl>
                                          <p:spTgt spid="3294"/>
                                        </p:tgtEl>
                                        <p:attrNameLst>
                                          <p:attrName>style.visibility</p:attrName>
                                        </p:attrNameLst>
                                      </p:cBhvr>
                                      <p:to>
                                        <p:strVal val="visible"/>
                                      </p:to>
                                    </p:set>
                                    <p:animEffect transition="in" filter="fade">
                                      <p:cBhvr>
                                        <p:cTn id="25" dur="1000"/>
                                        <p:tgtEl>
                                          <p:spTgt spid="3294"/>
                                        </p:tgtEl>
                                      </p:cBhvr>
                                    </p:animEffect>
                                  </p:childTnLst>
                                </p:cTn>
                              </p:par>
                              <p:par>
                                <p:cTn id="26" presetID="10" presetClass="entr" presetSubtype="0" fill="hold" nodeType="withEffect">
                                  <p:stCondLst>
                                    <p:cond delay="0"/>
                                  </p:stCondLst>
                                  <p:childTnLst>
                                    <p:set>
                                      <p:cBhvr>
                                        <p:cTn id="27" dur="1" fill="hold">
                                          <p:stCondLst>
                                            <p:cond delay="0"/>
                                          </p:stCondLst>
                                        </p:cTn>
                                        <p:tgtEl>
                                          <p:spTgt spid="3295"/>
                                        </p:tgtEl>
                                        <p:attrNameLst>
                                          <p:attrName>style.visibility</p:attrName>
                                        </p:attrNameLst>
                                      </p:cBhvr>
                                      <p:to>
                                        <p:strVal val="visible"/>
                                      </p:to>
                                    </p:set>
                                    <p:animEffect transition="in" filter="fade">
                                      <p:cBhvr>
                                        <p:cTn id="28" dur="1000"/>
                                        <p:tgtEl>
                                          <p:spTgt spid="3295"/>
                                        </p:tgtEl>
                                      </p:cBhvr>
                                    </p:animEffect>
                                  </p:childTnLst>
                                </p:cTn>
                              </p:par>
                              <p:par>
                                <p:cTn id="29" presetID="10" presetClass="entr" presetSubtype="0" fill="hold" nodeType="withEffect">
                                  <p:stCondLst>
                                    <p:cond delay="0"/>
                                  </p:stCondLst>
                                  <p:childTnLst>
                                    <p:set>
                                      <p:cBhvr>
                                        <p:cTn id="30" dur="1" fill="hold">
                                          <p:stCondLst>
                                            <p:cond delay="0"/>
                                          </p:stCondLst>
                                        </p:cTn>
                                        <p:tgtEl>
                                          <p:spTgt spid="3296"/>
                                        </p:tgtEl>
                                        <p:attrNameLst>
                                          <p:attrName>style.visibility</p:attrName>
                                        </p:attrNameLst>
                                      </p:cBhvr>
                                      <p:to>
                                        <p:strVal val="visible"/>
                                      </p:to>
                                    </p:set>
                                    <p:animEffect transition="in" filter="fade">
                                      <p:cBhvr>
                                        <p:cTn id="31" dur="1000"/>
                                        <p:tgtEl>
                                          <p:spTgt spid="3296"/>
                                        </p:tgtEl>
                                      </p:cBhvr>
                                    </p:animEffect>
                                  </p:childTnLst>
                                </p:cTn>
                              </p:par>
                              <p:par>
                                <p:cTn id="32" presetID="10" presetClass="entr" presetSubtype="0" fill="hold" nodeType="withEffect">
                                  <p:stCondLst>
                                    <p:cond delay="0"/>
                                  </p:stCondLst>
                                  <p:childTnLst>
                                    <p:set>
                                      <p:cBhvr>
                                        <p:cTn id="33" dur="1" fill="hold">
                                          <p:stCondLst>
                                            <p:cond delay="0"/>
                                          </p:stCondLst>
                                        </p:cTn>
                                        <p:tgtEl>
                                          <p:spTgt spid="3297"/>
                                        </p:tgtEl>
                                        <p:attrNameLst>
                                          <p:attrName>style.visibility</p:attrName>
                                        </p:attrNameLst>
                                      </p:cBhvr>
                                      <p:to>
                                        <p:strVal val="visible"/>
                                      </p:to>
                                    </p:set>
                                    <p:animEffect transition="in" filter="fade">
                                      <p:cBhvr>
                                        <p:cTn id="34" dur="1000"/>
                                        <p:tgtEl>
                                          <p:spTgt spid="3297"/>
                                        </p:tgtEl>
                                      </p:cBhvr>
                                    </p:animEffect>
                                  </p:childTnLst>
                                </p:cTn>
                              </p:par>
                              <p:par>
                                <p:cTn id="35" presetID="10" presetClass="entr" presetSubtype="0" fill="hold" nodeType="withEffect">
                                  <p:stCondLst>
                                    <p:cond delay="0"/>
                                  </p:stCondLst>
                                  <p:childTnLst>
                                    <p:set>
                                      <p:cBhvr>
                                        <p:cTn id="36" dur="1" fill="hold">
                                          <p:stCondLst>
                                            <p:cond delay="0"/>
                                          </p:stCondLst>
                                        </p:cTn>
                                        <p:tgtEl>
                                          <p:spTgt spid="3302"/>
                                        </p:tgtEl>
                                        <p:attrNameLst>
                                          <p:attrName>style.visibility</p:attrName>
                                        </p:attrNameLst>
                                      </p:cBhvr>
                                      <p:to>
                                        <p:strVal val="visible"/>
                                      </p:to>
                                    </p:set>
                                    <p:animEffect transition="in" filter="fade">
                                      <p:cBhvr>
                                        <p:cTn id="37" dur="1000"/>
                                        <p:tgtEl>
                                          <p:spTgt spid="3302"/>
                                        </p:tgtEl>
                                      </p:cBhvr>
                                    </p:animEffect>
                                  </p:childTnLst>
                                </p:cTn>
                              </p:par>
                              <p:par>
                                <p:cTn id="38" presetID="10" presetClass="entr" presetSubtype="0" fill="hold" nodeType="withEffect">
                                  <p:stCondLst>
                                    <p:cond delay="0"/>
                                  </p:stCondLst>
                                  <p:childTnLst>
                                    <p:set>
                                      <p:cBhvr>
                                        <p:cTn id="39" dur="1" fill="hold">
                                          <p:stCondLst>
                                            <p:cond delay="0"/>
                                          </p:stCondLst>
                                        </p:cTn>
                                        <p:tgtEl>
                                          <p:spTgt spid="3312"/>
                                        </p:tgtEl>
                                        <p:attrNameLst>
                                          <p:attrName>style.visibility</p:attrName>
                                        </p:attrNameLst>
                                      </p:cBhvr>
                                      <p:to>
                                        <p:strVal val="visible"/>
                                      </p:to>
                                    </p:set>
                                    <p:animEffect transition="in" filter="fade">
                                      <p:cBhvr>
                                        <p:cTn id="40" dur="1000"/>
                                        <p:tgtEl>
                                          <p:spTgt spid="33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323"/>
        <p:cNvGrpSpPr/>
        <p:nvPr/>
      </p:nvGrpSpPr>
      <p:grpSpPr>
        <a:xfrm>
          <a:off x="0" y="0"/>
          <a:ext cx="0" cy="0"/>
          <a:chOff x="0" y="0"/>
          <a:chExt cx="0" cy="0"/>
        </a:xfrm>
      </p:grpSpPr>
      <p:grpSp>
        <p:nvGrpSpPr>
          <p:cNvPr id="3324" name="Google Shape;3324;p100"/>
          <p:cNvGrpSpPr/>
          <p:nvPr/>
        </p:nvGrpSpPr>
        <p:grpSpPr>
          <a:xfrm>
            <a:off x="895698" y="636353"/>
            <a:ext cx="7362600" cy="3878400"/>
            <a:chOff x="714228" y="788753"/>
            <a:chExt cx="7362600" cy="3878400"/>
          </a:xfrm>
        </p:grpSpPr>
        <p:sp>
          <p:nvSpPr>
            <p:cNvPr id="3325" name="Google Shape;3325;p100"/>
            <p:cNvSpPr/>
            <p:nvPr/>
          </p:nvSpPr>
          <p:spPr>
            <a:xfrm flipH="1">
              <a:off x="714228" y="788753"/>
              <a:ext cx="7362600" cy="3878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00"/>
            <p:cNvSpPr/>
            <p:nvPr/>
          </p:nvSpPr>
          <p:spPr>
            <a:xfrm flipH="1">
              <a:off x="826469" y="1041455"/>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00"/>
            <p:cNvSpPr/>
            <p:nvPr/>
          </p:nvSpPr>
          <p:spPr>
            <a:xfrm flipH="1">
              <a:off x="1241351" y="873364"/>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00"/>
            <p:cNvSpPr/>
            <p:nvPr/>
          </p:nvSpPr>
          <p:spPr>
            <a:xfrm flipH="1">
              <a:off x="943531" y="874661"/>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00"/>
            <p:cNvSpPr/>
            <p:nvPr/>
          </p:nvSpPr>
          <p:spPr>
            <a:xfrm flipH="1">
              <a:off x="1090751" y="874661"/>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0" name="Google Shape;3330;p100"/>
          <p:cNvSpPr txBox="1">
            <a:spLocks noGrp="1"/>
          </p:cNvSpPr>
          <p:nvPr>
            <p:ph type="title"/>
          </p:nvPr>
        </p:nvSpPr>
        <p:spPr>
          <a:xfrm>
            <a:off x="1233500" y="1049175"/>
            <a:ext cx="6729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ata"/>
                <a:ea typeface="Alata"/>
                <a:cs typeface="Alata"/>
                <a:sym typeface="Alata"/>
              </a:rPr>
              <a:t>AREAS WE COVER</a:t>
            </a:r>
            <a:endParaRPr>
              <a:latin typeface="Alata"/>
              <a:ea typeface="Alata"/>
              <a:cs typeface="Alata"/>
              <a:sym typeface="Alata"/>
            </a:endParaRPr>
          </a:p>
        </p:txBody>
      </p:sp>
      <p:sp>
        <p:nvSpPr>
          <p:cNvPr id="3331" name="Google Shape;3331;p100"/>
          <p:cNvSpPr txBox="1">
            <a:spLocks noGrp="1"/>
          </p:cNvSpPr>
          <p:nvPr>
            <p:ph type="title" idx="2"/>
          </p:nvPr>
        </p:nvSpPr>
        <p:spPr>
          <a:xfrm>
            <a:off x="1383375" y="2003960"/>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3332" name="Google Shape;3332;p100"/>
          <p:cNvSpPr txBox="1">
            <a:spLocks noGrp="1"/>
          </p:cNvSpPr>
          <p:nvPr>
            <p:ph type="title" idx="5"/>
          </p:nvPr>
        </p:nvSpPr>
        <p:spPr>
          <a:xfrm>
            <a:off x="5493375" y="200396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3333" name="Google Shape;3333;p100"/>
          <p:cNvSpPr txBox="1">
            <a:spLocks noGrp="1"/>
          </p:cNvSpPr>
          <p:nvPr>
            <p:ph type="subTitle" idx="1"/>
          </p:nvPr>
        </p:nvSpPr>
        <p:spPr>
          <a:xfrm>
            <a:off x="1383375" y="2360975"/>
            <a:ext cx="2276700" cy="6381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Mercury is the closest planet to the Sun</a:t>
            </a:r>
            <a:endParaRPr/>
          </a:p>
        </p:txBody>
      </p:sp>
      <p:sp>
        <p:nvSpPr>
          <p:cNvPr id="3334" name="Google Shape;3334;p100"/>
          <p:cNvSpPr txBox="1">
            <a:spLocks noGrp="1"/>
          </p:cNvSpPr>
          <p:nvPr>
            <p:ph type="title" idx="3"/>
          </p:nvPr>
        </p:nvSpPr>
        <p:spPr>
          <a:xfrm>
            <a:off x="1383375" y="3268088"/>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a:t>
            </a:r>
            <a:endParaRPr/>
          </a:p>
        </p:txBody>
      </p:sp>
      <p:sp>
        <p:nvSpPr>
          <p:cNvPr id="3335" name="Google Shape;3335;p100"/>
          <p:cNvSpPr txBox="1">
            <a:spLocks noGrp="1"/>
          </p:cNvSpPr>
          <p:nvPr>
            <p:ph type="subTitle" idx="4"/>
          </p:nvPr>
        </p:nvSpPr>
        <p:spPr>
          <a:xfrm>
            <a:off x="1383375" y="3625101"/>
            <a:ext cx="2276700" cy="6381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Jupiter is the biggest planet of them all</a:t>
            </a:r>
            <a:endParaRPr/>
          </a:p>
        </p:txBody>
      </p:sp>
      <p:sp>
        <p:nvSpPr>
          <p:cNvPr id="3336" name="Google Shape;3336;p100"/>
          <p:cNvSpPr txBox="1">
            <a:spLocks noGrp="1"/>
          </p:cNvSpPr>
          <p:nvPr>
            <p:ph type="subTitle" idx="6"/>
          </p:nvPr>
        </p:nvSpPr>
        <p:spPr>
          <a:xfrm>
            <a:off x="5493375" y="2360975"/>
            <a:ext cx="2276700" cy="638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is the second planet from the Sun</a:t>
            </a:r>
            <a:endParaRPr/>
          </a:p>
        </p:txBody>
      </p:sp>
      <p:sp>
        <p:nvSpPr>
          <p:cNvPr id="3337" name="Google Shape;3337;p100"/>
          <p:cNvSpPr txBox="1">
            <a:spLocks noGrp="1"/>
          </p:cNvSpPr>
          <p:nvPr>
            <p:ph type="title" idx="7"/>
          </p:nvPr>
        </p:nvSpPr>
        <p:spPr>
          <a:xfrm>
            <a:off x="5493375" y="326808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3338" name="Google Shape;3338;p100"/>
          <p:cNvSpPr txBox="1">
            <a:spLocks noGrp="1"/>
          </p:cNvSpPr>
          <p:nvPr>
            <p:ph type="subTitle" idx="8"/>
          </p:nvPr>
        </p:nvSpPr>
        <p:spPr>
          <a:xfrm>
            <a:off x="5493375" y="3625101"/>
            <a:ext cx="2276700" cy="638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Saturn is composed of hydrogen and helium</a:t>
            </a:r>
            <a:endParaRPr/>
          </a:p>
        </p:txBody>
      </p:sp>
      <p:sp>
        <p:nvSpPr>
          <p:cNvPr id="3339" name="Google Shape;3339;p100"/>
          <p:cNvSpPr/>
          <p:nvPr/>
        </p:nvSpPr>
        <p:spPr>
          <a:xfrm>
            <a:off x="4744038" y="21512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0" name="Google Shape;3340;p100"/>
          <p:cNvGrpSpPr/>
          <p:nvPr/>
        </p:nvGrpSpPr>
        <p:grpSpPr>
          <a:xfrm>
            <a:off x="4904623" y="2294381"/>
            <a:ext cx="316942" cy="351890"/>
            <a:chOff x="4010144" y="2408385"/>
            <a:chExt cx="344502" cy="382447"/>
          </a:xfrm>
        </p:grpSpPr>
        <p:sp>
          <p:nvSpPr>
            <p:cNvPr id="3341" name="Google Shape;3341;p100"/>
            <p:cNvSpPr/>
            <p:nvPr/>
          </p:nvSpPr>
          <p:spPr>
            <a:xfrm>
              <a:off x="4309087" y="2535092"/>
              <a:ext cx="45560" cy="84270"/>
            </a:xfrm>
            <a:custGeom>
              <a:avLst/>
              <a:gdLst/>
              <a:ahLst/>
              <a:cxnLst/>
              <a:rect l="l" t="t" r="r" b="b"/>
              <a:pathLst>
                <a:path w="1430" h="2645" extrusionOk="0">
                  <a:moveTo>
                    <a:pt x="1" y="1"/>
                  </a:moveTo>
                  <a:cubicBezTo>
                    <a:pt x="1" y="168"/>
                    <a:pt x="1" y="2454"/>
                    <a:pt x="1" y="2644"/>
                  </a:cubicBezTo>
                  <a:lnTo>
                    <a:pt x="120" y="2644"/>
                  </a:lnTo>
                  <a:cubicBezTo>
                    <a:pt x="834" y="2644"/>
                    <a:pt x="1430" y="2073"/>
                    <a:pt x="1430" y="1335"/>
                  </a:cubicBezTo>
                  <a:cubicBezTo>
                    <a:pt x="1430" y="596"/>
                    <a:pt x="834"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00"/>
            <p:cNvSpPr/>
            <p:nvPr/>
          </p:nvSpPr>
          <p:spPr>
            <a:xfrm>
              <a:off x="4010144" y="2535092"/>
              <a:ext cx="47089" cy="84270"/>
            </a:xfrm>
            <a:custGeom>
              <a:avLst/>
              <a:gdLst/>
              <a:ahLst/>
              <a:cxnLst/>
              <a:rect l="l" t="t" r="r" b="b"/>
              <a:pathLst>
                <a:path w="1478" h="2645" extrusionOk="0">
                  <a:moveTo>
                    <a:pt x="1334" y="1"/>
                  </a:moveTo>
                  <a:cubicBezTo>
                    <a:pt x="596" y="1"/>
                    <a:pt x="1" y="596"/>
                    <a:pt x="1" y="1335"/>
                  </a:cubicBezTo>
                  <a:cubicBezTo>
                    <a:pt x="1" y="2073"/>
                    <a:pt x="596" y="2644"/>
                    <a:pt x="1334" y="2644"/>
                  </a:cubicBezTo>
                  <a:lnTo>
                    <a:pt x="1477" y="2644"/>
                  </a:lnTo>
                  <a:cubicBezTo>
                    <a:pt x="1477" y="2359"/>
                    <a:pt x="1477" y="144"/>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00"/>
            <p:cNvSpPr/>
            <p:nvPr/>
          </p:nvSpPr>
          <p:spPr>
            <a:xfrm>
              <a:off x="4259003" y="2485040"/>
              <a:ext cx="25838" cy="53206"/>
            </a:xfrm>
            <a:custGeom>
              <a:avLst/>
              <a:gdLst/>
              <a:ahLst/>
              <a:cxnLst/>
              <a:rect l="l" t="t" r="r" b="b"/>
              <a:pathLst>
                <a:path w="811" h="1670" extrusionOk="0">
                  <a:moveTo>
                    <a:pt x="644" y="0"/>
                  </a:moveTo>
                  <a:cubicBezTo>
                    <a:pt x="192" y="215"/>
                    <a:pt x="1" y="477"/>
                    <a:pt x="1" y="548"/>
                  </a:cubicBezTo>
                  <a:cubicBezTo>
                    <a:pt x="1" y="1143"/>
                    <a:pt x="25" y="1310"/>
                    <a:pt x="120" y="1524"/>
                  </a:cubicBezTo>
                  <a:cubicBezTo>
                    <a:pt x="144" y="1548"/>
                    <a:pt x="192" y="1596"/>
                    <a:pt x="263" y="1620"/>
                  </a:cubicBezTo>
                  <a:cubicBezTo>
                    <a:pt x="337" y="1649"/>
                    <a:pt x="437" y="1669"/>
                    <a:pt x="560" y="1669"/>
                  </a:cubicBezTo>
                  <a:cubicBezTo>
                    <a:pt x="636" y="1669"/>
                    <a:pt x="720" y="1662"/>
                    <a:pt x="811" y="1643"/>
                  </a:cubicBezTo>
                  <a:cubicBezTo>
                    <a:pt x="811" y="1167"/>
                    <a:pt x="811" y="762"/>
                    <a:pt x="739" y="429"/>
                  </a:cubicBezTo>
                  <a:cubicBezTo>
                    <a:pt x="715" y="286"/>
                    <a:pt x="692" y="143"/>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00"/>
            <p:cNvSpPr/>
            <p:nvPr/>
          </p:nvSpPr>
          <p:spPr>
            <a:xfrm>
              <a:off x="4081479" y="2483511"/>
              <a:ext cx="23545" cy="51072"/>
            </a:xfrm>
            <a:custGeom>
              <a:avLst/>
              <a:gdLst/>
              <a:ahLst/>
              <a:cxnLst/>
              <a:rect l="l" t="t" r="r" b="b"/>
              <a:pathLst>
                <a:path w="739" h="1603" extrusionOk="0">
                  <a:moveTo>
                    <a:pt x="167" y="1"/>
                  </a:moveTo>
                  <a:cubicBezTo>
                    <a:pt x="119" y="167"/>
                    <a:pt x="96" y="310"/>
                    <a:pt x="72" y="477"/>
                  </a:cubicBezTo>
                  <a:cubicBezTo>
                    <a:pt x="0" y="906"/>
                    <a:pt x="0" y="1239"/>
                    <a:pt x="0" y="1596"/>
                  </a:cubicBezTo>
                  <a:cubicBezTo>
                    <a:pt x="78" y="1601"/>
                    <a:pt x="146" y="1603"/>
                    <a:pt x="207" y="1603"/>
                  </a:cubicBezTo>
                  <a:cubicBezTo>
                    <a:pt x="465" y="1603"/>
                    <a:pt x="581" y="1568"/>
                    <a:pt x="620" y="1549"/>
                  </a:cubicBezTo>
                  <a:cubicBezTo>
                    <a:pt x="715" y="1358"/>
                    <a:pt x="739" y="1167"/>
                    <a:pt x="739" y="596"/>
                  </a:cubicBezTo>
                  <a:cubicBezTo>
                    <a:pt x="739" y="477"/>
                    <a:pt x="596" y="19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00"/>
            <p:cNvSpPr/>
            <p:nvPr/>
          </p:nvSpPr>
          <p:spPr>
            <a:xfrm>
              <a:off x="4080714" y="2408385"/>
              <a:ext cx="204892" cy="332364"/>
            </a:xfrm>
            <a:custGeom>
              <a:avLst/>
              <a:gdLst/>
              <a:ahLst/>
              <a:cxnLst/>
              <a:rect l="l" t="t" r="r" b="b"/>
              <a:pathLst>
                <a:path w="6431" h="10432" extrusionOk="0">
                  <a:moveTo>
                    <a:pt x="2215" y="5210"/>
                  </a:moveTo>
                  <a:cubicBezTo>
                    <a:pt x="2311" y="5210"/>
                    <a:pt x="2406" y="5252"/>
                    <a:pt x="2477" y="5335"/>
                  </a:cubicBezTo>
                  <a:cubicBezTo>
                    <a:pt x="2620" y="5478"/>
                    <a:pt x="2620" y="5716"/>
                    <a:pt x="2477" y="5859"/>
                  </a:cubicBezTo>
                  <a:lnTo>
                    <a:pt x="2406" y="5907"/>
                  </a:lnTo>
                  <a:lnTo>
                    <a:pt x="2477" y="5978"/>
                  </a:lnTo>
                  <a:cubicBezTo>
                    <a:pt x="2620" y="6121"/>
                    <a:pt x="2620" y="6359"/>
                    <a:pt x="2477" y="6502"/>
                  </a:cubicBezTo>
                  <a:cubicBezTo>
                    <a:pt x="2406" y="6574"/>
                    <a:pt x="2311" y="6621"/>
                    <a:pt x="2215" y="6621"/>
                  </a:cubicBezTo>
                  <a:cubicBezTo>
                    <a:pt x="2120" y="6621"/>
                    <a:pt x="2025" y="6574"/>
                    <a:pt x="1953" y="6502"/>
                  </a:cubicBezTo>
                  <a:lnTo>
                    <a:pt x="1882" y="6431"/>
                  </a:lnTo>
                  <a:lnTo>
                    <a:pt x="1834" y="6502"/>
                  </a:lnTo>
                  <a:cubicBezTo>
                    <a:pt x="1763" y="6574"/>
                    <a:pt x="1668" y="6621"/>
                    <a:pt x="1572" y="6621"/>
                  </a:cubicBezTo>
                  <a:cubicBezTo>
                    <a:pt x="1477" y="6621"/>
                    <a:pt x="1382" y="6574"/>
                    <a:pt x="1287" y="6502"/>
                  </a:cubicBezTo>
                  <a:cubicBezTo>
                    <a:pt x="1144" y="6359"/>
                    <a:pt x="1144" y="6121"/>
                    <a:pt x="1287" y="5978"/>
                  </a:cubicBezTo>
                  <a:lnTo>
                    <a:pt x="1358" y="5907"/>
                  </a:lnTo>
                  <a:lnTo>
                    <a:pt x="1287" y="5859"/>
                  </a:lnTo>
                  <a:cubicBezTo>
                    <a:pt x="1144" y="5716"/>
                    <a:pt x="1144" y="5478"/>
                    <a:pt x="1287" y="5335"/>
                  </a:cubicBezTo>
                  <a:cubicBezTo>
                    <a:pt x="1370" y="5252"/>
                    <a:pt x="1471" y="5210"/>
                    <a:pt x="1569" y="5210"/>
                  </a:cubicBezTo>
                  <a:cubicBezTo>
                    <a:pt x="1668" y="5210"/>
                    <a:pt x="1763" y="5252"/>
                    <a:pt x="1834" y="5335"/>
                  </a:cubicBezTo>
                  <a:lnTo>
                    <a:pt x="1882" y="5383"/>
                  </a:lnTo>
                  <a:lnTo>
                    <a:pt x="1953" y="5335"/>
                  </a:lnTo>
                  <a:cubicBezTo>
                    <a:pt x="2025" y="5252"/>
                    <a:pt x="2120" y="5210"/>
                    <a:pt x="2215" y="5210"/>
                  </a:cubicBezTo>
                  <a:close/>
                  <a:moveTo>
                    <a:pt x="4883" y="5210"/>
                  </a:moveTo>
                  <a:cubicBezTo>
                    <a:pt x="4978" y="5210"/>
                    <a:pt x="5073" y="5252"/>
                    <a:pt x="5145" y="5335"/>
                  </a:cubicBezTo>
                  <a:cubicBezTo>
                    <a:pt x="5311" y="5478"/>
                    <a:pt x="5311" y="5716"/>
                    <a:pt x="5145" y="5859"/>
                  </a:cubicBezTo>
                  <a:lnTo>
                    <a:pt x="5097" y="5907"/>
                  </a:lnTo>
                  <a:lnTo>
                    <a:pt x="5145" y="5978"/>
                  </a:lnTo>
                  <a:cubicBezTo>
                    <a:pt x="5311" y="6121"/>
                    <a:pt x="5311" y="6359"/>
                    <a:pt x="5145" y="6502"/>
                  </a:cubicBezTo>
                  <a:cubicBezTo>
                    <a:pt x="5073" y="6574"/>
                    <a:pt x="4978" y="6621"/>
                    <a:pt x="4883" y="6621"/>
                  </a:cubicBezTo>
                  <a:cubicBezTo>
                    <a:pt x="4787" y="6621"/>
                    <a:pt x="4692" y="6574"/>
                    <a:pt x="4621" y="6502"/>
                  </a:cubicBezTo>
                  <a:lnTo>
                    <a:pt x="4573" y="6431"/>
                  </a:lnTo>
                  <a:lnTo>
                    <a:pt x="4502" y="6502"/>
                  </a:lnTo>
                  <a:cubicBezTo>
                    <a:pt x="4430" y="6574"/>
                    <a:pt x="4335" y="6621"/>
                    <a:pt x="4240" y="6621"/>
                  </a:cubicBezTo>
                  <a:cubicBezTo>
                    <a:pt x="4144" y="6621"/>
                    <a:pt x="4049" y="6574"/>
                    <a:pt x="3978" y="6502"/>
                  </a:cubicBezTo>
                  <a:cubicBezTo>
                    <a:pt x="3835" y="6359"/>
                    <a:pt x="3835" y="6121"/>
                    <a:pt x="3978" y="5978"/>
                  </a:cubicBezTo>
                  <a:lnTo>
                    <a:pt x="4049" y="5907"/>
                  </a:lnTo>
                  <a:lnTo>
                    <a:pt x="3978" y="5859"/>
                  </a:lnTo>
                  <a:cubicBezTo>
                    <a:pt x="3835" y="5716"/>
                    <a:pt x="3835" y="5478"/>
                    <a:pt x="3978" y="5335"/>
                  </a:cubicBezTo>
                  <a:cubicBezTo>
                    <a:pt x="4049" y="5252"/>
                    <a:pt x="4144" y="5210"/>
                    <a:pt x="4240" y="5210"/>
                  </a:cubicBezTo>
                  <a:cubicBezTo>
                    <a:pt x="4335" y="5210"/>
                    <a:pt x="4430" y="5252"/>
                    <a:pt x="4502" y="5335"/>
                  </a:cubicBezTo>
                  <a:lnTo>
                    <a:pt x="4573" y="5383"/>
                  </a:lnTo>
                  <a:lnTo>
                    <a:pt x="4621" y="5335"/>
                  </a:lnTo>
                  <a:cubicBezTo>
                    <a:pt x="4692" y="5252"/>
                    <a:pt x="4787" y="5210"/>
                    <a:pt x="4883" y="5210"/>
                  </a:cubicBezTo>
                  <a:close/>
                  <a:moveTo>
                    <a:pt x="3701" y="7429"/>
                  </a:moveTo>
                  <a:cubicBezTo>
                    <a:pt x="3768" y="7429"/>
                    <a:pt x="3837" y="7438"/>
                    <a:pt x="3906" y="7455"/>
                  </a:cubicBezTo>
                  <a:cubicBezTo>
                    <a:pt x="4144" y="7502"/>
                    <a:pt x="4335" y="7645"/>
                    <a:pt x="4478" y="7836"/>
                  </a:cubicBezTo>
                  <a:cubicBezTo>
                    <a:pt x="4597" y="8026"/>
                    <a:pt x="4644" y="8265"/>
                    <a:pt x="4597" y="8503"/>
                  </a:cubicBezTo>
                  <a:cubicBezTo>
                    <a:pt x="4556" y="8685"/>
                    <a:pt x="4412" y="8799"/>
                    <a:pt x="4237" y="8799"/>
                  </a:cubicBezTo>
                  <a:cubicBezTo>
                    <a:pt x="4207" y="8799"/>
                    <a:pt x="4176" y="8795"/>
                    <a:pt x="4144" y="8788"/>
                  </a:cubicBezTo>
                  <a:cubicBezTo>
                    <a:pt x="3954" y="8765"/>
                    <a:pt x="3835" y="8550"/>
                    <a:pt x="3859" y="8360"/>
                  </a:cubicBezTo>
                  <a:cubicBezTo>
                    <a:pt x="3882" y="8312"/>
                    <a:pt x="3859" y="8265"/>
                    <a:pt x="3835" y="8241"/>
                  </a:cubicBezTo>
                  <a:cubicBezTo>
                    <a:pt x="3835" y="8217"/>
                    <a:pt x="3811" y="8193"/>
                    <a:pt x="3763" y="8169"/>
                  </a:cubicBezTo>
                  <a:cubicBezTo>
                    <a:pt x="3668" y="8169"/>
                    <a:pt x="3597" y="8217"/>
                    <a:pt x="3573" y="8288"/>
                  </a:cubicBezTo>
                  <a:cubicBezTo>
                    <a:pt x="3501" y="8717"/>
                    <a:pt x="3120" y="9003"/>
                    <a:pt x="2715" y="9003"/>
                  </a:cubicBezTo>
                  <a:cubicBezTo>
                    <a:pt x="2644" y="9003"/>
                    <a:pt x="2573" y="9003"/>
                    <a:pt x="2525" y="8979"/>
                  </a:cubicBezTo>
                  <a:cubicBezTo>
                    <a:pt x="2287" y="8931"/>
                    <a:pt x="2096" y="8788"/>
                    <a:pt x="1953" y="8598"/>
                  </a:cubicBezTo>
                  <a:cubicBezTo>
                    <a:pt x="1834" y="8384"/>
                    <a:pt x="1787" y="8145"/>
                    <a:pt x="1834" y="7931"/>
                  </a:cubicBezTo>
                  <a:cubicBezTo>
                    <a:pt x="1875" y="7748"/>
                    <a:pt x="2019" y="7635"/>
                    <a:pt x="2179" y="7635"/>
                  </a:cubicBezTo>
                  <a:cubicBezTo>
                    <a:pt x="2207" y="7635"/>
                    <a:pt x="2235" y="7638"/>
                    <a:pt x="2263" y="7645"/>
                  </a:cubicBezTo>
                  <a:cubicBezTo>
                    <a:pt x="2477" y="7669"/>
                    <a:pt x="2596" y="7884"/>
                    <a:pt x="2549" y="8074"/>
                  </a:cubicBezTo>
                  <a:cubicBezTo>
                    <a:pt x="2549" y="8122"/>
                    <a:pt x="2573" y="8169"/>
                    <a:pt x="2573" y="8193"/>
                  </a:cubicBezTo>
                  <a:cubicBezTo>
                    <a:pt x="2596" y="8217"/>
                    <a:pt x="2620" y="8241"/>
                    <a:pt x="2668" y="8241"/>
                  </a:cubicBezTo>
                  <a:cubicBezTo>
                    <a:pt x="2685" y="8245"/>
                    <a:pt x="2701" y="8247"/>
                    <a:pt x="2716" y="8247"/>
                  </a:cubicBezTo>
                  <a:cubicBezTo>
                    <a:pt x="2787" y="8247"/>
                    <a:pt x="2839" y="8204"/>
                    <a:pt x="2858" y="8145"/>
                  </a:cubicBezTo>
                  <a:cubicBezTo>
                    <a:pt x="2940" y="7718"/>
                    <a:pt x="3300" y="7429"/>
                    <a:pt x="3701" y="7429"/>
                  </a:cubicBezTo>
                  <a:close/>
                  <a:moveTo>
                    <a:pt x="3216" y="1"/>
                  </a:moveTo>
                  <a:cubicBezTo>
                    <a:pt x="2239" y="1"/>
                    <a:pt x="1525" y="477"/>
                    <a:pt x="1120" y="858"/>
                  </a:cubicBezTo>
                  <a:cubicBezTo>
                    <a:pt x="882" y="1096"/>
                    <a:pt x="667" y="1382"/>
                    <a:pt x="501" y="1692"/>
                  </a:cubicBezTo>
                  <a:cubicBezTo>
                    <a:pt x="1239" y="2001"/>
                    <a:pt x="1525" y="2573"/>
                    <a:pt x="1525" y="2954"/>
                  </a:cubicBezTo>
                  <a:cubicBezTo>
                    <a:pt x="1525" y="3597"/>
                    <a:pt x="1477" y="3883"/>
                    <a:pt x="1334" y="4216"/>
                  </a:cubicBezTo>
                  <a:cubicBezTo>
                    <a:pt x="1191" y="4550"/>
                    <a:pt x="810" y="4716"/>
                    <a:pt x="239" y="4716"/>
                  </a:cubicBezTo>
                  <a:lnTo>
                    <a:pt x="24" y="4716"/>
                  </a:lnTo>
                  <a:cubicBezTo>
                    <a:pt x="24" y="5002"/>
                    <a:pt x="1" y="7169"/>
                    <a:pt x="72" y="7598"/>
                  </a:cubicBezTo>
                  <a:cubicBezTo>
                    <a:pt x="215" y="8336"/>
                    <a:pt x="596" y="9050"/>
                    <a:pt x="1120" y="9574"/>
                  </a:cubicBezTo>
                  <a:cubicBezTo>
                    <a:pt x="1525" y="9979"/>
                    <a:pt x="2239" y="10432"/>
                    <a:pt x="3216" y="10432"/>
                  </a:cubicBezTo>
                  <a:cubicBezTo>
                    <a:pt x="4192" y="10432"/>
                    <a:pt x="4883" y="9979"/>
                    <a:pt x="5287" y="9574"/>
                  </a:cubicBezTo>
                  <a:cubicBezTo>
                    <a:pt x="5835" y="9050"/>
                    <a:pt x="6216" y="8360"/>
                    <a:pt x="6335" y="7622"/>
                  </a:cubicBezTo>
                  <a:cubicBezTo>
                    <a:pt x="6431" y="7002"/>
                    <a:pt x="6407" y="5145"/>
                    <a:pt x="6407" y="4811"/>
                  </a:cubicBezTo>
                  <a:lnTo>
                    <a:pt x="6192" y="4811"/>
                  </a:lnTo>
                  <a:cubicBezTo>
                    <a:pt x="5978" y="4811"/>
                    <a:pt x="5764" y="4788"/>
                    <a:pt x="5597" y="4716"/>
                  </a:cubicBezTo>
                  <a:cubicBezTo>
                    <a:pt x="5311" y="4621"/>
                    <a:pt x="5121" y="4454"/>
                    <a:pt x="5025" y="4216"/>
                  </a:cubicBezTo>
                  <a:cubicBezTo>
                    <a:pt x="4883" y="3883"/>
                    <a:pt x="4835" y="3597"/>
                    <a:pt x="4835" y="2954"/>
                  </a:cubicBezTo>
                  <a:cubicBezTo>
                    <a:pt x="4835" y="2644"/>
                    <a:pt x="5049" y="2311"/>
                    <a:pt x="5454" y="2001"/>
                  </a:cubicBezTo>
                  <a:cubicBezTo>
                    <a:pt x="5573" y="1906"/>
                    <a:pt x="5740" y="1811"/>
                    <a:pt x="5930" y="1716"/>
                  </a:cubicBezTo>
                  <a:cubicBezTo>
                    <a:pt x="5764" y="1406"/>
                    <a:pt x="5549" y="1120"/>
                    <a:pt x="5287" y="858"/>
                  </a:cubicBezTo>
                  <a:cubicBezTo>
                    <a:pt x="4883" y="477"/>
                    <a:pt x="4192" y="1"/>
                    <a:pt x="3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00"/>
            <p:cNvSpPr/>
            <p:nvPr/>
          </p:nvSpPr>
          <p:spPr>
            <a:xfrm>
              <a:off x="4104227" y="2734663"/>
              <a:ext cx="156337" cy="56169"/>
            </a:xfrm>
            <a:custGeom>
              <a:avLst/>
              <a:gdLst/>
              <a:ahLst/>
              <a:cxnLst/>
              <a:rect l="l" t="t" r="r" b="b"/>
              <a:pathLst>
                <a:path w="4907" h="1763" extrusionOk="0">
                  <a:moveTo>
                    <a:pt x="1" y="0"/>
                  </a:moveTo>
                  <a:lnTo>
                    <a:pt x="1" y="1762"/>
                  </a:lnTo>
                  <a:lnTo>
                    <a:pt x="4907" y="1762"/>
                  </a:lnTo>
                  <a:lnTo>
                    <a:pt x="4907" y="24"/>
                  </a:lnTo>
                  <a:cubicBezTo>
                    <a:pt x="4216" y="619"/>
                    <a:pt x="3383" y="929"/>
                    <a:pt x="2478" y="929"/>
                  </a:cubicBezTo>
                  <a:cubicBezTo>
                    <a:pt x="1549" y="929"/>
                    <a:pt x="691" y="61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7" name="Google Shape;3347;p100"/>
          <p:cNvSpPr/>
          <p:nvPr/>
        </p:nvSpPr>
        <p:spPr>
          <a:xfrm>
            <a:off x="4744038" y="34234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00"/>
          <p:cNvSpPr/>
          <p:nvPr/>
        </p:nvSpPr>
        <p:spPr>
          <a:xfrm>
            <a:off x="3765083" y="21512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00"/>
          <p:cNvSpPr/>
          <p:nvPr/>
        </p:nvSpPr>
        <p:spPr>
          <a:xfrm>
            <a:off x="3765083" y="34234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0" name="Google Shape;3350;p100"/>
          <p:cNvGrpSpPr/>
          <p:nvPr/>
        </p:nvGrpSpPr>
        <p:grpSpPr>
          <a:xfrm>
            <a:off x="3925649" y="2311867"/>
            <a:ext cx="316957" cy="316920"/>
            <a:chOff x="3234736" y="2414470"/>
            <a:chExt cx="370277" cy="370277"/>
          </a:xfrm>
        </p:grpSpPr>
        <p:sp>
          <p:nvSpPr>
            <p:cNvPr id="3351" name="Google Shape;3351;p100"/>
            <p:cNvSpPr/>
            <p:nvPr/>
          </p:nvSpPr>
          <p:spPr>
            <a:xfrm>
              <a:off x="3385720" y="2414470"/>
              <a:ext cx="219292" cy="192753"/>
            </a:xfrm>
            <a:custGeom>
              <a:avLst/>
              <a:gdLst/>
              <a:ahLst/>
              <a:cxnLst/>
              <a:rect l="l" t="t" r="r" b="b"/>
              <a:pathLst>
                <a:path w="6883" h="6050" extrusionOk="0">
                  <a:moveTo>
                    <a:pt x="3644" y="0"/>
                  </a:moveTo>
                  <a:cubicBezTo>
                    <a:pt x="3239" y="0"/>
                    <a:pt x="2858" y="167"/>
                    <a:pt x="2549" y="453"/>
                  </a:cubicBezTo>
                  <a:cubicBezTo>
                    <a:pt x="2263" y="739"/>
                    <a:pt x="2096" y="1144"/>
                    <a:pt x="2096" y="1548"/>
                  </a:cubicBezTo>
                  <a:cubicBezTo>
                    <a:pt x="2096" y="1834"/>
                    <a:pt x="2191" y="2120"/>
                    <a:pt x="2334" y="2358"/>
                  </a:cubicBezTo>
                  <a:lnTo>
                    <a:pt x="1" y="4692"/>
                  </a:lnTo>
                  <a:lnTo>
                    <a:pt x="1263" y="5097"/>
                  </a:lnTo>
                  <a:cubicBezTo>
                    <a:pt x="1453" y="5144"/>
                    <a:pt x="1548" y="5335"/>
                    <a:pt x="1501" y="5525"/>
                  </a:cubicBezTo>
                  <a:lnTo>
                    <a:pt x="1334" y="6049"/>
                  </a:lnTo>
                  <a:lnTo>
                    <a:pt x="1334" y="6049"/>
                  </a:lnTo>
                  <a:lnTo>
                    <a:pt x="3049" y="6026"/>
                  </a:lnTo>
                  <a:lnTo>
                    <a:pt x="4525" y="4549"/>
                  </a:lnTo>
                  <a:cubicBezTo>
                    <a:pt x="4763" y="4716"/>
                    <a:pt x="5049" y="4787"/>
                    <a:pt x="5359" y="4787"/>
                  </a:cubicBezTo>
                  <a:cubicBezTo>
                    <a:pt x="5764" y="4787"/>
                    <a:pt x="6145" y="4620"/>
                    <a:pt x="6430" y="4335"/>
                  </a:cubicBezTo>
                  <a:cubicBezTo>
                    <a:pt x="6740" y="4049"/>
                    <a:pt x="6883" y="3668"/>
                    <a:pt x="6883" y="3239"/>
                  </a:cubicBezTo>
                  <a:cubicBezTo>
                    <a:pt x="6883" y="2834"/>
                    <a:pt x="6740" y="2453"/>
                    <a:pt x="6430" y="2144"/>
                  </a:cubicBezTo>
                  <a:cubicBezTo>
                    <a:pt x="6145" y="1858"/>
                    <a:pt x="5764" y="1691"/>
                    <a:pt x="5359" y="1691"/>
                  </a:cubicBezTo>
                  <a:cubicBezTo>
                    <a:pt x="5287" y="1691"/>
                    <a:pt x="5240" y="1715"/>
                    <a:pt x="5192" y="1715"/>
                  </a:cubicBezTo>
                  <a:cubicBezTo>
                    <a:pt x="5192" y="1667"/>
                    <a:pt x="5192" y="1596"/>
                    <a:pt x="5192" y="1548"/>
                  </a:cubicBezTo>
                  <a:cubicBezTo>
                    <a:pt x="5192" y="1144"/>
                    <a:pt x="5025" y="739"/>
                    <a:pt x="4740" y="453"/>
                  </a:cubicBezTo>
                  <a:cubicBezTo>
                    <a:pt x="4454" y="167"/>
                    <a:pt x="4049" y="0"/>
                    <a:pt x="3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00"/>
            <p:cNvSpPr/>
            <p:nvPr/>
          </p:nvSpPr>
          <p:spPr>
            <a:xfrm>
              <a:off x="3234736" y="2581385"/>
              <a:ext cx="226142" cy="203362"/>
            </a:xfrm>
            <a:custGeom>
              <a:avLst/>
              <a:gdLst/>
              <a:ahLst/>
              <a:cxnLst/>
              <a:rect l="l" t="t" r="r" b="b"/>
              <a:pathLst>
                <a:path w="7098" h="6383" extrusionOk="0">
                  <a:moveTo>
                    <a:pt x="4216" y="1"/>
                  </a:moveTo>
                  <a:lnTo>
                    <a:pt x="2382" y="1834"/>
                  </a:lnTo>
                  <a:cubicBezTo>
                    <a:pt x="2120" y="1691"/>
                    <a:pt x="1834" y="1596"/>
                    <a:pt x="1548" y="1596"/>
                  </a:cubicBezTo>
                  <a:cubicBezTo>
                    <a:pt x="1144" y="1596"/>
                    <a:pt x="739" y="1763"/>
                    <a:pt x="453" y="2049"/>
                  </a:cubicBezTo>
                  <a:cubicBezTo>
                    <a:pt x="167" y="2334"/>
                    <a:pt x="0" y="2739"/>
                    <a:pt x="0" y="3144"/>
                  </a:cubicBezTo>
                  <a:cubicBezTo>
                    <a:pt x="0" y="3549"/>
                    <a:pt x="167" y="3954"/>
                    <a:pt x="453" y="4240"/>
                  </a:cubicBezTo>
                  <a:cubicBezTo>
                    <a:pt x="739" y="4525"/>
                    <a:pt x="1144" y="4692"/>
                    <a:pt x="1548" y="4692"/>
                  </a:cubicBezTo>
                  <a:cubicBezTo>
                    <a:pt x="1596" y="4692"/>
                    <a:pt x="1667" y="4692"/>
                    <a:pt x="1715" y="4668"/>
                  </a:cubicBezTo>
                  <a:cubicBezTo>
                    <a:pt x="1715" y="4740"/>
                    <a:pt x="1715" y="4787"/>
                    <a:pt x="1715" y="4835"/>
                  </a:cubicBezTo>
                  <a:cubicBezTo>
                    <a:pt x="1715" y="5264"/>
                    <a:pt x="1858" y="5645"/>
                    <a:pt x="2168" y="5930"/>
                  </a:cubicBezTo>
                  <a:cubicBezTo>
                    <a:pt x="2453" y="6240"/>
                    <a:pt x="2834" y="6383"/>
                    <a:pt x="3239" y="6383"/>
                  </a:cubicBezTo>
                  <a:cubicBezTo>
                    <a:pt x="3668" y="6383"/>
                    <a:pt x="4049" y="6240"/>
                    <a:pt x="4335" y="5930"/>
                  </a:cubicBezTo>
                  <a:cubicBezTo>
                    <a:pt x="4644" y="5645"/>
                    <a:pt x="4787" y="5264"/>
                    <a:pt x="4787" y="4835"/>
                  </a:cubicBezTo>
                  <a:cubicBezTo>
                    <a:pt x="4787" y="4549"/>
                    <a:pt x="4716" y="4263"/>
                    <a:pt x="4549" y="4025"/>
                  </a:cubicBezTo>
                  <a:lnTo>
                    <a:pt x="7097" y="1477"/>
                  </a:lnTo>
                  <a:lnTo>
                    <a:pt x="5597" y="1501"/>
                  </a:lnTo>
                  <a:cubicBezTo>
                    <a:pt x="5502" y="1501"/>
                    <a:pt x="5406" y="1453"/>
                    <a:pt x="5335" y="1358"/>
                  </a:cubicBezTo>
                  <a:cubicBezTo>
                    <a:pt x="5263" y="1263"/>
                    <a:pt x="5240" y="1168"/>
                    <a:pt x="5287" y="1048"/>
                  </a:cubicBezTo>
                  <a:lnTo>
                    <a:pt x="5478" y="405"/>
                  </a:lnTo>
                  <a:lnTo>
                    <a:pt x="42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100"/>
          <p:cNvGrpSpPr/>
          <p:nvPr/>
        </p:nvGrpSpPr>
        <p:grpSpPr>
          <a:xfrm>
            <a:off x="3870035" y="3579731"/>
            <a:ext cx="428209" cy="325704"/>
            <a:chOff x="1022282" y="4087471"/>
            <a:chExt cx="408987" cy="311113"/>
          </a:xfrm>
        </p:grpSpPr>
        <p:sp>
          <p:nvSpPr>
            <p:cNvPr id="3354" name="Google Shape;3354;p100"/>
            <p:cNvSpPr/>
            <p:nvPr/>
          </p:nvSpPr>
          <p:spPr>
            <a:xfrm>
              <a:off x="1192223" y="4087471"/>
              <a:ext cx="69072" cy="154043"/>
            </a:xfrm>
            <a:custGeom>
              <a:avLst/>
              <a:gdLst/>
              <a:ahLst/>
              <a:cxnLst/>
              <a:rect l="l" t="t" r="r" b="b"/>
              <a:pathLst>
                <a:path w="2168" h="4835" extrusionOk="0">
                  <a:moveTo>
                    <a:pt x="1096" y="0"/>
                  </a:moveTo>
                  <a:cubicBezTo>
                    <a:pt x="882" y="0"/>
                    <a:pt x="739" y="167"/>
                    <a:pt x="739" y="357"/>
                  </a:cubicBezTo>
                  <a:lnTo>
                    <a:pt x="739" y="3977"/>
                  </a:lnTo>
                  <a:cubicBezTo>
                    <a:pt x="453" y="4001"/>
                    <a:pt x="168" y="4049"/>
                    <a:pt x="1" y="4096"/>
                  </a:cubicBezTo>
                  <a:cubicBezTo>
                    <a:pt x="25" y="4311"/>
                    <a:pt x="48" y="4549"/>
                    <a:pt x="72" y="4834"/>
                  </a:cubicBezTo>
                  <a:cubicBezTo>
                    <a:pt x="263" y="4787"/>
                    <a:pt x="763" y="4692"/>
                    <a:pt x="1096" y="4692"/>
                  </a:cubicBezTo>
                  <a:cubicBezTo>
                    <a:pt x="1406" y="4692"/>
                    <a:pt x="1882" y="4787"/>
                    <a:pt x="2097" y="4834"/>
                  </a:cubicBezTo>
                  <a:cubicBezTo>
                    <a:pt x="2097" y="4525"/>
                    <a:pt x="2120" y="4311"/>
                    <a:pt x="2168" y="4096"/>
                  </a:cubicBezTo>
                  <a:cubicBezTo>
                    <a:pt x="1977" y="4049"/>
                    <a:pt x="1715" y="4001"/>
                    <a:pt x="1477" y="3977"/>
                  </a:cubicBezTo>
                  <a:lnTo>
                    <a:pt x="1477" y="357"/>
                  </a:lnTo>
                  <a:cubicBezTo>
                    <a:pt x="1477" y="167"/>
                    <a:pt x="1311" y="0"/>
                    <a:pt x="1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00"/>
            <p:cNvSpPr/>
            <p:nvPr/>
          </p:nvSpPr>
          <p:spPr>
            <a:xfrm>
              <a:off x="1022282" y="4143640"/>
              <a:ext cx="173032" cy="254944"/>
            </a:xfrm>
            <a:custGeom>
              <a:avLst/>
              <a:gdLst/>
              <a:ahLst/>
              <a:cxnLst/>
              <a:rect l="l" t="t" r="r" b="b"/>
              <a:pathLst>
                <a:path w="5431" h="8002" extrusionOk="0">
                  <a:moveTo>
                    <a:pt x="3773" y="0"/>
                  </a:moveTo>
                  <a:cubicBezTo>
                    <a:pt x="3691" y="0"/>
                    <a:pt x="3608" y="8"/>
                    <a:pt x="3525" y="23"/>
                  </a:cubicBezTo>
                  <a:cubicBezTo>
                    <a:pt x="3239" y="71"/>
                    <a:pt x="2525" y="285"/>
                    <a:pt x="2453" y="309"/>
                  </a:cubicBezTo>
                  <a:lnTo>
                    <a:pt x="2429" y="309"/>
                  </a:lnTo>
                  <a:cubicBezTo>
                    <a:pt x="1667" y="595"/>
                    <a:pt x="1120" y="1262"/>
                    <a:pt x="1001" y="2071"/>
                  </a:cubicBezTo>
                  <a:cubicBezTo>
                    <a:pt x="953" y="2238"/>
                    <a:pt x="667" y="3286"/>
                    <a:pt x="167" y="5191"/>
                  </a:cubicBezTo>
                  <a:cubicBezTo>
                    <a:pt x="0" y="5810"/>
                    <a:pt x="381" y="6691"/>
                    <a:pt x="786" y="7239"/>
                  </a:cubicBezTo>
                  <a:cubicBezTo>
                    <a:pt x="1167" y="7739"/>
                    <a:pt x="1620" y="8001"/>
                    <a:pt x="2025" y="8001"/>
                  </a:cubicBezTo>
                  <a:cubicBezTo>
                    <a:pt x="2072" y="8001"/>
                    <a:pt x="2120" y="8001"/>
                    <a:pt x="2144" y="7977"/>
                  </a:cubicBezTo>
                  <a:cubicBezTo>
                    <a:pt x="2549" y="7834"/>
                    <a:pt x="3334" y="7549"/>
                    <a:pt x="3549" y="7477"/>
                  </a:cubicBezTo>
                  <a:cubicBezTo>
                    <a:pt x="4430" y="7215"/>
                    <a:pt x="5073" y="6382"/>
                    <a:pt x="5216" y="5358"/>
                  </a:cubicBezTo>
                  <a:cubicBezTo>
                    <a:pt x="5240" y="5286"/>
                    <a:pt x="5240" y="5215"/>
                    <a:pt x="5263" y="5120"/>
                  </a:cubicBezTo>
                  <a:cubicBezTo>
                    <a:pt x="5335" y="4786"/>
                    <a:pt x="5430" y="4310"/>
                    <a:pt x="5406" y="3333"/>
                  </a:cubicBezTo>
                  <a:cubicBezTo>
                    <a:pt x="5406" y="3238"/>
                    <a:pt x="5406" y="3143"/>
                    <a:pt x="5406" y="3071"/>
                  </a:cubicBezTo>
                  <a:cubicBezTo>
                    <a:pt x="5335" y="3071"/>
                    <a:pt x="5287" y="3095"/>
                    <a:pt x="5287" y="3095"/>
                  </a:cubicBezTo>
                  <a:lnTo>
                    <a:pt x="5144" y="3095"/>
                  </a:lnTo>
                  <a:cubicBezTo>
                    <a:pt x="4868" y="3054"/>
                    <a:pt x="4542" y="3028"/>
                    <a:pt x="4267" y="3028"/>
                  </a:cubicBezTo>
                  <a:cubicBezTo>
                    <a:pt x="4069" y="3028"/>
                    <a:pt x="3897" y="3042"/>
                    <a:pt x="3787" y="3071"/>
                  </a:cubicBezTo>
                  <a:cubicBezTo>
                    <a:pt x="3382" y="3643"/>
                    <a:pt x="3382" y="4477"/>
                    <a:pt x="3406" y="4786"/>
                  </a:cubicBezTo>
                  <a:cubicBezTo>
                    <a:pt x="3501" y="5048"/>
                    <a:pt x="3525" y="5358"/>
                    <a:pt x="3525" y="5643"/>
                  </a:cubicBezTo>
                  <a:cubicBezTo>
                    <a:pt x="3525" y="5858"/>
                    <a:pt x="3358" y="6001"/>
                    <a:pt x="3144" y="6001"/>
                  </a:cubicBezTo>
                  <a:cubicBezTo>
                    <a:pt x="2953" y="6001"/>
                    <a:pt x="2787" y="5834"/>
                    <a:pt x="2787" y="5643"/>
                  </a:cubicBezTo>
                  <a:cubicBezTo>
                    <a:pt x="2787" y="5143"/>
                    <a:pt x="2715" y="5024"/>
                    <a:pt x="2668" y="5000"/>
                  </a:cubicBezTo>
                  <a:cubicBezTo>
                    <a:pt x="2668" y="4984"/>
                    <a:pt x="2622" y="4956"/>
                    <a:pt x="2516" y="4956"/>
                  </a:cubicBezTo>
                  <a:cubicBezTo>
                    <a:pt x="2468" y="4956"/>
                    <a:pt x="2408" y="4962"/>
                    <a:pt x="2334" y="4977"/>
                  </a:cubicBezTo>
                  <a:cubicBezTo>
                    <a:pt x="2319" y="4978"/>
                    <a:pt x="2303" y="4979"/>
                    <a:pt x="2288" y="4979"/>
                  </a:cubicBezTo>
                  <a:cubicBezTo>
                    <a:pt x="2093" y="4979"/>
                    <a:pt x="1928" y="4842"/>
                    <a:pt x="1906" y="4643"/>
                  </a:cubicBezTo>
                  <a:cubicBezTo>
                    <a:pt x="1882" y="4453"/>
                    <a:pt x="2025" y="4262"/>
                    <a:pt x="2239" y="4238"/>
                  </a:cubicBezTo>
                  <a:cubicBezTo>
                    <a:pt x="2298" y="4226"/>
                    <a:pt x="2370" y="4221"/>
                    <a:pt x="2444" y="4221"/>
                  </a:cubicBezTo>
                  <a:cubicBezTo>
                    <a:pt x="2519" y="4221"/>
                    <a:pt x="2596" y="4226"/>
                    <a:pt x="2668" y="4238"/>
                  </a:cubicBezTo>
                  <a:cubicBezTo>
                    <a:pt x="2715" y="3834"/>
                    <a:pt x="2787" y="3357"/>
                    <a:pt x="3025" y="2905"/>
                  </a:cubicBezTo>
                  <a:cubicBezTo>
                    <a:pt x="2858" y="2762"/>
                    <a:pt x="2739" y="2548"/>
                    <a:pt x="2691" y="2262"/>
                  </a:cubicBezTo>
                  <a:cubicBezTo>
                    <a:pt x="2644" y="2071"/>
                    <a:pt x="2787" y="1881"/>
                    <a:pt x="2977" y="1833"/>
                  </a:cubicBezTo>
                  <a:cubicBezTo>
                    <a:pt x="3002" y="1827"/>
                    <a:pt x="3028" y="1824"/>
                    <a:pt x="3053" y="1824"/>
                  </a:cubicBezTo>
                  <a:cubicBezTo>
                    <a:pt x="3221" y="1824"/>
                    <a:pt x="3385" y="1953"/>
                    <a:pt x="3406" y="2119"/>
                  </a:cubicBezTo>
                  <a:cubicBezTo>
                    <a:pt x="3430" y="2286"/>
                    <a:pt x="3501" y="2357"/>
                    <a:pt x="3549" y="2381"/>
                  </a:cubicBezTo>
                  <a:cubicBezTo>
                    <a:pt x="3761" y="2310"/>
                    <a:pt x="4038" y="2286"/>
                    <a:pt x="4308" y="2286"/>
                  </a:cubicBezTo>
                  <a:cubicBezTo>
                    <a:pt x="4674" y="2286"/>
                    <a:pt x="5028" y="2330"/>
                    <a:pt x="5192" y="2357"/>
                  </a:cubicBezTo>
                  <a:cubicBezTo>
                    <a:pt x="5240" y="2357"/>
                    <a:pt x="5287" y="2333"/>
                    <a:pt x="5335" y="2333"/>
                  </a:cubicBezTo>
                  <a:cubicBezTo>
                    <a:pt x="5311" y="2238"/>
                    <a:pt x="5311" y="2119"/>
                    <a:pt x="5287" y="2024"/>
                  </a:cubicBezTo>
                  <a:cubicBezTo>
                    <a:pt x="5263" y="1857"/>
                    <a:pt x="5240" y="1690"/>
                    <a:pt x="5216" y="1500"/>
                  </a:cubicBezTo>
                  <a:cubicBezTo>
                    <a:pt x="5168" y="1000"/>
                    <a:pt x="4930" y="547"/>
                    <a:pt x="4573" y="285"/>
                  </a:cubicBezTo>
                  <a:cubicBezTo>
                    <a:pt x="4349" y="99"/>
                    <a:pt x="4067" y="0"/>
                    <a:pt x="37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00"/>
            <p:cNvSpPr/>
            <p:nvPr/>
          </p:nvSpPr>
          <p:spPr>
            <a:xfrm>
              <a:off x="1258237" y="4143640"/>
              <a:ext cx="173032" cy="254944"/>
            </a:xfrm>
            <a:custGeom>
              <a:avLst/>
              <a:gdLst/>
              <a:ahLst/>
              <a:cxnLst/>
              <a:rect l="l" t="t" r="r" b="b"/>
              <a:pathLst>
                <a:path w="5431" h="8002" extrusionOk="0">
                  <a:moveTo>
                    <a:pt x="1637" y="0"/>
                  </a:moveTo>
                  <a:cubicBezTo>
                    <a:pt x="1348" y="0"/>
                    <a:pt x="1076" y="99"/>
                    <a:pt x="834" y="285"/>
                  </a:cubicBezTo>
                  <a:cubicBezTo>
                    <a:pt x="477" y="547"/>
                    <a:pt x="239" y="1000"/>
                    <a:pt x="191" y="1500"/>
                  </a:cubicBezTo>
                  <a:cubicBezTo>
                    <a:pt x="167" y="1690"/>
                    <a:pt x="144" y="1857"/>
                    <a:pt x="120" y="2024"/>
                  </a:cubicBezTo>
                  <a:cubicBezTo>
                    <a:pt x="120" y="2119"/>
                    <a:pt x="96" y="2214"/>
                    <a:pt x="96" y="2333"/>
                  </a:cubicBezTo>
                  <a:cubicBezTo>
                    <a:pt x="144" y="2333"/>
                    <a:pt x="191" y="2357"/>
                    <a:pt x="239" y="2357"/>
                  </a:cubicBezTo>
                  <a:cubicBezTo>
                    <a:pt x="390" y="2330"/>
                    <a:pt x="698" y="2286"/>
                    <a:pt x="1028" y="2286"/>
                  </a:cubicBezTo>
                  <a:cubicBezTo>
                    <a:pt x="1271" y="2286"/>
                    <a:pt x="1527" y="2310"/>
                    <a:pt x="1739" y="2381"/>
                  </a:cubicBezTo>
                  <a:cubicBezTo>
                    <a:pt x="1763" y="2357"/>
                    <a:pt x="1811" y="2309"/>
                    <a:pt x="1834" y="2238"/>
                  </a:cubicBezTo>
                  <a:cubicBezTo>
                    <a:pt x="1874" y="2080"/>
                    <a:pt x="2028" y="1988"/>
                    <a:pt x="2188" y="1988"/>
                  </a:cubicBezTo>
                  <a:cubicBezTo>
                    <a:pt x="2221" y="1988"/>
                    <a:pt x="2254" y="1992"/>
                    <a:pt x="2287" y="2000"/>
                  </a:cubicBezTo>
                  <a:cubicBezTo>
                    <a:pt x="2477" y="2071"/>
                    <a:pt x="2596" y="2286"/>
                    <a:pt x="2525" y="2476"/>
                  </a:cubicBezTo>
                  <a:cubicBezTo>
                    <a:pt x="2477" y="2595"/>
                    <a:pt x="2430" y="2714"/>
                    <a:pt x="2358" y="2810"/>
                  </a:cubicBezTo>
                  <a:cubicBezTo>
                    <a:pt x="2620" y="3286"/>
                    <a:pt x="2739" y="3810"/>
                    <a:pt x="2763" y="4238"/>
                  </a:cubicBezTo>
                  <a:cubicBezTo>
                    <a:pt x="2847" y="4226"/>
                    <a:pt x="2924" y="4221"/>
                    <a:pt x="2995" y="4221"/>
                  </a:cubicBezTo>
                  <a:cubicBezTo>
                    <a:pt x="3067" y="4221"/>
                    <a:pt x="3132" y="4226"/>
                    <a:pt x="3192" y="4238"/>
                  </a:cubicBezTo>
                  <a:cubicBezTo>
                    <a:pt x="3406" y="4262"/>
                    <a:pt x="3549" y="4453"/>
                    <a:pt x="3525" y="4643"/>
                  </a:cubicBezTo>
                  <a:cubicBezTo>
                    <a:pt x="3503" y="4842"/>
                    <a:pt x="3338" y="4979"/>
                    <a:pt x="3162" y="4979"/>
                  </a:cubicBezTo>
                  <a:cubicBezTo>
                    <a:pt x="3148" y="4979"/>
                    <a:pt x="3134" y="4978"/>
                    <a:pt x="3120" y="4977"/>
                  </a:cubicBezTo>
                  <a:cubicBezTo>
                    <a:pt x="3039" y="4962"/>
                    <a:pt x="2976" y="4956"/>
                    <a:pt x="2927" y="4956"/>
                  </a:cubicBezTo>
                  <a:cubicBezTo>
                    <a:pt x="2819" y="4956"/>
                    <a:pt x="2780" y="4984"/>
                    <a:pt x="2763" y="5000"/>
                  </a:cubicBezTo>
                  <a:cubicBezTo>
                    <a:pt x="2716" y="5024"/>
                    <a:pt x="2644" y="5143"/>
                    <a:pt x="2644" y="5643"/>
                  </a:cubicBezTo>
                  <a:cubicBezTo>
                    <a:pt x="2644" y="5834"/>
                    <a:pt x="2477" y="6001"/>
                    <a:pt x="2287" y="6001"/>
                  </a:cubicBezTo>
                  <a:cubicBezTo>
                    <a:pt x="2073" y="6001"/>
                    <a:pt x="1906" y="5858"/>
                    <a:pt x="1906" y="5643"/>
                  </a:cubicBezTo>
                  <a:cubicBezTo>
                    <a:pt x="1906" y="5358"/>
                    <a:pt x="1930" y="5048"/>
                    <a:pt x="2025" y="4786"/>
                  </a:cubicBezTo>
                  <a:cubicBezTo>
                    <a:pt x="2049" y="4500"/>
                    <a:pt x="2049" y="3714"/>
                    <a:pt x="1692" y="3143"/>
                  </a:cubicBezTo>
                  <a:cubicBezTo>
                    <a:pt x="1642" y="3110"/>
                    <a:pt x="1480" y="3055"/>
                    <a:pt x="1047" y="3055"/>
                  </a:cubicBezTo>
                  <a:cubicBezTo>
                    <a:pt x="853" y="3055"/>
                    <a:pt x="604" y="3066"/>
                    <a:pt x="286" y="3095"/>
                  </a:cubicBezTo>
                  <a:lnTo>
                    <a:pt x="144" y="3095"/>
                  </a:lnTo>
                  <a:cubicBezTo>
                    <a:pt x="144" y="3095"/>
                    <a:pt x="96" y="3071"/>
                    <a:pt x="25" y="3071"/>
                  </a:cubicBezTo>
                  <a:cubicBezTo>
                    <a:pt x="25" y="3143"/>
                    <a:pt x="25" y="3238"/>
                    <a:pt x="25" y="3333"/>
                  </a:cubicBezTo>
                  <a:cubicBezTo>
                    <a:pt x="1" y="4310"/>
                    <a:pt x="96" y="4786"/>
                    <a:pt x="144" y="5120"/>
                  </a:cubicBezTo>
                  <a:cubicBezTo>
                    <a:pt x="167" y="5215"/>
                    <a:pt x="191" y="5286"/>
                    <a:pt x="191" y="5358"/>
                  </a:cubicBezTo>
                  <a:cubicBezTo>
                    <a:pt x="334" y="6382"/>
                    <a:pt x="1001" y="7215"/>
                    <a:pt x="1858" y="7477"/>
                  </a:cubicBezTo>
                  <a:cubicBezTo>
                    <a:pt x="2073" y="7549"/>
                    <a:pt x="2882" y="7834"/>
                    <a:pt x="3263" y="7977"/>
                  </a:cubicBezTo>
                  <a:cubicBezTo>
                    <a:pt x="3311" y="8001"/>
                    <a:pt x="3359" y="8001"/>
                    <a:pt x="3406" y="8001"/>
                  </a:cubicBezTo>
                  <a:cubicBezTo>
                    <a:pt x="3811" y="8001"/>
                    <a:pt x="4240" y="7739"/>
                    <a:pt x="4621" y="7239"/>
                  </a:cubicBezTo>
                  <a:cubicBezTo>
                    <a:pt x="5049" y="6691"/>
                    <a:pt x="5430" y="5810"/>
                    <a:pt x="5264" y="5191"/>
                  </a:cubicBezTo>
                  <a:cubicBezTo>
                    <a:pt x="4740" y="3286"/>
                    <a:pt x="4454" y="2238"/>
                    <a:pt x="4430" y="2071"/>
                  </a:cubicBezTo>
                  <a:cubicBezTo>
                    <a:pt x="4311" y="1262"/>
                    <a:pt x="3763" y="595"/>
                    <a:pt x="2978" y="309"/>
                  </a:cubicBezTo>
                  <a:cubicBezTo>
                    <a:pt x="2906" y="285"/>
                    <a:pt x="2168" y="71"/>
                    <a:pt x="1882" y="23"/>
                  </a:cubicBezTo>
                  <a:cubicBezTo>
                    <a:pt x="1799" y="8"/>
                    <a:pt x="1717" y="0"/>
                    <a:pt x="1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100"/>
          <p:cNvGrpSpPr/>
          <p:nvPr/>
        </p:nvGrpSpPr>
        <p:grpSpPr>
          <a:xfrm>
            <a:off x="4904627" y="3579667"/>
            <a:ext cx="316956" cy="325699"/>
            <a:chOff x="6921415" y="3484265"/>
            <a:chExt cx="413511" cy="424917"/>
          </a:xfrm>
        </p:grpSpPr>
        <p:sp>
          <p:nvSpPr>
            <p:cNvPr id="3358" name="Google Shape;3358;p100"/>
            <p:cNvSpPr/>
            <p:nvPr/>
          </p:nvSpPr>
          <p:spPr>
            <a:xfrm>
              <a:off x="7057203" y="3484265"/>
              <a:ext cx="231463" cy="424917"/>
            </a:xfrm>
            <a:custGeom>
              <a:avLst/>
              <a:gdLst/>
              <a:ahLst/>
              <a:cxnLst/>
              <a:rect l="l" t="t" r="r" b="b"/>
              <a:pathLst>
                <a:path w="7265" h="13337" extrusionOk="0">
                  <a:moveTo>
                    <a:pt x="2574" y="5039"/>
                  </a:moveTo>
                  <a:cubicBezTo>
                    <a:pt x="2605" y="5039"/>
                    <a:pt x="2636" y="5042"/>
                    <a:pt x="2668" y="5049"/>
                  </a:cubicBezTo>
                  <a:cubicBezTo>
                    <a:pt x="2882" y="5097"/>
                    <a:pt x="3001" y="5311"/>
                    <a:pt x="2954" y="5526"/>
                  </a:cubicBezTo>
                  <a:cubicBezTo>
                    <a:pt x="2930" y="5573"/>
                    <a:pt x="2930" y="5621"/>
                    <a:pt x="2906" y="5669"/>
                  </a:cubicBezTo>
                  <a:lnTo>
                    <a:pt x="3025" y="5669"/>
                  </a:lnTo>
                  <a:cubicBezTo>
                    <a:pt x="3053" y="5662"/>
                    <a:pt x="3081" y="5659"/>
                    <a:pt x="3109" y="5659"/>
                  </a:cubicBezTo>
                  <a:cubicBezTo>
                    <a:pt x="3292" y="5659"/>
                    <a:pt x="3457" y="5792"/>
                    <a:pt x="3478" y="5978"/>
                  </a:cubicBezTo>
                  <a:cubicBezTo>
                    <a:pt x="3525" y="6192"/>
                    <a:pt x="3359" y="6407"/>
                    <a:pt x="3144" y="6431"/>
                  </a:cubicBezTo>
                  <a:lnTo>
                    <a:pt x="2787" y="6502"/>
                  </a:lnTo>
                  <a:cubicBezTo>
                    <a:pt x="2763" y="6764"/>
                    <a:pt x="2763" y="7026"/>
                    <a:pt x="2787" y="7288"/>
                  </a:cubicBezTo>
                  <a:lnTo>
                    <a:pt x="3025" y="7264"/>
                  </a:lnTo>
                  <a:cubicBezTo>
                    <a:pt x="3053" y="7258"/>
                    <a:pt x="3081" y="7255"/>
                    <a:pt x="3108" y="7255"/>
                  </a:cubicBezTo>
                  <a:cubicBezTo>
                    <a:pt x="3287" y="7255"/>
                    <a:pt x="3436" y="7387"/>
                    <a:pt x="3478" y="7574"/>
                  </a:cubicBezTo>
                  <a:cubicBezTo>
                    <a:pt x="3502" y="7788"/>
                    <a:pt x="3359" y="8002"/>
                    <a:pt x="3144" y="8026"/>
                  </a:cubicBezTo>
                  <a:lnTo>
                    <a:pt x="2906" y="8074"/>
                  </a:lnTo>
                  <a:cubicBezTo>
                    <a:pt x="2954" y="8336"/>
                    <a:pt x="3049" y="8574"/>
                    <a:pt x="3144" y="8836"/>
                  </a:cubicBezTo>
                  <a:lnTo>
                    <a:pt x="3525" y="8764"/>
                  </a:lnTo>
                  <a:cubicBezTo>
                    <a:pt x="3541" y="8763"/>
                    <a:pt x="3557" y="8762"/>
                    <a:pt x="3572" y="8762"/>
                  </a:cubicBezTo>
                  <a:cubicBezTo>
                    <a:pt x="3767" y="8762"/>
                    <a:pt x="3934" y="8899"/>
                    <a:pt x="3978" y="9098"/>
                  </a:cubicBezTo>
                  <a:cubicBezTo>
                    <a:pt x="4002" y="9312"/>
                    <a:pt x="3859" y="9503"/>
                    <a:pt x="3644" y="9550"/>
                  </a:cubicBezTo>
                  <a:lnTo>
                    <a:pt x="3525" y="9574"/>
                  </a:lnTo>
                  <a:cubicBezTo>
                    <a:pt x="3549" y="9598"/>
                    <a:pt x="3573" y="9646"/>
                    <a:pt x="3597" y="9693"/>
                  </a:cubicBezTo>
                  <a:cubicBezTo>
                    <a:pt x="3716" y="9884"/>
                    <a:pt x="3668" y="10122"/>
                    <a:pt x="3478" y="10241"/>
                  </a:cubicBezTo>
                  <a:cubicBezTo>
                    <a:pt x="3430" y="10289"/>
                    <a:pt x="3359" y="10289"/>
                    <a:pt x="3287" y="10289"/>
                  </a:cubicBezTo>
                  <a:cubicBezTo>
                    <a:pt x="3144" y="10289"/>
                    <a:pt x="3025" y="10241"/>
                    <a:pt x="2954" y="10122"/>
                  </a:cubicBezTo>
                  <a:cubicBezTo>
                    <a:pt x="2859" y="9979"/>
                    <a:pt x="2787" y="9836"/>
                    <a:pt x="2692" y="9693"/>
                  </a:cubicBezTo>
                  <a:lnTo>
                    <a:pt x="2311" y="9765"/>
                  </a:lnTo>
                  <a:lnTo>
                    <a:pt x="2239" y="9765"/>
                  </a:lnTo>
                  <a:cubicBezTo>
                    <a:pt x="2049" y="9765"/>
                    <a:pt x="1882" y="9622"/>
                    <a:pt x="1858" y="9431"/>
                  </a:cubicBezTo>
                  <a:cubicBezTo>
                    <a:pt x="1811" y="9217"/>
                    <a:pt x="1977" y="9026"/>
                    <a:pt x="2192" y="8979"/>
                  </a:cubicBezTo>
                  <a:lnTo>
                    <a:pt x="2358" y="8955"/>
                  </a:lnTo>
                  <a:cubicBezTo>
                    <a:pt x="2263" y="8693"/>
                    <a:pt x="2192" y="8455"/>
                    <a:pt x="2144" y="8193"/>
                  </a:cubicBezTo>
                  <a:lnTo>
                    <a:pt x="1811" y="8241"/>
                  </a:lnTo>
                  <a:lnTo>
                    <a:pt x="1739" y="8241"/>
                  </a:lnTo>
                  <a:cubicBezTo>
                    <a:pt x="1549" y="8241"/>
                    <a:pt x="1382" y="8098"/>
                    <a:pt x="1358" y="7907"/>
                  </a:cubicBezTo>
                  <a:cubicBezTo>
                    <a:pt x="1311" y="7693"/>
                    <a:pt x="1454" y="7502"/>
                    <a:pt x="1668" y="7478"/>
                  </a:cubicBezTo>
                  <a:lnTo>
                    <a:pt x="2001" y="7407"/>
                  </a:lnTo>
                  <a:cubicBezTo>
                    <a:pt x="1977" y="7145"/>
                    <a:pt x="1977" y="6883"/>
                    <a:pt x="2001" y="6621"/>
                  </a:cubicBezTo>
                  <a:lnTo>
                    <a:pt x="2001" y="6621"/>
                  </a:lnTo>
                  <a:lnTo>
                    <a:pt x="1811" y="6645"/>
                  </a:lnTo>
                  <a:lnTo>
                    <a:pt x="1763" y="6645"/>
                  </a:lnTo>
                  <a:cubicBezTo>
                    <a:pt x="1573" y="6645"/>
                    <a:pt x="1406" y="6502"/>
                    <a:pt x="1358" y="6312"/>
                  </a:cubicBezTo>
                  <a:cubicBezTo>
                    <a:pt x="1334" y="6097"/>
                    <a:pt x="1477" y="5907"/>
                    <a:pt x="1692" y="5883"/>
                  </a:cubicBezTo>
                  <a:lnTo>
                    <a:pt x="2096" y="5811"/>
                  </a:lnTo>
                  <a:cubicBezTo>
                    <a:pt x="2120" y="5645"/>
                    <a:pt x="2144" y="5478"/>
                    <a:pt x="2192" y="5335"/>
                  </a:cubicBezTo>
                  <a:cubicBezTo>
                    <a:pt x="2232" y="5152"/>
                    <a:pt x="2394" y="5039"/>
                    <a:pt x="2574" y="5039"/>
                  </a:cubicBezTo>
                  <a:close/>
                  <a:moveTo>
                    <a:pt x="620" y="1"/>
                  </a:moveTo>
                  <a:cubicBezTo>
                    <a:pt x="620" y="167"/>
                    <a:pt x="572" y="4049"/>
                    <a:pt x="501" y="5335"/>
                  </a:cubicBezTo>
                  <a:cubicBezTo>
                    <a:pt x="453" y="5716"/>
                    <a:pt x="382" y="6288"/>
                    <a:pt x="310" y="6907"/>
                  </a:cubicBezTo>
                  <a:cubicBezTo>
                    <a:pt x="191" y="7812"/>
                    <a:pt x="1" y="9193"/>
                    <a:pt x="96" y="9526"/>
                  </a:cubicBezTo>
                  <a:cubicBezTo>
                    <a:pt x="191" y="9812"/>
                    <a:pt x="477" y="10765"/>
                    <a:pt x="477" y="11313"/>
                  </a:cubicBezTo>
                  <a:lnTo>
                    <a:pt x="477" y="13337"/>
                  </a:lnTo>
                  <a:lnTo>
                    <a:pt x="3525" y="13337"/>
                  </a:lnTo>
                  <a:lnTo>
                    <a:pt x="3525" y="11741"/>
                  </a:lnTo>
                  <a:cubicBezTo>
                    <a:pt x="3525" y="11622"/>
                    <a:pt x="3573" y="11527"/>
                    <a:pt x="3668" y="11432"/>
                  </a:cubicBezTo>
                  <a:cubicBezTo>
                    <a:pt x="3722" y="11378"/>
                    <a:pt x="3802" y="11351"/>
                    <a:pt x="3889" y="11351"/>
                  </a:cubicBezTo>
                  <a:cubicBezTo>
                    <a:pt x="3918" y="11351"/>
                    <a:pt x="3948" y="11354"/>
                    <a:pt x="3978" y="11360"/>
                  </a:cubicBezTo>
                  <a:cubicBezTo>
                    <a:pt x="4216" y="11384"/>
                    <a:pt x="4454" y="11408"/>
                    <a:pt x="4716" y="11408"/>
                  </a:cubicBezTo>
                  <a:cubicBezTo>
                    <a:pt x="5764" y="11408"/>
                    <a:pt x="6645" y="11051"/>
                    <a:pt x="7264" y="10455"/>
                  </a:cubicBezTo>
                  <a:cubicBezTo>
                    <a:pt x="6526" y="9669"/>
                    <a:pt x="6335" y="8788"/>
                    <a:pt x="6335" y="8169"/>
                  </a:cubicBezTo>
                  <a:cubicBezTo>
                    <a:pt x="6312" y="7502"/>
                    <a:pt x="6455" y="6907"/>
                    <a:pt x="6621" y="6574"/>
                  </a:cubicBezTo>
                  <a:cubicBezTo>
                    <a:pt x="6478" y="6454"/>
                    <a:pt x="6335" y="6312"/>
                    <a:pt x="6169" y="6192"/>
                  </a:cubicBezTo>
                  <a:cubicBezTo>
                    <a:pt x="5597" y="5716"/>
                    <a:pt x="5073" y="5288"/>
                    <a:pt x="4716" y="4835"/>
                  </a:cubicBezTo>
                  <a:cubicBezTo>
                    <a:pt x="4121" y="4049"/>
                    <a:pt x="3097" y="858"/>
                    <a:pt x="2978" y="501"/>
                  </a:cubicBezTo>
                  <a:cubicBezTo>
                    <a:pt x="2978" y="453"/>
                    <a:pt x="2978" y="1"/>
                    <a:pt x="29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00"/>
            <p:cNvSpPr/>
            <p:nvPr/>
          </p:nvSpPr>
          <p:spPr>
            <a:xfrm>
              <a:off x="7283313" y="3711905"/>
              <a:ext cx="51613" cy="85767"/>
            </a:xfrm>
            <a:custGeom>
              <a:avLst/>
              <a:gdLst/>
              <a:ahLst/>
              <a:cxnLst/>
              <a:rect l="l" t="t" r="r" b="b"/>
              <a:pathLst>
                <a:path w="1620" h="2692" extrusionOk="0">
                  <a:moveTo>
                    <a:pt x="143" y="0"/>
                  </a:moveTo>
                  <a:cubicBezTo>
                    <a:pt x="72" y="214"/>
                    <a:pt x="1" y="548"/>
                    <a:pt x="1" y="976"/>
                  </a:cubicBezTo>
                  <a:cubicBezTo>
                    <a:pt x="24" y="1453"/>
                    <a:pt x="143" y="2096"/>
                    <a:pt x="644" y="2691"/>
                  </a:cubicBezTo>
                  <a:cubicBezTo>
                    <a:pt x="810" y="2381"/>
                    <a:pt x="905" y="2072"/>
                    <a:pt x="953" y="1715"/>
                  </a:cubicBezTo>
                  <a:lnTo>
                    <a:pt x="1239" y="1715"/>
                  </a:lnTo>
                  <a:cubicBezTo>
                    <a:pt x="1453" y="1691"/>
                    <a:pt x="1620" y="1524"/>
                    <a:pt x="1620" y="1310"/>
                  </a:cubicBezTo>
                  <a:cubicBezTo>
                    <a:pt x="1620" y="1096"/>
                    <a:pt x="1429" y="929"/>
                    <a:pt x="1215" y="929"/>
                  </a:cubicBezTo>
                  <a:lnTo>
                    <a:pt x="882" y="929"/>
                  </a:lnTo>
                  <a:cubicBezTo>
                    <a:pt x="739" y="643"/>
                    <a:pt x="477" y="31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00"/>
            <p:cNvSpPr/>
            <p:nvPr/>
          </p:nvSpPr>
          <p:spPr>
            <a:xfrm>
              <a:off x="6921415" y="3484265"/>
              <a:ext cx="130530" cy="424917"/>
            </a:xfrm>
            <a:custGeom>
              <a:avLst/>
              <a:gdLst/>
              <a:ahLst/>
              <a:cxnLst/>
              <a:rect l="l" t="t" r="r" b="b"/>
              <a:pathLst>
                <a:path w="4097" h="13337" extrusionOk="0">
                  <a:moveTo>
                    <a:pt x="0" y="1"/>
                  </a:moveTo>
                  <a:lnTo>
                    <a:pt x="0" y="13337"/>
                  </a:lnTo>
                  <a:lnTo>
                    <a:pt x="3953" y="13337"/>
                  </a:lnTo>
                  <a:lnTo>
                    <a:pt x="3953" y="11313"/>
                  </a:lnTo>
                  <a:cubicBezTo>
                    <a:pt x="3953" y="11051"/>
                    <a:pt x="3834" y="10503"/>
                    <a:pt x="3691" y="10003"/>
                  </a:cubicBezTo>
                  <a:cubicBezTo>
                    <a:pt x="3691" y="10003"/>
                    <a:pt x="3667" y="10003"/>
                    <a:pt x="3667" y="9979"/>
                  </a:cubicBezTo>
                  <a:cubicBezTo>
                    <a:pt x="3239" y="9574"/>
                    <a:pt x="2739" y="8955"/>
                    <a:pt x="2739" y="8360"/>
                  </a:cubicBezTo>
                  <a:cubicBezTo>
                    <a:pt x="2739" y="8121"/>
                    <a:pt x="2929" y="7955"/>
                    <a:pt x="3144" y="7955"/>
                  </a:cubicBezTo>
                  <a:cubicBezTo>
                    <a:pt x="3358" y="7955"/>
                    <a:pt x="3525" y="8121"/>
                    <a:pt x="3525" y="8360"/>
                  </a:cubicBezTo>
                  <a:cubicBezTo>
                    <a:pt x="3525" y="8431"/>
                    <a:pt x="3548" y="8502"/>
                    <a:pt x="3596" y="8598"/>
                  </a:cubicBezTo>
                  <a:cubicBezTo>
                    <a:pt x="3620" y="8121"/>
                    <a:pt x="3691" y="7502"/>
                    <a:pt x="3787" y="6788"/>
                  </a:cubicBezTo>
                  <a:cubicBezTo>
                    <a:pt x="3882" y="6216"/>
                    <a:pt x="3953" y="5645"/>
                    <a:pt x="3977" y="5288"/>
                  </a:cubicBezTo>
                  <a:cubicBezTo>
                    <a:pt x="4048" y="4049"/>
                    <a:pt x="4096" y="144"/>
                    <a:pt x="4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31"/>
                                        </p:tgtEl>
                                        <p:attrNameLst>
                                          <p:attrName>style.visibility</p:attrName>
                                        </p:attrNameLst>
                                      </p:cBhvr>
                                      <p:to>
                                        <p:strVal val="visible"/>
                                      </p:to>
                                    </p:set>
                                    <p:anim calcmode="lin" valueType="num">
                                      <p:cBhvr additive="base">
                                        <p:cTn id="7" dur="1000"/>
                                        <p:tgtEl>
                                          <p:spTgt spid="333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3333"/>
                                        </p:tgtEl>
                                        <p:attrNameLst>
                                          <p:attrName>style.visibility</p:attrName>
                                        </p:attrNameLst>
                                      </p:cBhvr>
                                      <p:to>
                                        <p:strVal val="visible"/>
                                      </p:to>
                                    </p:set>
                                    <p:anim calcmode="lin" valueType="num">
                                      <p:cBhvr additive="base">
                                        <p:cTn id="10" dur="1000"/>
                                        <p:tgtEl>
                                          <p:spTgt spid="3333"/>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3348"/>
                                        </p:tgtEl>
                                        <p:attrNameLst>
                                          <p:attrName>style.visibility</p:attrName>
                                        </p:attrNameLst>
                                      </p:cBhvr>
                                      <p:to>
                                        <p:strVal val="visible"/>
                                      </p:to>
                                    </p:set>
                                    <p:anim calcmode="lin" valueType="num">
                                      <p:cBhvr additive="base">
                                        <p:cTn id="13" dur="1000"/>
                                        <p:tgtEl>
                                          <p:spTgt spid="3348"/>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50"/>
                                        </p:tgtEl>
                                        <p:attrNameLst>
                                          <p:attrName>style.visibility</p:attrName>
                                        </p:attrNameLst>
                                      </p:cBhvr>
                                      <p:to>
                                        <p:strVal val="visible"/>
                                      </p:to>
                                    </p:set>
                                    <p:anim calcmode="lin" valueType="num">
                                      <p:cBhvr additive="base">
                                        <p:cTn id="16" dur="1000"/>
                                        <p:tgtEl>
                                          <p:spTgt spid="3350"/>
                                        </p:tgtEl>
                                        <p:attrNameLst>
                                          <p:attrName>ppt_x</p:attrName>
                                        </p:attrNameLst>
                                      </p:cBhvr>
                                      <p:tavLst>
                                        <p:tav tm="0">
                                          <p:val>
                                            <p:strVal val="#ppt_x-1"/>
                                          </p:val>
                                        </p:tav>
                                        <p:tav tm="100000">
                                          <p:val>
                                            <p:strVal val="#ppt_x"/>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3334"/>
                                        </p:tgtEl>
                                        <p:attrNameLst>
                                          <p:attrName>style.visibility</p:attrName>
                                        </p:attrNameLst>
                                      </p:cBhvr>
                                      <p:to>
                                        <p:strVal val="visible"/>
                                      </p:to>
                                    </p:set>
                                    <p:anim calcmode="lin" valueType="num">
                                      <p:cBhvr additive="base">
                                        <p:cTn id="21" dur="1000"/>
                                        <p:tgtEl>
                                          <p:spTgt spid="3334"/>
                                        </p:tgtEl>
                                        <p:attrNameLst>
                                          <p:attrName>ppt_x</p:attrName>
                                        </p:attrNameLst>
                                      </p:cBhvr>
                                      <p:tavLst>
                                        <p:tav tm="0">
                                          <p:val>
                                            <p:strVal val="#ppt_x-1"/>
                                          </p:val>
                                        </p:tav>
                                        <p:tav tm="100000">
                                          <p:val>
                                            <p:strVal val="#ppt_x"/>
                                          </p:val>
                                        </p:tav>
                                      </p:tavLst>
                                    </p:anim>
                                  </p:childTnLst>
                                </p:cTn>
                              </p:par>
                              <p:par>
                                <p:cTn id="22" presetID="2" presetClass="entr" presetSubtype="8"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 calcmode="lin" valueType="num">
                                      <p:cBhvr additive="base">
                                        <p:cTn id="24" dur="1000"/>
                                        <p:tgtEl>
                                          <p:spTgt spid="3335"/>
                                        </p:tgtEl>
                                        <p:attrNameLst>
                                          <p:attrName>ppt_x</p:attrName>
                                        </p:attrNameLst>
                                      </p:cBhvr>
                                      <p:tavLst>
                                        <p:tav tm="0">
                                          <p:val>
                                            <p:strVal val="#ppt_x-1"/>
                                          </p:val>
                                        </p:tav>
                                        <p:tav tm="100000">
                                          <p:val>
                                            <p:strVal val="#ppt_x"/>
                                          </p:val>
                                        </p:tav>
                                      </p:tavLst>
                                    </p:anim>
                                  </p:childTnLst>
                                </p:cTn>
                              </p:par>
                              <p:par>
                                <p:cTn id="25" presetID="2" presetClass="entr" presetSubtype="8" fill="hold" nodeType="withEffect">
                                  <p:stCondLst>
                                    <p:cond delay="0"/>
                                  </p:stCondLst>
                                  <p:childTnLst>
                                    <p:set>
                                      <p:cBhvr>
                                        <p:cTn id="26" dur="1" fill="hold">
                                          <p:stCondLst>
                                            <p:cond delay="0"/>
                                          </p:stCondLst>
                                        </p:cTn>
                                        <p:tgtEl>
                                          <p:spTgt spid="3349"/>
                                        </p:tgtEl>
                                        <p:attrNameLst>
                                          <p:attrName>style.visibility</p:attrName>
                                        </p:attrNameLst>
                                      </p:cBhvr>
                                      <p:to>
                                        <p:strVal val="visible"/>
                                      </p:to>
                                    </p:set>
                                    <p:anim calcmode="lin" valueType="num">
                                      <p:cBhvr additive="base">
                                        <p:cTn id="27" dur="1000"/>
                                        <p:tgtEl>
                                          <p:spTgt spid="3349"/>
                                        </p:tgtEl>
                                        <p:attrNameLst>
                                          <p:attrName>ppt_x</p:attrName>
                                        </p:attrNameLst>
                                      </p:cBhvr>
                                      <p:tavLst>
                                        <p:tav tm="0">
                                          <p:val>
                                            <p:strVal val="#ppt_x-1"/>
                                          </p:val>
                                        </p:tav>
                                        <p:tav tm="100000">
                                          <p:val>
                                            <p:strVal val="#ppt_x"/>
                                          </p:val>
                                        </p:tav>
                                      </p:tavLst>
                                    </p:anim>
                                  </p:childTnLst>
                                </p:cTn>
                              </p:par>
                              <p:par>
                                <p:cTn id="28" presetID="2" presetClass="entr" presetSubtype="8" fill="hold" nodeType="withEffect">
                                  <p:stCondLst>
                                    <p:cond delay="0"/>
                                  </p:stCondLst>
                                  <p:childTnLst>
                                    <p:set>
                                      <p:cBhvr>
                                        <p:cTn id="29" dur="1" fill="hold">
                                          <p:stCondLst>
                                            <p:cond delay="0"/>
                                          </p:stCondLst>
                                        </p:cTn>
                                        <p:tgtEl>
                                          <p:spTgt spid="3353"/>
                                        </p:tgtEl>
                                        <p:attrNameLst>
                                          <p:attrName>style.visibility</p:attrName>
                                        </p:attrNameLst>
                                      </p:cBhvr>
                                      <p:to>
                                        <p:strVal val="visible"/>
                                      </p:to>
                                    </p:set>
                                    <p:anim calcmode="lin" valueType="num">
                                      <p:cBhvr additive="base">
                                        <p:cTn id="30" dur="1000"/>
                                        <p:tgtEl>
                                          <p:spTgt spid="3353"/>
                                        </p:tgtEl>
                                        <p:attrNameLst>
                                          <p:attrName>ppt_x</p:attrName>
                                        </p:attrNameLst>
                                      </p:cBhvr>
                                      <p:tavLst>
                                        <p:tav tm="0">
                                          <p:val>
                                            <p:strVal val="#ppt_x-1"/>
                                          </p:val>
                                        </p:tav>
                                        <p:tav tm="100000">
                                          <p:val>
                                            <p:strVal val="#ppt_x"/>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nodeType="clickEffect">
                                  <p:stCondLst>
                                    <p:cond delay="0"/>
                                  </p:stCondLst>
                                  <p:childTnLst>
                                    <p:set>
                                      <p:cBhvr>
                                        <p:cTn id="34" dur="1" fill="hold">
                                          <p:stCondLst>
                                            <p:cond delay="0"/>
                                          </p:stCondLst>
                                        </p:cTn>
                                        <p:tgtEl>
                                          <p:spTgt spid="3332"/>
                                        </p:tgtEl>
                                        <p:attrNameLst>
                                          <p:attrName>style.visibility</p:attrName>
                                        </p:attrNameLst>
                                      </p:cBhvr>
                                      <p:to>
                                        <p:strVal val="visible"/>
                                      </p:to>
                                    </p:set>
                                    <p:anim calcmode="lin" valueType="num">
                                      <p:cBhvr additive="base">
                                        <p:cTn id="35" dur="1000"/>
                                        <p:tgtEl>
                                          <p:spTgt spid="3332"/>
                                        </p:tgtEl>
                                        <p:attrNameLst>
                                          <p:attrName>ppt_x</p:attrName>
                                        </p:attrNameLst>
                                      </p:cBhvr>
                                      <p:tavLst>
                                        <p:tav tm="0">
                                          <p:val>
                                            <p:strVal val="#ppt_x+1"/>
                                          </p:val>
                                        </p:tav>
                                        <p:tav tm="100000">
                                          <p:val>
                                            <p:strVal val="#ppt_x"/>
                                          </p:val>
                                        </p:tav>
                                      </p:tavLst>
                                    </p:anim>
                                  </p:childTnLst>
                                </p:cTn>
                              </p:par>
                              <p:par>
                                <p:cTn id="36" presetID="2" presetClass="entr" presetSubtype="2" fill="hold" nodeType="withEffect">
                                  <p:stCondLst>
                                    <p:cond delay="0"/>
                                  </p:stCondLst>
                                  <p:childTnLst>
                                    <p:set>
                                      <p:cBhvr>
                                        <p:cTn id="37" dur="1" fill="hold">
                                          <p:stCondLst>
                                            <p:cond delay="0"/>
                                          </p:stCondLst>
                                        </p:cTn>
                                        <p:tgtEl>
                                          <p:spTgt spid="3336"/>
                                        </p:tgtEl>
                                        <p:attrNameLst>
                                          <p:attrName>style.visibility</p:attrName>
                                        </p:attrNameLst>
                                      </p:cBhvr>
                                      <p:to>
                                        <p:strVal val="visible"/>
                                      </p:to>
                                    </p:set>
                                    <p:anim calcmode="lin" valueType="num">
                                      <p:cBhvr additive="base">
                                        <p:cTn id="38" dur="1000"/>
                                        <p:tgtEl>
                                          <p:spTgt spid="3336"/>
                                        </p:tgtEl>
                                        <p:attrNameLst>
                                          <p:attrName>ppt_x</p:attrName>
                                        </p:attrNameLst>
                                      </p:cBhvr>
                                      <p:tavLst>
                                        <p:tav tm="0">
                                          <p:val>
                                            <p:strVal val="#ppt_x+1"/>
                                          </p:val>
                                        </p:tav>
                                        <p:tav tm="100000">
                                          <p:val>
                                            <p:strVal val="#ppt_x"/>
                                          </p:val>
                                        </p:tav>
                                      </p:tavLst>
                                    </p:anim>
                                  </p:childTnLst>
                                </p:cTn>
                              </p:par>
                              <p:par>
                                <p:cTn id="39" presetID="2" presetClass="entr" presetSubtype="2" fill="hold" nodeType="withEffect">
                                  <p:stCondLst>
                                    <p:cond delay="0"/>
                                  </p:stCondLst>
                                  <p:childTnLst>
                                    <p:set>
                                      <p:cBhvr>
                                        <p:cTn id="40" dur="1" fill="hold">
                                          <p:stCondLst>
                                            <p:cond delay="0"/>
                                          </p:stCondLst>
                                        </p:cTn>
                                        <p:tgtEl>
                                          <p:spTgt spid="3339"/>
                                        </p:tgtEl>
                                        <p:attrNameLst>
                                          <p:attrName>style.visibility</p:attrName>
                                        </p:attrNameLst>
                                      </p:cBhvr>
                                      <p:to>
                                        <p:strVal val="visible"/>
                                      </p:to>
                                    </p:set>
                                    <p:anim calcmode="lin" valueType="num">
                                      <p:cBhvr additive="base">
                                        <p:cTn id="41" dur="1000"/>
                                        <p:tgtEl>
                                          <p:spTgt spid="3339"/>
                                        </p:tgtEl>
                                        <p:attrNameLst>
                                          <p:attrName>ppt_x</p:attrName>
                                        </p:attrNameLst>
                                      </p:cBhvr>
                                      <p:tavLst>
                                        <p:tav tm="0">
                                          <p:val>
                                            <p:strVal val="#ppt_x+1"/>
                                          </p:val>
                                        </p:tav>
                                        <p:tav tm="100000">
                                          <p:val>
                                            <p:strVal val="#ppt_x"/>
                                          </p:val>
                                        </p:tav>
                                      </p:tavLst>
                                    </p:anim>
                                  </p:childTnLst>
                                </p:cTn>
                              </p:par>
                              <p:par>
                                <p:cTn id="42" presetID="2" presetClass="entr" presetSubtype="2" fill="hold" nodeType="withEffect">
                                  <p:stCondLst>
                                    <p:cond delay="0"/>
                                  </p:stCondLst>
                                  <p:childTnLst>
                                    <p:set>
                                      <p:cBhvr>
                                        <p:cTn id="43" dur="1" fill="hold">
                                          <p:stCondLst>
                                            <p:cond delay="0"/>
                                          </p:stCondLst>
                                        </p:cTn>
                                        <p:tgtEl>
                                          <p:spTgt spid="3340"/>
                                        </p:tgtEl>
                                        <p:attrNameLst>
                                          <p:attrName>style.visibility</p:attrName>
                                        </p:attrNameLst>
                                      </p:cBhvr>
                                      <p:to>
                                        <p:strVal val="visible"/>
                                      </p:to>
                                    </p:set>
                                    <p:anim calcmode="lin" valueType="num">
                                      <p:cBhvr additive="base">
                                        <p:cTn id="44" dur="1000"/>
                                        <p:tgtEl>
                                          <p:spTgt spid="3340"/>
                                        </p:tgtEl>
                                        <p:attrNameLst>
                                          <p:attrName>ppt_x</p:attrName>
                                        </p:attrNameLst>
                                      </p:cBhvr>
                                      <p:tavLst>
                                        <p:tav tm="0">
                                          <p:val>
                                            <p:strVal val="#ppt_x+1"/>
                                          </p:val>
                                        </p:tav>
                                        <p:tav tm="100000">
                                          <p:val>
                                            <p:strVal val="#ppt_x"/>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nodeType="clickEffect">
                                  <p:stCondLst>
                                    <p:cond delay="0"/>
                                  </p:stCondLst>
                                  <p:childTnLst>
                                    <p:set>
                                      <p:cBhvr>
                                        <p:cTn id="48" dur="1" fill="hold">
                                          <p:stCondLst>
                                            <p:cond delay="0"/>
                                          </p:stCondLst>
                                        </p:cTn>
                                        <p:tgtEl>
                                          <p:spTgt spid="3337"/>
                                        </p:tgtEl>
                                        <p:attrNameLst>
                                          <p:attrName>style.visibility</p:attrName>
                                        </p:attrNameLst>
                                      </p:cBhvr>
                                      <p:to>
                                        <p:strVal val="visible"/>
                                      </p:to>
                                    </p:set>
                                    <p:anim calcmode="lin" valueType="num">
                                      <p:cBhvr additive="base">
                                        <p:cTn id="49" dur="1000"/>
                                        <p:tgtEl>
                                          <p:spTgt spid="3337"/>
                                        </p:tgtEl>
                                        <p:attrNameLst>
                                          <p:attrName>ppt_x</p:attrName>
                                        </p:attrNameLst>
                                      </p:cBhvr>
                                      <p:tavLst>
                                        <p:tav tm="0">
                                          <p:val>
                                            <p:strVal val="#ppt_x+1"/>
                                          </p:val>
                                        </p:tav>
                                        <p:tav tm="100000">
                                          <p:val>
                                            <p:strVal val="#ppt_x"/>
                                          </p:val>
                                        </p:tav>
                                      </p:tavLst>
                                    </p:anim>
                                  </p:childTnLst>
                                </p:cTn>
                              </p:par>
                              <p:par>
                                <p:cTn id="50" presetID="2" presetClass="entr" presetSubtype="2" fill="hold" nodeType="withEffect">
                                  <p:stCondLst>
                                    <p:cond delay="0"/>
                                  </p:stCondLst>
                                  <p:childTnLst>
                                    <p:set>
                                      <p:cBhvr>
                                        <p:cTn id="51" dur="1" fill="hold">
                                          <p:stCondLst>
                                            <p:cond delay="0"/>
                                          </p:stCondLst>
                                        </p:cTn>
                                        <p:tgtEl>
                                          <p:spTgt spid="3338"/>
                                        </p:tgtEl>
                                        <p:attrNameLst>
                                          <p:attrName>style.visibility</p:attrName>
                                        </p:attrNameLst>
                                      </p:cBhvr>
                                      <p:to>
                                        <p:strVal val="visible"/>
                                      </p:to>
                                    </p:set>
                                    <p:anim calcmode="lin" valueType="num">
                                      <p:cBhvr additive="base">
                                        <p:cTn id="52" dur="1000"/>
                                        <p:tgtEl>
                                          <p:spTgt spid="3338"/>
                                        </p:tgtEl>
                                        <p:attrNameLst>
                                          <p:attrName>ppt_x</p:attrName>
                                        </p:attrNameLst>
                                      </p:cBhvr>
                                      <p:tavLst>
                                        <p:tav tm="0">
                                          <p:val>
                                            <p:strVal val="#ppt_x+1"/>
                                          </p:val>
                                        </p:tav>
                                        <p:tav tm="100000">
                                          <p:val>
                                            <p:strVal val="#ppt_x"/>
                                          </p:val>
                                        </p:tav>
                                      </p:tavLst>
                                    </p:anim>
                                  </p:childTnLst>
                                </p:cTn>
                              </p:par>
                              <p:par>
                                <p:cTn id="53" presetID="2" presetClass="entr" presetSubtype="2" fill="hold" nodeType="withEffect">
                                  <p:stCondLst>
                                    <p:cond delay="0"/>
                                  </p:stCondLst>
                                  <p:childTnLst>
                                    <p:set>
                                      <p:cBhvr>
                                        <p:cTn id="54" dur="1" fill="hold">
                                          <p:stCondLst>
                                            <p:cond delay="0"/>
                                          </p:stCondLst>
                                        </p:cTn>
                                        <p:tgtEl>
                                          <p:spTgt spid="3347"/>
                                        </p:tgtEl>
                                        <p:attrNameLst>
                                          <p:attrName>style.visibility</p:attrName>
                                        </p:attrNameLst>
                                      </p:cBhvr>
                                      <p:to>
                                        <p:strVal val="visible"/>
                                      </p:to>
                                    </p:set>
                                    <p:anim calcmode="lin" valueType="num">
                                      <p:cBhvr additive="base">
                                        <p:cTn id="55" dur="1000"/>
                                        <p:tgtEl>
                                          <p:spTgt spid="3347"/>
                                        </p:tgtEl>
                                        <p:attrNameLst>
                                          <p:attrName>ppt_x</p:attrName>
                                        </p:attrNameLst>
                                      </p:cBhvr>
                                      <p:tavLst>
                                        <p:tav tm="0">
                                          <p:val>
                                            <p:strVal val="#ppt_x+1"/>
                                          </p:val>
                                        </p:tav>
                                        <p:tav tm="100000">
                                          <p:val>
                                            <p:strVal val="#ppt_x"/>
                                          </p:val>
                                        </p:tav>
                                      </p:tavLst>
                                    </p:anim>
                                  </p:childTnLst>
                                </p:cTn>
                              </p:par>
                              <p:par>
                                <p:cTn id="56" presetID="2" presetClass="entr" presetSubtype="2" fill="hold" nodeType="withEffect">
                                  <p:stCondLst>
                                    <p:cond delay="0"/>
                                  </p:stCondLst>
                                  <p:childTnLst>
                                    <p:set>
                                      <p:cBhvr>
                                        <p:cTn id="57" dur="1" fill="hold">
                                          <p:stCondLst>
                                            <p:cond delay="0"/>
                                          </p:stCondLst>
                                        </p:cTn>
                                        <p:tgtEl>
                                          <p:spTgt spid="3357"/>
                                        </p:tgtEl>
                                        <p:attrNameLst>
                                          <p:attrName>style.visibility</p:attrName>
                                        </p:attrNameLst>
                                      </p:cBhvr>
                                      <p:to>
                                        <p:strVal val="visible"/>
                                      </p:to>
                                    </p:set>
                                    <p:anim calcmode="lin" valueType="num">
                                      <p:cBhvr additive="base">
                                        <p:cTn id="58" dur="1000"/>
                                        <p:tgtEl>
                                          <p:spTgt spid="335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364"/>
        <p:cNvGrpSpPr/>
        <p:nvPr/>
      </p:nvGrpSpPr>
      <p:grpSpPr>
        <a:xfrm>
          <a:off x="0" y="0"/>
          <a:ext cx="0" cy="0"/>
          <a:chOff x="0" y="0"/>
          <a:chExt cx="0" cy="0"/>
        </a:xfrm>
      </p:grpSpPr>
      <p:sp>
        <p:nvSpPr>
          <p:cNvPr id="3365" name="Google Shape;3365;p10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COLUMNS</a:t>
            </a:r>
            <a:endParaRPr/>
          </a:p>
        </p:txBody>
      </p:sp>
      <p:grpSp>
        <p:nvGrpSpPr>
          <p:cNvPr id="3366" name="Google Shape;3366;p101"/>
          <p:cNvGrpSpPr/>
          <p:nvPr/>
        </p:nvGrpSpPr>
        <p:grpSpPr>
          <a:xfrm>
            <a:off x="1087450" y="1351225"/>
            <a:ext cx="3105300" cy="3362400"/>
            <a:chOff x="1247775" y="1009650"/>
            <a:chExt cx="3105300" cy="3362400"/>
          </a:xfrm>
        </p:grpSpPr>
        <p:sp>
          <p:nvSpPr>
            <p:cNvPr id="3367" name="Google Shape;3367;p10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0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0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0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0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2" name="Google Shape;3372;p101"/>
          <p:cNvGrpSpPr/>
          <p:nvPr/>
        </p:nvGrpSpPr>
        <p:grpSpPr>
          <a:xfrm>
            <a:off x="4945875" y="1351225"/>
            <a:ext cx="3105300" cy="3362400"/>
            <a:chOff x="1247775" y="1009650"/>
            <a:chExt cx="3105300" cy="3362400"/>
          </a:xfrm>
        </p:grpSpPr>
        <p:sp>
          <p:nvSpPr>
            <p:cNvPr id="3373" name="Google Shape;3373;p101"/>
            <p:cNvSpPr/>
            <p:nvPr/>
          </p:nvSpPr>
          <p:spPr>
            <a:xfrm>
              <a:off x="1247775" y="1009650"/>
              <a:ext cx="31053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374" name="Google Shape;3374;p10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375" name="Google Shape;3375;p10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376" name="Google Shape;3376;p10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377" name="Google Shape;3377;p10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grpSp>
      <p:sp>
        <p:nvSpPr>
          <p:cNvPr id="3378" name="Google Shape;3378;p101"/>
          <p:cNvSpPr txBox="1">
            <a:spLocks noGrp="1"/>
          </p:cNvSpPr>
          <p:nvPr>
            <p:ph type="title" idx="7"/>
          </p:nvPr>
        </p:nvSpPr>
        <p:spPr>
          <a:xfrm>
            <a:off x="1501742" y="3556523"/>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3379" name="Google Shape;3379;p101"/>
          <p:cNvSpPr txBox="1">
            <a:spLocks noGrp="1"/>
          </p:cNvSpPr>
          <p:nvPr>
            <p:ph type="subTitle" idx="8"/>
          </p:nvPr>
        </p:nvSpPr>
        <p:spPr>
          <a:xfrm>
            <a:off x="1501742" y="3915148"/>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Mars is actually a very cold place</a:t>
            </a:r>
            <a:endParaRPr/>
          </a:p>
        </p:txBody>
      </p:sp>
      <p:sp>
        <p:nvSpPr>
          <p:cNvPr id="3380" name="Google Shape;3380;p101"/>
          <p:cNvSpPr txBox="1">
            <a:spLocks noGrp="1"/>
          </p:cNvSpPr>
          <p:nvPr>
            <p:ph type="title" idx="2"/>
          </p:nvPr>
        </p:nvSpPr>
        <p:spPr>
          <a:xfrm>
            <a:off x="1501742" y="175249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3381" name="Google Shape;3381;p101"/>
          <p:cNvSpPr txBox="1">
            <a:spLocks noGrp="1"/>
          </p:cNvSpPr>
          <p:nvPr>
            <p:ph type="subTitle" idx="1"/>
          </p:nvPr>
        </p:nvSpPr>
        <p:spPr>
          <a:xfrm>
            <a:off x="1501742" y="2111123"/>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a:t>
            </a:r>
            <a:endParaRPr/>
          </a:p>
        </p:txBody>
      </p:sp>
      <p:sp>
        <p:nvSpPr>
          <p:cNvPr id="3382" name="Google Shape;3382;p101"/>
          <p:cNvSpPr txBox="1">
            <a:spLocks noGrp="1"/>
          </p:cNvSpPr>
          <p:nvPr>
            <p:ph type="title" idx="5"/>
          </p:nvPr>
        </p:nvSpPr>
        <p:spPr>
          <a:xfrm>
            <a:off x="5360167" y="175249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3383" name="Google Shape;3383;p101"/>
          <p:cNvSpPr txBox="1">
            <a:spLocks noGrp="1"/>
          </p:cNvSpPr>
          <p:nvPr>
            <p:ph type="subTitle" idx="6"/>
          </p:nvPr>
        </p:nvSpPr>
        <p:spPr>
          <a:xfrm>
            <a:off x="5360178" y="2111123"/>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Jupiter is the biggest planet of them all</a:t>
            </a:r>
            <a:endParaRPr/>
          </a:p>
        </p:txBody>
      </p:sp>
      <p:sp>
        <p:nvSpPr>
          <p:cNvPr id="3384" name="Google Shape;3384;p101"/>
          <p:cNvSpPr txBox="1">
            <a:spLocks noGrp="1"/>
          </p:cNvSpPr>
          <p:nvPr>
            <p:ph type="title" idx="9"/>
          </p:nvPr>
        </p:nvSpPr>
        <p:spPr>
          <a:xfrm>
            <a:off x="5360192" y="2654504"/>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3385" name="Google Shape;3385;p101"/>
          <p:cNvSpPr txBox="1">
            <a:spLocks noGrp="1"/>
          </p:cNvSpPr>
          <p:nvPr>
            <p:ph type="subTitle" idx="13"/>
          </p:nvPr>
        </p:nvSpPr>
        <p:spPr>
          <a:xfrm>
            <a:off x="5360197" y="3013129"/>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Saturn is composed of hydrogen and helium</a:t>
            </a:r>
            <a:endParaRPr/>
          </a:p>
        </p:txBody>
      </p:sp>
      <p:sp>
        <p:nvSpPr>
          <p:cNvPr id="3386" name="Google Shape;3386;p101"/>
          <p:cNvSpPr txBox="1">
            <a:spLocks noGrp="1"/>
          </p:cNvSpPr>
          <p:nvPr>
            <p:ph type="title" idx="14"/>
          </p:nvPr>
        </p:nvSpPr>
        <p:spPr>
          <a:xfrm>
            <a:off x="5360167" y="3556523"/>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3387" name="Google Shape;3387;p101"/>
          <p:cNvSpPr txBox="1">
            <a:spLocks noGrp="1"/>
          </p:cNvSpPr>
          <p:nvPr>
            <p:ph type="subTitle" idx="15"/>
          </p:nvPr>
        </p:nvSpPr>
        <p:spPr>
          <a:xfrm>
            <a:off x="5360178" y="3915148"/>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Neptune is the farthest planet from the Sun</a:t>
            </a:r>
            <a:endParaRPr/>
          </a:p>
        </p:txBody>
      </p:sp>
      <p:sp>
        <p:nvSpPr>
          <p:cNvPr id="3388" name="Google Shape;3388;p101"/>
          <p:cNvSpPr txBox="1">
            <a:spLocks noGrp="1"/>
          </p:cNvSpPr>
          <p:nvPr>
            <p:ph type="title" idx="3"/>
          </p:nvPr>
        </p:nvSpPr>
        <p:spPr>
          <a:xfrm>
            <a:off x="1501754" y="2654504"/>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3389" name="Google Shape;3389;p101"/>
          <p:cNvSpPr txBox="1">
            <a:spLocks noGrp="1"/>
          </p:cNvSpPr>
          <p:nvPr>
            <p:ph type="subTitle" idx="4"/>
          </p:nvPr>
        </p:nvSpPr>
        <p:spPr>
          <a:xfrm>
            <a:off x="1501760" y="3013129"/>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is the second planet from the Sun</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393"/>
        <p:cNvGrpSpPr/>
        <p:nvPr/>
      </p:nvGrpSpPr>
      <p:grpSpPr>
        <a:xfrm>
          <a:off x="0" y="0"/>
          <a:ext cx="0" cy="0"/>
          <a:chOff x="0" y="0"/>
          <a:chExt cx="0" cy="0"/>
        </a:xfrm>
      </p:grpSpPr>
      <p:sp>
        <p:nvSpPr>
          <p:cNvPr id="3394" name="Google Shape;3394;p10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ACCOMPLISHMENTS</a:t>
            </a:r>
            <a:endParaRPr/>
          </a:p>
        </p:txBody>
      </p:sp>
      <p:sp>
        <p:nvSpPr>
          <p:cNvPr id="3395" name="Google Shape;3395;p102"/>
          <p:cNvSpPr txBox="1"/>
          <p:nvPr/>
        </p:nvSpPr>
        <p:spPr>
          <a:xfrm>
            <a:off x="5601829" y="2895200"/>
            <a:ext cx="1968300" cy="518700"/>
          </a:xfrm>
          <a:prstGeom prst="rect">
            <a:avLst/>
          </a:prstGeom>
          <a:noFill/>
          <a:ln>
            <a:noFill/>
          </a:ln>
        </p:spPr>
        <p:txBody>
          <a:bodyPr spcFirstLastPara="1" wrap="square" lIns="144000" tIns="0" rIns="0" bIns="72000" anchor="ctr" anchorCtr="0">
            <a:noAutofit/>
          </a:bodyPr>
          <a:lstStyle/>
          <a:p>
            <a:pPr marL="0" marR="0" lvl="0" indent="0" algn="l" rtl="0">
              <a:lnSpc>
                <a:spcPct val="100000"/>
              </a:lnSpc>
              <a:spcBef>
                <a:spcPts val="0"/>
              </a:spcBef>
              <a:spcAft>
                <a:spcPts val="0"/>
              </a:spcAft>
              <a:buNone/>
            </a:pPr>
            <a:r>
              <a:rPr lang="en" sz="1300">
                <a:solidFill>
                  <a:schemeClr val="dk2"/>
                </a:solidFill>
                <a:latin typeface="Montserrat"/>
                <a:ea typeface="Montserrat"/>
                <a:cs typeface="Montserrat"/>
                <a:sym typeface="Montserrat"/>
              </a:rPr>
              <a:t>Saturn is composed mostly of hydrogen </a:t>
            </a:r>
            <a:endParaRPr sz="1300">
              <a:solidFill>
                <a:schemeClr val="dk2"/>
              </a:solidFill>
              <a:latin typeface="Montserrat"/>
              <a:ea typeface="Montserrat"/>
              <a:cs typeface="Montserrat"/>
              <a:sym typeface="Montserrat"/>
            </a:endParaRPr>
          </a:p>
        </p:txBody>
      </p:sp>
      <p:sp>
        <p:nvSpPr>
          <p:cNvPr id="3396" name="Google Shape;3396;p102"/>
          <p:cNvSpPr txBox="1"/>
          <p:nvPr/>
        </p:nvSpPr>
        <p:spPr>
          <a:xfrm>
            <a:off x="1726680" y="2236200"/>
            <a:ext cx="1968300" cy="518700"/>
          </a:xfrm>
          <a:prstGeom prst="rect">
            <a:avLst/>
          </a:prstGeom>
          <a:noFill/>
          <a:ln>
            <a:noFill/>
          </a:ln>
        </p:spPr>
        <p:txBody>
          <a:bodyPr spcFirstLastPara="1" wrap="square" lIns="0" tIns="0" rIns="144000" bIns="72000" anchor="ctr" anchorCtr="0">
            <a:noAutofit/>
          </a:bodyPr>
          <a:lstStyle/>
          <a:p>
            <a:pPr marL="0" marR="0" lvl="0" indent="0" algn="r" rtl="0">
              <a:lnSpc>
                <a:spcPct val="100000"/>
              </a:lnSpc>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p:txBody>
      </p:sp>
      <p:sp>
        <p:nvSpPr>
          <p:cNvPr id="3397" name="Google Shape;3397;p102"/>
          <p:cNvSpPr txBox="1"/>
          <p:nvPr/>
        </p:nvSpPr>
        <p:spPr>
          <a:xfrm>
            <a:off x="6077555" y="3860527"/>
            <a:ext cx="1968300" cy="518700"/>
          </a:xfrm>
          <a:prstGeom prst="rect">
            <a:avLst/>
          </a:prstGeom>
          <a:noFill/>
          <a:ln>
            <a:noFill/>
          </a:ln>
        </p:spPr>
        <p:txBody>
          <a:bodyPr spcFirstLastPara="1" wrap="square" lIns="144000" tIns="0" rIns="0" bIns="72000" anchor="ctr" anchorCtr="0">
            <a:noAutofit/>
          </a:bodyPr>
          <a:lstStyle/>
          <a:p>
            <a:pPr marL="0" marR="0" lvl="0" indent="0" algn="l" rtl="0">
              <a:lnSpc>
                <a:spcPct val="100000"/>
              </a:lnSpc>
              <a:spcBef>
                <a:spcPts val="0"/>
              </a:spcBef>
              <a:spcAft>
                <a:spcPts val="0"/>
              </a:spcAft>
              <a:buNone/>
            </a:pPr>
            <a:r>
              <a:rPr lang="en" sz="1300">
                <a:solidFill>
                  <a:schemeClr val="dk2"/>
                </a:solidFill>
                <a:latin typeface="Montserrat"/>
                <a:ea typeface="Montserrat"/>
                <a:cs typeface="Montserrat"/>
                <a:sym typeface="Montserrat"/>
              </a:rPr>
              <a:t>Despite being red, Mars is actually cold</a:t>
            </a:r>
            <a:endParaRPr sz="1300">
              <a:solidFill>
                <a:schemeClr val="dk2"/>
              </a:solidFill>
              <a:latin typeface="Montserrat"/>
              <a:ea typeface="Montserrat"/>
              <a:cs typeface="Montserrat"/>
              <a:sym typeface="Montserrat"/>
            </a:endParaRPr>
          </a:p>
        </p:txBody>
      </p:sp>
      <p:sp>
        <p:nvSpPr>
          <p:cNvPr id="3398" name="Google Shape;3398;p102"/>
          <p:cNvSpPr txBox="1"/>
          <p:nvPr/>
        </p:nvSpPr>
        <p:spPr>
          <a:xfrm>
            <a:off x="1105230" y="3341676"/>
            <a:ext cx="1968300" cy="518700"/>
          </a:xfrm>
          <a:prstGeom prst="rect">
            <a:avLst/>
          </a:prstGeom>
          <a:noFill/>
          <a:ln>
            <a:noFill/>
          </a:ln>
        </p:spPr>
        <p:txBody>
          <a:bodyPr spcFirstLastPara="1" wrap="square" lIns="0" tIns="0" rIns="144000" bIns="72000" anchor="ctr" anchorCtr="0">
            <a:noAutofit/>
          </a:bodyPr>
          <a:lstStyle/>
          <a:p>
            <a:pPr marL="0" marR="0" lvl="0" indent="0" algn="r" rtl="0">
              <a:lnSpc>
                <a:spcPct val="100000"/>
              </a:lnSpc>
              <a:spcBef>
                <a:spcPts val="0"/>
              </a:spcBef>
              <a:spcAft>
                <a:spcPts val="0"/>
              </a:spcAft>
              <a:buNone/>
            </a:pPr>
            <a:r>
              <a:rPr lang="en" sz="1300">
                <a:solidFill>
                  <a:schemeClr val="dk2"/>
                </a:solidFill>
                <a:latin typeface="Montserrat"/>
                <a:ea typeface="Montserrat"/>
                <a:cs typeface="Montserrat"/>
                <a:sym typeface="Montserrat"/>
              </a:rPr>
              <a:t>Jupiter is the biggest planet in our System</a:t>
            </a:r>
            <a:endParaRPr sz="1300">
              <a:solidFill>
                <a:schemeClr val="dk2"/>
              </a:solidFill>
              <a:latin typeface="Montserrat"/>
              <a:ea typeface="Montserrat"/>
              <a:cs typeface="Montserrat"/>
              <a:sym typeface="Montserrat"/>
            </a:endParaRPr>
          </a:p>
        </p:txBody>
      </p:sp>
      <p:cxnSp>
        <p:nvCxnSpPr>
          <p:cNvPr id="3399" name="Google Shape;3399;p102"/>
          <p:cNvCxnSpPr>
            <a:stCxn id="3396" idx="3"/>
          </p:cNvCxnSpPr>
          <p:nvPr/>
        </p:nvCxnSpPr>
        <p:spPr>
          <a:xfrm>
            <a:off x="3694980" y="2495550"/>
            <a:ext cx="796500" cy="0"/>
          </a:xfrm>
          <a:prstGeom prst="straightConnector1">
            <a:avLst/>
          </a:prstGeom>
          <a:noFill/>
          <a:ln w="19050" cap="flat" cmpd="sng">
            <a:solidFill>
              <a:schemeClr val="dk1"/>
            </a:solidFill>
            <a:prstDash val="solid"/>
            <a:round/>
            <a:headEnd type="none" w="med" len="med"/>
            <a:tailEnd type="none" w="med" len="med"/>
          </a:ln>
        </p:spPr>
      </p:cxnSp>
      <p:cxnSp>
        <p:nvCxnSpPr>
          <p:cNvPr id="3400" name="Google Shape;3400;p102"/>
          <p:cNvCxnSpPr>
            <a:stCxn id="3398" idx="3"/>
          </p:cNvCxnSpPr>
          <p:nvPr/>
        </p:nvCxnSpPr>
        <p:spPr>
          <a:xfrm>
            <a:off x="3073530" y="3601026"/>
            <a:ext cx="673200" cy="0"/>
          </a:xfrm>
          <a:prstGeom prst="straightConnector1">
            <a:avLst/>
          </a:prstGeom>
          <a:noFill/>
          <a:ln w="19050" cap="flat" cmpd="sng">
            <a:solidFill>
              <a:schemeClr val="dk1"/>
            </a:solidFill>
            <a:prstDash val="solid"/>
            <a:round/>
            <a:headEnd type="none" w="med" len="med"/>
            <a:tailEnd type="none" w="med" len="med"/>
          </a:ln>
        </p:spPr>
      </p:cxnSp>
      <p:cxnSp>
        <p:nvCxnSpPr>
          <p:cNvPr id="3401" name="Google Shape;3401;p102"/>
          <p:cNvCxnSpPr>
            <a:stCxn id="3395" idx="1"/>
          </p:cNvCxnSpPr>
          <p:nvPr/>
        </p:nvCxnSpPr>
        <p:spPr>
          <a:xfrm rot="10800000">
            <a:off x="5025229" y="3154550"/>
            <a:ext cx="576600" cy="0"/>
          </a:xfrm>
          <a:prstGeom prst="straightConnector1">
            <a:avLst/>
          </a:prstGeom>
          <a:noFill/>
          <a:ln w="19050" cap="flat" cmpd="sng">
            <a:solidFill>
              <a:schemeClr val="dk1"/>
            </a:solidFill>
            <a:prstDash val="solid"/>
            <a:round/>
            <a:headEnd type="none" w="med" len="med"/>
            <a:tailEnd type="none" w="med" len="med"/>
          </a:ln>
        </p:spPr>
      </p:cxnSp>
      <p:cxnSp>
        <p:nvCxnSpPr>
          <p:cNvPr id="3402" name="Google Shape;3402;p102"/>
          <p:cNvCxnSpPr>
            <a:stCxn id="3397" idx="1"/>
          </p:cNvCxnSpPr>
          <p:nvPr/>
        </p:nvCxnSpPr>
        <p:spPr>
          <a:xfrm rot="10800000">
            <a:off x="5516855" y="4119877"/>
            <a:ext cx="560700" cy="0"/>
          </a:xfrm>
          <a:prstGeom prst="straightConnector1">
            <a:avLst/>
          </a:prstGeom>
          <a:noFill/>
          <a:ln w="19050" cap="flat" cmpd="sng">
            <a:solidFill>
              <a:schemeClr val="dk1"/>
            </a:solidFill>
            <a:prstDash val="solid"/>
            <a:round/>
            <a:headEnd type="none" w="med" len="med"/>
            <a:tailEnd type="none" w="med" len="med"/>
          </a:ln>
        </p:spPr>
      </p:cxnSp>
      <p:grpSp>
        <p:nvGrpSpPr>
          <p:cNvPr id="3403" name="Google Shape;3403;p102"/>
          <p:cNvGrpSpPr/>
          <p:nvPr/>
        </p:nvGrpSpPr>
        <p:grpSpPr>
          <a:xfrm>
            <a:off x="3307793" y="2068829"/>
            <a:ext cx="2528791" cy="2300416"/>
            <a:chOff x="926675" y="238125"/>
            <a:chExt cx="5755100" cy="5232975"/>
          </a:xfrm>
        </p:grpSpPr>
        <p:sp>
          <p:nvSpPr>
            <p:cNvPr id="3404" name="Google Shape;3404;p10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0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0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0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8" name="Google Shape;3408;p102"/>
          <p:cNvSpPr txBox="1"/>
          <p:nvPr/>
        </p:nvSpPr>
        <p:spPr>
          <a:xfrm>
            <a:off x="1726689" y="1864800"/>
            <a:ext cx="19683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3409" name="Google Shape;3409;p102"/>
          <p:cNvSpPr txBox="1"/>
          <p:nvPr/>
        </p:nvSpPr>
        <p:spPr>
          <a:xfrm>
            <a:off x="1105239" y="2953690"/>
            <a:ext cx="19683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3410" name="Google Shape;3410;p102"/>
          <p:cNvSpPr txBox="1"/>
          <p:nvPr/>
        </p:nvSpPr>
        <p:spPr>
          <a:xfrm>
            <a:off x="5601838" y="2504630"/>
            <a:ext cx="19683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3411" name="Google Shape;3411;p102"/>
          <p:cNvSpPr txBox="1"/>
          <p:nvPr/>
        </p:nvSpPr>
        <p:spPr>
          <a:xfrm>
            <a:off x="6077555" y="3474190"/>
            <a:ext cx="19683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94"/>
                                        </p:tgtEl>
                                        <p:attrNameLst>
                                          <p:attrName>style.visibility</p:attrName>
                                        </p:attrNameLst>
                                      </p:cBhvr>
                                      <p:to>
                                        <p:strVal val="visible"/>
                                      </p:to>
                                    </p:set>
                                    <p:animEffect transition="in" filter="fade">
                                      <p:cBhvr>
                                        <p:cTn id="7" dur="1000"/>
                                        <p:tgtEl>
                                          <p:spTgt spid="33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415"/>
        <p:cNvGrpSpPr/>
        <p:nvPr/>
      </p:nvGrpSpPr>
      <p:grpSpPr>
        <a:xfrm>
          <a:off x="0" y="0"/>
          <a:ext cx="0" cy="0"/>
          <a:chOff x="0" y="0"/>
          <a:chExt cx="0" cy="0"/>
        </a:xfrm>
      </p:grpSpPr>
      <p:grpSp>
        <p:nvGrpSpPr>
          <p:cNvPr id="3416" name="Google Shape;3416;p103"/>
          <p:cNvGrpSpPr/>
          <p:nvPr/>
        </p:nvGrpSpPr>
        <p:grpSpPr>
          <a:xfrm>
            <a:off x="1284075" y="604525"/>
            <a:ext cx="6213900" cy="3359100"/>
            <a:chOff x="1465050" y="946225"/>
            <a:chExt cx="6213900" cy="3359100"/>
          </a:xfrm>
        </p:grpSpPr>
        <p:sp>
          <p:nvSpPr>
            <p:cNvPr id="3417" name="Google Shape;3417;p103"/>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03"/>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03"/>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03"/>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03"/>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103"/>
          <p:cNvGrpSpPr/>
          <p:nvPr/>
        </p:nvGrpSpPr>
        <p:grpSpPr>
          <a:xfrm>
            <a:off x="1455525" y="892200"/>
            <a:ext cx="6213900" cy="3359100"/>
            <a:chOff x="1465050" y="946225"/>
            <a:chExt cx="6213900" cy="3359100"/>
          </a:xfrm>
        </p:grpSpPr>
        <p:sp>
          <p:nvSpPr>
            <p:cNvPr id="3423" name="Google Shape;3423;p103"/>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03"/>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03"/>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03"/>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03"/>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8" name="Google Shape;3428;p103"/>
          <p:cNvGrpSpPr/>
          <p:nvPr/>
        </p:nvGrpSpPr>
        <p:grpSpPr>
          <a:xfrm>
            <a:off x="1646025" y="1179875"/>
            <a:ext cx="6213900" cy="3359100"/>
            <a:chOff x="1465050" y="946225"/>
            <a:chExt cx="6213900" cy="3359100"/>
          </a:xfrm>
        </p:grpSpPr>
        <p:sp>
          <p:nvSpPr>
            <p:cNvPr id="3429" name="Google Shape;3429;p103"/>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03"/>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03"/>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03"/>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03"/>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4" name="Google Shape;3434;p103"/>
          <p:cNvSpPr txBox="1">
            <a:spLocks noGrp="1"/>
          </p:cNvSpPr>
          <p:nvPr>
            <p:ph type="title"/>
          </p:nvPr>
        </p:nvSpPr>
        <p:spPr>
          <a:xfrm>
            <a:off x="1636500" y="2097350"/>
            <a:ext cx="6213900" cy="11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20,000,000</a:t>
            </a:r>
            <a:endParaRPr/>
          </a:p>
        </p:txBody>
      </p:sp>
      <p:sp>
        <p:nvSpPr>
          <p:cNvPr id="3435" name="Google Shape;3435;p103"/>
          <p:cNvSpPr txBox="1">
            <a:spLocks noGrp="1"/>
          </p:cNvSpPr>
          <p:nvPr>
            <p:ph type="subTitle" idx="1"/>
          </p:nvPr>
        </p:nvSpPr>
        <p:spPr>
          <a:xfrm>
            <a:off x="2133600" y="3310675"/>
            <a:ext cx="5219700" cy="3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34"/>
                                        </p:tgtEl>
                                        <p:attrNameLst>
                                          <p:attrName>style.visibility</p:attrName>
                                        </p:attrNameLst>
                                      </p:cBhvr>
                                      <p:to>
                                        <p:strVal val="visible"/>
                                      </p:to>
                                    </p:set>
                                    <p:animEffect transition="in" filter="fade">
                                      <p:cBhvr>
                                        <p:cTn id="7" dur="1000"/>
                                        <p:tgtEl>
                                          <p:spTgt spid="34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439"/>
        <p:cNvGrpSpPr/>
        <p:nvPr/>
      </p:nvGrpSpPr>
      <p:grpSpPr>
        <a:xfrm>
          <a:off x="0" y="0"/>
          <a:ext cx="0" cy="0"/>
          <a:chOff x="0" y="0"/>
          <a:chExt cx="0" cy="0"/>
        </a:xfrm>
      </p:grpSpPr>
      <p:sp>
        <p:nvSpPr>
          <p:cNvPr id="3440" name="Google Shape;3440;p10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ACTIONS</a:t>
            </a:r>
            <a:endParaRPr/>
          </a:p>
        </p:txBody>
      </p:sp>
      <p:graphicFrame>
        <p:nvGraphicFramePr>
          <p:cNvPr id="3441" name="Google Shape;3441;p104"/>
          <p:cNvGraphicFramePr/>
          <p:nvPr/>
        </p:nvGraphicFramePr>
        <p:xfrm>
          <a:off x="1230365" y="1583163"/>
          <a:ext cx="3000000" cy="3000000"/>
        </p:xfrm>
        <a:graphic>
          <a:graphicData uri="http://schemas.openxmlformats.org/drawingml/2006/table">
            <a:tbl>
              <a:tblPr>
                <a:noFill/>
                <a:tableStyleId>{00EFED2F-4706-4164-91E2-C3318FE4ECFE}</a:tableStyleId>
              </a:tblPr>
              <a:tblGrid>
                <a:gridCol w="954750">
                  <a:extLst>
                    <a:ext uri="{9D8B030D-6E8A-4147-A177-3AD203B41FA5}">
                      <a16:colId xmlns:a16="http://schemas.microsoft.com/office/drawing/2014/main" val="20000"/>
                    </a:ext>
                  </a:extLst>
                </a:gridCol>
                <a:gridCol w="954750">
                  <a:extLst>
                    <a:ext uri="{9D8B030D-6E8A-4147-A177-3AD203B41FA5}">
                      <a16:colId xmlns:a16="http://schemas.microsoft.com/office/drawing/2014/main" val="20001"/>
                    </a:ext>
                  </a:extLst>
                </a:gridCol>
                <a:gridCol w="954750">
                  <a:extLst>
                    <a:ext uri="{9D8B030D-6E8A-4147-A177-3AD203B41FA5}">
                      <a16:colId xmlns:a16="http://schemas.microsoft.com/office/drawing/2014/main" val="20002"/>
                    </a:ext>
                  </a:extLst>
                </a:gridCol>
                <a:gridCol w="954750">
                  <a:extLst>
                    <a:ext uri="{9D8B030D-6E8A-4147-A177-3AD203B41FA5}">
                      <a16:colId xmlns:a16="http://schemas.microsoft.com/office/drawing/2014/main" val="20003"/>
                    </a:ext>
                  </a:extLst>
                </a:gridCol>
                <a:gridCol w="954750">
                  <a:extLst>
                    <a:ext uri="{9D8B030D-6E8A-4147-A177-3AD203B41FA5}">
                      <a16:colId xmlns:a16="http://schemas.microsoft.com/office/drawing/2014/main" val="20004"/>
                    </a:ext>
                  </a:extLst>
                </a:gridCol>
                <a:gridCol w="954750">
                  <a:extLst>
                    <a:ext uri="{9D8B030D-6E8A-4147-A177-3AD203B41FA5}">
                      <a16:colId xmlns:a16="http://schemas.microsoft.com/office/drawing/2014/main" val="20005"/>
                    </a:ext>
                  </a:extLst>
                </a:gridCol>
                <a:gridCol w="954750">
                  <a:extLst>
                    <a:ext uri="{9D8B030D-6E8A-4147-A177-3AD203B41FA5}">
                      <a16:colId xmlns:a16="http://schemas.microsoft.com/office/drawing/2014/main" val="20006"/>
                    </a:ext>
                  </a:extLst>
                </a:gridCol>
              </a:tblGrid>
              <a:tr h="381000">
                <a:tc gridSpan="5">
                  <a:txBody>
                    <a:bodyPr/>
                    <a:lstStyle/>
                    <a:p>
                      <a:pPr marL="0" lvl="0" indent="0" algn="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r>
                        <a:rPr lang="en" sz="1600">
                          <a:solidFill>
                            <a:schemeClr val="dk1"/>
                          </a:solidFill>
                          <a:latin typeface="Alata"/>
                          <a:ea typeface="Alata"/>
                          <a:cs typeface="Alata"/>
                          <a:sym typeface="Alata"/>
                        </a:rPr>
                        <a:t>DONE</a:t>
                      </a:r>
                      <a:endParaRPr sz="1600">
                        <a:solidFill>
                          <a:schemeClr val="dk1"/>
                        </a:solidFill>
                        <a:latin typeface="Alata"/>
                        <a:ea typeface="Alata"/>
                        <a:cs typeface="Alata"/>
                        <a:sym typeface="A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Alata"/>
                          <a:ea typeface="Alata"/>
                          <a:cs typeface="Alata"/>
                          <a:sym typeface="Alata"/>
                        </a:rPr>
                        <a:t>TO DO</a:t>
                      </a:r>
                      <a:endParaRPr sz="1600">
                        <a:solidFill>
                          <a:schemeClr val="dk1"/>
                        </a:solidFill>
                        <a:latin typeface="Alata"/>
                        <a:ea typeface="Alata"/>
                        <a:cs typeface="Alata"/>
                        <a:sym typeface="A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3442" name="Google Shape;3442;p104"/>
          <p:cNvSpPr/>
          <p:nvPr/>
        </p:nvSpPr>
        <p:spPr>
          <a:xfrm>
            <a:off x="6333775" y="2070275"/>
            <a:ext cx="246300" cy="246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04"/>
          <p:cNvSpPr/>
          <p:nvPr/>
        </p:nvSpPr>
        <p:spPr>
          <a:xfrm>
            <a:off x="7314900" y="2448600"/>
            <a:ext cx="246300" cy="24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04"/>
          <p:cNvSpPr/>
          <p:nvPr/>
        </p:nvSpPr>
        <p:spPr>
          <a:xfrm>
            <a:off x="7314900" y="2846746"/>
            <a:ext cx="246300" cy="24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04"/>
          <p:cNvSpPr/>
          <p:nvPr/>
        </p:nvSpPr>
        <p:spPr>
          <a:xfrm>
            <a:off x="6333775" y="3233254"/>
            <a:ext cx="246300" cy="246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04"/>
          <p:cNvSpPr/>
          <p:nvPr/>
        </p:nvSpPr>
        <p:spPr>
          <a:xfrm>
            <a:off x="7314900" y="3633140"/>
            <a:ext cx="246300" cy="24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04"/>
          <p:cNvSpPr/>
          <p:nvPr/>
        </p:nvSpPr>
        <p:spPr>
          <a:xfrm>
            <a:off x="7314900" y="4042950"/>
            <a:ext cx="246300" cy="24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64"/>
          <p:cNvSpPr txBox="1">
            <a:spLocks noGrp="1"/>
          </p:cNvSpPr>
          <p:nvPr>
            <p:ph type="title"/>
          </p:nvPr>
        </p:nvSpPr>
        <p:spPr>
          <a:xfrm>
            <a:off x="714300" y="2354175"/>
            <a:ext cx="304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Business Rules</a:t>
            </a:r>
            <a:endParaRPr dirty="0"/>
          </a:p>
        </p:txBody>
      </p:sp>
      <p:sp>
        <p:nvSpPr>
          <p:cNvPr id="794" name="Google Shape;794;p64"/>
          <p:cNvSpPr txBox="1">
            <a:spLocks noGrp="1"/>
          </p:cNvSpPr>
          <p:nvPr>
            <p:ph type="title" idx="2"/>
          </p:nvPr>
        </p:nvSpPr>
        <p:spPr>
          <a:xfrm>
            <a:off x="714300" y="1010100"/>
            <a:ext cx="3048000" cy="139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95" name="Google Shape;795;p64"/>
          <p:cNvSpPr/>
          <p:nvPr/>
        </p:nvSpPr>
        <p:spPr>
          <a:xfrm>
            <a:off x="7959915" y="812711"/>
            <a:ext cx="116400" cy="116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4"/>
          <p:cNvSpPr/>
          <p:nvPr/>
        </p:nvSpPr>
        <p:spPr>
          <a:xfrm>
            <a:off x="8124171" y="812711"/>
            <a:ext cx="116400" cy="11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4"/>
          <p:cNvSpPr/>
          <p:nvPr/>
        </p:nvSpPr>
        <p:spPr>
          <a:xfrm>
            <a:off x="8288427" y="812711"/>
            <a:ext cx="116400" cy="116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 name="Google Shape;798;p64"/>
          <p:cNvGrpSpPr/>
          <p:nvPr/>
        </p:nvGrpSpPr>
        <p:grpSpPr>
          <a:xfrm>
            <a:off x="4195962" y="812731"/>
            <a:ext cx="4338518" cy="3791511"/>
            <a:chOff x="4195962" y="812731"/>
            <a:chExt cx="4338518" cy="3791511"/>
          </a:xfrm>
        </p:grpSpPr>
        <p:grpSp>
          <p:nvGrpSpPr>
            <p:cNvPr id="799" name="Google Shape;799;p64"/>
            <p:cNvGrpSpPr/>
            <p:nvPr/>
          </p:nvGrpSpPr>
          <p:grpSpPr>
            <a:xfrm>
              <a:off x="4470000" y="812731"/>
              <a:ext cx="3490051" cy="2287960"/>
              <a:chOff x="4849800" y="1060525"/>
              <a:chExt cx="2932816" cy="1922656"/>
            </a:xfrm>
          </p:grpSpPr>
          <p:sp>
            <p:nvSpPr>
              <p:cNvPr id="800" name="Google Shape;800;p64"/>
              <p:cNvSpPr/>
              <p:nvPr/>
            </p:nvSpPr>
            <p:spPr>
              <a:xfrm>
                <a:off x="5702118" y="1354752"/>
                <a:ext cx="412858" cy="1595400"/>
              </a:xfrm>
              <a:custGeom>
                <a:avLst/>
                <a:gdLst/>
                <a:ahLst/>
                <a:cxnLst/>
                <a:rect l="l" t="t" r="r" b="b"/>
                <a:pathLst>
                  <a:path w="5725" h="22123" extrusionOk="0">
                    <a:moveTo>
                      <a:pt x="5610" y="0"/>
                    </a:moveTo>
                    <a:cubicBezTo>
                      <a:pt x="3750" y="286"/>
                      <a:pt x="2663" y="1689"/>
                      <a:pt x="2233" y="4293"/>
                    </a:cubicBezTo>
                    <a:cubicBezTo>
                      <a:pt x="1890" y="6468"/>
                      <a:pt x="2062" y="9244"/>
                      <a:pt x="2233" y="11906"/>
                    </a:cubicBezTo>
                    <a:cubicBezTo>
                      <a:pt x="2491" y="16485"/>
                      <a:pt x="2748" y="20806"/>
                      <a:pt x="487" y="21293"/>
                    </a:cubicBezTo>
                    <a:cubicBezTo>
                      <a:pt x="316" y="21321"/>
                      <a:pt x="173" y="21350"/>
                      <a:pt x="1" y="21350"/>
                    </a:cubicBezTo>
                    <a:lnTo>
                      <a:pt x="58" y="22123"/>
                    </a:lnTo>
                    <a:cubicBezTo>
                      <a:pt x="173" y="22123"/>
                      <a:pt x="287" y="22094"/>
                      <a:pt x="402" y="22094"/>
                    </a:cubicBezTo>
                    <a:cubicBezTo>
                      <a:pt x="487" y="22065"/>
                      <a:pt x="573" y="22037"/>
                      <a:pt x="631" y="22037"/>
                    </a:cubicBezTo>
                    <a:cubicBezTo>
                      <a:pt x="3550" y="21407"/>
                      <a:pt x="3264" y="16771"/>
                      <a:pt x="2977" y="11848"/>
                    </a:cubicBezTo>
                    <a:cubicBezTo>
                      <a:pt x="2663" y="6668"/>
                      <a:pt x="2348" y="1288"/>
                      <a:pt x="5725" y="744"/>
                    </a:cubicBezTo>
                    <a:lnTo>
                      <a:pt x="5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4"/>
              <p:cNvSpPr/>
              <p:nvPr/>
            </p:nvSpPr>
            <p:spPr>
              <a:xfrm>
                <a:off x="5559765" y="1393045"/>
                <a:ext cx="1783260" cy="1590136"/>
              </a:xfrm>
              <a:custGeom>
                <a:avLst/>
                <a:gdLst/>
                <a:ahLst/>
                <a:cxnLst/>
                <a:rect l="l" t="t" r="r" b="b"/>
                <a:pathLst>
                  <a:path w="24728" h="22050" extrusionOk="0">
                    <a:moveTo>
                      <a:pt x="17788" y="1"/>
                    </a:moveTo>
                    <a:cubicBezTo>
                      <a:pt x="15721" y="1"/>
                      <a:pt x="13551" y="1179"/>
                      <a:pt x="12078" y="3733"/>
                    </a:cubicBezTo>
                    <a:cubicBezTo>
                      <a:pt x="11792" y="4247"/>
                      <a:pt x="11267" y="4533"/>
                      <a:pt x="10729" y="4533"/>
                    </a:cubicBezTo>
                    <a:cubicBezTo>
                      <a:pt x="10457" y="4533"/>
                      <a:pt x="10181" y="4459"/>
                      <a:pt x="9931" y="4306"/>
                    </a:cubicBezTo>
                    <a:cubicBezTo>
                      <a:pt x="8557" y="3481"/>
                      <a:pt x="7201" y="3115"/>
                      <a:pt x="5960" y="3115"/>
                    </a:cubicBezTo>
                    <a:cubicBezTo>
                      <a:pt x="2548" y="3115"/>
                      <a:pt x="0" y="5884"/>
                      <a:pt x="315" y="9514"/>
                    </a:cubicBezTo>
                    <a:cubicBezTo>
                      <a:pt x="687" y="13664"/>
                      <a:pt x="7384" y="19417"/>
                      <a:pt x="14024" y="21878"/>
                    </a:cubicBezTo>
                    <a:cubicBezTo>
                      <a:pt x="14337" y="21993"/>
                      <a:pt x="14665" y="22049"/>
                      <a:pt x="14991" y="22049"/>
                    </a:cubicBezTo>
                    <a:cubicBezTo>
                      <a:pt x="15794" y="22049"/>
                      <a:pt x="16585" y="21708"/>
                      <a:pt x="17115" y="21077"/>
                    </a:cubicBezTo>
                    <a:cubicBezTo>
                      <a:pt x="21694" y="15668"/>
                      <a:pt x="24727" y="7368"/>
                      <a:pt x="23010" y="3590"/>
                    </a:cubicBezTo>
                    <a:cubicBezTo>
                      <a:pt x="21975" y="1272"/>
                      <a:pt x="19936" y="1"/>
                      <a:pt x="177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4"/>
              <p:cNvSpPr/>
              <p:nvPr/>
            </p:nvSpPr>
            <p:spPr>
              <a:xfrm>
                <a:off x="5451954" y="1248455"/>
                <a:ext cx="1794077" cy="1507348"/>
              </a:xfrm>
              <a:custGeom>
                <a:avLst/>
                <a:gdLst/>
                <a:ahLst/>
                <a:cxnLst/>
                <a:rect l="l" t="t" r="r" b="b"/>
                <a:pathLst>
                  <a:path w="24878" h="20902" extrusionOk="0">
                    <a:moveTo>
                      <a:pt x="18912" y="0"/>
                    </a:moveTo>
                    <a:cubicBezTo>
                      <a:pt x="16974" y="0"/>
                      <a:pt x="15119" y="985"/>
                      <a:pt x="13801" y="2476"/>
                    </a:cubicBezTo>
                    <a:cubicBezTo>
                      <a:pt x="13086" y="3306"/>
                      <a:pt x="12485" y="4250"/>
                      <a:pt x="12056" y="5280"/>
                    </a:cubicBezTo>
                    <a:cubicBezTo>
                      <a:pt x="10056" y="3479"/>
                      <a:pt x="7989" y="2708"/>
                      <a:pt x="6148" y="2708"/>
                    </a:cubicBezTo>
                    <a:cubicBezTo>
                      <a:pt x="2667" y="2708"/>
                      <a:pt x="0" y="5467"/>
                      <a:pt x="150" y="9230"/>
                    </a:cubicBezTo>
                    <a:cubicBezTo>
                      <a:pt x="265" y="12006"/>
                      <a:pt x="2440" y="14524"/>
                      <a:pt x="4300" y="16385"/>
                    </a:cubicBezTo>
                    <a:cubicBezTo>
                      <a:pt x="5988" y="18102"/>
                      <a:pt x="7963" y="20048"/>
                      <a:pt x="10367" y="20620"/>
                    </a:cubicBezTo>
                    <a:cubicBezTo>
                      <a:pt x="11144" y="20811"/>
                      <a:pt x="11906" y="20901"/>
                      <a:pt x="12651" y="20901"/>
                    </a:cubicBezTo>
                    <a:cubicBezTo>
                      <a:pt x="18933" y="20901"/>
                      <a:pt x="23912" y="14508"/>
                      <a:pt x="24705" y="8572"/>
                    </a:cubicBezTo>
                    <a:cubicBezTo>
                      <a:pt x="24848" y="7599"/>
                      <a:pt x="24877" y="6597"/>
                      <a:pt x="24791" y="5595"/>
                    </a:cubicBezTo>
                    <a:cubicBezTo>
                      <a:pt x="24734" y="5080"/>
                      <a:pt x="24620" y="4565"/>
                      <a:pt x="24476" y="4078"/>
                    </a:cubicBezTo>
                    <a:cubicBezTo>
                      <a:pt x="23875" y="2333"/>
                      <a:pt x="22530" y="959"/>
                      <a:pt x="20813" y="329"/>
                    </a:cubicBezTo>
                    <a:cubicBezTo>
                      <a:pt x="20181" y="105"/>
                      <a:pt x="19542" y="0"/>
                      <a:pt x="189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4"/>
              <p:cNvSpPr/>
              <p:nvPr/>
            </p:nvSpPr>
            <p:spPr>
              <a:xfrm>
                <a:off x="6443092" y="1464510"/>
                <a:ext cx="359133" cy="270143"/>
              </a:xfrm>
              <a:custGeom>
                <a:avLst/>
                <a:gdLst/>
                <a:ahLst/>
                <a:cxnLst/>
                <a:rect l="l" t="t" r="r" b="b"/>
                <a:pathLst>
                  <a:path w="4980" h="3746" extrusionOk="0">
                    <a:moveTo>
                      <a:pt x="4469" y="1"/>
                    </a:moveTo>
                    <a:cubicBezTo>
                      <a:pt x="4393" y="1"/>
                      <a:pt x="4315" y="17"/>
                      <a:pt x="4236" y="52"/>
                    </a:cubicBezTo>
                    <a:cubicBezTo>
                      <a:pt x="3749" y="224"/>
                      <a:pt x="3291" y="539"/>
                      <a:pt x="2919" y="939"/>
                    </a:cubicBezTo>
                    <a:cubicBezTo>
                      <a:pt x="2461" y="1397"/>
                      <a:pt x="2032" y="1855"/>
                      <a:pt x="1632" y="2370"/>
                    </a:cubicBezTo>
                    <a:cubicBezTo>
                      <a:pt x="1317" y="2800"/>
                      <a:pt x="859" y="3143"/>
                      <a:pt x="344" y="3372"/>
                    </a:cubicBezTo>
                    <a:cubicBezTo>
                      <a:pt x="286" y="3372"/>
                      <a:pt x="201" y="3401"/>
                      <a:pt x="143" y="3429"/>
                    </a:cubicBezTo>
                    <a:cubicBezTo>
                      <a:pt x="57" y="3486"/>
                      <a:pt x="0" y="3572"/>
                      <a:pt x="29" y="3658"/>
                    </a:cubicBezTo>
                    <a:cubicBezTo>
                      <a:pt x="158" y="3714"/>
                      <a:pt x="300" y="3745"/>
                      <a:pt x="445" y="3745"/>
                    </a:cubicBezTo>
                    <a:cubicBezTo>
                      <a:pt x="525" y="3745"/>
                      <a:pt x="606" y="3736"/>
                      <a:pt x="687" y="3715"/>
                    </a:cubicBezTo>
                    <a:cubicBezTo>
                      <a:pt x="1832" y="3458"/>
                      <a:pt x="2605" y="2485"/>
                      <a:pt x="3578" y="1855"/>
                    </a:cubicBezTo>
                    <a:cubicBezTo>
                      <a:pt x="4007" y="1569"/>
                      <a:pt x="4522" y="1340"/>
                      <a:pt x="4837" y="853"/>
                    </a:cubicBezTo>
                    <a:cubicBezTo>
                      <a:pt x="4951" y="653"/>
                      <a:pt x="4980" y="424"/>
                      <a:pt x="4894" y="224"/>
                    </a:cubicBezTo>
                    <a:cubicBezTo>
                      <a:pt x="4795" y="85"/>
                      <a:pt x="4640" y="1"/>
                      <a:pt x="4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4"/>
              <p:cNvSpPr/>
              <p:nvPr/>
            </p:nvSpPr>
            <p:spPr>
              <a:xfrm>
                <a:off x="5629932" y="1721959"/>
                <a:ext cx="267114" cy="403988"/>
              </a:xfrm>
              <a:custGeom>
                <a:avLst/>
                <a:gdLst/>
                <a:ahLst/>
                <a:cxnLst/>
                <a:rect l="l" t="t" r="r" b="b"/>
                <a:pathLst>
                  <a:path w="3704" h="5602" extrusionOk="0">
                    <a:moveTo>
                      <a:pt x="3355" y="1"/>
                    </a:moveTo>
                    <a:cubicBezTo>
                      <a:pt x="2798" y="1"/>
                      <a:pt x="1682" y="823"/>
                      <a:pt x="1517" y="947"/>
                    </a:cubicBezTo>
                    <a:cubicBezTo>
                      <a:pt x="773" y="1605"/>
                      <a:pt x="286" y="2521"/>
                      <a:pt x="143" y="3522"/>
                    </a:cubicBezTo>
                    <a:cubicBezTo>
                      <a:pt x="0" y="4095"/>
                      <a:pt x="86" y="4696"/>
                      <a:pt x="315" y="5240"/>
                    </a:cubicBezTo>
                    <a:cubicBezTo>
                      <a:pt x="413" y="5410"/>
                      <a:pt x="593" y="5602"/>
                      <a:pt x="786" y="5602"/>
                    </a:cubicBezTo>
                    <a:cubicBezTo>
                      <a:pt x="820" y="5602"/>
                      <a:pt x="854" y="5596"/>
                      <a:pt x="887" y="5583"/>
                    </a:cubicBezTo>
                    <a:cubicBezTo>
                      <a:pt x="1116" y="5497"/>
                      <a:pt x="1116" y="5268"/>
                      <a:pt x="1145" y="5068"/>
                    </a:cubicBezTo>
                    <a:cubicBezTo>
                      <a:pt x="1317" y="3866"/>
                      <a:pt x="1660" y="2607"/>
                      <a:pt x="2490" y="1719"/>
                    </a:cubicBezTo>
                    <a:cubicBezTo>
                      <a:pt x="2862" y="1405"/>
                      <a:pt x="3206" y="1090"/>
                      <a:pt x="3520" y="718"/>
                    </a:cubicBezTo>
                    <a:cubicBezTo>
                      <a:pt x="3578" y="632"/>
                      <a:pt x="3635" y="546"/>
                      <a:pt x="3664" y="460"/>
                    </a:cubicBezTo>
                    <a:cubicBezTo>
                      <a:pt x="3704" y="124"/>
                      <a:pt x="3571" y="1"/>
                      <a:pt x="3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4"/>
              <p:cNvSpPr/>
              <p:nvPr/>
            </p:nvSpPr>
            <p:spPr>
              <a:xfrm>
                <a:off x="5958051" y="1678330"/>
                <a:ext cx="123894" cy="63461"/>
              </a:xfrm>
              <a:custGeom>
                <a:avLst/>
                <a:gdLst/>
                <a:ahLst/>
                <a:cxnLst/>
                <a:rect l="l" t="t" r="r" b="b"/>
                <a:pathLst>
                  <a:path w="1718" h="880" extrusionOk="0">
                    <a:moveTo>
                      <a:pt x="934" y="0"/>
                    </a:moveTo>
                    <a:cubicBezTo>
                      <a:pt x="718" y="0"/>
                      <a:pt x="507" y="41"/>
                      <a:pt x="373" y="92"/>
                    </a:cubicBezTo>
                    <a:cubicBezTo>
                      <a:pt x="230" y="121"/>
                      <a:pt x="87" y="235"/>
                      <a:pt x="29" y="378"/>
                    </a:cubicBezTo>
                    <a:cubicBezTo>
                      <a:pt x="1" y="493"/>
                      <a:pt x="87" y="665"/>
                      <a:pt x="201" y="722"/>
                    </a:cubicBezTo>
                    <a:cubicBezTo>
                      <a:pt x="258" y="779"/>
                      <a:pt x="344" y="808"/>
                      <a:pt x="430" y="836"/>
                    </a:cubicBezTo>
                    <a:cubicBezTo>
                      <a:pt x="587" y="865"/>
                      <a:pt x="738" y="879"/>
                      <a:pt x="888" y="879"/>
                    </a:cubicBezTo>
                    <a:cubicBezTo>
                      <a:pt x="1038" y="879"/>
                      <a:pt x="1188" y="865"/>
                      <a:pt x="1346" y="836"/>
                    </a:cubicBezTo>
                    <a:cubicBezTo>
                      <a:pt x="1432" y="836"/>
                      <a:pt x="1518" y="808"/>
                      <a:pt x="1603" y="750"/>
                    </a:cubicBezTo>
                    <a:cubicBezTo>
                      <a:pt x="1661" y="722"/>
                      <a:pt x="1718" y="636"/>
                      <a:pt x="1718" y="550"/>
                    </a:cubicBezTo>
                    <a:cubicBezTo>
                      <a:pt x="1718" y="128"/>
                      <a:pt x="1319" y="0"/>
                      <a:pt x="9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4"/>
              <p:cNvSpPr/>
              <p:nvPr/>
            </p:nvSpPr>
            <p:spPr>
              <a:xfrm>
                <a:off x="4849800" y="1905995"/>
                <a:ext cx="338508" cy="280599"/>
              </a:xfrm>
              <a:custGeom>
                <a:avLst/>
                <a:gdLst/>
                <a:ahLst/>
                <a:cxnLst/>
                <a:rect l="l" t="t" r="r" b="b"/>
                <a:pathLst>
                  <a:path w="4694" h="3891" extrusionOk="0">
                    <a:moveTo>
                      <a:pt x="2539" y="0"/>
                    </a:moveTo>
                    <a:cubicBezTo>
                      <a:pt x="2391" y="0"/>
                      <a:pt x="2241" y="18"/>
                      <a:pt x="2089" y="55"/>
                    </a:cubicBezTo>
                    <a:cubicBezTo>
                      <a:pt x="401" y="398"/>
                      <a:pt x="0" y="2630"/>
                      <a:pt x="1460" y="3575"/>
                    </a:cubicBezTo>
                    <a:cubicBezTo>
                      <a:pt x="1797" y="3793"/>
                      <a:pt x="2156" y="3891"/>
                      <a:pt x="2504" y="3891"/>
                    </a:cubicBezTo>
                    <a:cubicBezTo>
                      <a:pt x="3660" y="3891"/>
                      <a:pt x="4694" y="2812"/>
                      <a:pt x="4408" y="1514"/>
                    </a:cubicBezTo>
                    <a:cubicBezTo>
                      <a:pt x="4211" y="631"/>
                      <a:pt x="3426" y="0"/>
                      <a:pt x="2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4"/>
              <p:cNvSpPr/>
              <p:nvPr/>
            </p:nvSpPr>
            <p:spPr>
              <a:xfrm>
                <a:off x="4913765" y="1944577"/>
                <a:ext cx="239350" cy="197956"/>
              </a:xfrm>
              <a:custGeom>
                <a:avLst/>
                <a:gdLst/>
                <a:ahLst/>
                <a:cxnLst/>
                <a:rect l="l" t="t" r="r" b="b"/>
                <a:pathLst>
                  <a:path w="3319" h="2745" extrusionOk="0">
                    <a:moveTo>
                      <a:pt x="1782" y="0"/>
                    </a:moveTo>
                    <a:cubicBezTo>
                      <a:pt x="1684" y="0"/>
                      <a:pt x="1586" y="11"/>
                      <a:pt x="1489" y="35"/>
                    </a:cubicBezTo>
                    <a:cubicBezTo>
                      <a:pt x="287" y="292"/>
                      <a:pt x="0" y="1866"/>
                      <a:pt x="1031" y="2525"/>
                    </a:cubicBezTo>
                    <a:cubicBezTo>
                      <a:pt x="1269" y="2677"/>
                      <a:pt x="1522" y="2745"/>
                      <a:pt x="1767" y="2745"/>
                    </a:cubicBezTo>
                    <a:cubicBezTo>
                      <a:pt x="2585" y="2745"/>
                      <a:pt x="3318" y="1990"/>
                      <a:pt x="3120" y="1065"/>
                    </a:cubicBezTo>
                    <a:cubicBezTo>
                      <a:pt x="2972" y="447"/>
                      <a:pt x="2397" y="0"/>
                      <a:pt x="1782" y="0"/>
                    </a:cubicBezTo>
                    <a:close/>
                  </a:path>
                </a:pathLst>
              </a:custGeom>
              <a:solidFill>
                <a:srgbClr val="A2C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4"/>
              <p:cNvSpPr/>
              <p:nvPr/>
            </p:nvSpPr>
            <p:spPr>
              <a:xfrm>
                <a:off x="5045879" y="2005225"/>
                <a:ext cx="660501" cy="945572"/>
              </a:xfrm>
              <a:custGeom>
                <a:avLst/>
                <a:gdLst/>
                <a:ahLst/>
                <a:cxnLst/>
                <a:rect l="l" t="t" r="r" b="b"/>
                <a:pathLst>
                  <a:path w="9159" h="13112" extrusionOk="0">
                    <a:moveTo>
                      <a:pt x="1073" y="0"/>
                    </a:moveTo>
                    <a:cubicBezTo>
                      <a:pt x="694" y="0"/>
                      <a:pt x="324" y="101"/>
                      <a:pt x="0" y="281"/>
                    </a:cubicBezTo>
                    <a:lnTo>
                      <a:pt x="401" y="911"/>
                    </a:lnTo>
                    <a:cubicBezTo>
                      <a:pt x="607" y="808"/>
                      <a:pt x="833" y="756"/>
                      <a:pt x="1062" y="756"/>
                    </a:cubicBezTo>
                    <a:cubicBezTo>
                      <a:pt x="1215" y="756"/>
                      <a:pt x="1368" y="779"/>
                      <a:pt x="1517" y="825"/>
                    </a:cubicBezTo>
                    <a:cubicBezTo>
                      <a:pt x="2204" y="1083"/>
                      <a:pt x="3234" y="1855"/>
                      <a:pt x="4264" y="4402"/>
                    </a:cubicBezTo>
                    <a:cubicBezTo>
                      <a:pt x="4722" y="5662"/>
                      <a:pt x="5123" y="6950"/>
                      <a:pt x="5438" y="8237"/>
                    </a:cubicBezTo>
                    <a:cubicBezTo>
                      <a:pt x="6128" y="10861"/>
                      <a:pt x="6712" y="13112"/>
                      <a:pt x="8912" y="13112"/>
                    </a:cubicBezTo>
                    <a:cubicBezTo>
                      <a:pt x="8992" y="13112"/>
                      <a:pt x="9074" y="13109"/>
                      <a:pt x="9158" y="13103"/>
                    </a:cubicBezTo>
                    <a:lnTo>
                      <a:pt x="9130" y="12330"/>
                    </a:lnTo>
                    <a:cubicBezTo>
                      <a:pt x="9055" y="12336"/>
                      <a:pt x="8983" y="12339"/>
                      <a:pt x="8914" y="12339"/>
                    </a:cubicBezTo>
                    <a:cubicBezTo>
                      <a:pt x="7372" y="12339"/>
                      <a:pt x="6921" y="10830"/>
                      <a:pt x="6182" y="8037"/>
                    </a:cubicBezTo>
                    <a:cubicBezTo>
                      <a:pt x="5867" y="6721"/>
                      <a:pt x="5466" y="5404"/>
                      <a:pt x="4980" y="4116"/>
                    </a:cubicBezTo>
                    <a:cubicBezTo>
                      <a:pt x="4064" y="1855"/>
                      <a:pt x="2976" y="482"/>
                      <a:pt x="1746" y="110"/>
                    </a:cubicBezTo>
                    <a:cubicBezTo>
                      <a:pt x="1523" y="35"/>
                      <a:pt x="129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4"/>
              <p:cNvSpPr/>
              <p:nvPr/>
            </p:nvSpPr>
            <p:spPr>
              <a:xfrm>
                <a:off x="7028584" y="2256616"/>
                <a:ext cx="317883" cy="720357"/>
              </a:xfrm>
              <a:custGeom>
                <a:avLst/>
                <a:gdLst/>
                <a:ahLst/>
                <a:cxnLst/>
                <a:rect l="l" t="t" r="r" b="b"/>
                <a:pathLst>
                  <a:path w="4408" h="9989" extrusionOk="0">
                    <a:moveTo>
                      <a:pt x="4207" y="1"/>
                    </a:moveTo>
                    <a:lnTo>
                      <a:pt x="3435" y="29"/>
                    </a:lnTo>
                    <a:cubicBezTo>
                      <a:pt x="3692" y="7585"/>
                      <a:pt x="1861" y="8930"/>
                      <a:pt x="0" y="9216"/>
                    </a:cubicBezTo>
                    <a:lnTo>
                      <a:pt x="115" y="9989"/>
                    </a:lnTo>
                    <a:cubicBezTo>
                      <a:pt x="3206" y="9474"/>
                      <a:pt x="4408" y="6497"/>
                      <a:pt x="4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4"/>
              <p:cNvSpPr/>
              <p:nvPr/>
            </p:nvSpPr>
            <p:spPr>
              <a:xfrm>
                <a:off x="6106679" y="1351435"/>
                <a:ext cx="934971" cy="1630592"/>
              </a:xfrm>
              <a:custGeom>
                <a:avLst/>
                <a:gdLst/>
                <a:ahLst/>
                <a:cxnLst/>
                <a:rect l="l" t="t" r="r" b="b"/>
                <a:pathLst>
                  <a:path w="12965" h="22611" extrusionOk="0">
                    <a:moveTo>
                      <a:pt x="556" y="0"/>
                    </a:moveTo>
                    <a:cubicBezTo>
                      <a:pt x="376" y="0"/>
                      <a:pt x="191" y="15"/>
                      <a:pt x="0" y="46"/>
                    </a:cubicBezTo>
                    <a:lnTo>
                      <a:pt x="115" y="790"/>
                    </a:lnTo>
                    <a:cubicBezTo>
                      <a:pt x="253" y="768"/>
                      <a:pt x="387" y="757"/>
                      <a:pt x="518" y="757"/>
                    </a:cubicBezTo>
                    <a:cubicBezTo>
                      <a:pt x="3436" y="757"/>
                      <a:pt x="4722" y="6118"/>
                      <a:pt x="5982" y="11322"/>
                    </a:cubicBezTo>
                    <a:cubicBezTo>
                      <a:pt x="7292" y="16871"/>
                      <a:pt x="8684" y="22610"/>
                      <a:pt x="12249" y="22610"/>
                    </a:cubicBezTo>
                    <a:cubicBezTo>
                      <a:pt x="12343" y="22610"/>
                      <a:pt x="12438" y="22606"/>
                      <a:pt x="12536" y="22598"/>
                    </a:cubicBezTo>
                    <a:cubicBezTo>
                      <a:pt x="12679" y="22569"/>
                      <a:pt x="12822" y="22569"/>
                      <a:pt x="12965" y="22541"/>
                    </a:cubicBezTo>
                    <a:lnTo>
                      <a:pt x="12822" y="21768"/>
                    </a:lnTo>
                    <a:cubicBezTo>
                      <a:pt x="12736" y="21768"/>
                      <a:pt x="12593" y="21797"/>
                      <a:pt x="12478" y="21797"/>
                    </a:cubicBezTo>
                    <a:cubicBezTo>
                      <a:pt x="12401" y="21804"/>
                      <a:pt x="12324" y="21807"/>
                      <a:pt x="12248" y="21807"/>
                    </a:cubicBezTo>
                    <a:cubicBezTo>
                      <a:pt x="9265" y="21807"/>
                      <a:pt x="7981" y="16369"/>
                      <a:pt x="6697" y="11122"/>
                    </a:cubicBezTo>
                    <a:cubicBezTo>
                      <a:pt x="5391" y="5651"/>
                      <a:pt x="4033" y="0"/>
                      <a:pt x="5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4"/>
              <p:cNvSpPr/>
              <p:nvPr/>
            </p:nvSpPr>
            <p:spPr>
              <a:xfrm>
                <a:off x="6847580" y="1168841"/>
                <a:ext cx="220888" cy="660646"/>
              </a:xfrm>
              <a:custGeom>
                <a:avLst/>
                <a:gdLst/>
                <a:ahLst/>
                <a:cxnLst/>
                <a:rect l="l" t="t" r="r" b="b"/>
                <a:pathLst>
                  <a:path w="3063" h="9161" extrusionOk="0">
                    <a:moveTo>
                      <a:pt x="2967" y="1"/>
                    </a:moveTo>
                    <a:cubicBezTo>
                      <a:pt x="2171" y="1"/>
                      <a:pt x="1409" y="341"/>
                      <a:pt x="859" y="947"/>
                    </a:cubicBezTo>
                    <a:cubicBezTo>
                      <a:pt x="172" y="1805"/>
                      <a:pt x="1" y="3179"/>
                      <a:pt x="373" y="4925"/>
                    </a:cubicBezTo>
                    <a:cubicBezTo>
                      <a:pt x="630" y="6270"/>
                      <a:pt x="945" y="7701"/>
                      <a:pt x="1403" y="9160"/>
                    </a:cubicBezTo>
                    <a:lnTo>
                      <a:pt x="1889" y="9017"/>
                    </a:lnTo>
                    <a:cubicBezTo>
                      <a:pt x="1460" y="7586"/>
                      <a:pt x="1145" y="6155"/>
                      <a:pt x="859" y="4839"/>
                    </a:cubicBezTo>
                    <a:cubicBezTo>
                      <a:pt x="544" y="3236"/>
                      <a:pt x="659" y="1977"/>
                      <a:pt x="1260" y="1262"/>
                    </a:cubicBezTo>
                    <a:cubicBezTo>
                      <a:pt x="1695" y="772"/>
                      <a:pt x="2311" y="515"/>
                      <a:pt x="2960" y="515"/>
                    </a:cubicBezTo>
                    <a:cubicBezTo>
                      <a:pt x="2994" y="515"/>
                      <a:pt x="3028" y="516"/>
                      <a:pt x="3063" y="517"/>
                    </a:cubicBezTo>
                    <a:lnTo>
                      <a:pt x="3063" y="2"/>
                    </a:lnTo>
                    <a:cubicBezTo>
                      <a:pt x="3031" y="1"/>
                      <a:pt x="2999" y="1"/>
                      <a:pt x="2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4"/>
              <p:cNvSpPr/>
              <p:nvPr/>
            </p:nvSpPr>
            <p:spPr>
              <a:xfrm>
                <a:off x="6932170" y="1814987"/>
                <a:ext cx="759587" cy="478844"/>
              </a:xfrm>
              <a:custGeom>
                <a:avLst/>
                <a:gdLst/>
                <a:ahLst/>
                <a:cxnLst/>
                <a:rect l="l" t="t" r="r" b="b"/>
                <a:pathLst>
                  <a:path w="10533" h="6640" extrusionOk="0">
                    <a:moveTo>
                      <a:pt x="974" y="0"/>
                    </a:moveTo>
                    <a:lnTo>
                      <a:pt x="1" y="286"/>
                    </a:lnTo>
                    <a:cubicBezTo>
                      <a:pt x="1317" y="4551"/>
                      <a:pt x="3006" y="6611"/>
                      <a:pt x="5210" y="6640"/>
                    </a:cubicBezTo>
                    <a:cubicBezTo>
                      <a:pt x="5381" y="6640"/>
                      <a:pt x="5582" y="6640"/>
                      <a:pt x="5782" y="6583"/>
                    </a:cubicBezTo>
                    <a:cubicBezTo>
                      <a:pt x="7700" y="6296"/>
                      <a:pt x="9274" y="4236"/>
                      <a:pt x="10533" y="372"/>
                    </a:cubicBezTo>
                    <a:lnTo>
                      <a:pt x="9560" y="57"/>
                    </a:lnTo>
                    <a:cubicBezTo>
                      <a:pt x="8367" y="3750"/>
                      <a:pt x="6892" y="5610"/>
                      <a:pt x="5247" y="5610"/>
                    </a:cubicBezTo>
                    <a:cubicBezTo>
                      <a:pt x="5235" y="5610"/>
                      <a:pt x="5222" y="5610"/>
                      <a:pt x="5210" y="5610"/>
                    </a:cubicBezTo>
                    <a:cubicBezTo>
                      <a:pt x="3550" y="5610"/>
                      <a:pt x="2119" y="3721"/>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4"/>
              <p:cNvSpPr/>
              <p:nvPr/>
            </p:nvSpPr>
            <p:spPr>
              <a:xfrm>
                <a:off x="7565838" y="1173024"/>
                <a:ext cx="216778" cy="664684"/>
              </a:xfrm>
              <a:custGeom>
                <a:avLst/>
                <a:gdLst/>
                <a:ahLst/>
                <a:cxnLst/>
                <a:rect l="l" t="t" r="r" b="b"/>
                <a:pathLst>
                  <a:path w="3006" h="9217" extrusionOk="0">
                    <a:moveTo>
                      <a:pt x="89" y="0"/>
                    </a:moveTo>
                    <a:cubicBezTo>
                      <a:pt x="60" y="0"/>
                      <a:pt x="30" y="1"/>
                      <a:pt x="0" y="2"/>
                    </a:cubicBezTo>
                    <a:lnTo>
                      <a:pt x="0" y="517"/>
                    </a:lnTo>
                    <a:cubicBezTo>
                      <a:pt x="32" y="515"/>
                      <a:pt x="63" y="515"/>
                      <a:pt x="94" y="515"/>
                    </a:cubicBezTo>
                    <a:cubicBezTo>
                      <a:pt x="747" y="515"/>
                      <a:pt x="1365" y="798"/>
                      <a:pt x="1774" y="1289"/>
                    </a:cubicBezTo>
                    <a:cubicBezTo>
                      <a:pt x="2375" y="2062"/>
                      <a:pt x="2490" y="3293"/>
                      <a:pt x="2147" y="4867"/>
                    </a:cubicBezTo>
                    <a:cubicBezTo>
                      <a:pt x="1832" y="6183"/>
                      <a:pt x="1488" y="7614"/>
                      <a:pt x="1030" y="9045"/>
                    </a:cubicBezTo>
                    <a:lnTo>
                      <a:pt x="1488" y="9217"/>
                    </a:lnTo>
                    <a:cubicBezTo>
                      <a:pt x="1975" y="7757"/>
                      <a:pt x="2318" y="6326"/>
                      <a:pt x="2604" y="4981"/>
                    </a:cubicBezTo>
                    <a:cubicBezTo>
                      <a:pt x="3005" y="3236"/>
                      <a:pt x="2862" y="1862"/>
                      <a:pt x="2175" y="975"/>
                    </a:cubicBezTo>
                    <a:cubicBezTo>
                      <a:pt x="1651" y="368"/>
                      <a:pt x="887" y="0"/>
                      <a:pt x="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4"/>
              <p:cNvSpPr/>
              <p:nvPr/>
            </p:nvSpPr>
            <p:spPr>
              <a:xfrm>
                <a:off x="7002410" y="1152471"/>
                <a:ext cx="66057" cy="84663"/>
              </a:xfrm>
              <a:custGeom>
                <a:avLst/>
                <a:gdLst/>
                <a:ahLst/>
                <a:cxnLst/>
                <a:rect l="l" t="t" r="r" b="b"/>
                <a:pathLst>
                  <a:path w="916" h="1174" extrusionOk="0">
                    <a:moveTo>
                      <a:pt x="744" y="0"/>
                    </a:moveTo>
                    <a:lnTo>
                      <a:pt x="0" y="115"/>
                    </a:lnTo>
                    <a:lnTo>
                      <a:pt x="143" y="1174"/>
                    </a:lnTo>
                    <a:lnTo>
                      <a:pt x="916" y="1031"/>
                    </a:lnTo>
                    <a:lnTo>
                      <a:pt x="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4"/>
              <p:cNvSpPr/>
              <p:nvPr/>
            </p:nvSpPr>
            <p:spPr>
              <a:xfrm>
                <a:off x="7056063" y="1115044"/>
                <a:ext cx="165143" cy="134711"/>
              </a:xfrm>
              <a:custGeom>
                <a:avLst/>
                <a:gdLst/>
                <a:ahLst/>
                <a:cxnLst/>
                <a:rect l="l" t="t" r="r" b="b"/>
                <a:pathLst>
                  <a:path w="2290" h="1868" extrusionOk="0">
                    <a:moveTo>
                      <a:pt x="721" y="0"/>
                    </a:moveTo>
                    <a:cubicBezTo>
                      <a:pt x="467" y="0"/>
                      <a:pt x="233" y="131"/>
                      <a:pt x="0" y="519"/>
                    </a:cubicBezTo>
                    <a:lnTo>
                      <a:pt x="57" y="806"/>
                    </a:lnTo>
                    <a:lnTo>
                      <a:pt x="115" y="1235"/>
                    </a:lnTo>
                    <a:lnTo>
                      <a:pt x="172" y="1550"/>
                    </a:lnTo>
                    <a:cubicBezTo>
                      <a:pt x="420" y="1779"/>
                      <a:pt x="630" y="1868"/>
                      <a:pt x="818" y="1868"/>
                    </a:cubicBezTo>
                    <a:cubicBezTo>
                      <a:pt x="913" y="1868"/>
                      <a:pt x="1002" y="1845"/>
                      <a:pt x="1088" y="1807"/>
                    </a:cubicBezTo>
                    <a:cubicBezTo>
                      <a:pt x="1345" y="1664"/>
                      <a:pt x="2232" y="1263"/>
                      <a:pt x="2290" y="777"/>
                    </a:cubicBezTo>
                    <a:cubicBezTo>
                      <a:pt x="2290" y="748"/>
                      <a:pt x="2290" y="720"/>
                      <a:pt x="2290" y="691"/>
                    </a:cubicBezTo>
                    <a:cubicBezTo>
                      <a:pt x="2290" y="662"/>
                      <a:pt x="2261" y="634"/>
                      <a:pt x="2261" y="605"/>
                    </a:cubicBezTo>
                    <a:cubicBezTo>
                      <a:pt x="2061" y="147"/>
                      <a:pt x="1088" y="33"/>
                      <a:pt x="801" y="4"/>
                    </a:cubicBezTo>
                    <a:cubicBezTo>
                      <a:pt x="774" y="2"/>
                      <a:pt x="748"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4"/>
              <p:cNvSpPr/>
              <p:nvPr/>
            </p:nvSpPr>
            <p:spPr>
              <a:xfrm>
                <a:off x="7072577" y="1060525"/>
                <a:ext cx="288965" cy="163268"/>
              </a:xfrm>
              <a:custGeom>
                <a:avLst/>
                <a:gdLst/>
                <a:ahLst/>
                <a:cxnLst/>
                <a:rect l="l" t="t" r="r" b="b"/>
                <a:pathLst>
                  <a:path w="4007" h="2264" extrusionOk="0">
                    <a:moveTo>
                      <a:pt x="2369" y="1"/>
                    </a:moveTo>
                    <a:cubicBezTo>
                      <a:pt x="2196" y="1"/>
                      <a:pt x="2016" y="15"/>
                      <a:pt x="1832" y="45"/>
                    </a:cubicBezTo>
                    <a:cubicBezTo>
                      <a:pt x="773" y="188"/>
                      <a:pt x="0" y="817"/>
                      <a:pt x="115" y="1447"/>
                    </a:cubicBezTo>
                    <a:cubicBezTo>
                      <a:pt x="185" y="1943"/>
                      <a:pt x="842" y="2264"/>
                      <a:pt x="1648" y="2264"/>
                    </a:cubicBezTo>
                    <a:cubicBezTo>
                      <a:pt x="1819" y="2264"/>
                      <a:pt x="1996" y="2250"/>
                      <a:pt x="2175" y="2220"/>
                    </a:cubicBezTo>
                    <a:cubicBezTo>
                      <a:pt x="3234" y="2077"/>
                      <a:pt x="4007" y="1447"/>
                      <a:pt x="3892" y="817"/>
                    </a:cubicBezTo>
                    <a:cubicBezTo>
                      <a:pt x="3821" y="321"/>
                      <a:pt x="3185" y="1"/>
                      <a:pt x="2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4"/>
              <p:cNvSpPr/>
              <p:nvPr/>
            </p:nvSpPr>
            <p:spPr>
              <a:xfrm>
                <a:off x="7569948" y="1150380"/>
                <a:ext cx="66129" cy="84735"/>
              </a:xfrm>
              <a:custGeom>
                <a:avLst/>
                <a:gdLst/>
                <a:ahLst/>
                <a:cxnLst/>
                <a:rect l="l" t="t" r="r" b="b"/>
                <a:pathLst>
                  <a:path w="917" h="1175" extrusionOk="0">
                    <a:moveTo>
                      <a:pt x="172" y="1"/>
                    </a:moveTo>
                    <a:lnTo>
                      <a:pt x="0" y="1060"/>
                    </a:lnTo>
                    <a:lnTo>
                      <a:pt x="773" y="1174"/>
                    </a:lnTo>
                    <a:lnTo>
                      <a:pt x="916" y="115"/>
                    </a:lnTo>
                    <a:lnTo>
                      <a:pt x="1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4"/>
              <p:cNvSpPr/>
              <p:nvPr/>
            </p:nvSpPr>
            <p:spPr>
              <a:xfrm>
                <a:off x="7417211" y="1115044"/>
                <a:ext cx="163124" cy="134278"/>
              </a:xfrm>
              <a:custGeom>
                <a:avLst/>
                <a:gdLst/>
                <a:ahLst/>
                <a:cxnLst/>
                <a:rect l="l" t="t" r="r" b="b"/>
                <a:pathLst>
                  <a:path w="2262" h="1862" extrusionOk="0">
                    <a:moveTo>
                      <a:pt x="1541" y="0"/>
                    </a:moveTo>
                    <a:cubicBezTo>
                      <a:pt x="1514" y="0"/>
                      <a:pt x="1487" y="1"/>
                      <a:pt x="1460" y="4"/>
                    </a:cubicBezTo>
                    <a:cubicBezTo>
                      <a:pt x="1203" y="33"/>
                      <a:pt x="229" y="176"/>
                      <a:pt x="29" y="634"/>
                    </a:cubicBezTo>
                    <a:cubicBezTo>
                      <a:pt x="1" y="662"/>
                      <a:pt x="1" y="662"/>
                      <a:pt x="1" y="691"/>
                    </a:cubicBezTo>
                    <a:cubicBezTo>
                      <a:pt x="1" y="720"/>
                      <a:pt x="1" y="748"/>
                      <a:pt x="1" y="777"/>
                    </a:cubicBezTo>
                    <a:cubicBezTo>
                      <a:pt x="58" y="1292"/>
                      <a:pt x="945" y="1693"/>
                      <a:pt x="1203" y="1807"/>
                    </a:cubicBezTo>
                    <a:cubicBezTo>
                      <a:pt x="1291" y="1843"/>
                      <a:pt x="1380" y="1862"/>
                      <a:pt x="1470" y="1862"/>
                    </a:cubicBezTo>
                    <a:cubicBezTo>
                      <a:pt x="1671" y="1862"/>
                      <a:pt x="1881" y="1767"/>
                      <a:pt x="2118" y="1550"/>
                    </a:cubicBezTo>
                    <a:lnTo>
                      <a:pt x="2176" y="1235"/>
                    </a:lnTo>
                    <a:lnTo>
                      <a:pt x="2233" y="806"/>
                    </a:lnTo>
                    <a:lnTo>
                      <a:pt x="2261" y="491"/>
                    </a:lnTo>
                    <a:cubicBezTo>
                      <a:pt x="2028" y="128"/>
                      <a:pt x="1795" y="0"/>
                      <a:pt x="1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4"/>
              <p:cNvSpPr/>
              <p:nvPr/>
            </p:nvSpPr>
            <p:spPr>
              <a:xfrm>
                <a:off x="7276876" y="1061535"/>
                <a:ext cx="286946" cy="164206"/>
              </a:xfrm>
              <a:custGeom>
                <a:avLst/>
                <a:gdLst/>
                <a:ahLst/>
                <a:cxnLst/>
                <a:rect l="l" t="t" r="r" b="b"/>
                <a:pathLst>
                  <a:path w="3979" h="2277" extrusionOk="0">
                    <a:moveTo>
                      <a:pt x="1707" y="0"/>
                    </a:moveTo>
                    <a:cubicBezTo>
                      <a:pt x="861" y="0"/>
                      <a:pt x="160" y="347"/>
                      <a:pt x="86" y="861"/>
                    </a:cubicBezTo>
                    <a:cubicBezTo>
                      <a:pt x="0" y="1462"/>
                      <a:pt x="773" y="2091"/>
                      <a:pt x="1832" y="2234"/>
                    </a:cubicBezTo>
                    <a:cubicBezTo>
                      <a:pt x="2007" y="2263"/>
                      <a:pt x="2178" y="2276"/>
                      <a:pt x="2342" y="2276"/>
                    </a:cubicBezTo>
                    <a:cubicBezTo>
                      <a:pt x="3171" y="2276"/>
                      <a:pt x="3821" y="1930"/>
                      <a:pt x="3893" y="1404"/>
                    </a:cubicBezTo>
                    <a:cubicBezTo>
                      <a:pt x="3978" y="803"/>
                      <a:pt x="3206" y="202"/>
                      <a:pt x="2147" y="31"/>
                    </a:cubicBezTo>
                    <a:cubicBezTo>
                      <a:pt x="1998" y="10"/>
                      <a:pt x="1850" y="0"/>
                      <a:pt x="1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4"/>
              <p:cNvSpPr/>
              <p:nvPr/>
            </p:nvSpPr>
            <p:spPr>
              <a:xfrm>
                <a:off x="4913765" y="1955394"/>
                <a:ext cx="217066" cy="179638"/>
              </a:xfrm>
              <a:custGeom>
                <a:avLst/>
                <a:gdLst/>
                <a:ahLst/>
                <a:cxnLst/>
                <a:rect l="l" t="t" r="r" b="b"/>
                <a:pathLst>
                  <a:path w="3010" h="2491" extrusionOk="0">
                    <a:moveTo>
                      <a:pt x="1603" y="0"/>
                    </a:moveTo>
                    <a:cubicBezTo>
                      <a:pt x="1517" y="0"/>
                      <a:pt x="1431" y="9"/>
                      <a:pt x="1346" y="28"/>
                    </a:cubicBezTo>
                    <a:cubicBezTo>
                      <a:pt x="258" y="285"/>
                      <a:pt x="0" y="1688"/>
                      <a:pt x="945" y="2289"/>
                    </a:cubicBezTo>
                    <a:cubicBezTo>
                      <a:pt x="1164" y="2428"/>
                      <a:pt x="1396" y="2491"/>
                      <a:pt x="1619" y="2491"/>
                    </a:cubicBezTo>
                    <a:cubicBezTo>
                      <a:pt x="2358" y="2491"/>
                      <a:pt x="3010" y="1807"/>
                      <a:pt x="2834" y="972"/>
                    </a:cubicBezTo>
                    <a:cubicBezTo>
                      <a:pt x="2709" y="400"/>
                      <a:pt x="2173"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64"/>
            <p:cNvGrpSpPr/>
            <p:nvPr/>
          </p:nvGrpSpPr>
          <p:grpSpPr>
            <a:xfrm>
              <a:off x="7414457" y="2192098"/>
              <a:ext cx="849904" cy="2412145"/>
              <a:chOff x="6603185" y="2152793"/>
              <a:chExt cx="887165" cy="2517897"/>
            </a:xfrm>
          </p:grpSpPr>
          <p:sp>
            <p:nvSpPr>
              <p:cNvPr id="822" name="Google Shape;822;p64"/>
              <p:cNvSpPr/>
              <p:nvPr/>
            </p:nvSpPr>
            <p:spPr>
              <a:xfrm>
                <a:off x="6672660" y="2152793"/>
                <a:ext cx="522077" cy="436681"/>
              </a:xfrm>
              <a:custGeom>
                <a:avLst/>
                <a:gdLst/>
                <a:ahLst/>
                <a:cxnLst/>
                <a:rect l="l" t="t" r="r" b="b"/>
                <a:pathLst>
                  <a:path w="4952" h="4142" extrusionOk="0">
                    <a:moveTo>
                      <a:pt x="2541" y="1"/>
                    </a:moveTo>
                    <a:cubicBezTo>
                      <a:pt x="1450" y="1"/>
                      <a:pt x="1002" y="821"/>
                      <a:pt x="1002" y="821"/>
                    </a:cubicBezTo>
                    <a:cubicBezTo>
                      <a:pt x="1002" y="821"/>
                      <a:pt x="0" y="907"/>
                      <a:pt x="258" y="2424"/>
                    </a:cubicBezTo>
                    <a:cubicBezTo>
                      <a:pt x="315" y="2767"/>
                      <a:pt x="344" y="3054"/>
                      <a:pt x="372" y="3311"/>
                    </a:cubicBezTo>
                    <a:cubicBezTo>
                      <a:pt x="773" y="3683"/>
                      <a:pt x="1288" y="3912"/>
                      <a:pt x="1832" y="3969"/>
                    </a:cubicBezTo>
                    <a:cubicBezTo>
                      <a:pt x="2004" y="3998"/>
                      <a:pt x="2147" y="4055"/>
                      <a:pt x="2261" y="4141"/>
                    </a:cubicBezTo>
                    <a:lnTo>
                      <a:pt x="2862" y="3998"/>
                    </a:lnTo>
                    <a:cubicBezTo>
                      <a:pt x="3234" y="3941"/>
                      <a:pt x="3606" y="3798"/>
                      <a:pt x="3921" y="3626"/>
                    </a:cubicBezTo>
                    <a:cubicBezTo>
                      <a:pt x="3978" y="3426"/>
                      <a:pt x="4951" y="707"/>
                      <a:pt x="3434" y="163"/>
                    </a:cubicBezTo>
                    <a:cubicBezTo>
                      <a:pt x="3098" y="47"/>
                      <a:pt x="2801" y="1"/>
                      <a:pt x="254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4"/>
              <p:cNvSpPr/>
              <p:nvPr/>
            </p:nvSpPr>
            <p:spPr>
              <a:xfrm>
                <a:off x="7082976" y="2619515"/>
                <a:ext cx="168368" cy="242694"/>
              </a:xfrm>
              <a:custGeom>
                <a:avLst/>
                <a:gdLst/>
                <a:ahLst/>
                <a:cxnLst/>
                <a:rect l="l" t="t" r="r" b="b"/>
                <a:pathLst>
                  <a:path w="1597" h="2302" extrusionOk="0">
                    <a:moveTo>
                      <a:pt x="0" y="0"/>
                    </a:moveTo>
                    <a:cubicBezTo>
                      <a:pt x="0" y="0"/>
                      <a:pt x="172" y="1460"/>
                      <a:pt x="258" y="1689"/>
                    </a:cubicBezTo>
                    <a:cubicBezTo>
                      <a:pt x="344" y="1946"/>
                      <a:pt x="630" y="1946"/>
                      <a:pt x="659" y="2004"/>
                    </a:cubicBezTo>
                    <a:cubicBezTo>
                      <a:pt x="690" y="2020"/>
                      <a:pt x="1042" y="2302"/>
                      <a:pt x="1283" y="2302"/>
                    </a:cubicBezTo>
                    <a:cubicBezTo>
                      <a:pt x="1474" y="2302"/>
                      <a:pt x="1596" y="2123"/>
                      <a:pt x="1431" y="1489"/>
                    </a:cubicBezTo>
                    <a:cubicBezTo>
                      <a:pt x="1031" y="29"/>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4"/>
              <p:cNvSpPr/>
              <p:nvPr/>
            </p:nvSpPr>
            <p:spPr>
              <a:xfrm>
                <a:off x="6932112" y="3446268"/>
                <a:ext cx="262620" cy="1155696"/>
              </a:xfrm>
              <a:custGeom>
                <a:avLst/>
                <a:gdLst/>
                <a:ahLst/>
                <a:cxnLst/>
                <a:rect l="l" t="t" r="r" b="b"/>
                <a:pathLst>
                  <a:path w="2491" h="10962" extrusionOk="0">
                    <a:moveTo>
                      <a:pt x="0" y="0"/>
                    </a:moveTo>
                    <a:lnTo>
                      <a:pt x="430" y="10961"/>
                    </a:lnTo>
                    <a:lnTo>
                      <a:pt x="1374" y="10961"/>
                    </a:lnTo>
                    <a:lnTo>
                      <a:pt x="2490" y="2347"/>
                    </a:lnTo>
                    <a:lnTo>
                      <a:pt x="24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4"/>
              <p:cNvSpPr/>
              <p:nvPr/>
            </p:nvSpPr>
            <p:spPr>
              <a:xfrm>
                <a:off x="6684678" y="3446268"/>
                <a:ext cx="262620" cy="1155696"/>
              </a:xfrm>
              <a:custGeom>
                <a:avLst/>
                <a:gdLst/>
                <a:ahLst/>
                <a:cxnLst/>
                <a:rect l="l" t="t" r="r" b="b"/>
                <a:pathLst>
                  <a:path w="2491" h="10962" extrusionOk="0">
                    <a:moveTo>
                      <a:pt x="1" y="0"/>
                    </a:moveTo>
                    <a:lnTo>
                      <a:pt x="430" y="10961"/>
                    </a:lnTo>
                    <a:lnTo>
                      <a:pt x="1346" y="10961"/>
                    </a:lnTo>
                    <a:lnTo>
                      <a:pt x="2491" y="2347"/>
                    </a:lnTo>
                    <a:lnTo>
                      <a:pt x="24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4"/>
              <p:cNvSpPr/>
              <p:nvPr/>
            </p:nvSpPr>
            <p:spPr>
              <a:xfrm>
                <a:off x="6687736" y="3563924"/>
                <a:ext cx="256505" cy="166048"/>
              </a:xfrm>
              <a:custGeom>
                <a:avLst/>
                <a:gdLst/>
                <a:ahLst/>
                <a:cxnLst/>
                <a:rect l="l" t="t" r="r" b="b"/>
                <a:pathLst>
                  <a:path w="2433" h="1575" extrusionOk="0">
                    <a:moveTo>
                      <a:pt x="1345" y="0"/>
                    </a:moveTo>
                    <a:cubicBezTo>
                      <a:pt x="887" y="29"/>
                      <a:pt x="458" y="115"/>
                      <a:pt x="0" y="258"/>
                    </a:cubicBezTo>
                    <a:lnTo>
                      <a:pt x="57" y="1574"/>
                    </a:lnTo>
                    <a:cubicBezTo>
                      <a:pt x="1031" y="1574"/>
                      <a:pt x="2433" y="1403"/>
                      <a:pt x="2433" y="1403"/>
                    </a:cubicBezTo>
                    <a:lnTo>
                      <a:pt x="2347" y="286"/>
                    </a:lnTo>
                    <a:cubicBezTo>
                      <a:pt x="2032" y="172"/>
                      <a:pt x="1689" y="57"/>
                      <a:pt x="1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4"/>
              <p:cNvSpPr/>
              <p:nvPr/>
            </p:nvSpPr>
            <p:spPr>
              <a:xfrm>
                <a:off x="6726954" y="4601846"/>
                <a:ext cx="227407" cy="68844"/>
              </a:xfrm>
              <a:custGeom>
                <a:avLst/>
                <a:gdLst/>
                <a:ahLst/>
                <a:cxnLst/>
                <a:rect l="l" t="t" r="r" b="b"/>
                <a:pathLst>
                  <a:path w="2157" h="653" extrusionOk="0">
                    <a:moveTo>
                      <a:pt x="0" y="0"/>
                    </a:moveTo>
                    <a:lnTo>
                      <a:pt x="0" y="601"/>
                    </a:lnTo>
                    <a:cubicBezTo>
                      <a:pt x="0" y="601"/>
                      <a:pt x="967" y="652"/>
                      <a:pt x="1603" y="652"/>
                    </a:cubicBezTo>
                    <a:cubicBezTo>
                      <a:pt x="1921" y="652"/>
                      <a:pt x="2156" y="639"/>
                      <a:pt x="2147" y="601"/>
                    </a:cubicBezTo>
                    <a:cubicBezTo>
                      <a:pt x="2147" y="487"/>
                      <a:pt x="945" y="0"/>
                      <a:pt x="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4"/>
              <p:cNvSpPr/>
              <p:nvPr/>
            </p:nvSpPr>
            <p:spPr>
              <a:xfrm>
                <a:off x="6932112" y="3446268"/>
                <a:ext cx="262620" cy="331991"/>
              </a:xfrm>
              <a:custGeom>
                <a:avLst/>
                <a:gdLst/>
                <a:ahLst/>
                <a:cxnLst/>
                <a:rect l="l" t="t" r="r" b="b"/>
                <a:pathLst>
                  <a:path w="2491" h="3149" extrusionOk="0">
                    <a:moveTo>
                      <a:pt x="1231" y="0"/>
                    </a:moveTo>
                    <a:lnTo>
                      <a:pt x="258" y="29"/>
                    </a:lnTo>
                    <a:lnTo>
                      <a:pt x="0" y="687"/>
                    </a:lnTo>
                    <a:lnTo>
                      <a:pt x="115" y="3148"/>
                    </a:lnTo>
                    <a:lnTo>
                      <a:pt x="2490" y="2261"/>
                    </a:lnTo>
                    <a:lnTo>
                      <a:pt x="2490" y="630"/>
                    </a:lnTo>
                    <a:cubicBezTo>
                      <a:pt x="2090" y="401"/>
                      <a:pt x="1660" y="200"/>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4"/>
              <p:cNvSpPr/>
              <p:nvPr/>
            </p:nvSpPr>
            <p:spPr>
              <a:xfrm>
                <a:off x="6639451" y="2619515"/>
                <a:ext cx="606524" cy="1092334"/>
              </a:xfrm>
              <a:custGeom>
                <a:avLst/>
                <a:gdLst/>
                <a:ahLst/>
                <a:cxnLst/>
                <a:rect l="l" t="t" r="r" b="b"/>
                <a:pathLst>
                  <a:path w="5753" h="10361" extrusionOk="0">
                    <a:moveTo>
                      <a:pt x="2118" y="0"/>
                    </a:moveTo>
                    <a:cubicBezTo>
                      <a:pt x="2118" y="0"/>
                      <a:pt x="1231" y="58"/>
                      <a:pt x="659" y="172"/>
                    </a:cubicBezTo>
                    <a:lnTo>
                      <a:pt x="802" y="5180"/>
                    </a:lnTo>
                    <a:lnTo>
                      <a:pt x="0" y="9731"/>
                    </a:lnTo>
                    <a:cubicBezTo>
                      <a:pt x="0" y="9731"/>
                      <a:pt x="1497" y="10344"/>
                      <a:pt x="2787" y="10344"/>
                    </a:cubicBezTo>
                    <a:cubicBezTo>
                      <a:pt x="2890" y="10344"/>
                      <a:pt x="2992" y="10340"/>
                      <a:pt x="3091" y="10332"/>
                    </a:cubicBezTo>
                    <a:lnTo>
                      <a:pt x="3435" y="8014"/>
                    </a:lnTo>
                    <a:lnTo>
                      <a:pt x="3606" y="10361"/>
                    </a:lnTo>
                    <a:cubicBezTo>
                      <a:pt x="4350" y="10332"/>
                      <a:pt x="5066" y="10189"/>
                      <a:pt x="5753" y="9931"/>
                    </a:cubicBezTo>
                    <a:lnTo>
                      <a:pt x="5037" y="5180"/>
                    </a:lnTo>
                    <a:cubicBezTo>
                      <a:pt x="4923" y="4408"/>
                      <a:pt x="4894" y="3606"/>
                      <a:pt x="5009" y="2834"/>
                    </a:cubicBezTo>
                    <a:cubicBezTo>
                      <a:pt x="5095" y="2376"/>
                      <a:pt x="5066" y="1918"/>
                      <a:pt x="4866" y="1517"/>
                    </a:cubicBezTo>
                    <a:cubicBezTo>
                      <a:pt x="4780" y="1345"/>
                      <a:pt x="4694" y="1174"/>
                      <a:pt x="4608" y="1031"/>
                    </a:cubicBezTo>
                    <a:lnTo>
                      <a:pt x="42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4"/>
              <p:cNvSpPr/>
              <p:nvPr/>
            </p:nvSpPr>
            <p:spPr>
              <a:xfrm>
                <a:off x="6751097" y="2701010"/>
                <a:ext cx="96677" cy="281386"/>
              </a:xfrm>
              <a:custGeom>
                <a:avLst/>
                <a:gdLst/>
                <a:ahLst/>
                <a:cxnLst/>
                <a:rect l="l" t="t" r="r" b="b"/>
                <a:pathLst>
                  <a:path w="917" h="2669" extrusionOk="0">
                    <a:moveTo>
                      <a:pt x="286" y="0"/>
                    </a:moveTo>
                    <a:cubicBezTo>
                      <a:pt x="143" y="744"/>
                      <a:pt x="58" y="1517"/>
                      <a:pt x="0" y="2290"/>
                    </a:cubicBezTo>
                    <a:cubicBezTo>
                      <a:pt x="18" y="2571"/>
                      <a:pt x="25" y="2626"/>
                      <a:pt x="27" y="2626"/>
                    </a:cubicBezTo>
                    <a:cubicBezTo>
                      <a:pt x="29" y="2626"/>
                      <a:pt x="29" y="2604"/>
                      <a:pt x="29" y="2604"/>
                    </a:cubicBezTo>
                    <a:cubicBezTo>
                      <a:pt x="29" y="2604"/>
                      <a:pt x="251" y="2669"/>
                      <a:pt x="472" y="2669"/>
                    </a:cubicBezTo>
                    <a:cubicBezTo>
                      <a:pt x="694" y="2669"/>
                      <a:pt x="916" y="2604"/>
                      <a:pt x="916" y="2347"/>
                    </a:cubicBezTo>
                    <a:cubicBezTo>
                      <a:pt x="887" y="1832"/>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4"/>
              <p:cNvSpPr/>
              <p:nvPr/>
            </p:nvSpPr>
            <p:spPr>
              <a:xfrm>
                <a:off x="6868751" y="2483726"/>
                <a:ext cx="105744" cy="135896"/>
              </a:xfrm>
              <a:custGeom>
                <a:avLst/>
                <a:gdLst/>
                <a:ahLst/>
                <a:cxnLst/>
                <a:rect l="l" t="t" r="r" b="b"/>
                <a:pathLst>
                  <a:path w="1003" h="1289" extrusionOk="0">
                    <a:moveTo>
                      <a:pt x="0" y="1"/>
                    </a:moveTo>
                    <a:lnTo>
                      <a:pt x="0" y="1288"/>
                    </a:lnTo>
                    <a:lnTo>
                      <a:pt x="1002" y="1288"/>
                    </a:lnTo>
                    <a:lnTo>
                      <a:pt x="1002" y="602"/>
                    </a:lnTo>
                    <a:lnTo>
                      <a:pt x="1002" y="1"/>
                    </a:ln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4"/>
              <p:cNvSpPr/>
              <p:nvPr/>
            </p:nvSpPr>
            <p:spPr>
              <a:xfrm>
                <a:off x="6868751" y="2483726"/>
                <a:ext cx="105744" cy="108696"/>
              </a:xfrm>
              <a:custGeom>
                <a:avLst/>
                <a:gdLst/>
                <a:ahLst/>
                <a:cxnLst/>
                <a:rect l="l" t="t" r="r" b="b"/>
                <a:pathLst>
                  <a:path w="1003" h="1031" extrusionOk="0">
                    <a:moveTo>
                      <a:pt x="229" y="1"/>
                    </a:moveTo>
                    <a:lnTo>
                      <a:pt x="0" y="401"/>
                    </a:lnTo>
                    <a:cubicBezTo>
                      <a:pt x="0" y="401"/>
                      <a:pt x="115" y="888"/>
                      <a:pt x="1002" y="1031"/>
                    </a:cubicBezTo>
                    <a:lnTo>
                      <a:pt x="1002" y="86"/>
                    </a:lnTo>
                    <a:lnTo>
                      <a:pt x="945" y="58"/>
                    </a:lnTo>
                    <a:lnTo>
                      <a:pt x="344" y="1"/>
                    </a:ln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4"/>
              <p:cNvSpPr/>
              <p:nvPr/>
            </p:nvSpPr>
            <p:spPr>
              <a:xfrm>
                <a:off x="6721050" y="2267181"/>
                <a:ext cx="346962" cy="286025"/>
              </a:xfrm>
              <a:custGeom>
                <a:avLst/>
                <a:gdLst/>
                <a:ahLst/>
                <a:cxnLst/>
                <a:rect l="l" t="t" r="r" b="b"/>
                <a:pathLst>
                  <a:path w="3291" h="2713" extrusionOk="0">
                    <a:moveTo>
                      <a:pt x="2307" y="0"/>
                    </a:moveTo>
                    <a:cubicBezTo>
                      <a:pt x="2244" y="0"/>
                      <a:pt x="2180" y="8"/>
                      <a:pt x="2117" y="23"/>
                    </a:cubicBezTo>
                    <a:cubicBezTo>
                      <a:pt x="1716" y="51"/>
                      <a:pt x="1344" y="194"/>
                      <a:pt x="1029" y="423"/>
                    </a:cubicBezTo>
                    <a:cubicBezTo>
                      <a:pt x="1058" y="738"/>
                      <a:pt x="972" y="1053"/>
                      <a:pt x="743" y="1282"/>
                    </a:cubicBezTo>
                    <a:cubicBezTo>
                      <a:pt x="743" y="1282"/>
                      <a:pt x="620" y="993"/>
                      <a:pt x="390" y="993"/>
                    </a:cubicBezTo>
                    <a:cubicBezTo>
                      <a:pt x="349" y="993"/>
                      <a:pt x="304" y="1003"/>
                      <a:pt x="257" y="1024"/>
                    </a:cubicBezTo>
                    <a:cubicBezTo>
                      <a:pt x="1" y="1152"/>
                      <a:pt x="156" y="1828"/>
                      <a:pt x="641" y="1828"/>
                    </a:cubicBezTo>
                    <a:cubicBezTo>
                      <a:pt x="699" y="1828"/>
                      <a:pt x="762" y="1818"/>
                      <a:pt x="829" y="1797"/>
                    </a:cubicBezTo>
                    <a:cubicBezTo>
                      <a:pt x="1287" y="2598"/>
                      <a:pt x="1917" y="2713"/>
                      <a:pt x="2088" y="2713"/>
                    </a:cubicBezTo>
                    <a:cubicBezTo>
                      <a:pt x="2918" y="2684"/>
                      <a:pt x="3290" y="1597"/>
                      <a:pt x="3176" y="767"/>
                    </a:cubicBezTo>
                    <a:cubicBezTo>
                      <a:pt x="3126" y="319"/>
                      <a:pt x="2730" y="0"/>
                      <a:pt x="2307" y="0"/>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4"/>
              <p:cNvSpPr/>
              <p:nvPr/>
            </p:nvSpPr>
            <p:spPr>
              <a:xfrm>
                <a:off x="6748039" y="2394747"/>
                <a:ext cx="39324" cy="46810"/>
              </a:xfrm>
              <a:custGeom>
                <a:avLst/>
                <a:gdLst/>
                <a:ahLst/>
                <a:cxnLst/>
                <a:rect l="l" t="t" r="r" b="b"/>
                <a:pathLst>
                  <a:path w="373" h="444" extrusionOk="0">
                    <a:moveTo>
                      <a:pt x="187" y="0"/>
                    </a:moveTo>
                    <a:cubicBezTo>
                      <a:pt x="151" y="0"/>
                      <a:pt x="115" y="15"/>
                      <a:pt x="87" y="43"/>
                    </a:cubicBezTo>
                    <a:cubicBezTo>
                      <a:pt x="1" y="100"/>
                      <a:pt x="87" y="444"/>
                      <a:pt x="373" y="444"/>
                    </a:cubicBezTo>
                    <a:cubicBezTo>
                      <a:pt x="287" y="387"/>
                      <a:pt x="201" y="329"/>
                      <a:pt x="172" y="215"/>
                    </a:cubicBezTo>
                    <a:cubicBezTo>
                      <a:pt x="125" y="96"/>
                      <a:pt x="196" y="36"/>
                      <a:pt x="255" y="36"/>
                    </a:cubicBezTo>
                    <a:cubicBezTo>
                      <a:pt x="266" y="36"/>
                      <a:pt x="277" y="38"/>
                      <a:pt x="287" y="43"/>
                    </a:cubicBezTo>
                    <a:cubicBezTo>
                      <a:pt x="258" y="15"/>
                      <a:pt x="222" y="0"/>
                      <a:pt x="187" y="0"/>
                    </a:cubicBez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4"/>
              <p:cNvSpPr/>
              <p:nvPr/>
            </p:nvSpPr>
            <p:spPr>
              <a:xfrm>
                <a:off x="6820467" y="2619515"/>
                <a:ext cx="193249" cy="256611"/>
              </a:xfrm>
              <a:custGeom>
                <a:avLst/>
                <a:gdLst/>
                <a:ahLst/>
                <a:cxnLst/>
                <a:rect l="l" t="t" r="r" b="b"/>
                <a:pathLst>
                  <a:path w="1833" h="2434" extrusionOk="0">
                    <a:moveTo>
                      <a:pt x="401" y="0"/>
                    </a:moveTo>
                    <a:lnTo>
                      <a:pt x="1" y="29"/>
                    </a:lnTo>
                    <a:lnTo>
                      <a:pt x="1718" y="2433"/>
                    </a:lnTo>
                    <a:lnTo>
                      <a:pt x="1832" y="0"/>
                    </a:ln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4"/>
              <p:cNvSpPr/>
              <p:nvPr/>
            </p:nvSpPr>
            <p:spPr>
              <a:xfrm>
                <a:off x="6868751" y="2688886"/>
                <a:ext cx="141905" cy="187239"/>
              </a:xfrm>
              <a:custGeom>
                <a:avLst/>
                <a:gdLst/>
                <a:ahLst/>
                <a:cxnLst/>
                <a:rect l="l" t="t" r="r" b="b"/>
                <a:pathLst>
                  <a:path w="1346" h="1776" extrusionOk="0">
                    <a:moveTo>
                      <a:pt x="0" y="1"/>
                    </a:moveTo>
                    <a:lnTo>
                      <a:pt x="1260" y="1775"/>
                    </a:lnTo>
                    <a:lnTo>
                      <a:pt x="13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4"/>
              <p:cNvSpPr/>
              <p:nvPr/>
            </p:nvSpPr>
            <p:spPr>
              <a:xfrm>
                <a:off x="7001482" y="2619515"/>
                <a:ext cx="78543" cy="256611"/>
              </a:xfrm>
              <a:custGeom>
                <a:avLst/>
                <a:gdLst/>
                <a:ahLst/>
                <a:cxnLst/>
                <a:rect l="l" t="t" r="r" b="b"/>
                <a:pathLst>
                  <a:path w="745" h="2434" extrusionOk="0">
                    <a:moveTo>
                      <a:pt x="115" y="0"/>
                    </a:moveTo>
                    <a:lnTo>
                      <a:pt x="1" y="2433"/>
                    </a:lnTo>
                    <a:lnTo>
                      <a:pt x="659" y="1603"/>
                    </a:lnTo>
                    <a:lnTo>
                      <a:pt x="344" y="1174"/>
                    </a:lnTo>
                    <a:lnTo>
                      <a:pt x="745" y="1088"/>
                    </a:lnTo>
                    <a:lnTo>
                      <a:pt x="1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4"/>
              <p:cNvSpPr/>
              <p:nvPr/>
            </p:nvSpPr>
            <p:spPr>
              <a:xfrm>
                <a:off x="6820467" y="2622573"/>
                <a:ext cx="181124" cy="253553"/>
              </a:xfrm>
              <a:custGeom>
                <a:avLst/>
                <a:gdLst/>
                <a:ahLst/>
                <a:cxnLst/>
                <a:rect l="l" t="t" r="r" b="b"/>
                <a:pathLst>
                  <a:path w="1718" h="2405" extrusionOk="0">
                    <a:moveTo>
                      <a:pt x="1" y="0"/>
                    </a:moveTo>
                    <a:lnTo>
                      <a:pt x="1" y="1145"/>
                    </a:lnTo>
                    <a:lnTo>
                      <a:pt x="602" y="1345"/>
                    </a:lnTo>
                    <a:lnTo>
                      <a:pt x="401" y="1717"/>
                    </a:lnTo>
                    <a:lnTo>
                      <a:pt x="1718" y="240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4"/>
              <p:cNvSpPr/>
              <p:nvPr/>
            </p:nvSpPr>
            <p:spPr>
              <a:xfrm>
                <a:off x="6977340" y="4601846"/>
                <a:ext cx="226458" cy="68844"/>
              </a:xfrm>
              <a:custGeom>
                <a:avLst/>
                <a:gdLst/>
                <a:ahLst/>
                <a:cxnLst/>
                <a:rect l="l" t="t" r="r" b="b"/>
                <a:pathLst>
                  <a:path w="2148" h="653" extrusionOk="0">
                    <a:moveTo>
                      <a:pt x="1" y="0"/>
                    </a:moveTo>
                    <a:lnTo>
                      <a:pt x="1" y="601"/>
                    </a:lnTo>
                    <a:cubicBezTo>
                      <a:pt x="1" y="601"/>
                      <a:pt x="955" y="652"/>
                      <a:pt x="1591" y="652"/>
                    </a:cubicBezTo>
                    <a:cubicBezTo>
                      <a:pt x="1909" y="652"/>
                      <a:pt x="2147" y="639"/>
                      <a:pt x="2147" y="601"/>
                    </a:cubicBezTo>
                    <a:cubicBezTo>
                      <a:pt x="2119" y="487"/>
                      <a:pt x="945" y="0"/>
                      <a:pt x="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4"/>
              <p:cNvSpPr/>
              <p:nvPr/>
            </p:nvSpPr>
            <p:spPr>
              <a:xfrm>
                <a:off x="7007491" y="2384204"/>
                <a:ext cx="24248" cy="30258"/>
              </a:xfrm>
              <a:custGeom>
                <a:avLst/>
                <a:gdLst/>
                <a:ahLst/>
                <a:cxnLst/>
                <a:rect l="l" t="t" r="r" b="b"/>
                <a:pathLst>
                  <a:path w="230" h="287" extrusionOk="0">
                    <a:moveTo>
                      <a:pt x="115" y="0"/>
                    </a:moveTo>
                    <a:cubicBezTo>
                      <a:pt x="58" y="0"/>
                      <a:pt x="1" y="57"/>
                      <a:pt x="1" y="143"/>
                    </a:cubicBezTo>
                    <a:cubicBezTo>
                      <a:pt x="1" y="229"/>
                      <a:pt x="58" y="286"/>
                      <a:pt x="115" y="286"/>
                    </a:cubicBezTo>
                    <a:cubicBezTo>
                      <a:pt x="173" y="286"/>
                      <a:pt x="230" y="229"/>
                      <a:pt x="230" y="143"/>
                    </a:cubicBezTo>
                    <a:cubicBezTo>
                      <a:pt x="230" y="57"/>
                      <a:pt x="173" y="0"/>
                      <a:pt x="11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4"/>
              <p:cNvSpPr/>
              <p:nvPr/>
            </p:nvSpPr>
            <p:spPr>
              <a:xfrm>
                <a:off x="6944131" y="2399280"/>
                <a:ext cx="42382" cy="63467"/>
              </a:xfrm>
              <a:custGeom>
                <a:avLst/>
                <a:gdLst/>
                <a:ahLst/>
                <a:cxnLst/>
                <a:rect l="l" t="t" r="r" b="b"/>
                <a:pathLst>
                  <a:path w="402" h="602" extrusionOk="0">
                    <a:moveTo>
                      <a:pt x="201" y="0"/>
                    </a:moveTo>
                    <a:cubicBezTo>
                      <a:pt x="144" y="201"/>
                      <a:pt x="230" y="372"/>
                      <a:pt x="230" y="458"/>
                    </a:cubicBezTo>
                    <a:cubicBezTo>
                      <a:pt x="230" y="544"/>
                      <a:pt x="1" y="601"/>
                      <a:pt x="173" y="601"/>
                    </a:cubicBezTo>
                    <a:cubicBezTo>
                      <a:pt x="344" y="601"/>
                      <a:pt x="402" y="515"/>
                      <a:pt x="344" y="429"/>
                    </a:cubicBezTo>
                    <a:cubicBezTo>
                      <a:pt x="258" y="286"/>
                      <a:pt x="230" y="143"/>
                      <a:pt x="201" y="0"/>
                    </a:cubicBezTo>
                    <a:close/>
                  </a:path>
                </a:pathLst>
              </a:custGeom>
              <a:solidFill>
                <a:srgbClr val="E37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4"/>
              <p:cNvSpPr/>
              <p:nvPr/>
            </p:nvSpPr>
            <p:spPr>
              <a:xfrm>
                <a:off x="6998530" y="2361116"/>
                <a:ext cx="51343" cy="17079"/>
              </a:xfrm>
              <a:custGeom>
                <a:avLst/>
                <a:gdLst/>
                <a:ahLst/>
                <a:cxnLst/>
                <a:rect l="l" t="t" r="r" b="b"/>
                <a:pathLst>
                  <a:path w="487" h="162" extrusionOk="0">
                    <a:moveTo>
                      <a:pt x="238" y="0"/>
                    </a:moveTo>
                    <a:cubicBezTo>
                      <a:pt x="168" y="0"/>
                      <a:pt x="95" y="23"/>
                      <a:pt x="29" y="76"/>
                    </a:cubicBezTo>
                    <a:cubicBezTo>
                      <a:pt x="0" y="76"/>
                      <a:pt x="0" y="105"/>
                      <a:pt x="29" y="133"/>
                    </a:cubicBezTo>
                    <a:lnTo>
                      <a:pt x="86" y="133"/>
                    </a:lnTo>
                    <a:cubicBezTo>
                      <a:pt x="129" y="90"/>
                      <a:pt x="186" y="69"/>
                      <a:pt x="247" y="69"/>
                    </a:cubicBezTo>
                    <a:cubicBezTo>
                      <a:pt x="308" y="69"/>
                      <a:pt x="372" y="90"/>
                      <a:pt x="429" y="133"/>
                    </a:cubicBezTo>
                    <a:cubicBezTo>
                      <a:pt x="429" y="133"/>
                      <a:pt x="429" y="162"/>
                      <a:pt x="429" y="162"/>
                    </a:cubicBezTo>
                    <a:lnTo>
                      <a:pt x="458" y="162"/>
                    </a:lnTo>
                    <a:cubicBezTo>
                      <a:pt x="487" y="133"/>
                      <a:pt x="487" y="105"/>
                      <a:pt x="458" y="76"/>
                    </a:cubicBezTo>
                    <a:cubicBezTo>
                      <a:pt x="397" y="30"/>
                      <a:pt x="319" y="0"/>
                      <a:pt x="238"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4"/>
              <p:cNvSpPr/>
              <p:nvPr/>
            </p:nvSpPr>
            <p:spPr>
              <a:xfrm>
                <a:off x="7019615" y="2387156"/>
                <a:ext cx="21191" cy="3163"/>
              </a:xfrm>
              <a:custGeom>
                <a:avLst/>
                <a:gdLst/>
                <a:ahLst/>
                <a:cxnLst/>
                <a:rect l="l" t="t" r="r" b="b"/>
                <a:pathLst>
                  <a:path w="201" h="30" extrusionOk="0">
                    <a:moveTo>
                      <a:pt x="0" y="1"/>
                    </a:moveTo>
                    <a:cubicBezTo>
                      <a:pt x="0" y="1"/>
                      <a:pt x="0" y="1"/>
                      <a:pt x="0" y="29"/>
                    </a:cubicBezTo>
                    <a:lnTo>
                      <a:pt x="201" y="29"/>
                    </a:lnTo>
                    <a:cubicBezTo>
                      <a:pt x="201" y="1"/>
                      <a:pt x="201" y="1"/>
                      <a:pt x="20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4"/>
              <p:cNvSpPr/>
              <p:nvPr/>
            </p:nvSpPr>
            <p:spPr>
              <a:xfrm>
                <a:off x="7016558" y="2387156"/>
                <a:ext cx="21296" cy="9172"/>
              </a:xfrm>
              <a:custGeom>
                <a:avLst/>
                <a:gdLst/>
                <a:ahLst/>
                <a:cxnLst/>
                <a:rect l="l" t="t" r="r" b="b"/>
                <a:pathLst>
                  <a:path w="202" h="87" extrusionOk="0">
                    <a:moveTo>
                      <a:pt x="29" y="1"/>
                    </a:moveTo>
                    <a:cubicBezTo>
                      <a:pt x="29" y="1"/>
                      <a:pt x="1" y="29"/>
                      <a:pt x="29" y="58"/>
                    </a:cubicBezTo>
                    <a:cubicBezTo>
                      <a:pt x="87" y="87"/>
                      <a:pt x="144" y="87"/>
                      <a:pt x="201" y="87"/>
                    </a:cubicBezTo>
                    <a:cubicBezTo>
                      <a:pt x="201" y="87"/>
                      <a:pt x="201" y="58"/>
                      <a:pt x="201" y="58"/>
                    </a:cubicBezTo>
                    <a:cubicBezTo>
                      <a:pt x="144" y="58"/>
                      <a:pt x="87" y="29"/>
                      <a:pt x="29"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4"/>
              <p:cNvSpPr/>
              <p:nvPr/>
            </p:nvSpPr>
            <p:spPr>
              <a:xfrm>
                <a:off x="6892894" y="2384204"/>
                <a:ext cx="24248" cy="30258"/>
              </a:xfrm>
              <a:custGeom>
                <a:avLst/>
                <a:gdLst/>
                <a:ahLst/>
                <a:cxnLst/>
                <a:rect l="l" t="t" r="r" b="b"/>
                <a:pathLst>
                  <a:path w="230" h="287" extrusionOk="0">
                    <a:moveTo>
                      <a:pt x="115" y="0"/>
                    </a:moveTo>
                    <a:cubicBezTo>
                      <a:pt x="58" y="0"/>
                      <a:pt x="0" y="57"/>
                      <a:pt x="0" y="143"/>
                    </a:cubicBezTo>
                    <a:cubicBezTo>
                      <a:pt x="0" y="229"/>
                      <a:pt x="58" y="286"/>
                      <a:pt x="115" y="286"/>
                    </a:cubicBezTo>
                    <a:cubicBezTo>
                      <a:pt x="172" y="286"/>
                      <a:pt x="229" y="229"/>
                      <a:pt x="229" y="143"/>
                    </a:cubicBezTo>
                    <a:cubicBezTo>
                      <a:pt x="229" y="57"/>
                      <a:pt x="172" y="0"/>
                      <a:pt x="11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4"/>
              <p:cNvSpPr/>
              <p:nvPr/>
            </p:nvSpPr>
            <p:spPr>
              <a:xfrm>
                <a:off x="6874761" y="2361116"/>
                <a:ext cx="48391" cy="17079"/>
              </a:xfrm>
              <a:custGeom>
                <a:avLst/>
                <a:gdLst/>
                <a:ahLst/>
                <a:cxnLst/>
                <a:rect l="l" t="t" r="r" b="b"/>
                <a:pathLst>
                  <a:path w="459" h="162" extrusionOk="0">
                    <a:moveTo>
                      <a:pt x="236" y="0"/>
                    </a:moveTo>
                    <a:cubicBezTo>
                      <a:pt x="148" y="0"/>
                      <a:pt x="62" y="30"/>
                      <a:pt x="1" y="76"/>
                    </a:cubicBezTo>
                    <a:cubicBezTo>
                      <a:pt x="1" y="105"/>
                      <a:pt x="1" y="133"/>
                      <a:pt x="1" y="162"/>
                    </a:cubicBezTo>
                    <a:lnTo>
                      <a:pt x="29" y="162"/>
                    </a:lnTo>
                    <a:cubicBezTo>
                      <a:pt x="58" y="162"/>
                      <a:pt x="58" y="133"/>
                      <a:pt x="58" y="133"/>
                    </a:cubicBezTo>
                    <a:cubicBezTo>
                      <a:pt x="101" y="90"/>
                      <a:pt x="158" y="69"/>
                      <a:pt x="215" y="69"/>
                    </a:cubicBezTo>
                    <a:cubicBezTo>
                      <a:pt x="273" y="69"/>
                      <a:pt x="330" y="90"/>
                      <a:pt x="373" y="133"/>
                    </a:cubicBezTo>
                    <a:lnTo>
                      <a:pt x="459" y="133"/>
                    </a:lnTo>
                    <a:cubicBezTo>
                      <a:pt x="459" y="105"/>
                      <a:pt x="459" y="76"/>
                      <a:pt x="459" y="76"/>
                    </a:cubicBezTo>
                    <a:cubicBezTo>
                      <a:pt x="392" y="23"/>
                      <a:pt x="313" y="0"/>
                      <a:pt x="236"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4"/>
              <p:cNvSpPr/>
              <p:nvPr/>
            </p:nvSpPr>
            <p:spPr>
              <a:xfrm>
                <a:off x="6883827" y="2387156"/>
                <a:ext cx="21191" cy="3163"/>
              </a:xfrm>
              <a:custGeom>
                <a:avLst/>
                <a:gdLst/>
                <a:ahLst/>
                <a:cxnLst/>
                <a:rect l="l" t="t" r="r" b="b"/>
                <a:pathLst>
                  <a:path w="201" h="30" extrusionOk="0">
                    <a:moveTo>
                      <a:pt x="1" y="1"/>
                    </a:moveTo>
                    <a:cubicBezTo>
                      <a:pt x="1" y="1"/>
                      <a:pt x="1" y="1"/>
                      <a:pt x="1" y="29"/>
                    </a:cubicBezTo>
                    <a:lnTo>
                      <a:pt x="201" y="29"/>
                    </a:lnTo>
                    <a:lnTo>
                      <a:pt x="172" y="1"/>
                    </a:ln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4"/>
              <p:cNvSpPr/>
              <p:nvPr/>
            </p:nvSpPr>
            <p:spPr>
              <a:xfrm>
                <a:off x="6883827" y="2387156"/>
                <a:ext cx="21191" cy="9172"/>
              </a:xfrm>
              <a:custGeom>
                <a:avLst/>
                <a:gdLst/>
                <a:ahLst/>
                <a:cxnLst/>
                <a:rect l="l" t="t" r="r" b="b"/>
                <a:pathLst>
                  <a:path w="201" h="87" extrusionOk="0">
                    <a:moveTo>
                      <a:pt x="172" y="1"/>
                    </a:moveTo>
                    <a:cubicBezTo>
                      <a:pt x="144" y="29"/>
                      <a:pt x="86" y="58"/>
                      <a:pt x="29" y="58"/>
                    </a:cubicBezTo>
                    <a:lnTo>
                      <a:pt x="1" y="58"/>
                    </a:lnTo>
                    <a:cubicBezTo>
                      <a:pt x="1" y="87"/>
                      <a:pt x="1" y="87"/>
                      <a:pt x="29" y="87"/>
                    </a:cubicBezTo>
                    <a:cubicBezTo>
                      <a:pt x="86" y="87"/>
                      <a:pt x="144" y="58"/>
                      <a:pt x="201" y="29"/>
                    </a:cubicBezTo>
                    <a:cubicBezTo>
                      <a:pt x="201" y="29"/>
                      <a:pt x="201" y="29"/>
                      <a:pt x="20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4"/>
              <p:cNvSpPr/>
              <p:nvPr/>
            </p:nvSpPr>
            <p:spPr>
              <a:xfrm>
                <a:off x="6904912" y="2480669"/>
                <a:ext cx="72534" cy="18661"/>
              </a:xfrm>
              <a:custGeom>
                <a:avLst/>
                <a:gdLst/>
                <a:ahLst/>
                <a:cxnLst/>
                <a:rect l="l" t="t" r="r" b="b"/>
                <a:pathLst>
                  <a:path w="688" h="177" extrusionOk="0">
                    <a:moveTo>
                      <a:pt x="1" y="1"/>
                    </a:moveTo>
                    <a:lnTo>
                      <a:pt x="1" y="1"/>
                    </a:lnTo>
                    <a:cubicBezTo>
                      <a:pt x="101" y="118"/>
                      <a:pt x="250" y="176"/>
                      <a:pt x="396" y="176"/>
                    </a:cubicBezTo>
                    <a:cubicBezTo>
                      <a:pt x="501" y="176"/>
                      <a:pt x="604" y="146"/>
                      <a:pt x="688" y="87"/>
                    </a:cubicBezTo>
                    <a:lnTo>
                      <a:pt x="688" y="87"/>
                    </a:lnTo>
                    <a:cubicBezTo>
                      <a:pt x="611" y="106"/>
                      <a:pt x="535" y="115"/>
                      <a:pt x="459" y="115"/>
                    </a:cubicBezTo>
                    <a:cubicBezTo>
                      <a:pt x="306" y="115"/>
                      <a:pt x="153" y="77"/>
                      <a:pt x="1" y="1"/>
                    </a:cubicBezTo>
                    <a:close/>
                  </a:path>
                </a:pathLst>
              </a:custGeom>
              <a:solidFill>
                <a:srgbClr val="E37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4"/>
              <p:cNvSpPr/>
              <p:nvPr/>
            </p:nvSpPr>
            <p:spPr>
              <a:xfrm>
                <a:off x="6717887" y="2857884"/>
                <a:ext cx="45334" cy="114705"/>
              </a:xfrm>
              <a:custGeom>
                <a:avLst/>
                <a:gdLst/>
                <a:ahLst/>
                <a:cxnLst/>
                <a:rect l="l" t="t" r="r" b="b"/>
                <a:pathLst>
                  <a:path w="430" h="1088" extrusionOk="0">
                    <a:moveTo>
                      <a:pt x="430" y="0"/>
                    </a:moveTo>
                    <a:lnTo>
                      <a:pt x="0" y="258"/>
                    </a:lnTo>
                    <a:lnTo>
                      <a:pt x="29" y="1088"/>
                    </a:lnTo>
                    <a:lnTo>
                      <a:pt x="430" y="0"/>
                    </a:lnTo>
                    <a:close/>
                  </a:path>
                </a:pathLst>
              </a:custGeom>
              <a:solidFill>
                <a:srgbClr val="C4C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4"/>
              <p:cNvSpPr/>
              <p:nvPr/>
            </p:nvSpPr>
            <p:spPr>
              <a:xfrm>
                <a:off x="6913979" y="2770380"/>
                <a:ext cx="120820" cy="108696"/>
              </a:xfrm>
              <a:custGeom>
                <a:avLst/>
                <a:gdLst/>
                <a:ahLst/>
                <a:cxnLst/>
                <a:rect l="l" t="t" r="r" b="b"/>
                <a:pathLst>
                  <a:path w="1146" h="1031" extrusionOk="0">
                    <a:moveTo>
                      <a:pt x="87" y="0"/>
                    </a:moveTo>
                    <a:lnTo>
                      <a:pt x="1" y="86"/>
                    </a:lnTo>
                    <a:lnTo>
                      <a:pt x="1002" y="1031"/>
                    </a:lnTo>
                    <a:lnTo>
                      <a:pt x="1145" y="888"/>
                    </a:lnTo>
                    <a:lnTo>
                      <a:pt x="87" y="0"/>
                    </a:lnTo>
                    <a:close/>
                  </a:path>
                </a:pathLst>
              </a:custGeom>
              <a:solidFill>
                <a:srgbClr val="DBE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4"/>
              <p:cNvSpPr/>
              <p:nvPr/>
            </p:nvSpPr>
            <p:spPr>
              <a:xfrm>
                <a:off x="6877818" y="2740229"/>
                <a:ext cx="45334" cy="39324"/>
              </a:xfrm>
              <a:custGeom>
                <a:avLst/>
                <a:gdLst/>
                <a:ahLst/>
                <a:cxnLst/>
                <a:rect l="l" t="t" r="r" b="b"/>
                <a:pathLst>
                  <a:path w="430" h="373" extrusionOk="0">
                    <a:moveTo>
                      <a:pt x="86" y="0"/>
                    </a:moveTo>
                    <a:lnTo>
                      <a:pt x="0" y="86"/>
                    </a:lnTo>
                    <a:lnTo>
                      <a:pt x="344" y="372"/>
                    </a:lnTo>
                    <a:lnTo>
                      <a:pt x="430" y="286"/>
                    </a:lnTo>
                    <a:lnTo>
                      <a:pt x="86" y="0"/>
                    </a:ln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4"/>
              <p:cNvSpPr/>
              <p:nvPr/>
            </p:nvSpPr>
            <p:spPr>
              <a:xfrm>
                <a:off x="6639451" y="2845760"/>
                <a:ext cx="485915" cy="262198"/>
              </a:xfrm>
              <a:custGeom>
                <a:avLst/>
                <a:gdLst/>
                <a:ahLst/>
                <a:cxnLst/>
                <a:rect l="l" t="t" r="r" b="b"/>
                <a:pathLst>
                  <a:path w="4609" h="2487" extrusionOk="0">
                    <a:moveTo>
                      <a:pt x="3664" y="1"/>
                    </a:moveTo>
                    <a:cubicBezTo>
                      <a:pt x="3521" y="29"/>
                      <a:pt x="3206" y="802"/>
                      <a:pt x="3206" y="802"/>
                    </a:cubicBezTo>
                    <a:lnTo>
                      <a:pt x="1260" y="1060"/>
                    </a:lnTo>
                    <a:lnTo>
                      <a:pt x="1202" y="745"/>
                    </a:lnTo>
                    <a:lnTo>
                      <a:pt x="0" y="859"/>
                    </a:lnTo>
                    <a:cubicBezTo>
                      <a:pt x="0" y="859"/>
                      <a:pt x="0" y="2147"/>
                      <a:pt x="201" y="2433"/>
                    </a:cubicBezTo>
                    <a:cubicBezTo>
                      <a:pt x="225" y="2470"/>
                      <a:pt x="294" y="2486"/>
                      <a:pt x="398" y="2486"/>
                    </a:cubicBezTo>
                    <a:cubicBezTo>
                      <a:pt x="1032" y="2486"/>
                      <a:pt x="2958" y="1871"/>
                      <a:pt x="3721" y="1403"/>
                    </a:cubicBezTo>
                    <a:cubicBezTo>
                      <a:pt x="4608" y="859"/>
                      <a:pt x="4322" y="144"/>
                      <a:pt x="4322" y="144"/>
                    </a:cubicBezTo>
                    <a:cubicBezTo>
                      <a:pt x="4122" y="58"/>
                      <a:pt x="3893" y="29"/>
                      <a:pt x="3664" y="1"/>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4"/>
              <p:cNvSpPr/>
              <p:nvPr/>
            </p:nvSpPr>
            <p:spPr>
              <a:xfrm>
                <a:off x="6639451" y="2942331"/>
                <a:ext cx="132839" cy="78543"/>
              </a:xfrm>
              <a:custGeom>
                <a:avLst/>
                <a:gdLst/>
                <a:ahLst/>
                <a:cxnLst/>
                <a:rect l="l" t="t" r="r" b="b"/>
                <a:pathLst>
                  <a:path w="1260" h="745" extrusionOk="0">
                    <a:moveTo>
                      <a:pt x="143" y="1"/>
                    </a:moveTo>
                    <a:cubicBezTo>
                      <a:pt x="115" y="1"/>
                      <a:pt x="58" y="87"/>
                      <a:pt x="0" y="172"/>
                    </a:cubicBezTo>
                    <a:cubicBezTo>
                      <a:pt x="0" y="315"/>
                      <a:pt x="0" y="544"/>
                      <a:pt x="29" y="745"/>
                    </a:cubicBezTo>
                    <a:lnTo>
                      <a:pt x="1260" y="144"/>
                    </a:lnTo>
                    <a:cubicBezTo>
                      <a:pt x="1260" y="144"/>
                      <a:pt x="287" y="1"/>
                      <a:pt x="143" y="1"/>
                    </a:cubicBez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4"/>
              <p:cNvSpPr/>
              <p:nvPr/>
            </p:nvSpPr>
            <p:spPr>
              <a:xfrm>
                <a:off x="6603185" y="2636384"/>
                <a:ext cx="214334" cy="339266"/>
              </a:xfrm>
              <a:custGeom>
                <a:avLst/>
                <a:gdLst/>
                <a:ahLst/>
                <a:cxnLst/>
                <a:rect l="l" t="t" r="r" b="b"/>
                <a:pathLst>
                  <a:path w="2033" h="3218" extrusionOk="0">
                    <a:moveTo>
                      <a:pt x="1093" y="0"/>
                    </a:moveTo>
                    <a:cubicBezTo>
                      <a:pt x="923" y="0"/>
                      <a:pt x="590" y="73"/>
                      <a:pt x="344" y="584"/>
                    </a:cubicBezTo>
                    <a:cubicBezTo>
                      <a:pt x="1" y="1271"/>
                      <a:pt x="115" y="3217"/>
                      <a:pt x="115" y="3217"/>
                    </a:cubicBezTo>
                    <a:lnTo>
                      <a:pt x="1775" y="3017"/>
                    </a:lnTo>
                    <a:cubicBezTo>
                      <a:pt x="1775" y="3017"/>
                      <a:pt x="2033" y="241"/>
                      <a:pt x="1203" y="12"/>
                    </a:cubicBezTo>
                    <a:cubicBezTo>
                      <a:pt x="1203" y="12"/>
                      <a:pt x="1161" y="0"/>
                      <a:pt x="1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4"/>
              <p:cNvSpPr/>
              <p:nvPr/>
            </p:nvSpPr>
            <p:spPr>
              <a:xfrm>
                <a:off x="6992416" y="2661791"/>
                <a:ext cx="485915" cy="479801"/>
              </a:xfrm>
              <a:custGeom>
                <a:avLst/>
                <a:gdLst/>
                <a:ahLst/>
                <a:cxnLst/>
                <a:rect l="l" t="t" r="r" b="b"/>
                <a:pathLst>
                  <a:path w="4609" h="4551" extrusionOk="0">
                    <a:moveTo>
                      <a:pt x="1231" y="0"/>
                    </a:moveTo>
                    <a:lnTo>
                      <a:pt x="1" y="4551"/>
                    </a:lnTo>
                    <a:lnTo>
                      <a:pt x="3406" y="4551"/>
                    </a:lnTo>
                    <a:lnTo>
                      <a:pt x="4608"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4"/>
              <p:cNvSpPr/>
              <p:nvPr/>
            </p:nvSpPr>
            <p:spPr>
              <a:xfrm>
                <a:off x="7004539" y="2676867"/>
                <a:ext cx="485810" cy="479801"/>
              </a:xfrm>
              <a:custGeom>
                <a:avLst/>
                <a:gdLst/>
                <a:ahLst/>
                <a:cxnLst/>
                <a:rect l="l" t="t" r="r" b="b"/>
                <a:pathLst>
                  <a:path w="4608" h="4551" extrusionOk="0">
                    <a:moveTo>
                      <a:pt x="1231" y="0"/>
                    </a:moveTo>
                    <a:lnTo>
                      <a:pt x="0" y="4551"/>
                    </a:lnTo>
                    <a:lnTo>
                      <a:pt x="3377" y="4551"/>
                    </a:lnTo>
                    <a:lnTo>
                      <a:pt x="46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4"/>
              <p:cNvSpPr/>
              <p:nvPr/>
            </p:nvSpPr>
            <p:spPr>
              <a:xfrm>
                <a:off x="7215707" y="2652725"/>
                <a:ext cx="193249" cy="72534"/>
              </a:xfrm>
              <a:custGeom>
                <a:avLst/>
                <a:gdLst/>
                <a:ahLst/>
                <a:cxnLst/>
                <a:rect l="l" t="t" r="r" b="b"/>
                <a:pathLst>
                  <a:path w="1833" h="688" extrusionOk="0">
                    <a:moveTo>
                      <a:pt x="172" y="0"/>
                    </a:moveTo>
                    <a:lnTo>
                      <a:pt x="1" y="687"/>
                    </a:lnTo>
                    <a:lnTo>
                      <a:pt x="1632" y="687"/>
                    </a:lnTo>
                    <a:lnTo>
                      <a:pt x="1832" y="0"/>
                    </a:lnTo>
                    <a:close/>
                  </a:path>
                </a:pathLst>
              </a:custGeom>
              <a:solidFill>
                <a:srgbClr val="437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4"/>
              <p:cNvSpPr/>
              <p:nvPr/>
            </p:nvSpPr>
            <p:spPr>
              <a:xfrm>
                <a:off x="7263992" y="2622573"/>
                <a:ext cx="117763" cy="45334"/>
              </a:xfrm>
              <a:custGeom>
                <a:avLst/>
                <a:gdLst/>
                <a:ahLst/>
                <a:cxnLst/>
                <a:rect l="l" t="t" r="r" b="b"/>
                <a:pathLst>
                  <a:path w="1117" h="430" extrusionOk="0">
                    <a:moveTo>
                      <a:pt x="115" y="0"/>
                    </a:moveTo>
                    <a:lnTo>
                      <a:pt x="1" y="429"/>
                    </a:lnTo>
                    <a:lnTo>
                      <a:pt x="1002" y="429"/>
                    </a:lnTo>
                    <a:lnTo>
                      <a:pt x="1117"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4"/>
              <p:cNvSpPr/>
              <p:nvPr/>
            </p:nvSpPr>
            <p:spPr>
              <a:xfrm>
                <a:off x="7273058" y="2622573"/>
                <a:ext cx="120820" cy="45334"/>
              </a:xfrm>
              <a:custGeom>
                <a:avLst/>
                <a:gdLst/>
                <a:ahLst/>
                <a:cxnLst/>
                <a:rect l="l" t="t" r="r" b="b"/>
                <a:pathLst>
                  <a:path w="1146" h="430" extrusionOk="0">
                    <a:moveTo>
                      <a:pt x="143" y="0"/>
                    </a:moveTo>
                    <a:lnTo>
                      <a:pt x="0" y="429"/>
                    </a:lnTo>
                    <a:lnTo>
                      <a:pt x="1031" y="429"/>
                    </a:lnTo>
                    <a:lnTo>
                      <a:pt x="1145" y="0"/>
                    </a:lnTo>
                    <a:close/>
                  </a:path>
                </a:pathLst>
              </a:custGeom>
              <a:solidFill>
                <a:srgbClr val="437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4"/>
              <p:cNvSpPr/>
              <p:nvPr/>
            </p:nvSpPr>
            <p:spPr>
              <a:xfrm>
                <a:off x="7224773" y="2652725"/>
                <a:ext cx="193249" cy="72534"/>
              </a:xfrm>
              <a:custGeom>
                <a:avLst/>
                <a:gdLst/>
                <a:ahLst/>
                <a:cxnLst/>
                <a:rect l="l" t="t" r="r" b="b"/>
                <a:pathLst>
                  <a:path w="1833" h="688" extrusionOk="0">
                    <a:moveTo>
                      <a:pt x="201" y="0"/>
                    </a:moveTo>
                    <a:lnTo>
                      <a:pt x="0" y="687"/>
                    </a:lnTo>
                    <a:lnTo>
                      <a:pt x="1660" y="687"/>
                    </a:lnTo>
                    <a:lnTo>
                      <a:pt x="1832"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4"/>
              <p:cNvSpPr/>
              <p:nvPr/>
            </p:nvSpPr>
            <p:spPr>
              <a:xfrm>
                <a:off x="7387656" y="2836061"/>
                <a:ext cx="95834" cy="158458"/>
              </a:xfrm>
              <a:custGeom>
                <a:avLst/>
                <a:gdLst/>
                <a:ahLst/>
                <a:cxnLst/>
                <a:rect l="l" t="t" r="r" b="b"/>
                <a:pathLst>
                  <a:path w="909" h="1503" extrusionOk="0">
                    <a:moveTo>
                      <a:pt x="370" y="0"/>
                    </a:moveTo>
                    <a:cubicBezTo>
                      <a:pt x="343" y="0"/>
                      <a:pt x="324" y="3"/>
                      <a:pt x="316" y="7"/>
                    </a:cubicBezTo>
                    <a:cubicBezTo>
                      <a:pt x="144" y="408"/>
                      <a:pt x="30" y="837"/>
                      <a:pt x="1" y="1295"/>
                    </a:cubicBezTo>
                    <a:cubicBezTo>
                      <a:pt x="49" y="1439"/>
                      <a:pt x="298" y="1502"/>
                      <a:pt x="428" y="1502"/>
                    </a:cubicBezTo>
                    <a:cubicBezTo>
                      <a:pt x="453" y="1502"/>
                      <a:pt x="474" y="1500"/>
                      <a:pt x="487" y="1495"/>
                    </a:cubicBezTo>
                    <a:cubicBezTo>
                      <a:pt x="659" y="1123"/>
                      <a:pt x="774" y="722"/>
                      <a:pt x="859" y="322"/>
                    </a:cubicBezTo>
                    <a:cubicBezTo>
                      <a:pt x="908" y="78"/>
                      <a:pt x="521" y="0"/>
                      <a:pt x="370" y="0"/>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4"/>
              <p:cNvSpPr/>
              <p:nvPr/>
            </p:nvSpPr>
            <p:spPr>
              <a:xfrm>
                <a:off x="6802333" y="2233339"/>
                <a:ext cx="265677" cy="123772"/>
              </a:xfrm>
              <a:custGeom>
                <a:avLst/>
                <a:gdLst/>
                <a:ahLst/>
                <a:cxnLst/>
                <a:rect l="l" t="t" r="r" b="b"/>
                <a:pathLst>
                  <a:path w="2520" h="1174" extrusionOk="0">
                    <a:moveTo>
                      <a:pt x="1575" y="0"/>
                    </a:moveTo>
                    <a:cubicBezTo>
                      <a:pt x="1289" y="29"/>
                      <a:pt x="1031" y="86"/>
                      <a:pt x="745" y="172"/>
                    </a:cubicBezTo>
                    <a:cubicBezTo>
                      <a:pt x="573" y="229"/>
                      <a:pt x="373" y="286"/>
                      <a:pt x="173" y="372"/>
                    </a:cubicBezTo>
                    <a:cubicBezTo>
                      <a:pt x="1" y="630"/>
                      <a:pt x="29" y="945"/>
                      <a:pt x="230" y="1174"/>
                    </a:cubicBezTo>
                    <a:cubicBezTo>
                      <a:pt x="230" y="1174"/>
                      <a:pt x="662" y="895"/>
                      <a:pt x="1482" y="895"/>
                    </a:cubicBezTo>
                    <a:cubicBezTo>
                      <a:pt x="1778" y="895"/>
                      <a:pt x="2124" y="932"/>
                      <a:pt x="2519" y="1030"/>
                    </a:cubicBezTo>
                    <a:cubicBezTo>
                      <a:pt x="2462" y="773"/>
                      <a:pt x="2376" y="515"/>
                      <a:pt x="2262" y="286"/>
                    </a:cubicBezTo>
                    <a:cubicBezTo>
                      <a:pt x="2061" y="143"/>
                      <a:pt x="1832" y="29"/>
                      <a:pt x="157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 name="Google Shape;864;p64"/>
            <p:cNvSpPr/>
            <p:nvPr/>
          </p:nvSpPr>
          <p:spPr>
            <a:xfrm rot="2700000">
              <a:off x="6257727" y="879916"/>
              <a:ext cx="199358" cy="199470"/>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 name="Google Shape;865;p64"/>
            <p:cNvGrpSpPr/>
            <p:nvPr/>
          </p:nvGrpSpPr>
          <p:grpSpPr>
            <a:xfrm>
              <a:off x="4195962" y="2113572"/>
              <a:ext cx="1676362" cy="2488197"/>
              <a:chOff x="4587881" y="2070350"/>
              <a:chExt cx="1749856" cy="2597283"/>
            </a:xfrm>
          </p:grpSpPr>
          <p:sp>
            <p:nvSpPr>
              <p:cNvPr id="866" name="Google Shape;866;p64"/>
              <p:cNvSpPr/>
              <p:nvPr/>
            </p:nvSpPr>
            <p:spPr>
              <a:xfrm>
                <a:off x="4587881" y="2607602"/>
                <a:ext cx="188610" cy="196095"/>
              </a:xfrm>
              <a:custGeom>
                <a:avLst/>
                <a:gdLst/>
                <a:ahLst/>
                <a:cxnLst/>
                <a:rect l="l" t="t" r="r" b="b"/>
                <a:pathLst>
                  <a:path w="1789" h="1860" extrusionOk="0">
                    <a:moveTo>
                      <a:pt x="322" y="1"/>
                    </a:moveTo>
                    <a:cubicBezTo>
                      <a:pt x="147" y="1"/>
                      <a:pt x="1" y="592"/>
                      <a:pt x="129" y="1001"/>
                    </a:cubicBezTo>
                    <a:cubicBezTo>
                      <a:pt x="243" y="1430"/>
                      <a:pt x="1560" y="1859"/>
                      <a:pt x="1560" y="1859"/>
                    </a:cubicBezTo>
                    <a:cubicBezTo>
                      <a:pt x="1646" y="1630"/>
                      <a:pt x="1731" y="1373"/>
                      <a:pt x="1789" y="1115"/>
                    </a:cubicBezTo>
                    <a:cubicBezTo>
                      <a:pt x="1789" y="1115"/>
                      <a:pt x="1502" y="772"/>
                      <a:pt x="1417" y="686"/>
                    </a:cubicBezTo>
                    <a:cubicBezTo>
                      <a:pt x="1331" y="629"/>
                      <a:pt x="1188" y="171"/>
                      <a:pt x="1045" y="85"/>
                    </a:cubicBezTo>
                    <a:cubicBezTo>
                      <a:pt x="1033" y="78"/>
                      <a:pt x="1023" y="75"/>
                      <a:pt x="1014" y="75"/>
                    </a:cubicBezTo>
                    <a:cubicBezTo>
                      <a:pt x="915" y="75"/>
                      <a:pt x="990" y="492"/>
                      <a:pt x="1016" y="571"/>
                    </a:cubicBezTo>
                    <a:cubicBezTo>
                      <a:pt x="1016" y="571"/>
                      <a:pt x="558" y="228"/>
                      <a:pt x="386" y="28"/>
                    </a:cubicBezTo>
                    <a:cubicBezTo>
                      <a:pt x="365" y="9"/>
                      <a:pt x="343" y="1"/>
                      <a:pt x="322" y="1"/>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4"/>
              <p:cNvSpPr/>
              <p:nvPr/>
            </p:nvSpPr>
            <p:spPr>
              <a:xfrm>
                <a:off x="4728097" y="2571230"/>
                <a:ext cx="618649" cy="362143"/>
              </a:xfrm>
              <a:custGeom>
                <a:avLst/>
                <a:gdLst/>
                <a:ahLst/>
                <a:cxnLst/>
                <a:rect l="l" t="t" r="r" b="b"/>
                <a:pathLst>
                  <a:path w="5868" h="3435" extrusionOk="0">
                    <a:moveTo>
                      <a:pt x="4923" y="0"/>
                    </a:moveTo>
                    <a:cubicBezTo>
                      <a:pt x="4322" y="687"/>
                      <a:pt x="3664" y="1346"/>
                      <a:pt x="3006" y="1947"/>
                    </a:cubicBezTo>
                    <a:cubicBezTo>
                      <a:pt x="1918" y="1718"/>
                      <a:pt x="487" y="1288"/>
                      <a:pt x="487" y="1288"/>
                    </a:cubicBezTo>
                    <a:lnTo>
                      <a:pt x="1" y="2347"/>
                    </a:lnTo>
                    <a:cubicBezTo>
                      <a:pt x="1" y="2347"/>
                      <a:pt x="2319" y="3378"/>
                      <a:pt x="3034" y="3435"/>
                    </a:cubicBezTo>
                    <a:cubicBezTo>
                      <a:pt x="3492" y="3435"/>
                      <a:pt x="4351" y="2748"/>
                      <a:pt x="5438" y="1546"/>
                    </a:cubicBezTo>
                    <a:cubicBezTo>
                      <a:pt x="5868" y="1088"/>
                      <a:pt x="5352" y="58"/>
                      <a:pt x="49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4"/>
              <p:cNvSpPr/>
              <p:nvPr/>
            </p:nvSpPr>
            <p:spPr>
              <a:xfrm>
                <a:off x="5114271" y="2746238"/>
                <a:ext cx="150972" cy="162991"/>
              </a:xfrm>
              <a:custGeom>
                <a:avLst/>
                <a:gdLst/>
                <a:ahLst/>
                <a:cxnLst/>
                <a:rect l="l" t="t" r="r" b="b"/>
                <a:pathLst>
                  <a:path w="1432" h="1546" extrusionOk="0">
                    <a:moveTo>
                      <a:pt x="1031" y="0"/>
                    </a:moveTo>
                    <a:lnTo>
                      <a:pt x="1" y="1546"/>
                    </a:lnTo>
                    <a:cubicBezTo>
                      <a:pt x="516" y="1174"/>
                      <a:pt x="1003" y="744"/>
                      <a:pt x="1432" y="258"/>
                    </a:cubicBezTo>
                    <a:cubicBezTo>
                      <a:pt x="1260" y="143"/>
                      <a:pt x="1031" y="0"/>
                      <a:pt x="10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4"/>
              <p:cNvSpPr/>
              <p:nvPr/>
            </p:nvSpPr>
            <p:spPr>
              <a:xfrm>
                <a:off x="6149233" y="2619726"/>
                <a:ext cx="188504" cy="199047"/>
              </a:xfrm>
              <a:custGeom>
                <a:avLst/>
                <a:gdLst/>
                <a:ahLst/>
                <a:cxnLst/>
                <a:rect l="l" t="t" r="r" b="b"/>
                <a:pathLst>
                  <a:path w="1788" h="1888" extrusionOk="0">
                    <a:moveTo>
                      <a:pt x="1467" y="0"/>
                    </a:moveTo>
                    <a:cubicBezTo>
                      <a:pt x="1446" y="0"/>
                      <a:pt x="1424" y="9"/>
                      <a:pt x="1403" y="27"/>
                    </a:cubicBezTo>
                    <a:cubicBezTo>
                      <a:pt x="1231" y="227"/>
                      <a:pt x="773" y="571"/>
                      <a:pt x="773" y="571"/>
                    </a:cubicBezTo>
                    <a:cubicBezTo>
                      <a:pt x="799" y="492"/>
                      <a:pt x="874" y="74"/>
                      <a:pt x="775" y="74"/>
                    </a:cubicBezTo>
                    <a:cubicBezTo>
                      <a:pt x="766" y="74"/>
                      <a:pt x="756" y="77"/>
                      <a:pt x="744" y="84"/>
                    </a:cubicBezTo>
                    <a:cubicBezTo>
                      <a:pt x="573" y="170"/>
                      <a:pt x="458" y="628"/>
                      <a:pt x="372" y="685"/>
                    </a:cubicBezTo>
                    <a:cubicBezTo>
                      <a:pt x="287" y="771"/>
                      <a:pt x="0" y="1143"/>
                      <a:pt x="0" y="1143"/>
                    </a:cubicBezTo>
                    <a:cubicBezTo>
                      <a:pt x="58" y="1372"/>
                      <a:pt x="115" y="1630"/>
                      <a:pt x="229" y="1887"/>
                    </a:cubicBezTo>
                    <a:cubicBezTo>
                      <a:pt x="229" y="1887"/>
                      <a:pt x="1546" y="1429"/>
                      <a:pt x="1660" y="1000"/>
                    </a:cubicBezTo>
                    <a:cubicBezTo>
                      <a:pt x="1788" y="591"/>
                      <a:pt x="1642" y="0"/>
                      <a:pt x="1467" y="0"/>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4"/>
              <p:cNvSpPr/>
              <p:nvPr/>
            </p:nvSpPr>
            <p:spPr>
              <a:xfrm>
                <a:off x="5578986" y="2583249"/>
                <a:ext cx="615591" cy="362354"/>
              </a:xfrm>
              <a:custGeom>
                <a:avLst/>
                <a:gdLst/>
                <a:ahLst/>
                <a:cxnLst/>
                <a:rect l="l" t="t" r="r" b="b"/>
                <a:pathLst>
                  <a:path w="5839" h="3437" extrusionOk="0">
                    <a:moveTo>
                      <a:pt x="916" y="1"/>
                    </a:moveTo>
                    <a:cubicBezTo>
                      <a:pt x="487" y="58"/>
                      <a:pt x="0" y="1088"/>
                      <a:pt x="430" y="1575"/>
                    </a:cubicBezTo>
                    <a:cubicBezTo>
                      <a:pt x="1467" y="2753"/>
                      <a:pt x="2313" y="3436"/>
                      <a:pt x="2777" y="3436"/>
                    </a:cubicBezTo>
                    <a:cubicBezTo>
                      <a:pt x="2786" y="3436"/>
                      <a:pt x="2796" y="3436"/>
                      <a:pt x="2805" y="3435"/>
                    </a:cubicBezTo>
                    <a:cubicBezTo>
                      <a:pt x="3549" y="3378"/>
                      <a:pt x="5839" y="2376"/>
                      <a:pt x="5839" y="2376"/>
                    </a:cubicBezTo>
                    <a:lnTo>
                      <a:pt x="5352" y="1289"/>
                    </a:lnTo>
                    <a:cubicBezTo>
                      <a:pt x="5352" y="1289"/>
                      <a:pt x="3921" y="1718"/>
                      <a:pt x="2862" y="1976"/>
                    </a:cubicBezTo>
                    <a:cubicBezTo>
                      <a:pt x="2175" y="1346"/>
                      <a:pt x="1546" y="688"/>
                      <a:pt x="9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4"/>
              <p:cNvSpPr/>
              <p:nvPr/>
            </p:nvSpPr>
            <p:spPr>
              <a:xfrm>
                <a:off x="5636338" y="2719038"/>
                <a:ext cx="175010" cy="202315"/>
              </a:xfrm>
              <a:custGeom>
                <a:avLst/>
                <a:gdLst/>
                <a:ahLst/>
                <a:cxnLst/>
                <a:rect l="l" t="t" r="r" b="b"/>
                <a:pathLst>
                  <a:path w="1660" h="1919" extrusionOk="0">
                    <a:moveTo>
                      <a:pt x="544" y="1"/>
                    </a:moveTo>
                    <a:cubicBezTo>
                      <a:pt x="544" y="1"/>
                      <a:pt x="57" y="201"/>
                      <a:pt x="0" y="316"/>
                    </a:cubicBezTo>
                    <a:cubicBezTo>
                      <a:pt x="0" y="344"/>
                      <a:pt x="0" y="373"/>
                      <a:pt x="0" y="430"/>
                    </a:cubicBezTo>
                    <a:cubicBezTo>
                      <a:pt x="487" y="974"/>
                      <a:pt x="1059" y="1489"/>
                      <a:pt x="1660" y="1918"/>
                    </a:cubicBezTo>
                    <a:lnTo>
                      <a:pt x="5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4"/>
              <p:cNvSpPr/>
              <p:nvPr/>
            </p:nvSpPr>
            <p:spPr>
              <a:xfrm>
                <a:off x="5162556" y="3416011"/>
                <a:ext cx="280753" cy="1182897"/>
              </a:xfrm>
              <a:custGeom>
                <a:avLst/>
                <a:gdLst/>
                <a:ahLst/>
                <a:cxnLst/>
                <a:rect l="l" t="t" r="r" b="b"/>
                <a:pathLst>
                  <a:path w="2663" h="11220" extrusionOk="0">
                    <a:moveTo>
                      <a:pt x="87" y="1"/>
                    </a:moveTo>
                    <a:lnTo>
                      <a:pt x="1" y="1689"/>
                    </a:lnTo>
                    <a:lnTo>
                      <a:pt x="1260" y="11220"/>
                    </a:lnTo>
                    <a:lnTo>
                      <a:pt x="2205" y="11220"/>
                    </a:lnTo>
                    <a:lnTo>
                      <a:pt x="26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4"/>
              <p:cNvSpPr/>
              <p:nvPr/>
            </p:nvSpPr>
            <p:spPr>
              <a:xfrm>
                <a:off x="5162556" y="4598788"/>
                <a:ext cx="232468" cy="68844"/>
              </a:xfrm>
              <a:custGeom>
                <a:avLst/>
                <a:gdLst/>
                <a:ahLst/>
                <a:cxnLst/>
                <a:rect l="l" t="t" r="r" b="b"/>
                <a:pathLst>
                  <a:path w="2205" h="653" extrusionOk="0">
                    <a:moveTo>
                      <a:pt x="1260" y="1"/>
                    </a:moveTo>
                    <a:cubicBezTo>
                      <a:pt x="1260" y="1"/>
                      <a:pt x="29" y="487"/>
                      <a:pt x="1" y="602"/>
                    </a:cubicBezTo>
                    <a:cubicBezTo>
                      <a:pt x="1" y="640"/>
                      <a:pt x="246" y="652"/>
                      <a:pt x="572" y="652"/>
                    </a:cubicBezTo>
                    <a:cubicBezTo>
                      <a:pt x="1225" y="652"/>
                      <a:pt x="2205" y="602"/>
                      <a:pt x="2205" y="602"/>
                    </a:cubicBezTo>
                    <a:lnTo>
                      <a:pt x="2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4"/>
              <p:cNvSpPr/>
              <p:nvPr/>
            </p:nvSpPr>
            <p:spPr>
              <a:xfrm>
                <a:off x="5431074" y="3416011"/>
                <a:ext cx="271687" cy="1182897"/>
              </a:xfrm>
              <a:custGeom>
                <a:avLst/>
                <a:gdLst/>
                <a:ahLst/>
                <a:cxnLst/>
                <a:rect l="l" t="t" r="r" b="b"/>
                <a:pathLst>
                  <a:path w="2577" h="11220" extrusionOk="0">
                    <a:moveTo>
                      <a:pt x="1" y="1"/>
                    </a:moveTo>
                    <a:lnTo>
                      <a:pt x="58" y="1375"/>
                    </a:lnTo>
                    <a:lnTo>
                      <a:pt x="1174" y="11220"/>
                    </a:lnTo>
                    <a:lnTo>
                      <a:pt x="2119" y="11220"/>
                    </a:lnTo>
                    <a:lnTo>
                      <a:pt x="25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4"/>
              <p:cNvSpPr/>
              <p:nvPr/>
            </p:nvSpPr>
            <p:spPr>
              <a:xfrm>
                <a:off x="5424116" y="4598788"/>
                <a:ext cx="233416" cy="68844"/>
              </a:xfrm>
              <a:custGeom>
                <a:avLst/>
                <a:gdLst/>
                <a:ahLst/>
                <a:cxnLst/>
                <a:rect l="l" t="t" r="r" b="b"/>
                <a:pathLst>
                  <a:path w="2214" h="653" extrusionOk="0">
                    <a:moveTo>
                      <a:pt x="1240" y="1"/>
                    </a:moveTo>
                    <a:cubicBezTo>
                      <a:pt x="1240" y="1"/>
                      <a:pt x="10" y="487"/>
                      <a:pt x="10" y="602"/>
                    </a:cubicBezTo>
                    <a:cubicBezTo>
                      <a:pt x="0" y="640"/>
                      <a:pt x="242" y="652"/>
                      <a:pt x="568" y="652"/>
                    </a:cubicBezTo>
                    <a:cubicBezTo>
                      <a:pt x="1221" y="652"/>
                      <a:pt x="2213" y="602"/>
                      <a:pt x="2213" y="602"/>
                    </a:cubicBezTo>
                    <a:lnTo>
                      <a:pt x="22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4"/>
              <p:cNvSpPr/>
              <p:nvPr/>
            </p:nvSpPr>
            <p:spPr>
              <a:xfrm>
                <a:off x="5201774" y="2188006"/>
                <a:ext cx="226458" cy="214756"/>
              </a:xfrm>
              <a:custGeom>
                <a:avLst/>
                <a:gdLst/>
                <a:ahLst/>
                <a:cxnLst/>
                <a:rect l="l" t="t" r="r" b="b"/>
                <a:pathLst>
                  <a:path w="2148" h="2037" extrusionOk="0">
                    <a:moveTo>
                      <a:pt x="1260" y="1"/>
                    </a:moveTo>
                    <a:cubicBezTo>
                      <a:pt x="1260" y="1"/>
                      <a:pt x="1" y="430"/>
                      <a:pt x="945" y="1689"/>
                    </a:cubicBezTo>
                    <a:cubicBezTo>
                      <a:pt x="1131" y="1937"/>
                      <a:pt x="1290" y="2036"/>
                      <a:pt x="1426" y="2036"/>
                    </a:cubicBezTo>
                    <a:cubicBezTo>
                      <a:pt x="1981" y="2036"/>
                      <a:pt x="2147" y="373"/>
                      <a:pt x="2147" y="373"/>
                    </a:cubicBezTo>
                    <a:cubicBezTo>
                      <a:pt x="2147" y="344"/>
                      <a:pt x="1260" y="1"/>
                      <a:pt x="1260"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4"/>
              <p:cNvSpPr/>
              <p:nvPr/>
            </p:nvSpPr>
            <p:spPr>
              <a:xfrm>
                <a:off x="5114271" y="2568173"/>
                <a:ext cx="645849" cy="1071249"/>
              </a:xfrm>
              <a:custGeom>
                <a:avLst/>
                <a:gdLst/>
                <a:ahLst/>
                <a:cxnLst/>
                <a:rect l="l" t="t" r="r" b="b"/>
                <a:pathLst>
                  <a:path w="6126" h="10161" extrusionOk="0">
                    <a:moveTo>
                      <a:pt x="2634" y="1"/>
                    </a:moveTo>
                    <a:lnTo>
                      <a:pt x="1260" y="29"/>
                    </a:lnTo>
                    <a:lnTo>
                      <a:pt x="1" y="9846"/>
                    </a:lnTo>
                    <a:cubicBezTo>
                      <a:pt x="688" y="10018"/>
                      <a:pt x="1375" y="10103"/>
                      <a:pt x="2090" y="10161"/>
                    </a:cubicBezTo>
                    <a:lnTo>
                      <a:pt x="3006" y="8758"/>
                    </a:lnTo>
                    <a:cubicBezTo>
                      <a:pt x="4151" y="8816"/>
                      <a:pt x="5238" y="9245"/>
                      <a:pt x="6125" y="9960"/>
                    </a:cubicBezTo>
                    <a:lnTo>
                      <a:pt x="5439" y="2119"/>
                    </a:lnTo>
                    <a:lnTo>
                      <a:pt x="5267" y="402"/>
                    </a:lnTo>
                    <a:cubicBezTo>
                      <a:pt x="5267" y="258"/>
                      <a:pt x="5181" y="201"/>
                      <a:pt x="5038" y="201"/>
                    </a:cubicBezTo>
                    <a:cubicBezTo>
                      <a:pt x="4494" y="115"/>
                      <a:pt x="3779" y="1"/>
                      <a:pt x="3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4"/>
              <p:cNvSpPr/>
              <p:nvPr/>
            </p:nvSpPr>
            <p:spPr>
              <a:xfrm>
                <a:off x="5144528" y="2568173"/>
                <a:ext cx="594506" cy="805782"/>
              </a:xfrm>
              <a:custGeom>
                <a:avLst/>
                <a:gdLst/>
                <a:ahLst/>
                <a:cxnLst/>
                <a:rect l="l" t="t" r="r" b="b"/>
                <a:pathLst>
                  <a:path w="5639" h="7643" extrusionOk="0">
                    <a:moveTo>
                      <a:pt x="2347" y="1"/>
                    </a:moveTo>
                    <a:lnTo>
                      <a:pt x="973" y="29"/>
                    </a:lnTo>
                    <a:lnTo>
                      <a:pt x="0" y="7642"/>
                    </a:lnTo>
                    <a:lnTo>
                      <a:pt x="5638" y="7642"/>
                    </a:lnTo>
                    <a:lnTo>
                      <a:pt x="5152" y="2119"/>
                    </a:lnTo>
                    <a:lnTo>
                      <a:pt x="4980" y="402"/>
                    </a:lnTo>
                    <a:cubicBezTo>
                      <a:pt x="4980" y="258"/>
                      <a:pt x="4894" y="201"/>
                      <a:pt x="4751" y="201"/>
                    </a:cubicBezTo>
                    <a:cubicBezTo>
                      <a:pt x="4207" y="115"/>
                      <a:pt x="3492" y="1"/>
                      <a:pt x="3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4"/>
              <p:cNvSpPr/>
              <p:nvPr/>
            </p:nvSpPr>
            <p:spPr>
              <a:xfrm>
                <a:off x="5352638" y="2571230"/>
                <a:ext cx="60515" cy="802725"/>
              </a:xfrm>
              <a:custGeom>
                <a:avLst/>
                <a:gdLst/>
                <a:ahLst/>
                <a:cxnLst/>
                <a:rect l="l" t="t" r="r" b="b"/>
                <a:pathLst>
                  <a:path w="574" h="7614" extrusionOk="0">
                    <a:moveTo>
                      <a:pt x="344" y="0"/>
                    </a:moveTo>
                    <a:lnTo>
                      <a:pt x="1" y="7613"/>
                    </a:lnTo>
                    <a:lnTo>
                      <a:pt x="573" y="7613"/>
                    </a:lnTo>
                    <a:lnTo>
                      <a:pt x="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4"/>
              <p:cNvSpPr/>
              <p:nvPr/>
            </p:nvSpPr>
            <p:spPr>
              <a:xfrm>
                <a:off x="5391856" y="2414356"/>
                <a:ext cx="120820" cy="153924"/>
              </a:xfrm>
              <a:custGeom>
                <a:avLst/>
                <a:gdLst/>
                <a:ahLst/>
                <a:cxnLst/>
                <a:rect l="l" t="t" r="r" b="b"/>
                <a:pathLst>
                  <a:path w="1146" h="1460" extrusionOk="0">
                    <a:moveTo>
                      <a:pt x="1" y="0"/>
                    </a:moveTo>
                    <a:lnTo>
                      <a:pt x="1" y="687"/>
                    </a:lnTo>
                    <a:lnTo>
                      <a:pt x="1" y="1460"/>
                    </a:lnTo>
                    <a:lnTo>
                      <a:pt x="1146" y="1460"/>
                    </a:lnTo>
                    <a:lnTo>
                      <a:pt x="1146" y="0"/>
                    </a:ln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4"/>
              <p:cNvSpPr/>
              <p:nvPr/>
            </p:nvSpPr>
            <p:spPr>
              <a:xfrm>
                <a:off x="5391856" y="2469388"/>
                <a:ext cx="120820" cy="81074"/>
              </a:xfrm>
              <a:custGeom>
                <a:avLst/>
                <a:gdLst/>
                <a:ahLst/>
                <a:cxnLst/>
                <a:rect l="l" t="t" r="r" b="b"/>
                <a:pathLst>
                  <a:path w="1146" h="769" extrusionOk="0">
                    <a:moveTo>
                      <a:pt x="101" y="1"/>
                    </a:moveTo>
                    <a:cubicBezTo>
                      <a:pt x="65" y="1"/>
                      <a:pt x="30" y="8"/>
                      <a:pt x="1" y="22"/>
                    </a:cubicBezTo>
                    <a:lnTo>
                      <a:pt x="1" y="766"/>
                    </a:lnTo>
                    <a:cubicBezTo>
                      <a:pt x="30" y="768"/>
                      <a:pt x="58" y="769"/>
                      <a:pt x="87" y="769"/>
                    </a:cubicBezTo>
                    <a:cubicBezTo>
                      <a:pt x="512" y="769"/>
                      <a:pt x="904" y="571"/>
                      <a:pt x="1146" y="222"/>
                    </a:cubicBezTo>
                    <a:cubicBezTo>
                      <a:pt x="1146" y="222"/>
                      <a:pt x="974" y="79"/>
                      <a:pt x="945" y="51"/>
                    </a:cubicBezTo>
                    <a:cubicBezTo>
                      <a:pt x="917" y="51"/>
                      <a:pt x="402" y="22"/>
                      <a:pt x="201" y="22"/>
                    </a:cubicBezTo>
                    <a:cubicBezTo>
                      <a:pt x="173" y="8"/>
                      <a:pt x="137" y="1"/>
                      <a:pt x="101"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4"/>
              <p:cNvSpPr/>
              <p:nvPr/>
            </p:nvSpPr>
            <p:spPr>
              <a:xfrm>
                <a:off x="5289277" y="2197916"/>
                <a:ext cx="391558" cy="325138"/>
              </a:xfrm>
              <a:custGeom>
                <a:avLst/>
                <a:gdLst/>
                <a:ahLst/>
                <a:cxnLst/>
                <a:rect l="l" t="t" r="r" b="b"/>
                <a:pathLst>
                  <a:path w="3714" h="3084" extrusionOk="0">
                    <a:moveTo>
                      <a:pt x="1081" y="1"/>
                    </a:moveTo>
                    <a:cubicBezTo>
                      <a:pt x="590" y="1"/>
                      <a:pt x="162" y="349"/>
                      <a:pt x="87" y="851"/>
                    </a:cubicBezTo>
                    <a:cubicBezTo>
                      <a:pt x="1" y="1796"/>
                      <a:pt x="402" y="3055"/>
                      <a:pt x="1346" y="3084"/>
                    </a:cubicBezTo>
                    <a:cubicBezTo>
                      <a:pt x="1546" y="3084"/>
                      <a:pt x="2262" y="2940"/>
                      <a:pt x="2777" y="2025"/>
                    </a:cubicBezTo>
                    <a:cubicBezTo>
                      <a:pt x="2851" y="2049"/>
                      <a:pt x="2920" y="2060"/>
                      <a:pt x="2984" y="2060"/>
                    </a:cubicBezTo>
                    <a:cubicBezTo>
                      <a:pt x="3518" y="2060"/>
                      <a:pt x="3713" y="1294"/>
                      <a:pt x="3407" y="1166"/>
                    </a:cubicBezTo>
                    <a:cubicBezTo>
                      <a:pt x="3348" y="1139"/>
                      <a:pt x="3293" y="1128"/>
                      <a:pt x="3243" y="1128"/>
                    </a:cubicBezTo>
                    <a:cubicBezTo>
                      <a:pt x="2976" y="1128"/>
                      <a:pt x="2834" y="1452"/>
                      <a:pt x="2834" y="1452"/>
                    </a:cubicBezTo>
                    <a:cubicBezTo>
                      <a:pt x="2834" y="1452"/>
                      <a:pt x="2491" y="1223"/>
                      <a:pt x="2548" y="451"/>
                    </a:cubicBezTo>
                    <a:cubicBezTo>
                      <a:pt x="2176" y="222"/>
                      <a:pt x="1747" y="50"/>
                      <a:pt x="1289" y="21"/>
                    </a:cubicBezTo>
                    <a:cubicBezTo>
                      <a:pt x="1219" y="7"/>
                      <a:pt x="1149" y="1"/>
                      <a:pt x="1081" y="1"/>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4"/>
              <p:cNvSpPr/>
              <p:nvPr/>
            </p:nvSpPr>
            <p:spPr>
              <a:xfrm>
                <a:off x="5603129" y="2340452"/>
                <a:ext cx="48391" cy="55877"/>
              </a:xfrm>
              <a:custGeom>
                <a:avLst/>
                <a:gdLst/>
                <a:ahLst/>
                <a:cxnLst/>
                <a:rect l="l" t="t" r="r" b="b"/>
                <a:pathLst>
                  <a:path w="459" h="530" extrusionOk="0">
                    <a:moveTo>
                      <a:pt x="229" y="0"/>
                    </a:moveTo>
                    <a:cubicBezTo>
                      <a:pt x="186" y="0"/>
                      <a:pt x="143" y="14"/>
                      <a:pt x="115" y="43"/>
                    </a:cubicBezTo>
                    <a:cubicBezTo>
                      <a:pt x="172" y="43"/>
                      <a:pt x="286" y="100"/>
                      <a:pt x="258" y="272"/>
                    </a:cubicBezTo>
                    <a:cubicBezTo>
                      <a:pt x="201" y="386"/>
                      <a:pt x="115" y="472"/>
                      <a:pt x="0" y="530"/>
                    </a:cubicBezTo>
                    <a:cubicBezTo>
                      <a:pt x="344" y="501"/>
                      <a:pt x="458" y="129"/>
                      <a:pt x="344" y="43"/>
                    </a:cubicBezTo>
                    <a:cubicBezTo>
                      <a:pt x="315" y="14"/>
                      <a:pt x="272" y="0"/>
                      <a:pt x="229"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4"/>
              <p:cNvSpPr/>
              <p:nvPr/>
            </p:nvSpPr>
            <p:spPr>
              <a:xfrm>
                <a:off x="5325543" y="2338871"/>
                <a:ext cx="27200" cy="33315"/>
              </a:xfrm>
              <a:custGeom>
                <a:avLst/>
                <a:gdLst/>
                <a:ahLst/>
                <a:cxnLst/>
                <a:rect l="l" t="t" r="r" b="b"/>
                <a:pathLst>
                  <a:path w="258" h="316" extrusionOk="0">
                    <a:moveTo>
                      <a:pt x="143" y="1"/>
                    </a:moveTo>
                    <a:cubicBezTo>
                      <a:pt x="58" y="1"/>
                      <a:pt x="0" y="58"/>
                      <a:pt x="0" y="144"/>
                    </a:cubicBezTo>
                    <a:cubicBezTo>
                      <a:pt x="0" y="230"/>
                      <a:pt x="58" y="316"/>
                      <a:pt x="143" y="316"/>
                    </a:cubicBezTo>
                    <a:cubicBezTo>
                      <a:pt x="201" y="316"/>
                      <a:pt x="258" y="230"/>
                      <a:pt x="258" y="144"/>
                    </a:cubicBezTo>
                    <a:cubicBezTo>
                      <a:pt x="258" y="58"/>
                      <a:pt x="201" y="1"/>
                      <a:pt x="143"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4"/>
              <p:cNvSpPr/>
              <p:nvPr/>
            </p:nvSpPr>
            <p:spPr>
              <a:xfrm>
                <a:off x="5376780" y="2338871"/>
                <a:ext cx="48391" cy="69582"/>
              </a:xfrm>
              <a:custGeom>
                <a:avLst/>
                <a:gdLst/>
                <a:ahLst/>
                <a:cxnLst/>
                <a:rect l="l" t="t" r="r" b="b"/>
                <a:pathLst>
                  <a:path w="459" h="660" extrusionOk="0">
                    <a:moveTo>
                      <a:pt x="258" y="1"/>
                    </a:moveTo>
                    <a:lnTo>
                      <a:pt x="258" y="1"/>
                    </a:lnTo>
                    <a:cubicBezTo>
                      <a:pt x="201" y="173"/>
                      <a:pt x="144" y="316"/>
                      <a:pt x="87" y="487"/>
                    </a:cubicBezTo>
                    <a:cubicBezTo>
                      <a:pt x="1" y="602"/>
                      <a:pt x="87" y="659"/>
                      <a:pt x="287" y="659"/>
                    </a:cubicBezTo>
                    <a:cubicBezTo>
                      <a:pt x="459" y="659"/>
                      <a:pt x="201" y="630"/>
                      <a:pt x="201" y="516"/>
                    </a:cubicBezTo>
                    <a:cubicBezTo>
                      <a:pt x="201" y="401"/>
                      <a:pt x="316" y="230"/>
                      <a:pt x="258"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4"/>
              <p:cNvSpPr/>
              <p:nvPr/>
            </p:nvSpPr>
            <p:spPr>
              <a:xfrm>
                <a:off x="5304353" y="2307032"/>
                <a:ext cx="57458" cy="19926"/>
              </a:xfrm>
              <a:custGeom>
                <a:avLst/>
                <a:gdLst/>
                <a:ahLst/>
                <a:cxnLst/>
                <a:rect l="l" t="t" r="r" b="b"/>
                <a:pathLst>
                  <a:path w="545" h="189" extrusionOk="0">
                    <a:moveTo>
                      <a:pt x="305" y="1"/>
                    </a:moveTo>
                    <a:cubicBezTo>
                      <a:pt x="208" y="1"/>
                      <a:pt x="110" y="38"/>
                      <a:pt x="30" y="102"/>
                    </a:cubicBezTo>
                    <a:cubicBezTo>
                      <a:pt x="1" y="102"/>
                      <a:pt x="1" y="160"/>
                      <a:pt x="30" y="160"/>
                    </a:cubicBezTo>
                    <a:cubicBezTo>
                      <a:pt x="30" y="188"/>
                      <a:pt x="58" y="188"/>
                      <a:pt x="58" y="188"/>
                    </a:cubicBezTo>
                    <a:cubicBezTo>
                      <a:pt x="87" y="188"/>
                      <a:pt x="87" y="160"/>
                      <a:pt x="87" y="160"/>
                    </a:cubicBezTo>
                    <a:cubicBezTo>
                      <a:pt x="144" y="117"/>
                      <a:pt x="208" y="95"/>
                      <a:pt x="273" y="95"/>
                    </a:cubicBezTo>
                    <a:cubicBezTo>
                      <a:pt x="337" y="95"/>
                      <a:pt x="402" y="117"/>
                      <a:pt x="459" y="160"/>
                    </a:cubicBezTo>
                    <a:lnTo>
                      <a:pt x="516" y="160"/>
                    </a:lnTo>
                    <a:cubicBezTo>
                      <a:pt x="545" y="131"/>
                      <a:pt x="545" y="102"/>
                      <a:pt x="516" y="74"/>
                    </a:cubicBezTo>
                    <a:cubicBezTo>
                      <a:pt x="453" y="24"/>
                      <a:pt x="380" y="1"/>
                      <a:pt x="305"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4"/>
              <p:cNvSpPr/>
              <p:nvPr/>
            </p:nvSpPr>
            <p:spPr>
              <a:xfrm>
                <a:off x="5455217" y="2338871"/>
                <a:ext cx="30363" cy="33315"/>
              </a:xfrm>
              <a:custGeom>
                <a:avLst/>
                <a:gdLst/>
                <a:ahLst/>
                <a:cxnLst/>
                <a:rect l="l" t="t" r="r" b="b"/>
                <a:pathLst>
                  <a:path w="288" h="316" extrusionOk="0">
                    <a:moveTo>
                      <a:pt x="144" y="1"/>
                    </a:moveTo>
                    <a:cubicBezTo>
                      <a:pt x="87" y="1"/>
                      <a:pt x="1" y="58"/>
                      <a:pt x="1" y="144"/>
                    </a:cubicBezTo>
                    <a:cubicBezTo>
                      <a:pt x="1" y="230"/>
                      <a:pt x="87" y="316"/>
                      <a:pt x="144" y="316"/>
                    </a:cubicBezTo>
                    <a:cubicBezTo>
                      <a:pt x="230" y="316"/>
                      <a:pt x="287" y="230"/>
                      <a:pt x="287" y="144"/>
                    </a:cubicBezTo>
                    <a:cubicBezTo>
                      <a:pt x="287" y="58"/>
                      <a:pt x="230" y="1"/>
                      <a:pt x="144"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4"/>
              <p:cNvSpPr/>
              <p:nvPr/>
            </p:nvSpPr>
            <p:spPr>
              <a:xfrm>
                <a:off x="5446256" y="2306083"/>
                <a:ext cx="60410" cy="20875"/>
              </a:xfrm>
              <a:custGeom>
                <a:avLst/>
                <a:gdLst/>
                <a:ahLst/>
                <a:cxnLst/>
                <a:rect l="l" t="t" r="r" b="b"/>
                <a:pathLst>
                  <a:path w="573" h="198" extrusionOk="0">
                    <a:moveTo>
                      <a:pt x="282" y="0"/>
                    </a:moveTo>
                    <a:cubicBezTo>
                      <a:pt x="197" y="0"/>
                      <a:pt x="110" y="29"/>
                      <a:pt x="29" y="83"/>
                    </a:cubicBezTo>
                    <a:cubicBezTo>
                      <a:pt x="0" y="111"/>
                      <a:pt x="0" y="140"/>
                      <a:pt x="29" y="169"/>
                    </a:cubicBezTo>
                    <a:lnTo>
                      <a:pt x="115" y="169"/>
                    </a:lnTo>
                    <a:cubicBezTo>
                      <a:pt x="172" y="126"/>
                      <a:pt x="229" y="104"/>
                      <a:pt x="286" y="104"/>
                    </a:cubicBezTo>
                    <a:cubicBezTo>
                      <a:pt x="343" y="104"/>
                      <a:pt x="401" y="126"/>
                      <a:pt x="458" y="169"/>
                    </a:cubicBezTo>
                    <a:cubicBezTo>
                      <a:pt x="458" y="169"/>
                      <a:pt x="487" y="197"/>
                      <a:pt x="515" y="197"/>
                    </a:cubicBezTo>
                    <a:cubicBezTo>
                      <a:pt x="515" y="197"/>
                      <a:pt x="544" y="197"/>
                      <a:pt x="544" y="169"/>
                    </a:cubicBezTo>
                    <a:cubicBezTo>
                      <a:pt x="572" y="169"/>
                      <a:pt x="572" y="111"/>
                      <a:pt x="544" y="111"/>
                    </a:cubicBezTo>
                    <a:cubicBezTo>
                      <a:pt x="468" y="36"/>
                      <a:pt x="377" y="0"/>
                      <a:pt x="282"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4"/>
              <p:cNvSpPr/>
              <p:nvPr/>
            </p:nvSpPr>
            <p:spPr>
              <a:xfrm>
                <a:off x="5256173" y="2070350"/>
                <a:ext cx="419496" cy="280753"/>
              </a:xfrm>
              <a:custGeom>
                <a:avLst/>
                <a:gdLst/>
                <a:ahLst/>
                <a:cxnLst/>
                <a:rect l="l" t="t" r="r" b="b"/>
                <a:pathLst>
                  <a:path w="3979" h="2663" extrusionOk="0">
                    <a:moveTo>
                      <a:pt x="687" y="1"/>
                    </a:moveTo>
                    <a:lnTo>
                      <a:pt x="687" y="1"/>
                    </a:lnTo>
                    <a:cubicBezTo>
                      <a:pt x="429" y="29"/>
                      <a:pt x="0" y="401"/>
                      <a:pt x="0" y="1145"/>
                    </a:cubicBezTo>
                    <a:cubicBezTo>
                      <a:pt x="29" y="1975"/>
                      <a:pt x="1002" y="2147"/>
                      <a:pt x="1002" y="2147"/>
                    </a:cubicBezTo>
                    <a:cubicBezTo>
                      <a:pt x="887" y="2004"/>
                      <a:pt x="887" y="1775"/>
                      <a:pt x="1002" y="1632"/>
                    </a:cubicBezTo>
                    <a:lnTo>
                      <a:pt x="1002" y="1632"/>
                    </a:lnTo>
                    <a:cubicBezTo>
                      <a:pt x="973" y="1861"/>
                      <a:pt x="1116" y="2061"/>
                      <a:pt x="1345" y="2090"/>
                    </a:cubicBezTo>
                    <a:cubicBezTo>
                      <a:pt x="1345" y="2090"/>
                      <a:pt x="1202" y="1918"/>
                      <a:pt x="1460" y="1718"/>
                    </a:cubicBezTo>
                    <a:cubicBezTo>
                      <a:pt x="1554" y="1635"/>
                      <a:pt x="1808" y="1611"/>
                      <a:pt x="2075" y="1611"/>
                    </a:cubicBezTo>
                    <a:cubicBezTo>
                      <a:pt x="2456" y="1611"/>
                      <a:pt x="2862" y="1661"/>
                      <a:pt x="2862" y="1661"/>
                    </a:cubicBezTo>
                    <a:cubicBezTo>
                      <a:pt x="2776" y="2033"/>
                      <a:pt x="2891" y="2405"/>
                      <a:pt x="3148" y="2662"/>
                    </a:cubicBezTo>
                    <a:cubicBezTo>
                      <a:pt x="3303" y="2405"/>
                      <a:pt x="3478" y="2353"/>
                      <a:pt x="3593" y="2353"/>
                    </a:cubicBezTo>
                    <a:cubicBezTo>
                      <a:pt x="3670" y="2353"/>
                      <a:pt x="3721" y="2376"/>
                      <a:pt x="3721" y="2376"/>
                    </a:cubicBezTo>
                    <a:cubicBezTo>
                      <a:pt x="3978" y="1918"/>
                      <a:pt x="3778" y="1346"/>
                      <a:pt x="3320" y="1145"/>
                    </a:cubicBezTo>
                    <a:cubicBezTo>
                      <a:pt x="3320" y="1145"/>
                      <a:pt x="3406" y="516"/>
                      <a:pt x="2433" y="201"/>
                    </a:cubicBezTo>
                    <a:cubicBezTo>
                      <a:pt x="2261" y="146"/>
                      <a:pt x="2091" y="126"/>
                      <a:pt x="1929" y="126"/>
                    </a:cubicBezTo>
                    <a:cubicBezTo>
                      <a:pt x="1465" y="126"/>
                      <a:pt x="1066" y="293"/>
                      <a:pt x="882" y="293"/>
                    </a:cubicBezTo>
                    <a:cubicBezTo>
                      <a:pt x="862" y="293"/>
                      <a:pt x="845" y="291"/>
                      <a:pt x="830" y="287"/>
                    </a:cubicBezTo>
                    <a:cubicBezTo>
                      <a:pt x="716" y="230"/>
                      <a:pt x="658" y="115"/>
                      <a:pt x="687"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4"/>
              <p:cNvSpPr/>
              <p:nvPr/>
            </p:nvSpPr>
            <p:spPr>
              <a:xfrm>
                <a:off x="5391856" y="2565221"/>
                <a:ext cx="120820" cy="42698"/>
              </a:xfrm>
              <a:custGeom>
                <a:avLst/>
                <a:gdLst/>
                <a:ahLst/>
                <a:cxnLst/>
                <a:rect l="l" t="t" r="r" b="b"/>
                <a:pathLst>
                  <a:path w="1146" h="405" extrusionOk="0">
                    <a:moveTo>
                      <a:pt x="1" y="0"/>
                    </a:moveTo>
                    <a:cubicBezTo>
                      <a:pt x="1" y="239"/>
                      <a:pt x="198" y="404"/>
                      <a:pt x="409" y="404"/>
                    </a:cubicBezTo>
                    <a:cubicBezTo>
                      <a:pt x="425" y="404"/>
                      <a:pt x="442" y="403"/>
                      <a:pt x="459" y="401"/>
                    </a:cubicBezTo>
                    <a:cubicBezTo>
                      <a:pt x="745" y="401"/>
                      <a:pt x="1003" y="258"/>
                      <a:pt x="1146" y="0"/>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4"/>
              <p:cNvSpPr/>
              <p:nvPr/>
            </p:nvSpPr>
            <p:spPr>
              <a:xfrm>
                <a:off x="5379838" y="2429432"/>
                <a:ext cx="93620" cy="51976"/>
              </a:xfrm>
              <a:custGeom>
                <a:avLst/>
                <a:gdLst/>
                <a:ahLst/>
                <a:cxnLst/>
                <a:rect l="l" t="t" r="r" b="b"/>
                <a:pathLst>
                  <a:path w="888" h="493" extrusionOk="0">
                    <a:moveTo>
                      <a:pt x="687" y="0"/>
                    </a:moveTo>
                    <a:cubicBezTo>
                      <a:pt x="487" y="29"/>
                      <a:pt x="258" y="29"/>
                      <a:pt x="58" y="86"/>
                    </a:cubicBezTo>
                    <a:cubicBezTo>
                      <a:pt x="0" y="115"/>
                      <a:pt x="29" y="287"/>
                      <a:pt x="29" y="287"/>
                    </a:cubicBezTo>
                    <a:cubicBezTo>
                      <a:pt x="62" y="451"/>
                      <a:pt x="266" y="493"/>
                      <a:pt x="444" y="493"/>
                    </a:cubicBezTo>
                    <a:cubicBezTo>
                      <a:pt x="575" y="493"/>
                      <a:pt x="692" y="470"/>
                      <a:pt x="716" y="458"/>
                    </a:cubicBezTo>
                    <a:cubicBezTo>
                      <a:pt x="773" y="430"/>
                      <a:pt x="888" y="0"/>
                      <a:pt x="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4"/>
              <p:cNvSpPr/>
              <p:nvPr/>
            </p:nvSpPr>
            <p:spPr>
              <a:xfrm>
                <a:off x="5014749" y="2568173"/>
                <a:ext cx="377220" cy="1593220"/>
              </a:xfrm>
              <a:custGeom>
                <a:avLst/>
                <a:gdLst/>
                <a:ahLst/>
                <a:cxnLst/>
                <a:rect l="l" t="t" r="r" b="b"/>
                <a:pathLst>
                  <a:path w="3578" h="15112" extrusionOk="0">
                    <a:moveTo>
                      <a:pt x="3578" y="1"/>
                    </a:moveTo>
                    <a:lnTo>
                      <a:pt x="2233" y="29"/>
                    </a:lnTo>
                    <a:lnTo>
                      <a:pt x="1" y="14969"/>
                    </a:lnTo>
                    <a:lnTo>
                      <a:pt x="3349" y="15112"/>
                    </a:lnTo>
                    <a:lnTo>
                      <a:pt x="35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4"/>
              <p:cNvSpPr/>
              <p:nvPr/>
            </p:nvSpPr>
            <p:spPr>
              <a:xfrm>
                <a:off x="5512568" y="2568173"/>
                <a:ext cx="362143" cy="1593220"/>
              </a:xfrm>
              <a:custGeom>
                <a:avLst/>
                <a:gdLst/>
                <a:ahLst/>
                <a:cxnLst/>
                <a:rect l="l" t="t" r="r" b="b"/>
                <a:pathLst>
                  <a:path w="3435" h="15112" extrusionOk="0">
                    <a:moveTo>
                      <a:pt x="1" y="1"/>
                    </a:moveTo>
                    <a:lnTo>
                      <a:pt x="87" y="15112"/>
                    </a:lnTo>
                    <a:lnTo>
                      <a:pt x="3435" y="14854"/>
                    </a:lnTo>
                    <a:lnTo>
                      <a:pt x="1546" y="144"/>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4"/>
              <p:cNvSpPr/>
              <p:nvPr/>
            </p:nvSpPr>
            <p:spPr>
              <a:xfrm>
                <a:off x="5319534" y="2568173"/>
                <a:ext cx="72429" cy="413487"/>
              </a:xfrm>
              <a:custGeom>
                <a:avLst/>
                <a:gdLst/>
                <a:ahLst/>
                <a:cxnLst/>
                <a:rect l="l" t="t" r="r" b="b"/>
                <a:pathLst>
                  <a:path w="687" h="3922" extrusionOk="0">
                    <a:moveTo>
                      <a:pt x="687" y="1"/>
                    </a:moveTo>
                    <a:lnTo>
                      <a:pt x="658" y="29"/>
                    </a:lnTo>
                    <a:lnTo>
                      <a:pt x="143" y="774"/>
                    </a:lnTo>
                    <a:lnTo>
                      <a:pt x="401" y="1003"/>
                    </a:lnTo>
                    <a:lnTo>
                      <a:pt x="0" y="1689"/>
                    </a:lnTo>
                    <a:lnTo>
                      <a:pt x="630" y="3922"/>
                    </a:lnTo>
                    <a:lnTo>
                      <a:pt x="6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4"/>
              <p:cNvSpPr/>
              <p:nvPr/>
            </p:nvSpPr>
            <p:spPr>
              <a:xfrm>
                <a:off x="5512568" y="2568173"/>
                <a:ext cx="72534" cy="413487"/>
              </a:xfrm>
              <a:custGeom>
                <a:avLst/>
                <a:gdLst/>
                <a:ahLst/>
                <a:cxnLst/>
                <a:rect l="l" t="t" r="r" b="b"/>
                <a:pathLst>
                  <a:path w="688" h="3922" extrusionOk="0">
                    <a:moveTo>
                      <a:pt x="1" y="1"/>
                    </a:moveTo>
                    <a:lnTo>
                      <a:pt x="29" y="3922"/>
                    </a:lnTo>
                    <a:lnTo>
                      <a:pt x="688" y="1604"/>
                    </a:lnTo>
                    <a:lnTo>
                      <a:pt x="230" y="1117"/>
                    </a:lnTo>
                    <a:lnTo>
                      <a:pt x="459" y="80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4"/>
              <p:cNvSpPr/>
              <p:nvPr/>
            </p:nvSpPr>
            <p:spPr>
              <a:xfrm>
                <a:off x="5584996" y="3262194"/>
                <a:ext cx="129887" cy="21191"/>
              </a:xfrm>
              <a:custGeom>
                <a:avLst/>
                <a:gdLst/>
                <a:ahLst/>
                <a:cxnLst/>
                <a:rect l="l" t="t" r="r" b="b"/>
                <a:pathLst>
                  <a:path w="1232" h="201" extrusionOk="0">
                    <a:moveTo>
                      <a:pt x="1" y="0"/>
                    </a:moveTo>
                    <a:lnTo>
                      <a:pt x="1" y="201"/>
                    </a:lnTo>
                    <a:lnTo>
                      <a:pt x="1231" y="201"/>
                    </a:lnTo>
                    <a:lnTo>
                      <a:pt x="12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4"/>
              <p:cNvSpPr/>
              <p:nvPr/>
            </p:nvSpPr>
            <p:spPr>
              <a:xfrm>
                <a:off x="5189755" y="3262194"/>
                <a:ext cx="129887" cy="21191"/>
              </a:xfrm>
              <a:custGeom>
                <a:avLst/>
                <a:gdLst/>
                <a:ahLst/>
                <a:cxnLst/>
                <a:rect l="l" t="t" r="r" b="b"/>
                <a:pathLst>
                  <a:path w="1232" h="201" extrusionOk="0">
                    <a:moveTo>
                      <a:pt x="0" y="0"/>
                    </a:moveTo>
                    <a:lnTo>
                      <a:pt x="0" y="201"/>
                    </a:lnTo>
                    <a:lnTo>
                      <a:pt x="1231" y="201"/>
                    </a:lnTo>
                    <a:lnTo>
                      <a:pt x="12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4"/>
              <p:cNvSpPr/>
              <p:nvPr/>
            </p:nvSpPr>
            <p:spPr>
              <a:xfrm>
                <a:off x="5901799" y="2450517"/>
                <a:ext cx="389344" cy="525134"/>
              </a:xfrm>
              <a:custGeom>
                <a:avLst/>
                <a:gdLst/>
                <a:ahLst/>
                <a:cxnLst/>
                <a:rect l="l" t="t" r="r" b="b"/>
                <a:pathLst>
                  <a:path w="3693" h="4981" extrusionOk="0">
                    <a:moveTo>
                      <a:pt x="1" y="1"/>
                    </a:moveTo>
                    <a:lnTo>
                      <a:pt x="1" y="4980"/>
                    </a:lnTo>
                    <a:lnTo>
                      <a:pt x="3692" y="4980"/>
                    </a:lnTo>
                    <a:lnTo>
                      <a:pt x="3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4"/>
              <p:cNvSpPr/>
              <p:nvPr/>
            </p:nvSpPr>
            <p:spPr>
              <a:xfrm>
                <a:off x="5919932" y="2471708"/>
                <a:ext cx="353077" cy="482858"/>
              </a:xfrm>
              <a:custGeom>
                <a:avLst/>
                <a:gdLst/>
                <a:ahLst/>
                <a:cxnLst/>
                <a:rect l="l" t="t" r="r" b="b"/>
                <a:pathLst>
                  <a:path w="3349" h="4580" extrusionOk="0">
                    <a:moveTo>
                      <a:pt x="0" y="0"/>
                    </a:moveTo>
                    <a:lnTo>
                      <a:pt x="0" y="4579"/>
                    </a:lnTo>
                    <a:lnTo>
                      <a:pt x="3349" y="4579"/>
                    </a:lnTo>
                    <a:lnTo>
                      <a:pt x="3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4"/>
              <p:cNvSpPr/>
              <p:nvPr/>
            </p:nvSpPr>
            <p:spPr>
              <a:xfrm>
                <a:off x="6067739" y="2565221"/>
                <a:ext cx="57458" cy="57458"/>
              </a:xfrm>
              <a:custGeom>
                <a:avLst/>
                <a:gdLst/>
                <a:ahLst/>
                <a:cxnLst/>
                <a:rect l="l" t="t" r="r" b="b"/>
                <a:pathLst>
                  <a:path w="545" h="545" extrusionOk="0">
                    <a:moveTo>
                      <a:pt x="1" y="0"/>
                    </a:moveTo>
                    <a:lnTo>
                      <a:pt x="1" y="544"/>
                    </a:lnTo>
                    <a:lnTo>
                      <a:pt x="544" y="544"/>
                    </a:lnTo>
                    <a:lnTo>
                      <a:pt x="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4"/>
              <p:cNvSpPr/>
              <p:nvPr/>
            </p:nvSpPr>
            <p:spPr>
              <a:xfrm>
                <a:off x="5971169" y="2661791"/>
                <a:ext cx="253553" cy="15182"/>
              </a:xfrm>
              <a:custGeom>
                <a:avLst/>
                <a:gdLst/>
                <a:ahLst/>
                <a:cxnLst/>
                <a:rect l="l" t="t" r="r" b="b"/>
                <a:pathLst>
                  <a:path w="2405" h="144" extrusionOk="0">
                    <a:moveTo>
                      <a:pt x="1" y="0"/>
                    </a:moveTo>
                    <a:lnTo>
                      <a:pt x="1" y="143"/>
                    </a:lnTo>
                    <a:lnTo>
                      <a:pt x="2405" y="143"/>
                    </a:lnTo>
                    <a:lnTo>
                      <a:pt x="2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4"/>
              <p:cNvSpPr/>
              <p:nvPr/>
            </p:nvSpPr>
            <p:spPr>
              <a:xfrm>
                <a:off x="5971169" y="2694895"/>
                <a:ext cx="253553" cy="15182"/>
              </a:xfrm>
              <a:custGeom>
                <a:avLst/>
                <a:gdLst/>
                <a:ahLst/>
                <a:cxnLst/>
                <a:rect l="l" t="t" r="r" b="b"/>
                <a:pathLst>
                  <a:path w="2405" h="144" extrusionOk="0">
                    <a:moveTo>
                      <a:pt x="1" y="1"/>
                    </a:moveTo>
                    <a:lnTo>
                      <a:pt x="1" y="144"/>
                    </a:lnTo>
                    <a:lnTo>
                      <a:pt x="2405" y="144"/>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4"/>
              <p:cNvSpPr/>
              <p:nvPr/>
            </p:nvSpPr>
            <p:spPr>
              <a:xfrm>
                <a:off x="5971169" y="2725153"/>
                <a:ext cx="253553" cy="18134"/>
              </a:xfrm>
              <a:custGeom>
                <a:avLst/>
                <a:gdLst/>
                <a:ahLst/>
                <a:cxnLst/>
                <a:rect l="l" t="t" r="r" b="b"/>
                <a:pathLst>
                  <a:path w="2405" h="172" extrusionOk="0">
                    <a:moveTo>
                      <a:pt x="1" y="0"/>
                    </a:moveTo>
                    <a:lnTo>
                      <a:pt x="1" y="172"/>
                    </a:lnTo>
                    <a:lnTo>
                      <a:pt x="2405" y="172"/>
                    </a:lnTo>
                    <a:lnTo>
                      <a:pt x="2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4"/>
              <p:cNvSpPr/>
              <p:nvPr/>
            </p:nvSpPr>
            <p:spPr>
              <a:xfrm>
                <a:off x="5971169" y="2758256"/>
                <a:ext cx="253553" cy="18239"/>
              </a:xfrm>
              <a:custGeom>
                <a:avLst/>
                <a:gdLst/>
                <a:ahLst/>
                <a:cxnLst/>
                <a:rect l="l" t="t" r="r" b="b"/>
                <a:pathLst>
                  <a:path w="2405" h="173" extrusionOk="0">
                    <a:moveTo>
                      <a:pt x="1" y="1"/>
                    </a:moveTo>
                    <a:lnTo>
                      <a:pt x="1" y="173"/>
                    </a:lnTo>
                    <a:lnTo>
                      <a:pt x="2405" y="173"/>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4"/>
              <p:cNvSpPr/>
              <p:nvPr/>
            </p:nvSpPr>
            <p:spPr>
              <a:xfrm>
                <a:off x="5971169" y="2791466"/>
                <a:ext cx="253553" cy="18239"/>
              </a:xfrm>
              <a:custGeom>
                <a:avLst/>
                <a:gdLst/>
                <a:ahLst/>
                <a:cxnLst/>
                <a:rect l="l" t="t" r="r" b="b"/>
                <a:pathLst>
                  <a:path w="2405" h="173" extrusionOk="0">
                    <a:moveTo>
                      <a:pt x="1" y="1"/>
                    </a:moveTo>
                    <a:lnTo>
                      <a:pt x="1" y="172"/>
                    </a:lnTo>
                    <a:lnTo>
                      <a:pt x="2405" y="172"/>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4"/>
              <p:cNvSpPr/>
              <p:nvPr/>
            </p:nvSpPr>
            <p:spPr>
              <a:xfrm>
                <a:off x="5971169" y="2857884"/>
                <a:ext cx="81601" cy="18239"/>
              </a:xfrm>
              <a:custGeom>
                <a:avLst/>
                <a:gdLst/>
                <a:ahLst/>
                <a:cxnLst/>
                <a:rect l="l" t="t" r="r" b="b"/>
                <a:pathLst>
                  <a:path w="774" h="173" extrusionOk="0">
                    <a:moveTo>
                      <a:pt x="1" y="0"/>
                    </a:moveTo>
                    <a:lnTo>
                      <a:pt x="1" y="172"/>
                    </a:lnTo>
                    <a:lnTo>
                      <a:pt x="774" y="172"/>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4"/>
              <p:cNvSpPr/>
              <p:nvPr/>
            </p:nvSpPr>
            <p:spPr>
              <a:xfrm>
                <a:off x="6140166" y="2857884"/>
                <a:ext cx="84553" cy="18239"/>
              </a:xfrm>
              <a:custGeom>
                <a:avLst/>
                <a:gdLst/>
                <a:ahLst/>
                <a:cxnLst/>
                <a:rect l="l" t="t" r="r" b="b"/>
                <a:pathLst>
                  <a:path w="802" h="173" extrusionOk="0">
                    <a:moveTo>
                      <a:pt x="0" y="0"/>
                    </a:moveTo>
                    <a:lnTo>
                      <a:pt x="0" y="172"/>
                    </a:lnTo>
                    <a:lnTo>
                      <a:pt x="802" y="172"/>
                    </a:lnTo>
                    <a:lnTo>
                      <a:pt x="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4"/>
              <p:cNvSpPr/>
              <p:nvPr/>
            </p:nvSpPr>
            <p:spPr>
              <a:xfrm>
                <a:off x="6019454" y="2465593"/>
                <a:ext cx="154030" cy="21296"/>
              </a:xfrm>
              <a:custGeom>
                <a:avLst/>
                <a:gdLst/>
                <a:ahLst/>
                <a:cxnLst/>
                <a:rect l="l" t="t" r="r" b="b"/>
                <a:pathLst>
                  <a:path w="1461" h="202" extrusionOk="0">
                    <a:moveTo>
                      <a:pt x="1" y="1"/>
                    </a:moveTo>
                    <a:lnTo>
                      <a:pt x="1" y="201"/>
                    </a:lnTo>
                    <a:lnTo>
                      <a:pt x="1460" y="201"/>
                    </a:lnTo>
                    <a:lnTo>
                      <a:pt x="1460" y="1"/>
                    </a:lnTo>
                    <a:close/>
                  </a:path>
                </a:pathLst>
              </a:custGeom>
              <a:solidFill>
                <a:srgbClr val="6D8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4"/>
              <p:cNvSpPr/>
              <p:nvPr/>
            </p:nvSpPr>
            <p:spPr>
              <a:xfrm>
                <a:off x="6028521" y="2432384"/>
                <a:ext cx="135896" cy="42382"/>
              </a:xfrm>
              <a:custGeom>
                <a:avLst/>
                <a:gdLst/>
                <a:ahLst/>
                <a:cxnLst/>
                <a:rect l="l" t="t" r="r" b="b"/>
                <a:pathLst>
                  <a:path w="1289" h="402" extrusionOk="0">
                    <a:moveTo>
                      <a:pt x="1" y="1"/>
                    </a:moveTo>
                    <a:lnTo>
                      <a:pt x="1" y="402"/>
                    </a:lnTo>
                    <a:lnTo>
                      <a:pt x="1288" y="402"/>
                    </a:lnTo>
                    <a:lnTo>
                      <a:pt x="1288" y="1"/>
                    </a:lnTo>
                    <a:close/>
                  </a:path>
                </a:pathLst>
              </a:custGeom>
              <a:solidFill>
                <a:srgbClr val="8AA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4"/>
              <p:cNvSpPr/>
              <p:nvPr/>
            </p:nvSpPr>
            <p:spPr>
              <a:xfrm>
                <a:off x="6064787" y="2411299"/>
                <a:ext cx="63467" cy="33315"/>
              </a:xfrm>
              <a:custGeom>
                <a:avLst/>
                <a:gdLst/>
                <a:ahLst/>
                <a:cxnLst/>
                <a:rect l="l" t="t" r="r" b="b"/>
                <a:pathLst>
                  <a:path w="602" h="316" extrusionOk="0">
                    <a:moveTo>
                      <a:pt x="0" y="1"/>
                    </a:moveTo>
                    <a:lnTo>
                      <a:pt x="0" y="315"/>
                    </a:lnTo>
                    <a:lnTo>
                      <a:pt x="601" y="315"/>
                    </a:lnTo>
                    <a:lnTo>
                      <a:pt x="601" y="1"/>
                    </a:lnTo>
                    <a:close/>
                  </a:path>
                </a:pathLst>
              </a:custGeom>
              <a:solidFill>
                <a:srgbClr val="8AA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4"/>
              <p:cNvSpPr/>
              <p:nvPr/>
            </p:nvSpPr>
            <p:spPr>
              <a:xfrm>
                <a:off x="5265135" y="2565221"/>
                <a:ext cx="126829" cy="271581"/>
              </a:xfrm>
              <a:custGeom>
                <a:avLst/>
                <a:gdLst/>
                <a:ahLst/>
                <a:cxnLst/>
                <a:rect l="l" t="t" r="r" b="b"/>
                <a:pathLst>
                  <a:path w="1203" h="2576" fill="none" extrusionOk="0">
                    <a:moveTo>
                      <a:pt x="1203" y="0"/>
                    </a:moveTo>
                    <a:cubicBezTo>
                      <a:pt x="802" y="29"/>
                      <a:pt x="487" y="315"/>
                      <a:pt x="402" y="687"/>
                    </a:cubicBezTo>
                    <a:cubicBezTo>
                      <a:pt x="201" y="1546"/>
                      <a:pt x="258" y="2290"/>
                      <a:pt x="1" y="2576"/>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4"/>
              <p:cNvSpPr/>
              <p:nvPr/>
            </p:nvSpPr>
            <p:spPr>
              <a:xfrm>
                <a:off x="5238040" y="2809599"/>
                <a:ext cx="54401" cy="57458"/>
              </a:xfrm>
              <a:custGeom>
                <a:avLst/>
                <a:gdLst/>
                <a:ahLst/>
                <a:cxnLst/>
                <a:rect l="l" t="t" r="r" b="b"/>
                <a:pathLst>
                  <a:path w="516" h="545" extrusionOk="0">
                    <a:moveTo>
                      <a:pt x="258" y="0"/>
                    </a:moveTo>
                    <a:cubicBezTo>
                      <a:pt x="115" y="0"/>
                      <a:pt x="0" y="115"/>
                      <a:pt x="0" y="258"/>
                    </a:cubicBezTo>
                    <a:cubicBezTo>
                      <a:pt x="0" y="430"/>
                      <a:pt x="115" y="544"/>
                      <a:pt x="258" y="544"/>
                    </a:cubicBezTo>
                    <a:cubicBezTo>
                      <a:pt x="401" y="544"/>
                      <a:pt x="515" y="430"/>
                      <a:pt x="515" y="258"/>
                    </a:cubicBezTo>
                    <a:cubicBezTo>
                      <a:pt x="515" y="115"/>
                      <a:pt x="401" y="0"/>
                      <a:pt x="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4"/>
              <p:cNvSpPr/>
              <p:nvPr/>
            </p:nvSpPr>
            <p:spPr>
              <a:xfrm>
                <a:off x="5250059" y="2821618"/>
                <a:ext cx="30363" cy="33315"/>
              </a:xfrm>
              <a:custGeom>
                <a:avLst/>
                <a:gdLst/>
                <a:ahLst/>
                <a:cxnLst/>
                <a:rect l="l" t="t" r="r" b="b"/>
                <a:pathLst>
                  <a:path w="288" h="316" extrusionOk="0">
                    <a:moveTo>
                      <a:pt x="144" y="1"/>
                    </a:moveTo>
                    <a:cubicBezTo>
                      <a:pt x="58" y="1"/>
                      <a:pt x="1" y="87"/>
                      <a:pt x="1" y="144"/>
                    </a:cubicBezTo>
                    <a:cubicBezTo>
                      <a:pt x="1" y="230"/>
                      <a:pt x="58" y="316"/>
                      <a:pt x="144" y="316"/>
                    </a:cubicBezTo>
                    <a:cubicBezTo>
                      <a:pt x="230" y="316"/>
                      <a:pt x="287" y="230"/>
                      <a:pt x="287" y="144"/>
                    </a:cubicBezTo>
                    <a:cubicBezTo>
                      <a:pt x="287" y="87"/>
                      <a:pt x="230" y="1"/>
                      <a:pt x="144" y="1"/>
                    </a:cubicBezTo>
                    <a:close/>
                  </a:path>
                </a:pathLst>
              </a:custGeom>
              <a:solidFill>
                <a:srgbClr val="DBE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4"/>
              <p:cNvSpPr/>
              <p:nvPr/>
            </p:nvSpPr>
            <p:spPr>
              <a:xfrm>
                <a:off x="5512568" y="2565221"/>
                <a:ext cx="102686" cy="126829"/>
              </a:xfrm>
              <a:custGeom>
                <a:avLst/>
                <a:gdLst/>
                <a:ahLst/>
                <a:cxnLst/>
                <a:rect l="l" t="t" r="r" b="b"/>
                <a:pathLst>
                  <a:path w="974" h="1203" fill="none" extrusionOk="0">
                    <a:moveTo>
                      <a:pt x="1" y="0"/>
                    </a:moveTo>
                    <a:cubicBezTo>
                      <a:pt x="401" y="57"/>
                      <a:pt x="745" y="344"/>
                      <a:pt x="859" y="773"/>
                    </a:cubicBezTo>
                    <a:cubicBezTo>
                      <a:pt x="917" y="916"/>
                      <a:pt x="945" y="1059"/>
                      <a:pt x="974" y="1202"/>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4"/>
              <p:cNvSpPr/>
              <p:nvPr/>
            </p:nvSpPr>
            <p:spPr>
              <a:xfrm>
                <a:off x="5566862" y="2679819"/>
                <a:ext cx="99734" cy="156982"/>
              </a:xfrm>
              <a:custGeom>
                <a:avLst/>
                <a:gdLst/>
                <a:ahLst/>
                <a:cxnLst/>
                <a:rect l="l" t="t" r="r" b="b"/>
                <a:pathLst>
                  <a:path w="946" h="1489" fill="none" extrusionOk="0">
                    <a:moveTo>
                      <a:pt x="29" y="1489"/>
                    </a:moveTo>
                    <a:cubicBezTo>
                      <a:pt x="1" y="1117"/>
                      <a:pt x="29" y="745"/>
                      <a:pt x="58" y="401"/>
                    </a:cubicBezTo>
                    <a:cubicBezTo>
                      <a:pt x="173" y="29"/>
                      <a:pt x="688" y="1"/>
                      <a:pt x="859" y="373"/>
                    </a:cubicBezTo>
                    <a:cubicBezTo>
                      <a:pt x="917" y="688"/>
                      <a:pt x="945" y="1031"/>
                      <a:pt x="945" y="1374"/>
                    </a:cubicBezTo>
                  </a:path>
                </a:pathLst>
              </a:custGeom>
              <a:noFill/>
              <a:ln w="9300" cap="flat" cmpd="sng">
                <a:solidFill>
                  <a:srgbClr val="C4CFE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4"/>
              <p:cNvSpPr/>
              <p:nvPr/>
            </p:nvSpPr>
            <p:spPr>
              <a:xfrm>
                <a:off x="5569920" y="2682877"/>
                <a:ext cx="93620" cy="81601"/>
              </a:xfrm>
              <a:custGeom>
                <a:avLst/>
                <a:gdLst/>
                <a:ahLst/>
                <a:cxnLst/>
                <a:rect l="l" t="t" r="r" b="b"/>
                <a:pathLst>
                  <a:path w="888" h="774" fill="none" extrusionOk="0">
                    <a:moveTo>
                      <a:pt x="0" y="773"/>
                    </a:moveTo>
                    <a:cubicBezTo>
                      <a:pt x="0" y="630"/>
                      <a:pt x="0" y="516"/>
                      <a:pt x="29" y="401"/>
                    </a:cubicBezTo>
                    <a:cubicBezTo>
                      <a:pt x="144" y="29"/>
                      <a:pt x="659" y="0"/>
                      <a:pt x="830" y="344"/>
                    </a:cubicBezTo>
                    <a:cubicBezTo>
                      <a:pt x="859" y="487"/>
                      <a:pt x="888" y="630"/>
                      <a:pt x="888" y="773"/>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4"/>
              <p:cNvSpPr/>
              <p:nvPr/>
            </p:nvSpPr>
            <p:spPr>
              <a:xfrm>
                <a:off x="5563911" y="2836694"/>
                <a:ext cx="18134" cy="105"/>
              </a:xfrm>
              <a:custGeom>
                <a:avLst/>
                <a:gdLst/>
                <a:ahLst/>
                <a:cxnLst/>
                <a:rect l="l" t="t" r="r" b="b"/>
                <a:pathLst>
                  <a:path w="172" h="1" fill="none" extrusionOk="0">
                    <a:moveTo>
                      <a:pt x="0" y="1"/>
                    </a:moveTo>
                    <a:lnTo>
                      <a:pt x="172" y="1"/>
                    </a:lnTo>
                  </a:path>
                </a:pathLst>
              </a:custGeom>
              <a:noFill/>
              <a:ln w="9300" cap="flat" cmpd="sng">
                <a:solidFill>
                  <a:schemeClr val="lt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4"/>
              <p:cNvSpPr/>
              <p:nvPr/>
            </p:nvSpPr>
            <p:spPr>
              <a:xfrm>
                <a:off x="5654366" y="2827732"/>
                <a:ext cx="18239" cy="105"/>
              </a:xfrm>
              <a:custGeom>
                <a:avLst/>
                <a:gdLst/>
                <a:ahLst/>
                <a:cxnLst/>
                <a:rect l="l" t="t" r="r" b="b"/>
                <a:pathLst>
                  <a:path w="173" h="1" fill="none" extrusionOk="0">
                    <a:moveTo>
                      <a:pt x="1" y="0"/>
                    </a:moveTo>
                    <a:lnTo>
                      <a:pt x="173" y="0"/>
                    </a:lnTo>
                  </a:path>
                </a:pathLst>
              </a:custGeom>
              <a:noFill/>
              <a:ln w="9300" cap="flat" cmpd="sng">
                <a:solidFill>
                  <a:schemeClr val="lt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64"/>
            <p:cNvSpPr/>
            <p:nvPr/>
          </p:nvSpPr>
          <p:spPr>
            <a:xfrm>
              <a:off x="8316534" y="1675523"/>
              <a:ext cx="217946" cy="186632"/>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4"/>
            <p:cNvSpPr/>
            <p:nvPr/>
          </p:nvSpPr>
          <p:spPr>
            <a:xfrm flipH="1">
              <a:off x="5109078" y="929116"/>
              <a:ext cx="642577" cy="231154"/>
            </a:xfrm>
            <a:custGeom>
              <a:avLst/>
              <a:gdLst/>
              <a:ahLst/>
              <a:cxnLst/>
              <a:rect l="l" t="t" r="r" b="b"/>
              <a:pathLst>
                <a:path w="6794" h="2444" extrusionOk="0">
                  <a:moveTo>
                    <a:pt x="1372" y="0"/>
                  </a:moveTo>
                  <a:cubicBezTo>
                    <a:pt x="792" y="0"/>
                    <a:pt x="314" y="464"/>
                    <a:pt x="314" y="1044"/>
                  </a:cubicBezTo>
                  <a:cubicBezTo>
                    <a:pt x="314" y="1218"/>
                    <a:pt x="357" y="1377"/>
                    <a:pt x="430" y="1537"/>
                  </a:cubicBezTo>
                  <a:lnTo>
                    <a:pt x="97" y="2160"/>
                  </a:lnTo>
                  <a:cubicBezTo>
                    <a:pt x="1" y="2292"/>
                    <a:pt x="112" y="2443"/>
                    <a:pt x="244" y="2443"/>
                  </a:cubicBezTo>
                  <a:cubicBezTo>
                    <a:pt x="272" y="2443"/>
                    <a:pt x="301" y="2436"/>
                    <a:pt x="328" y="2421"/>
                  </a:cubicBezTo>
                  <a:lnTo>
                    <a:pt x="1155" y="2073"/>
                  </a:lnTo>
                  <a:cubicBezTo>
                    <a:pt x="1213" y="2088"/>
                    <a:pt x="1285" y="2088"/>
                    <a:pt x="1372" y="2088"/>
                  </a:cubicBezTo>
                  <a:lnTo>
                    <a:pt x="5735" y="2088"/>
                  </a:lnTo>
                  <a:cubicBezTo>
                    <a:pt x="6315" y="2088"/>
                    <a:pt x="6794" y="1624"/>
                    <a:pt x="6794" y="1044"/>
                  </a:cubicBezTo>
                  <a:cubicBezTo>
                    <a:pt x="6794" y="464"/>
                    <a:pt x="6315" y="0"/>
                    <a:pt x="5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4"/>
            <p:cNvSpPr/>
            <p:nvPr/>
          </p:nvSpPr>
          <p:spPr>
            <a:xfrm rot="2700000">
              <a:off x="5523179" y="32589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4"/>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9AD19A2B-ABA7-727C-9636-BB22A01AD2B9}"/>
              </a:ext>
            </a:extLst>
          </p:cNvPr>
          <p:cNvSpPr>
            <a:spLocks noGrp="1"/>
          </p:cNvSpPr>
          <p:nvPr>
            <p:ph type="subTitle" idx="1"/>
          </p:nvPr>
        </p:nvSpPr>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92"/>
                                        </p:tgtEl>
                                        <p:attrNameLst>
                                          <p:attrName>style.visibility</p:attrName>
                                        </p:attrNameLst>
                                      </p:cBhvr>
                                      <p:to>
                                        <p:strVal val="visible"/>
                                      </p:to>
                                    </p:set>
                                    <p:anim calcmode="lin" valueType="num">
                                      <p:cBhvr additive="base">
                                        <p:cTn id="7" dur="1000"/>
                                        <p:tgtEl>
                                          <p:spTgt spid="792"/>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794"/>
                                        </p:tgtEl>
                                        <p:attrNameLst>
                                          <p:attrName>style.visibility</p:attrName>
                                        </p:attrNameLst>
                                      </p:cBhvr>
                                      <p:to>
                                        <p:strVal val="visible"/>
                                      </p:to>
                                    </p:set>
                                    <p:anim calcmode="lin" valueType="num">
                                      <p:cBhvr additive="base">
                                        <p:cTn id="10" dur="1000"/>
                                        <p:tgtEl>
                                          <p:spTgt spid="7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451"/>
        <p:cNvGrpSpPr/>
        <p:nvPr/>
      </p:nvGrpSpPr>
      <p:grpSpPr>
        <a:xfrm>
          <a:off x="0" y="0"/>
          <a:ext cx="0" cy="0"/>
          <a:chOff x="0" y="0"/>
          <a:chExt cx="0" cy="0"/>
        </a:xfrm>
      </p:grpSpPr>
      <p:sp>
        <p:nvSpPr>
          <p:cNvPr id="3452" name="Google Shape;3452;p105"/>
          <p:cNvSpPr/>
          <p:nvPr/>
        </p:nvSpPr>
        <p:spPr>
          <a:xfrm>
            <a:off x="3322277" y="1502927"/>
            <a:ext cx="1064400" cy="106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05"/>
          <p:cNvSpPr/>
          <p:nvPr/>
        </p:nvSpPr>
        <p:spPr>
          <a:xfrm>
            <a:off x="4545903" y="1438275"/>
            <a:ext cx="1487100" cy="1487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05"/>
          <p:cNvSpPr/>
          <p:nvPr/>
        </p:nvSpPr>
        <p:spPr>
          <a:xfrm>
            <a:off x="3252480" y="2689614"/>
            <a:ext cx="1870800" cy="1870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0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 SATISFACTION</a:t>
            </a:r>
            <a:endParaRPr/>
          </a:p>
        </p:txBody>
      </p:sp>
      <p:sp>
        <p:nvSpPr>
          <p:cNvPr id="3456" name="Google Shape;3456;p105"/>
          <p:cNvSpPr txBox="1">
            <a:spLocks noGrp="1"/>
          </p:cNvSpPr>
          <p:nvPr>
            <p:ph type="title" idx="2"/>
          </p:nvPr>
        </p:nvSpPr>
        <p:spPr>
          <a:xfrm>
            <a:off x="4462551" y="1945300"/>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3457" name="Google Shape;3457;p105"/>
          <p:cNvSpPr txBox="1">
            <a:spLocks noGrp="1"/>
          </p:cNvSpPr>
          <p:nvPr>
            <p:ph type="title" idx="3"/>
          </p:nvPr>
        </p:nvSpPr>
        <p:spPr>
          <a:xfrm>
            <a:off x="3027550" y="1793256"/>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a:t>
            </a:r>
            <a:endParaRPr/>
          </a:p>
        </p:txBody>
      </p:sp>
      <p:sp>
        <p:nvSpPr>
          <p:cNvPr id="3458" name="Google Shape;3458;p105"/>
          <p:cNvSpPr txBox="1">
            <a:spLocks noGrp="1"/>
          </p:cNvSpPr>
          <p:nvPr>
            <p:ph type="subTitle" idx="1"/>
          </p:nvPr>
        </p:nvSpPr>
        <p:spPr>
          <a:xfrm>
            <a:off x="6153000" y="3699450"/>
            <a:ext cx="2276700" cy="5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3459" name="Google Shape;3459;p105"/>
          <p:cNvSpPr txBox="1">
            <a:spLocks noGrp="1"/>
          </p:cNvSpPr>
          <p:nvPr>
            <p:ph type="title" idx="4"/>
          </p:nvPr>
        </p:nvSpPr>
        <p:spPr>
          <a:xfrm>
            <a:off x="3361005" y="3383200"/>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a:t>
            </a:r>
            <a:endParaRPr/>
          </a:p>
        </p:txBody>
      </p:sp>
      <p:sp>
        <p:nvSpPr>
          <p:cNvPr id="3460" name="Google Shape;3460;p105"/>
          <p:cNvSpPr txBox="1">
            <a:spLocks noGrp="1"/>
          </p:cNvSpPr>
          <p:nvPr>
            <p:ph type="subTitle" idx="5"/>
          </p:nvPr>
        </p:nvSpPr>
        <p:spPr>
          <a:xfrm>
            <a:off x="714300" y="2780363"/>
            <a:ext cx="22767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3461" name="Google Shape;3461;p105"/>
          <p:cNvSpPr txBox="1">
            <a:spLocks noGrp="1"/>
          </p:cNvSpPr>
          <p:nvPr>
            <p:ph type="title" idx="6"/>
          </p:nvPr>
        </p:nvSpPr>
        <p:spPr>
          <a:xfrm>
            <a:off x="6153000" y="3292125"/>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3462" name="Google Shape;3462;p105"/>
          <p:cNvSpPr txBox="1">
            <a:spLocks noGrp="1"/>
          </p:cNvSpPr>
          <p:nvPr>
            <p:ph type="title" idx="7"/>
          </p:nvPr>
        </p:nvSpPr>
        <p:spPr>
          <a:xfrm>
            <a:off x="714300" y="237303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cxnSp>
        <p:nvCxnSpPr>
          <p:cNvPr id="3463" name="Google Shape;3463;p105"/>
          <p:cNvCxnSpPr>
            <a:endCxn id="3452" idx="2"/>
          </p:cNvCxnSpPr>
          <p:nvPr/>
        </p:nvCxnSpPr>
        <p:spPr>
          <a:xfrm rot="10800000" flipH="1">
            <a:off x="2142977" y="2035127"/>
            <a:ext cx="1179300" cy="565200"/>
          </a:xfrm>
          <a:prstGeom prst="bentConnector3">
            <a:avLst>
              <a:gd name="adj1" fmla="val 70281"/>
            </a:avLst>
          </a:prstGeom>
          <a:noFill/>
          <a:ln w="9525" cap="flat" cmpd="sng">
            <a:solidFill>
              <a:schemeClr val="dk2"/>
            </a:solidFill>
            <a:prstDash val="dot"/>
            <a:round/>
            <a:headEnd type="none" w="med" len="med"/>
            <a:tailEnd type="none" w="med" len="med"/>
          </a:ln>
        </p:spPr>
      </p:cxnSp>
      <p:cxnSp>
        <p:nvCxnSpPr>
          <p:cNvPr id="3464" name="Google Shape;3464;p105"/>
          <p:cNvCxnSpPr>
            <a:endCxn id="3453" idx="6"/>
          </p:cNvCxnSpPr>
          <p:nvPr/>
        </p:nvCxnSpPr>
        <p:spPr>
          <a:xfrm flipH="1">
            <a:off x="6033003" y="1809825"/>
            <a:ext cx="1044000" cy="372000"/>
          </a:xfrm>
          <a:prstGeom prst="bentConnector3">
            <a:avLst>
              <a:gd name="adj1" fmla="val 83930"/>
            </a:avLst>
          </a:prstGeom>
          <a:noFill/>
          <a:ln w="9525" cap="flat" cmpd="sng">
            <a:solidFill>
              <a:schemeClr val="dk2"/>
            </a:solidFill>
            <a:prstDash val="dot"/>
            <a:round/>
            <a:headEnd type="none" w="med" len="med"/>
            <a:tailEnd type="none" w="med" len="med"/>
          </a:ln>
        </p:spPr>
      </p:cxnSp>
      <p:cxnSp>
        <p:nvCxnSpPr>
          <p:cNvPr id="3465" name="Google Shape;3465;p105"/>
          <p:cNvCxnSpPr>
            <a:endCxn id="3454" idx="6"/>
          </p:cNvCxnSpPr>
          <p:nvPr/>
        </p:nvCxnSpPr>
        <p:spPr>
          <a:xfrm flipH="1">
            <a:off x="5123280" y="3533814"/>
            <a:ext cx="1934700" cy="91200"/>
          </a:xfrm>
          <a:prstGeom prst="bentConnector3">
            <a:avLst>
              <a:gd name="adj1" fmla="val 76800"/>
            </a:avLst>
          </a:prstGeom>
          <a:noFill/>
          <a:ln w="9525" cap="flat" cmpd="sng">
            <a:solidFill>
              <a:schemeClr val="dk2"/>
            </a:solidFill>
            <a:prstDash val="dot"/>
            <a:round/>
            <a:headEnd type="none" w="med" len="med"/>
            <a:tailEnd type="none" w="med" len="med"/>
          </a:ln>
        </p:spPr>
      </p:cxnSp>
      <p:sp>
        <p:nvSpPr>
          <p:cNvPr id="3466" name="Google Shape;3466;p105"/>
          <p:cNvSpPr txBox="1">
            <a:spLocks noGrp="1"/>
          </p:cNvSpPr>
          <p:nvPr>
            <p:ph type="subTitle" idx="8"/>
          </p:nvPr>
        </p:nvSpPr>
        <p:spPr>
          <a:xfrm>
            <a:off x="6153000" y="1988063"/>
            <a:ext cx="2276700" cy="5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a gas giant and the biggest planet</a:t>
            </a:r>
            <a:endParaRPr/>
          </a:p>
        </p:txBody>
      </p:sp>
      <p:sp>
        <p:nvSpPr>
          <p:cNvPr id="3467" name="Google Shape;3467;p105"/>
          <p:cNvSpPr txBox="1">
            <a:spLocks noGrp="1"/>
          </p:cNvSpPr>
          <p:nvPr>
            <p:ph type="title" idx="9"/>
          </p:nvPr>
        </p:nvSpPr>
        <p:spPr>
          <a:xfrm>
            <a:off x="6153000" y="1580738"/>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56"/>
                                        </p:tgtEl>
                                        <p:attrNameLst>
                                          <p:attrName>style.visibility</p:attrName>
                                        </p:attrNameLst>
                                      </p:cBhvr>
                                      <p:to>
                                        <p:strVal val="visible"/>
                                      </p:to>
                                    </p:set>
                                    <p:animEffect transition="in" filter="fade">
                                      <p:cBhvr>
                                        <p:cTn id="7" dur="1000"/>
                                        <p:tgtEl>
                                          <p:spTgt spid="3456"/>
                                        </p:tgtEl>
                                      </p:cBhvr>
                                    </p:animEffect>
                                  </p:childTnLst>
                                </p:cTn>
                              </p:par>
                              <p:par>
                                <p:cTn id="8" presetID="10" presetClass="entr" presetSubtype="0" fill="hold" nodeType="withEffect">
                                  <p:stCondLst>
                                    <p:cond delay="0"/>
                                  </p:stCondLst>
                                  <p:childTnLst>
                                    <p:set>
                                      <p:cBhvr>
                                        <p:cTn id="9" dur="1" fill="hold">
                                          <p:stCondLst>
                                            <p:cond delay="0"/>
                                          </p:stCondLst>
                                        </p:cTn>
                                        <p:tgtEl>
                                          <p:spTgt spid="3457"/>
                                        </p:tgtEl>
                                        <p:attrNameLst>
                                          <p:attrName>style.visibility</p:attrName>
                                        </p:attrNameLst>
                                      </p:cBhvr>
                                      <p:to>
                                        <p:strVal val="visible"/>
                                      </p:to>
                                    </p:set>
                                    <p:animEffect transition="in" filter="fade">
                                      <p:cBhvr>
                                        <p:cTn id="10" dur="1000"/>
                                        <p:tgtEl>
                                          <p:spTgt spid="3457"/>
                                        </p:tgtEl>
                                      </p:cBhvr>
                                    </p:animEffect>
                                  </p:childTnLst>
                                </p:cTn>
                              </p:par>
                              <p:par>
                                <p:cTn id="11" presetID="10" presetClass="entr" presetSubtype="0" fill="hold" nodeType="withEffect">
                                  <p:stCondLst>
                                    <p:cond delay="0"/>
                                  </p:stCondLst>
                                  <p:childTnLst>
                                    <p:set>
                                      <p:cBhvr>
                                        <p:cTn id="12" dur="1" fill="hold">
                                          <p:stCondLst>
                                            <p:cond delay="0"/>
                                          </p:stCondLst>
                                        </p:cTn>
                                        <p:tgtEl>
                                          <p:spTgt spid="3459"/>
                                        </p:tgtEl>
                                        <p:attrNameLst>
                                          <p:attrName>style.visibility</p:attrName>
                                        </p:attrNameLst>
                                      </p:cBhvr>
                                      <p:to>
                                        <p:strVal val="visible"/>
                                      </p:to>
                                    </p:set>
                                    <p:animEffect transition="in" filter="fade">
                                      <p:cBhvr>
                                        <p:cTn id="13" dur="1000"/>
                                        <p:tgtEl>
                                          <p:spTgt spid="34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471"/>
        <p:cNvGrpSpPr/>
        <p:nvPr/>
      </p:nvGrpSpPr>
      <p:grpSpPr>
        <a:xfrm>
          <a:off x="0" y="0"/>
          <a:ext cx="0" cy="0"/>
          <a:chOff x="0" y="0"/>
          <a:chExt cx="0" cy="0"/>
        </a:xfrm>
      </p:grpSpPr>
      <p:sp>
        <p:nvSpPr>
          <p:cNvPr id="3472" name="Google Shape;3472;p106"/>
          <p:cNvSpPr/>
          <p:nvPr/>
        </p:nvSpPr>
        <p:spPr>
          <a:xfrm flipH="1">
            <a:off x="1067096" y="470150"/>
            <a:ext cx="7362600" cy="3878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06"/>
          <p:cNvSpPr/>
          <p:nvPr/>
        </p:nvSpPr>
        <p:spPr>
          <a:xfrm flipH="1">
            <a:off x="1179338" y="722853"/>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06"/>
          <p:cNvSpPr/>
          <p:nvPr/>
        </p:nvSpPr>
        <p:spPr>
          <a:xfrm flipH="1">
            <a:off x="1332449" y="556058"/>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06"/>
          <p:cNvSpPr/>
          <p:nvPr/>
        </p:nvSpPr>
        <p:spPr>
          <a:xfrm flipH="1">
            <a:off x="1483049" y="554761"/>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6" name="Google Shape;3476;p106"/>
          <p:cNvGrpSpPr/>
          <p:nvPr/>
        </p:nvGrpSpPr>
        <p:grpSpPr>
          <a:xfrm>
            <a:off x="714228" y="788753"/>
            <a:ext cx="7362600" cy="3878400"/>
            <a:chOff x="714228" y="788753"/>
            <a:chExt cx="7362600" cy="3878400"/>
          </a:xfrm>
        </p:grpSpPr>
        <p:sp>
          <p:nvSpPr>
            <p:cNvPr id="3477" name="Google Shape;3477;p106"/>
            <p:cNvSpPr/>
            <p:nvPr/>
          </p:nvSpPr>
          <p:spPr>
            <a:xfrm flipH="1">
              <a:off x="714228" y="788753"/>
              <a:ext cx="7362600" cy="3878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06"/>
            <p:cNvSpPr/>
            <p:nvPr/>
          </p:nvSpPr>
          <p:spPr>
            <a:xfrm flipH="1">
              <a:off x="826469" y="1041455"/>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06"/>
            <p:cNvSpPr/>
            <p:nvPr/>
          </p:nvSpPr>
          <p:spPr>
            <a:xfrm flipH="1">
              <a:off x="1241351" y="873364"/>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06"/>
            <p:cNvSpPr/>
            <p:nvPr/>
          </p:nvSpPr>
          <p:spPr>
            <a:xfrm flipH="1">
              <a:off x="943531" y="874661"/>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06"/>
            <p:cNvSpPr/>
            <p:nvPr/>
          </p:nvSpPr>
          <p:spPr>
            <a:xfrm flipH="1">
              <a:off x="1090751" y="874661"/>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2" name="Google Shape;3482;p106"/>
          <p:cNvSpPr/>
          <p:nvPr/>
        </p:nvSpPr>
        <p:spPr>
          <a:xfrm flipH="1">
            <a:off x="1185229" y="556058"/>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06"/>
          <p:cNvSpPr txBox="1">
            <a:spLocks noGrp="1"/>
          </p:cNvSpPr>
          <p:nvPr>
            <p:ph type="title" idx="2"/>
          </p:nvPr>
        </p:nvSpPr>
        <p:spPr>
          <a:xfrm>
            <a:off x="1233500" y="1049175"/>
            <a:ext cx="6729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 SATISFACTION</a:t>
            </a:r>
            <a:endParaRPr/>
          </a:p>
        </p:txBody>
      </p:sp>
      <p:sp>
        <p:nvSpPr>
          <p:cNvPr id="3484" name="Google Shape;3484;p106"/>
          <p:cNvSpPr/>
          <p:nvPr/>
        </p:nvSpPr>
        <p:spPr>
          <a:xfrm>
            <a:off x="1767999" y="2024152"/>
            <a:ext cx="2157600" cy="215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06"/>
          <p:cNvSpPr txBox="1">
            <a:spLocks noGrp="1"/>
          </p:cNvSpPr>
          <p:nvPr>
            <p:ph type="title"/>
          </p:nvPr>
        </p:nvSpPr>
        <p:spPr>
          <a:xfrm>
            <a:off x="1768000" y="2483450"/>
            <a:ext cx="2157600" cy="123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95%</a:t>
            </a:r>
            <a:endParaRPr/>
          </a:p>
        </p:txBody>
      </p:sp>
      <p:sp>
        <p:nvSpPr>
          <p:cNvPr id="3486" name="Google Shape;3486;p106"/>
          <p:cNvSpPr txBox="1">
            <a:spLocks noGrp="1"/>
          </p:cNvSpPr>
          <p:nvPr>
            <p:ph type="subTitle" idx="1"/>
          </p:nvPr>
        </p:nvSpPr>
        <p:spPr>
          <a:xfrm>
            <a:off x="4500075" y="2483450"/>
            <a:ext cx="2396700" cy="123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490"/>
        <p:cNvGrpSpPr/>
        <p:nvPr/>
      </p:nvGrpSpPr>
      <p:grpSpPr>
        <a:xfrm>
          <a:off x="0" y="0"/>
          <a:ext cx="0" cy="0"/>
          <a:chOff x="0" y="0"/>
          <a:chExt cx="0" cy="0"/>
        </a:xfrm>
      </p:grpSpPr>
      <p:sp>
        <p:nvSpPr>
          <p:cNvPr id="3491" name="Google Shape;3491;p107"/>
          <p:cNvSpPr/>
          <p:nvPr/>
        </p:nvSpPr>
        <p:spPr>
          <a:xfrm>
            <a:off x="3894700" y="1787325"/>
            <a:ext cx="1231500" cy="123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07"/>
          <p:cNvSpPr/>
          <p:nvPr/>
        </p:nvSpPr>
        <p:spPr>
          <a:xfrm>
            <a:off x="6364200" y="1787325"/>
            <a:ext cx="1231500" cy="1231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07"/>
          <p:cNvSpPr/>
          <p:nvPr/>
        </p:nvSpPr>
        <p:spPr>
          <a:xfrm>
            <a:off x="1425200" y="1787325"/>
            <a:ext cx="1231500" cy="1231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0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NUMBERS</a:t>
            </a:r>
            <a:endParaRPr/>
          </a:p>
        </p:txBody>
      </p:sp>
      <p:sp>
        <p:nvSpPr>
          <p:cNvPr id="3495" name="Google Shape;3495;p107"/>
          <p:cNvSpPr txBox="1">
            <a:spLocks noGrp="1"/>
          </p:cNvSpPr>
          <p:nvPr>
            <p:ph type="title" idx="2"/>
          </p:nvPr>
        </p:nvSpPr>
        <p:spPr>
          <a:xfrm>
            <a:off x="6153001" y="2119725"/>
            <a:ext cx="1653900" cy="56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3496" name="Google Shape;3496;p107"/>
          <p:cNvSpPr txBox="1">
            <a:spLocks noGrp="1"/>
          </p:cNvSpPr>
          <p:nvPr>
            <p:ph type="title" idx="3"/>
          </p:nvPr>
        </p:nvSpPr>
        <p:spPr>
          <a:xfrm>
            <a:off x="1214000" y="2119731"/>
            <a:ext cx="1653900" cy="56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3497" name="Google Shape;3497;p107"/>
          <p:cNvSpPr txBox="1">
            <a:spLocks noGrp="1"/>
          </p:cNvSpPr>
          <p:nvPr>
            <p:ph type="subTitle" idx="1"/>
          </p:nvPr>
        </p:nvSpPr>
        <p:spPr>
          <a:xfrm>
            <a:off x="3683500" y="3704737"/>
            <a:ext cx="1653900" cy="8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3498" name="Google Shape;3498;p107"/>
          <p:cNvSpPr txBox="1">
            <a:spLocks noGrp="1"/>
          </p:cNvSpPr>
          <p:nvPr>
            <p:ph type="subTitle" idx="5"/>
          </p:nvPr>
        </p:nvSpPr>
        <p:spPr>
          <a:xfrm>
            <a:off x="1214000" y="3704737"/>
            <a:ext cx="1653900" cy="8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3499" name="Google Shape;3499;p107"/>
          <p:cNvSpPr txBox="1">
            <a:spLocks noGrp="1"/>
          </p:cNvSpPr>
          <p:nvPr>
            <p:ph type="title" idx="6"/>
          </p:nvPr>
        </p:nvSpPr>
        <p:spPr>
          <a:xfrm>
            <a:off x="3683500" y="3296025"/>
            <a:ext cx="1653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3500" name="Google Shape;3500;p107"/>
          <p:cNvSpPr txBox="1">
            <a:spLocks noGrp="1"/>
          </p:cNvSpPr>
          <p:nvPr>
            <p:ph type="title" idx="7"/>
          </p:nvPr>
        </p:nvSpPr>
        <p:spPr>
          <a:xfrm>
            <a:off x="1214000" y="3296025"/>
            <a:ext cx="1653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3501" name="Google Shape;3501;p107"/>
          <p:cNvSpPr txBox="1">
            <a:spLocks noGrp="1"/>
          </p:cNvSpPr>
          <p:nvPr>
            <p:ph type="title" idx="4"/>
          </p:nvPr>
        </p:nvSpPr>
        <p:spPr>
          <a:xfrm>
            <a:off x="3683505" y="2119725"/>
            <a:ext cx="1653900" cy="56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3502" name="Google Shape;3502;p107"/>
          <p:cNvSpPr txBox="1">
            <a:spLocks noGrp="1"/>
          </p:cNvSpPr>
          <p:nvPr>
            <p:ph type="subTitle" idx="8"/>
          </p:nvPr>
        </p:nvSpPr>
        <p:spPr>
          <a:xfrm>
            <a:off x="6153000" y="3699800"/>
            <a:ext cx="1653900" cy="8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3503" name="Google Shape;3503;p107"/>
          <p:cNvSpPr txBox="1">
            <a:spLocks noGrp="1"/>
          </p:cNvSpPr>
          <p:nvPr>
            <p:ph type="title" idx="9"/>
          </p:nvPr>
        </p:nvSpPr>
        <p:spPr>
          <a:xfrm>
            <a:off x="6153000" y="3292475"/>
            <a:ext cx="1653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3504" name="Google Shape;3504;p107"/>
          <p:cNvSpPr/>
          <p:nvPr/>
        </p:nvSpPr>
        <p:spPr>
          <a:xfrm>
            <a:off x="1425200" y="1787325"/>
            <a:ext cx="1231500" cy="1231500"/>
          </a:xfrm>
          <a:prstGeom prst="arc">
            <a:avLst>
              <a:gd name="adj1" fmla="val 16200000"/>
              <a:gd name="adj2" fmla="val 5486917"/>
            </a:avLst>
          </a:prstGeom>
          <a:no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07"/>
          <p:cNvSpPr/>
          <p:nvPr/>
        </p:nvSpPr>
        <p:spPr>
          <a:xfrm>
            <a:off x="3894700" y="1787325"/>
            <a:ext cx="1231500" cy="1231500"/>
          </a:xfrm>
          <a:prstGeom prst="arc">
            <a:avLst>
              <a:gd name="adj1" fmla="val 16200000"/>
              <a:gd name="adj2" fmla="val 990022"/>
            </a:avLst>
          </a:prstGeom>
          <a:no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07"/>
          <p:cNvSpPr/>
          <p:nvPr/>
        </p:nvSpPr>
        <p:spPr>
          <a:xfrm>
            <a:off x="6364200" y="1787325"/>
            <a:ext cx="1231500" cy="1231500"/>
          </a:xfrm>
          <a:prstGeom prst="arc">
            <a:avLst>
              <a:gd name="adj1" fmla="val 16200000"/>
              <a:gd name="adj2" fmla="val 20463548"/>
            </a:avLst>
          </a:prstGeom>
          <a:no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510"/>
        <p:cNvGrpSpPr/>
        <p:nvPr/>
      </p:nvGrpSpPr>
      <p:grpSpPr>
        <a:xfrm>
          <a:off x="0" y="0"/>
          <a:ext cx="0" cy="0"/>
          <a:chOff x="0" y="0"/>
          <a:chExt cx="0" cy="0"/>
        </a:xfrm>
      </p:grpSpPr>
      <p:sp>
        <p:nvSpPr>
          <p:cNvPr id="3511" name="Google Shape;3511;p10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INNOVATIONS</a:t>
            </a:r>
            <a:endParaRPr/>
          </a:p>
        </p:txBody>
      </p:sp>
      <p:sp>
        <p:nvSpPr>
          <p:cNvPr id="3512" name="Google Shape;3512;p108"/>
          <p:cNvSpPr txBox="1">
            <a:spLocks noGrp="1"/>
          </p:cNvSpPr>
          <p:nvPr>
            <p:ph type="title" idx="2"/>
          </p:nvPr>
        </p:nvSpPr>
        <p:spPr>
          <a:xfrm>
            <a:off x="5716125" y="3559175"/>
            <a:ext cx="27264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3513" name="Google Shape;3513;p108"/>
          <p:cNvSpPr txBox="1">
            <a:spLocks noGrp="1"/>
          </p:cNvSpPr>
          <p:nvPr>
            <p:ph type="subTitle" idx="1"/>
          </p:nvPr>
        </p:nvSpPr>
        <p:spPr>
          <a:xfrm>
            <a:off x="5716125" y="3955900"/>
            <a:ext cx="2726400" cy="7716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Mercury is the closest planet to the Sun and the smallest one in the Solar System</a:t>
            </a:r>
            <a:endParaRPr/>
          </a:p>
        </p:txBody>
      </p:sp>
      <p:sp>
        <p:nvSpPr>
          <p:cNvPr id="3514" name="Google Shape;3514;p108"/>
          <p:cNvSpPr txBox="1">
            <a:spLocks noGrp="1"/>
          </p:cNvSpPr>
          <p:nvPr>
            <p:ph type="title" idx="3"/>
          </p:nvPr>
        </p:nvSpPr>
        <p:spPr>
          <a:xfrm>
            <a:off x="5716134" y="2238450"/>
            <a:ext cx="27264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3515" name="Google Shape;3515;p108"/>
          <p:cNvSpPr txBox="1">
            <a:spLocks noGrp="1"/>
          </p:cNvSpPr>
          <p:nvPr>
            <p:ph type="subTitle" idx="4"/>
          </p:nvPr>
        </p:nvSpPr>
        <p:spPr>
          <a:xfrm>
            <a:off x="5716134" y="2635175"/>
            <a:ext cx="2726400" cy="7716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Venus has a beautiful name and is the second planet from the Sun. It’s terribly hot</a:t>
            </a:r>
            <a:endParaRPr/>
          </a:p>
        </p:txBody>
      </p:sp>
      <p:sp>
        <p:nvSpPr>
          <p:cNvPr id="3516" name="Google Shape;3516;p108"/>
          <p:cNvSpPr txBox="1">
            <a:spLocks noGrp="1"/>
          </p:cNvSpPr>
          <p:nvPr>
            <p:ph type="title" idx="5"/>
          </p:nvPr>
        </p:nvSpPr>
        <p:spPr>
          <a:xfrm>
            <a:off x="5716118" y="917725"/>
            <a:ext cx="27264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3517" name="Google Shape;3517;p108"/>
          <p:cNvSpPr txBox="1">
            <a:spLocks noGrp="1"/>
          </p:cNvSpPr>
          <p:nvPr>
            <p:ph type="subTitle" idx="6"/>
          </p:nvPr>
        </p:nvSpPr>
        <p:spPr>
          <a:xfrm>
            <a:off x="5716118" y="1314450"/>
            <a:ext cx="2726400" cy="7716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Despite being red, Mars is actually a cold place. It's full of iron oxide dust</a:t>
            </a:r>
            <a:endParaRPr/>
          </a:p>
        </p:txBody>
      </p:sp>
      <p:grpSp>
        <p:nvGrpSpPr>
          <p:cNvPr id="3518" name="Google Shape;3518;p108"/>
          <p:cNvGrpSpPr/>
          <p:nvPr/>
        </p:nvGrpSpPr>
        <p:grpSpPr>
          <a:xfrm>
            <a:off x="1100801" y="1385725"/>
            <a:ext cx="3343821" cy="3218721"/>
            <a:chOff x="1100801" y="1385725"/>
            <a:chExt cx="3343821" cy="3218721"/>
          </a:xfrm>
        </p:grpSpPr>
        <p:sp>
          <p:nvSpPr>
            <p:cNvPr id="3519" name="Google Shape;3519;p108"/>
            <p:cNvSpPr/>
            <p:nvPr/>
          </p:nvSpPr>
          <p:spPr>
            <a:xfrm>
              <a:off x="3892199" y="3039957"/>
              <a:ext cx="329305" cy="1069291"/>
            </a:xfrm>
            <a:custGeom>
              <a:avLst/>
              <a:gdLst/>
              <a:ahLst/>
              <a:cxnLst/>
              <a:rect l="l" t="t" r="r" b="b"/>
              <a:pathLst>
                <a:path w="3464" h="11248" extrusionOk="0">
                  <a:moveTo>
                    <a:pt x="1460" y="1173"/>
                  </a:moveTo>
                  <a:cubicBezTo>
                    <a:pt x="2605" y="0"/>
                    <a:pt x="3464" y="1488"/>
                    <a:pt x="3349" y="2948"/>
                  </a:cubicBezTo>
                  <a:cubicBezTo>
                    <a:pt x="3235" y="4350"/>
                    <a:pt x="2004" y="9215"/>
                    <a:pt x="2233" y="11247"/>
                  </a:cubicBezTo>
                  <a:lnTo>
                    <a:pt x="1775" y="11247"/>
                  </a:lnTo>
                  <a:cubicBezTo>
                    <a:pt x="630" y="8643"/>
                    <a:pt x="1" y="2662"/>
                    <a:pt x="1460" y="117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08"/>
            <p:cNvSpPr/>
            <p:nvPr/>
          </p:nvSpPr>
          <p:spPr>
            <a:xfrm>
              <a:off x="3971103" y="3170482"/>
              <a:ext cx="147066" cy="938767"/>
            </a:xfrm>
            <a:custGeom>
              <a:avLst/>
              <a:gdLst/>
              <a:ahLst/>
              <a:cxnLst/>
              <a:rect l="l" t="t" r="r" b="b"/>
              <a:pathLst>
                <a:path w="1547" h="9875" extrusionOk="0">
                  <a:moveTo>
                    <a:pt x="1117" y="9874"/>
                  </a:moveTo>
                  <a:cubicBezTo>
                    <a:pt x="1" y="5753"/>
                    <a:pt x="1403" y="87"/>
                    <a:pt x="1432" y="58"/>
                  </a:cubicBezTo>
                  <a:cubicBezTo>
                    <a:pt x="1432" y="29"/>
                    <a:pt x="1460" y="1"/>
                    <a:pt x="1489" y="1"/>
                  </a:cubicBezTo>
                  <a:cubicBezTo>
                    <a:pt x="1546" y="1"/>
                    <a:pt x="1546" y="58"/>
                    <a:pt x="1546" y="87"/>
                  </a:cubicBezTo>
                  <a:cubicBezTo>
                    <a:pt x="1546" y="87"/>
                    <a:pt x="115" y="5811"/>
                    <a:pt x="1260" y="9874"/>
                  </a:cubicBezTo>
                  <a:close/>
                </a:path>
              </a:pathLst>
            </a:custGeom>
            <a:solidFill>
              <a:srgbClr val="94B9CA"/>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08"/>
            <p:cNvSpPr/>
            <p:nvPr/>
          </p:nvSpPr>
          <p:spPr>
            <a:xfrm>
              <a:off x="4071777" y="3333709"/>
              <a:ext cx="372845" cy="775540"/>
            </a:xfrm>
            <a:custGeom>
              <a:avLst/>
              <a:gdLst/>
              <a:ahLst/>
              <a:cxnLst/>
              <a:rect l="l" t="t" r="r" b="b"/>
              <a:pathLst>
                <a:path w="3922" h="8158" extrusionOk="0">
                  <a:moveTo>
                    <a:pt x="2405" y="659"/>
                  </a:moveTo>
                  <a:cubicBezTo>
                    <a:pt x="3607" y="1"/>
                    <a:pt x="3922" y="1403"/>
                    <a:pt x="3435" y="2548"/>
                  </a:cubicBezTo>
                  <a:cubicBezTo>
                    <a:pt x="3063" y="3521"/>
                    <a:pt x="1346" y="6354"/>
                    <a:pt x="688" y="8157"/>
                  </a:cubicBezTo>
                  <a:lnTo>
                    <a:pt x="58" y="8157"/>
                  </a:lnTo>
                  <a:cubicBezTo>
                    <a:pt x="1" y="5639"/>
                    <a:pt x="974" y="1403"/>
                    <a:pt x="2405" y="6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08"/>
            <p:cNvSpPr/>
            <p:nvPr/>
          </p:nvSpPr>
          <p:spPr>
            <a:xfrm>
              <a:off x="4098966" y="3431721"/>
              <a:ext cx="263996" cy="677528"/>
            </a:xfrm>
            <a:custGeom>
              <a:avLst/>
              <a:gdLst/>
              <a:ahLst/>
              <a:cxnLst/>
              <a:rect l="l" t="t" r="r" b="b"/>
              <a:pathLst>
                <a:path w="2777" h="7127" extrusionOk="0">
                  <a:moveTo>
                    <a:pt x="1" y="7126"/>
                  </a:moveTo>
                  <a:cubicBezTo>
                    <a:pt x="402" y="3721"/>
                    <a:pt x="2662" y="29"/>
                    <a:pt x="2662" y="29"/>
                  </a:cubicBezTo>
                  <a:cubicBezTo>
                    <a:pt x="2691" y="0"/>
                    <a:pt x="2720" y="0"/>
                    <a:pt x="2748" y="0"/>
                  </a:cubicBezTo>
                  <a:cubicBezTo>
                    <a:pt x="2777" y="29"/>
                    <a:pt x="2777" y="57"/>
                    <a:pt x="2748" y="86"/>
                  </a:cubicBezTo>
                  <a:cubicBezTo>
                    <a:pt x="2748" y="86"/>
                    <a:pt x="487" y="3778"/>
                    <a:pt x="87" y="7126"/>
                  </a:cubicBezTo>
                  <a:close/>
                </a:path>
              </a:pathLst>
            </a:custGeom>
            <a:solidFill>
              <a:srgbClr val="7CA8B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08"/>
            <p:cNvSpPr/>
            <p:nvPr/>
          </p:nvSpPr>
          <p:spPr>
            <a:xfrm>
              <a:off x="3685432" y="3499693"/>
              <a:ext cx="378264" cy="609557"/>
            </a:xfrm>
            <a:custGeom>
              <a:avLst/>
              <a:gdLst/>
              <a:ahLst/>
              <a:cxnLst/>
              <a:rect l="l" t="t" r="r" b="b"/>
              <a:pathLst>
                <a:path w="3979" h="6412" extrusionOk="0">
                  <a:moveTo>
                    <a:pt x="1374" y="516"/>
                  </a:moveTo>
                  <a:cubicBezTo>
                    <a:pt x="201" y="1"/>
                    <a:pt x="1" y="1317"/>
                    <a:pt x="516" y="2376"/>
                  </a:cubicBezTo>
                  <a:cubicBezTo>
                    <a:pt x="888" y="3092"/>
                    <a:pt x="2147" y="4866"/>
                    <a:pt x="3006" y="6411"/>
                  </a:cubicBezTo>
                  <a:lnTo>
                    <a:pt x="3979" y="6411"/>
                  </a:lnTo>
                  <a:cubicBezTo>
                    <a:pt x="3635" y="4093"/>
                    <a:pt x="2576" y="1031"/>
                    <a:pt x="1374" y="5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08"/>
            <p:cNvSpPr/>
            <p:nvPr/>
          </p:nvSpPr>
          <p:spPr>
            <a:xfrm>
              <a:off x="3758918" y="3586773"/>
              <a:ext cx="272171" cy="525234"/>
            </a:xfrm>
            <a:custGeom>
              <a:avLst/>
              <a:gdLst/>
              <a:ahLst/>
              <a:cxnLst/>
              <a:rect l="l" t="t" r="r" b="b"/>
              <a:pathLst>
                <a:path w="2863" h="5525" extrusionOk="0">
                  <a:moveTo>
                    <a:pt x="2862" y="5495"/>
                  </a:moveTo>
                  <a:cubicBezTo>
                    <a:pt x="2204" y="3549"/>
                    <a:pt x="1288" y="1689"/>
                    <a:pt x="115" y="29"/>
                  </a:cubicBezTo>
                  <a:cubicBezTo>
                    <a:pt x="86" y="1"/>
                    <a:pt x="58" y="1"/>
                    <a:pt x="29" y="29"/>
                  </a:cubicBezTo>
                  <a:cubicBezTo>
                    <a:pt x="0" y="29"/>
                    <a:pt x="0" y="58"/>
                    <a:pt x="29" y="86"/>
                  </a:cubicBezTo>
                  <a:cubicBezTo>
                    <a:pt x="1202" y="1746"/>
                    <a:pt x="2118" y="3578"/>
                    <a:pt x="2748" y="5524"/>
                  </a:cubicBezTo>
                  <a:close/>
                </a:path>
              </a:pathLst>
            </a:custGeom>
            <a:solidFill>
              <a:srgbClr val="1E3F4D"/>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08"/>
            <p:cNvSpPr/>
            <p:nvPr/>
          </p:nvSpPr>
          <p:spPr>
            <a:xfrm>
              <a:off x="3862349" y="4022077"/>
              <a:ext cx="361912" cy="114363"/>
            </a:xfrm>
            <a:custGeom>
              <a:avLst/>
              <a:gdLst/>
              <a:ahLst/>
              <a:cxnLst/>
              <a:rect l="l" t="t" r="r" b="b"/>
              <a:pathLst>
                <a:path w="3807" h="1203" extrusionOk="0">
                  <a:moveTo>
                    <a:pt x="172" y="1"/>
                  </a:moveTo>
                  <a:cubicBezTo>
                    <a:pt x="86" y="1"/>
                    <a:pt x="0" y="86"/>
                    <a:pt x="0" y="172"/>
                  </a:cubicBezTo>
                  <a:lnTo>
                    <a:pt x="0" y="1031"/>
                  </a:lnTo>
                  <a:cubicBezTo>
                    <a:pt x="0" y="1117"/>
                    <a:pt x="86" y="1203"/>
                    <a:pt x="172" y="1203"/>
                  </a:cubicBezTo>
                  <a:lnTo>
                    <a:pt x="3606" y="1203"/>
                  </a:lnTo>
                  <a:cubicBezTo>
                    <a:pt x="3721" y="1203"/>
                    <a:pt x="3806" y="1117"/>
                    <a:pt x="3806" y="1031"/>
                  </a:cubicBezTo>
                  <a:lnTo>
                    <a:pt x="3806" y="172"/>
                  </a:lnTo>
                  <a:cubicBezTo>
                    <a:pt x="3806" y="86"/>
                    <a:pt x="3721" y="1"/>
                    <a:pt x="36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08"/>
            <p:cNvSpPr/>
            <p:nvPr/>
          </p:nvSpPr>
          <p:spPr>
            <a:xfrm>
              <a:off x="3881362" y="4087387"/>
              <a:ext cx="323886" cy="225874"/>
            </a:xfrm>
            <a:custGeom>
              <a:avLst/>
              <a:gdLst/>
              <a:ahLst/>
              <a:cxnLst/>
              <a:rect l="l" t="t" r="r" b="b"/>
              <a:pathLst>
                <a:path w="3407" h="2376" extrusionOk="0">
                  <a:moveTo>
                    <a:pt x="2834" y="0"/>
                  </a:moveTo>
                  <a:lnTo>
                    <a:pt x="573" y="0"/>
                  </a:lnTo>
                  <a:lnTo>
                    <a:pt x="0" y="516"/>
                  </a:lnTo>
                  <a:lnTo>
                    <a:pt x="458" y="2376"/>
                  </a:lnTo>
                  <a:lnTo>
                    <a:pt x="1689" y="2376"/>
                  </a:lnTo>
                  <a:lnTo>
                    <a:pt x="2948" y="2376"/>
                  </a:lnTo>
                  <a:lnTo>
                    <a:pt x="3406" y="5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08"/>
            <p:cNvSpPr/>
            <p:nvPr/>
          </p:nvSpPr>
          <p:spPr>
            <a:xfrm>
              <a:off x="3881362" y="4136346"/>
              <a:ext cx="323886" cy="98012"/>
            </a:xfrm>
            <a:custGeom>
              <a:avLst/>
              <a:gdLst/>
              <a:ahLst/>
              <a:cxnLst/>
              <a:rect l="l" t="t" r="r" b="b"/>
              <a:pathLst>
                <a:path w="3407" h="1031" extrusionOk="0">
                  <a:moveTo>
                    <a:pt x="0" y="1"/>
                  </a:moveTo>
                  <a:lnTo>
                    <a:pt x="86" y="401"/>
                  </a:lnTo>
                  <a:lnTo>
                    <a:pt x="3148" y="1031"/>
                  </a:lnTo>
                  <a:lnTo>
                    <a:pt x="34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08"/>
            <p:cNvSpPr/>
            <p:nvPr/>
          </p:nvSpPr>
          <p:spPr>
            <a:xfrm>
              <a:off x="1367459" y="2933769"/>
              <a:ext cx="100769" cy="122539"/>
            </a:xfrm>
            <a:custGeom>
              <a:avLst/>
              <a:gdLst/>
              <a:ahLst/>
              <a:cxnLst/>
              <a:rect l="l" t="t" r="r" b="b"/>
              <a:pathLst>
                <a:path w="1060" h="1289" extrusionOk="0">
                  <a:moveTo>
                    <a:pt x="1002" y="945"/>
                  </a:moveTo>
                  <a:lnTo>
                    <a:pt x="229" y="115"/>
                  </a:lnTo>
                  <a:cubicBezTo>
                    <a:pt x="229" y="115"/>
                    <a:pt x="115" y="1"/>
                    <a:pt x="57" y="115"/>
                  </a:cubicBezTo>
                  <a:cubicBezTo>
                    <a:pt x="0" y="201"/>
                    <a:pt x="115" y="402"/>
                    <a:pt x="172" y="487"/>
                  </a:cubicBezTo>
                  <a:lnTo>
                    <a:pt x="573" y="1289"/>
                  </a:lnTo>
                  <a:lnTo>
                    <a:pt x="1059" y="1203"/>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08"/>
            <p:cNvSpPr/>
            <p:nvPr/>
          </p:nvSpPr>
          <p:spPr>
            <a:xfrm>
              <a:off x="1318501" y="2950120"/>
              <a:ext cx="138795" cy="117120"/>
            </a:xfrm>
            <a:custGeom>
              <a:avLst/>
              <a:gdLst/>
              <a:ahLst/>
              <a:cxnLst/>
              <a:rect l="l" t="t" r="r" b="b"/>
              <a:pathLst>
                <a:path w="1460" h="1232" extrusionOk="0">
                  <a:moveTo>
                    <a:pt x="1317" y="745"/>
                  </a:moveTo>
                  <a:lnTo>
                    <a:pt x="229" y="58"/>
                  </a:lnTo>
                  <a:cubicBezTo>
                    <a:pt x="229" y="58"/>
                    <a:pt x="86" y="1"/>
                    <a:pt x="57" y="115"/>
                  </a:cubicBezTo>
                  <a:cubicBezTo>
                    <a:pt x="0" y="230"/>
                    <a:pt x="200" y="401"/>
                    <a:pt x="286" y="487"/>
                  </a:cubicBezTo>
                  <a:cubicBezTo>
                    <a:pt x="372" y="602"/>
                    <a:pt x="944" y="1231"/>
                    <a:pt x="944" y="1231"/>
                  </a:cubicBezTo>
                  <a:lnTo>
                    <a:pt x="1460" y="1031"/>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08"/>
            <p:cNvSpPr/>
            <p:nvPr/>
          </p:nvSpPr>
          <p:spPr>
            <a:xfrm>
              <a:off x="4058183" y="2933769"/>
              <a:ext cx="103526" cy="122539"/>
            </a:xfrm>
            <a:custGeom>
              <a:avLst/>
              <a:gdLst/>
              <a:ahLst/>
              <a:cxnLst/>
              <a:rect l="l" t="t" r="r" b="b"/>
              <a:pathLst>
                <a:path w="1089" h="1289" extrusionOk="0">
                  <a:moveTo>
                    <a:pt x="58" y="945"/>
                  </a:moveTo>
                  <a:lnTo>
                    <a:pt x="831" y="115"/>
                  </a:lnTo>
                  <a:cubicBezTo>
                    <a:pt x="831" y="115"/>
                    <a:pt x="945" y="1"/>
                    <a:pt x="1002" y="115"/>
                  </a:cubicBezTo>
                  <a:cubicBezTo>
                    <a:pt x="1088" y="201"/>
                    <a:pt x="945" y="402"/>
                    <a:pt x="916" y="487"/>
                  </a:cubicBezTo>
                  <a:lnTo>
                    <a:pt x="516" y="1289"/>
                  </a:lnTo>
                  <a:lnTo>
                    <a:pt x="1" y="1203"/>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08"/>
            <p:cNvSpPr/>
            <p:nvPr/>
          </p:nvSpPr>
          <p:spPr>
            <a:xfrm>
              <a:off x="4069115" y="2950120"/>
              <a:ext cx="138795" cy="117120"/>
            </a:xfrm>
            <a:custGeom>
              <a:avLst/>
              <a:gdLst/>
              <a:ahLst/>
              <a:cxnLst/>
              <a:rect l="l" t="t" r="r" b="b"/>
              <a:pathLst>
                <a:path w="1460" h="1232" extrusionOk="0">
                  <a:moveTo>
                    <a:pt x="143" y="745"/>
                  </a:moveTo>
                  <a:lnTo>
                    <a:pt x="1231" y="58"/>
                  </a:lnTo>
                  <a:cubicBezTo>
                    <a:pt x="1231" y="58"/>
                    <a:pt x="1374" y="1"/>
                    <a:pt x="1402" y="115"/>
                  </a:cubicBezTo>
                  <a:cubicBezTo>
                    <a:pt x="1460" y="230"/>
                    <a:pt x="1288" y="401"/>
                    <a:pt x="1202" y="487"/>
                  </a:cubicBezTo>
                  <a:cubicBezTo>
                    <a:pt x="1116" y="602"/>
                    <a:pt x="515" y="1231"/>
                    <a:pt x="515" y="1231"/>
                  </a:cubicBezTo>
                  <a:lnTo>
                    <a:pt x="0" y="1031"/>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08"/>
            <p:cNvSpPr/>
            <p:nvPr/>
          </p:nvSpPr>
          <p:spPr>
            <a:xfrm>
              <a:off x="2186350" y="1385725"/>
              <a:ext cx="1311517" cy="1662402"/>
            </a:xfrm>
            <a:custGeom>
              <a:avLst/>
              <a:gdLst/>
              <a:ahLst/>
              <a:cxnLst/>
              <a:rect l="l" t="t" r="r" b="b"/>
              <a:pathLst>
                <a:path w="13796" h="17487" extrusionOk="0">
                  <a:moveTo>
                    <a:pt x="4580" y="3464"/>
                  </a:moveTo>
                  <a:cubicBezTo>
                    <a:pt x="7442" y="1"/>
                    <a:pt x="11191" y="3893"/>
                    <a:pt x="9187" y="8415"/>
                  </a:cubicBezTo>
                  <a:cubicBezTo>
                    <a:pt x="8987" y="8758"/>
                    <a:pt x="13795" y="13480"/>
                    <a:pt x="8815" y="16142"/>
                  </a:cubicBezTo>
                  <a:cubicBezTo>
                    <a:pt x="6268" y="17487"/>
                    <a:pt x="2490" y="14797"/>
                    <a:pt x="2490" y="14797"/>
                  </a:cubicBezTo>
                  <a:cubicBezTo>
                    <a:pt x="1" y="11076"/>
                    <a:pt x="3206" y="8930"/>
                    <a:pt x="3206" y="8415"/>
                  </a:cubicBezTo>
                  <a:cubicBezTo>
                    <a:pt x="3120" y="7671"/>
                    <a:pt x="2920" y="6955"/>
                    <a:pt x="2576" y="6297"/>
                  </a:cubicBezTo>
                  <a:cubicBezTo>
                    <a:pt x="1918" y="4780"/>
                    <a:pt x="3091" y="3034"/>
                    <a:pt x="4580" y="3464"/>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08"/>
            <p:cNvSpPr/>
            <p:nvPr/>
          </p:nvSpPr>
          <p:spPr>
            <a:xfrm>
              <a:off x="1296731" y="2539343"/>
              <a:ext cx="1267882" cy="974036"/>
            </a:xfrm>
            <a:custGeom>
              <a:avLst/>
              <a:gdLst/>
              <a:ahLst/>
              <a:cxnLst/>
              <a:rect l="l" t="t" r="r" b="b"/>
              <a:pathLst>
                <a:path w="13337" h="10246" extrusionOk="0">
                  <a:moveTo>
                    <a:pt x="11820" y="5552"/>
                  </a:moveTo>
                  <a:cubicBezTo>
                    <a:pt x="11820" y="5552"/>
                    <a:pt x="8386" y="10246"/>
                    <a:pt x="7727" y="10103"/>
                  </a:cubicBezTo>
                  <a:cubicBezTo>
                    <a:pt x="7069" y="9988"/>
                    <a:pt x="315" y="5152"/>
                    <a:pt x="143" y="5037"/>
                  </a:cubicBezTo>
                  <a:cubicBezTo>
                    <a:pt x="0" y="4923"/>
                    <a:pt x="57" y="4694"/>
                    <a:pt x="229" y="4722"/>
                  </a:cubicBezTo>
                  <a:cubicBezTo>
                    <a:pt x="601" y="4865"/>
                    <a:pt x="973" y="5037"/>
                    <a:pt x="1317" y="5237"/>
                  </a:cubicBezTo>
                  <a:cubicBezTo>
                    <a:pt x="1374" y="5295"/>
                    <a:pt x="1374" y="5237"/>
                    <a:pt x="1374" y="5237"/>
                  </a:cubicBezTo>
                  <a:cubicBezTo>
                    <a:pt x="1231" y="4751"/>
                    <a:pt x="1603" y="4264"/>
                    <a:pt x="2089" y="4264"/>
                  </a:cubicBezTo>
                  <a:cubicBezTo>
                    <a:pt x="2261" y="4264"/>
                    <a:pt x="2404" y="4322"/>
                    <a:pt x="2404" y="4436"/>
                  </a:cubicBezTo>
                  <a:cubicBezTo>
                    <a:pt x="2404" y="4522"/>
                    <a:pt x="2261" y="4551"/>
                    <a:pt x="2261" y="4551"/>
                  </a:cubicBezTo>
                  <a:cubicBezTo>
                    <a:pt x="1918" y="4551"/>
                    <a:pt x="1717" y="4951"/>
                    <a:pt x="1918" y="5237"/>
                  </a:cubicBezTo>
                  <a:cubicBezTo>
                    <a:pt x="2089" y="5495"/>
                    <a:pt x="2461" y="5552"/>
                    <a:pt x="2719" y="5352"/>
                  </a:cubicBezTo>
                  <a:cubicBezTo>
                    <a:pt x="2919" y="5180"/>
                    <a:pt x="2919" y="4865"/>
                    <a:pt x="2719" y="4694"/>
                  </a:cubicBezTo>
                  <a:cubicBezTo>
                    <a:pt x="2633" y="4608"/>
                    <a:pt x="2547" y="4493"/>
                    <a:pt x="2662" y="4408"/>
                  </a:cubicBezTo>
                  <a:cubicBezTo>
                    <a:pt x="2690" y="4350"/>
                    <a:pt x="2776" y="4350"/>
                    <a:pt x="2833" y="4408"/>
                  </a:cubicBezTo>
                  <a:cubicBezTo>
                    <a:pt x="3721" y="5009"/>
                    <a:pt x="3291" y="5724"/>
                    <a:pt x="3291" y="5724"/>
                  </a:cubicBezTo>
                  <a:cubicBezTo>
                    <a:pt x="3234" y="5867"/>
                    <a:pt x="3263" y="6010"/>
                    <a:pt x="3406" y="6096"/>
                  </a:cubicBezTo>
                  <a:cubicBezTo>
                    <a:pt x="3606" y="6239"/>
                    <a:pt x="7155" y="7985"/>
                    <a:pt x="7412" y="8014"/>
                  </a:cubicBezTo>
                  <a:cubicBezTo>
                    <a:pt x="7584" y="8014"/>
                    <a:pt x="9330" y="4579"/>
                    <a:pt x="10332" y="2490"/>
                  </a:cubicBezTo>
                  <a:cubicBezTo>
                    <a:pt x="10847" y="1488"/>
                    <a:pt x="11534" y="315"/>
                    <a:pt x="12507" y="0"/>
                  </a:cubicBezTo>
                  <a:cubicBezTo>
                    <a:pt x="12507" y="0"/>
                    <a:pt x="13337" y="1746"/>
                    <a:pt x="11820" y="5552"/>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08"/>
            <p:cNvSpPr/>
            <p:nvPr/>
          </p:nvSpPr>
          <p:spPr>
            <a:xfrm>
              <a:off x="2972634" y="2536586"/>
              <a:ext cx="1265220" cy="976793"/>
            </a:xfrm>
            <a:custGeom>
              <a:avLst/>
              <a:gdLst/>
              <a:ahLst/>
              <a:cxnLst/>
              <a:rect l="l" t="t" r="r" b="b"/>
              <a:pathLst>
                <a:path w="13309" h="10275" extrusionOk="0">
                  <a:moveTo>
                    <a:pt x="1517" y="5581"/>
                  </a:moveTo>
                  <a:cubicBezTo>
                    <a:pt x="1517" y="5581"/>
                    <a:pt x="4923" y="10275"/>
                    <a:pt x="5581" y="10132"/>
                  </a:cubicBezTo>
                  <a:cubicBezTo>
                    <a:pt x="6211" y="9989"/>
                    <a:pt x="12994" y="5181"/>
                    <a:pt x="13165" y="5038"/>
                  </a:cubicBezTo>
                  <a:cubicBezTo>
                    <a:pt x="13308" y="4923"/>
                    <a:pt x="13251" y="4723"/>
                    <a:pt x="13080" y="4751"/>
                  </a:cubicBezTo>
                  <a:cubicBezTo>
                    <a:pt x="12707" y="4894"/>
                    <a:pt x="12335" y="5066"/>
                    <a:pt x="11992" y="5266"/>
                  </a:cubicBezTo>
                  <a:cubicBezTo>
                    <a:pt x="11935" y="5324"/>
                    <a:pt x="11935" y="5266"/>
                    <a:pt x="11935" y="5266"/>
                  </a:cubicBezTo>
                  <a:cubicBezTo>
                    <a:pt x="12078" y="4780"/>
                    <a:pt x="11706" y="4293"/>
                    <a:pt x="11219" y="4293"/>
                  </a:cubicBezTo>
                  <a:cubicBezTo>
                    <a:pt x="11048" y="4293"/>
                    <a:pt x="10904" y="4351"/>
                    <a:pt x="10904" y="4437"/>
                  </a:cubicBezTo>
                  <a:cubicBezTo>
                    <a:pt x="10904" y="4551"/>
                    <a:pt x="11048" y="4580"/>
                    <a:pt x="11048" y="4580"/>
                  </a:cubicBezTo>
                  <a:cubicBezTo>
                    <a:pt x="11391" y="4580"/>
                    <a:pt x="11591" y="4952"/>
                    <a:pt x="11391" y="5238"/>
                  </a:cubicBezTo>
                  <a:cubicBezTo>
                    <a:pt x="11219" y="5524"/>
                    <a:pt x="10847" y="5581"/>
                    <a:pt x="10590" y="5381"/>
                  </a:cubicBezTo>
                  <a:cubicBezTo>
                    <a:pt x="10389" y="5209"/>
                    <a:pt x="10389" y="4894"/>
                    <a:pt x="10590" y="4723"/>
                  </a:cubicBezTo>
                  <a:cubicBezTo>
                    <a:pt x="10676" y="4637"/>
                    <a:pt x="10761" y="4522"/>
                    <a:pt x="10676" y="4437"/>
                  </a:cubicBezTo>
                  <a:cubicBezTo>
                    <a:pt x="10618" y="4379"/>
                    <a:pt x="10532" y="4379"/>
                    <a:pt x="10475" y="4437"/>
                  </a:cubicBezTo>
                  <a:cubicBezTo>
                    <a:pt x="9588" y="5038"/>
                    <a:pt x="10046" y="5753"/>
                    <a:pt x="10046" y="5753"/>
                  </a:cubicBezTo>
                  <a:cubicBezTo>
                    <a:pt x="10103" y="5896"/>
                    <a:pt x="10046" y="6039"/>
                    <a:pt x="9931" y="6125"/>
                  </a:cubicBezTo>
                  <a:cubicBezTo>
                    <a:pt x="9702" y="6268"/>
                    <a:pt x="6154" y="8014"/>
                    <a:pt x="5925" y="8014"/>
                  </a:cubicBezTo>
                  <a:cubicBezTo>
                    <a:pt x="5724" y="8014"/>
                    <a:pt x="3979" y="4580"/>
                    <a:pt x="2977" y="2519"/>
                  </a:cubicBezTo>
                  <a:cubicBezTo>
                    <a:pt x="2490" y="1517"/>
                    <a:pt x="1775" y="315"/>
                    <a:pt x="830" y="29"/>
                  </a:cubicBezTo>
                  <a:cubicBezTo>
                    <a:pt x="830" y="1"/>
                    <a:pt x="1" y="1775"/>
                    <a:pt x="1517" y="5581"/>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08"/>
            <p:cNvSpPr/>
            <p:nvPr/>
          </p:nvSpPr>
          <p:spPr>
            <a:xfrm>
              <a:off x="1745628" y="3790783"/>
              <a:ext cx="2045989" cy="506221"/>
            </a:xfrm>
            <a:custGeom>
              <a:avLst/>
              <a:gdLst/>
              <a:ahLst/>
              <a:cxnLst/>
              <a:rect l="l" t="t" r="r" b="b"/>
              <a:pathLst>
                <a:path w="21522" h="5325" extrusionOk="0">
                  <a:moveTo>
                    <a:pt x="15827" y="1"/>
                  </a:moveTo>
                  <a:lnTo>
                    <a:pt x="21522" y="316"/>
                  </a:lnTo>
                  <a:cubicBezTo>
                    <a:pt x="21522" y="316"/>
                    <a:pt x="21064" y="2004"/>
                    <a:pt x="20978" y="2205"/>
                  </a:cubicBezTo>
                  <a:cubicBezTo>
                    <a:pt x="20921" y="2376"/>
                    <a:pt x="10761" y="5324"/>
                    <a:pt x="10761" y="5324"/>
                  </a:cubicBezTo>
                  <a:cubicBezTo>
                    <a:pt x="10761" y="5324"/>
                    <a:pt x="601" y="2376"/>
                    <a:pt x="544" y="2205"/>
                  </a:cubicBezTo>
                  <a:cubicBezTo>
                    <a:pt x="458" y="2004"/>
                    <a:pt x="0" y="316"/>
                    <a:pt x="0" y="316"/>
                  </a:cubicBezTo>
                  <a:lnTo>
                    <a:pt x="56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08"/>
            <p:cNvSpPr/>
            <p:nvPr/>
          </p:nvSpPr>
          <p:spPr>
            <a:xfrm>
              <a:off x="3214765" y="4269627"/>
              <a:ext cx="514302" cy="332062"/>
            </a:xfrm>
            <a:custGeom>
              <a:avLst/>
              <a:gdLst/>
              <a:ahLst/>
              <a:cxnLst/>
              <a:rect l="l" t="t" r="r" b="b"/>
              <a:pathLst>
                <a:path w="5410" h="3493" extrusionOk="0">
                  <a:moveTo>
                    <a:pt x="258" y="402"/>
                  </a:moveTo>
                  <a:cubicBezTo>
                    <a:pt x="258" y="402"/>
                    <a:pt x="573" y="87"/>
                    <a:pt x="773" y="30"/>
                  </a:cubicBezTo>
                  <a:cubicBezTo>
                    <a:pt x="974" y="1"/>
                    <a:pt x="3979" y="945"/>
                    <a:pt x="4379" y="1060"/>
                  </a:cubicBezTo>
                  <a:cubicBezTo>
                    <a:pt x="5152" y="1317"/>
                    <a:pt x="5410" y="3493"/>
                    <a:pt x="3607" y="3264"/>
                  </a:cubicBezTo>
                  <a:cubicBezTo>
                    <a:pt x="2805" y="3178"/>
                    <a:pt x="802" y="2892"/>
                    <a:pt x="459" y="2806"/>
                  </a:cubicBezTo>
                  <a:cubicBezTo>
                    <a:pt x="115" y="2720"/>
                    <a:pt x="1" y="2176"/>
                    <a:pt x="1" y="2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08"/>
            <p:cNvSpPr/>
            <p:nvPr/>
          </p:nvSpPr>
          <p:spPr>
            <a:xfrm>
              <a:off x="2371347" y="2503979"/>
              <a:ext cx="797310" cy="1373974"/>
            </a:xfrm>
            <a:custGeom>
              <a:avLst/>
              <a:gdLst/>
              <a:ahLst/>
              <a:cxnLst/>
              <a:rect l="l" t="t" r="r" b="b"/>
              <a:pathLst>
                <a:path w="8387" h="14453" extrusionOk="0">
                  <a:moveTo>
                    <a:pt x="5381" y="0"/>
                  </a:moveTo>
                  <a:lnTo>
                    <a:pt x="7155" y="344"/>
                  </a:lnTo>
                  <a:lnTo>
                    <a:pt x="7528" y="2977"/>
                  </a:lnTo>
                  <a:cubicBezTo>
                    <a:pt x="7699" y="3520"/>
                    <a:pt x="7871" y="4121"/>
                    <a:pt x="7985" y="4694"/>
                  </a:cubicBezTo>
                  <a:cubicBezTo>
                    <a:pt x="8014" y="5152"/>
                    <a:pt x="7470" y="6296"/>
                    <a:pt x="7299" y="6754"/>
                  </a:cubicBezTo>
                  <a:cubicBezTo>
                    <a:pt x="7127" y="7241"/>
                    <a:pt x="7127" y="9788"/>
                    <a:pt x="7155" y="9988"/>
                  </a:cubicBezTo>
                  <a:cubicBezTo>
                    <a:pt x="7184" y="10160"/>
                    <a:pt x="8386" y="13566"/>
                    <a:pt x="8386" y="13566"/>
                  </a:cubicBezTo>
                  <a:cubicBezTo>
                    <a:pt x="8386" y="13566"/>
                    <a:pt x="7499" y="14453"/>
                    <a:pt x="4208" y="14453"/>
                  </a:cubicBezTo>
                  <a:cubicBezTo>
                    <a:pt x="917" y="14453"/>
                    <a:pt x="1" y="13537"/>
                    <a:pt x="1" y="13537"/>
                  </a:cubicBezTo>
                  <a:cubicBezTo>
                    <a:pt x="1" y="13537"/>
                    <a:pt x="1203" y="10160"/>
                    <a:pt x="1231" y="9960"/>
                  </a:cubicBezTo>
                  <a:cubicBezTo>
                    <a:pt x="1260" y="9788"/>
                    <a:pt x="1260" y="7212"/>
                    <a:pt x="1060" y="6754"/>
                  </a:cubicBezTo>
                  <a:cubicBezTo>
                    <a:pt x="888" y="6268"/>
                    <a:pt x="344" y="5152"/>
                    <a:pt x="401" y="4694"/>
                  </a:cubicBezTo>
                  <a:cubicBezTo>
                    <a:pt x="516" y="4093"/>
                    <a:pt x="659" y="3520"/>
                    <a:pt x="859" y="2948"/>
                  </a:cubicBezTo>
                  <a:lnTo>
                    <a:pt x="1231" y="315"/>
                  </a:lnTo>
                  <a:lnTo>
                    <a:pt x="3006" y="0"/>
                  </a:lnTo>
                  <a:lnTo>
                    <a:pt x="4179" y="114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08"/>
            <p:cNvSpPr/>
            <p:nvPr/>
          </p:nvSpPr>
          <p:spPr>
            <a:xfrm>
              <a:off x="1533348" y="3730987"/>
              <a:ext cx="1801197" cy="759189"/>
            </a:xfrm>
            <a:custGeom>
              <a:avLst/>
              <a:gdLst/>
              <a:ahLst/>
              <a:cxnLst/>
              <a:rect l="l" t="t" r="r" b="b"/>
              <a:pathLst>
                <a:path w="18947" h="7986" extrusionOk="0">
                  <a:moveTo>
                    <a:pt x="3349" y="1117"/>
                  </a:moveTo>
                  <a:cubicBezTo>
                    <a:pt x="3349" y="1117"/>
                    <a:pt x="17974" y="6068"/>
                    <a:pt x="18317" y="6211"/>
                  </a:cubicBezTo>
                  <a:cubicBezTo>
                    <a:pt x="18689" y="6354"/>
                    <a:pt x="18947" y="7985"/>
                    <a:pt x="17688" y="7842"/>
                  </a:cubicBezTo>
                  <a:cubicBezTo>
                    <a:pt x="17173" y="7756"/>
                    <a:pt x="4151" y="5381"/>
                    <a:pt x="2920" y="5095"/>
                  </a:cubicBezTo>
                  <a:cubicBezTo>
                    <a:pt x="1" y="4408"/>
                    <a:pt x="144" y="0"/>
                    <a:pt x="3349" y="1117"/>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08"/>
            <p:cNvSpPr/>
            <p:nvPr/>
          </p:nvSpPr>
          <p:spPr>
            <a:xfrm>
              <a:off x="2638005" y="4190818"/>
              <a:ext cx="674771" cy="288427"/>
            </a:xfrm>
            <a:custGeom>
              <a:avLst/>
              <a:gdLst/>
              <a:ahLst/>
              <a:cxnLst/>
              <a:rect l="l" t="t" r="r" b="b"/>
              <a:pathLst>
                <a:path w="7098" h="3034" extrusionOk="0">
                  <a:moveTo>
                    <a:pt x="2748" y="0"/>
                  </a:moveTo>
                  <a:cubicBezTo>
                    <a:pt x="4923" y="744"/>
                    <a:pt x="6583" y="1317"/>
                    <a:pt x="6697" y="1374"/>
                  </a:cubicBezTo>
                  <a:cubicBezTo>
                    <a:pt x="6898" y="1431"/>
                    <a:pt x="7098" y="2118"/>
                    <a:pt x="6926" y="2576"/>
                  </a:cubicBezTo>
                  <a:cubicBezTo>
                    <a:pt x="6812" y="2690"/>
                    <a:pt x="6669" y="2833"/>
                    <a:pt x="6497" y="2976"/>
                  </a:cubicBezTo>
                  <a:cubicBezTo>
                    <a:pt x="6354" y="3005"/>
                    <a:pt x="6211" y="3034"/>
                    <a:pt x="6068" y="3005"/>
                  </a:cubicBezTo>
                  <a:cubicBezTo>
                    <a:pt x="5839" y="2976"/>
                    <a:pt x="3063" y="2461"/>
                    <a:pt x="0" y="1918"/>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08"/>
            <p:cNvSpPr/>
            <p:nvPr/>
          </p:nvSpPr>
          <p:spPr>
            <a:xfrm>
              <a:off x="3119510" y="4283317"/>
              <a:ext cx="215037" cy="209523"/>
            </a:xfrm>
            <a:custGeom>
              <a:avLst/>
              <a:gdLst/>
              <a:ahLst/>
              <a:cxnLst/>
              <a:rect l="l" t="t" r="r" b="b"/>
              <a:pathLst>
                <a:path w="2262" h="2204" extrusionOk="0">
                  <a:moveTo>
                    <a:pt x="488" y="0"/>
                  </a:moveTo>
                  <a:cubicBezTo>
                    <a:pt x="430" y="630"/>
                    <a:pt x="287" y="1259"/>
                    <a:pt x="1" y="1860"/>
                  </a:cubicBezTo>
                  <a:lnTo>
                    <a:pt x="1031" y="2032"/>
                  </a:lnTo>
                  <a:cubicBezTo>
                    <a:pt x="2262" y="2204"/>
                    <a:pt x="1976" y="515"/>
                    <a:pt x="1661" y="401"/>
                  </a:cubicBezTo>
                  <a:cubicBezTo>
                    <a:pt x="1575" y="344"/>
                    <a:pt x="1146" y="229"/>
                    <a:pt x="4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08"/>
            <p:cNvSpPr/>
            <p:nvPr/>
          </p:nvSpPr>
          <p:spPr>
            <a:xfrm>
              <a:off x="3119510" y="4283317"/>
              <a:ext cx="89931" cy="185092"/>
            </a:xfrm>
            <a:custGeom>
              <a:avLst/>
              <a:gdLst/>
              <a:ahLst/>
              <a:cxnLst/>
              <a:rect l="l" t="t" r="r" b="b"/>
              <a:pathLst>
                <a:path w="946" h="1947" extrusionOk="0">
                  <a:moveTo>
                    <a:pt x="488" y="0"/>
                  </a:moveTo>
                  <a:cubicBezTo>
                    <a:pt x="430" y="630"/>
                    <a:pt x="287" y="1259"/>
                    <a:pt x="1" y="1860"/>
                  </a:cubicBezTo>
                  <a:lnTo>
                    <a:pt x="488" y="1946"/>
                  </a:lnTo>
                  <a:cubicBezTo>
                    <a:pt x="802" y="1402"/>
                    <a:pt x="945" y="773"/>
                    <a:pt x="945" y="143"/>
                  </a:cubicBezTo>
                  <a:close/>
                </a:path>
              </a:pathLst>
            </a:custGeom>
            <a:solidFill>
              <a:srgbClr val="DFD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08"/>
            <p:cNvSpPr/>
            <p:nvPr/>
          </p:nvSpPr>
          <p:spPr>
            <a:xfrm>
              <a:off x="3310020" y="4334937"/>
              <a:ext cx="272171" cy="187848"/>
            </a:xfrm>
            <a:custGeom>
              <a:avLst/>
              <a:gdLst/>
              <a:ahLst/>
              <a:cxnLst/>
              <a:rect l="l" t="t" r="r" b="b"/>
              <a:pathLst>
                <a:path w="2863" h="1976" extrusionOk="0">
                  <a:moveTo>
                    <a:pt x="143" y="58"/>
                  </a:moveTo>
                  <a:cubicBezTo>
                    <a:pt x="143" y="29"/>
                    <a:pt x="143" y="29"/>
                    <a:pt x="172" y="1"/>
                  </a:cubicBezTo>
                  <a:cubicBezTo>
                    <a:pt x="201" y="1"/>
                    <a:pt x="201" y="29"/>
                    <a:pt x="229" y="29"/>
                  </a:cubicBezTo>
                  <a:lnTo>
                    <a:pt x="458" y="917"/>
                  </a:lnTo>
                  <a:lnTo>
                    <a:pt x="859" y="459"/>
                  </a:lnTo>
                  <a:lnTo>
                    <a:pt x="773" y="230"/>
                  </a:lnTo>
                  <a:cubicBezTo>
                    <a:pt x="773" y="201"/>
                    <a:pt x="802" y="173"/>
                    <a:pt x="802" y="173"/>
                  </a:cubicBezTo>
                  <a:cubicBezTo>
                    <a:pt x="830" y="173"/>
                    <a:pt x="859" y="173"/>
                    <a:pt x="859" y="201"/>
                  </a:cubicBezTo>
                  <a:lnTo>
                    <a:pt x="916" y="373"/>
                  </a:lnTo>
                  <a:lnTo>
                    <a:pt x="973" y="316"/>
                  </a:lnTo>
                  <a:cubicBezTo>
                    <a:pt x="973" y="258"/>
                    <a:pt x="1059" y="316"/>
                    <a:pt x="1031" y="344"/>
                  </a:cubicBezTo>
                  <a:lnTo>
                    <a:pt x="945" y="459"/>
                  </a:lnTo>
                  <a:lnTo>
                    <a:pt x="1088" y="1060"/>
                  </a:lnTo>
                  <a:lnTo>
                    <a:pt x="1489" y="573"/>
                  </a:lnTo>
                  <a:lnTo>
                    <a:pt x="1431" y="402"/>
                  </a:lnTo>
                  <a:cubicBezTo>
                    <a:pt x="1403" y="344"/>
                    <a:pt x="1489" y="316"/>
                    <a:pt x="1489" y="373"/>
                  </a:cubicBezTo>
                  <a:lnTo>
                    <a:pt x="1546" y="516"/>
                  </a:lnTo>
                  <a:lnTo>
                    <a:pt x="1603" y="402"/>
                  </a:lnTo>
                  <a:cubicBezTo>
                    <a:pt x="1632" y="402"/>
                    <a:pt x="1660" y="402"/>
                    <a:pt x="1660" y="402"/>
                  </a:cubicBezTo>
                  <a:cubicBezTo>
                    <a:pt x="1689" y="430"/>
                    <a:pt x="1689" y="459"/>
                    <a:pt x="1660" y="459"/>
                  </a:cubicBezTo>
                  <a:lnTo>
                    <a:pt x="1546" y="602"/>
                  </a:lnTo>
                  <a:lnTo>
                    <a:pt x="1717" y="1174"/>
                  </a:lnTo>
                  <a:lnTo>
                    <a:pt x="2090" y="716"/>
                  </a:lnTo>
                  <a:lnTo>
                    <a:pt x="2061" y="545"/>
                  </a:lnTo>
                  <a:cubicBezTo>
                    <a:pt x="2061" y="545"/>
                    <a:pt x="2061" y="516"/>
                    <a:pt x="2090" y="516"/>
                  </a:cubicBezTo>
                  <a:cubicBezTo>
                    <a:pt x="2090" y="516"/>
                    <a:pt x="2118" y="516"/>
                    <a:pt x="2118" y="545"/>
                  </a:cubicBezTo>
                  <a:lnTo>
                    <a:pt x="2147" y="630"/>
                  </a:lnTo>
                  <a:lnTo>
                    <a:pt x="2261" y="516"/>
                  </a:lnTo>
                  <a:cubicBezTo>
                    <a:pt x="2290" y="459"/>
                    <a:pt x="2347" y="516"/>
                    <a:pt x="2318" y="545"/>
                  </a:cubicBezTo>
                  <a:lnTo>
                    <a:pt x="2175" y="716"/>
                  </a:lnTo>
                  <a:lnTo>
                    <a:pt x="2347" y="1317"/>
                  </a:lnTo>
                  <a:lnTo>
                    <a:pt x="2776" y="774"/>
                  </a:lnTo>
                  <a:cubicBezTo>
                    <a:pt x="2776" y="745"/>
                    <a:pt x="2862" y="802"/>
                    <a:pt x="2834" y="831"/>
                  </a:cubicBezTo>
                  <a:lnTo>
                    <a:pt x="2376" y="1403"/>
                  </a:lnTo>
                  <a:lnTo>
                    <a:pt x="2519" y="1918"/>
                  </a:lnTo>
                  <a:cubicBezTo>
                    <a:pt x="2519" y="1947"/>
                    <a:pt x="2519" y="1976"/>
                    <a:pt x="2490" y="1976"/>
                  </a:cubicBezTo>
                  <a:cubicBezTo>
                    <a:pt x="2462" y="1976"/>
                    <a:pt x="2433" y="1976"/>
                    <a:pt x="2433" y="1947"/>
                  </a:cubicBezTo>
                  <a:lnTo>
                    <a:pt x="2318" y="1489"/>
                  </a:lnTo>
                  <a:lnTo>
                    <a:pt x="2061" y="1804"/>
                  </a:lnTo>
                  <a:cubicBezTo>
                    <a:pt x="2061" y="1804"/>
                    <a:pt x="2032" y="1804"/>
                    <a:pt x="2004" y="1804"/>
                  </a:cubicBezTo>
                  <a:cubicBezTo>
                    <a:pt x="2004" y="1775"/>
                    <a:pt x="2004" y="1747"/>
                    <a:pt x="2004" y="1747"/>
                  </a:cubicBezTo>
                  <a:lnTo>
                    <a:pt x="2290" y="1375"/>
                  </a:lnTo>
                  <a:lnTo>
                    <a:pt x="2118" y="802"/>
                  </a:lnTo>
                  <a:lnTo>
                    <a:pt x="1746" y="1260"/>
                  </a:lnTo>
                  <a:lnTo>
                    <a:pt x="1889" y="1747"/>
                  </a:lnTo>
                  <a:cubicBezTo>
                    <a:pt x="1889" y="1775"/>
                    <a:pt x="1889" y="1804"/>
                    <a:pt x="1861" y="1804"/>
                  </a:cubicBezTo>
                  <a:cubicBezTo>
                    <a:pt x="1832" y="1804"/>
                    <a:pt x="1803" y="1804"/>
                    <a:pt x="1803" y="1775"/>
                  </a:cubicBezTo>
                  <a:lnTo>
                    <a:pt x="1689" y="1346"/>
                  </a:lnTo>
                  <a:lnTo>
                    <a:pt x="1431" y="1689"/>
                  </a:lnTo>
                  <a:cubicBezTo>
                    <a:pt x="1403" y="1689"/>
                    <a:pt x="1374" y="1689"/>
                    <a:pt x="1374" y="1689"/>
                  </a:cubicBezTo>
                  <a:cubicBezTo>
                    <a:pt x="1345" y="1661"/>
                    <a:pt x="1345" y="1632"/>
                    <a:pt x="1374" y="1632"/>
                  </a:cubicBezTo>
                  <a:lnTo>
                    <a:pt x="1660" y="1260"/>
                  </a:lnTo>
                  <a:lnTo>
                    <a:pt x="1517" y="659"/>
                  </a:lnTo>
                  <a:lnTo>
                    <a:pt x="1116" y="1146"/>
                  </a:lnTo>
                  <a:lnTo>
                    <a:pt x="1231" y="1604"/>
                  </a:lnTo>
                  <a:cubicBezTo>
                    <a:pt x="1231" y="1604"/>
                    <a:pt x="1202" y="1632"/>
                    <a:pt x="1202" y="1632"/>
                  </a:cubicBezTo>
                  <a:cubicBezTo>
                    <a:pt x="1174" y="1661"/>
                    <a:pt x="1145" y="1632"/>
                    <a:pt x="1145" y="1632"/>
                  </a:cubicBezTo>
                  <a:lnTo>
                    <a:pt x="1031" y="1231"/>
                  </a:lnTo>
                  <a:lnTo>
                    <a:pt x="744" y="1604"/>
                  </a:lnTo>
                  <a:cubicBezTo>
                    <a:pt x="744" y="1604"/>
                    <a:pt x="716" y="1604"/>
                    <a:pt x="687" y="1604"/>
                  </a:cubicBezTo>
                  <a:cubicBezTo>
                    <a:pt x="687" y="1575"/>
                    <a:pt x="687" y="1546"/>
                    <a:pt x="687" y="1546"/>
                  </a:cubicBezTo>
                  <a:lnTo>
                    <a:pt x="1031" y="1146"/>
                  </a:lnTo>
                  <a:lnTo>
                    <a:pt x="859" y="545"/>
                  </a:lnTo>
                  <a:lnTo>
                    <a:pt x="487" y="1031"/>
                  </a:lnTo>
                  <a:lnTo>
                    <a:pt x="601" y="1432"/>
                  </a:lnTo>
                  <a:cubicBezTo>
                    <a:pt x="601" y="1460"/>
                    <a:pt x="601" y="1489"/>
                    <a:pt x="573" y="1489"/>
                  </a:cubicBezTo>
                  <a:cubicBezTo>
                    <a:pt x="544" y="1489"/>
                    <a:pt x="515" y="1489"/>
                    <a:pt x="515" y="1460"/>
                  </a:cubicBezTo>
                  <a:lnTo>
                    <a:pt x="430" y="1117"/>
                  </a:lnTo>
                  <a:lnTo>
                    <a:pt x="115" y="1489"/>
                  </a:lnTo>
                  <a:cubicBezTo>
                    <a:pt x="86" y="1546"/>
                    <a:pt x="0" y="1489"/>
                    <a:pt x="58" y="1460"/>
                  </a:cubicBezTo>
                  <a:lnTo>
                    <a:pt x="401" y="10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08"/>
            <p:cNvSpPr/>
            <p:nvPr/>
          </p:nvSpPr>
          <p:spPr>
            <a:xfrm>
              <a:off x="3214765" y="4272384"/>
              <a:ext cx="511640" cy="332062"/>
            </a:xfrm>
            <a:custGeom>
              <a:avLst/>
              <a:gdLst/>
              <a:ahLst/>
              <a:cxnLst/>
              <a:rect l="l" t="t" r="r" b="b"/>
              <a:pathLst>
                <a:path w="5382" h="3493" extrusionOk="0">
                  <a:moveTo>
                    <a:pt x="4007" y="1060"/>
                  </a:moveTo>
                  <a:cubicBezTo>
                    <a:pt x="4694" y="1288"/>
                    <a:pt x="4923" y="3235"/>
                    <a:pt x="3292" y="3034"/>
                  </a:cubicBezTo>
                  <a:cubicBezTo>
                    <a:pt x="2576" y="2948"/>
                    <a:pt x="802" y="2691"/>
                    <a:pt x="487" y="2634"/>
                  </a:cubicBezTo>
                  <a:cubicBezTo>
                    <a:pt x="258" y="2576"/>
                    <a:pt x="144" y="2290"/>
                    <a:pt x="115" y="2147"/>
                  </a:cubicBezTo>
                  <a:lnTo>
                    <a:pt x="1" y="2147"/>
                  </a:lnTo>
                  <a:cubicBezTo>
                    <a:pt x="1" y="2147"/>
                    <a:pt x="115" y="2691"/>
                    <a:pt x="459" y="2777"/>
                  </a:cubicBezTo>
                  <a:cubicBezTo>
                    <a:pt x="802" y="2891"/>
                    <a:pt x="2805" y="3149"/>
                    <a:pt x="3578" y="3263"/>
                  </a:cubicBezTo>
                  <a:cubicBezTo>
                    <a:pt x="5381" y="3492"/>
                    <a:pt x="5123" y="1317"/>
                    <a:pt x="4379" y="1060"/>
                  </a:cubicBezTo>
                  <a:cubicBezTo>
                    <a:pt x="3950" y="916"/>
                    <a:pt x="945" y="1"/>
                    <a:pt x="745" y="29"/>
                  </a:cubicBezTo>
                  <a:cubicBezTo>
                    <a:pt x="544" y="58"/>
                    <a:pt x="258" y="401"/>
                    <a:pt x="258" y="401"/>
                  </a:cubicBezTo>
                  <a:lnTo>
                    <a:pt x="344" y="430"/>
                  </a:lnTo>
                  <a:cubicBezTo>
                    <a:pt x="459" y="315"/>
                    <a:pt x="602" y="230"/>
                    <a:pt x="745" y="172"/>
                  </a:cubicBezTo>
                  <a:cubicBezTo>
                    <a:pt x="945" y="115"/>
                    <a:pt x="3664" y="945"/>
                    <a:pt x="4007" y="10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08"/>
            <p:cNvSpPr/>
            <p:nvPr/>
          </p:nvSpPr>
          <p:spPr>
            <a:xfrm>
              <a:off x="1810938" y="4269627"/>
              <a:ext cx="511545" cy="332062"/>
            </a:xfrm>
            <a:custGeom>
              <a:avLst/>
              <a:gdLst/>
              <a:ahLst/>
              <a:cxnLst/>
              <a:rect l="l" t="t" r="r" b="b"/>
              <a:pathLst>
                <a:path w="5381" h="3493" extrusionOk="0">
                  <a:moveTo>
                    <a:pt x="5123" y="402"/>
                  </a:moveTo>
                  <a:cubicBezTo>
                    <a:pt x="5123" y="402"/>
                    <a:pt x="4808" y="87"/>
                    <a:pt x="4636" y="30"/>
                  </a:cubicBezTo>
                  <a:cubicBezTo>
                    <a:pt x="4436" y="1"/>
                    <a:pt x="1402" y="945"/>
                    <a:pt x="1002" y="1060"/>
                  </a:cubicBezTo>
                  <a:cubicBezTo>
                    <a:pt x="229" y="1317"/>
                    <a:pt x="0" y="3493"/>
                    <a:pt x="1775" y="3264"/>
                  </a:cubicBezTo>
                  <a:cubicBezTo>
                    <a:pt x="2576" y="3178"/>
                    <a:pt x="4579" y="2892"/>
                    <a:pt x="4923" y="2806"/>
                  </a:cubicBezTo>
                  <a:cubicBezTo>
                    <a:pt x="5266" y="2720"/>
                    <a:pt x="5381" y="2176"/>
                    <a:pt x="5381" y="2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08"/>
            <p:cNvSpPr/>
            <p:nvPr/>
          </p:nvSpPr>
          <p:spPr>
            <a:xfrm>
              <a:off x="2202701" y="3730987"/>
              <a:ext cx="1801197" cy="759189"/>
            </a:xfrm>
            <a:custGeom>
              <a:avLst/>
              <a:gdLst/>
              <a:ahLst/>
              <a:cxnLst/>
              <a:rect l="l" t="t" r="r" b="b"/>
              <a:pathLst>
                <a:path w="18947" h="7986" extrusionOk="0">
                  <a:moveTo>
                    <a:pt x="15598" y="1117"/>
                  </a:moveTo>
                  <a:cubicBezTo>
                    <a:pt x="15598" y="1117"/>
                    <a:pt x="973" y="6068"/>
                    <a:pt x="630" y="6211"/>
                  </a:cubicBezTo>
                  <a:cubicBezTo>
                    <a:pt x="258" y="6354"/>
                    <a:pt x="0" y="7985"/>
                    <a:pt x="1260" y="7842"/>
                  </a:cubicBezTo>
                  <a:cubicBezTo>
                    <a:pt x="1775" y="7756"/>
                    <a:pt x="14796" y="5381"/>
                    <a:pt x="16056" y="5095"/>
                  </a:cubicBezTo>
                  <a:cubicBezTo>
                    <a:pt x="18946" y="4408"/>
                    <a:pt x="18803" y="0"/>
                    <a:pt x="15598" y="1117"/>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08"/>
            <p:cNvSpPr/>
            <p:nvPr/>
          </p:nvSpPr>
          <p:spPr>
            <a:xfrm>
              <a:off x="2202701" y="4283317"/>
              <a:ext cx="215037" cy="209523"/>
            </a:xfrm>
            <a:custGeom>
              <a:avLst/>
              <a:gdLst/>
              <a:ahLst/>
              <a:cxnLst/>
              <a:rect l="l" t="t" r="r" b="b"/>
              <a:pathLst>
                <a:path w="2262" h="2204" extrusionOk="0">
                  <a:moveTo>
                    <a:pt x="1775" y="0"/>
                  </a:moveTo>
                  <a:cubicBezTo>
                    <a:pt x="1803" y="630"/>
                    <a:pt x="1975" y="1288"/>
                    <a:pt x="2261" y="1860"/>
                  </a:cubicBezTo>
                  <a:lnTo>
                    <a:pt x="1231" y="2032"/>
                  </a:lnTo>
                  <a:cubicBezTo>
                    <a:pt x="0" y="2204"/>
                    <a:pt x="286" y="515"/>
                    <a:pt x="601" y="401"/>
                  </a:cubicBezTo>
                  <a:cubicBezTo>
                    <a:pt x="687" y="344"/>
                    <a:pt x="1116" y="229"/>
                    <a:pt x="1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08"/>
            <p:cNvSpPr/>
            <p:nvPr/>
          </p:nvSpPr>
          <p:spPr>
            <a:xfrm>
              <a:off x="2325145" y="4283317"/>
              <a:ext cx="92593" cy="185092"/>
            </a:xfrm>
            <a:custGeom>
              <a:avLst/>
              <a:gdLst/>
              <a:ahLst/>
              <a:cxnLst/>
              <a:rect l="l" t="t" r="r" b="b"/>
              <a:pathLst>
                <a:path w="974" h="1947" extrusionOk="0">
                  <a:moveTo>
                    <a:pt x="487" y="0"/>
                  </a:moveTo>
                  <a:cubicBezTo>
                    <a:pt x="515" y="630"/>
                    <a:pt x="687" y="1288"/>
                    <a:pt x="973" y="1860"/>
                  </a:cubicBezTo>
                  <a:lnTo>
                    <a:pt x="487" y="1946"/>
                  </a:lnTo>
                  <a:cubicBezTo>
                    <a:pt x="172" y="1402"/>
                    <a:pt x="0" y="773"/>
                    <a:pt x="29" y="143"/>
                  </a:cubicBezTo>
                  <a:close/>
                </a:path>
              </a:pathLst>
            </a:custGeom>
            <a:solidFill>
              <a:srgbClr val="DFD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08"/>
            <p:cNvSpPr/>
            <p:nvPr/>
          </p:nvSpPr>
          <p:spPr>
            <a:xfrm>
              <a:off x="1955057" y="4334937"/>
              <a:ext cx="269509" cy="190605"/>
            </a:xfrm>
            <a:custGeom>
              <a:avLst/>
              <a:gdLst/>
              <a:ahLst/>
              <a:cxnLst/>
              <a:rect l="l" t="t" r="r" b="b"/>
              <a:pathLst>
                <a:path w="2835" h="2005" extrusionOk="0">
                  <a:moveTo>
                    <a:pt x="2720" y="58"/>
                  </a:moveTo>
                  <a:cubicBezTo>
                    <a:pt x="2748" y="29"/>
                    <a:pt x="2720" y="29"/>
                    <a:pt x="2720" y="1"/>
                  </a:cubicBezTo>
                  <a:cubicBezTo>
                    <a:pt x="2691" y="1"/>
                    <a:pt x="2663" y="29"/>
                    <a:pt x="2663" y="29"/>
                  </a:cubicBezTo>
                  <a:lnTo>
                    <a:pt x="2405" y="917"/>
                  </a:lnTo>
                  <a:lnTo>
                    <a:pt x="2033" y="459"/>
                  </a:lnTo>
                  <a:lnTo>
                    <a:pt x="2090" y="230"/>
                  </a:lnTo>
                  <a:cubicBezTo>
                    <a:pt x="2090" y="201"/>
                    <a:pt x="2090" y="173"/>
                    <a:pt x="2062" y="173"/>
                  </a:cubicBezTo>
                  <a:cubicBezTo>
                    <a:pt x="2062" y="173"/>
                    <a:pt x="2033" y="173"/>
                    <a:pt x="2033" y="201"/>
                  </a:cubicBezTo>
                  <a:lnTo>
                    <a:pt x="1976" y="373"/>
                  </a:lnTo>
                  <a:lnTo>
                    <a:pt x="1918" y="316"/>
                  </a:lnTo>
                  <a:cubicBezTo>
                    <a:pt x="1890" y="287"/>
                    <a:pt x="1861" y="287"/>
                    <a:pt x="1861" y="316"/>
                  </a:cubicBezTo>
                  <a:cubicBezTo>
                    <a:pt x="1861" y="316"/>
                    <a:pt x="1861" y="344"/>
                    <a:pt x="1861" y="373"/>
                  </a:cubicBezTo>
                  <a:lnTo>
                    <a:pt x="1947" y="487"/>
                  </a:lnTo>
                  <a:lnTo>
                    <a:pt x="1804" y="1060"/>
                  </a:lnTo>
                  <a:lnTo>
                    <a:pt x="1403" y="602"/>
                  </a:lnTo>
                  <a:lnTo>
                    <a:pt x="1461" y="402"/>
                  </a:lnTo>
                  <a:cubicBezTo>
                    <a:pt x="1489" y="344"/>
                    <a:pt x="1403" y="344"/>
                    <a:pt x="1403" y="373"/>
                  </a:cubicBezTo>
                  <a:lnTo>
                    <a:pt x="1346" y="516"/>
                  </a:lnTo>
                  <a:lnTo>
                    <a:pt x="1260" y="402"/>
                  </a:lnTo>
                  <a:cubicBezTo>
                    <a:pt x="1232" y="373"/>
                    <a:pt x="1174" y="430"/>
                    <a:pt x="1203" y="459"/>
                  </a:cubicBezTo>
                  <a:lnTo>
                    <a:pt x="1317" y="602"/>
                  </a:lnTo>
                  <a:lnTo>
                    <a:pt x="1174" y="1203"/>
                  </a:lnTo>
                  <a:lnTo>
                    <a:pt x="774" y="716"/>
                  </a:lnTo>
                  <a:lnTo>
                    <a:pt x="831" y="545"/>
                  </a:lnTo>
                  <a:cubicBezTo>
                    <a:pt x="860" y="516"/>
                    <a:pt x="745" y="487"/>
                    <a:pt x="745" y="545"/>
                  </a:cubicBezTo>
                  <a:lnTo>
                    <a:pt x="716" y="630"/>
                  </a:lnTo>
                  <a:lnTo>
                    <a:pt x="631" y="516"/>
                  </a:lnTo>
                  <a:cubicBezTo>
                    <a:pt x="573" y="459"/>
                    <a:pt x="516" y="516"/>
                    <a:pt x="573" y="573"/>
                  </a:cubicBezTo>
                  <a:lnTo>
                    <a:pt x="688" y="745"/>
                  </a:lnTo>
                  <a:lnTo>
                    <a:pt x="545" y="1317"/>
                  </a:lnTo>
                  <a:lnTo>
                    <a:pt x="87" y="774"/>
                  </a:lnTo>
                  <a:cubicBezTo>
                    <a:pt x="58" y="745"/>
                    <a:pt x="1" y="802"/>
                    <a:pt x="30" y="831"/>
                  </a:cubicBezTo>
                  <a:lnTo>
                    <a:pt x="487" y="1403"/>
                  </a:lnTo>
                  <a:lnTo>
                    <a:pt x="344" y="1918"/>
                  </a:lnTo>
                  <a:cubicBezTo>
                    <a:pt x="344" y="1947"/>
                    <a:pt x="344" y="1976"/>
                    <a:pt x="373" y="1976"/>
                  </a:cubicBezTo>
                  <a:cubicBezTo>
                    <a:pt x="402" y="2004"/>
                    <a:pt x="459" y="2004"/>
                    <a:pt x="459" y="1947"/>
                  </a:cubicBezTo>
                  <a:lnTo>
                    <a:pt x="573" y="1489"/>
                  </a:lnTo>
                  <a:lnTo>
                    <a:pt x="831" y="1804"/>
                  </a:lnTo>
                  <a:cubicBezTo>
                    <a:pt x="831" y="1804"/>
                    <a:pt x="860" y="1804"/>
                    <a:pt x="888" y="1804"/>
                  </a:cubicBezTo>
                  <a:cubicBezTo>
                    <a:pt x="888" y="1775"/>
                    <a:pt x="888" y="1747"/>
                    <a:pt x="888" y="1747"/>
                  </a:cubicBezTo>
                  <a:lnTo>
                    <a:pt x="602" y="1375"/>
                  </a:lnTo>
                  <a:lnTo>
                    <a:pt x="774" y="802"/>
                  </a:lnTo>
                  <a:lnTo>
                    <a:pt x="1146" y="1260"/>
                  </a:lnTo>
                  <a:lnTo>
                    <a:pt x="1003" y="1747"/>
                  </a:lnTo>
                  <a:cubicBezTo>
                    <a:pt x="1003" y="1775"/>
                    <a:pt x="1003" y="1804"/>
                    <a:pt x="1031" y="1804"/>
                  </a:cubicBezTo>
                  <a:cubicBezTo>
                    <a:pt x="1060" y="1804"/>
                    <a:pt x="1060" y="1804"/>
                    <a:pt x="1088" y="1775"/>
                  </a:cubicBezTo>
                  <a:lnTo>
                    <a:pt x="1203" y="1346"/>
                  </a:lnTo>
                  <a:lnTo>
                    <a:pt x="1461" y="1689"/>
                  </a:lnTo>
                  <a:cubicBezTo>
                    <a:pt x="1489" y="1689"/>
                    <a:pt x="1518" y="1689"/>
                    <a:pt x="1518" y="1689"/>
                  </a:cubicBezTo>
                  <a:cubicBezTo>
                    <a:pt x="1546" y="1661"/>
                    <a:pt x="1546" y="1632"/>
                    <a:pt x="1518" y="1632"/>
                  </a:cubicBezTo>
                  <a:lnTo>
                    <a:pt x="1203" y="1260"/>
                  </a:lnTo>
                  <a:lnTo>
                    <a:pt x="1375" y="659"/>
                  </a:lnTo>
                  <a:lnTo>
                    <a:pt x="1747" y="1146"/>
                  </a:lnTo>
                  <a:lnTo>
                    <a:pt x="1632" y="1575"/>
                  </a:lnTo>
                  <a:cubicBezTo>
                    <a:pt x="1632" y="1604"/>
                    <a:pt x="1632" y="1632"/>
                    <a:pt x="1661" y="1632"/>
                  </a:cubicBezTo>
                  <a:cubicBezTo>
                    <a:pt x="1689" y="1632"/>
                    <a:pt x="1718" y="1632"/>
                    <a:pt x="1718" y="1604"/>
                  </a:cubicBezTo>
                  <a:lnTo>
                    <a:pt x="1833" y="1203"/>
                  </a:lnTo>
                  <a:lnTo>
                    <a:pt x="2119" y="1575"/>
                  </a:lnTo>
                  <a:cubicBezTo>
                    <a:pt x="2119" y="1575"/>
                    <a:pt x="2147" y="1575"/>
                    <a:pt x="2176" y="1575"/>
                  </a:cubicBezTo>
                  <a:cubicBezTo>
                    <a:pt x="2176" y="1546"/>
                    <a:pt x="2176" y="1518"/>
                    <a:pt x="2176" y="1518"/>
                  </a:cubicBezTo>
                  <a:lnTo>
                    <a:pt x="1833" y="1117"/>
                  </a:lnTo>
                  <a:lnTo>
                    <a:pt x="2004" y="516"/>
                  </a:lnTo>
                  <a:lnTo>
                    <a:pt x="2376" y="1003"/>
                  </a:lnTo>
                  <a:lnTo>
                    <a:pt x="2262" y="1403"/>
                  </a:lnTo>
                  <a:cubicBezTo>
                    <a:pt x="2262" y="1432"/>
                    <a:pt x="2262" y="1460"/>
                    <a:pt x="2290" y="1460"/>
                  </a:cubicBezTo>
                  <a:cubicBezTo>
                    <a:pt x="2319" y="1460"/>
                    <a:pt x="2348" y="1460"/>
                    <a:pt x="2348" y="1432"/>
                  </a:cubicBezTo>
                  <a:lnTo>
                    <a:pt x="2434" y="1060"/>
                  </a:lnTo>
                  <a:lnTo>
                    <a:pt x="2748" y="1460"/>
                  </a:lnTo>
                  <a:cubicBezTo>
                    <a:pt x="2777" y="1489"/>
                    <a:pt x="2806" y="1489"/>
                    <a:pt x="2806" y="1460"/>
                  </a:cubicBezTo>
                  <a:cubicBezTo>
                    <a:pt x="2834" y="1460"/>
                    <a:pt x="2834" y="1432"/>
                    <a:pt x="2806" y="1403"/>
                  </a:cubicBezTo>
                  <a:lnTo>
                    <a:pt x="2462" y="9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08"/>
            <p:cNvSpPr/>
            <p:nvPr/>
          </p:nvSpPr>
          <p:spPr>
            <a:xfrm>
              <a:off x="1810938" y="4272384"/>
              <a:ext cx="508788" cy="332062"/>
            </a:xfrm>
            <a:custGeom>
              <a:avLst/>
              <a:gdLst/>
              <a:ahLst/>
              <a:cxnLst/>
              <a:rect l="l" t="t" r="r" b="b"/>
              <a:pathLst>
                <a:path w="5352" h="3493" extrusionOk="0">
                  <a:moveTo>
                    <a:pt x="1374" y="1060"/>
                  </a:moveTo>
                  <a:cubicBezTo>
                    <a:pt x="687" y="1288"/>
                    <a:pt x="458" y="3235"/>
                    <a:pt x="2089" y="3034"/>
                  </a:cubicBezTo>
                  <a:cubicBezTo>
                    <a:pt x="2805" y="2948"/>
                    <a:pt x="4579" y="2691"/>
                    <a:pt x="4894" y="2634"/>
                  </a:cubicBezTo>
                  <a:cubicBezTo>
                    <a:pt x="5123" y="2576"/>
                    <a:pt x="5237" y="2290"/>
                    <a:pt x="5266" y="2147"/>
                  </a:cubicBezTo>
                  <a:lnTo>
                    <a:pt x="5352" y="2147"/>
                  </a:lnTo>
                  <a:cubicBezTo>
                    <a:pt x="5352" y="2147"/>
                    <a:pt x="5266" y="2691"/>
                    <a:pt x="4923" y="2777"/>
                  </a:cubicBezTo>
                  <a:cubicBezTo>
                    <a:pt x="4579" y="2891"/>
                    <a:pt x="2576" y="3149"/>
                    <a:pt x="1775" y="3263"/>
                  </a:cubicBezTo>
                  <a:cubicBezTo>
                    <a:pt x="0" y="3492"/>
                    <a:pt x="229" y="1317"/>
                    <a:pt x="1002" y="1060"/>
                  </a:cubicBezTo>
                  <a:cubicBezTo>
                    <a:pt x="1402" y="916"/>
                    <a:pt x="4407" y="1"/>
                    <a:pt x="4608" y="29"/>
                  </a:cubicBezTo>
                  <a:cubicBezTo>
                    <a:pt x="4808" y="58"/>
                    <a:pt x="5123" y="401"/>
                    <a:pt x="5123" y="401"/>
                  </a:cubicBezTo>
                  <a:lnTo>
                    <a:pt x="5009" y="430"/>
                  </a:lnTo>
                  <a:cubicBezTo>
                    <a:pt x="4894" y="315"/>
                    <a:pt x="4751" y="230"/>
                    <a:pt x="4608" y="172"/>
                  </a:cubicBezTo>
                  <a:cubicBezTo>
                    <a:pt x="4436" y="115"/>
                    <a:pt x="1746" y="945"/>
                    <a:pt x="1374" y="10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08"/>
            <p:cNvSpPr/>
            <p:nvPr/>
          </p:nvSpPr>
          <p:spPr>
            <a:xfrm>
              <a:off x="2374104" y="4147278"/>
              <a:ext cx="394615" cy="133376"/>
            </a:xfrm>
            <a:custGeom>
              <a:avLst/>
              <a:gdLst/>
              <a:ahLst/>
              <a:cxnLst/>
              <a:rect l="l" t="t" r="r" b="b"/>
              <a:pathLst>
                <a:path w="4151" h="1403" fill="none" extrusionOk="0">
                  <a:moveTo>
                    <a:pt x="4150" y="0"/>
                  </a:moveTo>
                  <a:lnTo>
                    <a:pt x="0" y="1402"/>
                  </a:lnTo>
                </a:path>
              </a:pathLst>
            </a:custGeom>
            <a:noFill/>
            <a:ln w="12875" cap="rnd" cmpd="sng">
              <a:solidFill>
                <a:srgbClr val="D672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08"/>
            <p:cNvSpPr/>
            <p:nvPr/>
          </p:nvSpPr>
          <p:spPr>
            <a:xfrm>
              <a:off x="2657018" y="2308049"/>
              <a:ext cx="223213" cy="342899"/>
            </a:xfrm>
            <a:custGeom>
              <a:avLst/>
              <a:gdLst/>
              <a:ahLst/>
              <a:cxnLst/>
              <a:rect l="l" t="t" r="r" b="b"/>
              <a:pathLst>
                <a:path w="2348" h="3607" extrusionOk="0">
                  <a:moveTo>
                    <a:pt x="1174" y="29"/>
                  </a:moveTo>
                  <a:lnTo>
                    <a:pt x="1174" y="29"/>
                  </a:lnTo>
                  <a:cubicBezTo>
                    <a:pt x="1804" y="1"/>
                    <a:pt x="2347" y="516"/>
                    <a:pt x="2347" y="1145"/>
                  </a:cubicBezTo>
                  <a:lnTo>
                    <a:pt x="2347" y="2490"/>
                  </a:lnTo>
                  <a:cubicBezTo>
                    <a:pt x="2347" y="3120"/>
                    <a:pt x="1804" y="3607"/>
                    <a:pt x="1174" y="3607"/>
                  </a:cubicBezTo>
                  <a:lnTo>
                    <a:pt x="1174" y="3607"/>
                  </a:lnTo>
                  <a:cubicBezTo>
                    <a:pt x="516" y="3607"/>
                    <a:pt x="1" y="3091"/>
                    <a:pt x="1" y="2462"/>
                  </a:cubicBezTo>
                  <a:lnTo>
                    <a:pt x="1" y="1145"/>
                  </a:lnTo>
                  <a:cubicBezTo>
                    <a:pt x="1" y="516"/>
                    <a:pt x="544" y="1"/>
                    <a:pt x="1174" y="29"/>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08"/>
            <p:cNvSpPr/>
            <p:nvPr/>
          </p:nvSpPr>
          <p:spPr>
            <a:xfrm>
              <a:off x="2904662" y="2084931"/>
              <a:ext cx="204105" cy="166079"/>
            </a:xfrm>
            <a:custGeom>
              <a:avLst/>
              <a:gdLst/>
              <a:ahLst/>
              <a:cxnLst/>
              <a:rect l="l" t="t" r="r" b="b"/>
              <a:pathLst>
                <a:path w="2147" h="1747" extrusionOk="0">
                  <a:moveTo>
                    <a:pt x="1259" y="29"/>
                  </a:moveTo>
                  <a:lnTo>
                    <a:pt x="1317" y="29"/>
                  </a:lnTo>
                  <a:lnTo>
                    <a:pt x="1317" y="29"/>
                  </a:lnTo>
                  <a:cubicBezTo>
                    <a:pt x="2147" y="201"/>
                    <a:pt x="2147" y="1374"/>
                    <a:pt x="1317" y="1575"/>
                  </a:cubicBezTo>
                  <a:cubicBezTo>
                    <a:pt x="487" y="1747"/>
                    <a:pt x="0" y="688"/>
                    <a:pt x="658" y="172"/>
                  </a:cubicBezTo>
                  <a:cubicBezTo>
                    <a:pt x="630" y="401"/>
                    <a:pt x="658" y="688"/>
                    <a:pt x="973" y="716"/>
                  </a:cubicBezTo>
                  <a:lnTo>
                    <a:pt x="973" y="258"/>
                  </a:lnTo>
                  <a:cubicBezTo>
                    <a:pt x="973" y="115"/>
                    <a:pt x="1116" y="1"/>
                    <a:pt x="1259" y="29"/>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08"/>
            <p:cNvSpPr/>
            <p:nvPr/>
          </p:nvSpPr>
          <p:spPr>
            <a:xfrm>
              <a:off x="2423062" y="2082269"/>
              <a:ext cx="206861" cy="168740"/>
            </a:xfrm>
            <a:custGeom>
              <a:avLst/>
              <a:gdLst/>
              <a:ahLst/>
              <a:cxnLst/>
              <a:rect l="l" t="t" r="r" b="b"/>
              <a:pathLst>
                <a:path w="2176" h="1775" extrusionOk="0">
                  <a:moveTo>
                    <a:pt x="916" y="0"/>
                  </a:moveTo>
                  <a:lnTo>
                    <a:pt x="859" y="0"/>
                  </a:lnTo>
                  <a:lnTo>
                    <a:pt x="859" y="0"/>
                  </a:lnTo>
                  <a:cubicBezTo>
                    <a:pt x="29" y="172"/>
                    <a:pt x="0" y="1345"/>
                    <a:pt x="830" y="1546"/>
                  </a:cubicBezTo>
                  <a:cubicBezTo>
                    <a:pt x="1632" y="1775"/>
                    <a:pt x="2176" y="716"/>
                    <a:pt x="1517" y="172"/>
                  </a:cubicBezTo>
                  <a:cubicBezTo>
                    <a:pt x="1546" y="401"/>
                    <a:pt x="1489" y="687"/>
                    <a:pt x="1202" y="716"/>
                  </a:cubicBezTo>
                  <a:lnTo>
                    <a:pt x="1202" y="258"/>
                  </a:lnTo>
                  <a:cubicBezTo>
                    <a:pt x="1202" y="115"/>
                    <a:pt x="1059" y="0"/>
                    <a:pt x="916" y="0"/>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08"/>
            <p:cNvSpPr/>
            <p:nvPr/>
          </p:nvSpPr>
          <p:spPr>
            <a:xfrm>
              <a:off x="2510142" y="1712179"/>
              <a:ext cx="514302" cy="751013"/>
            </a:xfrm>
            <a:custGeom>
              <a:avLst/>
              <a:gdLst/>
              <a:ahLst/>
              <a:cxnLst/>
              <a:rect l="l" t="t" r="r" b="b"/>
              <a:pathLst>
                <a:path w="5410" h="7900" extrusionOk="0">
                  <a:moveTo>
                    <a:pt x="2690" y="7900"/>
                  </a:moveTo>
                  <a:cubicBezTo>
                    <a:pt x="1231" y="7900"/>
                    <a:pt x="0" y="6068"/>
                    <a:pt x="0" y="4637"/>
                  </a:cubicBezTo>
                  <a:lnTo>
                    <a:pt x="0" y="2720"/>
                  </a:lnTo>
                  <a:cubicBezTo>
                    <a:pt x="0" y="1232"/>
                    <a:pt x="1202" y="1"/>
                    <a:pt x="2690" y="1"/>
                  </a:cubicBezTo>
                  <a:lnTo>
                    <a:pt x="2690" y="1"/>
                  </a:lnTo>
                  <a:cubicBezTo>
                    <a:pt x="4179" y="1"/>
                    <a:pt x="5409" y="1232"/>
                    <a:pt x="5409" y="2720"/>
                  </a:cubicBezTo>
                  <a:lnTo>
                    <a:pt x="5409" y="4580"/>
                  </a:lnTo>
                  <a:cubicBezTo>
                    <a:pt x="5409" y="6183"/>
                    <a:pt x="4322" y="7900"/>
                    <a:pt x="2690" y="7900"/>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08"/>
            <p:cNvSpPr/>
            <p:nvPr/>
          </p:nvSpPr>
          <p:spPr>
            <a:xfrm>
              <a:off x="2877379" y="2207375"/>
              <a:ext cx="73580" cy="87175"/>
            </a:xfrm>
            <a:custGeom>
              <a:avLst/>
              <a:gdLst/>
              <a:ahLst/>
              <a:cxnLst/>
              <a:rect l="l" t="t" r="r" b="b"/>
              <a:pathLst>
                <a:path w="774" h="917" extrusionOk="0">
                  <a:moveTo>
                    <a:pt x="373" y="29"/>
                  </a:moveTo>
                  <a:cubicBezTo>
                    <a:pt x="144" y="29"/>
                    <a:pt x="1" y="201"/>
                    <a:pt x="1" y="401"/>
                  </a:cubicBezTo>
                  <a:cubicBezTo>
                    <a:pt x="1" y="916"/>
                    <a:pt x="745" y="916"/>
                    <a:pt x="745" y="401"/>
                  </a:cubicBezTo>
                  <a:cubicBezTo>
                    <a:pt x="774" y="201"/>
                    <a:pt x="573" y="1"/>
                    <a:pt x="373" y="29"/>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08"/>
            <p:cNvSpPr/>
            <p:nvPr/>
          </p:nvSpPr>
          <p:spPr>
            <a:xfrm>
              <a:off x="2569938" y="2215550"/>
              <a:ext cx="84513" cy="84418"/>
            </a:xfrm>
            <a:custGeom>
              <a:avLst/>
              <a:gdLst/>
              <a:ahLst/>
              <a:cxnLst/>
              <a:rect l="l" t="t" r="r" b="b"/>
              <a:pathLst>
                <a:path w="889" h="888" extrusionOk="0">
                  <a:moveTo>
                    <a:pt x="487" y="0"/>
                  </a:moveTo>
                  <a:cubicBezTo>
                    <a:pt x="144" y="0"/>
                    <a:pt x="1" y="430"/>
                    <a:pt x="230" y="659"/>
                  </a:cubicBezTo>
                  <a:cubicBezTo>
                    <a:pt x="487" y="888"/>
                    <a:pt x="888" y="687"/>
                    <a:pt x="888" y="373"/>
                  </a:cubicBezTo>
                  <a:cubicBezTo>
                    <a:pt x="859" y="144"/>
                    <a:pt x="688" y="0"/>
                    <a:pt x="487" y="0"/>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08"/>
            <p:cNvSpPr/>
            <p:nvPr/>
          </p:nvSpPr>
          <p:spPr>
            <a:xfrm>
              <a:off x="2597222" y="2049566"/>
              <a:ext cx="106188" cy="40878"/>
            </a:xfrm>
            <a:custGeom>
              <a:avLst/>
              <a:gdLst/>
              <a:ahLst/>
              <a:cxnLst/>
              <a:rect l="l" t="t" r="r" b="b"/>
              <a:pathLst>
                <a:path w="1117" h="430" extrusionOk="0">
                  <a:moveTo>
                    <a:pt x="973" y="144"/>
                  </a:moveTo>
                  <a:cubicBezTo>
                    <a:pt x="1116" y="172"/>
                    <a:pt x="1030" y="430"/>
                    <a:pt x="859" y="344"/>
                  </a:cubicBezTo>
                  <a:cubicBezTo>
                    <a:pt x="658" y="258"/>
                    <a:pt x="401" y="258"/>
                    <a:pt x="200" y="373"/>
                  </a:cubicBezTo>
                  <a:cubicBezTo>
                    <a:pt x="143" y="430"/>
                    <a:pt x="86" y="401"/>
                    <a:pt x="57" y="344"/>
                  </a:cubicBezTo>
                  <a:cubicBezTo>
                    <a:pt x="0" y="287"/>
                    <a:pt x="29" y="230"/>
                    <a:pt x="86" y="201"/>
                  </a:cubicBezTo>
                  <a:cubicBezTo>
                    <a:pt x="344" y="29"/>
                    <a:pt x="687" y="1"/>
                    <a:pt x="973" y="144"/>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08"/>
            <p:cNvSpPr/>
            <p:nvPr/>
          </p:nvSpPr>
          <p:spPr>
            <a:xfrm>
              <a:off x="2847528" y="2052323"/>
              <a:ext cx="103431" cy="40878"/>
            </a:xfrm>
            <a:custGeom>
              <a:avLst/>
              <a:gdLst/>
              <a:ahLst/>
              <a:cxnLst/>
              <a:rect l="l" t="t" r="r" b="b"/>
              <a:pathLst>
                <a:path w="1088" h="430" extrusionOk="0">
                  <a:moveTo>
                    <a:pt x="1002" y="143"/>
                  </a:moveTo>
                  <a:cubicBezTo>
                    <a:pt x="1059" y="172"/>
                    <a:pt x="1088" y="258"/>
                    <a:pt x="1059" y="315"/>
                  </a:cubicBezTo>
                  <a:cubicBezTo>
                    <a:pt x="1030" y="372"/>
                    <a:pt x="944" y="372"/>
                    <a:pt x="887" y="344"/>
                  </a:cubicBezTo>
                  <a:cubicBezTo>
                    <a:pt x="687" y="258"/>
                    <a:pt x="429" y="258"/>
                    <a:pt x="229" y="344"/>
                  </a:cubicBezTo>
                  <a:cubicBezTo>
                    <a:pt x="86" y="430"/>
                    <a:pt x="0" y="229"/>
                    <a:pt x="115" y="143"/>
                  </a:cubicBezTo>
                  <a:cubicBezTo>
                    <a:pt x="401" y="0"/>
                    <a:pt x="716" y="0"/>
                    <a:pt x="1002" y="143"/>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08"/>
            <p:cNvSpPr/>
            <p:nvPr/>
          </p:nvSpPr>
          <p:spPr>
            <a:xfrm>
              <a:off x="2708733" y="2264509"/>
              <a:ext cx="133376" cy="81756"/>
            </a:xfrm>
            <a:custGeom>
              <a:avLst/>
              <a:gdLst/>
              <a:ahLst/>
              <a:cxnLst/>
              <a:rect l="l" t="t" r="r" b="b"/>
              <a:pathLst>
                <a:path w="1403" h="860" extrusionOk="0">
                  <a:moveTo>
                    <a:pt x="0" y="115"/>
                  </a:moveTo>
                  <a:cubicBezTo>
                    <a:pt x="172" y="859"/>
                    <a:pt x="1231" y="859"/>
                    <a:pt x="1403" y="115"/>
                  </a:cubicBezTo>
                  <a:lnTo>
                    <a:pt x="1403" y="115"/>
                  </a:lnTo>
                  <a:cubicBezTo>
                    <a:pt x="1403" y="58"/>
                    <a:pt x="1346" y="1"/>
                    <a:pt x="1288" y="1"/>
                  </a:cubicBezTo>
                  <a:lnTo>
                    <a:pt x="144" y="1"/>
                  </a:lnTo>
                  <a:cubicBezTo>
                    <a:pt x="58" y="1"/>
                    <a:pt x="29" y="58"/>
                    <a:pt x="29" y="115"/>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08"/>
            <p:cNvSpPr/>
            <p:nvPr/>
          </p:nvSpPr>
          <p:spPr>
            <a:xfrm>
              <a:off x="2733260" y="2305292"/>
              <a:ext cx="76242" cy="35459"/>
            </a:xfrm>
            <a:custGeom>
              <a:avLst/>
              <a:gdLst/>
              <a:ahLst/>
              <a:cxnLst/>
              <a:rect l="l" t="t" r="r" b="b"/>
              <a:pathLst>
                <a:path w="802" h="373" extrusionOk="0">
                  <a:moveTo>
                    <a:pt x="0" y="230"/>
                  </a:moveTo>
                  <a:cubicBezTo>
                    <a:pt x="143" y="316"/>
                    <a:pt x="286" y="373"/>
                    <a:pt x="458" y="373"/>
                  </a:cubicBezTo>
                  <a:cubicBezTo>
                    <a:pt x="572" y="373"/>
                    <a:pt x="687" y="344"/>
                    <a:pt x="801" y="287"/>
                  </a:cubicBezTo>
                  <a:cubicBezTo>
                    <a:pt x="744" y="115"/>
                    <a:pt x="572" y="30"/>
                    <a:pt x="401" y="30"/>
                  </a:cubicBezTo>
                  <a:cubicBezTo>
                    <a:pt x="258" y="1"/>
                    <a:pt x="86" y="87"/>
                    <a:pt x="0" y="230"/>
                  </a:cubicBezTo>
                  <a:close/>
                </a:path>
              </a:pathLst>
            </a:custGeom>
            <a:solidFill>
              <a:srgbClr val="BA45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08"/>
            <p:cNvSpPr/>
            <p:nvPr/>
          </p:nvSpPr>
          <p:spPr>
            <a:xfrm>
              <a:off x="2722328" y="2264509"/>
              <a:ext cx="106188" cy="30041"/>
            </a:xfrm>
            <a:custGeom>
              <a:avLst/>
              <a:gdLst/>
              <a:ahLst/>
              <a:cxnLst/>
              <a:rect l="l" t="t" r="r" b="b"/>
              <a:pathLst>
                <a:path w="1117" h="316" extrusionOk="0">
                  <a:moveTo>
                    <a:pt x="1117" y="1"/>
                  </a:moveTo>
                  <a:lnTo>
                    <a:pt x="29" y="1"/>
                  </a:lnTo>
                  <a:cubicBezTo>
                    <a:pt x="1" y="115"/>
                    <a:pt x="58" y="230"/>
                    <a:pt x="144" y="258"/>
                  </a:cubicBezTo>
                  <a:cubicBezTo>
                    <a:pt x="458" y="315"/>
                    <a:pt x="773" y="287"/>
                    <a:pt x="1088" y="230"/>
                  </a:cubicBezTo>
                  <a:cubicBezTo>
                    <a:pt x="1117" y="144"/>
                    <a:pt x="1117" y="86"/>
                    <a:pt x="1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08"/>
            <p:cNvSpPr/>
            <p:nvPr/>
          </p:nvSpPr>
          <p:spPr>
            <a:xfrm>
              <a:off x="2746854" y="2161173"/>
              <a:ext cx="46297" cy="68067"/>
            </a:xfrm>
            <a:custGeom>
              <a:avLst/>
              <a:gdLst/>
              <a:ahLst/>
              <a:cxnLst/>
              <a:rect l="l" t="t" r="r" b="b"/>
              <a:pathLst>
                <a:path w="487" h="716" extrusionOk="0">
                  <a:moveTo>
                    <a:pt x="344" y="200"/>
                  </a:moveTo>
                  <a:cubicBezTo>
                    <a:pt x="401" y="315"/>
                    <a:pt x="458" y="458"/>
                    <a:pt x="487" y="630"/>
                  </a:cubicBezTo>
                  <a:cubicBezTo>
                    <a:pt x="487" y="687"/>
                    <a:pt x="172" y="716"/>
                    <a:pt x="86" y="630"/>
                  </a:cubicBezTo>
                  <a:cubicBezTo>
                    <a:pt x="0" y="515"/>
                    <a:pt x="86" y="344"/>
                    <a:pt x="172" y="200"/>
                  </a:cubicBezTo>
                  <a:cubicBezTo>
                    <a:pt x="229" y="29"/>
                    <a:pt x="286" y="0"/>
                    <a:pt x="344" y="20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08"/>
            <p:cNvSpPr/>
            <p:nvPr/>
          </p:nvSpPr>
          <p:spPr>
            <a:xfrm>
              <a:off x="2852947" y="2123052"/>
              <a:ext cx="95255" cy="51810"/>
            </a:xfrm>
            <a:custGeom>
              <a:avLst/>
              <a:gdLst/>
              <a:ahLst/>
              <a:cxnLst/>
              <a:rect l="l" t="t" r="r" b="b"/>
              <a:pathLst>
                <a:path w="1002" h="545" extrusionOk="0">
                  <a:moveTo>
                    <a:pt x="687" y="430"/>
                  </a:moveTo>
                  <a:cubicBezTo>
                    <a:pt x="687" y="287"/>
                    <a:pt x="573" y="201"/>
                    <a:pt x="458" y="201"/>
                  </a:cubicBezTo>
                  <a:cubicBezTo>
                    <a:pt x="372" y="201"/>
                    <a:pt x="315" y="229"/>
                    <a:pt x="286" y="258"/>
                  </a:cubicBezTo>
                  <a:cubicBezTo>
                    <a:pt x="229" y="315"/>
                    <a:pt x="201" y="372"/>
                    <a:pt x="201" y="430"/>
                  </a:cubicBezTo>
                  <a:cubicBezTo>
                    <a:pt x="229" y="544"/>
                    <a:pt x="0" y="544"/>
                    <a:pt x="29" y="430"/>
                  </a:cubicBezTo>
                  <a:cubicBezTo>
                    <a:pt x="29" y="201"/>
                    <a:pt x="201" y="0"/>
                    <a:pt x="458" y="0"/>
                  </a:cubicBezTo>
                  <a:cubicBezTo>
                    <a:pt x="573" y="0"/>
                    <a:pt x="659" y="58"/>
                    <a:pt x="744" y="115"/>
                  </a:cubicBezTo>
                  <a:cubicBezTo>
                    <a:pt x="802" y="172"/>
                    <a:pt x="830" y="229"/>
                    <a:pt x="859" y="258"/>
                  </a:cubicBezTo>
                  <a:cubicBezTo>
                    <a:pt x="859" y="287"/>
                    <a:pt x="887" y="287"/>
                    <a:pt x="916" y="258"/>
                  </a:cubicBezTo>
                  <a:cubicBezTo>
                    <a:pt x="916" y="258"/>
                    <a:pt x="916" y="258"/>
                    <a:pt x="945" y="258"/>
                  </a:cubicBezTo>
                  <a:cubicBezTo>
                    <a:pt x="945" y="287"/>
                    <a:pt x="945" y="287"/>
                    <a:pt x="945" y="315"/>
                  </a:cubicBezTo>
                  <a:cubicBezTo>
                    <a:pt x="916" y="315"/>
                    <a:pt x="887" y="344"/>
                    <a:pt x="859" y="344"/>
                  </a:cubicBezTo>
                  <a:lnTo>
                    <a:pt x="859" y="344"/>
                  </a:lnTo>
                  <a:cubicBezTo>
                    <a:pt x="887" y="344"/>
                    <a:pt x="916" y="344"/>
                    <a:pt x="945" y="344"/>
                  </a:cubicBezTo>
                  <a:cubicBezTo>
                    <a:pt x="973" y="315"/>
                    <a:pt x="973" y="315"/>
                    <a:pt x="1002" y="344"/>
                  </a:cubicBezTo>
                  <a:cubicBezTo>
                    <a:pt x="1002" y="344"/>
                    <a:pt x="1002" y="344"/>
                    <a:pt x="1002" y="372"/>
                  </a:cubicBezTo>
                  <a:cubicBezTo>
                    <a:pt x="945" y="372"/>
                    <a:pt x="916" y="372"/>
                    <a:pt x="887" y="372"/>
                  </a:cubicBezTo>
                  <a:lnTo>
                    <a:pt x="887" y="372"/>
                  </a:lnTo>
                  <a:cubicBezTo>
                    <a:pt x="916" y="401"/>
                    <a:pt x="945" y="401"/>
                    <a:pt x="973" y="372"/>
                  </a:cubicBezTo>
                  <a:cubicBezTo>
                    <a:pt x="1002" y="372"/>
                    <a:pt x="1002" y="401"/>
                    <a:pt x="1002" y="401"/>
                  </a:cubicBezTo>
                  <a:cubicBezTo>
                    <a:pt x="1002" y="430"/>
                    <a:pt x="1002" y="430"/>
                    <a:pt x="973" y="430"/>
                  </a:cubicBezTo>
                  <a:cubicBezTo>
                    <a:pt x="945" y="430"/>
                    <a:pt x="916" y="430"/>
                    <a:pt x="887" y="430"/>
                  </a:cubicBezTo>
                  <a:cubicBezTo>
                    <a:pt x="887" y="487"/>
                    <a:pt x="859" y="516"/>
                    <a:pt x="802" y="516"/>
                  </a:cubicBezTo>
                  <a:cubicBezTo>
                    <a:pt x="744" y="516"/>
                    <a:pt x="687" y="487"/>
                    <a:pt x="687" y="430"/>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08"/>
            <p:cNvSpPr/>
            <p:nvPr/>
          </p:nvSpPr>
          <p:spPr>
            <a:xfrm>
              <a:off x="2599884" y="2123052"/>
              <a:ext cx="95350" cy="51810"/>
            </a:xfrm>
            <a:custGeom>
              <a:avLst/>
              <a:gdLst/>
              <a:ahLst/>
              <a:cxnLst/>
              <a:rect l="l" t="t" r="r" b="b"/>
              <a:pathLst>
                <a:path w="1003" h="545" extrusionOk="0">
                  <a:moveTo>
                    <a:pt x="316" y="430"/>
                  </a:moveTo>
                  <a:cubicBezTo>
                    <a:pt x="316" y="372"/>
                    <a:pt x="344" y="315"/>
                    <a:pt x="401" y="258"/>
                  </a:cubicBezTo>
                  <a:cubicBezTo>
                    <a:pt x="430" y="229"/>
                    <a:pt x="487" y="201"/>
                    <a:pt x="544" y="201"/>
                  </a:cubicBezTo>
                  <a:cubicBezTo>
                    <a:pt x="630" y="201"/>
                    <a:pt x="688" y="201"/>
                    <a:pt x="716" y="258"/>
                  </a:cubicBezTo>
                  <a:cubicBezTo>
                    <a:pt x="773" y="315"/>
                    <a:pt x="802" y="372"/>
                    <a:pt x="802" y="430"/>
                  </a:cubicBezTo>
                  <a:cubicBezTo>
                    <a:pt x="773" y="544"/>
                    <a:pt x="1002" y="544"/>
                    <a:pt x="974" y="430"/>
                  </a:cubicBezTo>
                  <a:cubicBezTo>
                    <a:pt x="974" y="315"/>
                    <a:pt x="945" y="201"/>
                    <a:pt x="859" y="144"/>
                  </a:cubicBezTo>
                  <a:cubicBezTo>
                    <a:pt x="773" y="58"/>
                    <a:pt x="659" y="0"/>
                    <a:pt x="544" y="0"/>
                  </a:cubicBezTo>
                  <a:cubicBezTo>
                    <a:pt x="430" y="0"/>
                    <a:pt x="344" y="58"/>
                    <a:pt x="258" y="115"/>
                  </a:cubicBezTo>
                  <a:cubicBezTo>
                    <a:pt x="201" y="172"/>
                    <a:pt x="172" y="201"/>
                    <a:pt x="172" y="258"/>
                  </a:cubicBezTo>
                  <a:cubicBezTo>
                    <a:pt x="144" y="287"/>
                    <a:pt x="115" y="287"/>
                    <a:pt x="115" y="258"/>
                  </a:cubicBezTo>
                  <a:cubicBezTo>
                    <a:pt x="87" y="258"/>
                    <a:pt x="87" y="258"/>
                    <a:pt x="58" y="258"/>
                  </a:cubicBezTo>
                  <a:cubicBezTo>
                    <a:pt x="58" y="287"/>
                    <a:pt x="58" y="287"/>
                    <a:pt x="58" y="315"/>
                  </a:cubicBezTo>
                  <a:cubicBezTo>
                    <a:pt x="87" y="315"/>
                    <a:pt x="115" y="344"/>
                    <a:pt x="144" y="344"/>
                  </a:cubicBezTo>
                  <a:lnTo>
                    <a:pt x="144" y="344"/>
                  </a:lnTo>
                  <a:cubicBezTo>
                    <a:pt x="115" y="344"/>
                    <a:pt x="87" y="344"/>
                    <a:pt x="58" y="344"/>
                  </a:cubicBezTo>
                  <a:lnTo>
                    <a:pt x="29" y="344"/>
                  </a:lnTo>
                  <a:cubicBezTo>
                    <a:pt x="1" y="344"/>
                    <a:pt x="1" y="344"/>
                    <a:pt x="29" y="372"/>
                  </a:cubicBezTo>
                  <a:cubicBezTo>
                    <a:pt x="58" y="372"/>
                    <a:pt x="87" y="372"/>
                    <a:pt x="115" y="372"/>
                  </a:cubicBezTo>
                  <a:lnTo>
                    <a:pt x="115" y="372"/>
                  </a:lnTo>
                  <a:cubicBezTo>
                    <a:pt x="87" y="401"/>
                    <a:pt x="58" y="401"/>
                    <a:pt x="29" y="372"/>
                  </a:cubicBezTo>
                  <a:cubicBezTo>
                    <a:pt x="1" y="372"/>
                    <a:pt x="1" y="401"/>
                    <a:pt x="1" y="401"/>
                  </a:cubicBezTo>
                  <a:cubicBezTo>
                    <a:pt x="1" y="430"/>
                    <a:pt x="1" y="430"/>
                    <a:pt x="29" y="430"/>
                  </a:cubicBezTo>
                  <a:cubicBezTo>
                    <a:pt x="58" y="430"/>
                    <a:pt x="87" y="430"/>
                    <a:pt x="115" y="430"/>
                  </a:cubicBezTo>
                  <a:cubicBezTo>
                    <a:pt x="115" y="487"/>
                    <a:pt x="144" y="516"/>
                    <a:pt x="201" y="516"/>
                  </a:cubicBezTo>
                  <a:cubicBezTo>
                    <a:pt x="258" y="544"/>
                    <a:pt x="316" y="487"/>
                    <a:pt x="316" y="430"/>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08"/>
            <p:cNvSpPr/>
            <p:nvPr/>
          </p:nvSpPr>
          <p:spPr>
            <a:xfrm>
              <a:off x="2439414" y="1646965"/>
              <a:ext cx="612219" cy="478937"/>
            </a:xfrm>
            <a:custGeom>
              <a:avLst/>
              <a:gdLst/>
              <a:ahLst/>
              <a:cxnLst/>
              <a:rect l="l" t="t" r="r" b="b"/>
              <a:pathLst>
                <a:path w="6440" h="5038" extrusionOk="0">
                  <a:moveTo>
                    <a:pt x="744" y="4579"/>
                  </a:moveTo>
                  <a:lnTo>
                    <a:pt x="744" y="5037"/>
                  </a:lnTo>
                  <a:cubicBezTo>
                    <a:pt x="1059" y="4894"/>
                    <a:pt x="1259" y="4551"/>
                    <a:pt x="1202" y="4178"/>
                  </a:cubicBezTo>
                  <a:cubicBezTo>
                    <a:pt x="1202" y="4178"/>
                    <a:pt x="2662" y="3921"/>
                    <a:pt x="3120" y="2547"/>
                  </a:cubicBezTo>
                  <a:cubicBezTo>
                    <a:pt x="3120" y="2547"/>
                    <a:pt x="4064" y="2891"/>
                    <a:pt x="4751" y="2604"/>
                  </a:cubicBezTo>
                  <a:cubicBezTo>
                    <a:pt x="4751" y="2604"/>
                    <a:pt x="5066" y="3778"/>
                    <a:pt x="5781" y="4007"/>
                  </a:cubicBezTo>
                  <a:cubicBezTo>
                    <a:pt x="5781" y="4007"/>
                    <a:pt x="5810" y="4865"/>
                    <a:pt x="6153" y="4951"/>
                  </a:cubicBezTo>
                  <a:lnTo>
                    <a:pt x="6153" y="4551"/>
                  </a:lnTo>
                  <a:lnTo>
                    <a:pt x="6439" y="3949"/>
                  </a:lnTo>
                  <a:lnTo>
                    <a:pt x="6211" y="1946"/>
                  </a:lnTo>
                  <a:cubicBezTo>
                    <a:pt x="5838" y="1374"/>
                    <a:pt x="5409" y="830"/>
                    <a:pt x="4980" y="315"/>
                  </a:cubicBezTo>
                  <a:cubicBezTo>
                    <a:pt x="4780" y="229"/>
                    <a:pt x="3177" y="0"/>
                    <a:pt x="3177" y="0"/>
                  </a:cubicBezTo>
                  <a:lnTo>
                    <a:pt x="1288" y="1059"/>
                  </a:lnTo>
                  <a:cubicBezTo>
                    <a:pt x="1288" y="1059"/>
                    <a:pt x="630" y="1946"/>
                    <a:pt x="630" y="2146"/>
                  </a:cubicBezTo>
                  <a:cubicBezTo>
                    <a:pt x="630" y="2347"/>
                    <a:pt x="0" y="3606"/>
                    <a:pt x="744" y="4579"/>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08"/>
            <p:cNvSpPr/>
            <p:nvPr/>
          </p:nvSpPr>
          <p:spPr>
            <a:xfrm>
              <a:off x="1995935" y="3295683"/>
              <a:ext cx="1542715" cy="16351"/>
            </a:xfrm>
            <a:custGeom>
              <a:avLst/>
              <a:gdLst/>
              <a:ahLst/>
              <a:cxnLst/>
              <a:rect l="l" t="t" r="r" b="b"/>
              <a:pathLst>
                <a:path w="16228" h="172" fill="none" extrusionOk="0">
                  <a:moveTo>
                    <a:pt x="0" y="0"/>
                  </a:moveTo>
                  <a:lnTo>
                    <a:pt x="487" y="172"/>
                  </a:lnTo>
                  <a:moveTo>
                    <a:pt x="16227" y="0"/>
                  </a:moveTo>
                  <a:lnTo>
                    <a:pt x="15798" y="143"/>
                  </a:lnTo>
                </a:path>
              </a:pathLst>
            </a:custGeom>
            <a:noFill/>
            <a:ln w="6450" cap="rnd" cmpd="sng">
              <a:solidFill>
                <a:srgbClr val="D672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08"/>
            <p:cNvSpPr/>
            <p:nvPr/>
          </p:nvSpPr>
          <p:spPr>
            <a:xfrm>
              <a:off x="2501967" y="2811420"/>
              <a:ext cx="541490" cy="323791"/>
            </a:xfrm>
            <a:custGeom>
              <a:avLst/>
              <a:gdLst/>
              <a:ahLst/>
              <a:cxnLst/>
              <a:rect l="l" t="t" r="r" b="b"/>
              <a:pathLst>
                <a:path w="5696" h="3406" extrusionOk="0">
                  <a:moveTo>
                    <a:pt x="1031" y="458"/>
                  </a:moveTo>
                  <a:lnTo>
                    <a:pt x="1031" y="458"/>
                  </a:lnTo>
                  <a:cubicBezTo>
                    <a:pt x="1431" y="29"/>
                    <a:pt x="2090" y="29"/>
                    <a:pt x="2519" y="429"/>
                  </a:cubicBezTo>
                  <a:lnTo>
                    <a:pt x="2834" y="744"/>
                  </a:lnTo>
                  <a:lnTo>
                    <a:pt x="3149" y="429"/>
                  </a:lnTo>
                  <a:cubicBezTo>
                    <a:pt x="3549" y="0"/>
                    <a:pt x="4207" y="0"/>
                    <a:pt x="4637" y="401"/>
                  </a:cubicBezTo>
                  <a:lnTo>
                    <a:pt x="4637" y="401"/>
                  </a:lnTo>
                  <a:cubicBezTo>
                    <a:pt x="5696" y="1431"/>
                    <a:pt x="4150" y="2662"/>
                    <a:pt x="2891" y="3406"/>
                  </a:cubicBezTo>
                  <a:cubicBezTo>
                    <a:pt x="1689" y="2891"/>
                    <a:pt x="0" y="1517"/>
                    <a:pt x="1031" y="4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08"/>
            <p:cNvSpPr/>
            <p:nvPr/>
          </p:nvSpPr>
          <p:spPr>
            <a:xfrm>
              <a:off x="1680318" y="2468614"/>
              <a:ext cx="424465" cy="546909"/>
            </a:xfrm>
            <a:custGeom>
              <a:avLst/>
              <a:gdLst/>
              <a:ahLst/>
              <a:cxnLst/>
              <a:rect l="l" t="t" r="r" b="b"/>
              <a:pathLst>
                <a:path w="4465" h="5753" extrusionOk="0">
                  <a:moveTo>
                    <a:pt x="3721" y="0"/>
                  </a:moveTo>
                  <a:lnTo>
                    <a:pt x="4379" y="458"/>
                  </a:lnTo>
                  <a:lnTo>
                    <a:pt x="4179" y="773"/>
                  </a:lnTo>
                  <a:cubicBezTo>
                    <a:pt x="4436" y="1002"/>
                    <a:pt x="4465" y="1374"/>
                    <a:pt x="4265" y="1660"/>
                  </a:cubicBezTo>
                  <a:lnTo>
                    <a:pt x="4064" y="2003"/>
                  </a:lnTo>
                  <a:lnTo>
                    <a:pt x="3750" y="2461"/>
                  </a:lnTo>
                  <a:lnTo>
                    <a:pt x="3750" y="2461"/>
                  </a:lnTo>
                  <a:lnTo>
                    <a:pt x="3721" y="2519"/>
                  </a:lnTo>
                  <a:lnTo>
                    <a:pt x="3721" y="2519"/>
                  </a:lnTo>
                  <a:cubicBezTo>
                    <a:pt x="3664" y="2576"/>
                    <a:pt x="3635" y="2604"/>
                    <a:pt x="3578" y="2662"/>
                  </a:cubicBezTo>
                  <a:cubicBezTo>
                    <a:pt x="3463" y="2690"/>
                    <a:pt x="3406" y="2719"/>
                    <a:pt x="3377" y="2747"/>
                  </a:cubicBezTo>
                  <a:cubicBezTo>
                    <a:pt x="3349" y="2805"/>
                    <a:pt x="3349" y="2862"/>
                    <a:pt x="3349" y="2919"/>
                  </a:cubicBezTo>
                  <a:cubicBezTo>
                    <a:pt x="3349" y="3034"/>
                    <a:pt x="3320" y="3148"/>
                    <a:pt x="3234" y="3234"/>
                  </a:cubicBezTo>
                  <a:lnTo>
                    <a:pt x="3177" y="3320"/>
                  </a:lnTo>
                  <a:lnTo>
                    <a:pt x="1861" y="5323"/>
                  </a:lnTo>
                  <a:lnTo>
                    <a:pt x="1803" y="5409"/>
                  </a:lnTo>
                  <a:cubicBezTo>
                    <a:pt x="1632" y="5695"/>
                    <a:pt x="1260" y="5753"/>
                    <a:pt x="1002" y="5581"/>
                  </a:cubicBezTo>
                  <a:lnTo>
                    <a:pt x="344" y="5123"/>
                  </a:lnTo>
                  <a:cubicBezTo>
                    <a:pt x="58" y="4951"/>
                    <a:pt x="0" y="4579"/>
                    <a:pt x="172" y="4322"/>
                  </a:cubicBezTo>
                  <a:lnTo>
                    <a:pt x="229" y="4236"/>
                  </a:lnTo>
                  <a:lnTo>
                    <a:pt x="1546" y="2232"/>
                  </a:lnTo>
                  <a:lnTo>
                    <a:pt x="1603" y="2146"/>
                  </a:lnTo>
                  <a:cubicBezTo>
                    <a:pt x="1660" y="2061"/>
                    <a:pt x="1718" y="2003"/>
                    <a:pt x="1803" y="1946"/>
                  </a:cubicBezTo>
                  <a:cubicBezTo>
                    <a:pt x="1947" y="1889"/>
                    <a:pt x="1975" y="1860"/>
                    <a:pt x="1975" y="1832"/>
                  </a:cubicBezTo>
                  <a:cubicBezTo>
                    <a:pt x="2004" y="1774"/>
                    <a:pt x="2032" y="1717"/>
                    <a:pt x="2032" y="1660"/>
                  </a:cubicBezTo>
                  <a:cubicBezTo>
                    <a:pt x="2032" y="1574"/>
                    <a:pt x="2032" y="1488"/>
                    <a:pt x="2090" y="1431"/>
                  </a:cubicBezTo>
                  <a:lnTo>
                    <a:pt x="2090" y="1431"/>
                  </a:lnTo>
                  <a:lnTo>
                    <a:pt x="2118" y="1374"/>
                  </a:lnTo>
                  <a:lnTo>
                    <a:pt x="2433" y="916"/>
                  </a:lnTo>
                  <a:lnTo>
                    <a:pt x="2633" y="572"/>
                  </a:lnTo>
                  <a:cubicBezTo>
                    <a:pt x="2834" y="286"/>
                    <a:pt x="3206" y="172"/>
                    <a:pt x="3521" y="3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08"/>
            <p:cNvSpPr/>
            <p:nvPr/>
          </p:nvSpPr>
          <p:spPr>
            <a:xfrm>
              <a:off x="1680318" y="2468614"/>
              <a:ext cx="386439" cy="522382"/>
            </a:xfrm>
            <a:custGeom>
              <a:avLst/>
              <a:gdLst/>
              <a:ahLst/>
              <a:cxnLst/>
              <a:rect l="l" t="t" r="r" b="b"/>
              <a:pathLst>
                <a:path w="4065" h="5495" extrusionOk="0">
                  <a:moveTo>
                    <a:pt x="3721" y="0"/>
                  </a:moveTo>
                  <a:lnTo>
                    <a:pt x="3978" y="172"/>
                  </a:lnTo>
                  <a:lnTo>
                    <a:pt x="3750" y="515"/>
                  </a:lnTo>
                  <a:cubicBezTo>
                    <a:pt x="4007" y="744"/>
                    <a:pt x="4064" y="1116"/>
                    <a:pt x="3864" y="1402"/>
                  </a:cubicBezTo>
                  <a:lnTo>
                    <a:pt x="3635" y="1746"/>
                  </a:lnTo>
                  <a:lnTo>
                    <a:pt x="3349" y="2204"/>
                  </a:lnTo>
                  <a:lnTo>
                    <a:pt x="3349" y="2204"/>
                  </a:lnTo>
                  <a:lnTo>
                    <a:pt x="3292" y="2261"/>
                  </a:lnTo>
                  <a:lnTo>
                    <a:pt x="3292" y="2261"/>
                  </a:lnTo>
                  <a:cubicBezTo>
                    <a:pt x="3263" y="2290"/>
                    <a:pt x="3206" y="2347"/>
                    <a:pt x="3149" y="2375"/>
                  </a:cubicBezTo>
                  <a:cubicBezTo>
                    <a:pt x="3063" y="2433"/>
                    <a:pt x="2977" y="2433"/>
                    <a:pt x="2948" y="2461"/>
                  </a:cubicBezTo>
                  <a:cubicBezTo>
                    <a:pt x="2920" y="2519"/>
                    <a:pt x="2920" y="2576"/>
                    <a:pt x="2948" y="2633"/>
                  </a:cubicBezTo>
                  <a:cubicBezTo>
                    <a:pt x="2948" y="2747"/>
                    <a:pt x="2891" y="2862"/>
                    <a:pt x="2834" y="2948"/>
                  </a:cubicBezTo>
                  <a:lnTo>
                    <a:pt x="2776" y="3062"/>
                  </a:lnTo>
                  <a:lnTo>
                    <a:pt x="1460" y="5037"/>
                  </a:lnTo>
                  <a:lnTo>
                    <a:pt x="1403" y="5152"/>
                  </a:lnTo>
                  <a:cubicBezTo>
                    <a:pt x="1202" y="5409"/>
                    <a:pt x="859" y="5495"/>
                    <a:pt x="573" y="5295"/>
                  </a:cubicBezTo>
                  <a:lnTo>
                    <a:pt x="344" y="5152"/>
                  </a:lnTo>
                  <a:cubicBezTo>
                    <a:pt x="58" y="4951"/>
                    <a:pt x="0" y="4608"/>
                    <a:pt x="172" y="4322"/>
                  </a:cubicBezTo>
                  <a:lnTo>
                    <a:pt x="229" y="4236"/>
                  </a:lnTo>
                  <a:lnTo>
                    <a:pt x="1546" y="2232"/>
                  </a:lnTo>
                  <a:lnTo>
                    <a:pt x="1603" y="2146"/>
                  </a:lnTo>
                  <a:cubicBezTo>
                    <a:pt x="1660" y="2061"/>
                    <a:pt x="1718" y="2003"/>
                    <a:pt x="1803" y="1975"/>
                  </a:cubicBezTo>
                  <a:cubicBezTo>
                    <a:pt x="1947" y="1889"/>
                    <a:pt x="1975" y="1889"/>
                    <a:pt x="1975" y="1832"/>
                  </a:cubicBezTo>
                  <a:cubicBezTo>
                    <a:pt x="2004" y="1774"/>
                    <a:pt x="2032" y="1717"/>
                    <a:pt x="2032" y="1660"/>
                  </a:cubicBezTo>
                  <a:cubicBezTo>
                    <a:pt x="2032" y="1574"/>
                    <a:pt x="2061" y="1517"/>
                    <a:pt x="2090" y="1431"/>
                  </a:cubicBezTo>
                  <a:lnTo>
                    <a:pt x="2090" y="1431"/>
                  </a:lnTo>
                  <a:lnTo>
                    <a:pt x="2118" y="1374"/>
                  </a:lnTo>
                  <a:lnTo>
                    <a:pt x="2433" y="916"/>
                  </a:lnTo>
                  <a:lnTo>
                    <a:pt x="2633" y="601"/>
                  </a:lnTo>
                  <a:cubicBezTo>
                    <a:pt x="2834" y="286"/>
                    <a:pt x="3206" y="200"/>
                    <a:pt x="3521" y="3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08"/>
            <p:cNvSpPr/>
            <p:nvPr/>
          </p:nvSpPr>
          <p:spPr>
            <a:xfrm>
              <a:off x="2017705" y="2433250"/>
              <a:ext cx="108849" cy="95255"/>
            </a:xfrm>
            <a:custGeom>
              <a:avLst/>
              <a:gdLst/>
              <a:ahLst/>
              <a:cxnLst/>
              <a:rect l="l" t="t" r="r" b="b"/>
              <a:pathLst>
                <a:path w="1145" h="1002" extrusionOk="0">
                  <a:moveTo>
                    <a:pt x="744" y="229"/>
                  </a:moveTo>
                  <a:lnTo>
                    <a:pt x="458" y="57"/>
                  </a:lnTo>
                  <a:cubicBezTo>
                    <a:pt x="372" y="0"/>
                    <a:pt x="258" y="29"/>
                    <a:pt x="201" y="114"/>
                  </a:cubicBezTo>
                  <a:lnTo>
                    <a:pt x="0" y="429"/>
                  </a:lnTo>
                  <a:lnTo>
                    <a:pt x="429" y="715"/>
                  </a:lnTo>
                  <a:lnTo>
                    <a:pt x="859" y="1002"/>
                  </a:lnTo>
                  <a:lnTo>
                    <a:pt x="1059" y="687"/>
                  </a:lnTo>
                  <a:cubicBezTo>
                    <a:pt x="1145" y="601"/>
                    <a:pt x="1116" y="487"/>
                    <a:pt x="1030" y="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08"/>
            <p:cNvSpPr/>
            <p:nvPr/>
          </p:nvSpPr>
          <p:spPr>
            <a:xfrm>
              <a:off x="1887085" y="2525749"/>
              <a:ext cx="198686" cy="165983"/>
            </a:xfrm>
            <a:custGeom>
              <a:avLst/>
              <a:gdLst/>
              <a:ahLst/>
              <a:cxnLst/>
              <a:rect l="l" t="t" r="r" b="b"/>
              <a:pathLst>
                <a:path w="2090" h="1746" extrusionOk="0">
                  <a:moveTo>
                    <a:pt x="458" y="0"/>
                  </a:moveTo>
                  <a:lnTo>
                    <a:pt x="0" y="687"/>
                  </a:lnTo>
                  <a:lnTo>
                    <a:pt x="1632" y="1746"/>
                  </a:lnTo>
                  <a:lnTo>
                    <a:pt x="2090" y="1088"/>
                  </a:lnTo>
                  <a:lnTo>
                    <a:pt x="4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08"/>
            <p:cNvSpPr/>
            <p:nvPr/>
          </p:nvSpPr>
          <p:spPr>
            <a:xfrm>
              <a:off x="1201475" y="2457682"/>
              <a:ext cx="307535" cy="157903"/>
            </a:xfrm>
            <a:custGeom>
              <a:avLst/>
              <a:gdLst/>
              <a:ahLst/>
              <a:cxnLst/>
              <a:rect l="l" t="t" r="r" b="b"/>
              <a:pathLst>
                <a:path w="3235" h="1661" extrusionOk="0">
                  <a:moveTo>
                    <a:pt x="3063" y="1"/>
                  </a:moveTo>
                  <a:lnTo>
                    <a:pt x="0" y="1174"/>
                  </a:lnTo>
                  <a:lnTo>
                    <a:pt x="201" y="1660"/>
                  </a:lnTo>
                  <a:lnTo>
                    <a:pt x="3234" y="487"/>
                  </a:lnTo>
                  <a:lnTo>
                    <a:pt x="3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08"/>
            <p:cNvSpPr/>
            <p:nvPr/>
          </p:nvSpPr>
          <p:spPr>
            <a:xfrm>
              <a:off x="1201475" y="2457682"/>
              <a:ext cx="299360" cy="130714"/>
            </a:xfrm>
            <a:custGeom>
              <a:avLst/>
              <a:gdLst/>
              <a:ahLst/>
              <a:cxnLst/>
              <a:rect l="l" t="t" r="r" b="b"/>
              <a:pathLst>
                <a:path w="3149" h="1375" extrusionOk="0">
                  <a:moveTo>
                    <a:pt x="3063" y="1"/>
                  </a:moveTo>
                  <a:lnTo>
                    <a:pt x="0" y="1174"/>
                  </a:lnTo>
                  <a:lnTo>
                    <a:pt x="86" y="1374"/>
                  </a:lnTo>
                  <a:lnTo>
                    <a:pt x="3149" y="201"/>
                  </a:lnTo>
                  <a:lnTo>
                    <a:pt x="30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08"/>
            <p:cNvSpPr/>
            <p:nvPr/>
          </p:nvSpPr>
          <p:spPr>
            <a:xfrm>
              <a:off x="1100801" y="2340656"/>
              <a:ext cx="506126" cy="394615"/>
            </a:xfrm>
            <a:custGeom>
              <a:avLst/>
              <a:gdLst/>
              <a:ahLst/>
              <a:cxnLst/>
              <a:rect l="l" t="t" r="r" b="b"/>
              <a:pathLst>
                <a:path w="5324" h="4151" extrusionOk="0">
                  <a:moveTo>
                    <a:pt x="916" y="3750"/>
                  </a:moveTo>
                  <a:cubicBezTo>
                    <a:pt x="745" y="3779"/>
                    <a:pt x="544" y="3693"/>
                    <a:pt x="487" y="3521"/>
                  </a:cubicBezTo>
                  <a:lnTo>
                    <a:pt x="58" y="2462"/>
                  </a:lnTo>
                  <a:cubicBezTo>
                    <a:pt x="1" y="2290"/>
                    <a:pt x="86" y="2090"/>
                    <a:pt x="229" y="2004"/>
                  </a:cubicBezTo>
                  <a:lnTo>
                    <a:pt x="229" y="1976"/>
                  </a:lnTo>
                  <a:cubicBezTo>
                    <a:pt x="344" y="1689"/>
                    <a:pt x="487" y="1403"/>
                    <a:pt x="659" y="1146"/>
                  </a:cubicBezTo>
                  <a:lnTo>
                    <a:pt x="659" y="1146"/>
                  </a:lnTo>
                  <a:cubicBezTo>
                    <a:pt x="830" y="1060"/>
                    <a:pt x="1031" y="1146"/>
                    <a:pt x="1088" y="1317"/>
                  </a:cubicBezTo>
                  <a:lnTo>
                    <a:pt x="2004" y="3693"/>
                  </a:lnTo>
                  <a:cubicBezTo>
                    <a:pt x="2061" y="3865"/>
                    <a:pt x="1975" y="4065"/>
                    <a:pt x="1804" y="4151"/>
                  </a:cubicBezTo>
                  <a:lnTo>
                    <a:pt x="1804" y="4151"/>
                  </a:lnTo>
                  <a:cubicBezTo>
                    <a:pt x="1517" y="4065"/>
                    <a:pt x="1231" y="3922"/>
                    <a:pt x="945" y="3807"/>
                  </a:cubicBezTo>
                  <a:lnTo>
                    <a:pt x="945" y="3750"/>
                  </a:lnTo>
                  <a:close/>
                  <a:moveTo>
                    <a:pt x="3521" y="1"/>
                  </a:moveTo>
                  <a:lnTo>
                    <a:pt x="3521" y="1"/>
                  </a:lnTo>
                  <a:cubicBezTo>
                    <a:pt x="3320" y="87"/>
                    <a:pt x="3234" y="259"/>
                    <a:pt x="3320" y="459"/>
                  </a:cubicBezTo>
                  <a:lnTo>
                    <a:pt x="4236" y="2834"/>
                  </a:lnTo>
                  <a:cubicBezTo>
                    <a:pt x="4293" y="3006"/>
                    <a:pt x="4494" y="3092"/>
                    <a:pt x="4665" y="3035"/>
                  </a:cubicBezTo>
                  <a:lnTo>
                    <a:pt x="4665" y="3035"/>
                  </a:lnTo>
                  <a:cubicBezTo>
                    <a:pt x="4837" y="2949"/>
                    <a:pt x="4923" y="2777"/>
                    <a:pt x="4894" y="2605"/>
                  </a:cubicBezTo>
                  <a:cubicBezTo>
                    <a:pt x="5066" y="2548"/>
                    <a:pt x="5152" y="2348"/>
                    <a:pt x="5095" y="2176"/>
                  </a:cubicBezTo>
                  <a:lnTo>
                    <a:pt x="5095" y="2147"/>
                  </a:lnTo>
                  <a:cubicBezTo>
                    <a:pt x="5238" y="2062"/>
                    <a:pt x="5324" y="1861"/>
                    <a:pt x="5266" y="1689"/>
                  </a:cubicBezTo>
                  <a:lnTo>
                    <a:pt x="4837" y="602"/>
                  </a:lnTo>
                  <a:cubicBezTo>
                    <a:pt x="4780" y="430"/>
                    <a:pt x="4580" y="344"/>
                    <a:pt x="4408" y="402"/>
                  </a:cubicBezTo>
                  <a:lnTo>
                    <a:pt x="4408" y="373"/>
                  </a:lnTo>
                  <a:cubicBezTo>
                    <a:pt x="4122" y="201"/>
                    <a:pt x="3835" y="87"/>
                    <a:pt x="3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08"/>
            <p:cNvSpPr/>
            <p:nvPr/>
          </p:nvSpPr>
          <p:spPr>
            <a:xfrm>
              <a:off x="1484389" y="2452263"/>
              <a:ext cx="119877" cy="179673"/>
            </a:xfrm>
            <a:custGeom>
              <a:avLst/>
              <a:gdLst/>
              <a:ahLst/>
              <a:cxnLst/>
              <a:rect l="l" t="t" r="r" b="b"/>
              <a:pathLst>
                <a:path w="1261" h="1890" extrusionOk="0">
                  <a:moveTo>
                    <a:pt x="1" y="1116"/>
                  </a:moveTo>
                  <a:lnTo>
                    <a:pt x="201" y="1660"/>
                  </a:lnTo>
                  <a:cubicBezTo>
                    <a:pt x="201" y="1689"/>
                    <a:pt x="230" y="1717"/>
                    <a:pt x="258" y="1746"/>
                  </a:cubicBezTo>
                  <a:cubicBezTo>
                    <a:pt x="344" y="1861"/>
                    <a:pt x="516" y="1889"/>
                    <a:pt x="630" y="1861"/>
                  </a:cubicBezTo>
                  <a:cubicBezTo>
                    <a:pt x="802" y="1775"/>
                    <a:pt x="888" y="1603"/>
                    <a:pt x="859" y="1431"/>
                  </a:cubicBezTo>
                  <a:cubicBezTo>
                    <a:pt x="1031" y="1374"/>
                    <a:pt x="1117" y="1174"/>
                    <a:pt x="1060" y="1002"/>
                  </a:cubicBezTo>
                  <a:lnTo>
                    <a:pt x="1060" y="973"/>
                  </a:lnTo>
                  <a:cubicBezTo>
                    <a:pt x="1174" y="888"/>
                    <a:pt x="1260" y="744"/>
                    <a:pt x="1260" y="601"/>
                  </a:cubicBezTo>
                  <a:cubicBezTo>
                    <a:pt x="1231" y="573"/>
                    <a:pt x="1231" y="544"/>
                    <a:pt x="1231" y="515"/>
                  </a:cubicBezTo>
                  <a:lnTo>
                    <a:pt x="1031" y="0"/>
                  </a:lnTo>
                  <a:cubicBezTo>
                    <a:pt x="1088" y="172"/>
                    <a:pt x="1003" y="372"/>
                    <a:pt x="859" y="458"/>
                  </a:cubicBezTo>
                  <a:lnTo>
                    <a:pt x="859" y="487"/>
                  </a:lnTo>
                  <a:cubicBezTo>
                    <a:pt x="1231" y="1031"/>
                    <a:pt x="430" y="1660"/>
                    <a:pt x="1" y="11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08"/>
            <p:cNvSpPr/>
            <p:nvPr/>
          </p:nvSpPr>
          <p:spPr>
            <a:xfrm>
              <a:off x="1127990" y="2626328"/>
              <a:ext cx="168835" cy="141647"/>
            </a:xfrm>
            <a:custGeom>
              <a:avLst/>
              <a:gdLst/>
              <a:ahLst/>
              <a:cxnLst/>
              <a:rect l="l" t="t" r="r" b="b"/>
              <a:pathLst>
                <a:path w="1776" h="1490" extrusionOk="0">
                  <a:moveTo>
                    <a:pt x="1718" y="688"/>
                  </a:moveTo>
                  <a:lnTo>
                    <a:pt x="1518" y="144"/>
                  </a:lnTo>
                  <a:cubicBezTo>
                    <a:pt x="1260" y="487"/>
                    <a:pt x="745" y="545"/>
                    <a:pt x="430" y="259"/>
                  </a:cubicBezTo>
                  <a:lnTo>
                    <a:pt x="430" y="201"/>
                  </a:lnTo>
                  <a:cubicBezTo>
                    <a:pt x="258" y="259"/>
                    <a:pt x="87" y="173"/>
                    <a:pt x="1" y="1"/>
                  </a:cubicBezTo>
                  <a:lnTo>
                    <a:pt x="201" y="516"/>
                  </a:lnTo>
                  <a:cubicBezTo>
                    <a:pt x="287" y="688"/>
                    <a:pt x="459" y="774"/>
                    <a:pt x="630" y="745"/>
                  </a:cubicBezTo>
                  <a:lnTo>
                    <a:pt x="630" y="774"/>
                  </a:lnTo>
                  <a:cubicBezTo>
                    <a:pt x="688" y="1489"/>
                    <a:pt x="1775" y="1403"/>
                    <a:pt x="1718" y="6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08"/>
            <p:cNvSpPr/>
            <p:nvPr/>
          </p:nvSpPr>
          <p:spPr>
            <a:xfrm>
              <a:off x="1100801" y="2531167"/>
              <a:ext cx="68067" cy="119782"/>
            </a:xfrm>
            <a:custGeom>
              <a:avLst/>
              <a:gdLst/>
              <a:ahLst/>
              <a:cxnLst/>
              <a:rect l="l" t="t" r="r" b="b"/>
              <a:pathLst>
                <a:path w="716" h="1260" extrusionOk="0">
                  <a:moveTo>
                    <a:pt x="229" y="0"/>
                  </a:moveTo>
                  <a:cubicBezTo>
                    <a:pt x="86" y="86"/>
                    <a:pt x="1" y="258"/>
                    <a:pt x="58" y="430"/>
                  </a:cubicBezTo>
                  <a:lnTo>
                    <a:pt x="287" y="1002"/>
                  </a:lnTo>
                  <a:cubicBezTo>
                    <a:pt x="344" y="1174"/>
                    <a:pt x="544" y="1260"/>
                    <a:pt x="716" y="12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08"/>
            <p:cNvSpPr/>
            <p:nvPr/>
          </p:nvSpPr>
          <p:spPr>
            <a:xfrm>
              <a:off x="1517092" y="2370602"/>
              <a:ext cx="70823" cy="130714"/>
            </a:xfrm>
            <a:custGeom>
              <a:avLst/>
              <a:gdLst/>
              <a:ahLst/>
              <a:cxnLst/>
              <a:rect l="l" t="t" r="r" b="b"/>
              <a:pathLst>
                <a:path w="745" h="1375" extrusionOk="0">
                  <a:moveTo>
                    <a:pt x="0" y="1"/>
                  </a:moveTo>
                  <a:lnTo>
                    <a:pt x="515" y="1374"/>
                  </a:lnTo>
                  <a:cubicBezTo>
                    <a:pt x="515" y="1346"/>
                    <a:pt x="515" y="1346"/>
                    <a:pt x="515" y="1346"/>
                  </a:cubicBezTo>
                  <a:lnTo>
                    <a:pt x="515" y="1289"/>
                  </a:lnTo>
                  <a:cubicBezTo>
                    <a:pt x="687" y="1203"/>
                    <a:pt x="744" y="1031"/>
                    <a:pt x="687" y="859"/>
                  </a:cubicBezTo>
                  <a:lnTo>
                    <a:pt x="458" y="287"/>
                  </a:lnTo>
                  <a:cubicBezTo>
                    <a:pt x="401" y="115"/>
                    <a:pt x="229" y="29"/>
                    <a:pt x="29" y="87"/>
                  </a:cubicBezTo>
                  <a:lnTo>
                    <a:pt x="29" y="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08"/>
            <p:cNvSpPr/>
            <p:nvPr/>
          </p:nvSpPr>
          <p:spPr>
            <a:xfrm>
              <a:off x="4017400" y="2182943"/>
              <a:ext cx="46297" cy="160565"/>
            </a:xfrm>
            <a:custGeom>
              <a:avLst/>
              <a:gdLst/>
              <a:ahLst/>
              <a:cxnLst/>
              <a:rect l="l" t="t" r="r" b="b"/>
              <a:pathLst>
                <a:path w="487" h="1689" extrusionOk="0">
                  <a:moveTo>
                    <a:pt x="29" y="687"/>
                  </a:moveTo>
                  <a:cubicBezTo>
                    <a:pt x="58" y="458"/>
                    <a:pt x="143" y="29"/>
                    <a:pt x="315" y="0"/>
                  </a:cubicBezTo>
                  <a:cubicBezTo>
                    <a:pt x="401" y="0"/>
                    <a:pt x="487" y="0"/>
                    <a:pt x="401" y="200"/>
                  </a:cubicBezTo>
                  <a:cubicBezTo>
                    <a:pt x="258" y="515"/>
                    <a:pt x="172" y="887"/>
                    <a:pt x="172" y="1231"/>
                  </a:cubicBezTo>
                  <a:cubicBezTo>
                    <a:pt x="143" y="1689"/>
                    <a:pt x="0" y="944"/>
                    <a:pt x="29" y="6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08"/>
            <p:cNvSpPr/>
            <p:nvPr/>
          </p:nvSpPr>
          <p:spPr>
            <a:xfrm>
              <a:off x="3892199" y="2199199"/>
              <a:ext cx="133471" cy="84418"/>
            </a:xfrm>
            <a:custGeom>
              <a:avLst/>
              <a:gdLst/>
              <a:ahLst/>
              <a:cxnLst/>
              <a:rect l="l" t="t" r="r" b="b"/>
              <a:pathLst>
                <a:path w="1404" h="888" extrusionOk="0">
                  <a:moveTo>
                    <a:pt x="1403" y="688"/>
                  </a:moveTo>
                  <a:cubicBezTo>
                    <a:pt x="1346" y="287"/>
                    <a:pt x="1003" y="1"/>
                    <a:pt x="602" y="29"/>
                  </a:cubicBezTo>
                  <a:cubicBezTo>
                    <a:pt x="401" y="29"/>
                    <a:pt x="201" y="29"/>
                    <a:pt x="1" y="87"/>
                  </a:cubicBezTo>
                  <a:cubicBezTo>
                    <a:pt x="230" y="630"/>
                    <a:pt x="831" y="888"/>
                    <a:pt x="1403" y="6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08"/>
            <p:cNvSpPr/>
            <p:nvPr/>
          </p:nvSpPr>
          <p:spPr>
            <a:xfrm>
              <a:off x="4025576" y="2199199"/>
              <a:ext cx="133376" cy="84418"/>
            </a:xfrm>
            <a:custGeom>
              <a:avLst/>
              <a:gdLst/>
              <a:ahLst/>
              <a:cxnLst/>
              <a:rect l="l" t="t" r="r" b="b"/>
              <a:pathLst>
                <a:path w="1403" h="888" extrusionOk="0">
                  <a:moveTo>
                    <a:pt x="0" y="688"/>
                  </a:moveTo>
                  <a:cubicBezTo>
                    <a:pt x="29" y="287"/>
                    <a:pt x="401" y="1"/>
                    <a:pt x="802" y="29"/>
                  </a:cubicBezTo>
                  <a:cubicBezTo>
                    <a:pt x="1002" y="29"/>
                    <a:pt x="1202" y="29"/>
                    <a:pt x="1403" y="87"/>
                  </a:cubicBezTo>
                  <a:cubicBezTo>
                    <a:pt x="1174" y="630"/>
                    <a:pt x="544" y="888"/>
                    <a:pt x="0" y="6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08"/>
            <p:cNvSpPr/>
            <p:nvPr/>
          </p:nvSpPr>
          <p:spPr>
            <a:xfrm>
              <a:off x="3786106" y="2253672"/>
              <a:ext cx="500707" cy="272171"/>
            </a:xfrm>
            <a:custGeom>
              <a:avLst/>
              <a:gdLst/>
              <a:ahLst/>
              <a:cxnLst/>
              <a:rect l="l" t="t" r="r" b="b"/>
              <a:pathLst>
                <a:path w="5267" h="2863" extrusionOk="0">
                  <a:moveTo>
                    <a:pt x="2147" y="2833"/>
                  </a:moveTo>
                  <a:cubicBezTo>
                    <a:pt x="2405" y="2862"/>
                    <a:pt x="2491" y="2719"/>
                    <a:pt x="2576" y="2719"/>
                  </a:cubicBezTo>
                  <a:cubicBezTo>
                    <a:pt x="2662" y="2719"/>
                    <a:pt x="2777" y="2862"/>
                    <a:pt x="2977" y="2833"/>
                  </a:cubicBezTo>
                  <a:cubicBezTo>
                    <a:pt x="4236" y="2690"/>
                    <a:pt x="5267" y="0"/>
                    <a:pt x="2405" y="86"/>
                  </a:cubicBezTo>
                  <a:cubicBezTo>
                    <a:pt x="1" y="143"/>
                    <a:pt x="831" y="2719"/>
                    <a:pt x="2147" y="28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08"/>
            <p:cNvSpPr/>
            <p:nvPr/>
          </p:nvSpPr>
          <p:spPr>
            <a:xfrm>
              <a:off x="3881362" y="2264509"/>
              <a:ext cx="171497" cy="125296"/>
            </a:xfrm>
            <a:custGeom>
              <a:avLst/>
              <a:gdLst/>
              <a:ahLst/>
              <a:cxnLst/>
              <a:rect l="l" t="t" r="r" b="b"/>
              <a:pathLst>
                <a:path w="1804" h="1318" extrusionOk="0">
                  <a:moveTo>
                    <a:pt x="687" y="230"/>
                  </a:moveTo>
                  <a:cubicBezTo>
                    <a:pt x="258" y="459"/>
                    <a:pt x="0" y="831"/>
                    <a:pt x="115" y="1060"/>
                  </a:cubicBezTo>
                  <a:cubicBezTo>
                    <a:pt x="229" y="1317"/>
                    <a:pt x="687" y="1317"/>
                    <a:pt x="1117" y="1117"/>
                  </a:cubicBezTo>
                  <a:cubicBezTo>
                    <a:pt x="1546" y="888"/>
                    <a:pt x="1803" y="516"/>
                    <a:pt x="1689" y="287"/>
                  </a:cubicBezTo>
                  <a:cubicBezTo>
                    <a:pt x="1574" y="29"/>
                    <a:pt x="1117" y="1"/>
                    <a:pt x="687" y="23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08"/>
            <p:cNvSpPr/>
            <p:nvPr/>
          </p:nvSpPr>
          <p:spPr>
            <a:xfrm>
              <a:off x="3310020" y="2414142"/>
              <a:ext cx="511545" cy="326548"/>
            </a:xfrm>
            <a:custGeom>
              <a:avLst/>
              <a:gdLst/>
              <a:ahLst/>
              <a:cxnLst/>
              <a:rect l="l" t="t" r="r" b="b"/>
              <a:pathLst>
                <a:path w="5381" h="3435" extrusionOk="0">
                  <a:moveTo>
                    <a:pt x="830" y="945"/>
                  </a:moveTo>
                  <a:lnTo>
                    <a:pt x="830" y="945"/>
                  </a:lnTo>
                  <a:cubicBezTo>
                    <a:pt x="1116" y="487"/>
                    <a:pt x="1746" y="373"/>
                    <a:pt x="2204" y="688"/>
                  </a:cubicBezTo>
                  <a:lnTo>
                    <a:pt x="2576" y="916"/>
                  </a:lnTo>
                  <a:lnTo>
                    <a:pt x="2805" y="573"/>
                  </a:lnTo>
                  <a:cubicBezTo>
                    <a:pt x="3120" y="115"/>
                    <a:pt x="3749" y="1"/>
                    <a:pt x="4207" y="315"/>
                  </a:cubicBezTo>
                  <a:lnTo>
                    <a:pt x="4207" y="315"/>
                  </a:lnTo>
                  <a:cubicBezTo>
                    <a:pt x="5381" y="1117"/>
                    <a:pt x="4121" y="2548"/>
                    <a:pt x="3034" y="3435"/>
                  </a:cubicBezTo>
                  <a:cubicBezTo>
                    <a:pt x="1832" y="3149"/>
                    <a:pt x="0" y="2118"/>
                    <a:pt x="830" y="9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08"/>
            <p:cNvSpPr/>
            <p:nvPr/>
          </p:nvSpPr>
          <p:spPr>
            <a:xfrm>
              <a:off x="3386167" y="2476695"/>
              <a:ext cx="106188" cy="122539"/>
            </a:xfrm>
            <a:custGeom>
              <a:avLst/>
              <a:gdLst/>
              <a:ahLst/>
              <a:cxnLst/>
              <a:rect l="l" t="t" r="r" b="b"/>
              <a:pathLst>
                <a:path w="1117" h="1289" extrusionOk="0">
                  <a:moveTo>
                    <a:pt x="201" y="487"/>
                  </a:moveTo>
                  <a:cubicBezTo>
                    <a:pt x="1" y="774"/>
                    <a:pt x="1" y="1117"/>
                    <a:pt x="201" y="1203"/>
                  </a:cubicBezTo>
                  <a:cubicBezTo>
                    <a:pt x="401" y="1289"/>
                    <a:pt x="716" y="1117"/>
                    <a:pt x="916" y="831"/>
                  </a:cubicBezTo>
                  <a:cubicBezTo>
                    <a:pt x="1088" y="516"/>
                    <a:pt x="1117" y="201"/>
                    <a:pt x="916" y="115"/>
                  </a:cubicBezTo>
                  <a:cubicBezTo>
                    <a:pt x="716" y="1"/>
                    <a:pt x="401" y="173"/>
                    <a:pt x="201" y="4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08"/>
            <p:cNvSpPr/>
            <p:nvPr/>
          </p:nvSpPr>
          <p:spPr>
            <a:xfrm>
              <a:off x="3573921" y="2452263"/>
              <a:ext cx="76242" cy="81661"/>
            </a:xfrm>
            <a:custGeom>
              <a:avLst/>
              <a:gdLst/>
              <a:ahLst/>
              <a:cxnLst/>
              <a:rect l="l" t="t" r="r" b="b"/>
              <a:pathLst>
                <a:path w="802" h="859" extrusionOk="0">
                  <a:moveTo>
                    <a:pt x="143" y="287"/>
                  </a:moveTo>
                  <a:cubicBezTo>
                    <a:pt x="0" y="487"/>
                    <a:pt x="0" y="716"/>
                    <a:pt x="115" y="773"/>
                  </a:cubicBezTo>
                  <a:cubicBezTo>
                    <a:pt x="258" y="859"/>
                    <a:pt x="487" y="773"/>
                    <a:pt x="659" y="573"/>
                  </a:cubicBezTo>
                  <a:cubicBezTo>
                    <a:pt x="802" y="372"/>
                    <a:pt x="802" y="143"/>
                    <a:pt x="687" y="58"/>
                  </a:cubicBezTo>
                  <a:cubicBezTo>
                    <a:pt x="544" y="0"/>
                    <a:pt x="315" y="86"/>
                    <a:pt x="143" y="2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518"/>
                                        </p:tgtEl>
                                        <p:attrNameLst>
                                          <p:attrName>style.visibility</p:attrName>
                                        </p:attrNameLst>
                                      </p:cBhvr>
                                      <p:to>
                                        <p:strVal val="visible"/>
                                      </p:to>
                                    </p:set>
                                    <p:anim calcmode="lin" valueType="num">
                                      <p:cBhvr additive="base">
                                        <p:cTn id="7" dur="1000"/>
                                        <p:tgtEl>
                                          <p:spTgt spid="351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590"/>
        <p:cNvGrpSpPr/>
        <p:nvPr/>
      </p:nvGrpSpPr>
      <p:grpSpPr>
        <a:xfrm>
          <a:off x="0" y="0"/>
          <a:ext cx="0" cy="0"/>
          <a:chOff x="0" y="0"/>
          <a:chExt cx="0" cy="0"/>
        </a:xfrm>
      </p:grpSpPr>
      <p:sp>
        <p:nvSpPr>
          <p:cNvPr id="3591" name="Google Shape;3591;p109"/>
          <p:cNvSpPr/>
          <p:nvPr/>
        </p:nvSpPr>
        <p:spPr>
          <a:xfrm>
            <a:off x="4893733" y="34234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09"/>
          <p:cNvSpPr/>
          <p:nvPr/>
        </p:nvSpPr>
        <p:spPr>
          <a:xfrm>
            <a:off x="3713212" y="1672215"/>
            <a:ext cx="808200" cy="8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0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 PROFILE</a:t>
            </a:r>
            <a:endParaRPr/>
          </a:p>
        </p:txBody>
      </p:sp>
      <p:pic>
        <p:nvPicPr>
          <p:cNvPr id="3594" name="Google Shape;3594;p109"/>
          <p:cNvPicPr preferRelativeResize="0"/>
          <p:nvPr/>
        </p:nvPicPr>
        <p:blipFill rotWithShape="1">
          <a:blip r:embed="rId3">
            <a:alphaModFix/>
          </a:blip>
          <a:srcRect l="36247" r="10541"/>
          <a:stretch/>
        </p:blipFill>
        <p:spPr>
          <a:xfrm>
            <a:off x="727750" y="1442100"/>
            <a:ext cx="2523950" cy="3161401"/>
          </a:xfrm>
          <a:prstGeom prst="rect">
            <a:avLst/>
          </a:prstGeom>
          <a:noFill/>
          <a:ln>
            <a:noFill/>
          </a:ln>
        </p:spPr>
      </p:pic>
      <p:sp>
        <p:nvSpPr>
          <p:cNvPr id="3595" name="Google Shape;3595;p109"/>
          <p:cNvSpPr txBox="1"/>
          <p:nvPr/>
        </p:nvSpPr>
        <p:spPr>
          <a:xfrm>
            <a:off x="4846165" y="1633129"/>
            <a:ext cx="733200" cy="33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Alata"/>
                <a:ea typeface="Alata"/>
                <a:cs typeface="Alata"/>
                <a:sym typeface="Alata"/>
              </a:rPr>
              <a:t>75%</a:t>
            </a:r>
            <a:endParaRPr sz="2000" b="1">
              <a:solidFill>
                <a:schemeClr val="dk1"/>
              </a:solidFill>
              <a:latin typeface="Alata"/>
              <a:ea typeface="Alata"/>
              <a:cs typeface="Alata"/>
              <a:sym typeface="Alata"/>
            </a:endParaRPr>
          </a:p>
        </p:txBody>
      </p:sp>
      <p:sp>
        <p:nvSpPr>
          <p:cNvPr id="3596" name="Google Shape;3596;p109"/>
          <p:cNvSpPr txBox="1"/>
          <p:nvPr/>
        </p:nvSpPr>
        <p:spPr>
          <a:xfrm>
            <a:off x="4846165" y="1868479"/>
            <a:ext cx="949800" cy="54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300">
                <a:solidFill>
                  <a:srgbClr val="292929"/>
                </a:solidFill>
                <a:latin typeface="Montserrat"/>
                <a:ea typeface="Montserrat"/>
                <a:cs typeface="Montserrat"/>
                <a:sym typeface="Montserrat"/>
              </a:rPr>
              <a:t>Old women</a:t>
            </a:r>
            <a:endParaRPr sz="1300">
              <a:solidFill>
                <a:srgbClr val="292929"/>
              </a:solidFill>
              <a:latin typeface="Montserrat"/>
              <a:ea typeface="Montserrat"/>
              <a:cs typeface="Montserrat"/>
              <a:sym typeface="Montserrat"/>
            </a:endParaRPr>
          </a:p>
        </p:txBody>
      </p:sp>
      <p:sp>
        <p:nvSpPr>
          <p:cNvPr id="3597" name="Google Shape;3597;p109"/>
          <p:cNvSpPr txBox="1"/>
          <p:nvPr/>
        </p:nvSpPr>
        <p:spPr>
          <a:xfrm>
            <a:off x="7415215" y="1633125"/>
            <a:ext cx="916500" cy="33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Alata"/>
                <a:ea typeface="Alata"/>
                <a:cs typeface="Alata"/>
                <a:sym typeface="Alata"/>
              </a:rPr>
              <a:t>55%</a:t>
            </a:r>
            <a:endParaRPr sz="2000" b="1">
              <a:solidFill>
                <a:schemeClr val="dk1"/>
              </a:solidFill>
              <a:latin typeface="Alata"/>
              <a:ea typeface="Alata"/>
              <a:cs typeface="Alata"/>
              <a:sym typeface="Alata"/>
            </a:endParaRPr>
          </a:p>
        </p:txBody>
      </p:sp>
      <p:sp>
        <p:nvSpPr>
          <p:cNvPr id="3598" name="Google Shape;3598;p109"/>
          <p:cNvSpPr txBox="1"/>
          <p:nvPr/>
        </p:nvSpPr>
        <p:spPr>
          <a:xfrm>
            <a:off x="7415215" y="1868479"/>
            <a:ext cx="949800" cy="54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300">
                <a:solidFill>
                  <a:srgbClr val="292929"/>
                </a:solidFill>
                <a:latin typeface="Montserrat"/>
                <a:ea typeface="Montserrat"/>
                <a:cs typeface="Montserrat"/>
                <a:sym typeface="Montserrat"/>
              </a:rPr>
              <a:t>Retired person</a:t>
            </a:r>
            <a:endParaRPr sz="1300">
              <a:solidFill>
                <a:srgbClr val="292929"/>
              </a:solidFill>
              <a:latin typeface="Montserrat"/>
              <a:ea typeface="Montserrat"/>
              <a:cs typeface="Montserrat"/>
              <a:sym typeface="Montserrat"/>
            </a:endParaRPr>
          </a:p>
        </p:txBody>
      </p:sp>
      <p:sp>
        <p:nvSpPr>
          <p:cNvPr id="3599" name="Google Shape;3599;p109"/>
          <p:cNvSpPr txBox="1"/>
          <p:nvPr/>
        </p:nvSpPr>
        <p:spPr>
          <a:xfrm>
            <a:off x="3917027" y="3374742"/>
            <a:ext cx="733200" cy="334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1"/>
                </a:solidFill>
                <a:latin typeface="Alata"/>
                <a:ea typeface="Alata"/>
                <a:cs typeface="Alata"/>
                <a:sym typeface="Alata"/>
              </a:rPr>
              <a:t>75%</a:t>
            </a:r>
            <a:endParaRPr sz="2000" b="1">
              <a:solidFill>
                <a:schemeClr val="dk1"/>
              </a:solidFill>
              <a:latin typeface="Alata"/>
              <a:ea typeface="Alata"/>
              <a:cs typeface="Alata"/>
              <a:sym typeface="Alata"/>
            </a:endParaRPr>
          </a:p>
        </p:txBody>
      </p:sp>
      <p:sp>
        <p:nvSpPr>
          <p:cNvPr id="3600" name="Google Shape;3600;p109"/>
          <p:cNvSpPr txBox="1"/>
          <p:nvPr/>
        </p:nvSpPr>
        <p:spPr>
          <a:xfrm>
            <a:off x="3605927" y="3610079"/>
            <a:ext cx="1044300" cy="546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300">
                <a:solidFill>
                  <a:srgbClr val="292929"/>
                </a:solidFill>
                <a:latin typeface="Montserrat"/>
                <a:ea typeface="Montserrat"/>
                <a:cs typeface="Montserrat"/>
                <a:sym typeface="Montserrat"/>
              </a:rPr>
              <a:t>Online shopping</a:t>
            </a:r>
            <a:endParaRPr sz="1300">
              <a:solidFill>
                <a:srgbClr val="292929"/>
              </a:solidFill>
              <a:latin typeface="Montserrat"/>
              <a:ea typeface="Montserrat"/>
              <a:cs typeface="Montserrat"/>
              <a:sym typeface="Montserrat"/>
            </a:endParaRPr>
          </a:p>
        </p:txBody>
      </p:sp>
      <p:sp>
        <p:nvSpPr>
          <p:cNvPr id="3601" name="Google Shape;3601;p109"/>
          <p:cNvSpPr/>
          <p:nvPr/>
        </p:nvSpPr>
        <p:spPr>
          <a:xfrm>
            <a:off x="3546988" y="1506015"/>
            <a:ext cx="1140600" cy="1140600"/>
          </a:xfrm>
          <a:prstGeom prst="pie">
            <a:avLst>
              <a:gd name="adj1" fmla="val 16253300"/>
              <a:gd name="adj2" fmla="val 1076595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02" name="Google Shape;3602;p109"/>
          <p:cNvCxnSpPr/>
          <p:nvPr/>
        </p:nvCxnSpPr>
        <p:spPr>
          <a:xfrm>
            <a:off x="3798500" y="2799904"/>
            <a:ext cx="4441500" cy="0"/>
          </a:xfrm>
          <a:prstGeom prst="straightConnector1">
            <a:avLst/>
          </a:prstGeom>
          <a:noFill/>
          <a:ln w="19050" cap="flat" cmpd="sng">
            <a:solidFill>
              <a:schemeClr val="dk1"/>
            </a:solidFill>
            <a:prstDash val="solid"/>
            <a:round/>
            <a:headEnd type="none" w="med" len="med"/>
            <a:tailEnd type="none" w="med" len="med"/>
          </a:ln>
        </p:spPr>
      </p:cxnSp>
      <p:cxnSp>
        <p:nvCxnSpPr>
          <p:cNvPr id="3603" name="Google Shape;3603;p109"/>
          <p:cNvCxnSpPr/>
          <p:nvPr/>
        </p:nvCxnSpPr>
        <p:spPr>
          <a:xfrm rot="10800000">
            <a:off x="5964025" y="2940454"/>
            <a:ext cx="0" cy="1608000"/>
          </a:xfrm>
          <a:prstGeom prst="straightConnector1">
            <a:avLst/>
          </a:prstGeom>
          <a:noFill/>
          <a:ln w="19050" cap="flat" cmpd="sng">
            <a:solidFill>
              <a:schemeClr val="dk1"/>
            </a:solidFill>
            <a:prstDash val="solid"/>
            <a:round/>
            <a:headEnd type="none" w="med" len="med"/>
            <a:tailEnd type="none" w="med" len="med"/>
          </a:ln>
        </p:spPr>
      </p:cxnSp>
      <p:sp>
        <p:nvSpPr>
          <p:cNvPr id="3604" name="Google Shape;3604;p109"/>
          <p:cNvSpPr txBox="1"/>
          <p:nvPr/>
        </p:nvSpPr>
        <p:spPr>
          <a:xfrm>
            <a:off x="6329825" y="3106501"/>
            <a:ext cx="1818600" cy="1029900"/>
          </a:xfrm>
          <a:prstGeom prst="rect">
            <a:avLst/>
          </a:prstGeom>
          <a:noFill/>
          <a:ln>
            <a:noFill/>
          </a:ln>
        </p:spPr>
        <p:txBody>
          <a:bodyPr spcFirstLastPara="1" wrap="square" lIns="91425" tIns="91425" rIns="91425" bIns="91425" anchor="ctr" anchorCtr="0">
            <a:noAutofit/>
          </a:bodyPr>
          <a:lstStyle/>
          <a:p>
            <a:pPr marL="0" lvl="0" indent="0" algn="ctr" rtl="0">
              <a:spcBef>
                <a:spcPts val="100"/>
              </a:spcBef>
              <a:spcAft>
                <a:spcPts val="0"/>
              </a:spcAft>
              <a:buClr>
                <a:srgbClr val="434343"/>
              </a:buClr>
              <a:buFont typeface="Arial"/>
              <a:buNone/>
            </a:pPr>
            <a:r>
              <a:rPr lang="en" sz="1300">
                <a:solidFill>
                  <a:srgbClr val="434343"/>
                </a:solidFill>
                <a:latin typeface="Montserrat"/>
                <a:ea typeface="Montserrat"/>
                <a:cs typeface="Montserrat"/>
                <a:sym typeface="Montserrat"/>
              </a:rPr>
              <a:t>Mercury is the smallest one in the Solar System—it’s only a bit larger than our Moon</a:t>
            </a:r>
            <a:endParaRPr sz="1300">
              <a:solidFill>
                <a:srgbClr val="434343"/>
              </a:solidFill>
              <a:latin typeface="Montserrat"/>
              <a:ea typeface="Montserrat"/>
              <a:cs typeface="Montserrat"/>
              <a:sym typeface="Montserrat"/>
            </a:endParaRPr>
          </a:p>
        </p:txBody>
      </p:sp>
      <p:sp>
        <p:nvSpPr>
          <p:cNvPr id="3605" name="Google Shape;3605;p109"/>
          <p:cNvSpPr/>
          <p:nvPr/>
        </p:nvSpPr>
        <p:spPr>
          <a:xfrm>
            <a:off x="6201512" y="1672215"/>
            <a:ext cx="808200" cy="8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09"/>
          <p:cNvSpPr/>
          <p:nvPr/>
        </p:nvSpPr>
        <p:spPr>
          <a:xfrm>
            <a:off x="6091262" y="1506015"/>
            <a:ext cx="1140600" cy="1140600"/>
          </a:xfrm>
          <a:prstGeom prst="pie">
            <a:avLst>
              <a:gd name="adj1" fmla="val 16189093"/>
              <a:gd name="adj2" fmla="val 655443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7" name="Google Shape;3607;p109"/>
          <p:cNvGrpSpPr/>
          <p:nvPr/>
        </p:nvGrpSpPr>
        <p:grpSpPr>
          <a:xfrm>
            <a:off x="5027489" y="3579669"/>
            <a:ext cx="370559" cy="325704"/>
            <a:chOff x="-3030525" y="3973150"/>
            <a:chExt cx="293025" cy="257575"/>
          </a:xfrm>
        </p:grpSpPr>
        <p:sp>
          <p:nvSpPr>
            <p:cNvPr id="3608" name="Google Shape;3608;p10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0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613"/>
        <p:cNvGrpSpPr/>
        <p:nvPr/>
      </p:nvGrpSpPr>
      <p:grpSpPr>
        <a:xfrm>
          <a:off x="0" y="0"/>
          <a:ext cx="0" cy="0"/>
          <a:chOff x="0" y="0"/>
          <a:chExt cx="0" cy="0"/>
        </a:xfrm>
      </p:grpSpPr>
      <p:sp>
        <p:nvSpPr>
          <p:cNvPr id="3614" name="Google Shape;3614;p110"/>
          <p:cNvSpPr/>
          <p:nvPr/>
        </p:nvSpPr>
        <p:spPr>
          <a:xfrm>
            <a:off x="2765750" y="1415275"/>
            <a:ext cx="3229053" cy="3114777"/>
          </a:xfrm>
          <a:custGeom>
            <a:avLst/>
            <a:gdLst/>
            <a:ahLst/>
            <a:cxnLst/>
            <a:rect l="l" t="t" r="r" b="b"/>
            <a:pathLst>
              <a:path w="67307" h="64925" extrusionOk="0">
                <a:moveTo>
                  <a:pt x="34846" y="1"/>
                </a:moveTo>
                <a:cubicBezTo>
                  <a:pt x="25205" y="1"/>
                  <a:pt x="15833" y="4313"/>
                  <a:pt x="9547" y="12127"/>
                </a:cubicBezTo>
                <a:cubicBezTo>
                  <a:pt x="913" y="22861"/>
                  <a:pt x="0" y="37867"/>
                  <a:pt x="7266" y="49568"/>
                </a:cubicBezTo>
                <a:cubicBezTo>
                  <a:pt x="13264" y="59254"/>
                  <a:pt x="23790" y="64924"/>
                  <a:pt x="34858" y="64924"/>
                </a:cubicBezTo>
                <a:cubicBezTo>
                  <a:pt x="37162" y="64924"/>
                  <a:pt x="39489" y="64679"/>
                  <a:pt x="41804" y="64172"/>
                </a:cubicBezTo>
                <a:lnTo>
                  <a:pt x="42060" y="64099"/>
                </a:lnTo>
                <a:cubicBezTo>
                  <a:pt x="56828" y="60740"/>
                  <a:pt x="67306" y="47615"/>
                  <a:pt x="67306" y="32463"/>
                </a:cubicBezTo>
                <a:cubicBezTo>
                  <a:pt x="67306" y="18699"/>
                  <a:pt x="58617" y="6413"/>
                  <a:pt x="45619" y="1849"/>
                </a:cubicBezTo>
                <a:cubicBezTo>
                  <a:pt x="42089" y="603"/>
                  <a:pt x="38449" y="1"/>
                  <a:pt x="34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1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MEDICAL CARE</a:t>
            </a:r>
            <a:endParaRPr/>
          </a:p>
        </p:txBody>
      </p:sp>
      <p:grpSp>
        <p:nvGrpSpPr>
          <p:cNvPr id="3616" name="Google Shape;3616;p110"/>
          <p:cNvGrpSpPr/>
          <p:nvPr/>
        </p:nvGrpSpPr>
        <p:grpSpPr>
          <a:xfrm>
            <a:off x="3083487" y="1531406"/>
            <a:ext cx="2240649" cy="4862854"/>
            <a:chOff x="2275125" y="866375"/>
            <a:chExt cx="2588550" cy="5617900"/>
          </a:xfrm>
        </p:grpSpPr>
        <p:sp>
          <p:nvSpPr>
            <p:cNvPr id="3617" name="Google Shape;3617;p110"/>
            <p:cNvSpPr/>
            <p:nvPr/>
          </p:nvSpPr>
          <p:spPr>
            <a:xfrm>
              <a:off x="4056350" y="2029800"/>
              <a:ext cx="336150" cy="287475"/>
            </a:xfrm>
            <a:custGeom>
              <a:avLst/>
              <a:gdLst/>
              <a:ahLst/>
              <a:cxnLst/>
              <a:rect l="l" t="t" r="r" b="b"/>
              <a:pathLst>
                <a:path w="13446" h="11499" extrusionOk="0">
                  <a:moveTo>
                    <a:pt x="11498" y="1"/>
                  </a:moveTo>
                  <a:cubicBezTo>
                    <a:pt x="11469" y="1"/>
                    <a:pt x="11444" y="18"/>
                    <a:pt x="11444" y="51"/>
                  </a:cubicBezTo>
                  <a:cubicBezTo>
                    <a:pt x="11277" y="818"/>
                    <a:pt x="11477" y="1619"/>
                    <a:pt x="11678" y="2386"/>
                  </a:cubicBezTo>
                  <a:cubicBezTo>
                    <a:pt x="11878" y="3153"/>
                    <a:pt x="12145" y="3920"/>
                    <a:pt x="12378" y="4688"/>
                  </a:cubicBezTo>
                  <a:cubicBezTo>
                    <a:pt x="12745" y="6022"/>
                    <a:pt x="13079" y="7490"/>
                    <a:pt x="12578" y="8824"/>
                  </a:cubicBezTo>
                  <a:cubicBezTo>
                    <a:pt x="12044" y="10225"/>
                    <a:pt x="10610" y="10959"/>
                    <a:pt x="9176" y="11026"/>
                  </a:cubicBezTo>
                  <a:cubicBezTo>
                    <a:pt x="9057" y="11033"/>
                    <a:pt x="8939" y="11036"/>
                    <a:pt x="8821" y="11036"/>
                  </a:cubicBezTo>
                  <a:cubicBezTo>
                    <a:pt x="7339" y="11036"/>
                    <a:pt x="5870" y="10476"/>
                    <a:pt x="4572" y="9858"/>
                  </a:cubicBezTo>
                  <a:cubicBezTo>
                    <a:pt x="3005" y="9124"/>
                    <a:pt x="1570" y="8157"/>
                    <a:pt x="303" y="7023"/>
                  </a:cubicBezTo>
                  <a:cubicBezTo>
                    <a:pt x="272" y="6992"/>
                    <a:pt x="237" y="6979"/>
                    <a:pt x="204" y="6979"/>
                  </a:cubicBezTo>
                  <a:cubicBezTo>
                    <a:pt x="94" y="6979"/>
                    <a:pt x="0" y="7120"/>
                    <a:pt x="103" y="7223"/>
                  </a:cubicBezTo>
                  <a:cubicBezTo>
                    <a:pt x="1237" y="8357"/>
                    <a:pt x="2538" y="9291"/>
                    <a:pt x="3939" y="10025"/>
                  </a:cubicBezTo>
                  <a:cubicBezTo>
                    <a:pt x="5406" y="10792"/>
                    <a:pt x="7008" y="11426"/>
                    <a:pt x="8675" y="11493"/>
                  </a:cubicBezTo>
                  <a:cubicBezTo>
                    <a:pt x="8761" y="11496"/>
                    <a:pt x="8847" y="11498"/>
                    <a:pt x="8933" y="11498"/>
                  </a:cubicBezTo>
                  <a:cubicBezTo>
                    <a:pt x="10320" y="11498"/>
                    <a:pt x="11730" y="10987"/>
                    <a:pt x="12578" y="9825"/>
                  </a:cubicBezTo>
                  <a:cubicBezTo>
                    <a:pt x="13445" y="8624"/>
                    <a:pt x="13379" y="6989"/>
                    <a:pt x="13079" y="5622"/>
                  </a:cubicBezTo>
                  <a:cubicBezTo>
                    <a:pt x="12845" y="4688"/>
                    <a:pt x="12478" y="3820"/>
                    <a:pt x="12178" y="2920"/>
                  </a:cubicBezTo>
                  <a:cubicBezTo>
                    <a:pt x="12011" y="2453"/>
                    <a:pt x="11878" y="1986"/>
                    <a:pt x="11778" y="1519"/>
                  </a:cubicBezTo>
                  <a:cubicBezTo>
                    <a:pt x="11678" y="1018"/>
                    <a:pt x="11644" y="551"/>
                    <a:pt x="11577" y="51"/>
                  </a:cubicBezTo>
                  <a:cubicBezTo>
                    <a:pt x="11561" y="18"/>
                    <a:pt x="11527" y="1"/>
                    <a:pt x="114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10"/>
            <p:cNvSpPr/>
            <p:nvPr/>
          </p:nvSpPr>
          <p:spPr>
            <a:xfrm>
              <a:off x="3188275" y="1449750"/>
              <a:ext cx="123850" cy="474975"/>
            </a:xfrm>
            <a:custGeom>
              <a:avLst/>
              <a:gdLst/>
              <a:ahLst/>
              <a:cxnLst/>
              <a:rect l="l" t="t" r="r" b="b"/>
              <a:pathLst>
                <a:path w="4954" h="18999" extrusionOk="0">
                  <a:moveTo>
                    <a:pt x="4020" y="1"/>
                  </a:moveTo>
                  <a:cubicBezTo>
                    <a:pt x="3991" y="1"/>
                    <a:pt x="3962" y="11"/>
                    <a:pt x="3937" y="36"/>
                  </a:cubicBezTo>
                  <a:cubicBezTo>
                    <a:pt x="2269" y="2138"/>
                    <a:pt x="801" y="4540"/>
                    <a:pt x="401" y="7275"/>
                  </a:cubicBezTo>
                  <a:cubicBezTo>
                    <a:pt x="1" y="10010"/>
                    <a:pt x="868" y="12645"/>
                    <a:pt x="2136" y="15047"/>
                  </a:cubicBezTo>
                  <a:cubicBezTo>
                    <a:pt x="2503" y="15748"/>
                    <a:pt x="2936" y="16415"/>
                    <a:pt x="3336" y="17082"/>
                  </a:cubicBezTo>
                  <a:cubicBezTo>
                    <a:pt x="3770" y="17716"/>
                    <a:pt x="4170" y="18383"/>
                    <a:pt x="4704" y="18950"/>
                  </a:cubicBezTo>
                  <a:cubicBezTo>
                    <a:pt x="4730" y="18985"/>
                    <a:pt x="4761" y="18999"/>
                    <a:pt x="4790" y="18999"/>
                  </a:cubicBezTo>
                  <a:cubicBezTo>
                    <a:pt x="4875" y="18999"/>
                    <a:pt x="4954" y="18882"/>
                    <a:pt x="4904" y="18783"/>
                  </a:cubicBezTo>
                  <a:cubicBezTo>
                    <a:pt x="4604" y="18183"/>
                    <a:pt x="4204" y="17649"/>
                    <a:pt x="3837" y="17082"/>
                  </a:cubicBezTo>
                  <a:cubicBezTo>
                    <a:pt x="3470" y="16481"/>
                    <a:pt x="3103" y="15914"/>
                    <a:pt x="2769" y="15347"/>
                  </a:cubicBezTo>
                  <a:cubicBezTo>
                    <a:pt x="2102" y="14180"/>
                    <a:pt x="1535" y="12979"/>
                    <a:pt x="1135" y="11711"/>
                  </a:cubicBezTo>
                  <a:cubicBezTo>
                    <a:pt x="735" y="10444"/>
                    <a:pt x="568" y="9110"/>
                    <a:pt x="701" y="7775"/>
                  </a:cubicBezTo>
                  <a:cubicBezTo>
                    <a:pt x="835" y="6441"/>
                    <a:pt x="1235" y="5173"/>
                    <a:pt x="1769" y="3973"/>
                  </a:cubicBezTo>
                  <a:cubicBezTo>
                    <a:pt x="2402" y="2638"/>
                    <a:pt x="3236" y="1371"/>
                    <a:pt x="4137" y="170"/>
                  </a:cubicBezTo>
                  <a:cubicBezTo>
                    <a:pt x="4187" y="95"/>
                    <a:pt x="4106" y="1"/>
                    <a:pt x="4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10"/>
            <p:cNvSpPr/>
            <p:nvPr/>
          </p:nvSpPr>
          <p:spPr>
            <a:xfrm>
              <a:off x="4014700" y="1729100"/>
              <a:ext cx="468700" cy="559900"/>
            </a:xfrm>
            <a:custGeom>
              <a:avLst/>
              <a:gdLst/>
              <a:ahLst/>
              <a:cxnLst/>
              <a:rect l="l" t="t" r="r" b="b"/>
              <a:pathLst>
                <a:path w="18748" h="22396" extrusionOk="0">
                  <a:moveTo>
                    <a:pt x="8009" y="1"/>
                  </a:moveTo>
                  <a:cubicBezTo>
                    <a:pt x="6762" y="1"/>
                    <a:pt x="5497" y="474"/>
                    <a:pt x="4471" y="1238"/>
                  </a:cubicBezTo>
                  <a:cubicBezTo>
                    <a:pt x="3070" y="2305"/>
                    <a:pt x="2069" y="3840"/>
                    <a:pt x="1402" y="5474"/>
                  </a:cubicBezTo>
                  <a:cubicBezTo>
                    <a:pt x="434" y="7809"/>
                    <a:pt x="1" y="10378"/>
                    <a:pt x="134" y="12913"/>
                  </a:cubicBezTo>
                  <a:cubicBezTo>
                    <a:pt x="201" y="14381"/>
                    <a:pt x="501" y="15882"/>
                    <a:pt x="1202" y="17183"/>
                  </a:cubicBezTo>
                  <a:cubicBezTo>
                    <a:pt x="1902" y="18484"/>
                    <a:pt x="3036" y="19551"/>
                    <a:pt x="4237" y="20385"/>
                  </a:cubicBezTo>
                  <a:cubicBezTo>
                    <a:pt x="5951" y="21574"/>
                    <a:pt x="8008" y="22396"/>
                    <a:pt x="10068" y="22396"/>
                  </a:cubicBezTo>
                  <a:cubicBezTo>
                    <a:pt x="10493" y="22396"/>
                    <a:pt x="10919" y="22361"/>
                    <a:pt x="11342" y="22286"/>
                  </a:cubicBezTo>
                  <a:cubicBezTo>
                    <a:pt x="13844" y="21853"/>
                    <a:pt x="16112" y="19818"/>
                    <a:pt x="16312" y="17316"/>
                  </a:cubicBezTo>
                  <a:cubicBezTo>
                    <a:pt x="16412" y="16082"/>
                    <a:pt x="16045" y="14848"/>
                    <a:pt x="16279" y="13613"/>
                  </a:cubicBezTo>
                  <a:cubicBezTo>
                    <a:pt x="16512" y="12246"/>
                    <a:pt x="17480" y="11145"/>
                    <a:pt x="17980" y="9877"/>
                  </a:cubicBezTo>
                  <a:cubicBezTo>
                    <a:pt x="18747" y="8043"/>
                    <a:pt x="18514" y="5875"/>
                    <a:pt x="17413" y="4240"/>
                  </a:cubicBezTo>
                  <a:cubicBezTo>
                    <a:pt x="16346" y="2606"/>
                    <a:pt x="14411" y="1538"/>
                    <a:pt x="12443" y="1505"/>
                  </a:cubicBezTo>
                  <a:lnTo>
                    <a:pt x="9474" y="237"/>
                  </a:lnTo>
                  <a:cubicBezTo>
                    <a:pt x="8999" y="76"/>
                    <a:pt x="8506" y="1"/>
                    <a:pt x="80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10"/>
            <p:cNvSpPr/>
            <p:nvPr/>
          </p:nvSpPr>
          <p:spPr>
            <a:xfrm>
              <a:off x="3221650" y="1281350"/>
              <a:ext cx="1177525" cy="645750"/>
            </a:xfrm>
            <a:custGeom>
              <a:avLst/>
              <a:gdLst/>
              <a:ahLst/>
              <a:cxnLst/>
              <a:rect l="l" t="t" r="r" b="b"/>
              <a:pathLst>
                <a:path w="47101" h="25830" extrusionOk="0">
                  <a:moveTo>
                    <a:pt x="35025" y="1"/>
                  </a:moveTo>
                  <a:lnTo>
                    <a:pt x="7706" y="234"/>
                  </a:lnTo>
                  <a:cubicBezTo>
                    <a:pt x="4036" y="3403"/>
                    <a:pt x="1434" y="7806"/>
                    <a:pt x="467" y="12543"/>
                  </a:cubicBezTo>
                  <a:cubicBezTo>
                    <a:pt x="133" y="14111"/>
                    <a:pt x="0" y="15745"/>
                    <a:pt x="334" y="17280"/>
                  </a:cubicBezTo>
                  <a:cubicBezTo>
                    <a:pt x="967" y="20282"/>
                    <a:pt x="3302" y="22717"/>
                    <a:pt x="6071" y="24051"/>
                  </a:cubicBezTo>
                  <a:cubicBezTo>
                    <a:pt x="8840" y="25386"/>
                    <a:pt x="11975" y="25753"/>
                    <a:pt x="15044" y="25819"/>
                  </a:cubicBezTo>
                  <a:cubicBezTo>
                    <a:pt x="15384" y="25826"/>
                    <a:pt x="15723" y="25830"/>
                    <a:pt x="16063" y="25830"/>
                  </a:cubicBezTo>
                  <a:cubicBezTo>
                    <a:pt x="23824" y="25830"/>
                    <a:pt x="31530" y="24074"/>
                    <a:pt x="39328" y="23818"/>
                  </a:cubicBezTo>
                  <a:cubicBezTo>
                    <a:pt x="40829" y="23785"/>
                    <a:pt x="42364" y="23751"/>
                    <a:pt x="43698" y="23084"/>
                  </a:cubicBezTo>
                  <a:cubicBezTo>
                    <a:pt x="45866" y="21917"/>
                    <a:pt x="46733" y="19181"/>
                    <a:pt x="46833" y="16679"/>
                  </a:cubicBezTo>
                  <a:cubicBezTo>
                    <a:pt x="47100" y="9374"/>
                    <a:pt x="41997" y="2202"/>
                    <a:pt x="350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10"/>
            <p:cNvSpPr/>
            <p:nvPr/>
          </p:nvSpPr>
          <p:spPr>
            <a:xfrm>
              <a:off x="2640250" y="2839975"/>
              <a:ext cx="869950" cy="2163575"/>
            </a:xfrm>
            <a:custGeom>
              <a:avLst/>
              <a:gdLst/>
              <a:ahLst/>
              <a:cxnLst/>
              <a:rect l="l" t="t" r="r" b="b"/>
              <a:pathLst>
                <a:path w="34798" h="86543" extrusionOk="0">
                  <a:moveTo>
                    <a:pt x="32796" y="1"/>
                  </a:moveTo>
                  <a:cubicBezTo>
                    <a:pt x="29994" y="2436"/>
                    <a:pt x="25458" y="4470"/>
                    <a:pt x="22722" y="8840"/>
                  </a:cubicBezTo>
                  <a:cubicBezTo>
                    <a:pt x="19954" y="13210"/>
                    <a:pt x="20821" y="48302"/>
                    <a:pt x="20287" y="50003"/>
                  </a:cubicBezTo>
                  <a:cubicBezTo>
                    <a:pt x="19787" y="51704"/>
                    <a:pt x="11581" y="60644"/>
                    <a:pt x="406" y="80558"/>
                  </a:cubicBezTo>
                  <a:cubicBezTo>
                    <a:pt x="1" y="81276"/>
                    <a:pt x="4611" y="86542"/>
                    <a:pt x="6712" y="86542"/>
                  </a:cubicBezTo>
                  <a:cubicBezTo>
                    <a:pt x="6858" y="86542"/>
                    <a:pt x="6992" y="86517"/>
                    <a:pt x="7111" y="86462"/>
                  </a:cubicBezTo>
                  <a:cubicBezTo>
                    <a:pt x="8979" y="85628"/>
                    <a:pt x="32396" y="60310"/>
                    <a:pt x="33597" y="56541"/>
                  </a:cubicBezTo>
                  <a:cubicBezTo>
                    <a:pt x="34798" y="52772"/>
                    <a:pt x="32796" y="1"/>
                    <a:pt x="32796"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10"/>
            <p:cNvSpPr/>
            <p:nvPr/>
          </p:nvSpPr>
          <p:spPr>
            <a:xfrm>
              <a:off x="3134075" y="4040600"/>
              <a:ext cx="216700" cy="96400"/>
            </a:xfrm>
            <a:custGeom>
              <a:avLst/>
              <a:gdLst/>
              <a:ahLst/>
              <a:cxnLst/>
              <a:rect l="l" t="t" r="r" b="b"/>
              <a:pathLst>
                <a:path w="8668" h="3856" extrusionOk="0">
                  <a:moveTo>
                    <a:pt x="1266" y="0"/>
                  </a:moveTo>
                  <a:cubicBezTo>
                    <a:pt x="936" y="0"/>
                    <a:pt x="603" y="25"/>
                    <a:pt x="267" y="77"/>
                  </a:cubicBezTo>
                  <a:cubicBezTo>
                    <a:pt x="67" y="110"/>
                    <a:pt x="1" y="477"/>
                    <a:pt x="267" y="510"/>
                  </a:cubicBezTo>
                  <a:cubicBezTo>
                    <a:pt x="3436" y="877"/>
                    <a:pt x="5871" y="2178"/>
                    <a:pt x="8573" y="3846"/>
                  </a:cubicBezTo>
                  <a:cubicBezTo>
                    <a:pt x="8580" y="3852"/>
                    <a:pt x="8587" y="3855"/>
                    <a:pt x="8595" y="3855"/>
                  </a:cubicBezTo>
                  <a:cubicBezTo>
                    <a:pt x="8629" y="3855"/>
                    <a:pt x="8667" y="3806"/>
                    <a:pt x="8640" y="3779"/>
                  </a:cubicBezTo>
                  <a:cubicBezTo>
                    <a:pt x="6697" y="1836"/>
                    <a:pt x="4111" y="0"/>
                    <a:pt x="1266"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10"/>
            <p:cNvSpPr/>
            <p:nvPr/>
          </p:nvSpPr>
          <p:spPr>
            <a:xfrm>
              <a:off x="2927250" y="3918250"/>
              <a:ext cx="1216750" cy="2566025"/>
            </a:xfrm>
            <a:custGeom>
              <a:avLst/>
              <a:gdLst/>
              <a:ahLst/>
              <a:cxnLst/>
              <a:rect l="l" t="t" r="r" b="b"/>
              <a:pathLst>
                <a:path w="48670" h="102641" extrusionOk="0">
                  <a:moveTo>
                    <a:pt x="39529" y="0"/>
                  </a:moveTo>
                  <a:lnTo>
                    <a:pt x="13911" y="1668"/>
                  </a:lnTo>
                  <a:cubicBezTo>
                    <a:pt x="12176" y="3970"/>
                    <a:pt x="2569" y="21316"/>
                    <a:pt x="468" y="44132"/>
                  </a:cubicBezTo>
                  <a:cubicBezTo>
                    <a:pt x="34" y="49035"/>
                    <a:pt x="1" y="54306"/>
                    <a:pt x="268" y="59643"/>
                  </a:cubicBezTo>
                  <a:cubicBezTo>
                    <a:pt x="1202" y="79157"/>
                    <a:pt x="5805" y="99071"/>
                    <a:pt x="6339" y="101106"/>
                  </a:cubicBezTo>
                  <a:cubicBezTo>
                    <a:pt x="6372" y="101340"/>
                    <a:pt x="6439" y="101840"/>
                    <a:pt x="6472" y="102641"/>
                  </a:cubicBezTo>
                  <a:cubicBezTo>
                    <a:pt x="12176" y="102607"/>
                    <a:pt x="17914" y="102607"/>
                    <a:pt x="23651" y="102574"/>
                  </a:cubicBezTo>
                  <a:cubicBezTo>
                    <a:pt x="23284" y="101306"/>
                    <a:pt x="23017" y="100472"/>
                    <a:pt x="22884" y="100139"/>
                  </a:cubicBezTo>
                  <a:cubicBezTo>
                    <a:pt x="22617" y="99605"/>
                    <a:pt x="23551" y="94568"/>
                    <a:pt x="24985" y="87530"/>
                  </a:cubicBezTo>
                  <a:cubicBezTo>
                    <a:pt x="28588" y="70051"/>
                    <a:pt x="35493" y="40396"/>
                    <a:pt x="36127" y="38461"/>
                  </a:cubicBezTo>
                  <a:cubicBezTo>
                    <a:pt x="36961" y="35793"/>
                    <a:pt x="48669" y="26619"/>
                    <a:pt x="39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10"/>
            <p:cNvSpPr/>
            <p:nvPr/>
          </p:nvSpPr>
          <p:spPr>
            <a:xfrm>
              <a:off x="3481825" y="3913250"/>
              <a:ext cx="1064125" cy="2568525"/>
            </a:xfrm>
            <a:custGeom>
              <a:avLst/>
              <a:gdLst/>
              <a:ahLst/>
              <a:cxnLst/>
              <a:rect l="l" t="t" r="r" b="b"/>
              <a:pathLst>
                <a:path w="42565" h="102741" extrusionOk="0">
                  <a:moveTo>
                    <a:pt x="20148" y="0"/>
                  </a:moveTo>
                  <a:lnTo>
                    <a:pt x="0" y="1335"/>
                  </a:lnTo>
                  <a:cubicBezTo>
                    <a:pt x="0" y="1335"/>
                    <a:pt x="1368" y="23650"/>
                    <a:pt x="3903" y="36393"/>
                  </a:cubicBezTo>
                  <a:cubicBezTo>
                    <a:pt x="7739" y="55473"/>
                    <a:pt x="24051" y="99471"/>
                    <a:pt x="24518" y="101039"/>
                  </a:cubicBezTo>
                  <a:cubicBezTo>
                    <a:pt x="24585" y="101239"/>
                    <a:pt x="24618" y="101840"/>
                    <a:pt x="24685" y="102740"/>
                  </a:cubicBezTo>
                  <a:cubicBezTo>
                    <a:pt x="26597" y="102729"/>
                    <a:pt x="28513" y="102726"/>
                    <a:pt x="30431" y="102726"/>
                  </a:cubicBezTo>
                  <a:cubicBezTo>
                    <a:pt x="34266" y="102726"/>
                    <a:pt x="38105" y="102740"/>
                    <a:pt x="41930" y="102740"/>
                  </a:cubicBezTo>
                  <a:cubicBezTo>
                    <a:pt x="41630" y="101606"/>
                    <a:pt x="41397" y="100806"/>
                    <a:pt x="41330" y="100472"/>
                  </a:cubicBezTo>
                  <a:cubicBezTo>
                    <a:pt x="40830" y="98371"/>
                    <a:pt x="42564" y="65147"/>
                    <a:pt x="36527" y="40396"/>
                  </a:cubicBezTo>
                  <a:cubicBezTo>
                    <a:pt x="31189" y="18614"/>
                    <a:pt x="20148" y="0"/>
                    <a:pt x="20148" y="0"/>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10"/>
            <p:cNvSpPr/>
            <p:nvPr/>
          </p:nvSpPr>
          <p:spPr>
            <a:xfrm>
              <a:off x="3275000" y="3911575"/>
              <a:ext cx="1300975" cy="2570200"/>
            </a:xfrm>
            <a:custGeom>
              <a:avLst/>
              <a:gdLst/>
              <a:ahLst/>
              <a:cxnLst/>
              <a:rect l="l" t="t" r="r" b="b"/>
              <a:pathLst>
                <a:path w="52039" h="102808" extrusionOk="0">
                  <a:moveTo>
                    <a:pt x="29422" y="1"/>
                  </a:moveTo>
                  <a:lnTo>
                    <a:pt x="1" y="1935"/>
                  </a:lnTo>
                  <a:cubicBezTo>
                    <a:pt x="535" y="22250"/>
                    <a:pt x="10408" y="34192"/>
                    <a:pt x="10408" y="34192"/>
                  </a:cubicBezTo>
                  <a:cubicBezTo>
                    <a:pt x="15946" y="59610"/>
                    <a:pt x="30556" y="99839"/>
                    <a:pt x="30856" y="101406"/>
                  </a:cubicBezTo>
                  <a:cubicBezTo>
                    <a:pt x="30856" y="101540"/>
                    <a:pt x="30890" y="102007"/>
                    <a:pt x="30923" y="102807"/>
                  </a:cubicBezTo>
                  <a:cubicBezTo>
                    <a:pt x="33191" y="102796"/>
                    <a:pt x="35456" y="102793"/>
                    <a:pt x="37719" y="102793"/>
                  </a:cubicBezTo>
                  <a:cubicBezTo>
                    <a:pt x="42246" y="102793"/>
                    <a:pt x="46768" y="102807"/>
                    <a:pt x="51304" y="102807"/>
                  </a:cubicBezTo>
                  <a:cubicBezTo>
                    <a:pt x="51071" y="101507"/>
                    <a:pt x="50871" y="100306"/>
                    <a:pt x="50770" y="99205"/>
                  </a:cubicBezTo>
                  <a:cubicBezTo>
                    <a:pt x="49603" y="88197"/>
                    <a:pt x="52038" y="78056"/>
                    <a:pt x="48069" y="54906"/>
                  </a:cubicBezTo>
                  <a:cubicBezTo>
                    <a:pt x="42831" y="24185"/>
                    <a:pt x="29422" y="1"/>
                    <a:pt x="29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10"/>
            <p:cNvSpPr/>
            <p:nvPr/>
          </p:nvSpPr>
          <p:spPr>
            <a:xfrm>
              <a:off x="3104050" y="2539750"/>
              <a:ext cx="1241750" cy="1663025"/>
            </a:xfrm>
            <a:custGeom>
              <a:avLst/>
              <a:gdLst/>
              <a:ahLst/>
              <a:cxnLst/>
              <a:rect l="l" t="t" r="r" b="b"/>
              <a:pathLst>
                <a:path w="49670" h="66521" extrusionOk="0">
                  <a:moveTo>
                    <a:pt x="34725" y="1"/>
                  </a:moveTo>
                  <a:lnTo>
                    <a:pt x="19948" y="4204"/>
                  </a:lnTo>
                  <a:cubicBezTo>
                    <a:pt x="20115" y="8941"/>
                    <a:pt x="12143" y="12777"/>
                    <a:pt x="10508" y="15579"/>
                  </a:cubicBezTo>
                  <a:cubicBezTo>
                    <a:pt x="9541" y="17280"/>
                    <a:pt x="7273" y="19648"/>
                    <a:pt x="5104" y="22250"/>
                  </a:cubicBezTo>
                  <a:cubicBezTo>
                    <a:pt x="4804" y="22584"/>
                    <a:pt x="4537" y="22917"/>
                    <a:pt x="4237" y="23284"/>
                  </a:cubicBezTo>
                  <a:cubicBezTo>
                    <a:pt x="3570" y="24118"/>
                    <a:pt x="3470" y="26320"/>
                    <a:pt x="2903" y="27187"/>
                  </a:cubicBezTo>
                  <a:cubicBezTo>
                    <a:pt x="1535" y="29088"/>
                    <a:pt x="1" y="31423"/>
                    <a:pt x="401" y="33025"/>
                  </a:cubicBezTo>
                  <a:cubicBezTo>
                    <a:pt x="1602" y="37661"/>
                    <a:pt x="4637" y="40697"/>
                    <a:pt x="4804" y="41497"/>
                  </a:cubicBezTo>
                  <a:cubicBezTo>
                    <a:pt x="4971" y="42331"/>
                    <a:pt x="6339" y="59810"/>
                    <a:pt x="7273" y="61178"/>
                  </a:cubicBezTo>
                  <a:cubicBezTo>
                    <a:pt x="8207" y="62546"/>
                    <a:pt x="12843" y="66082"/>
                    <a:pt x="17547" y="66482"/>
                  </a:cubicBezTo>
                  <a:cubicBezTo>
                    <a:pt x="17853" y="66508"/>
                    <a:pt x="18190" y="66521"/>
                    <a:pt x="18552" y="66521"/>
                  </a:cubicBezTo>
                  <a:cubicBezTo>
                    <a:pt x="23716" y="66521"/>
                    <a:pt x="34079" y="63988"/>
                    <a:pt x="35326" y="62679"/>
                  </a:cubicBezTo>
                  <a:cubicBezTo>
                    <a:pt x="36660" y="61278"/>
                    <a:pt x="36160" y="53306"/>
                    <a:pt x="36994" y="49803"/>
                  </a:cubicBezTo>
                  <a:cubicBezTo>
                    <a:pt x="37461" y="47902"/>
                    <a:pt x="40496" y="41497"/>
                    <a:pt x="43332" y="34459"/>
                  </a:cubicBezTo>
                  <a:cubicBezTo>
                    <a:pt x="43965" y="32891"/>
                    <a:pt x="44599" y="31290"/>
                    <a:pt x="45200" y="29689"/>
                  </a:cubicBezTo>
                  <a:cubicBezTo>
                    <a:pt x="45333" y="29389"/>
                    <a:pt x="45433" y="29088"/>
                    <a:pt x="45533" y="28788"/>
                  </a:cubicBezTo>
                  <a:cubicBezTo>
                    <a:pt x="47068" y="24552"/>
                    <a:pt x="48302" y="20482"/>
                    <a:pt x="48635" y="17380"/>
                  </a:cubicBezTo>
                  <a:cubicBezTo>
                    <a:pt x="49669" y="7640"/>
                    <a:pt x="40496" y="8674"/>
                    <a:pt x="37928" y="7673"/>
                  </a:cubicBezTo>
                  <a:cubicBezTo>
                    <a:pt x="35760" y="6839"/>
                    <a:pt x="34559" y="3603"/>
                    <a:pt x="34725"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10"/>
            <p:cNvSpPr/>
            <p:nvPr/>
          </p:nvSpPr>
          <p:spPr>
            <a:xfrm>
              <a:off x="3062350" y="2689375"/>
              <a:ext cx="1453575" cy="1835400"/>
            </a:xfrm>
            <a:custGeom>
              <a:avLst/>
              <a:gdLst/>
              <a:ahLst/>
              <a:cxnLst/>
              <a:rect l="l" t="t" r="r" b="b"/>
              <a:pathLst>
                <a:path w="58143" h="73416" extrusionOk="0">
                  <a:moveTo>
                    <a:pt x="39602" y="0"/>
                  </a:moveTo>
                  <a:cubicBezTo>
                    <a:pt x="39020" y="0"/>
                    <a:pt x="38662" y="87"/>
                    <a:pt x="38662" y="87"/>
                  </a:cubicBezTo>
                  <a:cubicBezTo>
                    <a:pt x="38362" y="1188"/>
                    <a:pt x="36527" y="4257"/>
                    <a:pt x="34125" y="8426"/>
                  </a:cubicBezTo>
                  <a:cubicBezTo>
                    <a:pt x="34125" y="8460"/>
                    <a:pt x="34125" y="8460"/>
                    <a:pt x="34125" y="8460"/>
                  </a:cubicBezTo>
                  <a:cubicBezTo>
                    <a:pt x="34058" y="8560"/>
                    <a:pt x="34025" y="8660"/>
                    <a:pt x="33958" y="8760"/>
                  </a:cubicBezTo>
                  <a:cubicBezTo>
                    <a:pt x="31816" y="12487"/>
                    <a:pt x="25244" y="22757"/>
                    <a:pt x="22520" y="22757"/>
                  </a:cubicBezTo>
                  <a:cubicBezTo>
                    <a:pt x="21978" y="22757"/>
                    <a:pt x="21588" y="22349"/>
                    <a:pt x="21416" y="21402"/>
                  </a:cubicBezTo>
                  <a:cubicBezTo>
                    <a:pt x="20916" y="18634"/>
                    <a:pt x="19648" y="5457"/>
                    <a:pt x="20082" y="2555"/>
                  </a:cubicBezTo>
                  <a:cubicBezTo>
                    <a:pt x="20291" y="1901"/>
                    <a:pt x="20316" y="1493"/>
                    <a:pt x="20171" y="1493"/>
                  </a:cubicBezTo>
                  <a:cubicBezTo>
                    <a:pt x="20132" y="1493"/>
                    <a:pt x="20080" y="1523"/>
                    <a:pt x="20015" y="1588"/>
                  </a:cubicBezTo>
                  <a:cubicBezTo>
                    <a:pt x="19715" y="1922"/>
                    <a:pt x="17080" y="5057"/>
                    <a:pt x="14611" y="6558"/>
                  </a:cubicBezTo>
                  <a:cubicBezTo>
                    <a:pt x="12143" y="8059"/>
                    <a:pt x="6572" y="12196"/>
                    <a:pt x="6572" y="12196"/>
                  </a:cubicBezTo>
                  <a:cubicBezTo>
                    <a:pt x="6572" y="12196"/>
                    <a:pt x="6570" y="12195"/>
                    <a:pt x="6566" y="12195"/>
                  </a:cubicBezTo>
                  <a:cubicBezTo>
                    <a:pt x="6512" y="12195"/>
                    <a:pt x="6076" y="12253"/>
                    <a:pt x="5205" y="13997"/>
                  </a:cubicBezTo>
                  <a:cubicBezTo>
                    <a:pt x="4437" y="15565"/>
                    <a:pt x="4104" y="20335"/>
                    <a:pt x="3937" y="21436"/>
                  </a:cubicBezTo>
                  <a:cubicBezTo>
                    <a:pt x="2769" y="23137"/>
                    <a:pt x="1635" y="25071"/>
                    <a:pt x="1502" y="26573"/>
                  </a:cubicBezTo>
                  <a:cubicBezTo>
                    <a:pt x="1302" y="28841"/>
                    <a:pt x="2236" y="29641"/>
                    <a:pt x="3337" y="31376"/>
                  </a:cubicBezTo>
                  <a:lnTo>
                    <a:pt x="3003" y="37847"/>
                  </a:lnTo>
                  <a:cubicBezTo>
                    <a:pt x="3003" y="37847"/>
                    <a:pt x="4271" y="38848"/>
                    <a:pt x="6839" y="39082"/>
                  </a:cubicBezTo>
                  <a:cubicBezTo>
                    <a:pt x="7106" y="41984"/>
                    <a:pt x="7506" y="46087"/>
                    <a:pt x="7906" y="49422"/>
                  </a:cubicBezTo>
                  <a:lnTo>
                    <a:pt x="6972" y="53025"/>
                  </a:lnTo>
                  <a:cubicBezTo>
                    <a:pt x="6005" y="56527"/>
                    <a:pt x="1635" y="65200"/>
                    <a:pt x="1" y="68603"/>
                  </a:cubicBezTo>
                  <a:cubicBezTo>
                    <a:pt x="2741" y="72449"/>
                    <a:pt x="9593" y="73416"/>
                    <a:pt x="15744" y="73416"/>
                  </a:cubicBezTo>
                  <a:cubicBezTo>
                    <a:pt x="17754" y="73416"/>
                    <a:pt x="19690" y="73312"/>
                    <a:pt x="21383" y="73173"/>
                  </a:cubicBezTo>
                  <a:cubicBezTo>
                    <a:pt x="21383" y="73174"/>
                    <a:pt x="21386" y="73174"/>
                    <a:pt x="21394" y="73174"/>
                  </a:cubicBezTo>
                  <a:cubicBezTo>
                    <a:pt x="21822" y="73174"/>
                    <a:pt x="34832" y="71239"/>
                    <a:pt x="41164" y="69336"/>
                  </a:cubicBezTo>
                  <a:cubicBezTo>
                    <a:pt x="43232" y="68703"/>
                    <a:pt x="45233" y="68002"/>
                    <a:pt x="47168" y="67202"/>
                  </a:cubicBezTo>
                  <a:cubicBezTo>
                    <a:pt x="46768" y="66067"/>
                    <a:pt x="46467" y="65200"/>
                    <a:pt x="46301" y="64666"/>
                  </a:cubicBezTo>
                  <a:cubicBezTo>
                    <a:pt x="44232" y="58295"/>
                    <a:pt x="42231" y="55360"/>
                    <a:pt x="41130" y="50823"/>
                  </a:cubicBezTo>
                  <a:cubicBezTo>
                    <a:pt x="41063" y="50523"/>
                    <a:pt x="41030" y="50390"/>
                    <a:pt x="41030" y="50390"/>
                  </a:cubicBezTo>
                  <a:cubicBezTo>
                    <a:pt x="39963" y="45586"/>
                    <a:pt x="58142" y="9861"/>
                    <a:pt x="54840" y="3556"/>
                  </a:cubicBezTo>
                  <a:cubicBezTo>
                    <a:pt x="53139" y="320"/>
                    <a:pt x="44232" y="854"/>
                    <a:pt x="40963" y="154"/>
                  </a:cubicBezTo>
                  <a:cubicBezTo>
                    <a:pt x="40441" y="36"/>
                    <a:pt x="39975" y="0"/>
                    <a:pt x="39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10"/>
            <p:cNvSpPr/>
            <p:nvPr/>
          </p:nvSpPr>
          <p:spPr>
            <a:xfrm>
              <a:off x="3474325" y="2609525"/>
              <a:ext cx="642975" cy="755075"/>
            </a:xfrm>
            <a:custGeom>
              <a:avLst/>
              <a:gdLst/>
              <a:ahLst/>
              <a:cxnLst/>
              <a:rect l="l" t="t" r="r" b="b"/>
              <a:pathLst>
                <a:path w="25719" h="30203" extrusionOk="0">
                  <a:moveTo>
                    <a:pt x="15664" y="1"/>
                  </a:moveTo>
                  <a:cubicBezTo>
                    <a:pt x="14204" y="1"/>
                    <a:pt x="12746" y="129"/>
                    <a:pt x="11308" y="412"/>
                  </a:cubicBezTo>
                  <a:cubicBezTo>
                    <a:pt x="6738" y="1313"/>
                    <a:pt x="2369" y="3881"/>
                    <a:pt x="0" y="7884"/>
                  </a:cubicBezTo>
                  <a:lnTo>
                    <a:pt x="401" y="7417"/>
                  </a:lnTo>
                  <a:lnTo>
                    <a:pt x="401" y="7417"/>
                  </a:lnTo>
                  <a:cubicBezTo>
                    <a:pt x="267" y="13255"/>
                    <a:pt x="868" y="19092"/>
                    <a:pt x="2135" y="24763"/>
                  </a:cubicBezTo>
                  <a:cubicBezTo>
                    <a:pt x="2402" y="25864"/>
                    <a:pt x="2669" y="26998"/>
                    <a:pt x="3203" y="27965"/>
                  </a:cubicBezTo>
                  <a:cubicBezTo>
                    <a:pt x="3756" y="28941"/>
                    <a:pt x="4499" y="30203"/>
                    <a:pt x="5587" y="30203"/>
                  </a:cubicBezTo>
                  <a:cubicBezTo>
                    <a:pt x="5615" y="30203"/>
                    <a:pt x="5643" y="30202"/>
                    <a:pt x="5671" y="30200"/>
                  </a:cubicBezTo>
                  <a:cubicBezTo>
                    <a:pt x="8373" y="30067"/>
                    <a:pt x="11008" y="26431"/>
                    <a:pt x="13110" y="24263"/>
                  </a:cubicBezTo>
                  <a:cubicBezTo>
                    <a:pt x="14677" y="22695"/>
                    <a:pt x="17980" y="17024"/>
                    <a:pt x="18680" y="16057"/>
                  </a:cubicBezTo>
                  <a:cubicBezTo>
                    <a:pt x="19614" y="14823"/>
                    <a:pt x="20348" y="13422"/>
                    <a:pt x="21049" y="12021"/>
                  </a:cubicBezTo>
                  <a:cubicBezTo>
                    <a:pt x="22216" y="9786"/>
                    <a:pt x="23384" y="7551"/>
                    <a:pt x="24551" y="5316"/>
                  </a:cubicBezTo>
                  <a:cubicBezTo>
                    <a:pt x="25018" y="4415"/>
                    <a:pt x="25485" y="3481"/>
                    <a:pt x="25652" y="2447"/>
                  </a:cubicBezTo>
                  <a:cubicBezTo>
                    <a:pt x="25685" y="2247"/>
                    <a:pt x="25719" y="2047"/>
                    <a:pt x="25619" y="1880"/>
                  </a:cubicBezTo>
                  <a:cubicBezTo>
                    <a:pt x="25518" y="1680"/>
                    <a:pt x="25285" y="1613"/>
                    <a:pt x="25085" y="1546"/>
                  </a:cubicBezTo>
                  <a:cubicBezTo>
                    <a:pt x="22044" y="609"/>
                    <a:pt x="18847" y="1"/>
                    <a:pt x="15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10"/>
            <p:cNvSpPr/>
            <p:nvPr/>
          </p:nvSpPr>
          <p:spPr>
            <a:xfrm>
              <a:off x="4242375" y="3462925"/>
              <a:ext cx="14200" cy="10025"/>
            </a:xfrm>
            <a:custGeom>
              <a:avLst/>
              <a:gdLst/>
              <a:ahLst/>
              <a:cxnLst/>
              <a:rect l="l" t="t" r="r" b="b"/>
              <a:pathLst>
                <a:path w="568" h="401" extrusionOk="0">
                  <a:moveTo>
                    <a:pt x="267" y="0"/>
                  </a:moveTo>
                  <a:cubicBezTo>
                    <a:pt x="0" y="0"/>
                    <a:pt x="0" y="401"/>
                    <a:pt x="267" y="401"/>
                  </a:cubicBezTo>
                  <a:cubicBezTo>
                    <a:pt x="567" y="401"/>
                    <a:pt x="567" y="0"/>
                    <a:pt x="267" y="0"/>
                  </a:cubicBezTo>
                  <a:close/>
                </a:path>
              </a:pathLst>
            </a:custGeom>
            <a:solidFill>
              <a:srgbClr val="E8F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10"/>
            <p:cNvSpPr/>
            <p:nvPr/>
          </p:nvSpPr>
          <p:spPr>
            <a:xfrm>
              <a:off x="3709475" y="3887250"/>
              <a:ext cx="341775" cy="92850"/>
            </a:xfrm>
            <a:custGeom>
              <a:avLst/>
              <a:gdLst/>
              <a:ahLst/>
              <a:cxnLst/>
              <a:rect l="l" t="t" r="r" b="b"/>
              <a:pathLst>
                <a:path w="13671" h="3714" extrusionOk="0">
                  <a:moveTo>
                    <a:pt x="13565" y="1"/>
                  </a:moveTo>
                  <a:cubicBezTo>
                    <a:pt x="13558" y="1"/>
                    <a:pt x="13551" y="3"/>
                    <a:pt x="13544" y="6"/>
                  </a:cubicBezTo>
                  <a:cubicBezTo>
                    <a:pt x="9308" y="2041"/>
                    <a:pt x="4838" y="3008"/>
                    <a:pt x="168" y="3442"/>
                  </a:cubicBezTo>
                  <a:cubicBezTo>
                    <a:pt x="1" y="3475"/>
                    <a:pt x="1" y="3709"/>
                    <a:pt x="168" y="3709"/>
                  </a:cubicBezTo>
                  <a:cubicBezTo>
                    <a:pt x="327" y="3712"/>
                    <a:pt x="486" y="3714"/>
                    <a:pt x="645" y="3714"/>
                  </a:cubicBezTo>
                  <a:cubicBezTo>
                    <a:pt x="5213" y="3714"/>
                    <a:pt x="9646" y="2333"/>
                    <a:pt x="13611" y="173"/>
                  </a:cubicBezTo>
                  <a:cubicBezTo>
                    <a:pt x="13670" y="113"/>
                    <a:pt x="13624" y="1"/>
                    <a:pt x="13565" y="1"/>
                  </a:cubicBezTo>
                  <a:close/>
                </a:path>
              </a:pathLst>
            </a:custGeom>
            <a:solidFill>
              <a:srgbClr val="FC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10"/>
            <p:cNvSpPr/>
            <p:nvPr/>
          </p:nvSpPr>
          <p:spPr>
            <a:xfrm>
              <a:off x="4120625" y="2727400"/>
              <a:ext cx="743050" cy="2465525"/>
            </a:xfrm>
            <a:custGeom>
              <a:avLst/>
              <a:gdLst/>
              <a:ahLst/>
              <a:cxnLst/>
              <a:rect l="l" t="t" r="r" b="b"/>
              <a:pathLst>
                <a:path w="29722" h="98621" extrusionOk="0">
                  <a:moveTo>
                    <a:pt x="0" y="0"/>
                  </a:moveTo>
                  <a:cubicBezTo>
                    <a:pt x="0" y="1"/>
                    <a:pt x="834" y="10875"/>
                    <a:pt x="3036" y="17012"/>
                  </a:cubicBezTo>
                  <a:cubicBezTo>
                    <a:pt x="5204" y="23150"/>
                    <a:pt x="15144" y="58876"/>
                    <a:pt x="14210" y="60377"/>
                  </a:cubicBezTo>
                  <a:cubicBezTo>
                    <a:pt x="13476" y="61478"/>
                    <a:pt x="10241" y="78823"/>
                    <a:pt x="8973" y="88364"/>
                  </a:cubicBezTo>
                  <a:cubicBezTo>
                    <a:pt x="8840" y="89364"/>
                    <a:pt x="8740" y="90265"/>
                    <a:pt x="8640" y="91032"/>
                  </a:cubicBezTo>
                  <a:cubicBezTo>
                    <a:pt x="8473" y="92800"/>
                    <a:pt x="8406" y="94034"/>
                    <a:pt x="8506" y="94435"/>
                  </a:cubicBezTo>
                  <a:cubicBezTo>
                    <a:pt x="9117" y="96413"/>
                    <a:pt x="14094" y="98620"/>
                    <a:pt x="16993" y="98620"/>
                  </a:cubicBezTo>
                  <a:cubicBezTo>
                    <a:pt x="17418" y="98620"/>
                    <a:pt x="17798" y="98573"/>
                    <a:pt x="18113" y="98471"/>
                  </a:cubicBezTo>
                  <a:cubicBezTo>
                    <a:pt x="18213" y="98404"/>
                    <a:pt x="18380" y="98304"/>
                    <a:pt x="18513" y="98104"/>
                  </a:cubicBezTo>
                  <a:cubicBezTo>
                    <a:pt x="18680" y="97937"/>
                    <a:pt x="18813" y="97704"/>
                    <a:pt x="18980" y="97403"/>
                  </a:cubicBezTo>
                  <a:cubicBezTo>
                    <a:pt x="19381" y="96703"/>
                    <a:pt x="19881" y="95635"/>
                    <a:pt x="20415" y="94334"/>
                  </a:cubicBezTo>
                  <a:cubicBezTo>
                    <a:pt x="20515" y="94068"/>
                    <a:pt x="20648" y="93767"/>
                    <a:pt x="20748" y="93467"/>
                  </a:cubicBezTo>
                  <a:cubicBezTo>
                    <a:pt x="24217" y="84494"/>
                    <a:pt x="29221" y="66248"/>
                    <a:pt x="29421" y="62412"/>
                  </a:cubicBezTo>
                  <a:cubicBezTo>
                    <a:pt x="29721" y="57375"/>
                    <a:pt x="22783" y="12309"/>
                    <a:pt x="15378" y="3403"/>
                  </a:cubicBezTo>
                  <a:cubicBezTo>
                    <a:pt x="13067" y="605"/>
                    <a:pt x="9448" y="142"/>
                    <a:pt x="6238" y="142"/>
                  </a:cubicBezTo>
                  <a:cubicBezTo>
                    <a:pt x="4647" y="142"/>
                    <a:pt x="3157" y="255"/>
                    <a:pt x="1977" y="255"/>
                  </a:cubicBezTo>
                  <a:cubicBezTo>
                    <a:pt x="1136" y="255"/>
                    <a:pt x="452" y="198"/>
                    <a:pt x="0" y="0"/>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10"/>
            <p:cNvSpPr/>
            <p:nvPr/>
          </p:nvSpPr>
          <p:spPr>
            <a:xfrm>
              <a:off x="4011375" y="4935650"/>
              <a:ext cx="629625" cy="636050"/>
            </a:xfrm>
            <a:custGeom>
              <a:avLst/>
              <a:gdLst/>
              <a:ahLst/>
              <a:cxnLst/>
              <a:rect l="l" t="t" r="r" b="b"/>
              <a:pathLst>
                <a:path w="25185" h="25442" extrusionOk="0">
                  <a:moveTo>
                    <a:pt x="13310" y="0"/>
                  </a:moveTo>
                  <a:cubicBezTo>
                    <a:pt x="13310" y="0"/>
                    <a:pt x="13176" y="1268"/>
                    <a:pt x="12976" y="2702"/>
                  </a:cubicBezTo>
                  <a:cubicBezTo>
                    <a:pt x="12743" y="4537"/>
                    <a:pt x="12342" y="6738"/>
                    <a:pt x="11975" y="6872"/>
                  </a:cubicBezTo>
                  <a:cubicBezTo>
                    <a:pt x="11242" y="7172"/>
                    <a:pt x="7039" y="9307"/>
                    <a:pt x="5704" y="10308"/>
                  </a:cubicBezTo>
                  <a:cubicBezTo>
                    <a:pt x="4370" y="11308"/>
                    <a:pt x="434" y="11875"/>
                    <a:pt x="234" y="12209"/>
                  </a:cubicBezTo>
                  <a:cubicBezTo>
                    <a:pt x="0" y="12542"/>
                    <a:pt x="1134" y="13810"/>
                    <a:pt x="3703" y="13843"/>
                  </a:cubicBezTo>
                  <a:cubicBezTo>
                    <a:pt x="3737" y="13844"/>
                    <a:pt x="3771" y="13844"/>
                    <a:pt x="3805" y="13844"/>
                  </a:cubicBezTo>
                  <a:cubicBezTo>
                    <a:pt x="5481" y="13844"/>
                    <a:pt x="6983" y="13307"/>
                    <a:pt x="7645" y="13307"/>
                  </a:cubicBezTo>
                  <a:cubicBezTo>
                    <a:pt x="7966" y="13307"/>
                    <a:pt x="8090" y="13434"/>
                    <a:pt x="7939" y="13810"/>
                  </a:cubicBezTo>
                  <a:cubicBezTo>
                    <a:pt x="7472" y="14944"/>
                    <a:pt x="4770" y="18614"/>
                    <a:pt x="5271" y="20148"/>
                  </a:cubicBezTo>
                  <a:cubicBezTo>
                    <a:pt x="5604" y="21215"/>
                    <a:pt x="6838" y="20815"/>
                    <a:pt x="7072" y="21115"/>
                  </a:cubicBezTo>
                  <a:cubicBezTo>
                    <a:pt x="7305" y="21416"/>
                    <a:pt x="7239" y="22283"/>
                    <a:pt x="7806" y="22716"/>
                  </a:cubicBezTo>
                  <a:cubicBezTo>
                    <a:pt x="8373" y="23183"/>
                    <a:pt x="9540" y="22983"/>
                    <a:pt x="9807" y="23183"/>
                  </a:cubicBezTo>
                  <a:cubicBezTo>
                    <a:pt x="10107" y="23384"/>
                    <a:pt x="10341" y="24084"/>
                    <a:pt x="11175" y="24551"/>
                  </a:cubicBezTo>
                  <a:cubicBezTo>
                    <a:pt x="11453" y="24697"/>
                    <a:pt x="11852" y="24732"/>
                    <a:pt x="12253" y="24732"/>
                  </a:cubicBezTo>
                  <a:cubicBezTo>
                    <a:pt x="12629" y="24732"/>
                    <a:pt x="13008" y="24701"/>
                    <a:pt x="13289" y="24701"/>
                  </a:cubicBezTo>
                  <a:cubicBezTo>
                    <a:pt x="13463" y="24701"/>
                    <a:pt x="13600" y="24713"/>
                    <a:pt x="13677" y="24751"/>
                  </a:cubicBezTo>
                  <a:cubicBezTo>
                    <a:pt x="13943" y="24884"/>
                    <a:pt x="14803" y="25442"/>
                    <a:pt x="15716" y="25442"/>
                  </a:cubicBezTo>
                  <a:cubicBezTo>
                    <a:pt x="15948" y="25442"/>
                    <a:pt x="16183" y="25406"/>
                    <a:pt x="16412" y="25318"/>
                  </a:cubicBezTo>
                  <a:cubicBezTo>
                    <a:pt x="17513" y="24885"/>
                    <a:pt x="18847" y="23117"/>
                    <a:pt x="20015" y="20815"/>
                  </a:cubicBezTo>
                  <a:cubicBezTo>
                    <a:pt x="21782" y="17212"/>
                    <a:pt x="21949" y="14344"/>
                    <a:pt x="22116" y="12709"/>
                  </a:cubicBezTo>
                  <a:cubicBezTo>
                    <a:pt x="22183" y="12075"/>
                    <a:pt x="22550" y="10975"/>
                    <a:pt x="23017" y="9841"/>
                  </a:cubicBezTo>
                  <a:cubicBezTo>
                    <a:pt x="23150" y="9574"/>
                    <a:pt x="23250" y="9340"/>
                    <a:pt x="23350" y="9073"/>
                  </a:cubicBezTo>
                  <a:cubicBezTo>
                    <a:pt x="23817" y="7973"/>
                    <a:pt x="24351" y="6872"/>
                    <a:pt x="24785" y="6004"/>
                  </a:cubicBezTo>
                  <a:cubicBezTo>
                    <a:pt x="24951" y="5671"/>
                    <a:pt x="25085" y="5404"/>
                    <a:pt x="25185" y="5171"/>
                  </a:cubicBezTo>
                  <a:lnTo>
                    <a:pt x="25118" y="5137"/>
                  </a:lnTo>
                  <a:lnTo>
                    <a:pt x="13343" y="34"/>
                  </a:lnTo>
                  <a:lnTo>
                    <a:pt x="13310" y="0"/>
                  </a:ln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10"/>
            <p:cNvSpPr/>
            <p:nvPr/>
          </p:nvSpPr>
          <p:spPr>
            <a:xfrm>
              <a:off x="4120625" y="2727400"/>
              <a:ext cx="743050" cy="2454275"/>
            </a:xfrm>
            <a:custGeom>
              <a:avLst/>
              <a:gdLst/>
              <a:ahLst/>
              <a:cxnLst/>
              <a:rect l="l" t="t" r="r" b="b"/>
              <a:pathLst>
                <a:path w="29722" h="98171" extrusionOk="0">
                  <a:moveTo>
                    <a:pt x="0" y="0"/>
                  </a:moveTo>
                  <a:cubicBezTo>
                    <a:pt x="0" y="1"/>
                    <a:pt x="834" y="10875"/>
                    <a:pt x="3036" y="17012"/>
                  </a:cubicBezTo>
                  <a:cubicBezTo>
                    <a:pt x="5204" y="23150"/>
                    <a:pt x="15144" y="58876"/>
                    <a:pt x="14210" y="60377"/>
                  </a:cubicBezTo>
                  <a:cubicBezTo>
                    <a:pt x="13476" y="61478"/>
                    <a:pt x="10241" y="78823"/>
                    <a:pt x="8973" y="88364"/>
                  </a:cubicBezTo>
                  <a:lnTo>
                    <a:pt x="8940" y="88330"/>
                  </a:lnTo>
                  <a:cubicBezTo>
                    <a:pt x="8940" y="88330"/>
                    <a:pt x="8806" y="89598"/>
                    <a:pt x="8606" y="91032"/>
                  </a:cubicBezTo>
                  <a:lnTo>
                    <a:pt x="8640" y="91032"/>
                  </a:lnTo>
                  <a:cubicBezTo>
                    <a:pt x="11542" y="93901"/>
                    <a:pt x="14911" y="96236"/>
                    <a:pt x="18513" y="98104"/>
                  </a:cubicBezTo>
                  <a:cubicBezTo>
                    <a:pt x="18580" y="98104"/>
                    <a:pt x="18613" y="98137"/>
                    <a:pt x="18647" y="98171"/>
                  </a:cubicBezTo>
                  <a:cubicBezTo>
                    <a:pt x="18780" y="97937"/>
                    <a:pt x="18880" y="97670"/>
                    <a:pt x="18980" y="97403"/>
                  </a:cubicBezTo>
                  <a:cubicBezTo>
                    <a:pt x="19381" y="96703"/>
                    <a:pt x="19881" y="95635"/>
                    <a:pt x="20415" y="94334"/>
                  </a:cubicBezTo>
                  <a:cubicBezTo>
                    <a:pt x="20581" y="94001"/>
                    <a:pt x="20715" y="93734"/>
                    <a:pt x="20815" y="93501"/>
                  </a:cubicBezTo>
                  <a:lnTo>
                    <a:pt x="20748" y="93467"/>
                  </a:lnTo>
                  <a:cubicBezTo>
                    <a:pt x="24217" y="84494"/>
                    <a:pt x="29221" y="66248"/>
                    <a:pt x="29421" y="62412"/>
                  </a:cubicBezTo>
                  <a:cubicBezTo>
                    <a:pt x="29721" y="57375"/>
                    <a:pt x="22783" y="12309"/>
                    <a:pt x="15378" y="3403"/>
                  </a:cubicBezTo>
                  <a:cubicBezTo>
                    <a:pt x="13067" y="605"/>
                    <a:pt x="9458" y="142"/>
                    <a:pt x="6251" y="142"/>
                  </a:cubicBezTo>
                  <a:cubicBezTo>
                    <a:pt x="4663" y="142"/>
                    <a:pt x="3173" y="255"/>
                    <a:pt x="1989" y="255"/>
                  </a:cubicBezTo>
                  <a:cubicBezTo>
                    <a:pt x="1146" y="255"/>
                    <a:pt x="458" y="198"/>
                    <a:pt x="0" y="0"/>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10"/>
            <p:cNvSpPr/>
            <p:nvPr/>
          </p:nvSpPr>
          <p:spPr>
            <a:xfrm>
              <a:off x="4071925" y="2682350"/>
              <a:ext cx="726700" cy="1128500"/>
            </a:xfrm>
            <a:custGeom>
              <a:avLst/>
              <a:gdLst/>
              <a:ahLst/>
              <a:cxnLst/>
              <a:rect l="l" t="t" r="r" b="b"/>
              <a:pathLst>
                <a:path w="29068" h="45140" extrusionOk="0">
                  <a:moveTo>
                    <a:pt x="1934" y="667"/>
                  </a:moveTo>
                  <a:cubicBezTo>
                    <a:pt x="1166" y="667"/>
                    <a:pt x="0" y="14027"/>
                    <a:pt x="3249" y="22083"/>
                  </a:cubicBezTo>
                  <a:cubicBezTo>
                    <a:pt x="4883" y="26086"/>
                    <a:pt x="8019" y="35393"/>
                    <a:pt x="10754" y="43999"/>
                  </a:cubicBezTo>
                  <a:cubicBezTo>
                    <a:pt x="12489" y="44931"/>
                    <a:pt x="14564" y="45140"/>
                    <a:pt x="16576" y="45140"/>
                  </a:cubicBezTo>
                  <a:cubicBezTo>
                    <a:pt x="17157" y="45140"/>
                    <a:pt x="17733" y="45122"/>
                    <a:pt x="18293" y="45100"/>
                  </a:cubicBezTo>
                  <a:cubicBezTo>
                    <a:pt x="21996" y="44967"/>
                    <a:pt x="25565" y="44333"/>
                    <a:pt x="29067" y="43132"/>
                  </a:cubicBezTo>
                  <a:cubicBezTo>
                    <a:pt x="27333" y="33892"/>
                    <a:pt x="24998" y="23384"/>
                    <a:pt x="22263" y="15279"/>
                  </a:cubicBezTo>
                  <a:cubicBezTo>
                    <a:pt x="22263" y="15279"/>
                    <a:pt x="22229" y="15245"/>
                    <a:pt x="22229" y="15245"/>
                  </a:cubicBezTo>
                  <a:cubicBezTo>
                    <a:pt x="20628" y="10475"/>
                    <a:pt x="18893" y="6539"/>
                    <a:pt x="17092" y="4204"/>
                  </a:cubicBezTo>
                  <a:cubicBezTo>
                    <a:pt x="13823" y="1"/>
                    <a:pt x="7419" y="1969"/>
                    <a:pt x="1948" y="668"/>
                  </a:cubicBezTo>
                  <a:cubicBezTo>
                    <a:pt x="1943" y="667"/>
                    <a:pt x="1939" y="667"/>
                    <a:pt x="1934" y="6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10"/>
            <p:cNvSpPr/>
            <p:nvPr/>
          </p:nvSpPr>
          <p:spPr>
            <a:xfrm>
              <a:off x="4245950" y="3594650"/>
              <a:ext cx="556250" cy="116150"/>
            </a:xfrm>
            <a:custGeom>
              <a:avLst/>
              <a:gdLst/>
              <a:ahLst/>
              <a:cxnLst/>
              <a:rect l="l" t="t" r="r" b="b"/>
              <a:pathLst>
                <a:path w="22250" h="4646" extrusionOk="0">
                  <a:moveTo>
                    <a:pt x="21638" y="1"/>
                  </a:moveTo>
                  <a:cubicBezTo>
                    <a:pt x="21571" y="1"/>
                    <a:pt x="21504" y="12"/>
                    <a:pt x="21439" y="35"/>
                  </a:cubicBezTo>
                  <a:cubicBezTo>
                    <a:pt x="16770" y="2053"/>
                    <a:pt x="11720" y="3038"/>
                    <a:pt x="6658" y="3038"/>
                  </a:cubicBezTo>
                  <a:cubicBezTo>
                    <a:pt x="6115" y="3038"/>
                    <a:pt x="5571" y="3027"/>
                    <a:pt x="5028" y="3004"/>
                  </a:cubicBezTo>
                  <a:cubicBezTo>
                    <a:pt x="3426" y="2937"/>
                    <a:pt x="1859" y="2737"/>
                    <a:pt x="257" y="2704"/>
                  </a:cubicBezTo>
                  <a:cubicBezTo>
                    <a:pt x="247" y="2702"/>
                    <a:pt x="238" y="2702"/>
                    <a:pt x="228" y="2702"/>
                  </a:cubicBezTo>
                  <a:cubicBezTo>
                    <a:pt x="22" y="2702"/>
                    <a:pt x="1" y="3040"/>
                    <a:pt x="224" y="3104"/>
                  </a:cubicBezTo>
                  <a:cubicBezTo>
                    <a:pt x="901" y="3341"/>
                    <a:pt x="1613" y="3501"/>
                    <a:pt x="2337" y="3614"/>
                  </a:cubicBezTo>
                  <a:lnTo>
                    <a:pt x="2337" y="3614"/>
                  </a:lnTo>
                  <a:cubicBezTo>
                    <a:pt x="2033" y="3604"/>
                    <a:pt x="1729" y="3595"/>
                    <a:pt x="1425" y="3595"/>
                  </a:cubicBezTo>
                  <a:cubicBezTo>
                    <a:pt x="1258" y="3595"/>
                    <a:pt x="1091" y="3598"/>
                    <a:pt x="925" y="3604"/>
                  </a:cubicBezTo>
                  <a:cubicBezTo>
                    <a:pt x="491" y="3638"/>
                    <a:pt x="324" y="4338"/>
                    <a:pt x="825" y="4438"/>
                  </a:cubicBezTo>
                  <a:cubicBezTo>
                    <a:pt x="1825" y="4616"/>
                    <a:pt x="2856" y="4646"/>
                    <a:pt x="3886" y="4646"/>
                  </a:cubicBezTo>
                  <a:cubicBezTo>
                    <a:pt x="4401" y="4646"/>
                    <a:pt x="4916" y="4638"/>
                    <a:pt x="5428" y="4638"/>
                  </a:cubicBezTo>
                  <a:cubicBezTo>
                    <a:pt x="6962" y="4605"/>
                    <a:pt x="8497" y="4505"/>
                    <a:pt x="10031" y="4372"/>
                  </a:cubicBezTo>
                  <a:cubicBezTo>
                    <a:pt x="13067" y="4071"/>
                    <a:pt x="16135" y="3538"/>
                    <a:pt x="19104" y="2770"/>
                  </a:cubicBezTo>
                  <a:cubicBezTo>
                    <a:pt x="20305" y="2437"/>
                    <a:pt x="21773" y="1970"/>
                    <a:pt x="22140" y="602"/>
                  </a:cubicBezTo>
                  <a:cubicBezTo>
                    <a:pt x="22250" y="245"/>
                    <a:pt x="21952" y="1"/>
                    <a:pt x="216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10"/>
            <p:cNvSpPr/>
            <p:nvPr/>
          </p:nvSpPr>
          <p:spPr>
            <a:xfrm>
              <a:off x="4131275" y="3314100"/>
              <a:ext cx="119175" cy="187125"/>
            </a:xfrm>
            <a:custGeom>
              <a:avLst/>
              <a:gdLst/>
              <a:ahLst/>
              <a:cxnLst/>
              <a:rect l="l" t="t" r="r" b="b"/>
              <a:pathLst>
                <a:path w="4767" h="7485" extrusionOk="0">
                  <a:moveTo>
                    <a:pt x="183" y="0"/>
                  </a:moveTo>
                  <a:cubicBezTo>
                    <a:pt x="91" y="0"/>
                    <a:pt x="0" y="117"/>
                    <a:pt x="74" y="216"/>
                  </a:cubicBezTo>
                  <a:cubicBezTo>
                    <a:pt x="1209" y="1650"/>
                    <a:pt x="2143" y="3085"/>
                    <a:pt x="3010" y="4619"/>
                  </a:cubicBezTo>
                  <a:cubicBezTo>
                    <a:pt x="2543" y="4219"/>
                    <a:pt x="2009" y="3885"/>
                    <a:pt x="1509" y="3585"/>
                  </a:cubicBezTo>
                  <a:cubicBezTo>
                    <a:pt x="1490" y="3572"/>
                    <a:pt x="1471" y="3567"/>
                    <a:pt x="1453" y="3567"/>
                  </a:cubicBezTo>
                  <a:cubicBezTo>
                    <a:pt x="1378" y="3567"/>
                    <a:pt x="1328" y="3664"/>
                    <a:pt x="1409" y="3718"/>
                  </a:cubicBezTo>
                  <a:cubicBezTo>
                    <a:pt x="2109" y="4252"/>
                    <a:pt x="2776" y="4853"/>
                    <a:pt x="3443" y="5420"/>
                  </a:cubicBezTo>
                  <a:cubicBezTo>
                    <a:pt x="3810" y="6087"/>
                    <a:pt x="4177" y="6754"/>
                    <a:pt x="4544" y="7421"/>
                  </a:cubicBezTo>
                  <a:cubicBezTo>
                    <a:pt x="4567" y="7466"/>
                    <a:pt x="4600" y="7484"/>
                    <a:pt x="4633" y="7484"/>
                  </a:cubicBezTo>
                  <a:cubicBezTo>
                    <a:pt x="4700" y="7484"/>
                    <a:pt x="4767" y="7410"/>
                    <a:pt x="4744" y="7321"/>
                  </a:cubicBezTo>
                  <a:cubicBezTo>
                    <a:pt x="4077" y="4586"/>
                    <a:pt x="2309" y="1984"/>
                    <a:pt x="275" y="49"/>
                  </a:cubicBezTo>
                  <a:cubicBezTo>
                    <a:pt x="249" y="14"/>
                    <a:pt x="216" y="0"/>
                    <a:pt x="183" y="0"/>
                  </a:cubicBezTo>
                  <a:close/>
                </a:path>
              </a:pathLst>
            </a:custGeom>
            <a:solidFill>
              <a:srgbClr val="FC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10"/>
            <p:cNvSpPr/>
            <p:nvPr/>
          </p:nvSpPr>
          <p:spPr>
            <a:xfrm>
              <a:off x="3167775" y="3108875"/>
              <a:ext cx="135250" cy="116700"/>
            </a:xfrm>
            <a:custGeom>
              <a:avLst/>
              <a:gdLst/>
              <a:ahLst/>
              <a:cxnLst/>
              <a:rect l="l" t="t" r="r" b="b"/>
              <a:pathLst>
                <a:path w="5410" h="4668" extrusionOk="0">
                  <a:moveTo>
                    <a:pt x="5096" y="1"/>
                  </a:moveTo>
                  <a:cubicBezTo>
                    <a:pt x="5053" y="1"/>
                    <a:pt x="5005" y="16"/>
                    <a:pt x="4957" y="52"/>
                  </a:cubicBezTo>
                  <a:cubicBezTo>
                    <a:pt x="3156" y="1220"/>
                    <a:pt x="1555" y="2621"/>
                    <a:pt x="154" y="4222"/>
                  </a:cubicBezTo>
                  <a:cubicBezTo>
                    <a:pt x="1" y="4425"/>
                    <a:pt x="178" y="4668"/>
                    <a:pt x="360" y="4668"/>
                  </a:cubicBezTo>
                  <a:cubicBezTo>
                    <a:pt x="416" y="4668"/>
                    <a:pt x="473" y="4644"/>
                    <a:pt x="521" y="4589"/>
                  </a:cubicBezTo>
                  <a:cubicBezTo>
                    <a:pt x="1888" y="2988"/>
                    <a:pt x="3456" y="1620"/>
                    <a:pt x="5191" y="453"/>
                  </a:cubicBezTo>
                  <a:cubicBezTo>
                    <a:pt x="5409" y="316"/>
                    <a:pt x="5292" y="1"/>
                    <a:pt x="5096" y="1"/>
                  </a:cubicBezTo>
                  <a:close/>
                </a:path>
              </a:pathLst>
            </a:custGeom>
            <a:solidFill>
              <a:srgbClr val="FC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10"/>
            <p:cNvSpPr/>
            <p:nvPr/>
          </p:nvSpPr>
          <p:spPr>
            <a:xfrm>
              <a:off x="3161950" y="3484275"/>
              <a:ext cx="106000" cy="264500"/>
            </a:xfrm>
            <a:custGeom>
              <a:avLst/>
              <a:gdLst/>
              <a:ahLst/>
              <a:cxnLst/>
              <a:rect l="l" t="t" r="r" b="b"/>
              <a:pathLst>
                <a:path w="4240" h="10580" extrusionOk="0">
                  <a:moveTo>
                    <a:pt x="329" y="1"/>
                  </a:moveTo>
                  <a:cubicBezTo>
                    <a:pt x="157" y="1"/>
                    <a:pt x="1" y="236"/>
                    <a:pt x="153" y="414"/>
                  </a:cubicBezTo>
                  <a:cubicBezTo>
                    <a:pt x="1287" y="1681"/>
                    <a:pt x="2488" y="2982"/>
                    <a:pt x="3022" y="4650"/>
                  </a:cubicBezTo>
                  <a:cubicBezTo>
                    <a:pt x="3322" y="5518"/>
                    <a:pt x="3422" y="6452"/>
                    <a:pt x="3522" y="7386"/>
                  </a:cubicBezTo>
                  <a:cubicBezTo>
                    <a:pt x="3656" y="8353"/>
                    <a:pt x="3722" y="9354"/>
                    <a:pt x="3756" y="10354"/>
                  </a:cubicBezTo>
                  <a:cubicBezTo>
                    <a:pt x="3756" y="10504"/>
                    <a:pt x="3881" y="10580"/>
                    <a:pt x="4002" y="10580"/>
                  </a:cubicBezTo>
                  <a:cubicBezTo>
                    <a:pt x="4123" y="10580"/>
                    <a:pt x="4239" y="10504"/>
                    <a:pt x="4223" y="10354"/>
                  </a:cubicBezTo>
                  <a:cubicBezTo>
                    <a:pt x="4189" y="9320"/>
                    <a:pt x="4123" y="8286"/>
                    <a:pt x="4023" y="7286"/>
                  </a:cubicBezTo>
                  <a:cubicBezTo>
                    <a:pt x="3889" y="6318"/>
                    <a:pt x="3789" y="5317"/>
                    <a:pt x="3455" y="4417"/>
                  </a:cubicBezTo>
                  <a:cubicBezTo>
                    <a:pt x="2888" y="2716"/>
                    <a:pt x="1688" y="1381"/>
                    <a:pt x="487" y="80"/>
                  </a:cubicBezTo>
                  <a:cubicBezTo>
                    <a:pt x="439" y="24"/>
                    <a:pt x="383" y="1"/>
                    <a:pt x="329" y="1"/>
                  </a:cubicBezTo>
                  <a:close/>
                </a:path>
              </a:pathLst>
            </a:custGeom>
            <a:solidFill>
              <a:srgbClr val="FC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10"/>
            <p:cNvSpPr/>
            <p:nvPr/>
          </p:nvSpPr>
          <p:spPr>
            <a:xfrm>
              <a:off x="3561375" y="3497675"/>
              <a:ext cx="255725" cy="572325"/>
            </a:xfrm>
            <a:custGeom>
              <a:avLst/>
              <a:gdLst/>
              <a:ahLst/>
              <a:cxnLst/>
              <a:rect l="l" t="t" r="r" b="b"/>
              <a:pathLst>
                <a:path w="10229" h="22893" extrusionOk="0">
                  <a:moveTo>
                    <a:pt x="172" y="0"/>
                  </a:moveTo>
                  <a:cubicBezTo>
                    <a:pt x="91" y="0"/>
                    <a:pt x="1" y="77"/>
                    <a:pt x="21" y="178"/>
                  </a:cubicBezTo>
                  <a:cubicBezTo>
                    <a:pt x="655" y="3114"/>
                    <a:pt x="1989" y="5882"/>
                    <a:pt x="3957" y="8151"/>
                  </a:cubicBezTo>
                  <a:cubicBezTo>
                    <a:pt x="4457" y="8751"/>
                    <a:pt x="4991" y="9285"/>
                    <a:pt x="5525" y="9818"/>
                  </a:cubicBezTo>
                  <a:cubicBezTo>
                    <a:pt x="6158" y="10352"/>
                    <a:pt x="6759" y="10852"/>
                    <a:pt x="7126" y="11620"/>
                  </a:cubicBezTo>
                  <a:cubicBezTo>
                    <a:pt x="7459" y="12387"/>
                    <a:pt x="7626" y="13254"/>
                    <a:pt x="7826" y="14055"/>
                  </a:cubicBezTo>
                  <a:cubicBezTo>
                    <a:pt x="8060" y="14955"/>
                    <a:pt x="8260" y="15823"/>
                    <a:pt x="8460" y="16723"/>
                  </a:cubicBezTo>
                  <a:cubicBezTo>
                    <a:pt x="8694" y="17724"/>
                    <a:pt x="8927" y="18725"/>
                    <a:pt x="9127" y="19725"/>
                  </a:cubicBezTo>
                  <a:cubicBezTo>
                    <a:pt x="9327" y="20726"/>
                    <a:pt x="9461" y="21760"/>
                    <a:pt x="9794" y="22761"/>
                  </a:cubicBezTo>
                  <a:cubicBezTo>
                    <a:pt x="9824" y="22850"/>
                    <a:pt x="9912" y="22892"/>
                    <a:pt x="10002" y="22892"/>
                  </a:cubicBezTo>
                  <a:cubicBezTo>
                    <a:pt x="10114" y="22892"/>
                    <a:pt x="10228" y="22824"/>
                    <a:pt x="10228" y="22694"/>
                  </a:cubicBezTo>
                  <a:cubicBezTo>
                    <a:pt x="10195" y="21794"/>
                    <a:pt x="9995" y="20893"/>
                    <a:pt x="9828" y="19992"/>
                  </a:cubicBezTo>
                  <a:cubicBezTo>
                    <a:pt x="9628" y="19092"/>
                    <a:pt x="9461" y="18191"/>
                    <a:pt x="9261" y="17290"/>
                  </a:cubicBezTo>
                  <a:cubicBezTo>
                    <a:pt x="8860" y="15556"/>
                    <a:pt x="8493" y="13788"/>
                    <a:pt x="7960" y="12087"/>
                  </a:cubicBezTo>
                  <a:cubicBezTo>
                    <a:pt x="7726" y="11319"/>
                    <a:pt x="7359" y="10619"/>
                    <a:pt x="6759" y="10052"/>
                  </a:cubicBezTo>
                  <a:cubicBezTo>
                    <a:pt x="6192" y="9518"/>
                    <a:pt x="5558" y="9018"/>
                    <a:pt x="5024" y="8451"/>
                  </a:cubicBezTo>
                  <a:cubicBezTo>
                    <a:pt x="3957" y="7383"/>
                    <a:pt x="3023" y="6182"/>
                    <a:pt x="2256" y="4881"/>
                  </a:cubicBezTo>
                  <a:cubicBezTo>
                    <a:pt x="1388" y="3380"/>
                    <a:pt x="721" y="1779"/>
                    <a:pt x="288" y="111"/>
                  </a:cubicBezTo>
                  <a:cubicBezTo>
                    <a:pt x="274" y="33"/>
                    <a:pt x="225" y="0"/>
                    <a:pt x="1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10"/>
            <p:cNvSpPr/>
            <p:nvPr/>
          </p:nvSpPr>
          <p:spPr>
            <a:xfrm>
              <a:off x="3907225" y="3326225"/>
              <a:ext cx="475275" cy="977650"/>
            </a:xfrm>
            <a:custGeom>
              <a:avLst/>
              <a:gdLst/>
              <a:ahLst/>
              <a:cxnLst/>
              <a:rect l="l" t="t" r="r" b="b"/>
              <a:pathLst>
                <a:path w="19011" h="39106" extrusionOk="0">
                  <a:moveTo>
                    <a:pt x="9164" y="0"/>
                  </a:moveTo>
                  <a:cubicBezTo>
                    <a:pt x="7630" y="0"/>
                    <a:pt x="424" y="15607"/>
                    <a:pt x="197" y="22080"/>
                  </a:cubicBezTo>
                  <a:cubicBezTo>
                    <a:pt x="1" y="28589"/>
                    <a:pt x="8109" y="39105"/>
                    <a:pt x="13394" y="39105"/>
                  </a:cubicBezTo>
                  <a:cubicBezTo>
                    <a:pt x="13499" y="39105"/>
                    <a:pt x="13603" y="39101"/>
                    <a:pt x="13706" y="39092"/>
                  </a:cubicBezTo>
                  <a:cubicBezTo>
                    <a:pt x="19010" y="38659"/>
                    <a:pt x="13506" y="6936"/>
                    <a:pt x="13506" y="6936"/>
                  </a:cubicBezTo>
                  <a:lnTo>
                    <a:pt x="13273" y="6269"/>
                  </a:lnTo>
                  <a:cubicBezTo>
                    <a:pt x="11205" y="3000"/>
                    <a:pt x="11105" y="1265"/>
                    <a:pt x="9270" y="31"/>
                  </a:cubicBezTo>
                  <a:cubicBezTo>
                    <a:pt x="9238" y="10"/>
                    <a:pt x="9203" y="0"/>
                    <a:pt x="9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10"/>
            <p:cNvSpPr/>
            <p:nvPr/>
          </p:nvSpPr>
          <p:spPr>
            <a:xfrm>
              <a:off x="3120800" y="3524750"/>
              <a:ext cx="115050" cy="58125"/>
            </a:xfrm>
            <a:custGeom>
              <a:avLst/>
              <a:gdLst/>
              <a:ahLst/>
              <a:cxnLst/>
              <a:rect l="l" t="t" r="r" b="b"/>
              <a:pathLst>
                <a:path w="4602" h="2325" extrusionOk="0">
                  <a:moveTo>
                    <a:pt x="551" y="0"/>
                  </a:moveTo>
                  <a:cubicBezTo>
                    <a:pt x="202" y="0"/>
                    <a:pt x="0" y="498"/>
                    <a:pt x="265" y="763"/>
                  </a:cubicBezTo>
                  <a:cubicBezTo>
                    <a:pt x="366" y="857"/>
                    <a:pt x="477" y="944"/>
                    <a:pt x="595" y="1023"/>
                  </a:cubicBezTo>
                  <a:lnTo>
                    <a:pt x="595" y="1023"/>
                  </a:lnTo>
                  <a:cubicBezTo>
                    <a:pt x="606" y="1093"/>
                    <a:pt x="628" y="1162"/>
                    <a:pt x="665" y="1230"/>
                  </a:cubicBezTo>
                  <a:cubicBezTo>
                    <a:pt x="832" y="1497"/>
                    <a:pt x="1199" y="1664"/>
                    <a:pt x="1499" y="1764"/>
                  </a:cubicBezTo>
                  <a:cubicBezTo>
                    <a:pt x="1799" y="1897"/>
                    <a:pt x="2099" y="2031"/>
                    <a:pt x="2400" y="2097"/>
                  </a:cubicBezTo>
                  <a:cubicBezTo>
                    <a:pt x="2733" y="2197"/>
                    <a:pt x="3067" y="2264"/>
                    <a:pt x="3367" y="2297"/>
                  </a:cubicBezTo>
                  <a:cubicBezTo>
                    <a:pt x="3517" y="2311"/>
                    <a:pt x="3661" y="2325"/>
                    <a:pt x="3802" y="2325"/>
                  </a:cubicBezTo>
                  <a:cubicBezTo>
                    <a:pt x="4006" y="2325"/>
                    <a:pt x="4204" y="2296"/>
                    <a:pt x="4401" y="2197"/>
                  </a:cubicBezTo>
                  <a:cubicBezTo>
                    <a:pt x="4601" y="2064"/>
                    <a:pt x="4601" y="1730"/>
                    <a:pt x="4401" y="1597"/>
                  </a:cubicBezTo>
                  <a:cubicBezTo>
                    <a:pt x="4388" y="1589"/>
                    <a:pt x="4374" y="1581"/>
                    <a:pt x="4361" y="1573"/>
                  </a:cubicBezTo>
                  <a:lnTo>
                    <a:pt x="4361" y="1573"/>
                  </a:lnTo>
                  <a:cubicBezTo>
                    <a:pt x="4365" y="1548"/>
                    <a:pt x="4368" y="1523"/>
                    <a:pt x="4368" y="1497"/>
                  </a:cubicBezTo>
                  <a:cubicBezTo>
                    <a:pt x="4368" y="1230"/>
                    <a:pt x="4134" y="1063"/>
                    <a:pt x="3901" y="1030"/>
                  </a:cubicBezTo>
                  <a:cubicBezTo>
                    <a:pt x="3300" y="963"/>
                    <a:pt x="2700" y="796"/>
                    <a:pt x="2133" y="596"/>
                  </a:cubicBezTo>
                  <a:cubicBezTo>
                    <a:pt x="1855" y="473"/>
                    <a:pt x="1577" y="292"/>
                    <a:pt x="1300" y="292"/>
                  </a:cubicBezTo>
                  <a:cubicBezTo>
                    <a:pt x="1297" y="292"/>
                    <a:pt x="1295" y="292"/>
                    <a:pt x="1292" y="292"/>
                  </a:cubicBezTo>
                  <a:lnTo>
                    <a:pt x="1292" y="292"/>
                  </a:lnTo>
                  <a:cubicBezTo>
                    <a:pt x="1098" y="197"/>
                    <a:pt x="903" y="106"/>
                    <a:pt x="698" y="29"/>
                  </a:cubicBezTo>
                  <a:cubicBezTo>
                    <a:pt x="647" y="9"/>
                    <a:pt x="597" y="0"/>
                    <a:pt x="5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10"/>
            <p:cNvSpPr/>
            <p:nvPr/>
          </p:nvSpPr>
          <p:spPr>
            <a:xfrm>
              <a:off x="4187325" y="1167950"/>
              <a:ext cx="25" cy="25"/>
            </a:xfrm>
            <a:custGeom>
              <a:avLst/>
              <a:gdLst/>
              <a:ahLst/>
              <a:cxnLst/>
              <a:rect l="l" t="t" r="r" b="b"/>
              <a:pathLst>
                <a:path w="1" h="1" extrusionOk="0">
                  <a:moveTo>
                    <a:pt x="1"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10"/>
            <p:cNvSpPr/>
            <p:nvPr/>
          </p:nvSpPr>
          <p:spPr>
            <a:xfrm>
              <a:off x="2275125" y="4687125"/>
              <a:ext cx="666350" cy="619650"/>
            </a:xfrm>
            <a:custGeom>
              <a:avLst/>
              <a:gdLst/>
              <a:ahLst/>
              <a:cxnLst/>
              <a:rect l="l" t="t" r="r" b="b"/>
              <a:pathLst>
                <a:path w="26654" h="24786" extrusionOk="0">
                  <a:moveTo>
                    <a:pt x="19648" y="1"/>
                  </a:moveTo>
                  <a:cubicBezTo>
                    <a:pt x="19648" y="1"/>
                    <a:pt x="14278" y="7673"/>
                    <a:pt x="13877" y="8006"/>
                  </a:cubicBezTo>
                  <a:cubicBezTo>
                    <a:pt x="13510" y="8373"/>
                    <a:pt x="5405" y="12343"/>
                    <a:pt x="4471" y="12877"/>
                  </a:cubicBezTo>
                  <a:cubicBezTo>
                    <a:pt x="3503" y="13410"/>
                    <a:pt x="3370" y="14878"/>
                    <a:pt x="3370" y="14878"/>
                  </a:cubicBezTo>
                  <a:cubicBezTo>
                    <a:pt x="3370" y="14878"/>
                    <a:pt x="2736" y="15112"/>
                    <a:pt x="2236" y="15612"/>
                  </a:cubicBezTo>
                  <a:cubicBezTo>
                    <a:pt x="1735" y="16079"/>
                    <a:pt x="1402" y="17346"/>
                    <a:pt x="1402" y="17346"/>
                  </a:cubicBezTo>
                  <a:cubicBezTo>
                    <a:pt x="1402" y="17346"/>
                    <a:pt x="1" y="18547"/>
                    <a:pt x="101" y="19315"/>
                  </a:cubicBezTo>
                  <a:cubicBezTo>
                    <a:pt x="234" y="20082"/>
                    <a:pt x="3370" y="24785"/>
                    <a:pt x="4037" y="24785"/>
                  </a:cubicBezTo>
                  <a:cubicBezTo>
                    <a:pt x="4704" y="24785"/>
                    <a:pt x="5038" y="24385"/>
                    <a:pt x="5038" y="24385"/>
                  </a:cubicBezTo>
                  <a:cubicBezTo>
                    <a:pt x="5038" y="24385"/>
                    <a:pt x="5278" y="24435"/>
                    <a:pt x="5548" y="24435"/>
                  </a:cubicBezTo>
                  <a:cubicBezTo>
                    <a:pt x="5717" y="24435"/>
                    <a:pt x="5897" y="24416"/>
                    <a:pt x="6038" y="24351"/>
                  </a:cubicBezTo>
                  <a:cubicBezTo>
                    <a:pt x="6405" y="24185"/>
                    <a:pt x="6839" y="23818"/>
                    <a:pt x="6839" y="23818"/>
                  </a:cubicBezTo>
                  <a:cubicBezTo>
                    <a:pt x="6839" y="23818"/>
                    <a:pt x="7202" y="23973"/>
                    <a:pt x="7592" y="23973"/>
                  </a:cubicBezTo>
                  <a:cubicBezTo>
                    <a:pt x="7744" y="23973"/>
                    <a:pt x="7900" y="23950"/>
                    <a:pt x="8040" y="23884"/>
                  </a:cubicBezTo>
                  <a:cubicBezTo>
                    <a:pt x="8540" y="23651"/>
                    <a:pt x="9074" y="23251"/>
                    <a:pt x="9074" y="23251"/>
                  </a:cubicBezTo>
                  <a:cubicBezTo>
                    <a:pt x="9074" y="23251"/>
                    <a:pt x="9714" y="23379"/>
                    <a:pt x="10278" y="23379"/>
                  </a:cubicBezTo>
                  <a:cubicBezTo>
                    <a:pt x="10419" y="23379"/>
                    <a:pt x="10555" y="23371"/>
                    <a:pt x="10675" y="23351"/>
                  </a:cubicBezTo>
                  <a:cubicBezTo>
                    <a:pt x="11242" y="23284"/>
                    <a:pt x="12276" y="22617"/>
                    <a:pt x="12443" y="22450"/>
                  </a:cubicBezTo>
                  <a:cubicBezTo>
                    <a:pt x="12479" y="22426"/>
                    <a:pt x="12561" y="22417"/>
                    <a:pt x="12675" y="22417"/>
                  </a:cubicBezTo>
                  <a:cubicBezTo>
                    <a:pt x="12980" y="22417"/>
                    <a:pt x="13518" y="22480"/>
                    <a:pt x="14054" y="22480"/>
                  </a:cubicBezTo>
                  <a:cubicBezTo>
                    <a:pt x="14422" y="22480"/>
                    <a:pt x="14789" y="22450"/>
                    <a:pt x="15078" y="22350"/>
                  </a:cubicBezTo>
                  <a:cubicBezTo>
                    <a:pt x="15945" y="22016"/>
                    <a:pt x="18481" y="18781"/>
                    <a:pt x="19314" y="17647"/>
                  </a:cubicBezTo>
                  <a:cubicBezTo>
                    <a:pt x="20115" y="16513"/>
                    <a:pt x="20949" y="12743"/>
                    <a:pt x="21283" y="12543"/>
                  </a:cubicBezTo>
                  <a:cubicBezTo>
                    <a:pt x="21549" y="12376"/>
                    <a:pt x="26153" y="8507"/>
                    <a:pt x="26153" y="8507"/>
                  </a:cubicBezTo>
                  <a:cubicBezTo>
                    <a:pt x="26653" y="3270"/>
                    <a:pt x="19648" y="1"/>
                    <a:pt x="19648"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10"/>
            <p:cNvSpPr/>
            <p:nvPr/>
          </p:nvSpPr>
          <p:spPr>
            <a:xfrm>
              <a:off x="2387700" y="5113750"/>
              <a:ext cx="115000" cy="155650"/>
            </a:xfrm>
            <a:custGeom>
              <a:avLst/>
              <a:gdLst/>
              <a:ahLst/>
              <a:cxnLst/>
              <a:rect l="l" t="t" r="r" b="b"/>
              <a:pathLst>
                <a:path w="4600" h="6226" extrusionOk="0">
                  <a:moveTo>
                    <a:pt x="66" y="1"/>
                  </a:moveTo>
                  <a:cubicBezTo>
                    <a:pt x="34" y="1"/>
                    <a:pt x="1" y="24"/>
                    <a:pt x="1" y="48"/>
                  </a:cubicBezTo>
                  <a:cubicBezTo>
                    <a:pt x="701" y="2450"/>
                    <a:pt x="2403" y="4851"/>
                    <a:pt x="4504" y="6219"/>
                  </a:cubicBezTo>
                  <a:cubicBezTo>
                    <a:pt x="4513" y="6224"/>
                    <a:pt x="4522" y="6226"/>
                    <a:pt x="4530" y="6226"/>
                  </a:cubicBezTo>
                  <a:cubicBezTo>
                    <a:pt x="4579" y="6226"/>
                    <a:pt x="4600" y="6148"/>
                    <a:pt x="4571" y="6119"/>
                  </a:cubicBezTo>
                  <a:cubicBezTo>
                    <a:pt x="2569" y="4284"/>
                    <a:pt x="1335" y="2350"/>
                    <a:pt x="101" y="15"/>
                  </a:cubicBezTo>
                  <a:cubicBezTo>
                    <a:pt x="91" y="5"/>
                    <a:pt x="79" y="1"/>
                    <a:pt x="66"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10"/>
            <p:cNvSpPr/>
            <p:nvPr/>
          </p:nvSpPr>
          <p:spPr>
            <a:xfrm>
              <a:off x="2341850" y="5160475"/>
              <a:ext cx="107375" cy="125600"/>
            </a:xfrm>
            <a:custGeom>
              <a:avLst/>
              <a:gdLst/>
              <a:ahLst/>
              <a:cxnLst/>
              <a:rect l="l" t="t" r="r" b="b"/>
              <a:pathLst>
                <a:path w="4295" h="5024" extrusionOk="0">
                  <a:moveTo>
                    <a:pt x="83" y="1"/>
                  </a:moveTo>
                  <a:cubicBezTo>
                    <a:pt x="54" y="1"/>
                    <a:pt x="0" y="32"/>
                    <a:pt x="0" y="80"/>
                  </a:cubicBezTo>
                  <a:cubicBezTo>
                    <a:pt x="634" y="2048"/>
                    <a:pt x="2269" y="4083"/>
                    <a:pt x="4137" y="5017"/>
                  </a:cubicBezTo>
                  <a:cubicBezTo>
                    <a:pt x="4146" y="5022"/>
                    <a:pt x="4155" y="5024"/>
                    <a:pt x="4165" y="5024"/>
                  </a:cubicBezTo>
                  <a:cubicBezTo>
                    <a:pt x="4227" y="5024"/>
                    <a:pt x="4294" y="4941"/>
                    <a:pt x="4237" y="4884"/>
                  </a:cubicBezTo>
                  <a:cubicBezTo>
                    <a:pt x="3436" y="4250"/>
                    <a:pt x="2602" y="3650"/>
                    <a:pt x="1935" y="2849"/>
                  </a:cubicBezTo>
                  <a:cubicBezTo>
                    <a:pt x="1168" y="1982"/>
                    <a:pt x="667" y="1014"/>
                    <a:pt x="100" y="14"/>
                  </a:cubicBezTo>
                  <a:cubicBezTo>
                    <a:pt x="100" y="5"/>
                    <a:pt x="93" y="1"/>
                    <a:pt x="83"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10"/>
            <p:cNvSpPr/>
            <p:nvPr/>
          </p:nvSpPr>
          <p:spPr>
            <a:xfrm>
              <a:off x="2312900" y="5194650"/>
              <a:ext cx="89525" cy="102325"/>
            </a:xfrm>
            <a:custGeom>
              <a:avLst/>
              <a:gdLst/>
              <a:ahLst/>
              <a:cxnLst/>
              <a:rect l="l" t="t" r="r" b="b"/>
              <a:pathLst>
                <a:path w="3581" h="4093" extrusionOk="0">
                  <a:moveTo>
                    <a:pt x="56" y="0"/>
                  </a:moveTo>
                  <a:cubicBezTo>
                    <a:pt x="27" y="0"/>
                    <a:pt x="1" y="24"/>
                    <a:pt x="24" y="48"/>
                  </a:cubicBezTo>
                  <a:cubicBezTo>
                    <a:pt x="524" y="1582"/>
                    <a:pt x="2059" y="3383"/>
                    <a:pt x="3460" y="4084"/>
                  </a:cubicBezTo>
                  <a:cubicBezTo>
                    <a:pt x="3473" y="4090"/>
                    <a:pt x="3485" y="4093"/>
                    <a:pt x="3497" y="4093"/>
                  </a:cubicBezTo>
                  <a:cubicBezTo>
                    <a:pt x="3547" y="4093"/>
                    <a:pt x="3581" y="4044"/>
                    <a:pt x="3527" y="4017"/>
                  </a:cubicBezTo>
                  <a:cubicBezTo>
                    <a:pt x="1392" y="2383"/>
                    <a:pt x="658" y="781"/>
                    <a:pt x="91" y="14"/>
                  </a:cubicBezTo>
                  <a:cubicBezTo>
                    <a:pt x="81" y="5"/>
                    <a:pt x="68" y="0"/>
                    <a:pt x="56"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10"/>
            <p:cNvSpPr/>
            <p:nvPr/>
          </p:nvSpPr>
          <p:spPr>
            <a:xfrm>
              <a:off x="2498625" y="5103475"/>
              <a:ext cx="48675" cy="118600"/>
            </a:xfrm>
            <a:custGeom>
              <a:avLst/>
              <a:gdLst/>
              <a:ahLst/>
              <a:cxnLst/>
              <a:rect l="l" t="t" r="r" b="b"/>
              <a:pathLst>
                <a:path w="1947" h="4744" extrusionOk="0">
                  <a:moveTo>
                    <a:pt x="21" y="0"/>
                  </a:moveTo>
                  <a:cubicBezTo>
                    <a:pt x="9" y="0"/>
                    <a:pt x="0" y="9"/>
                    <a:pt x="0" y="25"/>
                  </a:cubicBezTo>
                  <a:cubicBezTo>
                    <a:pt x="134" y="1626"/>
                    <a:pt x="868" y="3361"/>
                    <a:pt x="1735" y="4695"/>
                  </a:cubicBezTo>
                  <a:cubicBezTo>
                    <a:pt x="1757" y="4729"/>
                    <a:pt x="1791" y="4744"/>
                    <a:pt x="1823" y="4744"/>
                  </a:cubicBezTo>
                  <a:cubicBezTo>
                    <a:pt x="1887" y="4744"/>
                    <a:pt x="1946" y="4684"/>
                    <a:pt x="1902" y="4595"/>
                  </a:cubicBezTo>
                  <a:cubicBezTo>
                    <a:pt x="1535" y="3795"/>
                    <a:pt x="1135" y="3027"/>
                    <a:pt x="801" y="2227"/>
                  </a:cubicBezTo>
                  <a:cubicBezTo>
                    <a:pt x="534" y="1493"/>
                    <a:pt x="334" y="759"/>
                    <a:pt x="67" y="25"/>
                  </a:cubicBezTo>
                  <a:cubicBezTo>
                    <a:pt x="50" y="9"/>
                    <a:pt x="34" y="0"/>
                    <a:pt x="2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10"/>
            <p:cNvSpPr/>
            <p:nvPr/>
          </p:nvSpPr>
          <p:spPr>
            <a:xfrm>
              <a:off x="2512425" y="5146575"/>
              <a:ext cx="154675" cy="19475"/>
            </a:xfrm>
            <a:custGeom>
              <a:avLst/>
              <a:gdLst/>
              <a:ahLst/>
              <a:cxnLst/>
              <a:rect l="l" t="t" r="r" b="b"/>
              <a:pathLst>
                <a:path w="6187" h="779" extrusionOk="0">
                  <a:moveTo>
                    <a:pt x="2744" y="0"/>
                  </a:moveTo>
                  <a:cubicBezTo>
                    <a:pt x="1852" y="0"/>
                    <a:pt x="971" y="135"/>
                    <a:pt x="182" y="436"/>
                  </a:cubicBezTo>
                  <a:cubicBezTo>
                    <a:pt x="0" y="497"/>
                    <a:pt x="67" y="779"/>
                    <a:pt x="231" y="779"/>
                  </a:cubicBezTo>
                  <a:cubicBezTo>
                    <a:pt x="247" y="779"/>
                    <a:pt x="264" y="776"/>
                    <a:pt x="282" y="770"/>
                  </a:cubicBezTo>
                  <a:cubicBezTo>
                    <a:pt x="1090" y="463"/>
                    <a:pt x="2086" y="336"/>
                    <a:pt x="3096" y="336"/>
                  </a:cubicBezTo>
                  <a:cubicBezTo>
                    <a:pt x="4170" y="336"/>
                    <a:pt x="5259" y="480"/>
                    <a:pt x="6153" y="703"/>
                  </a:cubicBezTo>
                  <a:cubicBezTo>
                    <a:pt x="6153" y="703"/>
                    <a:pt x="6187" y="670"/>
                    <a:pt x="6153" y="636"/>
                  </a:cubicBezTo>
                  <a:cubicBezTo>
                    <a:pt x="5126" y="237"/>
                    <a:pt x="3926" y="0"/>
                    <a:pt x="274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10"/>
            <p:cNvSpPr/>
            <p:nvPr/>
          </p:nvSpPr>
          <p:spPr>
            <a:xfrm>
              <a:off x="2585925" y="5150175"/>
              <a:ext cx="36150" cy="97775"/>
            </a:xfrm>
            <a:custGeom>
              <a:avLst/>
              <a:gdLst/>
              <a:ahLst/>
              <a:cxnLst/>
              <a:rect l="l" t="t" r="r" b="b"/>
              <a:pathLst>
                <a:path w="1446" h="3911" extrusionOk="0">
                  <a:moveTo>
                    <a:pt x="1312" y="0"/>
                  </a:moveTo>
                  <a:cubicBezTo>
                    <a:pt x="1295" y="0"/>
                    <a:pt x="1278" y="9"/>
                    <a:pt x="1278" y="25"/>
                  </a:cubicBezTo>
                  <a:cubicBezTo>
                    <a:pt x="1145" y="759"/>
                    <a:pt x="1245" y="1460"/>
                    <a:pt x="945" y="2127"/>
                  </a:cubicBezTo>
                  <a:cubicBezTo>
                    <a:pt x="645" y="2794"/>
                    <a:pt x="411" y="3194"/>
                    <a:pt x="44" y="3795"/>
                  </a:cubicBezTo>
                  <a:cubicBezTo>
                    <a:pt x="1" y="3860"/>
                    <a:pt x="28" y="3911"/>
                    <a:pt x="71" y="3911"/>
                  </a:cubicBezTo>
                  <a:cubicBezTo>
                    <a:pt x="94" y="3911"/>
                    <a:pt x="121" y="3896"/>
                    <a:pt x="144" y="3861"/>
                  </a:cubicBezTo>
                  <a:cubicBezTo>
                    <a:pt x="578" y="3261"/>
                    <a:pt x="945" y="2827"/>
                    <a:pt x="1212" y="2127"/>
                  </a:cubicBezTo>
                  <a:cubicBezTo>
                    <a:pt x="1445" y="1493"/>
                    <a:pt x="1412" y="692"/>
                    <a:pt x="1345" y="25"/>
                  </a:cubicBezTo>
                  <a:cubicBezTo>
                    <a:pt x="1345" y="9"/>
                    <a:pt x="1328" y="0"/>
                    <a:pt x="1312"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10"/>
            <p:cNvSpPr/>
            <p:nvPr/>
          </p:nvSpPr>
          <p:spPr>
            <a:xfrm>
              <a:off x="3290850" y="3580350"/>
              <a:ext cx="1425225" cy="1495350"/>
            </a:xfrm>
            <a:custGeom>
              <a:avLst/>
              <a:gdLst/>
              <a:ahLst/>
              <a:cxnLst/>
              <a:rect l="l" t="t" r="r" b="b"/>
              <a:pathLst>
                <a:path w="57009" h="59814" extrusionOk="0">
                  <a:moveTo>
                    <a:pt x="30394" y="1"/>
                  </a:moveTo>
                  <a:cubicBezTo>
                    <a:pt x="30074" y="1"/>
                    <a:pt x="29749" y="90"/>
                    <a:pt x="29455" y="274"/>
                  </a:cubicBezTo>
                  <a:lnTo>
                    <a:pt x="1035" y="18820"/>
                  </a:lnTo>
                  <a:cubicBezTo>
                    <a:pt x="234" y="19321"/>
                    <a:pt x="1" y="20388"/>
                    <a:pt x="534" y="21155"/>
                  </a:cubicBezTo>
                  <a:lnTo>
                    <a:pt x="25219" y="59049"/>
                  </a:lnTo>
                  <a:cubicBezTo>
                    <a:pt x="25540" y="59541"/>
                    <a:pt x="26094" y="59814"/>
                    <a:pt x="26662" y="59814"/>
                  </a:cubicBezTo>
                  <a:cubicBezTo>
                    <a:pt x="26979" y="59814"/>
                    <a:pt x="27300" y="59729"/>
                    <a:pt x="27587" y="59549"/>
                  </a:cubicBezTo>
                  <a:lnTo>
                    <a:pt x="56007" y="41003"/>
                  </a:lnTo>
                  <a:cubicBezTo>
                    <a:pt x="56808" y="40502"/>
                    <a:pt x="57008" y="39435"/>
                    <a:pt x="56508" y="38634"/>
                  </a:cubicBezTo>
                  <a:lnTo>
                    <a:pt x="31823" y="774"/>
                  </a:lnTo>
                  <a:cubicBezTo>
                    <a:pt x="31485" y="267"/>
                    <a:pt x="30947" y="1"/>
                    <a:pt x="30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10"/>
            <p:cNvSpPr/>
            <p:nvPr/>
          </p:nvSpPr>
          <p:spPr>
            <a:xfrm>
              <a:off x="3460150" y="3650500"/>
              <a:ext cx="435325" cy="340175"/>
            </a:xfrm>
            <a:custGeom>
              <a:avLst/>
              <a:gdLst/>
              <a:ahLst/>
              <a:cxnLst/>
              <a:rect l="l" t="t" r="r" b="b"/>
              <a:pathLst>
                <a:path w="17413" h="13607" extrusionOk="0">
                  <a:moveTo>
                    <a:pt x="14446" y="0"/>
                  </a:moveTo>
                  <a:cubicBezTo>
                    <a:pt x="14320" y="0"/>
                    <a:pt x="14193" y="33"/>
                    <a:pt x="14077" y="103"/>
                  </a:cubicBezTo>
                  <a:lnTo>
                    <a:pt x="400" y="9009"/>
                  </a:lnTo>
                  <a:cubicBezTo>
                    <a:pt x="100" y="9209"/>
                    <a:pt x="0" y="9643"/>
                    <a:pt x="200" y="9977"/>
                  </a:cubicBezTo>
                  <a:lnTo>
                    <a:pt x="2369" y="13279"/>
                  </a:lnTo>
                  <a:cubicBezTo>
                    <a:pt x="2495" y="13489"/>
                    <a:pt x="2713" y="13606"/>
                    <a:pt x="2941" y="13606"/>
                  </a:cubicBezTo>
                  <a:cubicBezTo>
                    <a:pt x="3075" y="13606"/>
                    <a:pt x="3212" y="13566"/>
                    <a:pt x="3336" y="13479"/>
                  </a:cubicBezTo>
                  <a:lnTo>
                    <a:pt x="16979" y="4606"/>
                  </a:lnTo>
                  <a:cubicBezTo>
                    <a:pt x="17313" y="4406"/>
                    <a:pt x="17413" y="3972"/>
                    <a:pt x="17212" y="3639"/>
                  </a:cubicBezTo>
                  <a:lnTo>
                    <a:pt x="15044" y="336"/>
                  </a:lnTo>
                  <a:cubicBezTo>
                    <a:pt x="14914" y="118"/>
                    <a:pt x="14683" y="0"/>
                    <a:pt x="144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10"/>
            <p:cNvSpPr/>
            <p:nvPr/>
          </p:nvSpPr>
          <p:spPr>
            <a:xfrm>
              <a:off x="3489325" y="3620850"/>
              <a:ext cx="253550" cy="209025"/>
            </a:xfrm>
            <a:custGeom>
              <a:avLst/>
              <a:gdLst/>
              <a:ahLst/>
              <a:cxnLst/>
              <a:rect l="l" t="t" r="r" b="b"/>
              <a:pathLst>
                <a:path w="10142" h="8361" extrusionOk="0">
                  <a:moveTo>
                    <a:pt x="7159" y="1"/>
                  </a:moveTo>
                  <a:cubicBezTo>
                    <a:pt x="6830" y="1"/>
                    <a:pt x="6498" y="93"/>
                    <a:pt x="6205" y="288"/>
                  </a:cubicBezTo>
                  <a:lnTo>
                    <a:pt x="1035" y="3657"/>
                  </a:lnTo>
                  <a:cubicBezTo>
                    <a:pt x="234" y="4158"/>
                    <a:pt x="1" y="5258"/>
                    <a:pt x="534" y="6059"/>
                  </a:cubicBezTo>
                  <a:lnTo>
                    <a:pt x="2035" y="8361"/>
                  </a:lnTo>
                  <a:lnTo>
                    <a:pt x="3870" y="7193"/>
                  </a:lnTo>
                  <a:lnTo>
                    <a:pt x="3170" y="6126"/>
                  </a:lnTo>
                  <a:cubicBezTo>
                    <a:pt x="2803" y="5559"/>
                    <a:pt x="2969" y="4825"/>
                    <a:pt x="3537" y="4458"/>
                  </a:cubicBezTo>
                  <a:lnTo>
                    <a:pt x="5938" y="2890"/>
                  </a:lnTo>
                  <a:cubicBezTo>
                    <a:pt x="6145" y="2756"/>
                    <a:pt x="6374" y="2693"/>
                    <a:pt x="6599" y="2693"/>
                  </a:cubicBezTo>
                  <a:cubicBezTo>
                    <a:pt x="6992" y="2693"/>
                    <a:pt x="7373" y="2884"/>
                    <a:pt x="7606" y="3224"/>
                  </a:cubicBezTo>
                  <a:lnTo>
                    <a:pt x="8307" y="4291"/>
                  </a:lnTo>
                  <a:lnTo>
                    <a:pt x="10141" y="3123"/>
                  </a:lnTo>
                  <a:lnTo>
                    <a:pt x="8607" y="788"/>
                  </a:lnTo>
                  <a:cubicBezTo>
                    <a:pt x="8289" y="280"/>
                    <a:pt x="7730" y="1"/>
                    <a:pt x="7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10"/>
            <p:cNvSpPr/>
            <p:nvPr/>
          </p:nvSpPr>
          <p:spPr>
            <a:xfrm>
              <a:off x="3331925" y="2463925"/>
              <a:ext cx="851125" cy="633850"/>
            </a:xfrm>
            <a:custGeom>
              <a:avLst/>
              <a:gdLst/>
              <a:ahLst/>
              <a:cxnLst/>
              <a:rect l="l" t="t" r="r" b="b"/>
              <a:pathLst>
                <a:path w="34045" h="25354" extrusionOk="0">
                  <a:moveTo>
                    <a:pt x="15980" y="1"/>
                  </a:moveTo>
                  <a:cubicBezTo>
                    <a:pt x="13044" y="1"/>
                    <a:pt x="10389" y="489"/>
                    <a:pt x="8632" y="1466"/>
                  </a:cubicBezTo>
                  <a:cubicBezTo>
                    <a:pt x="2060" y="5102"/>
                    <a:pt x="993" y="17744"/>
                    <a:pt x="92" y="24416"/>
                  </a:cubicBezTo>
                  <a:cubicBezTo>
                    <a:pt x="1" y="25021"/>
                    <a:pt x="473" y="25354"/>
                    <a:pt x="940" y="25354"/>
                  </a:cubicBezTo>
                  <a:cubicBezTo>
                    <a:pt x="1322" y="25354"/>
                    <a:pt x="1700" y="25130"/>
                    <a:pt x="1760" y="24649"/>
                  </a:cubicBezTo>
                  <a:cubicBezTo>
                    <a:pt x="2561" y="18845"/>
                    <a:pt x="3628" y="12674"/>
                    <a:pt x="6063" y="7337"/>
                  </a:cubicBezTo>
                  <a:cubicBezTo>
                    <a:pt x="8001" y="3150"/>
                    <a:pt x="11301" y="1887"/>
                    <a:pt x="15264" y="1887"/>
                  </a:cubicBezTo>
                  <a:cubicBezTo>
                    <a:pt x="16417" y="1887"/>
                    <a:pt x="17625" y="1994"/>
                    <a:pt x="18872" y="2167"/>
                  </a:cubicBezTo>
                  <a:cubicBezTo>
                    <a:pt x="23209" y="2734"/>
                    <a:pt x="32349" y="4802"/>
                    <a:pt x="32182" y="10606"/>
                  </a:cubicBezTo>
                  <a:cubicBezTo>
                    <a:pt x="32164" y="11206"/>
                    <a:pt x="32651" y="11538"/>
                    <a:pt x="33103" y="11538"/>
                  </a:cubicBezTo>
                  <a:cubicBezTo>
                    <a:pt x="33481" y="11538"/>
                    <a:pt x="33835" y="11307"/>
                    <a:pt x="33850" y="10806"/>
                  </a:cubicBezTo>
                  <a:cubicBezTo>
                    <a:pt x="34045" y="3611"/>
                    <a:pt x="23968" y="1"/>
                    <a:pt x="15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10"/>
            <p:cNvSpPr/>
            <p:nvPr/>
          </p:nvSpPr>
          <p:spPr>
            <a:xfrm>
              <a:off x="3242475" y="3059375"/>
              <a:ext cx="206025" cy="195000"/>
            </a:xfrm>
            <a:custGeom>
              <a:avLst/>
              <a:gdLst/>
              <a:ahLst/>
              <a:cxnLst/>
              <a:rect l="l" t="t" r="r" b="b"/>
              <a:pathLst>
                <a:path w="8241" h="7800" extrusionOk="0">
                  <a:moveTo>
                    <a:pt x="4088" y="1"/>
                  </a:moveTo>
                  <a:cubicBezTo>
                    <a:pt x="2152" y="1"/>
                    <a:pt x="481" y="1461"/>
                    <a:pt x="234" y="3433"/>
                  </a:cubicBezTo>
                  <a:cubicBezTo>
                    <a:pt x="1" y="5568"/>
                    <a:pt x="1502" y="7503"/>
                    <a:pt x="3637" y="7770"/>
                  </a:cubicBezTo>
                  <a:cubicBezTo>
                    <a:pt x="3799" y="7790"/>
                    <a:pt x="3960" y="7800"/>
                    <a:pt x="4120" y="7800"/>
                  </a:cubicBezTo>
                  <a:cubicBezTo>
                    <a:pt x="6061" y="7800"/>
                    <a:pt x="7758" y="6340"/>
                    <a:pt x="7973" y="4367"/>
                  </a:cubicBezTo>
                  <a:cubicBezTo>
                    <a:pt x="8240" y="2232"/>
                    <a:pt x="6739" y="298"/>
                    <a:pt x="4571" y="31"/>
                  </a:cubicBezTo>
                  <a:cubicBezTo>
                    <a:pt x="4409" y="11"/>
                    <a:pt x="4248" y="1"/>
                    <a:pt x="4088" y="1"/>
                  </a:cubicBezTo>
                  <a:close/>
                </a:path>
              </a:pathLst>
            </a:custGeom>
            <a:solidFill>
              <a:srgbClr val="363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10"/>
            <p:cNvSpPr/>
            <p:nvPr/>
          </p:nvSpPr>
          <p:spPr>
            <a:xfrm>
              <a:off x="3283350" y="3098000"/>
              <a:ext cx="124275" cy="117600"/>
            </a:xfrm>
            <a:custGeom>
              <a:avLst/>
              <a:gdLst/>
              <a:ahLst/>
              <a:cxnLst/>
              <a:rect l="l" t="t" r="r" b="b"/>
              <a:pathLst>
                <a:path w="4971" h="4704" extrusionOk="0">
                  <a:moveTo>
                    <a:pt x="2468" y="1"/>
                  </a:moveTo>
                  <a:cubicBezTo>
                    <a:pt x="1293" y="1"/>
                    <a:pt x="290" y="889"/>
                    <a:pt x="167" y="2088"/>
                  </a:cubicBezTo>
                  <a:cubicBezTo>
                    <a:pt x="0" y="3356"/>
                    <a:pt x="901" y="4523"/>
                    <a:pt x="2202" y="4690"/>
                  </a:cubicBezTo>
                  <a:cubicBezTo>
                    <a:pt x="2288" y="4699"/>
                    <a:pt x="2373" y="4703"/>
                    <a:pt x="2457" y="4703"/>
                  </a:cubicBezTo>
                  <a:cubicBezTo>
                    <a:pt x="3652" y="4703"/>
                    <a:pt x="4679" y="3837"/>
                    <a:pt x="4804" y="2622"/>
                  </a:cubicBezTo>
                  <a:cubicBezTo>
                    <a:pt x="4971" y="1355"/>
                    <a:pt x="4037" y="187"/>
                    <a:pt x="2769" y="20"/>
                  </a:cubicBezTo>
                  <a:cubicBezTo>
                    <a:pt x="2668" y="7"/>
                    <a:pt x="2568" y="1"/>
                    <a:pt x="2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10"/>
            <p:cNvSpPr/>
            <p:nvPr/>
          </p:nvSpPr>
          <p:spPr>
            <a:xfrm>
              <a:off x="3916300" y="3188550"/>
              <a:ext cx="165975" cy="628825"/>
            </a:xfrm>
            <a:custGeom>
              <a:avLst/>
              <a:gdLst/>
              <a:ahLst/>
              <a:cxnLst/>
              <a:rect l="l" t="t" r="r" b="b"/>
              <a:pathLst>
                <a:path w="6639" h="25153" extrusionOk="0">
                  <a:moveTo>
                    <a:pt x="3636" y="1"/>
                  </a:moveTo>
                  <a:cubicBezTo>
                    <a:pt x="1" y="16479"/>
                    <a:pt x="834" y="20415"/>
                    <a:pt x="2269" y="22217"/>
                  </a:cubicBezTo>
                  <a:cubicBezTo>
                    <a:pt x="3770" y="24151"/>
                    <a:pt x="6105" y="25119"/>
                    <a:pt x="6205" y="25152"/>
                  </a:cubicBezTo>
                  <a:lnTo>
                    <a:pt x="6639" y="24085"/>
                  </a:lnTo>
                  <a:cubicBezTo>
                    <a:pt x="6639" y="24051"/>
                    <a:pt x="4504" y="23151"/>
                    <a:pt x="3203" y="21516"/>
                  </a:cubicBezTo>
                  <a:cubicBezTo>
                    <a:pt x="2169" y="20182"/>
                    <a:pt x="1201" y="16546"/>
                    <a:pt x="4804" y="268"/>
                  </a:cubicBezTo>
                  <a:lnTo>
                    <a:pt x="36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10"/>
            <p:cNvSpPr/>
            <p:nvPr/>
          </p:nvSpPr>
          <p:spPr>
            <a:xfrm>
              <a:off x="4024700" y="3758825"/>
              <a:ext cx="115125" cy="94225"/>
            </a:xfrm>
            <a:custGeom>
              <a:avLst/>
              <a:gdLst/>
              <a:ahLst/>
              <a:cxnLst/>
              <a:rect l="l" t="t" r="r" b="b"/>
              <a:pathLst>
                <a:path w="4605" h="3769" extrusionOk="0">
                  <a:moveTo>
                    <a:pt x="1244" y="0"/>
                  </a:moveTo>
                  <a:cubicBezTo>
                    <a:pt x="1068" y="0"/>
                    <a:pt x="899" y="93"/>
                    <a:pt x="802" y="240"/>
                  </a:cubicBezTo>
                  <a:lnTo>
                    <a:pt x="101" y="1674"/>
                  </a:lnTo>
                  <a:cubicBezTo>
                    <a:pt x="1" y="1908"/>
                    <a:pt x="68" y="2174"/>
                    <a:pt x="301" y="2308"/>
                  </a:cubicBezTo>
                  <a:lnTo>
                    <a:pt x="3137" y="3709"/>
                  </a:lnTo>
                  <a:cubicBezTo>
                    <a:pt x="3208" y="3750"/>
                    <a:pt x="3282" y="3769"/>
                    <a:pt x="3355" y="3769"/>
                  </a:cubicBezTo>
                  <a:cubicBezTo>
                    <a:pt x="3521" y="3769"/>
                    <a:pt x="3678" y="3671"/>
                    <a:pt x="3770" y="3509"/>
                  </a:cubicBezTo>
                  <a:lnTo>
                    <a:pt x="4471" y="2074"/>
                  </a:lnTo>
                  <a:cubicBezTo>
                    <a:pt x="4604" y="1874"/>
                    <a:pt x="4504" y="1574"/>
                    <a:pt x="4271" y="1474"/>
                  </a:cubicBezTo>
                  <a:lnTo>
                    <a:pt x="1435" y="40"/>
                  </a:lnTo>
                  <a:cubicBezTo>
                    <a:pt x="1373" y="13"/>
                    <a:pt x="1308" y="0"/>
                    <a:pt x="1244" y="0"/>
                  </a:cubicBezTo>
                  <a:close/>
                </a:path>
              </a:pathLst>
            </a:custGeom>
            <a:solidFill>
              <a:srgbClr val="363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10"/>
            <p:cNvSpPr/>
            <p:nvPr/>
          </p:nvSpPr>
          <p:spPr>
            <a:xfrm>
              <a:off x="4273225" y="3179375"/>
              <a:ext cx="150975" cy="632150"/>
            </a:xfrm>
            <a:custGeom>
              <a:avLst/>
              <a:gdLst/>
              <a:ahLst/>
              <a:cxnLst/>
              <a:rect l="l" t="t" r="r" b="b"/>
              <a:pathLst>
                <a:path w="6039" h="25286" extrusionOk="0">
                  <a:moveTo>
                    <a:pt x="1135" y="1"/>
                  </a:moveTo>
                  <a:lnTo>
                    <a:pt x="0" y="368"/>
                  </a:lnTo>
                  <a:cubicBezTo>
                    <a:pt x="3736" y="12510"/>
                    <a:pt x="4770" y="19181"/>
                    <a:pt x="3303" y="21383"/>
                  </a:cubicBezTo>
                  <a:cubicBezTo>
                    <a:pt x="2135" y="23151"/>
                    <a:pt x="100" y="24218"/>
                    <a:pt x="67" y="24218"/>
                  </a:cubicBezTo>
                  <a:lnTo>
                    <a:pt x="601" y="25286"/>
                  </a:lnTo>
                  <a:cubicBezTo>
                    <a:pt x="701" y="25252"/>
                    <a:pt x="2936" y="24085"/>
                    <a:pt x="4303" y="22050"/>
                  </a:cubicBezTo>
                  <a:cubicBezTo>
                    <a:pt x="6038" y="19415"/>
                    <a:pt x="5137" y="13044"/>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10"/>
            <p:cNvSpPr/>
            <p:nvPr/>
          </p:nvSpPr>
          <p:spPr>
            <a:xfrm>
              <a:off x="4219025" y="3751425"/>
              <a:ext cx="115100" cy="98500"/>
            </a:xfrm>
            <a:custGeom>
              <a:avLst/>
              <a:gdLst/>
              <a:ahLst/>
              <a:cxnLst/>
              <a:rect l="l" t="t" r="r" b="b"/>
              <a:pathLst>
                <a:path w="4604" h="3940" extrusionOk="0">
                  <a:moveTo>
                    <a:pt x="3248" y="1"/>
                  </a:moveTo>
                  <a:cubicBezTo>
                    <a:pt x="3167" y="1"/>
                    <a:pt x="3082" y="23"/>
                    <a:pt x="3002" y="69"/>
                  </a:cubicBezTo>
                  <a:lnTo>
                    <a:pt x="300" y="1703"/>
                  </a:lnTo>
                  <a:cubicBezTo>
                    <a:pt x="67" y="1837"/>
                    <a:pt x="0" y="2137"/>
                    <a:pt x="134" y="2337"/>
                  </a:cubicBezTo>
                  <a:lnTo>
                    <a:pt x="968" y="3705"/>
                  </a:lnTo>
                  <a:cubicBezTo>
                    <a:pt x="1055" y="3858"/>
                    <a:pt x="1215" y="3939"/>
                    <a:pt x="1371" y="3939"/>
                  </a:cubicBezTo>
                  <a:cubicBezTo>
                    <a:pt x="1452" y="3939"/>
                    <a:pt x="1533" y="3917"/>
                    <a:pt x="1601" y="3871"/>
                  </a:cubicBezTo>
                  <a:lnTo>
                    <a:pt x="4303" y="2237"/>
                  </a:lnTo>
                  <a:cubicBezTo>
                    <a:pt x="4537" y="2103"/>
                    <a:pt x="4603" y="1803"/>
                    <a:pt x="4470" y="1603"/>
                  </a:cubicBezTo>
                  <a:lnTo>
                    <a:pt x="3636" y="235"/>
                  </a:lnTo>
                  <a:cubicBezTo>
                    <a:pt x="3548" y="82"/>
                    <a:pt x="3403" y="1"/>
                    <a:pt x="3248" y="1"/>
                  </a:cubicBezTo>
                  <a:close/>
                </a:path>
              </a:pathLst>
            </a:custGeom>
            <a:solidFill>
              <a:srgbClr val="363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10"/>
            <p:cNvSpPr/>
            <p:nvPr/>
          </p:nvSpPr>
          <p:spPr>
            <a:xfrm>
              <a:off x="3992200" y="2702575"/>
              <a:ext cx="329425" cy="520700"/>
            </a:xfrm>
            <a:custGeom>
              <a:avLst/>
              <a:gdLst/>
              <a:ahLst/>
              <a:cxnLst/>
              <a:rect l="l" t="t" r="r" b="b"/>
              <a:pathLst>
                <a:path w="13177" h="20828" extrusionOk="0">
                  <a:moveTo>
                    <a:pt x="6621" y="1"/>
                  </a:moveTo>
                  <a:cubicBezTo>
                    <a:pt x="6305" y="1"/>
                    <a:pt x="5988" y="109"/>
                    <a:pt x="5804" y="326"/>
                  </a:cubicBezTo>
                  <a:cubicBezTo>
                    <a:pt x="5437" y="760"/>
                    <a:pt x="5471" y="2528"/>
                    <a:pt x="5471" y="3995"/>
                  </a:cubicBezTo>
                  <a:cubicBezTo>
                    <a:pt x="5504" y="5697"/>
                    <a:pt x="5471" y="7765"/>
                    <a:pt x="5237" y="7765"/>
                  </a:cubicBezTo>
                  <a:cubicBezTo>
                    <a:pt x="5237" y="7765"/>
                    <a:pt x="3536" y="8899"/>
                    <a:pt x="2802" y="10567"/>
                  </a:cubicBezTo>
                  <a:cubicBezTo>
                    <a:pt x="1968" y="12401"/>
                    <a:pt x="567" y="17272"/>
                    <a:pt x="300" y="18673"/>
                  </a:cubicBezTo>
                  <a:cubicBezTo>
                    <a:pt x="0" y="20441"/>
                    <a:pt x="567" y="20641"/>
                    <a:pt x="1101" y="20774"/>
                  </a:cubicBezTo>
                  <a:cubicBezTo>
                    <a:pt x="1205" y="20809"/>
                    <a:pt x="1302" y="20827"/>
                    <a:pt x="1396" y="20827"/>
                  </a:cubicBezTo>
                  <a:cubicBezTo>
                    <a:pt x="1931" y="20827"/>
                    <a:pt x="2304" y="20216"/>
                    <a:pt x="2702" y="18539"/>
                  </a:cubicBezTo>
                  <a:cubicBezTo>
                    <a:pt x="3469" y="15470"/>
                    <a:pt x="4370" y="10267"/>
                    <a:pt x="6505" y="10200"/>
                  </a:cubicBezTo>
                  <a:cubicBezTo>
                    <a:pt x="8640" y="10300"/>
                    <a:pt x="9707" y="15737"/>
                    <a:pt x="10508" y="18739"/>
                  </a:cubicBezTo>
                  <a:cubicBezTo>
                    <a:pt x="10908" y="20262"/>
                    <a:pt x="11245" y="20672"/>
                    <a:pt x="11740" y="20672"/>
                  </a:cubicBezTo>
                  <a:cubicBezTo>
                    <a:pt x="11863" y="20672"/>
                    <a:pt x="11996" y="20647"/>
                    <a:pt x="12142" y="20607"/>
                  </a:cubicBezTo>
                  <a:cubicBezTo>
                    <a:pt x="12642" y="20474"/>
                    <a:pt x="13176" y="20240"/>
                    <a:pt x="12776" y="18573"/>
                  </a:cubicBezTo>
                  <a:cubicBezTo>
                    <a:pt x="12342" y="16871"/>
                    <a:pt x="11208" y="12702"/>
                    <a:pt x="10341" y="10634"/>
                  </a:cubicBezTo>
                  <a:cubicBezTo>
                    <a:pt x="9607" y="8899"/>
                    <a:pt x="7839" y="7798"/>
                    <a:pt x="7839" y="7798"/>
                  </a:cubicBezTo>
                  <a:cubicBezTo>
                    <a:pt x="7605" y="7798"/>
                    <a:pt x="7639" y="5730"/>
                    <a:pt x="7672" y="4029"/>
                  </a:cubicBezTo>
                  <a:cubicBezTo>
                    <a:pt x="7739" y="2528"/>
                    <a:pt x="7806" y="793"/>
                    <a:pt x="7439" y="326"/>
                  </a:cubicBezTo>
                  <a:cubicBezTo>
                    <a:pt x="7255" y="109"/>
                    <a:pt x="6938" y="1"/>
                    <a:pt x="6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10"/>
            <p:cNvSpPr/>
            <p:nvPr/>
          </p:nvSpPr>
          <p:spPr>
            <a:xfrm>
              <a:off x="3585225" y="2028550"/>
              <a:ext cx="421175" cy="780925"/>
            </a:xfrm>
            <a:custGeom>
              <a:avLst/>
              <a:gdLst/>
              <a:ahLst/>
              <a:cxnLst/>
              <a:rect l="l" t="t" r="r" b="b"/>
              <a:pathLst>
                <a:path w="16847" h="31237" extrusionOk="0">
                  <a:moveTo>
                    <a:pt x="16846" y="1"/>
                  </a:moveTo>
                  <a:lnTo>
                    <a:pt x="14745" y="768"/>
                  </a:lnTo>
                  <a:lnTo>
                    <a:pt x="1" y="6806"/>
                  </a:lnTo>
                  <a:lnTo>
                    <a:pt x="434" y="18381"/>
                  </a:lnTo>
                  <a:lnTo>
                    <a:pt x="468" y="19081"/>
                  </a:lnTo>
                  <a:lnTo>
                    <a:pt x="468" y="19315"/>
                  </a:lnTo>
                  <a:lnTo>
                    <a:pt x="635" y="22784"/>
                  </a:lnTo>
                  <a:lnTo>
                    <a:pt x="635" y="22817"/>
                  </a:lnTo>
                  <a:lnTo>
                    <a:pt x="701" y="25086"/>
                  </a:lnTo>
                  <a:cubicBezTo>
                    <a:pt x="701" y="25086"/>
                    <a:pt x="301" y="30423"/>
                    <a:pt x="3870" y="31157"/>
                  </a:cubicBezTo>
                  <a:cubicBezTo>
                    <a:pt x="4124" y="31211"/>
                    <a:pt x="4383" y="31236"/>
                    <a:pt x="4648" y="31236"/>
                  </a:cubicBezTo>
                  <a:cubicBezTo>
                    <a:pt x="8934" y="31236"/>
                    <a:pt x="14411" y="24478"/>
                    <a:pt x="14945" y="23284"/>
                  </a:cubicBezTo>
                  <a:cubicBezTo>
                    <a:pt x="15178" y="22717"/>
                    <a:pt x="15945" y="17847"/>
                    <a:pt x="16312" y="13044"/>
                  </a:cubicBezTo>
                  <a:cubicBezTo>
                    <a:pt x="16346" y="12577"/>
                    <a:pt x="16379" y="12110"/>
                    <a:pt x="16412" y="11609"/>
                  </a:cubicBezTo>
                  <a:cubicBezTo>
                    <a:pt x="16446" y="11142"/>
                    <a:pt x="16479" y="10675"/>
                    <a:pt x="16513" y="10242"/>
                  </a:cubicBezTo>
                  <a:cubicBezTo>
                    <a:pt x="16546" y="9608"/>
                    <a:pt x="16546" y="9007"/>
                    <a:pt x="16579" y="8407"/>
                  </a:cubicBezTo>
                  <a:cubicBezTo>
                    <a:pt x="16746" y="3904"/>
                    <a:pt x="16846" y="1"/>
                    <a:pt x="16846"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10"/>
            <p:cNvSpPr/>
            <p:nvPr/>
          </p:nvSpPr>
          <p:spPr>
            <a:xfrm>
              <a:off x="3585225" y="2028550"/>
              <a:ext cx="421175" cy="495450"/>
            </a:xfrm>
            <a:custGeom>
              <a:avLst/>
              <a:gdLst/>
              <a:ahLst/>
              <a:cxnLst/>
              <a:rect l="l" t="t" r="r" b="b"/>
              <a:pathLst>
                <a:path w="16847" h="19818" extrusionOk="0">
                  <a:moveTo>
                    <a:pt x="16846" y="1"/>
                  </a:moveTo>
                  <a:lnTo>
                    <a:pt x="14745" y="768"/>
                  </a:lnTo>
                  <a:lnTo>
                    <a:pt x="1" y="6806"/>
                  </a:lnTo>
                  <a:lnTo>
                    <a:pt x="434" y="18381"/>
                  </a:lnTo>
                  <a:lnTo>
                    <a:pt x="468" y="19081"/>
                  </a:lnTo>
                  <a:cubicBezTo>
                    <a:pt x="1750" y="19550"/>
                    <a:pt x="3142" y="19818"/>
                    <a:pt x="4617" y="19818"/>
                  </a:cubicBezTo>
                  <a:cubicBezTo>
                    <a:pt x="5136" y="19818"/>
                    <a:pt x="5666" y="19785"/>
                    <a:pt x="6205" y="19715"/>
                  </a:cubicBezTo>
                  <a:cubicBezTo>
                    <a:pt x="10642" y="19181"/>
                    <a:pt x="13777" y="16413"/>
                    <a:pt x="16312" y="13044"/>
                  </a:cubicBezTo>
                  <a:cubicBezTo>
                    <a:pt x="16346" y="12577"/>
                    <a:pt x="16379" y="12110"/>
                    <a:pt x="16412" y="11609"/>
                  </a:cubicBezTo>
                  <a:cubicBezTo>
                    <a:pt x="16446" y="11142"/>
                    <a:pt x="16479" y="10675"/>
                    <a:pt x="16513" y="10242"/>
                  </a:cubicBezTo>
                  <a:cubicBezTo>
                    <a:pt x="16546" y="9608"/>
                    <a:pt x="16546" y="9007"/>
                    <a:pt x="16579" y="8407"/>
                  </a:cubicBezTo>
                  <a:cubicBezTo>
                    <a:pt x="16746" y="3904"/>
                    <a:pt x="16846" y="1"/>
                    <a:pt x="16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10"/>
            <p:cNvSpPr/>
            <p:nvPr/>
          </p:nvSpPr>
          <p:spPr>
            <a:xfrm>
              <a:off x="3216625" y="1738750"/>
              <a:ext cx="234375" cy="336550"/>
            </a:xfrm>
            <a:custGeom>
              <a:avLst/>
              <a:gdLst/>
              <a:ahLst/>
              <a:cxnLst/>
              <a:rect l="l" t="t" r="r" b="b"/>
              <a:pathLst>
                <a:path w="9375" h="13462" extrusionOk="0">
                  <a:moveTo>
                    <a:pt x="3749" y="1"/>
                  </a:moveTo>
                  <a:cubicBezTo>
                    <a:pt x="3557" y="1"/>
                    <a:pt x="3364" y="28"/>
                    <a:pt x="3170" y="85"/>
                  </a:cubicBezTo>
                  <a:lnTo>
                    <a:pt x="3136" y="85"/>
                  </a:lnTo>
                  <a:cubicBezTo>
                    <a:pt x="1" y="1052"/>
                    <a:pt x="1335" y="10659"/>
                    <a:pt x="4337" y="12727"/>
                  </a:cubicBezTo>
                  <a:cubicBezTo>
                    <a:pt x="4371" y="12727"/>
                    <a:pt x="4404" y="12760"/>
                    <a:pt x="4437" y="12760"/>
                  </a:cubicBezTo>
                  <a:cubicBezTo>
                    <a:pt x="5235" y="13272"/>
                    <a:pt x="5949" y="13461"/>
                    <a:pt x="6570" y="13461"/>
                  </a:cubicBezTo>
                  <a:cubicBezTo>
                    <a:pt x="8336" y="13461"/>
                    <a:pt x="9341" y="11927"/>
                    <a:pt x="9341" y="11927"/>
                  </a:cubicBezTo>
                  <a:lnTo>
                    <a:pt x="9374" y="6322"/>
                  </a:lnTo>
                  <a:cubicBezTo>
                    <a:pt x="9374" y="6322"/>
                    <a:pt x="6699" y="1"/>
                    <a:pt x="3749"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10"/>
            <p:cNvSpPr/>
            <p:nvPr/>
          </p:nvSpPr>
          <p:spPr>
            <a:xfrm>
              <a:off x="3305025" y="1810900"/>
              <a:ext cx="115950" cy="222425"/>
            </a:xfrm>
            <a:custGeom>
              <a:avLst/>
              <a:gdLst/>
              <a:ahLst/>
              <a:cxnLst/>
              <a:rect l="l" t="t" r="r" b="b"/>
              <a:pathLst>
                <a:path w="4638" h="8897" extrusionOk="0">
                  <a:moveTo>
                    <a:pt x="67" y="1"/>
                  </a:moveTo>
                  <a:cubicBezTo>
                    <a:pt x="34" y="1"/>
                    <a:pt x="1" y="67"/>
                    <a:pt x="34" y="101"/>
                  </a:cubicBezTo>
                  <a:cubicBezTo>
                    <a:pt x="2169" y="1535"/>
                    <a:pt x="2936" y="3970"/>
                    <a:pt x="3336" y="6405"/>
                  </a:cubicBezTo>
                  <a:cubicBezTo>
                    <a:pt x="2962" y="5632"/>
                    <a:pt x="2383" y="5064"/>
                    <a:pt x="1556" y="5064"/>
                  </a:cubicBezTo>
                  <a:cubicBezTo>
                    <a:pt x="1277" y="5064"/>
                    <a:pt x="971" y="5128"/>
                    <a:pt x="635" y="5271"/>
                  </a:cubicBezTo>
                  <a:cubicBezTo>
                    <a:pt x="568" y="5305"/>
                    <a:pt x="601" y="5438"/>
                    <a:pt x="668" y="5438"/>
                  </a:cubicBezTo>
                  <a:cubicBezTo>
                    <a:pt x="713" y="5436"/>
                    <a:pt x="757" y="5436"/>
                    <a:pt x="801" y="5436"/>
                  </a:cubicBezTo>
                  <a:cubicBezTo>
                    <a:pt x="1728" y="5436"/>
                    <a:pt x="2358" y="5779"/>
                    <a:pt x="2836" y="6639"/>
                  </a:cubicBezTo>
                  <a:cubicBezTo>
                    <a:pt x="3170" y="7273"/>
                    <a:pt x="3336" y="8040"/>
                    <a:pt x="3537" y="8740"/>
                  </a:cubicBezTo>
                  <a:cubicBezTo>
                    <a:pt x="3567" y="8845"/>
                    <a:pt x="3664" y="8896"/>
                    <a:pt x="3760" y="8896"/>
                  </a:cubicBezTo>
                  <a:cubicBezTo>
                    <a:pt x="3876" y="8896"/>
                    <a:pt x="3989" y="8820"/>
                    <a:pt x="3970" y="8674"/>
                  </a:cubicBezTo>
                  <a:cubicBezTo>
                    <a:pt x="3970" y="8640"/>
                    <a:pt x="3970" y="8640"/>
                    <a:pt x="3970" y="8607"/>
                  </a:cubicBezTo>
                  <a:cubicBezTo>
                    <a:pt x="4637" y="5638"/>
                    <a:pt x="3203" y="968"/>
                    <a:pt x="67"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10"/>
            <p:cNvSpPr/>
            <p:nvPr/>
          </p:nvSpPr>
          <p:spPr>
            <a:xfrm>
              <a:off x="3280850" y="1738750"/>
              <a:ext cx="170150" cy="336550"/>
            </a:xfrm>
            <a:custGeom>
              <a:avLst/>
              <a:gdLst/>
              <a:ahLst/>
              <a:cxnLst/>
              <a:rect l="l" t="t" r="r" b="b"/>
              <a:pathLst>
                <a:path w="6806" h="13462" extrusionOk="0">
                  <a:moveTo>
                    <a:pt x="1180" y="1"/>
                  </a:moveTo>
                  <a:cubicBezTo>
                    <a:pt x="988" y="1"/>
                    <a:pt x="795" y="28"/>
                    <a:pt x="601" y="85"/>
                  </a:cubicBezTo>
                  <a:cubicBezTo>
                    <a:pt x="0" y="2953"/>
                    <a:pt x="67" y="5922"/>
                    <a:pt x="634" y="8791"/>
                  </a:cubicBezTo>
                  <a:cubicBezTo>
                    <a:pt x="834" y="9825"/>
                    <a:pt x="1201" y="11293"/>
                    <a:pt x="1768" y="12727"/>
                  </a:cubicBezTo>
                  <a:cubicBezTo>
                    <a:pt x="1802" y="12727"/>
                    <a:pt x="1835" y="12760"/>
                    <a:pt x="1868" y="12760"/>
                  </a:cubicBezTo>
                  <a:cubicBezTo>
                    <a:pt x="2666" y="13272"/>
                    <a:pt x="3380" y="13461"/>
                    <a:pt x="4001" y="13461"/>
                  </a:cubicBezTo>
                  <a:cubicBezTo>
                    <a:pt x="5767" y="13461"/>
                    <a:pt x="6772" y="11927"/>
                    <a:pt x="6772" y="11927"/>
                  </a:cubicBezTo>
                  <a:lnTo>
                    <a:pt x="6805" y="6322"/>
                  </a:lnTo>
                  <a:cubicBezTo>
                    <a:pt x="6805" y="6322"/>
                    <a:pt x="4130" y="1"/>
                    <a:pt x="1180" y="1"/>
                  </a:cubicBezTo>
                  <a:close/>
                </a:path>
              </a:pathLst>
            </a:custGeom>
            <a:solidFill>
              <a:srgbClr val="734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10"/>
            <p:cNvSpPr/>
            <p:nvPr/>
          </p:nvSpPr>
          <p:spPr>
            <a:xfrm>
              <a:off x="3323375" y="1189325"/>
              <a:ext cx="982400" cy="1196025"/>
            </a:xfrm>
            <a:custGeom>
              <a:avLst/>
              <a:gdLst/>
              <a:ahLst/>
              <a:cxnLst/>
              <a:rect l="l" t="t" r="r" b="b"/>
              <a:pathLst>
                <a:path w="39296" h="47841" extrusionOk="0">
                  <a:moveTo>
                    <a:pt x="19311" y="1"/>
                  </a:moveTo>
                  <a:cubicBezTo>
                    <a:pt x="10466" y="1"/>
                    <a:pt x="685" y="5697"/>
                    <a:pt x="368" y="25197"/>
                  </a:cubicBezTo>
                  <a:cubicBezTo>
                    <a:pt x="1" y="45679"/>
                    <a:pt x="11475" y="47013"/>
                    <a:pt x="14945" y="47647"/>
                  </a:cubicBezTo>
                  <a:cubicBezTo>
                    <a:pt x="15529" y="47756"/>
                    <a:pt x="16367" y="47841"/>
                    <a:pt x="17379" y="47841"/>
                  </a:cubicBezTo>
                  <a:cubicBezTo>
                    <a:pt x="23187" y="47841"/>
                    <a:pt x="34725" y="45028"/>
                    <a:pt x="36827" y="27699"/>
                  </a:cubicBezTo>
                  <a:cubicBezTo>
                    <a:pt x="39295" y="7351"/>
                    <a:pt x="29855" y="680"/>
                    <a:pt x="20682" y="46"/>
                  </a:cubicBezTo>
                  <a:cubicBezTo>
                    <a:pt x="20228" y="16"/>
                    <a:pt x="19771" y="1"/>
                    <a:pt x="19311"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10"/>
            <p:cNvSpPr/>
            <p:nvPr/>
          </p:nvSpPr>
          <p:spPr>
            <a:xfrm>
              <a:off x="3811225" y="1852150"/>
              <a:ext cx="39200" cy="95775"/>
            </a:xfrm>
            <a:custGeom>
              <a:avLst/>
              <a:gdLst/>
              <a:ahLst/>
              <a:cxnLst/>
              <a:rect l="l" t="t" r="r" b="b"/>
              <a:pathLst>
                <a:path w="1568" h="3831" extrusionOk="0">
                  <a:moveTo>
                    <a:pt x="477" y="0"/>
                  </a:moveTo>
                  <a:cubicBezTo>
                    <a:pt x="471" y="0"/>
                    <a:pt x="468" y="6"/>
                    <a:pt x="468" y="19"/>
                  </a:cubicBezTo>
                  <a:cubicBezTo>
                    <a:pt x="34" y="1286"/>
                    <a:pt x="1" y="3421"/>
                    <a:pt x="1535" y="3821"/>
                  </a:cubicBezTo>
                  <a:cubicBezTo>
                    <a:pt x="1541" y="3828"/>
                    <a:pt x="1546" y="3830"/>
                    <a:pt x="1550" y="3830"/>
                  </a:cubicBezTo>
                  <a:cubicBezTo>
                    <a:pt x="1567" y="3830"/>
                    <a:pt x="1562" y="3782"/>
                    <a:pt x="1535" y="3755"/>
                  </a:cubicBezTo>
                  <a:cubicBezTo>
                    <a:pt x="334" y="3154"/>
                    <a:pt x="334" y="1520"/>
                    <a:pt x="534" y="152"/>
                  </a:cubicBezTo>
                  <a:cubicBezTo>
                    <a:pt x="561" y="98"/>
                    <a:pt x="501" y="0"/>
                    <a:pt x="477" y="0"/>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10"/>
            <p:cNvSpPr/>
            <p:nvPr/>
          </p:nvSpPr>
          <p:spPr>
            <a:xfrm>
              <a:off x="3802600" y="1820025"/>
              <a:ext cx="110825" cy="112675"/>
            </a:xfrm>
            <a:custGeom>
              <a:avLst/>
              <a:gdLst/>
              <a:ahLst/>
              <a:cxnLst/>
              <a:rect l="l" t="t" r="r" b="b"/>
              <a:pathLst>
                <a:path w="4433" h="4507" extrusionOk="0">
                  <a:moveTo>
                    <a:pt x="2151" y="1"/>
                  </a:moveTo>
                  <a:cubicBezTo>
                    <a:pt x="305" y="1"/>
                    <a:pt x="1" y="4407"/>
                    <a:pt x="2013" y="4506"/>
                  </a:cubicBezTo>
                  <a:cubicBezTo>
                    <a:pt x="2029" y="4506"/>
                    <a:pt x="2044" y="4507"/>
                    <a:pt x="2059" y="4507"/>
                  </a:cubicBezTo>
                  <a:cubicBezTo>
                    <a:pt x="4120" y="4507"/>
                    <a:pt x="4432" y="69"/>
                    <a:pt x="2214" y="3"/>
                  </a:cubicBezTo>
                  <a:cubicBezTo>
                    <a:pt x="2193" y="2"/>
                    <a:pt x="2172" y="1"/>
                    <a:pt x="2151" y="1"/>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10"/>
            <p:cNvSpPr/>
            <p:nvPr/>
          </p:nvSpPr>
          <p:spPr>
            <a:xfrm>
              <a:off x="3530500" y="1832450"/>
              <a:ext cx="43925" cy="92950"/>
            </a:xfrm>
            <a:custGeom>
              <a:avLst/>
              <a:gdLst/>
              <a:ahLst/>
              <a:cxnLst/>
              <a:rect l="l" t="t" r="r" b="b"/>
              <a:pathLst>
                <a:path w="1757" h="3718" extrusionOk="0">
                  <a:moveTo>
                    <a:pt x="1453" y="1"/>
                  </a:moveTo>
                  <a:cubicBezTo>
                    <a:pt x="1435" y="1"/>
                    <a:pt x="1356" y="110"/>
                    <a:pt x="1356" y="139"/>
                  </a:cubicBezTo>
                  <a:cubicBezTo>
                    <a:pt x="1456" y="1540"/>
                    <a:pt x="1289" y="3142"/>
                    <a:pt x="55" y="3642"/>
                  </a:cubicBezTo>
                  <a:cubicBezTo>
                    <a:pt x="1" y="3669"/>
                    <a:pt x="12" y="3718"/>
                    <a:pt x="36" y="3718"/>
                  </a:cubicBezTo>
                  <a:cubicBezTo>
                    <a:pt x="42" y="3718"/>
                    <a:pt x="49" y="3715"/>
                    <a:pt x="55" y="3709"/>
                  </a:cubicBezTo>
                  <a:cubicBezTo>
                    <a:pt x="1589" y="3475"/>
                    <a:pt x="1756" y="1340"/>
                    <a:pt x="1456" y="6"/>
                  </a:cubicBezTo>
                  <a:cubicBezTo>
                    <a:pt x="1456" y="2"/>
                    <a:pt x="1455" y="1"/>
                    <a:pt x="1453" y="1"/>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10"/>
            <p:cNvSpPr/>
            <p:nvPr/>
          </p:nvSpPr>
          <p:spPr>
            <a:xfrm>
              <a:off x="3477575" y="1797500"/>
              <a:ext cx="104475" cy="111900"/>
            </a:xfrm>
            <a:custGeom>
              <a:avLst/>
              <a:gdLst/>
              <a:ahLst/>
              <a:cxnLst/>
              <a:rect l="l" t="t" r="r" b="b"/>
              <a:pathLst>
                <a:path w="4179" h="4476" extrusionOk="0">
                  <a:moveTo>
                    <a:pt x="2209" y="0"/>
                  </a:moveTo>
                  <a:cubicBezTo>
                    <a:pt x="68" y="0"/>
                    <a:pt x="1" y="4374"/>
                    <a:pt x="2072" y="4473"/>
                  </a:cubicBezTo>
                  <a:cubicBezTo>
                    <a:pt x="2102" y="4475"/>
                    <a:pt x="2131" y="4476"/>
                    <a:pt x="2160" y="4476"/>
                  </a:cubicBezTo>
                  <a:cubicBezTo>
                    <a:pt x="4109" y="4476"/>
                    <a:pt x="4179" y="102"/>
                    <a:pt x="2305" y="3"/>
                  </a:cubicBezTo>
                  <a:cubicBezTo>
                    <a:pt x="2273" y="1"/>
                    <a:pt x="2241" y="0"/>
                    <a:pt x="2209" y="0"/>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10"/>
            <p:cNvSpPr/>
            <p:nvPr/>
          </p:nvSpPr>
          <p:spPr>
            <a:xfrm>
              <a:off x="3724500" y="2176125"/>
              <a:ext cx="85925" cy="46375"/>
            </a:xfrm>
            <a:custGeom>
              <a:avLst/>
              <a:gdLst/>
              <a:ahLst/>
              <a:cxnLst/>
              <a:rect l="l" t="t" r="r" b="b"/>
              <a:pathLst>
                <a:path w="3437" h="1855" extrusionOk="0">
                  <a:moveTo>
                    <a:pt x="3332" y="1"/>
                  </a:moveTo>
                  <a:cubicBezTo>
                    <a:pt x="3306" y="1"/>
                    <a:pt x="3281" y="12"/>
                    <a:pt x="3269" y="36"/>
                  </a:cubicBezTo>
                  <a:cubicBezTo>
                    <a:pt x="2902" y="503"/>
                    <a:pt x="2569" y="1103"/>
                    <a:pt x="1968" y="1236"/>
                  </a:cubicBezTo>
                  <a:cubicBezTo>
                    <a:pt x="1824" y="1270"/>
                    <a:pt x="1669" y="1285"/>
                    <a:pt x="1508" y="1285"/>
                  </a:cubicBezTo>
                  <a:cubicBezTo>
                    <a:pt x="1038" y="1285"/>
                    <a:pt x="523" y="1161"/>
                    <a:pt x="100" y="1036"/>
                  </a:cubicBezTo>
                  <a:cubicBezTo>
                    <a:pt x="34" y="1036"/>
                    <a:pt x="0" y="1103"/>
                    <a:pt x="34" y="1136"/>
                  </a:cubicBezTo>
                  <a:cubicBezTo>
                    <a:pt x="438" y="1591"/>
                    <a:pt x="1090" y="1854"/>
                    <a:pt x="1716" y="1854"/>
                  </a:cubicBezTo>
                  <a:cubicBezTo>
                    <a:pt x="1917" y="1854"/>
                    <a:pt x="2115" y="1827"/>
                    <a:pt x="2302" y="1770"/>
                  </a:cubicBezTo>
                  <a:cubicBezTo>
                    <a:pt x="3069" y="1537"/>
                    <a:pt x="3336" y="836"/>
                    <a:pt x="3436" y="102"/>
                  </a:cubicBezTo>
                  <a:cubicBezTo>
                    <a:pt x="3436" y="38"/>
                    <a:pt x="3381" y="1"/>
                    <a:pt x="3332" y="1"/>
                  </a:cubicBezTo>
                  <a:close/>
                </a:path>
              </a:pathLst>
            </a:custGeom>
            <a:solidFill>
              <a:srgbClr val="734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10"/>
            <p:cNvSpPr/>
            <p:nvPr/>
          </p:nvSpPr>
          <p:spPr>
            <a:xfrm>
              <a:off x="3486675" y="1648300"/>
              <a:ext cx="105250" cy="56925"/>
            </a:xfrm>
            <a:custGeom>
              <a:avLst/>
              <a:gdLst/>
              <a:ahLst/>
              <a:cxnLst/>
              <a:rect l="l" t="t" r="r" b="b"/>
              <a:pathLst>
                <a:path w="4210" h="2277" extrusionOk="0">
                  <a:moveTo>
                    <a:pt x="4043" y="0"/>
                  </a:moveTo>
                  <a:cubicBezTo>
                    <a:pt x="4009" y="0"/>
                    <a:pt x="4009" y="0"/>
                    <a:pt x="4009" y="33"/>
                  </a:cubicBezTo>
                  <a:cubicBezTo>
                    <a:pt x="3943" y="100"/>
                    <a:pt x="4009" y="267"/>
                    <a:pt x="4009" y="334"/>
                  </a:cubicBezTo>
                  <a:cubicBezTo>
                    <a:pt x="4043" y="467"/>
                    <a:pt x="4043" y="600"/>
                    <a:pt x="4009" y="701"/>
                  </a:cubicBezTo>
                  <a:cubicBezTo>
                    <a:pt x="4009" y="734"/>
                    <a:pt x="4009" y="767"/>
                    <a:pt x="4009" y="801"/>
                  </a:cubicBezTo>
                  <a:cubicBezTo>
                    <a:pt x="3976" y="701"/>
                    <a:pt x="3943" y="600"/>
                    <a:pt x="3876" y="534"/>
                  </a:cubicBezTo>
                  <a:cubicBezTo>
                    <a:pt x="3550" y="161"/>
                    <a:pt x="3127" y="49"/>
                    <a:pt x="2685" y="49"/>
                  </a:cubicBezTo>
                  <a:cubicBezTo>
                    <a:pt x="2494" y="49"/>
                    <a:pt x="2300" y="70"/>
                    <a:pt x="2108" y="100"/>
                  </a:cubicBezTo>
                  <a:cubicBezTo>
                    <a:pt x="1408" y="234"/>
                    <a:pt x="874" y="500"/>
                    <a:pt x="440" y="1034"/>
                  </a:cubicBezTo>
                  <a:cubicBezTo>
                    <a:pt x="0" y="1537"/>
                    <a:pt x="449" y="2277"/>
                    <a:pt x="1032" y="2277"/>
                  </a:cubicBezTo>
                  <a:cubicBezTo>
                    <a:pt x="1068" y="2277"/>
                    <a:pt x="1104" y="2274"/>
                    <a:pt x="1141" y="2268"/>
                  </a:cubicBezTo>
                  <a:cubicBezTo>
                    <a:pt x="1608" y="2235"/>
                    <a:pt x="2041" y="2102"/>
                    <a:pt x="2508" y="2001"/>
                  </a:cubicBezTo>
                  <a:cubicBezTo>
                    <a:pt x="3042" y="1868"/>
                    <a:pt x="3476" y="1835"/>
                    <a:pt x="3876" y="1434"/>
                  </a:cubicBezTo>
                  <a:cubicBezTo>
                    <a:pt x="3909" y="1368"/>
                    <a:pt x="3943" y="1301"/>
                    <a:pt x="3976" y="1268"/>
                  </a:cubicBezTo>
                  <a:cubicBezTo>
                    <a:pt x="4076" y="1101"/>
                    <a:pt x="4143" y="934"/>
                    <a:pt x="4176" y="734"/>
                  </a:cubicBezTo>
                  <a:cubicBezTo>
                    <a:pt x="4210" y="600"/>
                    <a:pt x="4210" y="467"/>
                    <a:pt x="4176" y="334"/>
                  </a:cubicBezTo>
                  <a:cubicBezTo>
                    <a:pt x="4176" y="234"/>
                    <a:pt x="4143" y="67"/>
                    <a:pt x="4043"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10"/>
            <p:cNvSpPr/>
            <p:nvPr/>
          </p:nvSpPr>
          <p:spPr>
            <a:xfrm>
              <a:off x="3831250" y="1670500"/>
              <a:ext cx="100950" cy="59925"/>
            </a:xfrm>
            <a:custGeom>
              <a:avLst/>
              <a:gdLst/>
              <a:ahLst/>
              <a:cxnLst/>
              <a:rect l="l" t="t" r="r" b="b"/>
              <a:pathLst>
                <a:path w="4038" h="2397" extrusionOk="0">
                  <a:moveTo>
                    <a:pt x="1322" y="0"/>
                  </a:moveTo>
                  <a:cubicBezTo>
                    <a:pt x="937" y="0"/>
                    <a:pt x="566" y="101"/>
                    <a:pt x="267" y="380"/>
                  </a:cubicBezTo>
                  <a:cubicBezTo>
                    <a:pt x="67" y="580"/>
                    <a:pt x="0" y="1047"/>
                    <a:pt x="200" y="1280"/>
                  </a:cubicBezTo>
                  <a:cubicBezTo>
                    <a:pt x="534" y="1714"/>
                    <a:pt x="967" y="1781"/>
                    <a:pt x="1501" y="1947"/>
                  </a:cubicBezTo>
                  <a:cubicBezTo>
                    <a:pt x="1968" y="2114"/>
                    <a:pt x="2368" y="2281"/>
                    <a:pt x="2835" y="2381"/>
                  </a:cubicBezTo>
                  <a:cubicBezTo>
                    <a:pt x="2887" y="2392"/>
                    <a:pt x="2938" y="2397"/>
                    <a:pt x="2988" y="2397"/>
                  </a:cubicBezTo>
                  <a:cubicBezTo>
                    <a:pt x="3560" y="2397"/>
                    <a:pt x="4037" y="1735"/>
                    <a:pt x="3669" y="1214"/>
                  </a:cubicBezTo>
                  <a:cubicBezTo>
                    <a:pt x="3269" y="646"/>
                    <a:pt x="2769" y="313"/>
                    <a:pt x="2102" y="113"/>
                  </a:cubicBezTo>
                  <a:cubicBezTo>
                    <a:pt x="1847" y="46"/>
                    <a:pt x="1581" y="0"/>
                    <a:pt x="1322"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10"/>
            <p:cNvSpPr/>
            <p:nvPr/>
          </p:nvSpPr>
          <p:spPr>
            <a:xfrm>
              <a:off x="3591075" y="2021900"/>
              <a:ext cx="200150" cy="145800"/>
            </a:xfrm>
            <a:custGeom>
              <a:avLst/>
              <a:gdLst/>
              <a:ahLst/>
              <a:cxnLst/>
              <a:rect l="l" t="t" r="r" b="b"/>
              <a:pathLst>
                <a:path w="8006" h="5832" extrusionOk="0">
                  <a:moveTo>
                    <a:pt x="7005" y="0"/>
                  </a:moveTo>
                  <a:cubicBezTo>
                    <a:pt x="7005" y="0"/>
                    <a:pt x="4270" y="2368"/>
                    <a:pt x="0" y="2469"/>
                  </a:cubicBezTo>
                  <a:cubicBezTo>
                    <a:pt x="0" y="2469"/>
                    <a:pt x="1468" y="4637"/>
                    <a:pt x="3569" y="5471"/>
                  </a:cubicBezTo>
                  <a:cubicBezTo>
                    <a:pt x="4091" y="5697"/>
                    <a:pt x="4643" y="5832"/>
                    <a:pt x="5226" y="5832"/>
                  </a:cubicBezTo>
                  <a:cubicBezTo>
                    <a:pt x="5501" y="5832"/>
                    <a:pt x="5783" y="5802"/>
                    <a:pt x="6071" y="5738"/>
                  </a:cubicBezTo>
                  <a:cubicBezTo>
                    <a:pt x="7906" y="5337"/>
                    <a:pt x="8006" y="3669"/>
                    <a:pt x="7739" y="2202"/>
                  </a:cubicBezTo>
                  <a:cubicBezTo>
                    <a:pt x="7506" y="1034"/>
                    <a:pt x="7005" y="0"/>
                    <a:pt x="7005" y="0"/>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10"/>
            <p:cNvSpPr/>
            <p:nvPr/>
          </p:nvSpPr>
          <p:spPr>
            <a:xfrm>
              <a:off x="3680300" y="2076925"/>
              <a:ext cx="110925" cy="90775"/>
            </a:xfrm>
            <a:custGeom>
              <a:avLst/>
              <a:gdLst/>
              <a:ahLst/>
              <a:cxnLst/>
              <a:rect l="l" t="t" r="r" b="b"/>
              <a:pathLst>
                <a:path w="4437" h="3631" extrusionOk="0">
                  <a:moveTo>
                    <a:pt x="4170" y="1"/>
                  </a:moveTo>
                  <a:lnTo>
                    <a:pt x="4170" y="1"/>
                  </a:lnTo>
                  <a:cubicBezTo>
                    <a:pt x="2202" y="134"/>
                    <a:pt x="234" y="1402"/>
                    <a:pt x="0" y="3270"/>
                  </a:cubicBezTo>
                  <a:cubicBezTo>
                    <a:pt x="522" y="3496"/>
                    <a:pt x="1074" y="3631"/>
                    <a:pt x="1657" y="3631"/>
                  </a:cubicBezTo>
                  <a:cubicBezTo>
                    <a:pt x="1932" y="3631"/>
                    <a:pt x="2214" y="3601"/>
                    <a:pt x="2502" y="3537"/>
                  </a:cubicBezTo>
                  <a:cubicBezTo>
                    <a:pt x="4337" y="3136"/>
                    <a:pt x="4437" y="1468"/>
                    <a:pt x="4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10"/>
            <p:cNvSpPr/>
            <p:nvPr/>
          </p:nvSpPr>
          <p:spPr>
            <a:xfrm>
              <a:off x="3872100" y="1826600"/>
              <a:ext cx="73425" cy="48650"/>
            </a:xfrm>
            <a:custGeom>
              <a:avLst/>
              <a:gdLst/>
              <a:ahLst/>
              <a:cxnLst/>
              <a:rect l="l" t="t" r="r" b="b"/>
              <a:pathLst>
                <a:path w="2937" h="1946" extrusionOk="0">
                  <a:moveTo>
                    <a:pt x="202" y="0"/>
                  </a:moveTo>
                  <a:cubicBezTo>
                    <a:pt x="84" y="0"/>
                    <a:pt x="1" y="174"/>
                    <a:pt x="1" y="307"/>
                  </a:cubicBezTo>
                  <a:cubicBezTo>
                    <a:pt x="161" y="1172"/>
                    <a:pt x="660" y="1945"/>
                    <a:pt x="1468" y="1945"/>
                  </a:cubicBezTo>
                  <a:cubicBezTo>
                    <a:pt x="1501" y="1945"/>
                    <a:pt x="1534" y="1944"/>
                    <a:pt x="1568" y="1941"/>
                  </a:cubicBezTo>
                  <a:cubicBezTo>
                    <a:pt x="2502" y="1874"/>
                    <a:pt x="2903" y="1041"/>
                    <a:pt x="2936" y="173"/>
                  </a:cubicBezTo>
                  <a:cubicBezTo>
                    <a:pt x="2936" y="124"/>
                    <a:pt x="2918" y="93"/>
                    <a:pt x="2896" y="93"/>
                  </a:cubicBezTo>
                  <a:cubicBezTo>
                    <a:pt x="2887" y="93"/>
                    <a:pt x="2878" y="98"/>
                    <a:pt x="2869" y="107"/>
                  </a:cubicBezTo>
                  <a:cubicBezTo>
                    <a:pt x="2509" y="497"/>
                    <a:pt x="2121" y="888"/>
                    <a:pt x="1632" y="888"/>
                  </a:cubicBezTo>
                  <a:cubicBezTo>
                    <a:pt x="1579" y="888"/>
                    <a:pt x="1524" y="884"/>
                    <a:pt x="1468" y="874"/>
                  </a:cubicBezTo>
                  <a:cubicBezTo>
                    <a:pt x="1001" y="807"/>
                    <a:pt x="668" y="307"/>
                    <a:pt x="301" y="40"/>
                  </a:cubicBezTo>
                  <a:cubicBezTo>
                    <a:pt x="266" y="12"/>
                    <a:pt x="233" y="0"/>
                    <a:pt x="202" y="0"/>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10"/>
            <p:cNvSpPr/>
            <p:nvPr/>
          </p:nvSpPr>
          <p:spPr>
            <a:xfrm>
              <a:off x="3450975" y="1797225"/>
              <a:ext cx="67325" cy="51000"/>
            </a:xfrm>
            <a:custGeom>
              <a:avLst/>
              <a:gdLst/>
              <a:ahLst/>
              <a:cxnLst/>
              <a:rect l="l" t="t" r="r" b="b"/>
              <a:pathLst>
                <a:path w="2693" h="2040" extrusionOk="0">
                  <a:moveTo>
                    <a:pt x="108" y="1"/>
                  </a:moveTo>
                  <a:cubicBezTo>
                    <a:pt x="85" y="1"/>
                    <a:pt x="67" y="32"/>
                    <a:pt x="67" y="81"/>
                  </a:cubicBezTo>
                  <a:cubicBezTo>
                    <a:pt x="0" y="948"/>
                    <a:pt x="300" y="1849"/>
                    <a:pt x="1101" y="2015"/>
                  </a:cubicBezTo>
                  <a:cubicBezTo>
                    <a:pt x="1175" y="2032"/>
                    <a:pt x="1247" y="2039"/>
                    <a:pt x="1318" y="2039"/>
                  </a:cubicBezTo>
                  <a:cubicBezTo>
                    <a:pt x="1974" y="2039"/>
                    <a:pt x="2455" y="1365"/>
                    <a:pt x="2635" y="581"/>
                  </a:cubicBezTo>
                  <a:cubicBezTo>
                    <a:pt x="2692" y="468"/>
                    <a:pt x="2605" y="259"/>
                    <a:pt x="2496" y="259"/>
                  </a:cubicBezTo>
                  <a:cubicBezTo>
                    <a:pt x="2476" y="259"/>
                    <a:pt x="2456" y="266"/>
                    <a:pt x="2435" y="281"/>
                  </a:cubicBezTo>
                  <a:cubicBezTo>
                    <a:pt x="2068" y="514"/>
                    <a:pt x="1701" y="948"/>
                    <a:pt x="1268" y="981"/>
                  </a:cubicBezTo>
                  <a:cubicBezTo>
                    <a:pt x="801" y="981"/>
                    <a:pt x="434" y="481"/>
                    <a:pt x="134" y="14"/>
                  </a:cubicBezTo>
                  <a:cubicBezTo>
                    <a:pt x="125" y="5"/>
                    <a:pt x="116" y="1"/>
                    <a:pt x="108" y="1"/>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10"/>
            <p:cNvSpPr/>
            <p:nvPr/>
          </p:nvSpPr>
          <p:spPr>
            <a:xfrm>
              <a:off x="3295025" y="1672475"/>
              <a:ext cx="319425" cy="320250"/>
            </a:xfrm>
            <a:custGeom>
              <a:avLst/>
              <a:gdLst/>
              <a:ahLst/>
              <a:cxnLst/>
              <a:rect l="l" t="t" r="r" b="b"/>
              <a:pathLst>
                <a:path w="12777" h="12810" fill="none" extrusionOk="0">
                  <a:moveTo>
                    <a:pt x="12776" y="6405"/>
                  </a:moveTo>
                  <a:cubicBezTo>
                    <a:pt x="12776" y="9941"/>
                    <a:pt x="9908" y="12810"/>
                    <a:pt x="6372" y="12810"/>
                  </a:cubicBezTo>
                  <a:cubicBezTo>
                    <a:pt x="2836" y="12810"/>
                    <a:pt x="0" y="9941"/>
                    <a:pt x="0" y="6405"/>
                  </a:cubicBezTo>
                  <a:cubicBezTo>
                    <a:pt x="0" y="2869"/>
                    <a:pt x="2836" y="0"/>
                    <a:pt x="6372" y="0"/>
                  </a:cubicBezTo>
                  <a:cubicBezTo>
                    <a:pt x="9908" y="0"/>
                    <a:pt x="12776" y="2869"/>
                    <a:pt x="12776" y="6405"/>
                  </a:cubicBezTo>
                  <a:close/>
                </a:path>
              </a:pathLst>
            </a:custGeom>
            <a:noFill/>
            <a:ln w="1250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10"/>
            <p:cNvSpPr/>
            <p:nvPr/>
          </p:nvSpPr>
          <p:spPr>
            <a:xfrm>
              <a:off x="3581450" y="1647900"/>
              <a:ext cx="181900" cy="422250"/>
            </a:xfrm>
            <a:custGeom>
              <a:avLst/>
              <a:gdLst/>
              <a:ahLst/>
              <a:cxnLst/>
              <a:rect l="l" t="t" r="r" b="b"/>
              <a:pathLst>
                <a:path w="7276" h="16890" extrusionOk="0">
                  <a:moveTo>
                    <a:pt x="2899" y="0"/>
                  </a:moveTo>
                  <a:cubicBezTo>
                    <a:pt x="2850" y="0"/>
                    <a:pt x="2801" y="27"/>
                    <a:pt x="2787" y="83"/>
                  </a:cubicBezTo>
                  <a:cubicBezTo>
                    <a:pt x="1253" y="4453"/>
                    <a:pt x="619" y="9456"/>
                    <a:pt x="18" y="13959"/>
                  </a:cubicBezTo>
                  <a:cubicBezTo>
                    <a:pt x="1" y="14108"/>
                    <a:pt x="126" y="14165"/>
                    <a:pt x="327" y="14165"/>
                  </a:cubicBezTo>
                  <a:cubicBezTo>
                    <a:pt x="892" y="14165"/>
                    <a:pt x="2058" y="13715"/>
                    <a:pt x="2353" y="13592"/>
                  </a:cubicBezTo>
                  <a:lnTo>
                    <a:pt x="2353" y="13592"/>
                  </a:lnTo>
                  <a:cubicBezTo>
                    <a:pt x="2353" y="13593"/>
                    <a:pt x="2086" y="15694"/>
                    <a:pt x="2086" y="16661"/>
                  </a:cubicBezTo>
                  <a:cubicBezTo>
                    <a:pt x="2086" y="16761"/>
                    <a:pt x="2320" y="16828"/>
                    <a:pt x="2654" y="16828"/>
                  </a:cubicBezTo>
                  <a:lnTo>
                    <a:pt x="2687" y="16828"/>
                  </a:lnTo>
                  <a:cubicBezTo>
                    <a:pt x="2955" y="16869"/>
                    <a:pt x="3223" y="16890"/>
                    <a:pt x="3489" y="16890"/>
                  </a:cubicBezTo>
                  <a:cubicBezTo>
                    <a:pt x="4950" y="16890"/>
                    <a:pt x="6349" y="16273"/>
                    <a:pt x="7223" y="15060"/>
                  </a:cubicBezTo>
                  <a:cubicBezTo>
                    <a:pt x="7275" y="14983"/>
                    <a:pt x="7207" y="14905"/>
                    <a:pt x="7142" y="14905"/>
                  </a:cubicBezTo>
                  <a:cubicBezTo>
                    <a:pt x="7124" y="14905"/>
                    <a:pt x="7105" y="14912"/>
                    <a:pt x="7090" y="14927"/>
                  </a:cubicBezTo>
                  <a:cubicBezTo>
                    <a:pt x="5789" y="15894"/>
                    <a:pt x="4355" y="16128"/>
                    <a:pt x="2820" y="16161"/>
                  </a:cubicBezTo>
                  <a:cubicBezTo>
                    <a:pt x="2754" y="15894"/>
                    <a:pt x="3421" y="12625"/>
                    <a:pt x="3254" y="12592"/>
                  </a:cubicBezTo>
                  <a:cubicBezTo>
                    <a:pt x="3231" y="12590"/>
                    <a:pt x="3207" y="12590"/>
                    <a:pt x="3182" y="12590"/>
                  </a:cubicBezTo>
                  <a:cubicBezTo>
                    <a:pt x="2629" y="12590"/>
                    <a:pt x="1626" y="12934"/>
                    <a:pt x="1019" y="13125"/>
                  </a:cubicBezTo>
                  <a:cubicBezTo>
                    <a:pt x="1486" y="8756"/>
                    <a:pt x="2654" y="4486"/>
                    <a:pt x="3020" y="149"/>
                  </a:cubicBezTo>
                  <a:cubicBezTo>
                    <a:pt x="3040" y="52"/>
                    <a:pt x="2969" y="0"/>
                    <a:pt x="2899"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10"/>
            <p:cNvSpPr/>
            <p:nvPr/>
          </p:nvSpPr>
          <p:spPr>
            <a:xfrm>
              <a:off x="3600250" y="1754700"/>
              <a:ext cx="143600" cy="40325"/>
            </a:xfrm>
            <a:custGeom>
              <a:avLst/>
              <a:gdLst/>
              <a:ahLst/>
              <a:cxnLst/>
              <a:rect l="l" t="t" r="r" b="b"/>
              <a:pathLst>
                <a:path w="5744" h="1613" extrusionOk="0">
                  <a:moveTo>
                    <a:pt x="2261" y="1"/>
                  </a:moveTo>
                  <a:cubicBezTo>
                    <a:pt x="1985" y="1"/>
                    <a:pt x="1710" y="25"/>
                    <a:pt x="1435" y="80"/>
                  </a:cubicBezTo>
                  <a:cubicBezTo>
                    <a:pt x="1001" y="181"/>
                    <a:pt x="367" y="347"/>
                    <a:pt x="100" y="714"/>
                  </a:cubicBezTo>
                  <a:cubicBezTo>
                    <a:pt x="0" y="814"/>
                    <a:pt x="34" y="981"/>
                    <a:pt x="200" y="981"/>
                  </a:cubicBezTo>
                  <a:cubicBezTo>
                    <a:pt x="634" y="948"/>
                    <a:pt x="1034" y="748"/>
                    <a:pt x="1435" y="681"/>
                  </a:cubicBezTo>
                  <a:cubicBezTo>
                    <a:pt x="1703" y="640"/>
                    <a:pt x="1971" y="611"/>
                    <a:pt x="2231" y="611"/>
                  </a:cubicBezTo>
                  <a:cubicBezTo>
                    <a:pt x="2391" y="611"/>
                    <a:pt x="2549" y="622"/>
                    <a:pt x="2702" y="648"/>
                  </a:cubicBezTo>
                  <a:cubicBezTo>
                    <a:pt x="3136" y="681"/>
                    <a:pt x="3569" y="814"/>
                    <a:pt x="4003" y="948"/>
                  </a:cubicBezTo>
                  <a:cubicBezTo>
                    <a:pt x="4337" y="1048"/>
                    <a:pt x="4837" y="1181"/>
                    <a:pt x="5070" y="1481"/>
                  </a:cubicBezTo>
                  <a:cubicBezTo>
                    <a:pt x="5142" y="1573"/>
                    <a:pt x="5238" y="1612"/>
                    <a:pt x="5332" y="1612"/>
                  </a:cubicBezTo>
                  <a:cubicBezTo>
                    <a:pt x="5545" y="1612"/>
                    <a:pt x="5743" y="1413"/>
                    <a:pt x="5604" y="1181"/>
                  </a:cubicBezTo>
                  <a:cubicBezTo>
                    <a:pt x="5337" y="781"/>
                    <a:pt x="4937" y="614"/>
                    <a:pt x="4503" y="447"/>
                  </a:cubicBezTo>
                  <a:cubicBezTo>
                    <a:pt x="4003" y="281"/>
                    <a:pt x="3469" y="114"/>
                    <a:pt x="2936" y="47"/>
                  </a:cubicBezTo>
                  <a:cubicBezTo>
                    <a:pt x="2711" y="17"/>
                    <a:pt x="2486" y="1"/>
                    <a:pt x="22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10"/>
            <p:cNvSpPr/>
            <p:nvPr/>
          </p:nvSpPr>
          <p:spPr>
            <a:xfrm>
              <a:off x="4039725" y="1810900"/>
              <a:ext cx="226850" cy="21000"/>
            </a:xfrm>
            <a:custGeom>
              <a:avLst/>
              <a:gdLst/>
              <a:ahLst/>
              <a:cxnLst/>
              <a:rect l="l" t="t" r="r" b="b"/>
              <a:pathLst>
                <a:path w="9074" h="840" extrusionOk="0">
                  <a:moveTo>
                    <a:pt x="8006" y="1"/>
                  </a:moveTo>
                  <a:cubicBezTo>
                    <a:pt x="7639" y="1"/>
                    <a:pt x="7239" y="1"/>
                    <a:pt x="6872" y="34"/>
                  </a:cubicBezTo>
                  <a:cubicBezTo>
                    <a:pt x="6105" y="34"/>
                    <a:pt x="5371" y="67"/>
                    <a:pt x="4637" y="101"/>
                  </a:cubicBezTo>
                  <a:cubicBezTo>
                    <a:pt x="3903" y="134"/>
                    <a:pt x="3136" y="134"/>
                    <a:pt x="2402" y="201"/>
                  </a:cubicBezTo>
                  <a:cubicBezTo>
                    <a:pt x="2035" y="201"/>
                    <a:pt x="1635" y="234"/>
                    <a:pt x="1268" y="268"/>
                  </a:cubicBezTo>
                  <a:cubicBezTo>
                    <a:pt x="901" y="268"/>
                    <a:pt x="534" y="301"/>
                    <a:pt x="167" y="434"/>
                  </a:cubicBezTo>
                  <a:cubicBezTo>
                    <a:pt x="34" y="501"/>
                    <a:pt x="0" y="735"/>
                    <a:pt x="167" y="768"/>
                  </a:cubicBezTo>
                  <a:cubicBezTo>
                    <a:pt x="387" y="828"/>
                    <a:pt x="608" y="840"/>
                    <a:pt x="828" y="840"/>
                  </a:cubicBezTo>
                  <a:cubicBezTo>
                    <a:pt x="974" y="840"/>
                    <a:pt x="1121" y="835"/>
                    <a:pt x="1268" y="835"/>
                  </a:cubicBezTo>
                  <a:cubicBezTo>
                    <a:pt x="1635" y="835"/>
                    <a:pt x="2035" y="801"/>
                    <a:pt x="2402" y="801"/>
                  </a:cubicBezTo>
                  <a:cubicBezTo>
                    <a:pt x="3136" y="768"/>
                    <a:pt x="3903" y="735"/>
                    <a:pt x="4637" y="701"/>
                  </a:cubicBezTo>
                  <a:cubicBezTo>
                    <a:pt x="5371" y="668"/>
                    <a:pt x="6105" y="668"/>
                    <a:pt x="6872" y="634"/>
                  </a:cubicBezTo>
                  <a:cubicBezTo>
                    <a:pt x="7239" y="634"/>
                    <a:pt x="7639" y="634"/>
                    <a:pt x="8006" y="601"/>
                  </a:cubicBezTo>
                  <a:cubicBezTo>
                    <a:pt x="8306" y="601"/>
                    <a:pt x="8740" y="568"/>
                    <a:pt x="9007" y="368"/>
                  </a:cubicBezTo>
                  <a:cubicBezTo>
                    <a:pt x="9074" y="334"/>
                    <a:pt x="9074" y="234"/>
                    <a:pt x="9007" y="167"/>
                  </a:cubicBezTo>
                  <a:cubicBezTo>
                    <a:pt x="8740" y="1"/>
                    <a:pt x="8306" y="1"/>
                    <a:pt x="8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10"/>
            <p:cNvSpPr/>
            <p:nvPr/>
          </p:nvSpPr>
          <p:spPr>
            <a:xfrm>
              <a:off x="3587150" y="1655800"/>
              <a:ext cx="11450" cy="27050"/>
            </a:xfrm>
            <a:custGeom>
              <a:avLst/>
              <a:gdLst/>
              <a:ahLst/>
              <a:cxnLst/>
              <a:rect l="l" t="t" r="r" b="b"/>
              <a:pathLst>
                <a:path w="458" h="1082" extrusionOk="0">
                  <a:moveTo>
                    <a:pt x="324" y="0"/>
                  </a:moveTo>
                  <a:cubicBezTo>
                    <a:pt x="291" y="67"/>
                    <a:pt x="324" y="200"/>
                    <a:pt x="291" y="267"/>
                  </a:cubicBezTo>
                  <a:cubicBezTo>
                    <a:pt x="291" y="367"/>
                    <a:pt x="291" y="434"/>
                    <a:pt x="257" y="534"/>
                  </a:cubicBezTo>
                  <a:cubicBezTo>
                    <a:pt x="224" y="701"/>
                    <a:pt x="124" y="901"/>
                    <a:pt x="24" y="1034"/>
                  </a:cubicBezTo>
                  <a:cubicBezTo>
                    <a:pt x="0" y="1058"/>
                    <a:pt x="10" y="1082"/>
                    <a:pt x="30" y="1082"/>
                  </a:cubicBezTo>
                  <a:cubicBezTo>
                    <a:pt x="38" y="1082"/>
                    <a:pt x="47" y="1077"/>
                    <a:pt x="57" y="1068"/>
                  </a:cubicBezTo>
                  <a:cubicBezTo>
                    <a:pt x="224" y="934"/>
                    <a:pt x="324" y="767"/>
                    <a:pt x="391" y="601"/>
                  </a:cubicBezTo>
                  <a:cubicBezTo>
                    <a:pt x="424" y="501"/>
                    <a:pt x="457" y="401"/>
                    <a:pt x="457" y="300"/>
                  </a:cubicBezTo>
                  <a:cubicBezTo>
                    <a:pt x="457" y="234"/>
                    <a:pt x="457" y="200"/>
                    <a:pt x="457" y="134"/>
                  </a:cubicBezTo>
                  <a:cubicBezTo>
                    <a:pt x="424" y="100"/>
                    <a:pt x="424" y="34"/>
                    <a:pt x="39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10"/>
            <p:cNvSpPr/>
            <p:nvPr/>
          </p:nvSpPr>
          <p:spPr>
            <a:xfrm>
              <a:off x="3822900" y="1673525"/>
              <a:ext cx="12875" cy="33850"/>
            </a:xfrm>
            <a:custGeom>
              <a:avLst/>
              <a:gdLst/>
              <a:ahLst/>
              <a:cxnLst/>
              <a:rect l="l" t="t" r="r" b="b"/>
              <a:pathLst>
                <a:path w="515" h="1354" extrusionOk="0">
                  <a:moveTo>
                    <a:pt x="134" y="0"/>
                  </a:moveTo>
                  <a:cubicBezTo>
                    <a:pt x="117" y="0"/>
                    <a:pt x="101" y="8"/>
                    <a:pt x="101" y="25"/>
                  </a:cubicBezTo>
                  <a:cubicBezTo>
                    <a:pt x="34" y="58"/>
                    <a:pt x="34" y="125"/>
                    <a:pt x="34" y="159"/>
                  </a:cubicBezTo>
                  <a:cubicBezTo>
                    <a:pt x="34" y="225"/>
                    <a:pt x="1" y="292"/>
                    <a:pt x="1" y="359"/>
                  </a:cubicBezTo>
                  <a:cubicBezTo>
                    <a:pt x="1" y="459"/>
                    <a:pt x="34" y="592"/>
                    <a:pt x="34" y="726"/>
                  </a:cubicBezTo>
                  <a:cubicBezTo>
                    <a:pt x="101" y="959"/>
                    <a:pt x="201" y="1159"/>
                    <a:pt x="367" y="1326"/>
                  </a:cubicBezTo>
                  <a:cubicBezTo>
                    <a:pt x="387" y="1346"/>
                    <a:pt x="409" y="1354"/>
                    <a:pt x="430" y="1354"/>
                  </a:cubicBezTo>
                  <a:cubicBezTo>
                    <a:pt x="478" y="1354"/>
                    <a:pt x="515" y="1307"/>
                    <a:pt x="468" y="1259"/>
                  </a:cubicBezTo>
                  <a:cubicBezTo>
                    <a:pt x="334" y="1093"/>
                    <a:pt x="234" y="892"/>
                    <a:pt x="201" y="659"/>
                  </a:cubicBezTo>
                  <a:cubicBezTo>
                    <a:pt x="167" y="559"/>
                    <a:pt x="167" y="459"/>
                    <a:pt x="167" y="359"/>
                  </a:cubicBezTo>
                  <a:cubicBezTo>
                    <a:pt x="167" y="292"/>
                    <a:pt x="167" y="259"/>
                    <a:pt x="167" y="192"/>
                  </a:cubicBezTo>
                  <a:cubicBezTo>
                    <a:pt x="201" y="125"/>
                    <a:pt x="201" y="92"/>
                    <a:pt x="167" y="25"/>
                  </a:cubicBezTo>
                  <a:cubicBezTo>
                    <a:pt x="167" y="8"/>
                    <a:pt x="151"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10"/>
            <p:cNvSpPr/>
            <p:nvPr/>
          </p:nvSpPr>
          <p:spPr>
            <a:xfrm>
              <a:off x="3815400" y="1682700"/>
              <a:ext cx="13200" cy="24225"/>
            </a:xfrm>
            <a:custGeom>
              <a:avLst/>
              <a:gdLst/>
              <a:ahLst/>
              <a:cxnLst/>
              <a:rect l="l" t="t" r="r" b="b"/>
              <a:pathLst>
                <a:path w="528" h="969" extrusionOk="0">
                  <a:moveTo>
                    <a:pt x="84" y="0"/>
                  </a:moveTo>
                  <a:cubicBezTo>
                    <a:pt x="67" y="0"/>
                    <a:pt x="50" y="8"/>
                    <a:pt x="34" y="25"/>
                  </a:cubicBezTo>
                  <a:cubicBezTo>
                    <a:pt x="0" y="58"/>
                    <a:pt x="34" y="125"/>
                    <a:pt x="34" y="158"/>
                  </a:cubicBezTo>
                  <a:cubicBezTo>
                    <a:pt x="34" y="192"/>
                    <a:pt x="34" y="259"/>
                    <a:pt x="34" y="292"/>
                  </a:cubicBezTo>
                  <a:cubicBezTo>
                    <a:pt x="67" y="392"/>
                    <a:pt x="67" y="492"/>
                    <a:pt x="100" y="559"/>
                  </a:cubicBezTo>
                  <a:cubicBezTo>
                    <a:pt x="167" y="625"/>
                    <a:pt x="200" y="726"/>
                    <a:pt x="234" y="792"/>
                  </a:cubicBezTo>
                  <a:cubicBezTo>
                    <a:pt x="301" y="859"/>
                    <a:pt x="367" y="926"/>
                    <a:pt x="467" y="959"/>
                  </a:cubicBezTo>
                  <a:cubicBezTo>
                    <a:pt x="474" y="965"/>
                    <a:pt x="480" y="968"/>
                    <a:pt x="486" y="968"/>
                  </a:cubicBezTo>
                  <a:cubicBezTo>
                    <a:pt x="511" y="968"/>
                    <a:pt x="528" y="919"/>
                    <a:pt x="501" y="892"/>
                  </a:cubicBezTo>
                  <a:cubicBezTo>
                    <a:pt x="467" y="826"/>
                    <a:pt x="401" y="759"/>
                    <a:pt x="367" y="692"/>
                  </a:cubicBezTo>
                  <a:cubicBezTo>
                    <a:pt x="301" y="625"/>
                    <a:pt x="267" y="559"/>
                    <a:pt x="234" y="492"/>
                  </a:cubicBezTo>
                  <a:cubicBezTo>
                    <a:pt x="200" y="425"/>
                    <a:pt x="200" y="359"/>
                    <a:pt x="167" y="259"/>
                  </a:cubicBezTo>
                  <a:cubicBezTo>
                    <a:pt x="167" y="225"/>
                    <a:pt x="167" y="192"/>
                    <a:pt x="167" y="158"/>
                  </a:cubicBezTo>
                  <a:cubicBezTo>
                    <a:pt x="167" y="125"/>
                    <a:pt x="167" y="58"/>
                    <a:pt x="134" y="25"/>
                  </a:cubicBezTo>
                  <a:cubicBezTo>
                    <a:pt x="117" y="8"/>
                    <a:pt x="100" y="0"/>
                    <a:pt x="8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10"/>
            <p:cNvSpPr/>
            <p:nvPr/>
          </p:nvSpPr>
          <p:spPr>
            <a:xfrm>
              <a:off x="3712825" y="1681650"/>
              <a:ext cx="344425" cy="343600"/>
            </a:xfrm>
            <a:custGeom>
              <a:avLst/>
              <a:gdLst/>
              <a:ahLst/>
              <a:cxnLst/>
              <a:rect l="l" t="t" r="r" b="b"/>
              <a:pathLst>
                <a:path w="13777" h="13744" fill="none" extrusionOk="0">
                  <a:moveTo>
                    <a:pt x="7906" y="567"/>
                  </a:moveTo>
                  <a:cubicBezTo>
                    <a:pt x="11409" y="1134"/>
                    <a:pt x="13777" y="4403"/>
                    <a:pt x="13210" y="7906"/>
                  </a:cubicBezTo>
                  <a:cubicBezTo>
                    <a:pt x="12643" y="11375"/>
                    <a:pt x="9340" y="13744"/>
                    <a:pt x="5871" y="13176"/>
                  </a:cubicBezTo>
                  <a:cubicBezTo>
                    <a:pt x="2369" y="12643"/>
                    <a:pt x="0" y="9340"/>
                    <a:pt x="567" y="5838"/>
                  </a:cubicBezTo>
                  <a:cubicBezTo>
                    <a:pt x="1135" y="2369"/>
                    <a:pt x="4404" y="0"/>
                    <a:pt x="7906" y="567"/>
                  </a:cubicBezTo>
                  <a:close/>
                </a:path>
              </a:pathLst>
            </a:custGeom>
            <a:noFill/>
            <a:ln w="1250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10"/>
            <p:cNvSpPr/>
            <p:nvPr/>
          </p:nvSpPr>
          <p:spPr>
            <a:xfrm>
              <a:off x="3413450" y="1940175"/>
              <a:ext cx="5850" cy="5650"/>
            </a:xfrm>
            <a:custGeom>
              <a:avLst/>
              <a:gdLst/>
              <a:ahLst/>
              <a:cxnLst/>
              <a:rect l="l" t="t" r="r" b="b"/>
              <a:pathLst>
                <a:path w="234" h="226" extrusionOk="0">
                  <a:moveTo>
                    <a:pt x="67" y="0"/>
                  </a:moveTo>
                  <a:cubicBezTo>
                    <a:pt x="67" y="0"/>
                    <a:pt x="67" y="33"/>
                    <a:pt x="34" y="33"/>
                  </a:cubicBezTo>
                  <a:cubicBezTo>
                    <a:pt x="34" y="33"/>
                    <a:pt x="0" y="33"/>
                    <a:pt x="0" y="67"/>
                  </a:cubicBezTo>
                  <a:cubicBezTo>
                    <a:pt x="0" y="67"/>
                    <a:pt x="0" y="100"/>
                    <a:pt x="0" y="100"/>
                  </a:cubicBezTo>
                  <a:cubicBezTo>
                    <a:pt x="0" y="134"/>
                    <a:pt x="0" y="167"/>
                    <a:pt x="0" y="167"/>
                  </a:cubicBezTo>
                  <a:cubicBezTo>
                    <a:pt x="0" y="167"/>
                    <a:pt x="34" y="200"/>
                    <a:pt x="34" y="200"/>
                  </a:cubicBezTo>
                  <a:lnTo>
                    <a:pt x="67" y="200"/>
                  </a:lnTo>
                  <a:cubicBezTo>
                    <a:pt x="84" y="217"/>
                    <a:pt x="92" y="225"/>
                    <a:pt x="100" y="225"/>
                  </a:cubicBezTo>
                  <a:cubicBezTo>
                    <a:pt x="109" y="225"/>
                    <a:pt x="117" y="217"/>
                    <a:pt x="134" y="200"/>
                  </a:cubicBezTo>
                  <a:lnTo>
                    <a:pt x="167" y="200"/>
                  </a:lnTo>
                  <a:cubicBezTo>
                    <a:pt x="200" y="200"/>
                    <a:pt x="200" y="167"/>
                    <a:pt x="200" y="167"/>
                  </a:cubicBezTo>
                  <a:lnTo>
                    <a:pt x="234" y="167"/>
                  </a:lnTo>
                  <a:cubicBezTo>
                    <a:pt x="234" y="134"/>
                    <a:pt x="234" y="134"/>
                    <a:pt x="234" y="100"/>
                  </a:cubicBezTo>
                  <a:cubicBezTo>
                    <a:pt x="234" y="100"/>
                    <a:pt x="200" y="67"/>
                    <a:pt x="200" y="67"/>
                  </a:cubicBezTo>
                  <a:cubicBezTo>
                    <a:pt x="200" y="67"/>
                    <a:pt x="200" y="33"/>
                    <a:pt x="200" y="33"/>
                  </a:cubicBezTo>
                  <a:lnTo>
                    <a:pt x="167" y="33"/>
                  </a:lnTo>
                  <a:cubicBezTo>
                    <a:pt x="167" y="33"/>
                    <a:pt x="134" y="33"/>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10"/>
            <p:cNvSpPr/>
            <p:nvPr/>
          </p:nvSpPr>
          <p:spPr>
            <a:xfrm>
              <a:off x="3423450" y="1945175"/>
              <a:ext cx="6700" cy="5850"/>
            </a:xfrm>
            <a:custGeom>
              <a:avLst/>
              <a:gdLst/>
              <a:ahLst/>
              <a:cxnLst/>
              <a:rect l="l" t="t" r="r" b="b"/>
              <a:pathLst>
                <a:path w="268" h="234" extrusionOk="0">
                  <a:moveTo>
                    <a:pt x="134" y="0"/>
                  </a:moveTo>
                  <a:cubicBezTo>
                    <a:pt x="0" y="0"/>
                    <a:pt x="0" y="234"/>
                    <a:pt x="134" y="234"/>
                  </a:cubicBezTo>
                  <a:cubicBezTo>
                    <a:pt x="267" y="234"/>
                    <a:pt x="267"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10"/>
            <p:cNvSpPr/>
            <p:nvPr/>
          </p:nvSpPr>
          <p:spPr>
            <a:xfrm>
              <a:off x="3431800" y="1936000"/>
              <a:ext cx="4175" cy="3350"/>
            </a:xfrm>
            <a:custGeom>
              <a:avLst/>
              <a:gdLst/>
              <a:ahLst/>
              <a:cxnLst/>
              <a:rect l="l" t="t" r="r" b="b"/>
              <a:pathLst>
                <a:path w="167" h="134" extrusionOk="0">
                  <a:moveTo>
                    <a:pt x="100" y="0"/>
                  </a:moveTo>
                  <a:cubicBezTo>
                    <a:pt x="0" y="0"/>
                    <a:pt x="0" y="134"/>
                    <a:pt x="100" y="134"/>
                  </a:cubicBezTo>
                  <a:cubicBezTo>
                    <a:pt x="167" y="134"/>
                    <a:pt x="167" y="0"/>
                    <a:pt x="100"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10"/>
            <p:cNvSpPr/>
            <p:nvPr/>
          </p:nvSpPr>
          <p:spPr>
            <a:xfrm>
              <a:off x="3395100" y="1994375"/>
              <a:ext cx="6700" cy="5850"/>
            </a:xfrm>
            <a:custGeom>
              <a:avLst/>
              <a:gdLst/>
              <a:ahLst/>
              <a:cxnLst/>
              <a:rect l="l" t="t" r="r" b="b"/>
              <a:pathLst>
                <a:path w="268" h="234" extrusionOk="0">
                  <a:moveTo>
                    <a:pt x="134" y="0"/>
                  </a:moveTo>
                  <a:cubicBezTo>
                    <a:pt x="0" y="0"/>
                    <a:pt x="0" y="234"/>
                    <a:pt x="134" y="234"/>
                  </a:cubicBezTo>
                  <a:cubicBezTo>
                    <a:pt x="267" y="234"/>
                    <a:pt x="267"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10"/>
            <p:cNvSpPr/>
            <p:nvPr/>
          </p:nvSpPr>
          <p:spPr>
            <a:xfrm>
              <a:off x="3405100" y="2020225"/>
              <a:ext cx="5025" cy="5025"/>
            </a:xfrm>
            <a:custGeom>
              <a:avLst/>
              <a:gdLst/>
              <a:ahLst/>
              <a:cxnLst/>
              <a:rect l="l" t="t" r="r" b="b"/>
              <a:pathLst>
                <a:path w="201" h="201" extrusionOk="0">
                  <a:moveTo>
                    <a:pt x="101" y="0"/>
                  </a:moveTo>
                  <a:cubicBezTo>
                    <a:pt x="1" y="0"/>
                    <a:pt x="1" y="201"/>
                    <a:pt x="101" y="201"/>
                  </a:cubicBezTo>
                  <a:cubicBezTo>
                    <a:pt x="201" y="201"/>
                    <a:pt x="201" y="0"/>
                    <a:pt x="10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10"/>
            <p:cNvSpPr/>
            <p:nvPr/>
          </p:nvSpPr>
          <p:spPr>
            <a:xfrm>
              <a:off x="3412600" y="2011875"/>
              <a:ext cx="4200" cy="3375"/>
            </a:xfrm>
            <a:custGeom>
              <a:avLst/>
              <a:gdLst/>
              <a:ahLst/>
              <a:cxnLst/>
              <a:rect l="l" t="t" r="r" b="b"/>
              <a:pathLst>
                <a:path w="168" h="135" extrusionOk="0">
                  <a:moveTo>
                    <a:pt x="101" y="1"/>
                  </a:moveTo>
                  <a:cubicBezTo>
                    <a:pt x="1" y="1"/>
                    <a:pt x="1" y="134"/>
                    <a:pt x="101" y="134"/>
                  </a:cubicBezTo>
                  <a:cubicBezTo>
                    <a:pt x="168" y="134"/>
                    <a:pt x="168"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10"/>
            <p:cNvSpPr/>
            <p:nvPr/>
          </p:nvSpPr>
          <p:spPr>
            <a:xfrm>
              <a:off x="3532700" y="1941825"/>
              <a:ext cx="5025" cy="4200"/>
            </a:xfrm>
            <a:custGeom>
              <a:avLst/>
              <a:gdLst/>
              <a:ahLst/>
              <a:cxnLst/>
              <a:rect l="l" t="t" r="r" b="b"/>
              <a:pathLst>
                <a:path w="201" h="168" extrusionOk="0">
                  <a:moveTo>
                    <a:pt x="100" y="1"/>
                  </a:moveTo>
                  <a:cubicBezTo>
                    <a:pt x="0" y="1"/>
                    <a:pt x="0" y="168"/>
                    <a:pt x="100" y="168"/>
                  </a:cubicBezTo>
                  <a:cubicBezTo>
                    <a:pt x="200" y="168"/>
                    <a:pt x="200" y="1"/>
                    <a:pt x="100"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10"/>
            <p:cNvSpPr/>
            <p:nvPr/>
          </p:nvSpPr>
          <p:spPr>
            <a:xfrm>
              <a:off x="3538525" y="1983525"/>
              <a:ext cx="7525" cy="5025"/>
            </a:xfrm>
            <a:custGeom>
              <a:avLst/>
              <a:gdLst/>
              <a:ahLst/>
              <a:cxnLst/>
              <a:rect l="l" t="t" r="r" b="b"/>
              <a:pathLst>
                <a:path w="301" h="201" extrusionOk="0">
                  <a:moveTo>
                    <a:pt x="134" y="1"/>
                  </a:moveTo>
                  <a:cubicBezTo>
                    <a:pt x="1" y="1"/>
                    <a:pt x="1" y="201"/>
                    <a:pt x="134" y="201"/>
                  </a:cubicBezTo>
                  <a:cubicBezTo>
                    <a:pt x="268" y="201"/>
                    <a:pt x="301"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10"/>
            <p:cNvSpPr/>
            <p:nvPr/>
          </p:nvSpPr>
          <p:spPr>
            <a:xfrm>
              <a:off x="3497675" y="1946825"/>
              <a:ext cx="7525" cy="6700"/>
            </a:xfrm>
            <a:custGeom>
              <a:avLst/>
              <a:gdLst/>
              <a:ahLst/>
              <a:cxnLst/>
              <a:rect l="l" t="t" r="r" b="b"/>
              <a:pathLst>
                <a:path w="301" h="268" extrusionOk="0">
                  <a:moveTo>
                    <a:pt x="134" y="1"/>
                  </a:moveTo>
                  <a:cubicBezTo>
                    <a:pt x="0" y="1"/>
                    <a:pt x="0" y="268"/>
                    <a:pt x="134" y="268"/>
                  </a:cubicBezTo>
                  <a:cubicBezTo>
                    <a:pt x="300" y="268"/>
                    <a:pt x="300"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10"/>
            <p:cNvSpPr/>
            <p:nvPr/>
          </p:nvSpPr>
          <p:spPr>
            <a:xfrm>
              <a:off x="3506000" y="2007725"/>
              <a:ext cx="5875" cy="5025"/>
            </a:xfrm>
            <a:custGeom>
              <a:avLst/>
              <a:gdLst/>
              <a:ahLst/>
              <a:cxnLst/>
              <a:rect l="l" t="t" r="r" b="b"/>
              <a:pathLst>
                <a:path w="235" h="201" extrusionOk="0">
                  <a:moveTo>
                    <a:pt x="101" y="0"/>
                  </a:moveTo>
                  <a:cubicBezTo>
                    <a:pt x="1" y="0"/>
                    <a:pt x="1" y="200"/>
                    <a:pt x="101" y="200"/>
                  </a:cubicBezTo>
                  <a:cubicBezTo>
                    <a:pt x="234" y="200"/>
                    <a:pt x="234" y="0"/>
                    <a:pt x="10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10"/>
            <p:cNvSpPr/>
            <p:nvPr/>
          </p:nvSpPr>
          <p:spPr>
            <a:xfrm>
              <a:off x="3516025" y="1957675"/>
              <a:ext cx="5025" cy="3350"/>
            </a:xfrm>
            <a:custGeom>
              <a:avLst/>
              <a:gdLst/>
              <a:ahLst/>
              <a:cxnLst/>
              <a:rect l="l" t="t" r="r" b="b"/>
              <a:pathLst>
                <a:path w="201" h="134" extrusionOk="0">
                  <a:moveTo>
                    <a:pt x="100" y="1"/>
                  </a:moveTo>
                  <a:cubicBezTo>
                    <a:pt x="0" y="1"/>
                    <a:pt x="0" y="134"/>
                    <a:pt x="100" y="134"/>
                  </a:cubicBezTo>
                  <a:cubicBezTo>
                    <a:pt x="200" y="134"/>
                    <a:pt x="200" y="1"/>
                    <a:pt x="100"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10"/>
            <p:cNvSpPr/>
            <p:nvPr/>
          </p:nvSpPr>
          <p:spPr>
            <a:xfrm>
              <a:off x="3867925" y="1974350"/>
              <a:ext cx="6700" cy="5025"/>
            </a:xfrm>
            <a:custGeom>
              <a:avLst/>
              <a:gdLst/>
              <a:ahLst/>
              <a:cxnLst/>
              <a:rect l="l" t="t" r="r" b="b"/>
              <a:pathLst>
                <a:path w="268" h="201" extrusionOk="0">
                  <a:moveTo>
                    <a:pt x="134" y="1"/>
                  </a:moveTo>
                  <a:cubicBezTo>
                    <a:pt x="1" y="1"/>
                    <a:pt x="1" y="201"/>
                    <a:pt x="134" y="201"/>
                  </a:cubicBezTo>
                  <a:cubicBezTo>
                    <a:pt x="268" y="201"/>
                    <a:pt x="268"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10"/>
            <p:cNvSpPr/>
            <p:nvPr/>
          </p:nvSpPr>
          <p:spPr>
            <a:xfrm>
              <a:off x="3883775" y="1965175"/>
              <a:ext cx="5025" cy="4200"/>
            </a:xfrm>
            <a:custGeom>
              <a:avLst/>
              <a:gdLst/>
              <a:ahLst/>
              <a:cxnLst/>
              <a:rect l="l" t="t" r="r" b="b"/>
              <a:pathLst>
                <a:path w="201" h="168" extrusionOk="0">
                  <a:moveTo>
                    <a:pt x="67" y="1"/>
                  </a:moveTo>
                  <a:cubicBezTo>
                    <a:pt x="67" y="1"/>
                    <a:pt x="34" y="34"/>
                    <a:pt x="34" y="34"/>
                  </a:cubicBezTo>
                  <a:cubicBezTo>
                    <a:pt x="1" y="34"/>
                    <a:pt x="1" y="68"/>
                    <a:pt x="1" y="68"/>
                  </a:cubicBezTo>
                  <a:cubicBezTo>
                    <a:pt x="1" y="68"/>
                    <a:pt x="1" y="68"/>
                    <a:pt x="1" y="101"/>
                  </a:cubicBezTo>
                  <a:cubicBezTo>
                    <a:pt x="1" y="134"/>
                    <a:pt x="1" y="134"/>
                    <a:pt x="1" y="134"/>
                  </a:cubicBezTo>
                  <a:cubicBezTo>
                    <a:pt x="1" y="134"/>
                    <a:pt x="34" y="168"/>
                    <a:pt x="34" y="168"/>
                  </a:cubicBezTo>
                  <a:lnTo>
                    <a:pt x="167" y="168"/>
                  </a:lnTo>
                  <a:cubicBezTo>
                    <a:pt x="167" y="168"/>
                    <a:pt x="201" y="134"/>
                    <a:pt x="201" y="134"/>
                  </a:cubicBezTo>
                  <a:cubicBezTo>
                    <a:pt x="201" y="134"/>
                    <a:pt x="201" y="101"/>
                    <a:pt x="201" y="101"/>
                  </a:cubicBezTo>
                  <a:cubicBezTo>
                    <a:pt x="201" y="68"/>
                    <a:pt x="201" y="68"/>
                    <a:pt x="201" y="68"/>
                  </a:cubicBezTo>
                  <a:cubicBezTo>
                    <a:pt x="201" y="68"/>
                    <a:pt x="201" y="34"/>
                    <a:pt x="201" y="34"/>
                  </a:cubicBezTo>
                  <a:lnTo>
                    <a:pt x="167" y="34"/>
                  </a:lnTo>
                  <a:cubicBezTo>
                    <a:pt x="167" y="34"/>
                    <a:pt x="167"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10"/>
            <p:cNvSpPr/>
            <p:nvPr/>
          </p:nvSpPr>
          <p:spPr>
            <a:xfrm>
              <a:off x="3886275" y="1979350"/>
              <a:ext cx="5025" cy="4200"/>
            </a:xfrm>
            <a:custGeom>
              <a:avLst/>
              <a:gdLst/>
              <a:ahLst/>
              <a:cxnLst/>
              <a:rect l="l" t="t" r="r" b="b"/>
              <a:pathLst>
                <a:path w="201" h="168" extrusionOk="0">
                  <a:moveTo>
                    <a:pt x="101" y="1"/>
                  </a:moveTo>
                  <a:cubicBezTo>
                    <a:pt x="1" y="1"/>
                    <a:pt x="1" y="168"/>
                    <a:pt x="101" y="168"/>
                  </a:cubicBezTo>
                  <a:cubicBezTo>
                    <a:pt x="201" y="168"/>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10"/>
            <p:cNvSpPr/>
            <p:nvPr/>
          </p:nvSpPr>
          <p:spPr>
            <a:xfrm>
              <a:off x="3824575" y="1961850"/>
              <a:ext cx="6700" cy="5025"/>
            </a:xfrm>
            <a:custGeom>
              <a:avLst/>
              <a:gdLst/>
              <a:ahLst/>
              <a:cxnLst/>
              <a:rect l="l" t="t" r="r" b="b"/>
              <a:pathLst>
                <a:path w="268" h="201" extrusionOk="0">
                  <a:moveTo>
                    <a:pt x="134" y="0"/>
                  </a:moveTo>
                  <a:cubicBezTo>
                    <a:pt x="0" y="0"/>
                    <a:pt x="0" y="201"/>
                    <a:pt x="134" y="201"/>
                  </a:cubicBezTo>
                  <a:cubicBezTo>
                    <a:pt x="267" y="201"/>
                    <a:pt x="267"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10"/>
            <p:cNvSpPr/>
            <p:nvPr/>
          </p:nvSpPr>
          <p:spPr>
            <a:xfrm>
              <a:off x="3828750" y="1975200"/>
              <a:ext cx="4175" cy="3350"/>
            </a:xfrm>
            <a:custGeom>
              <a:avLst/>
              <a:gdLst/>
              <a:ahLst/>
              <a:cxnLst/>
              <a:rect l="l" t="t" r="r" b="b"/>
              <a:pathLst>
                <a:path w="167" h="134" extrusionOk="0">
                  <a:moveTo>
                    <a:pt x="67" y="0"/>
                  </a:moveTo>
                  <a:cubicBezTo>
                    <a:pt x="0" y="0"/>
                    <a:pt x="0" y="134"/>
                    <a:pt x="67" y="134"/>
                  </a:cubicBezTo>
                  <a:cubicBezTo>
                    <a:pt x="167" y="134"/>
                    <a:pt x="167" y="0"/>
                    <a:pt x="67"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10"/>
            <p:cNvSpPr/>
            <p:nvPr/>
          </p:nvSpPr>
          <p:spPr>
            <a:xfrm>
              <a:off x="3772025" y="1993525"/>
              <a:ext cx="5025" cy="3375"/>
            </a:xfrm>
            <a:custGeom>
              <a:avLst/>
              <a:gdLst/>
              <a:ahLst/>
              <a:cxnLst/>
              <a:rect l="l" t="t" r="r" b="b"/>
              <a:pathLst>
                <a:path w="201" h="135" extrusionOk="0">
                  <a:moveTo>
                    <a:pt x="101" y="1"/>
                  </a:moveTo>
                  <a:cubicBezTo>
                    <a:pt x="1" y="1"/>
                    <a:pt x="1" y="134"/>
                    <a:pt x="101" y="134"/>
                  </a:cubicBezTo>
                  <a:cubicBezTo>
                    <a:pt x="201" y="134"/>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10"/>
            <p:cNvSpPr/>
            <p:nvPr/>
          </p:nvSpPr>
          <p:spPr>
            <a:xfrm>
              <a:off x="3801225" y="2021050"/>
              <a:ext cx="5850" cy="5025"/>
            </a:xfrm>
            <a:custGeom>
              <a:avLst/>
              <a:gdLst/>
              <a:ahLst/>
              <a:cxnLst/>
              <a:rect l="l" t="t" r="r" b="b"/>
              <a:pathLst>
                <a:path w="234" h="201" extrusionOk="0">
                  <a:moveTo>
                    <a:pt x="134" y="1"/>
                  </a:moveTo>
                  <a:cubicBezTo>
                    <a:pt x="0" y="1"/>
                    <a:pt x="0" y="201"/>
                    <a:pt x="134" y="201"/>
                  </a:cubicBezTo>
                  <a:cubicBezTo>
                    <a:pt x="234" y="201"/>
                    <a:pt x="234"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10"/>
            <p:cNvSpPr/>
            <p:nvPr/>
          </p:nvSpPr>
          <p:spPr>
            <a:xfrm>
              <a:off x="3953825" y="1953500"/>
              <a:ext cx="5025" cy="4200"/>
            </a:xfrm>
            <a:custGeom>
              <a:avLst/>
              <a:gdLst/>
              <a:ahLst/>
              <a:cxnLst/>
              <a:rect l="l" t="t" r="r" b="b"/>
              <a:pathLst>
                <a:path w="201" h="168" extrusionOk="0">
                  <a:moveTo>
                    <a:pt x="101" y="1"/>
                  </a:moveTo>
                  <a:cubicBezTo>
                    <a:pt x="1" y="1"/>
                    <a:pt x="1" y="168"/>
                    <a:pt x="101" y="168"/>
                  </a:cubicBezTo>
                  <a:cubicBezTo>
                    <a:pt x="201" y="168"/>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10"/>
            <p:cNvSpPr/>
            <p:nvPr/>
          </p:nvSpPr>
          <p:spPr>
            <a:xfrm>
              <a:off x="3956325" y="2024400"/>
              <a:ext cx="5875" cy="4175"/>
            </a:xfrm>
            <a:custGeom>
              <a:avLst/>
              <a:gdLst/>
              <a:ahLst/>
              <a:cxnLst/>
              <a:rect l="l" t="t" r="r" b="b"/>
              <a:pathLst>
                <a:path w="235" h="167" extrusionOk="0">
                  <a:moveTo>
                    <a:pt x="134" y="0"/>
                  </a:moveTo>
                  <a:cubicBezTo>
                    <a:pt x="1" y="0"/>
                    <a:pt x="1" y="167"/>
                    <a:pt x="134" y="167"/>
                  </a:cubicBezTo>
                  <a:cubicBezTo>
                    <a:pt x="234" y="167"/>
                    <a:pt x="234"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10"/>
            <p:cNvSpPr/>
            <p:nvPr/>
          </p:nvSpPr>
          <p:spPr>
            <a:xfrm>
              <a:off x="3925475" y="2037725"/>
              <a:ext cx="4200" cy="4200"/>
            </a:xfrm>
            <a:custGeom>
              <a:avLst/>
              <a:gdLst/>
              <a:ahLst/>
              <a:cxnLst/>
              <a:rect l="l" t="t" r="r" b="b"/>
              <a:pathLst>
                <a:path w="168" h="168" extrusionOk="0">
                  <a:moveTo>
                    <a:pt x="67" y="1"/>
                  </a:moveTo>
                  <a:cubicBezTo>
                    <a:pt x="67" y="34"/>
                    <a:pt x="34" y="34"/>
                    <a:pt x="34" y="34"/>
                  </a:cubicBezTo>
                  <a:lnTo>
                    <a:pt x="0" y="34"/>
                  </a:lnTo>
                  <a:cubicBezTo>
                    <a:pt x="0" y="68"/>
                    <a:pt x="0" y="68"/>
                    <a:pt x="0" y="68"/>
                  </a:cubicBezTo>
                  <a:cubicBezTo>
                    <a:pt x="0" y="68"/>
                    <a:pt x="0" y="68"/>
                    <a:pt x="0" y="101"/>
                  </a:cubicBezTo>
                  <a:cubicBezTo>
                    <a:pt x="0" y="101"/>
                    <a:pt x="0" y="101"/>
                    <a:pt x="0" y="134"/>
                  </a:cubicBezTo>
                  <a:lnTo>
                    <a:pt x="34" y="134"/>
                  </a:lnTo>
                  <a:cubicBezTo>
                    <a:pt x="34" y="168"/>
                    <a:pt x="67" y="168"/>
                    <a:pt x="67" y="168"/>
                  </a:cubicBezTo>
                  <a:cubicBezTo>
                    <a:pt x="101" y="168"/>
                    <a:pt x="134" y="168"/>
                    <a:pt x="134" y="134"/>
                  </a:cubicBezTo>
                  <a:cubicBezTo>
                    <a:pt x="167" y="134"/>
                    <a:pt x="167" y="101"/>
                    <a:pt x="167" y="101"/>
                  </a:cubicBezTo>
                  <a:cubicBezTo>
                    <a:pt x="167" y="68"/>
                    <a:pt x="167" y="68"/>
                    <a:pt x="167" y="68"/>
                  </a:cubicBezTo>
                  <a:cubicBezTo>
                    <a:pt x="167" y="34"/>
                    <a:pt x="134" y="34"/>
                    <a:pt x="134" y="34"/>
                  </a:cubicBezTo>
                  <a:cubicBezTo>
                    <a:pt x="134" y="1"/>
                    <a:pt x="101" y="1"/>
                    <a:pt x="67"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10"/>
            <p:cNvSpPr/>
            <p:nvPr/>
          </p:nvSpPr>
          <p:spPr>
            <a:xfrm>
              <a:off x="3937150" y="1957675"/>
              <a:ext cx="5850" cy="5025"/>
            </a:xfrm>
            <a:custGeom>
              <a:avLst/>
              <a:gdLst/>
              <a:ahLst/>
              <a:cxnLst/>
              <a:rect l="l" t="t" r="r" b="b"/>
              <a:pathLst>
                <a:path w="234" h="201" extrusionOk="0">
                  <a:moveTo>
                    <a:pt x="101" y="1"/>
                  </a:moveTo>
                  <a:cubicBezTo>
                    <a:pt x="0" y="1"/>
                    <a:pt x="0" y="201"/>
                    <a:pt x="101" y="201"/>
                  </a:cubicBezTo>
                  <a:cubicBezTo>
                    <a:pt x="234" y="201"/>
                    <a:pt x="234"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10"/>
            <p:cNvSpPr/>
            <p:nvPr/>
          </p:nvSpPr>
          <p:spPr>
            <a:xfrm>
              <a:off x="3958825" y="1971850"/>
              <a:ext cx="5025" cy="3375"/>
            </a:xfrm>
            <a:custGeom>
              <a:avLst/>
              <a:gdLst/>
              <a:ahLst/>
              <a:cxnLst/>
              <a:rect l="l" t="t" r="r" b="b"/>
              <a:pathLst>
                <a:path w="201" h="135" extrusionOk="0">
                  <a:moveTo>
                    <a:pt x="101" y="1"/>
                  </a:moveTo>
                  <a:cubicBezTo>
                    <a:pt x="1" y="1"/>
                    <a:pt x="1" y="134"/>
                    <a:pt x="101" y="134"/>
                  </a:cubicBezTo>
                  <a:cubicBezTo>
                    <a:pt x="201" y="134"/>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10"/>
            <p:cNvSpPr/>
            <p:nvPr/>
          </p:nvSpPr>
          <p:spPr>
            <a:xfrm>
              <a:off x="3632775" y="1911800"/>
              <a:ext cx="5025" cy="3375"/>
            </a:xfrm>
            <a:custGeom>
              <a:avLst/>
              <a:gdLst/>
              <a:ahLst/>
              <a:cxnLst/>
              <a:rect l="l" t="t" r="r" b="b"/>
              <a:pathLst>
                <a:path w="201" h="135" extrusionOk="0">
                  <a:moveTo>
                    <a:pt x="100" y="1"/>
                  </a:moveTo>
                  <a:cubicBezTo>
                    <a:pt x="0" y="1"/>
                    <a:pt x="0" y="134"/>
                    <a:pt x="100" y="134"/>
                  </a:cubicBezTo>
                  <a:cubicBezTo>
                    <a:pt x="200" y="134"/>
                    <a:pt x="200" y="1"/>
                    <a:pt x="100"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10"/>
            <p:cNvSpPr/>
            <p:nvPr/>
          </p:nvSpPr>
          <p:spPr>
            <a:xfrm>
              <a:off x="3631925" y="1885950"/>
              <a:ext cx="4200" cy="4200"/>
            </a:xfrm>
            <a:custGeom>
              <a:avLst/>
              <a:gdLst/>
              <a:ahLst/>
              <a:cxnLst/>
              <a:rect l="l" t="t" r="r" b="b"/>
              <a:pathLst>
                <a:path w="168" h="168" extrusionOk="0">
                  <a:moveTo>
                    <a:pt x="67" y="1"/>
                  </a:moveTo>
                  <a:cubicBezTo>
                    <a:pt x="1" y="1"/>
                    <a:pt x="1" y="168"/>
                    <a:pt x="67" y="168"/>
                  </a:cubicBezTo>
                  <a:cubicBezTo>
                    <a:pt x="168" y="168"/>
                    <a:pt x="168" y="1"/>
                    <a:pt x="67"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10"/>
            <p:cNvSpPr/>
            <p:nvPr/>
          </p:nvSpPr>
          <p:spPr>
            <a:xfrm>
              <a:off x="3649450" y="1885950"/>
              <a:ext cx="5025" cy="4200"/>
            </a:xfrm>
            <a:custGeom>
              <a:avLst/>
              <a:gdLst/>
              <a:ahLst/>
              <a:cxnLst/>
              <a:rect l="l" t="t" r="r" b="b"/>
              <a:pathLst>
                <a:path w="201" h="168" extrusionOk="0">
                  <a:moveTo>
                    <a:pt x="34" y="1"/>
                  </a:moveTo>
                  <a:cubicBezTo>
                    <a:pt x="34" y="1"/>
                    <a:pt x="34" y="1"/>
                    <a:pt x="34" y="34"/>
                  </a:cubicBezTo>
                  <a:lnTo>
                    <a:pt x="0" y="34"/>
                  </a:lnTo>
                  <a:cubicBezTo>
                    <a:pt x="0" y="68"/>
                    <a:pt x="0" y="68"/>
                    <a:pt x="0" y="68"/>
                  </a:cubicBezTo>
                  <a:cubicBezTo>
                    <a:pt x="0" y="101"/>
                    <a:pt x="0" y="101"/>
                    <a:pt x="0" y="101"/>
                  </a:cubicBezTo>
                  <a:cubicBezTo>
                    <a:pt x="0" y="101"/>
                    <a:pt x="0" y="134"/>
                    <a:pt x="34" y="134"/>
                  </a:cubicBezTo>
                  <a:cubicBezTo>
                    <a:pt x="67" y="168"/>
                    <a:pt x="67" y="168"/>
                    <a:pt x="67" y="168"/>
                  </a:cubicBezTo>
                  <a:lnTo>
                    <a:pt x="134" y="168"/>
                  </a:lnTo>
                  <a:cubicBezTo>
                    <a:pt x="167" y="168"/>
                    <a:pt x="167" y="134"/>
                    <a:pt x="167" y="134"/>
                  </a:cubicBezTo>
                  <a:cubicBezTo>
                    <a:pt x="200" y="134"/>
                    <a:pt x="200" y="134"/>
                    <a:pt x="200" y="101"/>
                  </a:cubicBezTo>
                  <a:cubicBezTo>
                    <a:pt x="200" y="101"/>
                    <a:pt x="200" y="101"/>
                    <a:pt x="200" y="68"/>
                  </a:cubicBezTo>
                  <a:cubicBezTo>
                    <a:pt x="200" y="34"/>
                    <a:pt x="200" y="34"/>
                    <a:pt x="167" y="34"/>
                  </a:cubicBezTo>
                  <a:cubicBezTo>
                    <a:pt x="167" y="1"/>
                    <a:pt x="167" y="1"/>
                    <a:pt x="167"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10"/>
            <p:cNvSpPr/>
            <p:nvPr/>
          </p:nvSpPr>
          <p:spPr>
            <a:xfrm>
              <a:off x="3641950" y="1900125"/>
              <a:ext cx="5025" cy="4200"/>
            </a:xfrm>
            <a:custGeom>
              <a:avLst/>
              <a:gdLst/>
              <a:ahLst/>
              <a:cxnLst/>
              <a:rect l="l" t="t" r="r" b="b"/>
              <a:pathLst>
                <a:path w="201" h="168" extrusionOk="0">
                  <a:moveTo>
                    <a:pt x="100" y="1"/>
                  </a:moveTo>
                  <a:cubicBezTo>
                    <a:pt x="0" y="1"/>
                    <a:pt x="0" y="168"/>
                    <a:pt x="100" y="168"/>
                  </a:cubicBezTo>
                  <a:cubicBezTo>
                    <a:pt x="200" y="168"/>
                    <a:pt x="200" y="1"/>
                    <a:pt x="100"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10"/>
            <p:cNvSpPr/>
            <p:nvPr/>
          </p:nvSpPr>
          <p:spPr>
            <a:xfrm>
              <a:off x="3623600" y="1941000"/>
              <a:ext cx="5025" cy="4200"/>
            </a:xfrm>
            <a:custGeom>
              <a:avLst/>
              <a:gdLst/>
              <a:ahLst/>
              <a:cxnLst/>
              <a:rect l="l" t="t" r="r" b="b"/>
              <a:pathLst>
                <a:path w="201" h="168" extrusionOk="0">
                  <a:moveTo>
                    <a:pt x="100" y="0"/>
                  </a:moveTo>
                  <a:cubicBezTo>
                    <a:pt x="0" y="0"/>
                    <a:pt x="0" y="167"/>
                    <a:pt x="100" y="167"/>
                  </a:cubicBezTo>
                  <a:cubicBezTo>
                    <a:pt x="200" y="167"/>
                    <a:pt x="200" y="0"/>
                    <a:pt x="100"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10"/>
            <p:cNvSpPr/>
            <p:nvPr/>
          </p:nvSpPr>
          <p:spPr>
            <a:xfrm>
              <a:off x="3638600" y="1941000"/>
              <a:ext cx="5025" cy="4200"/>
            </a:xfrm>
            <a:custGeom>
              <a:avLst/>
              <a:gdLst/>
              <a:ahLst/>
              <a:cxnLst/>
              <a:rect l="l" t="t" r="r" b="b"/>
              <a:pathLst>
                <a:path w="201" h="168" extrusionOk="0">
                  <a:moveTo>
                    <a:pt x="101" y="0"/>
                  </a:moveTo>
                  <a:cubicBezTo>
                    <a:pt x="1" y="0"/>
                    <a:pt x="1" y="167"/>
                    <a:pt x="101" y="167"/>
                  </a:cubicBezTo>
                  <a:cubicBezTo>
                    <a:pt x="201" y="167"/>
                    <a:pt x="201" y="0"/>
                    <a:pt x="10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10"/>
            <p:cNvSpPr/>
            <p:nvPr/>
          </p:nvSpPr>
          <p:spPr>
            <a:xfrm>
              <a:off x="3652775" y="1836750"/>
              <a:ext cx="5025" cy="4200"/>
            </a:xfrm>
            <a:custGeom>
              <a:avLst/>
              <a:gdLst/>
              <a:ahLst/>
              <a:cxnLst/>
              <a:rect l="l" t="t" r="r" b="b"/>
              <a:pathLst>
                <a:path w="201" h="168" extrusionOk="0">
                  <a:moveTo>
                    <a:pt x="101" y="1"/>
                  </a:moveTo>
                  <a:cubicBezTo>
                    <a:pt x="1" y="1"/>
                    <a:pt x="1" y="168"/>
                    <a:pt x="101" y="168"/>
                  </a:cubicBezTo>
                  <a:cubicBezTo>
                    <a:pt x="201" y="168"/>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10"/>
            <p:cNvSpPr/>
            <p:nvPr/>
          </p:nvSpPr>
          <p:spPr>
            <a:xfrm>
              <a:off x="3335875" y="1173400"/>
              <a:ext cx="1173375" cy="965475"/>
            </a:xfrm>
            <a:custGeom>
              <a:avLst/>
              <a:gdLst/>
              <a:ahLst/>
              <a:cxnLst/>
              <a:rect l="l" t="t" r="r" b="b"/>
              <a:pathLst>
                <a:path w="46935" h="38619" extrusionOk="0">
                  <a:moveTo>
                    <a:pt x="18800" y="1"/>
                  </a:moveTo>
                  <a:cubicBezTo>
                    <a:pt x="12873" y="1"/>
                    <a:pt x="7964" y="2988"/>
                    <a:pt x="4838" y="5920"/>
                  </a:cubicBezTo>
                  <a:cubicBezTo>
                    <a:pt x="1" y="10457"/>
                    <a:pt x="168" y="19596"/>
                    <a:pt x="168" y="19596"/>
                  </a:cubicBezTo>
                  <a:cubicBezTo>
                    <a:pt x="168" y="19596"/>
                    <a:pt x="5105" y="17428"/>
                    <a:pt x="7673" y="14793"/>
                  </a:cubicBezTo>
                  <a:cubicBezTo>
                    <a:pt x="9541" y="12858"/>
                    <a:pt x="12076" y="9923"/>
                    <a:pt x="13344" y="8455"/>
                  </a:cubicBezTo>
                  <a:lnTo>
                    <a:pt x="13344" y="8455"/>
                  </a:lnTo>
                  <a:cubicBezTo>
                    <a:pt x="13210" y="11357"/>
                    <a:pt x="13411" y="14293"/>
                    <a:pt x="14011" y="17128"/>
                  </a:cubicBezTo>
                  <a:cubicBezTo>
                    <a:pt x="14211" y="18229"/>
                    <a:pt x="14478" y="19296"/>
                    <a:pt x="14845" y="20330"/>
                  </a:cubicBezTo>
                  <a:cubicBezTo>
                    <a:pt x="14870" y="20381"/>
                    <a:pt x="14915" y="20403"/>
                    <a:pt x="14959" y="20403"/>
                  </a:cubicBezTo>
                  <a:cubicBezTo>
                    <a:pt x="15030" y="20403"/>
                    <a:pt x="15099" y="20346"/>
                    <a:pt x="15078" y="20264"/>
                  </a:cubicBezTo>
                  <a:cubicBezTo>
                    <a:pt x="14845" y="19330"/>
                    <a:pt x="14611" y="18396"/>
                    <a:pt x="14411" y="17462"/>
                  </a:cubicBezTo>
                  <a:cubicBezTo>
                    <a:pt x="14211" y="16528"/>
                    <a:pt x="14044" y="15594"/>
                    <a:pt x="13911" y="14626"/>
                  </a:cubicBezTo>
                  <a:cubicBezTo>
                    <a:pt x="13644" y="12725"/>
                    <a:pt x="13544" y="10790"/>
                    <a:pt x="13577" y="8855"/>
                  </a:cubicBezTo>
                  <a:cubicBezTo>
                    <a:pt x="13577" y="8589"/>
                    <a:pt x="13611" y="8355"/>
                    <a:pt x="13611" y="8122"/>
                  </a:cubicBezTo>
                  <a:cubicBezTo>
                    <a:pt x="13944" y="7721"/>
                    <a:pt x="14144" y="7488"/>
                    <a:pt x="14144" y="7488"/>
                  </a:cubicBezTo>
                  <a:cubicBezTo>
                    <a:pt x="14144" y="7488"/>
                    <a:pt x="15345" y="11491"/>
                    <a:pt x="19015" y="15961"/>
                  </a:cubicBezTo>
                  <a:cubicBezTo>
                    <a:pt x="24185" y="22198"/>
                    <a:pt x="31457" y="24533"/>
                    <a:pt x="31457" y="24533"/>
                  </a:cubicBezTo>
                  <a:cubicBezTo>
                    <a:pt x="31457" y="24533"/>
                    <a:pt x="31824" y="30237"/>
                    <a:pt x="33758" y="30938"/>
                  </a:cubicBezTo>
                  <a:cubicBezTo>
                    <a:pt x="33875" y="30982"/>
                    <a:pt x="33993" y="31003"/>
                    <a:pt x="34112" y="31003"/>
                  </a:cubicBezTo>
                  <a:cubicBezTo>
                    <a:pt x="35622" y="31003"/>
                    <a:pt x="37260" y="27571"/>
                    <a:pt x="38095" y="23366"/>
                  </a:cubicBezTo>
                  <a:cubicBezTo>
                    <a:pt x="38695" y="23433"/>
                    <a:pt x="39329" y="23433"/>
                    <a:pt x="39963" y="23533"/>
                  </a:cubicBezTo>
                  <a:cubicBezTo>
                    <a:pt x="40663" y="23666"/>
                    <a:pt x="41364" y="23866"/>
                    <a:pt x="42064" y="24133"/>
                  </a:cubicBezTo>
                  <a:cubicBezTo>
                    <a:pt x="43365" y="24633"/>
                    <a:pt x="44599" y="25534"/>
                    <a:pt x="45400" y="26702"/>
                  </a:cubicBezTo>
                  <a:cubicBezTo>
                    <a:pt x="46134" y="27836"/>
                    <a:pt x="46534" y="29203"/>
                    <a:pt x="46401" y="30571"/>
                  </a:cubicBezTo>
                  <a:cubicBezTo>
                    <a:pt x="46334" y="31205"/>
                    <a:pt x="46167" y="31872"/>
                    <a:pt x="45834" y="32439"/>
                  </a:cubicBezTo>
                  <a:cubicBezTo>
                    <a:pt x="45433" y="33140"/>
                    <a:pt x="44900" y="33707"/>
                    <a:pt x="44333" y="34274"/>
                  </a:cubicBezTo>
                  <a:cubicBezTo>
                    <a:pt x="43198" y="35408"/>
                    <a:pt x="41931" y="36809"/>
                    <a:pt x="42264" y="38543"/>
                  </a:cubicBezTo>
                  <a:cubicBezTo>
                    <a:pt x="42264" y="38597"/>
                    <a:pt x="42297" y="38618"/>
                    <a:pt x="42333" y="38618"/>
                  </a:cubicBezTo>
                  <a:cubicBezTo>
                    <a:pt x="42387" y="38618"/>
                    <a:pt x="42451" y="38570"/>
                    <a:pt x="42431" y="38510"/>
                  </a:cubicBezTo>
                  <a:cubicBezTo>
                    <a:pt x="42164" y="36742"/>
                    <a:pt x="43699" y="35408"/>
                    <a:pt x="44833" y="34307"/>
                  </a:cubicBezTo>
                  <a:cubicBezTo>
                    <a:pt x="45367" y="33773"/>
                    <a:pt x="45900" y="33206"/>
                    <a:pt x="46267" y="32506"/>
                  </a:cubicBezTo>
                  <a:cubicBezTo>
                    <a:pt x="46568" y="31939"/>
                    <a:pt x="46734" y="31272"/>
                    <a:pt x="46801" y="30604"/>
                  </a:cubicBezTo>
                  <a:cubicBezTo>
                    <a:pt x="46934" y="29237"/>
                    <a:pt x="46568" y="27836"/>
                    <a:pt x="45867" y="26668"/>
                  </a:cubicBezTo>
                  <a:cubicBezTo>
                    <a:pt x="45100" y="25434"/>
                    <a:pt x="43932" y="24500"/>
                    <a:pt x="42665" y="23900"/>
                  </a:cubicBezTo>
                  <a:cubicBezTo>
                    <a:pt x="41898" y="23566"/>
                    <a:pt x="41130" y="23299"/>
                    <a:pt x="40330" y="23166"/>
                  </a:cubicBezTo>
                  <a:cubicBezTo>
                    <a:pt x="39800" y="23065"/>
                    <a:pt x="39233" y="22964"/>
                    <a:pt x="38684" y="22964"/>
                  </a:cubicBezTo>
                  <a:cubicBezTo>
                    <a:pt x="38507" y="22964"/>
                    <a:pt x="38333" y="22974"/>
                    <a:pt x="38162" y="22999"/>
                  </a:cubicBezTo>
                  <a:cubicBezTo>
                    <a:pt x="38629" y="20264"/>
                    <a:pt x="38795" y="17261"/>
                    <a:pt x="38328" y="14660"/>
                  </a:cubicBezTo>
                  <a:cubicBezTo>
                    <a:pt x="37061" y="7588"/>
                    <a:pt x="29322" y="3185"/>
                    <a:pt x="29322" y="3185"/>
                  </a:cubicBezTo>
                  <a:cubicBezTo>
                    <a:pt x="25593" y="896"/>
                    <a:pt x="22044" y="1"/>
                    <a:pt x="188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10"/>
            <p:cNvSpPr/>
            <p:nvPr/>
          </p:nvSpPr>
          <p:spPr>
            <a:xfrm>
              <a:off x="3666950" y="1325475"/>
              <a:ext cx="519575" cy="477125"/>
            </a:xfrm>
            <a:custGeom>
              <a:avLst/>
              <a:gdLst/>
              <a:ahLst/>
              <a:cxnLst/>
              <a:rect l="l" t="t" r="r" b="b"/>
              <a:pathLst>
                <a:path w="20783" h="19085" extrusionOk="0">
                  <a:moveTo>
                    <a:pt x="891" y="1"/>
                  </a:moveTo>
                  <a:cubicBezTo>
                    <a:pt x="870" y="1"/>
                    <a:pt x="847" y="12"/>
                    <a:pt x="835" y="37"/>
                  </a:cubicBezTo>
                  <a:cubicBezTo>
                    <a:pt x="1" y="5174"/>
                    <a:pt x="3470" y="9644"/>
                    <a:pt x="7106" y="12813"/>
                  </a:cubicBezTo>
                  <a:cubicBezTo>
                    <a:pt x="10775" y="16015"/>
                    <a:pt x="15745" y="18584"/>
                    <a:pt x="20615" y="19084"/>
                  </a:cubicBezTo>
                  <a:cubicBezTo>
                    <a:pt x="20749" y="19084"/>
                    <a:pt x="20782" y="18917"/>
                    <a:pt x="20649" y="18884"/>
                  </a:cubicBezTo>
                  <a:cubicBezTo>
                    <a:pt x="16079" y="17716"/>
                    <a:pt x="11976" y="16249"/>
                    <a:pt x="8240" y="13280"/>
                  </a:cubicBezTo>
                  <a:cubicBezTo>
                    <a:pt x="4204" y="10078"/>
                    <a:pt x="468" y="5508"/>
                    <a:pt x="935" y="71"/>
                  </a:cubicBezTo>
                  <a:cubicBezTo>
                    <a:pt x="955" y="29"/>
                    <a:pt x="925" y="1"/>
                    <a:pt x="8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10"/>
            <p:cNvSpPr/>
            <p:nvPr/>
          </p:nvSpPr>
          <p:spPr>
            <a:xfrm>
              <a:off x="4141450" y="1803600"/>
              <a:ext cx="269400" cy="324650"/>
            </a:xfrm>
            <a:custGeom>
              <a:avLst/>
              <a:gdLst/>
              <a:ahLst/>
              <a:cxnLst/>
              <a:rect l="l" t="t" r="r" b="b"/>
              <a:pathLst>
                <a:path w="10776" h="12986" extrusionOk="0">
                  <a:moveTo>
                    <a:pt x="6898" y="0"/>
                  </a:moveTo>
                  <a:cubicBezTo>
                    <a:pt x="4044" y="0"/>
                    <a:pt x="735" y="5496"/>
                    <a:pt x="735" y="5496"/>
                  </a:cubicBezTo>
                  <a:lnTo>
                    <a:pt x="1" y="11034"/>
                  </a:lnTo>
                  <a:cubicBezTo>
                    <a:pt x="1" y="11034"/>
                    <a:pt x="923" y="12985"/>
                    <a:pt x="3008" y="12985"/>
                  </a:cubicBezTo>
                  <a:cubicBezTo>
                    <a:pt x="3523" y="12985"/>
                    <a:pt x="4110" y="12866"/>
                    <a:pt x="4771" y="12568"/>
                  </a:cubicBezTo>
                  <a:cubicBezTo>
                    <a:pt x="8073" y="11067"/>
                    <a:pt x="10775" y="1560"/>
                    <a:pt x="7773" y="193"/>
                  </a:cubicBezTo>
                  <a:cubicBezTo>
                    <a:pt x="7489" y="60"/>
                    <a:pt x="7196" y="0"/>
                    <a:pt x="6898" y="0"/>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10"/>
            <p:cNvSpPr/>
            <p:nvPr/>
          </p:nvSpPr>
          <p:spPr>
            <a:xfrm>
              <a:off x="4182325" y="1875950"/>
              <a:ext cx="134275" cy="207250"/>
            </a:xfrm>
            <a:custGeom>
              <a:avLst/>
              <a:gdLst/>
              <a:ahLst/>
              <a:cxnLst/>
              <a:rect l="l" t="t" r="r" b="b"/>
              <a:pathLst>
                <a:path w="5371" h="8290" extrusionOk="0">
                  <a:moveTo>
                    <a:pt x="5304" y="1"/>
                  </a:moveTo>
                  <a:cubicBezTo>
                    <a:pt x="2035" y="534"/>
                    <a:pt x="0" y="4937"/>
                    <a:pt x="267" y="7973"/>
                  </a:cubicBezTo>
                  <a:cubicBezTo>
                    <a:pt x="267" y="8006"/>
                    <a:pt x="234" y="8040"/>
                    <a:pt x="234" y="8040"/>
                  </a:cubicBezTo>
                  <a:cubicBezTo>
                    <a:pt x="194" y="8201"/>
                    <a:pt x="324" y="8289"/>
                    <a:pt x="456" y="8289"/>
                  </a:cubicBezTo>
                  <a:cubicBezTo>
                    <a:pt x="542" y="8289"/>
                    <a:pt x="628" y="8252"/>
                    <a:pt x="668" y="8173"/>
                  </a:cubicBezTo>
                  <a:cubicBezTo>
                    <a:pt x="968" y="7506"/>
                    <a:pt x="1235" y="6772"/>
                    <a:pt x="1668" y="6172"/>
                  </a:cubicBezTo>
                  <a:cubicBezTo>
                    <a:pt x="2165" y="5510"/>
                    <a:pt x="2729" y="5236"/>
                    <a:pt x="3456" y="5236"/>
                  </a:cubicBezTo>
                  <a:cubicBezTo>
                    <a:pt x="3609" y="5236"/>
                    <a:pt x="3769" y="5248"/>
                    <a:pt x="3937" y="5271"/>
                  </a:cubicBezTo>
                  <a:cubicBezTo>
                    <a:pt x="3946" y="5276"/>
                    <a:pt x="3955" y="5278"/>
                    <a:pt x="3964" y="5278"/>
                  </a:cubicBezTo>
                  <a:cubicBezTo>
                    <a:pt x="4019" y="5278"/>
                    <a:pt x="4061" y="5195"/>
                    <a:pt x="4003" y="5138"/>
                  </a:cubicBezTo>
                  <a:cubicBezTo>
                    <a:pt x="3601" y="4887"/>
                    <a:pt x="3230" y="4779"/>
                    <a:pt x="2891" y="4779"/>
                  </a:cubicBezTo>
                  <a:cubicBezTo>
                    <a:pt x="2188" y="4779"/>
                    <a:pt x="1618" y="5242"/>
                    <a:pt x="1168" y="5871"/>
                  </a:cubicBezTo>
                  <a:cubicBezTo>
                    <a:pt x="1902" y="3503"/>
                    <a:pt x="3003" y="1201"/>
                    <a:pt x="5304" y="67"/>
                  </a:cubicBezTo>
                  <a:cubicBezTo>
                    <a:pt x="5371" y="67"/>
                    <a:pt x="5338" y="1"/>
                    <a:pt x="530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10"/>
            <p:cNvSpPr/>
            <p:nvPr/>
          </p:nvSpPr>
          <p:spPr>
            <a:xfrm>
              <a:off x="4184825" y="2090600"/>
              <a:ext cx="67575" cy="99375"/>
            </a:xfrm>
            <a:custGeom>
              <a:avLst/>
              <a:gdLst/>
              <a:ahLst/>
              <a:cxnLst/>
              <a:rect l="l" t="t" r="r" b="b"/>
              <a:pathLst>
                <a:path w="2703" h="3975" extrusionOk="0">
                  <a:moveTo>
                    <a:pt x="1548" y="0"/>
                  </a:moveTo>
                  <a:cubicBezTo>
                    <a:pt x="1412" y="0"/>
                    <a:pt x="1287" y="110"/>
                    <a:pt x="1335" y="254"/>
                  </a:cubicBezTo>
                  <a:cubicBezTo>
                    <a:pt x="1502" y="755"/>
                    <a:pt x="1768" y="1222"/>
                    <a:pt x="1869" y="1722"/>
                  </a:cubicBezTo>
                  <a:cubicBezTo>
                    <a:pt x="1969" y="2156"/>
                    <a:pt x="2035" y="2689"/>
                    <a:pt x="1802" y="3090"/>
                  </a:cubicBezTo>
                  <a:cubicBezTo>
                    <a:pt x="1724" y="3206"/>
                    <a:pt x="1635" y="3252"/>
                    <a:pt x="1544" y="3252"/>
                  </a:cubicBezTo>
                  <a:cubicBezTo>
                    <a:pt x="1322" y="3252"/>
                    <a:pt x="1086" y="2979"/>
                    <a:pt x="968" y="2789"/>
                  </a:cubicBezTo>
                  <a:cubicBezTo>
                    <a:pt x="834" y="2589"/>
                    <a:pt x="768" y="2322"/>
                    <a:pt x="668" y="2089"/>
                  </a:cubicBezTo>
                  <a:cubicBezTo>
                    <a:pt x="568" y="1822"/>
                    <a:pt x="534" y="1589"/>
                    <a:pt x="568" y="1288"/>
                  </a:cubicBezTo>
                  <a:cubicBezTo>
                    <a:pt x="585" y="1163"/>
                    <a:pt x="479" y="1096"/>
                    <a:pt x="371" y="1096"/>
                  </a:cubicBezTo>
                  <a:cubicBezTo>
                    <a:pt x="277" y="1096"/>
                    <a:pt x="183" y="1146"/>
                    <a:pt x="167" y="1255"/>
                  </a:cubicBezTo>
                  <a:cubicBezTo>
                    <a:pt x="67" y="1789"/>
                    <a:pt x="1" y="2322"/>
                    <a:pt x="201" y="2856"/>
                  </a:cubicBezTo>
                  <a:cubicBezTo>
                    <a:pt x="401" y="3356"/>
                    <a:pt x="734" y="3857"/>
                    <a:pt x="1301" y="3957"/>
                  </a:cubicBezTo>
                  <a:cubicBezTo>
                    <a:pt x="1373" y="3969"/>
                    <a:pt x="1442" y="3975"/>
                    <a:pt x="1509" y="3975"/>
                  </a:cubicBezTo>
                  <a:cubicBezTo>
                    <a:pt x="2002" y="3975"/>
                    <a:pt x="2359" y="3660"/>
                    <a:pt x="2536" y="3190"/>
                  </a:cubicBezTo>
                  <a:cubicBezTo>
                    <a:pt x="2702" y="2689"/>
                    <a:pt x="2669" y="2122"/>
                    <a:pt x="2569" y="1622"/>
                  </a:cubicBezTo>
                  <a:cubicBezTo>
                    <a:pt x="2436" y="1055"/>
                    <a:pt x="2135" y="454"/>
                    <a:pt x="1702" y="54"/>
                  </a:cubicBezTo>
                  <a:cubicBezTo>
                    <a:pt x="1655" y="17"/>
                    <a:pt x="1601" y="0"/>
                    <a:pt x="1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10"/>
            <p:cNvSpPr/>
            <p:nvPr/>
          </p:nvSpPr>
          <p:spPr>
            <a:xfrm>
              <a:off x="4274050" y="2049400"/>
              <a:ext cx="26725" cy="20050"/>
            </a:xfrm>
            <a:custGeom>
              <a:avLst/>
              <a:gdLst/>
              <a:ahLst/>
              <a:cxnLst/>
              <a:rect l="l" t="t" r="r" b="b"/>
              <a:pathLst>
                <a:path w="1069" h="802" extrusionOk="0">
                  <a:moveTo>
                    <a:pt x="534" y="1"/>
                  </a:moveTo>
                  <a:cubicBezTo>
                    <a:pt x="1" y="1"/>
                    <a:pt x="1" y="801"/>
                    <a:pt x="534" y="801"/>
                  </a:cubicBezTo>
                  <a:cubicBezTo>
                    <a:pt x="1068" y="801"/>
                    <a:pt x="1068" y="1"/>
                    <a:pt x="5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10"/>
            <p:cNvSpPr/>
            <p:nvPr/>
          </p:nvSpPr>
          <p:spPr>
            <a:xfrm>
              <a:off x="4295750" y="2017725"/>
              <a:ext cx="25025" cy="20025"/>
            </a:xfrm>
            <a:custGeom>
              <a:avLst/>
              <a:gdLst/>
              <a:ahLst/>
              <a:cxnLst/>
              <a:rect l="l" t="t" r="r" b="b"/>
              <a:pathLst>
                <a:path w="1001" h="801" extrusionOk="0">
                  <a:moveTo>
                    <a:pt x="500" y="0"/>
                  </a:moveTo>
                  <a:cubicBezTo>
                    <a:pt x="0" y="0"/>
                    <a:pt x="0" y="801"/>
                    <a:pt x="500" y="801"/>
                  </a:cubicBezTo>
                  <a:cubicBezTo>
                    <a:pt x="1001" y="801"/>
                    <a:pt x="1001" y="0"/>
                    <a:pt x="5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10"/>
            <p:cNvSpPr/>
            <p:nvPr/>
          </p:nvSpPr>
          <p:spPr>
            <a:xfrm>
              <a:off x="3314200" y="2036225"/>
              <a:ext cx="59250" cy="105275"/>
            </a:xfrm>
            <a:custGeom>
              <a:avLst/>
              <a:gdLst/>
              <a:ahLst/>
              <a:cxnLst/>
              <a:rect l="l" t="t" r="r" b="b"/>
              <a:pathLst>
                <a:path w="2370" h="4211" extrusionOk="0">
                  <a:moveTo>
                    <a:pt x="495" y="0"/>
                  </a:moveTo>
                  <a:cubicBezTo>
                    <a:pt x="463" y="0"/>
                    <a:pt x="429" y="19"/>
                    <a:pt x="401" y="61"/>
                  </a:cubicBezTo>
                  <a:cubicBezTo>
                    <a:pt x="234" y="294"/>
                    <a:pt x="167" y="628"/>
                    <a:pt x="101" y="928"/>
                  </a:cubicBezTo>
                  <a:cubicBezTo>
                    <a:pt x="67" y="1228"/>
                    <a:pt x="34" y="1529"/>
                    <a:pt x="1" y="1829"/>
                  </a:cubicBezTo>
                  <a:cubicBezTo>
                    <a:pt x="1" y="2396"/>
                    <a:pt x="1" y="3096"/>
                    <a:pt x="268" y="3597"/>
                  </a:cubicBezTo>
                  <a:cubicBezTo>
                    <a:pt x="430" y="3969"/>
                    <a:pt x="771" y="4211"/>
                    <a:pt x="1132" y="4211"/>
                  </a:cubicBezTo>
                  <a:cubicBezTo>
                    <a:pt x="1289" y="4211"/>
                    <a:pt x="1450" y="4165"/>
                    <a:pt x="1602" y="4064"/>
                  </a:cubicBezTo>
                  <a:cubicBezTo>
                    <a:pt x="1802" y="3930"/>
                    <a:pt x="1969" y="3697"/>
                    <a:pt x="2102" y="3463"/>
                  </a:cubicBezTo>
                  <a:cubicBezTo>
                    <a:pt x="2269" y="3230"/>
                    <a:pt x="2369" y="2930"/>
                    <a:pt x="2136" y="2663"/>
                  </a:cubicBezTo>
                  <a:cubicBezTo>
                    <a:pt x="2102" y="2629"/>
                    <a:pt x="2061" y="2615"/>
                    <a:pt x="2019" y="2615"/>
                  </a:cubicBezTo>
                  <a:cubicBezTo>
                    <a:pt x="1935" y="2615"/>
                    <a:pt x="1846" y="2674"/>
                    <a:pt x="1802" y="2763"/>
                  </a:cubicBezTo>
                  <a:cubicBezTo>
                    <a:pt x="1769" y="2930"/>
                    <a:pt x="1635" y="3130"/>
                    <a:pt x="1535" y="3263"/>
                  </a:cubicBezTo>
                  <a:cubicBezTo>
                    <a:pt x="1435" y="3397"/>
                    <a:pt x="1335" y="3563"/>
                    <a:pt x="1168" y="3630"/>
                  </a:cubicBezTo>
                  <a:cubicBezTo>
                    <a:pt x="1131" y="3643"/>
                    <a:pt x="1095" y="3648"/>
                    <a:pt x="1062" y="3648"/>
                  </a:cubicBezTo>
                  <a:cubicBezTo>
                    <a:pt x="738" y="3648"/>
                    <a:pt x="595" y="3105"/>
                    <a:pt x="534" y="2863"/>
                  </a:cubicBezTo>
                  <a:cubicBezTo>
                    <a:pt x="468" y="2396"/>
                    <a:pt x="434" y="1929"/>
                    <a:pt x="434" y="1495"/>
                  </a:cubicBezTo>
                  <a:cubicBezTo>
                    <a:pt x="468" y="1228"/>
                    <a:pt x="468" y="995"/>
                    <a:pt x="501" y="761"/>
                  </a:cubicBezTo>
                  <a:cubicBezTo>
                    <a:pt x="568" y="528"/>
                    <a:pt x="601" y="328"/>
                    <a:pt x="601" y="94"/>
                  </a:cubicBezTo>
                  <a:cubicBezTo>
                    <a:pt x="582" y="36"/>
                    <a:pt x="540" y="0"/>
                    <a:pt x="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10"/>
            <p:cNvSpPr/>
            <p:nvPr/>
          </p:nvSpPr>
          <p:spPr>
            <a:xfrm>
              <a:off x="3354225" y="866375"/>
              <a:ext cx="923200" cy="691875"/>
            </a:xfrm>
            <a:custGeom>
              <a:avLst/>
              <a:gdLst/>
              <a:ahLst/>
              <a:cxnLst/>
              <a:rect l="l" t="t" r="r" b="b"/>
              <a:pathLst>
                <a:path w="36928" h="27675" extrusionOk="0">
                  <a:moveTo>
                    <a:pt x="17249" y="0"/>
                  </a:moveTo>
                  <a:cubicBezTo>
                    <a:pt x="15851" y="0"/>
                    <a:pt x="12248" y="468"/>
                    <a:pt x="11175" y="855"/>
                  </a:cubicBezTo>
                  <a:cubicBezTo>
                    <a:pt x="8373" y="1889"/>
                    <a:pt x="5471" y="2957"/>
                    <a:pt x="3270" y="4992"/>
                  </a:cubicBezTo>
                  <a:cubicBezTo>
                    <a:pt x="2469" y="5692"/>
                    <a:pt x="1802" y="6493"/>
                    <a:pt x="1368" y="7460"/>
                  </a:cubicBezTo>
                  <a:cubicBezTo>
                    <a:pt x="968" y="8327"/>
                    <a:pt x="801" y="9295"/>
                    <a:pt x="668" y="10229"/>
                  </a:cubicBezTo>
                  <a:cubicBezTo>
                    <a:pt x="134" y="13798"/>
                    <a:pt x="1" y="17434"/>
                    <a:pt x="268" y="21036"/>
                  </a:cubicBezTo>
                  <a:cubicBezTo>
                    <a:pt x="501" y="20803"/>
                    <a:pt x="735" y="20569"/>
                    <a:pt x="968" y="20336"/>
                  </a:cubicBezTo>
                  <a:lnTo>
                    <a:pt x="868" y="20303"/>
                  </a:lnTo>
                  <a:cubicBezTo>
                    <a:pt x="4559" y="17597"/>
                    <a:pt x="9133" y="16326"/>
                    <a:pt x="13722" y="16326"/>
                  </a:cubicBezTo>
                  <a:cubicBezTo>
                    <a:pt x="15810" y="16326"/>
                    <a:pt x="17902" y="16589"/>
                    <a:pt x="19915" y="17100"/>
                  </a:cubicBezTo>
                  <a:cubicBezTo>
                    <a:pt x="26353" y="18768"/>
                    <a:pt x="32024" y="22771"/>
                    <a:pt x="36527" y="27674"/>
                  </a:cubicBezTo>
                  <a:cubicBezTo>
                    <a:pt x="36160" y="24072"/>
                    <a:pt x="36227" y="20403"/>
                    <a:pt x="36694" y="16800"/>
                  </a:cubicBezTo>
                  <a:cubicBezTo>
                    <a:pt x="36794" y="15999"/>
                    <a:pt x="36927" y="15166"/>
                    <a:pt x="36794" y="14365"/>
                  </a:cubicBezTo>
                  <a:cubicBezTo>
                    <a:pt x="36660" y="13331"/>
                    <a:pt x="36127" y="12430"/>
                    <a:pt x="35560" y="11563"/>
                  </a:cubicBezTo>
                  <a:cubicBezTo>
                    <a:pt x="31557" y="5459"/>
                    <a:pt x="24885" y="1155"/>
                    <a:pt x="17647" y="21"/>
                  </a:cubicBezTo>
                  <a:cubicBezTo>
                    <a:pt x="17551" y="7"/>
                    <a:pt x="17416" y="0"/>
                    <a:pt x="17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10"/>
            <p:cNvSpPr/>
            <p:nvPr/>
          </p:nvSpPr>
          <p:spPr>
            <a:xfrm>
              <a:off x="3719500" y="972425"/>
              <a:ext cx="51725" cy="226300"/>
            </a:xfrm>
            <a:custGeom>
              <a:avLst/>
              <a:gdLst/>
              <a:ahLst/>
              <a:cxnLst/>
              <a:rect l="l" t="t" r="r" b="b"/>
              <a:pathLst>
                <a:path w="2069" h="9052" extrusionOk="0">
                  <a:moveTo>
                    <a:pt x="1026" y="1"/>
                  </a:moveTo>
                  <a:cubicBezTo>
                    <a:pt x="719" y="1"/>
                    <a:pt x="367" y="38"/>
                    <a:pt x="0" y="149"/>
                  </a:cubicBezTo>
                  <a:lnTo>
                    <a:pt x="0" y="8755"/>
                  </a:lnTo>
                  <a:cubicBezTo>
                    <a:pt x="0" y="8755"/>
                    <a:pt x="830" y="9052"/>
                    <a:pt x="1344" y="9052"/>
                  </a:cubicBezTo>
                  <a:cubicBezTo>
                    <a:pt x="1601" y="9052"/>
                    <a:pt x="1779" y="8978"/>
                    <a:pt x="1735" y="8755"/>
                  </a:cubicBezTo>
                  <a:cubicBezTo>
                    <a:pt x="1601" y="8088"/>
                    <a:pt x="2068" y="149"/>
                    <a:pt x="2068" y="149"/>
                  </a:cubicBezTo>
                  <a:cubicBezTo>
                    <a:pt x="2068" y="149"/>
                    <a:pt x="1638" y="1"/>
                    <a:pt x="10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10"/>
            <p:cNvSpPr/>
            <p:nvPr/>
          </p:nvSpPr>
          <p:spPr>
            <a:xfrm>
              <a:off x="3623825" y="1059525"/>
              <a:ext cx="239125" cy="51725"/>
            </a:xfrm>
            <a:custGeom>
              <a:avLst/>
              <a:gdLst/>
              <a:ahLst/>
              <a:cxnLst/>
              <a:rect l="l" t="t" r="r" b="b"/>
              <a:pathLst>
                <a:path w="9565" h="2069" extrusionOk="0">
                  <a:moveTo>
                    <a:pt x="592" y="1"/>
                  </a:moveTo>
                  <a:cubicBezTo>
                    <a:pt x="592" y="1"/>
                    <a:pt x="1" y="1742"/>
                    <a:pt x="530" y="1742"/>
                  </a:cubicBezTo>
                  <a:cubicBezTo>
                    <a:pt x="549" y="1742"/>
                    <a:pt x="570" y="1740"/>
                    <a:pt x="592" y="1735"/>
                  </a:cubicBezTo>
                  <a:cubicBezTo>
                    <a:pt x="675" y="1719"/>
                    <a:pt x="873" y="1711"/>
                    <a:pt x="1154" y="1711"/>
                  </a:cubicBezTo>
                  <a:cubicBezTo>
                    <a:pt x="3127" y="1711"/>
                    <a:pt x="9231" y="2069"/>
                    <a:pt x="9231" y="2069"/>
                  </a:cubicBezTo>
                  <a:cubicBezTo>
                    <a:pt x="9231" y="2069"/>
                    <a:pt x="9565" y="1102"/>
                    <a:pt x="9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7" name="Google Shape;3727;p110"/>
          <p:cNvSpPr txBox="1"/>
          <p:nvPr/>
        </p:nvSpPr>
        <p:spPr>
          <a:xfrm>
            <a:off x="714300" y="1843125"/>
            <a:ext cx="15993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3728" name="Google Shape;3728;p110"/>
          <p:cNvSpPr txBox="1"/>
          <p:nvPr/>
        </p:nvSpPr>
        <p:spPr>
          <a:xfrm>
            <a:off x="714300" y="2214525"/>
            <a:ext cx="1599300" cy="78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Jupiter is a gas giant and the biggest planet</a:t>
            </a:r>
            <a:endParaRPr>
              <a:solidFill>
                <a:schemeClr val="dk2"/>
              </a:solidFill>
              <a:latin typeface="Montserrat"/>
              <a:ea typeface="Montserrat"/>
              <a:cs typeface="Montserrat"/>
              <a:sym typeface="Montserrat"/>
            </a:endParaRPr>
          </a:p>
        </p:txBody>
      </p:sp>
      <p:sp>
        <p:nvSpPr>
          <p:cNvPr id="3729" name="Google Shape;3729;p110"/>
          <p:cNvSpPr txBox="1"/>
          <p:nvPr/>
        </p:nvSpPr>
        <p:spPr>
          <a:xfrm>
            <a:off x="6830400" y="1843125"/>
            <a:ext cx="15993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3730" name="Google Shape;3730;p110"/>
          <p:cNvSpPr txBox="1"/>
          <p:nvPr/>
        </p:nvSpPr>
        <p:spPr>
          <a:xfrm>
            <a:off x="6830400" y="2214525"/>
            <a:ext cx="1599300" cy="78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Montserrat"/>
              <a:ea typeface="Montserrat"/>
              <a:cs typeface="Montserrat"/>
              <a:sym typeface="Montserrat"/>
            </a:endParaRPr>
          </a:p>
        </p:txBody>
      </p:sp>
      <p:sp>
        <p:nvSpPr>
          <p:cNvPr id="3731" name="Google Shape;3731;p110"/>
          <p:cNvSpPr txBox="1"/>
          <p:nvPr/>
        </p:nvSpPr>
        <p:spPr>
          <a:xfrm>
            <a:off x="714300" y="3116250"/>
            <a:ext cx="15993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
        <p:nvSpPr>
          <p:cNvPr id="3732" name="Google Shape;3732;p110"/>
          <p:cNvSpPr txBox="1"/>
          <p:nvPr/>
        </p:nvSpPr>
        <p:spPr>
          <a:xfrm>
            <a:off x="714300" y="3487650"/>
            <a:ext cx="1599300" cy="78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Neptune is the farthest planet from the Sun</a:t>
            </a:r>
            <a:endParaRPr>
              <a:solidFill>
                <a:schemeClr val="dk2"/>
              </a:solidFill>
              <a:latin typeface="Montserrat"/>
              <a:ea typeface="Montserrat"/>
              <a:cs typeface="Montserrat"/>
              <a:sym typeface="Montserrat"/>
            </a:endParaRPr>
          </a:p>
        </p:txBody>
      </p:sp>
      <p:sp>
        <p:nvSpPr>
          <p:cNvPr id="3733" name="Google Shape;3733;p110"/>
          <p:cNvSpPr txBox="1"/>
          <p:nvPr/>
        </p:nvSpPr>
        <p:spPr>
          <a:xfrm>
            <a:off x="6830400" y="3116250"/>
            <a:ext cx="15993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3734" name="Google Shape;3734;p110"/>
          <p:cNvSpPr txBox="1"/>
          <p:nvPr/>
        </p:nvSpPr>
        <p:spPr>
          <a:xfrm>
            <a:off x="6830400" y="3487650"/>
            <a:ext cx="1599300" cy="78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Pluto is now considered a dwarf planet</a:t>
            </a:r>
            <a:endParaRPr>
              <a:solidFill>
                <a:schemeClr val="dk2"/>
              </a:solidFill>
              <a:latin typeface="Montserrat"/>
              <a:ea typeface="Montserrat"/>
              <a:cs typeface="Montserrat"/>
              <a:sym typeface="Montserrat"/>
            </a:endParaRPr>
          </a:p>
        </p:txBody>
      </p:sp>
      <p:cxnSp>
        <p:nvCxnSpPr>
          <p:cNvPr id="3735" name="Google Shape;3735;p110"/>
          <p:cNvCxnSpPr>
            <a:stCxn id="3727" idx="3"/>
          </p:cNvCxnSpPr>
          <p:nvPr/>
        </p:nvCxnSpPr>
        <p:spPr>
          <a:xfrm>
            <a:off x="2313600" y="2028825"/>
            <a:ext cx="1635300" cy="382500"/>
          </a:xfrm>
          <a:prstGeom prst="bentConnector3">
            <a:avLst>
              <a:gd name="adj1" fmla="val 50000"/>
            </a:avLst>
          </a:prstGeom>
          <a:noFill/>
          <a:ln w="9525" cap="flat" cmpd="sng">
            <a:solidFill>
              <a:schemeClr val="dk1"/>
            </a:solidFill>
            <a:prstDash val="dot"/>
            <a:round/>
            <a:headEnd type="none" w="med" len="med"/>
            <a:tailEnd type="none" w="med" len="med"/>
          </a:ln>
        </p:spPr>
      </p:cxnSp>
      <p:cxnSp>
        <p:nvCxnSpPr>
          <p:cNvPr id="3736" name="Google Shape;3736;p110"/>
          <p:cNvCxnSpPr>
            <a:stCxn id="3731" idx="3"/>
          </p:cNvCxnSpPr>
          <p:nvPr/>
        </p:nvCxnSpPr>
        <p:spPr>
          <a:xfrm>
            <a:off x="2313600" y="3301950"/>
            <a:ext cx="1992000" cy="972300"/>
          </a:xfrm>
          <a:prstGeom prst="bentConnector3">
            <a:avLst>
              <a:gd name="adj1" fmla="val 50000"/>
            </a:avLst>
          </a:prstGeom>
          <a:noFill/>
          <a:ln w="9525" cap="flat" cmpd="sng">
            <a:solidFill>
              <a:schemeClr val="dk1"/>
            </a:solidFill>
            <a:prstDash val="dot"/>
            <a:round/>
            <a:headEnd type="none" w="med" len="med"/>
            <a:tailEnd type="none" w="med" len="med"/>
          </a:ln>
        </p:spPr>
      </p:cxnSp>
      <p:cxnSp>
        <p:nvCxnSpPr>
          <p:cNvPr id="3737" name="Google Shape;3737;p110"/>
          <p:cNvCxnSpPr>
            <a:stCxn id="3733" idx="1"/>
          </p:cNvCxnSpPr>
          <p:nvPr/>
        </p:nvCxnSpPr>
        <p:spPr>
          <a:xfrm flipH="1">
            <a:off x="4900500" y="3301950"/>
            <a:ext cx="1929900" cy="367800"/>
          </a:xfrm>
          <a:prstGeom prst="bentConnector3">
            <a:avLst>
              <a:gd name="adj1" fmla="val 50000"/>
            </a:avLst>
          </a:prstGeom>
          <a:noFill/>
          <a:ln w="9525" cap="flat" cmpd="sng">
            <a:solidFill>
              <a:schemeClr val="dk1"/>
            </a:solidFill>
            <a:prstDash val="dot"/>
            <a:round/>
            <a:headEnd type="none" w="med" len="med"/>
            <a:tailEnd type="none" w="med" len="med"/>
          </a:ln>
        </p:spPr>
      </p:cxnSp>
      <p:cxnSp>
        <p:nvCxnSpPr>
          <p:cNvPr id="3738" name="Google Shape;3738;p110"/>
          <p:cNvCxnSpPr>
            <a:stCxn id="3729" idx="1"/>
          </p:cNvCxnSpPr>
          <p:nvPr/>
        </p:nvCxnSpPr>
        <p:spPr>
          <a:xfrm rot="10800000">
            <a:off x="4503900" y="1658025"/>
            <a:ext cx="2326500" cy="370800"/>
          </a:xfrm>
          <a:prstGeom prst="bentConnector3">
            <a:avLst>
              <a:gd name="adj1" fmla="val 50000"/>
            </a:avLst>
          </a:prstGeom>
          <a:noFill/>
          <a:ln w="9525" cap="flat" cmpd="sng">
            <a:solidFill>
              <a:schemeClr val="dk1"/>
            </a:solidFill>
            <a:prstDash val="dot"/>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16"/>
                                        </p:tgtEl>
                                        <p:attrNameLst>
                                          <p:attrName>style.visibility</p:attrName>
                                        </p:attrNameLst>
                                      </p:cBhvr>
                                      <p:to>
                                        <p:strVal val="visible"/>
                                      </p:to>
                                    </p:set>
                                    <p:animEffect transition="in" filter="fade">
                                      <p:cBhvr>
                                        <p:cTn id="7" dur="1000"/>
                                        <p:tgtEl>
                                          <p:spTgt spid="36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742"/>
        <p:cNvGrpSpPr/>
        <p:nvPr/>
      </p:nvGrpSpPr>
      <p:grpSpPr>
        <a:xfrm>
          <a:off x="0" y="0"/>
          <a:ext cx="0" cy="0"/>
          <a:chOff x="0" y="0"/>
          <a:chExt cx="0" cy="0"/>
        </a:xfrm>
      </p:grpSpPr>
      <p:sp>
        <p:nvSpPr>
          <p:cNvPr id="3743" name="Google Shape;3743;p111"/>
          <p:cNvSpPr txBox="1">
            <a:spLocks noGrp="1"/>
          </p:cNvSpPr>
          <p:nvPr>
            <p:ph type="title"/>
          </p:nvPr>
        </p:nvSpPr>
        <p:spPr>
          <a:xfrm>
            <a:off x="5059982" y="1531700"/>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TIMMY JIMMY</a:t>
            </a:r>
            <a:endParaRPr/>
          </a:p>
        </p:txBody>
      </p:sp>
      <p:sp>
        <p:nvSpPr>
          <p:cNvPr id="3744" name="Google Shape;3744;p111"/>
          <p:cNvSpPr txBox="1">
            <a:spLocks noGrp="1"/>
          </p:cNvSpPr>
          <p:nvPr>
            <p:ph type="subTitle" idx="1"/>
          </p:nvPr>
        </p:nvSpPr>
        <p:spPr>
          <a:xfrm>
            <a:off x="1520525" y="3734850"/>
            <a:ext cx="2563500" cy="59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45" name="Google Shape;3745;p111"/>
          <p:cNvSpPr txBox="1">
            <a:spLocks noGrp="1"/>
          </p:cNvSpPr>
          <p:nvPr>
            <p:ph type="subTitle" idx="2"/>
          </p:nvPr>
        </p:nvSpPr>
        <p:spPr>
          <a:xfrm>
            <a:off x="5059975" y="3734850"/>
            <a:ext cx="2563500" cy="59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46" name="Google Shape;3746;p111"/>
          <p:cNvSpPr txBox="1">
            <a:spLocks noGrp="1"/>
          </p:cNvSpPr>
          <p:nvPr>
            <p:ph type="title" idx="3"/>
          </p:nvPr>
        </p:nvSpPr>
        <p:spPr>
          <a:xfrm>
            <a:off x="1520525" y="1531700"/>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JENNA DOE</a:t>
            </a:r>
            <a:endParaRPr/>
          </a:p>
        </p:txBody>
      </p:sp>
      <p:sp>
        <p:nvSpPr>
          <p:cNvPr id="3747" name="Google Shape;3747;p111"/>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pic>
        <p:nvPicPr>
          <p:cNvPr id="3748" name="Google Shape;3748;p111"/>
          <p:cNvPicPr preferRelativeResize="0"/>
          <p:nvPr/>
        </p:nvPicPr>
        <p:blipFill rotWithShape="1">
          <a:blip r:embed="rId3">
            <a:alphaModFix/>
          </a:blip>
          <a:srcRect l="44371" t="1856" r="20130" b="44810"/>
          <a:stretch/>
        </p:blipFill>
        <p:spPr>
          <a:xfrm flipH="1">
            <a:off x="2045075" y="2186087"/>
            <a:ext cx="1410000" cy="1410000"/>
          </a:xfrm>
          <a:prstGeom prst="ellipse">
            <a:avLst/>
          </a:prstGeom>
          <a:noFill/>
          <a:ln>
            <a:noFill/>
          </a:ln>
        </p:spPr>
      </p:pic>
      <p:pic>
        <p:nvPicPr>
          <p:cNvPr id="3749" name="Google Shape;3749;p111"/>
          <p:cNvPicPr preferRelativeResize="0"/>
          <p:nvPr/>
        </p:nvPicPr>
        <p:blipFill rotWithShape="1">
          <a:blip r:embed="rId4">
            <a:alphaModFix/>
          </a:blip>
          <a:srcRect l="63965" t="17669" r="11969" b="46261"/>
          <a:stretch/>
        </p:blipFill>
        <p:spPr>
          <a:xfrm>
            <a:off x="5636725" y="2186087"/>
            <a:ext cx="1410000" cy="1410000"/>
          </a:xfrm>
          <a:prstGeom prst="ellipse">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753"/>
        <p:cNvGrpSpPr/>
        <p:nvPr/>
      </p:nvGrpSpPr>
      <p:grpSpPr>
        <a:xfrm>
          <a:off x="0" y="0"/>
          <a:ext cx="0" cy="0"/>
          <a:chOff x="0" y="0"/>
          <a:chExt cx="0" cy="0"/>
        </a:xfrm>
      </p:grpSpPr>
      <p:sp>
        <p:nvSpPr>
          <p:cNvPr id="3754" name="Google Shape;3754;p112"/>
          <p:cNvSpPr txBox="1">
            <a:spLocks noGrp="1"/>
          </p:cNvSpPr>
          <p:nvPr>
            <p:ph type="subTitle" idx="3"/>
          </p:nvPr>
        </p:nvSpPr>
        <p:spPr>
          <a:xfrm>
            <a:off x="3523225" y="4067175"/>
            <a:ext cx="2104500" cy="5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55" name="Google Shape;3755;p112"/>
          <p:cNvSpPr txBox="1">
            <a:spLocks noGrp="1"/>
          </p:cNvSpPr>
          <p:nvPr>
            <p:ph type="title"/>
          </p:nvPr>
        </p:nvSpPr>
        <p:spPr>
          <a:xfrm>
            <a:off x="1244350" y="3670450"/>
            <a:ext cx="2104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JENNA DOE</a:t>
            </a:r>
            <a:endParaRPr/>
          </a:p>
        </p:txBody>
      </p:sp>
      <p:sp>
        <p:nvSpPr>
          <p:cNvPr id="3756" name="Google Shape;3756;p112"/>
          <p:cNvSpPr txBox="1">
            <a:spLocks noGrp="1"/>
          </p:cNvSpPr>
          <p:nvPr>
            <p:ph type="title" idx="2"/>
          </p:nvPr>
        </p:nvSpPr>
        <p:spPr>
          <a:xfrm>
            <a:off x="3523225" y="3670450"/>
            <a:ext cx="2104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TIMMY JIMMY</a:t>
            </a:r>
            <a:endParaRPr/>
          </a:p>
        </p:txBody>
      </p:sp>
      <p:sp>
        <p:nvSpPr>
          <p:cNvPr id="3757" name="Google Shape;3757;p112"/>
          <p:cNvSpPr txBox="1">
            <a:spLocks noGrp="1"/>
          </p:cNvSpPr>
          <p:nvPr>
            <p:ph type="subTitle" idx="1"/>
          </p:nvPr>
        </p:nvSpPr>
        <p:spPr>
          <a:xfrm>
            <a:off x="1244350" y="4067175"/>
            <a:ext cx="2104500" cy="5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58" name="Google Shape;3758;p112"/>
          <p:cNvSpPr txBox="1">
            <a:spLocks noGrp="1"/>
          </p:cNvSpPr>
          <p:nvPr>
            <p:ph type="title" idx="4"/>
          </p:nvPr>
        </p:nvSpPr>
        <p:spPr>
          <a:xfrm>
            <a:off x="5802101" y="3670450"/>
            <a:ext cx="2104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EMILY ROSE</a:t>
            </a:r>
            <a:endParaRPr/>
          </a:p>
        </p:txBody>
      </p:sp>
      <p:sp>
        <p:nvSpPr>
          <p:cNvPr id="3759" name="Google Shape;3759;p112"/>
          <p:cNvSpPr txBox="1">
            <a:spLocks noGrp="1"/>
          </p:cNvSpPr>
          <p:nvPr>
            <p:ph type="subTitle" idx="5"/>
          </p:nvPr>
        </p:nvSpPr>
        <p:spPr>
          <a:xfrm>
            <a:off x="5802100" y="4067175"/>
            <a:ext cx="2104500" cy="5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60" name="Google Shape;3760;p112"/>
          <p:cNvSpPr txBox="1">
            <a:spLocks noGrp="1"/>
          </p:cNvSpPr>
          <p:nvPr>
            <p:ph type="title" idx="6"/>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ata"/>
                <a:ea typeface="Alata"/>
                <a:cs typeface="Alata"/>
                <a:sym typeface="Alata"/>
              </a:rPr>
              <a:t>OUR TEAM</a:t>
            </a:r>
            <a:endParaRPr>
              <a:latin typeface="Alata"/>
              <a:ea typeface="Alata"/>
              <a:cs typeface="Alata"/>
              <a:sym typeface="Alata"/>
            </a:endParaRPr>
          </a:p>
        </p:txBody>
      </p:sp>
      <p:pic>
        <p:nvPicPr>
          <p:cNvPr id="3761" name="Google Shape;3761;p112"/>
          <p:cNvPicPr preferRelativeResize="0"/>
          <p:nvPr/>
        </p:nvPicPr>
        <p:blipFill rotWithShape="1">
          <a:blip r:embed="rId3">
            <a:alphaModFix/>
          </a:blip>
          <a:srcRect t="7360" b="45032"/>
          <a:stretch/>
        </p:blipFill>
        <p:spPr>
          <a:xfrm>
            <a:off x="1479100" y="1280850"/>
            <a:ext cx="6192748" cy="2275901"/>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761"/>
                                        </p:tgtEl>
                                        <p:attrNameLst>
                                          <p:attrName>style.visibility</p:attrName>
                                        </p:attrNameLst>
                                      </p:cBhvr>
                                      <p:to>
                                        <p:strVal val="visible"/>
                                      </p:to>
                                    </p:set>
                                    <p:anim calcmode="lin" valueType="num">
                                      <p:cBhvr additive="base">
                                        <p:cTn id="7" dur="1000"/>
                                        <p:tgtEl>
                                          <p:spTgt spid="37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765"/>
        <p:cNvGrpSpPr/>
        <p:nvPr/>
      </p:nvGrpSpPr>
      <p:grpSpPr>
        <a:xfrm>
          <a:off x="0" y="0"/>
          <a:ext cx="0" cy="0"/>
          <a:chOff x="0" y="0"/>
          <a:chExt cx="0" cy="0"/>
        </a:xfrm>
      </p:grpSpPr>
      <p:grpSp>
        <p:nvGrpSpPr>
          <p:cNvPr id="3766" name="Google Shape;3766;p113"/>
          <p:cNvGrpSpPr/>
          <p:nvPr/>
        </p:nvGrpSpPr>
        <p:grpSpPr>
          <a:xfrm>
            <a:off x="5079100" y="3102850"/>
            <a:ext cx="3095787" cy="1384446"/>
            <a:chOff x="-4588775" y="152400"/>
            <a:chExt cx="3095787" cy="1384446"/>
          </a:xfrm>
        </p:grpSpPr>
        <p:sp>
          <p:nvSpPr>
            <p:cNvPr id="3767" name="Google Shape;3767;p113"/>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13"/>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13"/>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13"/>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13"/>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113"/>
          <p:cNvGrpSpPr/>
          <p:nvPr/>
        </p:nvGrpSpPr>
        <p:grpSpPr>
          <a:xfrm>
            <a:off x="5079100" y="1320375"/>
            <a:ext cx="3095787" cy="1384446"/>
            <a:chOff x="-4588775" y="152400"/>
            <a:chExt cx="3095787" cy="1384446"/>
          </a:xfrm>
        </p:grpSpPr>
        <p:sp>
          <p:nvSpPr>
            <p:cNvPr id="3773" name="Google Shape;3773;p113"/>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13"/>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13"/>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13"/>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13"/>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8" name="Google Shape;3778;p113"/>
          <p:cNvGrpSpPr/>
          <p:nvPr/>
        </p:nvGrpSpPr>
        <p:grpSpPr>
          <a:xfrm>
            <a:off x="969113" y="3102850"/>
            <a:ext cx="3095787" cy="1384446"/>
            <a:chOff x="-4588775" y="152400"/>
            <a:chExt cx="3095787" cy="1384446"/>
          </a:xfrm>
        </p:grpSpPr>
        <p:sp>
          <p:nvSpPr>
            <p:cNvPr id="3779" name="Google Shape;3779;p113"/>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13"/>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13"/>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13"/>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13"/>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113"/>
          <p:cNvGrpSpPr/>
          <p:nvPr/>
        </p:nvGrpSpPr>
        <p:grpSpPr>
          <a:xfrm>
            <a:off x="969113" y="1320375"/>
            <a:ext cx="3095787" cy="1384446"/>
            <a:chOff x="-4588775" y="152400"/>
            <a:chExt cx="3095787" cy="1384446"/>
          </a:xfrm>
        </p:grpSpPr>
        <p:sp>
          <p:nvSpPr>
            <p:cNvPr id="3785" name="Google Shape;3785;p113"/>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13"/>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13"/>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13"/>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13"/>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0" name="Google Shape;3790;p11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TESTIMONIALS</a:t>
            </a:r>
            <a:endParaRPr/>
          </a:p>
        </p:txBody>
      </p:sp>
      <p:sp>
        <p:nvSpPr>
          <p:cNvPr id="3791" name="Google Shape;3791;p113"/>
          <p:cNvSpPr txBox="1">
            <a:spLocks noGrp="1"/>
          </p:cNvSpPr>
          <p:nvPr>
            <p:ph type="title" idx="2"/>
          </p:nvPr>
        </p:nvSpPr>
        <p:spPr>
          <a:xfrm>
            <a:off x="1378650" y="213620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JENNA DOE, 25</a:t>
            </a:r>
            <a:endParaRPr/>
          </a:p>
        </p:txBody>
      </p:sp>
      <p:sp>
        <p:nvSpPr>
          <p:cNvPr id="3792" name="Google Shape;3792;p113"/>
          <p:cNvSpPr txBox="1">
            <a:spLocks noGrp="1"/>
          </p:cNvSpPr>
          <p:nvPr>
            <p:ph type="subTitle" idx="1"/>
          </p:nvPr>
        </p:nvSpPr>
        <p:spPr>
          <a:xfrm>
            <a:off x="1378650" y="1593500"/>
            <a:ext cx="2276700" cy="762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3793" name="Google Shape;3793;p113"/>
          <p:cNvSpPr txBox="1">
            <a:spLocks noGrp="1"/>
          </p:cNvSpPr>
          <p:nvPr>
            <p:ph type="title" idx="3"/>
          </p:nvPr>
        </p:nvSpPr>
        <p:spPr>
          <a:xfrm>
            <a:off x="1378650" y="39173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FRED BLOGGS, 31</a:t>
            </a:r>
            <a:endParaRPr/>
          </a:p>
        </p:txBody>
      </p:sp>
      <p:sp>
        <p:nvSpPr>
          <p:cNvPr id="3794" name="Google Shape;3794;p113"/>
          <p:cNvSpPr txBox="1">
            <a:spLocks noGrp="1"/>
          </p:cNvSpPr>
          <p:nvPr>
            <p:ph type="subTitle" idx="4"/>
          </p:nvPr>
        </p:nvSpPr>
        <p:spPr>
          <a:xfrm>
            <a:off x="1378650" y="3374675"/>
            <a:ext cx="2276700" cy="695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is the second planet from the Sun”</a:t>
            </a:r>
            <a:endParaRPr/>
          </a:p>
        </p:txBody>
      </p:sp>
      <p:sp>
        <p:nvSpPr>
          <p:cNvPr id="3795" name="Google Shape;3795;p113"/>
          <p:cNvSpPr txBox="1">
            <a:spLocks noGrp="1"/>
          </p:cNvSpPr>
          <p:nvPr>
            <p:ph type="title" idx="5"/>
          </p:nvPr>
        </p:nvSpPr>
        <p:spPr>
          <a:xfrm>
            <a:off x="5488650" y="213620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JOHN JAMES, 36</a:t>
            </a:r>
            <a:endParaRPr/>
          </a:p>
        </p:txBody>
      </p:sp>
      <p:sp>
        <p:nvSpPr>
          <p:cNvPr id="3796" name="Google Shape;3796;p113"/>
          <p:cNvSpPr txBox="1">
            <a:spLocks noGrp="1"/>
          </p:cNvSpPr>
          <p:nvPr>
            <p:ph type="subTitle" idx="6"/>
          </p:nvPr>
        </p:nvSpPr>
        <p:spPr>
          <a:xfrm>
            <a:off x="5488650" y="1593500"/>
            <a:ext cx="2276700" cy="762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a:t>
            </a:r>
            <a:endParaRPr/>
          </a:p>
        </p:txBody>
      </p:sp>
      <p:sp>
        <p:nvSpPr>
          <p:cNvPr id="3797" name="Google Shape;3797;p113"/>
          <p:cNvSpPr txBox="1">
            <a:spLocks noGrp="1"/>
          </p:cNvSpPr>
          <p:nvPr>
            <p:ph type="title" idx="7"/>
          </p:nvPr>
        </p:nvSpPr>
        <p:spPr>
          <a:xfrm>
            <a:off x="5488650" y="39173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HELENA SMITH, 58</a:t>
            </a:r>
            <a:endParaRPr/>
          </a:p>
        </p:txBody>
      </p:sp>
      <p:sp>
        <p:nvSpPr>
          <p:cNvPr id="3798" name="Google Shape;3798;p113"/>
          <p:cNvSpPr txBox="1">
            <a:spLocks noGrp="1"/>
          </p:cNvSpPr>
          <p:nvPr>
            <p:ph type="subTitle" idx="8"/>
          </p:nvPr>
        </p:nvSpPr>
        <p:spPr>
          <a:xfrm>
            <a:off x="5488650" y="3374675"/>
            <a:ext cx="2276700" cy="695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“Neptune is the farthest planet from the Sun”</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91"/>
                                        </p:tgtEl>
                                        <p:attrNameLst>
                                          <p:attrName>style.visibility</p:attrName>
                                        </p:attrNameLst>
                                      </p:cBhvr>
                                      <p:to>
                                        <p:strVal val="visible"/>
                                      </p:to>
                                    </p:set>
                                    <p:animEffect transition="in" filter="fade">
                                      <p:cBhvr>
                                        <p:cTn id="7" dur="1000"/>
                                        <p:tgtEl>
                                          <p:spTgt spid="3791"/>
                                        </p:tgtEl>
                                      </p:cBhvr>
                                    </p:animEffect>
                                  </p:childTnLst>
                                </p:cTn>
                              </p:par>
                              <p:par>
                                <p:cTn id="8" presetID="10" presetClass="entr" presetSubtype="0" fill="hold" nodeType="withEffect">
                                  <p:stCondLst>
                                    <p:cond delay="0"/>
                                  </p:stCondLst>
                                  <p:childTnLst>
                                    <p:set>
                                      <p:cBhvr>
                                        <p:cTn id="9" dur="1" fill="hold">
                                          <p:stCondLst>
                                            <p:cond delay="0"/>
                                          </p:stCondLst>
                                        </p:cTn>
                                        <p:tgtEl>
                                          <p:spTgt spid="3792"/>
                                        </p:tgtEl>
                                        <p:attrNameLst>
                                          <p:attrName>style.visibility</p:attrName>
                                        </p:attrNameLst>
                                      </p:cBhvr>
                                      <p:to>
                                        <p:strVal val="visible"/>
                                      </p:to>
                                    </p:set>
                                    <p:animEffect transition="in" filter="fade">
                                      <p:cBhvr>
                                        <p:cTn id="10" dur="1000"/>
                                        <p:tgtEl>
                                          <p:spTgt spid="3792"/>
                                        </p:tgtEl>
                                      </p:cBhvr>
                                    </p:animEffect>
                                  </p:childTnLst>
                                </p:cTn>
                              </p:par>
                              <p:par>
                                <p:cTn id="11" presetID="10" presetClass="entr" presetSubtype="0" fill="hold" nodeType="withEffect">
                                  <p:stCondLst>
                                    <p:cond delay="0"/>
                                  </p:stCondLst>
                                  <p:childTnLst>
                                    <p:set>
                                      <p:cBhvr>
                                        <p:cTn id="12" dur="1" fill="hold">
                                          <p:stCondLst>
                                            <p:cond delay="0"/>
                                          </p:stCondLst>
                                        </p:cTn>
                                        <p:tgtEl>
                                          <p:spTgt spid="3793"/>
                                        </p:tgtEl>
                                        <p:attrNameLst>
                                          <p:attrName>style.visibility</p:attrName>
                                        </p:attrNameLst>
                                      </p:cBhvr>
                                      <p:to>
                                        <p:strVal val="visible"/>
                                      </p:to>
                                    </p:set>
                                    <p:animEffect transition="in" filter="fade">
                                      <p:cBhvr>
                                        <p:cTn id="13" dur="1000"/>
                                        <p:tgtEl>
                                          <p:spTgt spid="3793"/>
                                        </p:tgtEl>
                                      </p:cBhvr>
                                    </p:animEffect>
                                  </p:childTnLst>
                                </p:cTn>
                              </p:par>
                              <p:par>
                                <p:cTn id="14" presetID="10" presetClass="entr" presetSubtype="0" fill="hold" nodeType="withEffect">
                                  <p:stCondLst>
                                    <p:cond delay="0"/>
                                  </p:stCondLst>
                                  <p:childTnLst>
                                    <p:set>
                                      <p:cBhvr>
                                        <p:cTn id="15" dur="1" fill="hold">
                                          <p:stCondLst>
                                            <p:cond delay="0"/>
                                          </p:stCondLst>
                                        </p:cTn>
                                        <p:tgtEl>
                                          <p:spTgt spid="3794"/>
                                        </p:tgtEl>
                                        <p:attrNameLst>
                                          <p:attrName>style.visibility</p:attrName>
                                        </p:attrNameLst>
                                      </p:cBhvr>
                                      <p:to>
                                        <p:strVal val="visible"/>
                                      </p:to>
                                    </p:set>
                                    <p:animEffect transition="in" filter="fade">
                                      <p:cBhvr>
                                        <p:cTn id="16" dur="1000"/>
                                        <p:tgtEl>
                                          <p:spTgt spid="3794"/>
                                        </p:tgtEl>
                                      </p:cBhvr>
                                    </p:animEffect>
                                  </p:childTnLst>
                                </p:cTn>
                              </p:par>
                              <p:par>
                                <p:cTn id="17" presetID="10" presetClass="entr" presetSubtype="0" fill="hold" nodeType="withEffect">
                                  <p:stCondLst>
                                    <p:cond delay="0"/>
                                  </p:stCondLst>
                                  <p:childTnLst>
                                    <p:set>
                                      <p:cBhvr>
                                        <p:cTn id="18" dur="1" fill="hold">
                                          <p:stCondLst>
                                            <p:cond delay="0"/>
                                          </p:stCondLst>
                                        </p:cTn>
                                        <p:tgtEl>
                                          <p:spTgt spid="3795"/>
                                        </p:tgtEl>
                                        <p:attrNameLst>
                                          <p:attrName>style.visibility</p:attrName>
                                        </p:attrNameLst>
                                      </p:cBhvr>
                                      <p:to>
                                        <p:strVal val="visible"/>
                                      </p:to>
                                    </p:set>
                                    <p:animEffect transition="in" filter="fade">
                                      <p:cBhvr>
                                        <p:cTn id="19" dur="1000"/>
                                        <p:tgtEl>
                                          <p:spTgt spid="3795"/>
                                        </p:tgtEl>
                                      </p:cBhvr>
                                    </p:animEffect>
                                  </p:childTnLst>
                                </p:cTn>
                              </p:par>
                              <p:par>
                                <p:cTn id="20" presetID="10" presetClass="entr" presetSubtype="0" fill="hold" nodeType="withEffect">
                                  <p:stCondLst>
                                    <p:cond delay="0"/>
                                  </p:stCondLst>
                                  <p:childTnLst>
                                    <p:set>
                                      <p:cBhvr>
                                        <p:cTn id="21" dur="1" fill="hold">
                                          <p:stCondLst>
                                            <p:cond delay="0"/>
                                          </p:stCondLst>
                                        </p:cTn>
                                        <p:tgtEl>
                                          <p:spTgt spid="3796"/>
                                        </p:tgtEl>
                                        <p:attrNameLst>
                                          <p:attrName>style.visibility</p:attrName>
                                        </p:attrNameLst>
                                      </p:cBhvr>
                                      <p:to>
                                        <p:strVal val="visible"/>
                                      </p:to>
                                    </p:set>
                                    <p:animEffect transition="in" filter="fade">
                                      <p:cBhvr>
                                        <p:cTn id="22" dur="1000"/>
                                        <p:tgtEl>
                                          <p:spTgt spid="3796"/>
                                        </p:tgtEl>
                                      </p:cBhvr>
                                    </p:animEffect>
                                  </p:childTnLst>
                                </p:cTn>
                              </p:par>
                              <p:par>
                                <p:cTn id="23" presetID="10" presetClass="entr" presetSubtype="0" fill="hold" nodeType="withEffect">
                                  <p:stCondLst>
                                    <p:cond delay="0"/>
                                  </p:stCondLst>
                                  <p:childTnLst>
                                    <p:set>
                                      <p:cBhvr>
                                        <p:cTn id="24" dur="1" fill="hold">
                                          <p:stCondLst>
                                            <p:cond delay="0"/>
                                          </p:stCondLst>
                                        </p:cTn>
                                        <p:tgtEl>
                                          <p:spTgt spid="3798"/>
                                        </p:tgtEl>
                                        <p:attrNameLst>
                                          <p:attrName>style.visibility</p:attrName>
                                        </p:attrNameLst>
                                      </p:cBhvr>
                                      <p:to>
                                        <p:strVal val="visible"/>
                                      </p:to>
                                    </p:set>
                                    <p:animEffect transition="in" filter="fade">
                                      <p:cBhvr>
                                        <p:cTn id="25" dur="1000"/>
                                        <p:tgtEl>
                                          <p:spTgt spid="3798"/>
                                        </p:tgtEl>
                                      </p:cBhvr>
                                    </p:animEffect>
                                  </p:childTnLst>
                                </p:cTn>
                              </p:par>
                              <p:par>
                                <p:cTn id="26" presetID="10" presetClass="entr" presetSubtype="0" fill="hold" nodeType="withEffect">
                                  <p:stCondLst>
                                    <p:cond delay="0"/>
                                  </p:stCondLst>
                                  <p:childTnLst>
                                    <p:set>
                                      <p:cBhvr>
                                        <p:cTn id="27" dur="1" fill="hold">
                                          <p:stCondLst>
                                            <p:cond delay="0"/>
                                          </p:stCondLst>
                                        </p:cTn>
                                        <p:tgtEl>
                                          <p:spTgt spid="3797"/>
                                        </p:tgtEl>
                                        <p:attrNameLst>
                                          <p:attrName>style.visibility</p:attrName>
                                        </p:attrNameLst>
                                      </p:cBhvr>
                                      <p:to>
                                        <p:strVal val="visible"/>
                                      </p:to>
                                    </p:set>
                                    <p:animEffect transition="in" filter="fade">
                                      <p:cBhvr>
                                        <p:cTn id="28" dur="1000"/>
                                        <p:tgtEl>
                                          <p:spTgt spid="37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802"/>
        <p:cNvGrpSpPr/>
        <p:nvPr/>
      </p:nvGrpSpPr>
      <p:grpSpPr>
        <a:xfrm>
          <a:off x="0" y="0"/>
          <a:ext cx="0" cy="0"/>
          <a:chOff x="0" y="0"/>
          <a:chExt cx="0" cy="0"/>
        </a:xfrm>
      </p:grpSpPr>
      <p:sp>
        <p:nvSpPr>
          <p:cNvPr id="3803" name="Google Shape;3803;p11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TESTIMONIALS</a:t>
            </a:r>
            <a:endParaRPr/>
          </a:p>
        </p:txBody>
      </p:sp>
      <p:grpSp>
        <p:nvGrpSpPr>
          <p:cNvPr id="3804" name="Google Shape;3804;p114"/>
          <p:cNvGrpSpPr/>
          <p:nvPr/>
        </p:nvGrpSpPr>
        <p:grpSpPr>
          <a:xfrm>
            <a:off x="895700" y="1388250"/>
            <a:ext cx="7362600" cy="3126300"/>
            <a:chOff x="714229" y="1540650"/>
            <a:chExt cx="7362600" cy="3126300"/>
          </a:xfrm>
        </p:grpSpPr>
        <p:sp>
          <p:nvSpPr>
            <p:cNvPr id="3805" name="Google Shape;3805;p114"/>
            <p:cNvSpPr/>
            <p:nvPr/>
          </p:nvSpPr>
          <p:spPr>
            <a:xfrm flipH="1">
              <a:off x="714229" y="1540650"/>
              <a:ext cx="7362600" cy="31263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14"/>
            <p:cNvSpPr/>
            <p:nvPr/>
          </p:nvSpPr>
          <p:spPr>
            <a:xfrm flipH="1">
              <a:off x="826471" y="1744361"/>
              <a:ext cx="7138200" cy="2860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14"/>
            <p:cNvSpPr/>
            <p:nvPr/>
          </p:nvSpPr>
          <p:spPr>
            <a:xfrm flipH="1">
              <a:off x="1241351" y="1588895"/>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14"/>
            <p:cNvSpPr/>
            <p:nvPr/>
          </p:nvSpPr>
          <p:spPr>
            <a:xfrm flipH="1">
              <a:off x="943531" y="1590192"/>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14"/>
            <p:cNvSpPr/>
            <p:nvPr/>
          </p:nvSpPr>
          <p:spPr>
            <a:xfrm flipH="1">
              <a:off x="1090751" y="1590192"/>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10" name="Google Shape;3810;p114"/>
          <p:cNvGraphicFramePr/>
          <p:nvPr/>
        </p:nvGraphicFramePr>
        <p:xfrm>
          <a:off x="1239540" y="2114550"/>
          <a:ext cx="3000000" cy="3000000"/>
        </p:xfrm>
        <a:graphic>
          <a:graphicData uri="http://schemas.openxmlformats.org/drawingml/2006/table">
            <a:tbl>
              <a:tblPr>
                <a:noFill/>
                <a:tableStyleId>{00EFED2F-4706-4164-91E2-C3318FE4ECFE}</a:tableStyleId>
              </a:tblPr>
              <a:tblGrid>
                <a:gridCol w="2227775">
                  <a:extLst>
                    <a:ext uri="{9D8B030D-6E8A-4147-A177-3AD203B41FA5}">
                      <a16:colId xmlns:a16="http://schemas.microsoft.com/office/drawing/2014/main" val="20000"/>
                    </a:ext>
                  </a:extLst>
                </a:gridCol>
                <a:gridCol w="2227775">
                  <a:extLst>
                    <a:ext uri="{9D8B030D-6E8A-4147-A177-3AD203B41FA5}">
                      <a16:colId xmlns:a16="http://schemas.microsoft.com/office/drawing/2014/main" val="20001"/>
                    </a:ext>
                  </a:extLst>
                </a:gridCol>
                <a:gridCol w="2227775">
                  <a:extLst>
                    <a:ext uri="{9D8B030D-6E8A-4147-A177-3AD203B41FA5}">
                      <a16:colId xmlns:a16="http://schemas.microsoft.com/office/drawing/2014/main" val="20002"/>
                    </a:ext>
                  </a:extLst>
                </a:gridCol>
              </a:tblGrid>
              <a:tr h="381000">
                <a:tc gridSpan="2">
                  <a:txBody>
                    <a:bodyPr/>
                    <a:lstStyle/>
                    <a:p>
                      <a:pPr marL="0" lvl="0" indent="0" algn="r" rtl="0">
                        <a:spcBef>
                          <a:spcPts val="0"/>
                        </a:spcBef>
                        <a:spcAft>
                          <a:spcPts val="1200"/>
                        </a:spcAft>
                        <a:buNone/>
                      </a:pPr>
                      <a:r>
                        <a:rPr lang="en" sz="1300">
                          <a:solidFill>
                            <a:schemeClr val="dk2"/>
                          </a:solidFill>
                          <a:latin typeface="Montserrat"/>
                          <a:ea typeface="Montserrat"/>
                          <a:cs typeface="Montserrat"/>
                          <a:sym typeface="Montserrat"/>
                        </a:rPr>
                        <a:t>“Mercury is the closest planet to the Sun”</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800">
                          <a:solidFill>
                            <a:schemeClr val="dk1"/>
                          </a:solidFill>
                          <a:latin typeface="Alata"/>
                          <a:ea typeface="Alata"/>
                          <a:cs typeface="Alata"/>
                          <a:sym typeface="Alata"/>
                        </a:rPr>
                        <a:t>JENNA DOE, 25</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81000">
                <a:tc gridSpan="2">
                  <a:txBody>
                    <a:bodyPr/>
                    <a:lstStyle/>
                    <a:p>
                      <a:pPr marL="0" lvl="0" indent="0" algn="r" rtl="0">
                        <a:spcBef>
                          <a:spcPts val="0"/>
                        </a:spcBef>
                        <a:spcAft>
                          <a:spcPts val="1200"/>
                        </a:spcAft>
                        <a:buNone/>
                      </a:pPr>
                      <a:r>
                        <a:rPr lang="en" sz="1300">
                          <a:solidFill>
                            <a:schemeClr val="dk2"/>
                          </a:solidFill>
                          <a:latin typeface="Montserrat"/>
                          <a:ea typeface="Montserrat"/>
                          <a:cs typeface="Montserrat"/>
                          <a:sym typeface="Montserrat"/>
                        </a:rPr>
                        <a:t>“Venus is the second planet from the Sun”</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800">
                          <a:solidFill>
                            <a:schemeClr val="dk1"/>
                          </a:solidFill>
                          <a:latin typeface="Alata"/>
                          <a:ea typeface="Alata"/>
                          <a:cs typeface="Alata"/>
                          <a:sym typeface="Alata"/>
                        </a:rPr>
                        <a:t>FRED BLOGGS, 31</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381000">
                <a:tc gridSpan="2">
                  <a:txBody>
                    <a:bodyPr/>
                    <a:lstStyle/>
                    <a:p>
                      <a:pPr marL="0" lvl="0" indent="0" algn="r" rtl="0">
                        <a:spcBef>
                          <a:spcPts val="0"/>
                        </a:spcBef>
                        <a:spcAft>
                          <a:spcPts val="1200"/>
                        </a:spcAft>
                        <a:buNone/>
                      </a:pPr>
                      <a:r>
                        <a:rPr lang="en" sz="1300">
                          <a:solidFill>
                            <a:schemeClr val="dk2"/>
                          </a:solidFill>
                          <a:latin typeface="Montserrat"/>
                          <a:ea typeface="Montserrat"/>
                          <a:cs typeface="Montserrat"/>
                          <a:sym typeface="Montserrat"/>
                        </a:rPr>
                        <a:t>“Despite being red, Mars is actually a cold place”</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800">
                          <a:solidFill>
                            <a:schemeClr val="dk1"/>
                          </a:solidFill>
                          <a:latin typeface="Alata"/>
                          <a:ea typeface="Alata"/>
                          <a:cs typeface="Alata"/>
                          <a:sym typeface="Alata"/>
                        </a:rPr>
                        <a:t>JOHN JAMES, 36</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381000">
                <a:tc gridSpan="2">
                  <a:txBody>
                    <a:bodyPr/>
                    <a:lstStyle/>
                    <a:p>
                      <a:pPr marL="0" lvl="0" indent="0" algn="r" rtl="0">
                        <a:spcBef>
                          <a:spcPts val="0"/>
                        </a:spcBef>
                        <a:spcAft>
                          <a:spcPts val="1200"/>
                        </a:spcAft>
                        <a:buNone/>
                      </a:pPr>
                      <a:r>
                        <a:rPr lang="en" sz="1300">
                          <a:solidFill>
                            <a:schemeClr val="dk2"/>
                          </a:solidFill>
                          <a:latin typeface="Montserrat"/>
                          <a:ea typeface="Montserrat"/>
                          <a:cs typeface="Montserrat"/>
                          <a:sym typeface="Montserrat"/>
                        </a:rPr>
                        <a:t>“Neptune is the farthest planet from the Sun”</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800">
                          <a:solidFill>
                            <a:schemeClr val="dk1"/>
                          </a:solidFill>
                          <a:latin typeface="Alata"/>
                          <a:ea typeface="Alata"/>
                          <a:cs typeface="Alata"/>
                          <a:sym typeface="Alata"/>
                        </a:rPr>
                        <a:t>HELENA SMITH, 58</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53"/>
        <p:cNvGrpSpPr/>
        <p:nvPr/>
      </p:nvGrpSpPr>
      <p:grpSpPr>
        <a:xfrm>
          <a:off x="0" y="0"/>
          <a:ext cx="0" cy="0"/>
          <a:chOff x="0" y="0"/>
          <a:chExt cx="0" cy="0"/>
        </a:xfrm>
      </p:grpSpPr>
      <p:sp>
        <p:nvSpPr>
          <p:cNvPr id="1554" name="Google Shape;1554;p77"/>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Patient</a:t>
            </a:r>
            <a:endParaRPr dirty="0"/>
          </a:p>
        </p:txBody>
      </p:sp>
      <p:sp>
        <p:nvSpPr>
          <p:cNvPr id="1555" name="Google Shape;1555;p77"/>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Patient should be able to request a dialysis appointment for a specific dialysis machine at a certain day and time slot</a:t>
            </a:r>
            <a:endParaRPr dirty="0"/>
          </a:p>
        </p:txBody>
      </p:sp>
      <p:sp>
        <p:nvSpPr>
          <p:cNvPr id="1556" name="Google Shape;1556;p7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Rules</a:t>
            </a:r>
            <a:endParaRPr dirty="0"/>
          </a:p>
        </p:txBody>
      </p:sp>
      <p:sp>
        <p:nvSpPr>
          <p:cNvPr id="1557" name="Google Shape;1557;p77"/>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Patient</a:t>
            </a:r>
            <a:endParaRPr dirty="0"/>
          </a:p>
        </p:txBody>
      </p:sp>
      <p:sp>
        <p:nvSpPr>
          <p:cNvPr id="1558" name="Google Shape;1558;p77"/>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A patient should be able to register using their name, phone number, email, gender</a:t>
            </a:r>
            <a:endParaRPr dirty="0"/>
          </a:p>
        </p:txBody>
      </p:sp>
      <p:sp>
        <p:nvSpPr>
          <p:cNvPr id="1559" name="Google Shape;1559;p77"/>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Patient</a:t>
            </a:r>
            <a:endParaRPr dirty="0"/>
          </a:p>
        </p:txBody>
      </p:sp>
      <p:sp>
        <p:nvSpPr>
          <p:cNvPr id="1560" name="Google Shape;1560;p77"/>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The patient should be able to log in with a UserName and Password </a:t>
            </a:r>
            <a:endParaRPr dirty="0"/>
          </a:p>
        </p:txBody>
      </p:sp>
      <p:sp>
        <p:nvSpPr>
          <p:cNvPr id="1563" name="Google Shape;1563;p77"/>
          <p:cNvSpPr/>
          <p:nvPr/>
        </p:nvSpPr>
        <p:spPr>
          <a:xfrm>
            <a:off x="69722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 name="Google Shape;1571;p77"/>
          <p:cNvGrpSpPr/>
          <p:nvPr/>
        </p:nvGrpSpPr>
        <p:grpSpPr>
          <a:xfrm>
            <a:off x="7131828" y="2278390"/>
            <a:ext cx="314662" cy="358099"/>
            <a:chOff x="-54401725" y="3590375"/>
            <a:chExt cx="279625" cy="318225"/>
          </a:xfrm>
        </p:grpSpPr>
        <p:sp>
          <p:nvSpPr>
            <p:cNvPr id="1572" name="Google Shape;1572;p7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551;p85">
            <a:extLst>
              <a:ext uri="{FF2B5EF4-FFF2-40B4-BE49-F238E27FC236}">
                <a16:creationId xmlns:a16="http://schemas.microsoft.com/office/drawing/2014/main" id="{6B90171C-7685-0731-D1B6-8B5B11192D5E}"/>
              </a:ext>
            </a:extLst>
          </p:cNvPr>
          <p:cNvSpPr/>
          <p:nvPr/>
        </p:nvSpPr>
        <p:spPr>
          <a:xfrm>
            <a:off x="15335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2571;p85">
            <a:extLst>
              <a:ext uri="{FF2B5EF4-FFF2-40B4-BE49-F238E27FC236}">
                <a16:creationId xmlns:a16="http://schemas.microsoft.com/office/drawing/2014/main" id="{BAD6DCD2-5A51-5AB8-730D-1C1236241ECC}"/>
              </a:ext>
            </a:extLst>
          </p:cNvPr>
          <p:cNvGrpSpPr/>
          <p:nvPr/>
        </p:nvGrpSpPr>
        <p:grpSpPr>
          <a:xfrm>
            <a:off x="1702987" y="2281511"/>
            <a:ext cx="299344" cy="351880"/>
            <a:chOff x="-27691025" y="3175300"/>
            <a:chExt cx="251275" cy="295375"/>
          </a:xfrm>
        </p:grpSpPr>
        <p:sp>
          <p:nvSpPr>
            <p:cNvPr id="4" name="Google Shape;2572;p85">
              <a:extLst>
                <a:ext uri="{FF2B5EF4-FFF2-40B4-BE49-F238E27FC236}">
                  <a16:creationId xmlns:a16="http://schemas.microsoft.com/office/drawing/2014/main" id="{5A3CE4D0-F135-E62C-7D61-102C793F7820}"/>
                </a:ext>
              </a:extLst>
            </p:cNvPr>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73;p85">
              <a:extLst>
                <a:ext uri="{FF2B5EF4-FFF2-40B4-BE49-F238E27FC236}">
                  <a16:creationId xmlns:a16="http://schemas.microsoft.com/office/drawing/2014/main" id="{473DB138-7A6A-5C15-08AC-26C75D989194}"/>
                </a:ext>
              </a:extLst>
            </p:cNvPr>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74;p85">
              <a:extLst>
                <a:ext uri="{FF2B5EF4-FFF2-40B4-BE49-F238E27FC236}">
                  <a16:creationId xmlns:a16="http://schemas.microsoft.com/office/drawing/2014/main" id="{B4D2A062-7023-85A0-6B5A-05761D7BF335}"/>
                </a:ext>
              </a:extLst>
            </p:cNvPr>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75;p85">
              <a:extLst>
                <a:ext uri="{FF2B5EF4-FFF2-40B4-BE49-F238E27FC236}">
                  <a16:creationId xmlns:a16="http://schemas.microsoft.com/office/drawing/2014/main" id="{1A567122-9B91-A6A2-9765-980129E1B9D0}"/>
                </a:ext>
              </a:extLst>
            </p:cNvPr>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04;p69">
            <a:extLst>
              <a:ext uri="{FF2B5EF4-FFF2-40B4-BE49-F238E27FC236}">
                <a16:creationId xmlns:a16="http://schemas.microsoft.com/office/drawing/2014/main" id="{10AFD561-0C03-A5C3-7877-4DFF93C1C3A5}"/>
              </a:ext>
            </a:extLst>
          </p:cNvPr>
          <p:cNvSpPr/>
          <p:nvPr/>
        </p:nvSpPr>
        <p:spPr>
          <a:xfrm>
            <a:off x="425293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115;p69">
            <a:extLst>
              <a:ext uri="{FF2B5EF4-FFF2-40B4-BE49-F238E27FC236}">
                <a16:creationId xmlns:a16="http://schemas.microsoft.com/office/drawing/2014/main" id="{5E71AD39-A53B-7C42-1284-3CB5EEF52A36}"/>
              </a:ext>
            </a:extLst>
          </p:cNvPr>
          <p:cNvGrpSpPr/>
          <p:nvPr/>
        </p:nvGrpSpPr>
        <p:grpSpPr>
          <a:xfrm>
            <a:off x="4396063" y="2281048"/>
            <a:ext cx="351880" cy="352803"/>
            <a:chOff x="-23615075" y="3148525"/>
            <a:chExt cx="295375" cy="296150"/>
          </a:xfrm>
        </p:grpSpPr>
        <p:sp>
          <p:nvSpPr>
            <p:cNvPr id="10" name="Google Shape;1116;p69">
              <a:extLst>
                <a:ext uri="{FF2B5EF4-FFF2-40B4-BE49-F238E27FC236}">
                  <a16:creationId xmlns:a16="http://schemas.microsoft.com/office/drawing/2014/main" id="{7AA1C674-AFCB-6C99-288A-0EAE0E017B74}"/>
                </a:ext>
              </a:extLst>
            </p:cNvPr>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17;p69">
              <a:extLst>
                <a:ext uri="{FF2B5EF4-FFF2-40B4-BE49-F238E27FC236}">
                  <a16:creationId xmlns:a16="http://schemas.microsoft.com/office/drawing/2014/main" id="{8639757B-459F-C0D9-6660-5BBF8495D174}"/>
                </a:ext>
              </a:extLst>
            </p:cNvPr>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18;p69">
              <a:extLst>
                <a:ext uri="{FF2B5EF4-FFF2-40B4-BE49-F238E27FC236}">
                  <a16:creationId xmlns:a16="http://schemas.microsoft.com/office/drawing/2014/main" id="{C362F0DF-C0CC-EDCE-F7F9-50F9EEBD36BB}"/>
                </a:ext>
              </a:extLst>
            </p:cNvPr>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19;p69">
              <a:extLst>
                <a:ext uri="{FF2B5EF4-FFF2-40B4-BE49-F238E27FC236}">
                  <a16:creationId xmlns:a16="http://schemas.microsoft.com/office/drawing/2014/main" id="{A9445D9E-B064-BE58-EDBE-391352605F21}"/>
                </a:ext>
              </a:extLst>
            </p:cNvPr>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63;p77">
            <a:extLst>
              <a:ext uri="{FF2B5EF4-FFF2-40B4-BE49-F238E27FC236}">
                <a16:creationId xmlns:a16="http://schemas.microsoft.com/office/drawing/2014/main" id="{0A19CA75-66DA-1549-CB44-A3484AE795CF}"/>
              </a:ext>
            </a:extLst>
          </p:cNvPr>
          <p:cNvSpPr/>
          <p:nvPr/>
        </p:nvSpPr>
        <p:spPr>
          <a:xfrm>
            <a:off x="4252939" y="2115895"/>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571;p77">
            <a:extLst>
              <a:ext uri="{FF2B5EF4-FFF2-40B4-BE49-F238E27FC236}">
                <a16:creationId xmlns:a16="http://schemas.microsoft.com/office/drawing/2014/main" id="{EE55409B-B919-15D6-4A0A-AE9746AF2449}"/>
              </a:ext>
            </a:extLst>
          </p:cNvPr>
          <p:cNvGrpSpPr/>
          <p:nvPr/>
        </p:nvGrpSpPr>
        <p:grpSpPr>
          <a:xfrm>
            <a:off x="4412479" y="2255897"/>
            <a:ext cx="314662" cy="358099"/>
            <a:chOff x="-54401725" y="3590375"/>
            <a:chExt cx="279625" cy="318225"/>
          </a:xfrm>
        </p:grpSpPr>
        <p:sp>
          <p:nvSpPr>
            <p:cNvPr id="17" name="Google Shape;1572;p77">
              <a:extLst>
                <a:ext uri="{FF2B5EF4-FFF2-40B4-BE49-F238E27FC236}">
                  <a16:creationId xmlns:a16="http://schemas.microsoft.com/office/drawing/2014/main" id="{7C8E2F5A-BF1C-46C7-D53E-5100BC8C3A53}"/>
                </a:ext>
              </a:extLst>
            </p:cNvPr>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73;p77">
              <a:extLst>
                <a:ext uri="{FF2B5EF4-FFF2-40B4-BE49-F238E27FC236}">
                  <a16:creationId xmlns:a16="http://schemas.microsoft.com/office/drawing/2014/main" id="{5022C8A7-B122-7BB5-1B41-A6376B26137C}"/>
                </a:ext>
              </a:extLst>
            </p:cNvPr>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74;p77">
              <a:extLst>
                <a:ext uri="{FF2B5EF4-FFF2-40B4-BE49-F238E27FC236}">
                  <a16:creationId xmlns:a16="http://schemas.microsoft.com/office/drawing/2014/main" id="{D2A8161B-88E2-95A9-9F5C-AAEC37047DD9}"/>
                </a:ext>
              </a:extLst>
            </p:cNvPr>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75;p77">
              <a:extLst>
                <a:ext uri="{FF2B5EF4-FFF2-40B4-BE49-F238E27FC236}">
                  <a16:creationId xmlns:a16="http://schemas.microsoft.com/office/drawing/2014/main" id="{D0D21CC0-2544-1631-E594-9C78CE3BE7C8}"/>
                </a:ext>
              </a:extLst>
            </p:cNvPr>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76;p77">
              <a:extLst>
                <a:ext uri="{FF2B5EF4-FFF2-40B4-BE49-F238E27FC236}">
                  <a16:creationId xmlns:a16="http://schemas.microsoft.com/office/drawing/2014/main" id="{DFFBEB06-B22F-E778-647E-D6C0FE51787D}"/>
                </a:ext>
              </a:extLst>
            </p:cNvPr>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77;p77">
              <a:extLst>
                <a:ext uri="{FF2B5EF4-FFF2-40B4-BE49-F238E27FC236}">
                  <a16:creationId xmlns:a16="http://schemas.microsoft.com/office/drawing/2014/main" id="{D4B9EB4A-8779-399E-BED9-BF485693488B}"/>
                </a:ext>
              </a:extLst>
            </p:cNvPr>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1563;p77">
            <a:extLst>
              <a:ext uri="{FF2B5EF4-FFF2-40B4-BE49-F238E27FC236}">
                <a16:creationId xmlns:a16="http://schemas.microsoft.com/office/drawing/2014/main" id="{B6574815-EB13-1209-0492-5DF7CAF3186E}"/>
              </a:ext>
            </a:extLst>
          </p:cNvPr>
          <p:cNvSpPr/>
          <p:nvPr/>
        </p:nvSpPr>
        <p:spPr>
          <a:xfrm>
            <a:off x="1533589" y="2115895"/>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1571;p77">
            <a:extLst>
              <a:ext uri="{FF2B5EF4-FFF2-40B4-BE49-F238E27FC236}">
                <a16:creationId xmlns:a16="http://schemas.microsoft.com/office/drawing/2014/main" id="{53017AAA-1999-0F65-9FDD-ECAD663C3F47}"/>
              </a:ext>
            </a:extLst>
          </p:cNvPr>
          <p:cNvGrpSpPr/>
          <p:nvPr/>
        </p:nvGrpSpPr>
        <p:grpSpPr>
          <a:xfrm>
            <a:off x="1693129" y="2255897"/>
            <a:ext cx="314662" cy="358099"/>
            <a:chOff x="-54401725" y="3590375"/>
            <a:chExt cx="279625" cy="318225"/>
          </a:xfrm>
        </p:grpSpPr>
        <p:sp>
          <p:nvSpPr>
            <p:cNvPr id="25" name="Google Shape;1572;p77">
              <a:extLst>
                <a:ext uri="{FF2B5EF4-FFF2-40B4-BE49-F238E27FC236}">
                  <a16:creationId xmlns:a16="http://schemas.microsoft.com/office/drawing/2014/main" id="{7CCD8618-3660-078D-94E5-62687E5AA65C}"/>
                </a:ext>
              </a:extLst>
            </p:cNvPr>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73;p77">
              <a:extLst>
                <a:ext uri="{FF2B5EF4-FFF2-40B4-BE49-F238E27FC236}">
                  <a16:creationId xmlns:a16="http://schemas.microsoft.com/office/drawing/2014/main" id="{9E5FB36B-33EE-C0A2-3C2F-CCF97753CDFB}"/>
                </a:ext>
              </a:extLst>
            </p:cNvPr>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74;p77">
              <a:extLst>
                <a:ext uri="{FF2B5EF4-FFF2-40B4-BE49-F238E27FC236}">
                  <a16:creationId xmlns:a16="http://schemas.microsoft.com/office/drawing/2014/main" id="{834D1DB0-A2BF-37A2-7E5E-162F684F1D13}"/>
                </a:ext>
              </a:extLst>
            </p:cNvPr>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75;p77">
              <a:extLst>
                <a:ext uri="{FF2B5EF4-FFF2-40B4-BE49-F238E27FC236}">
                  <a16:creationId xmlns:a16="http://schemas.microsoft.com/office/drawing/2014/main" id="{1F9FDA74-48EB-9568-8E01-3E2070214174}"/>
                </a:ext>
              </a:extLst>
            </p:cNvPr>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76;p77">
              <a:extLst>
                <a:ext uri="{FF2B5EF4-FFF2-40B4-BE49-F238E27FC236}">
                  <a16:creationId xmlns:a16="http://schemas.microsoft.com/office/drawing/2014/main" id="{A9252602-AC34-CBD7-7946-6FF9476E22D2}"/>
                </a:ext>
              </a:extLst>
            </p:cNvPr>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577;p77">
              <a:extLst>
                <a:ext uri="{FF2B5EF4-FFF2-40B4-BE49-F238E27FC236}">
                  <a16:creationId xmlns:a16="http://schemas.microsoft.com/office/drawing/2014/main" id="{A55CC5EB-DEBC-1F23-5665-8BAB679BEC32}"/>
                </a:ext>
              </a:extLst>
            </p:cNvPr>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63"/>
                                        </p:tgtEl>
                                        <p:attrNameLst>
                                          <p:attrName>style.visibility</p:attrName>
                                        </p:attrNameLst>
                                      </p:cBhvr>
                                      <p:to>
                                        <p:strVal val="visible"/>
                                      </p:to>
                                    </p:set>
                                    <p:animEffect transition="in" filter="fade">
                                      <p:cBhvr>
                                        <p:cTn id="7" dur="1000"/>
                                        <p:tgtEl>
                                          <p:spTgt spid="1563"/>
                                        </p:tgtEl>
                                      </p:cBhvr>
                                    </p:animEffect>
                                  </p:childTnLst>
                                </p:cTn>
                              </p:par>
                              <p:par>
                                <p:cTn id="8" presetID="10" presetClass="entr" presetSubtype="0" fill="hold" nodeType="withEffect">
                                  <p:stCondLst>
                                    <p:cond delay="0"/>
                                  </p:stCondLst>
                                  <p:childTnLst>
                                    <p:set>
                                      <p:cBhvr>
                                        <p:cTn id="9" dur="1" fill="hold">
                                          <p:stCondLst>
                                            <p:cond delay="0"/>
                                          </p:stCondLst>
                                        </p:cTn>
                                        <p:tgtEl>
                                          <p:spTgt spid="1571"/>
                                        </p:tgtEl>
                                        <p:attrNameLst>
                                          <p:attrName>style.visibility</p:attrName>
                                        </p:attrNameLst>
                                      </p:cBhvr>
                                      <p:to>
                                        <p:strVal val="visible"/>
                                      </p:to>
                                    </p:set>
                                    <p:animEffect transition="in" filter="fade">
                                      <p:cBhvr>
                                        <p:cTn id="10" dur="1000"/>
                                        <p:tgtEl>
                                          <p:spTgt spid="1571"/>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10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childTnLst>
                                </p:cTn>
                              </p:par>
                              <p:par>
                                <p:cTn id="23" presetID="10"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1000"/>
                                        <p:tgtEl>
                                          <p:spTgt spid="15"/>
                                        </p:tgtEl>
                                      </p:cBhvr>
                                    </p:animEffect>
                                  </p:childTnLst>
                                </p:cTn>
                              </p:par>
                              <p:par>
                                <p:cTn id="26" presetID="10"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1000"/>
                                        <p:tgtEl>
                                          <p:spTgt spid="16"/>
                                        </p:tgtEl>
                                      </p:cBhvr>
                                    </p:animEffect>
                                  </p:childTnLst>
                                </p:cTn>
                              </p:par>
                              <p:par>
                                <p:cTn id="29" presetID="10" presetClass="entr" presetSubtype="0" fill="hold"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1000"/>
                                        <p:tgtEl>
                                          <p:spTgt spid="23"/>
                                        </p:tgtEl>
                                      </p:cBhvr>
                                    </p:animEffect>
                                  </p:childTnLst>
                                </p:cTn>
                              </p:par>
                              <p:par>
                                <p:cTn id="32" presetID="10" presetClass="entr" presetSubtype="0"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814"/>
        <p:cNvGrpSpPr/>
        <p:nvPr/>
      </p:nvGrpSpPr>
      <p:grpSpPr>
        <a:xfrm>
          <a:off x="0" y="0"/>
          <a:ext cx="0" cy="0"/>
          <a:chOff x="0" y="0"/>
          <a:chExt cx="0" cy="0"/>
        </a:xfrm>
      </p:grpSpPr>
      <p:pic>
        <p:nvPicPr>
          <p:cNvPr id="3815" name="Google Shape;3815;p115"/>
          <p:cNvPicPr preferRelativeResize="0"/>
          <p:nvPr/>
        </p:nvPicPr>
        <p:blipFill rotWithShape="1">
          <a:blip r:embed="rId3">
            <a:alphaModFix/>
          </a:blip>
          <a:srcRect l="3720" r="3720"/>
          <a:stretch/>
        </p:blipFill>
        <p:spPr>
          <a:xfrm>
            <a:off x="4913269" y="1659857"/>
            <a:ext cx="2806970" cy="1705899"/>
          </a:xfrm>
          <a:prstGeom prst="rect">
            <a:avLst/>
          </a:prstGeom>
          <a:noFill/>
          <a:ln>
            <a:noFill/>
          </a:ln>
        </p:spPr>
      </p:pic>
      <p:sp>
        <p:nvSpPr>
          <p:cNvPr id="3816" name="Google Shape;3816;p115"/>
          <p:cNvSpPr/>
          <p:nvPr/>
        </p:nvSpPr>
        <p:spPr>
          <a:xfrm>
            <a:off x="4818012" y="1550882"/>
            <a:ext cx="3014489" cy="2380737"/>
          </a:xfrm>
          <a:custGeom>
            <a:avLst/>
            <a:gdLst/>
            <a:ahLst/>
            <a:cxnLst/>
            <a:rect l="l" t="t" r="r" b="b"/>
            <a:pathLst>
              <a:path w="131696" h="100673" extrusionOk="0">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15"/>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VISIT OUR WEBSITE!</a:t>
            </a:r>
            <a:endParaRPr/>
          </a:p>
        </p:txBody>
      </p:sp>
      <p:sp>
        <p:nvSpPr>
          <p:cNvPr id="3818" name="Google Shape;3818;p115"/>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3819" name="Google Shape;3819;p115"/>
          <p:cNvPicPr preferRelativeResize="0"/>
          <p:nvPr/>
        </p:nvPicPr>
        <p:blipFill rotWithShape="1">
          <a:blip r:embed="rId4">
            <a:alphaModFix/>
          </a:blip>
          <a:srcRect l="2303" r="55509"/>
          <a:stretch/>
        </p:blipFill>
        <p:spPr>
          <a:xfrm>
            <a:off x="7060620" y="2273642"/>
            <a:ext cx="1135680" cy="1514238"/>
          </a:xfrm>
          <a:prstGeom prst="rect">
            <a:avLst/>
          </a:prstGeom>
          <a:noFill/>
          <a:ln>
            <a:noFill/>
          </a:ln>
        </p:spPr>
      </p:pic>
      <p:sp>
        <p:nvSpPr>
          <p:cNvPr id="3820" name="Google Shape;3820;p115"/>
          <p:cNvSpPr/>
          <p:nvPr/>
        </p:nvSpPr>
        <p:spPr>
          <a:xfrm>
            <a:off x="6960426" y="2119132"/>
            <a:ext cx="1336081" cy="1812656"/>
          </a:xfrm>
          <a:custGeom>
            <a:avLst/>
            <a:gdLst/>
            <a:ahLst/>
            <a:cxnLst/>
            <a:rect l="l" t="t" r="r" b="b"/>
            <a:pathLst>
              <a:path w="70249" h="95461" extrusionOk="0">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21" name="Google Shape;3821;p115"/>
          <p:cNvPicPr preferRelativeResize="0"/>
          <p:nvPr/>
        </p:nvPicPr>
        <p:blipFill rotWithShape="1">
          <a:blip r:embed="rId5">
            <a:alphaModFix/>
          </a:blip>
          <a:srcRect l="41462" r="26185"/>
          <a:stretch/>
        </p:blipFill>
        <p:spPr>
          <a:xfrm>
            <a:off x="4597077" y="2528427"/>
            <a:ext cx="719623" cy="1251218"/>
          </a:xfrm>
          <a:prstGeom prst="rect">
            <a:avLst/>
          </a:prstGeom>
          <a:noFill/>
          <a:ln>
            <a:noFill/>
          </a:ln>
        </p:spPr>
      </p:pic>
      <p:sp>
        <p:nvSpPr>
          <p:cNvPr id="3822" name="Google Shape;3822;p115"/>
          <p:cNvSpPr/>
          <p:nvPr/>
        </p:nvSpPr>
        <p:spPr>
          <a:xfrm>
            <a:off x="4571990" y="2407608"/>
            <a:ext cx="770957" cy="1524487"/>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817"/>
                                        </p:tgtEl>
                                        <p:attrNameLst>
                                          <p:attrName>style.visibility</p:attrName>
                                        </p:attrNameLst>
                                      </p:cBhvr>
                                      <p:to>
                                        <p:strVal val="visible"/>
                                      </p:to>
                                    </p:set>
                                    <p:anim calcmode="lin" valueType="num">
                                      <p:cBhvr additive="base">
                                        <p:cTn id="7" dur="1000"/>
                                        <p:tgtEl>
                                          <p:spTgt spid="3817"/>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818"/>
                                        </p:tgtEl>
                                        <p:attrNameLst>
                                          <p:attrName>style.visibility</p:attrName>
                                        </p:attrNameLst>
                                      </p:cBhvr>
                                      <p:to>
                                        <p:strVal val="visible"/>
                                      </p:to>
                                    </p:set>
                                    <p:anim calcmode="lin" valueType="num">
                                      <p:cBhvr additive="base">
                                        <p:cTn id="10" dur="1000"/>
                                        <p:tgtEl>
                                          <p:spTgt spid="38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826"/>
        <p:cNvGrpSpPr/>
        <p:nvPr/>
      </p:nvGrpSpPr>
      <p:grpSpPr>
        <a:xfrm>
          <a:off x="0" y="0"/>
          <a:ext cx="0" cy="0"/>
          <a:chOff x="0" y="0"/>
          <a:chExt cx="0" cy="0"/>
        </a:xfrm>
      </p:grpSpPr>
      <p:grpSp>
        <p:nvGrpSpPr>
          <p:cNvPr id="3827" name="Google Shape;3827;p116"/>
          <p:cNvGrpSpPr/>
          <p:nvPr/>
        </p:nvGrpSpPr>
        <p:grpSpPr>
          <a:xfrm>
            <a:off x="1284075" y="604525"/>
            <a:ext cx="6213900" cy="3359100"/>
            <a:chOff x="1465050" y="946225"/>
            <a:chExt cx="6213900" cy="3359100"/>
          </a:xfrm>
        </p:grpSpPr>
        <p:sp>
          <p:nvSpPr>
            <p:cNvPr id="3828" name="Google Shape;3828;p116"/>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16"/>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16"/>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16"/>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16"/>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116"/>
          <p:cNvGrpSpPr/>
          <p:nvPr/>
        </p:nvGrpSpPr>
        <p:grpSpPr>
          <a:xfrm>
            <a:off x="1455525" y="892200"/>
            <a:ext cx="6213900" cy="3359100"/>
            <a:chOff x="1465050" y="946225"/>
            <a:chExt cx="6213900" cy="3359100"/>
          </a:xfrm>
        </p:grpSpPr>
        <p:sp>
          <p:nvSpPr>
            <p:cNvPr id="3834" name="Google Shape;3834;p116"/>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16"/>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16"/>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16"/>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16"/>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116"/>
          <p:cNvGrpSpPr/>
          <p:nvPr/>
        </p:nvGrpSpPr>
        <p:grpSpPr>
          <a:xfrm>
            <a:off x="1646025" y="1179875"/>
            <a:ext cx="6213900" cy="3359100"/>
            <a:chOff x="1465050" y="946225"/>
            <a:chExt cx="6213900" cy="3359100"/>
          </a:xfrm>
        </p:grpSpPr>
        <p:sp>
          <p:nvSpPr>
            <p:cNvPr id="3840" name="Google Shape;3840;p116"/>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16"/>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16"/>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16"/>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16"/>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5" name="Google Shape;3845;p116"/>
          <p:cNvSpPr txBox="1">
            <a:spLocks noGrp="1"/>
          </p:cNvSpPr>
          <p:nvPr>
            <p:ph type="title"/>
          </p:nvPr>
        </p:nvSpPr>
        <p:spPr>
          <a:xfrm>
            <a:off x="4192275" y="1940525"/>
            <a:ext cx="3077100" cy="8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MOBILE WEB</a:t>
            </a:r>
            <a:endParaRPr/>
          </a:p>
        </p:txBody>
      </p:sp>
      <p:sp>
        <p:nvSpPr>
          <p:cNvPr id="3846" name="Google Shape;3846;p116"/>
          <p:cNvSpPr txBox="1">
            <a:spLocks noGrp="1"/>
          </p:cNvSpPr>
          <p:nvPr>
            <p:ph type="subTitle" idx="1"/>
          </p:nvPr>
        </p:nvSpPr>
        <p:spPr>
          <a:xfrm>
            <a:off x="4192275" y="2910275"/>
            <a:ext cx="3077100" cy="102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3847" name="Google Shape;3847;p116"/>
          <p:cNvPicPr preferRelativeResize="0"/>
          <p:nvPr/>
        </p:nvPicPr>
        <p:blipFill rotWithShape="1">
          <a:blip r:embed="rId3">
            <a:alphaModFix/>
          </a:blip>
          <a:srcRect l="6269" r="61378"/>
          <a:stretch/>
        </p:blipFill>
        <p:spPr>
          <a:xfrm>
            <a:off x="2525352" y="1881331"/>
            <a:ext cx="1215024" cy="2112573"/>
          </a:xfrm>
          <a:prstGeom prst="rect">
            <a:avLst/>
          </a:prstGeom>
          <a:noFill/>
          <a:ln>
            <a:noFill/>
          </a:ln>
        </p:spPr>
      </p:pic>
      <p:sp>
        <p:nvSpPr>
          <p:cNvPr id="3848" name="Google Shape;3848;p116"/>
          <p:cNvSpPr/>
          <p:nvPr/>
        </p:nvSpPr>
        <p:spPr>
          <a:xfrm>
            <a:off x="2482996" y="1677340"/>
            <a:ext cx="1301694" cy="2573966"/>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852"/>
        <p:cNvGrpSpPr/>
        <p:nvPr/>
      </p:nvGrpSpPr>
      <p:grpSpPr>
        <a:xfrm>
          <a:off x="0" y="0"/>
          <a:ext cx="0" cy="0"/>
          <a:chOff x="0" y="0"/>
          <a:chExt cx="0" cy="0"/>
        </a:xfrm>
      </p:grpSpPr>
      <p:sp>
        <p:nvSpPr>
          <p:cNvPr id="3853" name="Google Shape;3853;p117"/>
          <p:cNvSpPr txBox="1">
            <a:spLocks noGrp="1"/>
          </p:cNvSpPr>
          <p:nvPr>
            <p:ph type="title"/>
          </p:nvPr>
        </p:nvSpPr>
        <p:spPr>
          <a:xfrm>
            <a:off x="1019175" y="808600"/>
            <a:ext cx="3552900" cy="103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3854" name="Google Shape;3854;p117"/>
          <p:cNvSpPr txBox="1">
            <a:spLocks noGrp="1"/>
          </p:cNvSpPr>
          <p:nvPr>
            <p:ph type="subTitle" idx="1"/>
          </p:nvPr>
        </p:nvSpPr>
        <p:spPr>
          <a:xfrm>
            <a:off x="1019175" y="1789000"/>
            <a:ext cx="3552900" cy="11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yourcompany.com</a:t>
            </a:r>
            <a:endParaRPr/>
          </a:p>
        </p:txBody>
      </p:sp>
      <p:grpSp>
        <p:nvGrpSpPr>
          <p:cNvPr id="3855" name="Google Shape;3855;p117"/>
          <p:cNvGrpSpPr/>
          <p:nvPr/>
        </p:nvGrpSpPr>
        <p:grpSpPr>
          <a:xfrm>
            <a:off x="5305424" y="1487383"/>
            <a:ext cx="1433949" cy="3117068"/>
            <a:chOff x="4943474" y="1487383"/>
            <a:chExt cx="1433949" cy="3117068"/>
          </a:xfrm>
        </p:grpSpPr>
        <p:sp>
          <p:nvSpPr>
            <p:cNvPr id="3856" name="Google Shape;3856;p117"/>
            <p:cNvSpPr/>
            <p:nvPr/>
          </p:nvSpPr>
          <p:spPr>
            <a:xfrm>
              <a:off x="5929959" y="4223854"/>
              <a:ext cx="447190" cy="380597"/>
            </a:xfrm>
            <a:custGeom>
              <a:avLst/>
              <a:gdLst/>
              <a:ahLst/>
              <a:cxnLst/>
              <a:rect l="l" t="t" r="r" b="b"/>
              <a:pathLst>
                <a:path w="6546" h="5571" extrusionOk="0">
                  <a:moveTo>
                    <a:pt x="0" y="1"/>
                  </a:moveTo>
                  <a:lnTo>
                    <a:pt x="1114" y="4072"/>
                  </a:lnTo>
                  <a:lnTo>
                    <a:pt x="1241" y="4491"/>
                  </a:lnTo>
                  <a:cubicBezTo>
                    <a:pt x="1351" y="4948"/>
                    <a:pt x="1771" y="5276"/>
                    <a:pt x="2245" y="5313"/>
                  </a:cubicBezTo>
                  <a:lnTo>
                    <a:pt x="5933" y="5568"/>
                  </a:lnTo>
                  <a:cubicBezTo>
                    <a:pt x="5949" y="5570"/>
                    <a:pt x="5964" y="5571"/>
                    <a:pt x="5979" y="5571"/>
                  </a:cubicBezTo>
                  <a:cubicBezTo>
                    <a:pt x="6319" y="5571"/>
                    <a:pt x="6546" y="5189"/>
                    <a:pt x="6371" y="4875"/>
                  </a:cubicBezTo>
                  <a:cubicBezTo>
                    <a:pt x="6243" y="4692"/>
                    <a:pt x="5002" y="4181"/>
                    <a:pt x="4363" y="3871"/>
                  </a:cubicBezTo>
                  <a:cubicBezTo>
                    <a:pt x="4235" y="3816"/>
                    <a:pt x="4107" y="3743"/>
                    <a:pt x="3998" y="3633"/>
                  </a:cubicBezTo>
                  <a:cubicBezTo>
                    <a:pt x="3998" y="3615"/>
                    <a:pt x="3961" y="3506"/>
                    <a:pt x="3943" y="3360"/>
                  </a:cubicBezTo>
                  <a:cubicBezTo>
                    <a:pt x="3815" y="2666"/>
                    <a:pt x="3523" y="950"/>
                    <a:pt x="3523" y="950"/>
                  </a:cubicBezTo>
                  <a:lnTo>
                    <a:pt x="0"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17"/>
            <p:cNvSpPr/>
            <p:nvPr/>
          </p:nvSpPr>
          <p:spPr>
            <a:xfrm>
              <a:off x="6005994" y="4452099"/>
              <a:ext cx="371429" cy="152280"/>
            </a:xfrm>
            <a:custGeom>
              <a:avLst/>
              <a:gdLst/>
              <a:ahLst/>
              <a:cxnLst/>
              <a:rect l="l" t="t" r="r" b="b"/>
              <a:pathLst>
                <a:path w="5437" h="2229" extrusionOk="0">
                  <a:moveTo>
                    <a:pt x="2830" y="0"/>
                  </a:moveTo>
                  <a:cubicBezTo>
                    <a:pt x="2757" y="19"/>
                    <a:pt x="2702" y="19"/>
                    <a:pt x="2648" y="55"/>
                  </a:cubicBezTo>
                  <a:cubicBezTo>
                    <a:pt x="2374" y="183"/>
                    <a:pt x="2136" y="877"/>
                    <a:pt x="2136" y="877"/>
                  </a:cubicBezTo>
                  <a:lnTo>
                    <a:pt x="1" y="712"/>
                  </a:lnTo>
                  <a:lnTo>
                    <a:pt x="1" y="712"/>
                  </a:lnTo>
                  <a:lnTo>
                    <a:pt x="128" y="1132"/>
                  </a:lnTo>
                  <a:cubicBezTo>
                    <a:pt x="238" y="1589"/>
                    <a:pt x="658" y="1917"/>
                    <a:pt x="1132" y="1954"/>
                  </a:cubicBezTo>
                  <a:lnTo>
                    <a:pt x="4820" y="2227"/>
                  </a:lnTo>
                  <a:cubicBezTo>
                    <a:pt x="4828" y="2228"/>
                    <a:pt x="4837" y="2228"/>
                    <a:pt x="4845" y="2228"/>
                  </a:cubicBezTo>
                  <a:cubicBezTo>
                    <a:pt x="5197" y="2228"/>
                    <a:pt x="5436" y="1855"/>
                    <a:pt x="5258" y="1534"/>
                  </a:cubicBezTo>
                  <a:cubicBezTo>
                    <a:pt x="5130" y="1351"/>
                    <a:pt x="3889" y="840"/>
                    <a:pt x="3250" y="511"/>
                  </a:cubicBezTo>
                  <a:cubicBezTo>
                    <a:pt x="3250" y="511"/>
                    <a:pt x="3159" y="347"/>
                    <a:pt x="3104" y="219"/>
                  </a:cubicBezTo>
                  <a:cubicBezTo>
                    <a:pt x="3067" y="92"/>
                    <a:pt x="2958" y="19"/>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17"/>
            <p:cNvSpPr/>
            <p:nvPr/>
          </p:nvSpPr>
          <p:spPr>
            <a:xfrm>
              <a:off x="4943474" y="4038035"/>
              <a:ext cx="295599" cy="566147"/>
            </a:xfrm>
            <a:custGeom>
              <a:avLst/>
              <a:gdLst/>
              <a:ahLst/>
              <a:cxnLst/>
              <a:rect l="l" t="t" r="r" b="b"/>
              <a:pathLst>
                <a:path w="4327" h="8287" extrusionOk="0">
                  <a:moveTo>
                    <a:pt x="2446" y="1"/>
                  </a:moveTo>
                  <a:lnTo>
                    <a:pt x="438" y="3706"/>
                  </a:lnTo>
                  <a:lnTo>
                    <a:pt x="219" y="4090"/>
                  </a:lnTo>
                  <a:cubicBezTo>
                    <a:pt x="0" y="4510"/>
                    <a:pt x="55" y="5021"/>
                    <a:pt x="384" y="5368"/>
                  </a:cubicBezTo>
                  <a:lnTo>
                    <a:pt x="2866" y="8124"/>
                  </a:lnTo>
                  <a:cubicBezTo>
                    <a:pt x="2957" y="8236"/>
                    <a:pt x="3080" y="8286"/>
                    <a:pt x="3202" y="8286"/>
                  </a:cubicBezTo>
                  <a:cubicBezTo>
                    <a:pt x="3400" y="8286"/>
                    <a:pt x="3595" y="8156"/>
                    <a:pt x="3651" y="7942"/>
                  </a:cubicBezTo>
                  <a:cubicBezTo>
                    <a:pt x="3688" y="7704"/>
                    <a:pt x="3158" y="6481"/>
                    <a:pt x="2921" y="5824"/>
                  </a:cubicBezTo>
                  <a:cubicBezTo>
                    <a:pt x="2848" y="5678"/>
                    <a:pt x="2812" y="5532"/>
                    <a:pt x="2793" y="5386"/>
                  </a:cubicBezTo>
                  <a:cubicBezTo>
                    <a:pt x="2812" y="5368"/>
                    <a:pt x="2866" y="5276"/>
                    <a:pt x="2958" y="5149"/>
                  </a:cubicBezTo>
                  <a:cubicBezTo>
                    <a:pt x="3341" y="4564"/>
                    <a:pt x="4327" y="3122"/>
                    <a:pt x="4327" y="3122"/>
                  </a:cubicBezTo>
                  <a:lnTo>
                    <a:pt x="244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17"/>
            <p:cNvSpPr/>
            <p:nvPr/>
          </p:nvSpPr>
          <p:spPr>
            <a:xfrm>
              <a:off x="4943474" y="4291214"/>
              <a:ext cx="251946" cy="312962"/>
            </a:xfrm>
            <a:custGeom>
              <a:avLst/>
              <a:gdLst/>
              <a:ahLst/>
              <a:cxnLst/>
              <a:rect l="l" t="t" r="r" b="b"/>
              <a:pathLst>
                <a:path w="3688" h="4581" extrusionOk="0">
                  <a:moveTo>
                    <a:pt x="438" y="0"/>
                  </a:moveTo>
                  <a:lnTo>
                    <a:pt x="219" y="384"/>
                  </a:lnTo>
                  <a:cubicBezTo>
                    <a:pt x="0" y="804"/>
                    <a:pt x="55" y="1315"/>
                    <a:pt x="384" y="1662"/>
                  </a:cubicBezTo>
                  <a:lnTo>
                    <a:pt x="2866" y="4418"/>
                  </a:lnTo>
                  <a:cubicBezTo>
                    <a:pt x="2957" y="4530"/>
                    <a:pt x="3080" y="4580"/>
                    <a:pt x="3202" y="4580"/>
                  </a:cubicBezTo>
                  <a:cubicBezTo>
                    <a:pt x="3400" y="4580"/>
                    <a:pt x="3595" y="4450"/>
                    <a:pt x="3651" y="4236"/>
                  </a:cubicBezTo>
                  <a:cubicBezTo>
                    <a:pt x="3688" y="3998"/>
                    <a:pt x="3158" y="2775"/>
                    <a:pt x="2921" y="2118"/>
                  </a:cubicBezTo>
                  <a:cubicBezTo>
                    <a:pt x="2921" y="2118"/>
                    <a:pt x="2958" y="1917"/>
                    <a:pt x="3012" y="1789"/>
                  </a:cubicBezTo>
                  <a:cubicBezTo>
                    <a:pt x="3067" y="1680"/>
                    <a:pt x="3049" y="1534"/>
                    <a:pt x="2958" y="1443"/>
                  </a:cubicBezTo>
                  <a:cubicBezTo>
                    <a:pt x="2903" y="1406"/>
                    <a:pt x="2848" y="1370"/>
                    <a:pt x="2793" y="1351"/>
                  </a:cubicBezTo>
                  <a:cubicBezTo>
                    <a:pt x="2758" y="1340"/>
                    <a:pt x="2717" y="1335"/>
                    <a:pt x="2673" y="1335"/>
                  </a:cubicBezTo>
                  <a:cubicBezTo>
                    <a:pt x="2355" y="1335"/>
                    <a:pt x="1862" y="1589"/>
                    <a:pt x="1862" y="1589"/>
                  </a:cubicBezTo>
                  <a:lnTo>
                    <a:pt x="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17"/>
            <p:cNvSpPr/>
            <p:nvPr/>
          </p:nvSpPr>
          <p:spPr>
            <a:xfrm>
              <a:off x="5447305" y="2580168"/>
              <a:ext cx="723388" cy="1707391"/>
            </a:xfrm>
            <a:custGeom>
              <a:avLst/>
              <a:gdLst/>
              <a:ahLst/>
              <a:cxnLst/>
              <a:rect l="l" t="t" r="r" b="b"/>
              <a:pathLst>
                <a:path w="10589" h="24992" extrusionOk="0">
                  <a:moveTo>
                    <a:pt x="274" y="0"/>
                  </a:moveTo>
                  <a:cubicBezTo>
                    <a:pt x="274" y="0"/>
                    <a:pt x="92" y="822"/>
                    <a:pt x="55" y="3268"/>
                  </a:cubicBezTo>
                  <a:cubicBezTo>
                    <a:pt x="0" y="5733"/>
                    <a:pt x="2447" y="11885"/>
                    <a:pt x="3451" y="14769"/>
                  </a:cubicBezTo>
                  <a:cubicBezTo>
                    <a:pt x="4436" y="17635"/>
                    <a:pt x="6499" y="24718"/>
                    <a:pt x="6499" y="24718"/>
                  </a:cubicBezTo>
                  <a:lnTo>
                    <a:pt x="10588" y="24992"/>
                  </a:lnTo>
                  <a:cubicBezTo>
                    <a:pt x="10588" y="24992"/>
                    <a:pt x="9383" y="16777"/>
                    <a:pt x="8799" y="13035"/>
                  </a:cubicBezTo>
                  <a:cubicBezTo>
                    <a:pt x="8215" y="9311"/>
                    <a:pt x="6499" y="1716"/>
                    <a:pt x="6499" y="1716"/>
                  </a:cubicBezTo>
                  <a:lnTo>
                    <a:pt x="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17"/>
            <p:cNvSpPr/>
            <p:nvPr/>
          </p:nvSpPr>
          <p:spPr>
            <a:xfrm>
              <a:off x="5002090" y="2542048"/>
              <a:ext cx="657259" cy="1720576"/>
            </a:xfrm>
            <a:custGeom>
              <a:avLst/>
              <a:gdLst/>
              <a:ahLst/>
              <a:cxnLst/>
              <a:rect l="l" t="t" r="r" b="b"/>
              <a:pathLst>
                <a:path w="9621" h="25185" extrusionOk="0">
                  <a:moveTo>
                    <a:pt x="7497" y="0"/>
                  </a:moveTo>
                  <a:cubicBezTo>
                    <a:pt x="6915" y="0"/>
                    <a:pt x="5827" y="366"/>
                    <a:pt x="5276" y="1599"/>
                  </a:cubicBezTo>
                  <a:cubicBezTo>
                    <a:pt x="4491" y="3333"/>
                    <a:pt x="3779" y="11658"/>
                    <a:pt x="3213" y="14761"/>
                  </a:cubicBezTo>
                  <a:cubicBezTo>
                    <a:pt x="2647" y="17864"/>
                    <a:pt x="0" y="23122"/>
                    <a:pt x="0" y="23122"/>
                  </a:cubicBezTo>
                  <a:lnTo>
                    <a:pt x="3377" y="25185"/>
                  </a:lnTo>
                  <a:cubicBezTo>
                    <a:pt x="3377" y="25185"/>
                    <a:pt x="7065" y="19672"/>
                    <a:pt x="7868" y="17390"/>
                  </a:cubicBezTo>
                  <a:cubicBezTo>
                    <a:pt x="8525" y="15546"/>
                    <a:pt x="9438" y="11347"/>
                    <a:pt x="9438" y="11347"/>
                  </a:cubicBezTo>
                  <a:cubicBezTo>
                    <a:pt x="9438" y="11347"/>
                    <a:pt x="9621" y="7240"/>
                    <a:pt x="9584" y="6053"/>
                  </a:cubicBezTo>
                  <a:cubicBezTo>
                    <a:pt x="9529" y="4848"/>
                    <a:pt x="7941" y="431"/>
                    <a:pt x="7886" y="139"/>
                  </a:cubicBezTo>
                  <a:cubicBezTo>
                    <a:pt x="7876" y="56"/>
                    <a:pt x="7726" y="0"/>
                    <a:pt x="7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17"/>
            <p:cNvSpPr/>
            <p:nvPr/>
          </p:nvSpPr>
          <p:spPr>
            <a:xfrm>
              <a:off x="5362525" y="1568747"/>
              <a:ext cx="164639" cy="164713"/>
            </a:xfrm>
            <a:custGeom>
              <a:avLst/>
              <a:gdLst/>
              <a:ahLst/>
              <a:cxnLst/>
              <a:rect l="l" t="t" r="r" b="b"/>
              <a:pathLst>
                <a:path w="2410" h="2411" extrusionOk="0">
                  <a:moveTo>
                    <a:pt x="1205" y="1"/>
                  </a:moveTo>
                  <a:cubicBezTo>
                    <a:pt x="529" y="1"/>
                    <a:pt x="0" y="548"/>
                    <a:pt x="0" y="1205"/>
                  </a:cubicBezTo>
                  <a:cubicBezTo>
                    <a:pt x="0" y="1863"/>
                    <a:pt x="529" y="2410"/>
                    <a:pt x="1205" y="2410"/>
                  </a:cubicBezTo>
                  <a:cubicBezTo>
                    <a:pt x="1862" y="2410"/>
                    <a:pt x="2410" y="1863"/>
                    <a:pt x="2410" y="1205"/>
                  </a:cubicBezTo>
                  <a:cubicBezTo>
                    <a:pt x="2410" y="548"/>
                    <a:pt x="1862" y="1"/>
                    <a:pt x="1205" y="1"/>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17"/>
            <p:cNvSpPr/>
            <p:nvPr/>
          </p:nvSpPr>
          <p:spPr>
            <a:xfrm>
              <a:off x="5462267" y="1548799"/>
              <a:ext cx="329278" cy="359077"/>
            </a:xfrm>
            <a:custGeom>
              <a:avLst/>
              <a:gdLst/>
              <a:ahLst/>
              <a:cxnLst/>
              <a:rect l="l" t="t" r="r" b="b"/>
              <a:pathLst>
                <a:path w="4820" h="5256" extrusionOk="0">
                  <a:moveTo>
                    <a:pt x="2880" y="0"/>
                  </a:moveTo>
                  <a:cubicBezTo>
                    <a:pt x="2400" y="0"/>
                    <a:pt x="1909" y="82"/>
                    <a:pt x="1461" y="128"/>
                  </a:cubicBezTo>
                  <a:cubicBezTo>
                    <a:pt x="749" y="201"/>
                    <a:pt x="183" y="1205"/>
                    <a:pt x="73" y="1863"/>
                  </a:cubicBezTo>
                  <a:cubicBezTo>
                    <a:pt x="0" y="2538"/>
                    <a:pt x="110" y="3232"/>
                    <a:pt x="420" y="3852"/>
                  </a:cubicBezTo>
                  <a:cubicBezTo>
                    <a:pt x="603" y="4181"/>
                    <a:pt x="804" y="4491"/>
                    <a:pt x="1041" y="4802"/>
                  </a:cubicBezTo>
                  <a:cubicBezTo>
                    <a:pt x="1150" y="4966"/>
                    <a:pt x="1315" y="5112"/>
                    <a:pt x="1479" y="5221"/>
                  </a:cubicBezTo>
                  <a:cubicBezTo>
                    <a:pt x="1519" y="5246"/>
                    <a:pt x="1560" y="5256"/>
                    <a:pt x="1601" y="5256"/>
                  </a:cubicBezTo>
                  <a:cubicBezTo>
                    <a:pt x="1843" y="5256"/>
                    <a:pt x="2103" y="4903"/>
                    <a:pt x="2337" y="4856"/>
                  </a:cubicBezTo>
                  <a:cubicBezTo>
                    <a:pt x="2684" y="4783"/>
                    <a:pt x="3140" y="4838"/>
                    <a:pt x="3396" y="4583"/>
                  </a:cubicBezTo>
                  <a:cubicBezTo>
                    <a:pt x="4181" y="3816"/>
                    <a:pt x="4710" y="3067"/>
                    <a:pt x="4765" y="1753"/>
                  </a:cubicBezTo>
                  <a:cubicBezTo>
                    <a:pt x="4820" y="840"/>
                    <a:pt x="4400" y="311"/>
                    <a:pt x="3706" y="110"/>
                  </a:cubicBezTo>
                  <a:cubicBezTo>
                    <a:pt x="3442" y="29"/>
                    <a:pt x="3163" y="0"/>
                    <a:pt x="2880"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17"/>
            <p:cNvSpPr/>
            <p:nvPr/>
          </p:nvSpPr>
          <p:spPr>
            <a:xfrm>
              <a:off x="5543290" y="1799451"/>
              <a:ext cx="138543" cy="200853"/>
            </a:xfrm>
            <a:custGeom>
              <a:avLst/>
              <a:gdLst/>
              <a:ahLst/>
              <a:cxnLst/>
              <a:rect l="l" t="t" r="r" b="b"/>
              <a:pathLst>
                <a:path w="2028" h="2940" extrusionOk="0">
                  <a:moveTo>
                    <a:pt x="92" y="1"/>
                  </a:moveTo>
                  <a:lnTo>
                    <a:pt x="1" y="2867"/>
                  </a:lnTo>
                  <a:lnTo>
                    <a:pt x="1918" y="2940"/>
                  </a:lnTo>
                  <a:lnTo>
                    <a:pt x="2027" y="74"/>
                  </a:lnTo>
                  <a:lnTo>
                    <a:pt x="92"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17"/>
            <p:cNvSpPr/>
            <p:nvPr/>
          </p:nvSpPr>
          <p:spPr>
            <a:xfrm>
              <a:off x="5559549" y="1799451"/>
              <a:ext cx="122284" cy="174688"/>
            </a:xfrm>
            <a:custGeom>
              <a:avLst/>
              <a:gdLst/>
              <a:ahLst/>
              <a:cxnLst/>
              <a:rect l="l" t="t" r="r" b="b"/>
              <a:pathLst>
                <a:path w="1790" h="2557" extrusionOk="0">
                  <a:moveTo>
                    <a:pt x="19" y="1"/>
                  </a:moveTo>
                  <a:lnTo>
                    <a:pt x="19" y="1"/>
                  </a:lnTo>
                  <a:cubicBezTo>
                    <a:pt x="0" y="548"/>
                    <a:pt x="110" y="1096"/>
                    <a:pt x="347" y="1589"/>
                  </a:cubicBezTo>
                  <a:cubicBezTo>
                    <a:pt x="639" y="2082"/>
                    <a:pt x="1132" y="2429"/>
                    <a:pt x="1716" y="2557"/>
                  </a:cubicBezTo>
                  <a:lnTo>
                    <a:pt x="1789" y="74"/>
                  </a:lnTo>
                  <a:lnTo>
                    <a:pt x="19" y="1"/>
                  </a:ln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17"/>
            <p:cNvSpPr/>
            <p:nvPr/>
          </p:nvSpPr>
          <p:spPr>
            <a:xfrm>
              <a:off x="5464726" y="1706609"/>
              <a:ext cx="102336" cy="150503"/>
            </a:xfrm>
            <a:custGeom>
              <a:avLst/>
              <a:gdLst/>
              <a:ahLst/>
              <a:cxnLst/>
              <a:rect l="l" t="t" r="r" b="b"/>
              <a:pathLst>
                <a:path w="1498" h="2203" extrusionOk="0">
                  <a:moveTo>
                    <a:pt x="727" y="0"/>
                  </a:moveTo>
                  <a:cubicBezTo>
                    <a:pt x="343" y="0"/>
                    <a:pt x="54" y="529"/>
                    <a:pt x="37" y="885"/>
                  </a:cubicBezTo>
                  <a:cubicBezTo>
                    <a:pt x="1" y="1378"/>
                    <a:pt x="256" y="1853"/>
                    <a:pt x="676" y="2127"/>
                  </a:cubicBezTo>
                  <a:cubicBezTo>
                    <a:pt x="785" y="2179"/>
                    <a:pt x="882" y="2203"/>
                    <a:pt x="967" y="2203"/>
                  </a:cubicBezTo>
                  <a:cubicBezTo>
                    <a:pt x="1326" y="2203"/>
                    <a:pt x="1483" y="1787"/>
                    <a:pt x="1498" y="1360"/>
                  </a:cubicBezTo>
                  <a:cubicBezTo>
                    <a:pt x="1498" y="940"/>
                    <a:pt x="1352" y="191"/>
                    <a:pt x="877" y="27"/>
                  </a:cubicBezTo>
                  <a:cubicBezTo>
                    <a:pt x="826" y="9"/>
                    <a:pt x="775" y="0"/>
                    <a:pt x="727"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17"/>
            <p:cNvSpPr/>
            <p:nvPr/>
          </p:nvSpPr>
          <p:spPr>
            <a:xfrm>
              <a:off x="5522112" y="1572163"/>
              <a:ext cx="263218" cy="354568"/>
            </a:xfrm>
            <a:custGeom>
              <a:avLst/>
              <a:gdLst/>
              <a:ahLst/>
              <a:cxnLst/>
              <a:rect l="l" t="t" r="r" b="b"/>
              <a:pathLst>
                <a:path w="3853" h="5190" extrusionOk="0">
                  <a:moveTo>
                    <a:pt x="1812" y="0"/>
                  </a:moveTo>
                  <a:cubicBezTo>
                    <a:pt x="1267" y="0"/>
                    <a:pt x="726" y="282"/>
                    <a:pt x="439" y="827"/>
                  </a:cubicBezTo>
                  <a:cubicBezTo>
                    <a:pt x="1" y="1612"/>
                    <a:pt x="128" y="2780"/>
                    <a:pt x="439" y="3620"/>
                  </a:cubicBezTo>
                  <a:cubicBezTo>
                    <a:pt x="585" y="4131"/>
                    <a:pt x="913" y="4569"/>
                    <a:pt x="1352" y="4879"/>
                  </a:cubicBezTo>
                  <a:cubicBezTo>
                    <a:pt x="1622" y="5063"/>
                    <a:pt x="1899" y="5190"/>
                    <a:pt x="2179" y="5190"/>
                  </a:cubicBezTo>
                  <a:cubicBezTo>
                    <a:pt x="2371" y="5190"/>
                    <a:pt x="2564" y="5130"/>
                    <a:pt x="2757" y="4989"/>
                  </a:cubicBezTo>
                  <a:cubicBezTo>
                    <a:pt x="3122" y="4697"/>
                    <a:pt x="3378" y="4295"/>
                    <a:pt x="3524" y="3839"/>
                  </a:cubicBezTo>
                  <a:cubicBezTo>
                    <a:pt x="3852" y="2853"/>
                    <a:pt x="3670" y="1448"/>
                    <a:pt x="3049" y="608"/>
                  </a:cubicBezTo>
                  <a:cubicBezTo>
                    <a:pt x="2732" y="199"/>
                    <a:pt x="2271" y="0"/>
                    <a:pt x="181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17"/>
            <p:cNvSpPr/>
            <p:nvPr/>
          </p:nvSpPr>
          <p:spPr>
            <a:xfrm>
              <a:off x="5512137" y="1729154"/>
              <a:ext cx="27531" cy="64150"/>
            </a:xfrm>
            <a:custGeom>
              <a:avLst/>
              <a:gdLst/>
              <a:ahLst/>
              <a:cxnLst/>
              <a:rect l="l" t="t" r="r" b="b"/>
              <a:pathLst>
                <a:path w="403" h="939" extrusionOk="0">
                  <a:moveTo>
                    <a:pt x="81" y="0"/>
                  </a:moveTo>
                  <a:cubicBezTo>
                    <a:pt x="55" y="0"/>
                    <a:pt x="32" y="17"/>
                    <a:pt x="19" y="44"/>
                  </a:cubicBezTo>
                  <a:cubicBezTo>
                    <a:pt x="1" y="62"/>
                    <a:pt x="19" y="99"/>
                    <a:pt x="37" y="135"/>
                  </a:cubicBezTo>
                  <a:cubicBezTo>
                    <a:pt x="201" y="227"/>
                    <a:pt x="256" y="537"/>
                    <a:pt x="165" y="866"/>
                  </a:cubicBezTo>
                  <a:cubicBezTo>
                    <a:pt x="147" y="902"/>
                    <a:pt x="165" y="939"/>
                    <a:pt x="201" y="939"/>
                  </a:cubicBezTo>
                  <a:lnTo>
                    <a:pt x="220" y="939"/>
                  </a:lnTo>
                  <a:cubicBezTo>
                    <a:pt x="238" y="939"/>
                    <a:pt x="274" y="920"/>
                    <a:pt x="274" y="902"/>
                  </a:cubicBezTo>
                  <a:cubicBezTo>
                    <a:pt x="402" y="519"/>
                    <a:pt x="329" y="135"/>
                    <a:pt x="110" y="8"/>
                  </a:cubicBezTo>
                  <a:cubicBezTo>
                    <a:pt x="100" y="3"/>
                    <a:pt x="91" y="0"/>
                    <a:pt x="8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17"/>
            <p:cNvSpPr/>
            <p:nvPr/>
          </p:nvSpPr>
          <p:spPr>
            <a:xfrm>
              <a:off x="5500934" y="1748009"/>
              <a:ext cx="34362" cy="11614"/>
            </a:xfrm>
            <a:custGeom>
              <a:avLst/>
              <a:gdLst/>
              <a:ahLst/>
              <a:cxnLst/>
              <a:rect l="l" t="t" r="r" b="b"/>
              <a:pathLst>
                <a:path w="503" h="170" extrusionOk="0">
                  <a:moveTo>
                    <a:pt x="256" y="1"/>
                  </a:moveTo>
                  <a:cubicBezTo>
                    <a:pt x="187" y="1"/>
                    <a:pt x="119" y="14"/>
                    <a:pt x="55" y="42"/>
                  </a:cubicBezTo>
                  <a:cubicBezTo>
                    <a:pt x="19" y="60"/>
                    <a:pt x="0" y="97"/>
                    <a:pt x="19" y="133"/>
                  </a:cubicBezTo>
                  <a:cubicBezTo>
                    <a:pt x="19" y="151"/>
                    <a:pt x="55" y="170"/>
                    <a:pt x="73" y="170"/>
                  </a:cubicBezTo>
                  <a:lnTo>
                    <a:pt x="92" y="170"/>
                  </a:lnTo>
                  <a:cubicBezTo>
                    <a:pt x="142" y="140"/>
                    <a:pt x="198" y="126"/>
                    <a:pt x="253" y="126"/>
                  </a:cubicBezTo>
                  <a:cubicBezTo>
                    <a:pt x="298" y="126"/>
                    <a:pt x="343" y="135"/>
                    <a:pt x="384" y="151"/>
                  </a:cubicBezTo>
                  <a:cubicBezTo>
                    <a:pt x="392" y="157"/>
                    <a:pt x="402" y="160"/>
                    <a:pt x="411" y="160"/>
                  </a:cubicBezTo>
                  <a:cubicBezTo>
                    <a:pt x="458" y="160"/>
                    <a:pt x="503" y="88"/>
                    <a:pt x="457" y="42"/>
                  </a:cubicBezTo>
                  <a:cubicBezTo>
                    <a:pt x="393" y="14"/>
                    <a:pt x="324" y="1"/>
                    <a:pt x="256"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17"/>
            <p:cNvSpPr/>
            <p:nvPr/>
          </p:nvSpPr>
          <p:spPr>
            <a:xfrm>
              <a:off x="5604432" y="1762082"/>
              <a:ext cx="44951" cy="20017"/>
            </a:xfrm>
            <a:custGeom>
              <a:avLst/>
              <a:gdLst/>
              <a:ahLst/>
              <a:cxnLst/>
              <a:rect l="l" t="t" r="r" b="b"/>
              <a:pathLst>
                <a:path w="658" h="293" extrusionOk="0">
                  <a:moveTo>
                    <a:pt x="329" y="0"/>
                  </a:moveTo>
                  <a:cubicBezTo>
                    <a:pt x="147" y="0"/>
                    <a:pt x="0" y="73"/>
                    <a:pt x="0" y="164"/>
                  </a:cubicBezTo>
                  <a:cubicBezTo>
                    <a:pt x="0" y="237"/>
                    <a:pt x="165" y="292"/>
                    <a:pt x="347" y="292"/>
                  </a:cubicBezTo>
                  <a:cubicBezTo>
                    <a:pt x="530" y="292"/>
                    <a:pt x="658" y="219"/>
                    <a:pt x="658" y="146"/>
                  </a:cubicBezTo>
                  <a:cubicBezTo>
                    <a:pt x="658" y="55"/>
                    <a:pt x="512" y="0"/>
                    <a:pt x="32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17"/>
            <p:cNvSpPr/>
            <p:nvPr/>
          </p:nvSpPr>
          <p:spPr>
            <a:xfrm>
              <a:off x="5715446" y="1766864"/>
              <a:ext cx="44951" cy="19129"/>
            </a:xfrm>
            <a:custGeom>
              <a:avLst/>
              <a:gdLst/>
              <a:ahLst/>
              <a:cxnLst/>
              <a:rect l="l" t="t" r="r" b="b"/>
              <a:pathLst>
                <a:path w="658" h="280" extrusionOk="0">
                  <a:moveTo>
                    <a:pt x="385" y="0"/>
                  </a:moveTo>
                  <a:cubicBezTo>
                    <a:pt x="367" y="0"/>
                    <a:pt x="348" y="1"/>
                    <a:pt x="329" y="3"/>
                  </a:cubicBezTo>
                  <a:cubicBezTo>
                    <a:pt x="146" y="3"/>
                    <a:pt x="0" y="58"/>
                    <a:pt x="0" y="149"/>
                  </a:cubicBezTo>
                  <a:cubicBezTo>
                    <a:pt x="0" y="215"/>
                    <a:pt x="117" y="280"/>
                    <a:pt x="272" y="280"/>
                  </a:cubicBezTo>
                  <a:cubicBezTo>
                    <a:pt x="291" y="280"/>
                    <a:pt x="310" y="279"/>
                    <a:pt x="329" y="277"/>
                  </a:cubicBezTo>
                  <a:cubicBezTo>
                    <a:pt x="511" y="277"/>
                    <a:pt x="657" y="204"/>
                    <a:pt x="657" y="131"/>
                  </a:cubicBezTo>
                  <a:cubicBezTo>
                    <a:pt x="657" y="66"/>
                    <a:pt x="541" y="0"/>
                    <a:pt x="385"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17"/>
            <p:cNvSpPr/>
            <p:nvPr/>
          </p:nvSpPr>
          <p:spPr>
            <a:xfrm>
              <a:off x="5494717" y="1538893"/>
              <a:ext cx="236985" cy="220734"/>
            </a:xfrm>
            <a:custGeom>
              <a:avLst/>
              <a:gdLst/>
              <a:ahLst/>
              <a:cxnLst/>
              <a:rect l="l" t="t" r="r" b="b"/>
              <a:pathLst>
                <a:path w="3469" h="3231" extrusionOk="0">
                  <a:moveTo>
                    <a:pt x="2217" y="0"/>
                  </a:moveTo>
                  <a:cubicBezTo>
                    <a:pt x="1907" y="0"/>
                    <a:pt x="1596" y="42"/>
                    <a:pt x="1351" y="91"/>
                  </a:cubicBezTo>
                  <a:cubicBezTo>
                    <a:pt x="913" y="200"/>
                    <a:pt x="548" y="492"/>
                    <a:pt x="347" y="894"/>
                  </a:cubicBezTo>
                  <a:cubicBezTo>
                    <a:pt x="183" y="1186"/>
                    <a:pt x="73" y="1515"/>
                    <a:pt x="37" y="1862"/>
                  </a:cubicBezTo>
                  <a:cubicBezTo>
                    <a:pt x="18" y="2026"/>
                    <a:pt x="0" y="2208"/>
                    <a:pt x="0" y="2373"/>
                  </a:cubicBezTo>
                  <a:lnTo>
                    <a:pt x="0" y="2957"/>
                  </a:lnTo>
                  <a:cubicBezTo>
                    <a:pt x="55" y="2811"/>
                    <a:pt x="201" y="2573"/>
                    <a:pt x="365" y="2573"/>
                  </a:cubicBezTo>
                  <a:cubicBezTo>
                    <a:pt x="566" y="2592"/>
                    <a:pt x="639" y="2646"/>
                    <a:pt x="730" y="2866"/>
                  </a:cubicBezTo>
                  <a:cubicBezTo>
                    <a:pt x="730" y="2866"/>
                    <a:pt x="785" y="3048"/>
                    <a:pt x="785" y="3066"/>
                  </a:cubicBezTo>
                  <a:cubicBezTo>
                    <a:pt x="822" y="3176"/>
                    <a:pt x="876" y="3176"/>
                    <a:pt x="1059" y="3231"/>
                  </a:cubicBezTo>
                  <a:cubicBezTo>
                    <a:pt x="1084" y="1427"/>
                    <a:pt x="2102" y="1148"/>
                    <a:pt x="2730" y="1148"/>
                  </a:cubicBezTo>
                  <a:cubicBezTo>
                    <a:pt x="3011" y="1148"/>
                    <a:pt x="3213" y="1204"/>
                    <a:pt x="3213" y="1204"/>
                  </a:cubicBezTo>
                  <a:cubicBezTo>
                    <a:pt x="3268" y="456"/>
                    <a:pt x="3469" y="419"/>
                    <a:pt x="3231" y="255"/>
                  </a:cubicBezTo>
                  <a:cubicBezTo>
                    <a:pt x="2979" y="64"/>
                    <a:pt x="2599" y="0"/>
                    <a:pt x="2217"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17"/>
            <p:cNvSpPr/>
            <p:nvPr/>
          </p:nvSpPr>
          <p:spPr>
            <a:xfrm>
              <a:off x="5590701" y="1543744"/>
              <a:ext cx="212118" cy="172228"/>
            </a:xfrm>
            <a:custGeom>
              <a:avLst/>
              <a:gdLst/>
              <a:ahLst/>
              <a:cxnLst/>
              <a:rect l="l" t="t" r="r" b="b"/>
              <a:pathLst>
                <a:path w="3105" h="2521" extrusionOk="0">
                  <a:moveTo>
                    <a:pt x="1109" y="0"/>
                  </a:moveTo>
                  <a:cubicBezTo>
                    <a:pt x="898" y="0"/>
                    <a:pt x="701" y="40"/>
                    <a:pt x="585" y="148"/>
                  </a:cubicBezTo>
                  <a:cubicBezTo>
                    <a:pt x="1" y="713"/>
                    <a:pt x="1224" y="1024"/>
                    <a:pt x="1534" y="1079"/>
                  </a:cubicBezTo>
                  <a:cubicBezTo>
                    <a:pt x="2064" y="1170"/>
                    <a:pt x="2356" y="1535"/>
                    <a:pt x="2648" y="2521"/>
                  </a:cubicBezTo>
                  <a:cubicBezTo>
                    <a:pt x="2958" y="1864"/>
                    <a:pt x="3104" y="659"/>
                    <a:pt x="1881" y="148"/>
                  </a:cubicBezTo>
                  <a:cubicBezTo>
                    <a:pt x="1712" y="74"/>
                    <a:pt x="1398" y="0"/>
                    <a:pt x="1109"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17"/>
            <p:cNvSpPr/>
            <p:nvPr/>
          </p:nvSpPr>
          <p:spPr>
            <a:xfrm>
              <a:off x="5664277" y="1820971"/>
              <a:ext cx="47752" cy="18446"/>
            </a:xfrm>
            <a:custGeom>
              <a:avLst/>
              <a:gdLst/>
              <a:ahLst/>
              <a:cxnLst/>
              <a:rect l="l" t="t" r="r" b="b"/>
              <a:pathLst>
                <a:path w="699" h="270" extrusionOk="0">
                  <a:moveTo>
                    <a:pt x="76" y="1"/>
                  </a:moveTo>
                  <a:cubicBezTo>
                    <a:pt x="60" y="1"/>
                    <a:pt x="46" y="5"/>
                    <a:pt x="37" y="14"/>
                  </a:cubicBezTo>
                  <a:cubicBezTo>
                    <a:pt x="1" y="51"/>
                    <a:pt x="1" y="87"/>
                    <a:pt x="37" y="106"/>
                  </a:cubicBezTo>
                  <a:cubicBezTo>
                    <a:pt x="110" y="197"/>
                    <a:pt x="238" y="252"/>
                    <a:pt x="366" y="270"/>
                  </a:cubicBezTo>
                  <a:cubicBezTo>
                    <a:pt x="475" y="270"/>
                    <a:pt x="567" y="233"/>
                    <a:pt x="658" y="160"/>
                  </a:cubicBezTo>
                  <a:cubicBezTo>
                    <a:pt x="698" y="106"/>
                    <a:pt x="659" y="42"/>
                    <a:pt x="613" y="42"/>
                  </a:cubicBezTo>
                  <a:cubicBezTo>
                    <a:pt x="598" y="42"/>
                    <a:pt x="581" y="50"/>
                    <a:pt x="567" y="69"/>
                  </a:cubicBezTo>
                  <a:cubicBezTo>
                    <a:pt x="512" y="116"/>
                    <a:pt x="444" y="140"/>
                    <a:pt x="375" y="140"/>
                  </a:cubicBezTo>
                  <a:cubicBezTo>
                    <a:pt x="283" y="140"/>
                    <a:pt x="191" y="98"/>
                    <a:pt x="129" y="14"/>
                  </a:cubicBezTo>
                  <a:cubicBezTo>
                    <a:pt x="110" y="5"/>
                    <a:pt x="92" y="1"/>
                    <a:pt x="76"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17"/>
            <p:cNvSpPr/>
            <p:nvPr/>
          </p:nvSpPr>
          <p:spPr>
            <a:xfrm>
              <a:off x="5545817" y="1487383"/>
              <a:ext cx="234525" cy="137455"/>
            </a:xfrm>
            <a:custGeom>
              <a:avLst/>
              <a:gdLst/>
              <a:ahLst/>
              <a:cxnLst/>
              <a:rect l="l" t="t" r="r" b="b"/>
              <a:pathLst>
                <a:path w="3433" h="2012" extrusionOk="0">
                  <a:moveTo>
                    <a:pt x="1561" y="1"/>
                  </a:moveTo>
                  <a:cubicBezTo>
                    <a:pt x="544" y="1"/>
                    <a:pt x="0" y="334"/>
                    <a:pt x="0" y="334"/>
                  </a:cubicBezTo>
                  <a:lnTo>
                    <a:pt x="147" y="1776"/>
                  </a:lnTo>
                  <a:cubicBezTo>
                    <a:pt x="675" y="1957"/>
                    <a:pt x="1267" y="2012"/>
                    <a:pt x="1789" y="2012"/>
                  </a:cubicBezTo>
                  <a:cubicBezTo>
                    <a:pt x="2582" y="2012"/>
                    <a:pt x="3213" y="1885"/>
                    <a:pt x="3213" y="1885"/>
                  </a:cubicBezTo>
                  <a:cubicBezTo>
                    <a:pt x="3359" y="1374"/>
                    <a:pt x="3432" y="863"/>
                    <a:pt x="3432" y="334"/>
                  </a:cubicBezTo>
                  <a:cubicBezTo>
                    <a:pt x="2696" y="84"/>
                    <a:pt x="2069" y="1"/>
                    <a:pt x="1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17"/>
            <p:cNvSpPr/>
            <p:nvPr/>
          </p:nvSpPr>
          <p:spPr>
            <a:xfrm>
              <a:off x="5714148" y="2344477"/>
              <a:ext cx="68" cy="68"/>
            </a:xfrm>
            <a:custGeom>
              <a:avLst/>
              <a:gdLst/>
              <a:ahLst/>
              <a:cxnLst/>
              <a:rect l="l" t="t" r="r" b="b"/>
              <a:pathLst>
                <a:path w="1" h="1" extrusionOk="0">
                  <a:moveTo>
                    <a:pt x="1" y="0"/>
                  </a:moveTo>
                  <a:close/>
                </a:path>
              </a:pathLst>
            </a:custGeom>
            <a:solidFill>
              <a:srgbClr val="1414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17"/>
            <p:cNvSpPr/>
            <p:nvPr/>
          </p:nvSpPr>
          <p:spPr>
            <a:xfrm>
              <a:off x="5666805" y="2540271"/>
              <a:ext cx="25003" cy="25004"/>
            </a:xfrm>
            <a:custGeom>
              <a:avLst/>
              <a:gdLst/>
              <a:ahLst/>
              <a:cxnLst/>
              <a:rect l="l" t="t" r="r" b="b"/>
              <a:pathLst>
                <a:path w="366" h="366" extrusionOk="0">
                  <a:moveTo>
                    <a:pt x="183" y="0"/>
                  </a:moveTo>
                  <a:cubicBezTo>
                    <a:pt x="92" y="0"/>
                    <a:pt x="0" y="92"/>
                    <a:pt x="0" y="183"/>
                  </a:cubicBezTo>
                  <a:cubicBezTo>
                    <a:pt x="0" y="274"/>
                    <a:pt x="92" y="365"/>
                    <a:pt x="183" y="365"/>
                  </a:cubicBezTo>
                  <a:cubicBezTo>
                    <a:pt x="292" y="365"/>
                    <a:pt x="365" y="274"/>
                    <a:pt x="365" y="183"/>
                  </a:cubicBezTo>
                  <a:cubicBezTo>
                    <a:pt x="365" y="92"/>
                    <a:pt x="292" y="0"/>
                    <a:pt x="183" y="0"/>
                  </a:cubicBezTo>
                  <a:close/>
                </a:path>
              </a:pathLst>
            </a:custGeom>
            <a:solidFill>
              <a:srgbClr val="D5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17"/>
            <p:cNvSpPr/>
            <p:nvPr/>
          </p:nvSpPr>
          <p:spPr>
            <a:xfrm>
              <a:off x="5724122" y="2263386"/>
              <a:ext cx="116067" cy="34979"/>
            </a:xfrm>
            <a:custGeom>
              <a:avLst/>
              <a:gdLst/>
              <a:ahLst/>
              <a:cxnLst/>
              <a:rect l="l" t="t" r="r" b="b"/>
              <a:pathLst>
                <a:path w="1699" h="512" extrusionOk="0">
                  <a:moveTo>
                    <a:pt x="56" y="1"/>
                  </a:moveTo>
                  <a:cubicBezTo>
                    <a:pt x="19" y="1"/>
                    <a:pt x="1" y="19"/>
                    <a:pt x="1" y="37"/>
                  </a:cubicBezTo>
                  <a:lnTo>
                    <a:pt x="1" y="475"/>
                  </a:lnTo>
                  <a:cubicBezTo>
                    <a:pt x="1" y="494"/>
                    <a:pt x="19" y="512"/>
                    <a:pt x="56" y="512"/>
                  </a:cubicBezTo>
                  <a:lnTo>
                    <a:pt x="1662" y="512"/>
                  </a:lnTo>
                  <a:cubicBezTo>
                    <a:pt x="1680" y="512"/>
                    <a:pt x="1699" y="494"/>
                    <a:pt x="1699" y="475"/>
                  </a:cubicBezTo>
                  <a:lnTo>
                    <a:pt x="1699" y="37"/>
                  </a:lnTo>
                  <a:cubicBezTo>
                    <a:pt x="1699" y="19"/>
                    <a:pt x="1680" y="1"/>
                    <a:pt x="1662" y="1"/>
                  </a:cubicBezTo>
                  <a:close/>
                </a:path>
              </a:pathLst>
            </a:custGeom>
            <a:solidFill>
              <a:srgbClr val="EAE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17"/>
            <p:cNvSpPr/>
            <p:nvPr/>
          </p:nvSpPr>
          <p:spPr>
            <a:xfrm>
              <a:off x="5417383" y="1951591"/>
              <a:ext cx="471442" cy="285704"/>
            </a:xfrm>
            <a:custGeom>
              <a:avLst/>
              <a:gdLst/>
              <a:ahLst/>
              <a:cxnLst/>
              <a:rect l="l" t="t" r="r" b="b"/>
              <a:pathLst>
                <a:path w="6901" h="4182" extrusionOk="0">
                  <a:moveTo>
                    <a:pt x="2227" y="1"/>
                  </a:moveTo>
                  <a:lnTo>
                    <a:pt x="0" y="421"/>
                  </a:lnTo>
                  <a:lnTo>
                    <a:pt x="365" y="4181"/>
                  </a:lnTo>
                  <a:lnTo>
                    <a:pt x="4126" y="4181"/>
                  </a:lnTo>
                  <a:lnTo>
                    <a:pt x="6901" y="1626"/>
                  </a:lnTo>
                  <a:lnTo>
                    <a:pt x="3925"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17"/>
            <p:cNvSpPr/>
            <p:nvPr/>
          </p:nvSpPr>
          <p:spPr>
            <a:xfrm>
              <a:off x="5282322" y="1966757"/>
              <a:ext cx="675089" cy="942645"/>
            </a:xfrm>
            <a:custGeom>
              <a:avLst/>
              <a:gdLst/>
              <a:ahLst/>
              <a:cxnLst/>
              <a:rect l="l" t="t" r="r" b="b"/>
              <a:pathLst>
                <a:path w="9882" h="13798" extrusionOk="0">
                  <a:moveTo>
                    <a:pt x="1621" y="1"/>
                  </a:moveTo>
                  <a:cubicBezTo>
                    <a:pt x="1298" y="1"/>
                    <a:pt x="834" y="44"/>
                    <a:pt x="663" y="272"/>
                  </a:cubicBezTo>
                  <a:cubicBezTo>
                    <a:pt x="462" y="546"/>
                    <a:pt x="499" y="947"/>
                    <a:pt x="499" y="1276"/>
                  </a:cubicBezTo>
                  <a:cubicBezTo>
                    <a:pt x="499" y="1696"/>
                    <a:pt x="499" y="2116"/>
                    <a:pt x="480" y="2554"/>
                  </a:cubicBezTo>
                  <a:cubicBezTo>
                    <a:pt x="426" y="4708"/>
                    <a:pt x="225" y="6880"/>
                    <a:pt x="97" y="9034"/>
                  </a:cubicBezTo>
                  <a:cubicBezTo>
                    <a:pt x="42" y="10093"/>
                    <a:pt x="24" y="11170"/>
                    <a:pt x="24" y="12229"/>
                  </a:cubicBezTo>
                  <a:cubicBezTo>
                    <a:pt x="24" y="13037"/>
                    <a:pt x="0" y="13797"/>
                    <a:pt x="505" y="13797"/>
                  </a:cubicBezTo>
                  <a:cubicBezTo>
                    <a:pt x="627" y="13797"/>
                    <a:pt x="781" y="13753"/>
                    <a:pt x="973" y="13653"/>
                  </a:cubicBezTo>
                  <a:cubicBezTo>
                    <a:pt x="1080" y="13602"/>
                    <a:pt x="1765" y="13584"/>
                    <a:pt x="2700" y="13584"/>
                  </a:cubicBezTo>
                  <a:cubicBezTo>
                    <a:pt x="5129" y="13584"/>
                    <a:pt x="9243" y="13708"/>
                    <a:pt x="9243" y="13708"/>
                  </a:cubicBezTo>
                  <a:cubicBezTo>
                    <a:pt x="9243" y="13708"/>
                    <a:pt x="9254" y="13713"/>
                    <a:pt x="9273" y="13713"/>
                  </a:cubicBezTo>
                  <a:cubicBezTo>
                    <a:pt x="9394" y="13713"/>
                    <a:pt x="9817" y="13496"/>
                    <a:pt x="9644" y="10349"/>
                  </a:cubicBezTo>
                  <a:cubicBezTo>
                    <a:pt x="9590" y="9308"/>
                    <a:pt x="9882" y="8304"/>
                    <a:pt x="9772" y="7264"/>
                  </a:cubicBezTo>
                  <a:cubicBezTo>
                    <a:pt x="9717" y="6716"/>
                    <a:pt x="9644" y="6205"/>
                    <a:pt x="9626" y="5675"/>
                  </a:cubicBezTo>
                  <a:cubicBezTo>
                    <a:pt x="9626" y="5128"/>
                    <a:pt x="9663" y="4580"/>
                    <a:pt x="9754" y="4032"/>
                  </a:cubicBezTo>
                  <a:cubicBezTo>
                    <a:pt x="9827" y="3028"/>
                    <a:pt x="9809" y="2006"/>
                    <a:pt x="9681" y="1002"/>
                  </a:cubicBezTo>
                  <a:cubicBezTo>
                    <a:pt x="9097" y="746"/>
                    <a:pt x="7892" y="345"/>
                    <a:pt x="7892" y="345"/>
                  </a:cubicBezTo>
                  <a:lnTo>
                    <a:pt x="4752" y="3211"/>
                  </a:lnTo>
                  <a:lnTo>
                    <a:pt x="1959" y="16"/>
                  </a:lnTo>
                  <a:cubicBezTo>
                    <a:pt x="1959" y="16"/>
                    <a:pt x="1815" y="1"/>
                    <a:pt x="16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17"/>
            <p:cNvSpPr/>
            <p:nvPr/>
          </p:nvSpPr>
          <p:spPr>
            <a:xfrm>
              <a:off x="5863829" y="2363196"/>
              <a:ext cx="195859" cy="245738"/>
            </a:xfrm>
            <a:custGeom>
              <a:avLst/>
              <a:gdLst/>
              <a:ahLst/>
              <a:cxnLst/>
              <a:rect l="l" t="t" r="r" b="b"/>
              <a:pathLst>
                <a:path w="2867" h="3597" extrusionOk="0">
                  <a:moveTo>
                    <a:pt x="2155" y="0"/>
                  </a:moveTo>
                  <a:cubicBezTo>
                    <a:pt x="1662" y="55"/>
                    <a:pt x="1169" y="110"/>
                    <a:pt x="676" y="164"/>
                  </a:cubicBezTo>
                  <a:cubicBezTo>
                    <a:pt x="493" y="183"/>
                    <a:pt x="1" y="146"/>
                    <a:pt x="1" y="402"/>
                  </a:cubicBezTo>
                  <a:cubicBezTo>
                    <a:pt x="37" y="584"/>
                    <a:pt x="92" y="785"/>
                    <a:pt x="165" y="968"/>
                  </a:cubicBezTo>
                  <a:cubicBezTo>
                    <a:pt x="220" y="1132"/>
                    <a:pt x="293" y="1314"/>
                    <a:pt x="366" y="1497"/>
                  </a:cubicBezTo>
                  <a:cubicBezTo>
                    <a:pt x="493" y="1844"/>
                    <a:pt x="621" y="2172"/>
                    <a:pt x="767" y="2519"/>
                  </a:cubicBezTo>
                  <a:cubicBezTo>
                    <a:pt x="954" y="3011"/>
                    <a:pt x="1266" y="3440"/>
                    <a:pt x="1851" y="3440"/>
                  </a:cubicBezTo>
                  <a:cubicBezTo>
                    <a:pt x="1896" y="3440"/>
                    <a:pt x="1942" y="3437"/>
                    <a:pt x="1990" y="3432"/>
                  </a:cubicBezTo>
                  <a:cubicBezTo>
                    <a:pt x="2002" y="3431"/>
                    <a:pt x="2011" y="3430"/>
                    <a:pt x="2016" y="3430"/>
                  </a:cubicBezTo>
                  <a:cubicBezTo>
                    <a:pt x="2110" y="3430"/>
                    <a:pt x="1489" y="3562"/>
                    <a:pt x="1936" y="3596"/>
                  </a:cubicBezTo>
                  <a:cubicBezTo>
                    <a:pt x="2209" y="3596"/>
                    <a:pt x="2483" y="3505"/>
                    <a:pt x="2702" y="3341"/>
                  </a:cubicBezTo>
                  <a:cubicBezTo>
                    <a:pt x="2757" y="3268"/>
                    <a:pt x="2812" y="3176"/>
                    <a:pt x="2812" y="3085"/>
                  </a:cubicBezTo>
                  <a:cubicBezTo>
                    <a:pt x="2867" y="2848"/>
                    <a:pt x="2867" y="2592"/>
                    <a:pt x="2830" y="2337"/>
                  </a:cubicBezTo>
                  <a:cubicBezTo>
                    <a:pt x="2757" y="1953"/>
                    <a:pt x="2648" y="1570"/>
                    <a:pt x="2538" y="1187"/>
                  </a:cubicBezTo>
                  <a:cubicBezTo>
                    <a:pt x="2428" y="822"/>
                    <a:pt x="2319" y="456"/>
                    <a:pt x="2191" y="110"/>
                  </a:cubicBezTo>
                  <a:cubicBezTo>
                    <a:pt x="2228" y="73"/>
                    <a:pt x="2228" y="0"/>
                    <a:pt x="2155"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17"/>
            <p:cNvSpPr/>
            <p:nvPr/>
          </p:nvSpPr>
          <p:spPr>
            <a:xfrm>
              <a:off x="5828919" y="2008977"/>
              <a:ext cx="306871" cy="469000"/>
            </a:xfrm>
            <a:custGeom>
              <a:avLst/>
              <a:gdLst/>
              <a:ahLst/>
              <a:cxnLst/>
              <a:rect l="l" t="t" r="r" b="b"/>
              <a:pathLst>
                <a:path w="4492" h="6865" extrusionOk="0">
                  <a:moveTo>
                    <a:pt x="858" y="1"/>
                  </a:moveTo>
                  <a:cubicBezTo>
                    <a:pt x="858" y="1"/>
                    <a:pt x="968" y="147"/>
                    <a:pt x="950" y="165"/>
                  </a:cubicBezTo>
                  <a:lnTo>
                    <a:pt x="858" y="256"/>
                  </a:lnTo>
                  <a:cubicBezTo>
                    <a:pt x="804" y="311"/>
                    <a:pt x="749" y="384"/>
                    <a:pt x="694" y="439"/>
                  </a:cubicBezTo>
                  <a:cubicBezTo>
                    <a:pt x="365" y="822"/>
                    <a:pt x="165" y="1297"/>
                    <a:pt x="110" y="1790"/>
                  </a:cubicBezTo>
                  <a:cubicBezTo>
                    <a:pt x="19" y="2611"/>
                    <a:pt x="0" y="3433"/>
                    <a:pt x="37" y="4254"/>
                  </a:cubicBezTo>
                  <a:cubicBezTo>
                    <a:pt x="19" y="4966"/>
                    <a:pt x="73" y="5696"/>
                    <a:pt x="183" y="6408"/>
                  </a:cubicBezTo>
                  <a:cubicBezTo>
                    <a:pt x="201" y="6536"/>
                    <a:pt x="238" y="6700"/>
                    <a:pt x="292" y="6865"/>
                  </a:cubicBezTo>
                  <a:cubicBezTo>
                    <a:pt x="530" y="6865"/>
                    <a:pt x="767" y="6846"/>
                    <a:pt x="1023" y="6810"/>
                  </a:cubicBezTo>
                  <a:cubicBezTo>
                    <a:pt x="1370" y="6773"/>
                    <a:pt x="1716" y="6719"/>
                    <a:pt x="2063" y="6700"/>
                  </a:cubicBezTo>
                  <a:cubicBezTo>
                    <a:pt x="2428" y="6664"/>
                    <a:pt x="2793" y="6682"/>
                    <a:pt x="3159" y="6646"/>
                  </a:cubicBezTo>
                  <a:cubicBezTo>
                    <a:pt x="3615" y="6591"/>
                    <a:pt x="4053" y="6445"/>
                    <a:pt x="4491" y="6353"/>
                  </a:cubicBezTo>
                  <a:cubicBezTo>
                    <a:pt x="4436" y="6189"/>
                    <a:pt x="4363" y="6025"/>
                    <a:pt x="4272" y="5879"/>
                  </a:cubicBezTo>
                  <a:cubicBezTo>
                    <a:pt x="4217" y="5733"/>
                    <a:pt x="4181" y="5587"/>
                    <a:pt x="4144" y="5441"/>
                  </a:cubicBezTo>
                  <a:cubicBezTo>
                    <a:pt x="4071" y="5185"/>
                    <a:pt x="3998" y="4911"/>
                    <a:pt x="3907" y="4637"/>
                  </a:cubicBezTo>
                  <a:cubicBezTo>
                    <a:pt x="3816" y="4345"/>
                    <a:pt x="3688" y="4072"/>
                    <a:pt x="3505" y="3816"/>
                  </a:cubicBezTo>
                  <a:cubicBezTo>
                    <a:pt x="3323" y="3560"/>
                    <a:pt x="2593" y="1698"/>
                    <a:pt x="2264" y="1114"/>
                  </a:cubicBezTo>
                  <a:cubicBezTo>
                    <a:pt x="2081" y="767"/>
                    <a:pt x="1826" y="475"/>
                    <a:pt x="1516" y="256"/>
                  </a:cubicBezTo>
                  <a:cubicBezTo>
                    <a:pt x="1297" y="147"/>
                    <a:pt x="1077" y="74"/>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17"/>
            <p:cNvSpPr/>
            <p:nvPr/>
          </p:nvSpPr>
          <p:spPr>
            <a:xfrm>
              <a:off x="5830832" y="2111451"/>
              <a:ext cx="93796" cy="292194"/>
            </a:xfrm>
            <a:custGeom>
              <a:avLst/>
              <a:gdLst/>
              <a:ahLst/>
              <a:cxnLst/>
              <a:rect l="l" t="t" r="r" b="b"/>
              <a:pathLst>
                <a:path w="1373" h="4277" extrusionOk="0">
                  <a:moveTo>
                    <a:pt x="1313" y="1"/>
                  </a:moveTo>
                  <a:cubicBezTo>
                    <a:pt x="1302" y="1"/>
                    <a:pt x="1292" y="5"/>
                    <a:pt x="1287" y="16"/>
                  </a:cubicBezTo>
                  <a:cubicBezTo>
                    <a:pt x="1122" y="344"/>
                    <a:pt x="995" y="673"/>
                    <a:pt x="885" y="1020"/>
                  </a:cubicBezTo>
                  <a:cubicBezTo>
                    <a:pt x="776" y="1385"/>
                    <a:pt x="684" y="1750"/>
                    <a:pt x="557" y="2115"/>
                  </a:cubicBezTo>
                  <a:cubicBezTo>
                    <a:pt x="411" y="2462"/>
                    <a:pt x="319" y="2827"/>
                    <a:pt x="264" y="3210"/>
                  </a:cubicBezTo>
                  <a:cubicBezTo>
                    <a:pt x="191" y="3539"/>
                    <a:pt x="82" y="3886"/>
                    <a:pt x="27" y="4233"/>
                  </a:cubicBezTo>
                  <a:cubicBezTo>
                    <a:pt x="0" y="4259"/>
                    <a:pt x="23" y="4276"/>
                    <a:pt x="51" y="4276"/>
                  </a:cubicBezTo>
                  <a:cubicBezTo>
                    <a:pt x="61" y="4276"/>
                    <a:pt x="72" y="4274"/>
                    <a:pt x="82" y="4269"/>
                  </a:cubicBezTo>
                  <a:cubicBezTo>
                    <a:pt x="246" y="3959"/>
                    <a:pt x="337" y="3630"/>
                    <a:pt x="374" y="3283"/>
                  </a:cubicBezTo>
                  <a:cubicBezTo>
                    <a:pt x="429" y="2918"/>
                    <a:pt x="520" y="2572"/>
                    <a:pt x="630" y="2243"/>
                  </a:cubicBezTo>
                  <a:cubicBezTo>
                    <a:pt x="776" y="1860"/>
                    <a:pt x="885" y="1476"/>
                    <a:pt x="995" y="1093"/>
                  </a:cubicBezTo>
                  <a:cubicBezTo>
                    <a:pt x="1086" y="746"/>
                    <a:pt x="1232" y="399"/>
                    <a:pt x="1360" y="52"/>
                  </a:cubicBezTo>
                  <a:cubicBezTo>
                    <a:pt x="1373" y="27"/>
                    <a:pt x="1340" y="1"/>
                    <a:pt x="1313" y="1"/>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17"/>
            <p:cNvSpPr/>
            <p:nvPr/>
          </p:nvSpPr>
          <p:spPr>
            <a:xfrm>
              <a:off x="5125537" y="1962863"/>
              <a:ext cx="315615" cy="501382"/>
            </a:xfrm>
            <a:custGeom>
              <a:avLst/>
              <a:gdLst/>
              <a:ahLst/>
              <a:cxnLst/>
              <a:rect l="l" t="t" r="r" b="b"/>
              <a:pathLst>
                <a:path w="4620" h="7339" extrusionOk="0">
                  <a:moveTo>
                    <a:pt x="3816" y="0"/>
                  </a:moveTo>
                  <a:cubicBezTo>
                    <a:pt x="3031" y="165"/>
                    <a:pt x="2410" y="493"/>
                    <a:pt x="2027" y="1150"/>
                  </a:cubicBezTo>
                  <a:cubicBezTo>
                    <a:pt x="1808" y="1497"/>
                    <a:pt x="1662" y="1899"/>
                    <a:pt x="1479" y="2264"/>
                  </a:cubicBezTo>
                  <a:cubicBezTo>
                    <a:pt x="1297" y="2647"/>
                    <a:pt x="1041" y="2976"/>
                    <a:pt x="877" y="3341"/>
                  </a:cubicBezTo>
                  <a:cubicBezTo>
                    <a:pt x="767" y="3651"/>
                    <a:pt x="694" y="3962"/>
                    <a:pt x="639" y="4290"/>
                  </a:cubicBezTo>
                  <a:cubicBezTo>
                    <a:pt x="585" y="4692"/>
                    <a:pt x="493" y="5093"/>
                    <a:pt x="402" y="5477"/>
                  </a:cubicBezTo>
                  <a:cubicBezTo>
                    <a:pt x="311" y="5860"/>
                    <a:pt x="220" y="6243"/>
                    <a:pt x="110" y="6627"/>
                  </a:cubicBezTo>
                  <a:lnTo>
                    <a:pt x="1" y="6992"/>
                  </a:lnTo>
                  <a:cubicBezTo>
                    <a:pt x="347" y="7101"/>
                    <a:pt x="712" y="7156"/>
                    <a:pt x="1078" y="7174"/>
                  </a:cubicBezTo>
                  <a:cubicBezTo>
                    <a:pt x="1447" y="7174"/>
                    <a:pt x="1807" y="7113"/>
                    <a:pt x="2171" y="7113"/>
                  </a:cubicBezTo>
                  <a:cubicBezTo>
                    <a:pt x="2293" y="7113"/>
                    <a:pt x="2415" y="7120"/>
                    <a:pt x="2538" y="7138"/>
                  </a:cubicBezTo>
                  <a:cubicBezTo>
                    <a:pt x="3104" y="7247"/>
                    <a:pt x="3670" y="7321"/>
                    <a:pt x="4254" y="7339"/>
                  </a:cubicBezTo>
                  <a:lnTo>
                    <a:pt x="4327" y="7339"/>
                  </a:lnTo>
                  <a:cubicBezTo>
                    <a:pt x="4546" y="7028"/>
                    <a:pt x="4619" y="6663"/>
                    <a:pt x="4564" y="6316"/>
                  </a:cubicBezTo>
                  <a:cubicBezTo>
                    <a:pt x="4473" y="5586"/>
                    <a:pt x="4199" y="4911"/>
                    <a:pt x="4035" y="4217"/>
                  </a:cubicBezTo>
                  <a:cubicBezTo>
                    <a:pt x="3852" y="3432"/>
                    <a:pt x="3798" y="2647"/>
                    <a:pt x="3871" y="1862"/>
                  </a:cubicBezTo>
                  <a:cubicBezTo>
                    <a:pt x="3925" y="1515"/>
                    <a:pt x="3944" y="1187"/>
                    <a:pt x="3925" y="858"/>
                  </a:cubicBezTo>
                  <a:cubicBezTo>
                    <a:pt x="3907" y="712"/>
                    <a:pt x="3871" y="566"/>
                    <a:pt x="3816" y="438"/>
                  </a:cubicBezTo>
                  <a:cubicBezTo>
                    <a:pt x="3761" y="292"/>
                    <a:pt x="3852" y="0"/>
                    <a:pt x="3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17"/>
            <p:cNvSpPr/>
            <p:nvPr/>
          </p:nvSpPr>
          <p:spPr>
            <a:xfrm>
              <a:off x="5247754" y="2113159"/>
              <a:ext cx="108553" cy="329290"/>
            </a:xfrm>
            <a:custGeom>
              <a:avLst/>
              <a:gdLst/>
              <a:ahLst/>
              <a:cxnLst/>
              <a:rect l="l" t="t" r="r" b="b"/>
              <a:pathLst>
                <a:path w="1589" h="4820" extrusionOk="0">
                  <a:moveTo>
                    <a:pt x="437" y="0"/>
                  </a:moveTo>
                  <a:cubicBezTo>
                    <a:pt x="407" y="0"/>
                    <a:pt x="372" y="28"/>
                    <a:pt x="384" y="64"/>
                  </a:cubicBezTo>
                  <a:cubicBezTo>
                    <a:pt x="512" y="484"/>
                    <a:pt x="731" y="904"/>
                    <a:pt x="840" y="1342"/>
                  </a:cubicBezTo>
                  <a:cubicBezTo>
                    <a:pt x="932" y="1689"/>
                    <a:pt x="859" y="2054"/>
                    <a:pt x="932" y="2401"/>
                  </a:cubicBezTo>
                  <a:cubicBezTo>
                    <a:pt x="603" y="1962"/>
                    <a:pt x="420" y="1415"/>
                    <a:pt x="74" y="1013"/>
                  </a:cubicBezTo>
                  <a:cubicBezTo>
                    <a:pt x="68" y="1003"/>
                    <a:pt x="61" y="998"/>
                    <a:pt x="52" y="998"/>
                  </a:cubicBezTo>
                  <a:cubicBezTo>
                    <a:pt x="29" y="998"/>
                    <a:pt x="1" y="1028"/>
                    <a:pt x="1" y="1068"/>
                  </a:cubicBezTo>
                  <a:cubicBezTo>
                    <a:pt x="147" y="1342"/>
                    <a:pt x="293" y="1616"/>
                    <a:pt x="475" y="1871"/>
                  </a:cubicBezTo>
                  <a:cubicBezTo>
                    <a:pt x="585" y="2090"/>
                    <a:pt x="731" y="2309"/>
                    <a:pt x="895" y="2510"/>
                  </a:cubicBezTo>
                  <a:cubicBezTo>
                    <a:pt x="895" y="2510"/>
                    <a:pt x="895" y="2510"/>
                    <a:pt x="913" y="2528"/>
                  </a:cubicBezTo>
                  <a:lnTo>
                    <a:pt x="950" y="2565"/>
                  </a:lnTo>
                  <a:lnTo>
                    <a:pt x="986" y="2565"/>
                  </a:lnTo>
                  <a:cubicBezTo>
                    <a:pt x="1132" y="2930"/>
                    <a:pt x="1224" y="3332"/>
                    <a:pt x="1278" y="3733"/>
                  </a:cubicBezTo>
                  <a:cubicBezTo>
                    <a:pt x="1297" y="4098"/>
                    <a:pt x="1388" y="4463"/>
                    <a:pt x="1516" y="4792"/>
                  </a:cubicBezTo>
                  <a:cubicBezTo>
                    <a:pt x="1522" y="4812"/>
                    <a:pt x="1534" y="4820"/>
                    <a:pt x="1546" y="4820"/>
                  </a:cubicBezTo>
                  <a:cubicBezTo>
                    <a:pt x="1567" y="4820"/>
                    <a:pt x="1589" y="4797"/>
                    <a:pt x="1589" y="4774"/>
                  </a:cubicBezTo>
                  <a:cubicBezTo>
                    <a:pt x="1516" y="4354"/>
                    <a:pt x="1443" y="3952"/>
                    <a:pt x="1388" y="3551"/>
                  </a:cubicBezTo>
                  <a:cubicBezTo>
                    <a:pt x="1315" y="3167"/>
                    <a:pt x="1205" y="2784"/>
                    <a:pt x="1078" y="2419"/>
                  </a:cubicBezTo>
                  <a:cubicBezTo>
                    <a:pt x="1023" y="2200"/>
                    <a:pt x="1023" y="1962"/>
                    <a:pt x="1041" y="1743"/>
                  </a:cubicBezTo>
                  <a:cubicBezTo>
                    <a:pt x="1023" y="1561"/>
                    <a:pt x="1005" y="1396"/>
                    <a:pt x="950" y="1232"/>
                  </a:cubicBezTo>
                  <a:cubicBezTo>
                    <a:pt x="804" y="812"/>
                    <a:pt x="658" y="411"/>
                    <a:pt x="475" y="27"/>
                  </a:cubicBezTo>
                  <a:cubicBezTo>
                    <a:pt x="469" y="8"/>
                    <a:pt x="454" y="0"/>
                    <a:pt x="437"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17"/>
            <p:cNvSpPr/>
            <p:nvPr/>
          </p:nvSpPr>
          <p:spPr>
            <a:xfrm>
              <a:off x="5461037" y="1913744"/>
              <a:ext cx="525069" cy="557198"/>
            </a:xfrm>
            <a:custGeom>
              <a:avLst/>
              <a:gdLst/>
              <a:ahLst/>
              <a:cxnLst/>
              <a:rect l="l" t="t" r="r" b="b"/>
              <a:pathLst>
                <a:path w="7686" h="8156" extrusionOk="0">
                  <a:moveTo>
                    <a:pt x="3811" y="0"/>
                  </a:moveTo>
                  <a:cubicBezTo>
                    <a:pt x="3692" y="0"/>
                    <a:pt x="3574" y="57"/>
                    <a:pt x="3505" y="172"/>
                  </a:cubicBezTo>
                  <a:lnTo>
                    <a:pt x="110" y="5301"/>
                  </a:lnTo>
                  <a:cubicBezTo>
                    <a:pt x="0" y="5484"/>
                    <a:pt x="37" y="5703"/>
                    <a:pt x="219" y="5812"/>
                  </a:cubicBezTo>
                  <a:lnTo>
                    <a:pt x="3651" y="8094"/>
                  </a:lnTo>
                  <a:cubicBezTo>
                    <a:pt x="3720" y="8135"/>
                    <a:pt x="3793" y="8156"/>
                    <a:pt x="3865" y="8156"/>
                  </a:cubicBezTo>
                  <a:cubicBezTo>
                    <a:pt x="3985" y="8156"/>
                    <a:pt x="4101" y="8099"/>
                    <a:pt x="4181" y="7985"/>
                  </a:cubicBezTo>
                  <a:lnTo>
                    <a:pt x="7576" y="2855"/>
                  </a:lnTo>
                  <a:cubicBezTo>
                    <a:pt x="7686" y="2691"/>
                    <a:pt x="7631" y="2453"/>
                    <a:pt x="7466" y="2344"/>
                  </a:cubicBezTo>
                  <a:lnTo>
                    <a:pt x="4016" y="62"/>
                  </a:lnTo>
                  <a:cubicBezTo>
                    <a:pt x="3955" y="21"/>
                    <a:pt x="3883" y="0"/>
                    <a:pt x="3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17"/>
            <p:cNvSpPr/>
            <p:nvPr/>
          </p:nvSpPr>
          <p:spPr>
            <a:xfrm>
              <a:off x="5461037" y="2071349"/>
              <a:ext cx="525069" cy="400546"/>
            </a:xfrm>
            <a:custGeom>
              <a:avLst/>
              <a:gdLst/>
              <a:ahLst/>
              <a:cxnLst/>
              <a:rect l="l" t="t" r="r" b="b"/>
              <a:pathLst>
                <a:path w="7686" h="5863" extrusionOk="0">
                  <a:moveTo>
                    <a:pt x="7430" y="0"/>
                  </a:moveTo>
                  <a:cubicBezTo>
                    <a:pt x="7430" y="37"/>
                    <a:pt x="7412" y="55"/>
                    <a:pt x="7393" y="73"/>
                  </a:cubicBezTo>
                  <a:lnTo>
                    <a:pt x="3998" y="5221"/>
                  </a:lnTo>
                  <a:cubicBezTo>
                    <a:pt x="3927" y="5327"/>
                    <a:pt x="3803" y="5388"/>
                    <a:pt x="3680" y="5388"/>
                  </a:cubicBezTo>
                  <a:cubicBezTo>
                    <a:pt x="3612" y="5388"/>
                    <a:pt x="3545" y="5370"/>
                    <a:pt x="3487" y="5331"/>
                  </a:cubicBezTo>
                  <a:lnTo>
                    <a:pt x="55" y="3067"/>
                  </a:lnTo>
                  <a:lnTo>
                    <a:pt x="55" y="3067"/>
                  </a:lnTo>
                  <a:cubicBezTo>
                    <a:pt x="0" y="3232"/>
                    <a:pt x="55" y="3414"/>
                    <a:pt x="201" y="3524"/>
                  </a:cubicBezTo>
                  <a:lnTo>
                    <a:pt x="3651" y="5806"/>
                  </a:lnTo>
                  <a:cubicBezTo>
                    <a:pt x="3709" y="5844"/>
                    <a:pt x="3777" y="5863"/>
                    <a:pt x="3844" y="5863"/>
                  </a:cubicBezTo>
                  <a:cubicBezTo>
                    <a:pt x="3968" y="5863"/>
                    <a:pt x="4092" y="5802"/>
                    <a:pt x="4162" y="5696"/>
                  </a:cubicBezTo>
                  <a:lnTo>
                    <a:pt x="7558" y="566"/>
                  </a:lnTo>
                  <a:cubicBezTo>
                    <a:pt x="7686" y="384"/>
                    <a:pt x="7649" y="146"/>
                    <a:pt x="7466" y="19"/>
                  </a:cubicBezTo>
                  <a:lnTo>
                    <a:pt x="7430" y="0"/>
                  </a:lnTo>
                  <a:close/>
                </a:path>
              </a:pathLst>
            </a:custGeom>
            <a:solidFill>
              <a:srgbClr val="0707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17"/>
            <p:cNvSpPr/>
            <p:nvPr/>
          </p:nvSpPr>
          <p:spPr>
            <a:xfrm>
              <a:off x="5767776" y="1946126"/>
              <a:ext cx="149746" cy="131511"/>
            </a:xfrm>
            <a:custGeom>
              <a:avLst/>
              <a:gdLst/>
              <a:ahLst/>
              <a:cxnLst/>
              <a:rect l="l" t="t" r="r" b="b"/>
              <a:pathLst>
                <a:path w="2192" h="1925" extrusionOk="0">
                  <a:moveTo>
                    <a:pt x="549" y="154"/>
                  </a:moveTo>
                  <a:lnTo>
                    <a:pt x="2009" y="1121"/>
                  </a:lnTo>
                  <a:lnTo>
                    <a:pt x="1607" y="1742"/>
                  </a:lnTo>
                  <a:lnTo>
                    <a:pt x="147" y="775"/>
                  </a:lnTo>
                  <a:lnTo>
                    <a:pt x="549" y="154"/>
                  </a:lnTo>
                  <a:close/>
                  <a:moveTo>
                    <a:pt x="553" y="0"/>
                  </a:moveTo>
                  <a:cubicBezTo>
                    <a:pt x="529" y="0"/>
                    <a:pt x="507" y="13"/>
                    <a:pt x="494" y="26"/>
                  </a:cubicBezTo>
                  <a:lnTo>
                    <a:pt x="1" y="775"/>
                  </a:lnTo>
                  <a:cubicBezTo>
                    <a:pt x="1" y="793"/>
                    <a:pt x="1" y="811"/>
                    <a:pt x="1" y="829"/>
                  </a:cubicBezTo>
                  <a:cubicBezTo>
                    <a:pt x="1" y="848"/>
                    <a:pt x="19" y="848"/>
                    <a:pt x="37" y="866"/>
                  </a:cubicBezTo>
                  <a:lnTo>
                    <a:pt x="1589" y="1925"/>
                  </a:lnTo>
                  <a:lnTo>
                    <a:pt x="1626" y="1925"/>
                  </a:lnTo>
                  <a:cubicBezTo>
                    <a:pt x="1644" y="1925"/>
                    <a:pt x="1680" y="1906"/>
                    <a:pt x="1680" y="1888"/>
                  </a:cubicBezTo>
                  <a:lnTo>
                    <a:pt x="2173" y="1158"/>
                  </a:lnTo>
                  <a:cubicBezTo>
                    <a:pt x="2192" y="1140"/>
                    <a:pt x="2192" y="1121"/>
                    <a:pt x="2192" y="1103"/>
                  </a:cubicBezTo>
                  <a:cubicBezTo>
                    <a:pt x="2173" y="1085"/>
                    <a:pt x="2173" y="1067"/>
                    <a:pt x="2155" y="1048"/>
                  </a:cubicBezTo>
                  <a:lnTo>
                    <a:pt x="585" y="8"/>
                  </a:lnTo>
                  <a:cubicBezTo>
                    <a:pt x="574" y="3"/>
                    <a:pt x="564" y="0"/>
                    <a:pt x="553" y="0"/>
                  </a:cubicBezTo>
                  <a:close/>
                </a:path>
              </a:pathLst>
            </a:custGeom>
            <a:solidFill>
              <a:srgbClr val="001F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17"/>
            <p:cNvSpPr/>
            <p:nvPr/>
          </p:nvSpPr>
          <p:spPr>
            <a:xfrm>
              <a:off x="5625610" y="1813797"/>
              <a:ext cx="78631" cy="27805"/>
            </a:xfrm>
            <a:custGeom>
              <a:avLst/>
              <a:gdLst/>
              <a:ahLst/>
              <a:cxnLst/>
              <a:rect l="l" t="t" r="r" b="b"/>
              <a:pathLst>
                <a:path w="1151" h="407" extrusionOk="0">
                  <a:moveTo>
                    <a:pt x="1066" y="1"/>
                  </a:moveTo>
                  <a:cubicBezTo>
                    <a:pt x="1037" y="1"/>
                    <a:pt x="1005" y="10"/>
                    <a:pt x="987" y="10"/>
                  </a:cubicBezTo>
                  <a:cubicBezTo>
                    <a:pt x="658" y="10"/>
                    <a:pt x="311" y="28"/>
                    <a:pt x="1" y="65"/>
                  </a:cubicBezTo>
                  <a:cubicBezTo>
                    <a:pt x="155" y="290"/>
                    <a:pt x="401" y="407"/>
                    <a:pt x="629" y="407"/>
                  </a:cubicBezTo>
                  <a:cubicBezTo>
                    <a:pt x="807" y="407"/>
                    <a:pt x="974" y="336"/>
                    <a:pt x="1078" y="192"/>
                  </a:cubicBezTo>
                  <a:cubicBezTo>
                    <a:pt x="1114" y="138"/>
                    <a:pt x="1151" y="101"/>
                    <a:pt x="1133" y="46"/>
                  </a:cubicBezTo>
                  <a:cubicBezTo>
                    <a:pt x="1124" y="10"/>
                    <a:pt x="1096"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17"/>
            <p:cNvSpPr/>
            <p:nvPr/>
          </p:nvSpPr>
          <p:spPr>
            <a:xfrm>
              <a:off x="5586944" y="1692195"/>
              <a:ext cx="61210" cy="20085"/>
            </a:xfrm>
            <a:custGeom>
              <a:avLst/>
              <a:gdLst/>
              <a:ahLst/>
              <a:cxnLst/>
              <a:rect l="l" t="t" r="r" b="b"/>
              <a:pathLst>
                <a:path w="896" h="294" extrusionOk="0">
                  <a:moveTo>
                    <a:pt x="676" y="1"/>
                  </a:moveTo>
                  <a:cubicBezTo>
                    <a:pt x="512" y="1"/>
                    <a:pt x="348" y="19"/>
                    <a:pt x="202" y="37"/>
                  </a:cubicBezTo>
                  <a:cubicBezTo>
                    <a:pt x="92" y="37"/>
                    <a:pt x="1" y="56"/>
                    <a:pt x="1" y="183"/>
                  </a:cubicBezTo>
                  <a:cubicBezTo>
                    <a:pt x="1" y="283"/>
                    <a:pt x="78" y="294"/>
                    <a:pt x="164" y="294"/>
                  </a:cubicBezTo>
                  <a:cubicBezTo>
                    <a:pt x="189" y="294"/>
                    <a:pt x="214" y="293"/>
                    <a:pt x="238" y="293"/>
                  </a:cubicBezTo>
                  <a:cubicBezTo>
                    <a:pt x="384" y="293"/>
                    <a:pt x="549" y="293"/>
                    <a:pt x="695" y="275"/>
                  </a:cubicBezTo>
                  <a:cubicBezTo>
                    <a:pt x="786" y="275"/>
                    <a:pt x="895" y="275"/>
                    <a:pt x="877" y="129"/>
                  </a:cubicBezTo>
                  <a:cubicBezTo>
                    <a:pt x="877" y="1"/>
                    <a:pt x="768" y="1"/>
                    <a:pt x="676"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17"/>
            <p:cNvSpPr/>
            <p:nvPr/>
          </p:nvSpPr>
          <p:spPr>
            <a:xfrm>
              <a:off x="5694200" y="1691990"/>
              <a:ext cx="45020" cy="18992"/>
            </a:xfrm>
            <a:custGeom>
              <a:avLst/>
              <a:gdLst/>
              <a:ahLst/>
              <a:cxnLst/>
              <a:rect l="l" t="t" r="r" b="b"/>
              <a:pathLst>
                <a:path w="659" h="278" extrusionOk="0">
                  <a:moveTo>
                    <a:pt x="527" y="0"/>
                  </a:moveTo>
                  <a:cubicBezTo>
                    <a:pt x="517" y="0"/>
                    <a:pt x="506" y="2"/>
                    <a:pt x="494" y="4"/>
                  </a:cubicBezTo>
                  <a:cubicBezTo>
                    <a:pt x="384" y="4"/>
                    <a:pt x="275" y="4"/>
                    <a:pt x="147" y="22"/>
                  </a:cubicBezTo>
                  <a:cubicBezTo>
                    <a:pt x="19" y="40"/>
                    <a:pt x="1" y="59"/>
                    <a:pt x="1" y="168"/>
                  </a:cubicBezTo>
                  <a:cubicBezTo>
                    <a:pt x="1" y="259"/>
                    <a:pt x="74" y="259"/>
                    <a:pt x="147" y="278"/>
                  </a:cubicBezTo>
                  <a:lnTo>
                    <a:pt x="494" y="278"/>
                  </a:lnTo>
                  <a:cubicBezTo>
                    <a:pt x="622" y="278"/>
                    <a:pt x="658" y="223"/>
                    <a:pt x="640" y="132"/>
                  </a:cubicBezTo>
                  <a:cubicBezTo>
                    <a:pt x="640" y="52"/>
                    <a:pt x="598" y="0"/>
                    <a:pt x="52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17"/>
            <p:cNvSpPr/>
            <p:nvPr/>
          </p:nvSpPr>
          <p:spPr>
            <a:xfrm>
              <a:off x="5660520" y="1760784"/>
              <a:ext cx="29854" cy="42015"/>
            </a:xfrm>
            <a:custGeom>
              <a:avLst/>
              <a:gdLst/>
              <a:ahLst/>
              <a:cxnLst/>
              <a:rect l="l" t="t" r="r" b="b"/>
              <a:pathLst>
                <a:path w="437" h="615" extrusionOk="0">
                  <a:moveTo>
                    <a:pt x="348" y="1"/>
                  </a:moveTo>
                  <a:cubicBezTo>
                    <a:pt x="275" y="56"/>
                    <a:pt x="257" y="147"/>
                    <a:pt x="275" y="220"/>
                  </a:cubicBezTo>
                  <a:cubicBezTo>
                    <a:pt x="309" y="372"/>
                    <a:pt x="311" y="478"/>
                    <a:pt x="137" y="478"/>
                  </a:cubicBezTo>
                  <a:cubicBezTo>
                    <a:pt x="123" y="478"/>
                    <a:pt x="108" y="477"/>
                    <a:pt x="92" y="476"/>
                  </a:cubicBezTo>
                  <a:cubicBezTo>
                    <a:pt x="86" y="472"/>
                    <a:pt x="79" y="471"/>
                    <a:pt x="72" y="471"/>
                  </a:cubicBezTo>
                  <a:cubicBezTo>
                    <a:pt x="43" y="471"/>
                    <a:pt x="16" y="500"/>
                    <a:pt x="1" y="530"/>
                  </a:cubicBezTo>
                  <a:cubicBezTo>
                    <a:pt x="1" y="603"/>
                    <a:pt x="56" y="603"/>
                    <a:pt x="110" y="603"/>
                  </a:cubicBezTo>
                  <a:cubicBezTo>
                    <a:pt x="133" y="611"/>
                    <a:pt x="155" y="614"/>
                    <a:pt x="176" y="614"/>
                  </a:cubicBezTo>
                  <a:cubicBezTo>
                    <a:pt x="316" y="614"/>
                    <a:pt x="437" y="472"/>
                    <a:pt x="421" y="329"/>
                  </a:cubicBezTo>
                  <a:cubicBezTo>
                    <a:pt x="403" y="220"/>
                    <a:pt x="384" y="110"/>
                    <a:pt x="348"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17"/>
            <p:cNvSpPr/>
            <p:nvPr/>
          </p:nvSpPr>
          <p:spPr>
            <a:xfrm>
              <a:off x="5609420" y="1739401"/>
              <a:ext cx="21109" cy="19197"/>
            </a:xfrm>
            <a:custGeom>
              <a:avLst/>
              <a:gdLst/>
              <a:ahLst/>
              <a:cxnLst/>
              <a:rect l="l" t="t" r="r" b="b"/>
              <a:pathLst>
                <a:path w="309" h="281" extrusionOk="0">
                  <a:moveTo>
                    <a:pt x="137" y="0"/>
                  </a:moveTo>
                  <a:cubicBezTo>
                    <a:pt x="74" y="0"/>
                    <a:pt x="16" y="52"/>
                    <a:pt x="1" y="131"/>
                  </a:cubicBezTo>
                  <a:cubicBezTo>
                    <a:pt x="1" y="223"/>
                    <a:pt x="55" y="277"/>
                    <a:pt x="147" y="277"/>
                  </a:cubicBezTo>
                  <a:cubicBezTo>
                    <a:pt x="156" y="279"/>
                    <a:pt x="165" y="280"/>
                    <a:pt x="174" y="280"/>
                  </a:cubicBezTo>
                  <a:cubicBezTo>
                    <a:pt x="252" y="280"/>
                    <a:pt x="309" y="213"/>
                    <a:pt x="293" y="131"/>
                  </a:cubicBezTo>
                  <a:cubicBezTo>
                    <a:pt x="309" y="66"/>
                    <a:pt x="252" y="1"/>
                    <a:pt x="188" y="1"/>
                  </a:cubicBezTo>
                  <a:cubicBezTo>
                    <a:pt x="180" y="1"/>
                    <a:pt x="173" y="2"/>
                    <a:pt x="165" y="4"/>
                  </a:cubicBezTo>
                  <a:cubicBezTo>
                    <a:pt x="155" y="1"/>
                    <a:pt x="146" y="0"/>
                    <a:pt x="13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17"/>
            <p:cNvSpPr/>
            <p:nvPr/>
          </p:nvSpPr>
          <p:spPr>
            <a:xfrm>
              <a:off x="5699802" y="1738171"/>
              <a:ext cx="21929" cy="20085"/>
            </a:xfrm>
            <a:custGeom>
              <a:avLst/>
              <a:gdLst/>
              <a:ahLst/>
              <a:cxnLst/>
              <a:rect l="l" t="t" r="r" b="b"/>
              <a:pathLst>
                <a:path w="321" h="294" extrusionOk="0">
                  <a:moveTo>
                    <a:pt x="146" y="0"/>
                  </a:moveTo>
                  <a:cubicBezTo>
                    <a:pt x="69" y="0"/>
                    <a:pt x="10" y="66"/>
                    <a:pt x="10" y="131"/>
                  </a:cubicBezTo>
                  <a:cubicBezTo>
                    <a:pt x="0" y="239"/>
                    <a:pt x="80" y="294"/>
                    <a:pt x="158" y="294"/>
                  </a:cubicBezTo>
                  <a:cubicBezTo>
                    <a:pt x="226" y="294"/>
                    <a:pt x="294" y="252"/>
                    <a:pt x="302" y="168"/>
                  </a:cubicBezTo>
                  <a:cubicBezTo>
                    <a:pt x="320" y="76"/>
                    <a:pt x="247" y="3"/>
                    <a:pt x="174" y="3"/>
                  </a:cubicBezTo>
                  <a:cubicBezTo>
                    <a:pt x="165" y="1"/>
                    <a:pt x="155" y="0"/>
                    <a:pt x="14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17"/>
            <p:cNvSpPr/>
            <p:nvPr/>
          </p:nvSpPr>
          <p:spPr>
            <a:xfrm>
              <a:off x="5701715" y="2284632"/>
              <a:ext cx="395407" cy="352108"/>
            </a:xfrm>
            <a:custGeom>
              <a:avLst/>
              <a:gdLst/>
              <a:ahLst/>
              <a:cxnLst/>
              <a:rect l="l" t="t" r="r" b="b"/>
              <a:pathLst>
                <a:path w="5788" h="5154" extrusionOk="0">
                  <a:moveTo>
                    <a:pt x="1497" y="0"/>
                  </a:moveTo>
                  <a:lnTo>
                    <a:pt x="0" y="1698"/>
                  </a:lnTo>
                  <a:cubicBezTo>
                    <a:pt x="603" y="2282"/>
                    <a:pt x="1223" y="2866"/>
                    <a:pt x="1844" y="3450"/>
                  </a:cubicBezTo>
                  <a:cubicBezTo>
                    <a:pt x="2264" y="3834"/>
                    <a:pt x="2684" y="4217"/>
                    <a:pt x="3140" y="4582"/>
                  </a:cubicBezTo>
                  <a:cubicBezTo>
                    <a:pt x="3515" y="4894"/>
                    <a:pt x="3889" y="5153"/>
                    <a:pt x="4378" y="5153"/>
                  </a:cubicBezTo>
                  <a:cubicBezTo>
                    <a:pt x="4461" y="5153"/>
                    <a:pt x="4547" y="5146"/>
                    <a:pt x="4637" y="5130"/>
                  </a:cubicBezTo>
                  <a:cubicBezTo>
                    <a:pt x="5459" y="5002"/>
                    <a:pt x="5787" y="4180"/>
                    <a:pt x="5495" y="3469"/>
                  </a:cubicBezTo>
                  <a:cubicBezTo>
                    <a:pt x="5404" y="3231"/>
                    <a:pt x="5240" y="3012"/>
                    <a:pt x="5039" y="2866"/>
                  </a:cubicBezTo>
                  <a:cubicBezTo>
                    <a:pt x="4856" y="2720"/>
                    <a:pt x="4674" y="2592"/>
                    <a:pt x="4509" y="2446"/>
                  </a:cubicBezTo>
                  <a:lnTo>
                    <a:pt x="1826" y="274"/>
                  </a:lnTo>
                  <a:lnTo>
                    <a:pt x="1497"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17"/>
            <p:cNvSpPr/>
            <p:nvPr/>
          </p:nvSpPr>
          <p:spPr>
            <a:xfrm>
              <a:off x="5564536" y="2132492"/>
              <a:ext cx="358039" cy="330452"/>
            </a:xfrm>
            <a:custGeom>
              <a:avLst/>
              <a:gdLst/>
              <a:ahLst/>
              <a:cxnLst/>
              <a:rect l="l" t="t" r="r" b="b"/>
              <a:pathLst>
                <a:path w="5241" h="4837" extrusionOk="0">
                  <a:moveTo>
                    <a:pt x="804" y="1"/>
                  </a:moveTo>
                  <a:cubicBezTo>
                    <a:pt x="627" y="1"/>
                    <a:pt x="603" y="347"/>
                    <a:pt x="603" y="347"/>
                  </a:cubicBezTo>
                  <a:cubicBezTo>
                    <a:pt x="256" y="365"/>
                    <a:pt x="438" y="803"/>
                    <a:pt x="438" y="803"/>
                  </a:cubicBezTo>
                  <a:cubicBezTo>
                    <a:pt x="110" y="949"/>
                    <a:pt x="365" y="1424"/>
                    <a:pt x="365" y="1424"/>
                  </a:cubicBezTo>
                  <a:cubicBezTo>
                    <a:pt x="365" y="1424"/>
                    <a:pt x="0" y="1625"/>
                    <a:pt x="822" y="2683"/>
                  </a:cubicBezTo>
                  <a:cubicBezTo>
                    <a:pt x="1315" y="3304"/>
                    <a:pt x="1862" y="3870"/>
                    <a:pt x="2428" y="4399"/>
                  </a:cubicBezTo>
                  <a:cubicBezTo>
                    <a:pt x="2715" y="4708"/>
                    <a:pt x="3044" y="4837"/>
                    <a:pt x="3361" y="4837"/>
                  </a:cubicBezTo>
                  <a:cubicBezTo>
                    <a:pt x="4358" y="4837"/>
                    <a:pt x="5241" y="3566"/>
                    <a:pt x="4327" y="2610"/>
                  </a:cubicBezTo>
                  <a:cubicBezTo>
                    <a:pt x="3962" y="2081"/>
                    <a:pt x="3578" y="1588"/>
                    <a:pt x="3158" y="1113"/>
                  </a:cubicBezTo>
                  <a:cubicBezTo>
                    <a:pt x="3004" y="959"/>
                    <a:pt x="2721" y="749"/>
                    <a:pt x="2569" y="749"/>
                  </a:cubicBezTo>
                  <a:cubicBezTo>
                    <a:pt x="2506" y="749"/>
                    <a:pt x="2465" y="785"/>
                    <a:pt x="2465" y="876"/>
                  </a:cubicBezTo>
                  <a:cubicBezTo>
                    <a:pt x="2465" y="1186"/>
                    <a:pt x="2958" y="1643"/>
                    <a:pt x="2720" y="1661"/>
                  </a:cubicBezTo>
                  <a:cubicBezTo>
                    <a:pt x="2715" y="1662"/>
                    <a:pt x="2709" y="1662"/>
                    <a:pt x="2702" y="1662"/>
                  </a:cubicBezTo>
                  <a:cubicBezTo>
                    <a:pt x="2443" y="1662"/>
                    <a:pt x="1632" y="952"/>
                    <a:pt x="1187" y="329"/>
                  </a:cubicBezTo>
                  <a:cubicBezTo>
                    <a:pt x="1013" y="83"/>
                    <a:pt x="891" y="1"/>
                    <a:pt x="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17"/>
            <p:cNvSpPr/>
            <p:nvPr/>
          </p:nvSpPr>
          <p:spPr>
            <a:xfrm>
              <a:off x="5600402" y="2150938"/>
              <a:ext cx="76854" cy="93732"/>
            </a:xfrm>
            <a:custGeom>
              <a:avLst/>
              <a:gdLst/>
              <a:ahLst/>
              <a:cxnLst/>
              <a:rect l="l" t="t" r="r" b="b"/>
              <a:pathLst>
                <a:path w="1125" h="1372" extrusionOk="0">
                  <a:moveTo>
                    <a:pt x="91" y="0"/>
                  </a:moveTo>
                  <a:cubicBezTo>
                    <a:pt x="48" y="0"/>
                    <a:pt x="0" y="32"/>
                    <a:pt x="23" y="77"/>
                  </a:cubicBezTo>
                  <a:cubicBezTo>
                    <a:pt x="114" y="332"/>
                    <a:pt x="260" y="570"/>
                    <a:pt x="443" y="789"/>
                  </a:cubicBezTo>
                  <a:cubicBezTo>
                    <a:pt x="607" y="990"/>
                    <a:pt x="790" y="1172"/>
                    <a:pt x="972" y="1355"/>
                  </a:cubicBezTo>
                  <a:cubicBezTo>
                    <a:pt x="988" y="1366"/>
                    <a:pt x="1004" y="1371"/>
                    <a:pt x="1020" y="1371"/>
                  </a:cubicBezTo>
                  <a:cubicBezTo>
                    <a:pt x="1078" y="1371"/>
                    <a:pt x="1125" y="1303"/>
                    <a:pt x="1082" y="1245"/>
                  </a:cubicBezTo>
                  <a:cubicBezTo>
                    <a:pt x="899" y="1081"/>
                    <a:pt x="717" y="898"/>
                    <a:pt x="571" y="716"/>
                  </a:cubicBezTo>
                  <a:cubicBezTo>
                    <a:pt x="388" y="515"/>
                    <a:pt x="242" y="296"/>
                    <a:pt x="151" y="40"/>
                  </a:cubicBezTo>
                  <a:cubicBezTo>
                    <a:pt x="144" y="12"/>
                    <a:pt x="118"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17"/>
            <p:cNvSpPr/>
            <p:nvPr/>
          </p:nvSpPr>
          <p:spPr>
            <a:xfrm>
              <a:off x="5586465" y="2183456"/>
              <a:ext cx="74327" cy="83689"/>
            </a:xfrm>
            <a:custGeom>
              <a:avLst/>
              <a:gdLst/>
              <a:ahLst/>
              <a:cxnLst/>
              <a:rect l="l" t="t" r="r" b="b"/>
              <a:pathLst>
                <a:path w="1088" h="1225" extrusionOk="0">
                  <a:moveTo>
                    <a:pt x="104" y="1"/>
                  </a:moveTo>
                  <a:cubicBezTo>
                    <a:pt x="56" y="1"/>
                    <a:pt x="1" y="61"/>
                    <a:pt x="26" y="112"/>
                  </a:cubicBezTo>
                  <a:cubicBezTo>
                    <a:pt x="245" y="532"/>
                    <a:pt x="556" y="915"/>
                    <a:pt x="921" y="1207"/>
                  </a:cubicBezTo>
                  <a:cubicBezTo>
                    <a:pt x="937" y="1219"/>
                    <a:pt x="954" y="1224"/>
                    <a:pt x="971" y="1224"/>
                  </a:cubicBezTo>
                  <a:cubicBezTo>
                    <a:pt x="1033" y="1224"/>
                    <a:pt x="1087" y="1159"/>
                    <a:pt x="1030" y="1116"/>
                  </a:cubicBezTo>
                  <a:cubicBezTo>
                    <a:pt x="665" y="824"/>
                    <a:pt x="373" y="440"/>
                    <a:pt x="154" y="39"/>
                  </a:cubicBezTo>
                  <a:cubicBezTo>
                    <a:pt x="143" y="12"/>
                    <a:pt x="124"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17"/>
            <p:cNvSpPr/>
            <p:nvPr/>
          </p:nvSpPr>
          <p:spPr>
            <a:xfrm>
              <a:off x="5583254" y="2222943"/>
              <a:ext cx="58819" cy="66610"/>
            </a:xfrm>
            <a:custGeom>
              <a:avLst/>
              <a:gdLst/>
              <a:ahLst/>
              <a:cxnLst/>
              <a:rect l="l" t="t" r="r" b="b"/>
              <a:pathLst>
                <a:path w="861" h="975" extrusionOk="0">
                  <a:moveTo>
                    <a:pt x="69" y="1"/>
                  </a:moveTo>
                  <a:cubicBezTo>
                    <a:pt x="58" y="1"/>
                    <a:pt x="47" y="3"/>
                    <a:pt x="37" y="9"/>
                  </a:cubicBezTo>
                  <a:cubicBezTo>
                    <a:pt x="0" y="27"/>
                    <a:pt x="0" y="82"/>
                    <a:pt x="18" y="100"/>
                  </a:cubicBezTo>
                  <a:cubicBezTo>
                    <a:pt x="91" y="264"/>
                    <a:pt x="183" y="410"/>
                    <a:pt x="292" y="556"/>
                  </a:cubicBezTo>
                  <a:cubicBezTo>
                    <a:pt x="420" y="702"/>
                    <a:pt x="566" y="830"/>
                    <a:pt x="694" y="958"/>
                  </a:cubicBezTo>
                  <a:cubicBezTo>
                    <a:pt x="709" y="969"/>
                    <a:pt x="727" y="975"/>
                    <a:pt x="743" y="975"/>
                  </a:cubicBezTo>
                  <a:cubicBezTo>
                    <a:pt x="805" y="975"/>
                    <a:pt x="861" y="906"/>
                    <a:pt x="803" y="848"/>
                  </a:cubicBezTo>
                  <a:cubicBezTo>
                    <a:pt x="657" y="739"/>
                    <a:pt x="530" y="593"/>
                    <a:pt x="402" y="465"/>
                  </a:cubicBezTo>
                  <a:cubicBezTo>
                    <a:pt x="292" y="337"/>
                    <a:pt x="201" y="191"/>
                    <a:pt x="146" y="27"/>
                  </a:cubicBezTo>
                  <a:cubicBezTo>
                    <a:pt x="120" y="14"/>
                    <a:pt x="95" y="1"/>
                    <a:pt x="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17"/>
            <p:cNvSpPr/>
            <p:nvPr/>
          </p:nvSpPr>
          <p:spPr>
            <a:xfrm>
              <a:off x="5101831" y="2320772"/>
              <a:ext cx="456549" cy="245328"/>
            </a:xfrm>
            <a:custGeom>
              <a:avLst/>
              <a:gdLst/>
              <a:ahLst/>
              <a:cxnLst/>
              <a:rect l="l" t="t" r="r" b="b"/>
              <a:pathLst>
                <a:path w="6683" h="3591" extrusionOk="0">
                  <a:moveTo>
                    <a:pt x="6189" y="0"/>
                  </a:moveTo>
                  <a:cubicBezTo>
                    <a:pt x="5313" y="165"/>
                    <a:pt x="4437" y="311"/>
                    <a:pt x="3560" y="493"/>
                  </a:cubicBezTo>
                  <a:cubicBezTo>
                    <a:pt x="2976" y="603"/>
                    <a:pt x="2392" y="712"/>
                    <a:pt x="1808" y="858"/>
                  </a:cubicBezTo>
                  <a:cubicBezTo>
                    <a:pt x="1224" y="1004"/>
                    <a:pt x="694" y="1205"/>
                    <a:pt x="384" y="1789"/>
                  </a:cubicBezTo>
                  <a:cubicBezTo>
                    <a:pt x="1" y="2556"/>
                    <a:pt x="494" y="3341"/>
                    <a:pt x="1279" y="3542"/>
                  </a:cubicBezTo>
                  <a:cubicBezTo>
                    <a:pt x="1397" y="3576"/>
                    <a:pt x="1520" y="3590"/>
                    <a:pt x="1643" y="3590"/>
                  </a:cubicBezTo>
                  <a:cubicBezTo>
                    <a:pt x="1785" y="3590"/>
                    <a:pt x="1927" y="3571"/>
                    <a:pt x="2064" y="3542"/>
                  </a:cubicBezTo>
                  <a:cubicBezTo>
                    <a:pt x="2301" y="3487"/>
                    <a:pt x="2520" y="3396"/>
                    <a:pt x="2757" y="3341"/>
                  </a:cubicBezTo>
                  <a:lnTo>
                    <a:pt x="6244" y="2428"/>
                  </a:lnTo>
                  <a:lnTo>
                    <a:pt x="6682" y="2319"/>
                  </a:lnTo>
                  <a:lnTo>
                    <a:pt x="6189"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17"/>
            <p:cNvSpPr/>
            <p:nvPr/>
          </p:nvSpPr>
          <p:spPr>
            <a:xfrm>
              <a:off x="5422848" y="2245419"/>
              <a:ext cx="328800" cy="235012"/>
            </a:xfrm>
            <a:custGeom>
              <a:avLst/>
              <a:gdLst/>
              <a:ahLst/>
              <a:cxnLst/>
              <a:rect l="l" t="t" r="r" b="b"/>
              <a:pathLst>
                <a:path w="4813" h="3440" extrusionOk="0">
                  <a:moveTo>
                    <a:pt x="4419" y="0"/>
                  </a:moveTo>
                  <a:cubicBezTo>
                    <a:pt x="4349" y="0"/>
                    <a:pt x="4243" y="51"/>
                    <a:pt x="4082" y="191"/>
                  </a:cubicBezTo>
                  <a:cubicBezTo>
                    <a:pt x="3612" y="594"/>
                    <a:pt x="2848" y="966"/>
                    <a:pt x="2587" y="966"/>
                  </a:cubicBezTo>
                  <a:cubicBezTo>
                    <a:pt x="2564" y="966"/>
                    <a:pt x="2545" y="963"/>
                    <a:pt x="2531" y="957"/>
                  </a:cubicBezTo>
                  <a:cubicBezTo>
                    <a:pt x="2348" y="884"/>
                    <a:pt x="2841" y="629"/>
                    <a:pt x="2914" y="373"/>
                  </a:cubicBezTo>
                  <a:cubicBezTo>
                    <a:pt x="2935" y="275"/>
                    <a:pt x="2878" y="239"/>
                    <a:pt x="2787" y="239"/>
                  </a:cubicBezTo>
                  <a:cubicBezTo>
                    <a:pt x="2641" y="239"/>
                    <a:pt x="2410" y="331"/>
                    <a:pt x="2275" y="410"/>
                  </a:cubicBezTo>
                  <a:cubicBezTo>
                    <a:pt x="1837" y="720"/>
                    <a:pt x="1399" y="1049"/>
                    <a:pt x="997" y="1396"/>
                  </a:cubicBezTo>
                  <a:cubicBezTo>
                    <a:pt x="1" y="2070"/>
                    <a:pt x="626" y="3440"/>
                    <a:pt x="1588" y="3440"/>
                  </a:cubicBezTo>
                  <a:cubicBezTo>
                    <a:pt x="1771" y="3440"/>
                    <a:pt x="1967" y="3390"/>
                    <a:pt x="2166" y="3276"/>
                  </a:cubicBezTo>
                  <a:cubicBezTo>
                    <a:pt x="2750" y="2965"/>
                    <a:pt x="3316" y="2619"/>
                    <a:pt x="3845" y="2217"/>
                  </a:cubicBezTo>
                  <a:cubicBezTo>
                    <a:pt x="4758" y="1542"/>
                    <a:pt x="4502" y="1268"/>
                    <a:pt x="4502" y="1268"/>
                  </a:cubicBezTo>
                  <a:cubicBezTo>
                    <a:pt x="4502" y="1268"/>
                    <a:pt x="4813" y="939"/>
                    <a:pt x="4575" y="738"/>
                  </a:cubicBezTo>
                  <a:cubicBezTo>
                    <a:pt x="4575" y="738"/>
                    <a:pt x="4813" y="428"/>
                    <a:pt x="4539" y="318"/>
                  </a:cubicBezTo>
                  <a:cubicBezTo>
                    <a:pt x="4539" y="318"/>
                    <a:pt x="4595" y="0"/>
                    <a:pt x="4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17"/>
            <p:cNvSpPr/>
            <p:nvPr/>
          </p:nvSpPr>
          <p:spPr>
            <a:xfrm>
              <a:off x="5654986" y="2263796"/>
              <a:ext cx="83071" cy="63809"/>
            </a:xfrm>
            <a:custGeom>
              <a:avLst/>
              <a:gdLst/>
              <a:ahLst/>
              <a:cxnLst/>
              <a:rect l="l" t="t" r="r" b="b"/>
              <a:pathLst>
                <a:path w="1216" h="934" extrusionOk="0">
                  <a:moveTo>
                    <a:pt x="1132" y="0"/>
                  </a:moveTo>
                  <a:cubicBezTo>
                    <a:pt x="1115" y="0"/>
                    <a:pt x="1097" y="9"/>
                    <a:pt x="1086" y="31"/>
                  </a:cubicBezTo>
                  <a:cubicBezTo>
                    <a:pt x="958" y="214"/>
                    <a:pt x="794" y="360"/>
                    <a:pt x="611" y="488"/>
                  </a:cubicBezTo>
                  <a:cubicBezTo>
                    <a:pt x="429" y="615"/>
                    <a:pt x="246" y="725"/>
                    <a:pt x="64" y="816"/>
                  </a:cubicBezTo>
                  <a:cubicBezTo>
                    <a:pt x="1" y="848"/>
                    <a:pt x="46" y="933"/>
                    <a:pt x="95" y="933"/>
                  </a:cubicBezTo>
                  <a:cubicBezTo>
                    <a:pt x="103" y="933"/>
                    <a:pt x="111" y="931"/>
                    <a:pt x="118" y="926"/>
                  </a:cubicBezTo>
                  <a:cubicBezTo>
                    <a:pt x="319" y="816"/>
                    <a:pt x="502" y="707"/>
                    <a:pt x="684" y="579"/>
                  </a:cubicBezTo>
                  <a:cubicBezTo>
                    <a:pt x="885" y="433"/>
                    <a:pt x="1049" y="269"/>
                    <a:pt x="1177" y="86"/>
                  </a:cubicBezTo>
                  <a:cubicBezTo>
                    <a:pt x="1216" y="48"/>
                    <a:pt x="1174" y="0"/>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17"/>
            <p:cNvSpPr/>
            <p:nvPr/>
          </p:nvSpPr>
          <p:spPr>
            <a:xfrm>
              <a:off x="5665097" y="2292694"/>
              <a:ext cx="76854" cy="56157"/>
            </a:xfrm>
            <a:custGeom>
              <a:avLst/>
              <a:gdLst/>
              <a:ahLst/>
              <a:cxnLst/>
              <a:rect l="l" t="t" r="r" b="b"/>
              <a:pathLst>
                <a:path w="1125" h="822" extrusionOk="0">
                  <a:moveTo>
                    <a:pt x="1041" y="1"/>
                  </a:moveTo>
                  <a:cubicBezTo>
                    <a:pt x="1024" y="1"/>
                    <a:pt x="1007" y="9"/>
                    <a:pt x="993" y="28"/>
                  </a:cubicBezTo>
                  <a:cubicBezTo>
                    <a:pt x="737" y="320"/>
                    <a:pt x="409" y="557"/>
                    <a:pt x="62" y="722"/>
                  </a:cubicBezTo>
                  <a:cubicBezTo>
                    <a:pt x="1" y="752"/>
                    <a:pt x="42" y="822"/>
                    <a:pt x="89" y="822"/>
                  </a:cubicBezTo>
                  <a:cubicBezTo>
                    <a:pt x="98" y="822"/>
                    <a:pt x="108" y="819"/>
                    <a:pt x="117" y="813"/>
                  </a:cubicBezTo>
                  <a:cubicBezTo>
                    <a:pt x="482" y="649"/>
                    <a:pt x="810" y="411"/>
                    <a:pt x="1084" y="101"/>
                  </a:cubicBezTo>
                  <a:cubicBezTo>
                    <a:pt x="1124" y="61"/>
                    <a:pt x="1086" y="1"/>
                    <a:pt x="1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17"/>
            <p:cNvSpPr/>
            <p:nvPr/>
          </p:nvSpPr>
          <p:spPr>
            <a:xfrm>
              <a:off x="5675071" y="2326373"/>
              <a:ext cx="61893" cy="44953"/>
            </a:xfrm>
            <a:custGeom>
              <a:avLst/>
              <a:gdLst/>
              <a:ahLst/>
              <a:cxnLst/>
              <a:rect l="l" t="t" r="r" b="b"/>
              <a:pathLst>
                <a:path w="906" h="658" extrusionOk="0">
                  <a:moveTo>
                    <a:pt x="829" y="1"/>
                  </a:moveTo>
                  <a:cubicBezTo>
                    <a:pt x="815" y="1"/>
                    <a:pt x="802" y="9"/>
                    <a:pt x="792" y="28"/>
                  </a:cubicBezTo>
                  <a:cubicBezTo>
                    <a:pt x="701" y="137"/>
                    <a:pt x="591" y="229"/>
                    <a:pt x="482" y="320"/>
                  </a:cubicBezTo>
                  <a:cubicBezTo>
                    <a:pt x="336" y="411"/>
                    <a:pt x="208" y="484"/>
                    <a:pt x="62" y="557"/>
                  </a:cubicBezTo>
                  <a:cubicBezTo>
                    <a:pt x="1" y="588"/>
                    <a:pt x="42" y="657"/>
                    <a:pt x="89" y="657"/>
                  </a:cubicBezTo>
                  <a:cubicBezTo>
                    <a:pt x="98" y="657"/>
                    <a:pt x="108" y="655"/>
                    <a:pt x="117" y="649"/>
                  </a:cubicBezTo>
                  <a:cubicBezTo>
                    <a:pt x="263" y="576"/>
                    <a:pt x="409" y="503"/>
                    <a:pt x="536" y="411"/>
                  </a:cubicBezTo>
                  <a:cubicBezTo>
                    <a:pt x="664" y="320"/>
                    <a:pt x="774" y="211"/>
                    <a:pt x="865" y="101"/>
                  </a:cubicBezTo>
                  <a:cubicBezTo>
                    <a:pt x="905" y="61"/>
                    <a:pt x="867" y="1"/>
                    <a:pt x="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17"/>
            <p:cNvSpPr/>
            <p:nvPr/>
          </p:nvSpPr>
          <p:spPr>
            <a:xfrm>
              <a:off x="5539601" y="2918128"/>
              <a:ext cx="188344" cy="811953"/>
            </a:xfrm>
            <a:custGeom>
              <a:avLst/>
              <a:gdLst/>
              <a:ahLst/>
              <a:cxnLst/>
              <a:rect l="l" t="t" r="r" b="b"/>
              <a:pathLst>
                <a:path w="2757" h="11885" fill="none" extrusionOk="0">
                  <a:moveTo>
                    <a:pt x="2757" y="1"/>
                  </a:moveTo>
                  <a:lnTo>
                    <a:pt x="0" y="11885"/>
                  </a:lnTo>
                </a:path>
              </a:pathLst>
            </a:custGeom>
            <a:noFill/>
            <a:ln w="5475" cap="flat" cmpd="sng">
              <a:solidFill>
                <a:srgbClr val="1E1F35"/>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117"/>
          <p:cNvGrpSpPr/>
          <p:nvPr/>
        </p:nvGrpSpPr>
        <p:grpSpPr>
          <a:xfrm>
            <a:off x="6931450" y="1364100"/>
            <a:ext cx="1070636" cy="3240352"/>
            <a:chOff x="6569500" y="1364100"/>
            <a:chExt cx="1070636" cy="3240352"/>
          </a:xfrm>
        </p:grpSpPr>
        <p:sp>
          <p:nvSpPr>
            <p:cNvPr id="3907" name="Google Shape;3907;p117"/>
            <p:cNvSpPr/>
            <p:nvPr/>
          </p:nvSpPr>
          <p:spPr>
            <a:xfrm>
              <a:off x="7023231" y="1685995"/>
              <a:ext cx="205249" cy="198628"/>
            </a:xfrm>
            <a:custGeom>
              <a:avLst/>
              <a:gdLst/>
              <a:ahLst/>
              <a:cxnLst/>
              <a:rect l="l" t="t" r="r" b="b"/>
              <a:pathLst>
                <a:path w="2849" h="2757" extrusionOk="0">
                  <a:moveTo>
                    <a:pt x="2429" y="0"/>
                  </a:moveTo>
                  <a:lnTo>
                    <a:pt x="476" y="73"/>
                  </a:lnTo>
                  <a:lnTo>
                    <a:pt x="275" y="1424"/>
                  </a:lnTo>
                  <a:lnTo>
                    <a:pt x="1" y="1862"/>
                  </a:lnTo>
                  <a:lnTo>
                    <a:pt x="969" y="2757"/>
                  </a:lnTo>
                  <a:cubicBezTo>
                    <a:pt x="969" y="2757"/>
                    <a:pt x="2849" y="2355"/>
                    <a:pt x="2794" y="1735"/>
                  </a:cubicBezTo>
                  <a:cubicBezTo>
                    <a:pt x="2684" y="1242"/>
                    <a:pt x="2447" y="895"/>
                    <a:pt x="2429" y="493"/>
                  </a:cubicBezTo>
                  <a:cubicBezTo>
                    <a:pt x="2411" y="329"/>
                    <a:pt x="2411" y="165"/>
                    <a:pt x="2429"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17"/>
            <p:cNvSpPr/>
            <p:nvPr/>
          </p:nvSpPr>
          <p:spPr>
            <a:xfrm>
              <a:off x="7033821" y="1685995"/>
              <a:ext cx="171029" cy="127376"/>
            </a:xfrm>
            <a:custGeom>
              <a:avLst/>
              <a:gdLst/>
              <a:ahLst/>
              <a:cxnLst/>
              <a:rect l="l" t="t" r="r" b="b"/>
              <a:pathLst>
                <a:path w="2374" h="1768" extrusionOk="0">
                  <a:moveTo>
                    <a:pt x="2282" y="0"/>
                  </a:moveTo>
                  <a:lnTo>
                    <a:pt x="329" y="73"/>
                  </a:lnTo>
                  <a:lnTo>
                    <a:pt x="128" y="1424"/>
                  </a:lnTo>
                  <a:lnTo>
                    <a:pt x="0" y="1625"/>
                  </a:lnTo>
                  <a:cubicBezTo>
                    <a:pt x="234" y="1721"/>
                    <a:pt x="481" y="1767"/>
                    <a:pt x="726" y="1767"/>
                  </a:cubicBezTo>
                  <a:cubicBezTo>
                    <a:pt x="901" y="1767"/>
                    <a:pt x="1074" y="1744"/>
                    <a:pt x="1241" y="1698"/>
                  </a:cubicBezTo>
                  <a:cubicBezTo>
                    <a:pt x="1698" y="1589"/>
                    <a:pt x="2099" y="1333"/>
                    <a:pt x="2373" y="968"/>
                  </a:cubicBezTo>
                  <a:cubicBezTo>
                    <a:pt x="2318" y="822"/>
                    <a:pt x="2282" y="658"/>
                    <a:pt x="2264" y="512"/>
                  </a:cubicBezTo>
                  <a:cubicBezTo>
                    <a:pt x="2245" y="347"/>
                    <a:pt x="2264" y="165"/>
                    <a:pt x="2282" y="0"/>
                  </a:cubicBezTo>
                  <a:close/>
                </a:path>
              </a:pathLst>
            </a:custGeom>
            <a:solidFill>
              <a:srgbClr val="DB7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17"/>
            <p:cNvSpPr/>
            <p:nvPr/>
          </p:nvSpPr>
          <p:spPr>
            <a:xfrm>
              <a:off x="6968046" y="1422672"/>
              <a:ext cx="285432" cy="349490"/>
            </a:xfrm>
            <a:custGeom>
              <a:avLst/>
              <a:gdLst/>
              <a:ahLst/>
              <a:cxnLst/>
              <a:rect l="l" t="t" r="r" b="b"/>
              <a:pathLst>
                <a:path w="3962" h="4851" extrusionOk="0">
                  <a:moveTo>
                    <a:pt x="1616" y="1"/>
                  </a:moveTo>
                  <a:cubicBezTo>
                    <a:pt x="826" y="1"/>
                    <a:pt x="536" y="406"/>
                    <a:pt x="347" y="771"/>
                  </a:cubicBezTo>
                  <a:cubicBezTo>
                    <a:pt x="183" y="1118"/>
                    <a:pt x="0" y="2432"/>
                    <a:pt x="92" y="3345"/>
                  </a:cubicBezTo>
                  <a:cubicBezTo>
                    <a:pt x="128" y="3801"/>
                    <a:pt x="311" y="4769"/>
                    <a:pt x="712" y="4842"/>
                  </a:cubicBezTo>
                  <a:cubicBezTo>
                    <a:pt x="743" y="4848"/>
                    <a:pt x="781" y="4850"/>
                    <a:pt x="826" y="4850"/>
                  </a:cubicBezTo>
                  <a:cubicBezTo>
                    <a:pt x="1374" y="4850"/>
                    <a:pt x="2916" y="4431"/>
                    <a:pt x="3304" y="3418"/>
                  </a:cubicBezTo>
                  <a:cubicBezTo>
                    <a:pt x="3578" y="3217"/>
                    <a:pt x="3962" y="2743"/>
                    <a:pt x="3834" y="2323"/>
                  </a:cubicBezTo>
                  <a:cubicBezTo>
                    <a:pt x="3779" y="2140"/>
                    <a:pt x="3706" y="2067"/>
                    <a:pt x="3651" y="2049"/>
                  </a:cubicBezTo>
                  <a:cubicBezTo>
                    <a:pt x="3852" y="1118"/>
                    <a:pt x="3834" y="497"/>
                    <a:pt x="2647" y="169"/>
                  </a:cubicBezTo>
                  <a:cubicBezTo>
                    <a:pt x="2231" y="50"/>
                    <a:pt x="1893" y="1"/>
                    <a:pt x="1616" y="1"/>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17"/>
            <p:cNvSpPr/>
            <p:nvPr/>
          </p:nvSpPr>
          <p:spPr>
            <a:xfrm>
              <a:off x="7175819" y="1499256"/>
              <a:ext cx="69809" cy="102664"/>
            </a:xfrm>
            <a:custGeom>
              <a:avLst/>
              <a:gdLst/>
              <a:ahLst/>
              <a:cxnLst/>
              <a:rect l="l" t="t" r="r" b="b"/>
              <a:pathLst>
                <a:path w="969" h="1425" extrusionOk="0">
                  <a:moveTo>
                    <a:pt x="968" y="0"/>
                  </a:moveTo>
                  <a:lnTo>
                    <a:pt x="1" y="110"/>
                  </a:lnTo>
                  <a:cubicBezTo>
                    <a:pt x="238" y="548"/>
                    <a:pt x="183" y="1424"/>
                    <a:pt x="183" y="1424"/>
                  </a:cubicBezTo>
                  <a:lnTo>
                    <a:pt x="329" y="1351"/>
                  </a:lnTo>
                  <a:lnTo>
                    <a:pt x="767" y="986"/>
                  </a:lnTo>
                  <a:lnTo>
                    <a:pt x="968"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17"/>
            <p:cNvSpPr/>
            <p:nvPr/>
          </p:nvSpPr>
          <p:spPr>
            <a:xfrm>
              <a:off x="6943046" y="1364100"/>
              <a:ext cx="324912" cy="191784"/>
            </a:xfrm>
            <a:custGeom>
              <a:avLst/>
              <a:gdLst/>
              <a:ahLst/>
              <a:cxnLst/>
              <a:rect l="l" t="t" r="r" b="b"/>
              <a:pathLst>
                <a:path w="4510" h="2662" extrusionOk="0">
                  <a:moveTo>
                    <a:pt x="2323" y="1"/>
                  </a:moveTo>
                  <a:cubicBezTo>
                    <a:pt x="1924" y="1"/>
                    <a:pt x="1529" y="137"/>
                    <a:pt x="1205" y="398"/>
                  </a:cubicBezTo>
                  <a:lnTo>
                    <a:pt x="566" y="890"/>
                  </a:lnTo>
                  <a:cubicBezTo>
                    <a:pt x="311" y="1109"/>
                    <a:pt x="128" y="1402"/>
                    <a:pt x="92" y="1730"/>
                  </a:cubicBezTo>
                  <a:lnTo>
                    <a:pt x="37" y="2114"/>
                  </a:lnTo>
                  <a:cubicBezTo>
                    <a:pt x="0" y="2296"/>
                    <a:pt x="92" y="2497"/>
                    <a:pt x="256" y="2606"/>
                  </a:cubicBezTo>
                  <a:lnTo>
                    <a:pt x="366" y="2661"/>
                  </a:lnTo>
                  <a:cubicBezTo>
                    <a:pt x="881" y="2330"/>
                    <a:pt x="1466" y="2189"/>
                    <a:pt x="2092" y="2189"/>
                  </a:cubicBezTo>
                  <a:cubicBezTo>
                    <a:pt x="2708" y="2189"/>
                    <a:pt x="3365" y="2325"/>
                    <a:pt x="4035" y="2552"/>
                  </a:cubicBezTo>
                  <a:lnTo>
                    <a:pt x="4017" y="2570"/>
                  </a:lnTo>
                  <a:cubicBezTo>
                    <a:pt x="4144" y="2460"/>
                    <a:pt x="4254" y="2333"/>
                    <a:pt x="4309" y="2187"/>
                  </a:cubicBezTo>
                  <a:lnTo>
                    <a:pt x="4418" y="1931"/>
                  </a:lnTo>
                  <a:cubicBezTo>
                    <a:pt x="4491" y="1748"/>
                    <a:pt x="4509" y="1566"/>
                    <a:pt x="4473" y="1383"/>
                  </a:cubicBezTo>
                  <a:cubicBezTo>
                    <a:pt x="4436" y="1091"/>
                    <a:pt x="4254" y="836"/>
                    <a:pt x="3998" y="690"/>
                  </a:cubicBezTo>
                  <a:lnTo>
                    <a:pt x="3195" y="233"/>
                  </a:lnTo>
                  <a:cubicBezTo>
                    <a:pt x="2922" y="77"/>
                    <a:pt x="2621" y="1"/>
                    <a:pt x="2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17"/>
            <p:cNvSpPr/>
            <p:nvPr/>
          </p:nvSpPr>
          <p:spPr>
            <a:xfrm>
              <a:off x="7070636" y="1395367"/>
              <a:ext cx="135512" cy="114119"/>
            </a:xfrm>
            <a:custGeom>
              <a:avLst/>
              <a:gdLst/>
              <a:ahLst/>
              <a:cxnLst/>
              <a:rect l="l" t="t" r="r" b="b"/>
              <a:pathLst>
                <a:path w="1881" h="1584" extrusionOk="0">
                  <a:moveTo>
                    <a:pt x="201" y="0"/>
                  </a:moveTo>
                  <a:lnTo>
                    <a:pt x="201" y="0"/>
                  </a:lnTo>
                  <a:cubicBezTo>
                    <a:pt x="110" y="55"/>
                    <a:pt x="55" y="146"/>
                    <a:pt x="37" y="256"/>
                  </a:cubicBezTo>
                  <a:cubicBezTo>
                    <a:pt x="0" y="383"/>
                    <a:pt x="18" y="511"/>
                    <a:pt x="55" y="621"/>
                  </a:cubicBezTo>
                  <a:cubicBezTo>
                    <a:pt x="110" y="730"/>
                    <a:pt x="183" y="840"/>
                    <a:pt x="274" y="931"/>
                  </a:cubicBezTo>
                  <a:cubicBezTo>
                    <a:pt x="365" y="1022"/>
                    <a:pt x="457" y="1114"/>
                    <a:pt x="548" y="1187"/>
                  </a:cubicBezTo>
                  <a:cubicBezTo>
                    <a:pt x="767" y="1333"/>
                    <a:pt x="986" y="1442"/>
                    <a:pt x="1223" y="1515"/>
                  </a:cubicBezTo>
                  <a:cubicBezTo>
                    <a:pt x="1333" y="1533"/>
                    <a:pt x="1442" y="1552"/>
                    <a:pt x="1570" y="1570"/>
                  </a:cubicBezTo>
                  <a:cubicBezTo>
                    <a:pt x="1616" y="1579"/>
                    <a:pt x="1666" y="1584"/>
                    <a:pt x="1718" y="1584"/>
                  </a:cubicBezTo>
                  <a:cubicBezTo>
                    <a:pt x="1771" y="1584"/>
                    <a:pt x="1826" y="1579"/>
                    <a:pt x="1880" y="1570"/>
                  </a:cubicBezTo>
                  <a:cubicBezTo>
                    <a:pt x="1789" y="1552"/>
                    <a:pt x="1680" y="1533"/>
                    <a:pt x="1588" y="1497"/>
                  </a:cubicBezTo>
                  <a:cubicBezTo>
                    <a:pt x="1479" y="1460"/>
                    <a:pt x="1388" y="1424"/>
                    <a:pt x="1278" y="1387"/>
                  </a:cubicBezTo>
                  <a:cubicBezTo>
                    <a:pt x="1059" y="1296"/>
                    <a:pt x="858" y="1168"/>
                    <a:pt x="657" y="1041"/>
                  </a:cubicBezTo>
                  <a:cubicBezTo>
                    <a:pt x="475" y="913"/>
                    <a:pt x="311" y="749"/>
                    <a:pt x="183" y="566"/>
                  </a:cubicBezTo>
                  <a:cubicBezTo>
                    <a:pt x="73" y="383"/>
                    <a:pt x="91" y="164"/>
                    <a:pt x="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17"/>
            <p:cNvSpPr/>
            <p:nvPr/>
          </p:nvSpPr>
          <p:spPr>
            <a:xfrm>
              <a:off x="7110044" y="1447960"/>
              <a:ext cx="111882" cy="28458"/>
            </a:xfrm>
            <a:custGeom>
              <a:avLst/>
              <a:gdLst/>
              <a:ahLst/>
              <a:cxnLst/>
              <a:rect l="l" t="t" r="r" b="b"/>
              <a:pathLst>
                <a:path w="1553" h="395" extrusionOk="0">
                  <a:moveTo>
                    <a:pt x="1" y="0"/>
                  </a:moveTo>
                  <a:lnTo>
                    <a:pt x="1" y="0"/>
                  </a:lnTo>
                  <a:cubicBezTo>
                    <a:pt x="347" y="260"/>
                    <a:pt x="773" y="394"/>
                    <a:pt x="1206" y="394"/>
                  </a:cubicBezTo>
                  <a:cubicBezTo>
                    <a:pt x="1321" y="394"/>
                    <a:pt x="1437" y="385"/>
                    <a:pt x="1553" y="365"/>
                  </a:cubicBezTo>
                  <a:cubicBezTo>
                    <a:pt x="1023" y="311"/>
                    <a:pt x="494" y="18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17"/>
            <p:cNvSpPr/>
            <p:nvPr/>
          </p:nvSpPr>
          <p:spPr>
            <a:xfrm>
              <a:off x="6962786" y="1445294"/>
              <a:ext cx="51366" cy="73774"/>
            </a:xfrm>
            <a:custGeom>
              <a:avLst/>
              <a:gdLst/>
              <a:ahLst/>
              <a:cxnLst/>
              <a:rect l="l" t="t" r="r" b="b"/>
              <a:pathLst>
                <a:path w="713" h="1024" extrusionOk="0">
                  <a:moveTo>
                    <a:pt x="712" y="1"/>
                  </a:moveTo>
                  <a:lnTo>
                    <a:pt x="712" y="1"/>
                  </a:lnTo>
                  <a:cubicBezTo>
                    <a:pt x="621" y="37"/>
                    <a:pt x="530" y="92"/>
                    <a:pt x="457" y="147"/>
                  </a:cubicBezTo>
                  <a:cubicBezTo>
                    <a:pt x="256" y="293"/>
                    <a:pt x="110" y="494"/>
                    <a:pt x="55" y="731"/>
                  </a:cubicBezTo>
                  <a:cubicBezTo>
                    <a:pt x="19" y="822"/>
                    <a:pt x="0" y="932"/>
                    <a:pt x="0" y="1023"/>
                  </a:cubicBezTo>
                  <a:cubicBezTo>
                    <a:pt x="55" y="822"/>
                    <a:pt x="146" y="640"/>
                    <a:pt x="256" y="457"/>
                  </a:cubicBezTo>
                  <a:cubicBezTo>
                    <a:pt x="384" y="275"/>
                    <a:pt x="548" y="129"/>
                    <a:pt x="7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17"/>
            <p:cNvSpPr/>
            <p:nvPr/>
          </p:nvSpPr>
          <p:spPr>
            <a:xfrm>
              <a:off x="7074526" y="1525552"/>
              <a:ext cx="64550" cy="21109"/>
            </a:xfrm>
            <a:custGeom>
              <a:avLst/>
              <a:gdLst/>
              <a:ahLst/>
              <a:cxnLst/>
              <a:rect l="l" t="t" r="r" b="b"/>
              <a:pathLst>
                <a:path w="896" h="293" extrusionOk="0">
                  <a:moveTo>
                    <a:pt x="220" y="0"/>
                  </a:moveTo>
                  <a:cubicBezTo>
                    <a:pt x="129" y="0"/>
                    <a:pt x="19" y="0"/>
                    <a:pt x="19" y="128"/>
                  </a:cubicBezTo>
                  <a:cubicBezTo>
                    <a:pt x="1" y="256"/>
                    <a:pt x="110" y="274"/>
                    <a:pt x="202" y="274"/>
                  </a:cubicBezTo>
                  <a:cubicBezTo>
                    <a:pt x="366" y="292"/>
                    <a:pt x="512" y="292"/>
                    <a:pt x="658" y="292"/>
                  </a:cubicBezTo>
                  <a:cubicBezTo>
                    <a:pt x="768" y="292"/>
                    <a:pt x="895" y="292"/>
                    <a:pt x="895" y="165"/>
                  </a:cubicBezTo>
                  <a:cubicBezTo>
                    <a:pt x="895" y="37"/>
                    <a:pt x="804" y="19"/>
                    <a:pt x="695" y="19"/>
                  </a:cubicBezTo>
                  <a:cubicBezTo>
                    <a:pt x="549" y="19"/>
                    <a:pt x="384" y="0"/>
                    <a:pt x="220"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17"/>
            <p:cNvSpPr/>
            <p:nvPr/>
          </p:nvSpPr>
          <p:spPr>
            <a:xfrm>
              <a:off x="6978564" y="1524255"/>
              <a:ext cx="47404" cy="19740"/>
            </a:xfrm>
            <a:custGeom>
              <a:avLst/>
              <a:gdLst/>
              <a:ahLst/>
              <a:cxnLst/>
              <a:rect l="l" t="t" r="r" b="b"/>
              <a:pathLst>
                <a:path w="658" h="274" extrusionOk="0">
                  <a:moveTo>
                    <a:pt x="146" y="0"/>
                  </a:moveTo>
                  <a:cubicBezTo>
                    <a:pt x="73" y="0"/>
                    <a:pt x="19" y="55"/>
                    <a:pt x="0" y="128"/>
                  </a:cubicBezTo>
                  <a:cubicBezTo>
                    <a:pt x="0" y="237"/>
                    <a:pt x="19" y="274"/>
                    <a:pt x="146" y="274"/>
                  </a:cubicBezTo>
                  <a:lnTo>
                    <a:pt x="511" y="274"/>
                  </a:lnTo>
                  <a:cubicBezTo>
                    <a:pt x="584" y="274"/>
                    <a:pt x="639" y="274"/>
                    <a:pt x="657" y="183"/>
                  </a:cubicBezTo>
                  <a:cubicBezTo>
                    <a:pt x="657" y="73"/>
                    <a:pt x="639" y="37"/>
                    <a:pt x="511" y="18"/>
                  </a:cubicBezTo>
                  <a:cubicBezTo>
                    <a:pt x="384" y="0"/>
                    <a:pt x="274" y="0"/>
                    <a:pt x="14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17"/>
            <p:cNvSpPr/>
            <p:nvPr/>
          </p:nvSpPr>
          <p:spPr>
            <a:xfrm>
              <a:off x="7092969" y="1575335"/>
              <a:ext cx="22405" cy="21325"/>
            </a:xfrm>
            <a:custGeom>
              <a:avLst/>
              <a:gdLst/>
              <a:ahLst/>
              <a:cxnLst/>
              <a:rect l="l" t="t" r="r" b="b"/>
              <a:pathLst>
                <a:path w="311" h="296" extrusionOk="0">
                  <a:moveTo>
                    <a:pt x="175" y="0"/>
                  </a:moveTo>
                  <a:cubicBezTo>
                    <a:pt x="166" y="0"/>
                    <a:pt x="156" y="1"/>
                    <a:pt x="147" y="3"/>
                  </a:cubicBezTo>
                  <a:cubicBezTo>
                    <a:pt x="74" y="3"/>
                    <a:pt x="19" y="58"/>
                    <a:pt x="19" y="131"/>
                  </a:cubicBezTo>
                  <a:cubicBezTo>
                    <a:pt x="1" y="222"/>
                    <a:pt x="74" y="295"/>
                    <a:pt x="165" y="295"/>
                  </a:cubicBezTo>
                  <a:cubicBezTo>
                    <a:pt x="238" y="295"/>
                    <a:pt x="311" y="222"/>
                    <a:pt x="311" y="131"/>
                  </a:cubicBezTo>
                  <a:cubicBezTo>
                    <a:pt x="311" y="65"/>
                    <a:pt x="252" y="0"/>
                    <a:pt x="175"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17"/>
            <p:cNvSpPr/>
            <p:nvPr/>
          </p:nvSpPr>
          <p:spPr>
            <a:xfrm>
              <a:off x="6997583" y="1573678"/>
              <a:ext cx="22982" cy="20605"/>
            </a:xfrm>
            <a:custGeom>
              <a:avLst/>
              <a:gdLst/>
              <a:ahLst/>
              <a:cxnLst/>
              <a:rect l="l" t="t" r="r" b="b"/>
              <a:pathLst>
                <a:path w="319" h="286" extrusionOk="0">
                  <a:moveTo>
                    <a:pt x="151" y="0"/>
                  </a:moveTo>
                  <a:cubicBezTo>
                    <a:pt x="74" y="0"/>
                    <a:pt x="0" y="56"/>
                    <a:pt x="10" y="154"/>
                  </a:cubicBezTo>
                  <a:cubicBezTo>
                    <a:pt x="10" y="233"/>
                    <a:pt x="66" y="285"/>
                    <a:pt x="128" y="285"/>
                  </a:cubicBezTo>
                  <a:cubicBezTo>
                    <a:pt x="137" y="285"/>
                    <a:pt x="147" y="284"/>
                    <a:pt x="156" y="282"/>
                  </a:cubicBezTo>
                  <a:cubicBezTo>
                    <a:pt x="166" y="283"/>
                    <a:pt x="175" y="284"/>
                    <a:pt x="184" y="284"/>
                  </a:cubicBezTo>
                  <a:cubicBezTo>
                    <a:pt x="262" y="284"/>
                    <a:pt x="319" y="217"/>
                    <a:pt x="302" y="136"/>
                  </a:cubicBezTo>
                  <a:cubicBezTo>
                    <a:pt x="285" y="42"/>
                    <a:pt x="217" y="0"/>
                    <a:pt x="151"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17"/>
            <p:cNvSpPr/>
            <p:nvPr/>
          </p:nvSpPr>
          <p:spPr>
            <a:xfrm>
              <a:off x="6747088" y="2632950"/>
              <a:ext cx="756302" cy="1824179"/>
            </a:xfrm>
            <a:custGeom>
              <a:avLst/>
              <a:gdLst/>
              <a:ahLst/>
              <a:cxnLst/>
              <a:rect l="l" t="t" r="r" b="b"/>
              <a:pathLst>
                <a:path w="10498" h="25320" extrusionOk="0">
                  <a:moveTo>
                    <a:pt x="2355" y="0"/>
                  </a:moveTo>
                  <a:cubicBezTo>
                    <a:pt x="2173" y="292"/>
                    <a:pt x="2008" y="621"/>
                    <a:pt x="1881" y="931"/>
                  </a:cubicBezTo>
                  <a:cubicBezTo>
                    <a:pt x="1169" y="2465"/>
                    <a:pt x="767" y="4126"/>
                    <a:pt x="658" y="5805"/>
                  </a:cubicBezTo>
                  <a:cubicBezTo>
                    <a:pt x="548" y="8215"/>
                    <a:pt x="0" y="25320"/>
                    <a:pt x="0" y="25320"/>
                  </a:cubicBezTo>
                  <a:lnTo>
                    <a:pt x="10497" y="25320"/>
                  </a:lnTo>
                  <a:cubicBezTo>
                    <a:pt x="10497" y="25320"/>
                    <a:pt x="10333" y="7357"/>
                    <a:pt x="9931" y="4874"/>
                  </a:cubicBezTo>
                  <a:cubicBezTo>
                    <a:pt x="9712" y="3523"/>
                    <a:pt x="9347" y="2209"/>
                    <a:pt x="8854" y="931"/>
                  </a:cubicBezTo>
                  <a:cubicBezTo>
                    <a:pt x="8635" y="347"/>
                    <a:pt x="8489" y="0"/>
                    <a:pt x="8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17"/>
            <p:cNvSpPr/>
            <p:nvPr/>
          </p:nvSpPr>
          <p:spPr>
            <a:xfrm>
              <a:off x="6881233" y="2632950"/>
              <a:ext cx="503793" cy="59221"/>
            </a:xfrm>
            <a:custGeom>
              <a:avLst/>
              <a:gdLst/>
              <a:ahLst/>
              <a:cxnLst/>
              <a:rect l="l" t="t" r="r" b="b"/>
              <a:pathLst>
                <a:path w="6993" h="822" extrusionOk="0">
                  <a:moveTo>
                    <a:pt x="493" y="0"/>
                  </a:moveTo>
                  <a:cubicBezTo>
                    <a:pt x="311" y="274"/>
                    <a:pt x="146" y="548"/>
                    <a:pt x="0" y="822"/>
                  </a:cubicBezTo>
                  <a:lnTo>
                    <a:pt x="6992" y="822"/>
                  </a:lnTo>
                  <a:cubicBezTo>
                    <a:pt x="6773" y="310"/>
                    <a:pt x="6627" y="0"/>
                    <a:pt x="6627"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17"/>
            <p:cNvSpPr/>
            <p:nvPr/>
          </p:nvSpPr>
          <p:spPr>
            <a:xfrm>
              <a:off x="7262632" y="2632950"/>
              <a:ext cx="14553" cy="85517"/>
            </a:xfrm>
            <a:custGeom>
              <a:avLst/>
              <a:gdLst/>
              <a:ahLst/>
              <a:cxnLst/>
              <a:rect l="l" t="t" r="r" b="b"/>
              <a:pathLst>
                <a:path w="202" h="1187" extrusionOk="0">
                  <a:moveTo>
                    <a:pt x="0" y="0"/>
                  </a:moveTo>
                  <a:lnTo>
                    <a:pt x="37" y="822"/>
                  </a:lnTo>
                  <a:lnTo>
                    <a:pt x="55" y="1187"/>
                  </a:lnTo>
                  <a:lnTo>
                    <a:pt x="201" y="1187"/>
                  </a:lnTo>
                  <a:lnTo>
                    <a:pt x="183" y="822"/>
                  </a:lnTo>
                  <a:lnTo>
                    <a:pt x="1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17"/>
            <p:cNvSpPr/>
            <p:nvPr/>
          </p:nvSpPr>
          <p:spPr>
            <a:xfrm>
              <a:off x="6915454" y="2632950"/>
              <a:ext cx="14481" cy="85517"/>
            </a:xfrm>
            <a:custGeom>
              <a:avLst/>
              <a:gdLst/>
              <a:ahLst/>
              <a:cxnLst/>
              <a:rect l="l" t="t" r="r" b="b"/>
              <a:pathLst>
                <a:path w="201" h="1187" extrusionOk="0">
                  <a:moveTo>
                    <a:pt x="55" y="0"/>
                  </a:moveTo>
                  <a:lnTo>
                    <a:pt x="18" y="822"/>
                  </a:lnTo>
                  <a:lnTo>
                    <a:pt x="0" y="1187"/>
                  </a:lnTo>
                  <a:lnTo>
                    <a:pt x="146" y="1187"/>
                  </a:lnTo>
                  <a:lnTo>
                    <a:pt x="164" y="822"/>
                  </a:ln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17"/>
            <p:cNvSpPr/>
            <p:nvPr/>
          </p:nvSpPr>
          <p:spPr>
            <a:xfrm>
              <a:off x="7061414" y="3114280"/>
              <a:ext cx="21108" cy="1331031"/>
            </a:xfrm>
            <a:custGeom>
              <a:avLst/>
              <a:gdLst/>
              <a:ahLst/>
              <a:cxnLst/>
              <a:rect l="l" t="t" r="r" b="b"/>
              <a:pathLst>
                <a:path w="293" h="18475" extrusionOk="0">
                  <a:moveTo>
                    <a:pt x="219" y="0"/>
                  </a:moveTo>
                  <a:cubicBezTo>
                    <a:pt x="183" y="0"/>
                    <a:pt x="165" y="37"/>
                    <a:pt x="165" y="92"/>
                  </a:cubicBezTo>
                  <a:lnTo>
                    <a:pt x="0" y="18402"/>
                  </a:lnTo>
                  <a:cubicBezTo>
                    <a:pt x="0" y="18438"/>
                    <a:pt x="37" y="18475"/>
                    <a:pt x="73" y="18475"/>
                  </a:cubicBezTo>
                  <a:cubicBezTo>
                    <a:pt x="110" y="18475"/>
                    <a:pt x="146" y="18438"/>
                    <a:pt x="146" y="18402"/>
                  </a:cubicBezTo>
                  <a:lnTo>
                    <a:pt x="292" y="92"/>
                  </a:lnTo>
                  <a:cubicBezTo>
                    <a:pt x="292" y="55"/>
                    <a:pt x="274" y="19"/>
                    <a:pt x="219"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17"/>
            <p:cNvSpPr/>
            <p:nvPr/>
          </p:nvSpPr>
          <p:spPr>
            <a:xfrm>
              <a:off x="7361260" y="2037501"/>
              <a:ext cx="278877" cy="441780"/>
            </a:xfrm>
            <a:custGeom>
              <a:avLst/>
              <a:gdLst/>
              <a:ahLst/>
              <a:cxnLst/>
              <a:rect l="l" t="t" r="r" b="b"/>
              <a:pathLst>
                <a:path w="3871" h="6132" extrusionOk="0">
                  <a:moveTo>
                    <a:pt x="1297" y="0"/>
                  </a:moveTo>
                  <a:cubicBezTo>
                    <a:pt x="859" y="0"/>
                    <a:pt x="374" y="213"/>
                    <a:pt x="1" y="945"/>
                  </a:cubicBezTo>
                  <a:cubicBezTo>
                    <a:pt x="1" y="945"/>
                    <a:pt x="786" y="4139"/>
                    <a:pt x="1625" y="5600"/>
                  </a:cubicBezTo>
                  <a:cubicBezTo>
                    <a:pt x="1625" y="5600"/>
                    <a:pt x="2334" y="6131"/>
                    <a:pt x="3113" y="6131"/>
                  </a:cubicBezTo>
                  <a:cubicBezTo>
                    <a:pt x="3366" y="6131"/>
                    <a:pt x="3625" y="6076"/>
                    <a:pt x="3871" y="5928"/>
                  </a:cubicBezTo>
                  <a:cubicBezTo>
                    <a:pt x="3871" y="5928"/>
                    <a:pt x="3652" y="2734"/>
                    <a:pt x="2428" y="415"/>
                  </a:cubicBezTo>
                  <a:cubicBezTo>
                    <a:pt x="2428" y="415"/>
                    <a:pt x="1908" y="0"/>
                    <a:pt x="1297"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17"/>
            <p:cNvSpPr/>
            <p:nvPr/>
          </p:nvSpPr>
          <p:spPr>
            <a:xfrm>
              <a:off x="6569500" y="1834047"/>
              <a:ext cx="446519" cy="578017"/>
            </a:xfrm>
            <a:custGeom>
              <a:avLst/>
              <a:gdLst/>
              <a:ahLst/>
              <a:cxnLst/>
              <a:rect l="l" t="t" r="r" b="b"/>
              <a:pathLst>
                <a:path w="6198" h="8023" extrusionOk="0">
                  <a:moveTo>
                    <a:pt x="4953" y="0"/>
                  </a:moveTo>
                  <a:cubicBezTo>
                    <a:pt x="4441" y="0"/>
                    <a:pt x="3920" y="198"/>
                    <a:pt x="3871" y="264"/>
                  </a:cubicBezTo>
                  <a:cubicBezTo>
                    <a:pt x="3159" y="702"/>
                    <a:pt x="2192" y="2527"/>
                    <a:pt x="749" y="5558"/>
                  </a:cubicBezTo>
                  <a:cubicBezTo>
                    <a:pt x="421" y="6233"/>
                    <a:pt x="165" y="6927"/>
                    <a:pt x="1" y="7657"/>
                  </a:cubicBezTo>
                  <a:cubicBezTo>
                    <a:pt x="354" y="7901"/>
                    <a:pt x="764" y="8022"/>
                    <a:pt x="1181" y="8022"/>
                  </a:cubicBezTo>
                  <a:cubicBezTo>
                    <a:pt x="1390" y="8022"/>
                    <a:pt x="1601" y="7992"/>
                    <a:pt x="1808" y="7931"/>
                  </a:cubicBezTo>
                  <a:cubicBezTo>
                    <a:pt x="2958" y="7109"/>
                    <a:pt x="5788" y="2254"/>
                    <a:pt x="5916" y="1505"/>
                  </a:cubicBezTo>
                  <a:cubicBezTo>
                    <a:pt x="6197" y="298"/>
                    <a:pt x="5581" y="0"/>
                    <a:pt x="4953"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17"/>
            <p:cNvSpPr/>
            <p:nvPr/>
          </p:nvSpPr>
          <p:spPr>
            <a:xfrm>
              <a:off x="6616905" y="1817333"/>
              <a:ext cx="438018" cy="517139"/>
            </a:xfrm>
            <a:custGeom>
              <a:avLst/>
              <a:gdLst/>
              <a:ahLst/>
              <a:cxnLst/>
              <a:rect l="l" t="t" r="r" b="b"/>
              <a:pathLst>
                <a:path w="6080" h="7178" extrusionOk="0">
                  <a:moveTo>
                    <a:pt x="4170" y="1"/>
                  </a:moveTo>
                  <a:cubicBezTo>
                    <a:pt x="3543" y="1"/>
                    <a:pt x="2940" y="317"/>
                    <a:pt x="2592" y="879"/>
                  </a:cubicBezTo>
                  <a:cubicBezTo>
                    <a:pt x="1625" y="2267"/>
                    <a:pt x="749" y="3709"/>
                    <a:pt x="0" y="5224"/>
                  </a:cubicBezTo>
                  <a:cubicBezTo>
                    <a:pt x="676" y="5918"/>
                    <a:pt x="2428" y="7177"/>
                    <a:pt x="3761" y="7177"/>
                  </a:cubicBezTo>
                  <a:lnTo>
                    <a:pt x="5897" y="1591"/>
                  </a:lnTo>
                  <a:cubicBezTo>
                    <a:pt x="6079" y="423"/>
                    <a:pt x="4856" y="131"/>
                    <a:pt x="4856" y="131"/>
                  </a:cubicBezTo>
                  <a:cubicBezTo>
                    <a:pt x="4632" y="43"/>
                    <a:pt x="4399" y="1"/>
                    <a:pt x="4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17"/>
            <p:cNvSpPr/>
            <p:nvPr/>
          </p:nvSpPr>
          <p:spPr>
            <a:xfrm>
              <a:off x="6758903" y="1774106"/>
              <a:ext cx="714229" cy="1241840"/>
            </a:xfrm>
            <a:custGeom>
              <a:avLst/>
              <a:gdLst/>
              <a:ahLst/>
              <a:cxnLst/>
              <a:rect l="l" t="t" r="r" b="b"/>
              <a:pathLst>
                <a:path w="9914" h="17237" extrusionOk="0">
                  <a:moveTo>
                    <a:pt x="3670" y="1"/>
                  </a:moveTo>
                  <a:lnTo>
                    <a:pt x="1753" y="694"/>
                  </a:lnTo>
                  <a:cubicBezTo>
                    <a:pt x="1133" y="1096"/>
                    <a:pt x="749" y="1771"/>
                    <a:pt x="749" y="2520"/>
                  </a:cubicBezTo>
                  <a:lnTo>
                    <a:pt x="749" y="7759"/>
                  </a:lnTo>
                  <a:lnTo>
                    <a:pt x="749" y="7777"/>
                  </a:lnTo>
                  <a:cubicBezTo>
                    <a:pt x="658" y="9128"/>
                    <a:pt x="475" y="10169"/>
                    <a:pt x="402" y="11501"/>
                  </a:cubicBezTo>
                  <a:cubicBezTo>
                    <a:pt x="348" y="12304"/>
                    <a:pt x="129" y="13747"/>
                    <a:pt x="1" y="15974"/>
                  </a:cubicBezTo>
                  <a:cubicBezTo>
                    <a:pt x="1" y="15974"/>
                    <a:pt x="1336" y="17237"/>
                    <a:pt x="5107" y="17237"/>
                  </a:cubicBezTo>
                  <a:cubicBezTo>
                    <a:pt x="6364" y="17237"/>
                    <a:pt x="7891" y="17096"/>
                    <a:pt x="9731" y="16722"/>
                  </a:cubicBezTo>
                  <a:cubicBezTo>
                    <a:pt x="9676" y="16394"/>
                    <a:pt x="9402" y="14532"/>
                    <a:pt x="9384" y="14203"/>
                  </a:cubicBezTo>
                  <a:lnTo>
                    <a:pt x="9220" y="11410"/>
                  </a:lnTo>
                  <a:cubicBezTo>
                    <a:pt x="9147" y="10187"/>
                    <a:pt x="9256" y="8781"/>
                    <a:pt x="9000" y="7576"/>
                  </a:cubicBezTo>
                  <a:lnTo>
                    <a:pt x="9694" y="2574"/>
                  </a:lnTo>
                  <a:cubicBezTo>
                    <a:pt x="9913" y="1570"/>
                    <a:pt x="9037" y="986"/>
                    <a:pt x="9037" y="986"/>
                  </a:cubicBezTo>
                  <a:lnTo>
                    <a:pt x="6627" y="1"/>
                  </a:lnTo>
                  <a:lnTo>
                    <a:pt x="4583" y="1570"/>
                  </a:lnTo>
                  <a:lnTo>
                    <a:pt x="36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17"/>
            <p:cNvSpPr/>
            <p:nvPr/>
          </p:nvSpPr>
          <p:spPr>
            <a:xfrm>
              <a:off x="6569500" y="2325680"/>
              <a:ext cx="293357" cy="448048"/>
            </a:xfrm>
            <a:custGeom>
              <a:avLst/>
              <a:gdLst/>
              <a:ahLst/>
              <a:cxnLst/>
              <a:rect l="l" t="t" r="r" b="b"/>
              <a:pathLst>
                <a:path w="4072" h="6219" extrusionOk="0">
                  <a:moveTo>
                    <a:pt x="1130" y="0"/>
                  </a:moveTo>
                  <a:cubicBezTo>
                    <a:pt x="708" y="0"/>
                    <a:pt x="270" y="190"/>
                    <a:pt x="1" y="833"/>
                  </a:cubicBezTo>
                  <a:cubicBezTo>
                    <a:pt x="384" y="3097"/>
                    <a:pt x="1644" y="4338"/>
                    <a:pt x="3561" y="6218"/>
                  </a:cubicBezTo>
                  <a:lnTo>
                    <a:pt x="4072" y="5598"/>
                  </a:lnTo>
                  <a:cubicBezTo>
                    <a:pt x="3433" y="4813"/>
                    <a:pt x="2192" y="1253"/>
                    <a:pt x="2319" y="395"/>
                  </a:cubicBezTo>
                  <a:cubicBezTo>
                    <a:pt x="2319" y="395"/>
                    <a:pt x="1740" y="0"/>
                    <a:pt x="1130"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17"/>
            <p:cNvSpPr/>
            <p:nvPr/>
          </p:nvSpPr>
          <p:spPr>
            <a:xfrm>
              <a:off x="7300743" y="2386990"/>
              <a:ext cx="339392" cy="390700"/>
            </a:xfrm>
            <a:custGeom>
              <a:avLst/>
              <a:gdLst/>
              <a:ahLst/>
              <a:cxnLst/>
              <a:rect l="l" t="t" r="r" b="b"/>
              <a:pathLst>
                <a:path w="4711" h="5423" extrusionOk="0">
                  <a:moveTo>
                    <a:pt x="3688" y="1"/>
                  </a:moveTo>
                  <a:cubicBezTo>
                    <a:pt x="3104" y="1"/>
                    <a:pt x="2494" y="392"/>
                    <a:pt x="2483" y="402"/>
                  </a:cubicBezTo>
                  <a:cubicBezTo>
                    <a:pt x="2410" y="2282"/>
                    <a:pt x="457" y="4400"/>
                    <a:pt x="1" y="4838"/>
                  </a:cubicBezTo>
                  <a:lnTo>
                    <a:pt x="348" y="5422"/>
                  </a:lnTo>
                  <a:cubicBezTo>
                    <a:pt x="2794" y="3852"/>
                    <a:pt x="3798" y="2958"/>
                    <a:pt x="4711" y="1077"/>
                  </a:cubicBezTo>
                  <a:cubicBezTo>
                    <a:pt x="4583" y="238"/>
                    <a:pt x="4143" y="1"/>
                    <a:pt x="3688" y="1"/>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17"/>
            <p:cNvSpPr/>
            <p:nvPr/>
          </p:nvSpPr>
          <p:spPr>
            <a:xfrm>
              <a:off x="7152693" y="2731579"/>
              <a:ext cx="187599" cy="157202"/>
            </a:xfrm>
            <a:custGeom>
              <a:avLst/>
              <a:gdLst/>
              <a:ahLst/>
              <a:cxnLst/>
              <a:rect l="l" t="t" r="r" b="b"/>
              <a:pathLst>
                <a:path w="2604" h="2182" extrusionOk="0">
                  <a:moveTo>
                    <a:pt x="1490" y="0"/>
                  </a:moveTo>
                  <a:lnTo>
                    <a:pt x="650" y="18"/>
                  </a:lnTo>
                  <a:cubicBezTo>
                    <a:pt x="614" y="329"/>
                    <a:pt x="1198" y="365"/>
                    <a:pt x="1198" y="365"/>
                  </a:cubicBezTo>
                  <a:cubicBezTo>
                    <a:pt x="942" y="712"/>
                    <a:pt x="687" y="1022"/>
                    <a:pt x="413" y="1333"/>
                  </a:cubicBezTo>
                  <a:cubicBezTo>
                    <a:pt x="285" y="1461"/>
                    <a:pt x="176" y="1607"/>
                    <a:pt x="66" y="1753"/>
                  </a:cubicBezTo>
                  <a:cubicBezTo>
                    <a:pt x="66" y="1753"/>
                    <a:pt x="0" y="1900"/>
                    <a:pt x="149" y="1900"/>
                  </a:cubicBezTo>
                  <a:cubicBezTo>
                    <a:pt x="157" y="1900"/>
                    <a:pt x="166" y="1900"/>
                    <a:pt x="176" y="1899"/>
                  </a:cubicBezTo>
                  <a:lnTo>
                    <a:pt x="176" y="1899"/>
                  </a:lnTo>
                  <a:cubicBezTo>
                    <a:pt x="48" y="2100"/>
                    <a:pt x="285" y="2118"/>
                    <a:pt x="285" y="2118"/>
                  </a:cubicBezTo>
                  <a:cubicBezTo>
                    <a:pt x="340" y="2089"/>
                    <a:pt x="395" y="2059"/>
                    <a:pt x="449" y="2028"/>
                  </a:cubicBezTo>
                  <a:lnTo>
                    <a:pt x="449" y="2028"/>
                  </a:lnTo>
                  <a:cubicBezTo>
                    <a:pt x="413" y="2173"/>
                    <a:pt x="486" y="2173"/>
                    <a:pt x="486" y="2173"/>
                  </a:cubicBezTo>
                  <a:cubicBezTo>
                    <a:pt x="513" y="2179"/>
                    <a:pt x="541" y="2182"/>
                    <a:pt x="570" y="2182"/>
                  </a:cubicBezTo>
                  <a:cubicBezTo>
                    <a:pt x="676" y="2182"/>
                    <a:pt x="793" y="2142"/>
                    <a:pt x="907" y="2085"/>
                  </a:cubicBezTo>
                  <a:lnTo>
                    <a:pt x="907" y="2085"/>
                  </a:lnTo>
                  <a:cubicBezTo>
                    <a:pt x="856" y="2153"/>
                    <a:pt x="866" y="2179"/>
                    <a:pt x="910" y="2179"/>
                  </a:cubicBezTo>
                  <a:cubicBezTo>
                    <a:pt x="1036" y="2179"/>
                    <a:pt x="1435" y="1972"/>
                    <a:pt x="1435" y="1972"/>
                  </a:cubicBezTo>
                  <a:cubicBezTo>
                    <a:pt x="1745" y="1734"/>
                    <a:pt x="2001" y="1479"/>
                    <a:pt x="2238" y="1169"/>
                  </a:cubicBezTo>
                  <a:lnTo>
                    <a:pt x="2603" y="402"/>
                  </a:lnTo>
                  <a:lnTo>
                    <a:pt x="2311" y="37"/>
                  </a:lnTo>
                  <a:lnTo>
                    <a:pt x="1490" y="0"/>
                  </a:ln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17"/>
            <p:cNvSpPr/>
            <p:nvPr/>
          </p:nvSpPr>
          <p:spPr>
            <a:xfrm>
              <a:off x="7265226" y="1841180"/>
              <a:ext cx="365688" cy="477514"/>
            </a:xfrm>
            <a:custGeom>
              <a:avLst/>
              <a:gdLst/>
              <a:ahLst/>
              <a:cxnLst/>
              <a:rect l="l" t="t" r="r" b="b"/>
              <a:pathLst>
                <a:path w="5076" h="6628" extrusionOk="0">
                  <a:moveTo>
                    <a:pt x="1881" y="1"/>
                  </a:moveTo>
                  <a:cubicBezTo>
                    <a:pt x="1881" y="1"/>
                    <a:pt x="1" y="932"/>
                    <a:pt x="877" y="3469"/>
                  </a:cubicBezTo>
                  <a:cubicBezTo>
                    <a:pt x="877" y="3469"/>
                    <a:pt x="1480" y="5057"/>
                    <a:pt x="1972" y="6627"/>
                  </a:cubicBezTo>
                  <a:cubicBezTo>
                    <a:pt x="3104" y="6481"/>
                    <a:pt x="4181" y="6006"/>
                    <a:pt x="5076" y="5276"/>
                  </a:cubicBezTo>
                  <a:cubicBezTo>
                    <a:pt x="4273" y="2958"/>
                    <a:pt x="3634" y="329"/>
                    <a:pt x="1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17"/>
            <p:cNvSpPr/>
            <p:nvPr/>
          </p:nvSpPr>
          <p:spPr>
            <a:xfrm>
              <a:off x="6818123" y="2728914"/>
              <a:ext cx="187599" cy="157562"/>
            </a:xfrm>
            <a:custGeom>
              <a:avLst/>
              <a:gdLst/>
              <a:ahLst/>
              <a:cxnLst/>
              <a:rect l="l" t="t" r="r" b="b"/>
              <a:pathLst>
                <a:path w="2604" h="2187" extrusionOk="0">
                  <a:moveTo>
                    <a:pt x="1114" y="1"/>
                  </a:moveTo>
                  <a:lnTo>
                    <a:pt x="292" y="55"/>
                  </a:lnTo>
                  <a:lnTo>
                    <a:pt x="0" y="402"/>
                  </a:lnTo>
                  <a:lnTo>
                    <a:pt x="365" y="1169"/>
                  </a:lnTo>
                  <a:cubicBezTo>
                    <a:pt x="603" y="1461"/>
                    <a:pt x="858" y="1735"/>
                    <a:pt x="1169" y="1954"/>
                  </a:cubicBezTo>
                  <a:cubicBezTo>
                    <a:pt x="1169" y="1954"/>
                    <a:pt x="1578" y="2174"/>
                    <a:pt x="1698" y="2174"/>
                  </a:cubicBezTo>
                  <a:cubicBezTo>
                    <a:pt x="1733" y="2174"/>
                    <a:pt x="1744" y="2155"/>
                    <a:pt x="1711" y="2105"/>
                  </a:cubicBezTo>
                  <a:lnTo>
                    <a:pt x="1711" y="2105"/>
                  </a:lnTo>
                  <a:cubicBezTo>
                    <a:pt x="1815" y="2154"/>
                    <a:pt x="1921" y="2186"/>
                    <a:pt x="2017" y="2186"/>
                  </a:cubicBezTo>
                  <a:cubicBezTo>
                    <a:pt x="2052" y="2186"/>
                    <a:pt x="2086" y="2182"/>
                    <a:pt x="2118" y="2173"/>
                  </a:cubicBezTo>
                  <a:cubicBezTo>
                    <a:pt x="2118" y="2173"/>
                    <a:pt x="2190" y="2173"/>
                    <a:pt x="2155" y="2047"/>
                  </a:cubicBezTo>
                  <a:lnTo>
                    <a:pt x="2155" y="2047"/>
                  </a:lnTo>
                  <a:cubicBezTo>
                    <a:pt x="2209" y="2078"/>
                    <a:pt x="2263" y="2108"/>
                    <a:pt x="2319" y="2137"/>
                  </a:cubicBezTo>
                  <a:cubicBezTo>
                    <a:pt x="2319" y="2137"/>
                    <a:pt x="2556" y="2118"/>
                    <a:pt x="2428" y="1917"/>
                  </a:cubicBezTo>
                  <a:lnTo>
                    <a:pt x="2428" y="1917"/>
                  </a:lnTo>
                  <a:cubicBezTo>
                    <a:pt x="2438" y="1918"/>
                    <a:pt x="2447" y="1919"/>
                    <a:pt x="2455" y="1919"/>
                  </a:cubicBezTo>
                  <a:cubicBezTo>
                    <a:pt x="2603" y="1919"/>
                    <a:pt x="2538" y="1771"/>
                    <a:pt x="2538" y="1771"/>
                  </a:cubicBezTo>
                  <a:cubicBezTo>
                    <a:pt x="2428" y="1625"/>
                    <a:pt x="2319" y="1479"/>
                    <a:pt x="2191" y="1352"/>
                  </a:cubicBezTo>
                  <a:cubicBezTo>
                    <a:pt x="1917" y="1041"/>
                    <a:pt x="1661" y="713"/>
                    <a:pt x="1406" y="384"/>
                  </a:cubicBezTo>
                  <a:cubicBezTo>
                    <a:pt x="1406" y="384"/>
                    <a:pt x="1990" y="348"/>
                    <a:pt x="1953" y="37"/>
                  </a:cubicBezTo>
                  <a:lnTo>
                    <a:pt x="1114" y="1"/>
                  </a:ln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17"/>
            <p:cNvSpPr/>
            <p:nvPr/>
          </p:nvSpPr>
          <p:spPr>
            <a:xfrm>
              <a:off x="7139005" y="2703914"/>
              <a:ext cx="218361" cy="261739"/>
            </a:xfrm>
            <a:custGeom>
              <a:avLst/>
              <a:gdLst/>
              <a:ahLst/>
              <a:cxnLst/>
              <a:rect l="l" t="t" r="r" b="b"/>
              <a:pathLst>
                <a:path w="3031" h="3633" extrusionOk="0">
                  <a:moveTo>
                    <a:pt x="676" y="1"/>
                  </a:moveTo>
                  <a:cubicBezTo>
                    <a:pt x="603" y="384"/>
                    <a:pt x="439" y="768"/>
                    <a:pt x="329" y="1133"/>
                  </a:cubicBezTo>
                  <a:cubicBezTo>
                    <a:pt x="219" y="1498"/>
                    <a:pt x="128" y="1808"/>
                    <a:pt x="19" y="2137"/>
                  </a:cubicBezTo>
                  <a:cubicBezTo>
                    <a:pt x="0" y="2210"/>
                    <a:pt x="0" y="2264"/>
                    <a:pt x="0" y="2337"/>
                  </a:cubicBezTo>
                  <a:cubicBezTo>
                    <a:pt x="19" y="2447"/>
                    <a:pt x="128" y="2538"/>
                    <a:pt x="238" y="2666"/>
                  </a:cubicBezTo>
                  <a:cubicBezTo>
                    <a:pt x="347" y="2794"/>
                    <a:pt x="439" y="2903"/>
                    <a:pt x="548" y="3013"/>
                  </a:cubicBezTo>
                  <a:cubicBezTo>
                    <a:pt x="712" y="3232"/>
                    <a:pt x="913" y="3433"/>
                    <a:pt x="1132" y="3615"/>
                  </a:cubicBezTo>
                  <a:cubicBezTo>
                    <a:pt x="1154" y="3628"/>
                    <a:pt x="1181" y="3633"/>
                    <a:pt x="1212" y="3633"/>
                  </a:cubicBezTo>
                  <a:cubicBezTo>
                    <a:pt x="1413" y="3633"/>
                    <a:pt x="1772" y="3407"/>
                    <a:pt x="1899" y="3360"/>
                  </a:cubicBezTo>
                  <a:cubicBezTo>
                    <a:pt x="2100" y="3269"/>
                    <a:pt x="2301" y="3159"/>
                    <a:pt x="2483" y="3049"/>
                  </a:cubicBezTo>
                  <a:cubicBezTo>
                    <a:pt x="2629" y="2940"/>
                    <a:pt x="2629" y="2630"/>
                    <a:pt x="2647" y="2465"/>
                  </a:cubicBezTo>
                  <a:cubicBezTo>
                    <a:pt x="2702" y="2264"/>
                    <a:pt x="2757" y="2064"/>
                    <a:pt x="2793" y="1863"/>
                  </a:cubicBezTo>
                  <a:cubicBezTo>
                    <a:pt x="2885" y="1461"/>
                    <a:pt x="2958" y="1078"/>
                    <a:pt x="3031" y="676"/>
                  </a:cubicBezTo>
                  <a:cubicBezTo>
                    <a:pt x="2209" y="640"/>
                    <a:pt x="1315" y="457"/>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17"/>
            <p:cNvSpPr/>
            <p:nvPr/>
          </p:nvSpPr>
          <p:spPr>
            <a:xfrm>
              <a:off x="6816754" y="2692099"/>
              <a:ext cx="240766" cy="251293"/>
            </a:xfrm>
            <a:custGeom>
              <a:avLst/>
              <a:gdLst/>
              <a:ahLst/>
              <a:cxnLst/>
              <a:rect l="l" t="t" r="r" b="b"/>
              <a:pathLst>
                <a:path w="3342" h="3488" extrusionOk="0">
                  <a:moveTo>
                    <a:pt x="2265" y="1"/>
                  </a:moveTo>
                  <a:cubicBezTo>
                    <a:pt x="1589" y="475"/>
                    <a:pt x="786" y="877"/>
                    <a:pt x="1" y="913"/>
                  </a:cubicBezTo>
                  <a:cubicBezTo>
                    <a:pt x="165" y="1260"/>
                    <a:pt x="257" y="1662"/>
                    <a:pt x="403" y="2027"/>
                  </a:cubicBezTo>
                  <a:cubicBezTo>
                    <a:pt x="549" y="2374"/>
                    <a:pt x="676" y="2684"/>
                    <a:pt x="786" y="3013"/>
                  </a:cubicBezTo>
                  <a:cubicBezTo>
                    <a:pt x="822" y="3067"/>
                    <a:pt x="841" y="3122"/>
                    <a:pt x="895" y="3177"/>
                  </a:cubicBezTo>
                  <a:cubicBezTo>
                    <a:pt x="1005" y="3250"/>
                    <a:pt x="1151" y="3286"/>
                    <a:pt x="1279" y="3305"/>
                  </a:cubicBezTo>
                  <a:cubicBezTo>
                    <a:pt x="1425" y="3323"/>
                    <a:pt x="1589" y="3341"/>
                    <a:pt x="1735" y="3378"/>
                  </a:cubicBezTo>
                  <a:cubicBezTo>
                    <a:pt x="2009" y="3433"/>
                    <a:pt x="2283" y="3487"/>
                    <a:pt x="2575" y="3487"/>
                  </a:cubicBezTo>
                  <a:cubicBezTo>
                    <a:pt x="2757" y="3469"/>
                    <a:pt x="2958" y="2958"/>
                    <a:pt x="3031" y="2812"/>
                  </a:cubicBezTo>
                  <a:cubicBezTo>
                    <a:pt x="3141" y="2611"/>
                    <a:pt x="3232" y="2410"/>
                    <a:pt x="3305" y="2209"/>
                  </a:cubicBezTo>
                  <a:cubicBezTo>
                    <a:pt x="3342" y="2045"/>
                    <a:pt x="3141" y="1790"/>
                    <a:pt x="3068" y="1644"/>
                  </a:cubicBezTo>
                  <a:lnTo>
                    <a:pt x="2794" y="1078"/>
                  </a:lnTo>
                  <a:cubicBezTo>
                    <a:pt x="2611" y="712"/>
                    <a:pt x="2429" y="366"/>
                    <a:pt x="2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17"/>
            <p:cNvSpPr/>
            <p:nvPr/>
          </p:nvSpPr>
          <p:spPr>
            <a:xfrm>
              <a:off x="6598462" y="4457048"/>
              <a:ext cx="473535" cy="147404"/>
            </a:xfrm>
            <a:custGeom>
              <a:avLst/>
              <a:gdLst/>
              <a:ahLst/>
              <a:cxnLst/>
              <a:rect l="l" t="t" r="r" b="b"/>
              <a:pathLst>
                <a:path w="6573" h="2046" extrusionOk="0">
                  <a:moveTo>
                    <a:pt x="2429" y="1"/>
                  </a:moveTo>
                  <a:lnTo>
                    <a:pt x="311" y="1388"/>
                  </a:lnTo>
                  <a:cubicBezTo>
                    <a:pt x="1" y="1571"/>
                    <a:pt x="128" y="2045"/>
                    <a:pt x="493" y="2045"/>
                  </a:cubicBezTo>
                  <a:lnTo>
                    <a:pt x="6207" y="2045"/>
                  </a:lnTo>
                  <a:cubicBezTo>
                    <a:pt x="6408" y="2045"/>
                    <a:pt x="6572" y="1881"/>
                    <a:pt x="6572" y="1680"/>
                  </a:cubicBezTo>
                  <a:lnTo>
                    <a:pt x="65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17"/>
            <p:cNvSpPr/>
            <p:nvPr/>
          </p:nvSpPr>
          <p:spPr>
            <a:xfrm>
              <a:off x="6969342" y="4457048"/>
              <a:ext cx="474832" cy="147404"/>
            </a:xfrm>
            <a:custGeom>
              <a:avLst/>
              <a:gdLst/>
              <a:ahLst/>
              <a:cxnLst/>
              <a:rect l="l" t="t" r="r" b="b"/>
              <a:pathLst>
                <a:path w="6591" h="2046" extrusionOk="0">
                  <a:moveTo>
                    <a:pt x="2447" y="1"/>
                  </a:moveTo>
                  <a:lnTo>
                    <a:pt x="311" y="1388"/>
                  </a:lnTo>
                  <a:cubicBezTo>
                    <a:pt x="1" y="1571"/>
                    <a:pt x="147" y="2045"/>
                    <a:pt x="512" y="2045"/>
                  </a:cubicBezTo>
                  <a:lnTo>
                    <a:pt x="6226" y="2045"/>
                  </a:lnTo>
                  <a:cubicBezTo>
                    <a:pt x="6426" y="2045"/>
                    <a:pt x="6591" y="1881"/>
                    <a:pt x="6591" y="1680"/>
                  </a:cubicBezTo>
                  <a:lnTo>
                    <a:pt x="6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17"/>
            <p:cNvSpPr/>
            <p:nvPr/>
          </p:nvSpPr>
          <p:spPr>
            <a:xfrm>
              <a:off x="7001042" y="1691111"/>
              <a:ext cx="82921" cy="29322"/>
            </a:xfrm>
            <a:custGeom>
              <a:avLst/>
              <a:gdLst/>
              <a:ahLst/>
              <a:cxnLst/>
              <a:rect l="l" t="t" r="r" b="b"/>
              <a:pathLst>
                <a:path w="1151" h="407" extrusionOk="0">
                  <a:moveTo>
                    <a:pt x="95" y="1"/>
                  </a:moveTo>
                  <a:cubicBezTo>
                    <a:pt x="60" y="1"/>
                    <a:pt x="30" y="7"/>
                    <a:pt x="19" y="40"/>
                  </a:cubicBezTo>
                  <a:cubicBezTo>
                    <a:pt x="0" y="95"/>
                    <a:pt x="37" y="150"/>
                    <a:pt x="73" y="186"/>
                  </a:cubicBezTo>
                  <a:cubicBezTo>
                    <a:pt x="171" y="333"/>
                    <a:pt x="341" y="407"/>
                    <a:pt x="523" y="407"/>
                  </a:cubicBezTo>
                  <a:cubicBezTo>
                    <a:pt x="751" y="407"/>
                    <a:pt x="998" y="292"/>
                    <a:pt x="1150" y="59"/>
                  </a:cubicBezTo>
                  <a:cubicBezTo>
                    <a:pt x="822" y="22"/>
                    <a:pt x="493" y="4"/>
                    <a:pt x="165" y="4"/>
                  </a:cubicBezTo>
                  <a:cubicBezTo>
                    <a:pt x="143" y="4"/>
                    <a:pt x="118"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17"/>
            <p:cNvSpPr/>
            <p:nvPr/>
          </p:nvSpPr>
          <p:spPr>
            <a:xfrm>
              <a:off x="7029391" y="1616112"/>
              <a:ext cx="31266" cy="42939"/>
            </a:xfrm>
            <a:custGeom>
              <a:avLst/>
              <a:gdLst/>
              <a:ahLst/>
              <a:cxnLst/>
              <a:rect l="l" t="t" r="r" b="b"/>
              <a:pathLst>
                <a:path w="434" h="596" extrusionOk="0">
                  <a:moveTo>
                    <a:pt x="104" y="0"/>
                  </a:moveTo>
                  <a:cubicBezTo>
                    <a:pt x="50" y="91"/>
                    <a:pt x="31" y="201"/>
                    <a:pt x="31" y="310"/>
                  </a:cubicBezTo>
                  <a:cubicBezTo>
                    <a:pt x="0" y="467"/>
                    <a:pt x="116" y="596"/>
                    <a:pt x="253" y="596"/>
                  </a:cubicBezTo>
                  <a:cubicBezTo>
                    <a:pt x="276" y="596"/>
                    <a:pt x="300" y="592"/>
                    <a:pt x="324" y="584"/>
                  </a:cubicBezTo>
                  <a:cubicBezTo>
                    <a:pt x="378" y="584"/>
                    <a:pt x="433" y="584"/>
                    <a:pt x="433" y="529"/>
                  </a:cubicBezTo>
                  <a:cubicBezTo>
                    <a:pt x="433" y="475"/>
                    <a:pt x="378" y="456"/>
                    <a:pt x="342" y="456"/>
                  </a:cubicBezTo>
                  <a:cubicBezTo>
                    <a:pt x="327" y="458"/>
                    <a:pt x="313" y="458"/>
                    <a:pt x="300" y="458"/>
                  </a:cubicBezTo>
                  <a:cubicBezTo>
                    <a:pt x="139" y="458"/>
                    <a:pt x="125" y="354"/>
                    <a:pt x="159" y="219"/>
                  </a:cubicBezTo>
                  <a:cubicBezTo>
                    <a:pt x="196" y="128"/>
                    <a:pt x="159" y="55"/>
                    <a:pt x="104"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9" name="Google Shape;3939;p117"/>
          <p:cNvSpPr/>
          <p:nvPr/>
        </p:nvSpPr>
        <p:spPr>
          <a:xfrm>
            <a:off x="1019175"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17"/>
          <p:cNvSpPr/>
          <p:nvPr/>
        </p:nvSpPr>
        <p:spPr>
          <a:xfrm>
            <a:off x="1712260"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17"/>
          <p:cNvSpPr/>
          <p:nvPr/>
        </p:nvSpPr>
        <p:spPr>
          <a:xfrm>
            <a:off x="2405344"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2" name="Google Shape;3942;p117"/>
          <p:cNvGrpSpPr/>
          <p:nvPr/>
        </p:nvGrpSpPr>
        <p:grpSpPr>
          <a:xfrm>
            <a:off x="2523499" y="3356304"/>
            <a:ext cx="321691" cy="321691"/>
            <a:chOff x="1379798" y="1723250"/>
            <a:chExt cx="397887" cy="397887"/>
          </a:xfrm>
        </p:grpSpPr>
        <p:sp>
          <p:nvSpPr>
            <p:cNvPr id="3943" name="Google Shape;3943;p11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1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1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1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117"/>
          <p:cNvGrpSpPr/>
          <p:nvPr/>
        </p:nvGrpSpPr>
        <p:grpSpPr>
          <a:xfrm>
            <a:off x="1137321" y="3280104"/>
            <a:ext cx="321708" cy="321691"/>
            <a:chOff x="266768" y="1721375"/>
            <a:chExt cx="397907" cy="397887"/>
          </a:xfrm>
        </p:grpSpPr>
        <p:sp>
          <p:nvSpPr>
            <p:cNvPr id="3948" name="Google Shape;3948;p11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1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0" name="Google Shape;3950;p117"/>
          <p:cNvGrpSpPr/>
          <p:nvPr/>
        </p:nvGrpSpPr>
        <p:grpSpPr>
          <a:xfrm>
            <a:off x="1830422" y="3280104"/>
            <a:ext cx="321674" cy="321691"/>
            <a:chOff x="864491" y="1723250"/>
            <a:chExt cx="397866" cy="397887"/>
          </a:xfrm>
        </p:grpSpPr>
        <p:sp>
          <p:nvSpPr>
            <p:cNvPr id="3951" name="Google Shape;3951;p11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1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1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4" name="Google Shape;3954;p117"/>
          <p:cNvSpPr txBox="1"/>
          <p:nvPr/>
        </p:nvSpPr>
        <p:spPr>
          <a:xfrm>
            <a:off x="1019175" y="4357850"/>
            <a:ext cx="3422400" cy="246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b="1">
                <a:solidFill>
                  <a:srgbClr val="434343"/>
                </a:solidFill>
                <a:latin typeface="Montserrat"/>
                <a:ea typeface="Montserrat"/>
                <a:cs typeface="Montserrat"/>
                <a:sym typeface="Montserrat"/>
              </a:rPr>
              <a:t>Please keep this slide for attribution</a:t>
            </a:r>
            <a:endParaRPr sz="1500" b="1">
              <a:latin typeface="Montserrat"/>
              <a:ea typeface="Montserrat"/>
              <a:cs typeface="Montserrat"/>
              <a:sym typeface="Montserrat"/>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53"/>
                                        </p:tgtEl>
                                        <p:attrNameLst>
                                          <p:attrName>style.visibility</p:attrName>
                                        </p:attrNameLst>
                                      </p:cBhvr>
                                      <p:to>
                                        <p:strVal val="visible"/>
                                      </p:to>
                                    </p:set>
                                    <p:anim calcmode="lin" valueType="num">
                                      <p:cBhvr additive="base">
                                        <p:cTn id="7" dur="1000"/>
                                        <p:tgtEl>
                                          <p:spTgt spid="385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06"/>
                                        </p:tgtEl>
                                        <p:attrNameLst>
                                          <p:attrName>style.visibility</p:attrName>
                                        </p:attrNameLst>
                                      </p:cBhvr>
                                      <p:to>
                                        <p:strVal val="visible"/>
                                      </p:to>
                                    </p:set>
                                    <p:animEffect transition="in" filter="fade">
                                      <p:cBhvr>
                                        <p:cTn id="12" dur="1000"/>
                                        <p:tgtEl>
                                          <p:spTgt spid="3906"/>
                                        </p:tgtEl>
                                      </p:cBhvr>
                                    </p:animEffect>
                                  </p:childTnLst>
                                </p:cTn>
                              </p:par>
                              <p:par>
                                <p:cTn id="13" presetID="10" presetClass="entr" presetSubtype="0" fill="hold" nodeType="withEffect">
                                  <p:stCondLst>
                                    <p:cond delay="0"/>
                                  </p:stCondLst>
                                  <p:childTnLst>
                                    <p:set>
                                      <p:cBhvr>
                                        <p:cTn id="14" dur="1" fill="hold">
                                          <p:stCondLst>
                                            <p:cond delay="0"/>
                                          </p:stCondLst>
                                        </p:cTn>
                                        <p:tgtEl>
                                          <p:spTgt spid="3855"/>
                                        </p:tgtEl>
                                        <p:attrNameLst>
                                          <p:attrName>style.visibility</p:attrName>
                                        </p:attrNameLst>
                                      </p:cBhvr>
                                      <p:to>
                                        <p:strVal val="visible"/>
                                      </p:to>
                                    </p:set>
                                    <p:animEffect transition="in" filter="fade">
                                      <p:cBhvr>
                                        <p:cTn id="15" dur="1000"/>
                                        <p:tgtEl>
                                          <p:spTgt spid="38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958"/>
        <p:cNvGrpSpPr/>
        <p:nvPr/>
      </p:nvGrpSpPr>
      <p:grpSpPr>
        <a:xfrm>
          <a:off x="0" y="0"/>
          <a:ext cx="0" cy="0"/>
          <a:chOff x="0" y="0"/>
          <a:chExt cx="0" cy="0"/>
        </a:xfrm>
      </p:grpSpPr>
      <p:sp>
        <p:nvSpPr>
          <p:cNvPr id="3959" name="Google Shape;3959;p11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lnSpc>
                <a:spcPct val="140000"/>
              </a:lnSpc>
              <a:spcBef>
                <a:spcPts val="0"/>
              </a:spcBef>
              <a:spcAft>
                <a:spcPts val="0"/>
              </a:spcAft>
              <a:buNone/>
            </a:pPr>
            <a:r>
              <a:rPr lang="en" b="1">
                <a:highlight>
                  <a:srgbClr val="FFFFFF"/>
                </a:highlight>
              </a:rPr>
              <a:t>ICON PACK: HOSPITAL FILLED</a:t>
            </a:r>
            <a:endParaRPr/>
          </a:p>
        </p:txBody>
      </p:sp>
      <p:grpSp>
        <p:nvGrpSpPr>
          <p:cNvPr id="3960" name="Google Shape;3960;p118"/>
          <p:cNvGrpSpPr/>
          <p:nvPr/>
        </p:nvGrpSpPr>
        <p:grpSpPr>
          <a:xfrm>
            <a:off x="1068574" y="1878808"/>
            <a:ext cx="315637" cy="350556"/>
            <a:chOff x="1068574" y="1878808"/>
            <a:chExt cx="315637" cy="350556"/>
          </a:xfrm>
        </p:grpSpPr>
        <p:sp>
          <p:nvSpPr>
            <p:cNvPr id="3961" name="Google Shape;3961;p118"/>
            <p:cNvSpPr/>
            <p:nvPr/>
          </p:nvSpPr>
          <p:spPr>
            <a:xfrm>
              <a:off x="1341710" y="1994141"/>
              <a:ext cx="42501" cy="77420"/>
            </a:xfrm>
            <a:custGeom>
              <a:avLst/>
              <a:gdLst/>
              <a:ahLst/>
              <a:cxnLst/>
              <a:rect l="l" t="t" r="r" b="b"/>
              <a:pathLst>
                <a:path w="1334" h="2430" extrusionOk="0">
                  <a:moveTo>
                    <a:pt x="24" y="0"/>
                  </a:moveTo>
                  <a:cubicBezTo>
                    <a:pt x="24" y="24"/>
                    <a:pt x="24" y="24"/>
                    <a:pt x="24" y="48"/>
                  </a:cubicBezTo>
                  <a:cubicBezTo>
                    <a:pt x="0" y="620"/>
                    <a:pt x="24" y="2239"/>
                    <a:pt x="24" y="2429"/>
                  </a:cubicBezTo>
                  <a:lnTo>
                    <a:pt x="119" y="2429"/>
                  </a:lnTo>
                  <a:cubicBezTo>
                    <a:pt x="786" y="2429"/>
                    <a:pt x="1334" y="1882"/>
                    <a:pt x="1334" y="1215"/>
                  </a:cubicBezTo>
                  <a:cubicBezTo>
                    <a:pt x="1334" y="548"/>
                    <a:pt x="786"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18"/>
            <p:cNvSpPr/>
            <p:nvPr/>
          </p:nvSpPr>
          <p:spPr>
            <a:xfrm>
              <a:off x="1068574" y="1994141"/>
              <a:ext cx="43266" cy="77420"/>
            </a:xfrm>
            <a:custGeom>
              <a:avLst/>
              <a:gdLst/>
              <a:ahLst/>
              <a:cxnLst/>
              <a:rect l="l" t="t" r="r" b="b"/>
              <a:pathLst>
                <a:path w="1358" h="2430" extrusionOk="0">
                  <a:moveTo>
                    <a:pt x="1215" y="0"/>
                  </a:moveTo>
                  <a:cubicBezTo>
                    <a:pt x="548" y="0"/>
                    <a:pt x="0" y="548"/>
                    <a:pt x="0" y="1215"/>
                  </a:cubicBezTo>
                  <a:cubicBezTo>
                    <a:pt x="0" y="1882"/>
                    <a:pt x="548" y="2429"/>
                    <a:pt x="1215" y="2429"/>
                  </a:cubicBezTo>
                  <a:lnTo>
                    <a:pt x="1358" y="2429"/>
                  </a:lnTo>
                  <a:cubicBezTo>
                    <a:pt x="1358" y="2239"/>
                    <a:pt x="1358" y="643"/>
                    <a:pt x="1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18"/>
            <p:cNvSpPr/>
            <p:nvPr/>
          </p:nvSpPr>
          <p:spPr>
            <a:xfrm>
              <a:off x="1298444" y="2054835"/>
              <a:ext cx="22047" cy="90323"/>
            </a:xfrm>
            <a:custGeom>
              <a:avLst/>
              <a:gdLst/>
              <a:ahLst/>
              <a:cxnLst/>
              <a:rect l="l" t="t" r="r" b="b"/>
              <a:pathLst>
                <a:path w="692" h="2835" extrusionOk="0">
                  <a:moveTo>
                    <a:pt x="691" y="0"/>
                  </a:moveTo>
                  <a:lnTo>
                    <a:pt x="1" y="953"/>
                  </a:lnTo>
                  <a:lnTo>
                    <a:pt x="1" y="2834"/>
                  </a:lnTo>
                  <a:cubicBezTo>
                    <a:pt x="334" y="2406"/>
                    <a:pt x="549" y="1906"/>
                    <a:pt x="620" y="1429"/>
                  </a:cubicBezTo>
                  <a:cubicBezTo>
                    <a:pt x="691" y="882"/>
                    <a:pt x="691" y="524"/>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18"/>
            <p:cNvSpPr/>
            <p:nvPr/>
          </p:nvSpPr>
          <p:spPr>
            <a:xfrm>
              <a:off x="1177822" y="2092780"/>
              <a:ext cx="99435" cy="89558"/>
            </a:xfrm>
            <a:custGeom>
              <a:avLst/>
              <a:gdLst/>
              <a:ahLst/>
              <a:cxnLst/>
              <a:rect l="l" t="t" r="r" b="b"/>
              <a:pathLst>
                <a:path w="3121" h="2811" extrusionOk="0">
                  <a:moveTo>
                    <a:pt x="0" y="0"/>
                  </a:moveTo>
                  <a:lnTo>
                    <a:pt x="0" y="2310"/>
                  </a:lnTo>
                  <a:cubicBezTo>
                    <a:pt x="429" y="2620"/>
                    <a:pt x="953" y="2810"/>
                    <a:pt x="1548" y="2810"/>
                  </a:cubicBezTo>
                  <a:cubicBezTo>
                    <a:pt x="2144" y="2810"/>
                    <a:pt x="2668" y="2620"/>
                    <a:pt x="3120" y="2310"/>
                  </a:cubicBezTo>
                  <a:lnTo>
                    <a:pt x="3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18"/>
            <p:cNvSpPr/>
            <p:nvPr/>
          </p:nvSpPr>
          <p:spPr>
            <a:xfrm>
              <a:off x="1133823" y="2054835"/>
              <a:ext cx="22015" cy="90323"/>
            </a:xfrm>
            <a:custGeom>
              <a:avLst/>
              <a:gdLst/>
              <a:ahLst/>
              <a:cxnLst/>
              <a:rect l="l" t="t" r="r" b="b"/>
              <a:pathLst>
                <a:path w="691" h="2835" extrusionOk="0">
                  <a:moveTo>
                    <a:pt x="0" y="0"/>
                  </a:moveTo>
                  <a:cubicBezTo>
                    <a:pt x="0" y="572"/>
                    <a:pt x="0" y="1048"/>
                    <a:pt x="48" y="1429"/>
                  </a:cubicBezTo>
                  <a:cubicBezTo>
                    <a:pt x="143" y="1906"/>
                    <a:pt x="357" y="2406"/>
                    <a:pt x="691" y="2834"/>
                  </a:cubicBezTo>
                  <a:lnTo>
                    <a:pt x="691" y="95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18"/>
            <p:cNvSpPr/>
            <p:nvPr/>
          </p:nvSpPr>
          <p:spPr>
            <a:xfrm>
              <a:off x="1133823" y="1979709"/>
              <a:ext cx="186668" cy="91852"/>
            </a:xfrm>
            <a:custGeom>
              <a:avLst/>
              <a:gdLst/>
              <a:ahLst/>
              <a:cxnLst/>
              <a:rect l="l" t="t" r="r" b="b"/>
              <a:pathLst>
                <a:path w="5859" h="2883" extrusionOk="0">
                  <a:moveTo>
                    <a:pt x="1715" y="1025"/>
                  </a:moveTo>
                  <a:cubicBezTo>
                    <a:pt x="1905" y="1025"/>
                    <a:pt x="2048" y="1168"/>
                    <a:pt x="2048" y="1358"/>
                  </a:cubicBezTo>
                  <a:lnTo>
                    <a:pt x="2048" y="1715"/>
                  </a:lnTo>
                  <a:cubicBezTo>
                    <a:pt x="2048" y="1906"/>
                    <a:pt x="1905" y="2073"/>
                    <a:pt x="1715" y="2073"/>
                  </a:cubicBezTo>
                  <a:cubicBezTo>
                    <a:pt x="1524" y="2073"/>
                    <a:pt x="1381" y="1906"/>
                    <a:pt x="1381" y="1715"/>
                  </a:cubicBezTo>
                  <a:lnTo>
                    <a:pt x="1381" y="1358"/>
                  </a:lnTo>
                  <a:cubicBezTo>
                    <a:pt x="1381" y="1168"/>
                    <a:pt x="1524" y="1025"/>
                    <a:pt x="1715" y="1025"/>
                  </a:cubicBezTo>
                  <a:close/>
                  <a:moveTo>
                    <a:pt x="4144" y="1025"/>
                  </a:moveTo>
                  <a:cubicBezTo>
                    <a:pt x="4334" y="1025"/>
                    <a:pt x="4477" y="1168"/>
                    <a:pt x="4477" y="1358"/>
                  </a:cubicBezTo>
                  <a:lnTo>
                    <a:pt x="4477" y="1715"/>
                  </a:lnTo>
                  <a:cubicBezTo>
                    <a:pt x="4477" y="1906"/>
                    <a:pt x="4334" y="2073"/>
                    <a:pt x="4144" y="2073"/>
                  </a:cubicBezTo>
                  <a:cubicBezTo>
                    <a:pt x="3953" y="2073"/>
                    <a:pt x="3787" y="1906"/>
                    <a:pt x="3787" y="1715"/>
                  </a:cubicBezTo>
                  <a:lnTo>
                    <a:pt x="3787" y="1358"/>
                  </a:lnTo>
                  <a:cubicBezTo>
                    <a:pt x="3787" y="1168"/>
                    <a:pt x="3953" y="1025"/>
                    <a:pt x="4144" y="1025"/>
                  </a:cubicBezTo>
                  <a:close/>
                  <a:moveTo>
                    <a:pt x="0" y="1"/>
                  </a:moveTo>
                  <a:cubicBezTo>
                    <a:pt x="0" y="310"/>
                    <a:pt x="0" y="787"/>
                    <a:pt x="0" y="1168"/>
                  </a:cubicBezTo>
                  <a:lnTo>
                    <a:pt x="1215" y="2882"/>
                  </a:lnTo>
                  <a:lnTo>
                    <a:pt x="4644" y="2882"/>
                  </a:lnTo>
                  <a:lnTo>
                    <a:pt x="5858" y="1192"/>
                  </a:lnTo>
                  <a:cubicBezTo>
                    <a:pt x="5858" y="977"/>
                    <a:pt x="5858" y="144"/>
                    <a:pt x="5858" y="1"/>
                  </a:cubicBezTo>
                  <a:cubicBezTo>
                    <a:pt x="4882" y="144"/>
                    <a:pt x="3906" y="239"/>
                    <a:pt x="2929" y="239"/>
                  </a:cubicBezTo>
                  <a:cubicBezTo>
                    <a:pt x="1953" y="239"/>
                    <a:pt x="977" y="14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18"/>
            <p:cNvSpPr/>
            <p:nvPr/>
          </p:nvSpPr>
          <p:spPr>
            <a:xfrm>
              <a:off x="1237751" y="1878808"/>
              <a:ext cx="82740" cy="86532"/>
            </a:xfrm>
            <a:custGeom>
              <a:avLst/>
              <a:gdLst/>
              <a:ahLst/>
              <a:cxnLst/>
              <a:rect l="l" t="t" r="r" b="b"/>
              <a:pathLst>
                <a:path w="2597" h="2716" extrusionOk="0">
                  <a:moveTo>
                    <a:pt x="1" y="1"/>
                  </a:moveTo>
                  <a:lnTo>
                    <a:pt x="1" y="2715"/>
                  </a:lnTo>
                  <a:cubicBezTo>
                    <a:pt x="882" y="2692"/>
                    <a:pt x="1739" y="2620"/>
                    <a:pt x="2596" y="2477"/>
                  </a:cubicBezTo>
                  <a:lnTo>
                    <a:pt x="2596" y="834"/>
                  </a:lnTo>
                  <a:cubicBezTo>
                    <a:pt x="2596" y="524"/>
                    <a:pt x="2335" y="263"/>
                    <a:pt x="2025" y="263"/>
                  </a:cubicBezTo>
                  <a:lnTo>
                    <a:pt x="1977" y="263"/>
                  </a:lnTo>
                  <a:cubicBezTo>
                    <a:pt x="1954" y="263"/>
                    <a:pt x="739" y="7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18"/>
            <p:cNvSpPr/>
            <p:nvPr/>
          </p:nvSpPr>
          <p:spPr>
            <a:xfrm>
              <a:off x="1133823" y="1878808"/>
              <a:ext cx="82709" cy="86532"/>
            </a:xfrm>
            <a:custGeom>
              <a:avLst/>
              <a:gdLst/>
              <a:ahLst/>
              <a:cxnLst/>
              <a:rect l="l" t="t" r="r" b="b"/>
              <a:pathLst>
                <a:path w="2596" h="2716" extrusionOk="0">
                  <a:moveTo>
                    <a:pt x="2596" y="1"/>
                  </a:moveTo>
                  <a:cubicBezTo>
                    <a:pt x="1858" y="72"/>
                    <a:pt x="643" y="263"/>
                    <a:pt x="643" y="263"/>
                  </a:cubicBezTo>
                  <a:lnTo>
                    <a:pt x="572" y="263"/>
                  </a:lnTo>
                  <a:cubicBezTo>
                    <a:pt x="262" y="263"/>
                    <a:pt x="0" y="524"/>
                    <a:pt x="0" y="834"/>
                  </a:cubicBezTo>
                  <a:lnTo>
                    <a:pt x="0" y="2477"/>
                  </a:lnTo>
                  <a:cubicBezTo>
                    <a:pt x="857" y="2620"/>
                    <a:pt x="1715" y="2692"/>
                    <a:pt x="2596" y="2715"/>
                  </a:cubicBezTo>
                  <a:lnTo>
                    <a:pt x="2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18"/>
            <p:cNvSpPr/>
            <p:nvPr/>
          </p:nvSpPr>
          <p:spPr>
            <a:xfrm>
              <a:off x="1154309" y="2176221"/>
              <a:ext cx="144167" cy="53142"/>
            </a:xfrm>
            <a:custGeom>
              <a:avLst/>
              <a:gdLst/>
              <a:ahLst/>
              <a:cxnLst/>
              <a:rect l="l" t="t" r="r" b="b"/>
              <a:pathLst>
                <a:path w="4525" h="1668" extrusionOk="0">
                  <a:moveTo>
                    <a:pt x="0" y="1"/>
                  </a:moveTo>
                  <a:lnTo>
                    <a:pt x="0" y="1668"/>
                  </a:lnTo>
                  <a:lnTo>
                    <a:pt x="4525" y="1668"/>
                  </a:lnTo>
                  <a:lnTo>
                    <a:pt x="4525" y="48"/>
                  </a:lnTo>
                  <a:cubicBezTo>
                    <a:pt x="3882" y="596"/>
                    <a:pt x="3120" y="882"/>
                    <a:pt x="2286" y="882"/>
                  </a:cubicBezTo>
                  <a:cubicBezTo>
                    <a:pt x="1429" y="882"/>
                    <a:pt x="667" y="57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0" name="Google Shape;3970;p118"/>
          <p:cNvGrpSpPr/>
          <p:nvPr/>
        </p:nvGrpSpPr>
        <p:grpSpPr>
          <a:xfrm>
            <a:off x="1857651" y="1874252"/>
            <a:ext cx="333861" cy="359668"/>
            <a:chOff x="1857651" y="1874252"/>
            <a:chExt cx="333861" cy="359668"/>
          </a:xfrm>
        </p:grpSpPr>
        <p:sp>
          <p:nvSpPr>
            <p:cNvPr id="3971" name="Google Shape;3971;p118"/>
            <p:cNvSpPr/>
            <p:nvPr/>
          </p:nvSpPr>
          <p:spPr>
            <a:xfrm>
              <a:off x="1857651" y="2007778"/>
              <a:ext cx="104724" cy="105520"/>
            </a:xfrm>
            <a:custGeom>
              <a:avLst/>
              <a:gdLst/>
              <a:ahLst/>
              <a:cxnLst/>
              <a:rect l="l" t="t" r="r" b="b"/>
              <a:pathLst>
                <a:path w="3287" h="3312" extrusionOk="0">
                  <a:moveTo>
                    <a:pt x="1643" y="1335"/>
                  </a:moveTo>
                  <a:cubicBezTo>
                    <a:pt x="1834" y="1335"/>
                    <a:pt x="1977" y="1477"/>
                    <a:pt x="1977" y="1668"/>
                  </a:cubicBezTo>
                  <a:cubicBezTo>
                    <a:pt x="1977" y="1859"/>
                    <a:pt x="1834" y="2001"/>
                    <a:pt x="1643" y="2001"/>
                  </a:cubicBezTo>
                  <a:cubicBezTo>
                    <a:pt x="1453" y="2001"/>
                    <a:pt x="1310" y="1859"/>
                    <a:pt x="1310" y="1668"/>
                  </a:cubicBezTo>
                  <a:cubicBezTo>
                    <a:pt x="1310" y="1477"/>
                    <a:pt x="1453" y="1335"/>
                    <a:pt x="1643" y="1335"/>
                  </a:cubicBezTo>
                  <a:close/>
                  <a:moveTo>
                    <a:pt x="1643" y="1"/>
                  </a:moveTo>
                  <a:cubicBezTo>
                    <a:pt x="738" y="1"/>
                    <a:pt x="0" y="763"/>
                    <a:pt x="0" y="1668"/>
                  </a:cubicBezTo>
                  <a:cubicBezTo>
                    <a:pt x="0" y="2573"/>
                    <a:pt x="738" y="3311"/>
                    <a:pt x="1643" y="3311"/>
                  </a:cubicBezTo>
                  <a:cubicBezTo>
                    <a:pt x="2548" y="3311"/>
                    <a:pt x="3287" y="2573"/>
                    <a:pt x="3287" y="1668"/>
                  </a:cubicBezTo>
                  <a:cubicBezTo>
                    <a:pt x="3287" y="763"/>
                    <a:pt x="2548" y="1"/>
                    <a:pt x="1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18"/>
            <p:cNvSpPr/>
            <p:nvPr/>
          </p:nvSpPr>
          <p:spPr>
            <a:xfrm>
              <a:off x="2086023" y="2075321"/>
              <a:ext cx="62987" cy="21282"/>
            </a:xfrm>
            <a:custGeom>
              <a:avLst/>
              <a:gdLst/>
              <a:ahLst/>
              <a:cxnLst/>
              <a:rect l="l" t="t" r="r" b="b"/>
              <a:pathLst>
                <a:path w="1977" h="668" extrusionOk="0">
                  <a:moveTo>
                    <a:pt x="334" y="0"/>
                  </a:moveTo>
                  <a:cubicBezTo>
                    <a:pt x="143" y="0"/>
                    <a:pt x="0" y="143"/>
                    <a:pt x="0" y="334"/>
                  </a:cubicBezTo>
                  <a:cubicBezTo>
                    <a:pt x="0" y="501"/>
                    <a:pt x="143" y="667"/>
                    <a:pt x="334" y="667"/>
                  </a:cubicBezTo>
                  <a:lnTo>
                    <a:pt x="1644" y="667"/>
                  </a:lnTo>
                  <a:cubicBezTo>
                    <a:pt x="1834" y="667"/>
                    <a:pt x="1977" y="501"/>
                    <a:pt x="1977" y="334"/>
                  </a:cubicBezTo>
                  <a:cubicBezTo>
                    <a:pt x="1977" y="143"/>
                    <a:pt x="1834" y="0"/>
                    <a:pt x="1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18"/>
            <p:cNvSpPr/>
            <p:nvPr/>
          </p:nvSpPr>
          <p:spPr>
            <a:xfrm>
              <a:off x="2043522" y="1991115"/>
              <a:ext cx="147990" cy="213972"/>
            </a:xfrm>
            <a:custGeom>
              <a:avLst/>
              <a:gdLst/>
              <a:ahLst/>
              <a:cxnLst/>
              <a:rect l="l" t="t" r="r" b="b"/>
              <a:pathLst>
                <a:path w="4645" h="6716" extrusionOk="0">
                  <a:moveTo>
                    <a:pt x="1001" y="5382"/>
                  </a:moveTo>
                  <a:cubicBezTo>
                    <a:pt x="1191" y="5382"/>
                    <a:pt x="1334" y="5549"/>
                    <a:pt x="1334" y="5716"/>
                  </a:cubicBezTo>
                  <a:cubicBezTo>
                    <a:pt x="1334" y="5906"/>
                    <a:pt x="1191" y="6049"/>
                    <a:pt x="1001" y="6049"/>
                  </a:cubicBezTo>
                  <a:cubicBezTo>
                    <a:pt x="810" y="6049"/>
                    <a:pt x="668" y="5906"/>
                    <a:pt x="668" y="5716"/>
                  </a:cubicBezTo>
                  <a:cubicBezTo>
                    <a:pt x="668" y="5549"/>
                    <a:pt x="810" y="5382"/>
                    <a:pt x="1001" y="5382"/>
                  </a:cubicBezTo>
                  <a:close/>
                  <a:moveTo>
                    <a:pt x="3644" y="5382"/>
                  </a:moveTo>
                  <a:cubicBezTo>
                    <a:pt x="3835" y="5382"/>
                    <a:pt x="3978" y="5549"/>
                    <a:pt x="3978" y="5716"/>
                  </a:cubicBezTo>
                  <a:cubicBezTo>
                    <a:pt x="3978" y="5906"/>
                    <a:pt x="3835" y="6049"/>
                    <a:pt x="3644" y="6049"/>
                  </a:cubicBezTo>
                  <a:cubicBezTo>
                    <a:pt x="3454" y="6049"/>
                    <a:pt x="3311" y="5906"/>
                    <a:pt x="3311" y="5716"/>
                  </a:cubicBezTo>
                  <a:cubicBezTo>
                    <a:pt x="3311" y="5549"/>
                    <a:pt x="3454" y="5382"/>
                    <a:pt x="3644" y="5382"/>
                  </a:cubicBezTo>
                  <a:close/>
                  <a:moveTo>
                    <a:pt x="1668" y="0"/>
                  </a:moveTo>
                  <a:cubicBezTo>
                    <a:pt x="1477" y="0"/>
                    <a:pt x="1334" y="143"/>
                    <a:pt x="1334" y="333"/>
                  </a:cubicBezTo>
                  <a:lnTo>
                    <a:pt x="1334" y="643"/>
                  </a:lnTo>
                  <a:lnTo>
                    <a:pt x="1168" y="643"/>
                  </a:lnTo>
                  <a:cubicBezTo>
                    <a:pt x="525" y="643"/>
                    <a:pt x="1" y="1167"/>
                    <a:pt x="1" y="1810"/>
                  </a:cubicBezTo>
                  <a:lnTo>
                    <a:pt x="1" y="5716"/>
                  </a:lnTo>
                  <a:cubicBezTo>
                    <a:pt x="1" y="6263"/>
                    <a:pt x="453" y="6716"/>
                    <a:pt x="1001" y="6716"/>
                  </a:cubicBezTo>
                  <a:cubicBezTo>
                    <a:pt x="1549" y="6716"/>
                    <a:pt x="2001" y="6263"/>
                    <a:pt x="2001" y="5716"/>
                  </a:cubicBezTo>
                  <a:cubicBezTo>
                    <a:pt x="2001" y="5168"/>
                    <a:pt x="1549" y="4739"/>
                    <a:pt x="1001" y="4739"/>
                  </a:cubicBezTo>
                  <a:cubicBezTo>
                    <a:pt x="882" y="4739"/>
                    <a:pt x="763" y="4739"/>
                    <a:pt x="668" y="4787"/>
                  </a:cubicBezTo>
                  <a:lnTo>
                    <a:pt x="668" y="1810"/>
                  </a:lnTo>
                  <a:cubicBezTo>
                    <a:pt x="668" y="1524"/>
                    <a:pt x="882" y="1310"/>
                    <a:pt x="1168" y="1310"/>
                  </a:cubicBezTo>
                  <a:lnTo>
                    <a:pt x="1334" y="1310"/>
                  </a:lnTo>
                  <a:lnTo>
                    <a:pt x="1334" y="1643"/>
                  </a:lnTo>
                  <a:cubicBezTo>
                    <a:pt x="1334" y="1834"/>
                    <a:pt x="1477" y="1977"/>
                    <a:pt x="1668" y="1977"/>
                  </a:cubicBezTo>
                  <a:lnTo>
                    <a:pt x="2978" y="1977"/>
                  </a:lnTo>
                  <a:cubicBezTo>
                    <a:pt x="3168" y="1977"/>
                    <a:pt x="3311" y="1834"/>
                    <a:pt x="3311" y="1643"/>
                  </a:cubicBezTo>
                  <a:lnTo>
                    <a:pt x="3311" y="1310"/>
                  </a:lnTo>
                  <a:lnTo>
                    <a:pt x="3478" y="1310"/>
                  </a:lnTo>
                  <a:cubicBezTo>
                    <a:pt x="3763" y="1310"/>
                    <a:pt x="3978" y="1524"/>
                    <a:pt x="3978" y="1810"/>
                  </a:cubicBezTo>
                  <a:lnTo>
                    <a:pt x="3978" y="4787"/>
                  </a:lnTo>
                  <a:cubicBezTo>
                    <a:pt x="3882" y="4739"/>
                    <a:pt x="3763" y="4739"/>
                    <a:pt x="3644" y="4739"/>
                  </a:cubicBezTo>
                  <a:cubicBezTo>
                    <a:pt x="3097" y="4739"/>
                    <a:pt x="2644" y="5168"/>
                    <a:pt x="2644" y="5716"/>
                  </a:cubicBezTo>
                  <a:cubicBezTo>
                    <a:pt x="2644" y="6263"/>
                    <a:pt x="3097" y="6716"/>
                    <a:pt x="3644" y="6716"/>
                  </a:cubicBezTo>
                  <a:cubicBezTo>
                    <a:pt x="4192" y="6716"/>
                    <a:pt x="4645" y="6263"/>
                    <a:pt x="4645" y="5716"/>
                  </a:cubicBezTo>
                  <a:lnTo>
                    <a:pt x="4645" y="1810"/>
                  </a:lnTo>
                  <a:cubicBezTo>
                    <a:pt x="4645" y="1167"/>
                    <a:pt x="4121" y="643"/>
                    <a:pt x="3478" y="643"/>
                  </a:cubicBezTo>
                  <a:lnTo>
                    <a:pt x="3311" y="643"/>
                  </a:lnTo>
                  <a:lnTo>
                    <a:pt x="3311" y="333"/>
                  </a:lnTo>
                  <a:cubicBezTo>
                    <a:pt x="3311" y="143"/>
                    <a:pt x="3168" y="0"/>
                    <a:pt x="2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18"/>
            <p:cNvSpPr/>
            <p:nvPr/>
          </p:nvSpPr>
          <p:spPr>
            <a:xfrm>
              <a:off x="1898623" y="1874252"/>
              <a:ext cx="229169" cy="359668"/>
            </a:xfrm>
            <a:custGeom>
              <a:avLst/>
              <a:gdLst/>
              <a:ahLst/>
              <a:cxnLst/>
              <a:rect l="l" t="t" r="r" b="b"/>
              <a:pathLst>
                <a:path w="7193" h="11289" extrusionOk="0">
                  <a:moveTo>
                    <a:pt x="5216" y="1"/>
                  </a:moveTo>
                  <a:cubicBezTo>
                    <a:pt x="4120" y="1"/>
                    <a:pt x="3239" y="906"/>
                    <a:pt x="3239" y="2001"/>
                  </a:cubicBezTo>
                  <a:lnTo>
                    <a:pt x="3239" y="9336"/>
                  </a:lnTo>
                  <a:cubicBezTo>
                    <a:pt x="3239" y="10050"/>
                    <a:pt x="2667" y="10622"/>
                    <a:pt x="1953" y="10622"/>
                  </a:cubicBezTo>
                  <a:cubicBezTo>
                    <a:pt x="1238" y="10622"/>
                    <a:pt x="667" y="10050"/>
                    <a:pt x="667" y="9336"/>
                  </a:cubicBezTo>
                  <a:lnTo>
                    <a:pt x="667" y="8145"/>
                  </a:lnTo>
                  <a:cubicBezTo>
                    <a:pt x="572" y="8169"/>
                    <a:pt x="453" y="8169"/>
                    <a:pt x="357" y="8169"/>
                  </a:cubicBezTo>
                  <a:cubicBezTo>
                    <a:pt x="238" y="8169"/>
                    <a:pt x="119" y="8169"/>
                    <a:pt x="0" y="8145"/>
                  </a:cubicBezTo>
                  <a:lnTo>
                    <a:pt x="0" y="9336"/>
                  </a:lnTo>
                  <a:cubicBezTo>
                    <a:pt x="0" y="10408"/>
                    <a:pt x="881" y="11289"/>
                    <a:pt x="1953" y="11289"/>
                  </a:cubicBezTo>
                  <a:cubicBezTo>
                    <a:pt x="3025" y="11289"/>
                    <a:pt x="3882" y="10408"/>
                    <a:pt x="3882" y="9336"/>
                  </a:cubicBezTo>
                  <a:lnTo>
                    <a:pt x="3882" y="2001"/>
                  </a:lnTo>
                  <a:cubicBezTo>
                    <a:pt x="3882" y="1263"/>
                    <a:pt x="4477" y="667"/>
                    <a:pt x="5216" y="667"/>
                  </a:cubicBezTo>
                  <a:cubicBezTo>
                    <a:pt x="5954" y="667"/>
                    <a:pt x="6549" y="1263"/>
                    <a:pt x="6549" y="2001"/>
                  </a:cubicBezTo>
                  <a:lnTo>
                    <a:pt x="6549" y="3001"/>
                  </a:lnTo>
                  <a:lnTo>
                    <a:pt x="7192" y="3001"/>
                  </a:lnTo>
                  <a:lnTo>
                    <a:pt x="7192" y="2001"/>
                  </a:lnTo>
                  <a:cubicBezTo>
                    <a:pt x="7192" y="906"/>
                    <a:pt x="6311" y="1"/>
                    <a:pt x="5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118"/>
          <p:cNvGrpSpPr/>
          <p:nvPr/>
        </p:nvGrpSpPr>
        <p:grpSpPr>
          <a:xfrm>
            <a:off x="2495743" y="1882600"/>
            <a:ext cx="420361" cy="343164"/>
            <a:chOff x="2495743" y="1882600"/>
            <a:chExt cx="420361" cy="343164"/>
          </a:xfrm>
        </p:grpSpPr>
        <p:sp>
          <p:nvSpPr>
            <p:cNvPr id="3976" name="Google Shape;3976;p118"/>
            <p:cNvSpPr/>
            <p:nvPr/>
          </p:nvSpPr>
          <p:spPr>
            <a:xfrm>
              <a:off x="2537448" y="1924336"/>
              <a:ext cx="172267" cy="173032"/>
            </a:xfrm>
            <a:custGeom>
              <a:avLst/>
              <a:gdLst/>
              <a:ahLst/>
              <a:cxnLst/>
              <a:rect l="l" t="t" r="r" b="b"/>
              <a:pathLst>
                <a:path w="5407" h="5431" extrusionOk="0">
                  <a:moveTo>
                    <a:pt x="4716" y="0"/>
                  </a:moveTo>
                  <a:lnTo>
                    <a:pt x="1" y="4716"/>
                  </a:lnTo>
                  <a:cubicBezTo>
                    <a:pt x="572" y="5168"/>
                    <a:pt x="1287" y="5430"/>
                    <a:pt x="2049" y="5430"/>
                  </a:cubicBezTo>
                  <a:cubicBezTo>
                    <a:pt x="2287" y="5430"/>
                    <a:pt x="2525" y="5406"/>
                    <a:pt x="2740" y="5359"/>
                  </a:cubicBezTo>
                  <a:cubicBezTo>
                    <a:pt x="2597" y="4525"/>
                    <a:pt x="2835" y="3644"/>
                    <a:pt x="3454" y="3025"/>
                  </a:cubicBezTo>
                  <a:cubicBezTo>
                    <a:pt x="3960" y="2519"/>
                    <a:pt x="4607" y="2257"/>
                    <a:pt x="5247" y="2257"/>
                  </a:cubicBezTo>
                  <a:cubicBezTo>
                    <a:pt x="5300" y="2257"/>
                    <a:pt x="5354" y="2259"/>
                    <a:pt x="5407" y="2263"/>
                  </a:cubicBezTo>
                  <a:cubicBezTo>
                    <a:pt x="5407" y="2191"/>
                    <a:pt x="5407" y="2120"/>
                    <a:pt x="5407" y="2048"/>
                  </a:cubicBezTo>
                  <a:cubicBezTo>
                    <a:pt x="5407" y="1286"/>
                    <a:pt x="5145" y="572"/>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18"/>
            <p:cNvSpPr/>
            <p:nvPr/>
          </p:nvSpPr>
          <p:spPr>
            <a:xfrm>
              <a:off x="2495743" y="1882600"/>
              <a:ext cx="172267" cy="173032"/>
            </a:xfrm>
            <a:custGeom>
              <a:avLst/>
              <a:gdLst/>
              <a:ahLst/>
              <a:cxnLst/>
              <a:rect l="l" t="t" r="r" b="b"/>
              <a:pathLst>
                <a:path w="5407" h="5431" extrusionOk="0">
                  <a:moveTo>
                    <a:pt x="3358" y="1"/>
                  </a:moveTo>
                  <a:cubicBezTo>
                    <a:pt x="1500" y="1"/>
                    <a:pt x="0" y="1501"/>
                    <a:pt x="0" y="3358"/>
                  </a:cubicBezTo>
                  <a:cubicBezTo>
                    <a:pt x="0" y="4144"/>
                    <a:pt x="262" y="4859"/>
                    <a:pt x="691" y="5430"/>
                  </a:cubicBezTo>
                  <a:lnTo>
                    <a:pt x="5406" y="691"/>
                  </a:lnTo>
                  <a:cubicBezTo>
                    <a:pt x="4834" y="263"/>
                    <a:pt x="4120" y="1"/>
                    <a:pt x="3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18"/>
            <p:cNvSpPr/>
            <p:nvPr/>
          </p:nvSpPr>
          <p:spPr>
            <a:xfrm>
              <a:off x="2645198" y="2023739"/>
              <a:ext cx="270906" cy="202024"/>
            </a:xfrm>
            <a:custGeom>
              <a:avLst/>
              <a:gdLst/>
              <a:ahLst/>
              <a:cxnLst/>
              <a:rect l="l" t="t" r="r" b="b"/>
              <a:pathLst>
                <a:path w="8503" h="6341" extrusionOk="0">
                  <a:moveTo>
                    <a:pt x="1930" y="0"/>
                  </a:moveTo>
                  <a:cubicBezTo>
                    <a:pt x="1477" y="0"/>
                    <a:pt x="1025" y="167"/>
                    <a:pt x="691" y="500"/>
                  </a:cubicBezTo>
                  <a:cubicBezTo>
                    <a:pt x="1" y="1191"/>
                    <a:pt x="1" y="2286"/>
                    <a:pt x="691" y="2977"/>
                  </a:cubicBezTo>
                  <a:lnTo>
                    <a:pt x="3954" y="6216"/>
                  </a:lnTo>
                  <a:cubicBezTo>
                    <a:pt x="4037" y="6299"/>
                    <a:pt x="4144" y="6341"/>
                    <a:pt x="4251" y="6341"/>
                  </a:cubicBezTo>
                  <a:cubicBezTo>
                    <a:pt x="4359" y="6341"/>
                    <a:pt x="4466" y="6299"/>
                    <a:pt x="4549" y="6216"/>
                  </a:cubicBezTo>
                  <a:lnTo>
                    <a:pt x="7812" y="2977"/>
                  </a:lnTo>
                  <a:cubicBezTo>
                    <a:pt x="8502" y="2286"/>
                    <a:pt x="8502" y="1191"/>
                    <a:pt x="7812" y="500"/>
                  </a:cubicBezTo>
                  <a:cubicBezTo>
                    <a:pt x="7478" y="167"/>
                    <a:pt x="7032" y="0"/>
                    <a:pt x="6585" y="0"/>
                  </a:cubicBezTo>
                  <a:cubicBezTo>
                    <a:pt x="6139" y="0"/>
                    <a:pt x="5692" y="167"/>
                    <a:pt x="5359" y="500"/>
                  </a:cubicBezTo>
                  <a:lnTo>
                    <a:pt x="4549" y="1310"/>
                  </a:lnTo>
                  <a:cubicBezTo>
                    <a:pt x="4466" y="1393"/>
                    <a:pt x="4359" y="1435"/>
                    <a:pt x="4251" y="1435"/>
                  </a:cubicBezTo>
                  <a:cubicBezTo>
                    <a:pt x="4144" y="1435"/>
                    <a:pt x="4037" y="1393"/>
                    <a:pt x="3954" y="1310"/>
                  </a:cubicBezTo>
                  <a:lnTo>
                    <a:pt x="3144" y="500"/>
                  </a:lnTo>
                  <a:cubicBezTo>
                    <a:pt x="2811" y="167"/>
                    <a:pt x="2358"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118"/>
          <p:cNvGrpSpPr/>
          <p:nvPr/>
        </p:nvGrpSpPr>
        <p:grpSpPr>
          <a:xfrm>
            <a:off x="3308332" y="1870461"/>
            <a:ext cx="223084" cy="367250"/>
            <a:chOff x="3308332" y="1870461"/>
            <a:chExt cx="223084" cy="367250"/>
          </a:xfrm>
        </p:grpSpPr>
        <p:sp>
          <p:nvSpPr>
            <p:cNvPr id="3980" name="Google Shape;3980;p118"/>
            <p:cNvSpPr/>
            <p:nvPr/>
          </p:nvSpPr>
          <p:spPr>
            <a:xfrm>
              <a:off x="3354625" y="1938737"/>
              <a:ext cx="130530" cy="298974"/>
            </a:xfrm>
            <a:custGeom>
              <a:avLst/>
              <a:gdLst/>
              <a:ahLst/>
              <a:cxnLst/>
              <a:rect l="l" t="t" r="r" b="b"/>
              <a:pathLst>
                <a:path w="4097" h="9384" extrusionOk="0">
                  <a:moveTo>
                    <a:pt x="0" y="1"/>
                  </a:moveTo>
                  <a:lnTo>
                    <a:pt x="0" y="8241"/>
                  </a:lnTo>
                  <a:cubicBezTo>
                    <a:pt x="0" y="8884"/>
                    <a:pt x="524" y="9384"/>
                    <a:pt x="1143" y="9384"/>
                  </a:cubicBezTo>
                  <a:lnTo>
                    <a:pt x="2953" y="9384"/>
                  </a:lnTo>
                  <a:cubicBezTo>
                    <a:pt x="3596" y="9384"/>
                    <a:pt x="4096" y="8884"/>
                    <a:pt x="4096" y="8241"/>
                  </a:cubicBezTo>
                  <a:lnTo>
                    <a:pt x="4096" y="7955"/>
                  </a:lnTo>
                  <a:lnTo>
                    <a:pt x="2048" y="7955"/>
                  </a:lnTo>
                  <a:cubicBezTo>
                    <a:pt x="1858" y="7955"/>
                    <a:pt x="1691" y="7788"/>
                    <a:pt x="1691" y="7598"/>
                  </a:cubicBezTo>
                  <a:lnTo>
                    <a:pt x="1691" y="1787"/>
                  </a:lnTo>
                  <a:cubicBezTo>
                    <a:pt x="1691" y="1596"/>
                    <a:pt x="1858" y="1430"/>
                    <a:pt x="2048" y="1430"/>
                  </a:cubicBezTo>
                  <a:lnTo>
                    <a:pt x="4096" y="1430"/>
                  </a:lnTo>
                  <a:lnTo>
                    <a:pt x="4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18"/>
            <p:cNvSpPr/>
            <p:nvPr/>
          </p:nvSpPr>
          <p:spPr>
            <a:xfrm>
              <a:off x="3431248" y="2007045"/>
              <a:ext cx="53907" cy="162390"/>
            </a:xfrm>
            <a:custGeom>
              <a:avLst/>
              <a:gdLst/>
              <a:ahLst/>
              <a:cxnLst/>
              <a:rect l="l" t="t" r="r" b="b"/>
              <a:pathLst>
                <a:path w="1692" h="5097" extrusionOk="0">
                  <a:moveTo>
                    <a:pt x="0" y="0"/>
                  </a:moveTo>
                  <a:lnTo>
                    <a:pt x="0" y="5096"/>
                  </a:lnTo>
                  <a:lnTo>
                    <a:pt x="1691" y="5096"/>
                  </a:lnTo>
                  <a:lnTo>
                    <a:pt x="1691" y="2882"/>
                  </a:lnTo>
                  <a:lnTo>
                    <a:pt x="1572" y="2882"/>
                  </a:lnTo>
                  <a:cubicBezTo>
                    <a:pt x="1382" y="2882"/>
                    <a:pt x="1215" y="2715"/>
                    <a:pt x="1215" y="2524"/>
                  </a:cubicBezTo>
                  <a:cubicBezTo>
                    <a:pt x="1215" y="2310"/>
                    <a:pt x="1382" y="2167"/>
                    <a:pt x="1572" y="2167"/>
                  </a:cubicBezTo>
                  <a:lnTo>
                    <a:pt x="1691" y="2167"/>
                  </a:lnTo>
                  <a:lnTo>
                    <a:pt x="1691" y="1429"/>
                  </a:lnTo>
                  <a:lnTo>
                    <a:pt x="858" y="1429"/>
                  </a:lnTo>
                  <a:cubicBezTo>
                    <a:pt x="643" y="1429"/>
                    <a:pt x="500" y="1286"/>
                    <a:pt x="500" y="1072"/>
                  </a:cubicBezTo>
                  <a:cubicBezTo>
                    <a:pt x="500" y="881"/>
                    <a:pt x="643" y="715"/>
                    <a:pt x="858" y="715"/>
                  </a:cubicBezTo>
                  <a:lnTo>
                    <a:pt x="1691" y="715"/>
                  </a:lnTo>
                  <a:lnTo>
                    <a:pt x="1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18"/>
            <p:cNvSpPr/>
            <p:nvPr/>
          </p:nvSpPr>
          <p:spPr>
            <a:xfrm>
              <a:off x="3308332" y="1870461"/>
              <a:ext cx="54672" cy="45560"/>
            </a:xfrm>
            <a:custGeom>
              <a:avLst/>
              <a:gdLst/>
              <a:ahLst/>
              <a:cxnLst/>
              <a:rect l="l" t="t" r="r" b="b"/>
              <a:pathLst>
                <a:path w="1716" h="1430" extrusionOk="0">
                  <a:moveTo>
                    <a:pt x="381" y="1"/>
                  </a:moveTo>
                  <a:cubicBezTo>
                    <a:pt x="191" y="1"/>
                    <a:pt x="0" y="167"/>
                    <a:pt x="24" y="358"/>
                  </a:cubicBezTo>
                  <a:lnTo>
                    <a:pt x="24" y="1167"/>
                  </a:lnTo>
                  <a:cubicBezTo>
                    <a:pt x="24" y="1310"/>
                    <a:pt x="143" y="1429"/>
                    <a:pt x="286" y="1429"/>
                  </a:cubicBezTo>
                  <a:lnTo>
                    <a:pt x="1715" y="142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18"/>
            <p:cNvSpPr/>
            <p:nvPr/>
          </p:nvSpPr>
          <p:spPr>
            <a:xfrm>
              <a:off x="3477541" y="1870461"/>
              <a:ext cx="53875" cy="45560"/>
            </a:xfrm>
            <a:custGeom>
              <a:avLst/>
              <a:gdLst/>
              <a:ahLst/>
              <a:cxnLst/>
              <a:rect l="l" t="t" r="r" b="b"/>
              <a:pathLst>
                <a:path w="1691" h="1430" extrusionOk="0">
                  <a:moveTo>
                    <a:pt x="0" y="1"/>
                  </a:moveTo>
                  <a:lnTo>
                    <a:pt x="0" y="1429"/>
                  </a:lnTo>
                  <a:lnTo>
                    <a:pt x="1429" y="1429"/>
                  </a:lnTo>
                  <a:cubicBezTo>
                    <a:pt x="1572" y="1429"/>
                    <a:pt x="1691" y="1310"/>
                    <a:pt x="1691" y="1167"/>
                  </a:cubicBezTo>
                  <a:lnTo>
                    <a:pt x="1691" y="358"/>
                  </a:lnTo>
                  <a:cubicBezTo>
                    <a:pt x="1691" y="167"/>
                    <a:pt x="1524"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18"/>
            <p:cNvSpPr/>
            <p:nvPr/>
          </p:nvSpPr>
          <p:spPr>
            <a:xfrm>
              <a:off x="3385720" y="1870461"/>
              <a:ext cx="22780" cy="45560"/>
            </a:xfrm>
            <a:custGeom>
              <a:avLst/>
              <a:gdLst/>
              <a:ahLst/>
              <a:cxnLst/>
              <a:rect l="l" t="t" r="r" b="b"/>
              <a:pathLst>
                <a:path w="715" h="1430" extrusionOk="0">
                  <a:moveTo>
                    <a:pt x="1" y="1"/>
                  </a:moveTo>
                  <a:lnTo>
                    <a:pt x="1" y="1429"/>
                  </a:lnTo>
                  <a:lnTo>
                    <a:pt x="715" y="1429"/>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18"/>
            <p:cNvSpPr/>
            <p:nvPr/>
          </p:nvSpPr>
          <p:spPr>
            <a:xfrm>
              <a:off x="3431248" y="1870461"/>
              <a:ext cx="23545" cy="45560"/>
            </a:xfrm>
            <a:custGeom>
              <a:avLst/>
              <a:gdLst/>
              <a:ahLst/>
              <a:cxnLst/>
              <a:rect l="l" t="t" r="r" b="b"/>
              <a:pathLst>
                <a:path w="739" h="1430" extrusionOk="0">
                  <a:moveTo>
                    <a:pt x="0" y="1"/>
                  </a:moveTo>
                  <a:lnTo>
                    <a:pt x="0" y="1429"/>
                  </a:lnTo>
                  <a:lnTo>
                    <a:pt x="739" y="1429"/>
                  </a:lnTo>
                  <a:lnTo>
                    <a:pt x="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118"/>
          <p:cNvGrpSpPr/>
          <p:nvPr/>
        </p:nvGrpSpPr>
        <p:grpSpPr>
          <a:xfrm>
            <a:off x="4006353" y="1868932"/>
            <a:ext cx="354379" cy="371073"/>
            <a:chOff x="4006353" y="1868932"/>
            <a:chExt cx="354379" cy="371073"/>
          </a:xfrm>
        </p:grpSpPr>
        <p:sp>
          <p:nvSpPr>
            <p:cNvPr id="3987" name="Google Shape;3987;p118"/>
            <p:cNvSpPr/>
            <p:nvPr/>
          </p:nvSpPr>
          <p:spPr>
            <a:xfrm>
              <a:off x="4250687" y="2057766"/>
              <a:ext cx="110044" cy="66906"/>
            </a:xfrm>
            <a:custGeom>
              <a:avLst/>
              <a:gdLst/>
              <a:ahLst/>
              <a:cxnLst/>
              <a:rect l="l" t="t" r="r" b="b"/>
              <a:pathLst>
                <a:path w="3454" h="2100" extrusionOk="0">
                  <a:moveTo>
                    <a:pt x="2264" y="0"/>
                  </a:moveTo>
                  <a:cubicBezTo>
                    <a:pt x="1987" y="0"/>
                    <a:pt x="1711" y="114"/>
                    <a:pt x="1500" y="337"/>
                  </a:cubicBezTo>
                  <a:cubicBezTo>
                    <a:pt x="1453" y="409"/>
                    <a:pt x="1405" y="456"/>
                    <a:pt x="1381" y="528"/>
                  </a:cubicBezTo>
                  <a:lnTo>
                    <a:pt x="95" y="290"/>
                  </a:lnTo>
                  <a:cubicBezTo>
                    <a:pt x="95" y="528"/>
                    <a:pt x="48" y="766"/>
                    <a:pt x="0" y="980"/>
                  </a:cubicBezTo>
                  <a:lnTo>
                    <a:pt x="1238" y="1194"/>
                  </a:lnTo>
                  <a:cubicBezTo>
                    <a:pt x="1262" y="1433"/>
                    <a:pt x="1381" y="1647"/>
                    <a:pt x="1572" y="1837"/>
                  </a:cubicBezTo>
                  <a:cubicBezTo>
                    <a:pt x="1762" y="2004"/>
                    <a:pt x="2024" y="2099"/>
                    <a:pt x="2286" y="2099"/>
                  </a:cubicBezTo>
                  <a:lnTo>
                    <a:pt x="2334" y="2099"/>
                  </a:lnTo>
                  <a:cubicBezTo>
                    <a:pt x="2620" y="2099"/>
                    <a:pt x="2858" y="1957"/>
                    <a:pt x="3048" y="1766"/>
                  </a:cubicBezTo>
                  <a:cubicBezTo>
                    <a:pt x="3453" y="1337"/>
                    <a:pt x="3406" y="671"/>
                    <a:pt x="2977" y="290"/>
                  </a:cubicBezTo>
                  <a:cubicBezTo>
                    <a:pt x="2772" y="96"/>
                    <a:pt x="2517" y="0"/>
                    <a:pt x="2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18"/>
            <p:cNvSpPr/>
            <p:nvPr/>
          </p:nvSpPr>
          <p:spPr>
            <a:xfrm>
              <a:off x="4006353" y="1935583"/>
              <a:ext cx="94879" cy="85895"/>
            </a:xfrm>
            <a:custGeom>
              <a:avLst/>
              <a:gdLst/>
              <a:ahLst/>
              <a:cxnLst/>
              <a:rect l="l" t="t" r="r" b="b"/>
              <a:pathLst>
                <a:path w="2978" h="2696" extrusionOk="0">
                  <a:moveTo>
                    <a:pt x="1124" y="1"/>
                  </a:moveTo>
                  <a:cubicBezTo>
                    <a:pt x="589" y="1"/>
                    <a:pt x="117" y="392"/>
                    <a:pt x="72" y="933"/>
                  </a:cubicBezTo>
                  <a:cubicBezTo>
                    <a:pt x="1" y="1505"/>
                    <a:pt x="429" y="2029"/>
                    <a:pt x="1001" y="2100"/>
                  </a:cubicBezTo>
                  <a:lnTo>
                    <a:pt x="1120" y="2100"/>
                  </a:lnTo>
                  <a:cubicBezTo>
                    <a:pt x="1311" y="2100"/>
                    <a:pt x="1501" y="2053"/>
                    <a:pt x="1668" y="1934"/>
                  </a:cubicBezTo>
                  <a:lnTo>
                    <a:pt x="2549" y="2696"/>
                  </a:lnTo>
                  <a:cubicBezTo>
                    <a:pt x="2668" y="2505"/>
                    <a:pt x="2811" y="2315"/>
                    <a:pt x="2978" y="2148"/>
                  </a:cubicBezTo>
                  <a:lnTo>
                    <a:pt x="2096" y="1410"/>
                  </a:lnTo>
                  <a:cubicBezTo>
                    <a:pt x="2120" y="1338"/>
                    <a:pt x="2144" y="1243"/>
                    <a:pt x="2144" y="1172"/>
                  </a:cubicBezTo>
                  <a:cubicBezTo>
                    <a:pt x="2192" y="886"/>
                    <a:pt x="2096" y="600"/>
                    <a:pt x="1930" y="386"/>
                  </a:cubicBezTo>
                  <a:cubicBezTo>
                    <a:pt x="1739" y="171"/>
                    <a:pt x="1501" y="28"/>
                    <a:pt x="1215" y="5"/>
                  </a:cubicBezTo>
                  <a:cubicBezTo>
                    <a:pt x="1185" y="2"/>
                    <a:pt x="1154"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18"/>
            <p:cNvSpPr/>
            <p:nvPr/>
          </p:nvSpPr>
          <p:spPr>
            <a:xfrm>
              <a:off x="4090591" y="2147388"/>
              <a:ext cx="66779" cy="92617"/>
            </a:xfrm>
            <a:custGeom>
              <a:avLst/>
              <a:gdLst/>
              <a:ahLst/>
              <a:cxnLst/>
              <a:rect l="l" t="t" r="r" b="b"/>
              <a:pathLst>
                <a:path w="2096" h="2907" extrusionOk="0">
                  <a:moveTo>
                    <a:pt x="1167" y="1"/>
                  </a:moveTo>
                  <a:lnTo>
                    <a:pt x="953" y="811"/>
                  </a:lnTo>
                  <a:cubicBezTo>
                    <a:pt x="405" y="858"/>
                    <a:pt x="0" y="1311"/>
                    <a:pt x="0" y="1858"/>
                  </a:cubicBezTo>
                  <a:cubicBezTo>
                    <a:pt x="0" y="2430"/>
                    <a:pt x="476" y="2906"/>
                    <a:pt x="1048" y="2906"/>
                  </a:cubicBezTo>
                  <a:cubicBezTo>
                    <a:pt x="1620" y="2906"/>
                    <a:pt x="2096" y="2430"/>
                    <a:pt x="2096" y="1858"/>
                  </a:cubicBezTo>
                  <a:cubicBezTo>
                    <a:pt x="2096" y="1477"/>
                    <a:pt x="1905" y="1144"/>
                    <a:pt x="1596" y="977"/>
                  </a:cubicBezTo>
                  <a:lnTo>
                    <a:pt x="1810" y="215"/>
                  </a:lnTo>
                  <a:cubicBezTo>
                    <a:pt x="1572" y="168"/>
                    <a:pt x="1358" y="96"/>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18"/>
            <p:cNvSpPr/>
            <p:nvPr/>
          </p:nvSpPr>
          <p:spPr>
            <a:xfrm>
              <a:off x="4207421" y="2131458"/>
              <a:ext cx="69072" cy="80478"/>
            </a:xfrm>
            <a:custGeom>
              <a:avLst/>
              <a:gdLst/>
              <a:ahLst/>
              <a:cxnLst/>
              <a:rect l="l" t="t" r="r" b="b"/>
              <a:pathLst>
                <a:path w="2168" h="2526" extrusionOk="0">
                  <a:moveTo>
                    <a:pt x="548" y="1"/>
                  </a:moveTo>
                  <a:cubicBezTo>
                    <a:pt x="382" y="167"/>
                    <a:pt x="215" y="287"/>
                    <a:pt x="1" y="406"/>
                  </a:cubicBezTo>
                  <a:lnTo>
                    <a:pt x="286" y="834"/>
                  </a:lnTo>
                  <a:cubicBezTo>
                    <a:pt x="167" y="1025"/>
                    <a:pt x="72" y="1239"/>
                    <a:pt x="72" y="1477"/>
                  </a:cubicBezTo>
                  <a:cubicBezTo>
                    <a:pt x="72" y="2049"/>
                    <a:pt x="548" y="2525"/>
                    <a:pt x="1120" y="2525"/>
                  </a:cubicBezTo>
                  <a:cubicBezTo>
                    <a:pt x="1715" y="2525"/>
                    <a:pt x="2168" y="2049"/>
                    <a:pt x="2168" y="1477"/>
                  </a:cubicBezTo>
                  <a:cubicBezTo>
                    <a:pt x="2168" y="906"/>
                    <a:pt x="1715" y="429"/>
                    <a:pt x="1120" y="429"/>
                  </a:cubicBezTo>
                  <a:cubicBezTo>
                    <a:pt x="1025" y="429"/>
                    <a:pt x="953" y="453"/>
                    <a:pt x="858" y="453"/>
                  </a:cubicBezTo>
                  <a:lnTo>
                    <a:pt x="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18"/>
            <p:cNvSpPr/>
            <p:nvPr/>
          </p:nvSpPr>
          <p:spPr>
            <a:xfrm>
              <a:off x="4130798" y="1868932"/>
              <a:ext cx="66810" cy="109312"/>
            </a:xfrm>
            <a:custGeom>
              <a:avLst/>
              <a:gdLst/>
              <a:ahLst/>
              <a:cxnLst/>
              <a:rect l="l" t="t" r="r" b="b"/>
              <a:pathLst>
                <a:path w="2097" h="3431" extrusionOk="0">
                  <a:moveTo>
                    <a:pt x="1048" y="1"/>
                  </a:moveTo>
                  <a:cubicBezTo>
                    <a:pt x="477" y="1"/>
                    <a:pt x="0" y="453"/>
                    <a:pt x="0" y="1049"/>
                  </a:cubicBezTo>
                  <a:cubicBezTo>
                    <a:pt x="0" y="1501"/>
                    <a:pt x="310" y="1882"/>
                    <a:pt x="715" y="2025"/>
                  </a:cubicBezTo>
                  <a:lnTo>
                    <a:pt x="715" y="3430"/>
                  </a:lnTo>
                  <a:cubicBezTo>
                    <a:pt x="834" y="3406"/>
                    <a:pt x="953" y="3406"/>
                    <a:pt x="1048" y="3406"/>
                  </a:cubicBezTo>
                  <a:cubicBezTo>
                    <a:pt x="1167" y="3406"/>
                    <a:pt x="1286" y="3406"/>
                    <a:pt x="1405" y="3430"/>
                  </a:cubicBezTo>
                  <a:lnTo>
                    <a:pt x="1405" y="2025"/>
                  </a:lnTo>
                  <a:cubicBezTo>
                    <a:pt x="1810" y="1882"/>
                    <a:pt x="2096" y="1501"/>
                    <a:pt x="2096" y="1049"/>
                  </a:cubicBezTo>
                  <a:cubicBezTo>
                    <a:pt x="2096" y="453"/>
                    <a:pt x="164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18"/>
            <p:cNvSpPr/>
            <p:nvPr/>
          </p:nvSpPr>
          <p:spPr>
            <a:xfrm>
              <a:off x="4227143" y="1940266"/>
              <a:ext cx="80478" cy="80447"/>
            </a:xfrm>
            <a:custGeom>
              <a:avLst/>
              <a:gdLst/>
              <a:ahLst/>
              <a:cxnLst/>
              <a:rect l="l" t="t" r="r" b="b"/>
              <a:pathLst>
                <a:path w="2526" h="2525" extrusionOk="0">
                  <a:moveTo>
                    <a:pt x="1477" y="1"/>
                  </a:moveTo>
                  <a:cubicBezTo>
                    <a:pt x="906" y="1"/>
                    <a:pt x="429" y="453"/>
                    <a:pt x="429" y="1048"/>
                  </a:cubicBezTo>
                  <a:cubicBezTo>
                    <a:pt x="429" y="1191"/>
                    <a:pt x="453" y="1334"/>
                    <a:pt x="525" y="1453"/>
                  </a:cubicBezTo>
                  <a:lnTo>
                    <a:pt x="1" y="1977"/>
                  </a:lnTo>
                  <a:cubicBezTo>
                    <a:pt x="167" y="2144"/>
                    <a:pt x="310" y="2334"/>
                    <a:pt x="429" y="2525"/>
                  </a:cubicBezTo>
                  <a:lnTo>
                    <a:pt x="977" y="1953"/>
                  </a:lnTo>
                  <a:cubicBezTo>
                    <a:pt x="1120" y="2049"/>
                    <a:pt x="1311" y="2096"/>
                    <a:pt x="1477" y="2096"/>
                  </a:cubicBezTo>
                  <a:cubicBezTo>
                    <a:pt x="2049" y="2096"/>
                    <a:pt x="2525" y="1620"/>
                    <a:pt x="2525" y="1048"/>
                  </a:cubicBezTo>
                  <a:cubicBezTo>
                    <a:pt x="2525" y="453"/>
                    <a:pt x="2049"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18"/>
            <p:cNvSpPr/>
            <p:nvPr/>
          </p:nvSpPr>
          <p:spPr>
            <a:xfrm>
              <a:off x="4009411" y="2093545"/>
              <a:ext cx="81944" cy="66779"/>
            </a:xfrm>
            <a:custGeom>
              <a:avLst/>
              <a:gdLst/>
              <a:ahLst/>
              <a:cxnLst/>
              <a:rect l="l" t="t" r="r" b="b"/>
              <a:pathLst>
                <a:path w="2572" h="2096" extrusionOk="0">
                  <a:moveTo>
                    <a:pt x="1048" y="0"/>
                  </a:moveTo>
                  <a:cubicBezTo>
                    <a:pt x="476" y="0"/>
                    <a:pt x="0" y="476"/>
                    <a:pt x="0" y="1048"/>
                  </a:cubicBezTo>
                  <a:cubicBezTo>
                    <a:pt x="0" y="1643"/>
                    <a:pt x="476" y="2096"/>
                    <a:pt x="1048" y="2096"/>
                  </a:cubicBezTo>
                  <a:cubicBezTo>
                    <a:pt x="1619" y="2096"/>
                    <a:pt x="2096" y="1643"/>
                    <a:pt x="2096" y="1048"/>
                  </a:cubicBezTo>
                  <a:cubicBezTo>
                    <a:pt x="2096" y="1024"/>
                    <a:pt x="2096" y="1000"/>
                    <a:pt x="2096" y="976"/>
                  </a:cubicBezTo>
                  <a:lnTo>
                    <a:pt x="2572" y="738"/>
                  </a:lnTo>
                  <a:cubicBezTo>
                    <a:pt x="2453" y="572"/>
                    <a:pt x="2334" y="357"/>
                    <a:pt x="2262" y="143"/>
                  </a:cubicBezTo>
                  <a:lnTo>
                    <a:pt x="1834" y="357"/>
                  </a:lnTo>
                  <a:cubicBezTo>
                    <a:pt x="1619" y="143"/>
                    <a:pt x="1357"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18"/>
            <p:cNvSpPr/>
            <p:nvPr/>
          </p:nvSpPr>
          <p:spPr>
            <a:xfrm>
              <a:off x="4097409" y="1999462"/>
              <a:ext cx="134322" cy="134322"/>
            </a:xfrm>
            <a:custGeom>
              <a:avLst/>
              <a:gdLst/>
              <a:ahLst/>
              <a:cxnLst/>
              <a:rect l="l" t="t" r="r" b="b"/>
              <a:pathLst>
                <a:path w="4216" h="4216" extrusionOk="0">
                  <a:moveTo>
                    <a:pt x="2096" y="0"/>
                  </a:moveTo>
                  <a:cubicBezTo>
                    <a:pt x="1548" y="0"/>
                    <a:pt x="1025" y="214"/>
                    <a:pt x="644" y="572"/>
                  </a:cubicBezTo>
                  <a:lnTo>
                    <a:pt x="1453" y="1262"/>
                  </a:lnTo>
                  <a:cubicBezTo>
                    <a:pt x="1721" y="1492"/>
                    <a:pt x="1497" y="1860"/>
                    <a:pt x="1226" y="1860"/>
                  </a:cubicBezTo>
                  <a:cubicBezTo>
                    <a:pt x="1159" y="1860"/>
                    <a:pt x="1090" y="1838"/>
                    <a:pt x="1025" y="1786"/>
                  </a:cubicBezTo>
                  <a:lnTo>
                    <a:pt x="239" y="1119"/>
                  </a:lnTo>
                  <a:cubicBezTo>
                    <a:pt x="72" y="1405"/>
                    <a:pt x="1" y="1738"/>
                    <a:pt x="1" y="2096"/>
                  </a:cubicBezTo>
                  <a:cubicBezTo>
                    <a:pt x="1" y="2905"/>
                    <a:pt x="453" y="3620"/>
                    <a:pt x="1120" y="3977"/>
                  </a:cubicBezTo>
                  <a:lnTo>
                    <a:pt x="1406" y="2905"/>
                  </a:lnTo>
                  <a:cubicBezTo>
                    <a:pt x="1465" y="2748"/>
                    <a:pt x="1589" y="2655"/>
                    <a:pt x="1739" y="2655"/>
                  </a:cubicBezTo>
                  <a:cubicBezTo>
                    <a:pt x="1770" y="2655"/>
                    <a:pt x="1802" y="2659"/>
                    <a:pt x="1834" y="2667"/>
                  </a:cubicBezTo>
                  <a:cubicBezTo>
                    <a:pt x="2025" y="2715"/>
                    <a:pt x="2120" y="2905"/>
                    <a:pt x="2072" y="3096"/>
                  </a:cubicBezTo>
                  <a:lnTo>
                    <a:pt x="1787" y="4191"/>
                  </a:lnTo>
                  <a:cubicBezTo>
                    <a:pt x="1882" y="4215"/>
                    <a:pt x="2001" y="4215"/>
                    <a:pt x="2096" y="4215"/>
                  </a:cubicBezTo>
                  <a:cubicBezTo>
                    <a:pt x="3073" y="4215"/>
                    <a:pt x="3882" y="3572"/>
                    <a:pt x="4144" y="2691"/>
                  </a:cubicBezTo>
                  <a:lnTo>
                    <a:pt x="2930" y="2477"/>
                  </a:lnTo>
                  <a:cubicBezTo>
                    <a:pt x="2739" y="2429"/>
                    <a:pt x="2620" y="2262"/>
                    <a:pt x="2644" y="2072"/>
                  </a:cubicBezTo>
                  <a:cubicBezTo>
                    <a:pt x="2664" y="1910"/>
                    <a:pt x="2805" y="1799"/>
                    <a:pt x="2949" y="1799"/>
                  </a:cubicBezTo>
                  <a:cubicBezTo>
                    <a:pt x="2975" y="1799"/>
                    <a:pt x="3000" y="1803"/>
                    <a:pt x="3025" y="1810"/>
                  </a:cubicBezTo>
                  <a:lnTo>
                    <a:pt x="4216" y="2000"/>
                  </a:lnTo>
                  <a:cubicBezTo>
                    <a:pt x="4168" y="881"/>
                    <a:pt x="3239"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118"/>
          <p:cNvGrpSpPr/>
          <p:nvPr/>
        </p:nvGrpSpPr>
        <p:grpSpPr>
          <a:xfrm>
            <a:off x="4668722" y="1858322"/>
            <a:ext cx="504599" cy="391528"/>
            <a:chOff x="4668722" y="1858322"/>
            <a:chExt cx="504599" cy="391528"/>
          </a:xfrm>
        </p:grpSpPr>
        <p:sp>
          <p:nvSpPr>
            <p:cNvPr id="3996" name="Google Shape;3996;p118"/>
            <p:cNvSpPr/>
            <p:nvPr/>
          </p:nvSpPr>
          <p:spPr>
            <a:xfrm>
              <a:off x="5073886" y="2040434"/>
              <a:ext cx="69837" cy="119889"/>
            </a:xfrm>
            <a:custGeom>
              <a:avLst/>
              <a:gdLst/>
              <a:ahLst/>
              <a:cxnLst/>
              <a:rect l="l" t="t" r="r" b="b"/>
              <a:pathLst>
                <a:path w="2192" h="3763" extrusionOk="0">
                  <a:moveTo>
                    <a:pt x="2192" y="0"/>
                  </a:moveTo>
                  <a:lnTo>
                    <a:pt x="1" y="3763"/>
                  </a:lnTo>
                  <a:lnTo>
                    <a:pt x="2192" y="3763"/>
                  </a:lnTo>
                  <a:lnTo>
                    <a:pt x="2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18"/>
            <p:cNvSpPr/>
            <p:nvPr/>
          </p:nvSpPr>
          <p:spPr>
            <a:xfrm>
              <a:off x="4698320" y="2039669"/>
              <a:ext cx="69072" cy="120654"/>
            </a:xfrm>
            <a:custGeom>
              <a:avLst/>
              <a:gdLst/>
              <a:ahLst/>
              <a:cxnLst/>
              <a:rect l="l" t="t" r="r" b="b"/>
              <a:pathLst>
                <a:path w="2168" h="3787" extrusionOk="0">
                  <a:moveTo>
                    <a:pt x="1" y="0"/>
                  </a:moveTo>
                  <a:lnTo>
                    <a:pt x="1" y="3787"/>
                  </a:lnTo>
                  <a:lnTo>
                    <a:pt x="2168" y="378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18"/>
            <p:cNvSpPr/>
            <p:nvPr/>
          </p:nvSpPr>
          <p:spPr>
            <a:xfrm>
              <a:off x="4668722" y="1858322"/>
              <a:ext cx="504599" cy="106253"/>
            </a:xfrm>
            <a:custGeom>
              <a:avLst/>
              <a:gdLst/>
              <a:ahLst/>
              <a:cxnLst/>
              <a:rect l="l" t="t" r="r" b="b"/>
              <a:pathLst>
                <a:path w="15838" h="3335" extrusionOk="0">
                  <a:moveTo>
                    <a:pt x="7907" y="1"/>
                  </a:moveTo>
                  <a:cubicBezTo>
                    <a:pt x="4645" y="1"/>
                    <a:pt x="2311" y="548"/>
                    <a:pt x="1239" y="1001"/>
                  </a:cubicBezTo>
                  <a:cubicBezTo>
                    <a:pt x="834" y="1167"/>
                    <a:pt x="525" y="1334"/>
                    <a:pt x="310" y="1477"/>
                  </a:cubicBezTo>
                  <a:cubicBezTo>
                    <a:pt x="72" y="1644"/>
                    <a:pt x="1" y="1930"/>
                    <a:pt x="120" y="2168"/>
                  </a:cubicBezTo>
                  <a:lnTo>
                    <a:pt x="739" y="3335"/>
                  </a:lnTo>
                  <a:cubicBezTo>
                    <a:pt x="2716" y="2334"/>
                    <a:pt x="5073" y="1858"/>
                    <a:pt x="7907" y="1858"/>
                  </a:cubicBezTo>
                  <a:cubicBezTo>
                    <a:pt x="10765" y="1858"/>
                    <a:pt x="13123" y="2334"/>
                    <a:pt x="15075" y="3335"/>
                  </a:cubicBezTo>
                  <a:lnTo>
                    <a:pt x="15695" y="2168"/>
                  </a:lnTo>
                  <a:cubicBezTo>
                    <a:pt x="15837" y="1930"/>
                    <a:pt x="15742" y="1644"/>
                    <a:pt x="15528" y="1477"/>
                  </a:cubicBezTo>
                  <a:cubicBezTo>
                    <a:pt x="15290" y="1334"/>
                    <a:pt x="14980" y="1167"/>
                    <a:pt x="14599" y="1001"/>
                  </a:cubicBezTo>
                  <a:cubicBezTo>
                    <a:pt x="13504" y="548"/>
                    <a:pt x="11194" y="1"/>
                    <a:pt x="7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18"/>
            <p:cNvSpPr/>
            <p:nvPr/>
          </p:nvSpPr>
          <p:spPr>
            <a:xfrm>
              <a:off x="4698320" y="2192916"/>
              <a:ext cx="445403" cy="56934"/>
            </a:xfrm>
            <a:custGeom>
              <a:avLst/>
              <a:gdLst/>
              <a:ahLst/>
              <a:cxnLst/>
              <a:rect l="l" t="t" r="r" b="b"/>
              <a:pathLst>
                <a:path w="13980" h="1787" extrusionOk="0">
                  <a:moveTo>
                    <a:pt x="1" y="1"/>
                  </a:moveTo>
                  <a:lnTo>
                    <a:pt x="1" y="1263"/>
                  </a:lnTo>
                  <a:cubicBezTo>
                    <a:pt x="1" y="1549"/>
                    <a:pt x="215" y="1787"/>
                    <a:pt x="501" y="1787"/>
                  </a:cubicBezTo>
                  <a:lnTo>
                    <a:pt x="13456" y="1787"/>
                  </a:lnTo>
                  <a:cubicBezTo>
                    <a:pt x="13742" y="1787"/>
                    <a:pt x="13980" y="1549"/>
                    <a:pt x="13980" y="1263"/>
                  </a:cubicBezTo>
                  <a:lnTo>
                    <a:pt x="139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18"/>
            <p:cNvSpPr/>
            <p:nvPr/>
          </p:nvSpPr>
          <p:spPr>
            <a:xfrm>
              <a:off x="4708930" y="1950143"/>
              <a:ext cx="423419" cy="210180"/>
            </a:xfrm>
            <a:custGeom>
              <a:avLst/>
              <a:gdLst/>
              <a:ahLst/>
              <a:cxnLst/>
              <a:rect l="l" t="t" r="r" b="b"/>
              <a:pathLst>
                <a:path w="13290" h="6597" extrusionOk="0">
                  <a:moveTo>
                    <a:pt x="6645" y="1429"/>
                  </a:moveTo>
                  <a:cubicBezTo>
                    <a:pt x="6931" y="1429"/>
                    <a:pt x="7169" y="1667"/>
                    <a:pt x="7169" y="1953"/>
                  </a:cubicBezTo>
                  <a:lnTo>
                    <a:pt x="7169" y="2858"/>
                  </a:lnTo>
                  <a:lnTo>
                    <a:pt x="8074" y="2858"/>
                  </a:lnTo>
                  <a:cubicBezTo>
                    <a:pt x="8360" y="2858"/>
                    <a:pt x="8598" y="3072"/>
                    <a:pt x="8598" y="3358"/>
                  </a:cubicBezTo>
                  <a:cubicBezTo>
                    <a:pt x="8598" y="3644"/>
                    <a:pt x="8360" y="3882"/>
                    <a:pt x="8074" y="3882"/>
                  </a:cubicBezTo>
                  <a:lnTo>
                    <a:pt x="7169" y="3882"/>
                  </a:lnTo>
                  <a:lnTo>
                    <a:pt x="7169" y="4787"/>
                  </a:lnTo>
                  <a:cubicBezTo>
                    <a:pt x="7169" y="5073"/>
                    <a:pt x="6931" y="5311"/>
                    <a:pt x="6645" y="5311"/>
                  </a:cubicBezTo>
                  <a:cubicBezTo>
                    <a:pt x="6359" y="5311"/>
                    <a:pt x="6121" y="5073"/>
                    <a:pt x="6121" y="4787"/>
                  </a:cubicBezTo>
                  <a:lnTo>
                    <a:pt x="6121" y="3882"/>
                  </a:lnTo>
                  <a:lnTo>
                    <a:pt x="5240" y="3882"/>
                  </a:lnTo>
                  <a:cubicBezTo>
                    <a:pt x="4954" y="3882"/>
                    <a:pt x="4716" y="3644"/>
                    <a:pt x="4716" y="3358"/>
                  </a:cubicBezTo>
                  <a:cubicBezTo>
                    <a:pt x="4716" y="3072"/>
                    <a:pt x="4954" y="2858"/>
                    <a:pt x="5240" y="2858"/>
                  </a:cubicBezTo>
                  <a:lnTo>
                    <a:pt x="6121" y="2858"/>
                  </a:lnTo>
                  <a:lnTo>
                    <a:pt x="6121" y="1953"/>
                  </a:lnTo>
                  <a:cubicBezTo>
                    <a:pt x="6121" y="1667"/>
                    <a:pt x="6359" y="1429"/>
                    <a:pt x="6645" y="1429"/>
                  </a:cubicBezTo>
                  <a:close/>
                  <a:moveTo>
                    <a:pt x="6645" y="0"/>
                  </a:moveTo>
                  <a:cubicBezTo>
                    <a:pt x="4002" y="0"/>
                    <a:pt x="1835" y="453"/>
                    <a:pt x="1" y="1358"/>
                  </a:cubicBezTo>
                  <a:lnTo>
                    <a:pt x="3025" y="6597"/>
                  </a:lnTo>
                  <a:lnTo>
                    <a:pt x="10265" y="6597"/>
                  </a:lnTo>
                  <a:lnTo>
                    <a:pt x="13289" y="1334"/>
                  </a:lnTo>
                  <a:cubicBezTo>
                    <a:pt x="11503" y="453"/>
                    <a:pt x="9312" y="0"/>
                    <a:pt x="6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118"/>
          <p:cNvGrpSpPr/>
          <p:nvPr/>
        </p:nvGrpSpPr>
        <p:grpSpPr>
          <a:xfrm>
            <a:off x="5471467" y="1862114"/>
            <a:ext cx="388501" cy="383945"/>
            <a:chOff x="5471467" y="1862114"/>
            <a:chExt cx="388501" cy="383945"/>
          </a:xfrm>
        </p:grpSpPr>
        <p:sp>
          <p:nvSpPr>
            <p:cNvPr id="4002" name="Google Shape;4002;p118"/>
            <p:cNvSpPr/>
            <p:nvPr/>
          </p:nvSpPr>
          <p:spPr>
            <a:xfrm>
              <a:off x="5583009" y="2200499"/>
              <a:ext cx="69072" cy="45560"/>
            </a:xfrm>
            <a:custGeom>
              <a:avLst/>
              <a:gdLst/>
              <a:ahLst/>
              <a:cxnLst/>
              <a:rect l="l" t="t" r="r" b="b"/>
              <a:pathLst>
                <a:path w="2168" h="1430" extrusionOk="0">
                  <a:moveTo>
                    <a:pt x="405" y="1"/>
                  </a:moveTo>
                  <a:cubicBezTo>
                    <a:pt x="167" y="1"/>
                    <a:pt x="0" y="191"/>
                    <a:pt x="0" y="429"/>
                  </a:cubicBezTo>
                  <a:lnTo>
                    <a:pt x="0" y="1430"/>
                  </a:lnTo>
                  <a:lnTo>
                    <a:pt x="1834" y="1430"/>
                  </a:lnTo>
                  <a:cubicBezTo>
                    <a:pt x="2025" y="1430"/>
                    <a:pt x="2167" y="1263"/>
                    <a:pt x="2167" y="1072"/>
                  </a:cubicBezTo>
                  <a:lnTo>
                    <a:pt x="2167" y="25"/>
                  </a:lnTo>
                  <a:cubicBezTo>
                    <a:pt x="2167" y="25"/>
                    <a:pt x="2167" y="25"/>
                    <a:pt x="2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18"/>
            <p:cNvSpPr/>
            <p:nvPr/>
          </p:nvSpPr>
          <p:spPr>
            <a:xfrm>
              <a:off x="5471467" y="2132987"/>
              <a:ext cx="176823" cy="113071"/>
            </a:xfrm>
            <a:custGeom>
              <a:avLst/>
              <a:gdLst/>
              <a:ahLst/>
              <a:cxnLst/>
              <a:rect l="l" t="t" r="r" b="b"/>
              <a:pathLst>
                <a:path w="5550" h="3549" extrusionOk="0">
                  <a:moveTo>
                    <a:pt x="334" y="0"/>
                  </a:moveTo>
                  <a:cubicBezTo>
                    <a:pt x="143" y="0"/>
                    <a:pt x="1" y="143"/>
                    <a:pt x="1" y="358"/>
                  </a:cubicBezTo>
                  <a:lnTo>
                    <a:pt x="1" y="3191"/>
                  </a:lnTo>
                  <a:cubicBezTo>
                    <a:pt x="1" y="3382"/>
                    <a:pt x="143" y="3549"/>
                    <a:pt x="334" y="3549"/>
                  </a:cubicBezTo>
                  <a:lnTo>
                    <a:pt x="2787" y="3549"/>
                  </a:lnTo>
                  <a:lnTo>
                    <a:pt x="2787" y="2525"/>
                  </a:lnTo>
                  <a:cubicBezTo>
                    <a:pt x="2787" y="1929"/>
                    <a:pt x="3287" y="1429"/>
                    <a:pt x="3906" y="1429"/>
                  </a:cubicBezTo>
                  <a:lnTo>
                    <a:pt x="5549" y="1429"/>
                  </a:lnTo>
                  <a:cubicBezTo>
                    <a:pt x="5240" y="596"/>
                    <a:pt x="4454" y="0"/>
                    <a:pt x="3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18"/>
            <p:cNvSpPr/>
            <p:nvPr/>
          </p:nvSpPr>
          <p:spPr>
            <a:xfrm>
              <a:off x="5625478" y="2025237"/>
              <a:ext cx="66810" cy="98702"/>
            </a:xfrm>
            <a:custGeom>
              <a:avLst/>
              <a:gdLst/>
              <a:ahLst/>
              <a:cxnLst/>
              <a:rect l="l" t="t" r="r" b="b"/>
              <a:pathLst>
                <a:path w="2097" h="3098" extrusionOk="0">
                  <a:moveTo>
                    <a:pt x="596" y="1"/>
                  </a:moveTo>
                  <a:lnTo>
                    <a:pt x="96" y="477"/>
                  </a:lnTo>
                  <a:cubicBezTo>
                    <a:pt x="25" y="548"/>
                    <a:pt x="1" y="644"/>
                    <a:pt x="1" y="739"/>
                  </a:cubicBezTo>
                  <a:lnTo>
                    <a:pt x="1" y="2739"/>
                  </a:lnTo>
                  <a:cubicBezTo>
                    <a:pt x="1" y="2952"/>
                    <a:pt x="181" y="3098"/>
                    <a:pt x="364" y="3098"/>
                  </a:cubicBezTo>
                  <a:cubicBezTo>
                    <a:pt x="446" y="3098"/>
                    <a:pt x="529" y="3068"/>
                    <a:pt x="596" y="3001"/>
                  </a:cubicBezTo>
                  <a:lnTo>
                    <a:pt x="2097" y="1501"/>
                  </a:lnTo>
                  <a:lnTo>
                    <a:pt x="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18"/>
            <p:cNvSpPr/>
            <p:nvPr/>
          </p:nvSpPr>
          <p:spPr>
            <a:xfrm>
              <a:off x="5647493" y="1862114"/>
              <a:ext cx="212474" cy="206230"/>
            </a:xfrm>
            <a:custGeom>
              <a:avLst/>
              <a:gdLst/>
              <a:ahLst/>
              <a:cxnLst/>
              <a:rect l="l" t="t" r="r" b="b"/>
              <a:pathLst>
                <a:path w="6669" h="6473" extrusionOk="0">
                  <a:moveTo>
                    <a:pt x="4370" y="1793"/>
                  </a:moveTo>
                  <a:cubicBezTo>
                    <a:pt x="4460" y="1793"/>
                    <a:pt x="4549" y="1822"/>
                    <a:pt x="4621" y="1882"/>
                  </a:cubicBezTo>
                  <a:cubicBezTo>
                    <a:pt x="4763" y="2025"/>
                    <a:pt x="4763" y="2263"/>
                    <a:pt x="4621" y="2382"/>
                  </a:cubicBezTo>
                  <a:lnTo>
                    <a:pt x="3120" y="3882"/>
                  </a:lnTo>
                  <a:cubicBezTo>
                    <a:pt x="3049" y="3954"/>
                    <a:pt x="2954" y="4001"/>
                    <a:pt x="2882" y="4001"/>
                  </a:cubicBezTo>
                  <a:cubicBezTo>
                    <a:pt x="2787" y="4001"/>
                    <a:pt x="2692" y="3954"/>
                    <a:pt x="2620" y="3882"/>
                  </a:cubicBezTo>
                  <a:cubicBezTo>
                    <a:pt x="2477" y="3763"/>
                    <a:pt x="2477" y="3525"/>
                    <a:pt x="2620" y="3382"/>
                  </a:cubicBezTo>
                  <a:lnTo>
                    <a:pt x="4120" y="1882"/>
                  </a:lnTo>
                  <a:cubicBezTo>
                    <a:pt x="4192" y="1822"/>
                    <a:pt x="4281" y="1793"/>
                    <a:pt x="4370" y="1793"/>
                  </a:cubicBezTo>
                  <a:close/>
                  <a:moveTo>
                    <a:pt x="4740" y="1"/>
                  </a:moveTo>
                  <a:cubicBezTo>
                    <a:pt x="4263" y="1"/>
                    <a:pt x="3811" y="191"/>
                    <a:pt x="3477" y="525"/>
                  </a:cubicBezTo>
                  <a:lnTo>
                    <a:pt x="143" y="3882"/>
                  </a:lnTo>
                  <a:cubicBezTo>
                    <a:pt x="1" y="4001"/>
                    <a:pt x="1" y="4240"/>
                    <a:pt x="143" y="4382"/>
                  </a:cubicBezTo>
                  <a:lnTo>
                    <a:pt x="2144" y="6383"/>
                  </a:lnTo>
                  <a:cubicBezTo>
                    <a:pt x="2215" y="6442"/>
                    <a:pt x="2311" y="6472"/>
                    <a:pt x="2403" y="6472"/>
                  </a:cubicBezTo>
                  <a:cubicBezTo>
                    <a:pt x="2495" y="6472"/>
                    <a:pt x="2584" y="6442"/>
                    <a:pt x="2644" y="6383"/>
                  </a:cubicBezTo>
                  <a:lnTo>
                    <a:pt x="5978" y="3025"/>
                  </a:lnTo>
                  <a:cubicBezTo>
                    <a:pt x="6669" y="2334"/>
                    <a:pt x="6669" y="1215"/>
                    <a:pt x="5978" y="525"/>
                  </a:cubicBezTo>
                  <a:cubicBezTo>
                    <a:pt x="5645" y="191"/>
                    <a:pt x="5216"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6" name="Google Shape;4006;p118"/>
          <p:cNvGrpSpPr/>
          <p:nvPr/>
        </p:nvGrpSpPr>
        <p:grpSpPr>
          <a:xfrm>
            <a:off x="6162670" y="1863643"/>
            <a:ext cx="376362" cy="381651"/>
            <a:chOff x="6162670" y="1863643"/>
            <a:chExt cx="376362" cy="381651"/>
          </a:xfrm>
        </p:grpSpPr>
        <p:sp>
          <p:nvSpPr>
            <p:cNvPr id="4007" name="Google Shape;4007;p118"/>
            <p:cNvSpPr/>
            <p:nvPr/>
          </p:nvSpPr>
          <p:spPr>
            <a:xfrm>
              <a:off x="6230213" y="2000959"/>
              <a:ext cx="241308" cy="244334"/>
            </a:xfrm>
            <a:custGeom>
              <a:avLst/>
              <a:gdLst/>
              <a:ahLst/>
              <a:cxnLst/>
              <a:rect l="l" t="t" r="r" b="b"/>
              <a:pathLst>
                <a:path w="7574" h="7669" extrusionOk="0">
                  <a:moveTo>
                    <a:pt x="524" y="1"/>
                  </a:moveTo>
                  <a:lnTo>
                    <a:pt x="524" y="1834"/>
                  </a:lnTo>
                  <a:cubicBezTo>
                    <a:pt x="524" y="2049"/>
                    <a:pt x="357" y="2215"/>
                    <a:pt x="119" y="2215"/>
                  </a:cubicBezTo>
                  <a:lnTo>
                    <a:pt x="0" y="2215"/>
                  </a:lnTo>
                  <a:lnTo>
                    <a:pt x="0" y="5430"/>
                  </a:lnTo>
                  <a:lnTo>
                    <a:pt x="119" y="5430"/>
                  </a:lnTo>
                  <a:cubicBezTo>
                    <a:pt x="357" y="5430"/>
                    <a:pt x="524" y="5597"/>
                    <a:pt x="524" y="5811"/>
                  </a:cubicBezTo>
                  <a:lnTo>
                    <a:pt x="524" y="7669"/>
                  </a:lnTo>
                  <a:lnTo>
                    <a:pt x="1429" y="7669"/>
                  </a:lnTo>
                  <a:lnTo>
                    <a:pt x="1429" y="1168"/>
                  </a:lnTo>
                  <a:cubicBezTo>
                    <a:pt x="1429" y="953"/>
                    <a:pt x="1596" y="787"/>
                    <a:pt x="1810" y="787"/>
                  </a:cubicBezTo>
                  <a:lnTo>
                    <a:pt x="5716" y="787"/>
                  </a:lnTo>
                  <a:cubicBezTo>
                    <a:pt x="5930" y="787"/>
                    <a:pt x="6097" y="953"/>
                    <a:pt x="6097" y="1168"/>
                  </a:cubicBezTo>
                  <a:lnTo>
                    <a:pt x="6097" y="7669"/>
                  </a:lnTo>
                  <a:lnTo>
                    <a:pt x="7049" y="7669"/>
                  </a:lnTo>
                  <a:lnTo>
                    <a:pt x="7049" y="5811"/>
                  </a:lnTo>
                  <a:cubicBezTo>
                    <a:pt x="7049" y="5597"/>
                    <a:pt x="7216" y="5430"/>
                    <a:pt x="7430" y="5430"/>
                  </a:cubicBezTo>
                  <a:lnTo>
                    <a:pt x="7573" y="5430"/>
                  </a:lnTo>
                  <a:lnTo>
                    <a:pt x="7573" y="2263"/>
                  </a:lnTo>
                  <a:lnTo>
                    <a:pt x="7430" y="2263"/>
                  </a:lnTo>
                  <a:cubicBezTo>
                    <a:pt x="7216" y="2263"/>
                    <a:pt x="7049" y="2073"/>
                    <a:pt x="7049" y="1858"/>
                  </a:cubicBezTo>
                  <a:lnTo>
                    <a:pt x="7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18"/>
            <p:cNvSpPr/>
            <p:nvPr/>
          </p:nvSpPr>
          <p:spPr>
            <a:xfrm>
              <a:off x="6179364" y="2071529"/>
              <a:ext cx="25838" cy="102462"/>
            </a:xfrm>
            <a:custGeom>
              <a:avLst/>
              <a:gdLst/>
              <a:ahLst/>
              <a:cxnLst/>
              <a:rect l="l" t="t" r="r" b="b"/>
              <a:pathLst>
                <a:path w="811" h="3216" extrusionOk="0">
                  <a:moveTo>
                    <a:pt x="0" y="0"/>
                  </a:moveTo>
                  <a:lnTo>
                    <a:pt x="0" y="3215"/>
                  </a:lnTo>
                  <a:lnTo>
                    <a:pt x="810" y="3215"/>
                  </a:lnTo>
                  <a:lnTo>
                    <a:pt x="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18"/>
            <p:cNvSpPr/>
            <p:nvPr/>
          </p:nvSpPr>
          <p:spPr>
            <a:xfrm>
              <a:off x="6496499" y="2073059"/>
              <a:ext cx="25838" cy="100932"/>
            </a:xfrm>
            <a:custGeom>
              <a:avLst/>
              <a:gdLst/>
              <a:ahLst/>
              <a:cxnLst/>
              <a:rect l="l" t="t" r="r" b="b"/>
              <a:pathLst>
                <a:path w="811" h="3168" extrusionOk="0">
                  <a:moveTo>
                    <a:pt x="1" y="0"/>
                  </a:moveTo>
                  <a:lnTo>
                    <a:pt x="1" y="3167"/>
                  </a:lnTo>
                  <a:lnTo>
                    <a:pt x="811" y="3167"/>
                  </a:lnTo>
                  <a:lnTo>
                    <a:pt x="8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18"/>
            <p:cNvSpPr/>
            <p:nvPr/>
          </p:nvSpPr>
          <p:spPr>
            <a:xfrm>
              <a:off x="6479804" y="2198237"/>
              <a:ext cx="59228" cy="47057"/>
            </a:xfrm>
            <a:custGeom>
              <a:avLst/>
              <a:gdLst/>
              <a:ahLst/>
              <a:cxnLst/>
              <a:rect l="l" t="t" r="r" b="b"/>
              <a:pathLst>
                <a:path w="1859" h="1477" extrusionOk="0">
                  <a:moveTo>
                    <a:pt x="358" y="0"/>
                  </a:moveTo>
                  <a:cubicBezTo>
                    <a:pt x="168" y="0"/>
                    <a:pt x="1" y="143"/>
                    <a:pt x="1" y="358"/>
                  </a:cubicBezTo>
                  <a:lnTo>
                    <a:pt x="1" y="1477"/>
                  </a:lnTo>
                  <a:lnTo>
                    <a:pt x="1454" y="1477"/>
                  </a:lnTo>
                  <a:cubicBezTo>
                    <a:pt x="1668" y="1477"/>
                    <a:pt x="1859" y="1286"/>
                    <a:pt x="1859" y="1072"/>
                  </a:cubicBezTo>
                  <a:lnTo>
                    <a:pt x="1859" y="358"/>
                  </a:lnTo>
                  <a:cubicBezTo>
                    <a:pt x="1859" y="143"/>
                    <a:pt x="1692" y="0"/>
                    <a:pt x="1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18"/>
            <p:cNvSpPr/>
            <p:nvPr/>
          </p:nvSpPr>
          <p:spPr>
            <a:xfrm>
              <a:off x="6479804" y="2000959"/>
              <a:ext cx="59228" cy="46324"/>
            </a:xfrm>
            <a:custGeom>
              <a:avLst/>
              <a:gdLst/>
              <a:ahLst/>
              <a:cxnLst/>
              <a:rect l="l" t="t" r="r" b="b"/>
              <a:pathLst>
                <a:path w="1859" h="1454" extrusionOk="0">
                  <a:moveTo>
                    <a:pt x="1" y="1"/>
                  </a:moveTo>
                  <a:lnTo>
                    <a:pt x="1" y="1120"/>
                  </a:lnTo>
                  <a:cubicBezTo>
                    <a:pt x="1" y="1310"/>
                    <a:pt x="168" y="1453"/>
                    <a:pt x="358" y="1453"/>
                  </a:cubicBezTo>
                  <a:lnTo>
                    <a:pt x="1454" y="1453"/>
                  </a:lnTo>
                  <a:cubicBezTo>
                    <a:pt x="1668" y="1453"/>
                    <a:pt x="1859" y="1287"/>
                    <a:pt x="1859" y="1072"/>
                  </a:cubicBezTo>
                  <a:lnTo>
                    <a:pt x="1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18"/>
            <p:cNvSpPr/>
            <p:nvPr/>
          </p:nvSpPr>
          <p:spPr>
            <a:xfrm>
              <a:off x="6162670" y="2000959"/>
              <a:ext cx="59228" cy="45560"/>
            </a:xfrm>
            <a:custGeom>
              <a:avLst/>
              <a:gdLst/>
              <a:ahLst/>
              <a:cxnLst/>
              <a:rect l="l" t="t" r="r" b="b"/>
              <a:pathLst>
                <a:path w="1859" h="1430" extrusionOk="0">
                  <a:moveTo>
                    <a:pt x="1" y="1"/>
                  </a:moveTo>
                  <a:lnTo>
                    <a:pt x="1" y="1048"/>
                  </a:lnTo>
                  <a:cubicBezTo>
                    <a:pt x="1" y="1263"/>
                    <a:pt x="191" y="1430"/>
                    <a:pt x="405" y="1430"/>
                  </a:cubicBezTo>
                  <a:lnTo>
                    <a:pt x="1501" y="1430"/>
                  </a:lnTo>
                  <a:cubicBezTo>
                    <a:pt x="1691" y="1430"/>
                    <a:pt x="1858" y="1287"/>
                    <a:pt x="1858" y="1096"/>
                  </a:cubicBez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18"/>
            <p:cNvSpPr/>
            <p:nvPr/>
          </p:nvSpPr>
          <p:spPr>
            <a:xfrm>
              <a:off x="6162670" y="2199001"/>
              <a:ext cx="59228" cy="46293"/>
            </a:xfrm>
            <a:custGeom>
              <a:avLst/>
              <a:gdLst/>
              <a:ahLst/>
              <a:cxnLst/>
              <a:rect l="l" t="t" r="r" b="b"/>
              <a:pathLst>
                <a:path w="1859" h="1453" extrusionOk="0">
                  <a:moveTo>
                    <a:pt x="358" y="0"/>
                  </a:moveTo>
                  <a:cubicBezTo>
                    <a:pt x="167" y="0"/>
                    <a:pt x="1" y="167"/>
                    <a:pt x="1" y="357"/>
                  </a:cubicBezTo>
                  <a:lnTo>
                    <a:pt x="1" y="1048"/>
                  </a:lnTo>
                  <a:cubicBezTo>
                    <a:pt x="1" y="1262"/>
                    <a:pt x="191" y="1453"/>
                    <a:pt x="405" y="1453"/>
                  </a:cubicBezTo>
                  <a:lnTo>
                    <a:pt x="1858" y="1453"/>
                  </a:lnTo>
                  <a:lnTo>
                    <a:pt x="1858" y="357"/>
                  </a:lnTo>
                  <a:cubicBezTo>
                    <a:pt x="1858" y="167"/>
                    <a:pt x="1691" y="0"/>
                    <a:pt x="1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18"/>
            <p:cNvSpPr/>
            <p:nvPr/>
          </p:nvSpPr>
          <p:spPr>
            <a:xfrm>
              <a:off x="6162670" y="1863643"/>
              <a:ext cx="376362" cy="112306"/>
            </a:xfrm>
            <a:custGeom>
              <a:avLst/>
              <a:gdLst/>
              <a:ahLst/>
              <a:cxnLst/>
              <a:rect l="l" t="t" r="r" b="b"/>
              <a:pathLst>
                <a:path w="11813" h="3525" extrusionOk="0">
                  <a:moveTo>
                    <a:pt x="6526" y="739"/>
                  </a:moveTo>
                  <a:cubicBezTo>
                    <a:pt x="6740" y="739"/>
                    <a:pt x="6907" y="905"/>
                    <a:pt x="6907" y="1143"/>
                  </a:cubicBezTo>
                  <a:lnTo>
                    <a:pt x="6907" y="2334"/>
                  </a:lnTo>
                  <a:cubicBezTo>
                    <a:pt x="6907" y="2548"/>
                    <a:pt x="6740" y="2715"/>
                    <a:pt x="6526" y="2715"/>
                  </a:cubicBezTo>
                  <a:cubicBezTo>
                    <a:pt x="6311" y="2715"/>
                    <a:pt x="6121" y="2548"/>
                    <a:pt x="6121" y="2334"/>
                  </a:cubicBezTo>
                  <a:lnTo>
                    <a:pt x="6121" y="2120"/>
                  </a:lnTo>
                  <a:lnTo>
                    <a:pt x="5645" y="2120"/>
                  </a:lnTo>
                  <a:lnTo>
                    <a:pt x="5645" y="2334"/>
                  </a:lnTo>
                  <a:cubicBezTo>
                    <a:pt x="5645" y="2548"/>
                    <a:pt x="5478" y="2715"/>
                    <a:pt x="5264" y="2715"/>
                  </a:cubicBezTo>
                  <a:cubicBezTo>
                    <a:pt x="5049" y="2715"/>
                    <a:pt x="4859" y="2548"/>
                    <a:pt x="4859" y="2334"/>
                  </a:cubicBezTo>
                  <a:lnTo>
                    <a:pt x="4859" y="1143"/>
                  </a:lnTo>
                  <a:cubicBezTo>
                    <a:pt x="4859" y="905"/>
                    <a:pt x="5049" y="739"/>
                    <a:pt x="5264" y="739"/>
                  </a:cubicBezTo>
                  <a:cubicBezTo>
                    <a:pt x="5478" y="739"/>
                    <a:pt x="5645" y="905"/>
                    <a:pt x="5645" y="1143"/>
                  </a:cubicBezTo>
                  <a:lnTo>
                    <a:pt x="5645" y="1334"/>
                  </a:lnTo>
                  <a:lnTo>
                    <a:pt x="6121" y="1334"/>
                  </a:lnTo>
                  <a:lnTo>
                    <a:pt x="6121" y="1143"/>
                  </a:lnTo>
                  <a:cubicBezTo>
                    <a:pt x="6121" y="905"/>
                    <a:pt x="6311" y="739"/>
                    <a:pt x="6526" y="739"/>
                  </a:cubicBezTo>
                  <a:close/>
                  <a:moveTo>
                    <a:pt x="3001" y="0"/>
                  </a:moveTo>
                  <a:cubicBezTo>
                    <a:pt x="2906" y="0"/>
                    <a:pt x="2787" y="48"/>
                    <a:pt x="2715" y="119"/>
                  </a:cubicBezTo>
                  <a:lnTo>
                    <a:pt x="1644" y="1310"/>
                  </a:lnTo>
                  <a:cubicBezTo>
                    <a:pt x="1572" y="1405"/>
                    <a:pt x="1453" y="1453"/>
                    <a:pt x="1358" y="1453"/>
                  </a:cubicBezTo>
                  <a:lnTo>
                    <a:pt x="358" y="1453"/>
                  </a:lnTo>
                  <a:cubicBezTo>
                    <a:pt x="167" y="1453"/>
                    <a:pt x="1" y="1620"/>
                    <a:pt x="1" y="1810"/>
                  </a:cubicBezTo>
                  <a:lnTo>
                    <a:pt x="1" y="3525"/>
                  </a:lnTo>
                  <a:lnTo>
                    <a:pt x="11813" y="3525"/>
                  </a:lnTo>
                  <a:lnTo>
                    <a:pt x="11813" y="1810"/>
                  </a:lnTo>
                  <a:cubicBezTo>
                    <a:pt x="11813" y="1620"/>
                    <a:pt x="11646" y="1453"/>
                    <a:pt x="11431" y="1453"/>
                  </a:cubicBezTo>
                  <a:lnTo>
                    <a:pt x="10479" y="1453"/>
                  </a:lnTo>
                  <a:cubicBezTo>
                    <a:pt x="10384" y="1453"/>
                    <a:pt x="10265" y="1405"/>
                    <a:pt x="10193" y="1310"/>
                  </a:cubicBezTo>
                  <a:lnTo>
                    <a:pt x="9121" y="119"/>
                  </a:lnTo>
                  <a:cubicBezTo>
                    <a:pt x="9050" y="48"/>
                    <a:pt x="8931" y="0"/>
                    <a:pt x="8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18"/>
            <p:cNvSpPr/>
            <p:nvPr/>
          </p:nvSpPr>
          <p:spPr>
            <a:xfrm>
              <a:off x="6300751" y="2051043"/>
              <a:ext cx="37212" cy="194250"/>
            </a:xfrm>
            <a:custGeom>
              <a:avLst/>
              <a:gdLst/>
              <a:ahLst/>
              <a:cxnLst/>
              <a:rect l="l" t="t" r="r" b="b"/>
              <a:pathLst>
                <a:path w="1168" h="6097" extrusionOk="0">
                  <a:moveTo>
                    <a:pt x="1" y="0"/>
                  </a:moveTo>
                  <a:lnTo>
                    <a:pt x="1" y="6097"/>
                  </a:lnTo>
                  <a:lnTo>
                    <a:pt x="1168" y="6097"/>
                  </a:lnTo>
                  <a:lnTo>
                    <a:pt x="1168" y="3430"/>
                  </a:lnTo>
                  <a:lnTo>
                    <a:pt x="1120" y="3430"/>
                  </a:lnTo>
                  <a:cubicBezTo>
                    <a:pt x="930" y="3430"/>
                    <a:pt x="763" y="3287"/>
                    <a:pt x="763" y="3072"/>
                  </a:cubicBezTo>
                  <a:cubicBezTo>
                    <a:pt x="763" y="2882"/>
                    <a:pt x="930" y="2739"/>
                    <a:pt x="1120" y="2739"/>
                  </a:cubicBezTo>
                  <a:lnTo>
                    <a:pt x="1168" y="2739"/>
                  </a:lnTo>
                  <a:lnTo>
                    <a:pt x="1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18"/>
            <p:cNvSpPr/>
            <p:nvPr/>
          </p:nvSpPr>
          <p:spPr>
            <a:xfrm>
              <a:off x="6362973" y="2051043"/>
              <a:ext cx="36448" cy="194250"/>
            </a:xfrm>
            <a:custGeom>
              <a:avLst/>
              <a:gdLst/>
              <a:ahLst/>
              <a:cxnLst/>
              <a:rect l="l" t="t" r="r" b="b"/>
              <a:pathLst>
                <a:path w="1144" h="6097" extrusionOk="0">
                  <a:moveTo>
                    <a:pt x="1" y="0"/>
                  </a:moveTo>
                  <a:lnTo>
                    <a:pt x="1" y="2739"/>
                  </a:lnTo>
                  <a:lnTo>
                    <a:pt x="72" y="2739"/>
                  </a:lnTo>
                  <a:cubicBezTo>
                    <a:pt x="263" y="2739"/>
                    <a:pt x="429" y="2882"/>
                    <a:pt x="429" y="3072"/>
                  </a:cubicBezTo>
                  <a:cubicBezTo>
                    <a:pt x="429" y="3287"/>
                    <a:pt x="263" y="3430"/>
                    <a:pt x="72" y="3430"/>
                  </a:cubicBezTo>
                  <a:lnTo>
                    <a:pt x="1" y="3430"/>
                  </a:lnTo>
                  <a:lnTo>
                    <a:pt x="1" y="6097"/>
                  </a:lnTo>
                  <a:lnTo>
                    <a:pt x="1144" y="6097"/>
                  </a:lnTo>
                  <a:lnTo>
                    <a:pt x="1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118"/>
          <p:cNvGrpSpPr/>
          <p:nvPr/>
        </p:nvGrpSpPr>
        <p:grpSpPr>
          <a:xfrm>
            <a:off x="6998803" y="1860616"/>
            <a:ext cx="256728" cy="387736"/>
            <a:chOff x="6998803" y="1860616"/>
            <a:chExt cx="256728" cy="387736"/>
          </a:xfrm>
        </p:grpSpPr>
        <p:sp>
          <p:nvSpPr>
            <p:cNvPr id="4018" name="Google Shape;4018;p118"/>
            <p:cNvSpPr/>
            <p:nvPr/>
          </p:nvSpPr>
          <p:spPr>
            <a:xfrm>
              <a:off x="6998803" y="1860616"/>
              <a:ext cx="243570" cy="387736"/>
            </a:xfrm>
            <a:custGeom>
              <a:avLst/>
              <a:gdLst/>
              <a:ahLst/>
              <a:cxnLst/>
              <a:rect l="l" t="t" r="r" b="b"/>
              <a:pathLst>
                <a:path w="7645" h="12170" extrusionOk="0">
                  <a:moveTo>
                    <a:pt x="2474" y="4013"/>
                  </a:moveTo>
                  <a:cubicBezTo>
                    <a:pt x="2507" y="4013"/>
                    <a:pt x="2540" y="4017"/>
                    <a:pt x="2572" y="4025"/>
                  </a:cubicBezTo>
                  <a:cubicBezTo>
                    <a:pt x="2763" y="4096"/>
                    <a:pt x="2882" y="4310"/>
                    <a:pt x="2810" y="4501"/>
                  </a:cubicBezTo>
                  <a:lnTo>
                    <a:pt x="2644" y="5025"/>
                  </a:lnTo>
                  <a:lnTo>
                    <a:pt x="2715" y="5453"/>
                  </a:lnTo>
                  <a:cubicBezTo>
                    <a:pt x="2715" y="5525"/>
                    <a:pt x="2715" y="5573"/>
                    <a:pt x="2691" y="5644"/>
                  </a:cubicBezTo>
                  <a:lnTo>
                    <a:pt x="2501" y="6192"/>
                  </a:lnTo>
                  <a:cubicBezTo>
                    <a:pt x="2429" y="6335"/>
                    <a:pt x="2286" y="6430"/>
                    <a:pt x="2143" y="6430"/>
                  </a:cubicBezTo>
                  <a:lnTo>
                    <a:pt x="2001" y="6430"/>
                  </a:lnTo>
                  <a:cubicBezTo>
                    <a:pt x="1810" y="6358"/>
                    <a:pt x="1715" y="6144"/>
                    <a:pt x="1786" y="5930"/>
                  </a:cubicBezTo>
                  <a:lnTo>
                    <a:pt x="1953" y="5453"/>
                  </a:lnTo>
                  <a:lnTo>
                    <a:pt x="1881" y="5049"/>
                  </a:lnTo>
                  <a:cubicBezTo>
                    <a:pt x="1881" y="4977"/>
                    <a:pt x="1881" y="4930"/>
                    <a:pt x="1905" y="4882"/>
                  </a:cubicBezTo>
                  <a:lnTo>
                    <a:pt x="2096" y="4287"/>
                  </a:lnTo>
                  <a:cubicBezTo>
                    <a:pt x="2155" y="4108"/>
                    <a:pt x="2313" y="4013"/>
                    <a:pt x="2474" y="4013"/>
                  </a:cubicBezTo>
                  <a:close/>
                  <a:moveTo>
                    <a:pt x="191" y="0"/>
                  </a:moveTo>
                  <a:cubicBezTo>
                    <a:pt x="191" y="24"/>
                    <a:pt x="214" y="1405"/>
                    <a:pt x="453" y="2239"/>
                  </a:cubicBezTo>
                  <a:cubicBezTo>
                    <a:pt x="715" y="3144"/>
                    <a:pt x="738" y="3525"/>
                    <a:pt x="548" y="4001"/>
                  </a:cubicBezTo>
                  <a:cubicBezTo>
                    <a:pt x="405" y="4310"/>
                    <a:pt x="0" y="5287"/>
                    <a:pt x="310" y="6382"/>
                  </a:cubicBezTo>
                  <a:cubicBezTo>
                    <a:pt x="381" y="6597"/>
                    <a:pt x="453" y="6835"/>
                    <a:pt x="524" y="7097"/>
                  </a:cubicBezTo>
                  <a:cubicBezTo>
                    <a:pt x="691" y="7692"/>
                    <a:pt x="881" y="8287"/>
                    <a:pt x="953" y="8716"/>
                  </a:cubicBezTo>
                  <a:cubicBezTo>
                    <a:pt x="1096" y="9335"/>
                    <a:pt x="1072" y="10193"/>
                    <a:pt x="738" y="10693"/>
                  </a:cubicBezTo>
                  <a:cubicBezTo>
                    <a:pt x="619" y="10883"/>
                    <a:pt x="357" y="11812"/>
                    <a:pt x="524" y="12122"/>
                  </a:cubicBezTo>
                  <a:cubicBezTo>
                    <a:pt x="548" y="12145"/>
                    <a:pt x="548" y="12169"/>
                    <a:pt x="643" y="12169"/>
                  </a:cubicBezTo>
                  <a:lnTo>
                    <a:pt x="7264" y="12169"/>
                  </a:lnTo>
                  <a:cubicBezTo>
                    <a:pt x="7430" y="12169"/>
                    <a:pt x="7573" y="12050"/>
                    <a:pt x="7621" y="11883"/>
                  </a:cubicBezTo>
                  <a:cubicBezTo>
                    <a:pt x="7621" y="11836"/>
                    <a:pt x="7645" y="11812"/>
                    <a:pt x="7645" y="11764"/>
                  </a:cubicBezTo>
                  <a:cubicBezTo>
                    <a:pt x="7645" y="11598"/>
                    <a:pt x="7597" y="11455"/>
                    <a:pt x="7502" y="11383"/>
                  </a:cubicBezTo>
                  <a:cubicBezTo>
                    <a:pt x="7402" y="11284"/>
                    <a:pt x="7221" y="11234"/>
                    <a:pt x="6983" y="11234"/>
                  </a:cubicBezTo>
                  <a:cubicBezTo>
                    <a:pt x="6936" y="11234"/>
                    <a:pt x="6886" y="11236"/>
                    <a:pt x="6835" y="11240"/>
                  </a:cubicBezTo>
                  <a:cubicBezTo>
                    <a:pt x="6740" y="11240"/>
                    <a:pt x="6644" y="11264"/>
                    <a:pt x="6573" y="11264"/>
                  </a:cubicBezTo>
                  <a:cubicBezTo>
                    <a:pt x="5811" y="11074"/>
                    <a:pt x="5477" y="11074"/>
                    <a:pt x="5168" y="10907"/>
                  </a:cubicBezTo>
                  <a:cubicBezTo>
                    <a:pt x="4811" y="10740"/>
                    <a:pt x="4477" y="10550"/>
                    <a:pt x="4239" y="10407"/>
                  </a:cubicBezTo>
                  <a:cubicBezTo>
                    <a:pt x="3834" y="10216"/>
                    <a:pt x="3834" y="9764"/>
                    <a:pt x="3810" y="9454"/>
                  </a:cubicBezTo>
                  <a:cubicBezTo>
                    <a:pt x="3787" y="9121"/>
                    <a:pt x="3787" y="8668"/>
                    <a:pt x="3787" y="8073"/>
                  </a:cubicBezTo>
                  <a:cubicBezTo>
                    <a:pt x="3834" y="6978"/>
                    <a:pt x="3929" y="5787"/>
                    <a:pt x="3953" y="5573"/>
                  </a:cubicBezTo>
                  <a:cubicBezTo>
                    <a:pt x="3977" y="5215"/>
                    <a:pt x="4001" y="4858"/>
                    <a:pt x="4025" y="4549"/>
                  </a:cubicBezTo>
                  <a:cubicBezTo>
                    <a:pt x="4049" y="4048"/>
                    <a:pt x="4072" y="3596"/>
                    <a:pt x="4144" y="3286"/>
                  </a:cubicBezTo>
                  <a:cubicBezTo>
                    <a:pt x="4191" y="3048"/>
                    <a:pt x="4311" y="2882"/>
                    <a:pt x="4430" y="2691"/>
                  </a:cubicBezTo>
                  <a:cubicBezTo>
                    <a:pt x="4596" y="2453"/>
                    <a:pt x="4739" y="2191"/>
                    <a:pt x="4763" y="1715"/>
                  </a:cubicBezTo>
                  <a:cubicBezTo>
                    <a:pt x="4763" y="1357"/>
                    <a:pt x="4453" y="953"/>
                    <a:pt x="4358" y="834"/>
                  </a:cubicBezTo>
                  <a:cubicBezTo>
                    <a:pt x="4287" y="762"/>
                    <a:pt x="4263" y="691"/>
                    <a:pt x="4263" y="595"/>
                  </a:cubicBezTo>
                  <a:lnTo>
                    <a:pt x="4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18"/>
            <p:cNvSpPr/>
            <p:nvPr/>
          </p:nvSpPr>
          <p:spPr>
            <a:xfrm>
              <a:off x="7165718" y="1959159"/>
              <a:ext cx="89813" cy="35938"/>
            </a:xfrm>
            <a:custGeom>
              <a:avLst/>
              <a:gdLst/>
              <a:ahLst/>
              <a:cxnLst/>
              <a:rect l="l" t="t" r="r" b="b"/>
              <a:pathLst>
                <a:path w="2819" h="1128" extrusionOk="0">
                  <a:moveTo>
                    <a:pt x="2331" y="1"/>
                  </a:moveTo>
                  <a:cubicBezTo>
                    <a:pt x="2317" y="1"/>
                    <a:pt x="2302" y="1"/>
                    <a:pt x="2286" y="3"/>
                  </a:cubicBezTo>
                  <a:cubicBezTo>
                    <a:pt x="2025" y="27"/>
                    <a:pt x="1620" y="27"/>
                    <a:pt x="1382" y="217"/>
                  </a:cubicBezTo>
                  <a:cubicBezTo>
                    <a:pt x="1293" y="262"/>
                    <a:pt x="1121" y="410"/>
                    <a:pt x="1001" y="410"/>
                  </a:cubicBezTo>
                  <a:cubicBezTo>
                    <a:pt x="993" y="410"/>
                    <a:pt x="985" y="409"/>
                    <a:pt x="977" y="408"/>
                  </a:cubicBezTo>
                  <a:lnTo>
                    <a:pt x="477" y="408"/>
                  </a:lnTo>
                  <a:cubicBezTo>
                    <a:pt x="24" y="408"/>
                    <a:pt x="0" y="1122"/>
                    <a:pt x="477" y="1122"/>
                  </a:cubicBezTo>
                  <a:cubicBezTo>
                    <a:pt x="588" y="1122"/>
                    <a:pt x="709" y="1127"/>
                    <a:pt x="833" y="1127"/>
                  </a:cubicBezTo>
                  <a:cubicBezTo>
                    <a:pt x="1080" y="1127"/>
                    <a:pt x="1334" y="1106"/>
                    <a:pt x="1524" y="979"/>
                  </a:cubicBezTo>
                  <a:cubicBezTo>
                    <a:pt x="1620" y="908"/>
                    <a:pt x="1810" y="765"/>
                    <a:pt x="1929" y="765"/>
                  </a:cubicBezTo>
                  <a:lnTo>
                    <a:pt x="2358" y="717"/>
                  </a:lnTo>
                  <a:cubicBezTo>
                    <a:pt x="2819" y="671"/>
                    <a:pt x="2767" y="1"/>
                    <a:pt x="2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18"/>
            <p:cNvSpPr/>
            <p:nvPr/>
          </p:nvSpPr>
          <p:spPr>
            <a:xfrm>
              <a:off x="7153356" y="2064074"/>
              <a:ext cx="86564" cy="50243"/>
            </a:xfrm>
            <a:custGeom>
              <a:avLst/>
              <a:gdLst/>
              <a:ahLst/>
              <a:cxnLst/>
              <a:rect l="l" t="t" r="r" b="b"/>
              <a:pathLst>
                <a:path w="2717" h="1577" extrusionOk="0">
                  <a:moveTo>
                    <a:pt x="509" y="0"/>
                  </a:moveTo>
                  <a:cubicBezTo>
                    <a:pt x="158" y="0"/>
                    <a:pt x="1" y="558"/>
                    <a:pt x="388" y="687"/>
                  </a:cubicBezTo>
                  <a:cubicBezTo>
                    <a:pt x="484" y="734"/>
                    <a:pt x="865" y="830"/>
                    <a:pt x="936" y="925"/>
                  </a:cubicBezTo>
                  <a:cubicBezTo>
                    <a:pt x="1317" y="1401"/>
                    <a:pt x="1555" y="1425"/>
                    <a:pt x="2127" y="1568"/>
                  </a:cubicBezTo>
                  <a:cubicBezTo>
                    <a:pt x="2156" y="1574"/>
                    <a:pt x="2184" y="1577"/>
                    <a:pt x="2210" y="1577"/>
                  </a:cubicBezTo>
                  <a:cubicBezTo>
                    <a:pt x="2598" y="1577"/>
                    <a:pt x="2717" y="965"/>
                    <a:pt x="2293" y="854"/>
                  </a:cubicBezTo>
                  <a:lnTo>
                    <a:pt x="1817" y="758"/>
                  </a:lnTo>
                  <a:cubicBezTo>
                    <a:pt x="1555" y="663"/>
                    <a:pt x="1436" y="282"/>
                    <a:pt x="1055" y="187"/>
                  </a:cubicBezTo>
                  <a:lnTo>
                    <a:pt x="626" y="20"/>
                  </a:lnTo>
                  <a:cubicBezTo>
                    <a:pt x="585" y="6"/>
                    <a:pt x="546"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18"/>
            <p:cNvSpPr/>
            <p:nvPr/>
          </p:nvSpPr>
          <p:spPr>
            <a:xfrm>
              <a:off x="7159919" y="2014564"/>
              <a:ext cx="77197" cy="34218"/>
            </a:xfrm>
            <a:custGeom>
              <a:avLst/>
              <a:gdLst/>
              <a:ahLst/>
              <a:cxnLst/>
              <a:rect l="l" t="t" r="r" b="b"/>
              <a:pathLst>
                <a:path w="2423" h="1074" extrusionOk="0">
                  <a:moveTo>
                    <a:pt x="802" y="1"/>
                  </a:moveTo>
                  <a:cubicBezTo>
                    <a:pt x="648" y="1"/>
                    <a:pt x="492" y="41"/>
                    <a:pt x="349" y="121"/>
                  </a:cubicBezTo>
                  <a:cubicBezTo>
                    <a:pt x="1" y="306"/>
                    <a:pt x="164" y="808"/>
                    <a:pt x="489" y="808"/>
                  </a:cubicBezTo>
                  <a:cubicBezTo>
                    <a:pt x="542" y="808"/>
                    <a:pt x="599" y="794"/>
                    <a:pt x="659" y="764"/>
                  </a:cubicBezTo>
                  <a:cubicBezTo>
                    <a:pt x="721" y="733"/>
                    <a:pt x="765" y="716"/>
                    <a:pt x="803" y="716"/>
                  </a:cubicBezTo>
                  <a:cubicBezTo>
                    <a:pt x="852" y="716"/>
                    <a:pt x="891" y="745"/>
                    <a:pt x="944" y="812"/>
                  </a:cubicBezTo>
                  <a:cubicBezTo>
                    <a:pt x="1105" y="999"/>
                    <a:pt x="1318" y="1074"/>
                    <a:pt x="1537" y="1074"/>
                  </a:cubicBezTo>
                  <a:cubicBezTo>
                    <a:pt x="1708" y="1074"/>
                    <a:pt x="1883" y="1028"/>
                    <a:pt x="2040" y="955"/>
                  </a:cubicBezTo>
                  <a:cubicBezTo>
                    <a:pt x="2423" y="827"/>
                    <a:pt x="2293" y="262"/>
                    <a:pt x="1938" y="262"/>
                  </a:cubicBezTo>
                  <a:cubicBezTo>
                    <a:pt x="1895" y="262"/>
                    <a:pt x="1850" y="270"/>
                    <a:pt x="1802" y="288"/>
                  </a:cubicBezTo>
                  <a:cubicBezTo>
                    <a:pt x="1748" y="288"/>
                    <a:pt x="1628" y="368"/>
                    <a:pt x="1540" y="368"/>
                  </a:cubicBezTo>
                  <a:cubicBezTo>
                    <a:pt x="1511" y="368"/>
                    <a:pt x="1486" y="360"/>
                    <a:pt x="1468" y="336"/>
                  </a:cubicBezTo>
                  <a:cubicBezTo>
                    <a:pt x="1305" y="112"/>
                    <a:pt x="1057" y="1"/>
                    <a:pt x="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2" name="Google Shape;4022;p118"/>
          <p:cNvGrpSpPr/>
          <p:nvPr/>
        </p:nvGrpSpPr>
        <p:grpSpPr>
          <a:xfrm>
            <a:off x="7796227" y="1866670"/>
            <a:ext cx="269376" cy="374833"/>
            <a:chOff x="7796227" y="1866670"/>
            <a:chExt cx="269376" cy="374833"/>
          </a:xfrm>
        </p:grpSpPr>
        <p:sp>
          <p:nvSpPr>
            <p:cNvPr id="4023" name="Google Shape;4023;p118"/>
            <p:cNvSpPr/>
            <p:nvPr/>
          </p:nvSpPr>
          <p:spPr>
            <a:xfrm>
              <a:off x="7942656" y="2185333"/>
              <a:ext cx="83473" cy="56169"/>
            </a:xfrm>
            <a:custGeom>
              <a:avLst/>
              <a:gdLst/>
              <a:ahLst/>
              <a:cxnLst/>
              <a:rect l="l" t="t" r="r" b="b"/>
              <a:pathLst>
                <a:path w="2620" h="1763" extrusionOk="0">
                  <a:moveTo>
                    <a:pt x="2620" y="1"/>
                  </a:moveTo>
                  <a:cubicBezTo>
                    <a:pt x="2358" y="120"/>
                    <a:pt x="2048" y="239"/>
                    <a:pt x="1691" y="286"/>
                  </a:cubicBezTo>
                  <a:cubicBezTo>
                    <a:pt x="1596" y="310"/>
                    <a:pt x="1524" y="334"/>
                    <a:pt x="1429" y="334"/>
                  </a:cubicBezTo>
                  <a:lnTo>
                    <a:pt x="0" y="1763"/>
                  </a:lnTo>
                  <a:lnTo>
                    <a:pt x="1143" y="1763"/>
                  </a:lnTo>
                  <a:cubicBezTo>
                    <a:pt x="1143" y="1763"/>
                    <a:pt x="2596" y="310"/>
                    <a:pt x="2620" y="286"/>
                  </a:cubicBezTo>
                  <a:lnTo>
                    <a:pt x="26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18"/>
            <p:cNvSpPr/>
            <p:nvPr/>
          </p:nvSpPr>
          <p:spPr>
            <a:xfrm>
              <a:off x="7910796" y="2189125"/>
              <a:ext cx="41737" cy="48587"/>
            </a:xfrm>
            <a:custGeom>
              <a:avLst/>
              <a:gdLst/>
              <a:ahLst/>
              <a:cxnLst/>
              <a:rect l="l" t="t" r="r" b="b"/>
              <a:pathLst>
                <a:path w="1310" h="1525" extrusionOk="0">
                  <a:moveTo>
                    <a:pt x="0" y="1"/>
                  </a:moveTo>
                  <a:lnTo>
                    <a:pt x="0" y="1525"/>
                  </a:lnTo>
                  <a:lnTo>
                    <a:pt x="1310" y="215"/>
                  </a:lnTo>
                  <a:cubicBezTo>
                    <a:pt x="905" y="191"/>
                    <a:pt x="453" y="1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18"/>
            <p:cNvSpPr/>
            <p:nvPr/>
          </p:nvSpPr>
          <p:spPr>
            <a:xfrm>
              <a:off x="8013959" y="2229332"/>
              <a:ext cx="12171" cy="12171"/>
            </a:xfrm>
            <a:custGeom>
              <a:avLst/>
              <a:gdLst/>
              <a:ahLst/>
              <a:cxnLst/>
              <a:rect l="l" t="t" r="r" b="b"/>
              <a:pathLst>
                <a:path w="382" h="382" extrusionOk="0">
                  <a:moveTo>
                    <a:pt x="382" y="1"/>
                  </a:moveTo>
                  <a:lnTo>
                    <a:pt x="1" y="382"/>
                  </a:lnTo>
                  <a:lnTo>
                    <a:pt x="382" y="382"/>
                  </a:lnTo>
                  <a:lnTo>
                    <a:pt x="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18"/>
            <p:cNvSpPr/>
            <p:nvPr/>
          </p:nvSpPr>
          <p:spPr>
            <a:xfrm>
              <a:off x="7897893" y="2065444"/>
              <a:ext cx="127504" cy="103226"/>
            </a:xfrm>
            <a:custGeom>
              <a:avLst/>
              <a:gdLst/>
              <a:ahLst/>
              <a:cxnLst/>
              <a:rect l="l" t="t" r="r" b="b"/>
              <a:pathLst>
                <a:path w="4002" h="3240" extrusionOk="0">
                  <a:moveTo>
                    <a:pt x="0" y="1"/>
                  </a:moveTo>
                  <a:lnTo>
                    <a:pt x="3239" y="3240"/>
                  </a:lnTo>
                  <a:cubicBezTo>
                    <a:pt x="3644" y="3121"/>
                    <a:pt x="3882" y="2954"/>
                    <a:pt x="4001" y="2835"/>
                  </a:cubicBezTo>
                  <a:lnTo>
                    <a:pt x="1262" y="96"/>
                  </a:lnTo>
                  <a:cubicBezTo>
                    <a:pt x="810" y="49"/>
                    <a:pt x="381" y="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18"/>
            <p:cNvSpPr/>
            <p:nvPr/>
          </p:nvSpPr>
          <p:spPr>
            <a:xfrm>
              <a:off x="7977543" y="2073059"/>
              <a:ext cx="63784" cy="59196"/>
            </a:xfrm>
            <a:custGeom>
              <a:avLst/>
              <a:gdLst/>
              <a:ahLst/>
              <a:cxnLst/>
              <a:rect l="l" t="t" r="r" b="b"/>
              <a:pathLst>
                <a:path w="2002" h="1858" extrusionOk="0">
                  <a:moveTo>
                    <a:pt x="1" y="0"/>
                  </a:moveTo>
                  <a:lnTo>
                    <a:pt x="1858" y="1858"/>
                  </a:lnTo>
                  <a:cubicBezTo>
                    <a:pt x="1954" y="1453"/>
                    <a:pt x="2001" y="834"/>
                    <a:pt x="2001" y="405"/>
                  </a:cubicBezTo>
                  <a:cubicBezTo>
                    <a:pt x="1287" y="214"/>
                    <a:pt x="69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18"/>
            <p:cNvSpPr/>
            <p:nvPr/>
          </p:nvSpPr>
          <p:spPr>
            <a:xfrm>
              <a:off x="7872851" y="2088989"/>
              <a:ext cx="96376" cy="83473"/>
            </a:xfrm>
            <a:custGeom>
              <a:avLst/>
              <a:gdLst/>
              <a:ahLst/>
              <a:cxnLst/>
              <a:rect l="l" t="t" r="r" b="b"/>
              <a:pathLst>
                <a:path w="3025" h="2620" extrusionOk="0">
                  <a:moveTo>
                    <a:pt x="405" y="0"/>
                  </a:moveTo>
                  <a:cubicBezTo>
                    <a:pt x="381" y="548"/>
                    <a:pt x="286" y="1096"/>
                    <a:pt x="0" y="1500"/>
                  </a:cubicBezTo>
                  <a:cubicBezTo>
                    <a:pt x="572" y="2524"/>
                    <a:pt x="2239" y="2548"/>
                    <a:pt x="3025" y="2620"/>
                  </a:cubicBezTo>
                  <a:lnTo>
                    <a:pt x="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18"/>
            <p:cNvSpPr/>
            <p:nvPr/>
          </p:nvSpPr>
          <p:spPr>
            <a:xfrm>
              <a:off x="7796227" y="2016125"/>
              <a:ext cx="66779" cy="94114"/>
            </a:xfrm>
            <a:custGeom>
              <a:avLst/>
              <a:gdLst/>
              <a:ahLst/>
              <a:cxnLst/>
              <a:rect l="l" t="t" r="r" b="b"/>
              <a:pathLst>
                <a:path w="2096" h="2954" extrusionOk="0">
                  <a:moveTo>
                    <a:pt x="600" y="0"/>
                  </a:moveTo>
                  <a:cubicBezTo>
                    <a:pt x="442" y="0"/>
                    <a:pt x="279" y="54"/>
                    <a:pt x="191" y="168"/>
                  </a:cubicBezTo>
                  <a:cubicBezTo>
                    <a:pt x="0" y="382"/>
                    <a:pt x="24" y="763"/>
                    <a:pt x="167" y="906"/>
                  </a:cubicBezTo>
                  <a:cubicBezTo>
                    <a:pt x="286" y="1049"/>
                    <a:pt x="1929" y="2811"/>
                    <a:pt x="1929" y="2954"/>
                  </a:cubicBezTo>
                  <a:cubicBezTo>
                    <a:pt x="2096" y="2501"/>
                    <a:pt x="2048" y="1430"/>
                    <a:pt x="2048" y="1215"/>
                  </a:cubicBezTo>
                  <a:lnTo>
                    <a:pt x="953" y="120"/>
                  </a:lnTo>
                  <a:cubicBezTo>
                    <a:pt x="875" y="42"/>
                    <a:pt x="739"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18"/>
            <p:cNvSpPr/>
            <p:nvPr/>
          </p:nvSpPr>
          <p:spPr>
            <a:xfrm>
              <a:off x="7864503" y="1866670"/>
              <a:ext cx="201100" cy="193518"/>
            </a:xfrm>
            <a:custGeom>
              <a:avLst/>
              <a:gdLst/>
              <a:ahLst/>
              <a:cxnLst/>
              <a:rect l="l" t="t" r="r" b="b"/>
              <a:pathLst>
                <a:path w="6312" h="6074" extrusionOk="0">
                  <a:moveTo>
                    <a:pt x="2453" y="1"/>
                  </a:moveTo>
                  <a:cubicBezTo>
                    <a:pt x="1977" y="1"/>
                    <a:pt x="1882" y="405"/>
                    <a:pt x="1882" y="596"/>
                  </a:cubicBezTo>
                  <a:cubicBezTo>
                    <a:pt x="1882" y="596"/>
                    <a:pt x="1906" y="3858"/>
                    <a:pt x="1906" y="3858"/>
                  </a:cubicBezTo>
                  <a:cubicBezTo>
                    <a:pt x="1906" y="3912"/>
                    <a:pt x="1883" y="3943"/>
                    <a:pt x="1855" y="3943"/>
                  </a:cubicBezTo>
                  <a:cubicBezTo>
                    <a:pt x="1833" y="3943"/>
                    <a:pt x="1807" y="3924"/>
                    <a:pt x="1787" y="3882"/>
                  </a:cubicBezTo>
                  <a:cubicBezTo>
                    <a:pt x="1667" y="3358"/>
                    <a:pt x="1120" y="1334"/>
                    <a:pt x="1120" y="1334"/>
                  </a:cubicBezTo>
                  <a:cubicBezTo>
                    <a:pt x="1056" y="1081"/>
                    <a:pt x="881" y="846"/>
                    <a:pt x="576" y="846"/>
                  </a:cubicBezTo>
                  <a:cubicBezTo>
                    <a:pt x="537" y="846"/>
                    <a:pt x="496" y="850"/>
                    <a:pt x="453" y="858"/>
                  </a:cubicBezTo>
                  <a:cubicBezTo>
                    <a:pt x="120" y="929"/>
                    <a:pt x="0" y="1215"/>
                    <a:pt x="48" y="1477"/>
                  </a:cubicBezTo>
                  <a:cubicBezTo>
                    <a:pt x="48" y="1477"/>
                    <a:pt x="524" y="3454"/>
                    <a:pt x="691" y="4144"/>
                  </a:cubicBezTo>
                  <a:cubicBezTo>
                    <a:pt x="715" y="4335"/>
                    <a:pt x="643" y="4644"/>
                    <a:pt x="643" y="4906"/>
                  </a:cubicBezTo>
                  <a:cubicBezTo>
                    <a:pt x="643" y="4978"/>
                    <a:pt x="620" y="5383"/>
                    <a:pt x="620" y="5454"/>
                  </a:cubicBezTo>
                  <a:cubicBezTo>
                    <a:pt x="1167" y="5454"/>
                    <a:pt x="4763" y="5859"/>
                    <a:pt x="5549" y="6073"/>
                  </a:cubicBezTo>
                  <a:cubicBezTo>
                    <a:pt x="5549" y="5525"/>
                    <a:pt x="5525" y="4644"/>
                    <a:pt x="5573" y="4382"/>
                  </a:cubicBezTo>
                  <a:lnTo>
                    <a:pt x="6264" y="2263"/>
                  </a:lnTo>
                  <a:cubicBezTo>
                    <a:pt x="6311" y="2001"/>
                    <a:pt x="6287" y="1596"/>
                    <a:pt x="5906" y="1501"/>
                  </a:cubicBezTo>
                  <a:cubicBezTo>
                    <a:pt x="5832" y="1480"/>
                    <a:pt x="5766" y="1471"/>
                    <a:pt x="5707" y="1471"/>
                  </a:cubicBezTo>
                  <a:cubicBezTo>
                    <a:pt x="5429" y="1471"/>
                    <a:pt x="5318" y="1677"/>
                    <a:pt x="5240" y="1834"/>
                  </a:cubicBezTo>
                  <a:cubicBezTo>
                    <a:pt x="5240" y="1834"/>
                    <a:pt x="4525" y="3835"/>
                    <a:pt x="4525" y="3858"/>
                  </a:cubicBezTo>
                  <a:cubicBezTo>
                    <a:pt x="4494" y="3931"/>
                    <a:pt x="4440" y="3968"/>
                    <a:pt x="4389" y="3968"/>
                  </a:cubicBezTo>
                  <a:cubicBezTo>
                    <a:pt x="4324" y="3968"/>
                    <a:pt x="4263" y="3908"/>
                    <a:pt x="4263" y="3787"/>
                  </a:cubicBezTo>
                  <a:lnTo>
                    <a:pt x="4263" y="548"/>
                  </a:lnTo>
                  <a:cubicBezTo>
                    <a:pt x="4263" y="334"/>
                    <a:pt x="4073" y="1"/>
                    <a:pt x="3644" y="1"/>
                  </a:cubicBezTo>
                  <a:cubicBezTo>
                    <a:pt x="3287" y="1"/>
                    <a:pt x="3072" y="334"/>
                    <a:pt x="3072" y="524"/>
                  </a:cubicBezTo>
                  <a:cubicBezTo>
                    <a:pt x="3025" y="310"/>
                    <a:pt x="2834"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1" name="Google Shape;4031;p118"/>
          <p:cNvGrpSpPr/>
          <p:nvPr/>
        </p:nvGrpSpPr>
        <p:grpSpPr>
          <a:xfrm>
            <a:off x="999502" y="2413706"/>
            <a:ext cx="454515" cy="371806"/>
            <a:chOff x="999502" y="2413706"/>
            <a:chExt cx="454515" cy="371806"/>
          </a:xfrm>
        </p:grpSpPr>
        <p:sp>
          <p:nvSpPr>
            <p:cNvPr id="4032" name="Google Shape;4032;p118"/>
            <p:cNvSpPr/>
            <p:nvPr/>
          </p:nvSpPr>
          <p:spPr>
            <a:xfrm>
              <a:off x="999502" y="2491858"/>
              <a:ext cx="80478" cy="293654"/>
            </a:xfrm>
            <a:custGeom>
              <a:avLst/>
              <a:gdLst/>
              <a:ahLst/>
              <a:cxnLst/>
              <a:rect l="l" t="t" r="r" b="b"/>
              <a:pathLst>
                <a:path w="2526" h="9217" extrusionOk="0">
                  <a:moveTo>
                    <a:pt x="1239" y="1691"/>
                  </a:moveTo>
                  <a:cubicBezTo>
                    <a:pt x="1477" y="1691"/>
                    <a:pt x="1668" y="1858"/>
                    <a:pt x="1668" y="2096"/>
                  </a:cubicBezTo>
                  <a:lnTo>
                    <a:pt x="1668" y="2287"/>
                  </a:lnTo>
                  <a:cubicBezTo>
                    <a:pt x="1668" y="2525"/>
                    <a:pt x="1477" y="2715"/>
                    <a:pt x="1239" y="2715"/>
                  </a:cubicBezTo>
                  <a:cubicBezTo>
                    <a:pt x="1025" y="2715"/>
                    <a:pt x="834" y="2525"/>
                    <a:pt x="834" y="2287"/>
                  </a:cubicBezTo>
                  <a:lnTo>
                    <a:pt x="834" y="2096"/>
                  </a:lnTo>
                  <a:cubicBezTo>
                    <a:pt x="834" y="1858"/>
                    <a:pt x="1025" y="1691"/>
                    <a:pt x="1239" y="1691"/>
                  </a:cubicBezTo>
                  <a:close/>
                  <a:moveTo>
                    <a:pt x="1239" y="3811"/>
                  </a:moveTo>
                  <a:cubicBezTo>
                    <a:pt x="1477" y="3811"/>
                    <a:pt x="1668" y="4001"/>
                    <a:pt x="1668" y="4216"/>
                  </a:cubicBezTo>
                  <a:lnTo>
                    <a:pt x="1668" y="4430"/>
                  </a:lnTo>
                  <a:cubicBezTo>
                    <a:pt x="1668" y="4644"/>
                    <a:pt x="1477" y="4835"/>
                    <a:pt x="1239" y="4835"/>
                  </a:cubicBezTo>
                  <a:cubicBezTo>
                    <a:pt x="1025" y="4835"/>
                    <a:pt x="834" y="4644"/>
                    <a:pt x="834" y="4430"/>
                  </a:cubicBezTo>
                  <a:lnTo>
                    <a:pt x="834" y="4216"/>
                  </a:lnTo>
                  <a:cubicBezTo>
                    <a:pt x="834" y="4001"/>
                    <a:pt x="1025" y="3811"/>
                    <a:pt x="1239" y="3811"/>
                  </a:cubicBezTo>
                  <a:close/>
                  <a:moveTo>
                    <a:pt x="1239" y="5930"/>
                  </a:moveTo>
                  <a:cubicBezTo>
                    <a:pt x="1477" y="5930"/>
                    <a:pt x="1668" y="6121"/>
                    <a:pt x="1668" y="6359"/>
                  </a:cubicBezTo>
                  <a:lnTo>
                    <a:pt x="1668" y="6550"/>
                  </a:lnTo>
                  <a:cubicBezTo>
                    <a:pt x="1668" y="6788"/>
                    <a:pt x="1477" y="6978"/>
                    <a:pt x="1239" y="6978"/>
                  </a:cubicBezTo>
                  <a:cubicBezTo>
                    <a:pt x="1025" y="6978"/>
                    <a:pt x="834" y="6788"/>
                    <a:pt x="834" y="6550"/>
                  </a:cubicBezTo>
                  <a:lnTo>
                    <a:pt x="834" y="6359"/>
                  </a:lnTo>
                  <a:cubicBezTo>
                    <a:pt x="834" y="6121"/>
                    <a:pt x="1025" y="5930"/>
                    <a:pt x="1239" y="5930"/>
                  </a:cubicBezTo>
                  <a:close/>
                  <a:moveTo>
                    <a:pt x="1239" y="1"/>
                  </a:moveTo>
                  <a:cubicBezTo>
                    <a:pt x="1168" y="1"/>
                    <a:pt x="1073" y="24"/>
                    <a:pt x="1025" y="72"/>
                  </a:cubicBezTo>
                  <a:lnTo>
                    <a:pt x="168" y="644"/>
                  </a:lnTo>
                  <a:cubicBezTo>
                    <a:pt x="72" y="715"/>
                    <a:pt x="1" y="834"/>
                    <a:pt x="1" y="977"/>
                  </a:cubicBezTo>
                  <a:lnTo>
                    <a:pt x="1" y="8788"/>
                  </a:lnTo>
                  <a:cubicBezTo>
                    <a:pt x="1" y="9026"/>
                    <a:pt x="168" y="9217"/>
                    <a:pt x="406" y="9217"/>
                  </a:cubicBezTo>
                  <a:lnTo>
                    <a:pt x="2525" y="9217"/>
                  </a:lnTo>
                  <a:lnTo>
                    <a:pt x="2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18"/>
            <p:cNvSpPr/>
            <p:nvPr/>
          </p:nvSpPr>
          <p:spPr>
            <a:xfrm>
              <a:off x="1372805" y="2491858"/>
              <a:ext cx="81211" cy="293654"/>
            </a:xfrm>
            <a:custGeom>
              <a:avLst/>
              <a:gdLst/>
              <a:ahLst/>
              <a:cxnLst/>
              <a:rect l="l" t="t" r="r" b="b"/>
              <a:pathLst>
                <a:path w="2549" h="9217" extrusionOk="0">
                  <a:moveTo>
                    <a:pt x="1287" y="1691"/>
                  </a:moveTo>
                  <a:cubicBezTo>
                    <a:pt x="1525" y="1691"/>
                    <a:pt x="1715" y="1858"/>
                    <a:pt x="1715" y="2096"/>
                  </a:cubicBezTo>
                  <a:lnTo>
                    <a:pt x="1715" y="2287"/>
                  </a:lnTo>
                  <a:cubicBezTo>
                    <a:pt x="1715" y="2525"/>
                    <a:pt x="1525" y="2715"/>
                    <a:pt x="1287" y="2715"/>
                  </a:cubicBezTo>
                  <a:cubicBezTo>
                    <a:pt x="1049" y="2715"/>
                    <a:pt x="882" y="2525"/>
                    <a:pt x="882" y="2287"/>
                  </a:cubicBezTo>
                  <a:lnTo>
                    <a:pt x="882" y="2096"/>
                  </a:lnTo>
                  <a:cubicBezTo>
                    <a:pt x="882" y="1858"/>
                    <a:pt x="1049" y="1691"/>
                    <a:pt x="1287" y="1691"/>
                  </a:cubicBezTo>
                  <a:close/>
                  <a:moveTo>
                    <a:pt x="1287" y="3811"/>
                  </a:moveTo>
                  <a:cubicBezTo>
                    <a:pt x="1525" y="3811"/>
                    <a:pt x="1715" y="4001"/>
                    <a:pt x="1715" y="4216"/>
                  </a:cubicBezTo>
                  <a:lnTo>
                    <a:pt x="1715" y="4430"/>
                  </a:lnTo>
                  <a:cubicBezTo>
                    <a:pt x="1715" y="4644"/>
                    <a:pt x="1525" y="4835"/>
                    <a:pt x="1287" y="4835"/>
                  </a:cubicBezTo>
                  <a:cubicBezTo>
                    <a:pt x="1049" y="4835"/>
                    <a:pt x="882" y="4644"/>
                    <a:pt x="882" y="4430"/>
                  </a:cubicBezTo>
                  <a:lnTo>
                    <a:pt x="882" y="4216"/>
                  </a:lnTo>
                  <a:cubicBezTo>
                    <a:pt x="882" y="4001"/>
                    <a:pt x="1049" y="3811"/>
                    <a:pt x="1287" y="3811"/>
                  </a:cubicBezTo>
                  <a:close/>
                  <a:moveTo>
                    <a:pt x="1287" y="5930"/>
                  </a:moveTo>
                  <a:cubicBezTo>
                    <a:pt x="1525" y="5930"/>
                    <a:pt x="1715" y="6121"/>
                    <a:pt x="1715" y="6359"/>
                  </a:cubicBezTo>
                  <a:lnTo>
                    <a:pt x="1715" y="6550"/>
                  </a:lnTo>
                  <a:cubicBezTo>
                    <a:pt x="1715" y="6788"/>
                    <a:pt x="1525" y="6978"/>
                    <a:pt x="1287" y="6978"/>
                  </a:cubicBezTo>
                  <a:cubicBezTo>
                    <a:pt x="1049" y="6978"/>
                    <a:pt x="882" y="6788"/>
                    <a:pt x="882" y="6550"/>
                  </a:cubicBezTo>
                  <a:lnTo>
                    <a:pt x="882" y="6359"/>
                  </a:lnTo>
                  <a:cubicBezTo>
                    <a:pt x="882" y="6121"/>
                    <a:pt x="1049" y="5930"/>
                    <a:pt x="1287" y="5930"/>
                  </a:cubicBezTo>
                  <a:close/>
                  <a:moveTo>
                    <a:pt x="1" y="1"/>
                  </a:moveTo>
                  <a:lnTo>
                    <a:pt x="1" y="9217"/>
                  </a:lnTo>
                  <a:lnTo>
                    <a:pt x="2120" y="9217"/>
                  </a:lnTo>
                  <a:cubicBezTo>
                    <a:pt x="2358" y="9217"/>
                    <a:pt x="2549" y="9026"/>
                    <a:pt x="2549" y="8788"/>
                  </a:cubicBezTo>
                  <a:lnTo>
                    <a:pt x="2549" y="977"/>
                  </a:lnTo>
                  <a:cubicBezTo>
                    <a:pt x="2549" y="834"/>
                    <a:pt x="2477" y="715"/>
                    <a:pt x="2358" y="644"/>
                  </a:cubicBezTo>
                  <a:lnTo>
                    <a:pt x="1525" y="72"/>
                  </a:lnTo>
                  <a:cubicBezTo>
                    <a:pt x="1453" y="24"/>
                    <a:pt x="1382"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18"/>
            <p:cNvSpPr/>
            <p:nvPr/>
          </p:nvSpPr>
          <p:spPr>
            <a:xfrm>
              <a:off x="1202864" y="2717969"/>
              <a:ext cx="47822" cy="67543"/>
            </a:xfrm>
            <a:custGeom>
              <a:avLst/>
              <a:gdLst/>
              <a:ahLst/>
              <a:cxnLst/>
              <a:rect l="l" t="t" r="r" b="b"/>
              <a:pathLst>
                <a:path w="1501" h="2120" extrusionOk="0">
                  <a:moveTo>
                    <a:pt x="0" y="0"/>
                  </a:moveTo>
                  <a:lnTo>
                    <a:pt x="0" y="2120"/>
                  </a:lnTo>
                  <a:lnTo>
                    <a:pt x="1501" y="2120"/>
                  </a:lnTo>
                  <a:lnTo>
                    <a:pt x="1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18"/>
            <p:cNvSpPr/>
            <p:nvPr/>
          </p:nvSpPr>
          <p:spPr>
            <a:xfrm>
              <a:off x="1106488" y="2413706"/>
              <a:ext cx="239810" cy="371806"/>
            </a:xfrm>
            <a:custGeom>
              <a:avLst/>
              <a:gdLst/>
              <a:ahLst/>
              <a:cxnLst/>
              <a:rect l="l" t="t" r="r" b="b"/>
              <a:pathLst>
                <a:path w="7527" h="11670" extrusionOk="0">
                  <a:moveTo>
                    <a:pt x="3763" y="1691"/>
                  </a:moveTo>
                  <a:cubicBezTo>
                    <a:pt x="4002" y="1691"/>
                    <a:pt x="4192" y="1858"/>
                    <a:pt x="4192" y="2096"/>
                  </a:cubicBezTo>
                  <a:lnTo>
                    <a:pt x="4192" y="2692"/>
                  </a:lnTo>
                  <a:lnTo>
                    <a:pt x="4788" y="2692"/>
                  </a:lnTo>
                  <a:cubicBezTo>
                    <a:pt x="5002" y="2692"/>
                    <a:pt x="5192" y="2882"/>
                    <a:pt x="5192" y="3120"/>
                  </a:cubicBezTo>
                  <a:cubicBezTo>
                    <a:pt x="5192" y="3335"/>
                    <a:pt x="5002" y="3525"/>
                    <a:pt x="4788" y="3525"/>
                  </a:cubicBezTo>
                  <a:lnTo>
                    <a:pt x="4192" y="3525"/>
                  </a:lnTo>
                  <a:lnTo>
                    <a:pt x="4192" y="4121"/>
                  </a:lnTo>
                  <a:cubicBezTo>
                    <a:pt x="4192" y="4359"/>
                    <a:pt x="4002" y="4525"/>
                    <a:pt x="3763" y="4525"/>
                  </a:cubicBezTo>
                  <a:cubicBezTo>
                    <a:pt x="3525" y="4525"/>
                    <a:pt x="3359" y="4359"/>
                    <a:pt x="3359" y="4121"/>
                  </a:cubicBezTo>
                  <a:lnTo>
                    <a:pt x="3359" y="3525"/>
                  </a:lnTo>
                  <a:lnTo>
                    <a:pt x="2763" y="3525"/>
                  </a:lnTo>
                  <a:cubicBezTo>
                    <a:pt x="2525" y="3525"/>
                    <a:pt x="2335" y="3335"/>
                    <a:pt x="2335" y="3120"/>
                  </a:cubicBezTo>
                  <a:cubicBezTo>
                    <a:pt x="2335" y="2882"/>
                    <a:pt x="2525" y="2692"/>
                    <a:pt x="2763" y="2692"/>
                  </a:cubicBezTo>
                  <a:lnTo>
                    <a:pt x="3359" y="2692"/>
                  </a:lnTo>
                  <a:lnTo>
                    <a:pt x="3359" y="2096"/>
                  </a:lnTo>
                  <a:cubicBezTo>
                    <a:pt x="3359" y="1858"/>
                    <a:pt x="3525" y="1691"/>
                    <a:pt x="3763" y="1691"/>
                  </a:cubicBezTo>
                  <a:close/>
                  <a:moveTo>
                    <a:pt x="5407" y="5383"/>
                  </a:moveTo>
                  <a:cubicBezTo>
                    <a:pt x="5645" y="5383"/>
                    <a:pt x="5835" y="5549"/>
                    <a:pt x="5835" y="5788"/>
                  </a:cubicBezTo>
                  <a:cubicBezTo>
                    <a:pt x="5835" y="6026"/>
                    <a:pt x="5645" y="6216"/>
                    <a:pt x="5407" y="6216"/>
                  </a:cubicBezTo>
                  <a:lnTo>
                    <a:pt x="2120" y="6216"/>
                  </a:lnTo>
                  <a:cubicBezTo>
                    <a:pt x="1906" y="6216"/>
                    <a:pt x="1715" y="6026"/>
                    <a:pt x="1715" y="5788"/>
                  </a:cubicBezTo>
                  <a:cubicBezTo>
                    <a:pt x="1715" y="5549"/>
                    <a:pt x="1906" y="5383"/>
                    <a:pt x="2120" y="5383"/>
                  </a:cubicBezTo>
                  <a:close/>
                  <a:moveTo>
                    <a:pt x="5407" y="7050"/>
                  </a:moveTo>
                  <a:cubicBezTo>
                    <a:pt x="5645" y="7050"/>
                    <a:pt x="5835" y="7240"/>
                    <a:pt x="5835" y="7455"/>
                  </a:cubicBezTo>
                  <a:cubicBezTo>
                    <a:pt x="5835" y="7693"/>
                    <a:pt x="5645" y="7883"/>
                    <a:pt x="5407" y="7883"/>
                  </a:cubicBezTo>
                  <a:lnTo>
                    <a:pt x="2120" y="7883"/>
                  </a:lnTo>
                  <a:cubicBezTo>
                    <a:pt x="1906" y="7883"/>
                    <a:pt x="1715" y="7693"/>
                    <a:pt x="1715" y="7455"/>
                  </a:cubicBezTo>
                  <a:cubicBezTo>
                    <a:pt x="1715" y="7240"/>
                    <a:pt x="1906" y="7050"/>
                    <a:pt x="2120" y="7050"/>
                  </a:cubicBezTo>
                  <a:close/>
                  <a:moveTo>
                    <a:pt x="1811" y="1"/>
                  </a:moveTo>
                  <a:cubicBezTo>
                    <a:pt x="1715" y="1"/>
                    <a:pt x="1620" y="48"/>
                    <a:pt x="1549" y="96"/>
                  </a:cubicBezTo>
                  <a:lnTo>
                    <a:pt x="168" y="1215"/>
                  </a:lnTo>
                  <a:cubicBezTo>
                    <a:pt x="72" y="1287"/>
                    <a:pt x="1" y="1406"/>
                    <a:pt x="1" y="1549"/>
                  </a:cubicBezTo>
                  <a:lnTo>
                    <a:pt x="1" y="11241"/>
                  </a:lnTo>
                  <a:cubicBezTo>
                    <a:pt x="1" y="11479"/>
                    <a:pt x="191" y="11670"/>
                    <a:pt x="429" y="11670"/>
                  </a:cubicBezTo>
                  <a:lnTo>
                    <a:pt x="2192" y="11670"/>
                  </a:lnTo>
                  <a:lnTo>
                    <a:pt x="2192" y="9145"/>
                  </a:lnTo>
                  <a:cubicBezTo>
                    <a:pt x="2192" y="8907"/>
                    <a:pt x="2358" y="8717"/>
                    <a:pt x="2597" y="8717"/>
                  </a:cubicBezTo>
                  <a:lnTo>
                    <a:pt x="4930" y="8717"/>
                  </a:lnTo>
                  <a:cubicBezTo>
                    <a:pt x="5169" y="8717"/>
                    <a:pt x="5359" y="8907"/>
                    <a:pt x="5359" y="9145"/>
                  </a:cubicBezTo>
                  <a:lnTo>
                    <a:pt x="5359" y="11670"/>
                  </a:lnTo>
                  <a:lnTo>
                    <a:pt x="7121" y="11670"/>
                  </a:lnTo>
                  <a:cubicBezTo>
                    <a:pt x="7336" y="11670"/>
                    <a:pt x="7526" y="11479"/>
                    <a:pt x="7526" y="11241"/>
                  </a:cubicBezTo>
                  <a:lnTo>
                    <a:pt x="7526" y="1549"/>
                  </a:lnTo>
                  <a:cubicBezTo>
                    <a:pt x="7526" y="1406"/>
                    <a:pt x="7479" y="1287"/>
                    <a:pt x="7383" y="1215"/>
                  </a:cubicBezTo>
                  <a:lnTo>
                    <a:pt x="5978" y="96"/>
                  </a:lnTo>
                  <a:cubicBezTo>
                    <a:pt x="5907" y="48"/>
                    <a:pt x="5812" y="1"/>
                    <a:pt x="5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118"/>
          <p:cNvGrpSpPr/>
          <p:nvPr/>
        </p:nvGrpSpPr>
        <p:grpSpPr>
          <a:xfrm>
            <a:off x="1822732" y="2419218"/>
            <a:ext cx="402933" cy="361006"/>
            <a:chOff x="1822732" y="2419218"/>
            <a:chExt cx="402933" cy="361006"/>
          </a:xfrm>
        </p:grpSpPr>
        <p:sp>
          <p:nvSpPr>
            <p:cNvPr id="4037" name="Google Shape;4037;p118"/>
            <p:cNvSpPr/>
            <p:nvPr/>
          </p:nvSpPr>
          <p:spPr>
            <a:xfrm>
              <a:off x="1824262" y="2419218"/>
              <a:ext cx="399875" cy="91629"/>
            </a:xfrm>
            <a:custGeom>
              <a:avLst/>
              <a:gdLst/>
              <a:ahLst/>
              <a:cxnLst/>
              <a:rect l="l" t="t" r="r" b="b"/>
              <a:pathLst>
                <a:path w="12551" h="2876" extrusionOk="0">
                  <a:moveTo>
                    <a:pt x="6284" y="0"/>
                  </a:moveTo>
                  <a:cubicBezTo>
                    <a:pt x="4168" y="0"/>
                    <a:pt x="2048" y="792"/>
                    <a:pt x="429" y="2376"/>
                  </a:cubicBezTo>
                  <a:lnTo>
                    <a:pt x="48" y="2757"/>
                  </a:lnTo>
                  <a:cubicBezTo>
                    <a:pt x="0" y="2804"/>
                    <a:pt x="24" y="2876"/>
                    <a:pt x="96" y="2876"/>
                  </a:cubicBezTo>
                  <a:lnTo>
                    <a:pt x="12479" y="2876"/>
                  </a:lnTo>
                  <a:cubicBezTo>
                    <a:pt x="12527" y="2876"/>
                    <a:pt x="12551" y="2804"/>
                    <a:pt x="12527" y="2757"/>
                  </a:cubicBezTo>
                  <a:lnTo>
                    <a:pt x="12122" y="2376"/>
                  </a:lnTo>
                  <a:cubicBezTo>
                    <a:pt x="10514" y="792"/>
                    <a:pt x="8401" y="0"/>
                    <a:pt x="6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18"/>
            <p:cNvSpPr/>
            <p:nvPr/>
          </p:nvSpPr>
          <p:spPr>
            <a:xfrm>
              <a:off x="1998759" y="2540413"/>
              <a:ext cx="50880" cy="13700"/>
            </a:xfrm>
            <a:custGeom>
              <a:avLst/>
              <a:gdLst/>
              <a:ahLst/>
              <a:cxnLst/>
              <a:rect l="l" t="t" r="r" b="b"/>
              <a:pathLst>
                <a:path w="1597" h="430" extrusionOk="0">
                  <a:moveTo>
                    <a:pt x="1" y="1"/>
                  </a:moveTo>
                  <a:cubicBezTo>
                    <a:pt x="167" y="263"/>
                    <a:pt x="453" y="429"/>
                    <a:pt x="810" y="429"/>
                  </a:cubicBezTo>
                  <a:cubicBezTo>
                    <a:pt x="1144" y="429"/>
                    <a:pt x="1430" y="263"/>
                    <a:pt x="1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18"/>
            <p:cNvSpPr/>
            <p:nvPr/>
          </p:nvSpPr>
          <p:spPr>
            <a:xfrm>
              <a:off x="1822732" y="2540413"/>
              <a:ext cx="46324" cy="40239"/>
            </a:xfrm>
            <a:custGeom>
              <a:avLst/>
              <a:gdLst/>
              <a:ahLst/>
              <a:cxnLst/>
              <a:rect l="l" t="t" r="r" b="b"/>
              <a:pathLst>
                <a:path w="1454" h="1263" extrusionOk="0">
                  <a:moveTo>
                    <a:pt x="1" y="1"/>
                  </a:moveTo>
                  <a:lnTo>
                    <a:pt x="477" y="453"/>
                  </a:lnTo>
                  <a:cubicBezTo>
                    <a:pt x="787" y="763"/>
                    <a:pt x="1120" y="1025"/>
                    <a:pt x="1453" y="1263"/>
                  </a:cubicBezTo>
                  <a:cubicBezTo>
                    <a:pt x="1310" y="858"/>
                    <a:pt x="1215" y="429"/>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18"/>
            <p:cNvSpPr/>
            <p:nvPr/>
          </p:nvSpPr>
          <p:spPr>
            <a:xfrm>
              <a:off x="1890275" y="2540413"/>
              <a:ext cx="267847" cy="89750"/>
            </a:xfrm>
            <a:custGeom>
              <a:avLst/>
              <a:gdLst/>
              <a:ahLst/>
              <a:cxnLst/>
              <a:rect l="l" t="t" r="r" b="b"/>
              <a:pathLst>
                <a:path w="8407" h="2817" extrusionOk="0">
                  <a:moveTo>
                    <a:pt x="0" y="1"/>
                  </a:moveTo>
                  <a:cubicBezTo>
                    <a:pt x="72" y="763"/>
                    <a:pt x="357" y="1501"/>
                    <a:pt x="857" y="2120"/>
                  </a:cubicBezTo>
                  <a:cubicBezTo>
                    <a:pt x="1917" y="2585"/>
                    <a:pt x="3060" y="2817"/>
                    <a:pt x="4203" y="2817"/>
                  </a:cubicBezTo>
                  <a:cubicBezTo>
                    <a:pt x="5347" y="2817"/>
                    <a:pt x="6490" y="2585"/>
                    <a:pt x="7549" y="2120"/>
                  </a:cubicBezTo>
                  <a:cubicBezTo>
                    <a:pt x="8049" y="1501"/>
                    <a:pt x="8335" y="763"/>
                    <a:pt x="8407" y="1"/>
                  </a:cubicBezTo>
                  <a:lnTo>
                    <a:pt x="6025" y="1"/>
                  </a:lnTo>
                  <a:cubicBezTo>
                    <a:pt x="5930" y="310"/>
                    <a:pt x="5763" y="596"/>
                    <a:pt x="5525" y="834"/>
                  </a:cubicBezTo>
                  <a:cubicBezTo>
                    <a:pt x="5168" y="1191"/>
                    <a:pt x="4692" y="1358"/>
                    <a:pt x="4215" y="1358"/>
                  </a:cubicBezTo>
                  <a:cubicBezTo>
                    <a:pt x="3334" y="1358"/>
                    <a:pt x="2620" y="787"/>
                    <a:pt x="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18"/>
            <p:cNvSpPr/>
            <p:nvPr/>
          </p:nvSpPr>
          <p:spPr>
            <a:xfrm>
              <a:off x="2179341" y="2540413"/>
              <a:ext cx="46324" cy="40239"/>
            </a:xfrm>
            <a:custGeom>
              <a:avLst/>
              <a:gdLst/>
              <a:ahLst/>
              <a:cxnLst/>
              <a:rect l="l" t="t" r="r" b="b"/>
              <a:pathLst>
                <a:path w="1454" h="1263" extrusionOk="0">
                  <a:moveTo>
                    <a:pt x="262" y="1"/>
                  </a:moveTo>
                  <a:cubicBezTo>
                    <a:pt x="239" y="429"/>
                    <a:pt x="143" y="858"/>
                    <a:pt x="0" y="1263"/>
                  </a:cubicBezTo>
                  <a:cubicBezTo>
                    <a:pt x="334" y="1025"/>
                    <a:pt x="667" y="763"/>
                    <a:pt x="977" y="453"/>
                  </a:cubicBezTo>
                  <a:lnTo>
                    <a:pt x="14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18"/>
            <p:cNvSpPr/>
            <p:nvPr/>
          </p:nvSpPr>
          <p:spPr>
            <a:xfrm>
              <a:off x="1824262" y="2670147"/>
              <a:ext cx="56934" cy="60757"/>
            </a:xfrm>
            <a:custGeom>
              <a:avLst/>
              <a:gdLst/>
              <a:ahLst/>
              <a:cxnLst/>
              <a:rect l="l" t="t" r="r" b="b"/>
              <a:pathLst>
                <a:path w="1787" h="1907" extrusionOk="0">
                  <a:moveTo>
                    <a:pt x="1143" y="1"/>
                  </a:moveTo>
                  <a:lnTo>
                    <a:pt x="143" y="1239"/>
                  </a:lnTo>
                  <a:cubicBezTo>
                    <a:pt x="0" y="1430"/>
                    <a:pt x="24" y="1692"/>
                    <a:pt x="215" y="1835"/>
                  </a:cubicBezTo>
                  <a:cubicBezTo>
                    <a:pt x="286" y="1882"/>
                    <a:pt x="381" y="1906"/>
                    <a:pt x="453" y="1906"/>
                  </a:cubicBezTo>
                  <a:cubicBezTo>
                    <a:pt x="572" y="1906"/>
                    <a:pt x="715" y="1858"/>
                    <a:pt x="786" y="1763"/>
                  </a:cubicBezTo>
                  <a:lnTo>
                    <a:pt x="1786" y="501"/>
                  </a:lnTo>
                  <a:cubicBezTo>
                    <a:pt x="1715" y="453"/>
                    <a:pt x="1667" y="430"/>
                    <a:pt x="1620" y="382"/>
                  </a:cubicBezTo>
                  <a:cubicBezTo>
                    <a:pt x="1453" y="263"/>
                    <a:pt x="1286" y="144"/>
                    <a:pt x="1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18"/>
            <p:cNvSpPr/>
            <p:nvPr/>
          </p:nvSpPr>
          <p:spPr>
            <a:xfrm>
              <a:off x="1921371" y="2705065"/>
              <a:ext cx="32656" cy="34919"/>
            </a:xfrm>
            <a:custGeom>
              <a:avLst/>
              <a:gdLst/>
              <a:ahLst/>
              <a:cxnLst/>
              <a:rect l="l" t="t" r="r" b="b"/>
              <a:pathLst>
                <a:path w="1025" h="1096" extrusionOk="0">
                  <a:moveTo>
                    <a:pt x="239" y="0"/>
                  </a:moveTo>
                  <a:lnTo>
                    <a:pt x="72" y="572"/>
                  </a:lnTo>
                  <a:cubicBezTo>
                    <a:pt x="1" y="786"/>
                    <a:pt x="120" y="1024"/>
                    <a:pt x="334" y="1072"/>
                  </a:cubicBezTo>
                  <a:cubicBezTo>
                    <a:pt x="382" y="1096"/>
                    <a:pt x="429" y="1096"/>
                    <a:pt x="453" y="1096"/>
                  </a:cubicBezTo>
                  <a:cubicBezTo>
                    <a:pt x="644" y="1096"/>
                    <a:pt x="810" y="977"/>
                    <a:pt x="858" y="786"/>
                  </a:cubicBezTo>
                  <a:lnTo>
                    <a:pt x="1025" y="215"/>
                  </a:lnTo>
                  <a:cubicBezTo>
                    <a:pt x="739" y="143"/>
                    <a:pt x="477" y="96"/>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18"/>
            <p:cNvSpPr/>
            <p:nvPr/>
          </p:nvSpPr>
          <p:spPr>
            <a:xfrm>
              <a:off x="2092841" y="2705065"/>
              <a:ext cx="32656" cy="34919"/>
            </a:xfrm>
            <a:custGeom>
              <a:avLst/>
              <a:gdLst/>
              <a:ahLst/>
              <a:cxnLst/>
              <a:rect l="l" t="t" r="r" b="b"/>
              <a:pathLst>
                <a:path w="1025" h="1096" extrusionOk="0">
                  <a:moveTo>
                    <a:pt x="787" y="0"/>
                  </a:moveTo>
                  <a:cubicBezTo>
                    <a:pt x="548" y="96"/>
                    <a:pt x="263" y="167"/>
                    <a:pt x="1" y="215"/>
                  </a:cubicBezTo>
                  <a:lnTo>
                    <a:pt x="167" y="786"/>
                  </a:lnTo>
                  <a:cubicBezTo>
                    <a:pt x="215" y="977"/>
                    <a:pt x="382" y="1096"/>
                    <a:pt x="548" y="1096"/>
                  </a:cubicBezTo>
                  <a:cubicBezTo>
                    <a:pt x="596" y="1096"/>
                    <a:pt x="644" y="1096"/>
                    <a:pt x="667" y="1072"/>
                  </a:cubicBezTo>
                  <a:cubicBezTo>
                    <a:pt x="882" y="1024"/>
                    <a:pt x="1025" y="786"/>
                    <a:pt x="953" y="572"/>
                  </a:cubicBezTo>
                  <a:lnTo>
                    <a:pt x="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18"/>
            <p:cNvSpPr/>
            <p:nvPr/>
          </p:nvSpPr>
          <p:spPr>
            <a:xfrm>
              <a:off x="2166438" y="2670912"/>
              <a:ext cx="55436" cy="59992"/>
            </a:xfrm>
            <a:custGeom>
              <a:avLst/>
              <a:gdLst/>
              <a:ahLst/>
              <a:cxnLst/>
              <a:rect l="l" t="t" r="r" b="b"/>
              <a:pathLst>
                <a:path w="1740" h="1883" extrusionOk="0">
                  <a:moveTo>
                    <a:pt x="644" y="1"/>
                  </a:moveTo>
                  <a:cubicBezTo>
                    <a:pt x="525" y="120"/>
                    <a:pt x="382" y="215"/>
                    <a:pt x="239" y="310"/>
                  </a:cubicBezTo>
                  <a:cubicBezTo>
                    <a:pt x="167" y="382"/>
                    <a:pt x="72" y="429"/>
                    <a:pt x="1" y="501"/>
                  </a:cubicBezTo>
                  <a:lnTo>
                    <a:pt x="953" y="1739"/>
                  </a:lnTo>
                  <a:cubicBezTo>
                    <a:pt x="1048" y="1834"/>
                    <a:pt x="1168" y="1882"/>
                    <a:pt x="1287" y="1882"/>
                  </a:cubicBezTo>
                  <a:cubicBezTo>
                    <a:pt x="1382" y="1882"/>
                    <a:pt x="1477" y="1858"/>
                    <a:pt x="1549" y="1787"/>
                  </a:cubicBezTo>
                  <a:cubicBezTo>
                    <a:pt x="1715" y="1668"/>
                    <a:pt x="1739" y="1406"/>
                    <a:pt x="1620" y="1215"/>
                  </a:cubicBez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18"/>
            <p:cNvSpPr/>
            <p:nvPr/>
          </p:nvSpPr>
          <p:spPr>
            <a:xfrm>
              <a:off x="2010897" y="2717204"/>
              <a:ext cx="26603" cy="63019"/>
            </a:xfrm>
            <a:custGeom>
              <a:avLst/>
              <a:gdLst/>
              <a:ahLst/>
              <a:cxnLst/>
              <a:rect l="l" t="t" r="r" b="b"/>
              <a:pathLst>
                <a:path w="835" h="1978" extrusionOk="0">
                  <a:moveTo>
                    <a:pt x="1" y="0"/>
                  </a:moveTo>
                  <a:lnTo>
                    <a:pt x="1" y="1572"/>
                  </a:lnTo>
                  <a:cubicBezTo>
                    <a:pt x="1" y="1786"/>
                    <a:pt x="191" y="1977"/>
                    <a:pt x="429" y="1977"/>
                  </a:cubicBezTo>
                  <a:cubicBezTo>
                    <a:pt x="644" y="1977"/>
                    <a:pt x="834" y="1786"/>
                    <a:pt x="834" y="1572"/>
                  </a:cubicBezTo>
                  <a:lnTo>
                    <a:pt x="834" y="0"/>
                  </a:lnTo>
                  <a:cubicBezTo>
                    <a:pt x="715" y="24"/>
                    <a:pt x="596" y="24"/>
                    <a:pt x="477" y="24"/>
                  </a:cubicBezTo>
                  <a:lnTo>
                    <a:pt x="358" y="24"/>
                  </a:lnTo>
                  <a:cubicBezTo>
                    <a:pt x="239" y="24"/>
                    <a:pt x="120"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18"/>
            <p:cNvSpPr/>
            <p:nvPr/>
          </p:nvSpPr>
          <p:spPr>
            <a:xfrm>
              <a:off x="1826747" y="2582309"/>
              <a:ext cx="396434" cy="108356"/>
            </a:xfrm>
            <a:custGeom>
              <a:avLst/>
              <a:gdLst/>
              <a:ahLst/>
              <a:cxnLst/>
              <a:rect l="l" t="t" r="r" b="b"/>
              <a:pathLst>
                <a:path w="12443" h="3401" extrusionOk="0">
                  <a:moveTo>
                    <a:pt x="12373" y="0"/>
                  </a:moveTo>
                  <a:cubicBezTo>
                    <a:pt x="12358" y="0"/>
                    <a:pt x="12343" y="6"/>
                    <a:pt x="12330" y="19"/>
                  </a:cubicBezTo>
                  <a:cubicBezTo>
                    <a:pt x="10663" y="1543"/>
                    <a:pt x="8496" y="2353"/>
                    <a:pt x="6209" y="2353"/>
                  </a:cubicBezTo>
                  <a:cubicBezTo>
                    <a:pt x="3923" y="2353"/>
                    <a:pt x="1780" y="1567"/>
                    <a:pt x="113" y="67"/>
                  </a:cubicBezTo>
                  <a:cubicBezTo>
                    <a:pt x="100" y="54"/>
                    <a:pt x="84" y="48"/>
                    <a:pt x="70" y="48"/>
                  </a:cubicBezTo>
                  <a:cubicBezTo>
                    <a:pt x="33" y="48"/>
                    <a:pt x="0" y="87"/>
                    <a:pt x="18" y="138"/>
                  </a:cubicBezTo>
                  <a:cubicBezTo>
                    <a:pt x="1113" y="2401"/>
                    <a:pt x="2994" y="3401"/>
                    <a:pt x="6138" y="3401"/>
                  </a:cubicBezTo>
                  <a:lnTo>
                    <a:pt x="6257" y="3401"/>
                  </a:lnTo>
                  <a:cubicBezTo>
                    <a:pt x="9424" y="3401"/>
                    <a:pt x="11377" y="2329"/>
                    <a:pt x="12425" y="91"/>
                  </a:cubicBezTo>
                  <a:cubicBezTo>
                    <a:pt x="12442" y="39"/>
                    <a:pt x="12410" y="0"/>
                    <a:pt x="12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8" name="Google Shape;4048;p118"/>
          <p:cNvGrpSpPr/>
          <p:nvPr/>
        </p:nvGrpSpPr>
        <p:grpSpPr>
          <a:xfrm>
            <a:off x="2585269" y="2432694"/>
            <a:ext cx="234458" cy="333861"/>
            <a:chOff x="2585269" y="2432694"/>
            <a:chExt cx="234458" cy="333861"/>
          </a:xfrm>
        </p:grpSpPr>
        <p:sp>
          <p:nvSpPr>
            <p:cNvPr id="4049" name="Google Shape;4049;p118"/>
            <p:cNvSpPr/>
            <p:nvPr/>
          </p:nvSpPr>
          <p:spPr>
            <a:xfrm>
              <a:off x="2612574" y="2432694"/>
              <a:ext cx="78949" cy="77420"/>
            </a:xfrm>
            <a:custGeom>
              <a:avLst/>
              <a:gdLst/>
              <a:ahLst/>
              <a:cxnLst/>
              <a:rect l="l" t="t" r="r" b="b"/>
              <a:pathLst>
                <a:path w="2478" h="2430" extrusionOk="0">
                  <a:moveTo>
                    <a:pt x="1" y="0"/>
                  </a:moveTo>
                  <a:lnTo>
                    <a:pt x="1" y="2429"/>
                  </a:lnTo>
                  <a:lnTo>
                    <a:pt x="2477" y="2429"/>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18"/>
            <p:cNvSpPr/>
            <p:nvPr/>
          </p:nvSpPr>
          <p:spPr>
            <a:xfrm>
              <a:off x="2671005" y="2678494"/>
              <a:ext cx="105488" cy="83505"/>
            </a:xfrm>
            <a:custGeom>
              <a:avLst/>
              <a:gdLst/>
              <a:ahLst/>
              <a:cxnLst/>
              <a:rect l="l" t="t" r="r" b="b"/>
              <a:pathLst>
                <a:path w="3311" h="2621" extrusionOk="0">
                  <a:moveTo>
                    <a:pt x="1477" y="1"/>
                  </a:moveTo>
                  <a:lnTo>
                    <a:pt x="0" y="1477"/>
                  </a:lnTo>
                  <a:lnTo>
                    <a:pt x="1096" y="2549"/>
                  </a:lnTo>
                  <a:cubicBezTo>
                    <a:pt x="1286" y="2573"/>
                    <a:pt x="1524" y="2597"/>
                    <a:pt x="1763" y="2620"/>
                  </a:cubicBezTo>
                  <a:lnTo>
                    <a:pt x="3310" y="1073"/>
                  </a:lnTo>
                  <a:lnTo>
                    <a:pt x="3310" y="525"/>
                  </a:lnTo>
                  <a:lnTo>
                    <a:pt x="2882" y="525"/>
                  </a:lnTo>
                  <a:cubicBezTo>
                    <a:pt x="2644" y="525"/>
                    <a:pt x="2429" y="453"/>
                    <a:pt x="2239" y="334"/>
                  </a:cubicBezTo>
                  <a:lnTo>
                    <a:pt x="1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18"/>
            <p:cNvSpPr/>
            <p:nvPr/>
          </p:nvSpPr>
          <p:spPr>
            <a:xfrm>
              <a:off x="2754446" y="2733899"/>
              <a:ext cx="47089" cy="32656"/>
            </a:xfrm>
            <a:custGeom>
              <a:avLst/>
              <a:gdLst/>
              <a:ahLst/>
              <a:cxnLst/>
              <a:rect l="l" t="t" r="r" b="b"/>
              <a:pathLst>
                <a:path w="1478" h="1025" extrusionOk="0">
                  <a:moveTo>
                    <a:pt x="953" y="0"/>
                  </a:moveTo>
                  <a:lnTo>
                    <a:pt x="1" y="953"/>
                  </a:lnTo>
                  <a:cubicBezTo>
                    <a:pt x="310" y="1001"/>
                    <a:pt x="525" y="1024"/>
                    <a:pt x="596" y="1024"/>
                  </a:cubicBezTo>
                  <a:cubicBezTo>
                    <a:pt x="1073" y="1024"/>
                    <a:pt x="1477" y="620"/>
                    <a:pt x="1477" y="143"/>
                  </a:cubicBezTo>
                  <a:lnTo>
                    <a:pt x="1358" y="143"/>
                  </a:lnTo>
                  <a:cubicBezTo>
                    <a:pt x="1215" y="143"/>
                    <a:pt x="1073" y="96"/>
                    <a:pt x="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18"/>
            <p:cNvSpPr/>
            <p:nvPr/>
          </p:nvSpPr>
          <p:spPr>
            <a:xfrm>
              <a:off x="2631530" y="2740717"/>
              <a:ext cx="44795" cy="25074"/>
            </a:xfrm>
            <a:custGeom>
              <a:avLst/>
              <a:gdLst/>
              <a:ahLst/>
              <a:cxnLst/>
              <a:rect l="l" t="t" r="r" b="b"/>
              <a:pathLst>
                <a:path w="1406" h="787" extrusionOk="0">
                  <a:moveTo>
                    <a:pt x="763" y="1"/>
                  </a:moveTo>
                  <a:lnTo>
                    <a:pt x="1" y="787"/>
                  </a:lnTo>
                  <a:cubicBezTo>
                    <a:pt x="358" y="739"/>
                    <a:pt x="930" y="667"/>
                    <a:pt x="1406" y="620"/>
                  </a:cubicBezTo>
                  <a:lnTo>
                    <a:pt x="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18"/>
            <p:cNvSpPr/>
            <p:nvPr/>
          </p:nvSpPr>
          <p:spPr>
            <a:xfrm>
              <a:off x="2585269" y="2563193"/>
              <a:ext cx="120654" cy="199571"/>
            </a:xfrm>
            <a:custGeom>
              <a:avLst/>
              <a:gdLst/>
              <a:ahLst/>
              <a:cxnLst/>
              <a:rect l="l" t="t" r="r" b="b"/>
              <a:pathLst>
                <a:path w="3787" h="6264" extrusionOk="0">
                  <a:moveTo>
                    <a:pt x="3787" y="0"/>
                  </a:moveTo>
                  <a:lnTo>
                    <a:pt x="167" y="3644"/>
                  </a:lnTo>
                  <a:lnTo>
                    <a:pt x="24" y="4930"/>
                  </a:lnTo>
                  <a:cubicBezTo>
                    <a:pt x="0" y="5382"/>
                    <a:pt x="95" y="5787"/>
                    <a:pt x="357" y="6073"/>
                  </a:cubicBezTo>
                  <a:cubicBezTo>
                    <a:pt x="429" y="6144"/>
                    <a:pt x="500" y="6192"/>
                    <a:pt x="596" y="6263"/>
                  </a:cubicBezTo>
                  <a:lnTo>
                    <a:pt x="3787" y="3048"/>
                  </a:lnTo>
                  <a:lnTo>
                    <a:pt x="3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18"/>
            <p:cNvSpPr/>
            <p:nvPr/>
          </p:nvSpPr>
          <p:spPr>
            <a:xfrm>
              <a:off x="2593617" y="2598080"/>
              <a:ext cx="24309" cy="47822"/>
            </a:xfrm>
            <a:custGeom>
              <a:avLst/>
              <a:gdLst/>
              <a:ahLst/>
              <a:cxnLst/>
              <a:rect l="l" t="t" r="r" b="b"/>
              <a:pathLst>
                <a:path w="763" h="1501" extrusionOk="0">
                  <a:moveTo>
                    <a:pt x="48" y="1"/>
                  </a:moveTo>
                  <a:cubicBezTo>
                    <a:pt x="48" y="358"/>
                    <a:pt x="48" y="1167"/>
                    <a:pt x="0" y="1501"/>
                  </a:cubicBezTo>
                  <a:lnTo>
                    <a:pt x="762" y="739"/>
                  </a:lnTo>
                  <a:lnTo>
                    <a:pt x="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18"/>
            <p:cNvSpPr/>
            <p:nvPr/>
          </p:nvSpPr>
          <p:spPr>
            <a:xfrm>
              <a:off x="2595114" y="2529804"/>
              <a:ext cx="110809" cy="76655"/>
            </a:xfrm>
            <a:custGeom>
              <a:avLst/>
              <a:gdLst/>
              <a:ahLst/>
              <a:cxnLst/>
              <a:rect l="l" t="t" r="r" b="b"/>
              <a:pathLst>
                <a:path w="3478" h="2406" extrusionOk="0">
                  <a:moveTo>
                    <a:pt x="334" y="0"/>
                  </a:moveTo>
                  <a:cubicBezTo>
                    <a:pt x="144" y="0"/>
                    <a:pt x="1" y="143"/>
                    <a:pt x="1" y="334"/>
                  </a:cubicBezTo>
                  <a:lnTo>
                    <a:pt x="1" y="1215"/>
                  </a:lnTo>
                  <a:lnTo>
                    <a:pt x="1192" y="2406"/>
                  </a:lnTo>
                  <a:lnTo>
                    <a:pt x="3478" y="119"/>
                  </a:lnTo>
                  <a:cubicBezTo>
                    <a:pt x="3478" y="48"/>
                    <a:pt x="3430" y="0"/>
                    <a:pt x="3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18"/>
            <p:cNvSpPr/>
            <p:nvPr/>
          </p:nvSpPr>
          <p:spPr>
            <a:xfrm>
              <a:off x="2797712" y="2695189"/>
              <a:ext cx="22015" cy="22047"/>
            </a:xfrm>
            <a:custGeom>
              <a:avLst/>
              <a:gdLst/>
              <a:ahLst/>
              <a:cxnLst/>
              <a:rect l="l" t="t" r="r" b="b"/>
              <a:pathLst>
                <a:path w="691" h="692" extrusionOk="0">
                  <a:moveTo>
                    <a:pt x="0" y="1"/>
                  </a:moveTo>
                  <a:lnTo>
                    <a:pt x="0" y="691"/>
                  </a:lnTo>
                  <a:lnTo>
                    <a:pt x="334" y="691"/>
                  </a:lnTo>
                  <a:cubicBezTo>
                    <a:pt x="524" y="691"/>
                    <a:pt x="691" y="525"/>
                    <a:pt x="691" y="334"/>
                  </a:cubicBezTo>
                  <a:cubicBezTo>
                    <a:pt x="691" y="144"/>
                    <a:pt x="52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118"/>
          <p:cNvGrpSpPr/>
          <p:nvPr/>
        </p:nvGrpSpPr>
        <p:grpSpPr>
          <a:xfrm>
            <a:off x="3234736" y="2414470"/>
            <a:ext cx="370277" cy="370277"/>
            <a:chOff x="3234736" y="2414470"/>
            <a:chExt cx="370277" cy="370277"/>
          </a:xfrm>
        </p:grpSpPr>
        <p:sp>
          <p:nvSpPr>
            <p:cNvPr id="4058" name="Google Shape;4058;p118"/>
            <p:cNvSpPr/>
            <p:nvPr/>
          </p:nvSpPr>
          <p:spPr>
            <a:xfrm>
              <a:off x="3385720" y="2414470"/>
              <a:ext cx="219292" cy="192753"/>
            </a:xfrm>
            <a:custGeom>
              <a:avLst/>
              <a:gdLst/>
              <a:ahLst/>
              <a:cxnLst/>
              <a:rect l="l" t="t" r="r" b="b"/>
              <a:pathLst>
                <a:path w="6883" h="6050" extrusionOk="0">
                  <a:moveTo>
                    <a:pt x="3644" y="0"/>
                  </a:moveTo>
                  <a:cubicBezTo>
                    <a:pt x="3239" y="0"/>
                    <a:pt x="2858" y="167"/>
                    <a:pt x="2549" y="453"/>
                  </a:cubicBezTo>
                  <a:cubicBezTo>
                    <a:pt x="2263" y="739"/>
                    <a:pt x="2096" y="1144"/>
                    <a:pt x="2096" y="1548"/>
                  </a:cubicBezTo>
                  <a:cubicBezTo>
                    <a:pt x="2096" y="1834"/>
                    <a:pt x="2191" y="2120"/>
                    <a:pt x="2334" y="2358"/>
                  </a:cubicBezTo>
                  <a:lnTo>
                    <a:pt x="1" y="4692"/>
                  </a:lnTo>
                  <a:lnTo>
                    <a:pt x="1263" y="5097"/>
                  </a:lnTo>
                  <a:cubicBezTo>
                    <a:pt x="1453" y="5144"/>
                    <a:pt x="1548" y="5335"/>
                    <a:pt x="1501" y="5525"/>
                  </a:cubicBezTo>
                  <a:lnTo>
                    <a:pt x="1334" y="6049"/>
                  </a:lnTo>
                  <a:lnTo>
                    <a:pt x="1334" y="6049"/>
                  </a:lnTo>
                  <a:lnTo>
                    <a:pt x="3049" y="6026"/>
                  </a:lnTo>
                  <a:lnTo>
                    <a:pt x="4525" y="4549"/>
                  </a:lnTo>
                  <a:cubicBezTo>
                    <a:pt x="4763" y="4716"/>
                    <a:pt x="5049" y="4787"/>
                    <a:pt x="5359" y="4787"/>
                  </a:cubicBezTo>
                  <a:cubicBezTo>
                    <a:pt x="5764" y="4787"/>
                    <a:pt x="6145" y="4620"/>
                    <a:pt x="6430" y="4335"/>
                  </a:cubicBezTo>
                  <a:cubicBezTo>
                    <a:pt x="6740" y="4049"/>
                    <a:pt x="6883" y="3668"/>
                    <a:pt x="6883" y="3239"/>
                  </a:cubicBezTo>
                  <a:cubicBezTo>
                    <a:pt x="6883" y="2834"/>
                    <a:pt x="6740" y="2453"/>
                    <a:pt x="6430" y="2144"/>
                  </a:cubicBezTo>
                  <a:cubicBezTo>
                    <a:pt x="6145" y="1858"/>
                    <a:pt x="5764" y="1691"/>
                    <a:pt x="5359" y="1691"/>
                  </a:cubicBezTo>
                  <a:cubicBezTo>
                    <a:pt x="5287" y="1691"/>
                    <a:pt x="5240" y="1715"/>
                    <a:pt x="5192" y="1715"/>
                  </a:cubicBezTo>
                  <a:cubicBezTo>
                    <a:pt x="5192" y="1667"/>
                    <a:pt x="5192" y="1596"/>
                    <a:pt x="5192" y="1548"/>
                  </a:cubicBezTo>
                  <a:cubicBezTo>
                    <a:pt x="5192" y="1144"/>
                    <a:pt x="5025" y="739"/>
                    <a:pt x="4740" y="453"/>
                  </a:cubicBezTo>
                  <a:cubicBezTo>
                    <a:pt x="4454" y="167"/>
                    <a:pt x="4049" y="0"/>
                    <a:pt x="3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18"/>
            <p:cNvSpPr/>
            <p:nvPr/>
          </p:nvSpPr>
          <p:spPr>
            <a:xfrm>
              <a:off x="3234736" y="2581385"/>
              <a:ext cx="226142" cy="203362"/>
            </a:xfrm>
            <a:custGeom>
              <a:avLst/>
              <a:gdLst/>
              <a:ahLst/>
              <a:cxnLst/>
              <a:rect l="l" t="t" r="r" b="b"/>
              <a:pathLst>
                <a:path w="7098" h="6383" extrusionOk="0">
                  <a:moveTo>
                    <a:pt x="4216" y="1"/>
                  </a:moveTo>
                  <a:lnTo>
                    <a:pt x="2382" y="1834"/>
                  </a:lnTo>
                  <a:cubicBezTo>
                    <a:pt x="2120" y="1691"/>
                    <a:pt x="1834" y="1596"/>
                    <a:pt x="1548" y="1596"/>
                  </a:cubicBezTo>
                  <a:cubicBezTo>
                    <a:pt x="1144" y="1596"/>
                    <a:pt x="739" y="1763"/>
                    <a:pt x="453" y="2049"/>
                  </a:cubicBezTo>
                  <a:cubicBezTo>
                    <a:pt x="167" y="2334"/>
                    <a:pt x="0" y="2739"/>
                    <a:pt x="0" y="3144"/>
                  </a:cubicBezTo>
                  <a:cubicBezTo>
                    <a:pt x="0" y="3549"/>
                    <a:pt x="167" y="3954"/>
                    <a:pt x="453" y="4240"/>
                  </a:cubicBezTo>
                  <a:cubicBezTo>
                    <a:pt x="739" y="4525"/>
                    <a:pt x="1144" y="4692"/>
                    <a:pt x="1548" y="4692"/>
                  </a:cubicBezTo>
                  <a:cubicBezTo>
                    <a:pt x="1596" y="4692"/>
                    <a:pt x="1667" y="4692"/>
                    <a:pt x="1715" y="4668"/>
                  </a:cubicBezTo>
                  <a:cubicBezTo>
                    <a:pt x="1715" y="4740"/>
                    <a:pt x="1715" y="4787"/>
                    <a:pt x="1715" y="4835"/>
                  </a:cubicBezTo>
                  <a:cubicBezTo>
                    <a:pt x="1715" y="5264"/>
                    <a:pt x="1858" y="5645"/>
                    <a:pt x="2168" y="5930"/>
                  </a:cubicBezTo>
                  <a:cubicBezTo>
                    <a:pt x="2453" y="6240"/>
                    <a:pt x="2834" y="6383"/>
                    <a:pt x="3239" y="6383"/>
                  </a:cubicBezTo>
                  <a:cubicBezTo>
                    <a:pt x="3668" y="6383"/>
                    <a:pt x="4049" y="6240"/>
                    <a:pt x="4335" y="5930"/>
                  </a:cubicBezTo>
                  <a:cubicBezTo>
                    <a:pt x="4644" y="5645"/>
                    <a:pt x="4787" y="5264"/>
                    <a:pt x="4787" y="4835"/>
                  </a:cubicBezTo>
                  <a:cubicBezTo>
                    <a:pt x="4787" y="4549"/>
                    <a:pt x="4716" y="4263"/>
                    <a:pt x="4549" y="4025"/>
                  </a:cubicBezTo>
                  <a:lnTo>
                    <a:pt x="7097" y="1477"/>
                  </a:lnTo>
                  <a:lnTo>
                    <a:pt x="5597" y="1501"/>
                  </a:lnTo>
                  <a:cubicBezTo>
                    <a:pt x="5502" y="1501"/>
                    <a:pt x="5406" y="1453"/>
                    <a:pt x="5335" y="1358"/>
                  </a:cubicBezTo>
                  <a:cubicBezTo>
                    <a:pt x="5263" y="1263"/>
                    <a:pt x="5240" y="1168"/>
                    <a:pt x="5287" y="1048"/>
                  </a:cubicBezTo>
                  <a:lnTo>
                    <a:pt x="5478" y="405"/>
                  </a:lnTo>
                  <a:lnTo>
                    <a:pt x="4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0" name="Google Shape;4060;p118"/>
          <p:cNvGrpSpPr/>
          <p:nvPr/>
        </p:nvGrpSpPr>
        <p:grpSpPr>
          <a:xfrm>
            <a:off x="4010144" y="2408385"/>
            <a:ext cx="344502" cy="382447"/>
            <a:chOff x="4010144" y="2408385"/>
            <a:chExt cx="344502" cy="382447"/>
          </a:xfrm>
        </p:grpSpPr>
        <p:sp>
          <p:nvSpPr>
            <p:cNvPr id="4061" name="Google Shape;4061;p118"/>
            <p:cNvSpPr/>
            <p:nvPr/>
          </p:nvSpPr>
          <p:spPr>
            <a:xfrm>
              <a:off x="4309087" y="2535092"/>
              <a:ext cx="45560" cy="84270"/>
            </a:xfrm>
            <a:custGeom>
              <a:avLst/>
              <a:gdLst/>
              <a:ahLst/>
              <a:cxnLst/>
              <a:rect l="l" t="t" r="r" b="b"/>
              <a:pathLst>
                <a:path w="1430" h="2645" extrusionOk="0">
                  <a:moveTo>
                    <a:pt x="1" y="1"/>
                  </a:moveTo>
                  <a:cubicBezTo>
                    <a:pt x="1" y="168"/>
                    <a:pt x="1" y="2454"/>
                    <a:pt x="1" y="2644"/>
                  </a:cubicBezTo>
                  <a:lnTo>
                    <a:pt x="120" y="2644"/>
                  </a:lnTo>
                  <a:cubicBezTo>
                    <a:pt x="834" y="2644"/>
                    <a:pt x="1430" y="2073"/>
                    <a:pt x="1430" y="1335"/>
                  </a:cubicBezTo>
                  <a:cubicBezTo>
                    <a:pt x="1430" y="596"/>
                    <a:pt x="83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18"/>
            <p:cNvSpPr/>
            <p:nvPr/>
          </p:nvSpPr>
          <p:spPr>
            <a:xfrm>
              <a:off x="4010144" y="2535092"/>
              <a:ext cx="47089" cy="84270"/>
            </a:xfrm>
            <a:custGeom>
              <a:avLst/>
              <a:gdLst/>
              <a:ahLst/>
              <a:cxnLst/>
              <a:rect l="l" t="t" r="r" b="b"/>
              <a:pathLst>
                <a:path w="1478" h="2645" extrusionOk="0">
                  <a:moveTo>
                    <a:pt x="1334" y="1"/>
                  </a:moveTo>
                  <a:cubicBezTo>
                    <a:pt x="596" y="1"/>
                    <a:pt x="1" y="596"/>
                    <a:pt x="1" y="1335"/>
                  </a:cubicBezTo>
                  <a:cubicBezTo>
                    <a:pt x="1" y="2073"/>
                    <a:pt x="596" y="2644"/>
                    <a:pt x="1334" y="2644"/>
                  </a:cubicBezTo>
                  <a:lnTo>
                    <a:pt x="1477" y="2644"/>
                  </a:lnTo>
                  <a:cubicBezTo>
                    <a:pt x="1477" y="2359"/>
                    <a:pt x="1477" y="144"/>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18"/>
            <p:cNvSpPr/>
            <p:nvPr/>
          </p:nvSpPr>
          <p:spPr>
            <a:xfrm>
              <a:off x="4259003" y="2485040"/>
              <a:ext cx="25838" cy="53206"/>
            </a:xfrm>
            <a:custGeom>
              <a:avLst/>
              <a:gdLst/>
              <a:ahLst/>
              <a:cxnLst/>
              <a:rect l="l" t="t" r="r" b="b"/>
              <a:pathLst>
                <a:path w="811" h="1670" extrusionOk="0">
                  <a:moveTo>
                    <a:pt x="644" y="0"/>
                  </a:moveTo>
                  <a:cubicBezTo>
                    <a:pt x="192" y="215"/>
                    <a:pt x="1" y="477"/>
                    <a:pt x="1" y="548"/>
                  </a:cubicBezTo>
                  <a:cubicBezTo>
                    <a:pt x="1" y="1143"/>
                    <a:pt x="25" y="1310"/>
                    <a:pt x="120" y="1524"/>
                  </a:cubicBezTo>
                  <a:cubicBezTo>
                    <a:pt x="144" y="1548"/>
                    <a:pt x="192" y="1596"/>
                    <a:pt x="263" y="1620"/>
                  </a:cubicBezTo>
                  <a:cubicBezTo>
                    <a:pt x="337" y="1649"/>
                    <a:pt x="437" y="1669"/>
                    <a:pt x="560" y="1669"/>
                  </a:cubicBezTo>
                  <a:cubicBezTo>
                    <a:pt x="636" y="1669"/>
                    <a:pt x="720" y="1662"/>
                    <a:pt x="811" y="1643"/>
                  </a:cubicBezTo>
                  <a:cubicBezTo>
                    <a:pt x="811" y="1167"/>
                    <a:pt x="811" y="762"/>
                    <a:pt x="739" y="429"/>
                  </a:cubicBezTo>
                  <a:cubicBezTo>
                    <a:pt x="715" y="286"/>
                    <a:pt x="692" y="143"/>
                    <a:pt x="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18"/>
            <p:cNvSpPr/>
            <p:nvPr/>
          </p:nvSpPr>
          <p:spPr>
            <a:xfrm>
              <a:off x="4081479" y="2483511"/>
              <a:ext cx="23545" cy="51072"/>
            </a:xfrm>
            <a:custGeom>
              <a:avLst/>
              <a:gdLst/>
              <a:ahLst/>
              <a:cxnLst/>
              <a:rect l="l" t="t" r="r" b="b"/>
              <a:pathLst>
                <a:path w="739" h="1603" extrusionOk="0">
                  <a:moveTo>
                    <a:pt x="167" y="1"/>
                  </a:moveTo>
                  <a:cubicBezTo>
                    <a:pt x="119" y="167"/>
                    <a:pt x="96" y="310"/>
                    <a:pt x="72" y="477"/>
                  </a:cubicBezTo>
                  <a:cubicBezTo>
                    <a:pt x="0" y="906"/>
                    <a:pt x="0" y="1239"/>
                    <a:pt x="0" y="1596"/>
                  </a:cubicBezTo>
                  <a:cubicBezTo>
                    <a:pt x="78" y="1601"/>
                    <a:pt x="146" y="1603"/>
                    <a:pt x="207" y="1603"/>
                  </a:cubicBezTo>
                  <a:cubicBezTo>
                    <a:pt x="465" y="1603"/>
                    <a:pt x="581" y="1568"/>
                    <a:pt x="620" y="1549"/>
                  </a:cubicBezTo>
                  <a:cubicBezTo>
                    <a:pt x="715" y="1358"/>
                    <a:pt x="739" y="1167"/>
                    <a:pt x="739" y="596"/>
                  </a:cubicBezTo>
                  <a:cubicBezTo>
                    <a:pt x="739" y="477"/>
                    <a:pt x="596" y="19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18"/>
            <p:cNvSpPr/>
            <p:nvPr/>
          </p:nvSpPr>
          <p:spPr>
            <a:xfrm>
              <a:off x="4080714" y="2408385"/>
              <a:ext cx="204892" cy="332364"/>
            </a:xfrm>
            <a:custGeom>
              <a:avLst/>
              <a:gdLst/>
              <a:ahLst/>
              <a:cxnLst/>
              <a:rect l="l" t="t" r="r" b="b"/>
              <a:pathLst>
                <a:path w="6431" h="10432" extrusionOk="0">
                  <a:moveTo>
                    <a:pt x="2215" y="5210"/>
                  </a:moveTo>
                  <a:cubicBezTo>
                    <a:pt x="2311" y="5210"/>
                    <a:pt x="2406" y="5252"/>
                    <a:pt x="2477" y="5335"/>
                  </a:cubicBezTo>
                  <a:cubicBezTo>
                    <a:pt x="2620" y="5478"/>
                    <a:pt x="2620" y="5716"/>
                    <a:pt x="2477" y="5859"/>
                  </a:cubicBezTo>
                  <a:lnTo>
                    <a:pt x="2406" y="5907"/>
                  </a:lnTo>
                  <a:lnTo>
                    <a:pt x="2477" y="5978"/>
                  </a:lnTo>
                  <a:cubicBezTo>
                    <a:pt x="2620" y="6121"/>
                    <a:pt x="2620" y="6359"/>
                    <a:pt x="2477" y="6502"/>
                  </a:cubicBezTo>
                  <a:cubicBezTo>
                    <a:pt x="2406" y="6574"/>
                    <a:pt x="2311" y="6621"/>
                    <a:pt x="2215" y="6621"/>
                  </a:cubicBezTo>
                  <a:cubicBezTo>
                    <a:pt x="2120" y="6621"/>
                    <a:pt x="2025" y="6574"/>
                    <a:pt x="1953" y="6502"/>
                  </a:cubicBezTo>
                  <a:lnTo>
                    <a:pt x="1882" y="6431"/>
                  </a:lnTo>
                  <a:lnTo>
                    <a:pt x="1834" y="6502"/>
                  </a:lnTo>
                  <a:cubicBezTo>
                    <a:pt x="1763" y="6574"/>
                    <a:pt x="1668" y="6621"/>
                    <a:pt x="1572" y="6621"/>
                  </a:cubicBezTo>
                  <a:cubicBezTo>
                    <a:pt x="1477" y="6621"/>
                    <a:pt x="1382" y="6574"/>
                    <a:pt x="1287" y="6502"/>
                  </a:cubicBezTo>
                  <a:cubicBezTo>
                    <a:pt x="1144" y="6359"/>
                    <a:pt x="1144" y="6121"/>
                    <a:pt x="1287" y="5978"/>
                  </a:cubicBezTo>
                  <a:lnTo>
                    <a:pt x="1358" y="5907"/>
                  </a:lnTo>
                  <a:lnTo>
                    <a:pt x="1287" y="5859"/>
                  </a:lnTo>
                  <a:cubicBezTo>
                    <a:pt x="1144" y="5716"/>
                    <a:pt x="1144" y="5478"/>
                    <a:pt x="1287" y="5335"/>
                  </a:cubicBezTo>
                  <a:cubicBezTo>
                    <a:pt x="1370" y="5252"/>
                    <a:pt x="1471" y="5210"/>
                    <a:pt x="1569" y="5210"/>
                  </a:cubicBezTo>
                  <a:cubicBezTo>
                    <a:pt x="1668" y="5210"/>
                    <a:pt x="1763" y="5252"/>
                    <a:pt x="1834" y="5335"/>
                  </a:cubicBezTo>
                  <a:lnTo>
                    <a:pt x="1882" y="5383"/>
                  </a:lnTo>
                  <a:lnTo>
                    <a:pt x="1953" y="5335"/>
                  </a:lnTo>
                  <a:cubicBezTo>
                    <a:pt x="2025" y="5252"/>
                    <a:pt x="2120" y="5210"/>
                    <a:pt x="2215" y="5210"/>
                  </a:cubicBezTo>
                  <a:close/>
                  <a:moveTo>
                    <a:pt x="4883" y="5210"/>
                  </a:moveTo>
                  <a:cubicBezTo>
                    <a:pt x="4978" y="5210"/>
                    <a:pt x="5073" y="5252"/>
                    <a:pt x="5145" y="5335"/>
                  </a:cubicBezTo>
                  <a:cubicBezTo>
                    <a:pt x="5311" y="5478"/>
                    <a:pt x="5311" y="5716"/>
                    <a:pt x="5145" y="5859"/>
                  </a:cubicBezTo>
                  <a:lnTo>
                    <a:pt x="5097" y="5907"/>
                  </a:lnTo>
                  <a:lnTo>
                    <a:pt x="5145" y="5978"/>
                  </a:lnTo>
                  <a:cubicBezTo>
                    <a:pt x="5311" y="6121"/>
                    <a:pt x="5311" y="6359"/>
                    <a:pt x="5145" y="6502"/>
                  </a:cubicBezTo>
                  <a:cubicBezTo>
                    <a:pt x="5073" y="6574"/>
                    <a:pt x="4978" y="6621"/>
                    <a:pt x="4883" y="6621"/>
                  </a:cubicBezTo>
                  <a:cubicBezTo>
                    <a:pt x="4787" y="6621"/>
                    <a:pt x="4692" y="6574"/>
                    <a:pt x="4621" y="6502"/>
                  </a:cubicBezTo>
                  <a:lnTo>
                    <a:pt x="4573" y="6431"/>
                  </a:lnTo>
                  <a:lnTo>
                    <a:pt x="4502" y="6502"/>
                  </a:lnTo>
                  <a:cubicBezTo>
                    <a:pt x="4430" y="6574"/>
                    <a:pt x="4335" y="6621"/>
                    <a:pt x="4240" y="6621"/>
                  </a:cubicBezTo>
                  <a:cubicBezTo>
                    <a:pt x="4144" y="6621"/>
                    <a:pt x="4049" y="6574"/>
                    <a:pt x="3978" y="6502"/>
                  </a:cubicBezTo>
                  <a:cubicBezTo>
                    <a:pt x="3835" y="6359"/>
                    <a:pt x="3835" y="6121"/>
                    <a:pt x="3978" y="5978"/>
                  </a:cubicBezTo>
                  <a:lnTo>
                    <a:pt x="4049" y="5907"/>
                  </a:lnTo>
                  <a:lnTo>
                    <a:pt x="3978" y="5859"/>
                  </a:lnTo>
                  <a:cubicBezTo>
                    <a:pt x="3835" y="5716"/>
                    <a:pt x="3835" y="5478"/>
                    <a:pt x="3978" y="5335"/>
                  </a:cubicBezTo>
                  <a:cubicBezTo>
                    <a:pt x="4049" y="5252"/>
                    <a:pt x="4144" y="5210"/>
                    <a:pt x="4240" y="5210"/>
                  </a:cubicBezTo>
                  <a:cubicBezTo>
                    <a:pt x="4335" y="5210"/>
                    <a:pt x="4430" y="5252"/>
                    <a:pt x="4502" y="5335"/>
                  </a:cubicBezTo>
                  <a:lnTo>
                    <a:pt x="4573" y="5383"/>
                  </a:lnTo>
                  <a:lnTo>
                    <a:pt x="4621" y="5335"/>
                  </a:lnTo>
                  <a:cubicBezTo>
                    <a:pt x="4692" y="5252"/>
                    <a:pt x="4787" y="5210"/>
                    <a:pt x="4883" y="5210"/>
                  </a:cubicBezTo>
                  <a:close/>
                  <a:moveTo>
                    <a:pt x="3701" y="7429"/>
                  </a:moveTo>
                  <a:cubicBezTo>
                    <a:pt x="3768" y="7429"/>
                    <a:pt x="3837" y="7438"/>
                    <a:pt x="3906" y="7455"/>
                  </a:cubicBezTo>
                  <a:cubicBezTo>
                    <a:pt x="4144" y="7502"/>
                    <a:pt x="4335" y="7645"/>
                    <a:pt x="4478" y="7836"/>
                  </a:cubicBezTo>
                  <a:cubicBezTo>
                    <a:pt x="4597" y="8026"/>
                    <a:pt x="4644" y="8265"/>
                    <a:pt x="4597" y="8503"/>
                  </a:cubicBezTo>
                  <a:cubicBezTo>
                    <a:pt x="4556" y="8685"/>
                    <a:pt x="4412" y="8799"/>
                    <a:pt x="4237" y="8799"/>
                  </a:cubicBezTo>
                  <a:cubicBezTo>
                    <a:pt x="4207" y="8799"/>
                    <a:pt x="4176" y="8795"/>
                    <a:pt x="4144" y="8788"/>
                  </a:cubicBezTo>
                  <a:cubicBezTo>
                    <a:pt x="3954" y="8765"/>
                    <a:pt x="3835" y="8550"/>
                    <a:pt x="3859" y="8360"/>
                  </a:cubicBezTo>
                  <a:cubicBezTo>
                    <a:pt x="3882" y="8312"/>
                    <a:pt x="3859" y="8265"/>
                    <a:pt x="3835" y="8241"/>
                  </a:cubicBezTo>
                  <a:cubicBezTo>
                    <a:pt x="3835" y="8217"/>
                    <a:pt x="3811" y="8193"/>
                    <a:pt x="3763" y="8169"/>
                  </a:cubicBezTo>
                  <a:cubicBezTo>
                    <a:pt x="3668" y="8169"/>
                    <a:pt x="3597" y="8217"/>
                    <a:pt x="3573" y="8288"/>
                  </a:cubicBezTo>
                  <a:cubicBezTo>
                    <a:pt x="3501" y="8717"/>
                    <a:pt x="3120" y="9003"/>
                    <a:pt x="2715" y="9003"/>
                  </a:cubicBezTo>
                  <a:cubicBezTo>
                    <a:pt x="2644" y="9003"/>
                    <a:pt x="2573" y="9003"/>
                    <a:pt x="2525" y="8979"/>
                  </a:cubicBezTo>
                  <a:cubicBezTo>
                    <a:pt x="2287" y="8931"/>
                    <a:pt x="2096" y="8788"/>
                    <a:pt x="1953" y="8598"/>
                  </a:cubicBezTo>
                  <a:cubicBezTo>
                    <a:pt x="1834" y="8384"/>
                    <a:pt x="1787" y="8145"/>
                    <a:pt x="1834" y="7931"/>
                  </a:cubicBezTo>
                  <a:cubicBezTo>
                    <a:pt x="1875" y="7748"/>
                    <a:pt x="2019" y="7635"/>
                    <a:pt x="2179" y="7635"/>
                  </a:cubicBezTo>
                  <a:cubicBezTo>
                    <a:pt x="2207" y="7635"/>
                    <a:pt x="2235" y="7638"/>
                    <a:pt x="2263" y="7645"/>
                  </a:cubicBezTo>
                  <a:cubicBezTo>
                    <a:pt x="2477" y="7669"/>
                    <a:pt x="2596" y="7884"/>
                    <a:pt x="2549" y="8074"/>
                  </a:cubicBezTo>
                  <a:cubicBezTo>
                    <a:pt x="2549" y="8122"/>
                    <a:pt x="2573" y="8169"/>
                    <a:pt x="2573" y="8193"/>
                  </a:cubicBezTo>
                  <a:cubicBezTo>
                    <a:pt x="2596" y="8217"/>
                    <a:pt x="2620" y="8241"/>
                    <a:pt x="2668" y="8241"/>
                  </a:cubicBezTo>
                  <a:cubicBezTo>
                    <a:pt x="2685" y="8245"/>
                    <a:pt x="2701" y="8247"/>
                    <a:pt x="2716" y="8247"/>
                  </a:cubicBezTo>
                  <a:cubicBezTo>
                    <a:pt x="2787" y="8247"/>
                    <a:pt x="2839" y="8204"/>
                    <a:pt x="2858" y="8145"/>
                  </a:cubicBezTo>
                  <a:cubicBezTo>
                    <a:pt x="2940" y="7718"/>
                    <a:pt x="3300" y="7429"/>
                    <a:pt x="3701" y="7429"/>
                  </a:cubicBezTo>
                  <a:close/>
                  <a:moveTo>
                    <a:pt x="3216" y="1"/>
                  </a:moveTo>
                  <a:cubicBezTo>
                    <a:pt x="2239" y="1"/>
                    <a:pt x="1525" y="477"/>
                    <a:pt x="1120" y="858"/>
                  </a:cubicBezTo>
                  <a:cubicBezTo>
                    <a:pt x="882" y="1096"/>
                    <a:pt x="667" y="1382"/>
                    <a:pt x="501" y="1692"/>
                  </a:cubicBezTo>
                  <a:cubicBezTo>
                    <a:pt x="1239" y="2001"/>
                    <a:pt x="1525" y="2573"/>
                    <a:pt x="1525" y="2954"/>
                  </a:cubicBezTo>
                  <a:cubicBezTo>
                    <a:pt x="1525" y="3597"/>
                    <a:pt x="1477" y="3883"/>
                    <a:pt x="1334" y="4216"/>
                  </a:cubicBezTo>
                  <a:cubicBezTo>
                    <a:pt x="1191" y="4550"/>
                    <a:pt x="810" y="4716"/>
                    <a:pt x="239" y="4716"/>
                  </a:cubicBezTo>
                  <a:lnTo>
                    <a:pt x="24" y="4716"/>
                  </a:lnTo>
                  <a:cubicBezTo>
                    <a:pt x="24" y="5002"/>
                    <a:pt x="1" y="7169"/>
                    <a:pt x="72" y="7598"/>
                  </a:cubicBezTo>
                  <a:cubicBezTo>
                    <a:pt x="215" y="8336"/>
                    <a:pt x="596" y="9050"/>
                    <a:pt x="1120" y="9574"/>
                  </a:cubicBezTo>
                  <a:cubicBezTo>
                    <a:pt x="1525" y="9979"/>
                    <a:pt x="2239" y="10432"/>
                    <a:pt x="3216" y="10432"/>
                  </a:cubicBezTo>
                  <a:cubicBezTo>
                    <a:pt x="4192" y="10432"/>
                    <a:pt x="4883" y="9979"/>
                    <a:pt x="5287" y="9574"/>
                  </a:cubicBezTo>
                  <a:cubicBezTo>
                    <a:pt x="5835" y="9050"/>
                    <a:pt x="6216" y="8360"/>
                    <a:pt x="6335" y="7622"/>
                  </a:cubicBezTo>
                  <a:cubicBezTo>
                    <a:pt x="6431" y="7002"/>
                    <a:pt x="6407" y="5145"/>
                    <a:pt x="6407" y="4811"/>
                  </a:cubicBezTo>
                  <a:lnTo>
                    <a:pt x="6192" y="4811"/>
                  </a:lnTo>
                  <a:cubicBezTo>
                    <a:pt x="5978" y="4811"/>
                    <a:pt x="5764" y="4788"/>
                    <a:pt x="5597" y="4716"/>
                  </a:cubicBezTo>
                  <a:cubicBezTo>
                    <a:pt x="5311" y="4621"/>
                    <a:pt x="5121" y="4454"/>
                    <a:pt x="5025" y="4216"/>
                  </a:cubicBezTo>
                  <a:cubicBezTo>
                    <a:pt x="4883" y="3883"/>
                    <a:pt x="4835" y="3597"/>
                    <a:pt x="4835" y="2954"/>
                  </a:cubicBezTo>
                  <a:cubicBezTo>
                    <a:pt x="4835" y="2644"/>
                    <a:pt x="5049" y="2311"/>
                    <a:pt x="5454" y="2001"/>
                  </a:cubicBezTo>
                  <a:cubicBezTo>
                    <a:pt x="5573" y="1906"/>
                    <a:pt x="5740" y="1811"/>
                    <a:pt x="5930" y="1716"/>
                  </a:cubicBezTo>
                  <a:cubicBezTo>
                    <a:pt x="5764" y="1406"/>
                    <a:pt x="5549" y="1120"/>
                    <a:pt x="5287" y="858"/>
                  </a:cubicBezTo>
                  <a:cubicBezTo>
                    <a:pt x="4883" y="477"/>
                    <a:pt x="4192" y="1"/>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18"/>
            <p:cNvSpPr/>
            <p:nvPr/>
          </p:nvSpPr>
          <p:spPr>
            <a:xfrm>
              <a:off x="4104227" y="2734663"/>
              <a:ext cx="156337" cy="56169"/>
            </a:xfrm>
            <a:custGeom>
              <a:avLst/>
              <a:gdLst/>
              <a:ahLst/>
              <a:cxnLst/>
              <a:rect l="l" t="t" r="r" b="b"/>
              <a:pathLst>
                <a:path w="4907" h="1763" extrusionOk="0">
                  <a:moveTo>
                    <a:pt x="1" y="0"/>
                  </a:moveTo>
                  <a:lnTo>
                    <a:pt x="1" y="1762"/>
                  </a:lnTo>
                  <a:lnTo>
                    <a:pt x="4907" y="1762"/>
                  </a:lnTo>
                  <a:lnTo>
                    <a:pt x="4907" y="24"/>
                  </a:lnTo>
                  <a:cubicBezTo>
                    <a:pt x="4216" y="619"/>
                    <a:pt x="3383" y="929"/>
                    <a:pt x="2478" y="929"/>
                  </a:cubicBezTo>
                  <a:cubicBezTo>
                    <a:pt x="1549" y="929"/>
                    <a:pt x="691" y="6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7" name="Google Shape;4067;p118"/>
          <p:cNvGrpSpPr/>
          <p:nvPr/>
        </p:nvGrpSpPr>
        <p:grpSpPr>
          <a:xfrm>
            <a:off x="4723362" y="2412208"/>
            <a:ext cx="395319" cy="375343"/>
            <a:chOff x="4723362" y="2412208"/>
            <a:chExt cx="395319" cy="375343"/>
          </a:xfrm>
        </p:grpSpPr>
        <p:sp>
          <p:nvSpPr>
            <p:cNvPr id="4068" name="Google Shape;4068;p118"/>
            <p:cNvSpPr/>
            <p:nvPr/>
          </p:nvSpPr>
          <p:spPr>
            <a:xfrm>
              <a:off x="4723362" y="2412208"/>
              <a:ext cx="395319" cy="375343"/>
            </a:xfrm>
            <a:custGeom>
              <a:avLst/>
              <a:gdLst/>
              <a:ahLst/>
              <a:cxnLst/>
              <a:rect l="l" t="t" r="r" b="b"/>
              <a:pathLst>
                <a:path w="12408" h="11781" extrusionOk="0">
                  <a:moveTo>
                    <a:pt x="2559" y="2617"/>
                  </a:moveTo>
                  <a:cubicBezTo>
                    <a:pt x="2685" y="2617"/>
                    <a:pt x="2820" y="2681"/>
                    <a:pt x="2930" y="2834"/>
                  </a:cubicBezTo>
                  <a:cubicBezTo>
                    <a:pt x="2953" y="2858"/>
                    <a:pt x="3049" y="3001"/>
                    <a:pt x="3144" y="3263"/>
                  </a:cubicBezTo>
                  <a:cubicBezTo>
                    <a:pt x="3160" y="3262"/>
                    <a:pt x="3177" y="3262"/>
                    <a:pt x="3192" y="3262"/>
                  </a:cubicBezTo>
                  <a:cubicBezTo>
                    <a:pt x="3892" y="3262"/>
                    <a:pt x="4097" y="3763"/>
                    <a:pt x="4097" y="3787"/>
                  </a:cubicBezTo>
                  <a:cubicBezTo>
                    <a:pt x="4168" y="4001"/>
                    <a:pt x="4073" y="4239"/>
                    <a:pt x="3858" y="4310"/>
                  </a:cubicBezTo>
                  <a:cubicBezTo>
                    <a:pt x="3811" y="4334"/>
                    <a:pt x="3763" y="4334"/>
                    <a:pt x="3716" y="4334"/>
                  </a:cubicBezTo>
                  <a:cubicBezTo>
                    <a:pt x="3573" y="4334"/>
                    <a:pt x="3430" y="4239"/>
                    <a:pt x="3358" y="4096"/>
                  </a:cubicBezTo>
                  <a:cubicBezTo>
                    <a:pt x="3358" y="4096"/>
                    <a:pt x="3311" y="4072"/>
                    <a:pt x="3215" y="4048"/>
                  </a:cubicBezTo>
                  <a:cubicBezTo>
                    <a:pt x="3192" y="4239"/>
                    <a:pt x="3120" y="4430"/>
                    <a:pt x="2977" y="4644"/>
                  </a:cubicBezTo>
                  <a:cubicBezTo>
                    <a:pt x="2906" y="4763"/>
                    <a:pt x="2787" y="4834"/>
                    <a:pt x="2644" y="4834"/>
                  </a:cubicBezTo>
                  <a:cubicBezTo>
                    <a:pt x="2572" y="4834"/>
                    <a:pt x="2501" y="4811"/>
                    <a:pt x="2430" y="4763"/>
                  </a:cubicBezTo>
                  <a:cubicBezTo>
                    <a:pt x="2239" y="4644"/>
                    <a:pt x="2191" y="4406"/>
                    <a:pt x="2310" y="4215"/>
                  </a:cubicBezTo>
                  <a:cubicBezTo>
                    <a:pt x="2596" y="3763"/>
                    <a:pt x="2287" y="3310"/>
                    <a:pt x="2287" y="3286"/>
                  </a:cubicBezTo>
                  <a:lnTo>
                    <a:pt x="2287" y="3310"/>
                  </a:lnTo>
                  <a:cubicBezTo>
                    <a:pt x="2039" y="2947"/>
                    <a:pt x="2273" y="2617"/>
                    <a:pt x="2559" y="2617"/>
                  </a:cubicBezTo>
                  <a:close/>
                  <a:moveTo>
                    <a:pt x="2263" y="0"/>
                  </a:moveTo>
                  <a:cubicBezTo>
                    <a:pt x="2049" y="0"/>
                    <a:pt x="1858" y="167"/>
                    <a:pt x="1858" y="381"/>
                  </a:cubicBezTo>
                  <a:cubicBezTo>
                    <a:pt x="1858" y="595"/>
                    <a:pt x="1858" y="857"/>
                    <a:pt x="1858" y="1000"/>
                  </a:cubicBezTo>
                  <a:cubicBezTo>
                    <a:pt x="1858" y="1225"/>
                    <a:pt x="1689" y="1407"/>
                    <a:pt x="1469" y="1407"/>
                  </a:cubicBezTo>
                  <a:cubicBezTo>
                    <a:pt x="1456" y="1407"/>
                    <a:pt x="1443" y="1406"/>
                    <a:pt x="1429" y="1405"/>
                  </a:cubicBezTo>
                  <a:cubicBezTo>
                    <a:pt x="1392" y="1403"/>
                    <a:pt x="1355" y="1402"/>
                    <a:pt x="1319" y="1402"/>
                  </a:cubicBezTo>
                  <a:cubicBezTo>
                    <a:pt x="460" y="1402"/>
                    <a:pt x="261" y="1939"/>
                    <a:pt x="215" y="2191"/>
                  </a:cubicBezTo>
                  <a:cubicBezTo>
                    <a:pt x="0" y="3620"/>
                    <a:pt x="501" y="5287"/>
                    <a:pt x="1453" y="6382"/>
                  </a:cubicBezTo>
                  <a:cubicBezTo>
                    <a:pt x="1906" y="6882"/>
                    <a:pt x="2620" y="7454"/>
                    <a:pt x="3620" y="7549"/>
                  </a:cubicBezTo>
                  <a:cubicBezTo>
                    <a:pt x="3763" y="6882"/>
                    <a:pt x="4192" y="6335"/>
                    <a:pt x="4549" y="6025"/>
                  </a:cubicBezTo>
                  <a:cubicBezTo>
                    <a:pt x="4623" y="5962"/>
                    <a:pt x="4715" y="5931"/>
                    <a:pt x="4808" y="5931"/>
                  </a:cubicBezTo>
                  <a:cubicBezTo>
                    <a:pt x="4924" y="5931"/>
                    <a:pt x="5041" y="5980"/>
                    <a:pt x="5121" y="6073"/>
                  </a:cubicBezTo>
                  <a:cubicBezTo>
                    <a:pt x="5287" y="6239"/>
                    <a:pt x="5263" y="6501"/>
                    <a:pt x="5073" y="6644"/>
                  </a:cubicBezTo>
                  <a:cubicBezTo>
                    <a:pt x="4740" y="6906"/>
                    <a:pt x="4382" y="7430"/>
                    <a:pt x="4359" y="7954"/>
                  </a:cubicBezTo>
                  <a:cubicBezTo>
                    <a:pt x="4382" y="9169"/>
                    <a:pt x="4763" y="10121"/>
                    <a:pt x="5478" y="10740"/>
                  </a:cubicBezTo>
                  <a:cubicBezTo>
                    <a:pt x="5573" y="10812"/>
                    <a:pt x="5668" y="10883"/>
                    <a:pt x="5764" y="10955"/>
                  </a:cubicBezTo>
                  <a:cubicBezTo>
                    <a:pt x="5764" y="10431"/>
                    <a:pt x="5859" y="9788"/>
                    <a:pt x="6097" y="9192"/>
                  </a:cubicBezTo>
                  <a:cubicBezTo>
                    <a:pt x="6454" y="8264"/>
                    <a:pt x="7073" y="7644"/>
                    <a:pt x="7812" y="7430"/>
                  </a:cubicBezTo>
                  <a:cubicBezTo>
                    <a:pt x="8026" y="6978"/>
                    <a:pt x="8407" y="6668"/>
                    <a:pt x="8455" y="6644"/>
                  </a:cubicBezTo>
                  <a:cubicBezTo>
                    <a:pt x="8528" y="6581"/>
                    <a:pt x="8616" y="6550"/>
                    <a:pt x="8703" y="6550"/>
                  </a:cubicBezTo>
                  <a:cubicBezTo>
                    <a:pt x="8813" y="6550"/>
                    <a:pt x="8923" y="6599"/>
                    <a:pt x="9002" y="6692"/>
                  </a:cubicBezTo>
                  <a:cubicBezTo>
                    <a:pt x="9145" y="6859"/>
                    <a:pt x="9121" y="7121"/>
                    <a:pt x="8955" y="7263"/>
                  </a:cubicBezTo>
                  <a:cubicBezTo>
                    <a:pt x="8859" y="7335"/>
                    <a:pt x="8574" y="7621"/>
                    <a:pt x="8502" y="7883"/>
                  </a:cubicBezTo>
                  <a:cubicBezTo>
                    <a:pt x="8455" y="8025"/>
                    <a:pt x="8336" y="8121"/>
                    <a:pt x="8193" y="8168"/>
                  </a:cubicBezTo>
                  <a:cubicBezTo>
                    <a:pt x="7454" y="8287"/>
                    <a:pt x="7050" y="8954"/>
                    <a:pt x="6859" y="9478"/>
                  </a:cubicBezTo>
                  <a:cubicBezTo>
                    <a:pt x="6573" y="10169"/>
                    <a:pt x="6526" y="10907"/>
                    <a:pt x="6573" y="11383"/>
                  </a:cubicBezTo>
                  <a:cubicBezTo>
                    <a:pt x="6835" y="11479"/>
                    <a:pt x="7097" y="11550"/>
                    <a:pt x="7383" y="11621"/>
                  </a:cubicBezTo>
                  <a:cubicBezTo>
                    <a:pt x="7383" y="10621"/>
                    <a:pt x="7645" y="9740"/>
                    <a:pt x="8074" y="9216"/>
                  </a:cubicBezTo>
                  <a:cubicBezTo>
                    <a:pt x="8312" y="8954"/>
                    <a:pt x="8669" y="8811"/>
                    <a:pt x="9074" y="8811"/>
                  </a:cubicBezTo>
                  <a:lnTo>
                    <a:pt x="9121" y="8811"/>
                  </a:lnTo>
                  <a:cubicBezTo>
                    <a:pt x="9121" y="8478"/>
                    <a:pt x="9288" y="8216"/>
                    <a:pt x="9598" y="7930"/>
                  </a:cubicBezTo>
                  <a:cubicBezTo>
                    <a:pt x="9675" y="7853"/>
                    <a:pt x="9787" y="7810"/>
                    <a:pt x="9897" y="7810"/>
                  </a:cubicBezTo>
                  <a:cubicBezTo>
                    <a:pt x="9989" y="7810"/>
                    <a:pt x="10080" y="7841"/>
                    <a:pt x="10145" y="7906"/>
                  </a:cubicBezTo>
                  <a:cubicBezTo>
                    <a:pt x="10312" y="8073"/>
                    <a:pt x="10336" y="8335"/>
                    <a:pt x="10169" y="8502"/>
                  </a:cubicBezTo>
                  <a:cubicBezTo>
                    <a:pt x="9931" y="8716"/>
                    <a:pt x="9788" y="8811"/>
                    <a:pt x="10122" y="9097"/>
                  </a:cubicBezTo>
                  <a:cubicBezTo>
                    <a:pt x="10336" y="9216"/>
                    <a:pt x="10550" y="9407"/>
                    <a:pt x="10717" y="9597"/>
                  </a:cubicBezTo>
                  <a:cubicBezTo>
                    <a:pt x="10860" y="9764"/>
                    <a:pt x="10836" y="10026"/>
                    <a:pt x="10669" y="10169"/>
                  </a:cubicBezTo>
                  <a:cubicBezTo>
                    <a:pt x="10596" y="10232"/>
                    <a:pt x="10508" y="10263"/>
                    <a:pt x="10420" y="10263"/>
                  </a:cubicBezTo>
                  <a:cubicBezTo>
                    <a:pt x="10311" y="10263"/>
                    <a:pt x="10201" y="10214"/>
                    <a:pt x="10122" y="10121"/>
                  </a:cubicBezTo>
                  <a:cubicBezTo>
                    <a:pt x="9860" y="9812"/>
                    <a:pt x="9431" y="9597"/>
                    <a:pt x="9074" y="9597"/>
                  </a:cubicBezTo>
                  <a:cubicBezTo>
                    <a:pt x="8979" y="9597"/>
                    <a:pt x="8788" y="9621"/>
                    <a:pt x="8693" y="9740"/>
                  </a:cubicBezTo>
                  <a:cubicBezTo>
                    <a:pt x="8359" y="10121"/>
                    <a:pt x="8169" y="10907"/>
                    <a:pt x="8193" y="11741"/>
                  </a:cubicBezTo>
                  <a:cubicBezTo>
                    <a:pt x="8496" y="11767"/>
                    <a:pt x="8817" y="11781"/>
                    <a:pt x="9153" y="11781"/>
                  </a:cubicBezTo>
                  <a:cubicBezTo>
                    <a:pt x="9712" y="11781"/>
                    <a:pt x="10315" y="11744"/>
                    <a:pt x="10955" y="11669"/>
                  </a:cubicBezTo>
                  <a:cubicBezTo>
                    <a:pt x="11574" y="11598"/>
                    <a:pt x="12074" y="11098"/>
                    <a:pt x="12122" y="10478"/>
                  </a:cubicBezTo>
                  <a:cubicBezTo>
                    <a:pt x="12408" y="7835"/>
                    <a:pt x="12098" y="5858"/>
                    <a:pt x="11312" y="5073"/>
                  </a:cubicBezTo>
                  <a:cubicBezTo>
                    <a:pt x="10765" y="4525"/>
                    <a:pt x="10360" y="4168"/>
                    <a:pt x="9669" y="4001"/>
                  </a:cubicBezTo>
                  <a:lnTo>
                    <a:pt x="9645" y="4001"/>
                  </a:lnTo>
                  <a:cubicBezTo>
                    <a:pt x="9495" y="3969"/>
                    <a:pt x="9346" y="3956"/>
                    <a:pt x="9205" y="3956"/>
                  </a:cubicBezTo>
                  <a:cubicBezTo>
                    <a:pt x="8923" y="3956"/>
                    <a:pt x="8669" y="4009"/>
                    <a:pt x="8478" y="4072"/>
                  </a:cubicBezTo>
                  <a:cubicBezTo>
                    <a:pt x="8438" y="4084"/>
                    <a:pt x="8396" y="4090"/>
                    <a:pt x="8355" y="4090"/>
                  </a:cubicBezTo>
                  <a:cubicBezTo>
                    <a:pt x="8225" y="4090"/>
                    <a:pt x="8098" y="4032"/>
                    <a:pt x="8026" y="3906"/>
                  </a:cubicBezTo>
                  <a:cubicBezTo>
                    <a:pt x="8026" y="3906"/>
                    <a:pt x="7288" y="2810"/>
                    <a:pt x="6407" y="2358"/>
                  </a:cubicBezTo>
                  <a:cubicBezTo>
                    <a:pt x="5811" y="2024"/>
                    <a:pt x="4835" y="1762"/>
                    <a:pt x="4263" y="1762"/>
                  </a:cubicBezTo>
                  <a:cubicBezTo>
                    <a:pt x="4049" y="1762"/>
                    <a:pt x="3858" y="1572"/>
                    <a:pt x="3858" y="1334"/>
                  </a:cubicBezTo>
                  <a:cubicBezTo>
                    <a:pt x="3882" y="1191"/>
                    <a:pt x="3882" y="738"/>
                    <a:pt x="3882" y="381"/>
                  </a:cubicBezTo>
                  <a:cubicBezTo>
                    <a:pt x="3882" y="167"/>
                    <a:pt x="3692" y="0"/>
                    <a:pt x="3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18"/>
            <p:cNvSpPr/>
            <p:nvPr/>
          </p:nvSpPr>
          <p:spPr>
            <a:xfrm>
              <a:off x="4946414" y="2431930"/>
              <a:ext cx="75158" cy="83473"/>
            </a:xfrm>
            <a:custGeom>
              <a:avLst/>
              <a:gdLst/>
              <a:ahLst/>
              <a:cxnLst/>
              <a:rect l="l" t="t" r="r" b="b"/>
              <a:pathLst>
                <a:path w="2359" h="2620" extrusionOk="0">
                  <a:moveTo>
                    <a:pt x="406" y="0"/>
                  </a:moveTo>
                  <a:cubicBezTo>
                    <a:pt x="168" y="0"/>
                    <a:pt x="1" y="191"/>
                    <a:pt x="1" y="405"/>
                  </a:cubicBezTo>
                  <a:lnTo>
                    <a:pt x="1" y="1167"/>
                  </a:lnTo>
                  <a:cubicBezTo>
                    <a:pt x="692" y="1596"/>
                    <a:pt x="1263" y="2263"/>
                    <a:pt x="1525" y="2620"/>
                  </a:cubicBezTo>
                  <a:cubicBezTo>
                    <a:pt x="1811" y="2548"/>
                    <a:pt x="2097" y="2525"/>
                    <a:pt x="2359" y="2525"/>
                  </a:cubicBezTo>
                  <a:lnTo>
                    <a:pt x="2359" y="405"/>
                  </a:lnTo>
                  <a:cubicBezTo>
                    <a:pt x="2359" y="191"/>
                    <a:pt x="2168"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118"/>
          <p:cNvGrpSpPr/>
          <p:nvPr/>
        </p:nvGrpSpPr>
        <p:grpSpPr>
          <a:xfrm>
            <a:off x="5457799" y="2440277"/>
            <a:ext cx="409751" cy="318696"/>
            <a:chOff x="5457799" y="2440277"/>
            <a:chExt cx="409751" cy="318696"/>
          </a:xfrm>
        </p:grpSpPr>
        <p:sp>
          <p:nvSpPr>
            <p:cNvPr id="4071" name="Google Shape;4071;p118"/>
            <p:cNvSpPr/>
            <p:nvPr/>
          </p:nvSpPr>
          <p:spPr>
            <a:xfrm>
              <a:off x="5495744" y="2631469"/>
              <a:ext cx="334626" cy="127504"/>
            </a:xfrm>
            <a:custGeom>
              <a:avLst/>
              <a:gdLst/>
              <a:ahLst/>
              <a:cxnLst/>
              <a:rect l="l" t="t" r="r" b="b"/>
              <a:pathLst>
                <a:path w="10503" h="4002" extrusionOk="0">
                  <a:moveTo>
                    <a:pt x="3096" y="0"/>
                  </a:moveTo>
                  <a:lnTo>
                    <a:pt x="1310" y="1810"/>
                  </a:lnTo>
                  <a:cubicBezTo>
                    <a:pt x="1239" y="1786"/>
                    <a:pt x="1168" y="1786"/>
                    <a:pt x="1096" y="1786"/>
                  </a:cubicBezTo>
                  <a:cubicBezTo>
                    <a:pt x="501" y="1786"/>
                    <a:pt x="1" y="2287"/>
                    <a:pt x="1" y="2906"/>
                  </a:cubicBezTo>
                  <a:cubicBezTo>
                    <a:pt x="1" y="3501"/>
                    <a:pt x="501" y="4001"/>
                    <a:pt x="1096" y="4001"/>
                  </a:cubicBezTo>
                  <a:cubicBezTo>
                    <a:pt x="1715" y="4001"/>
                    <a:pt x="2215" y="3501"/>
                    <a:pt x="2215" y="2906"/>
                  </a:cubicBezTo>
                  <a:cubicBezTo>
                    <a:pt x="2215" y="2644"/>
                    <a:pt x="2120" y="2406"/>
                    <a:pt x="1977" y="2215"/>
                  </a:cubicBezTo>
                  <a:lnTo>
                    <a:pt x="2215" y="1977"/>
                  </a:lnTo>
                  <a:lnTo>
                    <a:pt x="8288" y="1977"/>
                  </a:lnTo>
                  <a:lnTo>
                    <a:pt x="8526" y="2215"/>
                  </a:lnTo>
                  <a:cubicBezTo>
                    <a:pt x="8359" y="2406"/>
                    <a:pt x="8288" y="2644"/>
                    <a:pt x="8288" y="2906"/>
                  </a:cubicBezTo>
                  <a:cubicBezTo>
                    <a:pt x="8288" y="3501"/>
                    <a:pt x="8788" y="4001"/>
                    <a:pt x="9384" y="4001"/>
                  </a:cubicBezTo>
                  <a:cubicBezTo>
                    <a:pt x="10003" y="4001"/>
                    <a:pt x="10503" y="3501"/>
                    <a:pt x="10503" y="2906"/>
                  </a:cubicBezTo>
                  <a:cubicBezTo>
                    <a:pt x="10503" y="2287"/>
                    <a:pt x="10003" y="1786"/>
                    <a:pt x="9384" y="1786"/>
                  </a:cubicBezTo>
                  <a:cubicBezTo>
                    <a:pt x="9312" y="1786"/>
                    <a:pt x="9241" y="1786"/>
                    <a:pt x="9193" y="1810"/>
                  </a:cubicBezTo>
                  <a:lnTo>
                    <a:pt x="7383" y="0"/>
                  </a:lnTo>
                  <a:lnTo>
                    <a:pt x="6311" y="0"/>
                  </a:lnTo>
                  <a:lnTo>
                    <a:pt x="7526" y="1215"/>
                  </a:lnTo>
                  <a:lnTo>
                    <a:pt x="2954" y="1215"/>
                  </a:lnTo>
                  <a:lnTo>
                    <a:pt x="4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18"/>
            <p:cNvSpPr/>
            <p:nvPr/>
          </p:nvSpPr>
          <p:spPr>
            <a:xfrm>
              <a:off x="5457799" y="2464554"/>
              <a:ext cx="129033" cy="50849"/>
            </a:xfrm>
            <a:custGeom>
              <a:avLst/>
              <a:gdLst/>
              <a:ahLst/>
              <a:cxnLst/>
              <a:rect l="l" t="t" r="r" b="b"/>
              <a:pathLst>
                <a:path w="4050" h="1596" extrusionOk="0">
                  <a:moveTo>
                    <a:pt x="1025" y="0"/>
                  </a:moveTo>
                  <a:cubicBezTo>
                    <a:pt x="453" y="0"/>
                    <a:pt x="1" y="453"/>
                    <a:pt x="1" y="1000"/>
                  </a:cubicBezTo>
                  <a:lnTo>
                    <a:pt x="1" y="1596"/>
                  </a:lnTo>
                  <a:cubicBezTo>
                    <a:pt x="120" y="1548"/>
                    <a:pt x="263" y="1524"/>
                    <a:pt x="382" y="1524"/>
                  </a:cubicBezTo>
                  <a:lnTo>
                    <a:pt x="3335" y="1524"/>
                  </a:lnTo>
                  <a:cubicBezTo>
                    <a:pt x="3549" y="1358"/>
                    <a:pt x="3787" y="1239"/>
                    <a:pt x="4049" y="1143"/>
                  </a:cubicBezTo>
                  <a:lnTo>
                    <a:pt x="4049" y="1000"/>
                  </a:lnTo>
                  <a:cubicBezTo>
                    <a:pt x="4049" y="453"/>
                    <a:pt x="3597"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18"/>
            <p:cNvSpPr/>
            <p:nvPr/>
          </p:nvSpPr>
          <p:spPr>
            <a:xfrm>
              <a:off x="5674797" y="2520692"/>
              <a:ext cx="71366" cy="87296"/>
            </a:xfrm>
            <a:custGeom>
              <a:avLst/>
              <a:gdLst/>
              <a:ahLst/>
              <a:cxnLst/>
              <a:rect l="l" t="t" r="r" b="b"/>
              <a:pathLst>
                <a:path w="2240" h="2740" extrusionOk="0">
                  <a:moveTo>
                    <a:pt x="1144" y="0"/>
                  </a:moveTo>
                  <a:cubicBezTo>
                    <a:pt x="715" y="0"/>
                    <a:pt x="334" y="120"/>
                    <a:pt x="1" y="382"/>
                  </a:cubicBezTo>
                  <a:lnTo>
                    <a:pt x="1" y="2739"/>
                  </a:lnTo>
                  <a:lnTo>
                    <a:pt x="2239" y="2739"/>
                  </a:lnTo>
                  <a:lnTo>
                    <a:pt x="2239" y="358"/>
                  </a:lnTo>
                  <a:cubicBezTo>
                    <a:pt x="1930" y="120"/>
                    <a:pt x="1549" y="0"/>
                    <a:pt x="1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18"/>
            <p:cNvSpPr/>
            <p:nvPr/>
          </p:nvSpPr>
          <p:spPr>
            <a:xfrm>
              <a:off x="5770409" y="2521456"/>
              <a:ext cx="25838" cy="86532"/>
            </a:xfrm>
            <a:custGeom>
              <a:avLst/>
              <a:gdLst/>
              <a:ahLst/>
              <a:cxnLst/>
              <a:rect l="l" t="t" r="r" b="b"/>
              <a:pathLst>
                <a:path w="811" h="2716" extrusionOk="0">
                  <a:moveTo>
                    <a:pt x="810" y="0"/>
                  </a:moveTo>
                  <a:cubicBezTo>
                    <a:pt x="501" y="72"/>
                    <a:pt x="239" y="215"/>
                    <a:pt x="0" y="429"/>
                  </a:cubicBezTo>
                  <a:lnTo>
                    <a:pt x="0" y="2715"/>
                  </a:lnTo>
                  <a:lnTo>
                    <a:pt x="810" y="2715"/>
                  </a:lnTo>
                  <a:lnTo>
                    <a:pt x="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18"/>
            <p:cNvSpPr/>
            <p:nvPr/>
          </p:nvSpPr>
          <p:spPr>
            <a:xfrm>
              <a:off x="5819729" y="2521456"/>
              <a:ext cx="47822" cy="86532"/>
            </a:xfrm>
            <a:custGeom>
              <a:avLst/>
              <a:gdLst/>
              <a:ahLst/>
              <a:cxnLst/>
              <a:rect l="l" t="t" r="r" b="b"/>
              <a:pathLst>
                <a:path w="1501" h="2716" extrusionOk="0">
                  <a:moveTo>
                    <a:pt x="0" y="0"/>
                  </a:moveTo>
                  <a:lnTo>
                    <a:pt x="0" y="2715"/>
                  </a:lnTo>
                  <a:lnTo>
                    <a:pt x="1120" y="2715"/>
                  </a:lnTo>
                  <a:cubicBezTo>
                    <a:pt x="1334" y="2715"/>
                    <a:pt x="1501" y="2548"/>
                    <a:pt x="1501" y="2334"/>
                  </a:cubicBezTo>
                  <a:lnTo>
                    <a:pt x="1501" y="858"/>
                  </a:lnTo>
                  <a:cubicBezTo>
                    <a:pt x="1501" y="667"/>
                    <a:pt x="1334" y="500"/>
                    <a:pt x="1120" y="500"/>
                  </a:cubicBezTo>
                  <a:lnTo>
                    <a:pt x="977" y="500"/>
                  </a:lnTo>
                  <a:cubicBezTo>
                    <a:pt x="715" y="238"/>
                    <a:pt x="358" y="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18"/>
            <p:cNvSpPr/>
            <p:nvPr/>
          </p:nvSpPr>
          <p:spPr>
            <a:xfrm>
              <a:off x="5623981" y="2522221"/>
              <a:ext cx="26571" cy="85767"/>
            </a:xfrm>
            <a:custGeom>
              <a:avLst/>
              <a:gdLst/>
              <a:ahLst/>
              <a:cxnLst/>
              <a:rect l="l" t="t" r="r" b="b"/>
              <a:pathLst>
                <a:path w="834" h="2692" extrusionOk="0">
                  <a:moveTo>
                    <a:pt x="0" y="0"/>
                  </a:moveTo>
                  <a:lnTo>
                    <a:pt x="0" y="2691"/>
                  </a:lnTo>
                  <a:lnTo>
                    <a:pt x="834" y="2691"/>
                  </a:lnTo>
                  <a:lnTo>
                    <a:pt x="834" y="357"/>
                  </a:lnTo>
                  <a:cubicBezTo>
                    <a:pt x="596" y="191"/>
                    <a:pt x="310" y="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18"/>
            <p:cNvSpPr/>
            <p:nvPr/>
          </p:nvSpPr>
          <p:spPr>
            <a:xfrm>
              <a:off x="5457799" y="2522221"/>
              <a:ext cx="142669" cy="85767"/>
            </a:xfrm>
            <a:custGeom>
              <a:avLst/>
              <a:gdLst/>
              <a:ahLst/>
              <a:cxnLst/>
              <a:rect l="l" t="t" r="r" b="b"/>
              <a:pathLst>
                <a:path w="4478" h="2692" extrusionOk="0">
                  <a:moveTo>
                    <a:pt x="4478" y="0"/>
                  </a:moveTo>
                  <a:cubicBezTo>
                    <a:pt x="4145" y="72"/>
                    <a:pt x="3835" y="238"/>
                    <a:pt x="3597" y="476"/>
                  </a:cubicBezTo>
                  <a:lnTo>
                    <a:pt x="382" y="476"/>
                  </a:lnTo>
                  <a:cubicBezTo>
                    <a:pt x="168" y="476"/>
                    <a:pt x="1" y="643"/>
                    <a:pt x="1" y="834"/>
                  </a:cubicBezTo>
                  <a:lnTo>
                    <a:pt x="1" y="2310"/>
                  </a:lnTo>
                  <a:cubicBezTo>
                    <a:pt x="1" y="2524"/>
                    <a:pt x="168" y="2691"/>
                    <a:pt x="382" y="2691"/>
                  </a:cubicBezTo>
                  <a:lnTo>
                    <a:pt x="4478" y="2691"/>
                  </a:lnTo>
                  <a:lnTo>
                    <a:pt x="4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18"/>
            <p:cNvSpPr/>
            <p:nvPr/>
          </p:nvSpPr>
          <p:spPr>
            <a:xfrm>
              <a:off x="5600468" y="2440277"/>
              <a:ext cx="219292" cy="81976"/>
            </a:xfrm>
            <a:custGeom>
              <a:avLst/>
              <a:gdLst/>
              <a:ahLst/>
              <a:cxnLst/>
              <a:rect l="l" t="t" r="r" b="b"/>
              <a:pathLst>
                <a:path w="6883" h="2573" extrusionOk="0">
                  <a:moveTo>
                    <a:pt x="1596" y="0"/>
                  </a:moveTo>
                  <a:cubicBezTo>
                    <a:pt x="714" y="0"/>
                    <a:pt x="0" y="738"/>
                    <a:pt x="0" y="1620"/>
                  </a:cubicBezTo>
                  <a:lnTo>
                    <a:pt x="0" y="2572"/>
                  </a:lnTo>
                  <a:cubicBezTo>
                    <a:pt x="119" y="2548"/>
                    <a:pt x="244" y="2536"/>
                    <a:pt x="369" y="2536"/>
                  </a:cubicBezTo>
                  <a:cubicBezTo>
                    <a:pt x="494" y="2536"/>
                    <a:pt x="619" y="2548"/>
                    <a:pt x="738" y="2572"/>
                  </a:cubicBezTo>
                  <a:lnTo>
                    <a:pt x="738" y="1620"/>
                  </a:lnTo>
                  <a:cubicBezTo>
                    <a:pt x="738" y="1143"/>
                    <a:pt x="1119" y="762"/>
                    <a:pt x="1596" y="762"/>
                  </a:cubicBezTo>
                  <a:lnTo>
                    <a:pt x="5287" y="762"/>
                  </a:lnTo>
                  <a:cubicBezTo>
                    <a:pt x="5763" y="762"/>
                    <a:pt x="6144" y="1143"/>
                    <a:pt x="6144" y="1620"/>
                  </a:cubicBezTo>
                  <a:lnTo>
                    <a:pt x="6144" y="2548"/>
                  </a:lnTo>
                  <a:cubicBezTo>
                    <a:pt x="6263" y="2524"/>
                    <a:pt x="6406" y="2524"/>
                    <a:pt x="6549" y="2524"/>
                  </a:cubicBezTo>
                  <a:cubicBezTo>
                    <a:pt x="6668" y="2524"/>
                    <a:pt x="6787" y="2548"/>
                    <a:pt x="6882" y="2548"/>
                  </a:cubicBezTo>
                  <a:lnTo>
                    <a:pt x="6882" y="1620"/>
                  </a:lnTo>
                  <a:cubicBezTo>
                    <a:pt x="6882" y="738"/>
                    <a:pt x="6168" y="0"/>
                    <a:pt x="5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9" name="Google Shape;4079;p118"/>
          <p:cNvGrpSpPr/>
          <p:nvPr/>
        </p:nvGrpSpPr>
        <p:grpSpPr>
          <a:xfrm>
            <a:off x="6214251" y="2416000"/>
            <a:ext cx="273200" cy="367250"/>
            <a:chOff x="6214251" y="2416000"/>
            <a:chExt cx="273200" cy="367250"/>
          </a:xfrm>
        </p:grpSpPr>
        <p:sp>
          <p:nvSpPr>
            <p:cNvPr id="4080" name="Google Shape;4080;p118"/>
            <p:cNvSpPr/>
            <p:nvPr/>
          </p:nvSpPr>
          <p:spPr>
            <a:xfrm>
              <a:off x="6315183" y="2416000"/>
              <a:ext cx="71335" cy="60725"/>
            </a:xfrm>
            <a:custGeom>
              <a:avLst/>
              <a:gdLst/>
              <a:ahLst/>
              <a:cxnLst/>
              <a:rect l="l" t="t" r="r" b="b"/>
              <a:pathLst>
                <a:path w="2239" h="1906" extrusionOk="0">
                  <a:moveTo>
                    <a:pt x="1120" y="0"/>
                  </a:moveTo>
                  <a:cubicBezTo>
                    <a:pt x="953" y="0"/>
                    <a:pt x="810" y="143"/>
                    <a:pt x="810" y="334"/>
                  </a:cubicBezTo>
                  <a:lnTo>
                    <a:pt x="810" y="595"/>
                  </a:lnTo>
                  <a:cubicBezTo>
                    <a:pt x="810" y="810"/>
                    <a:pt x="643" y="953"/>
                    <a:pt x="453" y="953"/>
                  </a:cubicBezTo>
                  <a:lnTo>
                    <a:pt x="0" y="953"/>
                  </a:lnTo>
                  <a:lnTo>
                    <a:pt x="0" y="1905"/>
                  </a:lnTo>
                  <a:lnTo>
                    <a:pt x="2239" y="1905"/>
                  </a:lnTo>
                  <a:lnTo>
                    <a:pt x="2239" y="953"/>
                  </a:lnTo>
                  <a:lnTo>
                    <a:pt x="1786" y="953"/>
                  </a:lnTo>
                  <a:cubicBezTo>
                    <a:pt x="1596" y="953"/>
                    <a:pt x="1429" y="810"/>
                    <a:pt x="1429" y="595"/>
                  </a:cubicBezTo>
                  <a:lnTo>
                    <a:pt x="1429" y="334"/>
                  </a:lnTo>
                  <a:cubicBezTo>
                    <a:pt x="1429" y="143"/>
                    <a:pt x="1286"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18"/>
            <p:cNvSpPr/>
            <p:nvPr/>
          </p:nvSpPr>
          <p:spPr>
            <a:xfrm>
              <a:off x="6214251" y="2446330"/>
              <a:ext cx="273200" cy="336919"/>
            </a:xfrm>
            <a:custGeom>
              <a:avLst/>
              <a:gdLst/>
              <a:ahLst/>
              <a:cxnLst/>
              <a:rect l="l" t="t" r="r" b="b"/>
              <a:pathLst>
                <a:path w="8575" h="10575" extrusionOk="0">
                  <a:moveTo>
                    <a:pt x="6264" y="2358"/>
                  </a:moveTo>
                  <a:cubicBezTo>
                    <a:pt x="6455" y="2358"/>
                    <a:pt x="6598" y="2501"/>
                    <a:pt x="6598" y="2692"/>
                  </a:cubicBezTo>
                  <a:cubicBezTo>
                    <a:pt x="6598" y="2882"/>
                    <a:pt x="6455" y="3025"/>
                    <a:pt x="6264" y="3025"/>
                  </a:cubicBezTo>
                  <a:lnTo>
                    <a:pt x="2001" y="3025"/>
                  </a:lnTo>
                  <a:cubicBezTo>
                    <a:pt x="1811" y="3025"/>
                    <a:pt x="1668" y="2882"/>
                    <a:pt x="1668" y="2692"/>
                  </a:cubicBezTo>
                  <a:cubicBezTo>
                    <a:pt x="1668" y="2501"/>
                    <a:pt x="1835" y="2358"/>
                    <a:pt x="2001" y="2358"/>
                  </a:cubicBezTo>
                  <a:close/>
                  <a:moveTo>
                    <a:pt x="5574" y="3692"/>
                  </a:moveTo>
                  <a:cubicBezTo>
                    <a:pt x="5764" y="3692"/>
                    <a:pt x="5931" y="3859"/>
                    <a:pt x="5931" y="4049"/>
                  </a:cubicBezTo>
                  <a:cubicBezTo>
                    <a:pt x="5931" y="4216"/>
                    <a:pt x="5764" y="4383"/>
                    <a:pt x="5574" y="4383"/>
                  </a:cubicBezTo>
                  <a:lnTo>
                    <a:pt x="2001" y="4383"/>
                  </a:lnTo>
                  <a:cubicBezTo>
                    <a:pt x="1811" y="4383"/>
                    <a:pt x="1668" y="4216"/>
                    <a:pt x="1668" y="4049"/>
                  </a:cubicBezTo>
                  <a:cubicBezTo>
                    <a:pt x="1668" y="3859"/>
                    <a:pt x="1835" y="3692"/>
                    <a:pt x="2001" y="3692"/>
                  </a:cubicBezTo>
                  <a:close/>
                  <a:moveTo>
                    <a:pt x="4026" y="5049"/>
                  </a:moveTo>
                  <a:cubicBezTo>
                    <a:pt x="4192" y="5049"/>
                    <a:pt x="4359" y="5192"/>
                    <a:pt x="4359" y="5383"/>
                  </a:cubicBezTo>
                  <a:cubicBezTo>
                    <a:pt x="4359" y="5573"/>
                    <a:pt x="4192" y="5716"/>
                    <a:pt x="4026" y="5716"/>
                  </a:cubicBezTo>
                  <a:lnTo>
                    <a:pt x="2001" y="5716"/>
                  </a:lnTo>
                  <a:cubicBezTo>
                    <a:pt x="1835" y="5716"/>
                    <a:pt x="1668" y="5573"/>
                    <a:pt x="1668" y="5383"/>
                  </a:cubicBezTo>
                  <a:cubicBezTo>
                    <a:pt x="1668" y="5192"/>
                    <a:pt x="1835" y="5049"/>
                    <a:pt x="2001" y="5049"/>
                  </a:cubicBezTo>
                  <a:close/>
                  <a:moveTo>
                    <a:pt x="4907" y="6383"/>
                  </a:moveTo>
                  <a:cubicBezTo>
                    <a:pt x="5097" y="6383"/>
                    <a:pt x="5240" y="6550"/>
                    <a:pt x="5240" y="6740"/>
                  </a:cubicBezTo>
                  <a:cubicBezTo>
                    <a:pt x="5240" y="6907"/>
                    <a:pt x="5097" y="7074"/>
                    <a:pt x="4907" y="7074"/>
                  </a:cubicBezTo>
                  <a:lnTo>
                    <a:pt x="2001" y="7074"/>
                  </a:lnTo>
                  <a:cubicBezTo>
                    <a:pt x="1835" y="7074"/>
                    <a:pt x="1668" y="6907"/>
                    <a:pt x="1668" y="6740"/>
                  </a:cubicBezTo>
                  <a:cubicBezTo>
                    <a:pt x="1668" y="6550"/>
                    <a:pt x="1835" y="6383"/>
                    <a:pt x="2001" y="6383"/>
                  </a:cubicBezTo>
                  <a:close/>
                  <a:moveTo>
                    <a:pt x="6538" y="7895"/>
                  </a:moveTo>
                  <a:cubicBezTo>
                    <a:pt x="6627" y="7895"/>
                    <a:pt x="6717" y="7931"/>
                    <a:pt x="6788" y="8002"/>
                  </a:cubicBezTo>
                  <a:cubicBezTo>
                    <a:pt x="6931" y="8145"/>
                    <a:pt x="6931" y="8383"/>
                    <a:pt x="6788" y="8526"/>
                  </a:cubicBezTo>
                  <a:cubicBezTo>
                    <a:pt x="6931" y="8645"/>
                    <a:pt x="6931" y="8883"/>
                    <a:pt x="6788" y="9026"/>
                  </a:cubicBezTo>
                  <a:cubicBezTo>
                    <a:pt x="6717" y="9098"/>
                    <a:pt x="6645" y="9122"/>
                    <a:pt x="6550" y="9122"/>
                  </a:cubicBezTo>
                  <a:cubicBezTo>
                    <a:pt x="6455" y="9122"/>
                    <a:pt x="6359" y="9098"/>
                    <a:pt x="6288" y="9026"/>
                  </a:cubicBezTo>
                  <a:cubicBezTo>
                    <a:pt x="6217" y="9098"/>
                    <a:pt x="6121" y="9122"/>
                    <a:pt x="6050" y="9122"/>
                  </a:cubicBezTo>
                  <a:cubicBezTo>
                    <a:pt x="5955" y="9122"/>
                    <a:pt x="5859" y="9098"/>
                    <a:pt x="5788" y="9026"/>
                  </a:cubicBezTo>
                  <a:cubicBezTo>
                    <a:pt x="5645" y="8883"/>
                    <a:pt x="5645" y="8645"/>
                    <a:pt x="5788" y="8526"/>
                  </a:cubicBezTo>
                  <a:cubicBezTo>
                    <a:pt x="5645" y="8383"/>
                    <a:pt x="5645" y="8145"/>
                    <a:pt x="5788" y="8002"/>
                  </a:cubicBezTo>
                  <a:cubicBezTo>
                    <a:pt x="5859" y="7931"/>
                    <a:pt x="5949" y="7895"/>
                    <a:pt x="6038" y="7895"/>
                  </a:cubicBezTo>
                  <a:cubicBezTo>
                    <a:pt x="6127" y="7895"/>
                    <a:pt x="6217" y="7931"/>
                    <a:pt x="6288" y="8002"/>
                  </a:cubicBezTo>
                  <a:cubicBezTo>
                    <a:pt x="6359" y="7931"/>
                    <a:pt x="6449" y="7895"/>
                    <a:pt x="6538" y="7895"/>
                  </a:cubicBezTo>
                  <a:close/>
                  <a:moveTo>
                    <a:pt x="358" y="1"/>
                  </a:moveTo>
                  <a:cubicBezTo>
                    <a:pt x="144" y="1"/>
                    <a:pt x="1" y="167"/>
                    <a:pt x="1" y="358"/>
                  </a:cubicBezTo>
                  <a:lnTo>
                    <a:pt x="1" y="10217"/>
                  </a:lnTo>
                  <a:cubicBezTo>
                    <a:pt x="1" y="10408"/>
                    <a:pt x="144" y="10574"/>
                    <a:pt x="358" y="10574"/>
                  </a:cubicBezTo>
                  <a:lnTo>
                    <a:pt x="8217" y="10574"/>
                  </a:lnTo>
                  <a:cubicBezTo>
                    <a:pt x="8407" y="10574"/>
                    <a:pt x="8574" y="10408"/>
                    <a:pt x="8574" y="10217"/>
                  </a:cubicBezTo>
                  <a:lnTo>
                    <a:pt x="8574" y="358"/>
                  </a:lnTo>
                  <a:cubicBezTo>
                    <a:pt x="8574" y="167"/>
                    <a:pt x="8407" y="1"/>
                    <a:pt x="8217" y="1"/>
                  </a:cubicBezTo>
                  <a:lnTo>
                    <a:pt x="6121" y="1"/>
                  </a:lnTo>
                  <a:lnTo>
                    <a:pt x="6121" y="1310"/>
                  </a:lnTo>
                  <a:cubicBezTo>
                    <a:pt x="6121" y="1525"/>
                    <a:pt x="5978" y="1668"/>
                    <a:pt x="5764" y="1668"/>
                  </a:cubicBezTo>
                  <a:lnTo>
                    <a:pt x="2811" y="1668"/>
                  </a:lnTo>
                  <a:cubicBezTo>
                    <a:pt x="2597" y="1668"/>
                    <a:pt x="2430" y="1525"/>
                    <a:pt x="2430" y="1310"/>
                  </a:cubicBezTo>
                  <a:lnTo>
                    <a:pt x="24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118"/>
          <p:cNvGrpSpPr/>
          <p:nvPr/>
        </p:nvGrpSpPr>
        <p:grpSpPr>
          <a:xfrm>
            <a:off x="6935816" y="2416732"/>
            <a:ext cx="384710" cy="365753"/>
            <a:chOff x="6935816" y="2416732"/>
            <a:chExt cx="384710" cy="365753"/>
          </a:xfrm>
        </p:grpSpPr>
        <p:sp>
          <p:nvSpPr>
            <p:cNvPr id="4083" name="Google Shape;4083;p118"/>
            <p:cNvSpPr/>
            <p:nvPr/>
          </p:nvSpPr>
          <p:spPr>
            <a:xfrm>
              <a:off x="7072400" y="2416732"/>
              <a:ext cx="111542" cy="75158"/>
            </a:xfrm>
            <a:custGeom>
              <a:avLst/>
              <a:gdLst/>
              <a:ahLst/>
              <a:cxnLst/>
              <a:rect l="l" t="t" r="r" b="b"/>
              <a:pathLst>
                <a:path w="3501" h="2359" extrusionOk="0">
                  <a:moveTo>
                    <a:pt x="405" y="1"/>
                  </a:moveTo>
                  <a:cubicBezTo>
                    <a:pt x="191" y="1"/>
                    <a:pt x="0" y="191"/>
                    <a:pt x="0" y="406"/>
                  </a:cubicBezTo>
                  <a:lnTo>
                    <a:pt x="0" y="2359"/>
                  </a:lnTo>
                  <a:lnTo>
                    <a:pt x="3501" y="2359"/>
                  </a:lnTo>
                  <a:lnTo>
                    <a:pt x="3501" y="406"/>
                  </a:lnTo>
                  <a:cubicBezTo>
                    <a:pt x="3501" y="168"/>
                    <a:pt x="3310" y="1"/>
                    <a:pt x="3096" y="1"/>
                  </a:cubicBezTo>
                  <a:lnTo>
                    <a:pt x="2143" y="1"/>
                  </a:lnTo>
                  <a:lnTo>
                    <a:pt x="2143" y="715"/>
                  </a:lnTo>
                  <a:cubicBezTo>
                    <a:pt x="2143" y="930"/>
                    <a:pt x="1977" y="1120"/>
                    <a:pt x="1762" y="1120"/>
                  </a:cubicBezTo>
                  <a:cubicBezTo>
                    <a:pt x="1750" y="1122"/>
                    <a:pt x="1738" y="1122"/>
                    <a:pt x="1726" y="1122"/>
                  </a:cubicBezTo>
                  <a:cubicBezTo>
                    <a:pt x="1527" y="1122"/>
                    <a:pt x="1358" y="940"/>
                    <a:pt x="1358" y="715"/>
                  </a:cubicBezTo>
                  <a:lnTo>
                    <a:pt x="1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18"/>
            <p:cNvSpPr/>
            <p:nvPr/>
          </p:nvSpPr>
          <p:spPr>
            <a:xfrm>
              <a:off x="7072400" y="2516900"/>
              <a:ext cx="111542" cy="78184"/>
            </a:xfrm>
            <a:custGeom>
              <a:avLst/>
              <a:gdLst/>
              <a:ahLst/>
              <a:cxnLst/>
              <a:rect l="l" t="t" r="r" b="b"/>
              <a:pathLst>
                <a:path w="3501" h="2454" extrusionOk="0">
                  <a:moveTo>
                    <a:pt x="0" y="0"/>
                  </a:moveTo>
                  <a:lnTo>
                    <a:pt x="0" y="2453"/>
                  </a:lnTo>
                  <a:lnTo>
                    <a:pt x="3501" y="2453"/>
                  </a:lnTo>
                  <a:lnTo>
                    <a:pt x="3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18"/>
            <p:cNvSpPr/>
            <p:nvPr/>
          </p:nvSpPr>
          <p:spPr>
            <a:xfrm>
              <a:off x="7072400" y="2620828"/>
              <a:ext cx="111542" cy="78184"/>
            </a:xfrm>
            <a:custGeom>
              <a:avLst/>
              <a:gdLst/>
              <a:ahLst/>
              <a:cxnLst/>
              <a:rect l="l" t="t" r="r" b="b"/>
              <a:pathLst>
                <a:path w="3501" h="2454" extrusionOk="0">
                  <a:moveTo>
                    <a:pt x="0" y="1"/>
                  </a:moveTo>
                  <a:lnTo>
                    <a:pt x="0" y="2454"/>
                  </a:lnTo>
                  <a:lnTo>
                    <a:pt x="1358" y="2454"/>
                  </a:lnTo>
                  <a:lnTo>
                    <a:pt x="1358" y="1739"/>
                  </a:lnTo>
                  <a:cubicBezTo>
                    <a:pt x="1358" y="1525"/>
                    <a:pt x="1524" y="1335"/>
                    <a:pt x="1762" y="1335"/>
                  </a:cubicBezTo>
                  <a:cubicBezTo>
                    <a:pt x="1977" y="1335"/>
                    <a:pt x="2143" y="1525"/>
                    <a:pt x="2143" y="1739"/>
                  </a:cubicBezTo>
                  <a:lnTo>
                    <a:pt x="2143" y="2454"/>
                  </a:lnTo>
                  <a:lnTo>
                    <a:pt x="3501" y="2454"/>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18"/>
            <p:cNvSpPr/>
            <p:nvPr/>
          </p:nvSpPr>
          <p:spPr>
            <a:xfrm>
              <a:off x="7208952" y="2516900"/>
              <a:ext cx="111574" cy="78184"/>
            </a:xfrm>
            <a:custGeom>
              <a:avLst/>
              <a:gdLst/>
              <a:ahLst/>
              <a:cxnLst/>
              <a:rect l="l" t="t" r="r" b="b"/>
              <a:pathLst>
                <a:path w="3502" h="2454" extrusionOk="0">
                  <a:moveTo>
                    <a:pt x="1" y="0"/>
                  </a:moveTo>
                  <a:lnTo>
                    <a:pt x="1" y="2453"/>
                  </a:lnTo>
                  <a:lnTo>
                    <a:pt x="1358" y="2453"/>
                  </a:lnTo>
                  <a:lnTo>
                    <a:pt x="1358" y="1763"/>
                  </a:lnTo>
                  <a:cubicBezTo>
                    <a:pt x="1358" y="1525"/>
                    <a:pt x="1525" y="1358"/>
                    <a:pt x="1739" y="1334"/>
                  </a:cubicBezTo>
                  <a:cubicBezTo>
                    <a:pt x="1977" y="1334"/>
                    <a:pt x="2168" y="1501"/>
                    <a:pt x="2168" y="1739"/>
                  </a:cubicBezTo>
                  <a:lnTo>
                    <a:pt x="2168" y="2453"/>
                  </a:lnTo>
                  <a:lnTo>
                    <a:pt x="3501" y="2453"/>
                  </a:lnTo>
                  <a:lnTo>
                    <a:pt x="3501" y="1191"/>
                  </a:lnTo>
                  <a:cubicBezTo>
                    <a:pt x="3501" y="1096"/>
                    <a:pt x="3454" y="1001"/>
                    <a:pt x="3382" y="905"/>
                  </a:cubicBezTo>
                  <a:lnTo>
                    <a:pt x="2573" y="119"/>
                  </a:lnTo>
                  <a:cubicBezTo>
                    <a:pt x="2501" y="48"/>
                    <a:pt x="238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18"/>
            <p:cNvSpPr/>
            <p:nvPr/>
          </p:nvSpPr>
          <p:spPr>
            <a:xfrm>
              <a:off x="7208952" y="2620828"/>
              <a:ext cx="111574" cy="78184"/>
            </a:xfrm>
            <a:custGeom>
              <a:avLst/>
              <a:gdLst/>
              <a:ahLst/>
              <a:cxnLst/>
              <a:rect l="l" t="t" r="r" b="b"/>
              <a:pathLst>
                <a:path w="3502" h="2454" extrusionOk="0">
                  <a:moveTo>
                    <a:pt x="1" y="1"/>
                  </a:moveTo>
                  <a:lnTo>
                    <a:pt x="1" y="2454"/>
                  </a:lnTo>
                  <a:lnTo>
                    <a:pt x="1358" y="2454"/>
                  </a:lnTo>
                  <a:lnTo>
                    <a:pt x="1358" y="1739"/>
                  </a:lnTo>
                  <a:cubicBezTo>
                    <a:pt x="1358" y="1525"/>
                    <a:pt x="1525" y="1358"/>
                    <a:pt x="1739" y="1335"/>
                  </a:cubicBezTo>
                  <a:cubicBezTo>
                    <a:pt x="1977" y="1335"/>
                    <a:pt x="2168" y="1501"/>
                    <a:pt x="2168" y="1739"/>
                  </a:cubicBezTo>
                  <a:lnTo>
                    <a:pt x="2168" y="2454"/>
                  </a:lnTo>
                  <a:lnTo>
                    <a:pt x="2287" y="2454"/>
                  </a:lnTo>
                  <a:cubicBezTo>
                    <a:pt x="2382" y="2454"/>
                    <a:pt x="2501" y="2406"/>
                    <a:pt x="2573" y="2335"/>
                  </a:cubicBezTo>
                  <a:lnTo>
                    <a:pt x="3382" y="1549"/>
                  </a:lnTo>
                  <a:cubicBezTo>
                    <a:pt x="3454" y="1477"/>
                    <a:pt x="3501" y="1382"/>
                    <a:pt x="3501" y="1263"/>
                  </a:cubicBez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18"/>
            <p:cNvSpPr/>
            <p:nvPr/>
          </p:nvSpPr>
          <p:spPr>
            <a:xfrm>
              <a:off x="7193787" y="2743744"/>
              <a:ext cx="22780" cy="22812"/>
            </a:xfrm>
            <a:custGeom>
              <a:avLst/>
              <a:gdLst/>
              <a:ahLst/>
              <a:cxnLst/>
              <a:rect l="l" t="t" r="r" b="b"/>
              <a:pathLst>
                <a:path w="715" h="716" extrusionOk="0">
                  <a:moveTo>
                    <a:pt x="215" y="1"/>
                  </a:moveTo>
                  <a:cubicBezTo>
                    <a:pt x="96" y="1"/>
                    <a:pt x="0" y="96"/>
                    <a:pt x="0" y="215"/>
                  </a:cubicBezTo>
                  <a:lnTo>
                    <a:pt x="0" y="453"/>
                  </a:lnTo>
                  <a:cubicBezTo>
                    <a:pt x="0" y="596"/>
                    <a:pt x="119" y="715"/>
                    <a:pt x="262" y="715"/>
                  </a:cubicBezTo>
                  <a:lnTo>
                    <a:pt x="524" y="715"/>
                  </a:lnTo>
                  <a:cubicBezTo>
                    <a:pt x="620" y="715"/>
                    <a:pt x="715" y="620"/>
                    <a:pt x="715" y="525"/>
                  </a:cubicBezTo>
                  <a:lnTo>
                    <a:pt x="715" y="263"/>
                  </a:lnTo>
                  <a:cubicBezTo>
                    <a:pt x="715" y="120"/>
                    <a:pt x="596"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18"/>
            <p:cNvSpPr/>
            <p:nvPr/>
          </p:nvSpPr>
          <p:spPr>
            <a:xfrm>
              <a:off x="6935816" y="2620828"/>
              <a:ext cx="111574" cy="78184"/>
            </a:xfrm>
            <a:custGeom>
              <a:avLst/>
              <a:gdLst/>
              <a:ahLst/>
              <a:cxnLst/>
              <a:rect l="l" t="t" r="r" b="b"/>
              <a:pathLst>
                <a:path w="3502" h="2454" extrusionOk="0">
                  <a:moveTo>
                    <a:pt x="0" y="1"/>
                  </a:moveTo>
                  <a:lnTo>
                    <a:pt x="0" y="1263"/>
                  </a:lnTo>
                  <a:cubicBezTo>
                    <a:pt x="0" y="1382"/>
                    <a:pt x="48" y="1477"/>
                    <a:pt x="120" y="1549"/>
                  </a:cubicBezTo>
                  <a:lnTo>
                    <a:pt x="953" y="2335"/>
                  </a:lnTo>
                  <a:cubicBezTo>
                    <a:pt x="1025" y="2430"/>
                    <a:pt x="1120" y="2454"/>
                    <a:pt x="1239" y="2454"/>
                  </a:cubicBezTo>
                  <a:lnTo>
                    <a:pt x="1310" y="2454"/>
                  </a:lnTo>
                  <a:lnTo>
                    <a:pt x="1310" y="1739"/>
                  </a:lnTo>
                  <a:cubicBezTo>
                    <a:pt x="1310" y="1525"/>
                    <a:pt x="1477" y="1358"/>
                    <a:pt x="1691" y="1335"/>
                  </a:cubicBezTo>
                  <a:cubicBezTo>
                    <a:pt x="1929" y="1335"/>
                    <a:pt x="2120" y="1501"/>
                    <a:pt x="2120" y="1739"/>
                  </a:cubicBezTo>
                  <a:lnTo>
                    <a:pt x="2120" y="2454"/>
                  </a:lnTo>
                  <a:lnTo>
                    <a:pt x="3501" y="2454"/>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18"/>
            <p:cNvSpPr/>
            <p:nvPr/>
          </p:nvSpPr>
          <p:spPr>
            <a:xfrm>
              <a:off x="6935816" y="2516900"/>
              <a:ext cx="111574" cy="78184"/>
            </a:xfrm>
            <a:custGeom>
              <a:avLst/>
              <a:gdLst/>
              <a:ahLst/>
              <a:cxnLst/>
              <a:rect l="l" t="t" r="r" b="b"/>
              <a:pathLst>
                <a:path w="3502" h="2454" extrusionOk="0">
                  <a:moveTo>
                    <a:pt x="1239" y="0"/>
                  </a:moveTo>
                  <a:cubicBezTo>
                    <a:pt x="1120" y="0"/>
                    <a:pt x="1025" y="48"/>
                    <a:pt x="953" y="119"/>
                  </a:cubicBezTo>
                  <a:lnTo>
                    <a:pt x="120" y="929"/>
                  </a:lnTo>
                  <a:cubicBezTo>
                    <a:pt x="48" y="1001"/>
                    <a:pt x="0" y="1096"/>
                    <a:pt x="0" y="1215"/>
                  </a:cubicBezTo>
                  <a:lnTo>
                    <a:pt x="0" y="2453"/>
                  </a:lnTo>
                  <a:lnTo>
                    <a:pt x="1310" y="2453"/>
                  </a:lnTo>
                  <a:lnTo>
                    <a:pt x="1310" y="1763"/>
                  </a:lnTo>
                  <a:cubicBezTo>
                    <a:pt x="1310" y="1525"/>
                    <a:pt x="1477" y="1358"/>
                    <a:pt x="1691" y="1334"/>
                  </a:cubicBezTo>
                  <a:cubicBezTo>
                    <a:pt x="1929" y="1334"/>
                    <a:pt x="2120" y="1501"/>
                    <a:pt x="2120" y="1739"/>
                  </a:cubicBezTo>
                  <a:lnTo>
                    <a:pt x="2120" y="2453"/>
                  </a:lnTo>
                  <a:lnTo>
                    <a:pt x="3501" y="2453"/>
                  </a:lnTo>
                  <a:lnTo>
                    <a:pt x="3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18"/>
            <p:cNvSpPr/>
            <p:nvPr/>
          </p:nvSpPr>
          <p:spPr>
            <a:xfrm>
              <a:off x="7058732" y="2742246"/>
              <a:ext cx="22047" cy="22015"/>
            </a:xfrm>
            <a:custGeom>
              <a:avLst/>
              <a:gdLst/>
              <a:ahLst/>
              <a:cxnLst/>
              <a:rect l="l" t="t" r="r" b="b"/>
              <a:pathLst>
                <a:path w="692" h="691" extrusionOk="0">
                  <a:moveTo>
                    <a:pt x="358" y="0"/>
                  </a:moveTo>
                  <a:cubicBezTo>
                    <a:pt x="143" y="0"/>
                    <a:pt x="0" y="143"/>
                    <a:pt x="0" y="334"/>
                  </a:cubicBezTo>
                  <a:cubicBezTo>
                    <a:pt x="0" y="548"/>
                    <a:pt x="143" y="691"/>
                    <a:pt x="358" y="691"/>
                  </a:cubicBezTo>
                  <a:cubicBezTo>
                    <a:pt x="548" y="691"/>
                    <a:pt x="691" y="548"/>
                    <a:pt x="691" y="334"/>
                  </a:cubicBezTo>
                  <a:cubicBezTo>
                    <a:pt x="691" y="143"/>
                    <a:pt x="5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18"/>
            <p:cNvSpPr/>
            <p:nvPr/>
          </p:nvSpPr>
          <p:spPr>
            <a:xfrm>
              <a:off x="7105025" y="2738072"/>
              <a:ext cx="46293" cy="44413"/>
            </a:xfrm>
            <a:custGeom>
              <a:avLst/>
              <a:gdLst/>
              <a:ahLst/>
              <a:cxnLst/>
              <a:rect l="l" t="t" r="r" b="b"/>
              <a:pathLst>
                <a:path w="1453" h="1394" extrusionOk="0">
                  <a:moveTo>
                    <a:pt x="1075" y="0"/>
                  </a:moveTo>
                  <a:cubicBezTo>
                    <a:pt x="982" y="0"/>
                    <a:pt x="893" y="36"/>
                    <a:pt x="834" y="107"/>
                  </a:cubicBezTo>
                  <a:lnTo>
                    <a:pt x="119" y="798"/>
                  </a:lnTo>
                  <a:cubicBezTo>
                    <a:pt x="0" y="941"/>
                    <a:pt x="0" y="1155"/>
                    <a:pt x="119" y="1298"/>
                  </a:cubicBezTo>
                  <a:cubicBezTo>
                    <a:pt x="191" y="1370"/>
                    <a:pt x="286" y="1393"/>
                    <a:pt x="381" y="1393"/>
                  </a:cubicBezTo>
                  <a:cubicBezTo>
                    <a:pt x="476" y="1393"/>
                    <a:pt x="548" y="1370"/>
                    <a:pt x="619" y="1298"/>
                  </a:cubicBezTo>
                  <a:lnTo>
                    <a:pt x="1334" y="608"/>
                  </a:lnTo>
                  <a:cubicBezTo>
                    <a:pt x="1453" y="465"/>
                    <a:pt x="1453" y="250"/>
                    <a:pt x="1334" y="107"/>
                  </a:cubicBezTo>
                  <a:cubicBezTo>
                    <a:pt x="1262" y="36"/>
                    <a:pt x="1167"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118"/>
          <p:cNvGrpSpPr/>
          <p:nvPr/>
        </p:nvGrpSpPr>
        <p:grpSpPr>
          <a:xfrm>
            <a:off x="7719572" y="2413706"/>
            <a:ext cx="422655" cy="372571"/>
            <a:chOff x="7719572" y="2413706"/>
            <a:chExt cx="422655" cy="372571"/>
          </a:xfrm>
        </p:grpSpPr>
        <p:sp>
          <p:nvSpPr>
            <p:cNvPr id="4094" name="Google Shape;4094;p118"/>
            <p:cNvSpPr/>
            <p:nvPr/>
          </p:nvSpPr>
          <p:spPr>
            <a:xfrm>
              <a:off x="7930517" y="2484276"/>
              <a:ext cx="26571" cy="25074"/>
            </a:xfrm>
            <a:custGeom>
              <a:avLst/>
              <a:gdLst/>
              <a:ahLst/>
              <a:cxnLst/>
              <a:rect l="l" t="t" r="r" b="b"/>
              <a:pathLst>
                <a:path w="834" h="787" extrusionOk="0">
                  <a:moveTo>
                    <a:pt x="405" y="0"/>
                  </a:moveTo>
                  <a:cubicBezTo>
                    <a:pt x="191" y="0"/>
                    <a:pt x="0" y="191"/>
                    <a:pt x="0" y="429"/>
                  </a:cubicBezTo>
                  <a:lnTo>
                    <a:pt x="0" y="786"/>
                  </a:lnTo>
                  <a:lnTo>
                    <a:pt x="834" y="786"/>
                  </a:lnTo>
                  <a:lnTo>
                    <a:pt x="834" y="429"/>
                  </a:lnTo>
                  <a:cubicBezTo>
                    <a:pt x="834" y="191"/>
                    <a:pt x="643"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18"/>
            <p:cNvSpPr/>
            <p:nvPr/>
          </p:nvSpPr>
          <p:spPr>
            <a:xfrm>
              <a:off x="7719572" y="2731605"/>
              <a:ext cx="23576" cy="25838"/>
            </a:xfrm>
            <a:custGeom>
              <a:avLst/>
              <a:gdLst/>
              <a:ahLst/>
              <a:cxnLst/>
              <a:rect l="l" t="t" r="r" b="b"/>
              <a:pathLst>
                <a:path w="740" h="811" extrusionOk="0">
                  <a:moveTo>
                    <a:pt x="430" y="1"/>
                  </a:moveTo>
                  <a:cubicBezTo>
                    <a:pt x="191" y="1"/>
                    <a:pt x="1" y="168"/>
                    <a:pt x="1" y="406"/>
                  </a:cubicBezTo>
                  <a:cubicBezTo>
                    <a:pt x="1" y="620"/>
                    <a:pt x="191" y="811"/>
                    <a:pt x="430" y="811"/>
                  </a:cubicBezTo>
                  <a:lnTo>
                    <a:pt x="739" y="811"/>
                  </a:lnTo>
                  <a:lnTo>
                    <a:pt x="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18"/>
            <p:cNvSpPr/>
            <p:nvPr/>
          </p:nvSpPr>
          <p:spPr>
            <a:xfrm>
              <a:off x="7769656" y="2535857"/>
              <a:ext cx="372571" cy="219324"/>
            </a:xfrm>
            <a:custGeom>
              <a:avLst/>
              <a:gdLst/>
              <a:ahLst/>
              <a:cxnLst/>
              <a:rect l="l" t="t" r="r" b="b"/>
              <a:pathLst>
                <a:path w="11694" h="6884" extrusionOk="0">
                  <a:moveTo>
                    <a:pt x="5049" y="1596"/>
                  </a:moveTo>
                  <a:cubicBezTo>
                    <a:pt x="5264" y="1596"/>
                    <a:pt x="5454" y="1787"/>
                    <a:pt x="5454" y="2025"/>
                  </a:cubicBezTo>
                  <a:lnTo>
                    <a:pt x="5454" y="2835"/>
                  </a:lnTo>
                  <a:cubicBezTo>
                    <a:pt x="5454" y="3049"/>
                    <a:pt x="5264" y="3240"/>
                    <a:pt x="5049" y="3240"/>
                  </a:cubicBezTo>
                  <a:cubicBezTo>
                    <a:pt x="4811" y="3240"/>
                    <a:pt x="4621" y="3049"/>
                    <a:pt x="4621" y="2835"/>
                  </a:cubicBezTo>
                  <a:lnTo>
                    <a:pt x="4621" y="2025"/>
                  </a:lnTo>
                  <a:cubicBezTo>
                    <a:pt x="4621" y="1787"/>
                    <a:pt x="4811" y="1596"/>
                    <a:pt x="5049" y="1596"/>
                  </a:cubicBezTo>
                  <a:close/>
                  <a:moveTo>
                    <a:pt x="2287" y="1192"/>
                  </a:moveTo>
                  <a:cubicBezTo>
                    <a:pt x="2525" y="1192"/>
                    <a:pt x="2715" y="1382"/>
                    <a:pt x="2715" y="1596"/>
                  </a:cubicBezTo>
                  <a:lnTo>
                    <a:pt x="2715" y="1954"/>
                  </a:lnTo>
                  <a:lnTo>
                    <a:pt x="3049" y="1954"/>
                  </a:lnTo>
                  <a:cubicBezTo>
                    <a:pt x="3287" y="1954"/>
                    <a:pt x="3454" y="2120"/>
                    <a:pt x="3454" y="2358"/>
                  </a:cubicBezTo>
                  <a:cubicBezTo>
                    <a:pt x="3454" y="2597"/>
                    <a:pt x="3287" y="2763"/>
                    <a:pt x="3049" y="2763"/>
                  </a:cubicBezTo>
                  <a:lnTo>
                    <a:pt x="2715" y="2763"/>
                  </a:lnTo>
                  <a:lnTo>
                    <a:pt x="2715" y="3120"/>
                  </a:lnTo>
                  <a:cubicBezTo>
                    <a:pt x="2715" y="3335"/>
                    <a:pt x="2525" y="3525"/>
                    <a:pt x="2287" y="3525"/>
                  </a:cubicBezTo>
                  <a:cubicBezTo>
                    <a:pt x="2072" y="3525"/>
                    <a:pt x="1882" y="3335"/>
                    <a:pt x="1882" y="3120"/>
                  </a:cubicBezTo>
                  <a:lnTo>
                    <a:pt x="1882" y="2763"/>
                  </a:lnTo>
                  <a:lnTo>
                    <a:pt x="1525" y="2763"/>
                  </a:lnTo>
                  <a:cubicBezTo>
                    <a:pt x="1310" y="2763"/>
                    <a:pt x="1120" y="2597"/>
                    <a:pt x="1120" y="2358"/>
                  </a:cubicBezTo>
                  <a:cubicBezTo>
                    <a:pt x="1120" y="2120"/>
                    <a:pt x="1310" y="1954"/>
                    <a:pt x="1525" y="1954"/>
                  </a:cubicBezTo>
                  <a:lnTo>
                    <a:pt x="1882" y="1954"/>
                  </a:lnTo>
                  <a:lnTo>
                    <a:pt x="1882" y="1596"/>
                  </a:lnTo>
                  <a:cubicBezTo>
                    <a:pt x="1882" y="1382"/>
                    <a:pt x="2072" y="1192"/>
                    <a:pt x="2287" y="1192"/>
                  </a:cubicBezTo>
                  <a:close/>
                  <a:moveTo>
                    <a:pt x="10479" y="5288"/>
                  </a:moveTo>
                  <a:cubicBezTo>
                    <a:pt x="10717" y="5288"/>
                    <a:pt x="10884" y="5478"/>
                    <a:pt x="10884" y="5692"/>
                  </a:cubicBezTo>
                  <a:cubicBezTo>
                    <a:pt x="10884" y="5907"/>
                    <a:pt x="10717" y="6097"/>
                    <a:pt x="10479" y="6097"/>
                  </a:cubicBezTo>
                  <a:cubicBezTo>
                    <a:pt x="10265" y="6097"/>
                    <a:pt x="10098" y="5907"/>
                    <a:pt x="10098" y="5692"/>
                  </a:cubicBezTo>
                  <a:cubicBezTo>
                    <a:pt x="10098" y="5478"/>
                    <a:pt x="10265" y="5288"/>
                    <a:pt x="10479" y="5288"/>
                  </a:cubicBezTo>
                  <a:close/>
                  <a:moveTo>
                    <a:pt x="1691" y="1"/>
                  </a:moveTo>
                  <a:cubicBezTo>
                    <a:pt x="763" y="1"/>
                    <a:pt x="1" y="763"/>
                    <a:pt x="1" y="1692"/>
                  </a:cubicBezTo>
                  <a:lnTo>
                    <a:pt x="1" y="5216"/>
                  </a:lnTo>
                  <a:lnTo>
                    <a:pt x="263" y="5216"/>
                  </a:lnTo>
                  <a:cubicBezTo>
                    <a:pt x="477" y="5216"/>
                    <a:pt x="667" y="5383"/>
                    <a:pt x="691" y="5621"/>
                  </a:cubicBezTo>
                  <a:cubicBezTo>
                    <a:pt x="691" y="5859"/>
                    <a:pt x="501" y="6050"/>
                    <a:pt x="263" y="6050"/>
                  </a:cubicBezTo>
                  <a:lnTo>
                    <a:pt x="1" y="6050"/>
                  </a:lnTo>
                  <a:lnTo>
                    <a:pt x="1" y="6478"/>
                  </a:lnTo>
                  <a:cubicBezTo>
                    <a:pt x="1" y="6693"/>
                    <a:pt x="167" y="6883"/>
                    <a:pt x="405" y="6883"/>
                  </a:cubicBezTo>
                  <a:lnTo>
                    <a:pt x="1168" y="6883"/>
                  </a:lnTo>
                  <a:cubicBezTo>
                    <a:pt x="1239" y="6026"/>
                    <a:pt x="1953" y="5359"/>
                    <a:pt x="2835" y="5359"/>
                  </a:cubicBezTo>
                  <a:cubicBezTo>
                    <a:pt x="3692" y="5359"/>
                    <a:pt x="4406" y="6026"/>
                    <a:pt x="4478" y="6883"/>
                  </a:cubicBezTo>
                  <a:lnTo>
                    <a:pt x="6264" y="6883"/>
                  </a:lnTo>
                  <a:cubicBezTo>
                    <a:pt x="6335" y="6026"/>
                    <a:pt x="7050" y="5359"/>
                    <a:pt x="7907" y="5359"/>
                  </a:cubicBezTo>
                  <a:cubicBezTo>
                    <a:pt x="8788" y="5359"/>
                    <a:pt x="9503" y="6026"/>
                    <a:pt x="9574" y="6883"/>
                  </a:cubicBezTo>
                  <a:lnTo>
                    <a:pt x="11455" y="6883"/>
                  </a:lnTo>
                  <a:cubicBezTo>
                    <a:pt x="11622" y="6883"/>
                    <a:pt x="11622" y="6859"/>
                    <a:pt x="11646" y="6788"/>
                  </a:cubicBezTo>
                  <a:cubicBezTo>
                    <a:pt x="11694" y="6645"/>
                    <a:pt x="11694" y="6383"/>
                    <a:pt x="11694" y="6097"/>
                  </a:cubicBezTo>
                  <a:lnTo>
                    <a:pt x="11694" y="4787"/>
                  </a:lnTo>
                  <a:cubicBezTo>
                    <a:pt x="11646" y="4621"/>
                    <a:pt x="11193" y="4192"/>
                    <a:pt x="10741" y="3883"/>
                  </a:cubicBezTo>
                  <a:cubicBezTo>
                    <a:pt x="10741" y="3859"/>
                    <a:pt x="10741" y="3859"/>
                    <a:pt x="10717" y="3859"/>
                  </a:cubicBezTo>
                  <a:lnTo>
                    <a:pt x="6907" y="3859"/>
                  </a:lnTo>
                  <a:cubicBezTo>
                    <a:pt x="6692" y="3859"/>
                    <a:pt x="6502" y="3668"/>
                    <a:pt x="6502" y="3454"/>
                  </a:cubicBezTo>
                  <a:lnTo>
                    <a:pt x="6502" y="1287"/>
                  </a:lnTo>
                  <a:cubicBezTo>
                    <a:pt x="6502" y="1049"/>
                    <a:pt x="6692" y="858"/>
                    <a:pt x="6907" y="858"/>
                  </a:cubicBezTo>
                  <a:lnTo>
                    <a:pt x="8502" y="858"/>
                  </a:lnTo>
                  <a:cubicBezTo>
                    <a:pt x="8288" y="668"/>
                    <a:pt x="8098" y="501"/>
                    <a:pt x="7907" y="358"/>
                  </a:cubicBezTo>
                  <a:cubicBezTo>
                    <a:pt x="7645" y="120"/>
                    <a:pt x="7288" y="1"/>
                    <a:pt x="6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18"/>
            <p:cNvSpPr/>
            <p:nvPr/>
          </p:nvSpPr>
          <p:spPr>
            <a:xfrm>
              <a:off x="8003349" y="2589732"/>
              <a:ext cx="90323" cy="42533"/>
            </a:xfrm>
            <a:custGeom>
              <a:avLst/>
              <a:gdLst/>
              <a:ahLst/>
              <a:cxnLst/>
              <a:rect l="l" t="t" r="r" b="b"/>
              <a:pathLst>
                <a:path w="2835" h="1335" extrusionOk="0">
                  <a:moveTo>
                    <a:pt x="0" y="1"/>
                  </a:moveTo>
                  <a:lnTo>
                    <a:pt x="0" y="1334"/>
                  </a:lnTo>
                  <a:lnTo>
                    <a:pt x="2834" y="1334"/>
                  </a:lnTo>
                  <a:cubicBezTo>
                    <a:pt x="2572" y="906"/>
                    <a:pt x="2215" y="358"/>
                    <a:pt x="1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18"/>
            <p:cNvSpPr/>
            <p:nvPr/>
          </p:nvSpPr>
          <p:spPr>
            <a:xfrm>
              <a:off x="7833408" y="2733134"/>
              <a:ext cx="53142" cy="53142"/>
            </a:xfrm>
            <a:custGeom>
              <a:avLst/>
              <a:gdLst/>
              <a:ahLst/>
              <a:cxnLst/>
              <a:rect l="l" t="t" r="r" b="b"/>
              <a:pathLst>
                <a:path w="1668" h="1668" extrusionOk="0">
                  <a:moveTo>
                    <a:pt x="834" y="1"/>
                  </a:moveTo>
                  <a:cubicBezTo>
                    <a:pt x="357" y="1"/>
                    <a:pt x="0" y="358"/>
                    <a:pt x="0" y="834"/>
                  </a:cubicBezTo>
                  <a:cubicBezTo>
                    <a:pt x="0" y="1286"/>
                    <a:pt x="357" y="1668"/>
                    <a:pt x="834" y="1668"/>
                  </a:cubicBezTo>
                  <a:cubicBezTo>
                    <a:pt x="1286" y="1668"/>
                    <a:pt x="1667" y="1286"/>
                    <a:pt x="1667" y="834"/>
                  </a:cubicBezTo>
                  <a:cubicBezTo>
                    <a:pt x="1667" y="358"/>
                    <a:pt x="1286"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18"/>
            <p:cNvSpPr/>
            <p:nvPr/>
          </p:nvSpPr>
          <p:spPr>
            <a:xfrm>
              <a:off x="7995002" y="2733134"/>
              <a:ext cx="53142" cy="53142"/>
            </a:xfrm>
            <a:custGeom>
              <a:avLst/>
              <a:gdLst/>
              <a:ahLst/>
              <a:cxnLst/>
              <a:rect l="l" t="t" r="r" b="b"/>
              <a:pathLst>
                <a:path w="1668" h="1668" extrusionOk="0">
                  <a:moveTo>
                    <a:pt x="834" y="1"/>
                  </a:moveTo>
                  <a:cubicBezTo>
                    <a:pt x="382" y="1"/>
                    <a:pt x="1" y="358"/>
                    <a:pt x="1" y="834"/>
                  </a:cubicBezTo>
                  <a:cubicBezTo>
                    <a:pt x="1" y="1286"/>
                    <a:pt x="382" y="1668"/>
                    <a:pt x="834" y="1668"/>
                  </a:cubicBezTo>
                  <a:cubicBezTo>
                    <a:pt x="1310" y="1668"/>
                    <a:pt x="1668" y="1286"/>
                    <a:pt x="1668" y="834"/>
                  </a:cubicBezTo>
                  <a:cubicBezTo>
                    <a:pt x="1668" y="358"/>
                    <a:pt x="1310"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18"/>
            <p:cNvSpPr/>
            <p:nvPr/>
          </p:nvSpPr>
          <p:spPr>
            <a:xfrm>
              <a:off x="7864503" y="2438907"/>
              <a:ext cx="45560" cy="37818"/>
            </a:xfrm>
            <a:custGeom>
              <a:avLst/>
              <a:gdLst/>
              <a:ahLst/>
              <a:cxnLst/>
              <a:rect l="l" t="t" r="r" b="b"/>
              <a:pathLst>
                <a:path w="1430" h="1187" extrusionOk="0">
                  <a:moveTo>
                    <a:pt x="479" y="1"/>
                  </a:moveTo>
                  <a:cubicBezTo>
                    <a:pt x="344" y="1"/>
                    <a:pt x="208" y="58"/>
                    <a:pt x="120" y="162"/>
                  </a:cubicBezTo>
                  <a:cubicBezTo>
                    <a:pt x="0" y="353"/>
                    <a:pt x="24" y="615"/>
                    <a:pt x="215" y="758"/>
                  </a:cubicBezTo>
                  <a:lnTo>
                    <a:pt x="715" y="1115"/>
                  </a:lnTo>
                  <a:cubicBezTo>
                    <a:pt x="786" y="1162"/>
                    <a:pt x="858" y="1186"/>
                    <a:pt x="953" y="1186"/>
                  </a:cubicBezTo>
                  <a:cubicBezTo>
                    <a:pt x="1072" y="1186"/>
                    <a:pt x="1215" y="1115"/>
                    <a:pt x="1286" y="1020"/>
                  </a:cubicBezTo>
                  <a:cubicBezTo>
                    <a:pt x="1429" y="829"/>
                    <a:pt x="1382" y="567"/>
                    <a:pt x="1191" y="448"/>
                  </a:cubicBezTo>
                  <a:lnTo>
                    <a:pt x="715" y="67"/>
                  </a:lnTo>
                  <a:cubicBezTo>
                    <a:pt x="643" y="22"/>
                    <a:pt x="561" y="1"/>
                    <a:pt x="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18"/>
            <p:cNvSpPr/>
            <p:nvPr/>
          </p:nvSpPr>
          <p:spPr>
            <a:xfrm>
              <a:off x="7977543" y="2438365"/>
              <a:ext cx="45560" cy="38359"/>
            </a:xfrm>
            <a:custGeom>
              <a:avLst/>
              <a:gdLst/>
              <a:ahLst/>
              <a:cxnLst/>
              <a:rect l="l" t="t" r="r" b="b"/>
              <a:pathLst>
                <a:path w="1430" h="1204" extrusionOk="0">
                  <a:moveTo>
                    <a:pt x="968" y="1"/>
                  </a:moveTo>
                  <a:cubicBezTo>
                    <a:pt x="885" y="1"/>
                    <a:pt x="805" y="28"/>
                    <a:pt x="739" y="84"/>
                  </a:cubicBezTo>
                  <a:lnTo>
                    <a:pt x="215" y="465"/>
                  </a:lnTo>
                  <a:cubicBezTo>
                    <a:pt x="25" y="584"/>
                    <a:pt x="1" y="846"/>
                    <a:pt x="120" y="1037"/>
                  </a:cubicBezTo>
                  <a:cubicBezTo>
                    <a:pt x="215" y="1132"/>
                    <a:pt x="334" y="1203"/>
                    <a:pt x="453" y="1203"/>
                  </a:cubicBezTo>
                  <a:cubicBezTo>
                    <a:pt x="549" y="1203"/>
                    <a:pt x="644" y="1179"/>
                    <a:pt x="715" y="1132"/>
                  </a:cubicBezTo>
                  <a:lnTo>
                    <a:pt x="1215" y="751"/>
                  </a:lnTo>
                  <a:cubicBezTo>
                    <a:pt x="1406" y="608"/>
                    <a:pt x="1430" y="346"/>
                    <a:pt x="1311" y="179"/>
                  </a:cubicBezTo>
                  <a:cubicBezTo>
                    <a:pt x="1224" y="64"/>
                    <a:pt x="1094" y="1"/>
                    <a:pt x="9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18"/>
            <p:cNvSpPr/>
            <p:nvPr/>
          </p:nvSpPr>
          <p:spPr>
            <a:xfrm>
              <a:off x="7930517" y="2413706"/>
              <a:ext cx="26571" cy="41768"/>
            </a:xfrm>
            <a:custGeom>
              <a:avLst/>
              <a:gdLst/>
              <a:ahLst/>
              <a:cxnLst/>
              <a:rect l="l" t="t" r="r" b="b"/>
              <a:pathLst>
                <a:path w="834" h="1311" extrusionOk="0">
                  <a:moveTo>
                    <a:pt x="405" y="1"/>
                  </a:moveTo>
                  <a:cubicBezTo>
                    <a:pt x="191" y="1"/>
                    <a:pt x="0" y="167"/>
                    <a:pt x="0" y="406"/>
                  </a:cubicBezTo>
                  <a:lnTo>
                    <a:pt x="0" y="906"/>
                  </a:lnTo>
                  <a:cubicBezTo>
                    <a:pt x="0" y="1120"/>
                    <a:pt x="191" y="1310"/>
                    <a:pt x="405" y="1310"/>
                  </a:cubicBezTo>
                  <a:cubicBezTo>
                    <a:pt x="643" y="1310"/>
                    <a:pt x="834" y="1120"/>
                    <a:pt x="834" y="906"/>
                  </a:cubicBezTo>
                  <a:lnTo>
                    <a:pt x="834" y="406"/>
                  </a:lnTo>
                  <a:cubicBezTo>
                    <a:pt x="834" y="167"/>
                    <a:pt x="643" y="1"/>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3" name="Google Shape;4103;p118"/>
          <p:cNvGrpSpPr/>
          <p:nvPr/>
        </p:nvGrpSpPr>
        <p:grpSpPr>
          <a:xfrm>
            <a:off x="1133823" y="2953924"/>
            <a:ext cx="184406" cy="369544"/>
            <a:chOff x="1133823" y="2953924"/>
            <a:chExt cx="184406" cy="369544"/>
          </a:xfrm>
        </p:grpSpPr>
        <p:sp>
          <p:nvSpPr>
            <p:cNvPr id="4104" name="Google Shape;4104;p118"/>
            <p:cNvSpPr/>
            <p:nvPr/>
          </p:nvSpPr>
          <p:spPr>
            <a:xfrm>
              <a:off x="1226377" y="3185323"/>
              <a:ext cx="85002" cy="138145"/>
            </a:xfrm>
            <a:custGeom>
              <a:avLst/>
              <a:gdLst/>
              <a:ahLst/>
              <a:cxnLst/>
              <a:rect l="l" t="t" r="r" b="b"/>
              <a:pathLst>
                <a:path w="2668" h="4336" extrusionOk="0">
                  <a:moveTo>
                    <a:pt x="0" y="1"/>
                  </a:moveTo>
                  <a:lnTo>
                    <a:pt x="0" y="4335"/>
                  </a:lnTo>
                  <a:lnTo>
                    <a:pt x="2668" y="4335"/>
                  </a:lnTo>
                  <a:lnTo>
                    <a:pt x="2668" y="3597"/>
                  </a:lnTo>
                  <a:lnTo>
                    <a:pt x="2215" y="3597"/>
                  </a:lnTo>
                  <a:cubicBezTo>
                    <a:pt x="2025" y="3597"/>
                    <a:pt x="1858" y="3454"/>
                    <a:pt x="1858" y="3240"/>
                  </a:cubicBezTo>
                  <a:cubicBezTo>
                    <a:pt x="1858" y="3049"/>
                    <a:pt x="2025" y="2882"/>
                    <a:pt x="2215" y="2882"/>
                  </a:cubicBezTo>
                  <a:lnTo>
                    <a:pt x="2668" y="2882"/>
                  </a:lnTo>
                  <a:lnTo>
                    <a:pt x="2668" y="2168"/>
                  </a:lnTo>
                  <a:lnTo>
                    <a:pt x="1977" y="2168"/>
                  </a:lnTo>
                  <a:cubicBezTo>
                    <a:pt x="1787" y="2168"/>
                    <a:pt x="1620" y="2001"/>
                    <a:pt x="1620" y="1787"/>
                  </a:cubicBezTo>
                  <a:cubicBezTo>
                    <a:pt x="1620" y="1596"/>
                    <a:pt x="1787" y="1430"/>
                    <a:pt x="1977" y="1430"/>
                  </a:cubicBezTo>
                  <a:lnTo>
                    <a:pt x="2668" y="1430"/>
                  </a:lnTo>
                  <a:lnTo>
                    <a:pt x="26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18"/>
            <p:cNvSpPr/>
            <p:nvPr/>
          </p:nvSpPr>
          <p:spPr>
            <a:xfrm>
              <a:off x="1226377" y="2953924"/>
              <a:ext cx="85002" cy="115365"/>
            </a:xfrm>
            <a:custGeom>
              <a:avLst/>
              <a:gdLst/>
              <a:ahLst/>
              <a:cxnLst/>
              <a:rect l="l" t="t" r="r" b="b"/>
              <a:pathLst>
                <a:path w="2668" h="3621" extrusionOk="0">
                  <a:moveTo>
                    <a:pt x="1906" y="0"/>
                  </a:moveTo>
                  <a:cubicBezTo>
                    <a:pt x="858" y="0"/>
                    <a:pt x="0" y="858"/>
                    <a:pt x="0" y="1906"/>
                  </a:cubicBezTo>
                  <a:lnTo>
                    <a:pt x="0" y="3620"/>
                  </a:lnTo>
                  <a:lnTo>
                    <a:pt x="2668" y="3620"/>
                  </a:lnTo>
                  <a:lnTo>
                    <a:pt x="2668" y="2906"/>
                  </a:lnTo>
                  <a:lnTo>
                    <a:pt x="1572" y="2906"/>
                  </a:lnTo>
                  <a:cubicBezTo>
                    <a:pt x="1382" y="2906"/>
                    <a:pt x="1215" y="2739"/>
                    <a:pt x="1215" y="2549"/>
                  </a:cubicBezTo>
                  <a:lnTo>
                    <a:pt x="1215" y="1834"/>
                  </a:lnTo>
                  <a:cubicBezTo>
                    <a:pt x="1215" y="1167"/>
                    <a:pt x="1763" y="620"/>
                    <a:pt x="2430" y="620"/>
                  </a:cubicBezTo>
                  <a:lnTo>
                    <a:pt x="2644" y="620"/>
                  </a:lnTo>
                  <a:cubicBezTo>
                    <a:pt x="2596" y="262"/>
                    <a:pt x="2287" y="0"/>
                    <a:pt x="1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18"/>
            <p:cNvSpPr/>
            <p:nvPr/>
          </p:nvSpPr>
          <p:spPr>
            <a:xfrm>
              <a:off x="1287835" y="2996425"/>
              <a:ext cx="23545" cy="27336"/>
            </a:xfrm>
            <a:custGeom>
              <a:avLst/>
              <a:gdLst/>
              <a:ahLst/>
              <a:cxnLst/>
              <a:rect l="l" t="t" r="r" b="b"/>
              <a:pathLst>
                <a:path w="739" h="858" extrusionOk="0">
                  <a:moveTo>
                    <a:pt x="501" y="0"/>
                  </a:moveTo>
                  <a:cubicBezTo>
                    <a:pt x="215" y="0"/>
                    <a:pt x="0" y="214"/>
                    <a:pt x="0" y="500"/>
                  </a:cubicBezTo>
                  <a:lnTo>
                    <a:pt x="0" y="857"/>
                  </a:lnTo>
                  <a:lnTo>
                    <a:pt x="739" y="857"/>
                  </a:lnTo>
                  <a:lnTo>
                    <a:pt x="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18"/>
            <p:cNvSpPr/>
            <p:nvPr/>
          </p:nvSpPr>
          <p:spPr>
            <a:xfrm>
              <a:off x="1133823" y="3093534"/>
              <a:ext cx="62223" cy="69072"/>
            </a:xfrm>
            <a:custGeom>
              <a:avLst/>
              <a:gdLst/>
              <a:ahLst/>
              <a:cxnLst/>
              <a:rect l="l" t="t" r="r" b="b"/>
              <a:pathLst>
                <a:path w="1953" h="2168" extrusionOk="0">
                  <a:moveTo>
                    <a:pt x="643" y="0"/>
                  </a:moveTo>
                  <a:cubicBezTo>
                    <a:pt x="524" y="0"/>
                    <a:pt x="453" y="72"/>
                    <a:pt x="429" y="167"/>
                  </a:cubicBezTo>
                  <a:lnTo>
                    <a:pt x="48" y="1929"/>
                  </a:lnTo>
                  <a:cubicBezTo>
                    <a:pt x="0" y="2048"/>
                    <a:pt x="119" y="2167"/>
                    <a:pt x="238" y="2167"/>
                  </a:cubicBezTo>
                  <a:lnTo>
                    <a:pt x="1953" y="2167"/>
                  </a:lnTo>
                  <a:lnTo>
                    <a:pt x="1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18"/>
            <p:cNvSpPr/>
            <p:nvPr/>
          </p:nvSpPr>
          <p:spPr>
            <a:xfrm>
              <a:off x="1219559" y="3092770"/>
              <a:ext cx="41004" cy="57698"/>
            </a:xfrm>
            <a:custGeom>
              <a:avLst/>
              <a:gdLst/>
              <a:ahLst/>
              <a:cxnLst/>
              <a:rect l="l" t="t" r="r" b="b"/>
              <a:pathLst>
                <a:path w="1287" h="1811" extrusionOk="0">
                  <a:moveTo>
                    <a:pt x="191" y="1"/>
                  </a:moveTo>
                  <a:cubicBezTo>
                    <a:pt x="95" y="1"/>
                    <a:pt x="0" y="72"/>
                    <a:pt x="0" y="191"/>
                  </a:cubicBezTo>
                  <a:lnTo>
                    <a:pt x="0" y="1810"/>
                  </a:lnTo>
                  <a:lnTo>
                    <a:pt x="1286" y="810"/>
                  </a:lnTo>
                  <a:lnTo>
                    <a:pt x="1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18"/>
            <p:cNvSpPr/>
            <p:nvPr/>
          </p:nvSpPr>
          <p:spPr>
            <a:xfrm>
              <a:off x="1241542" y="3132977"/>
              <a:ext cx="75922" cy="28865"/>
            </a:xfrm>
            <a:custGeom>
              <a:avLst/>
              <a:gdLst/>
              <a:ahLst/>
              <a:cxnLst/>
              <a:rect l="l" t="t" r="r" b="b"/>
              <a:pathLst>
                <a:path w="2383" h="906" extrusionOk="0">
                  <a:moveTo>
                    <a:pt x="1192" y="1"/>
                  </a:moveTo>
                  <a:lnTo>
                    <a:pt x="1" y="906"/>
                  </a:lnTo>
                  <a:lnTo>
                    <a:pt x="2382" y="906"/>
                  </a:lnTo>
                  <a:lnTo>
                    <a:pt x="1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18"/>
            <p:cNvSpPr/>
            <p:nvPr/>
          </p:nvSpPr>
          <p:spPr>
            <a:xfrm>
              <a:off x="1263557" y="3092770"/>
              <a:ext cx="54672" cy="41004"/>
            </a:xfrm>
            <a:custGeom>
              <a:avLst/>
              <a:gdLst/>
              <a:ahLst/>
              <a:cxnLst/>
              <a:rect l="l" t="t" r="r" b="b"/>
              <a:pathLst>
                <a:path w="1716" h="1287" extrusionOk="0">
                  <a:moveTo>
                    <a:pt x="0" y="1"/>
                  </a:moveTo>
                  <a:lnTo>
                    <a:pt x="1715" y="1287"/>
                  </a:lnTo>
                  <a:lnTo>
                    <a:pt x="1715" y="191"/>
                  </a:lnTo>
                  <a:cubicBezTo>
                    <a:pt x="1715" y="72"/>
                    <a:pt x="1620"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118"/>
          <p:cNvGrpSpPr/>
          <p:nvPr/>
        </p:nvGrpSpPr>
        <p:grpSpPr>
          <a:xfrm>
            <a:off x="1867496" y="2953159"/>
            <a:ext cx="314140" cy="371042"/>
            <a:chOff x="1867496" y="2953159"/>
            <a:chExt cx="314140" cy="371042"/>
          </a:xfrm>
        </p:grpSpPr>
        <p:sp>
          <p:nvSpPr>
            <p:cNvPr id="4112" name="Google Shape;4112;p118"/>
            <p:cNvSpPr/>
            <p:nvPr/>
          </p:nvSpPr>
          <p:spPr>
            <a:xfrm>
              <a:off x="1904676" y="2953159"/>
              <a:ext cx="242072" cy="110873"/>
            </a:xfrm>
            <a:custGeom>
              <a:avLst/>
              <a:gdLst/>
              <a:ahLst/>
              <a:cxnLst/>
              <a:rect l="l" t="t" r="r" b="b"/>
              <a:pathLst>
                <a:path w="7598" h="3480" extrusionOk="0">
                  <a:moveTo>
                    <a:pt x="3763" y="1"/>
                  </a:moveTo>
                  <a:cubicBezTo>
                    <a:pt x="3430" y="1"/>
                    <a:pt x="3192" y="144"/>
                    <a:pt x="3049" y="334"/>
                  </a:cubicBezTo>
                  <a:cubicBezTo>
                    <a:pt x="2930" y="286"/>
                    <a:pt x="2787" y="263"/>
                    <a:pt x="2644" y="263"/>
                  </a:cubicBezTo>
                  <a:cubicBezTo>
                    <a:pt x="2406" y="263"/>
                    <a:pt x="2120" y="382"/>
                    <a:pt x="1930" y="620"/>
                  </a:cubicBezTo>
                  <a:cubicBezTo>
                    <a:pt x="1841" y="595"/>
                    <a:pt x="1755" y="585"/>
                    <a:pt x="1672" y="585"/>
                  </a:cubicBezTo>
                  <a:cubicBezTo>
                    <a:pt x="1353" y="585"/>
                    <a:pt x="1086" y="740"/>
                    <a:pt x="953" y="834"/>
                  </a:cubicBezTo>
                  <a:cubicBezTo>
                    <a:pt x="120" y="1382"/>
                    <a:pt x="1" y="2025"/>
                    <a:pt x="48" y="2454"/>
                  </a:cubicBezTo>
                  <a:cubicBezTo>
                    <a:pt x="48" y="2596"/>
                    <a:pt x="120" y="2787"/>
                    <a:pt x="215" y="2977"/>
                  </a:cubicBezTo>
                  <a:cubicBezTo>
                    <a:pt x="263" y="3073"/>
                    <a:pt x="382" y="3144"/>
                    <a:pt x="477" y="3144"/>
                  </a:cubicBezTo>
                  <a:cubicBezTo>
                    <a:pt x="1048" y="3144"/>
                    <a:pt x="2787" y="3168"/>
                    <a:pt x="2787" y="3168"/>
                  </a:cubicBezTo>
                  <a:lnTo>
                    <a:pt x="2835" y="3168"/>
                  </a:lnTo>
                  <a:cubicBezTo>
                    <a:pt x="3192" y="3239"/>
                    <a:pt x="4192" y="3454"/>
                    <a:pt x="4502" y="3478"/>
                  </a:cubicBezTo>
                  <a:cubicBezTo>
                    <a:pt x="4520" y="3479"/>
                    <a:pt x="4540" y="3479"/>
                    <a:pt x="4562" y="3479"/>
                  </a:cubicBezTo>
                  <a:cubicBezTo>
                    <a:pt x="5048" y="3479"/>
                    <a:pt x="6347" y="3231"/>
                    <a:pt x="7145" y="3049"/>
                  </a:cubicBezTo>
                  <a:cubicBezTo>
                    <a:pt x="7240" y="3025"/>
                    <a:pt x="7336" y="2954"/>
                    <a:pt x="7359" y="2858"/>
                  </a:cubicBezTo>
                  <a:cubicBezTo>
                    <a:pt x="7431" y="2716"/>
                    <a:pt x="7478" y="2549"/>
                    <a:pt x="7502" y="2454"/>
                  </a:cubicBezTo>
                  <a:cubicBezTo>
                    <a:pt x="7597" y="1572"/>
                    <a:pt x="6859" y="1096"/>
                    <a:pt x="6550" y="906"/>
                  </a:cubicBezTo>
                  <a:cubicBezTo>
                    <a:pt x="6422" y="821"/>
                    <a:pt x="6105" y="660"/>
                    <a:pt x="5751" y="660"/>
                  </a:cubicBezTo>
                  <a:cubicBezTo>
                    <a:pt x="5708" y="660"/>
                    <a:pt x="5665" y="662"/>
                    <a:pt x="5621" y="667"/>
                  </a:cubicBezTo>
                  <a:cubicBezTo>
                    <a:pt x="5430" y="429"/>
                    <a:pt x="5121" y="263"/>
                    <a:pt x="4883" y="263"/>
                  </a:cubicBezTo>
                  <a:cubicBezTo>
                    <a:pt x="4764" y="263"/>
                    <a:pt x="4621" y="286"/>
                    <a:pt x="4502" y="334"/>
                  </a:cubicBezTo>
                  <a:cubicBezTo>
                    <a:pt x="4359" y="144"/>
                    <a:pt x="4121" y="1"/>
                    <a:pt x="3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18"/>
            <p:cNvSpPr/>
            <p:nvPr/>
          </p:nvSpPr>
          <p:spPr>
            <a:xfrm>
              <a:off x="2139134" y="3091241"/>
              <a:ext cx="42501" cy="76687"/>
            </a:xfrm>
            <a:custGeom>
              <a:avLst/>
              <a:gdLst/>
              <a:ahLst/>
              <a:cxnLst/>
              <a:rect l="l" t="t" r="r" b="b"/>
              <a:pathLst>
                <a:path w="1334" h="2407" extrusionOk="0">
                  <a:moveTo>
                    <a:pt x="0" y="1"/>
                  </a:moveTo>
                  <a:cubicBezTo>
                    <a:pt x="0" y="596"/>
                    <a:pt x="24" y="2216"/>
                    <a:pt x="0" y="2406"/>
                  </a:cubicBezTo>
                  <a:lnTo>
                    <a:pt x="119" y="2406"/>
                  </a:lnTo>
                  <a:cubicBezTo>
                    <a:pt x="786" y="2406"/>
                    <a:pt x="1334" y="1858"/>
                    <a:pt x="1334" y="1192"/>
                  </a:cubicBezTo>
                  <a:cubicBezTo>
                    <a:pt x="1334" y="549"/>
                    <a:pt x="786"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18"/>
            <p:cNvSpPr/>
            <p:nvPr/>
          </p:nvSpPr>
          <p:spPr>
            <a:xfrm>
              <a:off x="1867496" y="3091241"/>
              <a:ext cx="42533" cy="76687"/>
            </a:xfrm>
            <a:custGeom>
              <a:avLst/>
              <a:gdLst/>
              <a:ahLst/>
              <a:cxnLst/>
              <a:rect l="l" t="t" r="r" b="b"/>
              <a:pathLst>
                <a:path w="1335" h="2407" extrusionOk="0">
                  <a:moveTo>
                    <a:pt x="1191" y="1"/>
                  </a:moveTo>
                  <a:cubicBezTo>
                    <a:pt x="525" y="1"/>
                    <a:pt x="1" y="549"/>
                    <a:pt x="1" y="1192"/>
                  </a:cubicBezTo>
                  <a:cubicBezTo>
                    <a:pt x="1" y="1858"/>
                    <a:pt x="525" y="2406"/>
                    <a:pt x="1191" y="2406"/>
                  </a:cubicBezTo>
                  <a:lnTo>
                    <a:pt x="1334" y="2406"/>
                  </a:lnTo>
                  <a:cubicBezTo>
                    <a:pt x="1334" y="2216"/>
                    <a:pt x="1334" y="644"/>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18"/>
            <p:cNvSpPr/>
            <p:nvPr/>
          </p:nvSpPr>
          <p:spPr>
            <a:xfrm>
              <a:off x="2013924" y="3077604"/>
              <a:ext cx="106253" cy="162390"/>
            </a:xfrm>
            <a:custGeom>
              <a:avLst/>
              <a:gdLst/>
              <a:ahLst/>
              <a:cxnLst/>
              <a:rect l="l" t="t" r="r" b="b"/>
              <a:pathLst>
                <a:path w="3335" h="5097" extrusionOk="0">
                  <a:moveTo>
                    <a:pt x="2097" y="977"/>
                  </a:moveTo>
                  <a:cubicBezTo>
                    <a:pt x="2287" y="977"/>
                    <a:pt x="2430" y="1143"/>
                    <a:pt x="2430" y="1334"/>
                  </a:cubicBezTo>
                  <a:lnTo>
                    <a:pt x="2430" y="1667"/>
                  </a:lnTo>
                  <a:cubicBezTo>
                    <a:pt x="2430" y="1858"/>
                    <a:pt x="2287" y="2024"/>
                    <a:pt x="2097" y="2024"/>
                  </a:cubicBezTo>
                  <a:cubicBezTo>
                    <a:pt x="1906" y="2024"/>
                    <a:pt x="1763" y="1858"/>
                    <a:pt x="1763" y="1667"/>
                  </a:cubicBezTo>
                  <a:lnTo>
                    <a:pt x="1763" y="1334"/>
                  </a:lnTo>
                  <a:cubicBezTo>
                    <a:pt x="1763" y="1143"/>
                    <a:pt x="1906" y="977"/>
                    <a:pt x="2097" y="977"/>
                  </a:cubicBezTo>
                  <a:close/>
                  <a:moveTo>
                    <a:pt x="3240" y="0"/>
                  </a:moveTo>
                  <a:lnTo>
                    <a:pt x="3240" y="0"/>
                  </a:lnTo>
                  <a:cubicBezTo>
                    <a:pt x="2501" y="119"/>
                    <a:pt x="1644" y="262"/>
                    <a:pt x="1215" y="262"/>
                  </a:cubicBezTo>
                  <a:cubicBezTo>
                    <a:pt x="1192" y="262"/>
                    <a:pt x="1144" y="262"/>
                    <a:pt x="1120" y="238"/>
                  </a:cubicBezTo>
                  <a:cubicBezTo>
                    <a:pt x="882" y="238"/>
                    <a:pt x="406" y="167"/>
                    <a:pt x="1" y="95"/>
                  </a:cubicBezTo>
                  <a:lnTo>
                    <a:pt x="1" y="95"/>
                  </a:lnTo>
                  <a:lnTo>
                    <a:pt x="2621" y="5097"/>
                  </a:lnTo>
                  <a:cubicBezTo>
                    <a:pt x="2906" y="4668"/>
                    <a:pt x="3121" y="4192"/>
                    <a:pt x="3192" y="3739"/>
                  </a:cubicBezTo>
                  <a:cubicBezTo>
                    <a:pt x="3335" y="2834"/>
                    <a:pt x="3264" y="1024"/>
                    <a:pt x="3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18"/>
            <p:cNvSpPr/>
            <p:nvPr/>
          </p:nvSpPr>
          <p:spPr>
            <a:xfrm>
              <a:off x="1959316" y="3075311"/>
              <a:ext cx="122183" cy="195047"/>
            </a:xfrm>
            <a:custGeom>
              <a:avLst/>
              <a:gdLst/>
              <a:ahLst/>
              <a:cxnLst/>
              <a:rect l="l" t="t" r="r" b="b"/>
              <a:pathLst>
                <a:path w="3835" h="6122" extrusionOk="0">
                  <a:moveTo>
                    <a:pt x="0" y="1"/>
                  </a:moveTo>
                  <a:lnTo>
                    <a:pt x="3191" y="6121"/>
                  </a:lnTo>
                  <a:cubicBezTo>
                    <a:pt x="3430" y="6002"/>
                    <a:pt x="3644" y="5859"/>
                    <a:pt x="3834" y="5692"/>
                  </a:cubicBezTo>
                  <a:lnTo>
                    <a:pt x="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18"/>
            <p:cNvSpPr/>
            <p:nvPr/>
          </p:nvSpPr>
          <p:spPr>
            <a:xfrm>
              <a:off x="1931980" y="3169393"/>
              <a:ext cx="51645" cy="98670"/>
            </a:xfrm>
            <a:custGeom>
              <a:avLst/>
              <a:gdLst/>
              <a:ahLst/>
              <a:cxnLst/>
              <a:rect l="l" t="t" r="r" b="b"/>
              <a:pathLst>
                <a:path w="1621" h="3097" extrusionOk="0">
                  <a:moveTo>
                    <a:pt x="1" y="1"/>
                  </a:moveTo>
                  <a:cubicBezTo>
                    <a:pt x="1" y="310"/>
                    <a:pt x="1" y="596"/>
                    <a:pt x="49" y="834"/>
                  </a:cubicBezTo>
                  <a:cubicBezTo>
                    <a:pt x="215" y="1715"/>
                    <a:pt x="763" y="2620"/>
                    <a:pt x="1620" y="3097"/>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18"/>
            <p:cNvSpPr/>
            <p:nvPr/>
          </p:nvSpPr>
          <p:spPr>
            <a:xfrm>
              <a:off x="1931980" y="3075311"/>
              <a:ext cx="107782" cy="203394"/>
            </a:xfrm>
            <a:custGeom>
              <a:avLst/>
              <a:gdLst/>
              <a:ahLst/>
              <a:cxnLst/>
              <a:rect l="l" t="t" r="r" b="b"/>
              <a:pathLst>
                <a:path w="3383" h="6384" extrusionOk="0">
                  <a:moveTo>
                    <a:pt x="1" y="1"/>
                  </a:moveTo>
                  <a:cubicBezTo>
                    <a:pt x="1" y="406"/>
                    <a:pt x="1" y="1049"/>
                    <a:pt x="1" y="1501"/>
                  </a:cubicBezTo>
                  <a:lnTo>
                    <a:pt x="2549" y="6359"/>
                  </a:lnTo>
                  <a:cubicBezTo>
                    <a:pt x="2668" y="6359"/>
                    <a:pt x="2787" y="6383"/>
                    <a:pt x="2906" y="6383"/>
                  </a:cubicBezTo>
                  <a:cubicBezTo>
                    <a:pt x="3073" y="6383"/>
                    <a:pt x="3240" y="6359"/>
                    <a:pt x="3383" y="6335"/>
                  </a:cubicBezTo>
                  <a:lnTo>
                    <a:pt x="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18"/>
            <p:cNvSpPr/>
            <p:nvPr/>
          </p:nvSpPr>
          <p:spPr>
            <a:xfrm>
              <a:off x="1953231" y="3273352"/>
              <a:ext cx="141172" cy="50849"/>
            </a:xfrm>
            <a:custGeom>
              <a:avLst/>
              <a:gdLst/>
              <a:ahLst/>
              <a:cxnLst/>
              <a:rect l="l" t="t" r="r" b="b"/>
              <a:pathLst>
                <a:path w="4431" h="1596" extrusionOk="0">
                  <a:moveTo>
                    <a:pt x="1" y="0"/>
                  </a:moveTo>
                  <a:lnTo>
                    <a:pt x="1" y="1596"/>
                  </a:lnTo>
                  <a:lnTo>
                    <a:pt x="4430" y="1596"/>
                  </a:lnTo>
                  <a:lnTo>
                    <a:pt x="4430" y="24"/>
                  </a:lnTo>
                  <a:cubicBezTo>
                    <a:pt x="3811" y="572"/>
                    <a:pt x="3049" y="834"/>
                    <a:pt x="2239" y="834"/>
                  </a:cubicBezTo>
                  <a:cubicBezTo>
                    <a:pt x="1406" y="834"/>
                    <a:pt x="644" y="5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118"/>
          <p:cNvGrpSpPr/>
          <p:nvPr/>
        </p:nvGrpSpPr>
        <p:grpSpPr>
          <a:xfrm>
            <a:off x="2529100" y="2953860"/>
            <a:ext cx="353614" cy="370341"/>
            <a:chOff x="2529100" y="2953860"/>
            <a:chExt cx="353614" cy="370341"/>
          </a:xfrm>
        </p:grpSpPr>
        <p:sp>
          <p:nvSpPr>
            <p:cNvPr id="4121" name="Google Shape;4121;p118"/>
            <p:cNvSpPr/>
            <p:nvPr/>
          </p:nvSpPr>
          <p:spPr>
            <a:xfrm>
              <a:off x="2761296" y="3186852"/>
              <a:ext cx="22015" cy="22047"/>
            </a:xfrm>
            <a:custGeom>
              <a:avLst/>
              <a:gdLst/>
              <a:ahLst/>
              <a:cxnLst/>
              <a:rect l="l" t="t" r="r" b="b"/>
              <a:pathLst>
                <a:path w="691" h="692" extrusionOk="0">
                  <a:moveTo>
                    <a:pt x="357" y="1"/>
                  </a:moveTo>
                  <a:cubicBezTo>
                    <a:pt x="143" y="1"/>
                    <a:pt x="0" y="143"/>
                    <a:pt x="0" y="358"/>
                  </a:cubicBezTo>
                  <a:cubicBezTo>
                    <a:pt x="0" y="548"/>
                    <a:pt x="143" y="691"/>
                    <a:pt x="357" y="691"/>
                  </a:cubicBezTo>
                  <a:cubicBezTo>
                    <a:pt x="548" y="691"/>
                    <a:pt x="691" y="548"/>
                    <a:pt x="691" y="358"/>
                  </a:cubicBezTo>
                  <a:cubicBezTo>
                    <a:pt x="691" y="143"/>
                    <a:pt x="548"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18"/>
            <p:cNvSpPr/>
            <p:nvPr/>
          </p:nvSpPr>
          <p:spPr>
            <a:xfrm>
              <a:off x="2585269" y="2953860"/>
              <a:ext cx="297445" cy="370341"/>
            </a:xfrm>
            <a:custGeom>
              <a:avLst/>
              <a:gdLst/>
              <a:ahLst/>
              <a:cxnLst/>
              <a:rect l="l" t="t" r="r" b="b"/>
              <a:pathLst>
                <a:path w="9336" h="11624" extrusionOk="0">
                  <a:moveTo>
                    <a:pt x="3953" y="3384"/>
                  </a:moveTo>
                  <a:cubicBezTo>
                    <a:pt x="4263" y="3384"/>
                    <a:pt x="4739" y="3527"/>
                    <a:pt x="5097" y="4146"/>
                  </a:cubicBezTo>
                  <a:cubicBezTo>
                    <a:pt x="5192" y="4313"/>
                    <a:pt x="5120" y="4527"/>
                    <a:pt x="4954" y="4622"/>
                  </a:cubicBezTo>
                  <a:cubicBezTo>
                    <a:pt x="4906" y="4646"/>
                    <a:pt x="4858" y="4646"/>
                    <a:pt x="4787" y="4646"/>
                  </a:cubicBezTo>
                  <a:cubicBezTo>
                    <a:pt x="4668" y="4646"/>
                    <a:pt x="4573" y="4599"/>
                    <a:pt x="4501" y="4480"/>
                  </a:cubicBezTo>
                  <a:cubicBezTo>
                    <a:pt x="4287" y="4122"/>
                    <a:pt x="4073" y="4075"/>
                    <a:pt x="3953" y="4075"/>
                  </a:cubicBezTo>
                  <a:cubicBezTo>
                    <a:pt x="3763" y="4075"/>
                    <a:pt x="3596" y="3908"/>
                    <a:pt x="3596" y="3741"/>
                  </a:cubicBezTo>
                  <a:cubicBezTo>
                    <a:pt x="3596" y="3551"/>
                    <a:pt x="3763" y="3384"/>
                    <a:pt x="3953" y="3384"/>
                  </a:cubicBezTo>
                  <a:close/>
                  <a:moveTo>
                    <a:pt x="5049" y="5337"/>
                  </a:moveTo>
                  <a:cubicBezTo>
                    <a:pt x="5239" y="5337"/>
                    <a:pt x="5406" y="5480"/>
                    <a:pt x="5406" y="5670"/>
                  </a:cubicBezTo>
                  <a:cubicBezTo>
                    <a:pt x="5406" y="5861"/>
                    <a:pt x="5239" y="6028"/>
                    <a:pt x="5049" y="6028"/>
                  </a:cubicBezTo>
                  <a:cubicBezTo>
                    <a:pt x="4858" y="6028"/>
                    <a:pt x="4716" y="5861"/>
                    <a:pt x="4716" y="5670"/>
                  </a:cubicBezTo>
                  <a:cubicBezTo>
                    <a:pt x="4716" y="5480"/>
                    <a:pt x="4858" y="5337"/>
                    <a:pt x="5049" y="5337"/>
                  </a:cubicBezTo>
                  <a:close/>
                  <a:moveTo>
                    <a:pt x="3751" y="0"/>
                  </a:moveTo>
                  <a:cubicBezTo>
                    <a:pt x="3707" y="0"/>
                    <a:pt x="3663" y="1"/>
                    <a:pt x="3620" y="2"/>
                  </a:cubicBezTo>
                  <a:cubicBezTo>
                    <a:pt x="2667" y="26"/>
                    <a:pt x="1786" y="407"/>
                    <a:pt x="1096" y="1074"/>
                  </a:cubicBezTo>
                  <a:cubicBezTo>
                    <a:pt x="429" y="1741"/>
                    <a:pt x="24" y="2622"/>
                    <a:pt x="0" y="3575"/>
                  </a:cubicBezTo>
                  <a:cubicBezTo>
                    <a:pt x="0" y="3789"/>
                    <a:pt x="0" y="4027"/>
                    <a:pt x="48" y="4241"/>
                  </a:cubicBezTo>
                  <a:cubicBezTo>
                    <a:pt x="215" y="4218"/>
                    <a:pt x="429" y="4194"/>
                    <a:pt x="619" y="4194"/>
                  </a:cubicBezTo>
                  <a:cubicBezTo>
                    <a:pt x="1000" y="4194"/>
                    <a:pt x="1358" y="4265"/>
                    <a:pt x="1715" y="4384"/>
                  </a:cubicBezTo>
                  <a:cubicBezTo>
                    <a:pt x="1572" y="3456"/>
                    <a:pt x="1810" y="2836"/>
                    <a:pt x="2072" y="2503"/>
                  </a:cubicBezTo>
                  <a:cubicBezTo>
                    <a:pt x="2382" y="2051"/>
                    <a:pt x="2858" y="1789"/>
                    <a:pt x="3406" y="1717"/>
                  </a:cubicBezTo>
                  <a:cubicBezTo>
                    <a:pt x="3585" y="1699"/>
                    <a:pt x="3757" y="1690"/>
                    <a:pt x="3923" y="1690"/>
                  </a:cubicBezTo>
                  <a:cubicBezTo>
                    <a:pt x="5281" y="1690"/>
                    <a:pt x="6199" y="2299"/>
                    <a:pt x="6644" y="3551"/>
                  </a:cubicBezTo>
                  <a:cubicBezTo>
                    <a:pt x="7073" y="4932"/>
                    <a:pt x="6906" y="7575"/>
                    <a:pt x="6906" y="7814"/>
                  </a:cubicBezTo>
                  <a:cubicBezTo>
                    <a:pt x="6883" y="8314"/>
                    <a:pt x="6406" y="8695"/>
                    <a:pt x="5882" y="8695"/>
                  </a:cubicBezTo>
                  <a:cubicBezTo>
                    <a:pt x="5311" y="8695"/>
                    <a:pt x="4835" y="8242"/>
                    <a:pt x="4835" y="7671"/>
                  </a:cubicBezTo>
                  <a:cubicBezTo>
                    <a:pt x="4835" y="7099"/>
                    <a:pt x="5311" y="6623"/>
                    <a:pt x="5882" y="6623"/>
                  </a:cubicBezTo>
                  <a:cubicBezTo>
                    <a:pt x="6001" y="6623"/>
                    <a:pt x="6121" y="6647"/>
                    <a:pt x="6240" y="6694"/>
                  </a:cubicBezTo>
                  <a:cubicBezTo>
                    <a:pt x="6240" y="6647"/>
                    <a:pt x="6240" y="6599"/>
                    <a:pt x="6240" y="6551"/>
                  </a:cubicBezTo>
                  <a:cubicBezTo>
                    <a:pt x="6287" y="5337"/>
                    <a:pt x="6192" y="4265"/>
                    <a:pt x="6025" y="3789"/>
                  </a:cubicBezTo>
                  <a:cubicBezTo>
                    <a:pt x="5788" y="3163"/>
                    <a:pt x="5316" y="2381"/>
                    <a:pt x="3937" y="2381"/>
                  </a:cubicBezTo>
                  <a:cubicBezTo>
                    <a:pt x="3794" y="2381"/>
                    <a:pt x="3641" y="2390"/>
                    <a:pt x="3477" y="2408"/>
                  </a:cubicBezTo>
                  <a:cubicBezTo>
                    <a:pt x="3120" y="2432"/>
                    <a:pt x="2834" y="2598"/>
                    <a:pt x="2620" y="2884"/>
                  </a:cubicBezTo>
                  <a:cubicBezTo>
                    <a:pt x="2334" y="3289"/>
                    <a:pt x="2263" y="3908"/>
                    <a:pt x="2453" y="4646"/>
                  </a:cubicBezTo>
                  <a:cubicBezTo>
                    <a:pt x="2453" y="4646"/>
                    <a:pt x="2453" y="4646"/>
                    <a:pt x="2477" y="4789"/>
                  </a:cubicBezTo>
                  <a:cubicBezTo>
                    <a:pt x="2477" y="4789"/>
                    <a:pt x="2477" y="4813"/>
                    <a:pt x="2477" y="4813"/>
                  </a:cubicBezTo>
                  <a:cubicBezTo>
                    <a:pt x="3215" y="5385"/>
                    <a:pt x="3691" y="6266"/>
                    <a:pt x="3691" y="7266"/>
                  </a:cubicBezTo>
                  <a:cubicBezTo>
                    <a:pt x="3691" y="8195"/>
                    <a:pt x="3263" y="9028"/>
                    <a:pt x="2620" y="9600"/>
                  </a:cubicBezTo>
                  <a:cubicBezTo>
                    <a:pt x="2787" y="10124"/>
                    <a:pt x="3120" y="10600"/>
                    <a:pt x="3549" y="10957"/>
                  </a:cubicBezTo>
                  <a:cubicBezTo>
                    <a:pt x="4073" y="11386"/>
                    <a:pt x="4716" y="11624"/>
                    <a:pt x="5382" y="11624"/>
                  </a:cubicBezTo>
                  <a:lnTo>
                    <a:pt x="6478" y="11624"/>
                  </a:lnTo>
                  <a:cubicBezTo>
                    <a:pt x="7311" y="11624"/>
                    <a:pt x="8002" y="10957"/>
                    <a:pt x="8073" y="10028"/>
                  </a:cubicBezTo>
                  <a:cubicBezTo>
                    <a:pt x="8097" y="9743"/>
                    <a:pt x="8335" y="9504"/>
                    <a:pt x="8573" y="9242"/>
                  </a:cubicBezTo>
                  <a:cubicBezTo>
                    <a:pt x="8907" y="8861"/>
                    <a:pt x="9336" y="8385"/>
                    <a:pt x="9074" y="7742"/>
                  </a:cubicBezTo>
                  <a:cubicBezTo>
                    <a:pt x="8407" y="6147"/>
                    <a:pt x="8550" y="3884"/>
                    <a:pt x="8550" y="3789"/>
                  </a:cubicBezTo>
                  <a:cubicBezTo>
                    <a:pt x="8550" y="3789"/>
                    <a:pt x="8550" y="3765"/>
                    <a:pt x="8550" y="3765"/>
                  </a:cubicBezTo>
                  <a:cubicBezTo>
                    <a:pt x="8550" y="3027"/>
                    <a:pt x="8192" y="2289"/>
                    <a:pt x="7526" y="1622"/>
                  </a:cubicBezTo>
                  <a:cubicBezTo>
                    <a:pt x="6536" y="655"/>
                    <a:pt x="5013" y="0"/>
                    <a:pt x="3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18"/>
            <p:cNvSpPr/>
            <p:nvPr/>
          </p:nvSpPr>
          <p:spPr>
            <a:xfrm>
              <a:off x="2529100" y="3108700"/>
              <a:ext cx="151781" cy="152546"/>
            </a:xfrm>
            <a:custGeom>
              <a:avLst/>
              <a:gdLst/>
              <a:ahLst/>
              <a:cxnLst/>
              <a:rect l="l" t="t" r="r" b="b"/>
              <a:pathLst>
                <a:path w="4764" h="4788" extrusionOk="0">
                  <a:moveTo>
                    <a:pt x="2382" y="739"/>
                  </a:moveTo>
                  <a:cubicBezTo>
                    <a:pt x="2573" y="739"/>
                    <a:pt x="2716" y="882"/>
                    <a:pt x="2716" y="1072"/>
                  </a:cubicBezTo>
                  <a:lnTo>
                    <a:pt x="2716" y="2049"/>
                  </a:lnTo>
                  <a:lnTo>
                    <a:pt x="3716" y="2049"/>
                  </a:lnTo>
                  <a:cubicBezTo>
                    <a:pt x="3907" y="2049"/>
                    <a:pt x="4049" y="2215"/>
                    <a:pt x="4049" y="2406"/>
                  </a:cubicBezTo>
                  <a:cubicBezTo>
                    <a:pt x="4049" y="2596"/>
                    <a:pt x="3907" y="2739"/>
                    <a:pt x="3716" y="2739"/>
                  </a:cubicBezTo>
                  <a:lnTo>
                    <a:pt x="2716" y="2739"/>
                  </a:lnTo>
                  <a:lnTo>
                    <a:pt x="2716" y="3739"/>
                  </a:lnTo>
                  <a:cubicBezTo>
                    <a:pt x="2716" y="3930"/>
                    <a:pt x="2573" y="4073"/>
                    <a:pt x="2382" y="4073"/>
                  </a:cubicBezTo>
                  <a:cubicBezTo>
                    <a:pt x="2192" y="4073"/>
                    <a:pt x="2049" y="3930"/>
                    <a:pt x="2049" y="3739"/>
                  </a:cubicBezTo>
                  <a:lnTo>
                    <a:pt x="2049" y="2739"/>
                  </a:lnTo>
                  <a:lnTo>
                    <a:pt x="1049" y="2739"/>
                  </a:lnTo>
                  <a:cubicBezTo>
                    <a:pt x="858" y="2739"/>
                    <a:pt x="715" y="2596"/>
                    <a:pt x="715" y="2406"/>
                  </a:cubicBezTo>
                  <a:cubicBezTo>
                    <a:pt x="715" y="2215"/>
                    <a:pt x="858" y="2049"/>
                    <a:pt x="1049" y="2049"/>
                  </a:cubicBezTo>
                  <a:lnTo>
                    <a:pt x="2049" y="2049"/>
                  </a:lnTo>
                  <a:lnTo>
                    <a:pt x="2049" y="1072"/>
                  </a:lnTo>
                  <a:cubicBezTo>
                    <a:pt x="2049" y="882"/>
                    <a:pt x="2192" y="739"/>
                    <a:pt x="2382" y="739"/>
                  </a:cubicBezTo>
                  <a:close/>
                  <a:moveTo>
                    <a:pt x="2382" y="1"/>
                  </a:moveTo>
                  <a:cubicBezTo>
                    <a:pt x="1073" y="1"/>
                    <a:pt x="1" y="1072"/>
                    <a:pt x="1" y="2406"/>
                  </a:cubicBezTo>
                  <a:cubicBezTo>
                    <a:pt x="1" y="3716"/>
                    <a:pt x="1073" y="4787"/>
                    <a:pt x="2382" y="4787"/>
                  </a:cubicBezTo>
                  <a:cubicBezTo>
                    <a:pt x="3692" y="4787"/>
                    <a:pt x="4764" y="3716"/>
                    <a:pt x="4764" y="2406"/>
                  </a:cubicBezTo>
                  <a:cubicBezTo>
                    <a:pt x="4764" y="1072"/>
                    <a:pt x="3692" y="1"/>
                    <a:pt x="2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4" name="Google Shape;4124;p118"/>
          <p:cNvGrpSpPr/>
          <p:nvPr/>
        </p:nvGrpSpPr>
        <p:grpSpPr>
          <a:xfrm>
            <a:off x="3202111" y="2956186"/>
            <a:ext cx="437055" cy="364988"/>
            <a:chOff x="3202111" y="2956186"/>
            <a:chExt cx="437055" cy="364988"/>
          </a:xfrm>
        </p:grpSpPr>
        <p:sp>
          <p:nvSpPr>
            <p:cNvPr id="4125" name="Google Shape;4125;p118"/>
            <p:cNvSpPr/>
            <p:nvPr/>
          </p:nvSpPr>
          <p:spPr>
            <a:xfrm>
              <a:off x="3356122" y="3192938"/>
              <a:ext cx="131295" cy="78917"/>
            </a:xfrm>
            <a:custGeom>
              <a:avLst/>
              <a:gdLst/>
              <a:ahLst/>
              <a:cxnLst/>
              <a:rect l="l" t="t" r="r" b="b"/>
              <a:pathLst>
                <a:path w="4121" h="2477" extrusionOk="0">
                  <a:moveTo>
                    <a:pt x="2001" y="0"/>
                  </a:moveTo>
                  <a:cubicBezTo>
                    <a:pt x="1382" y="238"/>
                    <a:pt x="715" y="381"/>
                    <a:pt x="1" y="429"/>
                  </a:cubicBezTo>
                  <a:lnTo>
                    <a:pt x="3763" y="2477"/>
                  </a:lnTo>
                  <a:cubicBezTo>
                    <a:pt x="3978" y="2096"/>
                    <a:pt x="4097" y="1643"/>
                    <a:pt x="4121" y="1167"/>
                  </a:cubicBezTo>
                  <a:lnTo>
                    <a:pt x="2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18"/>
            <p:cNvSpPr/>
            <p:nvPr/>
          </p:nvSpPr>
          <p:spPr>
            <a:xfrm>
              <a:off x="3202111" y="3234642"/>
              <a:ext cx="157834" cy="86532"/>
            </a:xfrm>
            <a:custGeom>
              <a:avLst/>
              <a:gdLst/>
              <a:ahLst/>
              <a:cxnLst/>
              <a:rect l="l" t="t" r="r" b="b"/>
              <a:pathLst>
                <a:path w="4954" h="2716" extrusionOk="0">
                  <a:moveTo>
                    <a:pt x="0" y="1"/>
                  </a:moveTo>
                  <a:cubicBezTo>
                    <a:pt x="143" y="1525"/>
                    <a:pt x="1405" y="2716"/>
                    <a:pt x="2977" y="2716"/>
                  </a:cubicBezTo>
                  <a:lnTo>
                    <a:pt x="4954" y="271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18"/>
            <p:cNvSpPr/>
            <p:nvPr/>
          </p:nvSpPr>
          <p:spPr>
            <a:xfrm>
              <a:off x="3202111" y="3144351"/>
              <a:ext cx="256473" cy="174561"/>
            </a:xfrm>
            <a:custGeom>
              <a:avLst/>
              <a:gdLst/>
              <a:ahLst/>
              <a:cxnLst/>
              <a:rect l="l" t="t" r="r" b="b"/>
              <a:pathLst>
                <a:path w="8050" h="5479" extrusionOk="0">
                  <a:moveTo>
                    <a:pt x="0" y="1"/>
                  </a:moveTo>
                  <a:lnTo>
                    <a:pt x="0" y="1811"/>
                  </a:lnTo>
                  <a:lnTo>
                    <a:pt x="6645" y="5478"/>
                  </a:lnTo>
                  <a:cubicBezTo>
                    <a:pt x="7192" y="5359"/>
                    <a:pt x="7669" y="5073"/>
                    <a:pt x="8050" y="4716"/>
                  </a:cubicBezTo>
                  <a:lnTo>
                    <a:pt x="2453" y="1644"/>
                  </a:lnTo>
                  <a:cubicBezTo>
                    <a:pt x="1810" y="1430"/>
                    <a:pt x="1215" y="1120"/>
                    <a:pt x="715" y="715"/>
                  </a:cubicBezTo>
                  <a:cubicBezTo>
                    <a:pt x="453" y="501"/>
                    <a:pt x="191" y="26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18"/>
            <p:cNvSpPr/>
            <p:nvPr/>
          </p:nvSpPr>
          <p:spPr>
            <a:xfrm>
              <a:off x="3450205" y="3144351"/>
              <a:ext cx="37212" cy="53907"/>
            </a:xfrm>
            <a:custGeom>
              <a:avLst/>
              <a:gdLst/>
              <a:ahLst/>
              <a:cxnLst/>
              <a:rect l="l" t="t" r="r" b="b"/>
              <a:pathLst>
                <a:path w="1168" h="1692" extrusionOk="0">
                  <a:moveTo>
                    <a:pt x="1168" y="1"/>
                  </a:moveTo>
                  <a:cubicBezTo>
                    <a:pt x="977" y="263"/>
                    <a:pt x="715" y="501"/>
                    <a:pt x="453" y="715"/>
                  </a:cubicBezTo>
                  <a:cubicBezTo>
                    <a:pt x="310" y="834"/>
                    <a:pt x="144" y="930"/>
                    <a:pt x="1" y="1025"/>
                  </a:cubicBezTo>
                  <a:lnTo>
                    <a:pt x="1168" y="1692"/>
                  </a:lnTo>
                  <a:lnTo>
                    <a:pt x="1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18"/>
            <p:cNvSpPr/>
            <p:nvPr/>
          </p:nvSpPr>
          <p:spPr>
            <a:xfrm>
              <a:off x="3202111" y="2956186"/>
              <a:ext cx="285306" cy="222351"/>
            </a:xfrm>
            <a:custGeom>
              <a:avLst/>
              <a:gdLst/>
              <a:ahLst/>
              <a:cxnLst/>
              <a:rect l="l" t="t" r="r" b="b"/>
              <a:pathLst>
                <a:path w="8955" h="6979" extrusionOk="0">
                  <a:moveTo>
                    <a:pt x="4478" y="1096"/>
                  </a:moveTo>
                  <a:cubicBezTo>
                    <a:pt x="5240" y="1096"/>
                    <a:pt x="5954" y="1335"/>
                    <a:pt x="6502" y="1763"/>
                  </a:cubicBezTo>
                  <a:cubicBezTo>
                    <a:pt x="7073" y="2216"/>
                    <a:pt x="7383" y="2835"/>
                    <a:pt x="7383" y="3502"/>
                  </a:cubicBezTo>
                  <a:cubicBezTo>
                    <a:pt x="7383" y="4168"/>
                    <a:pt x="7073" y="4764"/>
                    <a:pt x="6502" y="5240"/>
                  </a:cubicBezTo>
                  <a:cubicBezTo>
                    <a:pt x="5954" y="5669"/>
                    <a:pt x="5240" y="5907"/>
                    <a:pt x="4478" y="5907"/>
                  </a:cubicBezTo>
                  <a:cubicBezTo>
                    <a:pt x="3715" y="5907"/>
                    <a:pt x="3001" y="5669"/>
                    <a:pt x="2453" y="5240"/>
                  </a:cubicBezTo>
                  <a:cubicBezTo>
                    <a:pt x="1882" y="4764"/>
                    <a:pt x="1572" y="4168"/>
                    <a:pt x="1572" y="3502"/>
                  </a:cubicBezTo>
                  <a:cubicBezTo>
                    <a:pt x="1572" y="2835"/>
                    <a:pt x="1882" y="2216"/>
                    <a:pt x="2453" y="1763"/>
                  </a:cubicBezTo>
                  <a:cubicBezTo>
                    <a:pt x="3001" y="1335"/>
                    <a:pt x="3715" y="1096"/>
                    <a:pt x="4478" y="1096"/>
                  </a:cubicBezTo>
                  <a:close/>
                  <a:moveTo>
                    <a:pt x="4478" y="1"/>
                  </a:moveTo>
                  <a:cubicBezTo>
                    <a:pt x="2001" y="1"/>
                    <a:pt x="0" y="1573"/>
                    <a:pt x="0" y="3502"/>
                  </a:cubicBezTo>
                  <a:cubicBezTo>
                    <a:pt x="0" y="5431"/>
                    <a:pt x="2001" y="6979"/>
                    <a:pt x="4478" y="6979"/>
                  </a:cubicBezTo>
                  <a:cubicBezTo>
                    <a:pt x="6954" y="6979"/>
                    <a:pt x="8955" y="5431"/>
                    <a:pt x="8955" y="3502"/>
                  </a:cubicBezTo>
                  <a:cubicBezTo>
                    <a:pt x="8955" y="1573"/>
                    <a:pt x="6954" y="1"/>
                    <a:pt x="4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18"/>
            <p:cNvSpPr/>
            <p:nvPr/>
          </p:nvSpPr>
          <p:spPr>
            <a:xfrm>
              <a:off x="3280264" y="3019173"/>
              <a:ext cx="129001" cy="97141"/>
            </a:xfrm>
            <a:custGeom>
              <a:avLst/>
              <a:gdLst/>
              <a:ahLst/>
              <a:cxnLst/>
              <a:rect l="l" t="t" r="r" b="b"/>
              <a:pathLst>
                <a:path w="4049" h="3049" extrusionOk="0">
                  <a:moveTo>
                    <a:pt x="2025" y="1048"/>
                  </a:moveTo>
                  <a:cubicBezTo>
                    <a:pt x="2358" y="1048"/>
                    <a:pt x="2644" y="1263"/>
                    <a:pt x="2644" y="1525"/>
                  </a:cubicBezTo>
                  <a:cubicBezTo>
                    <a:pt x="2644" y="1810"/>
                    <a:pt x="2358" y="2025"/>
                    <a:pt x="2025" y="2025"/>
                  </a:cubicBezTo>
                  <a:cubicBezTo>
                    <a:pt x="1691" y="2025"/>
                    <a:pt x="1405" y="1810"/>
                    <a:pt x="1405" y="1525"/>
                  </a:cubicBezTo>
                  <a:cubicBezTo>
                    <a:pt x="1405" y="1263"/>
                    <a:pt x="1691" y="1048"/>
                    <a:pt x="2025" y="1048"/>
                  </a:cubicBezTo>
                  <a:close/>
                  <a:moveTo>
                    <a:pt x="2025" y="1"/>
                  </a:moveTo>
                  <a:cubicBezTo>
                    <a:pt x="905" y="1"/>
                    <a:pt x="0" y="691"/>
                    <a:pt x="0" y="1525"/>
                  </a:cubicBezTo>
                  <a:cubicBezTo>
                    <a:pt x="0" y="2358"/>
                    <a:pt x="905" y="3049"/>
                    <a:pt x="2025" y="3049"/>
                  </a:cubicBezTo>
                  <a:cubicBezTo>
                    <a:pt x="3144" y="3049"/>
                    <a:pt x="4049" y="2358"/>
                    <a:pt x="4049" y="1525"/>
                  </a:cubicBezTo>
                  <a:cubicBezTo>
                    <a:pt x="4049" y="691"/>
                    <a:pt x="3144" y="1"/>
                    <a:pt x="2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18"/>
            <p:cNvSpPr/>
            <p:nvPr/>
          </p:nvSpPr>
          <p:spPr>
            <a:xfrm>
              <a:off x="3470691" y="3088978"/>
              <a:ext cx="168476" cy="232196"/>
            </a:xfrm>
            <a:custGeom>
              <a:avLst/>
              <a:gdLst/>
              <a:ahLst/>
              <a:cxnLst/>
              <a:rect l="l" t="t" r="r" b="b"/>
              <a:pathLst>
                <a:path w="5288" h="7288" extrusionOk="0">
                  <a:moveTo>
                    <a:pt x="1430" y="0"/>
                  </a:moveTo>
                  <a:lnTo>
                    <a:pt x="1430" y="3835"/>
                  </a:lnTo>
                  <a:cubicBezTo>
                    <a:pt x="1477" y="5168"/>
                    <a:pt x="1025" y="6502"/>
                    <a:pt x="1" y="7288"/>
                  </a:cubicBezTo>
                  <a:lnTo>
                    <a:pt x="4883" y="7288"/>
                  </a:lnTo>
                  <a:cubicBezTo>
                    <a:pt x="5049" y="7288"/>
                    <a:pt x="5192" y="7192"/>
                    <a:pt x="5240" y="7026"/>
                  </a:cubicBezTo>
                  <a:cubicBezTo>
                    <a:pt x="5288" y="6883"/>
                    <a:pt x="5264" y="6692"/>
                    <a:pt x="5121" y="6597"/>
                  </a:cubicBezTo>
                  <a:lnTo>
                    <a:pt x="3906" y="5549"/>
                  </a:lnTo>
                  <a:lnTo>
                    <a:pt x="5121" y="4549"/>
                  </a:lnTo>
                  <a:cubicBezTo>
                    <a:pt x="5216" y="4478"/>
                    <a:pt x="5264" y="4358"/>
                    <a:pt x="5264" y="4239"/>
                  </a:cubicBezTo>
                  <a:cubicBezTo>
                    <a:pt x="5264" y="4120"/>
                    <a:pt x="5216" y="4025"/>
                    <a:pt x="5121" y="3954"/>
                  </a:cubicBezTo>
                  <a:lnTo>
                    <a:pt x="3906" y="2953"/>
                  </a:lnTo>
                  <a:lnTo>
                    <a:pt x="5121" y="1929"/>
                  </a:lnTo>
                  <a:cubicBezTo>
                    <a:pt x="5216" y="1858"/>
                    <a:pt x="5264" y="1739"/>
                    <a:pt x="5264" y="1620"/>
                  </a:cubicBezTo>
                  <a:lnTo>
                    <a:pt x="5264" y="381"/>
                  </a:lnTo>
                  <a:cubicBezTo>
                    <a:pt x="5264" y="167"/>
                    <a:pt x="5097" y="0"/>
                    <a:pt x="4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118"/>
          <p:cNvGrpSpPr/>
          <p:nvPr/>
        </p:nvGrpSpPr>
        <p:grpSpPr>
          <a:xfrm>
            <a:off x="4018492" y="2948603"/>
            <a:ext cx="328572" cy="380918"/>
            <a:chOff x="4018492" y="2948603"/>
            <a:chExt cx="328572" cy="380918"/>
          </a:xfrm>
        </p:grpSpPr>
        <p:sp>
          <p:nvSpPr>
            <p:cNvPr id="4133" name="Google Shape;4133;p118"/>
            <p:cNvSpPr/>
            <p:nvPr/>
          </p:nvSpPr>
          <p:spPr>
            <a:xfrm>
              <a:off x="4067046" y="2948603"/>
              <a:ext cx="231463" cy="44062"/>
            </a:xfrm>
            <a:custGeom>
              <a:avLst/>
              <a:gdLst/>
              <a:ahLst/>
              <a:cxnLst/>
              <a:rect l="l" t="t" r="r" b="b"/>
              <a:pathLst>
                <a:path w="7265" h="1383" extrusionOk="0">
                  <a:moveTo>
                    <a:pt x="334" y="1"/>
                  </a:moveTo>
                  <a:cubicBezTo>
                    <a:pt x="144" y="1"/>
                    <a:pt x="1" y="144"/>
                    <a:pt x="1" y="334"/>
                  </a:cubicBezTo>
                  <a:lnTo>
                    <a:pt x="1" y="1382"/>
                  </a:lnTo>
                  <a:lnTo>
                    <a:pt x="7264" y="1382"/>
                  </a:lnTo>
                  <a:lnTo>
                    <a:pt x="7264" y="334"/>
                  </a:lnTo>
                  <a:cubicBezTo>
                    <a:pt x="7264" y="144"/>
                    <a:pt x="7098" y="1"/>
                    <a:pt x="6907" y="1"/>
                  </a:cubicBezTo>
                  <a:lnTo>
                    <a:pt x="3621" y="1"/>
                  </a:lnTo>
                  <a:cubicBezTo>
                    <a:pt x="3811" y="1"/>
                    <a:pt x="3978" y="144"/>
                    <a:pt x="3978" y="334"/>
                  </a:cubicBezTo>
                  <a:cubicBezTo>
                    <a:pt x="3978" y="525"/>
                    <a:pt x="3811" y="691"/>
                    <a:pt x="3621" y="691"/>
                  </a:cubicBezTo>
                  <a:cubicBezTo>
                    <a:pt x="3430" y="691"/>
                    <a:pt x="3264" y="525"/>
                    <a:pt x="3264" y="334"/>
                  </a:cubicBezTo>
                  <a:cubicBezTo>
                    <a:pt x="3264" y="144"/>
                    <a:pt x="3430" y="1"/>
                    <a:pt x="3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18"/>
            <p:cNvSpPr/>
            <p:nvPr/>
          </p:nvSpPr>
          <p:spPr>
            <a:xfrm>
              <a:off x="4085270" y="3054825"/>
              <a:ext cx="194250" cy="78949"/>
            </a:xfrm>
            <a:custGeom>
              <a:avLst/>
              <a:gdLst/>
              <a:ahLst/>
              <a:cxnLst/>
              <a:rect l="l" t="t" r="r" b="b"/>
              <a:pathLst>
                <a:path w="6097" h="2478" extrusionOk="0">
                  <a:moveTo>
                    <a:pt x="1072" y="525"/>
                  </a:moveTo>
                  <a:cubicBezTo>
                    <a:pt x="1263" y="525"/>
                    <a:pt x="1429" y="691"/>
                    <a:pt x="1429" y="882"/>
                  </a:cubicBezTo>
                  <a:cubicBezTo>
                    <a:pt x="1429" y="1072"/>
                    <a:pt x="1263" y="1215"/>
                    <a:pt x="1072" y="1215"/>
                  </a:cubicBezTo>
                  <a:cubicBezTo>
                    <a:pt x="882" y="1215"/>
                    <a:pt x="715" y="1072"/>
                    <a:pt x="715" y="882"/>
                  </a:cubicBezTo>
                  <a:cubicBezTo>
                    <a:pt x="715" y="691"/>
                    <a:pt x="882" y="525"/>
                    <a:pt x="1072" y="525"/>
                  </a:cubicBezTo>
                  <a:close/>
                  <a:moveTo>
                    <a:pt x="5025" y="525"/>
                  </a:moveTo>
                  <a:cubicBezTo>
                    <a:pt x="5216" y="525"/>
                    <a:pt x="5383" y="691"/>
                    <a:pt x="5383" y="882"/>
                  </a:cubicBezTo>
                  <a:cubicBezTo>
                    <a:pt x="5383" y="1072"/>
                    <a:pt x="5216" y="1215"/>
                    <a:pt x="5025" y="1215"/>
                  </a:cubicBezTo>
                  <a:cubicBezTo>
                    <a:pt x="4835" y="1215"/>
                    <a:pt x="4692" y="1072"/>
                    <a:pt x="4692" y="882"/>
                  </a:cubicBezTo>
                  <a:cubicBezTo>
                    <a:pt x="4692" y="691"/>
                    <a:pt x="4835" y="525"/>
                    <a:pt x="5025" y="525"/>
                  </a:cubicBezTo>
                  <a:close/>
                  <a:moveTo>
                    <a:pt x="739" y="1"/>
                  </a:moveTo>
                  <a:cubicBezTo>
                    <a:pt x="524" y="1"/>
                    <a:pt x="0" y="96"/>
                    <a:pt x="0" y="977"/>
                  </a:cubicBezTo>
                  <a:cubicBezTo>
                    <a:pt x="0" y="1954"/>
                    <a:pt x="548" y="2454"/>
                    <a:pt x="1691" y="2478"/>
                  </a:cubicBezTo>
                  <a:lnTo>
                    <a:pt x="2739" y="2096"/>
                  </a:lnTo>
                  <a:cubicBezTo>
                    <a:pt x="2846" y="2061"/>
                    <a:pt x="2953" y="2043"/>
                    <a:pt x="3058" y="2043"/>
                  </a:cubicBezTo>
                  <a:cubicBezTo>
                    <a:pt x="3162" y="2043"/>
                    <a:pt x="3263" y="2061"/>
                    <a:pt x="3358" y="2096"/>
                  </a:cubicBezTo>
                  <a:lnTo>
                    <a:pt x="4430" y="2478"/>
                  </a:lnTo>
                  <a:cubicBezTo>
                    <a:pt x="5549" y="2454"/>
                    <a:pt x="6097" y="1954"/>
                    <a:pt x="6097" y="977"/>
                  </a:cubicBezTo>
                  <a:cubicBezTo>
                    <a:pt x="6097" y="691"/>
                    <a:pt x="6026" y="1"/>
                    <a:pt x="5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18"/>
            <p:cNvSpPr/>
            <p:nvPr/>
          </p:nvSpPr>
          <p:spPr>
            <a:xfrm>
              <a:off x="4018492" y="3015382"/>
              <a:ext cx="328572" cy="314140"/>
            </a:xfrm>
            <a:custGeom>
              <a:avLst/>
              <a:gdLst/>
              <a:ahLst/>
              <a:cxnLst/>
              <a:rect l="l" t="t" r="r" b="b"/>
              <a:pathLst>
                <a:path w="10313" h="9860" extrusionOk="0">
                  <a:moveTo>
                    <a:pt x="7455" y="548"/>
                  </a:moveTo>
                  <a:cubicBezTo>
                    <a:pt x="7931" y="548"/>
                    <a:pt x="8288" y="739"/>
                    <a:pt x="8550" y="1072"/>
                  </a:cubicBezTo>
                  <a:cubicBezTo>
                    <a:pt x="8788" y="1358"/>
                    <a:pt x="8884" y="1763"/>
                    <a:pt x="8884" y="2215"/>
                  </a:cubicBezTo>
                  <a:cubicBezTo>
                    <a:pt x="8884" y="2930"/>
                    <a:pt x="8669" y="3501"/>
                    <a:pt x="8217" y="3882"/>
                  </a:cubicBezTo>
                  <a:cubicBezTo>
                    <a:pt x="7955" y="4097"/>
                    <a:pt x="7669" y="4239"/>
                    <a:pt x="7312" y="4311"/>
                  </a:cubicBezTo>
                  <a:lnTo>
                    <a:pt x="7312" y="6478"/>
                  </a:lnTo>
                  <a:lnTo>
                    <a:pt x="7479" y="6478"/>
                  </a:lnTo>
                  <a:cubicBezTo>
                    <a:pt x="7669" y="6478"/>
                    <a:pt x="7836" y="6645"/>
                    <a:pt x="7836" y="6835"/>
                  </a:cubicBezTo>
                  <a:cubicBezTo>
                    <a:pt x="7836" y="7026"/>
                    <a:pt x="7669" y="7169"/>
                    <a:pt x="7479" y="7169"/>
                  </a:cubicBezTo>
                  <a:lnTo>
                    <a:pt x="7312" y="7169"/>
                  </a:lnTo>
                  <a:lnTo>
                    <a:pt x="7312" y="7740"/>
                  </a:lnTo>
                  <a:cubicBezTo>
                    <a:pt x="7312" y="7740"/>
                    <a:pt x="7312" y="8026"/>
                    <a:pt x="7312" y="8097"/>
                  </a:cubicBezTo>
                  <a:cubicBezTo>
                    <a:pt x="7312" y="8455"/>
                    <a:pt x="6955" y="8455"/>
                    <a:pt x="6955" y="8455"/>
                  </a:cubicBezTo>
                  <a:cubicBezTo>
                    <a:pt x="6764" y="8455"/>
                    <a:pt x="6621" y="8288"/>
                    <a:pt x="6621" y="8097"/>
                  </a:cubicBezTo>
                  <a:cubicBezTo>
                    <a:pt x="6621" y="8097"/>
                    <a:pt x="6621" y="8074"/>
                    <a:pt x="6621" y="8074"/>
                  </a:cubicBezTo>
                  <a:lnTo>
                    <a:pt x="6621" y="7169"/>
                  </a:lnTo>
                  <a:lnTo>
                    <a:pt x="6455" y="7169"/>
                  </a:lnTo>
                  <a:cubicBezTo>
                    <a:pt x="6240" y="7169"/>
                    <a:pt x="6097" y="7026"/>
                    <a:pt x="6097" y="6835"/>
                  </a:cubicBezTo>
                  <a:cubicBezTo>
                    <a:pt x="6097" y="6645"/>
                    <a:pt x="6240" y="6478"/>
                    <a:pt x="6455" y="6478"/>
                  </a:cubicBezTo>
                  <a:lnTo>
                    <a:pt x="6621" y="6478"/>
                  </a:lnTo>
                  <a:lnTo>
                    <a:pt x="6621" y="4406"/>
                  </a:lnTo>
                  <a:lnTo>
                    <a:pt x="6455" y="4406"/>
                  </a:lnTo>
                  <a:cubicBezTo>
                    <a:pt x="6431" y="4406"/>
                    <a:pt x="6383" y="4406"/>
                    <a:pt x="6335" y="4382"/>
                  </a:cubicBezTo>
                  <a:lnTo>
                    <a:pt x="5216" y="4001"/>
                  </a:lnTo>
                  <a:cubicBezTo>
                    <a:pt x="5192" y="3989"/>
                    <a:pt x="5169" y="3983"/>
                    <a:pt x="5145" y="3983"/>
                  </a:cubicBezTo>
                  <a:cubicBezTo>
                    <a:pt x="5121" y="3983"/>
                    <a:pt x="5097" y="3989"/>
                    <a:pt x="5073" y="4001"/>
                  </a:cubicBezTo>
                  <a:lnTo>
                    <a:pt x="3954" y="4382"/>
                  </a:lnTo>
                  <a:cubicBezTo>
                    <a:pt x="3906" y="4406"/>
                    <a:pt x="3883" y="4406"/>
                    <a:pt x="3835" y="4406"/>
                  </a:cubicBezTo>
                  <a:lnTo>
                    <a:pt x="3692" y="4406"/>
                  </a:lnTo>
                  <a:lnTo>
                    <a:pt x="3692" y="6478"/>
                  </a:lnTo>
                  <a:lnTo>
                    <a:pt x="3859" y="6478"/>
                  </a:lnTo>
                  <a:cubicBezTo>
                    <a:pt x="4049" y="6478"/>
                    <a:pt x="4192" y="6645"/>
                    <a:pt x="4192" y="6835"/>
                  </a:cubicBezTo>
                  <a:cubicBezTo>
                    <a:pt x="4192" y="7026"/>
                    <a:pt x="4049" y="7169"/>
                    <a:pt x="3859" y="7169"/>
                  </a:cubicBezTo>
                  <a:lnTo>
                    <a:pt x="3692" y="7169"/>
                  </a:lnTo>
                  <a:lnTo>
                    <a:pt x="3692" y="8074"/>
                  </a:lnTo>
                  <a:cubicBezTo>
                    <a:pt x="3692" y="8074"/>
                    <a:pt x="3692" y="8097"/>
                    <a:pt x="3692" y="8097"/>
                  </a:cubicBezTo>
                  <a:cubicBezTo>
                    <a:pt x="3692" y="8288"/>
                    <a:pt x="3525" y="8455"/>
                    <a:pt x="3335" y="8455"/>
                  </a:cubicBezTo>
                  <a:cubicBezTo>
                    <a:pt x="3335" y="8455"/>
                    <a:pt x="2978" y="8455"/>
                    <a:pt x="2978" y="8074"/>
                  </a:cubicBezTo>
                  <a:cubicBezTo>
                    <a:pt x="2978" y="7978"/>
                    <a:pt x="2978" y="7740"/>
                    <a:pt x="2978" y="7740"/>
                  </a:cubicBezTo>
                  <a:lnTo>
                    <a:pt x="2978" y="7169"/>
                  </a:lnTo>
                  <a:lnTo>
                    <a:pt x="2811" y="7169"/>
                  </a:lnTo>
                  <a:cubicBezTo>
                    <a:pt x="2620" y="7169"/>
                    <a:pt x="2454" y="7026"/>
                    <a:pt x="2454" y="6835"/>
                  </a:cubicBezTo>
                  <a:cubicBezTo>
                    <a:pt x="2454" y="6645"/>
                    <a:pt x="2620" y="6478"/>
                    <a:pt x="2811" y="6478"/>
                  </a:cubicBezTo>
                  <a:lnTo>
                    <a:pt x="2978" y="6478"/>
                  </a:lnTo>
                  <a:lnTo>
                    <a:pt x="2978" y="4311"/>
                  </a:lnTo>
                  <a:cubicBezTo>
                    <a:pt x="2620" y="4239"/>
                    <a:pt x="2335" y="4097"/>
                    <a:pt x="2096" y="3882"/>
                  </a:cubicBezTo>
                  <a:cubicBezTo>
                    <a:pt x="1620" y="3501"/>
                    <a:pt x="1406" y="2930"/>
                    <a:pt x="1406" y="2215"/>
                  </a:cubicBezTo>
                  <a:cubicBezTo>
                    <a:pt x="1406" y="1763"/>
                    <a:pt x="1525" y="1358"/>
                    <a:pt x="1739" y="1072"/>
                  </a:cubicBezTo>
                  <a:cubicBezTo>
                    <a:pt x="2001" y="739"/>
                    <a:pt x="2382" y="548"/>
                    <a:pt x="2835" y="548"/>
                  </a:cubicBezTo>
                  <a:close/>
                  <a:moveTo>
                    <a:pt x="334" y="0"/>
                  </a:moveTo>
                  <a:cubicBezTo>
                    <a:pt x="144" y="0"/>
                    <a:pt x="1" y="143"/>
                    <a:pt x="1" y="358"/>
                  </a:cubicBezTo>
                  <a:lnTo>
                    <a:pt x="1" y="9502"/>
                  </a:lnTo>
                  <a:cubicBezTo>
                    <a:pt x="1" y="9693"/>
                    <a:pt x="144" y="9860"/>
                    <a:pt x="334" y="9860"/>
                  </a:cubicBezTo>
                  <a:lnTo>
                    <a:pt x="9955" y="9860"/>
                  </a:lnTo>
                  <a:cubicBezTo>
                    <a:pt x="10146" y="9860"/>
                    <a:pt x="10312" y="9693"/>
                    <a:pt x="10312" y="9502"/>
                  </a:cubicBezTo>
                  <a:lnTo>
                    <a:pt x="10312" y="358"/>
                  </a:lnTo>
                  <a:cubicBezTo>
                    <a:pt x="10312" y="143"/>
                    <a:pt x="10146" y="0"/>
                    <a:pt x="9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 name="Google Shape;4136;p118"/>
          <p:cNvGrpSpPr/>
          <p:nvPr/>
        </p:nvGrpSpPr>
        <p:grpSpPr>
          <a:xfrm>
            <a:off x="4734736" y="2963036"/>
            <a:ext cx="371806" cy="351320"/>
            <a:chOff x="4734736" y="2963036"/>
            <a:chExt cx="371806" cy="351320"/>
          </a:xfrm>
        </p:grpSpPr>
        <p:sp>
          <p:nvSpPr>
            <p:cNvPr id="4137" name="Google Shape;4137;p118"/>
            <p:cNvSpPr/>
            <p:nvPr/>
          </p:nvSpPr>
          <p:spPr>
            <a:xfrm>
              <a:off x="4867529" y="3213424"/>
              <a:ext cx="105488" cy="100932"/>
            </a:xfrm>
            <a:custGeom>
              <a:avLst/>
              <a:gdLst/>
              <a:ahLst/>
              <a:cxnLst/>
              <a:rect l="l" t="t" r="r" b="b"/>
              <a:pathLst>
                <a:path w="3311" h="3168" extrusionOk="0">
                  <a:moveTo>
                    <a:pt x="1667" y="0"/>
                  </a:moveTo>
                  <a:cubicBezTo>
                    <a:pt x="1286" y="548"/>
                    <a:pt x="738" y="881"/>
                    <a:pt x="0" y="953"/>
                  </a:cubicBezTo>
                  <a:cubicBezTo>
                    <a:pt x="0" y="976"/>
                    <a:pt x="0" y="976"/>
                    <a:pt x="0" y="976"/>
                  </a:cubicBezTo>
                  <a:cubicBezTo>
                    <a:pt x="48" y="1024"/>
                    <a:pt x="72" y="1072"/>
                    <a:pt x="119" y="1095"/>
                  </a:cubicBezTo>
                  <a:cubicBezTo>
                    <a:pt x="310" y="1310"/>
                    <a:pt x="596" y="1500"/>
                    <a:pt x="953" y="1596"/>
                  </a:cubicBezTo>
                  <a:cubicBezTo>
                    <a:pt x="1167" y="1643"/>
                    <a:pt x="1286" y="1858"/>
                    <a:pt x="1239" y="2048"/>
                  </a:cubicBezTo>
                  <a:cubicBezTo>
                    <a:pt x="1215" y="2239"/>
                    <a:pt x="1048" y="2358"/>
                    <a:pt x="858" y="2358"/>
                  </a:cubicBezTo>
                  <a:lnTo>
                    <a:pt x="834" y="2358"/>
                  </a:lnTo>
                  <a:cubicBezTo>
                    <a:pt x="905" y="2524"/>
                    <a:pt x="953" y="2715"/>
                    <a:pt x="1000" y="2882"/>
                  </a:cubicBezTo>
                  <a:cubicBezTo>
                    <a:pt x="1048" y="3048"/>
                    <a:pt x="1215" y="3167"/>
                    <a:pt x="1381" y="3167"/>
                  </a:cubicBezTo>
                  <a:lnTo>
                    <a:pt x="1882" y="3167"/>
                  </a:lnTo>
                  <a:cubicBezTo>
                    <a:pt x="2072" y="3167"/>
                    <a:pt x="2239" y="3048"/>
                    <a:pt x="2263" y="2858"/>
                  </a:cubicBezTo>
                  <a:cubicBezTo>
                    <a:pt x="2310" y="2691"/>
                    <a:pt x="2358" y="2524"/>
                    <a:pt x="2429" y="2358"/>
                  </a:cubicBezTo>
                  <a:lnTo>
                    <a:pt x="2405" y="2358"/>
                  </a:lnTo>
                  <a:cubicBezTo>
                    <a:pt x="2215" y="2358"/>
                    <a:pt x="2072" y="2239"/>
                    <a:pt x="2024" y="2048"/>
                  </a:cubicBezTo>
                  <a:cubicBezTo>
                    <a:pt x="1977" y="1858"/>
                    <a:pt x="2120" y="1643"/>
                    <a:pt x="2310" y="1596"/>
                  </a:cubicBezTo>
                  <a:cubicBezTo>
                    <a:pt x="2787" y="1453"/>
                    <a:pt x="3144" y="1215"/>
                    <a:pt x="3310" y="953"/>
                  </a:cubicBezTo>
                  <a:cubicBezTo>
                    <a:pt x="2596" y="881"/>
                    <a:pt x="2048" y="548"/>
                    <a:pt x="1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18"/>
            <p:cNvSpPr/>
            <p:nvPr/>
          </p:nvSpPr>
          <p:spPr>
            <a:xfrm>
              <a:off x="4734736" y="2963036"/>
              <a:ext cx="173796" cy="257238"/>
            </a:xfrm>
            <a:custGeom>
              <a:avLst/>
              <a:gdLst/>
              <a:ahLst/>
              <a:cxnLst/>
              <a:rect l="l" t="t" r="r" b="b"/>
              <a:pathLst>
                <a:path w="5455" h="8074" extrusionOk="0">
                  <a:moveTo>
                    <a:pt x="3692" y="1251"/>
                  </a:moveTo>
                  <a:cubicBezTo>
                    <a:pt x="3948" y="1251"/>
                    <a:pt x="4204" y="1334"/>
                    <a:pt x="4454" y="1501"/>
                  </a:cubicBezTo>
                  <a:cubicBezTo>
                    <a:pt x="4621" y="1620"/>
                    <a:pt x="4668" y="1882"/>
                    <a:pt x="4549" y="2048"/>
                  </a:cubicBezTo>
                  <a:cubicBezTo>
                    <a:pt x="4475" y="2152"/>
                    <a:pt x="4346" y="2210"/>
                    <a:pt x="4218" y="2210"/>
                  </a:cubicBezTo>
                  <a:cubicBezTo>
                    <a:pt x="4141" y="2210"/>
                    <a:pt x="4064" y="2189"/>
                    <a:pt x="4002" y="2144"/>
                  </a:cubicBezTo>
                  <a:cubicBezTo>
                    <a:pt x="3894" y="2072"/>
                    <a:pt x="3793" y="2036"/>
                    <a:pt x="3692" y="2036"/>
                  </a:cubicBezTo>
                  <a:cubicBezTo>
                    <a:pt x="3591" y="2036"/>
                    <a:pt x="3490" y="2072"/>
                    <a:pt x="3382" y="2144"/>
                  </a:cubicBezTo>
                  <a:cubicBezTo>
                    <a:pt x="3311" y="2191"/>
                    <a:pt x="3239" y="2215"/>
                    <a:pt x="3144" y="2215"/>
                  </a:cubicBezTo>
                  <a:cubicBezTo>
                    <a:pt x="3025" y="2215"/>
                    <a:pt x="2906" y="2167"/>
                    <a:pt x="2835" y="2048"/>
                  </a:cubicBezTo>
                  <a:cubicBezTo>
                    <a:pt x="2716" y="1882"/>
                    <a:pt x="2763" y="1620"/>
                    <a:pt x="2930" y="1501"/>
                  </a:cubicBezTo>
                  <a:cubicBezTo>
                    <a:pt x="3180" y="1334"/>
                    <a:pt x="3436" y="1251"/>
                    <a:pt x="3692" y="1251"/>
                  </a:cubicBezTo>
                  <a:close/>
                  <a:moveTo>
                    <a:pt x="3362" y="4171"/>
                  </a:moveTo>
                  <a:cubicBezTo>
                    <a:pt x="3400" y="4171"/>
                    <a:pt x="3439" y="4177"/>
                    <a:pt x="3478" y="4192"/>
                  </a:cubicBezTo>
                  <a:cubicBezTo>
                    <a:pt x="3692" y="4263"/>
                    <a:pt x="3787" y="4477"/>
                    <a:pt x="3740" y="4668"/>
                  </a:cubicBezTo>
                  <a:cubicBezTo>
                    <a:pt x="3549" y="5216"/>
                    <a:pt x="3597" y="5668"/>
                    <a:pt x="3859" y="6121"/>
                  </a:cubicBezTo>
                  <a:cubicBezTo>
                    <a:pt x="3978" y="6311"/>
                    <a:pt x="3906" y="6549"/>
                    <a:pt x="3740" y="6644"/>
                  </a:cubicBezTo>
                  <a:cubicBezTo>
                    <a:pt x="3668" y="6692"/>
                    <a:pt x="3597" y="6692"/>
                    <a:pt x="3525" y="6692"/>
                  </a:cubicBezTo>
                  <a:cubicBezTo>
                    <a:pt x="3406" y="6692"/>
                    <a:pt x="3263" y="6644"/>
                    <a:pt x="3192" y="6502"/>
                  </a:cubicBezTo>
                  <a:cubicBezTo>
                    <a:pt x="2835" y="5882"/>
                    <a:pt x="2763" y="5168"/>
                    <a:pt x="3001" y="4430"/>
                  </a:cubicBezTo>
                  <a:cubicBezTo>
                    <a:pt x="3058" y="4277"/>
                    <a:pt x="3207" y="4171"/>
                    <a:pt x="3362" y="4171"/>
                  </a:cubicBezTo>
                  <a:close/>
                  <a:moveTo>
                    <a:pt x="3597" y="0"/>
                  </a:moveTo>
                  <a:cubicBezTo>
                    <a:pt x="2454" y="0"/>
                    <a:pt x="1525" y="810"/>
                    <a:pt x="1525" y="1810"/>
                  </a:cubicBezTo>
                  <a:cubicBezTo>
                    <a:pt x="1525" y="1834"/>
                    <a:pt x="1525" y="1882"/>
                    <a:pt x="1549" y="1905"/>
                  </a:cubicBezTo>
                  <a:cubicBezTo>
                    <a:pt x="1549" y="2048"/>
                    <a:pt x="1620" y="2191"/>
                    <a:pt x="1739" y="2239"/>
                  </a:cubicBezTo>
                  <a:cubicBezTo>
                    <a:pt x="1882" y="2310"/>
                    <a:pt x="2001" y="2382"/>
                    <a:pt x="2120" y="2501"/>
                  </a:cubicBezTo>
                  <a:cubicBezTo>
                    <a:pt x="2287" y="2644"/>
                    <a:pt x="2311" y="2882"/>
                    <a:pt x="2168" y="3049"/>
                  </a:cubicBezTo>
                  <a:cubicBezTo>
                    <a:pt x="2094" y="3135"/>
                    <a:pt x="1987" y="3177"/>
                    <a:pt x="1879" y="3177"/>
                  </a:cubicBezTo>
                  <a:cubicBezTo>
                    <a:pt x="1779" y="3177"/>
                    <a:pt x="1676" y="3141"/>
                    <a:pt x="1596" y="3072"/>
                  </a:cubicBezTo>
                  <a:cubicBezTo>
                    <a:pt x="1334" y="2834"/>
                    <a:pt x="1001" y="2834"/>
                    <a:pt x="858" y="2834"/>
                  </a:cubicBezTo>
                  <a:lnTo>
                    <a:pt x="834" y="2834"/>
                  </a:lnTo>
                  <a:cubicBezTo>
                    <a:pt x="382" y="2834"/>
                    <a:pt x="1" y="3263"/>
                    <a:pt x="1" y="3787"/>
                  </a:cubicBezTo>
                  <a:cubicBezTo>
                    <a:pt x="1" y="4192"/>
                    <a:pt x="263" y="4573"/>
                    <a:pt x="596" y="4692"/>
                  </a:cubicBezTo>
                  <a:cubicBezTo>
                    <a:pt x="691" y="4716"/>
                    <a:pt x="763" y="4739"/>
                    <a:pt x="810" y="4811"/>
                  </a:cubicBezTo>
                  <a:cubicBezTo>
                    <a:pt x="929" y="4977"/>
                    <a:pt x="906" y="5192"/>
                    <a:pt x="787" y="5311"/>
                  </a:cubicBezTo>
                  <a:cubicBezTo>
                    <a:pt x="596" y="5501"/>
                    <a:pt x="525" y="5740"/>
                    <a:pt x="525" y="6001"/>
                  </a:cubicBezTo>
                  <a:cubicBezTo>
                    <a:pt x="525" y="6525"/>
                    <a:pt x="882" y="6954"/>
                    <a:pt x="1358" y="6954"/>
                  </a:cubicBezTo>
                  <a:cubicBezTo>
                    <a:pt x="1382" y="6954"/>
                    <a:pt x="1430" y="6906"/>
                    <a:pt x="1430" y="6883"/>
                  </a:cubicBezTo>
                  <a:cubicBezTo>
                    <a:pt x="1406" y="6764"/>
                    <a:pt x="1406" y="6644"/>
                    <a:pt x="1406" y="6525"/>
                  </a:cubicBezTo>
                  <a:cubicBezTo>
                    <a:pt x="1406" y="6311"/>
                    <a:pt x="1596" y="6144"/>
                    <a:pt x="1811" y="6144"/>
                  </a:cubicBezTo>
                  <a:cubicBezTo>
                    <a:pt x="2025" y="6144"/>
                    <a:pt x="2192" y="6335"/>
                    <a:pt x="2192" y="6549"/>
                  </a:cubicBezTo>
                  <a:cubicBezTo>
                    <a:pt x="2168" y="6978"/>
                    <a:pt x="2287" y="7335"/>
                    <a:pt x="2525" y="7573"/>
                  </a:cubicBezTo>
                  <a:cubicBezTo>
                    <a:pt x="2882" y="7930"/>
                    <a:pt x="3406" y="8073"/>
                    <a:pt x="3811" y="8073"/>
                  </a:cubicBezTo>
                  <a:cubicBezTo>
                    <a:pt x="4692" y="8073"/>
                    <a:pt x="5192" y="7692"/>
                    <a:pt x="5454" y="6859"/>
                  </a:cubicBezTo>
                  <a:cubicBezTo>
                    <a:pt x="5454" y="6859"/>
                    <a:pt x="5454" y="6859"/>
                    <a:pt x="5454" y="6835"/>
                  </a:cubicBezTo>
                  <a:lnTo>
                    <a:pt x="5454" y="1024"/>
                  </a:lnTo>
                  <a:cubicBezTo>
                    <a:pt x="5073" y="429"/>
                    <a:pt x="4335" y="0"/>
                    <a:pt x="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18"/>
            <p:cNvSpPr/>
            <p:nvPr/>
          </p:nvSpPr>
          <p:spPr>
            <a:xfrm>
              <a:off x="4933543" y="2963036"/>
              <a:ext cx="173000" cy="257238"/>
            </a:xfrm>
            <a:custGeom>
              <a:avLst/>
              <a:gdLst/>
              <a:ahLst/>
              <a:cxnLst/>
              <a:rect l="l" t="t" r="r" b="b"/>
              <a:pathLst>
                <a:path w="5430" h="8074" extrusionOk="0">
                  <a:moveTo>
                    <a:pt x="1750" y="1251"/>
                  </a:moveTo>
                  <a:cubicBezTo>
                    <a:pt x="2006" y="1251"/>
                    <a:pt x="2262" y="1334"/>
                    <a:pt x="2501" y="1501"/>
                  </a:cubicBezTo>
                  <a:cubicBezTo>
                    <a:pt x="2691" y="1620"/>
                    <a:pt x="2739" y="1882"/>
                    <a:pt x="2596" y="2048"/>
                  </a:cubicBezTo>
                  <a:cubicBezTo>
                    <a:pt x="2524" y="2167"/>
                    <a:pt x="2405" y="2215"/>
                    <a:pt x="2286" y="2215"/>
                  </a:cubicBezTo>
                  <a:cubicBezTo>
                    <a:pt x="2215" y="2215"/>
                    <a:pt x="2143" y="2191"/>
                    <a:pt x="2072" y="2144"/>
                  </a:cubicBezTo>
                  <a:cubicBezTo>
                    <a:pt x="1953" y="2072"/>
                    <a:pt x="1852" y="2036"/>
                    <a:pt x="1750" y="2036"/>
                  </a:cubicBezTo>
                  <a:cubicBezTo>
                    <a:pt x="1649" y="2036"/>
                    <a:pt x="1548" y="2072"/>
                    <a:pt x="1429" y="2144"/>
                  </a:cubicBezTo>
                  <a:cubicBezTo>
                    <a:pt x="1366" y="2189"/>
                    <a:pt x="1293" y="2210"/>
                    <a:pt x="1220" y="2210"/>
                  </a:cubicBezTo>
                  <a:cubicBezTo>
                    <a:pt x="1099" y="2210"/>
                    <a:pt x="979" y="2152"/>
                    <a:pt x="905" y="2048"/>
                  </a:cubicBezTo>
                  <a:cubicBezTo>
                    <a:pt x="786" y="1882"/>
                    <a:pt x="810" y="1620"/>
                    <a:pt x="1000" y="1501"/>
                  </a:cubicBezTo>
                  <a:cubicBezTo>
                    <a:pt x="1238" y="1334"/>
                    <a:pt x="1494" y="1251"/>
                    <a:pt x="1750" y="1251"/>
                  </a:cubicBezTo>
                  <a:close/>
                  <a:moveTo>
                    <a:pt x="2080" y="4171"/>
                  </a:moveTo>
                  <a:cubicBezTo>
                    <a:pt x="2247" y="4171"/>
                    <a:pt x="2396" y="4277"/>
                    <a:pt x="2453" y="4430"/>
                  </a:cubicBezTo>
                  <a:cubicBezTo>
                    <a:pt x="2691" y="5168"/>
                    <a:pt x="2620" y="5882"/>
                    <a:pt x="2239" y="6502"/>
                  </a:cubicBezTo>
                  <a:cubicBezTo>
                    <a:pt x="2167" y="6644"/>
                    <a:pt x="2048" y="6692"/>
                    <a:pt x="1905" y="6692"/>
                  </a:cubicBezTo>
                  <a:cubicBezTo>
                    <a:pt x="1834" y="6692"/>
                    <a:pt x="1762" y="6692"/>
                    <a:pt x="1715" y="6644"/>
                  </a:cubicBezTo>
                  <a:cubicBezTo>
                    <a:pt x="1524" y="6549"/>
                    <a:pt x="1453" y="6311"/>
                    <a:pt x="1572" y="6121"/>
                  </a:cubicBezTo>
                  <a:cubicBezTo>
                    <a:pt x="1834" y="5668"/>
                    <a:pt x="1881" y="5216"/>
                    <a:pt x="1715" y="4668"/>
                  </a:cubicBezTo>
                  <a:cubicBezTo>
                    <a:pt x="1643" y="4477"/>
                    <a:pt x="1762" y="4263"/>
                    <a:pt x="1953" y="4192"/>
                  </a:cubicBezTo>
                  <a:cubicBezTo>
                    <a:pt x="1996" y="4177"/>
                    <a:pt x="2039" y="4171"/>
                    <a:pt x="2080" y="4171"/>
                  </a:cubicBezTo>
                  <a:close/>
                  <a:moveTo>
                    <a:pt x="1858" y="0"/>
                  </a:moveTo>
                  <a:cubicBezTo>
                    <a:pt x="1096" y="0"/>
                    <a:pt x="357" y="405"/>
                    <a:pt x="0" y="1024"/>
                  </a:cubicBezTo>
                  <a:lnTo>
                    <a:pt x="0" y="6859"/>
                  </a:lnTo>
                  <a:cubicBezTo>
                    <a:pt x="238" y="7692"/>
                    <a:pt x="762" y="8073"/>
                    <a:pt x="1643" y="8073"/>
                  </a:cubicBezTo>
                  <a:cubicBezTo>
                    <a:pt x="2024" y="8073"/>
                    <a:pt x="2572" y="7930"/>
                    <a:pt x="2905" y="7573"/>
                  </a:cubicBezTo>
                  <a:cubicBezTo>
                    <a:pt x="3144" y="7335"/>
                    <a:pt x="3263" y="6978"/>
                    <a:pt x="3263" y="6549"/>
                  </a:cubicBezTo>
                  <a:cubicBezTo>
                    <a:pt x="3239" y="6335"/>
                    <a:pt x="3406" y="6144"/>
                    <a:pt x="3620" y="6144"/>
                  </a:cubicBezTo>
                  <a:cubicBezTo>
                    <a:pt x="3834" y="6144"/>
                    <a:pt x="4025" y="6311"/>
                    <a:pt x="4025" y="6525"/>
                  </a:cubicBezTo>
                  <a:cubicBezTo>
                    <a:pt x="4025" y="6644"/>
                    <a:pt x="4025" y="6764"/>
                    <a:pt x="4025" y="6883"/>
                  </a:cubicBezTo>
                  <a:cubicBezTo>
                    <a:pt x="4025" y="6906"/>
                    <a:pt x="4049" y="6954"/>
                    <a:pt x="4096" y="6954"/>
                  </a:cubicBezTo>
                  <a:cubicBezTo>
                    <a:pt x="4549" y="6954"/>
                    <a:pt x="4930" y="6525"/>
                    <a:pt x="4930" y="6001"/>
                  </a:cubicBezTo>
                  <a:cubicBezTo>
                    <a:pt x="4930" y="5740"/>
                    <a:pt x="4834" y="5501"/>
                    <a:pt x="4668" y="5335"/>
                  </a:cubicBezTo>
                  <a:cubicBezTo>
                    <a:pt x="4596" y="5239"/>
                    <a:pt x="4572" y="5168"/>
                    <a:pt x="4572" y="5049"/>
                  </a:cubicBezTo>
                  <a:cubicBezTo>
                    <a:pt x="4549" y="4882"/>
                    <a:pt x="4668" y="4739"/>
                    <a:pt x="4834" y="4692"/>
                  </a:cubicBezTo>
                  <a:cubicBezTo>
                    <a:pt x="5192" y="4573"/>
                    <a:pt x="5430" y="4192"/>
                    <a:pt x="5430" y="3787"/>
                  </a:cubicBezTo>
                  <a:cubicBezTo>
                    <a:pt x="5430" y="3263"/>
                    <a:pt x="5049" y="2834"/>
                    <a:pt x="4596" y="2834"/>
                  </a:cubicBezTo>
                  <a:lnTo>
                    <a:pt x="4572" y="2834"/>
                  </a:lnTo>
                  <a:cubicBezTo>
                    <a:pt x="4430" y="2834"/>
                    <a:pt x="4096" y="2834"/>
                    <a:pt x="3834" y="3072"/>
                  </a:cubicBezTo>
                  <a:cubicBezTo>
                    <a:pt x="3756" y="3138"/>
                    <a:pt x="3656" y="3174"/>
                    <a:pt x="3558" y="3174"/>
                  </a:cubicBezTo>
                  <a:cubicBezTo>
                    <a:pt x="3477" y="3174"/>
                    <a:pt x="3398" y="3150"/>
                    <a:pt x="3334" y="3096"/>
                  </a:cubicBezTo>
                  <a:cubicBezTo>
                    <a:pt x="3144" y="2929"/>
                    <a:pt x="3144" y="2667"/>
                    <a:pt x="3310" y="2501"/>
                  </a:cubicBezTo>
                  <a:cubicBezTo>
                    <a:pt x="3429" y="2382"/>
                    <a:pt x="3572" y="2310"/>
                    <a:pt x="3691" y="2239"/>
                  </a:cubicBezTo>
                  <a:cubicBezTo>
                    <a:pt x="3810" y="2191"/>
                    <a:pt x="3906" y="2048"/>
                    <a:pt x="3906" y="1905"/>
                  </a:cubicBezTo>
                  <a:cubicBezTo>
                    <a:pt x="3906" y="1882"/>
                    <a:pt x="3906" y="1834"/>
                    <a:pt x="3906" y="1810"/>
                  </a:cubicBezTo>
                  <a:cubicBezTo>
                    <a:pt x="3906" y="810"/>
                    <a:pt x="2977" y="0"/>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0" name="Google Shape;4140;p118"/>
          <p:cNvSpPr/>
          <p:nvPr/>
        </p:nvSpPr>
        <p:spPr>
          <a:xfrm>
            <a:off x="5539743" y="2948603"/>
            <a:ext cx="246628" cy="380918"/>
          </a:xfrm>
          <a:custGeom>
            <a:avLst/>
            <a:gdLst/>
            <a:ahLst/>
            <a:cxnLst/>
            <a:rect l="l" t="t" r="r" b="b"/>
            <a:pathLst>
              <a:path w="7741" h="11956" extrusionOk="0">
                <a:moveTo>
                  <a:pt x="4811" y="3382"/>
                </a:moveTo>
                <a:cubicBezTo>
                  <a:pt x="5050" y="3382"/>
                  <a:pt x="5216" y="3549"/>
                  <a:pt x="5216" y="3787"/>
                </a:cubicBezTo>
                <a:cubicBezTo>
                  <a:pt x="5431" y="3787"/>
                  <a:pt x="5621" y="3954"/>
                  <a:pt x="5621" y="4168"/>
                </a:cubicBezTo>
                <a:cubicBezTo>
                  <a:pt x="5621" y="4383"/>
                  <a:pt x="5431" y="4573"/>
                  <a:pt x="5216" y="4573"/>
                </a:cubicBezTo>
                <a:cubicBezTo>
                  <a:pt x="5216" y="4787"/>
                  <a:pt x="5050" y="4978"/>
                  <a:pt x="4811" y="4978"/>
                </a:cubicBezTo>
                <a:cubicBezTo>
                  <a:pt x="4597" y="4978"/>
                  <a:pt x="4430" y="4787"/>
                  <a:pt x="4430" y="4573"/>
                </a:cubicBezTo>
                <a:cubicBezTo>
                  <a:pt x="4192" y="4573"/>
                  <a:pt x="4025" y="4383"/>
                  <a:pt x="4025" y="4168"/>
                </a:cubicBezTo>
                <a:cubicBezTo>
                  <a:pt x="4025" y="3954"/>
                  <a:pt x="4192" y="3787"/>
                  <a:pt x="4430" y="3787"/>
                </a:cubicBezTo>
                <a:cubicBezTo>
                  <a:pt x="4430" y="3549"/>
                  <a:pt x="4597" y="3382"/>
                  <a:pt x="4811" y="3382"/>
                </a:cubicBezTo>
                <a:close/>
                <a:moveTo>
                  <a:pt x="1906" y="1"/>
                </a:moveTo>
                <a:cubicBezTo>
                  <a:pt x="596" y="1"/>
                  <a:pt x="1" y="1049"/>
                  <a:pt x="1" y="2358"/>
                </a:cubicBezTo>
                <a:lnTo>
                  <a:pt x="1" y="4526"/>
                </a:lnTo>
                <a:lnTo>
                  <a:pt x="1334" y="4526"/>
                </a:lnTo>
                <a:lnTo>
                  <a:pt x="1334" y="5311"/>
                </a:lnTo>
                <a:lnTo>
                  <a:pt x="1" y="5311"/>
                </a:lnTo>
                <a:lnTo>
                  <a:pt x="1" y="5931"/>
                </a:lnTo>
                <a:cubicBezTo>
                  <a:pt x="1" y="6121"/>
                  <a:pt x="168" y="6288"/>
                  <a:pt x="358" y="6288"/>
                </a:cubicBezTo>
                <a:lnTo>
                  <a:pt x="977" y="6288"/>
                </a:lnTo>
                <a:cubicBezTo>
                  <a:pt x="1144" y="6288"/>
                  <a:pt x="1287" y="6169"/>
                  <a:pt x="1334" y="6002"/>
                </a:cubicBezTo>
                <a:lnTo>
                  <a:pt x="1334" y="11598"/>
                </a:lnTo>
                <a:cubicBezTo>
                  <a:pt x="1334" y="11789"/>
                  <a:pt x="1477" y="11956"/>
                  <a:pt x="1668" y="11956"/>
                </a:cubicBezTo>
                <a:lnTo>
                  <a:pt x="6050" y="11956"/>
                </a:lnTo>
                <a:cubicBezTo>
                  <a:pt x="6240" y="11956"/>
                  <a:pt x="6407" y="11789"/>
                  <a:pt x="6407" y="11598"/>
                </a:cubicBezTo>
                <a:lnTo>
                  <a:pt x="6407" y="5978"/>
                </a:lnTo>
                <a:cubicBezTo>
                  <a:pt x="6431" y="6145"/>
                  <a:pt x="6574" y="6288"/>
                  <a:pt x="6764" y="6288"/>
                </a:cubicBezTo>
                <a:lnTo>
                  <a:pt x="7383" y="6288"/>
                </a:lnTo>
                <a:cubicBezTo>
                  <a:pt x="7574" y="6288"/>
                  <a:pt x="7741" y="6121"/>
                  <a:pt x="7741" y="5931"/>
                </a:cubicBezTo>
                <a:lnTo>
                  <a:pt x="7741" y="5311"/>
                </a:lnTo>
                <a:lnTo>
                  <a:pt x="6407" y="5311"/>
                </a:lnTo>
                <a:lnTo>
                  <a:pt x="6407" y="4526"/>
                </a:lnTo>
                <a:lnTo>
                  <a:pt x="7741" y="4526"/>
                </a:lnTo>
                <a:lnTo>
                  <a:pt x="7741" y="2358"/>
                </a:lnTo>
                <a:cubicBezTo>
                  <a:pt x="7741" y="1049"/>
                  <a:pt x="7145" y="1"/>
                  <a:pt x="5835" y="1"/>
                </a:cubicBezTo>
                <a:lnTo>
                  <a:pt x="5311" y="1"/>
                </a:lnTo>
                <a:cubicBezTo>
                  <a:pt x="5169" y="1"/>
                  <a:pt x="5050" y="72"/>
                  <a:pt x="5002" y="191"/>
                </a:cubicBezTo>
                <a:cubicBezTo>
                  <a:pt x="4835" y="477"/>
                  <a:pt x="4573" y="691"/>
                  <a:pt x="4264" y="810"/>
                </a:cubicBezTo>
                <a:lnTo>
                  <a:pt x="4264" y="2168"/>
                </a:lnTo>
                <a:cubicBezTo>
                  <a:pt x="4264" y="2406"/>
                  <a:pt x="4073" y="2597"/>
                  <a:pt x="3859" y="2597"/>
                </a:cubicBezTo>
                <a:cubicBezTo>
                  <a:pt x="3644" y="2573"/>
                  <a:pt x="3478" y="2406"/>
                  <a:pt x="3478" y="2192"/>
                </a:cubicBezTo>
                <a:lnTo>
                  <a:pt x="3478" y="810"/>
                </a:lnTo>
                <a:cubicBezTo>
                  <a:pt x="3144" y="691"/>
                  <a:pt x="2882" y="477"/>
                  <a:pt x="2740" y="191"/>
                </a:cubicBezTo>
                <a:cubicBezTo>
                  <a:pt x="2668" y="72"/>
                  <a:pt x="2549" y="1"/>
                  <a:pt x="2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18"/>
          <p:cNvSpPr/>
          <p:nvPr/>
        </p:nvSpPr>
        <p:spPr>
          <a:xfrm>
            <a:off x="6249934" y="2948603"/>
            <a:ext cx="201833" cy="380918"/>
          </a:xfrm>
          <a:custGeom>
            <a:avLst/>
            <a:gdLst/>
            <a:ahLst/>
            <a:cxnLst/>
            <a:rect l="l" t="t" r="r" b="b"/>
            <a:pathLst>
              <a:path w="6335" h="11956" extrusionOk="0">
                <a:moveTo>
                  <a:pt x="2263" y="1"/>
                </a:moveTo>
                <a:cubicBezTo>
                  <a:pt x="1762" y="1"/>
                  <a:pt x="1739" y="453"/>
                  <a:pt x="1739" y="715"/>
                </a:cubicBezTo>
                <a:lnTo>
                  <a:pt x="1739" y="4502"/>
                </a:lnTo>
                <a:cubicBezTo>
                  <a:pt x="1739" y="4692"/>
                  <a:pt x="1572" y="4859"/>
                  <a:pt x="1381" y="4859"/>
                </a:cubicBezTo>
                <a:cubicBezTo>
                  <a:pt x="1191" y="4859"/>
                  <a:pt x="1024" y="4692"/>
                  <a:pt x="1024" y="4502"/>
                </a:cubicBezTo>
                <a:lnTo>
                  <a:pt x="1024" y="1668"/>
                </a:lnTo>
                <a:cubicBezTo>
                  <a:pt x="1024" y="1477"/>
                  <a:pt x="1000" y="977"/>
                  <a:pt x="548" y="977"/>
                </a:cubicBezTo>
                <a:cubicBezTo>
                  <a:pt x="48" y="977"/>
                  <a:pt x="0" y="1477"/>
                  <a:pt x="0" y="1787"/>
                </a:cubicBezTo>
                <a:lnTo>
                  <a:pt x="0" y="8121"/>
                </a:lnTo>
                <a:lnTo>
                  <a:pt x="834" y="9527"/>
                </a:lnTo>
                <a:cubicBezTo>
                  <a:pt x="858" y="9574"/>
                  <a:pt x="881" y="9622"/>
                  <a:pt x="881" y="9693"/>
                </a:cubicBezTo>
                <a:lnTo>
                  <a:pt x="881" y="9717"/>
                </a:lnTo>
                <a:lnTo>
                  <a:pt x="2477" y="9717"/>
                </a:lnTo>
                <a:cubicBezTo>
                  <a:pt x="2691" y="9717"/>
                  <a:pt x="2858" y="9860"/>
                  <a:pt x="2858" y="10074"/>
                </a:cubicBezTo>
                <a:cubicBezTo>
                  <a:pt x="2882" y="10289"/>
                  <a:pt x="2691" y="10455"/>
                  <a:pt x="2501" y="10455"/>
                </a:cubicBezTo>
                <a:lnTo>
                  <a:pt x="881" y="10455"/>
                </a:lnTo>
                <a:lnTo>
                  <a:pt x="881" y="11575"/>
                </a:lnTo>
                <a:cubicBezTo>
                  <a:pt x="881" y="11789"/>
                  <a:pt x="1048" y="11956"/>
                  <a:pt x="1239" y="11956"/>
                </a:cubicBezTo>
                <a:lnTo>
                  <a:pt x="5097" y="11956"/>
                </a:lnTo>
                <a:cubicBezTo>
                  <a:pt x="5311" y="11956"/>
                  <a:pt x="5478" y="11789"/>
                  <a:pt x="5478" y="11575"/>
                </a:cubicBezTo>
                <a:lnTo>
                  <a:pt x="5478" y="10455"/>
                </a:lnTo>
                <a:lnTo>
                  <a:pt x="4715" y="10455"/>
                </a:lnTo>
                <a:cubicBezTo>
                  <a:pt x="4501" y="10455"/>
                  <a:pt x="4334" y="10312"/>
                  <a:pt x="4334" y="10098"/>
                </a:cubicBezTo>
                <a:cubicBezTo>
                  <a:pt x="4311" y="9884"/>
                  <a:pt x="4477" y="9717"/>
                  <a:pt x="4692" y="9717"/>
                </a:cubicBezTo>
                <a:lnTo>
                  <a:pt x="5478" y="9717"/>
                </a:lnTo>
                <a:cubicBezTo>
                  <a:pt x="5478" y="9717"/>
                  <a:pt x="5478" y="9574"/>
                  <a:pt x="5525" y="9527"/>
                </a:cubicBezTo>
                <a:lnTo>
                  <a:pt x="6335" y="8121"/>
                </a:lnTo>
                <a:lnTo>
                  <a:pt x="6335" y="3811"/>
                </a:lnTo>
                <a:cubicBezTo>
                  <a:pt x="6335" y="3644"/>
                  <a:pt x="6263" y="3216"/>
                  <a:pt x="5835" y="3216"/>
                </a:cubicBezTo>
                <a:cubicBezTo>
                  <a:pt x="5478" y="3216"/>
                  <a:pt x="5311" y="3454"/>
                  <a:pt x="5311" y="3811"/>
                </a:cubicBezTo>
                <a:lnTo>
                  <a:pt x="5311" y="5335"/>
                </a:lnTo>
                <a:cubicBezTo>
                  <a:pt x="5287" y="5526"/>
                  <a:pt x="5144" y="5645"/>
                  <a:pt x="4954" y="5645"/>
                </a:cubicBezTo>
                <a:cubicBezTo>
                  <a:pt x="4763" y="5645"/>
                  <a:pt x="4620" y="5502"/>
                  <a:pt x="4620" y="5311"/>
                </a:cubicBezTo>
                <a:lnTo>
                  <a:pt x="4620" y="1596"/>
                </a:lnTo>
                <a:cubicBezTo>
                  <a:pt x="4620" y="1263"/>
                  <a:pt x="4406" y="977"/>
                  <a:pt x="4072" y="977"/>
                </a:cubicBezTo>
                <a:cubicBezTo>
                  <a:pt x="3668" y="977"/>
                  <a:pt x="3501" y="1287"/>
                  <a:pt x="3501" y="1596"/>
                </a:cubicBezTo>
                <a:lnTo>
                  <a:pt x="3501" y="4264"/>
                </a:lnTo>
                <a:cubicBezTo>
                  <a:pt x="3501" y="4478"/>
                  <a:pt x="3334" y="4621"/>
                  <a:pt x="3144" y="4621"/>
                </a:cubicBezTo>
                <a:cubicBezTo>
                  <a:pt x="2953" y="4621"/>
                  <a:pt x="2787" y="4478"/>
                  <a:pt x="2787" y="4264"/>
                </a:cubicBezTo>
                <a:lnTo>
                  <a:pt x="2787" y="715"/>
                </a:lnTo>
                <a:cubicBezTo>
                  <a:pt x="2787" y="406"/>
                  <a:pt x="2739" y="1"/>
                  <a:pt x="2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2" name="Google Shape;4142;p118"/>
          <p:cNvGrpSpPr/>
          <p:nvPr/>
        </p:nvGrpSpPr>
        <p:grpSpPr>
          <a:xfrm>
            <a:off x="6948720" y="2941785"/>
            <a:ext cx="358903" cy="394554"/>
            <a:chOff x="6948720" y="2941785"/>
            <a:chExt cx="358903" cy="394554"/>
          </a:xfrm>
        </p:grpSpPr>
        <p:sp>
          <p:nvSpPr>
            <p:cNvPr id="4143" name="Google Shape;4143;p118"/>
            <p:cNvSpPr/>
            <p:nvPr/>
          </p:nvSpPr>
          <p:spPr>
            <a:xfrm>
              <a:off x="7036717" y="3240728"/>
              <a:ext cx="23576" cy="23545"/>
            </a:xfrm>
            <a:custGeom>
              <a:avLst/>
              <a:gdLst/>
              <a:ahLst/>
              <a:cxnLst/>
              <a:rect l="l" t="t" r="r" b="b"/>
              <a:pathLst>
                <a:path w="740" h="739" extrusionOk="0">
                  <a:moveTo>
                    <a:pt x="358" y="0"/>
                  </a:moveTo>
                  <a:cubicBezTo>
                    <a:pt x="168" y="0"/>
                    <a:pt x="1" y="167"/>
                    <a:pt x="1" y="358"/>
                  </a:cubicBezTo>
                  <a:cubicBezTo>
                    <a:pt x="1" y="572"/>
                    <a:pt x="168" y="739"/>
                    <a:pt x="358" y="739"/>
                  </a:cubicBezTo>
                  <a:cubicBezTo>
                    <a:pt x="572" y="739"/>
                    <a:pt x="739" y="572"/>
                    <a:pt x="739" y="358"/>
                  </a:cubicBezTo>
                  <a:cubicBezTo>
                    <a:pt x="739" y="167"/>
                    <a:pt x="572"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18"/>
            <p:cNvSpPr/>
            <p:nvPr/>
          </p:nvSpPr>
          <p:spPr>
            <a:xfrm>
              <a:off x="7130799" y="3240728"/>
              <a:ext cx="23576" cy="23545"/>
            </a:xfrm>
            <a:custGeom>
              <a:avLst/>
              <a:gdLst/>
              <a:ahLst/>
              <a:cxnLst/>
              <a:rect l="l" t="t" r="r" b="b"/>
              <a:pathLst>
                <a:path w="740" h="739" extrusionOk="0">
                  <a:moveTo>
                    <a:pt x="358" y="0"/>
                  </a:moveTo>
                  <a:cubicBezTo>
                    <a:pt x="168" y="0"/>
                    <a:pt x="1" y="167"/>
                    <a:pt x="1" y="358"/>
                  </a:cubicBezTo>
                  <a:cubicBezTo>
                    <a:pt x="1" y="572"/>
                    <a:pt x="168" y="739"/>
                    <a:pt x="358" y="739"/>
                  </a:cubicBezTo>
                  <a:cubicBezTo>
                    <a:pt x="572" y="739"/>
                    <a:pt x="739" y="572"/>
                    <a:pt x="739" y="358"/>
                  </a:cubicBezTo>
                  <a:cubicBezTo>
                    <a:pt x="739" y="167"/>
                    <a:pt x="572"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18"/>
            <p:cNvSpPr/>
            <p:nvPr/>
          </p:nvSpPr>
          <p:spPr>
            <a:xfrm>
              <a:off x="6948720" y="3193670"/>
              <a:ext cx="358903" cy="142669"/>
            </a:xfrm>
            <a:custGeom>
              <a:avLst/>
              <a:gdLst/>
              <a:ahLst/>
              <a:cxnLst/>
              <a:rect l="l" t="t" r="r" b="b"/>
              <a:pathLst>
                <a:path w="11265" h="4478" extrusionOk="0">
                  <a:moveTo>
                    <a:pt x="9050" y="739"/>
                  </a:moveTo>
                  <a:cubicBezTo>
                    <a:pt x="9264" y="739"/>
                    <a:pt x="9431" y="906"/>
                    <a:pt x="9431" y="1096"/>
                  </a:cubicBezTo>
                  <a:cubicBezTo>
                    <a:pt x="9431" y="1311"/>
                    <a:pt x="9264" y="1477"/>
                    <a:pt x="9050" y="1477"/>
                  </a:cubicBezTo>
                  <a:cubicBezTo>
                    <a:pt x="8859" y="1477"/>
                    <a:pt x="8693" y="1311"/>
                    <a:pt x="8693" y="1096"/>
                  </a:cubicBezTo>
                  <a:cubicBezTo>
                    <a:pt x="8693" y="906"/>
                    <a:pt x="8859" y="739"/>
                    <a:pt x="9050" y="739"/>
                  </a:cubicBezTo>
                  <a:close/>
                  <a:moveTo>
                    <a:pt x="3120" y="739"/>
                  </a:moveTo>
                  <a:cubicBezTo>
                    <a:pt x="3739" y="739"/>
                    <a:pt x="4239" y="1239"/>
                    <a:pt x="4239" y="1835"/>
                  </a:cubicBezTo>
                  <a:cubicBezTo>
                    <a:pt x="4239" y="2454"/>
                    <a:pt x="3739" y="2954"/>
                    <a:pt x="3120" y="2954"/>
                  </a:cubicBezTo>
                  <a:cubicBezTo>
                    <a:pt x="2525" y="2954"/>
                    <a:pt x="2025" y="2454"/>
                    <a:pt x="2025" y="1835"/>
                  </a:cubicBezTo>
                  <a:cubicBezTo>
                    <a:pt x="2025" y="1239"/>
                    <a:pt x="2525" y="739"/>
                    <a:pt x="3120" y="739"/>
                  </a:cubicBezTo>
                  <a:close/>
                  <a:moveTo>
                    <a:pt x="6073" y="739"/>
                  </a:moveTo>
                  <a:cubicBezTo>
                    <a:pt x="6692" y="739"/>
                    <a:pt x="7192" y="1239"/>
                    <a:pt x="7192" y="1835"/>
                  </a:cubicBezTo>
                  <a:cubicBezTo>
                    <a:pt x="7192" y="2454"/>
                    <a:pt x="6692" y="2954"/>
                    <a:pt x="6073" y="2954"/>
                  </a:cubicBezTo>
                  <a:cubicBezTo>
                    <a:pt x="5478" y="2954"/>
                    <a:pt x="4978" y="2454"/>
                    <a:pt x="4978" y="1835"/>
                  </a:cubicBezTo>
                  <a:cubicBezTo>
                    <a:pt x="4978" y="1239"/>
                    <a:pt x="5478" y="739"/>
                    <a:pt x="6073" y="739"/>
                  </a:cubicBezTo>
                  <a:close/>
                  <a:moveTo>
                    <a:pt x="9050" y="2216"/>
                  </a:moveTo>
                  <a:cubicBezTo>
                    <a:pt x="9264" y="2216"/>
                    <a:pt x="9431" y="2382"/>
                    <a:pt x="9431" y="2573"/>
                  </a:cubicBezTo>
                  <a:cubicBezTo>
                    <a:pt x="9431" y="2787"/>
                    <a:pt x="9264" y="2954"/>
                    <a:pt x="9050" y="2954"/>
                  </a:cubicBezTo>
                  <a:cubicBezTo>
                    <a:pt x="8859" y="2954"/>
                    <a:pt x="8693" y="2787"/>
                    <a:pt x="8693" y="2573"/>
                  </a:cubicBezTo>
                  <a:cubicBezTo>
                    <a:pt x="8693" y="2382"/>
                    <a:pt x="8859" y="2216"/>
                    <a:pt x="9050" y="2216"/>
                  </a:cubicBezTo>
                  <a:close/>
                  <a:moveTo>
                    <a:pt x="0" y="1"/>
                  </a:moveTo>
                  <a:lnTo>
                    <a:pt x="0" y="4097"/>
                  </a:lnTo>
                  <a:cubicBezTo>
                    <a:pt x="0" y="4311"/>
                    <a:pt x="167" y="4478"/>
                    <a:pt x="358" y="4478"/>
                  </a:cubicBezTo>
                  <a:lnTo>
                    <a:pt x="10907" y="4478"/>
                  </a:lnTo>
                  <a:cubicBezTo>
                    <a:pt x="11098" y="4478"/>
                    <a:pt x="11265" y="4311"/>
                    <a:pt x="11265" y="4097"/>
                  </a:cubicBezTo>
                  <a:lnTo>
                    <a:pt x="112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18"/>
            <p:cNvSpPr/>
            <p:nvPr/>
          </p:nvSpPr>
          <p:spPr>
            <a:xfrm>
              <a:off x="6948720" y="3066963"/>
              <a:ext cx="358903" cy="103226"/>
            </a:xfrm>
            <a:custGeom>
              <a:avLst/>
              <a:gdLst/>
              <a:ahLst/>
              <a:cxnLst/>
              <a:rect l="l" t="t" r="r" b="b"/>
              <a:pathLst>
                <a:path w="11265" h="3240" extrusionOk="0">
                  <a:moveTo>
                    <a:pt x="2144" y="1"/>
                  </a:moveTo>
                  <a:lnTo>
                    <a:pt x="1382" y="1692"/>
                  </a:lnTo>
                  <a:cubicBezTo>
                    <a:pt x="1310" y="1835"/>
                    <a:pt x="1191" y="1906"/>
                    <a:pt x="1048" y="1906"/>
                  </a:cubicBezTo>
                  <a:lnTo>
                    <a:pt x="0" y="1906"/>
                  </a:lnTo>
                  <a:lnTo>
                    <a:pt x="0" y="3240"/>
                  </a:lnTo>
                  <a:lnTo>
                    <a:pt x="11265" y="3240"/>
                  </a:lnTo>
                  <a:lnTo>
                    <a:pt x="11265" y="1787"/>
                  </a:lnTo>
                  <a:lnTo>
                    <a:pt x="6883" y="1787"/>
                  </a:lnTo>
                  <a:cubicBezTo>
                    <a:pt x="6835" y="1787"/>
                    <a:pt x="6764" y="1763"/>
                    <a:pt x="6716" y="1739"/>
                  </a:cubicBezTo>
                  <a:lnTo>
                    <a:pt x="5906" y="1239"/>
                  </a:lnTo>
                  <a:lnTo>
                    <a:pt x="4668" y="2144"/>
                  </a:lnTo>
                  <a:cubicBezTo>
                    <a:pt x="4604" y="2187"/>
                    <a:pt x="4525" y="2211"/>
                    <a:pt x="4447" y="2211"/>
                  </a:cubicBezTo>
                  <a:cubicBezTo>
                    <a:pt x="4352" y="2211"/>
                    <a:pt x="4257" y="2175"/>
                    <a:pt x="4192" y="2097"/>
                  </a:cubicBezTo>
                  <a:lnTo>
                    <a:pt x="4073" y="1977"/>
                  </a:lnTo>
                  <a:lnTo>
                    <a:pt x="3715" y="2335"/>
                  </a:lnTo>
                  <a:cubicBezTo>
                    <a:pt x="3649" y="2401"/>
                    <a:pt x="3560" y="2433"/>
                    <a:pt x="3471" y="2433"/>
                  </a:cubicBezTo>
                  <a:cubicBezTo>
                    <a:pt x="3336" y="2433"/>
                    <a:pt x="3201" y="2359"/>
                    <a:pt x="3144" y="2216"/>
                  </a:cubicBez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18"/>
            <p:cNvSpPr/>
            <p:nvPr/>
          </p:nvSpPr>
          <p:spPr>
            <a:xfrm>
              <a:off x="6948720" y="2941785"/>
              <a:ext cx="358903" cy="171502"/>
            </a:xfrm>
            <a:custGeom>
              <a:avLst/>
              <a:gdLst/>
              <a:ahLst/>
              <a:cxnLst/>
              <a:rect l="l" t="t" r="r" b="b"/>
              <a:pathLst>
                <a:path w="11265" h="5383" extrusionOk="0">
                  <a:moveTo>
                    <a:pt x="8669" y="1453"/>
                  </a:moveTo>
                  <a:cubicBezTo>
                    <a:pt x="8883" y="1453"/>
                    <a:pt x="9026" y="1620"/>
                    <a:pt x="9026" y="1834"/>
                  </a:cubicBezTo>
                  <a:cubicBezTo>
                    <a:pt x="9026" y="2025"/>
                    <a:pt x="8883" y="2191"/>
                    <a:pt x="8669" y="2191"/>
                  </a:cubicBezTo>
                  <a:lnTo>
                    <a:pt x="7931" y="2191"/>
                  </a:lnTo>
                  <a:cubicBezTo>
                    <a:pt x="7740" y="2191"/>
                    <a:pt x="7573" y="2025"/>
                    <a:pt x="7573" y="1834"/>
                  </a:cubicBezTo>
                  <a:cubicBezTo>
                    <a:pt x="7573" y="1620"/>
                    <a:pt x="7740" y="1453"/>
                    <a:pt x="7931" y="1453"/>
                  </a:cubicBezTo>
                  <a:close/>
                  <a:moveTo>
                    <a:pt x="9407" y="2930"/>
                  </a:moveTo>
                  <a:cubicBezTo>
                    <a:pt x="9621" y="2930"/>
                    <a:pt x="9764" y="3096"/>
                    <a:pt x="9764" y="3287"/>
                  </a:cubicBezTo>
                  <a:cubicBezTo>
                    <a:pt x="9764" y="3501"/>
                    <a:pt x="9621" y="3668"/>
                    <a:pt x="9407" y="3668"/>
                  </a:cubicBezTo>
                  <a:lnTo>
                    <a:pt x="7931" y="3668"/>
                  </a:lnTo>
                  <a:cubicBezTo>
                    <a:pt x="7740" y="3668"/>
                    <a:pt x="7573" y="3501"/>
                    <a:pt x="7573" y="3287"/>
                  </a:cubicBezTo>
                  <a:cubicBezTo>
                    <a:pt x="7573" y="3096"/>
                    <a:pt x="7740" y="2930"/>
                    <a:pt x="7931" y="2930"/>
                  </a:cubicBezTo>
                  <a:close/>
                  <a:moveTo>
                    <a:pt x="358" y="0"/>
                  </a:moveTo>
                  <a:cubicBezTo>
                    <a:pt x="167" y="0"/>
                    <a:pt x="0" y="143"/>
                    <a:pt x="0" y="358"/>
                  </a:cubicBezTo>
                  <a:lnTo>
                    <a:pt x="0" y="5121"/>
                  </a:lnTo>
                  <a:lnTo>
                    <a:pt x="810" y="5121"/>
                  </a:lnTo>
                  <a:lnTo>
                    <a:pt x="1810" y="2906"/>
                  </a:lnTo>
                  <a:cubicBezTo>
                    <a:pt x="1858" y="2787"/>
                    <a:pt x="2001" y="2691"/>
                    <a:pt x="2144" y="2691"/>
                  </a:cubicBezTo>
                  <a:cubicBezTo>
                    <a:pt x="2287" y="2691"/>
                    <a:pt x="2406" y="2763"/>
                    <a:pt x="2453" y="2906"/>
                  </a:cubicBezTo>
                  <a:lnTo>
                    <a:pt x="3573" y="5383"/>
                  </a:lnTo>
                  <a:cubicBezTo>
                    <a:pt x="3709" y="5269"/>
                    <a:pt x="3866" y="5047"/>
                    <a:pt x="4046" y="5047"/>
                  </a:cubicBezTo>
                  <a:cubicBezTo>
                    <a:pt x="4055" y="5047"/>
                    <a:pt x="4064" y="5048"/>
                    <a:pt x="4073" y="5049"/>
                  </a:cubicBezTo>
                  <a:cubicBezTo>
                    <a:pt x="4083" y="5048"/>
                    <a:pt x="4094" y="5047"/>
                    <a:pt x="4105" y="5047"/>
                  </a:cubicBezTo>
                  <a:cubicBezTo>
                    <a:pt x="4258" y="5047"/>
                    <a:pt x="4388" y="5200"/>
                    <a:pt x="4477" y="5311"/>
                  </a:cubicBezTo>
                  <a:lnTo>
                    <a:pt x="5668" y="4454"/>
                  </a:lnTo>
                  <a:cubicBezTo>
                    <a:pt x="5732" y="4403"/>
                    <a:pt x="5809" y="4379"/>
                    <a:pt x="5886" y="4379"/>
                  </a:cubicBezTo>
                  <a:cubicBezTo>
                    <a:pt x="5952" y="4379"/>
                    <a:pt x="6018" y="4397"/>
                    <a:pt x="6073" y="4430"/>
                  </a:cubicBezTo>
                  <a:lnTo>
                    <a:pt x="7002" y="4978"/>
                  </a:lnTo>
                  <a:lnTo>
                    <a:pt x="11265" y="4978"/>
                  </a:lnTo>
                  <a:lnTo>
                    <a:pt x="11265" y="358"/>
                  </a:lnTo>
                  <a:cubicBezTo>
                    <a:pt x="11265" y="143"/>
                    <a:pt x="11098" y="0"/>
                    <a:pt x="10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8" name="Google Shape;4148;p118"/>
          <p:cNvGrpSpPr/>
          <p:nvPr/>
        </p:nvGrpSpPr>
        <p:grpSpPr>
          <a:xfrm>
            <a:off x="7737860" y="2950133"/>
            <a:ext cx="389202" cy="377191"/>
            <a:chOff x="7737860" y="2950133"/>
            <a:chExt cx="389202" cy="377191"/>
          </a:xfrm>
        </p:grpSpPr>
        <p:sp>
          <p:nvSpPr>
            <p:cNvPr id="4149" name="Google Shape;4149;p118"/>
            <p:cNvSpPr/>
            <p:nvPr/>
          </p:nvSpPr>
          <p:spPr>
            <a:xfrm>
              <a:off x="7799254" y="2983522"/>
              <a:ext cx="287600" cy="288333"/>
            </a:xfrm>
            <a:custGeom>
              <a:avLst/>
              <a:gdLst/>
              <a:ahLst/>
              <a:cxnLst/>
              <a:rect l="l" t="t" r="r" b="b"/>
              <a:pathLst>
                <a:path w="9027" h="9050" extrusionOk="0">
                  <a:moveTo>
                    <a:pt x="6466" y="1911"/>
                  </a:moveTo>
                  <a:cubicBezTo>
                    <a:pt x="6555" y="1911"/>
                    <a:pt x="6645" y="1941"/>
                    <a:pt x="6716" y="2001"/>
                  </a:cubicBezTo>
                  <a:cubicBezTo>
                    <a:pt x="6835" y="2144"/>
                    <a:pt x="6835" y="2358"/>
                    <a:pt x="6716" y="2501"/>
                  </a:cubicBezTo>
                  <a:lnTo>
                    <a:pt x="6502" y="2691"/>
                  </a:lnTo>
                  <a:lnTo>
                    <a:pt x="6788" y="2977"/>
                  </a:lnTo>
                  <a:cubicBezTo>
                    <a:pt x="7045" y="3235"/>
                    <a:pt x="6805" y="3577"/>
                    <a:pt x="6540" y="3577"/>
                  </a:cubicBezTo>
                  <a:cubicBezTo>
                    <a:pt x="6462" y="3577"/>
                    <a:pt x="6382" y="3548"/>
                    <a:pt x="6311" y="3477"/>
                  </a:cubicBezTo>
                  <a:lnTo>
                    <a:pt x="6025" y="3191"/>
                  </a:lnTo>
                  <a:lnTo>
                    <a:pt x="5454" y="3763"/>
                  </a:lnTo>
                  <a:lnTo>
                    <a:pt x="5740" y="4049"/>
                  </a:lnTo>
                  <a:cubicBezTo>
                    <a:pt x="5979" y="4306"/>
                    <a:pt x="5749" y="4649"/>
                    <a:pt x="5478" y="4649"/>
                  </a:cubicBezTo>
                  <a:cubicBezTo>
                    <a:pt x="5399" y="4649"/>
                    <a:pt x="5315" y="4619"/>
                    <a:pt x="5240" y="4549"/>
                  </a:cubicBezTo>
                  <a:lnTo>
                    <a:pt x="4954" y="4263"/>
                  </a:lnTo>
                  <a:lnTo>
                    <a:pt x="4382" y="4835"/>
                  </a:lnTo>
                  <a:lnTo>
                    <a:pt x="4668" y="5120"/>
                  </a:lnTo>
                  <a:cubicBezTo>
                    <a:pt x="4905" y="5358"/>
                    <a:pt x="4681" y="5707"/>
                    <a:pt x="4413" y="5707"/>
                  </a:cubicBezTo>
                  <a:cubicBezTo>
                    <a:pt x="4331" y="5707"/>
                    <a:pt x="4246" y="5674"/>
                    <a:pt x="4168" y="5597"/>
                  </a:cubicBezTo>
                  <a:lnTo>
                    <a:pt x="3882" y="5311"/>
                  </a:lnTo>
                  <a:lnTo>
                    <a:pt x="3311" y="5906"/>
                  </a:lnTo>
                  <a:lnTo>
                    <a:pt x="3596" y="6192"/>
                  </a:lnTo>
                  <a:cubicBezTo>
                    <a:pt x="3852" y="6429"/>
                    <a:pt x="3618" y="6779"/>
                    <a:pt x="3355" y="6779"/>
                  </a:cubicBezTo>
                  <a:cubicBezTo>
                    <a:pt x="3275" y="6779"/>
                    <a:pt x="3192" y="6746"/>
                    <a:pt x="3120" y="6668"/>
                  </a:cubicBezTo>
                  <a:lnTo>
                    <a:pt x="2834" y="6383"/>
                  </a:lnTo>
                  <a:lnTo>
                    <a:pt x="2620" y="6573"/>
                  </a:lnTo>
                  <a:cubicBezTo>
                    <a:pt x="2548" y="6651"/>
                    <a:pt x="2465" y="6683"/>
                    <a:pt x="2385" y="6683"/>
                  </a:cubicBezTo>
                  <a:cubicBezTo>
                    <a:pt x="2122" y="6683"/>
                    <a:pt x="1888" y="6334"/>
                    <a:pt x="2144" y="6097"/>
                  </a:cubicBezTo>
                  <a:lnTo>
                    <a:pt x="6216" y="2001"/>
                  </a:lnTo>
                  <a:cubicBezTo>
                    <a:pt x="6287" y="1941"/>
                    <a:pt x="6377" y="1911"/>
                    <a:pt x="6466" y="1911"/>
                  </a:cubicBezTo>
                  <a:close/>
                  <a:moveTo>
                    <a:pt x="5668" y="0"/>
                  </a:moveTo>
                  <a:lnTo>
                    <a:pt x="0" y="5692"/>
                  </a:lnTo>
                  <a:lnTo>
                    <a:pt x="3358" y="9050"/>
                  </a:lnTo>
                  <a:lnTo>
                    <a:pt x="9026" y="3358"/>
                  </a:lnTo>
                  <a:lnTo>
                    <a:pt x="56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18"/>
            <p:cNvSpPr/>
            <p:nvPr/>
          </p:nvSpPr>
          <p:spPr>
            <a:xfrm>
              <a:off x="7995767" y="2950133"/>
              <a:ext cx="131295" cy="124445"/>
            </a:xfrm>
            <a:custGeom>
              <a:avLst/>
              <a:gdLst/>
              <a:ahLst/>
              <a:cxnLst/>
              <a:rect l="l" t="t" r="r" b="b"/>
              <a:pathLst>
                <a:path w="4121" h="3906" extrusionOk="0">
                  <a:moveTo>
                    <a:pt x="1524" y="0"/>
                  </a:moveTo>
                  <a:cubicBezTo>
                    <a:pt x="953" y="0"/>
                    <a:pt x="429" y="191"/>
                    <a:pt x="0" y="548"/>
                  </a:cubicBezTo>
                  <a:lnTo>
                    <a:pt x="3358" y="3906"/>
                  </a:lnTo>
                  <a:cubicBezTo>
                    <a:pt x="4120" y="2977"/>
                    <a:pt x="4073" y="1572"/>
                    <a:pt x="3215" y="691"/>
                  </a:cubicBezTo>
                  <a:cubicBezTo>
                    <a:pt x="2763" y="239"/>
                    <a:pt x="2167"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18"/>
            <p:cNvSpPr/>
            <p:nvPr/>
          </p:nvSpPr>
          <p:spPr>
            <a:xfrm>
              <a:off x="7737860" y="3183826"/>
              <a:ext cx="149423" cy="143497"/>
            </a:xfrm>
            <a:custGeom>
              <a:avLst/>
              <a:gdLst/>
              <a:ahLst/>
              <a:cxnLst/>
              <a:rect l="l" t="t" r="r" b="b"/>
              <a:pathLst>
                <a:path w="4690" h="4504" extrusionOk="0">
                  <a:moveTo>
                    <a:pt x="1546" y="0"/>
                  </a:moveTo>
                  <a:lnTo>
                    <a:pt x="760" y="3430"/>
                  </a:lnTo>
                  <a:lnTo>
                    <a:pt x="260" y="3906"/>
                  </a:lnTo>
                  <a:cubicBezTo>
                    <a:pt x="1" y="4147"/>
                    <a:pt x="232" y="4503"/>
                    <a:pt x="504" y="4503"/>
                  </a:cubicBezTo>
                  <a:cubicBezTo>
                    <a:pt x="582" y="4503"/>
                    <a:pt x="663" y="4474"/>
                    <a:pt x="737" y="4406"/>
                  </a:cubicBezTo>
                  <a:lnTo>
                    <a:pt x="1213" y="3953"/>
                  </a:lnTo>
                  <a:lnTo>
                    <a:pt x="4690" y="3144"/>
                  </a:lnTo>
                  <a:lnTo>
                    <a:pt x="15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118"/>
          <p:cNvGrpSpPr/>
          <p:nvPr/>
        </p:nvGrpSpPr>
        <p:grpSpPr>
          <a:xfrm>
            <a:off x="1089793" y="3497169"/>
            <a:ext cx="273932" cy="399110"/>
            <a:chOff x="1089793" y="3497169"/>
            <a:chExt cx="273932" cy="399110"/>
          </a:xfrm>
        </p:grpSpPr>
        <p:sp>
          <p:nvSpPr>
            <p:cNvPr id="4153" name="Google Shape;4153;p118"/>
            <p:cNvSpPr/>
            <p:nvPr/>
          </p:nvSpPr>
          <p:spPr>
            <a:xfrm>
              <a:off x="1188432" y="3668639"/>
              <a:ext cx="76687" cy="76655"/>
            </a:xfrm>
            <a:custGeom>
              <a:avLst/>
              <a:gdLst/>
              <a:ahLst/>
              <a:cxnLst/>
              <a:rect l="l" t="t" r="r" b="b"/>
              <a:pathLst>
                <a:path w="2407" h="2406" extrusionOk="0">
                  <a:moveTo>
                    <a:pt x="1215" y="1"/>
                  </a:moveTo>
                  <a:cubicBezTo>
                    <a:pt x="549" y="1"/>
                    <a:pt x="1" y="548"/>
                    <a:pt x="1" y="1215"/>
                  </a:cubicBezTo>
                  <a:cubicBezTo>
                    <a:pt x="1" y="1882"/>
                    <a:pt x="549" y="2406"/>
                    <a:pt x="1215" y="2406"/>
                  </a:cubicBezTo>
                  <a:cubicBezTo>
                    <a:pt x="1858" y="2406"/>
                    <a:pt x="2406" y="1882"/>
                    <a:pt x="2406" y="1215"/>
                  </a:cubicBezTo>
                  <a:cubicBezTo>
                    <a:pt x="2406" y="548"/>
                    <a:pt x="1858" y="1"/>
                    <a:pt x="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18"/>
            <p:cNvSpPr/>
            <p:nvPr/>
          </p:nvSpPr>
          <p:spPr>
            <a:xfrm>
              <a:off x="1089793" y="3497169"/>
              <a:ext cx="122948" cy="193518"/>
            </a:xfrm>
            <a:custGeom>
              <a:avLst/>
              <a:gdLst/>
              <a:ahLst/>
              <a:cxnLst/>
              <a:rect l="l" t="t" r="r" b="b"/>
              <a:pathLst>
                <a:path w="3859" h="6074" extrusionOk="0">
                  <a:moveTo>
                    <a:pt x="1515" y="0"/>
                  </a:moveTo>
                  <a:cubicBezTo>
                    <a:pt x="1471" y="0"/>
                    <a:pt x="1426" y="8"/>
                    <a:pt x="1382" y="24"/>
                  </a:cubicBezTo>
                  <a:cubicBezTo>
                    <a:pt x="430" y="453"/>
                    <a:pt x="1" y="1596"/>
                    <a:pt x="430" y="2549"/>
                  </a:cubicBezTo>
                  <a:lnTo>
                    <a:pt x="1596" y="5168"/>
                  </a:lnTo>
                  <a:cubicBezTo>
                    <a:pt x="1763" y="5573"/>
                    <a:pt x="2073" y="5883"/>
                    <a:pt x="2430" y="6073"/>
                  </a:cubicBezTo>
                  <a:cubicBezTo>
                    <a:pt x="2620" y="5383"/>
                    <a:pt x="3168" y="4859"/>
                    <a:pt x="3859" y="4692"/>
                  </a:cubicBezTo>
                  <a:lnTo>
                    <a:pt x="1882" y="215"/>
                  </a:lnTo>
                  <a:cubicBezTo>
                    <a:pt x="1809" y="86"/>
                    <a:pt x="1665"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18"/>
            <p:cNvSpPr/>
            <p:nvPr/>
          </p:nvSpPr>
          <p:spPr>
            <a:xfrm>
              <a:off x="1240045" y="3497169"/>
              <a:ext cx="123681" cy="193518"/>
            </a:xfrm>
            <a:custGeom>
              <a:avLst/>
              <a:gdLst/>
              <a:ahLst/>
              <a:cxnLst/>
              <a:rect l="l" t="t" r="r" b="b"/>
              <a:pathLst>
                <a:path w="3882" h="6074" extrusionOk="0">
                  <a:moveTo>
                    <a:pt x="2354" y="0"/>
                  </a:moveTo>
                  <a:cubicBezTo>
                    <a:pt x="2210" y="0"/>
                    <a:pt x="2056" y="86"/>
                    <a:pt x="2001" y="215"/>
                  </a:cubicBezTo>
                  <a:lnTo>
                    <a:pt x="0" y="4692"/>
                  </a:lnTo>
                  <a:cubicBezTo>
                    <a:pt x="715" y="4859"/>
                    <a:pt x="1262" y="5383"/>
                    <a:pt x="1453" y="6073"/>
                  </a:cubicBezTo>
                  <a:cubicBezTo>
                    <a:pt x="1810" y="5883"/>
                    <a:pt x="2096" y="5573"/>
                    <a:pt x="2286" y="5168"/>
                  </a:cubicBezTo>
                  <a:lnTo>
                    <a:pt x="3453" y="2549"/>
                  </a:lnTo>
                  <a:cubicBezTo>
                    <a:pt x="3882" y="1596"/>
                    <a:pt x="3429" y="453"/>
                    <a:pt x="2477" y="24"/>
                  </a:cubicBezTo>
                  <a:cubicBezTo>
                    <a:pt x="2439" y="8"/>
                    <a:pt x="2397"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18"/>
            <p:cNvSpPr/>
            <p:nvPr/>
          </p:nvSpPr>
          <p:spPr>
            <a:xfrm>
              <a:off x="1135321" y="3757401"/>
              <a:ext cx="185935" cy="138878"/>
            </a:xfrm>
            <a:custGeom>
              <a:avLst/>
              <a:gdLst/>
              <a:ahLst/>
              <a:cxnLst/>
              <a:rect l="l" t="t" r="r" b="b"/>
              <a:pathLst>
                <a:path w="5836" h="4359" extrusionOk="0">
                  <a:moveTo>
                    <a:pt x="4573" y="2668"/>
                  </a:moveTo>
                  <a:cubicBezTo>
                    <a:pt x="4930" y="2668"/>
                    <a:pt x="5169" y="3073"/>
                    <a:pt x="5002" y="3383"/>
                  </a:cubicBezTo>
                  <a:cubicBezTo>
                    <a:pt x="4908" y="3539"/>
                    <a:pt x="4750" y="3613"/>
                    <a:pt x="4592" y="3613"/>
                  </a:cubicBezTo>
                  <a:cubicBezTo>
                    <a:pt x="4390" y="3613"/>
                    <a:pt x="4188" y="3491"/>
                    <a:pt x="4121" y="3263"/>
                  </a:cubicBezTo>
                  <a:cubicBezTo>
                    <a:pt x="4025" y="2978"/>
                    <a:pt x="4264" y="2668"/>
                    <a:pt x="4573" y="2668"/>
                  </a:cubicBezTo>
                  <a:close/>
                  <a:moveTo>
                    <a:pt x="1215" y="2668"/>
                  </a:moveTo>
                  <a:cubicBezTo>
                    <a:pt x="1477" y="2668"/>
                    <a:pt x="1692" y="2882"/>
                    <a:pt x="1692" y="3144"/>
                  </a:cubicBezTo>
                  <a:cubicBezTo>
                    <a:pt x="1692" y="3406"/>
                    <a:pt x="1477" y="3621"/>
                    <a:pt x="1215" y="3621"/>
                  </a:cubicBezTo>
                  <a:cubicBezTo>
                    <a:pt x="953" y="3621"/>
                    <a:pt x="739" y="3406"/>
                    <a:pt x="739" y="3144"/>
                  </a:cubicBezTo>
                  <a:cubicBezTo>
                    <a:pt x="739" y="2882"/>
                    <a:pt x="953" y="2668"/>
                    <a:pt x="1215" y="2668"/>
                  </a:cubicBezTo>
                  <a:close/>
                  <a:moveTo>
                    <a:pt x="3978" y="1"/>
                  </a:moveTo>
                  <a:cubicBezTo>
                    <a:pt x="3787" y="144"/>
                    <a:pt x="3549" y="263"/>
                    <a:pt x="3311" y="310"/>
                  </a:cubicBezTo>
                  <a:lnTo>
                    <a:pt x="3525" y="787"/>
                  </a:lnTo>
                  <a:lnTo>
                    <a:pt x="2263" y="787"/>
                  </a:lnTo>
                  <a:lnTo>
                    <a:pt x="2454" y="310"/>
                  </a:lnTo>
                  <a:cubicBezTo>
                    <a:pt x="2216" y="263"/>
                    <a:pt x="1977" y="168"/>
                    <a:pt x="1787" y="25"/>
                  </a:cubicBezTo>
                  <a:lnTo>
                    <a:pt x="953" y="1954"/>
                  </a:lnTo>
                  <a:cubicBezTo>
                    <a:pt x="429" y="2073"/>
                    <a:pt x="1" y="2573"/>
                    <a:pt x="1" y="3144"/>
                  </a:cubicBezTo>
                  <a:cubicBezTo>
                    <a:pt x="1" y="3811"/>
                    <a:pt x="548" y="4359"/>
                    <a:pt x="1215" y="4359"/>
                  </a:cubicBezTo>
                  <a:cubicBezTo>
                    <a:pt x="1882" y="4359"/>
                    <a:pt x="2430" y="3811"/>
                    <a:pt x="2430" y="3144"/>
                  </a:cubicBezTo>
                  <a:cubicBezTo>
                    <a:pt x="2430" y="2644"/>
                    <a:pt x="2144" y="2239"/>
                    <a:pt x="1715" y="2049"/>
                  </a:cubicBezTo>
                  <a:lnTo>
                    <a:pt x="1954" y="1501"/>
                  </a:lnTo>
                  <a:lnTo>
                    <a:pt x="3835" y="1501"/>
                  </a:lnTo>
                  <a:lnTo>
                    <a:pt x="4073" y="2049"/>
                  </a:lnTo>
                  <a:cubicBezTo>
                    <a:pt x="3835" y="2144"/>
                    <a:pt x="3644" y="2311"/>
                    <a:pt x="3525" y="2549"/>
                  </a:cubicBezTo>
                  <a:cubicBezTo>
                    <a:pt x="3359" y="2835"/>
                    <a:pt x="3335" y="3144"/>
                    <a:pt x="3406" y="3454"/>
                  </a:cubicBezTo>
                  <a:cubicBezTo>
                    <a:pt x="3501" y="3764"/>
                    <a:pt x="3692" y="4026"/>
                    <a:pt x="3978" y="4192"/>
                  </a:cubicBezTo>
                  <a:cubicBezTo>
                    <a:pt x="4168" y="4287"/>
                    <a:pt x="4383" y="4359"/>
                    <a:pt x="4573" y="4359"/>
                  </a:cubicBezTo>
                  <a:cubicBezTo>
                    <a:pt x="4692" y="4359"/>
                    <a:pt x="4787" y="4335"/>
                    <a:pt x="4907" y="4311"/>
                  </a:cubicBezTo>
                  <a:cubicBezTo>
                    <a:pt x="5216" y="4216"/>
                    <a:pt x="5478" y="4026"/>
                    <a:pt x="5621" y="3740"/>
                  </a:cubicBezTo>
                  <a:cubicBezTo>
                    <a:pt x="5788" y="3454"/>
                    <a:pt x="5835" y="3121"/>
                    <a:pt x="5740" y="2811"/>
                  </a:cubicBezTo>
                  <a:cubicBezTo>
                    <a:pt x="5645" y="2501"/>
                    <a:pt x="5454" y="2239"/>
                    <a:pt x="5169" y="2097"/>
                  </a:cubicBezTo>
                  <a:cubicBezTo>
                    <a:pt x="5073" y="2025"/>
                    <a:pt x="4954" y="1977"/>
                    <a:pt x="4835" y="1954"/>
                  </a:cubicBezTo>
                  <a:lnTo>
                    <a:pt x="3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118"/>
          <p:cNvGrpSpPr/>
          <p:nvPr/>
        </p:nvGrpSpPr>
        <p:grpSpPr>
          <a:xfrm>
            <a:off x="1847010" y="3513099"/>
            <a:ext cx="354379" cy="367250"/>
            <a:chOff x="1847010" y="3513099"/>
            <a:chExt cx="354379" cy="367250"/>
          </a:xfrm>
        </p:grpSpPr>
        <p:sp>
          <p:nvSpPr>
            <p:cNvPr id="4158" name="Google Shape;4158;p118"/>
            <p:cNvSpPr/>
            <p:nvPr/>
          </p:nvSpPr>
          <p:spPr>
            <a:xfrm>
              <a:off x="1847010" y="3842404"/>
              <a:ext cx="354379" cy="37945"/>
            </a:xfrm>
            <a:custGeom>
              <a:avLst/>
              <a:gdLst/>
              <a:ahLst/>
              <a:cxnLst/>
              <a:rect l="l" t="t" r="r" b="b"/>
              <a:pathLst>
                <a:path w="11123" h="1191" extrusionOk="0">
                  <a:moveTo>
                    <a:pt x="1" y="0"/>
                  </a:moveTo>
                  <a:lnTo>
                    <a:pt x="1" y="857"/>
                  </a:lnTo>
                  <a:cubicBezTo>
                    <a:pt x="1" y="1048"/>
                    <a:pt x="167" y="1191"/>
                    <a:pt x="358" y="1191"/>
                  </a:cubicBezTo>
                  <a:lnTo>
                    <a:pt x="10789" y="1191"/>
                  </a:lnTo>
                  <a:cubicBezTo>
                    <a:pt x="10979" y="1191"/>
                    <a:pt x="11122" y="1048"/>
                    <a:pt x="11122" y="857"/>
                  </a:cubicBezTo>
                  <a:lnTo>
                    <a:pt x="111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18"/>
            <p:cNvSpPr/>
            <p:nvPr/>
          </p:nvSpPr>
          <p:spPr>
            <a:xfrm>
              <a:off x="2003315" y="3799138"/>
              <a:ext cx="41768" cy="22047"/>
            </a:xfrm>
            <a:custGeom>
              <a:avLst/>
              <a:gdLst/>
              <a:ahLst/>
              <a:cxnLst/>
              <a:rect l="l" t="t" r="r" b="b"/>
              <a:pathLst>
                <a:path w="1311" h="692" extrusionOk="0">
                  <a:moveTo>
                    <a:pt x="1" y="1"/>
                  </a:moveTo>
                  <a:lnTo>
                    <a:pt x="1" y="667"/>
                  </a:lnTo>
                  <a:cubicBezTo>
                    <a:pt x="1" y="667"/>
                    <a:pt x="1" y="667"/>
                    <a:pt x="1" y="691"/>
                  </a:cubicBezTo>
                  <a:lnTo>
                    <a:pt x="1310" y="691"/>
                  </a:lnTo>
                  <a:cubicBezTo>
                    <a:pt x="1310" y="667"/>
                    <a:pt x="1310" y="667"/>
                    <a:pt x="1310" y="667"/>
                  </a:cubicBezTo>
                  <a:lnTo>
                    <a:pt x="1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18"/>
            <p:cNvSpPr/>
            <p:nvPr/>
          </p:nvSpPr>
          <p:spPr>
            <a:xfrm>
              <a:off x="1989647" y="3681543"/>
              <a:ext cx="69837" cy="96376"/>
            </a:xfrm>
            <a:custGeom>
              <a:avLst/>
              <a:gdLst/>
              <a:ahLst/>
              <a:cxnLst/>
              <a:rect l="l" t="t" r="r" b="b"/>
              <a:pathLst>
                <a:path w="2192" h="3025" extrusionOk="0">
                  <a:moveTo>
                    <a:pt x="1096" y="0"/>
                  </a:moveTo>
                  <a:cubicBezTo>
                    <a:pt x="477" y="0"/>
                    <a:pt x="1" y="501"/>
                    <a:pt x="1" y="1096"/>
                  </a:cubicBezTo>
                  <a:cubicBezTo>
                    <a:pt x="1" y="1406"/>
                    <a:pt x="120" y="1691"/>
                    <a:pt x="334" y="1906"/>
                  </a:cubicBezTo>
                  <a:cubicBezTo>
                    <a:pt x="406" y="1953"/>
                    <a:pt x="430" y="2049"/>
                    <a:pt x="430" y="2144"/>
                  </a:cubicBezTo>
                  <a:lnTo>
                    <a:pt x="430" y="3025"/>
                  </a:lnTo>
                  <a:lnTo>
                    <a:pt x="1739" y="3025"/>
                  </a:lnTo>
                  <a:lnTo>
                    <a:pt x="1739" y="2144"/>
                  </a:lnTo>
                  <a:cubicBezTo>
                    <a:pt x="1739" y="2049"/>
                    <a:pt x="1787" y="1953"/>
                    <a:pt x="1835" y="1906"/>
                  </a:cubicBezTo>
                  <a:cubicBezTo>
                    <a:pt x="2073" y="1691"/>
                    <a:pt x="2192" y="1406"/>
                    <a:pt x="2192" y="1096"/>
                  </a:cubicBezTo>
                  <a:cubicBezTo>
                    <a:pt x="2192" y="501"/>
                    <a:pt x="1692"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18"/>
            <p:cNvSpPr/>
            <p:nvPr/>
          </p:nvSpPr>
          <p:spPr>
            <a:xfrm>
              <a:off x="1847010" y="3513099"/>
              <a:ext cx="354379" cy="308086"/>
            </a:xfrm>
            <a:custGeom>
              <a:avLst/>
              <a:gdLst/>
              <a:ahLst/>
              <a:cxnLst/>
              <a:rect l="l" t="t" r="r" b="b"/>
              <a:pathLst>
                <a:path w="11123" h="9670" extrusionOk="0">
                  <a:moveTo>
                    <a:pt x="5573" y="1977"/>
                  </a:moveTo>
                  <a:cubicBezTo>
                    <a:pt x="5740" y="1977"/>
                    <a:pt x="5907" y="2120"/>
                    <a:pt x="5907" y="2311"/>
                  </a:cubicBezTo>
                  <a:lnTo>
                    <a:pt x="5907" y="3430"/>
                  </a:lnTo>
                  <a:cubicBezTo>
                    <a:pt x="5907" y="3620"/>
                    <a:pt x="5740" y="3763"/>
                    <a:pt x="5573" y="3763"/>
                  </a:cubicBezTo>
                  <a:cubicBezTo>
                    <a:pt x="5383" y="3763"/>
                    <a:pt x="5216" y="3620"/>
                    <a:pt x="5216" y="3430"/>
                  </a:cubicBezTo>
                  <a:lnTo>
                    <a:pt x="5216" y="2311"/>
                  </a:lnTo>
                  <a:cubicBezTo>
                    <a:pt x="5216" y="2120"/>
                    <a:pt x="5383" y="1977"/>
                    <a:pt x="5573" y="1977"/>
                  </a:cubicBezTo>
                  <a:close/>
                  <a:moveTo>
                    <a:pt x="2915" y="2936"/>
                  </a:moveTo>
                  <a:cubicBezTo>
                    <a:pt x="3001" y="2936"/>
                    <a:pt x="3085" y="2966"/>
                    <a:pt x="3144" y="3025"/>
                  </a:cubicBezTo>
                  <a:lnTo>
                    <a:pt x="3954" y="3835"/>
                  </a:lnTo>
                  <a:cubicBezTo>
                    <a:pt x="4073" y="3954"/>
                    <a:pt x="4073" y="4168"/>
                    <a:pt x="3954" y="4311"/>
                  </a:cubicBezTo>
                  <a:cubicBezTo>
                    <a:pt x="3883" y="4371"/>
                    <a:pt x="3793" y="4400"/>
                    <a:pt x="3707" y="4400"/>
                  </a:cubicBezTo>
                  <a:cubicBezTo>
                    <a:pt x="3621" y="4400"/>
                    <a:pt x="3537" y="4371"/>
                    <a:pt x="3478" y="4311"/>
                  </a:cubicBezTo>
                  <a:lnTo>
                    <a:pt x="2668" y="3525"/>
                  </a:lnTo>
                  <a:cubicBezTo>
                    <a:pt x="2549" y="3382"/>
                    <a:pt x="2549" y="3168"/>
                    <a:pt x="2668" y="3025"/>
                  </a:cubicBezTo>
                  <a:cubicBezTo>
                    <a:pt x="2739" y="2966"/>
                    <a:pt x="2829" y="2936"/>
                    <a:pt x="2915" y="2936"/>
                  </a:cubicBezTo>
                  <a:close/>
                  <a:moveTo>
                    <a:pt x="8273" y="2960"/>
                  </a:moveTo>
                  <a:cubicBezTo>
                    <a:pt x="8360" y="2960"/>
                    <a:pt x="8443" y="2989"/>
                    <a:pt x="8503" y="3049"/>
                  </a:cubicBezTo>
                  <a:cubicBezTo>
                    <a:pt x="8645" y="3192"/>
                    <a:pt x="8645" y="3406"/>
                    <a:pt x="8503" y="3525"/>
                  </a:cubicBezTo>
                  <a:lnTo>
                    <a:pt x="7717" y="4335"/>
                  </a:lnTo>
                  <a:cubicBezTo>
                    <a:pt x="7645" y="4383"/>
                    <a:pt x="7550" y="4430"/>
                    <a:pt x="7478" y="4430"/>
                  </a:cubicBezTo>
                  <a:cubicBezTo>
                    <a:pt x="7193" y="4430"/>
                    <a:pt x="7026" y="4049"/>
                    <a:pt x="7240" y="3835"/>
                  </a:cubicBezTo>
                  <a:lnTo>
                    <a:pt x="8026" y="3049"/>
                  </a:lnTo>
                  <a:cubicBezTo>
                    <a:pt x="8098" y="2989"/>
                    <a:pt x="8187" y="2960"/>
                    <a:pt x="8273" y="2960"/>
                  </a:cubicBezTo>
                  <a:close/>
                  <a:moveTo>
                    <a:pt x="2835" y="5359"/>
                  </a:moveTo>
                  <a:cubicBezTo>
                    <a:pt x="3025" y="5359"/>
                    <a:pt x="3192" y="5526"/>
                    <a:pt x="3192" y="5716"/>
                  </a:cubicBezTo>
                  <a:cubicBezTo>
                    <a:pt x="3192" y="5883"/>
                    <a:pt x="3025" y="6050"/>
                    <a:pt x="2835" y="6050"/>
                  </a:cubicBezTo>
                  <a:lnTo>
                    <a:pt x="1715" y="6050"/>
                  </a:lnTo>
                  <a:cubicBezTo>
                    <a:pt x="1525" y="6050"/>
                    <a:pt x="1382" y="5883"/>
                    <a:pt x="1382" y="5716"/>
                  </a:cubicBezTo>
                  <a:cubicBezTo>
                    <a:pt x="1382" y="5526"/>
                    <a:pt x="1525" y="5359"/>
                    <a:pt x="1715" y="5359"/>
                  </a:cubicBezTo>
                  <a:close/>
                  <a:moveTo>
                    <a:pt x="9407" y="5359"/>
                  </a:moveTo>
                  <a:cubicBezTo>
                    <a:pt x="9598" y="5359"/>
                    <a:pt x="9741" y="5526"/>
                    <a:pt x="9741" y="5716"/>
                  </a:cubicBezTo>
                  <a:cubicBezTo>
                    <a:pt x="9741" y="5883"/>
                    <a:pt x="9598" y="6050"/>
                    <a:pt x="9407" y="6050"/>
                  </a:cubicBezTo>
                  <a:lnTo>
                    <a:pt x="8288" y="6050"/>
                  </a:lnTo>
                  <a:cubicBezTo>
                    <a:pt x="8098" y="6050"/>
                    <a:pt x="7955" y="5883"/>
                    <a:pt x="7955" y="5716"/>
                  </a:cubicBezTo>
                  <a:cubicBezTo>
                    <a:pt x="7955" y="5526"/>
                    <a:pt x="8098" y="5359"/>
                    <a:pt x="8288" y="5359"/>
                  </a:cubicBezTo>
                  <a:close/>
                  <a:moveTo>
                    <a:pt x="5573" y="1"/>
                  </a:moveTo>
                  <a:cubicBezTo>
                    <a:pt x="4073" y="1"/>
                    <a:pt x="2692" y="572"/>
                    <a:pt x="1644" y="1620"/>
                  </a:cubicBezTo>
                  <a:cubicBezTo>
                    <a:pt x="596" y="2668"/>
                    <a:pt x="1" y="4073"/>
                    <a:pt x="1" y="5549"/>
                  </a:cubicBezTo>
                  <a:lnTo>
                    <a:pt x="1" y="9669"/>
                  </a:lnTo>
                  <a:lnTo>
                    <a:pt x="4240" y="9669"/>
                  </a:lnTo>
                  <a:cubicBezTo>
                    <a:pt x="4240" y="9645"/>
                    <a:pt x="4240" y="9645"/>
                    <a:pt x="4240" y="9645"/>
                  </a:cubicBezTo>
                  <a:lnTo>
                    <a:pt x="4240" y="7574"/>
                  </a:lnTo>
                  <a:cubicBezTo>
                    <a:pt x="3954" y="7240"/>
                    <a:pt x="3787" y="6812"/>
                    <a:pt x="3787" y="6383"/>
                  </a:cubicBezTo>
                  <a:cubicBezTo>
                    <a:pt x="3787" y="5407"/>
                    <a:pt x="4597" y="4621"/>
                    <a:pt x="5573" y="4621"/>
                  </a:cubicBezTo>
                  <a:cubicBezTo>
                    <a:pt x="6550" y="4621"/>
                    <a:pt x="7336" y="5407"/>
                    <a:pt x="7336" y="6383"/>
                  </a:cubicBezTo>
                  <a:cubicBezTo>
                    <a:pt x="7336" y="6835"/>
                    <a:pt x="7193" y="7240"/>
                    <a:pt x="6883" y="7550"/>
                  </a:cubicBezTo>
                  <a:lnTo>
                    <a:pt x="6883" y="9645"/>
                  </a:lnTo>
                  <a:cubicBezTo>
                    <a:pt x="6883" y="9645"/>
                    <a:pt x="6883" y="9645"/>
                    <a:pt x="6883" y="9669"/>
                  </a:cubicBezTo>
                  <a:lnTo>
                    <a:pt x="11122" y="9669"/>
                  </a:lnTo>
                  <a:lnTo>
                    <a:pt x="11122" y="5549"/>
                  </a:lnTo>
                  <a:cubicBezTo>
                    <a:pt x="11122" y="4073"/>
                    <a:pt x="10551" y="2668"/>
                    <a:pt x="9503" y="1620"/>
                  </a:cubicBezTo>
                  <a:cubicBezTo>
                    <a:pt x="8455" y="572"/>
                    <a:pt x="7050" y="1"/>
                    <a:pt x="5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118"/>
          <p:cNvGrpSpPr/>
          <p:nvPr/>
        </p:nvGrpSpPr>
        <p:grpSpPr>
          <a:xfrm>
            <a:off x="2510144" y="3495640"/>
            <a:ext cx="385474" cy="401404"/>
            <a:chOff x="2510144" y="3495640"/>
            <a:chExt cx="385474" cy="401404"/>
          </a:xfrm>
        </p:grpSpPr>
        <p:sp>
          <p:nvSpPr>
            <p:cNvPr id="4163" name="Google Shape;4163;p118"/>
            <p:cNvSpPr/>
            <p:nvPr/>
          </p:nvSpPr>
          <p:spPr>
            <a:xfrm>
              <a:off x="2636086" y="3613999"/>
              <a:ext cx="133589" cy="134354"/>
            </a:xfrm>
            <a:custGeom>
              <a:avLst/>
              <a:gdLst/>
              <a:ahLst/>
              <a:cxnLst/>
              <a:rect l="l" t="t" r="r" b="b"/>
              <a:pathLst>
                <a:path w="4193" h="4217" extrusionOk="0">
                  <a:moveTo>
                    <a:pt x="1644" y="1"/>
                  </a:moveTo>
                  <a:lnTo>
                    <a:pt x="1644" y="1287"/>
                  </a:lnTo>
                  <a:cubicBezTo>
                    <a:pt x="1644" y="1501"/>
                    <a:pt x="1477" y="1668"/>
                    <a:pt x="1263" y="1668"/>
                  </a:cubicBezTo>
                  <a:lnTo>
                    <a:pt x="1" y="1668"/>
                  </a:lnTo>
                  <a:lnTo>
                    <a:pt x="1" y="2573"/>
                  </a:lnTo>
                  <a:lnTo>
                    <a:pt x="1263" y="2573"/>
                  </a:lnTo>
                  <a:cubicBezTo>
                    <a:pt x="1477" y="2573"/>
                    <a:pt x="1644" y="2740"/>
                    <a:pt x="1644" y="2930"/>
                  </a:cubicBezTo>
                  <a:lnTo>
                    <a:pt x="1644" y="4216"/>
                  </a:lnTo>
                  <a:lnTo>
                    <a:pt x="2549" y="4216"/>
                  </a:lnTo>
                  <a:lnTo>
                    <a:pt x="2549" y="2930"/>
                  </a:lnTo>
                  <a:cubicBezTo>
                    <a:pt x="2549" y="2740"/>
                    <a:pt x="2716" y="2573"/>
                    <a:pt x="2930" y="2573"/>
                  </a:cubicBezTo>
                  <a:lnTo>
                    <a:pt x="4192" y="2573"/>
                  </a:lnTo>
                  <a:lnTo>
                    <a:pt x="4192" y="1668"/>
                  </a:lnTo>
                  <a:lnTo>
                    <a:pt x="2930" y="1668"/>
                  </a:lnTo>
                  <a:cubicBezTo>
                    <a:pt x="2716" y="1668"/>
                    <a:pt x="2549" y="1501"/>
                    <a:pt x="2549" y="1287"/>
                  </a:cubicBezTo>
                  <a:lnTo>
                    <a:pt x="2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18"/>
            <p:cNvSpPr/>
            <p:nvPr/>
          </p:nvSpPr>
          <p:spPr>
            <a:xfrm>
              <a:off x="2580714" y="3543461"/>
              <a:ext cx="244334" cy="275430"/>
            </a:xfrm>
            <a:custGeom>
              <a:avLst/>
              <a:gdLst/>
              <a:ahLst/>
              <a:cxnLst/>
              <a:rect l="l" t="t" r="r" b="b"/>
              <a:pathLst>
                <a:path w="7669" h="8645" extrusionOk="0">
                  <a:moveTo>
                    <a:pt x="4668" y="1477"/>
                  </a:moveTo>
                  <a:cubicBezTo>
                    <a:pt x="4859" y="1477"/>
                    <a:pt x="5025" y="1643"/>
                    <a:pt x="5025" y="1858"/>
                  </a:cubicBezTo>
                  <a:lnTo>
                    <a:pt x="5025" y="3144"/>
                  </a:lnTo>
                  <a:lnTo>
                    <a:pt x="6311" y="3144"/>
                  </a:lnTo>
                  <a:cubicBezTo>
                    <a:pt x="6502" y="3144"/>
                    <a:pt x="6668" y="3310"/>
                    <a:pt x="6668" y="3501"/>
                  </a:cubicBezTo>
                  <a:lnTo>
                    <a:pt x="6668" y="5144"/>
                  </a:lnTo>
                  <a:cubicBezTo>
                    <a:pt x="6668" y="5358"/>
                    <a:pt x="6502" y="5525"/>
                    <a:pt x="6311" y="5525"/>
                  </a:cubicBezTo>
                  <a:lnTo>
                    <a:pt x="5025" y="5525"/>
                  </a:lnTo>
                  <a:lnTo>
                    <a:pt x="5025" y="6811"/>
                  </a:lnTo>
                  <a:cubicBezTo>
                    <a:pt x="5025" y="7002"/>
                    <a:pt x="4859" y="7168"/>
                    <a:pt x="4668" y="7168"/>
                  </a:cubicBezTo>
                  <a:lnTo>
                    <a:pt x="3001" y="7168"/>
                  </a:lnTo>
                  <a:cubicBezTo>
                    <a:pt x="2810" y="7168"/>
                    <a:pt x="2644" y="7002"/>
                    <a:pt x="2644" y="6811"/>
                  </a:cubicBezTo>
                  <a:lnTo>
                    <a:pt x="2644" y="5525"/>
                  </a:lnTo>
                  <a:lnTo>
                    <a:pt x="1358" y="5525"/>
                  </a:lnTo>
                  <a:cubicBezTo>
                    <a:pt x="1143" y="5525"/>
                    <a:pt x="1001" y="5358"/>
                    <a:pt x="1001" y="5144"/>
                  </a:cubicBezTo>
                  <a:lnTo>
                    <a:pt x="1001" y="3501"/>
                  </a:lnTo>
                  <a:cubicBezTo>
                    <a:pt x="1001" y="3310"/>
                    <a:pt x="1143" y="3144"/>
                    <a:pt x="1358" y="3144"/>
                  </a:cubicBezTo>
                  <a:lnTo>
                    <a:pt x="2644" y="3144"/>
                  </a:lnTo>
                  <a:lnTo>
                    <a:pt x="2644" y="1858"/>
                  </a:lnTo>
                  <a:cubicBezTo>
                    <a:pt x="2644" y="1643"/>
                    <a:pt x="2810" y="1477"/>
                    <a:pt x="3001" y="1477"/>
                  </a:cubicBezTo>
                  <a:close/>
                  <a:moveTo>
                    <a:pt x="0" y="0"/>
                  </a:moveTo>
                  <a:lnTo>
                    <a:pt x="0" y="8645"/>
                  </a:lnTo>
                  <a:lnTo>
                    <a:pt x="7669" y="8645"/>
                  </a:lnTo>
                  <a:lnTo>
                    <a:pt x="7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18"/>
            <p:cNvSpPr/>
            <p:nvPr/>
          </p:nvSpPr>
          <p:spPr>
            <a:xfrm>
              <a:off x="2510144" y="3495640"/>
              <a:ext cx="47089" cy="401404"/>
            </a:xfrm>
            <a:custGeom>
              <a:avLst/>
              <a:gdLst/>
              <a:ahLst/>
              <a:cxnLst/>
              <a:rect l="l" t="t" r="r" b="b"/>
              <a:pathLst>
                <a:path w="1478" h="12599" extrusionOk="0">
                  <a:moveTo>
                    <a:pt x="739" y="1"/>
                  </a:moveTo>
                  <a:cubicBezTo>
                    <a:pt x="334" y="1"/>
                    <a:pt x="1" y="334"/>
                    <a:pt x="1" y="739"/>
                  </a:cubicBezTo>
                  <a:lnTo>
                    <a:pt x="1" y="12599"/>
                  </a:lnTo>
                  <a:lnTo>
                    <a:pt x="1477" y="12599"/>
                  </a:lnTo>
                  <a:lnTo>
                    <a:pt x="1477" y="739"/>
                  </a:lnTo>
                  <a:cubicBezTo>
                    <a:pt x="1477" y="334"/>
                    <a:pt x="1144"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18"/>
            <p:cNvSpPr/>
            <p:nvPr/>
          </p:nvSpPr>
          <p:spPr>
            <a:xfrm>
              <a:off x="2848529" y="3495640"/>
              <a:ext cx="47089" cy="401404"/>
            </a:xfrm>
            <a:custGeom>
              <a:avLst/>
              <a:gdLst/>
              <a:ahLst/>
              <a:cxnLst/>
              <a:rect l="l" t="t" r="r" b="b"/>
              <a:pathLst>
                <a:path w="1478" h="12599" extrusionOk="0">
                  <a:moveTo>
                    <a:pt x="739" y="1"/>
                  </a:moveTo>
                  <a:cubicBezTo>
                    <a:pt x="334" y="1"/>
                    <a:pt x="1" y="334"/>
                    <a:pt x="1" y="739"/>
                  </a:cubicBezTo>
                  <a:lnTo>
                    <a:pt x="1" y="12599"/>
                  </a:lnTo>
                  <a:lnTo>
                    <a:pt x="1477" y="12599"/>
                  </a:lnTo>
                  <a:lnTo>
                    <a:pt x="1477" y="739"/>
                  </a:lnTo>
                  <a:cubicBezTo>
                    <a:pt x="1477" y="334"/>
                    <a:pt x="1144"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118"/>
          <p:cNvGrpSpPr/>
          <p:nvPr/>
        </p:nvGrpSpPr>
        <p:grpSpPr>
          <a:xfrm>
            <a:off x="3243848" y="3500960"/>
            <a:ext cx="352085" cy="390795"/>
            <a:chOff x="3243848" y="3500960"/>
            <a:chExt cx="352085" cy="390795"/>
          </a:xfrm>
        </p:grpSpPr>
        <p:sp>
          <p:nvSpPr>
            <p:cNvPr id="4168" name="Google Shape;4168;p118"/>
            <p:cNvSpPr/>
            <p:nvPr/>
          </p:nvSpPr>
          <p:spPr>
            <a:xfrm>
              <a:off x="3522304" y="3606417"/>
              <a:ext cx="73628" cy="77420"/>
            </a:xfrm>
            <a:custGeom>
              <a:avLst/>
              <a:gdLst/>
              <a:ahLst/>
              <a:cxnLst/>
              <a:rect l="l" t="t" r="r" b="b"/>
              <a:pathLst>
                <a:path w="2311" h="2430" extrusionOk="0">
                  <a:moveTo>
                    <a:pt x="1167" y="1"/>
                  </a:moveTo>
                  <a:cubicBezTo>
                    <a:pt x="524" y="1"/>
                    <a:pt x="0" y="525"/>
                    <a:pt x="0" y="1168"/>
                  </a:cubicBezTo>
                  <a:lnTo>
                    <a:pt x="0" y="2430"/>
                  </a:lnTo>
                  <a:lnTo>
                    <a:pt x="2310" y="2430"/>
                  </a:lnTo>
                  <a:lnTo>
                    <a:pt x="2310" y="1168"/>
                  </a:lnTo>
                  <a:cubicBezTo>
                    <a:pt x="2310" y="525"/>
                    <a:pt x="1810"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18"/>
            <p:cNvSpPr/>
            <p:nvPr/>
          </p:nvSpPr>
          <p:spPr>
            <a:xfrm>
              <a:off x="3522304" y="3706585"/>
              <a:ext cx="73628" cy="49351"/>
            </a:xfrm>
            <a:custGeom>
              <a:avLst/>
              <a:gdLst/>
              <a:ahLst/>
              <a:cxnLst/>
              <a:rect l="l" t="t" r="r" b="b"/>
              <a:pathLst>
                <a:path w="2311" h="1549" extrusionOk="0">
                  <a:moveTo>
                    <a:pt x="0" y="0"/>
                  </a:moveTo>
                  <a:lnTo>
                    <a:pt x="0" y="1191"/>
                  </a:lnTo>
                  <a:cubicBezTo>
                    <a:pt x="0" y="1405"/>
                    <a:pt x="167" y="1548"/>
                    <a:pt x="357" y="1548"/>
                  </a:cubicBezTo>
                  <a:lnTo>
                    <a:pt x="1953" y="1548"/>
                  </a:lnTo>
                  <a:cubicBezTo>
                    <a:pt x="2167" y="1548"/>
                    <a:pt x="2310" y="1405"/>
                    <a:pt x="2310" y="1191"/>
                  </a:cubicBezTo>
                  <a:lnTo>
                    <a:pt x="2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18"/>
            <p:cNvSpPr/>
            <p:nvPr/>
          </p:nvSpPr>
          <p:spPr>
            <a:xfrm>
              <a:off x="3548079" y="3778652"/>
              <a:ext cx="22812" cy="113103"/>
            </a:xfrm>
            <a:custGeom>
              <a:avLst/>
              <a:gdLst/>
              <a:ahLst/>
              <a:cxnLst/>
              <a:rect l="l" t="t" r="r" b="b"/>
              <a:pathLst>
                <a:path w="716" h="3550" extrusionOk="0">
                  <a:moveTo>
                    <a:pt x="1" y="1"/>
                  </a:moveTo>
                  <a:lnTo>
                    <a:pt x="1" y="3549"/>
                  </a:lnTo>
                  <a:lnTo>
                    <a:pt x="715" y="3549"/>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18"/>
            <p:cNvSpPr/>
            <p:nvPr/>
          </p:nvSpPr>
          <p:spPr>
            <a:xfrm>
              <a:off x="3272681" y="3500960"/>
              <a:ext cx="298210" cy="110809"/>
            </a:xfrm>
            <a:custGeom>
              <a:avLst/>
              <a:gdLst/>
              <a:ahLst/>
              <a:cxnLst/>
              <a:rect l="l" t="t" r="r" b="b"/>
              <a:pathLst>
                <a:path w="9360" h="3478" extrusionOk="0">
                  <a:moveTo>
                    <a:pt x="357" y="1"/>
                  </a:moveTo>
                  <a:cubicBezTo>
                    <a:pt x="143" y="1"/>
                    <a:pt x="0" y="167"/>
                    <a:pt x="0" y="382"/>
                  </a:cubicBezTo>
                  <a:cubicBezTo>
                    <a:pt x="0" y="1596"/>
                    <a:pt x="929" y="1644"/>
                    <a:pt x="2096" y="1763"/>
                  </a:cubicBezTo>
                  <a:lnTo>
                    <a:pt x="2096" y="3478"/>
                  </a:lnTo>
                  <a:lnTo>
                    <a:pt x="2834" y="3478"/>
                  </a:lnTo>
                  <a:lnTo>
                    <a:pt x="2834" y="1763"/>
                  </a:lnTo>
                  <a:cubicBezTo>
                    <a:pt x="3882" y="1644"/>
                    <a:pt x="4739" y="1787"/>
                    <a:pt x="4906" y="739"/>
                  </a:cubicBezTo>
                  <a:lnTo>
                    <a:pt x="8645" y="739"/>
                  </a:lnTo>
                  <a:lnTo>
                    <a:pt x="8645" y="2644"/>
                  </a:lnTo>
                  <a:cubicBezTo>
                    <a:pt x="8764" y="2620"/>
                    <a:pt x="8883" y="2596"/>
                    <a:pt x="9002" y="2596"/>
                  </a:cubicBezTo>
                  <a:cubicBezTo>
                    <a:pt x="9121" y="2596"/>
                    <a:pt x="9240" y="2620"/>
                    <a:pt x="9359" y="2644"/>
                  </a:cubicBezTo>
                  <a:lnTo>
                    <a:pt x="9359" y="382"/>
                  </a:lnTo>
                  <a:cubicBezTo>
                    <a:pt x="9359" y="167"/>
                    <a:pt x="9193" y="1"/>
                    <a:pt x="9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18"/>
            <p:cNvSpPr/>
            <p:nvPr/>
          </p:nvSpPr>
          <p:spPr>
            <a:xfrm>
              <a:off x="3243848" y="3611737"/>
              <a:ext cx="213972" cy="144963"/>
            </a:xfrm>
            <a:custGeom>
              <a:avLst/>
              <a:gdLst/>
              <a:ahLst/>
              <a:cxnLst/>
              <a:rect l="l" t="t" r="r" b="b"/>
              <a:pathLst>
                <a:path w="6716" h="4550" extrusionOk="0">
                  <a:moveTo>
                    <a:pt x="2358" y="1"/>
                  </a:moveTo>
                  <a:cubicBezTo>
                    <a:pt x="1691" y="1"/>
                    <a:pt x="1453" y="334"/>
                    <a:pt x="1215" y="644"/>
                  </a:cubicBezTo>
                  <a:cubicBezTo>
                    <a:pt x="1167" y="715"/>
                    <a:pt x="1096" y="786"/>
                    <a:pt x="1048" y="858"/>
                  </a:cubicBezTo>
                  <a:cubicBezTo>
                    <a:pt x="977" y="929"/>
                    <a:pt x="881" y="1025"/>
                    <a:pt x="786" y="1096"/>
                  </a:cubicBezTo>
                  <a:cubicBezTo>
                    <a:pt x="453" y="1358"/>
                    <a:pt x="0" y="1739"/>
                    <a:pt x="0" y="2549"/>
                  </a:cubicBezTo>
                  <a:lnTo>
                    <a:pt x="0" y="4216"/>
                  </a:lnTo>
                  <a:cubicBezTo>
                    <a:pt x="500" y="4001"/>
                    <a:pt x="1334" y="3668"/>
                    <a:pt x="1834" y="3668"/>
                  </a:cubicBezTo>
                  <a:cubicBezTo>
                    <a:pt x="2310" y="3668"/>
                    <a:pt x="2858" y="3906"/>
                    <a:pt x="3453" y="4144"/>
                  </a:cubicBezTo>
                  <a:cubicBezTo>
                    <a:pt x="3953" y="4335"/>
                    <a:pt x="4454" y="4525"/>
                    <a:pt x="4811" y="4549"/>
                  </a:cubicBezTo>
                  <a:cubicBezTo>
                    <a:pt x="4930" y="4263"/>
                    <a:pt x="5097" y="3906"/>
                    <a:pt x="5335" y="3501"/>
                  </a:cubicBezTo>
                  <a:cubicBezTo>
                    <a:pt x="5716" y="2882"/>
                    <a:pt x="6073" y="2358"/>
                    <a:pt x="6073" y="2334"/>
                  </a:cubicBezTo>
                  <a:cubicBezTo>
                    <a:pt x="6144" y="2239"/>
                    <a:pt x="6263" y="2168"/>
                    <a:pt x="6382" y="2168"/>
                  </a:cubicBezTo>
                  <a:cubicBezTo>
                    <a:pt x="6502" y="2168"/>
                    <a:pt x="6597" y="2239"/>
                    <a:pt x="6668" y="2334"/>
                  </a:cubicBezTo>
                  <a:cubicBezTo>
                    <a:pt x="6668" y="2334"/>
                    <a:pt x="6692" y="2358"/>
                    <a:pt x="6716" y="2430"/>
                  </a:cubicBezTo>
                  <a:cubicBezTo>
                    <a:pt x="6692" y="1668"/>
                    <a:pt x="6263" y="1334"/>
                    <a:pt x="5954" y="1096"/>
                  </a:cubicBezTo>
                  <a:cubicBezTo>
                    <a:pt x="5859" y="1001"/>
                    <a:pt x="5763" y="929"/>
                    <a:pt x="5692" y="858"/>
                  </a:cubicBezTo>
                  <a:cubicBezTo>
                    <a:pt x="5644" y="786"/>
                    <a:pt x="5573" y="715"/>
                    <a:pt x="5525" y="644"/>
                  </a:cubicBezTo>
                  <a:cubicBezTo>
                    <a:pt x="5287" y="334"/>
                    <a:pt x="5025" y="1"/>
                    <a:pt x="4382" y="1"/>
                  </a:cubicBezTo>
                  <a:lnTo>
                    <a:pt x="3715" y="1"/>
                  </a:lnTo>
                  <a:lnTo>
                    <a:pt x="3715" y="977"/>
                  </a:lnTo>
                  <a:cubicBezTo>
                    <a:pt x="3715" y="1167"/>
                    <a:pt x="3572" y="1334"/>
                    <a:pt x="3358" y="1334"/>
                  </a:cubicBezTo>
                  <a:cubicBezTo>
                    <a:pt x="3168" y="1334"/>
                    <a:pt x="3001" y="1167"/>
                    <a:pt x="3001" y="977"/>
                  </a:cubicBezTo>
                  <a:lnTo>
                    <a:pt x="3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18"/>
            <p:cNvSpPr/>
            <p:nvPr/>
          </p:nvSpPr>
          <p:spPr>
            <a:xfrm>
              <a:off x="3243848" y="3751348"/>
              <a:ext cx="214736" cy="140407"/>
            </a:xfrm>
            <a:custGeom>
              <a:avLst/>
              <a:gdLst/>
              <a:ahLst/>
              <a:cxnLst/>
              <a:rect l="l" t="t" r="r" b="b"/>
              <a:pathLst>
                <a:path w="6740" h="4407" extrusionOk="0">
                  <a:moveTo>
                    <a:pt x="1834" y="0"/>
                  </a:moveTo>
                  <a:cubicBezTo>
                    <a:pt x="1453" y="0"/>
                    <a:pt x="548" y="358"/>
                    <a:pt x="0" y="596"/>
                  </a:cubicBezTo>
                  <a:lnTo>
                    <a:pt x="0" y="3168"/>
                  </a:lnTo>
                  <a:cubicBezTo>
                    <a:pt x="0" y="3858"/>
                    <a:pt x="524" y="4406"/>
                    <a:pt x="1167" y="4406"/>
                  </a:cubicBezTo>
                  <a:lnTo>
                    <a:pt x="5573" y="4406"/>
                  </a:lnTo>
                  <a:cubicBezTo>
                    <a:pt x="6216" y="4406"/>
                    <a:pt x="6740" y="3858"/>
                    <a:pt x="6740" y="3168"/>
                  </a:cubicBezTo>
                  <a:lnTo>
                    <a:pt x="6740" y="2787"/>
                  </a:lnTo>
                  <a:cubicBezTo>
                    <a:pt x="6621" y="2810"/>
                    <a:pt x="6502" y="2834"/>
                    <a:pt x="6382" y="2834"/>
                  </a:cubicBezTo>
                  <a:cubicBezTo>
                    <a:pt x="5382" y="2834"/>
                    <a:pt x="4573" y="2025"/>
                    <a:pt x="4573" y="1024"/>
                  </a:cubicBezTo>
                  <a:cubicBezTo>
                    <a:pt x="4573" y="977"/>
                    <a:pt x="4573" y="929"/>
                    <a:pt x="4596" y="882"/>
                  </a:cubicBezTo>
                  <a:cubicBezTo>
                    <a:pt x="4168" y="810"/>
                    <a:pt x="3668" y="620"/>
                    <a:pt x="3191" y="429"/>
                  </a:cubicBezTo>
                  <a:cubicBezTo>
                    <a:pt x="2667" y="215"/>
                    <a:pt x="2167" y="0"/>
                    <a:pt x="1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18"/>
            <p:cNvSpPr/>
            <p:nvPr/>
          </p:nvSpPr>
          <p:spPr>
            <a:xfrm>
              <a:off x="3412291" y="3717194"/>
              <a:ext cx="69072" cy="100964"/>
            </a:xfrm>
            <a:custGeom>
              <a:avLst/>
              <a:gdLst/>
              <a:ahLst/>
              <a:cxnLst/>
              <a:rect l="l" t="t" r="r" b="b"/>
              <a:pathLst>
                <a:path w="2168" h="3169" extrusionOk="0">
                  <a:moveTo>
                    <a:pt x="1087" y="1"/>
                  </a:moveTo>
                  <a:cubicBezTo>
                    <a:pt x="1042" y="1"/>
                    <a:pt x="1000" y="25"/>
                    <a:pt x="976" y="72"/>
                  </a:cubicBezTo>
                  <a:cubicBezTo>
                    <a:pt x="476" y="834"/>
                    <a:pt x="0" y="1739"/>
                    <a:pt x="0" y="2096"/>
                  </a:cubicBezTo>
                  <a:cubicBezTo>
                    <a:pt x="0" y="2692"/>
                    <a:pt x="500" y="3168"/>
                    <a:pt x="1095" y="3168"/>
                  </a:cubicBezTo>
                  <a:cubicBezTo>
                    <a:pt x="1691" y="3168"/>
                    <a:pt x="2167" y="2692"/>
                    <a:pt x="2167" y="2096"/>
                  </a:cubicBezTo>
                  <a:cubicBezTo>
                    <a:pt x="2167" y="1739"/>
                    <a:pt x="1691" y="834"/>
                    <a:pt x="1215" y="72"/>
                  </a:cubicBezTo>
                  <a:cubicBezTo>
                    <a:pt x="1179" y="25"/>
                    <a:pt x="1131" y="1"/>
                    <a:pt x="10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5" name="Google Shape;4175;p118"/>
          <p:cNvGrpSpPr/>
          <p:nvPr/>
        </p:nvGrpSpPr>
        <p:grpSpPr>
          <a:xfrm>
            <a:off x="3986632" y="3501342"/>
            <a:ext cx="392292" cy="390412"/>
            <a:chOff x="3986632" y="3501342"/>
            <a:chExt cx="392292" cy="390412"/>
          </a:xfrm>
        </p:grpSpPr>
        <p:sp>
          <p:nvSpPr>
            <p:cNvPr id="4176" name="Google Shape;4176;p118"/>
            <p:cNvSpPr/>
            <p:nvPr/>
          </p:nvSpPr>
          <p:spPr>
            <a:xfrm>
              <a:off x="4027604" y="3543079"/>
              <a:ext cx="309584" cy="307322"/>
            </a:xfrm>
            <a:custGeom>
              <a:avLst/>
              <a:gdLst/>
              <a:ahLst/>
              <a:cxnLst/>
              <a:rect l="l" t="t" r="r" b="b"/>
              <a:pathLst>
                <a:path w="9717" h="9646" extrusionOk="0">
                  <a:moveTo>
                    <a:pt x="6572" y="1772"/>
                  </a:moveTo>
                  <a:cubicBezTo>
                    <a:pt x="6589" y="1772"/>
                    <a:pt x="6605" y="1772"/>
                    <a:pt x="6621" y="1775"/>
                  </a:cubicBezTo>
                  <a:cubicBezTo>
                    <a:pt x="7359" y="1894"/>
                    <a:pt x="7788" y="2322"/>
                    <a:pt x="7907" y="3060"/>
                  </a:cubicBezTo>
                  <a:cubicBezTo>
                    <a:pt x="7931" y="3251"/>
                    <a:pt x="7812" y="3442"/>
                    <a:pt x="7621" y="3465"/>
                  </a:cubicBezTo>
                  <a:lnTo>
                    <a:pt x="7550" y="3465"/>
                  </a:lnTo>
                  <a:cubicBezTo>
                    <a:pt x="7383" y="3465"/>
                    <a:pt x="7216" y="3346"/>
                    <a:pt x="7193" y="3180"/>
                  </a:cubicBezTo>
                  <a:cubicBezTo>
                    <a:pt x="7145" y="2751"/>
                    <a:pt x="6931" y="2537"/>
                    <a:pt x="6502" y="2489"/>
                  </a:cubicBezTo>
                  <a:cubicBezTo>
                    <a:pt x="6311" y="2441"/>
                    <a:pt x="6192" y="2275"/>
                    <a:pt x="6216" y="2060"/>
                  </a:cubicBezTo>
                  <a:cubicBezTo>
                    <a:pt x="6238" y="1886"/>
                    <a:pt x="6399" y="1772"/>
                    <a:pt x="6572" y="1772"/>
                  </a:cubicBezTo>
                  <a:close/>
                  <a:moveTo>
                    <a:pt x="2195" y="6171"/>
                  </a:moveTo>
                  <a:cubicBezTo>
                    <a:pt x="2358" y="6171"/>
                    <a:pt x="2504" y="6300"/>
                    <a:pt x="2525" y="6466"/>
                  </a:cubicBezTo>
                  <a:cubicBezTo>
                    <a:pt x="2596" y="6895"/>
                    <a:pt x="2787" y="7085"/>
                    <a:pt x="3216" y="7157"/>
                  </a:cubicBezTo>
                  <a:cubicBezTo>
                    <a:pt x="3406" y="7180"/>
                    <a:pt x="3549" y="7371"/>
                    <a:pt x="3501" y="7561"/>
                  </a:cubicBezTo>
                  <a:cubicBezTo>
                    <a:pt x="3477" y="7752"/>
                    <a:pt x="3335" y="7871"/>
                    <a:pt x="3144" y="7871"/>
                  </a:cubicBezTo>
                  <a:lnTo>
                    <a:pt x="3096" y="7871"/>
                  </a:lnTo>
                  <a:cubicBezTo>
                    <a:pt x="2382" y="7752"/>
                    <a:pt x="1930" y="7299"/>
                    <a:pt x="1810" y="6585"/>
                  </a:cubicBezTo>
                  <a:cubicBezTo>
                    <a:pt x="1787" y="6395"/>
                    <a:pt x="1930" y="6204"/>
                    <a:pt x="2120" y="6180"/>
                  </a:cubicBezTo>
                  <a:cubicBezTo>
                    <a:pt x="2145" y="6174"/>
                    <a:pt x="2170" y="6171"/>
                    <a:pt x="2195" y="6171"/>
                  </a:cubicBezTo>
                  <a:close/>
                  <a:moveTo>
                    <a:pt x="6228" y="0"/>
                  </a:moveTo>
                  <a:cubicBezTo>
                    <a:pt x="6139" y="0"/>
                    <a:pt x="6049" y="36"/>
                    <a:pt x="5978" y="108"/>
                  </a:cubicBezTo>
                  <a:lnTo>
                    <a:pt x="143" y="5942"/>
                  </a:lnTo>
                  <a:cubicBezTo>
                    <a:pt x="1" y="6085"/>
                    <a:pt x="1" y="6299"/>
                    <a:pt x="143" y="6442"/>
                  </a:cubicBezTo>
                  <a:lnTo>
                    <a:pt x="3239" y="9538"/>
                  </a:lnTo>
                  <a:cubicBezTo>
                    <a:pt x="3311" y="9609"/>
                    <a:pt x="3400" y="9645"/>
                    <a:pt x="3489" y="9645"/>
                  </a:cubicBezTo>
                  <a:cubicBezTo>
                    <a:pt x="3579" y="9645"/>
                    <a:pt x="3668" y="9609"/>
                    <a:pt x="3739" y="9538"/>
                  </a:cubicBezTo>
                  <a:lnTo>
                    <a:pt x="9574" y="3703"/>
                  </a:lnTo>
                  <a:cubicBezTo>
                    <a:pt x="9717" y="3561"/>
                    <a:pt x="9717" y="3346"/>
                    <a:pt x="9574" y="3203"/>
                  </a:cubicBezTo>
                  <a:lnTo>
                    <a:pt x="6478" y="108"/>
                  </a:lnTo>
                  <a:cubicBezTo>
                    <a:pt x="6407" y="36"/>
                    <a:pt x="6317" y="0"/>
                    <a:pt x="6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18"/>
            <p:cNvSpPr/>
            <p:nvPr/>
          </p:nvSpPr>
          <p:spPr>
            <a:xfrm>
              <a:off x="4242340" y="3501342"/>
              <a:ext cx="37181" cy="36830"/>
            </a:xfrm>
            <a:custGeom>
              <a:avLst/>
              <a:gdLst/>
              <a:ahLst/>
              <a:cxnLst/>
              <a:rect l="l" t="t" r="r" b="b"/>
              <a:pathLst>
                <a:path w="1167" h="1156" extrusionOk="0">
                  <a:moveTo>
                    <a:pt x="786" y="1"/>
                  </a:moveTo>
                  <a:cubicBezTo>
                    <a:pt x="691" y="1"/>
                    <a:pt x="595" y="36"/>
                    <a:pt x="524" y="108"/>
                  </a:cubicBezTo>
                  <a:lnTo>
                    <a:pt x="0" y="655"/>
                  </a:lnTo>
                  <a:lnTo>
                    <a:pt x="500" y="1156"/>
                  </a:lnTo>
                  <a:lnTo>
                    <a:pt x="1048" y="632"/>
                  </a:lnTo>
                  <a:cubicBezTo>
                    <a:pt x="1167" y="489"/>
                    <a:pt x="1167" y="251"/>
                    <a:pt x="1048" y="108"/>
                  </a:cubicBezTo>
                  <a:cubicBezTo>
                    <a:pt x="976" y="36"/>
                    <a:pt x="881" y="1"/>
                    <a:pt x="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18"/>
            <p:cNvSpPr/>
            <p:nvPr/>
          </p:nvSpPr>
          <p:spPr>
            <a:xfrm>
              <a:off x="4340947" y="3600554"/>
              <a:ext cx="37977" cy="36257"/>
            </a:xfrm>
            <a:custGeom>
              <a:avLst/>
              <a:gdLst/>
              <a:ahLst/>
              <a:cxnLst/>
              <a:rect l="l" t="t" r="r" b="b"/>
              <a:pathLst>
                <a:path w="1192" h="1138" extrusionOk="0">
                  <a:moveTo>
                    <a:pt x="787" y="0"/>
                  </a:moveTo>
                  <a:cubicBezTo>
                    <a:pt x="692" y="0"/>
                    <a:pt x="596" y="30"/>
                    <a:pt x="525" y="90"/>
                  </a:cubicBezTo>
                  <a:lnTo>
                    <a:pt x="1" y="637"/>
                  </a:lnTo>
                  <a:lnTo>
                    <a:pt x="263" y="899"/>
                  </a:lnTo>
                  <a:lnTo>
                    <a:pt x="501" y="1137"/>
                  </a:lnTo>
                  <a:lnTo>
                    <a:pt x="1049" y="614"/>
                  </a:lnTo>
                  <a:cubicBezTo>
                    <a:pt x="1192" y="471"/>
                    <a:pt x="1192" y="232"/>
                    <a:pt x="1049" y="90"/>
                  </a:cubicBezTo>
                  <a:cubicBezTo>
                    <a:pt x="977" y="30"/>
                    <a:pt x="882"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18"/>
            <p:cNvSpPr/>
            <p:nvPr/>
          </p:nvSpPr>
          <p:spPr>
            <a:xfrm>
              <a:off x="3986632" y="3756668"/>
              <a:ext cx="37212" cy="36448"/>
            </a:xfrm>
            <a:custGeom>
              <a:avLst/>
              <a:gdLst/>
              <a:ahLst/>
              <a:cxnLst/>
              <a:rect l="l" t="t" r="r" b="b"/>
              <a:pathLst>
                <a:path w="1168" h="1144" extrusionOk="0">
                  <a:moveTo>
                    <a:pt x="667" y="0"/>
                  </a:moveTo>
                  <a:lnTo>
                    <a:pt x="120" y="524"/>
                  </a:lnTo>
                  <a:cubicBezTo>
                    <a:pt x="1" y="667"/>
                    <a:pt x="1" y="881"/>
                    <a:pt x="120" y="1024"/>
                  </a:cubicBezTo>
                  <a:cubicBezTo>
                    <a:pt x="191" y="1096"/>
                    <a:pt x="286" y="1143"/>
                    <a:pt x="382" y="1143"/>
                  </a:cubicBezTo>
                  <a:cubicBezTo>
                    <a:pt x="477" y="1143"/>
                    <a:pt x="572" y="1096"/>
                    <a:pt x="644" y="1024"/>
                  </a:cubicBezTo>
                  <a:lnTo>
                    <a:pt x="1168" y="500"/>
                  </a:lnTo>
                  <a:lnTo>
                    <a:pt x="6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18"/>
            <p:cNvSpPr/>
            <p:nvPr/>
          </p:nvSpPr>
          <p:spPr>
            <a:xfrm>
              <a:off x="4085270" y="3855275"/>
              <a:ext cx="37212" cy="36480"/>
            </a:xfrm>
            <a:custGeom>
              <a:avLst/>
              <a:gdLst/>
              <a:ahLst/>
              <a:cxnLst/>
              <a:rect l="l" t="t" r="r" b="b"/>
              <a:pathLst>
                <a:path w="1168" h="1145" extrusionOk="0">
                  <a:moveTo>
                    <a:pt x="667" y="1"/>
                  </a:moveTo>
                  <a:lnTo>
                    <a:pt x="143" y="525"/>
                  </a:lnTo>
                  <a:cubicBezTo>
                    <a:pt x="0" y="668"/>
                    <a:pt x="0" y="906"/>
                    <a:pt x="143" y="1025"/>
                  </a:cubicBezTo>
                  <a:cubicBezTo>
                    <a:pt x="215" y="1096"/>
                    <a:pt x="286" y="1144"/>
                    <a:pt x="382" y="1144"/>
                  </a:cubicBezTo>
                  <a:cubicBezTo>
                    <a:pt x="477" y="1144"/>
                    <a:pt x="572" y="1096"/>
                    <a:pt x="643" y="1025"/>
                  </a:cubicBezTo>
                  <a:lnTo>
                    <a:pt x="1167" y="501"/>
                  </a:lnTo>
                  <a:lnTo>
                    <a:pt x="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1" name="Google Shape;4181;p118"/>
          <p:cNvGrpSpPr/>
          <p:nvPr/>
        </p:nvGrpSpPr>
        <p:grpSpPr>
          <a:xfrm>
            <a:off x="4699085" y="3558627"/>
            <a:ext cx="443874" cy="275462"/>
            <a:chOff x="4699085" y="3558627"/>
            <a:chExt cx="443874" cy="275462"/>
          </a:xfrm>
        </p:grpSpPr>
        <p:sp>
          <p:nvSpPr>
            <p:cNvPr id="4182" name="Google Shape;4182;p118"/>
            <p:cNvSpPr/>
            <p:nvPr/>
          </p:nvSpPr>
          <p:spPr>
            <a:xfrm>
              <a:off x="4733239" y="3758166"/>
              <a:ext cx="81944" cy="75922"/>
            </a:xfrm>
            <a:custGeom>
              <a:avLst/>
              <a:gdLst/>
              <a:ahLst/>
              <a:cxnLst/>
              <a:rect l="l" t="t" r="r" b="b"/>
              <a:pathLst>
                <a:path w="2572" h="2383" extrusionOk="0">
                  <a:moveTo>
                    <a:pt x="905" y="1"/>
                  </a:moveTo>
                  <a:cubicBezTo>
                    <a:pt x="881" y="25"/>
                    <a:pt x="881" y="72"/>
                    <a:pt x="881" y="120"/>
                  </a:cubicBezTo>
                  <a:cubicBezTo>
                    <a:pt x="881" y="191"/>
                    <a:pt x="905" y="263"/>
                    <a:pt x="929" y="334"/>
                  </a:cubicBezTo>
                  <a:lnTo>
                    <a:pt x="119" y="1787"/>
                  </a:lnTo>
                  <a:cubicBezTo>
                    <a:pt x="0" y="1977"/>
                    <a:pt x="71" y="2215"/>
                    <a:pt x="262" y="2335"/>
                  </a:cubicBezTo>
                  <a:cubicBezTo>
                    <a:pt x="333" y="2358"/>
                    <a:pt x="405" y="2382"/>
                    <a:pt x="476" y="2382"/>
                  </a:cubicBezTo>
                  <a:cubicBezTo>
                    <a:pt x="619" y="2382"/>
                    <a:pt x="738" y="2311"/>
                    <a:pt x="834" y="2192"/>
                  </a:cubicBezTo>
                  <a:lnTo>
                    <a:pt x="1286" y="1358"/>
                  </a:lnTo>
                  <a:lnTo>
                    <a:pt x="1762" y="2192"/>
                  </a:lnTo>
                  <a:cubicBezTo>
                    <a:pt x="1834" y="2311"/>
                    <a:pt x="1977" y="2382"/>
                    <a:pt x="2120" y="2382"/>
                  </a:cubicBezTo>
                  <a:cubicBezTo>
                    <a:pt x="2167" y="2382"/>
                    <a:pt x="2239" y="2358"/>
                    <a:pt x="2310" y="2335"/>
                  </a:cubicBezTo>
                  <a:cubicBezTo>
                    <a:pt x="2501" y="2215"/>
                    <a:pt x="2572" y="1977"/>
                    <a:pt x="2477" y="1787"/>
                  </a:cubicBezTo>
                  <a:lnTo>
                    <a:pt x="1643" y="334"/>
                  </a:lnTo>
                  <a:cubicBezTo>
                    <a:pt x="1667" y="263"/>
                    <a:pt x="1691" y="191"/>
                    <a:pt x="1691" y="120"/>
                  </a:cubicBezTo>
                  <a:cubicBezTo>
                    <a:pt x="1691" y="72"/>
                    <a:pt x="1691" y="25"/>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18"/>
            <p:cNvSpPr/>
            <p:nvPr/>
          </p:nvSpPr>
          <p:spPr>
            <a:xfrm>
              <a:off x="4757516" y="3640571"/>
              <a:ext cx="33389" cy="38742"/>
            </a:xfrm>
            <a:custGeom>
              <a:avLst/>
              <a:gdLst/>
              <a:ahLst/>
              <a:cxnLst/>
              <a:rect l="l" t="t" r="r" b="b"/>
              <a:pathLst>
                <a:path w="1048" h="1216" extrusionOk="0">
                  <a:moveTo>
                    <a:pt x="0" y="0"/>
                  </a:moveTo>
                  <a:lnTo>
                    <a:pt x="0" y="1215"/>
                  </a:lnTo>
                  <a:lnTo>
                    <a:pt x="1048" y="1215"/>
                  </a:lnTo>
                  <a:lnTo>
                    <a:pt x="10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18"/>
            <p:cNvSpPr/>
            <p:nvPr/>
          </p:nvSpPr>
          <p:spPr>
            <a:xfrm>
              <a:off x="4757516" y="3587460"/>
              <a:ext cx="33389" cy="27336"/>
            </a:xfrm>
            <a:custGeom>
              <a:avLst/>
              <a:gdLst/>
              <a:ahLst/>
              <a:cxnLst/>
              <a:rect l="l" t="t" r="r" b="b"/>
              <a:pathLst>
                <a:path w="1048" h="858" extrusionOk="0">
                  <a:moveTo>
                    <a:pt x="405" y="0"/>
                  </a:moveTo>
                  <a:cubicBezTo>
                    <a:pt x="191" y="0"/>
                    <a:pt x="0" y="191"/>
                    <a:pt x="0" y="405"/>
                  </a:cubicBezTo>
                  <a:lnTo>
                    <a:pt x="0" y="858"/>
                  </a:lnTo>
                  <a:lnTo>
                    <a:pt x="1048" y="858"/>
                  </a:lnTo>
                  <a:lnTo>
                    <a:pt x="1048" y="405"/>
                  </a:lnTo>
                  <a:cubicBezTo>
                    <a:pt x="1048" y="191"/>
                    <a:pt x="857" y="0"/>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18"/>
            <p:cNvSpPr/>
            <p:nvPr/>
          </p:nvSpPr>
          <p:spPr>
            <a:xfrm>
              <a:off x="4757516" y="3705055"/>
              <a:ext cx="33389" cy="26603"/>
            </a:xfrm>
            <a:custGeom>
              <a:avLst/>
              <a:gdLst/>
              <a:ahLst/>
              <a:cxnLst/>
              <a:rect l="l" t="t" r="r" b="b"/>
              <a:pathLst>
                <a:path w="1048" h="835" extrusionOk="0">
                  <a:moveTo>
                    <a:pt x="0" y="1"/>
                  </a:moveTo>
                  <a:lnTo>
                    <a:pt x="0" y="429"/>
                  </a:lnTo>
                  <a:cubicBezTo>
                    <a:pt x="0" y="668"/>
                    <a:pt x="191" y="834"/>
                    <a:pt x="405" y="834"/>
                  </a:cubicBezTo>
                  <a:lnTo>
                    <a:pt x="619" y="834"/>
                  </a:lnTo>
                  <a:cubicBezTo>
                    <a:pt x="857" y="834"/>
                    <a:pt x="1048" y="668"/>
                    <a:pt x="1048" y="429"/>
                  </a:cubicBezTo>
                  <a:lnTo>
                    <a:pt x="1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18"/>
            <p:cNvSpPr/>
            <p:nvPr/>
          </p:nvSpPr>
          <p:spPr>
            <a:xfrm>
              <a:off x="4699085" y="3629961"/>
              <a:ext cx="32657" cy="75891"/>
            </a:xfrm>
            <a:custGeom>
              <a:avLst/>
              <a:gdLst/>
              <a:ahLst/>
              <a:cxnLst/>
              <a:rect l="l" t="t" r="r" b="b"/>
              <a:pathLst>
                <a:path w="1025" h="2382" extrusionOk="0">
                  <a:moveTo>
                    <a:pt x="0" y="0"/>
                  </a:moveTo>
                  <a:lnTo>
                    <a:pt x="0" y="2382"/>
                  </a:lnTo>
                  <a:lnTo>
                    <a:pt x="1024" y="2382"/>
                  </a:lnTo>
                  <a:lnTo>
                    <a:pt x="10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18"/>
            <p:cNvSpPr/>
            <p:nvPr/>
          </p:nvSpPr>
          <p:spPr>
            <a:xfrm>
              <a:off x="4816680" y="3558627"/>
              <a:ext cx="326278" cy="167169"/>
            </a:xfrm>
            <a:custGeom>
              <a:avLst/>
              <a:gdLst/>
              <a:ahLst/>
              <a:cxnLst/>
              <a:rect l="l" t="t" r="r" b="b"/>
              <a:pathLst>
                <a:path w="10241" h="5247" extrusionOk="0">
                  <a:moveTo>
                    <a:pt x="7621" y="1"/>
                  </a:moveTo>
                  <a:cubicBezTo>
                    <a:pt x="7050" y="1"/>
                    <a:pt x="6597" y="1"/>
                    <a:pt x="6597" y="644"/>
                  </a:cubicBezTo>
                  <a:cubicBezTo>
                    <a:pt x="6597" y="739"/>
                    <a:pt x="6669" y="810"/>
                    <a:pt x="6740" y="810"/>
                  </a:cubicBezTo>
                  <a:lnTo>
                    <a:pt x="6931" y="810"/>
                  </a:lnTo>
                  <a:cubicBezTo>
                    <a:pt x="7004" y="805"/>
                    <a:pt x="7079" y="802"/>
                    <a:pt x="7156" y="802"/>
                  </a:cubicBezTo>
                  <a:cubicBezTo>
                    <a:pt x="8070" y="802"/>
                    <a:pt x="9147" y="1206"/>
                    <a:pt x="9169" y="2239"/>
                  </a:cubicBezTo>
                  <a:cubicBezTo>
                    <a:pt x="9193" y="2715"/>
                    <a:pt x="9074" y="3120"/>
                    <a:pt x="8788" y="3406"/>
                  </a:cubicBezTo>
                  <a:cubicBezTo>
                    <a:pt x="8645" y="3573"/>
                    <a:pt x="8526" y="3668"/>
                    <a:pt x="8312" y="3716"/>
                  </a:cubicBezTo>
                  <a:cubicBezTo>
                    <a:pt x="7803" y="3885"/>
                    <a:pt x="6986" y="3915"/>
                    <a:pt x="6311" y="3915"/>
                  </a:cubicBezTo>
                  <a:cubicBezTo>
                    <a:pt x="5942" y="3915"/>
                    <a:pt x="5617" y="3906"/>
                    <a:pt x="5407" y="3906"/>
                  </a:cubicBezTo>
                  <a:cubicBezTo>
                    <a:pt x="5392" y="3907"/>
                    <a:pt x="5377" y="3908"/>
                    <a:pt x="5363" y="3908"/>
                  </a:cubicBezTo>
                  <a:cubicBezTo>
                    <a:pt x="5134" y="3908"/>
                    <a:pt x="5049" y="3726"/>
                    <a:pt x="5049" y="3501"/>
                  </a:cubicBezTo>
                  <a:cubicBezTo>
                    <a:pt x="5049" y="3477"/>
                    <a:pt x="5049" y="3430"/>
                    <a:pt x="5049" y="3406"/>
                  </a:cubicBezTo>
                  <a:cubicBezTo>
                    <a:pt x="5073" y="3215"/>
                    <a:pt x="5168" y="3096"/>
                    <a:pt x="5383" y="3096"/>
                  </a:cubicBezTo>
                  <a:cubicBezTo>
                    <a:pt x="5478" y="3096"/>
                    <a:pt x="5768" y="3100"/>
                    <a:pt x="6120" y="3100"/>
                  </a:cubicBezTo>
                  <a:cubicBezTo>
                    <a:pt x="6650" y="3100"/>
                    <a:pt x="7321" y="3092"/>
                    <a:pt x="7693" y="3049"/>
                  </a:cubicBezTo>
                  <a:cubicBezTo>
                    <a:pt x="8217" y="3025"/>
                    <a:pt x="8360" y="2715"/>
                    <a:pt x="8336" y="2287"/>
                  </a:cubicBezTo>
                  <a:cubicBezTo>
                    <a:pt x="8312" y="1715"/>
                    <a:pt x="7669" y="1620"/>
                    <a:pt x="6931" y="1620"/>
                  </a:cubicBezTo>
                  <a:cubicBezTo>
                    <a:pt x="6931" y="1620"/>
                    <a:pt x="6192" y="1635"/>
                    <a:pt x="5545" y="1635"/>
                  </a:cubicBezTo>
                  <a:cubicBezTo>
                    <a:pt x="5060" y="1635"/>
                    <a:pt x="4627" y="1627"/>
                    <a:pt x="4597" y="1596"/>
                  </a:cubicBezTo>
                  <a:cubicBezTo>
                    <a:pt x="4198" y="1267"/>
                    <a:pt x="3567" y="1066"/>
                    <a:pt x="2919" y="1066"/>
                  </a:cubicBezTo>
                  <a:cubicBezTo>
                    <a:pt x="2253" y="1066"/>
                    <a:pt x="1567" y="1279"/>
                    <a:pt x="1096" y="1787"/>
                  </a:cubicBezTo>
                  <a:cubicBezTo>
                    <a:pt x="1001" y="1906"/>
                    <a:pt x="763" y="2215"/>
                    <a:pt x="620" y="2215"/>
                  </a:cubicBezTo>
                  <a:lnTo>
                    <a:pt x="1" y="2215"/>
                  </a:lnTo>
                  <a:lnTo>
                    <a:pt x="1" y="4621"/>
                  </a:lnTo>
                  <a:lnTo>
                    <a:pt x="882" y="4621"/>
                  </a:lnTo>
                  <a:lnTo>
                    <a:pt x="5526" y="5168"/>
                  </a:lnTo>
                  <a:cubicBezTo>
                    <a:pt x="5862" y="5223"/>
                    <a:pt x="6195" y="5246"/>
                    <a:pt x="6532" y="5246"/>
                  </a:cubicBezTo>
                  <a:cubicBezTo>
                    <a:pt x="7076" y="5246"/>
                    <a:pt x="7628" y="5185"/>
                    <a:pt x="8217" y="5097"/>
                  </a:cubicBezTo>
                  <a:cubicBezTo>
                    <a:pt x="8479" y="5049"/>
                    <a:pt x="9145" y="4906"/>
                    <a:pt x="9336" y="4811"/>
                  </a:cubicBezTo>
                  <a:cubicBezTo>
                    <a:pt x="10098" y="4430"/>
                    <a:pt x="10241" y="3120"/>
                    <a:pt x="10241" y="2501"/>
                  </a:cubicBezTo>
                  <a:cubicBezTo>
                    <a:pt x="10217" y="2025"/>
                    <a:pt x="10169" y="1596"/>
                    <a:pt x="10098" y="1287"/>
                  </a:cubicBezTo>
                  <a:cubicBezTo>
                    <a:pt x="9860" y="215"/>
                    <a:pt x="8574" y="24"/>
                    <a:pt x="7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118"/>
          <p:cNvGrpSpPr/>
          <p:nvPr/>
        </p:nvGrpSpPr>
        <p:grpSpPr>
          <a:xfrm>
            <a:off x="5459328" y="3499080"/>
            <a:ext cx="403666" cy="394937"/>
            <a:chOff x="5459328" y="3499080"/>
            <a:chExt cx="403666" cy="394937"/>
          </a:xfrm>
        </p:grpSpPr>
        <p:sp>
          <p:nvSpPr>
            <p:cNvPr id="4189" name="Google Shape;4189;p118"/>
            <p:cNvSpPr/>
            <p:nvPr/>
          </p:nvSpPr>
          <p:spPr>
            <a:xfrm>
              <a:off x="5465413" y="3499463"/>
              <a:ext cx="394554" cy="394554"/>
            </a:xfrm>
            <a:custGeom>
              <a:avLst/>
              <a:gdLst/>
              <a:ahLst/>
              <a:cxnLst/>
              <a:rect l="l" t="t" r="r" b="b"/>
              <a:pathLst>
                <a:path w="12384" h="12384" extrusionOk="0">
                  <a:moveTo>
                    <a:pt x="8055" y="2382"/>
                  </a:moveTo>
                  <a:cubicBezTo>
                    <a:pt x="8408" y="2382"/>
                    <a:pt x="8936" y="2482"/>
                    <a:pt x="9431" y="2977"/>
                  </a:cubicBezTo>
                  <a:cubicBezTo>
                    <a:pt x="10240" y="3787"/>
                    <a:pt x="9978" y="4715"/>
                    <a:pt x="9978" y="4763"/>
                  </a:cubicBezTo>
                  <a:cubicBezTo>
                    <a:pt x="9934" y="4914"/>
                    <a:pt x="9794" y="4978"/>
                    <a:pt x="9642" y="4978"/>
                  </a:cubicBezTo>
                  <a:cubicBezTo>
                    <a:pt x="9385" y="4978"/>
                    <a:pt x="9094" y="4794"/>
                    <a:pt x="9169" y="4525"/>
                  </a:cubicBezTo>
                  <a:cubicBezTo>
                    <a:pt x="9192" y="4525"/>
                    <a:pt x="9311" y="4025"/>
                    <a:pt x="8835" y="3548"/>
                  </a:cubicBezTo>
                  <a:cubicBezTo>
                    <a:pt x="8523" y="3252"/>
                    <a:pt x="8211" y="3201"/>
                    <a:pt x="8033" y="3201"/>
                  </a:cubicBezTo>
                  <a:cubicBezTo>
                    <a:pt x="7939" y="3201"/>
                    <a:pt x="7883" y="3215"/>
                    <a:pt x="7883" y="3215"/>
                  </a:cubicBezTo>
                  <a:cubicBezTo>
                    <a:pt x="7840" y="3229"/>
                    <a:pt x="7797" y="3236"/>
                    <a:pt x="7754" y="3236"/>
                  </a:cubicBezTo>
                  <a:cubicBezTo>
                    <a:pt x="7581" y="3236"/>
                    <a:pt x="7416" y="3125"/>
                    <a:pt x="7359" y="2953"/>
                  </a:cubicBezTo>
                  <a:cubicBezTo>
                    <a:pt x="7287" y="2739"/>
                    <a:pt x="7430" y="2501"/>
                    <a:pt x="7644" y="2429"/>
                  </a:cubicBezTo>
                  <a:cubicBezTo>
                    <a:pt x="7654" y="2429"/>
                    <a:pt x="7814" y="2382"/>
                    <a:pt x="8055" y="2382"/>
                  </a:cubicBezTo>
                  <a:close/>
                  <a:moveTo>
                    <a:pt x="7588" y="4376"/>
                  </a:moveTo>
                  <a:cubicBezTo>
                    <a:pt x="7692" y="4376"/>
                    <a:pt x="7799" y="4418"/>
                    <a:pt x="7883" y="4501"/>
                  </a:cubicBezTo>
                  <a:cubicBezTo>
                    <a:pt x="8049" y="4668"/>
                    <a:pt x="8049" y="4930"/>
                    <a:pt x="7883" y="5072"/>
                  </a:cubicBezTo>
                  <a:cubicBezTo>
                    <a:pt x="7799" y="5156"/>
                    <a:pt x="7692" y="5198"/>
                    <a:pt x="7588" y="5198"/>
                  </a:cubicBezTo>
                  <a:cubicBezTo>
                    <a:pt x="7484" y="5198"/>
                    <a:pt x="7383" y="5156"/>
                    <a:pt x="7311" y="5072"/>
                  </a:cubicBezTo>
                  <a:cubicBezTo>
                    <a:pt x="7144" y="4930"/>
                    <a:pt x="7144" y="4668"/>
                    <a:pt x="7311" y="4501"/>
                  </a:cubicBezTo>
                  <a:cubicBezTo>
                    <a:pt x="7383" y="4418"/>
                    <a:pt x="7484" y="4376"/>
                    <a:pt x="7588" y="4376"/>
                  </a:cubicBezTo>
                  <a:close/>
                  <a:moveTo>
                    <a:pt x="6201" y="5781"/>
                  </a:moveTo>
                  <a:cubicBezTo>
                    <a:pt x="6305" y="5781"/>
                    <a:pt x="6406" y="5823"/>
                    <a:pt x="6478" y="5906"/>
                  </a:cubicBezTo>
                  <a:cubicBezTo>
                    <a:pt x="6644" y="6049"/>
                    <a:pt x="6644" y="6311"/>
                    <a:pt x="6478" y="6478"/>
                  </a:cubicBezTo>
                  <a:cubicBezTo>
                    <a:pt x="6406" y="6561"/>
                    <a:pt x="6305" y="6603"/>
                    <a:pt x="6201" y="6603"/>
                  </a:cubicBezTo>
                  <a:cubicBezTo>
                    <a:pt x="6097" y="6603"/>
                    <a:pt x="5989" y="6561"/>
                    <a:pt x="5906" y="6478"/>
                  </a:cubicBezTo>
                  <a:cubicBezTo>
                    <a:pt x="5739" y="6311"/>
                    <a:pt x="5739" y="6049"/>
                    <a:pt x="5906" y="5906"/>
                  </a:cubicBezTo>
                  <a:cubicBezTo>
                    <a:pt x="5989" y="5823"/>
                    <a:pt x="6097" y="5781"/>
                    <a:pt x="6201" y="5781"/>
                  </a:cubicBezTo>
                  <a:close/>
                  <a:moveTo>
                    <a:pt x="4799" y="7180"/>
                  </a:moveTo>
                  <a:cubicBezTo>
                    <a:pt x="4906" y="7180"/>
                    <a:pt x="5013" y="7216"/>
                    <a:pt x="5096" y="7287"/>
                  </a:cubicBezTo>
                  <a:cubicBezTo>
                    <a:pt x="5239" y="7454"/>
                    <a:pt x="5239" y="7716"/>
                    <a:pt x="5096" y="7883"/>
                  </a:cubicBezTo>
                  <a:cubicBezTo>
                    <a:pt x="5013" y="7954"/>
                    <a:pt x="4906" y="7990"/>
                    <a:pt x="4799" y="7990"/>
                  </a:cubicBezTo>
                  <a:cubicBezTo>
                    <a:pt x="4691" y="7990"/>
                    <a:pt x="4584" y="7954"/>
                    <a:pt x="4501" y="7883"/>
                  </a:cubicBezTo>
                  <a:cubicBezTo>
                    <a:pt x="4358" y="7716"/>
                    <a:pt x="4358" y="7454"/>
                    <a:pt x="4501" y="7287"/>
                  </a:cubicBezTo>
                  <a:cubicBezTo>
                    <a:pt x="4584" y="7216"/>
                    <a:pt x="4691" y="7180"/>
                    <a:pt x="4799" y="7180"/>
                  </a:cubicBezTo>
                  <a:close/>
                  <a:moveTo>
                    <a:pt x="2831" y="7315"/>
                  </a:moveTo>
                  <a:cubicBezTo>
                    <a:pt x="3078" y="7315"/>
                    <a:pt x="3324" y="7532"/>
                    <a:pt x="3239" y="7859"/>
                  </a:cubicBezTo>
                  <a:cubicBezTo>
                    <a:pt x="3215" y="7883"/>
                    <a:pt x="3096" y="8359"/>
                    <a:pt x="3572" y="8835"/>
                  </a:cubicBezTo>
                  <a:cubicBezTo>
                    <a:pt x="3869" y="9132"/>
                    <a:pt x="4186" y="9183"/>
                    <a:pt x="4376" y="9183"/>
                  </a:cubicBezTo>
                  <a:cubicBezTo>
                    <a:pt x="4476" y="9183"/>
                    <a:pt x="4540" y="9169"/>
                    <a:pt x="4549" y="9169"/>
                  </a:cubicBezTo>
                  <a:lnTo>
                    <a:pt x="4525" y="9169"/>
                  </a:lnTo>
                  <a:cubicBezTo>
                    <a:pt x="4579" y="9153"/>
                    <a:pt x="4631" y="9145"/>
                    <a:pt x="4679" y="9145"/>
                  </a:cubicBezTo>
                  <a:cubicBezTo>
                    <a:pt x="5138" y="9145"/>
                    <a:pt x="5302" y="9804"/>
                    <a:pt x="4763" y="9954"/>
                  </a:cubicBezTo>
                  <a:cubicBezTo>
                    <a:pt x="4763" y="9954"/>
                    <a:pt x="4596" y="10002"/>
                    <a:pt x="4358" y="10002"/>
                  </a:cubicBezTo>
                  <a:cubicBezTo>
                    <a:pt x="4001" y="10002"/>
                    <a:pt x="3477" y="9907"/>
                    <a:pt x="2977" y="9407"/>
                  </a:cubicBezTo>
                  <a:cubicBezTo>
                    <a:pt x="2167" y="8597"/>
                    <a:pt x="2429" y="7668"/>
                    <a:pt x="2429" y="7644"/>
                  </a:cubicBezTo>
                  <a:cubicBezTo>
                    <a:pt x="2496" y="7414"/>
                    <a:pt x="2664" y="7315"/>
                    <a:pt x="2831" y="7315"/>
                  </a:cubicBezTo>
                  <a:close/>
                  <a:moveTo>
                    <a:pt x="9550" y="0"/>
                  </a:moveTo>
                  <a:cubicBezTo>
                    <a:pt x="9050" y="0"/>
                    <a:pt x="8573" y="191"/>
                    <a:pt x="8240" y="524"/>
                  </a:cubicBezTo>
                  <a:lnTo>
                    <a:pt x="548" y="8216"/>
                  </a:lnTo>
                  <a:cubicBezTo>
                    <a:pt x="191" y="8573"/>
                    <a:pt x="0" y="9049"/>
                    <a:pt x="0" y="9526"/>
                  </a:cubicBezTo>
                  <a:cubicBezTo>
                    <a:pt x="0" y="10026"/>
                    <a:pt x="191" y="10502"/>
                    <a:pt x="548" y="10836"/>
                  </a:cubicBezTo>
                  <a:lnTo>
                    <a:pt x="1548" y="11836"/>
                  </a:lnTo>
                  <a:cubicBezTo>
                    <a:pt x="1881" y="12193"/>
                    <a:pt x="2358" y="12383"/>
                    <a:pt x="2858" y="12383"/>
                  </a:cubicBezTo>
                  <a:cubicBezTo>
                    <a:pt x="3334" y="12383"/>
                    <a:pt x="3810" y="12193"/>
                    <a:pt x="4168" y="11836"/>
                  </a:cubicBezTo>
                  <a:lnTo>
                    <a:pt x="11860" y="4144"/>
                  </a:lnTo>
                  <a:cubicBezTo>
                    <a:pt x="12193" y="3810"/>
                    <a:pt x="12384" y="3334"/>
                    <a:pt x="12384" y="2834"/>
                  </a:cubicBezTo>
                  <a:cubicBezTo>
                    <a:pt x="12384" y="2358"/>
                    <a:pt x="12193" y="1881"/>
                    <a:pt x="11860" y="1524"/>
                  </a:cubicBezTo>
                  <a:lnTo>
                    <a:pt x="10859" y="524"/>
                  </a:lnTo>
                  <a:cubicBezTo>
                    <a:pt x="10502" y="191"/>
                    <a:pt x="10050" y="0"/>
                    <a:pt x="9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18"/>
            <p:cNvSpPr/>
            <p:nvPr/>
          </p:nvSpPr>
          <p:spPr>
            <a:xfrm>
              <a:off x="5679353" y="3712638"/>
              <a:ext cx="183641" cy="180997"/>
            </a:xfrm>
            <a:custGeom>
              <a:avLst/>
              <a:gdLst/>
              <a:ahLst/>
              <a:cxnLst/>
              <a:rect l="l" t="t" r="r" b="b"/>
              <a:pathLst>
                <a:path w="5764" h="5681" extrusionOk="0">
                  <a:moveTo>
                    <a:pt x="3621" y="1"/>
                  </a:moveTo>
                  <a:lnTo>
                    <a:pt x="1" y="3621"/>
                  </a:lnTo>
                  <a:lnTo>
                    <a:pt x="1525" y="5145"/>
                  </a:lnTo>
                  <a:cubicBezTo>
                    <a:pt x="1870" y="5502"/>
                    <a:pt x="2352" y="5681"/>
                    <a:pt x="2835" y="5681"/>
                  </a:cubicBezTo>
                  <a:cubicBezTo>
                    <a:pt x="3317" y="5681"/>
                    <a:pt x="3799" y="5502"/>
                    <a:pt x="4144" y="5145"/>
                  </a:cubicBezTo>
                  <a:cubicBezTo>
                    <a:pt x="4716" y="4549"/>
                    <a:pt x="5764" y="3787"/>
                    <a:pt x="5669" y="2835"/>
                  </a:cubicBezTo>
                  <a:cubicBezTo>
                    <a:pt x="5669" y="2358"/>
                    <a:pt x="5478" y="1882"/>
                    <a:pt x="5145" y="1525"/>
                  </a:cubicBezTo>
                  <a:lnTo>
                    <a:pt x="3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18"/>
            <p:cNvSpPr/>
            <p:nvPr/>
          </p:nvSpPr>
          <p:spPr>
            <a:xfrm>
              <a:off x="5459328" y="3499080"/>
              <a:ext cx="187432" cy="180965"/>
            </a:xfrm>
            <a:custGeom>
              <a:avLst/>
              <a:gdLst/>
              <a:ahLst/>
              <a:cxnLst/>
              <a:rect l="l" t="t" r="r" b="b"/>
              <a:pathLst>
                <a:path w="5883" h="5680" extrusionOk="0">
                  <a:moveTo>
                    <a:pt x="3049" y="0"/>
                  </a:moveTo>
                  <a:cubicBezTo>
                    <a:pt x="2567" y="0"/>
                    <a:pt x="2084" y="179"/>
                    <a:pt x="1739" y="536"/>
                  </a:cubicBezTo>
                  <a:lnTo>
                    <a:pt x="739" y="1536"/>
                  </a:lnTo>
                  <a:cubicBezTo>
                    <a:pt x="1" y="2274"/>
                    <a:pt x="1" y="3441"/>
                    <a:pt x="739" y="4156"/>
                  </a:cubicBezTo>
                  <a:lnTo>
                    <a:pt x="2263" y="5680"/>
                  </a:lnTo>
                  <a:lnTo>
                    <a:pt x="5883" y="2060"/>
                  </a:lnTo>
                  <a:lnTo>
                    <a:pt x="4359" y="536"/>
                  </a:lnTo>
                  <a:cubicBezTo>
                    <a:pt x="4013" y="179"/>
                    <a:pt x="3531"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118"/>
          <p:cNvGrpSpPr/>
          <p:nvPr/>
        </p:nvGrpSpPr>
        <p:grpSpPr>
          <a:xfrm>
            <a:off x="6263570" y="3512334"/>
            <a:ext cx="174561" cy="368779"/>
            <a:chOff x="6263570" y="3512334"/>
            <a:chExt cx="174561" cy="368779"/>
          </a:xfrm>
        </p:grpSpPr>
        <p:sp>
          <p:nvSpPr>
            <p:cNvPr id="4193" name="Google Shape;4193;p118"/>
            <p:cNvSpPr/>
            <p:nvPr/>
          </p:nvSpPr>
          <p:spPr>
            <a:xfrm>
              <a:off x="6263570" y="3657265"/>
              <a:ext cx="174561" cy="43266"/>
            </a:xfrm>
            <a:custGeom>
              <a:avLst/>
              <a:gdLst/>
              <a:ahLst/>
              <a:cxnLst/>
              <a:rect l="l" t="t" r="r" b="b"/>
              <a:pathLst>
                <a:path w="5479" h="1358" extrusionOk="0">
                  <a:moveTo>
                    <a:pt x="334" y="0"/>
                  </a:moveTo>
                  <a:cubicBezTo>
                    <a:pt x="144" y="0"/>
                    <a:pt x="1" y="143"/>
                    <a:pt x="1" y="334"/>
                  </a:cubicBezTo>
                  <a:lnTo>
                    <a:pt x="1" y="1358"/>
                  </a:lnTo>
                  <a:lnTo>
                    <a:pt x="5478" y="1358"/>
                  </a:lnTo>
                  <a:lnTo>
                    <a:pt x="5478" y="334"/>
                  </a:lnTo>
                  <a:cubicBezTo>
                    <a:pt x="5478" y="143"/>
                    <a:pt x="5335" y="0"/>
                    <a:pt x="5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18"/>
            <p:cNvSpPr/>
            <p:nvPr/>
          </p:nvSpPr>
          <p:spPr>
            <a:xfrm>
              <a:off x="6263570" y="3722515"/>
              <a:ext cx="174561" cy="158599"/>
            </a:xfrm>
            <a:custGeom>
              <a:avLst/>
              <a:gdLst/>
              <a:ahLst/>
              <a:cxnLst/>
              <a:rect l="l" t="t" r="r" b="b"/>
              <a:pathLst>
                <a:path w="5479" h="4978" extrusionOk="0">
                  <a:moveTo>
                    <a:pt x="3906" y="667"/>
                  </a:moveTo>
                  <a:cubicBezTo>
                    <a:pt x="4073" y="667"/>
                    <a:pt x="4240" y="810"/>
                    <a:pt x="4240" y="1001"/>
                  </a:cubicBezTo>
                  <a:cubicBezTo>
                    <a:pt x="4240" y="1191"/>
                    <a:pt x="4073" y="1334"/>
                    <a:pt x="3906" y="1334"/>
                  </a:cubicBezTo>
                  <a:lnTo>
                    <a:pt x="1573" y="1334"/>
                  </a:lnTo>
                  <a:cubicBezTo>
                    <a:pt x="1382" y="1334"/>
                    <a:pt x="1239" y="1191"/>
                    <a:pt x="1239" y="1001"/>
                  </a:cubicBezTo>
                  <a:cubicBezTo>
                    <a:pt x="1239" y="810"/>
                    <a:pt x="1382" y="667"/>
                    <a:pt x="1573" y="667"/>
                  </a:cubicBezTo>
                  <a:close/>
                  <a:moveTo>
                    <a:pt x="2740" y="2287"/>
                  </a:moveTo>
                  <a:cubicBezTo>
                    <a:pt x="2930" y="2287"/>
                    <a:pt x="3073" y="2430"/>
                    <a:pt x="3073" y="2620"/>
                  </a:cubicBezTo>
                  <a:lnTo>
                    <a:pt x="3073" y="2953"/>
                  </a:lnTo>
                  <a:lnTo>
                    <a:pt x="3406" y="2953"/>
                  </a:lnTo>
                  <a:cubicBezTo>
                    <a:pt x="3597" y="2953"/>
                    <a:pt x="3764" y="3096"/>
                    <a:pt x="3764" y="3287"/>
                  </a:cubicBezTo>
                  <a:cubicBezTo>
                    <a:pt x="3764" y="3477"/>
                    <a:pt x="3597" y="3644"/>
                    <a:pt x="3406" y="3644"/>
                  </a:cubicBezTo>
                  <a:lnTo>
                    <a:pt x="3073" y="3644"/>
                  </a:lnTo>
                  <a:lnTo>
                    <a:pt x="3073" y="3977"/>
                  </a:lnTo>
                  <a:cubicBezTo>
                    <a:pt x="3073" y="4168"/>
                    <a:pt x="2930" y="4311"/>
                    <a:pt x="2740" y="4311"/>
                  </a:cubicBezTo>
                  <a:cubicBezTo>
                    <a:pt x="2549" y="4311"/>
                    <a:pt x="2406" y="4168"/>
                    <a:pt x="2406" y="3977"/>
                  </a:cubicBezTo>
                  <a:lnTo>
                    <a:pt x="2406" y="3644"/>
                  </a:lnTo>
                  <a:lnTo>
                    <a:pt x="2049" y="3644"/>
                  </a:lnTo>
                  <a:cubicBezTo>
                    <a:pt x="1882" y="3644"/>
                    <a:pt x="1716" y="3477"/>
                    <a:pt x="1716" y="3287"/>
                  </a:cubicBezTo>
                  <a:cubicBezTo>
                    <a:pt x="1716" y="3096"/>
                    <a:pt x="1882" y="2953"/>
                    <a:pt x="2049" y="2953"/>
                  </a:cubicBezTo>
                  <a:lnTo>
                    <a:pt x="2406" y="2953"/>
                  </a:lnTo>
                  <a:lnTo>
                    <a:pt x="2406" y="2620"/>
                  </a:lnTo>
                  <a:cubicBezTo>
                    <a:pt x="2406" y="2430"/>
                    <a:pt x="2549" y="2287"/>
                    <a:pt x="2740" y="2287"/>
                  </a:cubicBezTo>
                  <a:close/>
                  <a:moveTo>
                    <a:pt x="1" y="0"/>
                  </a:moveTo>
                  <a:lnTo>
                    <a:pt x="1" y="4644"/>
                  </a:lnTo>
                  <a:cubicBezTo>
                    <a:pt x="1" y="4811"/>
                    <a:pt x="144" y="4978"/>
                    <a:pt x="334" y="4978"/>
                  </a:cubicBezTo>
                  <a:lnTo>
                    <a:pt x="5145" y="4978"/>
                  </a:lnTo>
                  <a:cubicBezTo>
                    <a:pt x="5335" y="4978"/>
                    <a:pt x="5478" y="4811"/>
                    <a:pt x="5478" y="4644"/>
                  </a:cubicBezTo>
                  <a:lnTo>
                    <a:pt x="5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18"/>
            <p:cNvSpPr/>
            <p:nvPr/>
          </p:nvSpPr>
          <p:spPr>
            <a:xfrm>
              <a:off x="6281794" y="3512334"/>
              <a:ext cx="138113" cy="123712"/>
            </a:xfrm>
            <a:custGeom>
              <a:avLst/>
              <a:gdLst/>
              <a:ahLst/>
              <a:cxnLst/>
              <a:rect l="l" t="t" r="r" b="b"/>
              <a:pathLst>
                <a:path w="4335" h="3883" extrusionOk="0">
                  <a:moveTo>
                    <a:pt x="1358" y="1"/>
                  </a:moveTo>
                  <a:cubicBezTo>
                    <a:pt x="953" y="1"/>
                    <a:pt x="596" y="239"/>
                    <a:pt x="334" y="644"/>
                  </a:cubicBezTo>
                  <a:cubicBezTo>
                    <a:pt x="119" y="1001"/>
                    <a:pt x="0" y="1406"/>
                    <a:pt x="48" y="1835"/>
                  </a:cubicBezTo>
                  <a:cubicBezTo>
                    <a:pt x="72" y="2239"/>
                    <a:pt x="239" y="2644"/>
                    <a:pt x="501" y="2954"/>
                  </a:cubicBezTo>
                  <a:lnTo>
                    <a:pt x="1286" y="3883"/>
                  </a:lnTo>
                  <a:lnTo>
                    <a:pt x="2168" y="3883"/>
                  </a:lnTo>
                  <a:lnTo>
                    <a:pt x="1024" y="2525"/>
                  </a:lnTo>
                  <a:cubicBezTo>
                    <a:pt x="667" y="2097"/>
                    <a:pt x="620" y="1477"/>
                    <a:pt x="905" y="1001"/>
                  </a:cubicBezTo>
                  <a:cubicBezTo>
                    <a:pt x="977" y="882"/>
                    <a:pt x="1144" y="668"/>
                    <a:pt x="1358" y="668"/>
                  </a:cubicBezTo>
                  <a:lnTo>
                    <a:pt x="2977" y="668"/>
                  </a:lnTo>
                  <a:cubicBezTo>
                    <a:pt x="3192" y="668"/>
                    <a:pt x="3358" y="882"/>
                    <a:pt x="3430" y="1001"/>
                  </a:cubicBezTo>
                  <a:cubicBezTo>
                    <a:pt x="3715" y="1477"/>
                    <a:pt x="3668" y="2097"/>
                    <a:pt x="3311" y="2525"/>
                  </a:cubicBezTo>
                  <a:lnTo>
                    <a:pt x="2168" y="3883"/>
                  </a:lnTo>
                  <a:lnTo>
                    <a:pt x="3049" y="3883"/>
                  </a:lnTo>
                  <a:lnTo>
                    <a:pt x="3835" y="2954"/>
                  </a:lnTo>
                  <a:cubicBezTo>
                    <a:pt x="4097" y="2644"/>
                    <a:pt x="4263" y="2239"/>
                    <a:pt x="4287" y="1835"/>
                  </a:cubicBezTo>
                  <a:cubicBezTo>
                    <a:pt x="4335" y="1406"/>
                    <a:pt x="4216" y="1001"/>
                    <a:pt x="4001" y="644"/>
                  </a:cubicBezTo>
                  <a:cubicBezTo>
                    <a:pt x="3739" y="239"/>
                    <a:pt x="3358" y="1"/>
                    <a:pt x="2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118"/>
          <p:cNvGrpSpPr/>
          <p:nvPr/>
        </p:nvGrpSpPr>
        <p:grpSpPr>
          <a:xfrm>
            <a:off x="6921415" y="3484265"/>
            <a:ext cx="413511" cy="424917"/>
            <a:chOff x="6921415" y="3484265"/>
            <a:chExt cx="413511" cy="424917"/>
          </a:xfrm>
        </p:grpSpPr>
        <p:sp>
          <p:nvSpPr>
            <p:cNvPr id="4197" name="Google Shape;4197;p118"/>
            <p:cNvSpPr/>
            <p:nvPr/>
          </p:nvSpPr>
          <p:spPr>
            <a:xfrm>
              <a:off x="7057203" y="3484265"/>
              <a:ext cx="231463" cy="424917"/>
            </a:xfrm>
            <a:custGeom>
              <a:avLst/>
              <a:gdLst/>
              <a:ahLst/>
              <a:cxnLst/>
              <a:rect l="l" t="t" r="r" b="b"/>
              <a:pathLst>
                <a:path w="7265" h="13337" extrusionOk="0">
                  <a:moveTo>
                    <a:pt x="2574" y="5039"/>
                  </a:moveTo>
                  <a:cubicBezTo>
                    <a:pt x="2605" y="5039"/>
                    <a:pt x="2636" y="5042"/>
                    <a:pt x="2668" y="5049"/>
                  </a:cubicBezTo>
                  <a:cubicBezTo>
                    <a:pt x="2882" y="5097"/>
                    <a:pt x="3001" y="5311"/>
                    <a:pt x="2954" y="5526"/>
                  </a:cubicBezTo>
                  <a:cubicBezTo>
                    <a:pt x="2930" y="5573"/>
                    <a:pt x="2930" y="5621"/>
                    <a:pt x="2906" y="5669"/>
                  </a:cubicBezTo>
                  <a:lnTo>
                    <a:pt x="3025" y="5669"/>
                  </a:lnTo>
                  <a:cubicBezTo>
                    <a:pt x="3053" y="5662"/>
                    <a:pt x="3081" y="5659"/>
                    <a:pt x="3109" y="5659"/>
                  </a:cubicBezTo>
                  <a:cubicBezTo>
                    <a:pt x="3292" y="5659"/>
                    <a:pt x="3457" y="5792"/>
                    <a:pt x="3478" y="5978"/>
                  </a:cubicBezTo>
                  <a:cubicBezTo>
                    <a:pt x="3525" y="6192"/>
                    <a:pt x="3359" y="6407"/>
                    <a:pt x="3144" y="6431"/>
                  </a:cubicBezTo>
                  <a:lnTo>
                    <a:pt x="2787" y="6502"/>
                  </a:lnTo>
                  <a:cubicBezTo>
                    <a:pt x="2763" y="6764"/>
                    <a:pt x="2763" y="7026"/>
                    <a:pt x="2787" y="7288"/>
                  </a:cubicBezTo>
                  <a:lnTo>
                    <a:pt x="3025" y="7264"/>
                  </a:lnTo>
                  <a:cubicBezTo>
                    <a:pt x="3053" y="7258"/>
                    <a:pt x="3081" y="7255"/>
                    <a:pt x="3108" y="7255"/>
                  </a:cubicBezTo>
                  <a:cubicBezTo>
                    <a:pt x="3287" y="7255"/>
                    <a:pt x="3436" y="7387"/>
                    <a:pt x="3478" y="7574"/>
                  </a:cubicBezTo>
                  <a:cubicBezTo>
                    <a:pt x="3502" y="7788"/>
                    <a:pt x="3359" y="8002"/>
                    <a:pt x="3144" y="8026"/>
                  </a:cubicBezTo>
                  <a:lnTo>
                    <a:pt x="2906" y="8074"/>
                  </a:lnTo>
                  <a:cubicBezTo>
                    <a:pt x="2954" y="8336"/>
                    <a:pt x="3049" y="8574"/>
                    <a:pt x="3144" y="8836"/>
                  </a:cubicBezTo>
                  <a:lnTo>
                    <a:pt x="3525" y="8764"/>
                  </a:lnTo>
                  <a:cubicBezTo>
                    <a:pt x="3541" y="8763"/>
                    <a:pt x="3557" y="8762"/>
                    <a:pt x="3572" y="8762"/>
                  </a:cubicBezTo>
                  <a:cubicBezTo>
                    <a:pt x="3767" y="8762"/>
                    <a:pt x="3934" y="8899"/>
                    <a:pt x="3978" y="9098"/>
                  </a:cubicBezTo>
                  <a:cubicBezTo>
                    <a:pt x="4002" y="9312"/>
                    <a:pt x="3859" y="9503"/>
                    <a:pt x="3644" y="9550"/>
                  </a:cubicBezTo>
                  <a:lnTo>
                    <a:pt x="3525" y="9574"/>
                  </a:lnTo>
                  <a:cubicBezTo>
                    <a:pt x="3549" y="9598"/>
                    <a:pt x="3573" y="9646"/>
                    <a:pt x="3597" y="9693"/>
                  </a:cubicBezTo>
                  <a:cubicBezTo>
                    <a:pt x="3716" y="9884"/>
                    <a:pt x="3668" y="10122"/>
                    <a:pt x="3478" y="10241"/>
                  </a:cubicBezTo>
                  <a:cubicBezTo>
                    <a:pt x="3430" y="10289"/>
                    <a:pt x="3359" y="10289"/>
                    <a:pt x="3287" y="10289"/>
                  </a:cubicBezTo>
                  <a:cubicBezTo>
                    <a:pt x="3144" y="10289"/>
                    <a:pt x="3025" y="10241"/>
                    <a:pt x="2954" y="10122"/>
                  </a:cubicBezTo>
                  <a:cubicBezTo>
                    <a:pt x="2859" y="9979"/>
                    <a:pt x="2787" y="9836"/>
                    <a:pt x="2692" y="9693"/>
                  </a:cubicBezTo>
                  <a:lnTo>
                    <a:pt x="2311" y="9765"/>
                  </a:lnTo>
                  <a:lnTo>
                    <a:pt x="2239" y="9765"/>
                  </a:lnTo>
                  <a:cubicBezTo>
                    <a:pt x="2049" y="9765"/>
                    <a:pt x="1882" y="9622"/>
                    <a:pt x="1858" y="9431"/>
                  </a:cubicBezTo>
                  <a:cubicBezTo>
                    <a:pt x="1811" y="9217"/>
                    <a:pt x="1977" y="9026"/>
                    <a:pt x="2192" y="8979"/>
                  </a:cubicBezTo>
                  <a:lnTo>
                    <a:pt x="2358" y="8955"/>
                  </a:lnTo>
                  <a:cubicBezTo>
                    <a:pt x="2263" y="8693"/>
                    <a:pt x="2192" y="8455"/>
                    <a:pt x="2144" y="8193"/>
                  </a:cubicBezTo>
                  <a:lnTo>
                    <a:pt x="1811" y="8241"/>
                  </a:lnTo>
                  <a:lnTo>
                    <a:pt x="1739" y="8241"/>
                  </a:lnTo>
                  <a:cubicBezTo>
                    <a:pt x="1549" y="8241"/>
                    <a:pt x="1382" y="8098"/>
                    <a:pt x="1358" y="7907"/>
                  </a:cubicBezTo>
                  <a:cubicBezTo>
                    <a:pt x="1311" y="7693"/>
                    <a:pt x="1454" y="7502"/>
                    <a:pt x="1668" y="7478"/>
                  </a:cubicBezTo>
                  <a:lnTo>
                    <a:pt x="2001" y="7407"/>
                  </a:lnTo>
                  <a:cubicBezTo>
                    <a:pt x="1977" y="7145"/>
                    <a:pt x="1977" y="6883"/>
                    <a:pt x="2001" y="6621"/>
                  </a:cubicBezTo>
                  <a:lnTo>
                    <a:pt x="2001" y="6621"/>
                  </a:lnTo>
                  <a:lnTo>
                    <a:pt x="1811" y="6645"/>
                  </a:lnTo>
                  <a:lnTo>
                    <a:pt x="1763" y="6645"/>
                  </a:lnTo>
                  <a:cubicBezTo>
                    <a:pt x="1573" y="6645"/>
                    <a:pt x="1406" y="6502"/>
                    <a:pt x="1358" y="6312"/>
                  </a:cubicBezTo>
                  <a:cubicBezTo>
                    <a:pt x="1334" y="6097"/>
                    <a:pt x="1477" y="5907"/>
                    <a:pt x="1692" y="5883"/>
                  </a:cubicBezTo>
                  <a:lnTo>
                    <a:pt x="2096" y="5811"/>
                  </a:lnTo>
                  <a:cubicBezTo>
                    <a:pt x="2120" y="5645"/>
                    <a:pt x="2144" y="5478"/>
                    <a:pt x="2192" y="5335"/>
                  </a:cubicBezTo>
                  <a:cubicBezTo>
                    <a:pt x="2232" y="5152"/>
                    <a:pt x="2394" y="5039"/>
                    <a:pt x="2574" y="5039"/>
                  </a:cubicBezTo>
                  <a:close/>
                  <a:moveTo>
                    <a:pt x="620" y="1"/>
                  </a:moveTo>
                  <a:cubicBezTo>
                    <a:pt x="620" y="167"/>
                    <a:pt x="572" y="4049"/>
                    <a:pt x="501" y="5335"/>
                  </a:cubicBezTo>
                  <a:cubicBezTo>
                    <a:pt x="453" y="5716"/>
                    <a:pt x="382" y="6288"/>
                    <a:pt x="310" y="6907"/>
                  </a:cubicBezTo>
                  <a:cubicBezTo>
                    <a:pt x="191" y="7812"/>
                    <a:pt x="1" y="9193"/>
                    <a:pt x="96" y="9526"/>
                  </a:cubicBezTo>
                  <a:cubicBezTo>
                    <a:pt x="191" y="9812"/>
                    <a:pt x="477" y="10765"/>
                    <a:pt x="477" y="11313"/>
                  </a:cubicBezTo>
                  <a:lnTo>
                    <a:pt x="477" y="13337"/>
                  </a:lnTo>
                  <a:lnTo>
                    <a:pt x="3525" y="13337"/>
                  </a:lnTo>
                  <a:lnTo>
                    <a:pt x="3525" y="11741"/>
                  </a:lnTo>
                  <a:cubicBezTo>
                    <a:pt x="3525" y="11622"/>
                    <a:pt x="3573" y="11527"/>
                    <a:pt x="3668" y="11432"/>
                  </a:cubicBezTo>
                  <a:cubicBezTo>
                    <a:pt x="3722" y="11378"/>
                    <a:pt x="3802" y="11351"/>
                    <a:pt x="3889" y="11351"/>
                  </a:cubicBezTo>
                  <a:cubicBezTo>
                    <a:pt x="3918" y="11351"/>
                    <a:pt x="3948" y="11354"/>
                    <a:pt x="3978" y="11360"/>
                  </a:cubicBezTo>
                  <a:cubicBezTo>
                    <a:pt x="4216" y="11384"/>
                    <a:pt x="4454" y="11408"/>
                    <a:pt x="4716" y="11408"/>
                  </a:cubicBezTo>
                  <a:cubicBezTo>
                    <a:pt x="5764" y="11408"/>
                    <a:pt x="6645" y="11051"/>
                    <a:pt x="7264" y="10455"/>
                  </a:cubicBezTo>
                  <a:cubicBezTo>
                    <a:pt x="6526" y="9669"/>
                    <a:pt x="6335" y="8788"/>
                    <a:pt x="6335" y="8169"/>
                  </a:cubicBezTo>
                  <a:cubicBezTo>
                    <a:pt x="6312" y="7502"/>
                    <a:pt x="6455" y="6907"/>
                    <a:pt x="6621" y="6574"/>
                  </a:cubicBezTo>
                  <a:cubicBezTo>
                    <a:pt x="6478" y="6454"/>
                    <a:pt x="6335" y="6312"/>
                    <a:pt x="6169" y="6192"/>
                  </a:cubicBezTo>
                  <a:cubicBezTo>
                    <a:pt x="5597" y="5716"/>
                    <a:pt x="5073" y="5288"/>
                    <a:pt x="4716" y="4835"/>
                  </a:cubicBezTo>
                  <a:cubicBezTo>
                    <a:pt x="4121" y="4049"/>
                    <a:pt x="3097" y="858"/>
                    <a:pt x="2978" y="501"/>
                  </a:cubicBezTo>
                  <a:cubicBezTo>
                    <a:pt x="2978" y="453"/>
                    <a:pt x="2978" y="1"/>
                    <a:pt x="2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18"/>
            <p:cNvSpPr/>
            <p:nvPr/>
          </p:nvSpPr>
          <p:spPr>
            <a:xfrm>
              <a:off x="7283313" y="3711905"/>
              <a:ext cx="51613" cy="85767"/>
            </a:xfrm>
            <a:custGeom>
              <a:avLst/>
              <a:gdLst/>
              <a:ahLst/>
              <a:cxnLst/>
              <a:rect l="l" t="t" r="r" b="b"/>
              <a:pathLst>
                <a:path w="1620" h="2692" extrusionOk="0">
                  <a:moveTo>
                    <a:pt x="143" y="0"/>
                  </a:moveTo>
                  <a:cubicBezTo>
                    <a:pt x="72" y="214"/>
                    <a:pt x="1" y="548"/>
                    <a:pt x="1" y="976"/>
                  </a:cubicBezTo>
                  <a:cubicBezTo>
                    <a:pt x="24" y="1453"/>
                    <a:pt x="143" y="2096"/>
                    <a:pt x="644" y="2691"/>
                  </a:cubicBezTo>
                  <a:cubicBezTo>
                    <a:pt x="810" y="2381"/>
                    <a:pt x="905" y="2072"/>
                    <a:pt x="953" y="1715"/>
                  </a:cubicBezTo>
                  <a:lnTo>
                    <a:pt x="1239" y="1715"/>
                  </a:lnTo>
                  <a:cubicBezTo>
                    <a:pt x="1453" y="1691"/>
                    <a:pt x="1620" y="1524"/>
                    <a:pt x="1620" y="1310"/>
                  </a:cubicBezTo>
                  <a:cubicBezTo>
                    <a:pt x="1620" y="1096"/>
                    <a:pt x="1429" y="929"/>
                    <a:pt x="1215" y="929"/>
                  </a:cubicBezTo>
                  <a:lnTo>
                    <a:pt x="882" y="929"/>
                  </a:lnTo>
                  <a:cubicBezTo>
                    <a:pt x="739" y="643"/>
                    <a:pt x="477" y="31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18"/>
            <p:cNvSpPr/>
            <p:nvPr/>
          </p:nvSpPr>
          <p:spPr>
            <a:xfrm>
              <a:off x="6921415" y="3484265"/>
              <a:ext cx="130530" cy="424917"/>
            </a:xfrm>
            <a:custGeom>
              <a:avLst/>
              <a:gdLst/>
              <a:ahLst/>
              <a:cxnLst/>
              <a:rect l="l" t="t" r="r" b="b"/>
              <a:pathLst>
                <a:path w="4097" h="13337" extrusionOk="0">
                  <a:moveTo>
                    <a:pt x="0" y="1"/>
                  </a:moveTo>
                  <a:lnTo>
                    <a:pt x="0" y="13337"/>
                  </a:lnTo>
                  <a:lnTo>
                    <a:pt x="3953" y="13337"/>
                  </a:lnTo>
                  <a:lnTo>
                    <a:pt x="3953" y="11313"/>
                  </a:lnTo>
                  <a:cubicBezTo>
                    <a:pt x="3953" y="11051"/>
                    <a:pt x="3834" y="10503"/>
                    <a:pt x="3691" y="10003"/>
                  </a:cubicBezTo>
                  <a:cubicBezTo>
                    <a:pt x="3691" y="10003"/>
                    <a:pt x="3667" y="10003"/>
                    <a:pt x="3667" y="9979"/>
                  </a:cubicBezTo>
                  <a:cubicBezTo>
                    <a:pt x="3239" y="9574"/>
                    <a:pt x="2739" y="8955"/>
                    <a:pt x="2739" y="8360"/>
                  </a:cubicBezTo>
                  <a:cubicBezTo>
                    <a:pt x="2739" y="8121"/>
                    <a:pt x="2929" y="7955"/>
                    <a:pt x="3144" y="7955"/>
                  </a:cubicBezTo>
                  <a:cubicBezTo>
                    <a:pt x="3358" y="7955"/>
                    <a:pt x="3525" y="8121"/>
                    <a:pt x="3525" y="8360"/>
                  </a:cubicBezTo>
                  <a:cubicBezTo>
                    <a:pt x="3525" y="8431"/>
                    <a:pt x="3548" y="8502"/>
                    <a:pt x="3596" y="8598"/>
                  </a:cubicBezTo>
                  <a:cubicBezTo>
                    <a:pt x="3620" y="8121"/>
                    <a:pt x="3691" y="7502"/>
                    <a:pt x="3787" y="6788"/>
                  </a:cubicBezTo>
                  <a:cubicBezTo>
                    <a:pt x="3882" y="6216"/>
                    <a:pt x="3953" y="5645"/>
                    <a:pt x="3977" y="5288"/>
                  </a:cubicBezTo>
                  <a:cubicBezTo>
                    <a:pt x="4048" y="4049"/>
                    <a:pt x="4096" y="144"/>
                    <a:pt x="4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118"/>
          <p:cNvGrpSpPr/>
          <p:nvPr/>
        </p:nvGrpSpPr>
        <p:grpSpPr>
          <a:xfrm>
            <a:off x="7762073" y="3491848"/>
            <a:ext cx="338417" cy="409751"/>
            <a:chOff x="7762073" y="3491848"/>
            <a:chExt cx="338417" cy="409751"/>
          </a:xfrm>
        </p:grpSpPr>
        <p:sp>
          <p:nvSpPr>
            <p:cNvPr id="4201" name="Google Shape;4201;p118"/>
            <p:cNvSpPr/>
            <p:nvPr/>
          </p:nvSpPr>
          <p:spPr>
            <a:xfrm>
              <a:off x="7975281" y="3824180"/>
              <a:ext cx="42501" cy="77420"/>
            </a:xfrm>
            <a:custGeom>
              <a:avLst/>
              <a:gdLst/>
              <a:ahLst/>
              <a:cxnLst/>
              <a:rect l="l" t="t" r="r" b="b"/>
              <a:pathLst>
                <a:path w="1334" h="2430" extrusionOk="0">
                  <a:moveTo>
                    <a:pt x="0" y="1"/>
                  </a:moveTo>
                  <a:lnTo>
                    <a:pt x="0" y="2430"/>
                  </a:lnTo>
                  <a:lnTo>
                    <a:pt x="1334" y="2430"/>
                  </a:lnTo>
                  <a:lnTo>
                    <a:pt x="1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18"/>
            <p:cNvSpPr/>
            <p:nvPr/>
          </p:nvSpPr>
          <p:spPr>
            <a:xfrm>
              <a:off x="7975281" y="3631459"/>
              <a:ext cx="42501" cy="102462"/>
            </a:xfrm>
            <a:custGeom>
              <a:avLst/>
              <a:gdLst/>
              <a:ahLst/>
              <a:cxnLst/>
              <a:rect l="l" t="t" r="r" b="b"/>
              <a:pathLst>
                <a:path w="1334" h="3216" extrusionOk="0">
                  <a:moveTo>
                    <a:pt x="0" y="1"/>
                  </a:moveTo>
                  <a:lnTo>
                    <a:pt x="0" y="3216"/>
                  </a:lnTo>
                  <a:lnTo>
                    <a:pt x="1334" y="3216"/>
                  </a:lnTo>
                  <a:lnTo>
                    <a:pt x="1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18"/>
            <p:cNvSpPr/>
            <p:nvPr/>
          </p:nvSpPr>
          <p:spPr>
            <a:xfrm>
              <a:off x="8067834" y="3540435"/>
              <a:ext cx="32657" cy="69072"/>
            </a:xfrm>
            <a:custGeom>
              <a:avLst/>
              <a:gdLst/>
              <a:ahLst/>
              <a:cxnLst/>
              <a:rect l="l" t="t" r="r" b="b"/>
              <a:pathLst>
                <a:path w="1025" h="2168" extrusionOk="0">
                  <a:moveTo>
                    <a:pt x="668" y="0"/>
                  </a:moveTo>
                  <a:cubicBezTo>
                    <a:pt x="477" y="0"/>
                    <a:pt x="310" y="167"/>
                    <a:pt x="310" y="357"/>
                  </a:cubicBezTo>
                  <a:lnTo>
                    <a:pt x="310" y="738"/>
                  </a:lnTo>
                  <a:lnTo>
                    <a:pt x="1" y="738"/>
                  </a:lnTo>
                  <a:lnTo>
                    <a:pt x="1" y="1429"/>
                  </a:lnTo>
                  <a:lnTo>
                    <a:pt x="310" y="1429"/>
                  </a:lnTo>
                  <a:lnTo>
                    <a:pt x="310" y="1810"/>
                  </a:lnTo>
                  <a:cubicBezTo>
                    <a:pt x="310" y="2000"/>
                    <a:pt x="477" y="2167"/>
                    <a:pt x="668" y="2167"/>
                  </a:cubicBezTo>
                  <a:cubicBezTo>
                    <a:pt x="858" y="2167"/>
                    <a:pt x="1025" y="2000"/>
                    <a:pt x="1025" y="1810"/>
                  </a:cubicBezTo>
                  <a:lnTo>
                    <a:pt x="1025" y="357"/>
                  </a:lnTo>
                  <a:cubicBezTo>
                    <a:pt x="1025" y="167"/>
                    <a:pt x="858"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18"/>
            <p:cNvSpPr/>
            <p:nvPr/>
          </p:nvSpPr>
          <p:spPr>
            <a:xfrm>
              <a:off x="7762073" y="3519184"/>
              <a:ext cx="280750" cy="86532"/>
            </a:xfrm>
            <a:custGeom>
              <a:avLst/>
              <a:gdLst/>
              <a:ahLst/>
              <a:cxnLst/>
              <a:rect l="l" t="t" r="r" b="b"/>
              <a:pathLst>
                <a:path w="8812" h="2716" extrusionOk="0">
                  <a:moveTo>
                    <a:pt x="3120" y="0"/>
                  </a:moveTo>
                  <a:cubicBezTo>
                    <a:pt x="2953" y="476"/>
                    <a:pt x="2525" y="810"/>
                    <a:pt x="2001" y="810"/>
                  </a:cubicBezTo>
                  <a:cubicBezTo>
                    <a:pt x="1501" y="810"/>
                    <a:pt x="1072" y="500"/>
                    <a:pt x="882" y="48"/>
                  </a:cubicBezTo>
                  <a:cubicBezTo>
                    <a:pt x="382" y="191"/>
                    <a:pt x="0" y="643"/>
                    <a:pt x="0" y="1191"/>
                  </a:cubicBezTo>
                  <a:lnTo>
                    <a:pt x="0" y="2334"/>
                  </a:lnTo>
                  <a:cubicBezTo>
                    <a:pt x="0" y="2548"/>
                    <a:pt x="191" y="2715"/>
                    <a:pt x="405" y="2715"/>
                  </a:cubicBezTo>
                  <a:lnTo>
                    <a:pt x="810" y="2715"/>
                  </a:lnTo>
                  <a:lnTo>
                    <a:pt x="810" y="2286"/>
                  </a:lnTo>
                  <a:cubicBezTo>
                    <a:pt x="810" y="2072"/>
                    <a:pt x="977" y="1882"/>
                    <a:pt x="1191" y="1882"/>
                  </a:cubicBezTo>
                  <a:cubicBezTo>
                    <a:pt x="1203" y="1880"/>
                    <a:pt x="1216" y="1880"/>
                    <a:pt x="1228" y="1880"/>
                  </a:cubicBezTo>
                  <a:cubicBezTo>
                    <a:pt x="1427" y="1880"/>
                    <a:pt x="1596" y="2060"/>
                    <a:pt x="1596" y="2263"/>
                  </a:cubicBezTo>
                  <a:lnTo>
                    <a:pt x="1596" y="2715"/>
                  </a:lnTo>
                  <a:lnTo>
                    <a:pt x="2406" y="2715"/>
                  </a:lnTo>
                  <a:lnTo>
                    <a:pt x="2406" y="1882"/>
                  </a:lnTo>
                  <a:cubicBezTo>
                    <a:pt x="2406" y="1667"/>
                    <a:pt x="2572" y="1477"/>
                    <a:pt x="2787" y="1477"/>
                  </a:cubicBezTo>
                  <a:cubicBezTo>
                    <a:pt x="2800" y="1475"/>
                    <a:pt x="2814" y="1475"/>
                    <a:pt x="2827" y="1475"/>
                  </a:cubicBezTo>
                  <a:cubicBezTo>
                    <a:pt x="3046" y="1475"/>
                    <a:pt x="3215" y="1657"/>
                    <a:pt x="3215" y="1882"/>
                  </a:cubicBezTo>
                  <a:lnTo>
                    <a:pt x="3215" y="2715"/>
                  </a:lnTo>
                  <a:lnTo>
                    <a:pt x="4001" y="2715"/>
                  </a:lnTo>
                  <a:lnTo>
                    <a:pt x="4001" y="2286"/>
                  </a:lnTo>
                  <a:cubicBezTo>
                    <a:pt x="4001" y="2072"/>
                    <a:pt x="4168" y="1882"/>
                    <a:pt x="4382" y="1882"/>
                  </a:cubicBezTo>
                  <a:cubicBezTo>
                    <a:pt x="4396" y="1880"/>
                    <a:pt x="4409" y="1880"/>
                    <a:pt x="4423" y="1880"/>
                  </a:cubicBezTo>
                  <a:cubicBezTo>
                    <a:pt x="4642" y="1880"/>
                    <a:pt x="4811" y="2060"/>
                    <a:pt x="4811" y="2263"/>
                  </a:cubicBezTo>
                  <a:lnTo>
                    <a:pt x="4811" y="2715"/>
                  </a:lnTo>
                  <a:lnTo>
                    <a:pt x="5597" y="2715"/>
                  </a:lnTo>
                  <a:lnTo>
                    <a:pt x="5597" y="1882"/>
                  </a:lnTo>
                  <a:cubicBezTo>
                    <a:pt x="5597" y="1667"/>
                    <a:pt x="5764" y="1477"/>
                    <a:pt x="5978" y="1477"/>
                  </a:cubicBezTo>
                  <a:cubicBezTo>
                    <a:pt x="5991" y="1475"/>
                    <a:pt x="6005" y="1475"/>
                    <a:pt x="6018" y="1475"/>
                  </a:cubicBezTo>
                  <a:cubicBezTo>
                    <a:pt x="6237" y="1475"/>
                    <a:pt x="6407" y="1657"/>
                    <a:pt x="6407" y="1882"/>
                  </a:cubicBezTo>
                  <a:lnTo>
                    <a:pt x="6407" y="2715"/>
                  </a:lnTo>
                  <a:lnTo>
                    <a:pt x="7216" y="2715"/>
                  </a:lnTo>
                  <a:lnTo>
                    <a:pt x="7216" y="2286"/>
                  </a:lnTo>
                  <a:cubicBezTo>
                    <a:pt x="7216" y="2072"/>
                    <a:pt x="7383" y="1882"/>
                    <a:pt x="7597" y="1858"/>
                  </a:cubicBezTo>
                  <a:cubicBezTo>
                    <a:pt x="7812" y="1858"/>
                    <a:pt x="8002" y="2048"/>
                    <a:pt x="8002" y="2263"/>
                  </a:cubicBezTo>
                  <a:lnTo>
                    <a:pt x="8002" y="2715"/>
                  </a:lnTo>
                  <a:lnTo>
                    <a:pt x="8407" y="2715"/>
                  </a:lnTo>
                  <a:cubicBezTo>
                    <a:pt x="8621" y="2715"/>
                    <a:pt x="8812" y="2548"/>
                    <a:pt x="8812" y="2310"/>
                  </a:cubicBezTo>
                  <a:lnTo>
                    <a:pt x="8812" y="1191"/>
                  </a:lnTo>
                  <a:cubicBezTo>
                    <a:pt x="8812" y="548"/>
                    <a:pt x="8288" y="0"/>
                    <a:pt x="7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18"/>
            <p:cNvSpPr/>
            <p:nvPr/>
          </p:nvSpPr>
          <p:spPr>
            <a:xfrm>
              <a:off x="7812922" y="3491848"/>
              <a:ext cx="25042" cy="27368"/>
            </a:xfrm>
            <a:custGeom>
              <a:avLst/>
              <a:gdLst/>
              <a:ahLst/>
              <a:cxnLst/>
              <a:rect l="l" t="t" r="r" b="b"/>
              <a:pathLst>
                <a:path w="786" h="859" extrusionOk="0">
                  <a:moveTo>
                    <a:pt x="0" y="1"/>
                  </a:moveTo>
                  <a:lnTo>
                    <a:pt x="0" y="477"/>
                  </a:lnTo>
                  <a:cubicBezTo>
                    <a:pt x="0" y="691"/>
                    <a:pt x="191" y="858"/>
                    <a:pt x="405" y="858"/>
                  </a:cubicBezTo>
                  <a:cubicBezTo>
                    <a:pt x="619" y="858"/>
                    <a:pt x="786" y="691"/>
                    <a:pt x="786" y="477"/>
                  </a:cubicBezTo>
                  <a:lnTo>
                    <a:pt x="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18"/>
            <p:cNvSpPr/>
            <p:nvPr/>
          </p:nvSpPr>
          <p:spPr>
            <a:xfrm>
              <a:off x="7788613" y="3695211"/>
              <a:ext cx="30394" cy="38710"/>
            </a:xfrm>
            <a:custGeom>
              <a:avLst/>
              <a:gdLst/>
              <a:ahLst/>
              <a:cxnLst/>
              <a:rect l="l" t="t" r="r" b="b"/>
              <a:pathLst>
                <a:path w="954" h="1215" extrusionOk="0">
                  <a:moveTo>
                    <a:pt x="1" y="0"/>
                  </a:moveTo>
                  <a:lnTo>
                    <a:pt x="1" y="810"/>
                  </a:lnTo>
                  <a:cubicBezTo>
                    <a:pt x="1" y="1024"/>
                    <a:pt x="215" y="1215"/>
                    <a:pt x="477" y="1215"/>
                  </a:cubicBezTo>
                  <a:cubicBezTo>
                    <a:pt x="739" y="1215"/>
                    <a:pt x="954" y="1024"/>
                    <a:pt x="954" y="810"/>
                  </a:cubicBezTo>
                  <a:lnTo>
                    <a:pt x="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18"/>
            <p:cNvSpPr/>
            <p:nvPr/>
          </p:nvSpPr>
          <p:spPr>
            <a:xfrm>
              <a:off x="7788613" y="3631459"/>
              <a:ext cx="30394" cy="38742"/>
            </a:xfrm>
            <a:custGeom>
              <a:avLst/>
              <a:gdLst/>
              <a:ahLst/>
              <a:cxnLst/>
              <a:rect l="l" t="t" r="r" b="b"/>
              <a:pathLst>
                <a:path w="954" h="1216" extrusionOk="0">
                  <a:moveTo>
                    <a:pt x="477" y="1"/>
                  </a:moveTo>
                  <a:cubicBezTo>
                    <a:pt x="215" y="1"/>
                    <a:pt x="1" y="167"/>
                    <a:pt x="1" y="382"/>
                  </a:cubicBezTo>
                  <a:lnTo>
                    <a:pt x="1" y="1215"/>
                  </a:lnTo>
                  <a:lnTo>
                    <a:pt x="954" y="1215"/>
                  </a:lnTo>
                  <a:lnTo>
                    <a:pt x="954" y="382"/>
                  </a:lnTo>
                  <a:cubicBezTo>
                    <a:pt x="954" y="167"/>
                    <a:pt x="739"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18"/>
            <p:cNvSpPr/>
            <p:nvPr/>
          </p:nvSpPr>
          <p:spPr>
            <a:xfrm>
              <a:off x="7771950" y="3758931"/>
              <a:ext cx="271638" cy="39475"/>
            </a:xfrm>
            <a:custGeom>
              <a:avLst/>
              <a:gdLst/>
              <a:ahLst/>
              <a:cxnLst/>
              <a:rect l="l" t="t" r="r" b="b"/>
              <a:pathLst>
                <a:path w="8526" h="1239" extrusionOk="0">
                  <a:moveTo>
                    <a:pt x="453" y="1"/>
                  </a:moveTo>
                  <a:cubicBezTo>
                    <a:pt x="191" y="1"/>
                    <a:pt x="0" y="286"/>
                    <a:pt x="95" y="548"/>
                  </a:cubicBezTo>
                  <a:lnTo>
                    <a:pt x="262" y="1001"/>
                  </a:lnTo>
                  <a:cubicBezTo>
                    <a:pt x="333" y="1144"/>
                    <a:pt x="476" y="1239"/>
                    <a:pt x="643" y="1239"/>
                  </a:cubicBezTo>
                  <a:lnTo>
                    <a:pt x="7859" y="1239"/>
                  </a:lnTo>
                  <a:cubicBezTo>
                    <a:pt x="8026" y="1239"/>
                    <a:pt x="8192" y="1144"/>
                    <a:pt x="8240" y="1001"/>
                  </a:cubicBezTo>
                  <a:lnTo>
                    <a:pt x="8407" y="548"/>
                  </a:lnTo>
                  <a:cubicBezTo>
                    <a:pt x="8526" y="286"/>
                    <a:pt x="8335" y="1"/>
                    <a:pt x="8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118"/>
          <p:cNvGrpSpPr/>
          <p:nvPr/>
        </p:nvGrpSpPr>
        <p:grpSpPr>
          <a:xfrm>
            <a:off x="1022282" y="4087471"/>
            <a:ext cx="408987" cy="311113"/>
            <a:chOff x="1022282" y="4087471"/>
            <a:chExt cx="408987" cy="311113"/>
          </a:xfrm>
        </p:grpSpPr>
        <p:sp>
          <p:nvSpPr>
            <p:cNvPr id="4210" name="Google Shape;4210;p118"/>
            <p:cNvSpPr/>
            <p:nvPr/>
          </p:nvSpPr>
          <p:spPr>
            <a:xfrm>
              <a:off x="1192223" y="4087471"/>
              <a:ext cx="69072" cy="154043"/>
            </a:xfrm>
            <a:custGeom>
              <a:avLst/>
              <a:gdLst/>
              <a:ahLst/>
              <a:cxnLst/>
              <a:rect l="l" t="t" r="r" b="b"/>
              <a:pathLst>
                <a:path w="2168" h="4835" extrusionOk="0">
                  <a:moveTo>
                    <a:pt x="1096" y="0"/>
                  </a:moveTo>
                  <a:cubicBezTo>
                    <a:pt x="882" y="0"/>
                    <a:pt x="739" y="167"/>
                    <a:pt x="739" y="357"/>
                  </a:cubicBezTo>
                  <a:lnTo>
                    <a:pt x="739" y="3977"/>
                  </a:lnTo>
                  <a:cubicBezTo>
                    <a:pt x="453" y="4001"/>
                    <a:pt x="168" y="4049"/>
                    <a:pt x="1" y="4096"/>
                  </a:cubicBezTo>
                  <a:cubicBezTo>
                    <a:pt x="25" y="4311"/>
                    <a:pt x="48" y="4549"/>
                    <a:pt x="72" y="4834"/>
                  </a:cubicBezTo>
                  <a:cubicBezTo>
                    <a:pt x="263" y="4787"/>
                    <a:pt x="763" y="4692"/>
                    <a:pt x="1096" y="4692"/>
                  </a:cubicBezTo>
                  <a:cubicBezTo>
                    <a:pt x="1406" y="4692"/>
                    <a:pt x="1882" y="4787"/>
                    <a:pt x="2097" y="4834"/>
                  </a:cubicBezTo>
                  <a:cubicBezTo>
                    <a:pt x="2097" y="4525"/>
                    <a:pt x="2120" y="4311"/>
                    <a:pt x="2168" y="4096"/>
                  </a:cubicBezTo>
                  <a:cubicBezTo>
                    <a:pt x="1977" y="4049"/>
                    <a:pt x="1715" y="4001"/>
                    <a:pt x="1477" y="3977"/>
                  </a:cubicBezTo>
                  <a:lnTo>
                    <a:pt x="1477" y="357"/>
                  </a:lnTo>
                  <a:cubicBezTo>
                    <a:pt x="1477" y="167"/>
                    <a:pt x="1311"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18"/>
            <p:cNvSpPr/>
            <p:nvPr/>
          </p:nvSpPr>
          <p:spPr>
            <a:xfrm>
              <a:off x="1022282" y="4143640"/>
              <a:ext cx="173032" cy="254944"/>
            </a:xfrm>
            <a:custGeom>
              <a:avLst/>
              <a:gdLst/>
              <a:ahLst/>
              <a:cxnLst/>
              <a:rect l="l" t="t" r="r" b="b"/>
              <a:pathLst>
                <a:path w="5431" h="8002" extrusionOk="0">
                  <a:moveTo>
                    <a:pt x="3773" y="0"/>
                  </a:moveTo>
                  <a:cubicBezTo>
                    <a:pt x="3691" y="0"/>
                    <a:pt x="3608" y="8"/>
                    <a:pt x="3525" y="23"/>
                  </a:cubicBezTo>
                  <a:cubicBezTo>
                    <a:pt x="3239" y="71"/>
                    <a:pt x="2525" y="285"/>
                    <a:pt x="2453" y="309"/>
                  </a:cubicBezTo>
                  <a:lnTo>
                    <a:pt x="2429" y="309"/>
                  </a:lnTo>
                  <a:cubicBezTo>
                    <a:pt x="1667" y="595"/>
                    <a:pt x="1120" y="1262"/>
                    <a:pt x="1001" y="2071"/>
                  </a:cubicBezTo>
                  <a:cubicBezTo>
                    <a:pt x="953" y="2238"/>
                    <a:pt x="667" y="3286"/>
                    <a:pt x="167" y="5191"/>
                  </a:cubicBezTo>
                  <a:cubicBezTo>
                    <a:pt x="0" y="5810"/>
                    <a:pt x="381" y="6691"/>
                    <a:pt x="786" y="7239"/>
                  </a:cubicBezTo>
                  <a:cubicBezTo>
                    <a:pt x="1167" y="7739"/>
                    <a:pt x="1620" y="8001"/>
                    <a:pt x="2025" y="8001"/>
                  </a:cubicBezTo>
                  <a:cubicBezTo>
                    <a:pt x="2072" y="8001"/>
                    <a:pt x="2120" y="8001"/>
                    <a:pt x="2144" y="7977"/>
                  </a:cubicBezTo>
                  <a:cubicBezTo>
                    <a:pt x="2549" y="7834"/>
                    <a:pt x="3334" y="7549"/>
                    <a:pt x="3549" y="7477"/>
                  </a:cubicBezTo>
                  <a:cubicBezTo>
                    <a:pt x="4430" y="7215"/>
                    <a:pt x="5073" y="6382"/>
                    <a:pt x="5216" y="5358"/>
                  </a:cubicBezTo>
                  <a:cubicBezTo>
                    <a:pt x="5240" y="5286"/>
                    <a:pt x="5240" y="5215"/>
                    <a:pt x="5263" y="5120"/>
                  </a:cubicBezTo>
                  <a:cubicBezTo>
                    <a:pt x="5335" y="4786"/>
                    <a:pt x="5430" y="4310"/>
                    <a:pt x="5406" y="3333"/>
                  </a:cubicBezTo>
                  <a:cubicBezTo>
                    <a:pt x="5406" y="3238"/>
                    <a:pt x="5406" y="3143"/>
                    <a:pt x="5406" y="3071"/>
                  </a:cubicBezTo>
                  <a:cubicBezTo>
                    <a:pt x="5335" y="3071"/>
                    <a:pt x="5287" y="3095"/>
                    <a:pt x="5287" y="3095"/>
                  </a:cubicBezTo>
                  <a:lnTo>
                    <a:pt x="5144" y="3095"/>
                  </a:lnTo>
                  <a:cubicBezTo>
                    <a:pt x="4868" y="3054"/>
                    <a:pt x="4542" y="3028"/>
                    <a:pt x="4267" y="3028"/>
                  </a:cubicBezTo>
                  <a:cubicBezTo>
                    <a:pt x="4069" y="3028"/>
                    <a:pt x="3897" y="3042"/>
                    <a:pt x="3787" y="3071"/>
                  </a:cubicBezTo>
                  <a:cubicBezTo>
                    <a:pt x="3382" y="3643"/>
                    <a:pt x="3382" y="4477"/>
                    <a:pt x="3406" y="4786"/>
                  </a:cubicBezTo>
                  <a:cubicBezTo>
                    <a:pt x="3501" y="5048"/>
                    <a:pt x="3525" y="5358"/>
                    <a:pt x="3525" y="5643"/>
                  </a:cubicBezTo>
                  <a:cubicBezTo>
                    <a:pt x="3525" y="5858"/>
                    <a:pt x="3358" y="6001"/>
                    <a:pt x="3144" y="6001"/>
                  </a:cubicBezTo>
                  <a:cubicBezTo>
                    <a:pt x="2953" y="6001"/>
                    <a:pt x="2787" y="5834"/>
                    <a:pt x="2787" y="5643"/>
                  </a:cubicBezTo>
                  <a:cubicBezTo>
                    <a:pt x="2787" y="5143"/>
                    <a:pt x="2715" y="5024"/>
                    <a:pt x="2668" y="5000"/>
                  </a:cubicBezTo>
                  <a:cubicBezTo>
                    <a:pt x="2668" y="4984"/>
                    <a:pt x="2622" y="4956"/>
                    <a:pt x="2516" y="4956"/>
                  </a:cubicBezTo>
                  <a:cubicBezTo>
                    <a:pt x="2468" y="4956"/>
                    <a:pt x="2408" y="4962"/>
                    <a:pt x="2334" y="4977"/>
                  </a:cubicBezTo>
                  <a:cubicBezTo>
                    <a:pt x="2319" y="4978"/>
                    <a:pt x="2303" y="4979"/>
                    <a:pt x="2288" y="4979"/>
                  </a:cubicBezTo>
                  <a:cubicBezTo>
                    <a:pt x="2093" y="4979"/>
                    <a:pt x="1928" y="4842"/>
                    <a:pt x="1906" y="4643"/>
                  </a:cubicBezTo>
                  <a:cubicBezTo>
                    <a:pt x="1882" y="4453"/>
                    <a:pt x="2025" y="4262"/>
                    <a:pt x="2239" y="4238"/>
                  </a:cubicBezTo>
                  <a:cubicBezTo>
                    <a:pt x="2298" y="4226"/>
                    <a:pt x="2370" y="4221"/>
                    <a:pt x="2444" y="4221"/>
                  </a:cubicBezTo>
                  <a:cubicBezTo>
                    <a:pt x="2519" y="4221"/>
                    <a:pt x="2596" y="4226"/>
                    <a:pt x="2668" y="4238"/>
                  </a:cubicBezTo>
                  <a:cubicBezTo>
                    <a:pt x="2715" y="3834"/>
                    <a:pt x="2787" y="3357"/>
                    <a:pt x="3025" y="2905"/>
                  </a:cubicBezTo>
                  <a:cubicBezTo>
                    <a:pt x="2858" y="2762"/>
                    <a:pt x="2739" y="2548"/>
                    <a:pt x="2691" y="2262"/>
                  </a:cubicBezTo>
                  <a:cubicBezTo>
                    <a:pt x="2644" y="2071"/>
                    <a:pt x="2787" y="1881"/>
                    <a:pt x="2977" y="1833"/>
                  </a:cubicBezTo>
                  <a:cubicBezTo>
                    <a:pt x="3002" y="1827"/>
                    <a:pt x="3028" y="1824"/>
                    <a:pt x="3053" y="1824"/>
                  </a:cubicBezTo>
                  <a:cubicBezTo>
                    <a:pt x="3221" y="1824"/>
                    <a:pt x="3385" y="1953"/>
                    <a:pt x="3406" y="2119"/>
                  </a:cubicBezTo>
                  <a:cubicBezTo>
                    <a:pt x="3430" y="2286"/>
                    <a:pt x="3501" y="2357"/>
                    <a:pt x="3549" y="2381"/>
                  </a:cubicBezTo>
                  <a:cubicBezTo>
                    <a:pt x="3761" y="2310"/>
                    <a:pt x="4038" y="2286"/>
                    <a:pt x="4308" y="2286"/>
                  </a:cubicBezTo>
                  <a:cubicBezTo>
                    <a:pt x="4674" y="2286"/>
                    <a:pt x="5028" y="2330"/>
                    <a:pt x="5192" y="2357"/>
                  </a:cubicBezTo>
                  <a:cubicBezTo>
                    <a:pt x="5240" y="2357"/>
                    <a:pt x="5287" y="2333"/>
                    <a:pt x="5335" y="2333"/>
                  </a:cubicBezTo>
                  <a:cubicBezTo>
                    <a:pt x="5311" y="2238"/>
                    <a:pt x="5311" y="2119"/>
                    <a:pt x="5287" y="2024"/>
                  </a:cubicBezTo>
                  <a:cubicBezTo>
                    <a:pt x="5263" y="1857"/>
                    <a:pt x="5240" y="1690"/>
                    <a:pt x="5216" y="1500"/>
                  </a:cubicBezTo>
                  <a:cubicBezTo>
                    <a:pt x="5168" y="1000"/>
                    <a:pt x="4930" y="547"/>
                    <a:pt x="4573" y="285"/>
                  </a:cubicBezTo>
                  <a:cubicBezTo>
                    <a:pt x="4349" y="99"/>
                    <a:pt x="4067" y="0"/>
                    <a:pt x="3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18"/>
            <p:cNvSpPr/>
            <p:nvPr/>
          </p:nvSpPr>
          <p:spPr>
            <a:xfrm>
              <a:off x="1258237" y="4143640"/>
              <a:ext cx="173032" cy="254944"/>
            </a:xfrm>
            <a:custGeom>
              <a:avLst/>
              <a:gdLst/>
              <a:ahLst/>
              <a:cxnLst/>
              <a:rect l="l" t="t" r="r" b="b"/>
              <a:pathLst>
                <a:path w="5431" h="8002" extrusionOk="0">
                  <a:moveTo>
                    <a:pt x="1637" y="0"/>
                  </a:moveTo>
                  <a:cubicBezTo>
                    <a:pt x="1348" y="0"/>
                    <a:pt x="1076" y="99"/>
                    <a:pt x="834" y="285"/>
                  </a:cubicBezTo>
                  <a:cubicBezTo>
                    <a:pt x="477" y="547"/>
                    <a:pt x="239" y="1000"/>
                    <a:pt x="191" y="1500"/>
                  </a:cubicBezTo>
                  <a:cubicBezTo>
                    <a:pt x="167" y="1690"/>
                    <a:pt x="144" y="1857"/>
                    <a:pt x="120" y="2024"/>
                  </a:cubicBezTo>
                  <a:cubicBezTo>
                    <a:pt x="120" y="2119"/>
                    <a:pt x="96" y="2214"/>
                    <a:pt x="96" y="2333"/>
                  </a:cubicBezTo>
                  <a:cubicBezTo>
                    <a:pt x="144" y="2333"/>
                    <a:pt x="191" y="2357"/>
                    <a:pt x="239" y="2357"/>
                  </a:cubicBezTo>
                  <a:cubicBezTo>
                    <a:pt x="390" y="2330"/>
                    <a:pt x="698" y="2286"/>
                    <a:pt x="1028" y="2286"/>
                  </a:cubicBezTo>
                  <a:cubicBezTo>
                    <a:pt x="1271" y="2286"/>
                    <a:pt x="1527" y="2310"/>
                    <a:pt x="1739" y="2381"/>
                  </a:cubicBezTo>
                  <a:cubicBezTo>
                    <a:pt x="1763" y="2357"/>
                    <a:pt x="1811" y="2309"/>
                    <a:pt x="1834" y="2238"/>
                  </a:cubicBezTo>
                  <a:cubicBezTo>
                    <a:pt x="1874" y="2080"/>
                    <a:pt x="2028" y="1988"/>
                    <a:pt x="2188" y="1988"/>
                  </a:cubicBezTo>
                  <a:cubicBezTo>
                    <a:pt x="2221" y="1988"/>
                    <a:pt x="2254" y="1992"/>
                    <a:pt x="2287" y="2000"/>
                  </a:cubicBezTo>
                  <a:cubicBezTo>
                    <a:pt x="2477" y="2071"/>
                    <a:pt x="2596" y="2286"/>
                    <a:pt x="2525" y="2476"/>
                  </a:cubicBezTo>
                  <a:cubicBezTo>
                    <a:pt x="2477" y="2595"/>
                    <a:pt x="2430" y="2714"/>
                    <a:pt x="2358" y="2810"/>
                  </a:cubicBezTo>
                  <a:cubicBezTo>
                    <a:pt x="2620" y="3286"/>
                    <a:pt x="2739" y="3810"/>
                    <a:pt x="2763" y="4238"/>
                  </a:cubicBezTo>
                  <a:cubicBezTo>
                    <a:pt x="2847" y="4226"/>
                    <a:pt x="2924" y="4221"/>
                    <a:pt x="2995" y="4221"/>
                  </a:cubicBezTo>
                  <a:cubicBezTo>
                    <a:pt x="3067" y="4221"/>
                    <a:pt x="3132" y="4226"/>
                    <a:pt x="3192" y="4238"/>
                  </a:cubicBezTo>
                  <a:cubicBezTo>
                    <a:pt x="3406" y="4262"/>
                    <a:pt x="3549" y="4453"/>
                    <a:pt x="3525" y="4643"/>
                  </a:cubicBezTo>
                  <a:cubicBezTo>
                    <a:pt x="3503" y="4842"/>
                    <a:pt x="3338" y="4979"/>
                    <a:pt x="3162" y="4979"/>
                  </a:cubicBezTo>
                  <a:cubicBezTo>
                    <a:pt x="3148" y="4979"/>
                    <a:pt x="3134" y="4978"/>
                    <a:pt x="3120" y="4977"/>
                  </a:cubicBezTo>
                  <a:cubicBezTo>
                    <a:pt x="3039" y="4962"/>
                    <a:pt x="2976" y="4956"/>
                    <a:pt x="2927" y="4956"/>
                  </a:cubicBezTo>
                  <a:cubicBezTo>
                    <a:pt x="2819" y="4956"/>
                    <a:pt x="2780" y="4984"/>
                    <a:pt x="2763" y="5000"/>
                  </a:cubicBezTo>
                  <a:cubicBezTo>
                    <a:pt x="2716" y="5024"/>
                    <a:pt x="2644" y="5143"/>
                    <a:pt x="2644" y="5643"/>
                  </a:cubicBezTo>
                  <a:cubicBezTo>
                    <a:pt x="2644" y="5834"/>
                    <a:pt x="2477" y="6001"/>
                    <a:pt x="2287" y="6001"/>
                  </a:cubicBezTo>
                  <a:cubicBezTo>
                    <a:pt x="2073" y="6001"/>
                    <a:pt x="1906" y="5858"/>
                    <a:pt x="1906" y="5643"/>
                  </a:cubicBezTo>
                  <a:cubicBezTo>
                    <a:pt x="1906" y="5358"/>
                    <a:pt x="1930" y="5048"/>
                    <a:pt x="2025" y="4786"/>
                  </a:cubicBezTo>
                  <a:cubicBezTo>
                    <a:pt x="2049" y="4500"/>
                    <a:pt x="2049" y="3714"/>
                    <a:pt x="1692" y="3143"/>
                  </a:cubicBezTo>
                  <a:cubicBezTo>
                    <a:pt x="1642" y="3110"/>
                    <a:pt x="1480" y="3055"/>
                    <a:pt x="1047" y="3055"/>
                  </a:cubicBezTo>
                  <a:cubicBezTo>
                    <a:pt x="853" y="3055"/>
                    <a:pt x="604" y="3066"/>
                    <a:pt x="286" y="3095"/>
                  </a:cubicBezTo>
                  <a:lnTo>
                    <a:pt x="144" y="3095"/>
                  </a:lnTo>
                  <a:cubicBezTo>
                    <a:pt x="144" y="3095"/>
                    <a:pt x="96" y="3071"/>
                    <a:pt x="25" y="3071"/>
                  </a:cubicBezTo>
                  <a:cubicBezTo>
                    <a:pt x="25" y="3143"/>
                    <a:pt x="25" y="3238"/>
                    <a:pt x="25" y="3333"/>
                  </a:cubicBezTo>
                  <a:cubicBezTo>
                    <a:pt x="1" y="4310"/>
                    <a:pt x="96" y="4786"/>
                    <a:pt x="144" y="5120"/>
                  </a:cubicBezTo>
                  <a:cubicBezTo>
                    <a:pt x="167" y="5215"/>
                    <a:pt x="191" y="5286"/>
                    <a:pt x="191" y="5358"/>
                  </a:cubicBezTo>
                  <a:cubicBezTo>
                    <a:pt x="334" y="6382"/>
                    <a:pt x="1001" y="7215"/>
                    <a:pt x="1858" y="7477"/>
                  </a:cubicBezTo>
                  <a:cubicBezTo>
                    <a:pt x="2073" y="7549"/>
                    <a:pt x="2882" y="7834"/>
                    <a:pt x="3263" y="7977"/>
                  </a:cubicBezTo>
                  <a:cubicBezTo>
                    <a:pt x="3311" y="8001"/>
                    <a:pt x="3359" y="8001"/>
                    <a:pt x="3406" y="8001"/>
                  </a:cubicBezTo>
                  <a:cubicBezTo>
                    <a:pt x="3811" y="8001"/>
                    <a:pt x="4240" y="7739"/>
                    <a:pt x="4621" y="7239"/>
                  </a:cubicBezTo>
                  <a:cubicBezTo>
                    <a:pt x="5049" y="6691"/>
                    <a:pt x="5430" y="5810"/>
                    <a:pt x="5264" y="5191"/>
                  </a:cubicBezTo>
                  <a:cubicBezTo>
                    <a:pt x="4740" y="3286"/>
                    <a:pt x="4454" y="2238"/>
                    <a:pt x="4430" y="2071"/>
                  </a:cubicBezTo>
                  <a:cubicBezTo>
                    <a:pt x="4311" y="1262"/>
                    <a:pt x="3763" y="595"/>
                    <a:pt x="2978" y="309"/>
                  </a:cubicBezTo>
                  <a:cubicBezTo>
                    <a:pt x="2906" y="285"/>
                    <a:pt x="2168" y="71"/>
                    <a:pt x="1882" y="23"/>
                  </a:cubicBezTo>
                  <a:cubicBezTo>
                    <a:pt x="1799" y="8"/>
                    <a:pt x="1717" y="0"/>
                    <a:pt x="1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3" name="Google Shape;4213;p118"/>
          <p:cNvGrpSpPr/>
          <p:nvPr/>
        </p:nvGrpSpPr>
        <p:grpSpPr>
          <a:xfrm>
            <a:off x="1790108" y="4069247"/>
            <a:ext cx="468183" cy="347529"/>
            <a:chOff x="1790108" y="4069247"/>
            <a:chExt cx="468183" cy="347529"/>
          </a:xfrm>
        </p:grpSpPr>
        <p:sp>
          <p:nvSpPr>
            <p:cNvPr id="4214" name="Google Shape;4214;p118"/>
            <p:cNvSpPr/>
            <p:nvPr/>
          </p:nvSpPr>
          <p:spPr>
            <a:xfrm>
              <a:off x="1955525" y="4280925"/>
              <a:ext cx="137348" cy="135851"/>
            </a:xfrm>
            <a:custGeom>
              <a:avLst/>
              <a:gdLst/>
              <a:ahLst/>
              <a:cxnLst/>
              <a:rect l="l" t="t" r="r" b="b"/>
              <a:pathLst>
                <a:path w="4311" h="4264" extrusionOk="0">
                  <a:moveTo>
                    <a:pt x="1739" y="1"/>
                  </a:moveTo>
                  <a:cubicBezTo>
                    <a:pt x="738" y="215"/>
                    <a:pt x="0" y="1072"/>
                    <a:pt x="0" y="2120"/>
                  </a:cubicBezTo>
                  <a:lnTo>
                    <a:pt x="0" y="3835"/>
                  </a:lnTo>
                  <a:cubicBezTo>
                    <a:pt x="0" y="4073"/>
                    <a:pt x="191" y="4264"/>
                    <a:pt x="429" y="4264"/>
                  </a:cubicBezTo>
                  <a:lnTo>
                    <a:pt x="3882" y="4264"/>
                  </a:lnTo>
                  <a:cubicBezTo>
                    <a:pt x="4120" y="4264"/>
                    <a:pt x="4311" y="4073"/>
                    <a:pt x="4311" y="3835"/>
                  </a:cubicBezTo>
                  <a:lnTo>
                    <a:pt x="4311" y="2120"/>
                  </a:lnTo>
                  <a:cubicBezTo>
                    <a:pt x="4311" y="1072"/>
                    <a:pt x="3572" y="215"/>
                    <a:pt x="2596" y="1"/>
                  </a:cubicBezTo>
                  <a:lnTo>
                    <a:pt x="2596" y="1168"/>
                  </a:lnTo>
                  <a:cubicBezTo>
                    <a:pt x="2596" y="1406"/>
                    <a:pt x="2405" y="1596"/>
                    <a:pt x="2167" y="1596"/>
                  </a:cubicBezTo>
                  <a:cubicBezTo>
                    <a:pt x="1929" y="1596"/>
                    <a:pt x="1739" y="1406"/>
                    <a:pt x="1739" y="1168"/>
                  </a:cubicBez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18"/>
            <p:cNvSpPr/>
            <p:nvPr/>
          </p:nvSpPr>
          <p:spPr>
            <a:xfrm>
              <a:off x="2010897" y="4251359"/>
              <a:ext cx="27336" cy="29598"/>
            </a:xfrm>
            <a:custGeom>
              <a:avLst/>
              <a:gdLst/>
              <a:ahLst/>
              <a:cxnLst/>
              <a:rect l="l" t="t" r="r" b="b"/>
              <a:pathLst>
                <a:path w="858" h="929" extrusionOk="0">
                  <a:moveTo>
                    <a:pt x="1" y="0"/>
                  </a:moveTo>
                  <a:lnTo>
                    <a:pt x="1" y="929"/>
                  </a:lnTo>
                  <a:cubicBezTo>
                    <a:pt x="120" y="905"/>
                    <a:pt x="263" y="905"/>
                    <a:pt x="429" y="905"/>
                  </a:cubicBezTo>
                  <a:cubicBezTo>
                    <a:pt x="572" y="905"/>
                    <a:pt x="715" y="905"/>
                    <a:pt x="858" y="929"/>
                  </a:cubicBezTo>
                  <a:lnTo>
                    <a:pt x="858" y="0"/>
                  </a:lnTo>
                  <a:cubicBezTo>
                    <a:pt x="715" y="24"/>
                    <a:pt x="572" y="24"/>
                    <a:pt x="429" y="24"/>
                  </a:cubicBezTo>
                  <a:cubicBezTo>
                    <a:pt x="286" y="24"/>
                    <a:pt x="120"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18"/>
            <p:cNvSpPr/>
            <p:nvPr/>
          </p:nvSpPr>
          <p:spPr>
            <a:xfrm>
              <a:off x="1946413" y="4069247"/>
              <a:ext cx="155572" cy="155572"/>
            </a:xfrm>
            <a:custGeom>
              <a:avLst/>
              <a:gdLst/>
              <a:ahLst/>
              <a:cxnLst/>
              <a:rect l="l" t="t" r="r" b="b"/>
              <a:pathLst>
                <a:path w="4883" h="4883" extrusionOk="0">
                  <a:moveTo>
                    <a:pt x="2453" y="1144"/>
                  </a:moveTo>
                  <a:cubicBezTo>
                    <a:pt x="3168" y="1144"/>
                    <a:pt x="3739" y="1739"/>
                    <a:pt x="3739" y="2430"/>
                  </a:cubicBezTo>
                  <a:cubicBezTo>
                    <a:pt x="3739" y="3144"/>
                    <a:pt x="3168" y="3739"/>
                    <a:pt x="2453" y="3739"/>
                  </a:cubicBezTo>
                  <a:cubicBezTo>
                    <a:pt x="1739" y="3739"/>
                    <a:pt x="1144" y="3144"/>
                    <a:pt x="1144" y="2430"/>
                  </a:cubicBezTo>
                  <a:cubicBezTo>
                    <a:pt x="1144" y="1739"/>
                    <a:pt x="1739" y="1144"/>
                    <a:pt x="2453" y="1144"/>
                  </a:cubicBezTo>
                  <a:close/>
                  <a:moveTo>
                    <a:pt x="2453" y="1"/>
                  </a:moveTo>
                  <a:cubicBezTo>
                    <a:pt x="1096" y="1"/>
                    <a:pt x="0" y="1096"/>
                    <a:pt x="0" y="2430"/>
                  </a:cubicBezTo>
                  <a:cubicBezTo>
                    <a:pt x="0" y="3787"/>
                    <a:pt x="1096" y="4883"/>
                    <a:pt x="2453" y="4883"/>
                  </a:cubicBezTo>
                  <a:cubicBezTo>
                    <a:pt x="3787" y="4883"/>
                    <a:pt x="4882" y="3787"/>
                    <a:pt x="4882" y="2430"/>
                  </a:cubicBezTo>
                  <a:cubicBezTo>
                    <a:pt x="4882" y="1096"/>
                    <a:pt x="3787"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18"/>
            <p:cNvSpPr/>
            <p:nvPr/>
          </p:nvSpPr>
          <p:spPr>
            <a:xfrm>
              <a:off x="2010897" y="4132999"/>
              <a:ext cx="27336" cy="28101"/>
            </a:xfrm>
            <a:custGeom>
              <a:avLst/>
              <a:gdLst/>
              <a:ahLst/>
              <a:cxnLst/>
              <a:rect l="l" t="t" r="r" b="b"/>
              <a:pathLst>
                <a:path w="858" h="882" extrusionOk="0">
                  <a:moveTo>
                    <a:pt x="429" y="0"/>
                  </a:moveTo>
                  <a:cubicBezTo>
                    <a:pt x="191" y="0"/>
                    <a:pt x="1" y="214"/>
                    <a:pt x="1" y="429"/>
                  </a:cubicBezTo>
                  <a:cubicBezTo>
                    <a:pt x="1" y="667"/>
                    <a:pt x="191" y="881"/>
                    <a:pt x="429" y="881"/>
                  </a:cubicBezTo>
                  <a:cubicBezTo>
                    <a:pt x="667" y="881"/>
                    <a:pt x="858" y="667"/>
                    <a:pt x="858" y="429"/>
                  </a:cubicBezTo>
                  <a:cubicBezTo>
                    <a:pt x="858" y="214"/>
                    <a:pt x="667"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18"/>
            <p:cNvSpPr/>
            <p:nvPr/>
          </p:nvSpPr>
          <p:spPr>
            <a:xfrm>
              <a:off x="1790108" y="4307496"/>
              <a:ext cx="54672" cy="81976"/>
            </a:xfrm>
            <a:custGeom>
              <a:avLst/>
              <a:gdLst/>
              <a:ahLst/>
              <a:cxnLst/>
              <a:rect l="l" t="t" r="r" b="b"/>
              <a:pathLst>
                <a:path w="1716" h="2573" extrusionOk="0">
                  <a:moveTo>
                    <a:pt x="429" y="0"/>
                  </a:moveTo>
                  <a:cubicBezTo>
                    <a:pt x="191" y="0"/>
                    <a:pt x="1" y="191"/>
                    <a:pt x="1" y="429"/>
                  </a:cubicBezTo>
                  <a:lnTo>
                    <a:pt x="1" y="2144"/>
                  </a:lnTo>
                  <a:cubicBezTo>
                    <a:pt x="1" y="2382"/>
                    <a:pt x="191" y="2572"/>
                    <a:pt x="429" y="2572"/>
                  </a:cubicBezTo>
                  <a:lnTo>
                    <a:pt x="1715" y="2572"/>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18"/>
            <p:cNvSpPr/>
            <p:nvPr/>
          </p:nvSpPr>
          <p:spPr>
            <a:xfrm>
              <a:off x="2203619" y="4307496"/>
              <a:ext cx="54672" cy="81976"/>
            </a:xfrm>
            <a:custGeom>
              <a:avLst/>
              <a:gdLst/>
              <a:ahLst/>
              <a:cxnLst/>
              <a:rect l="l" t="t" r="r" b="b"/>
              <a:pathLst>
                <a:path w="1716" h="2573" extrusionOk="0">
                  <a:moveTo>
                    <a:pt x="1" y="0"/>
                  </a:moveTo>
                  <a:lnTo>
                    <a:pt x="1" y="2572"/>
                  </a:lnTo>
                  <a:lnTo>
                    <a:pt x="1287" y="2572"/>
                  </a:lnTo>
                  <a:cubicBezTo>
                    <a:pt x="1525" y="2572"/>
                    <a:pt x="1715" y="2382"/>
                    <a:pt x="1715" y="2144"/>
                  </a:cubicBezTo>
                  <a:lnTo>
                    <a:pt x="1715" y="429"/>
                  </a:lnTo>
                  <a:cubicBezTo>
                    <a:pt x="1715" y="191"/>
                    <a:pt x="1525" y="0"/>
                    <a:pt x="1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18"/>
            <p:cNvSpPr/>
            <p:nvPr/>
          </p:nvSpPr>
          <p:spPr>
            <a:xfrm>
              <a:off x="1872816" y="4307496"/>
              <a:ext cx="64517" cy="81976"/>
            </a:xfrm>
            <a:custGeom>
              <a:avLst/>
              <a:gdLst/>
              <a:ahLst/>
              <a:cxnLst/>
              <a:rect l="l" t="t" r="r" b="b"/>
              <a:pathLst>
                <a:path w="2025" h="2573" extrusionOk="0">
                  <a:moveTo>
                    <a:pt x="0" y="0"/>
                  </a:moveTo>
                  <a:lnTo>
                    <a:pt x="0" y="2572"/>
                  </a:lnTo>
                  <a:lnTo>
                    <a:pt x="1739" y="2572"/>
                  </a:lnTo>
                  <a:lnTo>
                    <a:pt x="1739" y="1286"/>
                  </a:lnTo>
                  <a:cubicBezTo>
                    <a:pt x="1739" y="834"/>
                    <a:pt x="1858" y="381"/>
                    <a:pt x="2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18"/>
            <p:cNvSpPr/>
            <p:nvPr/>
          </p:nvSpPr>
          <p:spPr>
            <a:xfrm>
              <a:off x="2111065" y="4307496"/>
              <a:ext cx="65281" cy="81976"/>
            </a:xfrm>
            <a:custGeom>
              <a:avLst/>
              <a:gdLst/>
              <a:ahLst/>
              <a:cxnLst/>
              <a:rect l="l" t="t" r="r" b="b"/>
              <a:pathLst>
                <a:path w="2049" h="2573" extrusionOk="0">
                  <a:moveTo>
                    <a:pt x="0" y="0"/>
                  </a:moveTo>
                  <a:cubicBezTo>
                    <a:pt x="191" y="381"/>
                    <a:pt x="286" y="834"/>
                    <a:pt x="286" y="1286"/>
                  </a:cubicBezTo>
                  <a:lnTo>
                    <a:pt x="286" y="2572"/>
                  </a:lnTo>
                  <a:lnTo>
                    <a:pt x="2048" y="2572"/>
                  </a:lnTo>
                  <a:lnTo>
                    <a:pt x="20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118"/>
          <p:cNvGrpSpPr/>
          <p:nvPr/>
        </p:nvGrpSpPr>
        <p:grpSpPr>
          <a:xfrm>
            <a:off x="2517726" y="4062429"/>
            <a:ext cx="367250" cy="361165"/>
            <a:chOff x="2517726" y="4062429"/>
            <a:chExt cx="367250" cy="361165"/>
          </a:xfrm>
        </p:grpSpPr>
        <p:sp>
          <p:nvSpPr>
            <p:cNvPr id="4223" name="Google Shape;4223;p118"/>
            <p:cNvSpPr/>
            <p:nvPr/>
          </p:nvSpPr>
          <p:spPr>
            <a:xfrm>
              <a:off x="2553409" y="4264995"/>
              <a:ext cx="126739" cy="126739"/>
            </a:xfrm>
            <a:custGeom>
              <a:avLst/>
              <a:gdLst/>
              <a:ahLst/>
              <a:cxnLst/>
              <a:rect l="l" t="t" r="r" b="b"/>
              <a:pathLst>
                <a:path w="3978" h="3978" extrusionOk="0">
                  <a:moveTo>
                    <a:pt x="2239" y="1"/>
                  </a:moveTo>
                  <a:lnTo>
                    <a:pt x="0" y="2263"/>
                  </a:lnTo>
                  <a:lnTo>
                    <a:pt x="1715" y="3978"/>
                  </a:lnTo>
                  <a:lnTo>
                    <a:pt x="3977" y="1739"/>
                  </a:lnTo>
                  <a:lnTo>
                    <a:pt x="2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18"/>
            <p:cNvSpPr/>
            <p:nvPr/>
          </p:nvSpPr>
          <p:spPr>
            <a:xfrm>
              <a:off x="2517726" y="4353024"/>
              <a:ext cx="74393" cy="70570"/>
            </a:xfrm>
            <a:custGeom>
              <a:avLst/>
              <a:gdLst/>
              <a:ahLst/>
              <a:cxnLst/>
              <a:rect l="l" t="t" r="r" b="b"/>
              <a:pathLst>
                <a:path w="2335" h="2215" extrusionOk="0">
                  <a:moveTo>
                    <a:pt x="620" y="0"/>
                  </a:moveTo>
                  <a:lnTo>
                    <a:pt x="477" y="119"/>
                  </a:lnTo>
                  <a:cubicBezTo>
                    <a:pt x="1" y="596"/>
                    <a:pt x="1" y="1381"/>
                    <a:pt x="477" y="1858"/>
                  </a:cubicBezTo>
                  <a:cubicBezTo>
                    <a:pt x="715" y="2096"/>
                    <a:pt x="1025" y="2215"/>
                    <a:pt x="1334" y="2215"/>
                  </a:cubicBezTo>
                  <a:cubicBezTo>
                    <a:pt x="1668" y="2215"/>
                    <a:pt x="1977" y="2096"/>
                    <a:pt x="2215" y="1858"/>
                  </a:cubicBezTo>
                  <a:lnTo>
                    <a:pt x="2335" y="1715"/>
                  </a:lnTo>
                  <a:lnTo>
                    <a:pt x="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18"/>
            <p:cNvSpPr/>
            <p:nvPr/>
          </p:nvSpPr>
          <p:spPr>
            <a:xfrm>
              <a:off x="2636086" y="4088968"/>
              <a:ext cx="220822" cy="217030"/>
            </a:xfrm>
            <a:custGeom>
              <a:avLst/>
              <a:gdLst/>
              <a:ahLst/>
              <a:cxnLst/>
              <a:rect l="l" t="t" r="r" b="b"/>
              <a:pathLst>
                <a:path w="6931" h="6812" extrusionOk="0">
                  <a:moveTo>
                    <a:pt x="6002" y="1"/>
                  </a:moveTo>
                  <a:lnTo>
                    <a:pt x="3121" y="2906"/>
                  </a:lnTo>
                  <a:lnTo>
                    <a:pt x="3335" y="3097"/>
                  </a:lnTo>
                  <a:lnTo>
                    <a:pt x="2430" y="4002"/>
                  </a:lnTo>
                  <a:lnTo>
                    <a:pt x="2096" y="3668"/>
                  </a:lnTo>
                  <a:cubicBezTo>
                    <a:pt x="1870" y="3442"/>
                    <a:pt x="1573" y="3329"/>
                    <a:pt x="1275" y="3329"/>
                  </a:cubicBezTo>
                  <a:cubicBezTo>
                    <a:pt x="977" y="3329"/>
                    <a:pt x="680" y="3442"/>
                    <a:pt x="453" y="3668"/>
                  </a:cubicBezTo>
                  <a:cubicBezTo>
                    <a:pt x="1" y="4121"/>
                    <a:pt x="1" y="4883"/>
                    <a:pt x="453" y="5335"/>
                  </a:cubicBezTo>
                  <a:lnTo>
                    <a:pt x="1573" y="6454"/>
                  </a:lnTo>
                  <a:cubicBezTo>
                    <a:pt x="1811" y="6693"/>
                    <a:pt x="2096" y="6812"/>
                    <a:pt x="2406" y="6812"/>
                  </a:cubicBezTo>
                  <a:cubicBezTo>
                    <a:pt x="2716" y="6812"/>
                    <a:pt x="3001" y="6693"/>
                    <a:pt x="3240" y="6454"/>
                  </a:cubicBezTo>
                  <a:cubicBezTo>
                    <a:pt x="3692" y="6002"/>
                    <a:pt x="3692" y="5264"/>
                    <a:pt x="3240" y="4811"/>
                  </a:cubicBezTo>
                  <a:lnTo>
                    <a:pt x="2930" y="4502"/>
                  </a:lnTo>
                  <a:lnTo>
                    <a:pt x="3835" y="3597"/>
                  </a:lnTo>
                  <a:lnTo>
                    <a:pt x="4049" y="3811"/>
                  </a:lnTo>
                  <a:lnTo>
                    <a:pt x="6931" y="930"/>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18"/>
            <p:cNvSpPr/>
            <p:nvPr/>
          </p:nvSpPr>
          <p:spPr>
            <a:xfrm>
              <a:off x="2708950" y="4062429"/>
              <a:ext cx="102430" cy="102462"/>
            </a:xfrm>
            <a:custGeom>
              <a:avLst/>
              <a:gdLst/>
              <a:ahLst/>
              <a:cxnLst/>
              <a:rect l="l" t="t" r="r" b="b"/>
              <a:pathLst>
                <a:path w="3215" h="3216" extrusionOk="0">
                  <a:moveTo>
                    <a:pt x="1381" y="0"/>
                  </a:moveTo>
                  <a:cubicBezTo>
                    <a:pt x="1286" y="0"/>
                    <a:pt x="1167" y="24"/>
                    <a:pt x="1095" y="119"/>
                  </a:cubicBezTo>
                  <a:lnTo>
                    <a:pt x="119" y="1096"/>
                  </a:lnTo>
                  <a:cubicBezTo>
                    <a:pt x="24" y="1167"/>
                    <a:pt x="0" y="1286"/>
                    <a:pt x="0" y="1405"/>
                  </a:cubicBezTo>
                  <a:lnTo>
                    <a:pt x="310" y="3120"/>
                  </a:lnTo>
                  <a:cubicBezTo>
                    <a:pt x="310" y="3144"/>
                    <a:pt x="333" y="3191"/>
                    <a:pt x="357" y="3215"/>
                  </a:cubicBezTo>
                  <a:lnTo>
                    <a:pt x="3215" y="334"/>
                  </a:lnTo>
                  <a:cubicBezTo>
                    <a:pt x="3167" y="286"/>
                    <a:pt x="3096" y="262"/>
                    <a:pt x="3048" y="262"/>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18"/>
            <p:cNvSpPr/>
            <p:nvPr/>
          </p:nvSpPr>
          <p:spPr>
            <a:xfrm>
              <a:off x="2797712" y="4151191"/>
              <a:ext cx="87265" cy="86532"/>
            </a:xfrm>
            <a:custGeom>
              <a:avLst/>
              <a:gdLst/>
              <a:ahLst/>
              <a:cxnLst/>
              <a:rect l="l" t="t" r="r" b="b"/>
              <a:pathLst>
                <a:path w="2739" h="2716" extrusionOk="0">
                  <a:moveTo>
                    <a:pt x="1810" y="1"/>
                  </a:moveTo>
                  <a:lnTo>
                    <a:pt x="0" y="1834"/>
                  </a:lnTo>
                  <a:lnTo>
                    <a:pt x="1001" y="2525"/>
                  </a:lnTo>
                  <a:cubicBezTo>
                    <a:pt x="1072" y="2573"/>
                    <a:pt x="1143" y="2596"/>
                    <a:pt x="1215" y="2596"/>
                  </a:cubicBezTo>
                  <a:cubicBezTo>
                    <a:pt x="1310" y="2596"/>
                    <a:pt x="1382" y="2573"/>
                    <a:pt x="1453" y="2501"/>
                  </a:cubicBezTo>
                  <a:lnTo>
                    <a:pt x="1715" y="2239"/>
                  </a:lnTo>
                  <a:lnTo>
                    <a:pt x="2096" y="2596"/>
                  </a:lnTo>
                  <a:cubicBezTo>
                    <a:pt x="2167" y="2668"/>
                    <a:pt x="2263" y="2715"/>
                    <a:pt x="2358" y="2715"/>
                  </a:cubicBezTo>
                  <a:cubicBezTo>
                    <a:pt x="2453" y="2715"/>
                    <a:pt x="2525" y="2668"/>
                    <a:pt x="2596" y="2596"/>
                  </a:cubicBezTo>
                  <a:cubicBezTo>
                    <a:pt x="2739" y="2477"/>
                    <a:pt x="2739" y="2239"/>
                    <a:pt x="2596" y="2096"/>
                  </a:cubicBezTo>
                  <a:lnTo>
                    <a:pt x="2239" y="1739"/>
                  </a:lnTo>
                  <a:lnTo>
                    <a:pt x="2501" y="1477"/>
                  </a:lnTo>
                  <a:cubicBezTo>
                    <a:pt x="2620" y="1334"/>
                    <a:pt x="2644" y="1144"/>
                    <a:pt x="2525" y="1001"/>
                  </a:cubicBezTo>
                  <a:lnTo>
                    <a:pt x="1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118"/>
          <p:cNvGrpSpPr/>
          <p:nvPr/>
        </p:nvGrpSpPr>
        <p:grpSpPr>
          <a:xfrm>
            <a:off x="3249136" y="4039649"/>
            <a:ext cx="341475" cy="406725"/>
            <a:chOff x="3249136" y="4039649"/>
            <a:chExt cx="341475" cy="406725"/>
          </a:xfrm>
        </p:grpSpPr>
        <p:sp>
          <p:nvSpPr>
            <p:cNvPr id="4229" name="Google Shape;4229;p118"/>
            <p:cNvSpPr/>
            <p:nvPr/>
          </p:nvSpPr>
          <p:spPr>
            <a:xfrm>
              <a:off x="3249136" y="4039649"/>
              <a:ext cx="232228" cy="406725"/>
            </a:xfrm>
            <a:custGeom>
              <a:avLst/>
              <a:gdLst/>
              <a:ahLst/>
              <a:cxnLst/>
              <a:rect l="l" t="t" r="r" b="b"/>
              <a:pathLst>
                <a:path w="7289" h="12766" extrusionOk="0">
                  <a:moveTo>
                    <a:pt x="6169" y="2239"/>
                  </a:moveTo>
                  <a:cubicBezTo>
                    <a:pt x="6383" y="2239"/>
                    <a:pt x="6550" y="2406"/>
                    <a:pt x="6550" y="2620"/>
                  </a:cubicBezTo>
                  <a:cubicBezTo>
                    <a:pt x="6550" y="2835"/>
                    <a:pt x="6383" y="3001"/>
                    <a:pt x="6169" y="3001"/>
                  </a:cubicBezTo>
                  <a:cubicBezTo>
                    <a:pt x="5978" y="3001"/>
                    <a:pt x="5812" y="2835"/>
                    <a:pt x="5812" y="2620"/>
                  </a:cubicBezTo>
                  <a:cubicBezTo>
                    <a:pt x="5812" y="2406"/>
                    <a:pt x="5978" y="2239"/>
                    <a:pt x="6169" y="2239"/>
                  </a:cubicBezTo>
                  <a:close/>
                  <a:moveTo>
                    <a:pt x="2120" y="1"/>
                  </a:moveTo>
                  <a:cubicBezTo>
                    <a:pt x="2001" y="1"/>
                    <a:pt x="1906" y="48"/>
                    <a:pt x="1835" y="144"/>
                  </a:cubicBezTo>
                  <a:lnTo>
                    <a:pt x="72" y="2549"/>
                  </a:lnTo>
                  <a:cubicBezTo>
                    <a:pt x="25" y="2620"/>
                    <a:pt x="1" y="2692"/>
                    <a:pt x="1" y="2787"/>
                  </a:cubicBezTo>
                  <a:lnTo>
                    <a:pt x="1" y="12765"/>
                  </a:lnTo>
                  <a:lnTo>
                    <a:pt x="763" y="12765"/>
                  </a:lnTo>
                  <a:lnTo>
                    <a:pt x="763" y="2906"/>
                  </a:lnTo>
                  <a:lnTo>
                    <a:pt x="2311" y="739"/>
                  </a:lnTo>
                  <a:lnTo>
                    <a:pt x="5812" y="739"/>
                  </a:lnTo>
                  <a:lnTo>
                    <a:pt x="5812" y="1549"/>
                  </a:lnTo>
                  <a:cubicBezTo>
                    <a:pt x="5359" y="1715"/>
                    <a:pt x="5050" y="2120"/>
                    <a:pt x="5050" y="2620"/>
                  </a:cubicBezTo>
                  <a:cubicBezTo>
                    <a:pt x="5050" y="3240"/>
                    <a:pt x="5550" y="3740"/>
                    <a:pt x="6169" y="3740"/>
                  </a:cubicBezTo>
                  <a:cubicBezTo>
                    <a:pt x="6788" y="3740"/>
                    <a:pt x="7288" y="3240"/>
                    <a:pt x="7288" y="2620"/>
                  </a:cubicBezTo>
                  <a:cubicBezTo>
                    <a:pt x="7288" y="2120"/>
                    <a:pt x="6979" y="1715"/>
                    <a:pt x="6550" y="1549"/>
                  </a:cubicBezTo>
                  <a:lnTo>
                    <a:pt x="6550" y="382"/>
                  </a:lnTo>
                  <a:cubicBezTo>
                    <a:pt x="6550" y="168"/>
                    <a:pt x="6383" y="1"/>
                    <a:pt x="6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18"/>
            <p:cNvSpPr/>
            <p:nvPr/>
          </p:nvSpPr>
          <p:spPr>
            <a:xfrm>
              <a:off x="3325027" y="4115540"/>
              <a:ext cx="242072" cy="91056"/>
            </a:xfrm>
            <a:custGeom>
              <a:avLst/>
              <a:gdLst/>
              <a:ahLst/>
              <a:cxnLst/>
              <a:rect l="l" t="t" r="r" b="b"/>
              <a:pathLst>
                <a:path w="7598" h="2858" extrusionOk="0">
                  <a:moveTo>
                    <a:pt x="1929" y="0"/>
                  </a:moveTo>
                  <a:cubicBezTo>
                    <a:pt x="1691" y="119"/>
                    <a:pt x="1548" y="310"/>
                    <a:pt x="1358" y="524"/>
                  </a:cubicBezTo>
                  <a:cubicBezTo>
                    <a:pt x="1310" y="596"/>
                    <a:pt x="1239" y="667"/>
                    <a:pt x="1191" y="739"/>
                  </a:cubicBezTo>
                  <a:cubicBezTo>
                    <a:pt x="1096" y="810"/>
                    <a:pt x="1001" y="905"/>
                    <a:pt x="881" y="977"/>
                  </a:cubicBezTo>
                  <a:cubicBezTo>
                    <a:pt x="500" y="1262"/>
                    <a:pt x="0" y="1643"/>
                    <a:pt x="0" y="2525"/>
                  </a:cubicBezTo>
                  <a:lnTo>
                    <a:pt x="0" y="2858"/>
                  </a:lnTo>
                  <a:lnTo>
                    <a:pt x="7597" y="2858"/>
                  </a:lnTo>
                  <a:lnTo>
                    <a:pt x="7597" y="2525"/>
                  </a:lnTo>
                  <a:cubicBezTo>
                    <a:pt x="7597" y="1620"/>
                    <a:pt x="7073" y="1239"/>
                    <a:pt x="6716" y="977"/>
                  </a:cubicBezTo>
                  <a:cubicBezTo>
                    <a:pt x="6597" y="905"/>
                    <a:pt x="6478" y="810"/>
                    <a:pt x="6406" y="739"/>
                  </a:cubicBezTo>
                  <a:cubicBezTo>
                    <a:pt x="6335" y="667"/>
                    <a:pt x="6287" y="596"/>
                    <a:pt x="6216" y="524"/>
                  </a:cubicBezTo>
                  <a:cubicBezTo>
                    <a:pt x="6049" y="310"/>
                    <a:pt x="5883" y="119"/>
                    <a:pt x="5644" y="0"/>
                  </a:cubicBezTo>
                  <a:lnTo>
                    <a:pt x="5644" y="0"/>
                  </a:lnTo>
                  <a:cubicBezTo>
                    <a:pt x="5668" y="72"/>
                    <a:pt x="5668" y="167"/>
                    <a:pt x="5668" y="238"/>
                  </a:cubicBezTo>
                  <a:cubicBezTo>
                    <a:pt x="5668" y="1262"/>
                    <a:pt x="4835" y="2096"/>
                    <a:pt x="3787" y="2096"/>
                  </a:cubicBezTo>
                  <a:cubicBezTo>
                    <a:pt x="2763" y="2096"/>
                    <a:pt x="1929" y="1262"/>
                    <a:pt x="1929" y="238"/>
                  </a:cubicBezTo>
                  <a:cubicBezTo>
                    <a:pt x="1929" y="167"/>
                    <a:pt x="1929" y="72"/>
                    <a:pt x="1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18"/>
            <p:cNvSpPr/>
            <p:nvPr/>
          </p:nvSpPr>
          <p:spPr>
            <a:xfrm>
              <a:off x="3325027" y="4230108"/>
              <a:ext cx="242072" cy="216266"/>
            </a:xfrm>
            <a:custGeom>
              <a:avLst/>
              <a:gdLst/>
              <a:ahLst/>
              <a:cxnLst/>
              <a:rect l="l" t="t" r="r" b="b"/>
              <a:pathLst>
                <a:path w="7598" h="6788" extrusionOk="0">
                  <a:moveTo>
                    <a:pt x="5287" y="762"/>
                  </a:moveTo>
                  <a:cubicBezTo>
                    <a:pt x="5502" y="762"/>
                    <a:pt x="5668" y="929"/>
                    <a:pt x="5668" y="1120"/>
                  </a:cubicBezTo>
                  <a:cubicBezTo>
                    <a:pt x="5668" y="1334"/>
                    <a:pt x="5502" y="1501"/>
                    <a:pt x="5287" y="1501"/>
                  </a:cubicBezTo>
                  <a:lnTo>
                    <a:pt x="1906" y="1501"/>
                  </a:lnTo>
                  <a:cubicBezTo>
                    <a:pt x="1715" y="1501"/>
                    <a:pt x="1548" y="1334"/>
                    <a:pt x="1548" y="1120"/>
                  </a:cubicBezTo>
                  <a:cubicBezTo>
                    <a:pt x="1548" y="929"/>
                    <a:pt x="1715" y="762"/>
                    <a:pt x="1906" y="762"/>
                  </a:cubicBezTo>
                  <a:close/>
                  <a:moveTo>
                    <a:pt x="3787" y="2263"/>
                  </a:moveTo>
                  <a:cubicBezTo>
                    <a:pt x="4001" y="2263"/>
                    <a:pt x="4168" y="2429"/>
                    <a:pt x="4168" y="2620"/>
                  </a:cubicBezTo>
                  <a:cubicBezTo>
                    <a:pt x="4168" y="2834"/>
                    <a:pt x="4001" y="3001"/>
                    <a:pt x="3787" y="3001"/>
                  </a:cubicBezTo>
                  <a:lnTo>
                    <a:pt x="1906" y="3001"/>
                  </a:lnTo>
                  <a:cubicBezTo>
                    <a:pt x="1715" y="3001"/>
                    <a:pt x="1548" y="2834"/>
                    <a:pt x="1548" y="2620"/>
                  </a:cubicBezTo>
                  <a:cubicBezTo>
                    <a:pt x="1548" y="2429"/>
                    <a:pt x="1715" y="2263"/>
                    <a:pt x="1906" y="2263"/>
                  </a:cubicBezTo>
                  <a:close/>
                  <a:moveTo>
                    <a:pt x="0" y="0"/>
                  </a:moveTo>
                  <a:lnTo>
                    <a:pt x="0" y="5501"/>
                  </a:lnTo>
                  <a:cubicBezTo>
                    <a:pt x="0" y="6216"/>
                    <a:pt x="572" y="6787"/>
                    <a:pt x="1286" y="6787"/>
                  </a:cubicBezTo>
                  <a:lnTo>
                    <a:pt x="6311" y="6787"/>
                  </a:lnTo>
                  <a:cubicBezTo>
                    <a:pt x="6859" y="6787"/>
                    <a:pt x="7311" y="6454"/>
                    <a:pt x="7502" y="5978"/>
                  </a:cubicBezTo>
                  <a:cubicBezTo>
                    <a:pt x="7407" y="5978"/>
                    <a:pt x="7311" y="6001"/>
                    <a:pt x="7216" y="6001"/>
                  </a:cubicBezTo>
                  <a:cubicBezTo>
                    <a:pt x="6192" y="6001"/>
                    <a:pt x="5359" y="5144"/>
                    <a:pt x="5359" y="4120"/>
                  </a:cubicBezTo>
                  <a:cubicBezTo>
                    <a:pt x="5359" y="3715"/>
                    <a:pt x="5621" y="3048"/>
                    <a:pt x="6145" y="2120"/>
                  </a:cubicBezTo>
                  <a:cubicBezTo>
                    <a:pt x="6526" y="1477"/>
                    <a:pt x="6907" y="929"/>
                    <a:pt x="6907" y="905"/>
                  </a:cubicBezTo>
                  <a:cubicBezTo>
                    <a:pt x="6978" y="810"/>
                    <a:pt x="7097" y="762"/>
                    <a:pt x="7216" y="762"/>
                  </a:cubicBezTo>
                  <a:cubicBezTo>
                    <a:pt x="7335" y="762"/>
                    <a:pt x="7454" y="810"/>
                    <a:pt x="7526" y="905"/>
                  </a:cubicBezTo>
                  <a:cubicBezTo>
                    <a:pt x="7526" y="929"/>
                    <a:pt x="7550" y="953"/>
                    <a:pt x="7597" y="1024"/>
                  </a:cubicBezTo>
                  <a:lnTo>
                    <a:pt x="75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18"/>
            <p:cNvSpPr/>
            <p:nvPr/>
          </p:nvSpPr>
          <p:spPr>
            <a:xfrm>
              <a:off x="3519245" y="4287775"/>
              <a:ext cx="71366" cy="109280"/>
            </a:xfrm>
            <a:custGeom>
              <a:avLst/>
              <a:gdLst/>
              <a:ahLst/>
              <a:cxnLst/>
              <a:rect l="l" t="t" r="r" b="b"/>
              <a:pathLst>
                <a:path w="2240" h="3430" extrusionOk="0">
                  <a:moveTo>
                    <a:pt x="1120" y="0"/>
                  </a:moveTo>
                  <a:cubicBezTo>
                    <a:pt x="596" y="834"/>
                    <a:pt x="1" y="1905"/>
                    <a:pt x="1" y="2310"/>
                  </a:cubicBezTo>
                  <a:cubicBezTo>
                    <a:pt x="1" y="2929"/>
                    <a:pt x="501" y="3429"/>
                    <a:pt x="1120" y="3429"/>
                  </a:cubicBezTo>
                  <a:cubicBezTo>
                    <a:pt x="1739" y="3429"/>
                    <a:pt x="2239" y="2929"/>
                    <a:pt x="2239" y="2310"/>
                  </a:cubicBezTo>
                  <a:cubicBezTo>
                    <a:pt x="2239" y="1905"/>
                    <a:pt x="1668" y="834"/>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118"/>
          <p:cNvGrpSpPr/>
          <p:nvPr/>
        </p:nvGrpSpPr>
        <p:grpSpPr>
          <a:xfrm>
            <a:off x="4087532" y="4039649"/>
            <a:ext cx="189726" cy="406725"/>
            <a:chOff x="4087532" y="4039649"/>
            <a:chExt cx="189726" cy="406725"/>
          </a:xfrm>
        </p:grpSpPr>
        <p:sp>
          <p:nvSpPr>
            <p:cNvPr id="4234" name="Google Shape;4234;p118"/>
            <p:cNvSpPr/>
            <p:nvPr/>
          </p:nvSpPr>
          <p:spPr>
            <a:xfrm>
              <a:off x="4143701" y="4039649"/>
              <a:ext cx="77420" cy="127504"/>
            </a:xfrm>
            <a:custGeom>
              <a:avLst/>
              <a:gdLst/>
              <a:ahLst/>
              <a:cxnLst/>
              <a:rect l="l" t="t" r="r" b="b"/>
              <a:pathLst>
                <a:path w="2430" h="4002" extrusionOk="0">
                  <a:moveTo>
                    <a:pt x="1215" y="1"/>
                  </a:moveTo>
                  <a:cubicBezTo>
                    <a:pt x="1048" y="1"/>
                    <a:pt x="881" y="120"/>
                    <a:pt x="858" y="310"/>
                  </a:cubicBezTo>
                  <a:lnTo>
                    <a:pt x="0" y="4002"/>
                  </a:lnTo>
                  <a:lnTo>
                    <a:pt x="2429" y="4002"/>
                  </a:lnTo>
                  <a:lnTo>
                    <a:pt x="1572" y="310"/>
                  </a:lnTo>
                  <a:cubicBezTo>
                    <a:pt x="1548" y="120"/>
                    <a:pt x="1381" y="1"/>
                    <a:pt x="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18"/>
            <p:cNvSpPr/>
            <p:nvPr/>
          </p:nvSpPr>
          <p:spPr>
            <a:xfrm>
              <a:off x="4095147" y="4191398"/>
              <a:ext cx="49319" cy="73628"/>
            </a:xfrm>
            <a:custGeom>
              <a:avLst/>
              <a:gdLst/>
              <a:ahLst/>
              <a:cxnLst/>
              <a:rect l="l" t="t" r="r" b="b"/>
              <a:pathLst>
                <a:path w="1548" h="2311" extrusionOk="0">
                  <a:moveTo>
                    <a:pt x="357" y="1"/>
                  </a:moveTo>
                  <a:cubicBezTo>
                    <a:pt x="167" y="1"/>
                    <a:pt x="0" y="167"/>
                    <a:pt x="0" y="358"/>
                  </a:cubicBezTo>
                  <a:lnTo>
                    <a:pt x="0" y="1953"/>
                  </a:lnTo>
                  <a:cubicBezTo>
                    <a:pt x="0" y="2144"/>
                    <a:pt x="167" y="2311"/>
                    <a:pt x="357" y="2311"/>
                  </a:cubicBezTo>
                  <a:lnTo>
                    <a:pt x="1548" y="2311"/>
                  </a:lnTo>
                  <a:lnTo>
                    <a:pt x="1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18"/>
            <p:cNvSpPr/>
            <p:nvPr/>
          </p:nvSpPr>
          <p:spPr>
            <a:xfrm>
              <a:off x="4220325" y="4191398"/>
              <a:ext cx="49351" cy="73628"/>
            </a:xfrm>
            <a:custGeom>
              <a:avLst/>
              <a:gdLst/>
              <a:ahLst/>
              <a:cxnLst/>
              <a:rect l="l" t="t" r="r" b="b"/>
              <a:pathLst>
                <a:path w="1549" h="2311" extrusionOk="0">
                  <a:moveTo>
                    <a:pt x="0" y="1"/>
                  </a:moveTo>
                  <a:lnTo>
                    <a:pt x="0" y="2311"/>
                  </a:lnTo>
                  <a:lnTo>
                    <a:pt x="1191" y="2311"/>
                  </a:lnTo>
                  <a:cubicBezTo>
                    <a:pt x="1382" y="2311"/>
                    <a:pt x="1548" y="2144"/>
                    <a:pt x="1548" y="1953"/>
                  </a:cubicBezTo>
                  <a:lnTo>
                    <a:pt x="1548" y="358"/>
                  </a:lnTo>
                  <a:cubicBezTo>
                    <a:pt x="1548" y="167"/>
                    <a:pt x="1382"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18"/>
            <p:cNvSpPr/>
            <p:nvPr/>
          </p:nvSpPr>
          <p:spPr>
            <a:xfrm>
              <a:off x="4167979" y="4191398"/>
              <a:ext cx="28865" cy="73628"/>
            </a:xfrm>
            <a:custGeom>
              <a:avLst/>
              <a:gdLst/>
              <a:ahLst/>
              <a:cxnLst/>
              <a:rect l="l" t="t" r="r" b="b"/>
              <a:pathLst>
                <a:path w="906" h="2311" extrusionOk="0">
                  <a:moveTo>
                    <a:pt x="0" y="1"/>
                  </a:moveTo>
                  <a:lnTo>
                    <a:pt x="0" y="2311"/>
                  </a:lnTo>
                  <a:lnTo>
                    <a:pt x="905" y="2311"/>
                  </a:lnTo>
                  <a:lnTo>
                    <a:pt x="9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18"/>
            <p:cNvSpPr/>
            <p:nvPr/>
          </p:nvSpPr>
          <p:spPr>
            <a:xfrm>
              <a:off x="4087532" y="4289272"/>
              <a:ext cx="189726" cy="157102"/>
            </a:xfrm>
            <a:custGeom>
              <a:avLst/>
              <a:gdLst/>
              <a:ahLst/>
              <a:cxnLst/>
              <a:rect l="l" t="t" r="r" b="b"/>
              <a:pathLst>
                <a:path w="5955" h="4931" extrusionOk="0">
                  <a:moveTo>
                    <a:pt x="2978" y="1144"/>
                  </a:moveTo>
                  <a:cubicBezTo>
                    <a:pt x="3073" y="1144"/>
                    <a:pt x="3168" y="1191"/>
                    <a:pt x="3240" y="1263"/>
                  </a:cubicBezTo>
                  <a:cubicBezTo>
                    <a:pt x="3240" y="1263"/>
                    <a:pt x="3525" y="1525"/>
                    <a:pt x="3883" y="1882"/>
                  </a:cubicBezTo>
                  <a:cubicBezTo>
                    <a:pt x="4240" y="2239"/>
                    <a:pt x="4335" y="2763"/>
                    <a:pt x="4168" y="3240"/>
                  </a:cubicBezTo>
                  <a:cubicBezTo>
                    <a:pt x="3978" y="3716"/>
                    <a:pt x="3549" y="4025"/>
                    <a:pt x="3049" y="4049"/>
                  </a:cubicBezTo>
                  <a:lnTo>
                    <a:pt x="2906" y="4049"/>
                  </a:lnTo>
                  <a:cubicBezTo>
                    <a:pt x="2406" y="4025"/>
                    <a:pt x="1978" y="3716"/>
                    <a:pt x="1811" y="3240"/>
                  </a:cubicBezTo>
                  <a:cubicBezTo>
                    <a:pt x="1620" y="2763"/>
                    <a:pt x="1716" y="2239"/>
                    <a:pt x="2097" y="1882"/>
                  </a:cubicBezTo>
                  <a:cubicBezTo>
                    <a:pt x="2501" y="1477"/>
                    <a:pt x="2716" y="1263"/>
                    <a:pt x="2716" y="1263"/>
                  </a:cubicBezTo>
                  <a:cubicBezTo>
                    <a:pt x="2787" y="1191"/>
                    <a:pt x="2882" y="1144"/>
                    <a:pt x="2978" y="1144"/>
                  </a:cubicBezTo>
                  <a:close/>
                  <a:moveTo>
                    <a:pt x="191" y="1"/>
                  </a:moveTo>
                  <a:cubicBezTo>
                    <a:pt x="72" y="263"/>
                    <a:pt x="1" y="549"/>
                    <a:pt x="1" y="858"/>
                  </a:cubicBezTo>
                  <a:lnTo>
                    <a:pt x="1" y="4549"/>
                  </a:lnTo>
                  <a:cubicBezTo>
                    <a:pt x="1" y="4764"/>
                    <a:pt x="168" y="4930"/>
                    <a:pt x="382" y="4930"/>
                  </a:cubicBezTo>
                  <a:lnTo>
                    <a:pt x="5574" y="4930"/>
                  </a:lnTo>
                  <a:cubicBezTo>
                    <a:pt x="5788" y="4930"/>
                    <a:pt x="5955" y="4764"/>
                    <a:pt x="5955" y="4549"/>
                  </a:cubicBezTo>
                  <a:lnTo>
                    <a:pt x="5955" y="858"/>
                  </a:lnTo>
                  <a:cubicBezTo>
                    <a:pt x="5955" y="549"/>
                    <a:pt x="5883" y="263"/>
                    <a:pt x="5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18"/>
            <p:cNvSpPr/>
            <p:nvPr/>
          </p:nvSpPr>
          <p:spPr>
            <a:xfrm>
              <a:off x="4164952" y="4354521"/>
              <a:ext cx="35683" cy="40239"/>
            </a:xfrm>
            <a:custGeom>
              <a:avLst/>
              <a:gdLst/>
              <a:ahLst/>
              <a:cxnLst/>
              <a:rect l="l" t="t" r="r" b="b"/>
              <a:pathLst>
                <a:path w="1120" h="1263" extrusionOk="0">
                  <a:moveTo>
                    <a:pt x="548" y="1"/>
                  </a:moveTo>
                  <a:cubicBezTo>
                    <a:pt x="452" y="96"/>
                    <a:pt x="333" y="215"/>
                    <a:pt x="191" y="358"/>
                  </a:cubicBezTo>
                  <a:cubicBezTo>
                    <a:pt x="0" y="549"/>
                    <a:pt x="24" y="763"/>
                    <a:pt x="71" y="930"/>
                  </a:cubicBezTo>
                  <a:cubicBezTo>
                    <a:pt x="143" y="1120"/>
                    <a:pt x="310" y="1239"/>
                    <a:pt x="524" y="1263"/>
                  </a:cubicBezTo>
                  <a:lnTo>
                    <a:pt x="572" y="1263"/>
                  </a:lnTo>
                  <a:cubicBezTo>
                    <a:pt x="786" y="1239"/>
                    <a:pt x="953" y="1120"/>
                    <a:pt x="1024" y="930"/>
                  </a:cubicBezTo>
                  <a:cubicBezTo>
                    <a:pt x="1119" y="715"/>
                    <a:pt x="1072" y="525"/>
                    <a:pt x="905" y="358"/>
                  </a:cubicBezTo>
                  <a:cubicBezTo>
                    <a:pt x="786" y="239"/>
                    <a:pt x="643" y="96"/>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118"/>
          <p:cNvGrpSpPr/>
          <p:nvPr/>
        </p:nvGrpSpPr>
        <p:grpSpPr>
          <a:xfrm>
            <a:off x="4722598" y="4045352"/>
            <a:ext cx="396848" cy="394937"/>
            <a:chOff x="4722598" y="4045352"/>
            <a:chExt cx="396848" cy="394937"/>
          </a:xfrm>
        </p:grpSpPr>
        <p:sp>
          <p:nvSpPr>
            <p:cNvPr id="4241" name="Google Shape;4241;p118"/>
            <p:cNvSpPr/>
            <p:nvPr/>
          </p:nvSpPr>
          <p:spPr>
            <a:xfrm>
              <a:off x="4960082" y="4101872"/>
              <a:ext cx="101697" cy="102462"/>
            </a:xfrm>
            <a:custGeom>
              <a:avLst/>
              <a:gdLst/>
              <a:ahLst/>
              <a:cxnLst/>
              <a:rect l="l" t="t" r="r" b="b"/>
              <a:pathLst>
                <a:path w="3192" h="3216" extrusionOk="0">
                  <a:moveTo>
                    <a:pt x="572" y="1"/>
                  </a:moveTo>
                  <a:lnTo>
                    <a:pt x="1" y="596"/>
                  </a:lnTo>
                  <a:lnTo>
                    <a:pt x="2620" y="3216"/>
                  </a:lnTo>
                  <a:lnTo>
                    <a:pt x="3192" y="2620"/>
                  </a:lnTo>
                  <a:lnTo>
                    <a:pt x="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18"/>
            <p:cNvSpPr/>
            <p:nvPr/>
          </p:nvSpPr>
          <p:spPr>
            <a:xfrm>
              <a:off x="4722598" y="4315079"/>
              <a:ext cx="126739" cy="125210"/>
            </a:xfrm>
            <a:custGeom>
              <a:avLst/>
              <a:gdLst/>
              <a:ahLst/>
              <a:cxnLst/>
              <a:rect l="l" t="t" r="r" b="b"/>
              <a:pathLst>
                <a:path w="3978" h="3930" extrusionOk="0">
                  <a:moveTo>
                    <a:pt x="1620" y="0"/>
                  </a:moveTo>
                  <a:lnTo>
                    <a:pt x="1358" y="2096"/>
                  </a:lnTo>
                  <a:lnTo>
                    <a:pt x="144" y="3311"/>
                  </a:lnTo>
                  <a:cubicBezTo>
                    <a:pt x="1" y="3454"/>
                    <a:pt x="1" y="3692"/>
                    <a:pt x="144" y="3835"/>
                  </a:cubicBezTo>
                  <a:cubicBezTo>
                    <a:pt x="215" y="3906"/>
                    <a:pt x="310" y="3930"/>
                    <a:pt x="405" y="3930"/>
                  </a:cubicBezTo>
                  <a:cubicBezTo>
                    <a:pt x="477" y="3930"/>
                    <a:pt x="572" y="3906"/>
                    <a:pt x="644" y="3835"/>
                  </a:cubicBezTo>
                  <a:lnTo>
                    <a:pt x="1858" y="2620"/>
                  </a:lnTo>
                  <a:lnTo>
                    <a:pt x="3978" y="2358"/>
                  </a:lnTo>
                  <a:lnTo>
                    <a:pt x="1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18"/>
            <p:cNvSpPr/>
            <p:nvPr/>
          </p:nvSpPr>
          <p:spPr>
            <a:xfrm>
              <a:off x="4786349" y="4136790"/>
              <a:ext cx="240543" cy="241308"/>
            </a:xfrm>
            <a:custGeom>
              <a:avLst/>
              <a:gdLst/>
              <a:ahLst/>
              <a:cxnLst/>
              <a:rect l="l" t="t" r="r" b="b"/>
              <a:pathLst>
                <a:path w="7550" h="7574" extrusionOk="0">
                  <a:moveTo>
                    <a:pt x="4930" y="0"/>
                  </a:moveTo>
                  <a:lnTo>
                    <a:pt x="4096" y="834"/>
                  </a:lnTo>
                  <a:lnTo>
                    <a:pt x="5120" y="1858"/>
                  </a:lnTo>
                  <a:cubicBezTo>
                    <a:pt x="5263" y="2000"/>
                    <a:pt x="5263" y="2239"/>
                    <a:pt x="5120" y="2382"/>
                  </a:cubicBezTo>
                  <a:cubicBezTo>
                    <a:pt x="5049" y="2453"/>
                    <a:pt x="4953" y="2477"/>
                    <a:pt x="4858" y="2477"/>
                  </a:cubicBezTo>
                  <a:cubicBezTo>
                    <a:pt x="4763" y="2477"/>
                    <a:pt x="4668" y="2453"/>
                    <a:pt x="4620" y="2382"/>
                  </a:cubicBezTo>
                  <a:lnTo>
                    <a:pt x="3596" y="1358"/>
                  </a:lnTo>
                  <a:lnTo>
                    <a:pt x="2763" y="2191"/>
                  </a:lnTo>
                  <a:lnTo>
                    <a:pt x="3763" y="3215"/>
                  </a:lnTo>
                  <a:cubicBezTo>
                    <a:pt x="3906" y="3358"/>
                    <a:pt x="3906" y="3572"/>
                    <a:pt x="3763" y="3715"/>
                  </a:cubicBezTo>
                  <a:cubicBezTo>
                    <a:pt x="3715" y="3787"/>
                    <a:pt x="3620" y="3834"/>
                    <a:pt x="3525" y="3834"/>
                  </a:cubicBezTo>
                  <a:cubicBezTo>
                    <a:pt x="3429" y="3834"/>
                    <a:pt x="3334" y="3787"/>
                    <a:pt x="3263" y="3715"/>
                  </a:cubicBezTo>
                  <a:lnTo>
                    <a:pt x="2239" y="2691"/>
                  </a:lnTo>
                  <a:lnTo>
                    <a:pt x="1405" y="3525"/>
                  </a:lnTo>
                  <a:lnTo>
                    <a:pt x="2429" y="4549"/>
                  </a:lnTo>
                  <a:cubicBezTo>
                    <a:pt x="2572" y="4692"/>
                    <a:pt x="2572" y="4930"/>
                    <a:pt x="2429" y="5073"/>
                  </a:cubicBezTo>
                  <a:cubicBezTo>
                    <a:pt x="2358" y="5144"/>
                    <a:pt x="2262" y="5168"/>
                    <a:pt x="2167" y="5168"/>
                  </a:cubicBezTo>
                  <a:cubicBezTo>
                    <a:pt x="2072" y="5168"/>
                    <a:pt x="1977" y="5144"/>
                    <a:pt x="1905" y="5073"/>
                  </a:cubicBezTo>
                  <a:lnTo>
                    <a:pt x="881" y="4049"/>
                  </a:lnTo>
                  <a:lnTo>
                    <a:pt x="0" y="4953"/>
                  </a:lnTo>
                  <a:lnTo>
                    <a:pt x="2620" y="7573"/>
                  </a:lnTo>
                  <a:lnTo>
                    <a:pt x="4191" y="6001"/>
                  </a:lnTo>
                  <a:lnTo>
                    <a:pt x="3382" y="5192"/>
                  </a:lnTo>
                  <a:cubicBezTo>
                    <a:pt x="3239" y="5049"/>
                    <a:pt x="3239" y="4834"/>
                    <a:pt x="3382" y="4692"/>
                  </a:cubicBezTo>
                  <a:cubicBezTo>
                    <a:pt x="3453" y="4620"/>
                    <a:pt x="3548" y="4584"/>
                    <a:pt x="3644" y="4584"/>
                  </a:cubicBezTo>
                  <a:cubicBezTo>
                    <a:pt x="3739" y="4584"/>
                    <a:pt x="3834" y="4620"/>
                    <a:pt x="3906" y="4692"/>
                  </a:cubicBezTo>
                  <a:lnTo>
                    <a:pt x="4692" y="5477"/>
                  </a:lnTo>
                  <a:lnTo>
                    <a:pt x="5525" y="4644"/>
                  </a:lnTo>
                  <a:lnTo>
                    <a:pt x="4739" y="3858"/>
                  </a:lnTo>
                  <a:cubicBezTo>
                    <a:pt x="4596" y="3715"/>
                    <a:pt x="4596" y="3477"/>
                    <a:pt x="4739" y="3334"/>
                  </a:cubicBezTo>
                  <a:cubicBezTo>
                    <a:pt x="4811" y="3263"/>
                    <a:pt x="4906" y="3227"/>
                    <a:pt x="5001" y="3227"/>
                  </a:cubicBezTo>
                  <a:cubicBezTo>
                    <a:pt x="5096" y="3227"/>
                    <a:pt x="5192" y="3263"/>
                    <a:pt x="5263" y="3334"/>
                  </a:cubicBezTo>
                  <a:lnTo>
                    <a:pt x="6049" y="4144"/>
                  </a:lnTo>
                  <a:lnTo>
                    <a:pt x="7549" y="2620"/>
                  </a:lnTo>
                  <a:lnTo>
                    <a:pt x="4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18"/>
            <p:cNvSpPr/>
            <p:nvPr/>
          </p:nvSpPr>
          <p:spPr>
            <a:xfrm>
              <a:off x="4980568" y="4045352"/>
              <a:ext cx="138878" cy="136966"/>
            </a:xfrm>
            <a:custGeom>
              <a:avLst/>
              <a:gdLst/>
              <a:ahLst/>
              <a:cxnLst/>
              <a:rect l="l" t="t" r="r" b="b"/>
              <a:pathLst>
                <a:path w="4359" h="4299" extrusionOk="0">
                  <a:moveTo>
                    <a:pt x="2287" y="0"/>
                  </a:moveTo>
                  <a:cubicBezTo>
                    <a:pt x="2192" y="0"/>
                    <a:pt x="2096" y="36"/>
                    <a:pt x="2025" y="108"/>
                  </a:cubicBezTo>
                  <a:cubicBezTo>
                    <a:pt x="1882" y="251"/>
                    <a:pt x="1882" y="489"/>
                    <a:pt x="2025" y="632"/>
                  </a:cubicBezTo>
                  <a:lnTo>
                    <a:pt x="2620" y="1203"/>
                  </a:lnTo>
                  <a:lnTo>
                    <a:pt x="2001" y="1798"/>
                  </a:lnTo>
                  <a:lnTo>
                    <a:pt x="667" y="465"/>
                  </a:lnTo>
                  <a:cubicBezTo>
                    <a:pt x="596" y="393"/>
                    <a:pt x="501" y="358"/>
                    <a:pt x="405" y="358"/>
                  </a:cubicBezTo>
                  <a:cubicBezTo>
                    <a:pt x="310" y="358"/>
                    <a:pt x="215" y="393"/>
                    <a:pt x="143" y="465"/>
                  </a:cubicBezTo>
                  <a:cubicBezTo>
                    <a:pt x="1" y="608"/>
                    <a:pt x="1" y="822"/>
                    <a:pt x="143" y="965"/>
                  </a:cubicBezTo>
                  <a:lnTo>
                    <a:pt x="3358" y="4180"/>
                  </a:lnTo>
                  <a:cubicBezTo>
                    <a:pt x="3430" y="4251"/>
                    <a:pt x="3525" y="4299"/>
                    <a:pt x="3620" y="4299"/>
                  </a:cubicBezTo>
                  <a:cubicBezTo>
                    <a:pt x="3716" y="4299"/>
                    <a:pt x="3811" y="4251"/>
                    <a:pt x="3882" y="4180"/>
                  </a:cubicBezTo>
                  <a:cubicBezTo>
                    <a:pt x="4025" y="4061"/>
                    <a:pt x="4025" y="3823"/>
                    <a:pt x="3882" y="3680"/>
                  </a:cubicBezTo>
                  <a:lnTo>
                    <a:pt x="2525" y="2322"/>
                  </a:lnTo>
                  <a:lnTo>
                    <a:pt x="3120" y="1727"/>
                  </a:lnTo>
                  <a:lnTo>
                    <a:pt x="3692" y="2299"/>
                  </a:lnTo>
                  <a:cubicBezTo>
                    <a:pt x="3763" y="2370"/>
                    <a:pt x="3859" y="2394"/>
                    <a:pt x="3954" y="2394"/>
                  </a:cubicBezTo>
                  <a:cubicBezTo>
                    <a:pt x="4049" y="2394"/>
                    <a:pt x="4144" y="2370"/>
                    <a:pt x="4216" y="2299"/>
                  </a:cubicBezTo>
                  <a:cubicBezTo>
                    <a:pt x="4359" y="2156"/>
                    <a:pt x="4359" y="1918"/>
                    <a:pt x="4216" y="1775"/>
                  </a:cubicBezTo>
                  <a:lnTo>
                    <a:pt x="3382" y="965"/>
                  </a:lnTo>
                  <a:lnTo>
                    <a:pt x="2549" y="108"/>
                  </a:lnTo>
                  <a:cubicBezTo>
                    <a:pt x="2477" y="36"/>
                    <a:pt x="238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118"/>
          <p:cNvGrpSpPr/>
          <p:nvPr/>
        </p:nvGrpSpPr>
        <p:grpSpPr>
          <a:xfrm>
            <a:off x="5473729" y="4032831"/>
            <a:ext cx="378656" cy="420361"/>
            <a:chOff x="5473729" y="4032831"/>
            <a:chExt cx="378656" cy="420361"/>
          </a:xfrm>
        </p:grpSpPr>
        <p:sp>
          <p:nvSpPr>
            <p:cNvPr id="4246" name="Google Shape;4246;p118"/>
            <p:cNvSpPr/>
            <p:nvPr/>
          </p:nvSpPr>
          <p:spPr>
            <a:xfrm>
              <a:off x="5473729" y="4032831"/>
              <a:ext cx="121450" cy="148754"/>
            </a:xfrm>
            <a:custGeom>
              <a:avLst/>
              <a:gdLst/>
              <a:ahLst/>
              <a:cxnLst/>
              <a:rect l="l" t="t" r="r" b="b"/>
              <a:pathLst>
                <a:path w="3812" h="4669" extrusionOk="0">
                  <a:moveTo>
                    <a:pt x="406" y="1"/>
                  </a:moveTo>
                  <a:cubicBezTo>
                    <a:pt x="192" y="1"/>
                    <a:pt x="1" y="167"/>
                    <a:pt x="1" y="405"/>
                  </a:cubicBezTo>
                  <a:cubicBezTo>
                    <a:pt x="1" y="620"/>
                    <a:pt x="192" y="810"/>
                    <a:pt x="406" y="810"/>
                  </a:cubicBezTo>
                  <a:lnTo>
                    <a:pt x="1216" y="810"/>
                  </a:lnTo>
                  <a:lnTo>
                    <a:pt x="1335" y="4668"/>
                  </a:lnTo>
                  <a:lnTo>
                    <a:pt x="3811" y="4668"/>
                  </a:lnTo>
                  <a:lnTo>
                    <a:pt x="3716" y="382"/>
                  </a:lnTo>
                  <a:cubicBezTo>
                    <a:pt x="3692" y="167"/>
                    <a:pt x="3526" y="1"/>
                    <a:pt x="3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18"/>
            <p:cNvSpPr/>
            <p:nvPr/>
          </p:nvSpPr>
          <p:spPr>
            <a:xfrm>
              <a:off x="5652049" y="4274107"/>
              <a:ext cx="200336" cy="179085"/>
            </a:xfrm>
            <a:custGeom>
              <a:avLst/>
              <a:gdLst/>
              <a:ahLst/>
              <a:cxnLst/>
              <a:rect l="l" t="t" r="r" b="b"/>
              <a:pathLst>
                <a:path w="6288" h="5621" extrusionOk="0">
                  <a:moveTo>
                    <a:pt x="0" y="0"/>
                  </a:moveTo>
                  <a:cubicBezTo>
                    <a:pt x="810" y="763"/>
                    <a:pt x="1263" y="1882"/>
                    <a:pt x="1167" y="3001"/>
                  </a:cubicBezTo>
                  <a:lnTo>
                    <a:pt x="1429" y="3001"/>
                  </a:lnTo>
                  <a:lnTo>
                    <a:pt x="1763" y="3454"/>
                  </a:lnTo>
                  <a:cubicBezTo>
                    <a:pt x="1429" y="3668"/>
                    <a:pt x="1215" y="4049"/>
                    <a:pt x="1215" y="4454"/>
                  </a:cubicBezTo>
                  <a:cubicBezTo>
                    <a:pt x="1215" y="5097"/>
                    <a:pt x="1739" y="5621"/>
                    <a:pt x="2382" y="5621"/>
                  </a:cubicBezTo>
                  <a:cubicBezTo>
                    <a:pt x="3025" y="5621"/>
                    <a:pt x="3549" y="5097"/>
                    <a:pt x="3549" y="4454"/>
                  </a:cubicBezTo>
                  <a:cubicBezTo>
                    <a:pt x="3549" y="3906"/>
                    <a:pt x="3144" y="3430"/>
                    <a:pt x="2620" y="3311"/>
                  </a:cubicBezTo>
                  <a:lnTo>
                    <a:pt x="2382" y="3001"/>
                  </a:lnTo>
                  <a:lnTo>
                    <a:pt x="3668" y="3001"/>
                  </a:lnTo>
                  <a:lnTo>
                    <a:pt x="4478" y="4049"/>
                  </a:lnTo>
                  <a:cubicBezTo>
                    <a:pt x="4549" y="4144"/>
                    <a:pt x="4668" y="4192"/>
                    <a:pt x="4811" y="4192"/>
                  </a:cubicBezTo>
                  <a:lnTo>
                    <a:pt x="5859" y="4192"/>
                  </a:lnTo>
                  <a:cubicBezTo>
                    <a:pt x="6097" y="4192"/>
                    <a:pt x="6287" y="4025"/>
                    <a:pt x="6287" y="3787"/>
                  </a:cubicBezTo>
                  <a:cubicBezTo>
                    <a:pt x="6287" y="3573"/>
                    <a:pt x="6097" y="3382"/>
                    <a:pt x="5859" y="3382"/>
                  </a:cubicBezTo>
                  <a:lnTo>
                    <a:pt x="5001" y="3382"/>
                  </a:lnTo>
                  <a:lnTo>
                    <a:pt x="4263" y="2453"/>
                  </a:lnTo>
                  <a:lnTo>
                    <a:pt x="4263" y="405"/>
                  </a:lnTo>
                  <a:cubicBezTo>
                    <a:pt x="4263" y="191"/>
                    <a:pt x="4073" y="0"/>
                    <a:pt x="3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18"/>
            <p:cNvSpPr/>
            <p:nvPr/>
          </p:nvSpPr>
          <p:spPr>
            <a:xfrm>
              <a:off x="5516995" y="4207328"/>
              <a:ext cx="79682" cy="47089"/>
            </a:xfrm>
            <a:custGeom>
              <a:avLst/>
              <a:gdLst/>
              <a:ahLst/>
              <a:cxnLst/>
              <a:rect l="l" t="t" r="r" b="b"/>
              <a:pathLst>
                <a:path w="2501" h="1478" extrusionOk="0">
                  <a:moveTo>
                    <a:pt x="0" y="1"/>
                  </a:moveTo>
                  <a:lnTo>
                    <a:pt x="48" y="1477"/>
                  </a:lnTo>
                  <a:cubicBezTo>
                    <a:pt x="548" y="1239"/>
                    <a:pt x="1096" y="1096"/>
                    <a:pt x="1691" y="1096"/>
                  </a:cubicBezTo>
                  <a:cubicBezTo>
                    <a:pt x="1977" y="1096"/>
                    <a:pt x="2239" y="1120"/>
                    <a:pt x="2501" y="1192"/>
                  </a:cubicBezTo>
                  <a:lnTo>
                    <a:pt x="2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18"/>
            <p:cNvSpPr/>
            <p:nvPr/>
          </p:nvSpPr>
          <p:spPr>
            <a:xfrm>
              <a:off x="5478285" y="4268021"/>
              <a:ext cx="185170" cy="185170"/>
            </a:xfrm>
            <a:custGeom>
              <a:avLst/>
              <a:gdLst/>
              <a:ahLst/>
              <a:cxnLst/>
              <a:rect l="l" t="t" r="r" b="b"/>
              <a:pathLst>
                <a:path w="5812" h="5812" extrusionOk="0">
                  <a:moveTo>
                    <a:pt x="2906" y="834"/>
                  </a:moveTo>
                  <a:cubicBezTo>
                    <a:pt x="4049" y="834"/>
                    <a:pt x="4978" y="1763"/>
                    <a:pt x="4978" y="2906"/>
                  </a:cubicBezTo>
                  <a:cubicBezTo>
                    <a:pt x="4978" y="4049"/>
                    <a:pt x="4049" y="4978"/>
                    <a:pt x="2906" y="4978"/>
                  </a:cubicBezTo>
                  <a:cubicBezTo>
                    <a:pt x="1763" y="4978"/>
                    <a:pt x="834" y="4049"/>
                    <a:pt x="834" y="2906"/>
                  </a:cubicBezTo>
                  <a:cubicBezTo>
                    <a:pt x="834" y="1763"/>
                    <a:pt x="1763" y="834"/>
                    <a:pt x="2906" y="834"/>
                  </a:cubicBezTo>
                  <a:close/>
                  <a:moveTo>
                    <a:pt x="2906" y="1"/>
                  </a:moveTo>
                  <a:cubicBezTo>
                    <a:pt x="1311" y="1"/>
                    <a:pt x="1" y="1311"/>
                    <a:pt x="1" y="2906"/>
                  </a:cubicBezTo>
                  <a:cubicBezTo>
                    <a:pt x="1" y="4526"/>
                    <a:pt x="1311" y="5812"/>
                    <a:pt x="2906" y="5812"/>
                  </a:cubicBezTo>
                  <a:cubicBezTo>
                    <a:pt x="4502" y="5812"/>
                    <a:pt x="5812" y="4526"/>
                    <a:pt x="5812" y="2906"/>
                  </a:cubicBezTo>
                  <a:cubicBezTo>
                    <a:pt x="5812" y="1311"/>
                    <a:pt x="4502" y="1"/>
                    <a:pt x="2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18"/>
            <p:cNvSpPr/>
            <p:nvPr/>
          </p:nvSpPr>
          <p:spPr>
            <a:xfrm>
              <a:off x="5531396" y="4321132"/>
              <a:ext cx="78949" cy="79714"/>
            </a:xfrm>
            <a:custGeom>
              <a:avLst/>
              <a:gdLst/>
              <a:ahLst/>
              <a:cxnLst/>
              <a:rect l="l" t="t" r="r" b="b"/>
              <a:pathLst>
                <a:path w="2478" h="2502" extrusionOk="0">
                  <a:moveTo>
                    <a:pt x="1239" y="834"/>
                  </a:moveTo>
                  <a:cubicBezTo>
                    <a:pt x="1477" y="834"/>
                    <a:pt x="1644" y="1025"/>
                    <a:pt x="1644" y="1239"/>
                  </a:cubicBezTo>
                  <a:cubicBezTo>
                    <a:pt x="1644" y="1477"/>
                    <a:pt x="1477" y="1668"/>
                    <a:pt x="1239" y="1668"/>
                  </a:cubicBezTo>
                  <a:cubicBezTo>
                    <a:pt x="1001" y="1668"/>
                    <a:pt x="834" y="1477"/>
                    <a:pt x="834" y="1239"/>
                  </a:cubicBezTo>
                  <a:cubicBezTo>
                    <a:pt x="834" y="1025"/>
                    <a:pt x="1001" y="834"/>
                    <a:pt x="1239" y="834"/>
                  </a:cubicBezTo>
                  <a:close/>
                  <a:moveTo>
                    <a:pt x="1239" y="1"/>
                  </a:moveTo>
                  <a:cubicBezTo>
                    <a:pt x="549" y="1"/>
                    <a:pt x="1" y="573"/>
                    <a:pt x="1" y="1239"/>
                  </a:cubicBezTo>
                  <a:cubicBezTo>
                    <a:pt x="1" y="1930"/>
                    <a:pt x="549" y="2501"/>
                    <a:pt x="1239" y="2501"/>
                  </a:cubicBezTo>
                  <a:cubicBezTo>
                    <a:pt x="1930" y="2501"/>
                    <a:pt x="2478" y="1930"/>
                    <a:pt x="2478" y="1239"/>
                  </a:cubicBezTo>
                  <a:cubicBezTo>
                    <a:pt x="2478" y="573"/>
                    <a:pt x="1930"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18"/>
            <p:cNvSpPr/>
            <p:nvPr/>
          </p:nvSpPr>
          <p:spPr>
            <a:xfrm>
              <a:off x="5595147" y="4181553"/>
              <a:ext cx="62987" cy="25807"/>
            </a:xfrm>
            <a:custGeom>
              <a:avLst/>
              <a:gdLst/>
              <a:ahLst/>
              <a:cxnLst/>
              <a:rect l="l" t="t" r="r" b="b"/>
              <a:pathLst>
                <a:path w="1977" h="810" extrusionOk="0">
                  <a:moveTo>
                    <a:pt x="0" y="0"/>
                  </a:moveTo>
                  <a:lnTo>
                    <a:pt x="24" y="810"/>
                  </a:lnTo>
                  <a:lnTo>
                    <a:pt x="1572" y="810"/>
                  </a:lnTo>
                  <a:cubicBezTo>
                    <a:pt x="1810" y="810"/>
                    <a:pt x="1977" y="619"/>
                    <a:pt x="1977" y="405"/>
                  </a:cubicBezTo>
                  <a:cubicBezTo>
                    <a:pt x="1977" y="167"/>
                    <a:pt x="1810" y="0"/>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118"/>
          <p:cNvGrpSpPr/>
          <p:nvPr/>
        </p:nvGrpSpPr>
        <p:grpSpPr>
          <a:xfrm>
            <a:off x="6157349" y="4049526"/>
            <a:ext cx="387003" cy="386972"/>
            <a:chOff x="6157349" y="4049526"/>
            <a:chExt cx="387003" cy="386972"/>
          </a:xfrm>
        </p:grpSpPr>
        <p:sp>
          <p:nvSpPr>
            <p:cNvPr id="4253" name="Google Shape;4253;p118"/>
            <p:cNvSpPr/>
            <p:nvPr/>
          </p:nvSpPr>
          <p:spPr>
            <a:xfrm>
              <a:off x="6450238" y="4107957"/>
              <a:ext cx="68308" cy="91056"/>
            </a:xfrm>
            <a:custGeom>
              <a:avLst/>
              <a:gdLst/>
              <a:ahLst/>
              <a:cxnLst/>
              <a:rect l="l" t="t" r="r" b="b"/>
              <a:pathLst>
                <a:path w="2144" h="2858" extrusionOk="0">
                  <a:moveTo>
                    <a:pt x="1072" y="0"/>
                  </a:moveTo>
                  <a:cubicBezTo>
                    <a:pt x="477" y="0"/>
                    <a:pt x="0" y="500"/>
                    <a:pt x="0" y="1072"/>
                  </a:cubicBezTo>
                  <a:lnTo>
                    <a:pt x="0" y="2501"/>
                  </a:lnTo>
                  <a:cubicBezTo>
                    <a:pt x="0" y="2715"/>
                    <a:pt x="167" y="2858"/>
                    <a:pt x="357" y="2858"/>
                  </a:cubicBezTo>
                  <a:lnTo>
                    <a:pt x="1786" y="2858"/>
                  </a:lnTo>
                  <a:cubicBezTo>
                    <a:pt x="1977" y="2858"/>
                    <a:pt x="2144" y="2715"/>
                    <a:pt x="2144" y="2501"/>
                  </a:cubicBezTo>
                  <a:lnTo>
                    <a:pt x="2144" y="1072"/>
                  </a:lnTo>
                  <a:cubicBezTo>
                    <a:pt x="2144" y="500"/>
                    <a:pt x="1667"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18"/>
            <p:cNvSpPr/>
            <p:nvPr/>
          </p:nvSpPr>
          <p:spPr>
            <a:xfrm>
              <a:off x="6202877" y="4229343"/>
              <a:ext cx="75158" cy="60725"/>
            </a:xfrm>
            <a:custGeom>
              <a:avLst/>
              <a:gdLst/>
              <a:ahLst/>
              <a:cxnLst/>
              <a:rect l="l" t="t" r="r" b="b"/>
              <a:pathLst>
                <a:path w="2359" h="1906" extrusionOk="0">
                  <a:moveTo>
                    <a:pt x="501" y="0"/>
                  </a:moveTo>
                  <a:cubicBezTo>
                    <a:pt x="310" y="0"/>
                    <a:pt x="167" y="24"/>
                    <a:pt x="1" y="72"/>
                  </a:cubicBezTo>
                  <a:lnTo>
                    <a:pt x="1" y="1906"/>
                  </a:lnTo>
                  <a:lnTo>
                    <a:pt x="2358" y="1906"/>
                  </a:lnTo>
                  <a:lnTo>
                    <a:pt x="2358" y="1882"/>
                  </a:lnTo>
                  <a:cubicBezTo>
                    <a:pt x="2358" y="858"/>
                    <a:pt x="1525"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18"/>
            <p:cNvSpPr/>
            <p:nvPr/>
          </p:nvSpPr>
          <p:spPr>
            <a:xfrm>
              <a:off x="6256752" y="4379563"/>
              <a:ext cx="188197" cy="56934"/>
            </a:xfrm>
            <a:custGeom>
              <a:avLst/>
              <a:gdLst/>
              <a:ahLst/>
              <a:cxnLst/>
              <a:rect l="l" t="t" r="r" b="b"/>
              <a:pathLst>
                <a:path w="5907" h="1787" extrusionOk="0">
                  <a:moveTo>
                    <a:pt x="2596" y="1"/>
                  </a:moveTo>
                  <a:lnTo>
                    <a:pt x="2596" y="715"/>
                  </a:lnTo>
                  <a:lnTo>
                    <a:pt x="358" y="715"/>
                  </a:lnTo>
                  <a:cubicBezTo>
                    <a:pt x="167" y="715"/>
                    <a:pt x="1" y="882"/>
                    <a:pt x="1" y="1072"/>
                  </a:cubicBezTo>
                  <a:cubicBezTo>
                    <a:pt x="1" y="1263"/>
                    <a:pt x="167" y="1430"/>
                    <a:pt x="358" y="1430"/>
                  </a:cubicBezTo>
                  <a:lnTo>
                    <a:pt x="691" y="1430"/>
                  </a:lnTo>
                  <a:cubicBezTo>
                    <a:pt x="691" y="1620"/>
                    <a:pt x="858" y="1787"/>
                    <a:pt x="1048" y="1787"/>
                  </a:cubicBezTo>
                  <a:cubicBezTo>
                    <a:pt x="1263" y="1787"/>
                    <a:pt x="1406" y="1620"/>
                    <a:pt x="1406" y="1430"/>
                  </a:cubicBezTo>
                  <a:lnTo>
                    <a:pt x="4501" y="1430"/>
                  </a:lnTo>
                  <a:cubicBezTo>
                    <a:pt x="4501" y="1620"/>
                    <a:pt x="4644" y="1787"/>
                    <a:pt x="4859" y="1787"/>
                  </a:cubicBezTo>
                  <a:cubicBezTo>
                    <a:pt x="5049" y="1787"/>
                    <a:pt x="5216" y="1620"/>
                    <a:pt x="5216" y="1430"/>
                  </a:cubicBezTo>
                  <a:lnTo>
                    <a:pt x="5549" y="1430"/>
                  </a:lnTo>
                  <a:cubicBezTo>
                    <a:pt x="5740" y="1430"/>
                    <a:pt x="5907" y="1263"/>
                    <a:pt x="5907" y="1072"/>
                  </a:cubicBezTo>
                  <a:cubicBezTo>
                    <a:pt x="5907" y="882"/>
                    <a:pt x="5740" y="715"/>
                    <a:pt x="5549" y="715"/>
                  </a:cubicBezTo>
                  <a:lnTo>
                    <a:pt x="3311" y="715"/>
                  </a:lnTo>
                  <a:lnTo>
                    <a:pt x="3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18"/>
            <p:cNvSpPr/>
            <p:nvPr/>
          </p:nvSpPr>
          <p:spPr>
            <a:xfrm>
              <a:off x="6157349" y="4212585"/>
              <a:ext cx="387003" cy="144262"/>
            </a:xfrm>
            <a:custGeom>
              <a:avLst/>
              <a:gdLst/>
              <a:ahLst/>
              <a:cxnLst/>
              <a:rect l="l" t="t" r="r" b="b"/>
              <a:pathLst>
                <a:path w="12147" h="4528" extrusionOk="0">
                  <a:moveTo>
                    <a:pt x="7788" y="2170"/>
                  </a:moveTo>
                  <a:lnTo>
                    <a:pt x="7788" y="3146"/>
                  </a:lnTo>
                  <a:lnTo>
                    <a:pt x="5764" y="3146"/>
                  </a:lnTo>
                  <a:lnTo>
                    <a:pt x="6097" y="2170"/>
                  </a:lnTo>
                  <a:close/>
                  <a:moveTo>
                    <a:pt x="9241" y="2170"/>
                  </a:moveTo>
                  <a:lnTo>
                    <a:pt x="9550" y="3146"/>
                  </a:lnTo>
                  <a:lnTo>
                    <a:pt x="8479" y="3146"/>
                  </a:lnTo>
                  <a:lnTo>
                    <a:pt x="8479" y="2170"/>
                  </a:lnTo>
                  <a:close/>
                  <a:moveTo>
                    <a:pt x="341" y="0"/>
                  </a:moveTo>
                  <a:cubicBezTo>
                    <a:pt x="147" y="0"/>
                    <a:pt x="1" y="159"/>
                    <a:pt x="1" y="360"/>
                  </a:cubicBezTo>
                  <a:lnTo>
                    <a:pt x="1" y="4170"/>
                  </a:lnTo>
                  <a:cubicBezTo>
                    <a:pt x="1" y="4384"/>
                    <a:pt x="168" y="4527"/>
                    <a:pt x="358" y="4527"/>
                  </a:cubicBezTo>
                  <a:lnTo>
                    <a:pt x="11789" y="4527"/>
                  </a:lnTo>
                  <a:cubicBezTo>
                    <a:pt x="11980" y="4527"/>
                    <a:pt x="12146" y="4384"/>
                    <a:pt x="12146" y="4170"/>
                  </a:cubicBezTo>
                  <a:lnTo>
                    <a:pt x="12146" y="2313"/>
                  </a:lnTo>
                  <a:cubicBezTo>
                    <a:pt x="12146" y="2122"/>
                    <a:pt x="12003" y="1955"/>
                    <a:pt x="11813" y="1955"/>
                  </a:cubicBezTo>
                  <a:cubicBezTo>
                    <a:pt x="11799" y="1954"/>
                    <a:pt x="11786" y="1953"/>
                    <a:pt x="11772" y="1953"/>
                  </a:cubicBezTo>
                  <a:cubicBezTo>
                    <a:pt x="11578" y="1953"/>
                    <a:pt x="11432" y="2112"/>
                    <a:pt x="11432" y="2313"/>
                  </a:cubicBezTo>
                  <a:lnTo>
                    <a:pt x="11432" y="3146"/>
                  </a:lnTo>
                  <a:lnTo>
                    <a:pt x="10313" y="3146"/>
                  </a:lnTo>
                  <a:lnTo>
                    <a:pt x="9836" y="1717"/>
                  </a:lnTo>
                  <a:cubicBezTo>
                    <a:pt x="9789" y="1574"/>
                    <a:pt x="9646" y="1455"/>
                    <a:pt x="9503" y="1455"/>
                  </a:cubicBezTo>
                  <a:lnTo>
                    <a:pt x="5835" y="1455"/>
                  </a:lnTo>
                  <a:cubicBezTo>
                    <a:pt x="5693" y="1455"/>
                    <a:pt x="5550" y="1574"/>
                    <a:pt x="5502" y="1717"/>
                  </a:cubicBezTo>
                  <a:lnTo>
                    <a:pt x="5026" y="3146"/>
                  </a:lnTo>
                  <a:lnTo>
                    <a:pt x="715" y="3146"/>
                  </a:lnTo>
                  <a:lnTo>
                    <a:pt x="715" y="360"/>
                  </a:lnTo>
                  <a:cubicBezTo>
                    <a:pt x="715" y="169"/>
                    <a:pt x="572" y="3"/>
                    <a:pt x="382" y="3"/>
                  </a:cubicBezTo>
                  <a:cubicBezTo>
                    <a:pt x="368" y="1"/>
                    <a:pt x="355"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18"/>
            <p:cNvSpPr/>
            <p:nvPr/>
          </p:nvSpPr>
          <p:spPr>
            <a:xfrm>
              <a:off x="6339461" y="4049526"/>
              <a:ext cx="156337" cy="187432"/>
            </a:xfrm>
            <a:custGeom>
              <a:avLst/>
              <a:gdLst/>
              <a:ahLst/>
              <a:cxnLst/>
              <a:rect l="l" t="t" r="r" b="b"/>
              <a:pathLst>
                <a:path w="4907" h="5883" extrusionOk="0">
                  <a:moveTo>
                    <a:pt x="358" y="0"/>
                  </a:moveTo>
                  <a:cubicBezTo>
                    <a:pt x="167" y="0"/>
                    <a:pt x="0" y="167"/>
                    <a:pt x="0" y="358"/>
                  </a:cubicBezTo>
                  <a:lnTo>
                    <a:pt x="0" y="1167"/>
                  </a:lnTo>
                  <a:cubicBezTo>
                    <a:pt x="119" y="1144"/>
                    <a:pt x="238" y="1144"/>
                    <a:pt x="358" y="1144"/>
                  </a:cubicBezTo>
                  <a:cubicBezTo>
                    <a:pt x="477" y="1144"/>
                    <a:pt x="596" y="1144"/>
                    <a:pt x="715" y="1167"/>
                  </a:cubicBezTo>
                  <a:lnTo>
                    <a:pt x="715" y="715"/>
                  </a:lnTo>
                  <a:lnTo>
                    <a:pt x="2072" y="715"/>
                  </a:lnTo>
                  <a:lnTo>
                    <a:pt x="2072" y="5883"/>
                  </a:lnTo>
                  <a:lnTo>
                    <a:pt x="2763" y="5883"/>
                  </a:lnTo>
                  <a:lnTo>
                    <a:pt x="2763" y="715"/>
                  </a:lnTo>
                  <a:lnTo>
                    <a:pt x="4192" y="715"/>
                  </a:lnTo>
                  <a:lnTo>
                    <a:pt x="4192" y="1167"/>
                  </a:lnTo>
                  <a:cubicBezTo>
                    <a:pt x="4311" y="1144"/>
                    <a:pt x="4430" y="1144"/>
                    <a:pt x="4549" y="1144"/>
                  </a:cubicBezTo>
                  <a:cubicBezTo>
                    <a:pt x="4668" y="1144"/>
                    <a:pt x="4787" y="1144"/>
                    <a:pt x="4906" y="1167"/>
                  </a:cubicBezTo>
                  <a:lnTo>
                    <a:pt x="4906" y="358"/>
                  </a:lnTo>
                  <a:cubicBezTo>
                    <a:pt x="4906" y="167"/>
                    <a:pt x="4739" y="0"/>
                    <a:pt x="4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18"/>
            <p:cNvSpPr/>
            <p:nvPr/>
          </p:nvSpPr>
          <p:spPr>
            <a:xfrm>
              <a:off x="6316681" y="4107957"/>
              <a:ext cx="68340" cy="129001"/>
            </a:xfrm>
            <a:custGeom>
              <a:avLst/>
              <a:gdLst/>
              <a:ahLst/>
              <a:cxnLst/>
              <a:rect l="l" t="t" r="r" b="b"/>
              <a:pathLst>
                <a:path w="2145" h="4049" extrusionOk="0">
                  <a:moveTo>
                    <a:pt x="1073" y="0"/>
                  </a:moveTo>
                  <a:cubicBezTo>
                    <a:pt x="477" y="0"/>
                    <a:pt x="1" y="500"/>
                    <a:pt x="1" y="1072"/>
                  </a:cubicBezTo>
                  <a:lnTo>
                    <a:pt x="1" y="2501"/>
                  </a:lnTo>
                  <a:cubicBezTo>
                    <a:pt x="1" y="2715"/>
                    <a:pt x="168" y="2858"/>
                    <a:pt x="358" y="2858"/>
                  </a:cubicBezTo>
                  <a:lnTo>
                    <a:pt x="715" y="2858"/>
                  </a:lnTo>
                  <a:lnTo>
                    <a:pt x="715" y="4049"/>
                  </a:lnTo>
                  <a:lnTo>
                    <a:pt x="1430" y="4049"/>
                  </a:lnTo>
                  <a:lnTo>
                    <a:pt x="1430" y="2858"/>
                  </a:lnTo>
                  <a:lnTo>
                    <a:pt x="1787" y="2858"/>
                  </a:lnTo>
                  <a:cubicBezTo>
                    <a:pt x="1977" y="2858"/>
                    <a:pt x="2144" y="2715"/>
                    <a:pt x="2144" y="2501"/>
                  </a:cubicBezTo>
                  <a:lnTo>
                    <a:pt x="2144" y="1072"/>
                  </a:lnTo>
                  <a:cubicBezTo>
                    <a:pt x="2144" y="500"/>
                    <a:pt x="1668"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118"/>
          <p:cNvGrpSpPr/>
          <p:nvPr/>
        </p:nvGrpSpPr>
        <p:grpSpPr>
          <a:xfrm>
            <a:off x="6917592" y="4032831"/>
            <a:ext cx="421125" cy="420361"/>
            <a:chOff x="6917592" y="4032831"/>
            <a:chExt cx="421125" cy="420361"/>
          </a:xfrm>
        </p:grpSpPr>
        <p:sp>
          <p:nvSpPr>
            <p:cNvPr id="4260" name="Google Shape;4260;p118"/>
            <p:cNvSpPr/>
            <p:nvPr/>
          </p:nvSpPr>
          <p:spPr>
            <a:xfrm>
              <a:off x="7264357" y="4119331"/>
              <a:ext cx="74361" cy="216266"/>
            </a:xfrm>
            <a:custGeom>
              <a:avLst/>
              <a:gdLst/>
              <a:ahLst/>
              <a:cxnLst/>
              <a:rect l="l" t="t" r="r" b="b"/>
              <a:pathLst>
                <a:path w="2334" h="6788" extrusionOk="0">
                  <a:moveTo>
                    <a:pt x="786" y="0"/>
                  </a:moveTo>
                  <a:lnTo>
                    <a:pt x="786" y="2001"/>
                  </a:lnTo>
                  <a:cubicBezTo>
                    <a:pt x="786" y="2215"/>
                    <a:pt x="619" y="2382"/>
                    <a:pt x="405" y="2382"/>
                  </a:cubicBezTo>
                  <a:lnTo>
                    <a:pt x="0" y="2382"/>
                  </a:lnTo>
                  <a:lnTo>
                    <a:pt x="0" y="6787"/>
                  </a:lnTo>
                  <a:cubicBezTo>
                    <a:pt x="500" y="6287"/>
                    <a:pt x="1167" y="5978"/>
                    <a:pt x="1929" y="5978"/>
                  </a:cubicBezTo>
                  <a:lnTo>
                    <a:pt x="2334" y="5978"/>
                  </a:lnTo>
                  <a:lnTo>
                    <a:pt x="2334" y="405"/>
                  </a:lnTo>
                  <a:cubicBezTo>
                    <a:pt x="2334" y="191"/>
                    <a:pt x="2167" y="0"/>
                    <a:pt x="1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18"/>
            <p:cNvSpPr/>
            <p:nvPr/>
          </p:nvSpPr>
          <p:spPr>
            <a:xfrm>
              <a:off x="6991954" y="4119331"/>
              <a:ext cx="24309" cy="51613"/>
            </a:xfrm>
            <a:custGeom>
              <a:avLst/>
              <a:gdLst/>
              <a:ahLst/>
              <a:cxnLst/>
              <a:rect l="l" t="t" r="r" b="b"/>
              <a:pathLst>
                <a:path w="763" h="1620" extrusionOk="0">
                  <a:moveTo>
                    <a:pt x="1" y="0"/>
                  </a:moveTo>
                  <a:lnTo>
                    <a:pt x="1" y="1620"/>
                  </a:lnTo>
                  <a:lnTo>
                    <a:pt x="763" y="1620"/>
                  </a:lnTo>
                  <a:lnTo>
                    <a:pt x="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18"/>
            <p:cNvSpPr/>
            <p:nvPr/>
          </p:nvSpPr>
          <p:spPr>
            <a:xfrm>
              <a:off x="7065550" y="4202039"/>
              <a:ext cx="125242" cy="124445"/>
            </a:xfrm>
            <a:custGeom>
              <a:avLst/>
              <a:gdLst/>
              <a:ahLst/>
              <a:cxnLst/>
              <a:rect l="l" t="t" r="r" b="b"/>
              <a:pathLst>
                <a:path w="3931" h="3906" extrusionOk="0">
                  <a:moveTo>
                    <a:pt x="1573" y="0"/>
                  </a:moveTo>
                  <a:lnTo>
                    <a:pt x="1573" y="1167"/>
                  </a:lnTo>
                  <a:cubicBezTo>
                    <a:pt x="1573" y="1381"/>
                    <a:pt x="1406" y="1548"/>
                    <a:pt x="1192" y="1548"/>
                  </a:cubicBezTo>
                  <a:lnTo>
                    <a:pt x="1" y="1548"/>
                  </a:lnTo>
                  <a:lnTo>
                    <a:pt x="1" y="2358"/>
                  </a:lnTo>
                  <a:lnTo>
                    <a:pt x="1192" y="2358"/>
                  </a:lnTo>
                  <a:cubicBezTo>
                    <a:pt x="1406" y="2358"/>
                    <a:pt x="1573" y="2524"/>
                    <a:pt x="1573" y="2739"/>
                  </a:cubicBezTo>
                  <a:lnTo>
                    <a:pt x="1573" y="3906"/>
                  </a:lnTo>
                  <a:lnTo>
                    <a:pt x="2358" y="3906"/>
                  </a:lnTo>
                  <a:lnTo>
                    <a:pt x="2358" y="2739"/>
                  </a:lnTo>
                  <a:cubicBezTo>
                    <a:pt x="2358" y="2524"/>
                    <a:pt x="2525" y="2358"/>
                    <a:pt x="2739" y="2358"/>
                  </a:cubicBezTo>
                  <a:lnTo>
                    <a:pt x="3930" y="2358"/>
                  </a:lnTo>
                  <a:lnTo>
                    <a:pt x="3930" y="1548"/>
                  </a:lnTo>
                  <a:lnTo>
                    <a:pt x="2739" y="1548"/>
                  </a:lnTo>
                  <a:cubicBezTo>
                    <a:pt x="2525" y="1548"/>
                    <a:pt x="2358" y="1381"/>
                    <a:pt x="2358" y="1167"/>
                  </a:cubicBezTo>
                  <a:lnTo>
                    <a:pt x="23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18"/>
            <p:cNvSpPr/>
            <p:nvPr/>
          </p:nvSpPr>
          <p:spPr>
            <a:xfrm>
              <a:off x="7016231" y="4119331"/>
              <a:ext cx="223880" cy="289862"/>
            </a:xfrm>
            <a:custGeom>
              <a:avLst/>
              <a:gdLst/>
              <a:ahLst/>
              <a:cxnLst/>
              <a:rect l="l" t="t" r="r" b="b"/>
              <a:pathLst>
                <a:path w="7027" h="9098" extrusionOk="0">
                  <a:moveTo>
                    <a:pt x="4287" y="1810"/>
                  </a:moveTo>
                  <a:cubicBezTo>
                    <a:pt x="4502" y="1810"/>
                    <a:pt x="4692" y="2001"/>
                    <a:pt x="4692" y="2191"/>
                  </a:cubicBezTo>
                  <a:lnTo>
                    <a:pt x="4692" y="3382"/>
                  </a:lnTo>
                  <a:lnTo>
                    <a:pt x="5859" y="3382"/>
                  </a:lnTo>
                  <a:cubicBezTo>
                    <a:pt x="6074" y="3382"/>
                    <a:pt x="6240" y="3549"/>
                    <a:pt x="6240" y="3763"/>
                  </a:cubicBezTo>
                  <a:lnTo>
                    <a:pt x="6240" y="5335"/>
                  </a:lnTo>
                  <a:cubicBezTo>
                    <a:pt x="6240" y="5549"/>
                    <a:pt x="6074" y="5716"/>
                    <a:pt x="5859" y="5716"/>
                  </a:cubicBezTo>
                  <a:lnTo>
                    <a:pt x="4692" y="5716"/>
                  </a:lnTo>
                  <a:lnTo>
                    <a:pt x="4692" y="6907"/>
                  </a:lnTo>
                  <a:cubicBezTo>
                    <a:pt x="4692" y="7121"/>
                    <a:pt x="4502" y="7288"/>
                    <a:pt x="4287" y="7288"/>
                  </a:cubicBezTo>
                  <a:lnTo>
                    <a:pt x="2740" y="7288"/>
                  </a:lnTo>
                  <a:cubicBezTo>
                    <a:pt x="2525" y="7288"/>
                    <a:pt x="2335" y="7121"/>
                    <a:pt x="2335" y="6907"/>
                  </a:cubicBezTo>
                  <a:lnTo>
                    <a:pt x="2335" y="5716"/>
                  </a:lnTo>
                  <a:lnTo>
                    <a:pt x="1168" y="5716"/>
                  </a:lnTo>
                  <a:cubicBezTo>
                    <a:pt x="953" y="5716"/>
                    <a:pt x="787" y="5549"/>
                    <a:pt x="787" y="5335"/>
                  </a:cubicBezTo>
                  <a:lnTo>
                    <a:pt x="787" y="3763"/>
                  </a:lnTo>
                  <a:cubicBezTo>
                    <a:pt x="787" y="3549"/>
                    <a:pt x="953" y="3382"/>
                    <a:pt x="1168" y="3382"/>
                  </a:cubicBezTo>
                  <a:lnTo>
                    <a:pt x="2335" y="3382"/>
                  </a:lnTo>
                  <a:lnTo>
                    <a:pt x="2335" y="2191"/>
                  </a:lnTo>
                  <a:cubicBezTo>
                    <a:pt x="2335" y="2001"/>
                    <a:pt x="2525" y="1810"/>
                    <a:pt x="2740" y="1810"/>
                  </a:cubicBezTo>
                  <a:close/>
                  <a:moveTo>
                    <a:pt x="787" y="0"/>
                  </a:moveTo>
                  <a:lnTo>
                    <a:pt x="787" y="2001"/>
                  </a:lnTo>
                  <a:cubicBezTo>
                    <a:pt x="787" y="2215"/>
                    <a:pt x="596" y="2382"/>
                    <a:pt x="382" y="2382"/>
                  </a:cubicBezTo>
                  <a:lnTo>
                    <a:pt x="1" y="2382"/>
                  </a:lnTo>
                  <a:lnTo>
                    <a:pt x="1" y="9097"/>
                  </a:lnTo>
                  <a:lnTo>
                    <a:pt x="7026" y="9097"/>
                  </a:lnTo>
                  <a:lnTo>
                    <a:pt x="7026" y="2382"/>
                  </a:lnTo>
                  <a:lnTo>
                    <a:pt x="6645" y="2382"/>
                  </a:lnTo>
                  <a:cubicBezTo>
                    <a:pt x="6431" y="2382"/>
                    <a:pt x="6240" y="2215"/>
                    <a:pt x="6240" y="2001"/>
                  </a:cubicBezTo>
                  <a:lnTo>
                    <a:pt x="62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18"/>
            <p:cNvSpPr/>
            <p:nvPr/>
          </p:nvSpPr>
          <p:spPr>
            <a:xfrm>
              <a:off x="7264357" y="4334800"/>
              <a:ext cx="74361" cy="74393"/>
            </a:xfrm>
            <a:custGeom>
              <a:avLst/>
              <a:gdLst/>
              <a:ahLst/>
              <a:cxnLst/>
              <a:rect l="l" t="t" r="r" b="b"/>
              <a:pathLst>
                <a:path w="2334" h="2335" extrusionOk="0">
                  <a:moveTo>
                    <a:pt x="1929" y="1"/>
                  </a:moveTo>
                  <a:cubicBezTo>
                    <a:pt x="857" y="1"/>
                    <a:pt x="0" y="858"/>
                    <a:pt x="0" y="1906"/>
                  </a:cubicBezTo>
                  <a:lnTo>
                    <a:pt x="0" y="2334"/>
                  </a:lnTo>
                  <a:lnTo>
                    <a:pt x="1953" y="2334"/>
                  </a:lnTo>
                  <a:cubicBezTo>
                    <a:pt x="2167" y="2334"/>
                    <a:pt x="2334" y="2168"/>
                    <a:pt x="2334" y="1953"/>
                  </a:cubicBezTo>
                  <a:lnTo>
                    <a:pt x="2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18"/>
            <p:cNvSpPr/>
            <p:nvPr/>
          </p:nvSpPr>
          <p:spPr>
            <a:xfrm>
              <a:off x="7240079" y="4119331"/>
              <a:ext cx="24309" cy="51613"/>
            </a:xfrm>
            <a:custGeom>
              <a:avLst/>
              <a:gdLst/>
              <a:ahLst/>
              <a:cxnLst/>
              <a:rect l="l" t="t" r="r" b="b"/>
              <a:pathLst>
                <a:path w="763" h="1620" extrusionOk="0">
                  <a:moveTo>
                    <a:pt x="0" y="0"/>
                  </a:moveTo>
                  <a:lnTo>
                    <a:pt x="0" y="1620"/>
                  </a:lnTo>
                  <a:lnTo>
                    <a:pt x="762" y="1620"/>
                  </a:lnTo>
                  <a:lnTo>
                    <a:pt x="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18"/>
            <p:cNvSpPr/>
            <p:nvPr/>
          </p:nvSpPr>
          <p:spPr>
            <a:xfrm>
              <a:off x="6917592" y="4334800"/>
              <a:ext cx="74393" cy="74393"/>
            </a:xfrm>
            <a:custGeom>
              <a:avLst/>
              <a:gdLst/>
              <a:ahLst/>
              <a:cxnLst/>
              <a:rect l="l" t="t" r="r" b="b"/>
              <a:pathLst>
                <a:path w="2335" h="2335" extrusionOk="0">
                  <a:moveTo>
                    <a:pt x="1" y="1"/>
                  </a:moveTo>
                  <a:lnTo>
                    <a:pt x="1" y="1953"/>
                  </a:lnTo>
                  <a:cubicBezTo>
                    <a:pt x="1" y="2168"/>
                    <a:pt x="168" y="2334"/>
                    <a:pt x="382" y="2334"/>
                  </a:cubicBezTo>
                  <a:lnTo>
                    <a:pt x="2335" y="2334"/>
                  </a:lnTo>
                  <a:lnTo>
                    <a:pt x="2335" y="1953"/>
                  </a:lnTo>
                  <a:cubicBezTo>
                    <a:pt x="2335" y="1953"/>
                    <a:pt x="2311" y="1930"/>
                    <a:pt x="2311" y="1906"/>
                  </a:cubicBezTo>
                  <a:cubicBezTo>
                    <a:pt x="2311" y="858"/>
                    <a:pt x="1477"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18"/>
            <p:cNvSpPr/>
            <p:nvPr/>
          </p:nvSpPr>
          <p:spPr>
            <a:xfrm>
              <a:off x="6917592" y="4119331"/>
              <a:ext cx="74393" cy="216266"/>
            </a:xfrm>
            <a:custGeom>
              <a:avLst/>
              <a:gdLst/>
              <a:ahLst/>
              <a:cxnLst/>
              <a:rect l="l" t="t" r="r" b="b"/>
              <a:pathLst>
                <a:path w="2335" h="6788" extrusionOk="0">
                  <a:moveTo>
                    <a:pt x="382" y="0"/>
                  </a:moveTo>
                  <a:cubicBezTo>
                    <a:pt x="168" y="0"/>
                    <a:pt x="1" y="191"/>
                    <a:pt x="1" y="405"/>
                  </a:cubicBezTo>
                  <a:lnTo>
                    <a:pt x="1" y="6002"/>
                  </a:lnTo>
                  <a:lnTo>
                    <a:pt x="430" y="6002"/>
                  </a:lnTo>
                  <a:cubicBezTo>
                    <a:pt x="1168" y="6002"/>
                    <a:pt x="1835" y="6311"/>
                    <a:pt x="2335" y="6787"/>
                  </a:cubicBezTo>
                  <a:lnTo>
                    <a:pt x="2335" y="2382"/>
                  </a:lnTo>
                  <a:lnTo>
                    <a:pt x="1930" y="2382"/>
                  </a:lnTo>
                  <a:cubicBezTo>
                    <a:pt x="1716" y="2382"/>
                    <a:pt x="1549" y="2215"/>
                    <a:pt x="1549" y="2001"/>
                  </a:cubicBezTo>
                  <a:lnTo>
                    <a:pt x="1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18"/>
            <p:cNvSpPr/>
            <p:nvPr/>
          </p:nvSpPr>
          <p:spPr>
            <a:xfrm>
              <a:off x="7055705" y="4032831"/>
              <a:ext cx="144931" cy="62254"/>
            </a:xfrm>
            <a:custGeom>
              <a:avLst/>
              <a:gdLst/>
              <a:ahLst/>
              <a:cxnLst/>
              <a:rect l="l" t="t" r="r" b="b"/>
              <a:pathLst>
                <a:path w="4549" h="1954" extrusionOk="0">
                  <a:moveTo>
                    <a:pt x="1310" y="1"/>
                  </a:moveTo>
                  <a:cubicBezTo>
                    <a:pt x="762" y="1"/>
                    <a:pt x="524" y="286"/>
                    <a:pt x="405" y="548"/>
                  </a:cubicBezTo>
                  <a:cubicBezTo>
                    <a:pt x="310" y="786"/>
                    <a:pt x="286" y="1072"/>
                    <a:pt x="286" y="1358"/>
                  </a:cubicBezTo>
                  <a:lnTo>
                    <a:pt x="0" y="1953"/>
                  </a:lnTo>
                  <a:lnTo>
                    <a:pt x="858" y="1953"/>
                  </a:lnTo>
                  <a:lnTo>
                    <a:pt x="1024" y="1620"/>
                  </a:lnTo>
                  <a:cubicBezTo>
                    <a:pt x="1048" y="1572"/>
                    <a:pt x="1072" y="1501"/>
                    <a:pt x="1072" y="1453"/>
                  </a:cubicBezTo>
                  <a:cubicBezTo>
                    <a:pt x="1072" y="1215"/>
                    <a:pt x="1072" y="977"/>
                    <a:pt x="1119" y="834"/>
                  </a:cubicBezTo>
                  <a:cubicBezTo>
                    <a:pt x="1143" y="786"/>
                    <a:pt x="1167" y="763"/>
                    <a:pt x="1310" y="763"/>
                  </a:cubicBezTo>
                  <a:lnTo>
                    <a:pt x="3239" y="763"/>
                  </a:lnTo>
                  <a:cubicBezTo>
                    <a:pt x="3382" y="763"/>
                    <a:pt x="3406" y="786"/>
                    <a:pt x="3429" y="834"/>
                  </a:cubicBezTo>
                  <a:cubicBezTo>
                    <a:pt x="3477" y="977"/>
                    <a:pt x="3477" y="1215"/>
                    <a:pt x="3477" y="1453"/>
                  </a:cubicBezTo>
                  <a:cubicBezTo>
                    <a:pt x="3477" y="1501"/>
                    <a:pt x="3501" y="1572"/>
                    <a:pt x="3525" y="1620"/>
                  </a:cubicBezTo>
                  <a:lnTo>
                    <a:pt x="3691" y="1953"/>
                  </a:lnTo>
                  <a:lnTo>
                    <a:pt x="4549" y="1953"/>
                  </a:lnTo>
                  <a:lnTo>
                    <a:pt x="4263" y="1358"/>
                  </a:lnTo>
                  <a:cubicBezTo>
                    <a:pt x="4263" y="1072"/>
                    <a:pt x="4239" y="786"/>
                    <a:pt x="4144" y="548"/>
                  </a:cubicBezTo>
                  <a:cubicBezTo>
                    <a:pt x="4025" y="286"/>
                    <a:pt x="3787"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18"/>
            <p:cNvSpPr/>
            <p:nvPr/>
          </p:nvSpPr>
          <p:spPr>
            <a:xfrm>
              <a:off x="7064785" y="4433439"/>
              <a:ext cx="24341" cy="19753"/>
            </a:xfrm>
            <a:custGeom>
              <a:avLst/>
              <a:gdLst/>
              <a:ahLst/>
              <a:cxnLst/>
              <a:rect l="l" t="t" r="r" b="b"/>
              <a:pathLst>
                <a:path w="764" h="620" extrusionOk="0">
                  <a:moveTo>
                    <a:pt x="1" y="1"/>
                  </a:moveTo>
                  <a:lnTo>
                    <a:pt x="1" y="239"/>
                  </a:lnTo>
                  <a:cubicBezTo>
                    <a:pt x="1" y="453"/>
                    <a:pt x="168" y="620"/>
                    <a:pt x="382" y="620"/>
                  </a:cubicBezTo>
                  <a:cubicBezTo>
                    <a:pt x="596" y="620"/>
                    <a:pt x="763" y="453"/>
                    <a:pt x="763" y="239"/>
                  </a:cubicBezTo>
                  <a:lnTo>
                    <a:pt x="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18"/>
            <p:cNvSpPr/>
            <p:nvPr/>
          </p:nvSpPr>
          <p:spPr>
            <a:xfrm>
              <a:off x="7015498" y="4433439"/>
              <a:ext cx="24309" cy="19753"/>
            </a:xfrm>
            <a:custGeom>
              <a:avLst/>
              <a:gdLst/>
              <a:ahLst/>
              <a:cxnLst/>
              <a:rect l="l" t="t" r="r" b="b"/>
              <a:pathLst>
                <a:path w="763" h="620" extrusionOk="0">
                  <a:moveTo>
                    <a:pt x="0" y="1"/>
                  </a:moveTo>
                  <a:lnTo>
                    <a:pt x="0" y="239"/>
                  </a:lnTo>
                  <a:cubicBezTo>
                    <a:pt x="0" y="453"/>
                    <a:pt x="167" y="620"/>
                    <a:pt x="381" y="620"/>
                  </a:cubicBezTo>
                  <a:cubicBezTo>
                    <a:pt x="595" y="620"/>
                    <a:pt x="762" y="453"/>
                    <a:pt x="762" y="239"/>
                  </a:cubicBezTo>
                  <a:lnTo>
                    <a:pt x="7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18"/>
            <p:cNvSpPr/>
            <p:nvPr/>
          </p:nvSpPr>
          <p:spPr>
            <a:xfrm>
              <a:off x="7167215" y="4433439"/>
              <a:ext cx="25074" cy="19753"/>
            </a:xfrm>
            <a:custGeom>
              <a:avLst/>
              <a:gdLst/>
              <a:ahLst/>
              <a:cxnLst/>
              <a:rect l="l" t="t" r="r" b="b"/>
              <a:pathLst>
                <a:path w="787" h="620" extrusionOk="0">
                  <a:moveTo>
                    <a:pt x="1" y="1"/>
                  </a:moveTo>
                  <a:lnTo>
                    <a:pt x="1" y="239"/>
                  </a:lnTo>
                  <a:cubicBezTo>
                    <a:pt x="1" y="453"/>
                    <a:pt x="168" y="620"/>
                    <a:pt x="382" y="620"/>
                  </a:cubicBezTo>
                  <a:cubicBezTo>
                    <a:pt x="596" y="620"/>
                    <a:pt x="787" y="453"/>
                    <a:pt x="787" y="239"/>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18"/>
            <p:cNvSpPr/>
            <p:nvPr/>
          </p:nvSpPr>
          <p:spPr>
            <a:xfrm>
              <a:off x="7216535" y="4433439"/>
              <a:ext cx="25074" cy="19753"/>
            </a:xfrm>
            <a:custGeom>
              <a:avLst/>
              <a:gdLst/>
              <a:ahLst/>
              <a:cxnLst/>
              <a:rect l="l" t="t" r="r" b="b"/>
              <a:pathLst>
                <a:path w="787" h="620" extrusionOk="0">
                  <a:moveTo>
                    <a:pt x="1" y="1"/>
                  </a:moveTo>
                  <a:lnTo>
                    <a:pt x="1" y="239"/>
                  </a:lnTo>
                  <a:cubicBezTo>
                    <a:pt x="1" y="453"/>
                    <a:pt x="168" y="620"/>
                    <a:pt x="382" y="620"/>
                  </a:cubicBezTo>
                  <a:cubicBezTo>
                    <a:pt x="596" y="620"/>
                    <a:pt x="787" y="453"/>
                    <a:pt x="787" y="239"/>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118"/>
          <p:cNvGrpSpPr/>
          <p:nvPr/>
        </p:nvGrpSpPr>
        <p:grpSpPr>
          <a:xfrm>
            <a:off x="7718075" y="4123887"/>
            <a:ext cx="426414" cy="238249"/>
            <a:chOff x="7718075" y="4123887"/>
            <a:chExt cx="426414" cy="238249"/>
          </a:xfrm>
        </p:grpSpPr>
        <p:sp>
          <p:nvSpPr>
            <p:cNvPr id="4274" name="Google Shape;4274;p118"/>
            <p:cNvSpPr/>
            <p:nvPr/>
          </p:nvSpPr>
          <p:spPr>
            <a:xfrm>
              <a:off x="7718075" y="4161800"/>
              <a:ext cx="115365" cy="175326"/>
            </a:xfrm>
            <a:custGeom>
              <a:avLst/>
              <a:gdLst/>
              <a:ahLst/>
              <a:cxnLst/>
              <a:rect l="l" t="t" r="r" b="b"/>
              <a:pathLst>
                <a:path w="3621" h="5503" extrusionOk="0">
                  <a:moveTo>
                    <a:pt x="2739" y="1"/>
                  </a:moveTo>
                  <a:cubicBezTo>
                    <a:pt x="1239" y="1"/>
                    <a:pt x="0" y="1239"/>
                    <a:pt x="0" y="2740"/>
                  </a:cubicBezTo>
                  <a:cubicBezTo>
                    <a:pt x="0" y="4264"/>
                    <a:pt x="1239" y="5502"/>
                    <a:pt x="2739" y="5502"/>
                  </a:cubicBezTo>
                  <a:cubicBezTo>
                    <a:pt x="2929" y="5502"/>
                    <a:pt x="3120" y="5478"/>
                    <a:pt x="3310" y="5431"/>
                  </a:cubicBezTo>
                  <a:cubicBezTo>
                    <a:pt x="3120" y="5216"/>
                    <a:pt x="2953" y="4978"/>
                    <a:pt x="2834" y="4716"/>
                  </a:cubicBezTo>
                  <a:lnTo>
                    <a:pt x="2739" y="4716"/>
                  </a:lnTo>
                  <a:cubicBezTo>
                    <a:pt x="1667" y="4716"/>
                    <a:pt x="786" y="3835"/>
                    <a:pt x="786" y="2740"/>
                  </a:cubicBezTo>
                  <a:cubicBezTo>
                    <a:pt x="786" y="1668"/>
                    <a:pt x="1667" y="787"/>
                    <a:pt x="2739" y="787"/>
                  </a:cubicBezTo>
                  <a:cubicBezTo>
                    <a:pt x="2858" y="787"/>
                    <a:pt x="2977" y="787"/>
                    <a:pt x="3072" y="811"/>
                  </a:cubicBezTo>
                  <a:cubicBezTo>
                    <a:pt x="3215" y="596"/>
                    <a:pt x="3382" y="382"/>
                    <a:pt x="3572" y="168"/>
                  </a:cubicBezTo>
                  <a:cubicBezTo>
                    <a:pt x="3596" y="168"/>
                    <a:pt x="3596" y="144"/>
                    <a:pt x="3620" y="144"/>
                  </a:cubicBezTo>
                  <a:cubicBezTo>
                    <a:pt x="3334" y="49"/>
                    <a:pt x="3048" y="1"/>
                    <a:pt x="2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18"/>
            <p:cNvSpPr/>
            <p:nvPr/>
          </p:nvSpPr>
          <p:spPr>
            <a:xfrm>
              <a:off x="8028391" y="4161800"/>
              <a:ext cx="116098" cy="175326"/>
            </a:xfrm>
            <a:custGeom>
              <a:avLst/>
              <a:gdLst/>
              <a:ahLst/>
              <a:cxnLst/>
              <a:rect l="l" t="t" r="r" b="b"/>
              <a:pathLst>
                <a:path w="3644" h="5503" extrusionOk="0">
                  <a:moveTo>
                    <a:pt x="905" y="1"/>
                  </a:moveTo>
                  <a:cubicBezTo>
                    <a:pt x="596" y="1"/>
                    <a:pt x="286" y="49"/>
                    <a:pt x="0" y="144"/>
                  </a:cubicBezTo>
                  <a:cubicBezTo>
                    <a:pt x="24" y="144"/>
                    <a:pt x="24" y="168"/>
                    <a:pt x="48" y="168"/>
                  </a:cubicBezTo>
                  <a:cubicBezTo>
                    <a:pt x="239" y="382"/>
                    <a:pt x="381" y="596"/>
                    <a:pt x="548" y="811"/>
                  </a:cubicBezTo>
                  <a:cubicBezTo>
                    <a:pt x="643" y="787"/>
                    <a:pt x="762" y="787"/>
                    <a:pt x="905" y="787"/>
                  </a:cubicBezTo>
                  <a:cubicBezTo>
                    <a:pt x="1977" y="787"/>
                    <a:pt x="2858" y="1668"/>
                    <a:pt x="2858" y="2740"/>
                  </a:cubicBezTo>
                  <a:cubicBezTo>
                    <a:pt x="2858" y="3835"/>
                    <a:pt x="1977" y="4716"/>
                    <a:pt x="905" y="4716"/>
                  </a:cubicBezTo>
                  <a:lnTo>
                    <a:pt x="786" y="4716"/>
                  </a:lnTo>
                  <a:cubicBezTo>
                    <a:pt x="667" y="4978"/>
                    <a:pt x="500" y="5216"/>
                    <a:pt x="310" y="5431"/>
                  </a:cubicBezTo>
                  <a:cubicBezTo>
                    <a:pt x="500" y="5478"/>
                    <a:pt x="691" y="5502"/>
                    <a:pt x="905" y="5502"/>
                  </a:cubicBezTo>
                  <a:cubicBezTo>
                    <a:pt x="2406" y="5502"/>
                    <a:pt x="3644" y="4264"/>
                    <a:pt x="3644" y="2740"/>
                  </a:cubicBezTo>
                  <a:cubicBezTo>
                    <a:pt x="3644" y="1239"/>
                    <a:pt x="2406"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18"/>
            <p:cNvSpPr/>
            <p:nvPr/>
          </p:nvSpPr>
          <p:spPr>
            <a:xfrm>
              <a:off x="7818211" y="4123887"/>
              <a:ext cx="225378" cy="238249"/>
            </a:xfrm>
            <a:custGeom>
              <a:avLst/>
              <a:gdLst/>
              <a:ahLst/>
              <a:cxnLst/>
              <a:rect l="l" t="t" r="r" b="b"/>
              <a:pathLst>
                <a:path w="7074" h="7478" extrusionOk="0">
                  <a:moveTo>
                    <a:pt x="5666" y="3566"/>
                  </a:moveTo>
                  <a:cubicBezTo>
                    <a:pt x="5764" y="3566"/>
                    <a:pt x="5859" y="3608"/>
                    <a:pt x="5931" y="3691"/>
                  </a:cubicBezTo>
                  <a:cubicBezTo>
                    <a:pt x="6097" y="3834"/>
                    <a:pt x="6097" y="4072"/>
                    <a:pt x="5931" y="4239"/>
                  </a:cubicBezTo>
                  <a:lnTo>
                    <a:pt x="5383" y="4787"/>
                  </a:lnTo>
                  <a:cubicBezTo>
                    <a:pt x="5301" y="4869"/>
                    <a:pt x="5209" y="4903"/>
                    <a:pt x="5120" y="4903"/>
                  </a:cubicBezTo>
                  <a:cubicBezTo>
                    <a:pt x="4822" y="4903"/>
                    <a:pt x="4560" y="4515"/>
                    <a:pt x="4835" y="4239"/>
                  </a:cubicBezTo>
                  <a:lnTo>
                    <a:pt x="5383" y="3691"/>
                  </a:lnTo>
                  <a:cubicBezTo>
                    <a:pt x="5466" y="3608"/>
                    <a:pt x="5567" y="3566"/>
                    <a:pt x="5666" y="3566"/>
                  </a:cubicBezTo>
                  <a:close/>
                  <a:moveTo>
                    <a:pt x="1406" y="3566"/>
                  </a:moveTo>
                  <a:cubicBezTo>
                    <a:pt x="1507" y="3566"/>
                    <a:pt x="1608" y="3608"/>
                    <a:pt x="1692" y="3691"/>
                  </a:cubicBezTo>
                  <a:lnTo>
                    <a:pt x="2239" y="4239"/>
                  </a:lnTo>
                  <a:cubicBezTo>
                    <a:pt x="2382" y="4382"/>
                    <a:pt x="2382" y="4644"/>
                    <a:pt x="2239" y="4787"/>
                  </a:cubicBezTo>
                  <a:cubicBezTo>
                    <a:pt x="2168" y="4870"/>
                    <a:pt x="2067" y="4912"/>
                    <a:pt x="1965" y="4912"/>
                  </a:cubicBezTo>
                  <a:cubicBezTo>
                    <a:pt x="1864" y="4912"/>
                    <a:pt x="1763" y="4870"/>
                    <a:pt x="1692" y="4787"/>
                  </a:cubicBezTo>
                  <a:lnTo>
                    <a:pt x="1120" y="4239"/>
                  </a:lnTo>
                  <a:cubicBezTo>
                    <a:pt x="977" y="4072"/>
                    <a:pt x="977" y="3834"/>
                    <a:pt x="1120" y="3691"/>
                  </a:cubicBezTo>
                  <a:cubicBezTo>
                    <a:pt x="1203" y="3608"/>
                    <a:pt x="1305" y="3566"/>
                    <a:pt x="1406" y="3566"/>
                  </a:cubicBezTo>
                  <a:close/>
                  <a:moveTo>
                    <a:pt x="3144" y="0"/>
                  </a:moveTo>
                  <a:cubicBezTo>
                    <a:pt x="3073" y="24"/>
                    <a:pt x="3025" y="72"/>
                    <a:pt x="2954" y="119"/>
                  </a:cubicBezTo>
                  <a:cubicBezTo>
                    <a:pt x="1072" y="1548"/>
                    <a:pt x="1" y="2929"/>
                    <a:pt x="1" y="3930"/>
                  </a:cubicBezTo>
                  <a:cubicBezTo>
                    <a:pt x="1" y="5882"/>
                    <a:pt x="1596" y="7478"/>
                    <a:pt x="3525" y="7478"/>
                  </a:cubicBezTo>
                  <a:cubicBezTo>
                    <a:pt x="5478" y="7478"/>
                    <a:pt x="7074" y="5882"/>
                    <a:pt x="7074" y="3930"/>
                  </a:cubicBezTo>
                  <a:cubicBezTo>
                    <a:pt x="7074" y="2929"/>
                    <a:pt x="6002" y="1548"/>
                    <a:pt x="4121" y="119"/>
                  </a:cubicBezTo>
                  <a:cubicBezTo>
                    <a:pt x="4049" y="72"/>
                    <a:pt x="4002" y="24"/>
                    <a:pt x="3930" y="0"/>
                  </a:cubicBezTo>
                  <a:lnTo>
                    <a:pt x="3930" y="6263"/>
                  </a:lnTo>
                  <a:cubicBezTo>
                    <a:pt x="3930" y="6478"/>
                    <a:pt x="3763" y="6644"/>
                    <a:pt x="3525" y="6644"/>
                  </a:cubicBezTo>
                  <a:cubicBezTo>
                    <a:pt x="3311" y="6644"/>
                    <a:pt x="3144" y="6478"/>
                    <a:pt x="3144" y="6263"/>
                  </a:cubicBezTo>
                  <a:lnTo>
                    <a:pt x="3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280"/>
        <p:cNvGrpSpPr/>
        <p:nvPr/>
      </p:nvGrpSpPr>
      <p:grpSpPr>
        <a:xfrm>
          <a:off x="0" y="0"/>
          <a:ext cx="0" cy="0"/>
          <a:chOff x="0" y="0"/>
          <a:chExt cx="0" cy="0"/>
        </a:xfrm>
      </p:grpSpPr>
      <p:grpSp>
        <p:nvGrpSpPr>
          <p:cNvPr id="4281" name="Google Shape;4281;p119"/>
          <p:cNvGrpSpPr/>
          <p:nvPr/>
        </p:nvGrpSpPr>
        <p:grpSpPr>
          <a:xfrm>
            <a:off x="5721786" y="2975366"/>
            <a:ext cx="2637813" cy="1629081"/>
            <a:chOff x="4798575" y="1236325"/>
            <a:chExt cx="3629351" cy="2241443"/>
          </a:xfrm>
        </p:grpSpPr>
        <p:grpSp>
          <p:nvGrpSpPr>
            <p:cNvPr id="4282" name="Google Shape;4282;p119"/>
            <p:cNvGrpSpPr/>
            <p:nvPr/>
          </p:nvGrpSpPr>
          <p:grpSpPr>
            <a:xfrm>
              <a:off x="4798575" y="1236325"/>
              <a:ext cx="3629351" cy="2241443"/>
              <a:chOff x="4798575" y="1236325"/>
              <a:chExt cx="3629351" cy="2241443"/>
            </a:xfrm>
          </p:grpSpPr>
          <p:sp>
            <p:nvSpPr>
              <p:cNvPr id="4283" name="Google Shape;4283;p119"/>
              <p:cNvSpPr/>
              <p:nvPr/>
            </p:nvSpPr>
            <p:spPr>
              <a:xfrm>
                <a:off x="4798575" y="1236325"/>
                <a:ext cx="3143383" cy="2241443"/>
              </a:xfrm>
              <a:custGeom>
                <a:avLst/>
                <a:gdLst/>
                <a:ahLst/>
                <a:cxnLst/>
                <a:rect l="l" t="t" r="r" b="b"/>
                <a:pathLst>
                  <a:path w="30007" h="21397" extrusionOk="0">
                    <a:moveTo>
                      <a:pt x="28033" y="1"/>
                    </a:moveTo>
                    <a:cubicBezTo>
                      <a:pt x="28024" y="1"/>
                      <a:pt x="28015" y="1"/>
                      <a:pt x="28006" y="1"/>
                    </a:cubicBezTo>
                    <a:lnTo>
                      <a:pt x="1987" y="1"/>
                    </a:lnTo>
                    <a:cubicBezTo>
                      <a:pt x="885" y="1"/>
                      <a:pt x="1" y="885"/>
                      <a:pt x="1" y="1987"/>
                    </a:cubicBezTo>
                    <a:lnTo>
                      <a:pt x="1" y="20527"/>
                    </a:lnTo>
                    <a:cubicBezTo>
                      <a:pt x="1" y="21005"/>
                      <a:pt x="392" y="21397"/>
                      <a:pt x="856" y="21397"/>
                    </a:cubicBezTo>
                    <a:lnTo>
                      <a:pt x="29137" y="21397"/>
                    </a:lnTo>
                    <a:cubicBezTo>
                      <a:pt x="29615" y="21397"/>
                      <a:pt x="30007" y="21005"/>
                      <a:pt x="30007" y="20527"/>
                    </a:cubicBezTo>
                    <a:lnTo>
                      <a:pt x="30007" y="1987"/>
                    </a:lnTo>
                    <a:cubicBezTo>
                      <a:pt x="30007" y="894"/>
                      <a:pt x="29122" y="1"/>
                      <a:pt x="28033" y="1"/>
                    </a:cubicBezTo>
                    <a:close/>
                  </a:path>
                </a:pathLst>
              </a:custGeom>
              <a:solidFill>
                <a:schemeClr val="lt1"/>
              </a:solidFill>
              <a:ln w="4700" cap="flat" cmpd="sng">
                <a:solidFill>
                  <a:schemeClr val="dk1"/>
                </a:solidFill>
                <a:prstDash val="solid"/>
                <a:miter lim="144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19"/>
              <p:cNvSpPr/>
              <p:nvPr/>
            </p:nvSpPr>
            <p:spPr>
              <a:xfrm>
                <a:off x="4798575" y="1236325"/>
                <a:ext cx="3143383" cy="217262"/>
              </a:xfrm>
              <a:custGeom>
                <a:avLst/>
                <a:gdLst/>
                <a:ahLst/>
                <a:cxnLst/>
                <a:rect l="l" t="t" r="r" b="b"/>
                <a:pathLst>
                  <a:path w="30007" h="2074" extrusionOk="0">
                    <a:moveTo>
                      <a:pt x="28033" y="1"/>
                    </a:moveTo>
                    <a:cubicBezTo>
                      <a:pt x="28024" y="1"/>
                      <a:pt x="28015" y="1"/>
                      <a:pt x="28006" y="1"/>
                    </a:cubicBezTo>
                    <a:lnTo>
                      <a:pt x="1987" y="1"/>
                    </a:lnTo>
                    <a:cubicBezTo>
                      <a:pt x="885" y="1"/>
                      <a:pt x="1" y="885"/>
                      <a:pt x="1" y="1987"/>
                    </a:cubicBezTo>
                    <a:lnTo>
                      <a:pt x="1" y="2074"/>
                    </a:lnTo>
                    <a:lnTo>
                      <a:pt x="30007" y="2074"/>
                    </a:lnTo>
                    <a:lnTo>
                      <a:pt x="30007" y="1987"/>
                    </a:lnTo>
                    <a:cubicBezTo>
                      <a:pt x="30007" y="894"/>
                      <a:pt x="29122" y="1"/>
                      <a:pt x="28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19"/>
              <p:cNvSpPr/>
              <p:nvPr/>
            </p:nvSpPr>
            <p:spPr>
              <a:xfrm>
                <a:off x="7401326" y="1327462"/>
                <a:ext cx="63901" cy="54892"/>
              </a:xfrm>
              <a:custGeom>
                <a:avLst/>
                <a:gdLst/>
                <a:ahLst/>
                <a:cxnLst/>
                <a:rect l="l" t="t" r="r" b="b"/>
                <a:pathLst>
                  <a:path w="610" h="524" extrusionOk="0">
                    <a:moveTo>
                      <a:pt x="348" y="1"/>
                    </a:moveTo>
                    <a:cubicBezTo>
                      <a:pt x="116" y="1"/>
                      <a:pt x="0" y="276"/>
                      <a:pt x="160" y="450"/>
                    </a:cubicBezTo>
                    <a:cubicBezTo>
                      <a:pt x="211" y="501"/>
                      <a:pt x="275" y="524"/>
                      <a:pt x="338" y="524"/>
                    </a:cubicBezTo>
                    <a:cubicBezTo>
                      <a:pt x="475" y="524"/>
                      <a:pt x="609" y="420"/>
                      <a:pt x="609" y="262"/>
                    </a:cubicBezTo>
                    <a:cubicBezTo>
                      <a:pt x="609" y="117"/>
                      <a:pt x="493"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19"/>
              <p:cNvSpPr/>
              <p:nvPr/>
            </p:nvSpPr>
            <p:spPr>
              <a:xfrm>
                <a:off x="7550079" y="1327462"/>
                <a:ext cx="62434" cy="54473"/>
              </a:xfrm>
              <a:custGeom>
                <a:avLst/>
                <a:gdLst/>
                <a:ahLst/>
                <a:cxnLst/>
                <a:rect l="l" t="t" r="r" b="b"/>
                <a:pathLst>
                  <a:path w="596" h="520" extrusionOk="0">
                    <a:moveTo>
                      <a:pt x="349" y="1"/>
                    </a:moveTo>
                    <a:cubicBezTo>
                      <a:pt x="117" y="1"/>
                      <a:pt x="1" y="276"/>
                      <a:pt x="160" y="436"/>
                    </a:cubicBezTo>
                    <a:cubicBezTo>
                      <a:pt x="213" y="494"/>
                      <a:pt x="280" y="519"/>
                      <a:pt x="344" y="519"/>
                    </a:cubicBezTo>
                    <a:cubicBezTo>
                      <a:pt x="473" y="519"/>
                      <a:pt x="595" y="416"/>
                      <a:pt x="595" y="262"/>
                    </a:cubicBezTo>
                    <a:cubicBezTo>
                      <a:pt x="595" y="117"/>
                      <a:pt x="479"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19"/>
              <p:cNvSpPr/>
              <p:nvPr/>
            </p:nvSpPr>
            <p:spPr>
              <a:xfrm>
                <a:off x="7691289" y="1327462"/>
                <a:ext cx="63901" cy="54473"/>
              </a:xfrm>
              <a:custGeom>
                <a:avLst/>
                <a:gdLst/>
                <a:ahLst/>
                <a:cxnLst/>
                <a:rect l="l" t="t" r="r" b="b"/>
                <a:pathLst>
                  <a:path w="610" h="520" extrusionOk="0">
                    <a:moveTo>
                      <a:pt x="349" y="1"/>
                    </a:moveTo>
                    <a:cubicBezTo>
                      <a:pt x="117" y="1"/>
                      <a:pt x="1" y="276"/>
                      <a:pt x="160" y="436"/>
                    </a:cubicBezTo>
                    <a:cubicBezTo>
                      <a:pt x="218" y="494"/>
                      <a:pt x="288" y="519"/>
                      <a:pt x="354" y="519"/>
                    </a:cubicBezTo>
                    <a:cubicBezTo>
                      <a:pt x="487" y="519"/>
                      <a:pt x="610" y="416"/>
                      <a:pt x="610" y="262"/>
                    </a:cubicBezTo>
                    <a:cubicBezTo>
                      <a:pt x="610" y="117"/>
                      <a:pt x="494"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19"/>
              <p:cNvSpPr/>
              <p:nvPr/>
            </p:nvSpPr>
            <p:spPr>
              <a:xfrm>
                <a:off x="7362825" y="1820979"/>
                <a:ext cx="1065102" cy="1423178"/>
              </a:xfrm>
              <a:custGeom>
                <a:avLst/>
                <a:gdLst/>
                <a:ahLst/>
                <a:cxnLst/>
                <a:rect l="l" t="t" r="r" b="b"/>
                <a:pathLst>
                  <a:path w="7118" h="9511" extrusionOk="0">
                    <a:moveTo>
                      <a:pt x="304" y="1"/>
                    </a:moveTo>
                    <a:cubicBezTo>
                      <a:pt x="130" y="1"/>
                      <a:pt x="0" y="146"/>
                      <a:pt x="0" y="305"/>
                    </a:cubicBezTo>
                    <a:lnTo>
                      <a:pt x="0" y="9220"/>
                    </a:lnTo>
                    <a:cubicBezTo>
                      <a:pt x="0" y="9380"/>
                      <a:pt x="130" y="9510"/>
                      <a:pt x="304" y="9510"/>
                    </a:cubicBezTo>
                    <a:lnTo>
                      <a:pt x="6813" y="9510"/>
                    </a:lnTo>
                    <a:cubicBezTo>
                      <a:pt x="6987" y="9510"/>
                      <a:pt x="7117" y="9380"/>
                      <a:pt x="7117" y="9220"/>
                    </a:cubicBezTo>
                    <a:lnTo>
                      <a:pt x="7117" y="305"/>
                    </a:lnTo>
                    <a:cubicBezTo>
                      <a:pt x="7117" y="146"/>
                      <a:pt x="6987" y="1"/>
                      <a:pt x="6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119"/>
            <p:cNvGrpSpPr/>
            <p:nvPr/>
          </p:nvGrpSpPr>
          <p:grpSpPr>
            <a:xfrm>
              <a:off x="7498300" y="1932949"/>
              <a:ext cx="790848" cy="1173630"/>
              <a:chOff x="7498300" y="1932949"/>
              <a:chExt cx="790848" cy="1173630"/>
            </a:xfrm>
          </p:grpSpPr>
          <p:sp>
            <p:nvSpPr>
              <p:cNvPr id="4290" name="Google Shape;4290;p119"/>
              <p:cNvSpPr/>
              <p:nvPr/>
            </p:nvSpPr>
            <p:spPr>
              <a:xfrm>
                <a:off x="7498300" y="1932949"/>
                <a:ext cx="729228" cy="98091"/>
              </a:xfrm>
              <a:custGeom>
                <a:avLst/>
                <a:gdLst/>
                <a:ahLst/>
                <a:cxnLst/>
                <a:rect l="l" t="t" r="r" b="b"/>
                <a:pathLst>
                  <a:path w="4639" h="624" extrusionOk="0">
                    <a:moveTo>
                      <a:pt x="0" y="1"/>
                    </a:moveTo>
                    <a:lnTo>
                      <a:pt x="0" y="624"/>
                    </a:lnTo>
                    <a:lnTo>
                      <a:pt x="4639" y="624"/>
                    </a:lnTo>
                    <a:lnTo>
                      <a:pt x="46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19"/>
              <p:cNvSpPr/>
              <p:nvPr/>
            </p:nvSpPr>
            <p:spPr>
              <a:xfrm>
                <a:off x="7655496" y="2994811"/>
                <a:ext cx="417196" cy="111767"/>
              </a:xfrm>
              <a:custGeom>
                <a:avLst/>
                <a:gdLst/>
                <a:ahLst/>
                <a:cxnLst/>
                <a:rect l="l" t="t" r="r" b="b"/>
                <a:pathLst>
                  <a:path w="2654" h="711" extrusionOk="0">
                    <a:moveTo>
                      <a:pt x="348" y="1"/>
                    </a:moveTo>
                    <a:cubicBezTo>
                      <a:pt x="160" y="1"/>
                      <a:pt x="0" y="160"/>
                      <a:pt x="0" y="363"/>
                    </a:cubicBezTo>
                    <a:cubicBezTo>
                      <a:pt x="0" y="551"/>
                      <a:pt x="160" y="711"/>
                      <a:pt x="348" y="711"/>
                    </a:cubicBezTo>
                    <a:lnTo>
                      <a:pt x="2291" y="711"/>
                    </a:lnTo>
                    <a:cubicBezTo>
                      <a:pt x="2494" y="711"/>
                      <a:pt x="2653" y="551"/>
                      <a:pt x="2653" y="363"/>
                    </a:cubicBezTo>
                    <a:cubicBezTo>
                      <a:pt x="2653" y="160"/>
                      <a:pt x="2494" y="1"/>
                      <a:pt x="22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19"/>
              <p:cNvSpPr/>
              <p:nvPr/>
            </p:nvSpPr>
            <p:spPr>
              <a:xfrm>
                <a:off x="7564322" y="2174560"/>
                <a:ext cx="339698" cy="45744"/>
              </a:xfrm>
              <a:custGeom>
                <a:avLst/>
                <a:gdLst/>
                <a:ahLst/>
                <a:cxnLst/>
                <a:rect l="l" t="t" r="r" b="b"/>
                <a:pathLst>
                  <a:path w="2161" h="291" extrusionOk="0">
                    <a:moveTo>
                      <a:pt x="145" y="0"/>
                    </a:moveTo>
                    <a:cubicBezTo>
                      <a:pt x="73" y="0"/>
                      <a:pt x="1" y="58"/>
                      <a:pt x="1" y="145"/>
                    </a:cubicBezTo>
                    <a:cubicBezTo>
                      <a:pt x="1" y="232"/>
                      <a:pt x="73" y="290"/>
                      <a:pt x="145" y="290"/>
                    </a:cubicBezTo>
                    <a:lnTo>
                      <a:pt x="2015" y="290"/>
                    </a:lnTo>
                    <a:cubicBezTo>
                      <a:pt x="2102" y="290"/>
                      <a:pt x="2160" y="232"/>
                      <a:pt x="2160" y="145"/>
                    </a:cubicBezTo>
                    <a:cubicBezTo>
                      <a:pt x="2160" y="58"/>
                      <a:pt x="2102" y="0"/>
                      <a:pt x="20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19"/>
              <p:cNvSpPr/>
              <p:nvPr/>
            </p:nvSpPr>
            <p:spPr>
              <a:xfrm>
                <a:off x="7564322" y="2288370"/>
                <a:ext cx="724826" cy="48102"/>
              </a:xfrm>
              <a:custGeom>
                <a:avLst/>
                <a:gdLst/>
                <a:ahLst/>
                <a:cxnLst/>
                <a:rect l="l" t="t" r="r" b="b"/>
                <a:pathLst>
                  <a:path w="4611" h="306" extrusionOk="0">
                    <a:moveTo>
                      <a:pt x="145" y="1"/>
                    </a:moveTo>
                    <a:cubicBezTo>
                      <a:pt x="73" y="1"/>
                      <a:pt x="1" y="73"/>
                      <a:pt x="1" y="160"/>
                    </a:cubicBezTo>
                    <a:cubicBezTo>
                      <a:pt x="1" y="233"/>
                      <a:pt x="73" y="305"/>
                      <a:pt x="145" y="305"/>
                    </a:cubicBezTo>
                    <a:lnTo>
                      <a:pt x="4465" y="305"/>
                    </a:lnTo>
                    <a:cubicBezTo>
                      <a:pt x="4538" y="305"/>
                      <a:pt x="4610" y="233"/>
                      <a:pt x="4610" y="160"/>
                    </a:cubicBezTo>
                    <a:cubicBezTo>
                      <a:pt x="4610" y="73"/>
                      <a:pt x="4538" y="1"/>
                      <a:pt x="4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19"/>
              <p:cNvSpPr/>
              <p:nvPr/>
            </p:nvSpPr>
            <p:spPr>
              <a:xfrm>
                <a:off x="7564322" y="2404695"/>
                <a:ext cx="724826" cy="45744"/>
              </a:xfrm>
              <a:custGeom>
                <a:avLst/>
                <a:gdLst/>
                <a:ahLst/>
                <a:cxnLst/>
                <a:rect l="l" t="t" r="r" b="b"/>
                <a:pathLst>
                  <a:path w="4611" h="291" extrusionOk="0">
                    <a:moveTo>
                      <a:pt x="145" y="0"/>
                    </a:moveTo>
                    <a:cubicBezTo>
                      <a:pt x="73" y="0"/>
                      <a:pt x="1" y="58"/>
                      <a:pt x="1" y="145"/>
                    </a:cubicBezTo>
                    <a:cubicBezTo>
                      <a:pt x="1" y="232"/>
                      <a:pt x="73" y="290"/>
                      <a:pt x="145" y="290"/>
                    </a:cubicBezTo>
                    <a:lnTo>
                      <a:pt x="4465" y="290"/>
                    </a:lnTo>
                    <a:cubicBezTo>
                      <a:pt x="4538" y="290"/>
                      <a:pt x="4610" y="232"/>
                      <a:pt x="4610" y="145"/>
                    </a:cubicBezTo>
                    <a:cubicBezTo>
                      <a:pt x="4610" y="58"/>
                      <a:pt x="4538" y="0"/>
                      <a:pt x="4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19"/>
              <p:cNvSpPr/>
              <p:nvPr/>
            </p:nvSpPr>
            <p:spPr>
              <a:xfrm>
                <a:off x="7564322" y="2554975"/>
                <a:ext cx="339698" cy="48102"/>
              </a:xfrm>
              <a:custGeom>
                <a:avLst/>
                <a:gdLst/>
                <a:ahLst/>
                <a:cxnLst/>
                <a:rect l="l" t="t" r="r" b="b"/>
                <a:pathLst>
                  <a:path w="2161" h="306" extrusionOk="0">
                    <a:moveTo>
                      <a:pt x="145" y="1"/>
                    </a:moveTo>
                    <a:cubicBezTo>
                      <a:pt x="73" y="1"/>
                      <a:pt x="1" y="73"/>
                      <a:pt x="1" y="146"/>
                    </a:cubicBezTo>
                    <a:cubicBezTo>
                      <a:pt x="1" y="233"/>
                      <a:pt x="73" y="305"/>
                      <a:pt x="145" y="305"/>
                    </a:cubicBezTo>
                    <a:lnTo>
                      <a:pt x="2015" y="305"/>
                    </a:lnTo>
                    <a:cubicBezTo>
                      <a:pt x="2102" y="305"/>
                      <a:pt x="2160" y="233"/>
                      <a:pt x="2160" y="146"/>
                    </a:cubicBezTo>
                    <a:cubicBezTo>
                      <a:pt x="2160" y="73"/>
                      <a:pt x="2102" y="1"/>
                      <a:pt x="2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19"/>
              <p:cNvSpPr/>
              <p:nvPr/>
            </p:nvSpPr>
            <p:spPr>
              <a:xfrm>
                <a:off x="7564322" y="2668943"/>
                <a:ext cx="724826" cy="48102"/>
              </a:xfrm>
              <a:custGeom>
                <a:avLst/>
                <a:gdLst/>
                <a:ahLst/>
                <a:cxnLst/>
                <a:rect l="l" t="t" r="r" b="b"/>
                <a:pathLst>
                  <a:path w="4611" h="306" extrusionOk="0">
                    <a:moveTo>
                      <a:pt x="145" y="1"/>
                    </a:moveTo>
                    <a:cubicBezTo>
                      <a:pt x="73" y="1"/>
                      <a:pt x="1" y="73"/>
                      <a:pt x="1" y="160"/>
                    </a:cubicBezTo>
                    <a:cubicBezTo>
                      <a:pt x="1" y="233"/>
                      <a:pt x="73" y="305"/>
                      <a:pt x="145" y="305"/>
                    </a:cubicBezTo>
                    <a:lnTo>
                      <a:pt x="4465" y="305"/>
                    </a:lnTo>
                    <a:cubicBezTo>
                      <a:pt x="4538" y="305"/>
                      <a:pt x="4610" y="233"/>
                      <a:pt x="4610" y="160"/>
                    </a:cubicBezTo>
                    <a:cubicBezTo>
                      <a:pt x="4610" y="73"/>
                      <a:pt x="4538" y="1"/>
                      <a:pt x="4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19"/>
              <p:cNvSpPr/>
              <p:nvPr/>
            </p:nvSpPr>
            <p:spPr>
              <a:xfrm>
                <a:off x="7564322" y="2785111"/>
                <a:ext cx="724826" cy="45744"/>
              </a:xfrm>
              <a:custGeom>
                <a:avLst/>
                <a:gdLst/>
                <a:ahLst/>
                <a:cxnLst/>
                <a:rect l="l" t="t" r="r" b="b"/>
                <a:pathLst>
                  <a:path w="4611" h="291" extrusionOk="0">
                    <a:moveTo>
                      <a:pt x="145" y="1"/>
                    </a:moveTo>
                    <a:cubicBezTo>
                      <a:pt x="73" y="1"/>
                      <a:pt x="1" y="59"/>
                      <a:pt x="1" y="146"/>
                    </a:cubicBezTo>
                    <a:cubicBezTo>
                      <a:pt x="1" y="233"/>
                      <a:pt x="73" y="291"/>
                      <a:pt x="145" y="291"/>
                    </a:cubicBezTo>
                    <a:lnTo>
                      <a:pt x="4465" y="291"/>
                    </a:lnTo>
                    <a:cubicBezTo>
                      <a:pt x="4538" y="291"/>
                      <a:pt x="4610" y="233"/>
                      <a:pt x="4610" y="146"/>
                    </a:cubicBezTo>
                    <a:cubicBezTo>
                      <a:pt x="4610" y="59"/>
                      <a:pt x="4538" y="1"/>
                      <a:pt x="4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98" name="Google Shape;4298;p11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4299" name="Google Shape;4299;p119"/>
          <p:cNvGrpSpPr/>
          <p:nvPr/>
        </p:nvGrpSpPr>
        <p:grpSpPr>
          <a:xfrm>
            <a:off x="3894087" y="2210364"/>
            <a:ext cx="1327998" cy="1873572"/>
            <a:chOff x="714300" y="1371602"/>
            <a:chExt cx="1634660" cy="2306219"/>
          </a:xfrm>
        </p:grpSpPr>
        <p:grpSp>
          <p:nvGrpSpPr>
            <p:cNvPr id="4300" name="Google Shape;4300;p119"/>
            <p:cNvGrpSpPr/>
            <p:nvPr/>
          </p:nvGrpSpPr>
          <p:grpSpPr>
            <a:xfrm>
              <a:off x="714300" y="1371602"/>
              <a:ext cx="1634660" cy="2306219"/>
              <a:chOff x="5308900" y="3000377"/>
              <a:chExt cx="1634660" cy="2306219"/>
            </a:xfrm>
          </p:grpSpPr>
          <p:sp>
            <p:nvSpPr>
              <p:cNvPr id="4301" name="Google Shape;4301;p119"/>
              <p:cNvSpPr/>
              <p:nvPr/>
            </p:nvSpPr>
            <p:spPr>
              <a:xfrm>
                <a:off x="5308900" y="4020505"/>
                <a:ext cx="1634660" cy="741920"/>
              </a:xfrm>
              <a:custGeom>
                <a:avLst/>
                <a:gdLst/>
                <a:ahLst/>
                <a:cxnLst/>
                <a:rect l="l" t="t" r="r" b="b"/>
                <a:pathLst>
                  <a:path w="30196" h="13705" extrusionOk="0">
                    <a:moveTo>
                      <a:pt x="9251" y="1"/>
                    </a:moveTo>
                    <a:cubicBezTo>
                      <a:pt x="495" y="1"/>
                      <a:pt x="367" y="1276"/>
                      <a:pt x="198" y="6413"/>
                    </a:cubicBezTo>
                    <a:cubicBezTo>
                      <a:pt x="1" y="13144"/>
                      <a:pt x="1578" y="13586"/>
                      <a:pt x="7762" y="13586"/>
                    </a:cubicBezTo>
                    <a:cubicBezTo>
                      <a:pt x="8697" y="13586"/>
                      <a:pt x="9738" y="13576"/>
                      <a:pt x="10894" y="13576"/>
                    </a:cubicBezTo>
                    <a:cubicBezTo>
                      <a:pt x="12039" y="13576"/>
                      <a:pt x="13298" y="13586"/>
                      <a:pt x="14680" y="13625"/>
                    </a:cubicBezTo>
                    <a:cubicBezTo>
                      <a:pt x="16367" y="13678"/>
                      <a:pt x="17862" y="13705"/>
                      <a:pt x="19187" y="13705"/>
                    </a:cubicBezTo>
                    <a:cubicBezTo>
                      <a:pt x="30196" y="13705"/>
                      <a:pt x="29434" y="11851"/>
                      <a:pt x="29562" y="7329"/>
                    </a:cubicBezTo>
                    <a:cubicBezTo>
                      <a:pt x="29791" y="89"/>
                      <a:pt x="27215" y="461"/>
                      <a:pt x="15109" y="117"/>
                    </a:cubicBezTo>
                    <a:cubicBezTo>
                      <a:pt x="12818" y="45"/>
                      <a:pt x="10884" y="1"/>
                      <a:pt x="9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19"/>
              <p:cNvSpPr/>
              <p:nvPr/>
            </p:nvSpPr>
            <p:spPr>
              <a:xfrm>
                <a:off x="5431192" y="4932471"/>
                <a:ext cx="1436256" cy="350632"/>
              </a:xfrm>
              <a:custGeom>
                <a:avLst/>
                <a:gdLst/>
                <a:ahLst/>
                <a:cxnLst/>
                <a:rect l="l" t="t" r="r" b="b"/>
                <a:pathLst>
                  <a:path w="26531" h="6477" extrusionOk="0">
                    <a:moveTo>
                      <a:pt x="18009" y="1"/>
                    </a:moveTo>
                    <a:cubicBezTo>
                      <a:pt x="12759" y="1"/>
                      <a:pt x="3663" y="1731"/>
                      <a:pt x="3663" y="1731"/>
                    </a:cubicBezTo>
                    <a:cubicBezTo>
                      <a:pt x="3663" y="1731"/>
                      <a:pt x="887" y="3476"/>
                      <a:pt x="0" y="5308"/>
                    </a:cubicBezTo>
                    <a:cubicBezTo>
                      <a:pt x="0" y="5308"/>
                      <a:pt x="7440" y="6476"/>
                      <a:pt x="15559" y="6476"/>
                    </a:cubicBezTo>
                    <a:cubicBezTo>
                      <a:pt x="19292" y="6476"/>
                      <a:pt x="23168" y="6229"/>
                      <a:pt x="26530" y="5508"/>
                    </a:cubicBezTo>
                    <a:cubicBezTo>
                      <a:pt x="26530" y="5508"/>
                      <a:pt x="23411" y="1072"/>
                      <a:pt x="20720" y="271"/>
                    </a:cubicBezTo>
                    <a:cubicBezTo>
                      <a:pt x="20076" y="80"/>
                      <a:pt x="19130" y="1"/>
                      <a:pt x="180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19"/>
              <p:cNvSpPr/>
              <p:nvPr/>
            </p:nvSpPr>
            <p:spPr>
              <a:xfrm>
                <a:off x="5601610" y="4779809"/>
                <a:ext cx="1062832" cy="526788"/>
              </a:xfrm>
              <a:custGeom>
                <a:avLst/>
                <a:gdLst/>
                <a:ahLst/>
                <a:cxnLst/>
                <a:rect l="l" t="t" r="r" b="b"/>
                <a:pathLst>
                  <a:path w="19633" h="9731" extrusionOk="0">
                    <a:moveTo>
                      <a:pt x="9817" y="0"/>
                    </a:moveTo>
                    <a:cubicBezTo>
                      <a:pt x="4379" y="0"/>
                      <a:pt x="0" y="2175"/>
                      <a:pt x="0" y="4865"/>
                    </a:cubicBezTo>
                    <a:cubicBezTo>
                      <a:pt x="0" y="7556"/>
                      <a:pt x="4379" y="9731"/>
                      <a:pt x="9817" y="9731"/>
                    </a:cubicBezTo>
                    <a:cubicBezTo>
                      <a:pt x="15226" y="9731"/>
                      <a:pt x="19633" y="7556"/>
                      <a:pt x="19633" y="4865"/>
                    </a:cubicBezTo>
                    <a:cubicBezTo>
                      <a:pt x="19633" y="2175"/>
                      <a:pt x="15226" y="0"/>
                      <a:pt x="98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19"/>
              <p:cNvSpPr/>
              <p:nvPr/>
            </p:nvSpPr>
            <p:spPr>
              <a:xfrm>
                <a:off x="5851012" y="4799514"/>
                <a:ext cx="548550" cy="166519"/>
              </a:xfrm>
              <a:custGeom>
                <a:avLst/>
                <a:gdLst/>
                <a:ahLst/>
                <a:cxnLst/>
                <a:rect l="l" t="t" r="r" b="b"/>
                <a:pathLst>
                  <a:path w="10133" h="3076" extrusionOk="0">
                    <a:moveTo>
                      <a:pt x="4938" y="0"/>
                    </a:moveTo>
                    <a:cubicBezTo>
                      <a:pt x="3789" y="0"/>
                      <a:pt x="2734" y="185"/>
                      <a:pt x="2090" y="352"/>
                    </a:cubicBezTo>
                    <a:cubicBezTo>
                      <a:pt x="1088" y="581"/>
                      <a:pt x="287" y="1353"/>
                      <a:pt x="1" y="2355"/>
                    </a:cubicBezTo>
                    <a:cubicBezTo>
                      <a:pt x="1501" y="2918"/>
                      <a:pt x="3624" y="3076"/>
                      <a:pt x="5540" y="3076"/>
                    </a:cubicBezTo>
                    <a:cubicBezTo>
                      <a:pt x="8009" y="3076"/>
                      <a:pt x="10132" y="2813"/>
                      <a:pt x="10132" y="2813"/>
                    </a:cubicBezTo>
                    <a:cubicBezTo>
                      <a:pt x="9257" y="570"/>
                      <a:pt x="6953" y="0"/>
                      <a:pt x="4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19"/>
              <p:cNvSpPr/>
              <p:nvPr/>
            </p:nvSpPr>
            <p:spPr>
              <a:xfrm>
                <a:off x="5589213" y="4172463"/>
                <a:ext cx="1067488" cy="471895"/>
              </a:xfrm>
              <a:custGeom>
                <a:avLst/>
                <a:gdLst/>
                <a:ahLst/>
                <a:cxnLst/>
                <a:rect l="l" t="t" r="r" b="b"/>
                <a:pathLst>
                  <a:path w="19719" h="8717" extrusionOk="0">
                    <a:moveTo>
                      <a:pt x="19719" y="0"/>
                    </a:moveTo>
                    <a:lnTo>
                      <a:pt x="0" y="1117"/>
                    </a:lnTo>
                    <a:cubicBezTo>
                      <a:pt x="1393" y="5417"/>
                      <a:pt x="4893" y="8716"/>
                      <a:pt x="9752" y="8716"/>
                    </a:cubicBezTo>
                    <a:cubicBezTo>
                      <a:pt x="10584" y="8716"/>
                      <a:pt x="11456" y="8619"/>
                      <a:pt x="12364" y="8414"/>
                    </a:cubicBezTo>
                    <a:cubicBezTo>
                      <a:pt x="18603" y="7041"/>
                      <a:pt x="19719" y="0"/>
                      <a:pt x="19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19"/>
              <p:cNvSpPr/>
              <p:nvPr/>
            </p:nvSpPr>
            <p:spPr>
              <a:xfrm>
                <a:off x="5600040" y="3991164"/>
                <a:ext cx="988505" cy="628074"/>
              </a:xfrm>
              <a:custGeom>
                <a:avLst/>
                <a:gdLst/>
                <a:ahLst/>
                <a:cxnLst/>
                <a:rect l="l" t="t" r="r" b="b"/>
                <a:pathLst>
                  <a:path w="18260" h="11602" extrusionOk="0">
                    <a:moveTo>
                      <a:pt x="3292" y="1"/>
                    </a:moveTo>
                    <a:lnTo>
                      <a:pt x="1" y="3435"/>
                    </a:lnTo>
                    <a:cubicBezTo>
                      <a:pt x="1" y="3435"/>
                      <a:pt x="573" y="4008"/>
                      <a:pt x="1288" y="5925"/>
                    </a:cubicBezTo>
                    <a:cubicBezTo>
                      <a:pt x="1886" y="7518"/>
                      <a:pt x="5493" y="11602"/>
                      <a:pt x="9436" y="11602"/>
                    </a:cubicBezTo>
                    <a:cubicBezTo>
                      <a:pt x="10026" y="11602"/>
                      <a:pt x="10623" y="11510"/>
                      <a:pt x="11219" y="11306"/>
                    </a:cubicBezTo>
                    <a:cubicBezTo>
                      <a:pt x="17229" y="9245"/>
                      <a:pt x="17916" y="5553"/>
                      <a:pt x="17916" y="5553"/>
                    </a:cubicBezTo>
                    <a:lnTo>
                      <a:pt x="18260" y="4895"/>
                    </a:lnTo>
                    <a:lnTo>
                      <a:pt x="18002" y="2348"/>
                    </a:ln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19"/>
              <p:cNvSpPr/>
              <p:nvPr/>
            </p:nvSpPr>
            <p:spPr>
              <a:xfrm>
                <a:off x="5598470" y="3940060"/>
                <a:ext cx="988505" cy="629157"/>
              </a:xfrm>
              <a:custGeom>
                <a:avLst/>
                <a:gdLst/>
                <a:ahLst/>
                <a:cxnLst/>
                <a:rect l="l" t="t" r="r" b="b"/>
                <a:pathLst>
                  <a:path w="18260" h="11622" extrusionOk="0">
                    <a:moveTo>
                      <a:pt x="3292" y="0"/>
                    </a:moveTo>
                    <a:lnTo>
                      <a:pt x="1" y="3463"/>
                    </a:lnTo>
                    <a:cubicBezTo>
                      <a:pt x="1" y="3463"/>
                      <a:pt x="545" y="4036"/>
                      <a:pt x="1260" y="5953"/>
                    </a:cubicBezTo>
                    <a:cubicBezTo>
                      <a:pt x="1859" y="7549"/>
                      <a:pt x="5477" y="11622"/>
                      <a:pt x="9446" y="11622"/>
                    </a:cubicBezTo>
                    <a:cubicBezTo>
                      <a:pt x="10032" y="11622"/>
                      <a:pt x="10626" y="11533"/>
                      <a:pt x="11220" y="11334"/>
                    </a:cubicBezTo>
                    <a:cubicBezTo>
                      <a:pt x="17230" y="9273"/>
                      <a:pt x="17888" y="5581"/>
                      <a:pt x="17888" y="5581"/>
                    </a:cubicBezTo>
                    <a:lnTo>
                      <a:pt x="18260" y="4923"/>
                    </a:lnTo>
                    <a:lnTo>
                      <a:pt x="18002" y="2376"/>
                    </a:lnTo>
                    <a:lnTo>
                      <a:pt x="3292" y="0"/>
                    </a:lnTo>
                    <a:close/>
                  </a:path>
                </a:pathLst>
              </a:custGeom>
              <a:solidFill>
                <a:srgbClr val="A59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19"/>
              <p:cNvSpPr/>
              <p:nvPr/>
            </p:nvSpPr>
            <p:spPr>
              <a:xfrm>
                <a:off x="6486237" y="3929233"/>
                <a:ext cx="125539" cy="218489"/>
              </a:xfrm>
              <a:custGeom>
                <a:avLst/>
                <a:gdLst/>
                <a:ahLst/>
                <a:cxnLst/>
                <a:rect l="l" t="t" r="r" b="b"/>
                <a:pathLst>
                  <a:path w="2319" h="4036" extrusionOk="0">
                    <a:moveTo>
                      <a:pt x="1" y="0"/>
                    </a:moveTo>
                    <a:lnTo>
                      <a:pt x="1" y="4035"/>
                    </a:lnTo>
                    <a:lnTo>
                      <a:pt x="2319" y="2461"/>
                    </a:lnTo>
                    <a:lnTo>
                      <a:pt x="1" y="0"/>
                    </a:lnTo>
                    <a:close/>
                  </a:path>
                </a:pathLst>
              </a:custGeom>
              <a:solidFill>
                <a:srgbClr val="684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19"/>
              <p:cNvSpPr/>
              <p:nvPr/>
            </p:nvSpPr>
            <p:spPr>
              <a:xfrm>
                <a:off x="5596955" y="3896697"/>
                <a:ext cx="176643" cy="240197"/>
              </a:xfrm>
              <a:custGeom>
                <a:avLst/>
                <a:gdLst/>
                <a:ahLst/>
                <a:cxnLst/>
                <a:rect l="l" t="t" r="r" b="b"/>
                <a:pathLst>
                  <a:path w="3263" h="4437" extrusionOk="0">
                    <a:moveTo>
                      <a:pt x="2233" y="0"/>
                    </a:moveTo>
                    <a:lnTo>
                      <a:pt x="0" y="3892"/>
                    </a:lnTo>
                    <a:lnTo>
                      <a:pt x="3263" y="4436"/>
                    </a:lnTo>
                    <a:lnTo>
                      <a:pt x="2233" y="0"/>
                    </a:lnTo>
                    <a:close/>
                  </a:path>
                </a:pathLst>
              </a:custGeom>
              <a:solidFill>
                <a:srgbClr val="684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19"/>
              <p:cNvSpPr/>
              <p:nvPr/>
            </p:nvSpPr>
            <p:spPr>
              <a:xfrm>
                <a:off x="5961015" y="4535008"/>
                <a:ext cx="342458" cy="449754"/>
              </a:xfrm>
              <a:custGeom>
                <a:avLst/>
                <a:gdLst/>
                <a:ahLst/>
                <a:cxnLst/>
                <a:rect l="l" t="t" r="r" b="b"/>
                <a:pathLst>
                  <a:path w="6326" h="8308" extrusionOk="0">
                    <a:moveTo>
                      <a:pt x="1" y="0"/>
                    </a:moveTo>
                    <a:cubicBezTo>
                      <a:pt x="1" y="0"/>
                      <a:pt x="716" y="3063"/>
                      <a:pt x="1" y="5638"/>
                    </a:cubicBezTo>
                    <a:cubicBezTo>
                      <a:pt x="1" y="5638"/>
                      <a:pt x="1294" y="8307"/>
                      <a:pt x="3317" y="8307"/>
                    </a:cubicBezTo>
                    <a:cubicBezTo>
                      <a:pt x="4197" y="8307"/>
                      <a:pt x="5215" y="7802"/>
                      <a:pt x="6326" y="6354"/>
                    </a:cubicBezTo>
                    <a:cubicBezTo>
                      <a:pt x="5925" y="4493"/>
                      <a:pt x="5839" y="2576"/>
                      <a:pt x="6097" y="687"/>
                    </a:cubicBezTo>
                    <a:lnTo>
                      <a:pt x="1" y="0"/>
                    </a:ln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19"/>
              <p:cNvSpPr/>
              <p:nvPr/>
            </p:nvSpPr>
            <p:spPr>
              <a:xfrm>
                <a:off x="5968757" y="4547459"/>
                <a:ext cx="323890" cy="172799"/>
              </a:xfrm>
              <a:custGeom>
                <a:avLst/>
                <a:gdLst/>
                <a:ahLst/>
                <a:cxnLst/>
                <a:rect l="l" t="t" r="r" b="b"/>
                <a:pathLst>
                  <a:path w="5983" h="3192" extrusionOk="0">
                    <a:moveTo>
                      <a:pt x="2965" y="0"/>
                    </a:moveTo>
                    <a:cubicBezTo>
                      <a:pt x="1939" y="0"/>
                      <a:pt x="841" y="154"/>
                      <a:pt x="1" y="657"/>
                    </a:cubicBezTo>
                    <a:cubicBezTo>
                      <a:pt x="1" y="657"/>
                      <a:pt x="975" y="3191"/>
                      <a:pt x="3000" y="3191"/>
                    </a:cubicBezTo>
                    <a:cubicBezTo>
                      <a:pt x="3303" y="3191"/>
                      <a:pt x="3629" y="3135"/>
                      <a:pt x="3979" y="3004"/>
                    </a:cubicBezTo>
                    <a:cubicBezTo>
                      <a:pt x="5238" y="2518"/>
                      <a:pt x="5696" y="1745"/>
                      <a:pt x="5982" y="371"/>
                    </a:cubicBezTo>
                    <a:cubicBezTo>
                      <a:pt x="5982" y="371"/>
                      <a:pt x="4561" y="0"/>
                      <a:pt x="2965" y="0"/>
                    </a:cubicBez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19"/>
              <p:cNvSpPr/>
              <p:nvPr/>
            </p:nvSpPr>
            <p:spPr>
              <a:xfrm>
                <a:off x="6470754" y="4057155"/>
                <a:ext cx="175776" cy="291138"/>
              </a:xfrm>
              <a:custGeom>
                <a:avLst/>
                <a:gdLst/>
                <a:ahLst/>
                <a:cxnLst/>
                <a:rect l="l" t="t" r="r" b="b"/>
                <a:pathLst>
                  <a:path w="3247" h="5378" extrusionOk="0">
                    <a:moveTo>
                      <a:pt x="1939" y="1"/>
                    </a:moveTo>
                    <a:cubicBezTo>
                      <a:pt x="1577" y="1"/>
                      <a:pt x="1133" y="234"/>
                      <a:pt x="659" y="757"/>
                    </a:cubicBezTo>
                    <a:lnTo>
                      <a:pt x="1" y="4792"/>
                    </a:lnTo>
                    <a:cubicBezTo>
                      <a:pt x="1" y="4792"/>
                      <a:pt x="222" y="5378"/>
                      <a:pt x="671" y="5378"/>
                    </a:cubicBezTo>
                    <a:cubicBezTo>
                      <a:pt x="1028" y="5378"/>
                      <a:pt x="1529" y="5007"/>
                      <a:pt x="2176" y="3676"/>
                    </a:cubicBezTo>
                    <a:cubicBezTo>
                      <a:pt x="3246" y="1535"/>
                      <a:pt x="2865" y="1"/>
                      <a:pt x="1939" y="1"/>
                    </a:cubicBez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19"/>
              <p:cNvSpPr/>
              <p:nvPr/>
            </p:nvSpPr>
            <p:spPr>
              <a:xfrm>
                <a:off x="6483151" y="4101871"/>
                <a:ext cx="102315" cy="178050"/>
              </a:xfrm>
              <a:custGeom>
                <a:avLst/>
                <a:gdLst/>
                <a:ahLst/>
                <a:cxnLst/>
                <a:rect l="l" t="t" r="r" b="b"/>
                <a:pathLst>
                  <a:path w="1890" h="3289" extrusionOk="0">
                    <a:moveTo>
                      <a:pt x="1526" y="0"/>
                    </a:moveTo>
                    <a:cubicBezTo>
                      <a:pt x="1202" y="0"/>
                      <a:pt x="690" y="756"/>
                      <a:pt x="373" y="1390"/>
                    </a:cubicBezTo>
                    <a:cubicBezTo>
                      <a:pt x="315" y="1505"/>
                      <a:pt x="430" y="1848"/>
                      <a:pt x="373" y="1991"/>
                    </a:cubicBezTo>
                    <a:cubicBezTo>
                      <a:pt x="315" y="2192"/>
                      <a:pt x="86" y="2192"/>
                      <a:pt x="58" y="2392"/>
                    </a:cubicBezTo>
                    <a:cubicBezTo>
                      <a:pt x="0" y="2907"/>
                      <a:pt x="458" y="2735"/>
                      <a:pt x="687" y="2850"/>
                    </a:cubicBezTo>
                    <a:cubicBezTo>
                      <a:pt x="857" y="2927"/>
                      <a:pt x="894" y="3288"/>
                      <a:pt x="1009" y="3288"/>
                    </a:cubicBezTo>
                    <a:cubicBezTo>
                      <a:pt x="1106" y="3288"/>
                      <a:pt x="1261" y="3027"/>
                      <a:pt x="1603" y="2106"/>
                    </a:cubicBezTo>
                    <a:cubicBezTo>
                      <a:pt x="1889" y="1304"/>
                      <a:pt x="1889" y="160"/>
                      <a:pt x="1603" y="16"/>
                    </a:cubicBezTo>
                    <a:cubicBezTo>
                      <a:pt x="1579" y="5"/>
                      <a:pt x="1553" y="0"/>
                      <a:pt x="1526" y="0"/>
                    </a:cubicBezTo>
                    <a:close/>
                  </a:path>
                </a:pathLst>
              </a:custGeom>
              <a:solidFill>
                <a:srgbClr val="A98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19"/>
              <p:cNvSpPr/>
              <p:nvPr/>
            </p:nvSpPr>
            <p:spPr>
              <a:xfrm>
                <a:off x="6484721" y="4151784"/>
                <a:ext cx="50400" cy="98472"/>
              </a:xfrm>
              <a:custGeom>
                <a:avLst/>
                <a:gdLst/>
                <a:ahLst/>
                <a:cxnLst/>
                <a:rect l="l" t="t" r="r" b="b"/>
                <a:pathLst>
                  <a:path w="931" h="1819" extrusionOk="0">
                    <a:moveTo>
                      <a:pt x="657" y="0"/>
                    </a:moveTo>
                    <a:cubicBezTo>
                      <a:pt x="629" y="0"/>
                      <a:pt x="600" y="21"/>
                      <a:pt x="572" y="68"/>
                    </a:cubicBezTo>
                    <a:cubicBezTo>
                      <a:pt x="487" y="211"/>
                      <a:pt x="401" y="325"/>
                      <a:pt x="344" y="468"/>
                    </a:cubicBezTo>
                    <a:cubicBezTo>
                      <a:pt x="286" y="583"/>
                      <a:pt x="401" y="926"/>
                      <a:pt x="344" y="1069"/>
                    </a:cubicBezTo>
                    <a:cubicBezTo>
                      <a:pt x="258" y="1270"/>
                      <a:pt x="57" y="1241"/>
                      <a:pt x="29" y="1470"/>
                    </a:cubicBezTo>
                    <a:cubicBezTo>
                      <a:pt x="0" y="1670"/>
                      <a:pt x="57" y="1756"/>
                      <a:pt x="143" y="1813"/>
                    </a:cubicBezTo>
                    <a:cubicBezTo>
                      <a:pt x="147" y="1817"/>
                      <a:pt x="153" y="1819"/>
                      <a:pt x="160" y="1819"/>
                    </a:cubicBezTo>
                    <a:cubicBezTo>
                      <a:pt x="268" y="1819"/>
                      <a:pt x="752" y="1439"/>
                      <a:pt x="859" y="983"/>
                    </a:cubicBezTo>
                    <a:cubicBezTo>
                      <a:pt x="931" y="552"/>
                      <a:pt x="802" y="0"/>
                      <a:pt x="657" y="0"/>
                    </a:cubicBezTo>
                    <a:close/>
                  </a:path>
                </a:pathLst>
              </a:custGeom>
              <a:solidFill>
                <a:srgbClr val="9972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19"/>
              <p:cNvSpPr/>
              <p:nvPr/>
            </p:nvSpPr>
            <p:spPr>
              <a:xfrm>
                <a:off x="5583475" y="4065438"/>
                <a:ext cx="187036" cy="286482"/>
              </a:xfrm>
              <a:custGeom>
                <a:avLst/>
                <a:gdLst/>
                <a:ahLst/>
                <a:cxnLst/>
                <a:rect l="l" t="t" r="r" b="b"/>
                <a:pathLst>
                  <a:path w="3455" h="5292" extrusionOk="0">
                    <a:moveTo>
                      <a:pt x="1278" y="1"/>
                    </a:moveTo>
                    <a:cubicBezTo>
                      <a:pt x="323" y="1"/>
                      <a:pt x="0" y="1580"/>
                      <a:pt x="1194" y="3695"/>
                    </a:cubicBezTo>
                    <a:cubicBezTo>
                      <a:pt x="1895" y="4937"/>
                      <a:pt x="2411" y="5291"/>
                      <a:pt x="2772" y="5291"/>
                    </a:cubicBezTo>
                    <a:cubicBezTo>
                      <a:pt x="3250" y="5291"/>
                      <a:pt x="3455" y="4668"/>
                      <a:pt x="3455" y="4668"/>
                    </a:cubicBezTo>
                    <a:lnTo>
                      <a:pt x="2539" y="689"/>
                    </a:lnTo>
                    <a:cubicBezTo>
                      <a:pt x="2063" y="213"/>
                      <a:pt x="1628" y="1"/>
                      <a:pt x="1278" y="1"/>
                    </a:cubicBez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19"/>
              <p:cNvSpPr/>
              <p:nvPr/>
            </p:nvSpPr>
            <p:spPr>
              <a:xfrm>
                <a:off x="5641887" y="4109233"/>
                <a:ext cx="113142" cy="176372"/>
              </a:xfrm>
              <a:custGeom>
                <a:avLst/>
                <a:gdLst/>
                <a:ahLst/>
                <a:cxnLst/>
                <a:rect l="l" t="t" r="r" b="b"/>
                <a:pathLst>
                  <a:path w="2090" h="3258" extrusionOk="0">
                    <a:moveTo>
                      <a:pt x="410" y="0"/>
                    </a:moveTo>
                    <a:cubicBezTo>
                      <a:pt x="376" y="0"/>
                      <a:pt x="344" y="8"/>
                      <a:pt x="315" y="24"/>
                    </a:cubicBezTo>
                    <a:cubicBezTo>
                      <a:pt x="0" y="167"/>
                      <a:pt x="86" y="1340"/>
                      <a:pt x="430" y="2113"/>
                    </a:cubicBezTo>
                    <a:cubicBezTo>
                      <a:pt x="821" y="3001"/>
                      <a:pt x="993" y="3257"/>
                      <a:pt x="1093" y="3257"/>
                    </a:cubicBezTo>
                    <a:cubicBezTo>
                      <a:pt x="1213" y="3257"/>
                      <a:pt x="1231" y="2893"/>
                      <a:pt x="1403" y="2800"/>
                    </a:cubicBezTo>
                    <a:cubicBezTo>
                      <a:pt x="1603" y="2685"/>
                      <a:pt x="2089" y="2828"/>
                      <a:pt x="1975" y="2313"/>
                    </a:cubicBezTo>
                    <a:cubicBezTo>
                      <a:pt x="1918" y="2113"/>
                      <a:pt x="1717" y="2141"/>
                      <a:pt x="1632" y="1912"/>
                    </a:cubicBezTo>
                    <a:cubicBezTo>
                      <a:pt x="1603" y="1798"/>
                      <a:pt x="1660" y="1426"/>
                      <a:pt x="1603" y="1311"/>
                    </a:cubicBezTo>
                    <a:cubicBezTo>
                      <a:pt x="1266" y="715"/>
                      <a:pt x="740" y="0"/>
                      <a:pt x="410" y="0"/>
                    </a:cubicBezTo>
                    <a:close/>
                  </a:path>
                </a:pathLst>
              </a:custGeom>
              <a:solidFill>
                <a:srgbClr val="A98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19"/>
              <p:cNvSpPr/>
              <p:nvPr/>
            </p:nvSpPr>
            <p:spPr>
              <a:xfrm>
                <a:off x="5694452" y="4156493"/>
                <a:ext cx="55921" cy="96902"/>
              </a:xfrm>
              <a:custGeom>
                <a:avLst/>
                <a:gdLst/>
                <a:ahLst/>
                <a:cxnLst/>
                <a:rect l="l" t="t" r="r" b="b"/>
                <a:pathLst>
                  <a:path w="1033" h="1790" extrusionOk="0">
                    <a:moveTo>
                      <a:pt x="307" y="1"/>
                    </a:moveTo>
                    <a:cubicBezTo>
                      <a:pt x="140" y="1"/>
                      <a:pt x="1" y="573"/>
                      <a:pt x="145" y="982"/>
                    </a:cubicBezTo>
                    <a:cubicBezTo>
                      <a:pt x="278" y="1460"/>
                      <a:pt x="780" y="1790"/>
                      <a:pt x="898" y="1790"/>
                    </a:cubicBezTo>
                    <a:cubicBezTo>
                      <a:pt x="907" y="1790"/>
                      <a:pt x="914" y="1788"/>
                      <a:pt x="918" y="1784"/>
                    </a:cubicBezTo>
                    <a:cubicBezTo>
                      <a:pt x="1004" y="1726"/>
                      <a:pt x="1033" y="1640"/>
                      <a:pt x="1004" y="1440"/>
                    </a:cubicBezTo>
                    <a:cubicBezTo>
                      <a:pt x="947" y="1240"/>
                      <a:pt x="746" y="1268"/>
                      <a:pt x="661" y="1039"/>
                    </a:cubicBezTo>
                    <a:cubicBezTo>
                      <a:pt x="632" y="925"/>
                      <a:pt x="718" y="582"/>
                      <a:pt x="632" y="438"/>
                    </a:cubicBezTo>
                    <a:cubicBezTo>
                      <a:pt x="575" y="324"/>
                      <a:pt x="489" y="181"/>
                      <a:pt x="403" y="66"/>
                    </a:cubicBezTo>
                    <a:cubicBezTo>
                      <a:pt x="371" y="21"/>
                      <a:pt x="339" y="1"/>
                      <a:pt x="307" y="1"/>
                    </a:cubicBezTo>
                    <a:close/>
                  </a:path>
                </a:pathLst>
              </a:custGeom>
              <a:solidFill>
                <a:srgbClr val="9972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19"/>
              <p:cNvSpPr/>
              <p:nvPr/>
            </p:nvSpPr>
            <p:spPr>
              <a:xfrm>
                <a:off x="5699216" y="3531500"/>
                <a:ext cx="835087" cy="1121244"/>
              </a:xfrm>
              <a:custGeom>
                <a:avLst/>
                <a:gdLst/>
                <a:ahLst/>
                <a:cxnLst/>
                <a:rect l="l" t="t" r="r" b="b"/>
                <a:pathLst>
                  <a:path w="15426" h="20712" extrusionOk="0">
                    <a:moveTo>
                      <a:pt x="7789" y="1"/>
                    </a:moveTo>
                    <a:cubicBezTo>
                      <a:pt x="7310" y="1"/>
                      <a:pt x="6880" y="36"/>
                      <a:pt x="6525" y="78"/>
                    </a:cubicBezTo>
                    <a:cubicBezTo>
                      <a:pt x="3377" y="450"/>
                      <a:pt x="2032" y="1852"/>
                      <a:pt x="773" y="4056"/>
                    </a:cubicBezTo>
                    <a:cubicBezTo>
                      <a:pt x="344" y="4829"/>
                      <a:pt x="0" y="7605"/>
                      <a:pt x="29" y="8120"/>
                    </a:cubicBezTo>
                    <a:cubicBezTo>
                      <a:pt x="172" y="9637"/>
                      <a:pt x="573" y="11983"/>
                      <a:pt x="859" y="13558"/>
                    </a:cubicBezTo>
                    <a:cubicBezTo>
                      <a:pt x="1145" y="15046"/>
                      <a:pt x="2147" y="16563"/>
                      <a:pt x="2719" y="17421"/>
                    </a:cubicBezTo>
                    <a:cubicBezTo>
                      <a:pt x="3406" y="18451"/>
                      <a:pt x="5152" y="19711"/>
                      <a:pt x="6325" y="20254"/>
                    </a:cubicBezTo>
                    <a:cubicBezTo>
                      <a:pt x="7020" y="20570"/>
                      <a:pt x="7622" y="20712"/>
                      <a:pt x="8168" y="20712"/>
                    </a:cubicBezTo>
                    <a:cubicBezTo>
                      <a:pt x="9106" y="20712"/>
                      <a:pt x="9879" y="20294"/>
                      <a:pt x="10675" y="19625"/>
                    </a:cubicBezTo>
                    <a:cubicBezTo>
                      <a:pt x="11190" y="19195"/>
                      <a:pt x="12507" y="18165"/>
                      <a:pt x="13108" y="17307"/>
                    </a:cubicBezTo>
                    <a:cubicBezTo>
                      <a:pt x="14081" y="15933"/>
                      <a:pt x="14567" y="14130"/>
                      <a:pt x="14796" y="12127"/>
                    </a:cubicBezTo>
                    <a:cubicBezTo>
                      <a:pt x="14939" y="10867"/>
                      <a:pt x="15426" y="7462"/>
                      <a:pt x="14825" y="5601"/>
                    </a:cubicBezTo>
                    <a:cubicBezTo>
                      <a:pt x="14510" y="4600"/>
                      <a:pt x="14253" y="2396"/>
                      <a:pt x="11705" y="965"/>
                    </a:cubicBezTo>
                    <a:cubicBezTo>
                      <a:pt x="10354" y="199"/>
                      <a:pt x="8932" y="1"/>
                      <a:pt x="7789" y="1"/>
                    </a:cubicBez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19"/>
              <p:cNvSpPr/>
              <p:nvPr/>
            </p:nvSpPr>
            <p:spPr>
              <a:xfrm>
                <a:off x="6218213" y="3996794"/>
                <a:ext cx="195373" cy="119530"/>
              </a:xfrm>
              <a:custGeom>
                <a:avLst/>
                <a:gdLst/>
                <a:ahLst/>
                <a:cxnLst/>
                <a:rect l="l" t="t" r="r" b="b"/>
                <a:pathLst>
                  <a:path w="3609" h="2208" extrusionOk="0">
                    <a:moveTo>
                      <a:pt x="2053" y="0"/>
                    </a:moveTo>
                    <a:cubicBezTo>
                      <a:pt x="1965" y="0"/>
                      <a:pt x="1881" y="5"/>
                      <a:pt x="1804" y="11"/>
                    </a:cubicBezTo>
                    <a:cubicBezTo>
                      <a:pt x="773" y="97"/>
                      <a:pt x="1" y="1814"/>
                      <a:pt x="1" y="1814"/>
                    </a:cubicBezTo>
                    <a:cubicBezTo>
                      <a:pt x="621" y="2104"/>
                      <a:pt x="1168" y="2207"/>
                      <a:pt x="1632" y="2207"/>
                    </a:cubicBezTo>
                    <a:cubicBezTo>
                      <a:pt x="2770" y="2207"/>
                      <a:pt x="3406" y="1585"/>
                      <a:pt x="3406" y="1585"/>
                    </a:cubicBezTo>
                    <a:cubicBezTo>
                      <a:pt x="3608" y="247"/>
                      <a:pt x="2718" y="0"/>
                      <a:pt x="2053" y="0"/>
                    </a:cubicBezTo>
                    <a:close/>
                  </a:path>
                </a:pathLst>
              </a:custGeom>
              <a:solidFill>
                <a:srgbClr val="C19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19"/>
              <p:cNvSpPr/>
              <p:nvPr/>
            </p:nvSpPr>
            <p:spPr>
              <a:xfrm>
                <a:off x="6218213" y="4045624"/>
                <a:ext cx="184438" cy="70700"/>
              </a:xfrm>
              <a:custGeom>
                <a:avLst/>
                <a:gdLst/>
                <a:ahLst/>
                <a:cxnLst/>
                <a:rect l="l" t="t" r="r" b="b"/>
                <a:pathLst>
                  <a:path w="3407" h="1306" extrusionOk="0">
                    <a:moveTo>
                      <a:pt x="1851" y="1"/>
                    </a:moveTo>
                    <a:cubicBezTo>
                      <a:pt x="774" y="1"/>
                      <a:pt x="1" y="912"/>
                      <a:pt x="1" y="912"/>
                    </a:cubicBezTo>
                    <a:cubicBezTo>
                      <a:pt x="621" y="1202"/>
                      <a:pt x="1168" y="1305"/>
                      <a:pt x="1632" y="1305"/>
                    </a:cubicBezTo>
                    <a:cubicBezTo>
                      <a:pt x="2770" y="1305"/>
                      <a:pt x="3406" y="683"/>
                      <a:pt x="3406" y="683"/>
                    </a:cubicBezTo>
                    <a:cubicBezTo>
                      <a:pt x="2856" y="177"/>
                      <a:pt x="2324"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19"/>
              <p:cNvSpPr/>
              <p:nvPr/>
            </p:nvSpPr>
            <p:spPr>
              <a:xfrm>
                <a:off x="6266231" y="4043404"/>
                <a:ext cx="72866" cy="57600"/>
              </a:xfrm>
              <a:custGeom>
                <a:avLst/>
                <a:gdLst/>
                <a:ahLst/>
                <a:cxnLst/>
                <a:rect l="l" t="t" r="r" b="b"/>
                <a:pathLst>
                  <a:path w="1346" h="1064" extrusionOk="0">
                    <a:moveTo>
                      <a:pt x="690" y="1"/>
                    </a:moveTo>
                    <a:cubicBezTo>
                      <a:pt x="600" y="1"/>
                      <a:pt x="509" y="14"/>
                      <a:pt x="430" y="38"/>
                    </a:cubicBezTo>
                    <a:cubicBezTo>
                      <a:pt x="144" y="123"/>
                      <a:pt x="1" y="324"/>
                      <a:pt x="115" y="696"/>
                    </a:cubicBezTo>
                    <a:cubicBezTo>
                      <a:pt x="231" y="926"/>
                      <a:pt x="457" y="1064"/>
                      <a:pt x="691" y="1064"/>
                    </a:cubicBezTo>
                    <a:cubicBezTo>
                      <a:pt x="747" y="1064"/>
                      <a:pt x="804" y="1056"/>
                      <a:pt x="859" y="1039"/>
                    </a:cubicBezTo>
                    <a:cubicBezTo>
                      <a:pt x="1174" y="925"/>
                      <a:pt x="1346" y="610"/>
                      <a:pt x="1231" y="295"/>
                    </a:cubicBezTo>
                    <a:cubicBezTo>
                      <a:pt x="1169" y="88"/>
                      <a:pt x="928" y="1"/>
                      <a:pt x="690" y="1"/>
                    </a:cubicBezTo>
                    <a:close/>
                  </a:path>
                </a:pathLst>
              </a:custGeom>
              <a:solidFill>
                <a:srgbClr val="4D8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19"/>
              <p:cNvSpPr/>
              <p:nvPr/>
            </p:nvSpPr>
            <p:spPr>
              <a:xfrm>
                <a:off x="6287939" y="4059429"/>
                <a:ext cx="31019" cy="25173"/>
              </a:xfrm>
              <a:custGeom>
                <a:avLst/>
                <a:gdLst/>
                <a:ahLst/>
                <a:cxnLst/>
                <a:rect l="l" t="t" r="r" b="b"/>
                <a:pathLst>
                  <a:path w="573" h="465" extrusionOk="0">
                    <a:moveTo>
                      <a:pt x="327" y="0"/>
                    </a:moveTo>
                    <a:cubicBezTo>
                      <a:pt x="282" y="0"/>
                      <a:pt x="237" y="10"/>
                      <a:pt x="201" y="28"/>
                    </a:cubicBezTo>
                    <a:cubicBezTo>
                      <a:pt x="58" y="56"/>
                      <a:pt x="0" y="171"/>
                      <a:pt x="29" y="314"/>
                    </a:cubicBezTo>
                    <a:cubicBezTo>
                      <a:pt x="77" y="409"/>
                      <a:pt x="183" y="464"/>
                      <a:pt x="299" y="464"/>
                    </a:cubicBezTo>
                    <a:cubicBezTo>
                      <a:pt x="323" y="464"/>
                      <a:pt x="348" y="462"/>
                      <a:pt x="373" y="457"/>
                    </a:cubicBezTo>
                    <a:cubicBezTo>
                      <a:pt x="487" y="400"/>
                      <a:pt x="573" y="257"/>
                      <a:pt x="544" y="142"/>
                    </a:cubicBezTo>
                    <a:cubicBezTo>
                      <a:pt x="525" y="44"/>
                      <a:pt x="425" y="0"/>
                      <a:pt x="327" y="0"/>
                    </a:cubicBezTo>
                    <a:close/>
                  </a:path>
                </a:pathLst>
              </a:custGeom>
              <a:solidFill>
                <a:srgbClr val="152B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19"/>
              <p:cNvSpPr/>
              <p:nvPr/>
            </p:nvSpPr>
            <p:spPr>
              <a:xfrm>
                <a:off x="6303422" y="4057750"/>
                <a:ext cx="18677" cy="15050"/>
              </a:xfrm>
              <a:custGeom>
                <a:avLst/>
                <a:gdLst/>
                <a:ahLst/>
                <a:cxnLst/>
                <a:rect l="l" t="t" r="r" b="b"/>
                <a:pathLst>
                  <a:path w="345" h="278" extrusionOk="0">
                    <a:moveTo>
                      <a:pt x="184" y="0"/>
                    </a:moveTo>
                    <a:cubicBezTo>
                      <a:pt x="159" y="0"/>
                      <a:pt x="135" y="10"/>
                      <a:pt x="115" y="30"/>
                    </a:cubicBezTo>
                    <a:cubicBezTo>
                      <a:pt x="29" y="59"/>
                      <a:pt x="1" y="145"/>
                      <a:pt x="29" y="230"/>
                    </a:cubicBezTo>
                    <a:cubicBezTo>
                      <a:pt x="46" y="264"/>
                      <a:pt x="92" y="278"/>
                      <a:pt x="145" y="278"/>
                    </a:cubicBezTo>
                    <a:cubicBezTo>
                      <a:pt x="182" y="278"/>
                      <a:pt x="223" y="271"/>
                      <a:pt x="258" y="259"/>
                    </a:cubicBezTo>
                    <a:cubicBezTo>
                      <a:pt x="315" y="230"/>
                      <a:pt x="344" y="145"/>
                      <a:pt x="315" y="87"/>
                    </a:cubicBezTo>
                    <a:cubicBezTo>
                      <a:pt x="279" y="32"/>
                      <a:pt x="230" y="0"/>
                      <a:pt x="1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19"/>
              <p:cNvSpPr/>
              <p:nvPr/>
            </p:nvSpPr>
            <p:spPr>
              <a:xfrm>
                <a:off x="5793683" y="3997389"/>
                <a:ext cx="196835" cy="118610"/>
              </a:xfrm>
              <a:custGeom>
                <a:avLst/>
                <a:gdLst/>
                <a:ahLst/>
                <a:cxnLst/>
                <a:rect l="l" t="t" r="r" b="b"/>
                <a:pathLst>
                  <a:path w="3636" h="2191" extrusionOk="0">
                    <a:moveTo>
                      <a:pt x="1468" y="0"/>
                    </a:moveTo>
                    <a:cubicBezTo>
                      <a:pt x="1456" y="0"/>
                      <a:pt x="1444" y="0"/>
                      <a:pt x="1432" y="0"/>
                    </a:cubicBezTo>
                    <a:cubicBezTo>
                      <a:pt x="602" y="0"/>
                      <a:pt x="1" y="773"/>
                      <a:pt x="230" y="1546"/>
                    </a:cubicBezTo>
                    <a:cubicBezTo>
                      <a:pt x="230" y="1546"/>
                      <a:pt x="874" y="2190"/>
                      <a:pt x="2027" y="2190"/>
                    </a:cubicBezTo>
                    <a:cubicBezTo>
                      <a:pt x="2486" y="2190"/>
                      <a:pt x="3025" y="2088"/>
                      <a:pt x="3636" y="1803"/>
                    </a:cubicBezTo>
                    <a:cubicBezTo>
                      <a:pt x="3636" y="1803"/>
                      <a:pt x="3016" y="0"/>
                      <a:pt x="1468" y="0"/>
                    </a:cubicBezTo>
                    <a:close/>
                  </a:path>
                </a:pathLst>
              </a:custGeom>
              <a:solidFill>
                <a:srgbClr val="C19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19"/>
              <p:cNvSpPr/>
              <p:nvPr/>
            </p:nvSpPr>
            <p:spPr>
              <a:xfrm>
                <a:off x="5806080" y="4045137"/>
                <a:ext cx="184438" cy="70863"/>
              </a:xfrm>
              <a:custGeom>
                <a:avLst/>
                <a:gdLst/>
                <a:ahLst/>
                <a:cxnLst/>
                <a:rect l="l" t="t" r="r" b="b"/>
                <a:pathLst>
                  <a:path w="3407" h="1309" extrusionOk="0">
                    <a:moveTo>
                      <a:pt x="1539" y="0"/>
                    </a:moveTo>
                    <a:cubicBezTo>
                      <a:pt x="1070" y="0"/>
                      <a:pt x="545" y="172"/>
                      <a:pt x="1" y="664"/>
                    </a:cubicBezTo>
                    <a:cubicBezTo>
                      <a:pt x="1" y="664"/>
                      <a:pt x="645" y="1308"/>
                      <a:pt x="1798" y="1308"/>
                    </a:cubicBezTo>
                    <a:cubicBezTo>
                      <a:pt x="2257" y="1308"/>
                      <a:pt x="2796" y="1206"/>
                      <a:pt x="3407" y="921"/>
                    </a:cubicBezTo>
                    <a:cubicBezTo>
                      <a:pt x="3407" y="921"/>
                      <a:pt x="2625" y="0"/>
                      <a:pt x="15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19"/>
              <p:cNvSpPr/>
              <p:nvPr/>
            </p:nvSpPr>
            <p:spPr>
              <a:xfrm>
                <a:off x="5871150" y="4046382"/>
                <a:ext cx="69780" cy="55380"/>
              </a:xfrm>
              <a:custGeom>
                <a:avLst/>
                <a:gdLst/>
                <a:ahLst/>
                <a:cxnLst/>
                <a:rect l="l" t="t" r="r" b="b"/>
                <a:pathLst>
                  <a:path w="1289" h="1023" extrusionOk="0">
                    <a:moveTo>
                      <a:pt x="607" y="0"/>
                    </a:moveTo>
                    <a:cubicBezTo>
                      <a:pt x="352" y="0"/>
                      <a:pt x="75" y="67"/>
                      <a:pt x="30" y="383"/>
                    </a:cubicBezTo>
                    <a:cubicBezTo>
                      <a:pt x="1" y="669"/>
                      <a:pt x="201" y="956"/>
                      <a:pt x="487" y="1013"/>
                    </a:cubicBezTo>
                    <a:cubicBezTo>
                      <a:pt x="524" y="1019"/>
                      <a:pt x="560" y="1023"/>
                      <a:pt x="596" y="1023"/>
                    </a:cubicBezTo>
                    <a:cubicBezTo>
                      <a:pt x="872" y="1023"/>
                      <a:pt x="1127" y="837"/>
                      <a:pt x="1203" y="584"/>
                    </a:cubicBezTo>
                    <a:cubicBezTo>
                      <a:pt x="1289" y="212"/>
                      <a:pt x="1088" y="68"/>
                      <a:pt x="802" y="11"/>
                    </a:cubicBezTo>
                    <a:cubicBezTo>
                      <a:pt x="742" y="5"/>
                      <a:pt x="675" y="0"/>
                      <a:pt x="607" y="0"/>
                    </a:cubicBezTo>
                    <a:close/>
                  </a:path>
                </a:pathLst>
              </a:custGeom>
              <a:solidFill>
                <a:srgbClr val="4D8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19"/>
              <p:cNvSpPr/>
              <p:nvPr/>
            </p:nvSpPr>
            <p:spPr>
              <a:xfrm>
                <a:off x="5889773" y="4062081"/>
                <a:ext cx="31019" cy="25498"/>
              </a:xfrm>
              <a:custGeom>
                <a:avLst/>
                <a:gdLst/>
                <a:ahLst/>
                <a:cxnLst/>
                <a:rect l="l" t="t" r="r" b="b"/>
                <a:pathLst>
                  <a:path w="573" h="471" extrusionOk="0">
                    <a:moveTo>
                      <a:pt x="279" y="0"/>
                    </a:moveTo>
                    <a:cubicBezTo>
                      <a:pt x="166" y="0"/>
                      <a:pt x="24" y="56"/>
                      <a:pt x="0" y="150"/>
                    </a:cubicBezTo>
                    <a:cubicBezTo>
                      <a:pt x="0" y="294"/>
                      <a:pt x="86" y="437"/>
                      <a:pt x="229" y="465"/>
                    </a:cubicBezTo>
                    <a:cubicBezTo>
                      <a:pt x="248" y="469"/>
                      <a:pt x="266" y="471"/>
                      <a:pt x="284" y="471"/>
                    </a:cubicBezTo>
                    <a:cubicBezTo>
                      <a:pt x="401" y="471"/>
                      <a:pt x="494" y="393"/>
                      <a:pt x="544" y="294"/>
                    </a:cubicBezTo>
                    <a:cubicBezTo>
                      <a:pt x="573" y="150"/>
                      <a:pt x="487" y="36"/>
                      <a:pt x="344" y="7"/>
                    </a:cubicBezTo>
                    <a:cubicBezTo>
                      <a:pt x="324" y="2"/>
                      <a:pt x="302" y="0"/>
                      <a:pt x="279" y="0"/>
                    </a:cubicBezTo>
                    <a:close/>
                  </a:path>
                </a:pathLst>
              </a:custGeom>
              <a:solidFill>
                <a:srgbClr val="152B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19"/>
              <p:cNvSpPr/>
              <p:nvPr/>
            </p:nvSpPr>
            <p:spPr>
              <a:xfrm>
                <a:off x="5885117" y="4057209"/>
                <a:ext cx="18622" cy="15537"/>
              </a:xfrm>
              <a:custGeom>
                <a:avLst/>
                <a:gdLst/>
                <a:ahLst/>
                <a:cxnLst/>
                <a:rect l="l" t="t" r="r" b="b"/>
                <a:pathLst>
                  <a:path w="344" h="287" extrusionOk="0">
                    <a:moveTo>
                      <a:pt x="182" y="1"/>
                    </a:moveTo>
                    <a:cubicBezTo>
                      <a:pt x="131" y="1"/>
                      <a:pt x="72" y="33"/>
                      <a:pt x="29" y="97"/>
                    </a:cubicBezTo>
                    <a:cubicBezTo>
                      <a:pt x="0" y="155"/>
                      <a:pt x="29" y="240"/>
                      <a:pt x="115" y="269"/>
                    </a:cubicBezTo>
                    <a:cubicBezTo>
                      <a:pt x="136" y="280"/>
                      <a:pt x="168" y="286"/>
                      <a:pt x="202" y="286"/>
                    </a:cubicBezTo>
                    <a:cubicBezTo>
                      <a:pt x="262" y="286"/>
                      <a:pt x="326" y="266"/>
                      <a:pt x="344" y="212"/>
                    </a:cubicBezTo>
                    <a:cubicBezTo>
                      <a:pt x="344" y="126"/>
                      <a:pt x="315" y="40"/>
                      <a:pt x="229" y="12"/>
                    </a:cubicBezTo>
                    <a:cubicBezTo>
                      <a:pt x="215" y="4"/>
                      <a:pt x="199" y="1"/>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19"/>
              <p:cNvSpPr/>
              <p:nvPr/>
            </p:nvSpPr>
            <p:spPr>
              <a:xfrm>
                <a:off x="5778200" y="4033010"/>
                <a:ext cx="213887" cy="62039"/>
              </a:xfrm>
              <a:custGeom>
                <a:avLst/>
                <a:gdLst/>
                <a:ahLst/>
                <a:cxnLst/>
                <a:rect l="l" t="t" r="r" b="b"/>
                <a:pathLst>
                  <a:path w="3951" h="1146" extrusionOk="0">
                    <a:moveTo>
                      <a:pt x="2004" y="1"/>
                    </a:moveTo>
                    <a:cubicBezTo>
                      <a:pt x="1861" y="1"/>
                      <a:pt x="1689" y="29"/>
                      <a:pt x="1546" y="58"/>
                    </a:cubicBezTo>
                    <a:cubicBezTo>
                      <a:pt x="1403" y="115"/>
                      <a:pt x="1260" y="172"/>
                      <a:pt x="1146" y="230"/>
                    </a:cubicBezTo>
                    <a:cubicBezTo>
                      <a:pt x="1002" y="287"/>
                      <a:pt x="888" y="344"/>
                      <a:pt x="773" y="430"/>
                    </a:cubicBezTo>
                    <a:lnTo>
                      <a:pt x="688" y="487"/>
                    </a:lnTo>
                    <a:cubicBezTo>
                      <a:pt x="642" y="495"/>
                      <a:pt x="596" y="498"/>
                      <a:pt x="550" y="498"/>
                    </a:cubicBezTo>
                    <a:cubicBezTo>
                      <a:pt x="424" y="498"/>
                      <a:pt x="298" y="472"/>
                      <a:pt x="172" y="430"/>
                    </a:cubicBezTo>
                    <a:lnTo>
                      <a:pt x="172" y="430"/>
                    </a:lnTo>
                    <a:cubicBezTo>
                      <a:pt x="172" y="430"/>
                      <a:pt x="172" y="573"/>
                      <a:pt x="373" y="687"/>
                    </a:cubicBezTo>
                    <a:cubicBezTo>
                      <a:pt x="316" y="716"/>
                      <a:pt x="258" y="716"/>
                      <a:pt x="201" y="716"/>
                    </a:cubicBezTo>
                    <a:lnTo>
                      <a:pt x="1" y="716"/>
                    </a:lnTo>
                    <a:cubicBezTo>
                      <a:pt x="1" y="745"/>
                      <a:pt x="1" y="745"/>
                      <a:pt x="29" y="773"/>
                    </a:cubicBezTo>
                    <a:cubicBezTo>
                      <a:pt x="58" y="831"/>
                      <a:pt x="87" y="859"/>
                      <a:pt x="115" y="916"/>
                    </a:cubicBezTo>
                    <a:cubicBezTo>
                      <a:pt x="201" y="974"/>
                      <a:pt x="287" y="1031"/>
                      <a:pt x="373" y="1060"/>
                    </a:cubicBezTo>
                    <a:cubicBezTo>
                      <a:pt x="411" y="1067"/>
                      <a:pt x="449" y="1071"/>
                      <a:pt x="487" y="1071"/>
                    </a:cubicBezTo>
                    <a:cubicBezTo>
                      <a:pt x="591" y="1071"/>
                      <a:pt x="690" y="1044"/>
                      <a:pt x="773" y="1002"/>
                    </a:cubicBezTo>
                    <a:cubicBezTo>
                      <a:pt x="802" y="974"/>
                      <a:pt x="831" y="974"/>
                      <a:pt x="859" y="945"/>
                    </a:cubicBezTo>
                    <a:lnTo>
                      <a:pt x="917" y="916"/>
                    </a:lnTo>
                    <a:lnTo>
                      <a:pt x="945" y="888"/>
                    </a:lnTo>
                    <a:cubicBezTo>
                      <a:pt x="974" y="859"/>
                      <a:pt x="1031" y="831"/>
                      <a:pt x="1060" y="802"/>
                    </a:cubicBezTo>
                    <a:cubicBezTo>
                      <a:pt x="1174" y="745"/>
                      <a:pt x="1260" y="687"/>
                      <a:pt x="1374" y="630"/>
                    </a:cubicBezTo>
                    <a:cubicBezTo>
                      <a:pt x="1575" y="516"/>
                      <a:pt x="1804" y="430"/>
                      <a:pt x="2061" y="401"/>
                    </a:cubicBezTo>
                    <a:cubicBezTo>
                      <a:pt x="2119" y="387"/>
                      <a:pt x="2176" y="380"/>
                      <a:pt x="2233" y="380"/>
                    </a:cubicBezTo>
                    <a:cubicBezTo>
                      <a:pt x="2290" y="380"/>
                      <a:pt x="2348" y="387"/>
                      <a:pt x="2405" y="401"/>
                    </a:cubicBezTo>
                    <a:cubicBezTo>
                      <a:pt x="2548" y="401"/>
                      <a:pt x="2662" y="430"/>
                      <a:pt x="2777" y="459"/>
                    </a:cubicBezTo>
                    <a:cubicBezTo>
                      <a:pt x="2891" y="487"/>
                      <a:pt x="3006" y="516"/>
                      <a:pt x="3092" y="573"/>
                    </a:cubicBezTo>
                    <a:cubicBezTo>
                      <a:pt x="3206" y="630"/>
                      <a:pt x="3292" y="659"/>
                      <a:pt x="3378" y="716"/>
                    </a:cubicBezTo>
                    <a:cubicBezTo>
                      <a:pt x="3464" y="773"/>
                      <a:pt x="3550" y="831"/>
                      <a:pt x="3635" y="888"/>
                    </a:cubicBezTo>
                    <a:cubicBezTo>
                      <a:pt x="3693" y="916"/>
                      <a:pt x="3750" y="945"/>
                      <a:pt x="3807" y="1002"/>
                    </a:cubicBezTo>
                    <a:cubicBezTo>
                      <a:pt x="3893" y="1088"/>
                      <a:pt x="3950" y="1145"/>
                      <a:pt x="3950" y="1145"/>
                    </a:cubicBezTo>
                    <a:cubicBezTo>
                      <a:pt x="3922" y="1060"/>
                      <a:pt x="3893" y="1002"/>
                      <a:pt x="3864" y="974"/>
                    </a:cubicBezTo>
                    <a:cubicBezTo>
                      <a:pt x="3807" y="888"/>
                      <a:pt x="3778" y="831"/>
                      <a:pt x="3721" y="773"/>
                    </a:cubicBezTo>
                    <a:cubicBezTo>
                      <a:pt x="3664" y="716"/>
                      <a:pt x="3578" y="630"/>
                      <a:pt x="3521" y="573"/>
                    </a:cubicBezTo>
                    <a:cubicBezTo>
                      <a:pt x="3435" y="487"/>
                      <a:pt x="3349" y="401"/>
                      <a:pt x="3235" y="344"/>
                    </a:cubicBezTo>
                    <a:cubicBezTo>
                      <a:pt x="3006" y="201"/>
                      <a:pt x="2748" y="86"/>
                      <a:pt x="2462" y="29"/>
                    </a:cubicBezTo>
                    <a:cubicBezTo>
                      <a:pt x="2319" y="1"/>
                      <a:pt x="2147" y="1"/>
                      <a:pt x="2004"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19"/>
              <p:cNvSpPr/>
              <p:nvPr/>
            </p:nvSpPr>
            <p:spPr>
              <a:xfrm>
                <a:off x="6218213" y="4033010"/>
                <a:ext cx="213887" cy="62039"/>
              </a:xfrm>
              <a:custGeom>
                <a:avLst/>
                <a:gdLst/>
                <a:ahLst/>
                <a:cxnLst/>
                <a:rect l="l" t="t" r="r" b="b"/>
                <a:pathLst>
                  <a:path w="3951" h="1146" extrusionOk="0">
                    <a:moveTo>
                      <a:pt x="1975" y="1"/>
                    </a:moveTo>
                    <a:cubicBezTo>
                      <a:pt x="1804" y="1"/>
                      <a:pt x="1661" y="1"/>
                      <a:pt x="1517" y="29"/>
                    </a:cubicBezTo>
                    <a:cubicBezTo>
                      <a:pt x="1346" y="58"/>
                      <a:pt x="1231" y="86"/>
                      <a:pt x="1088" y="144"/>
                    </a:cubicBezTo>
                    <a:cubicBezTo>
                      <a:pt x="945" y="201"/>
                      <a:pt x="831" y="258"/>
                      <a:pt x="716" y="344"/>
                    </a:cubicBezTo>
                    <a:cubicBezTo>
                      <a:pt x="544" y="459"/>
                      <a:pt x="373" y="630"/>
                      <a:pt x="258" y="773"/>
                    </a:cubicBezTo>
                    <a:cubicBezTo>
                      <a:pt x="201" y="859"/>
                      <a:pt x="144" y="916"/>
                      <a:pt x="115" y="974"/>
                    </a:cubicBezTo>
                    <a:cubicBezTo>
                      <a:pt x="58" y="1031"/>
                      <a:pt x="29" y="1060"/>
                      <a:pt x="1" y="1145"/>
                    </a:cubicBezTo>
                    <a:lnTo>
                      <a:pt x="29" y="1145"/>
                    </a:lnTo>
                    <a:cubicBezTo>
                      <a:pt x="29" y="1145"/>
                      <a:pt x="86" y="1088"/>
                      <a:pt x="172" y="1002"/>
                    </a:cubicBezTo>
                    <a:cubicBezTo>
                      <a:pt x="230" y="945"/>
                      <a:pt x="287" y="916"/>
                      <a:pt x="344" y="888"/>
                    </a:cubicBezTo>
                    <a:cubicBezTo>
                      <a:pt x="401" y="831"/>
                      <a:pt x="487" y="773"/>
                      <a:pt x="573" y="716"/>
                    </a:cubicBezTo>
                    <a:cubicBezTo>
                      <a:pt x="659" y="659"/>
                      <a:pt x="773" y="630"/>
                      <a:pt x="859" y="573"/>
                    </a:cubicBezTo>
                    <a:cubicBezTo>
                      <a:pt x="974" y="516"/>
                      <a:pt x="1088" y="487"/>
                      <a:pt x="1203" y="459"/>
                    </a:cubicBezTo>
                    <a:cubicBezTo>
                      <a:pt x="1317" y="430"/>
                      <a:pt x="1432" y="401"/>
                      <a:pt x="1546" y="401"/>
                    </a:cubicBezTo>
                    <a:cubicBezTo>
                      <a:pt x="1603" y="387"/>
                      <a:pt x="1661" y="380"/>
                      <a:pt x="1721" y="380"/>
                    </a:cubicBezTo>
                    <a:cubicBezTo>
                      <a:pt x="1782" y="380"/>
                      <a:pt x="1847" y="387"/>
                      <a:pt x="1918" y="401"/>
                    </a:cubicBezTo>
                    <a:cubicBezTo>
                      <a:pt x="2147" y="430"/>
                      <a:pt x="2376" y="516"/>
                      <a:pt x="2605" y="630"/>
                    </a:cubicBezTo>
                    <a:cubicBezTo>
                      <a:pt x="2691" y="687"/>
                      <a:pt x="2805" y="745"/>
                      <a:pt x="2891" y="802"/>
                    </a:cubicBezTo>
                    <a:cubicBezTo>
                      <a:pt x="2948" y="831"/>
                      <a:pt x="2977" y="859"/>
                      <a:pt x="3034" y="888"/>
                    </a:cubicBezTo>
                    <a:lnTo>
                      <a:pt x="3063" y="916"/>
                    </a:lnTo>
                    <a:lnTo>
                      <a:pt x="3091" y="945"/>
                    </a:lnTo>
                    <a:lnTo>
                      <a:pt x="3206" y="1002"/>
                    </a:lnTo>
                    <a:cubicBezTo>
                      <a:pt x="3263" y="1031"/>
                      <a:pt x="3320" y="1060"/>
                      <a:pt x="3406" y="1060"/>
                    </a:cubicBezTo>
                    <a:lnTo>
                      <a:pt x="3578" y="1060"/>
                    </a:lnTo>
                    <a:cubicBezTo>
                      <a:pt x="3692" y="1031"/>
                      <a:pt x="3778" y="1002"/>
                      <a:pt x="3836" y="916"/>
                    </a:cubicBezTo>
                    <a:cubicBezTo>
                      <a:pt x="3893" y="888"/>
                      <a:pt x="3921" y="831"/>
                      <a:pt x="3950" y="773"/>
                    </a:cubicBezTo>
                    <a:cubicBezTo>
                      <a:pt x="3950" y="773"/>
                      <a:pt x="3950" y="745"/>
                      <a:pt x="3950" y="716"/>
                    </a:cubicBezTo>
                    <a:lnTo>
                      <a:pt x="3778" y="716"/>
                    </a:lnTo>
                    <a:cubicBezTo>
                      <a:pt x="3692" y="716"/>
                      <a:pt x="3635" y="716"/>
                      <a:pt x="3607" y="687"/>
                    </a:cubicBezTo>
                    <a:cubicBezTo>
                      <a:pt x="3807" y="573"/>
                      <a:pt x="3807" y="430"/>
                      <a:pt x="3807" y="430"/>
                    </a:cubicBezTo>
                    <a:lnTo>
                      <a:pt x="3807" y="430"/>
                    </a:lnTo>
                    <a:cubicBezTo>
                      <a:pt x="3681" y="472"/>
                      <a:pt x="3540" y="498"/>
                      <a:pt x="3406" y="498"/>
                    </a:cubicBezTo>
                    <a:cubicBezTo>
                      <a:pt x="3357" y="498"/>
                      <a:pt x="3309" y="495"/>
                      <a:pt x="3263" y="487"/>
                    </a:cubicBezTo>
                    <a:lnTo>
                      <a:pt x="3177" y="430"/>
                    </a:lnTo>
                    <a:cubicBezTo>
                      <a:pt x="3063" y="344"/>
                      <a:pt x="2948" y="287"/>
                      <a:pt x="2834" y="230"/>
                    </a:cubicBezTo>
                    <a:cubicBezTo>
                      <a:pt x="2691" y="172"/>
                      <a:pt x="2548" y="115"/>
                      <a:pt x="2405" y="58"/>
                    </a:cubicBezTo>
                    <a:cubicBezTo>
                      <a:pt x="2262" y="29"/>
                      <a:pt x="2118" y="1"/>
                      <a:pt x="1975"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19"/>
              <p:cNvSpPr/>
              <p:nvPr/>
            </p:nvSpPr>
            <p:spPr>
              <a:xfrm>
                <a:off x="6359181" y="3552721"/>
                <a:ext cx="500478" cy="813433"/>
              </a:xfrm>
              <a:custGeom>
                <a:avLst/>
                <a:gdLst/>
                <a:ahLst/>
                <a:cxnLst/>
                <a:rect l="l" t="t" r="r" b="b"/>
                <a:pathLst>
                  <a:path w="9245" h="15026" extrusionOk="0">
                    <a:moveTo>
                      <a:pt x="5381" y="1"/>
                    </a:moveTo>
                    <a:lnTo>
                      <a:pt x="1" y="2863"/>
                    </a:lnTo>
                    <a:cubicBezTo>
                      <a:pt x="1" y="2863"/>
                      <a:pt x="4523" y="10189"/>
                      <a:pt x="3750" y="15026"/>
                    </a:cubicBezTo>
                    <a:cubicBezTo>
                      <a:pt x="3750" y="15026"/>
                      <a:pt x="9245" y="6411"/>
                      <a:pt x="53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19"/>
              <p:cNvSpPr/>
              <p:nvPr/>
            </p:nvSpPr>
            <p:spPr>
              <a:xfrm>
                <a:off x="6520342" y="3754159"/>
                <a:ext cx="173557" cy="345814"/>
              </a:xfrm>
              <a:custGeom>
                <a:avLst/>
                <a:gdLst/>
                <a:ahLst/>
                <a:cxnLst/>
                <a:rect l="l" t="t" r="r" b="b"/>
                <a:pathLst>
                  <a:path w="3206" h="6388" extrusionOk="0">
                    <a:moveTo>
                      <a:pt x="1784" y="0"/>
                    </a:moveTo>
                    <a:cubicBezTo>
                      <a:pt x="1620" y="0"/>
                      <a:pt x="1459" y="40"/>
                      <a:pt x="1317" y="115"/>
                    </a:cubicBezTo>
                    <a:cubicBezTo>
                      <a:pt x="888" y="344"/>
                      <a:pt x="0" y="601"/>
                      <a:pt x="29" y="1603"/>
                    </a:cubicBezTo>
                    <a:cubicBezTo>
                      <a:pt x="109" y="4195"/>
                      <a:pt x="1312" y="6387"/>
                      <a:pt x="1681" y="6387"/>
                    </a:cubicBezTo>
                    <a:cubicBezTo>
                      <a:pt x="1707" y="6387"/>
                      <a:pt x="1729" y="6376"/>
                      <a:pt x="1746" y="6354"/>
                    </a:cubicBezTo>
                    <a:cubicBezTo>
                      <a:pt x="2805" y="4808"/>
                      <a:pt x="3206" y="2891"/>
                      <a:pt x="2862" y="1059"/>
                    </a:cubicBezTo>
                    <a:cubicBezTo>
                      <a:pt x="2735" y="319"/>
                      <a:pt x="2249" y="0"/>
                      <a:pt x="1784" y="0"/>
                    </a:cubicBezTo>
                    <a:close/>
                  </a:path>
                </a:pathLst>
              </a:custGeom>
              <a:solidFill>
                <a:srgbClr val="FFFFFF">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19"/>
              <p:cNvSpPr/>
              <p:nvPr/>
            </p:nvSpPr>
            <p:spPr>
              <a:xfrm>
                <a:off x="5813821" y="4840224"/>
                <a:ext cx="593482" cy="404280"/>
              </a:xfrm>
              <a:custGeom>
                <a:avLst/>
                <a:gdLst/>
                <a:ahLst/>
                <a:cxnLst/>
                <a:rect l="l" t="t" r="r" b="b"/>
                <a:pathLst>
                  <a:path w="10963" h="7468" extrusionOk="0">
                    <a:moveTo>
                      <a:pt x="2720" y="0"/>
                    </a:moveTo>
                    <a:cubicBezTo>
                      <a:pt x="2720" y="0"/>
                      <a:pt x="2605" y="458"/>
                      <a:pt x="802" y="1517"/>
                    </a:cubicBezTo>
                    <a:cubicBezTo>
                      <a:pt x="1" y="1975"/>
                      <a:pt x="2806" y="6382"/>
                      <a:pt x="5267" y="7327"/>
                    </a:cubicBezTo>
                    <a:cubicBezTo>
                      <a:pt x="5514" y="7423"/>
                      <a:pt x="5768" y="7467"/>
                      <a:pt x="6025" y="7467"/>
                    </a:cubicBezTo>
                    <a:cubicBezTo>
                      <a:pt x="8361" y="7467"/>
                      <a:pt x="10962" y="3830"/>
                      <a:pt x="10962" y="2748"/>
                    </a:cubicBezTo>
                    <a:cubicBezTo>
                      <a:pt x="10962" y="1574"/>
                      <a:pt x="10590" y="2404"/>
                      <a:pt x="9045" y="716"/>
                    </a:cubicBezTo>
                    <a:lnTo>
                      <a:pt x="2720" y="0"/>
                    </a:ln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19"/>
              <p:cNvSpPr/>
              <p:nvPr/>
            </p:nvSpPr>
            <p:spPr>
              <a:xfrm>
                <a:off x="6385545" y="3541894"/>
                <a:ext cx="286699" cy="214212"/>
              </a:xfrm>
              <a:custGeom>
                <a:avLst/>
                <a:gdLst/>
                <a:ahLst/>
                <a:cxnLst/>
                <a:rect l="l" t="t" r="r" b="b"/>
                <a:pathLst>
                  <a:path w="5296" h="3957" extrusionOk="0">
                    <a:moveTo>
                      <a:pt x="4780" y="0"/>
                    </a:moveTo>
                    <a:cubicBezTo>
                      <a:pt x="4780" y="0"/>
                      <a:pt x="830" y="2776"/>
                      <a:pt x="0" y="3950"/>
                    </a:cubicBezTo>
                    <a:cubicBezTo>
                      <a:pt x="0" y="3950"/>
                      <a:pt x="70" y="3956"/>
                      <a:pt x="196" y="3956"/>
                    </a:cubicBezTo>
                    <a:cubicBezTo>
                      <a:pt x="918" y="3956"/>
                      <a:pt x="3491" y="3748"/>
                      <a:pt x="5295" y="945"/>
                    </a:cubicBezTo>
                    <a:cubicBezTo>
                      <a:pt x="5152" y="601"/>
                      <a:pt x="4980" y="287"/>
                      <a:pt x="4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19"/>
              <p:cNvSpPr/>
              <p:nvPr/>
            </p:nvSpPr>
            <p:spPr>
              <a:xfrm>
                <a:off x="5720871" y="3559434"/>
                <a:ext cx="793294" cy="1062887"/>
              </a:xfrm>
              <a:custGeom>
                <a:avLst/>
                <a:gdLst/>
                <a:ahLst/>
                <a:cxnLst/>
                <a:rect l="l" t="t" r="r" b="b"/>
                <a:pathLst>
                  <a:path w="14654" h="19634" extrusionOk="0">
                    <a:moveTo>
                      <a:pt x="7342" y="0"/>
                    </a:moveTo>
                    <a:cubicBezTo>
                      <a:pt x="6966" y="0"/>
                      <a:pt x="6589" y="26"/>
                      <a:pt x="6211" y="77"/>
                    </a:cubicBezTo>
                    <a:cubicBezTo>
                      <a:pt x="3235" y="420"/>
                      <a:pt x="1947" y="1766"/>
                      <a:pt x="745" y="3855"/>
                    </a:cubicBezTo>
                    <a:cubicBezTo>
                      <a:pt x="344" y="4599"/>
                      <a:pt x="1" y="7203"/>
                      <a:pt x="58" y="7690"/>
                    </a:cubicBezTo>
                    <a:cubicBezTo>
                      <a:pt x="201" y="9121"/>
                      <a:pt x="545" y="11353"/>
                      <a:pt x="831" y="12870"/>
                    </a:cubicBezTo>
                    <a:cubicBezTo>
                      <a:pt x="1117" y="14272"/>
                      <a:pt x="2033" y="15703"/>
                      <a:pt x="2577" y="16504"/>
                    </a:cubicBezTo>
                    <a:cubicBezTo>
                      <a:pt x="3263" y="17506"/>
                      <a:pt x="4895" y="18679"/>
                      <a:pt x="6011" y="19195"/>
                    </a:cubicBezTo>
                    <a:cubicBezTo>
                      <a:pt x="6660" y="19498"/>
                      <a:pt x="7230" y="19634"/>
                      <a:pt x="7748" y="19634"/>
                    </a:cubicBezTo>
                    <a:cubicBezTo>
                      <a:pt x="8644" y="19634"/>
                      <a:pt x="9388" y="19229"/>
                      <a:pt x="10132" y="18594"/>
                    </a:cubicBezTo>
                    <a:cubicBezTo>
                      <a:pt x="10619" y="18193"/>
                      <a:pt x="11878" y="17220"/>
                      <a:pt x="12450" y="16419"/>
                    </a:cubicBezTo>
                    <a:cubicBezTo>
                      <a:pt x="13366" y="15102"/>
                      <a:pt x="13824" y="13385"/>
                      <a:pt x="14053" y="11496"/>
                    </a:cubicBezTo>
                    <a:cubicBezTo>
                      <a:pt x="14167" y="10323"/>
                      <a:pt x="14654" y="7089"/>
                      <a:pt x="14081" y="5314"/>
                    </a:cubicBezTo>
                    <a:cubicBezTo>
                      <a:pt x="13767" y="4370"/>
                      <a:pt x="13509" y="2281"/>
                      <a:pt x="11105" y="907"/>
                    </a:cubicBezTo>
                    <a:cubicBezTo>
                      <a:pt x="9927" y="307"/>
                      <a:pt x="8646" y="0"/>
                      <a:pt x="7342" y="0"/>
                    </a:cubicBezTo>
                    <a:close/>
                  </a:path>
                </a:pathLst>
              </a:custGeom>
              <a:solidFill>
                <a:srgbClr val="FFFFFF">
                  <a:alpha val="5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19"/>
              <p:cNvSpPr/>
              <p:nvPr/>
            </p:nvSpPr>
            <p:spPr>
              <a:xfrm>
                <a:off x="5995121" y="4071663"/>
                <a:ext cx="240197" cy="267427"/>
              </a:xfrm>
              <a:custGeom>
                <a:avLst/>
                <a:gdLst/>
                <a:ahLst/>
                <a:cxnLst/>
                <a:rect l="l" t="t" r="r" b="b"/>
                <a:pathLst>
                  <a:path w="4437" h="4940" extrusionOk="0">
                    <a:moveTo>
                      <a:pt x="2138" y="0"/>
                    </a:moveTo>
                    <a:cubicBezTo>
                      <a:pt x="1410" y="0"/>
                      <a:pt x="1627" y="2498"/>
                      <a:pt x="1317" y="2835"/>
                    </a:cubicBezTo>
                    <a:cubicBezTo>
                      <a:pt x="1231" y="2979"/>
                      <a:pt x="1088" y="3093"/>
                      <a:pt x="916" y="3150"/>
                    </a:cubicBezTo>
                    <a:cubicBezTo>
                      <a:pt x="516" y="3293"/>
                      <a:pt x="0" y="4181"/>
                      <a:pt x="745" y="4495"/>
                    </a:cubicBezTo>
                    <a:cubicBezTo>
                      <a:pt x="745" y="4495"/>
                      <a:pt x="897" y="4477"/>
                      <a:pt x="1075" y="4477"/>
                    </a:cubicBezTo>
                    <a:cubicBezTo>
                      <a:pt x="1283" y="4477"/>
                      <a:pt x="1526" y="4502"/>
                      <a:pt x="1603" y="4610"/>
                    </a:cubicBezTo>
                    <a:cubicBezTo>
                      <a:pt x="1708" y="4732"/>
                      <a:pt x="1909" y="4940"/>
                      <a:pt x="2173" y="4940"/>
                    </a:cubicBezTo>
                    <a:cubicBezTo>
                      <a:pt x="2342" y="4940"/>
                      <a:pt x="2536" y="4855"/>
                      <a:pt x="2748" y="4610"/>
                    </a:cubicBezTo>
                    <a:cubicBezTo>
                      <a:pt x="2891" y="4438"/>
                      <a:pt x="3063" y="4438"/>
                      <a:pt x="3578" y="4438"/>
                    </a:cubicBezTo>
                    <a:cubicBezTo>
                      <a:pt x="4122" y="4438"/>
                      <a:pt x="4436" y="3465"/>
                      <a:pt x="3578" y="3379"/>
                    </a:cubicBezTo>
                    <a:cubicBezTo>
                      <a:pt x="3349" y="3351"/>
                      <a:pt x="3177" y="2807"/>
                      <a:pt x="3091" y="2635"/>
                    </a:cubicBezTo>
                    <a:cubicBezTo>
                      <a:pt x="2748" y="1862"/>
                      <a:pt x="2977" y="88"/>
                      <a:pt x="2176" y="2"/>
                    </a:cubicBezTo>
                    <a:cubicBezTo>
                      <a:pt x="2163" y="1"/>
                      <a:pt x="2150" y="0"/>
                      <a:pt x="2138" y="0"/>
                    </a:cubicBez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19"/>
              <p:cNvSpPr/>
              <p:nvPr/>
            </p:nvSpPr>
            <p:spPr>
              <a:xfrm>
                <a:off x="6225954" y="3914995"/>
                <a:ext cx="232456" cy="59224"/>
              </a:xfrm>
              <a:custGeom>
                <a:avLst/>
                <a:gdLst/>
                <a:ahLst/>
                <a:cxnLst/>
                <a:rect l="l" t="t" r="r" b="b"/>
                <a:pathLst>
                  <a:path w="4294" h="1094" extrusionOk="0">
                    <a:moveTo>
                      <a:pt x="2000" y="0"/>
                    </a:moveTo>
                    <a:cubicBezTo>
                      <a:pt x="1497" y="0"/>
                      <a:pt x="867" y="45"/>
                      <a:pt x="535" y="45"/>
                    </a:cubicBezTo>
                    <a:cubicBezTo>
                      <a:pt x="449" y="45"/>
                      <a:pt x="383" y="42"/>
                      <a:pt x="344" y="34"/>
                    </a:cubicBezTo>
                    <a:cubicBezTo>
                      <a:pt x="172" y="34"/>
                      <a:pt x="29" y="91"/>
                      <a:pt x="1" y="263"/>
                    </a:cubicBezTo>
                    <a:cubicBezTo>
                      <a:pt x="1" y="435"/>
                      <a:pt x="172" y="692"/>
                      <a:pt x="316" y="692"/>
                    </a:cubicBezTo>
                    <a:cubicBezTo>
                      <a:pt x="430" y="692"/>
                      <a:pt x="1832" y="521"/>
                      <a:pt x="2405" y="463"/>
                    </a:cubicBezTo>
                    <a:cubicBezTo>
                      <a:pt x="2412" y="463"/>
                      <a:pt x="2420" y="463"/>
                      <a:pt x="2429" y="463"/>
                    </a:cubicBezTo>
                    <a:cubicBezTo>
                      <a:pt x="2818" y="463"/>
                      <a:pt x="3961" y="1094"/>
                      <a:pt x="4113" y="1094"/>
                    </a:cubicBezTo>
                    <a:cubicBezTo>
                      <a:pt x="4117" y="1094"/>
                      <a:pt x="4120" y="1094"/>
                      <a:pt x="4122" y="1093"/>
                    </a:cubicBezTo>
                    <a:cubicBezTo>
                      <a:pt x="4294" y="1007"/>
                      <a:pt x="2748" y="120"/>
                      <a:pt x="2720" y="91"/>
                    </a:cubicBezTo>
                    <a:cubicBezTo>
                      <a:pt x="2629" y="21"/>
                      <a:pt x="2344" y="0"/>
                      <a:pt x="2000" y="0"/>
                    </a:cubicBezTo>
                    <a:close/>
                  </a:path>
                </a:pathLst>
              </a:custGeom>
              <a:solidFill>
                <a:srgbClr val="684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19"/>
              <p:cNvSpPr/>
              <p:nvPr/>
            </p:nvSpPr>
            <p:spPr>
              <a:xfrm>
                <a:off x="5756546" y="3930532"/>
                <a:ext cx="232402" cy="59224"/>
              </a:xfrm>
              <a:custGeom>
                <a:avLst/>
                <a:gdLst/>
                <a:ahLst/>
                <a:cxnLst/>
                <a:rect l="l" t="t" r="r" b="b"/>
                <a:pathLst>
                  <a:path w="4293" h="1094" extrusionOk="0">
                    <a:moveTo>
                      <a:pt x="2253" y="0"/>
                    </a:moveTo>
                    <a:cubicBezTo>
                      <a:pt x="1921" y="0"/>
                      <a:pt x="1652" y="22"/>
                      <a:pt x="1574" y="91"/>
                    </a:cubicBezTo>
                    <a:cubicBezTo>
                      <a:pt x="1517" y="119"/>
                      <a:pt x="0" y="1006"/>
                      <a:pt x="172" y="1092"/>
                    </a:cubicBezTo>
                    <a:cubicBezTo>
                      <a:pt x="174" y="1093"/>
                      <a:pt x="177" y="1093"/>
                      <a:pt x="180" y="1093"/>
                    </a:cubicBezTo>
                    <a:cubicBezTo>
                      <a:pt x="333" y="1093"/>
                      <a:pt x="1532" y="433"/>
                      <a:pt x="1923" y="433"/>
                    </a:cubicBezTo>
                    <a:cubicBezTo>
                      <a:pt x="1931" y="433"/>
                      <a:pt x="1939" y="433"/>
                      <a:pt x="1946" y="434"/>
                    </a:cubicBezTo>
                    <a:cubicBezTo>
                      <a:pt x="2485" y="488"/>
                      <a:pt x="3709" y="694"/>
                      <a:pt x="3946" y="694"/>
                    </a:cubicBezTo>
                    <a:cubicBezTo>
                      <a:pt x="3961" y="694"/>
                      <a:pt x="3971" y="693"/>
                      <a:pt x="3978" y="692"/>
                    </a:cubicBezTo>
                    <a:cubicBezTo>
                      <a:pt x="4093" y="692"/>
                      <a:pt x="4293" y="434"/>
                      <a:pt x="4264" y="262"/>
                    </a:cubicBezTo>
                    <a:cubicBezTo>
                      <a:pt x="4264" y="91"/>
                      <a:pt x="4093" y="62"/>
                      <a:pt x="3950" y="62"/>
                    </a:cubicBezTo>
                    <a:cubicBezTo>
                      <a:pt x="3930" y="64"/>
                      <a:pt x="3902" y="65"/>
                      <a:pt x="3869" y="65"/>
                    </a:cubicBezTo>
                    <a:cubicBezTo>
                      <a:pt x="3581" y="65"/>
                      <a:pt x="2824" y="0"/>
                      <a:pt x="2253" y="0"/>
                    </a:cubicBezTo>
                    <a:close/>
                  </a:path>
                </a:pathLst>
              </a:custGeom>
              <a:solidFill>
                <a:srgbClr val="684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19"/>
              <p:cNvSpPr/>
              <p:nvPr/>
            </p:nvSpPr>
            <p:spPr>
              <a:xfrm>
                <a:off x="5790597" y="4175062"/>
                <a:ext cx="207662" cy="100312"/>
              </a:xfrm>
              <a:custGeom>
                <a:avLst/>
                <a:gdLst/>
                <a:ahLst/>
                <a:cxnLst/>
                <a:rect l="l" t="t" r="r" b="b"/>
                <a:pathLst>
                  <a:path w="3836" h="1853" extrusionOk="0">
                    <a:moveTo>
                      <a:pt x="2478" y="1"/>
                    </a:moveTo>
                    <a:cubicBezTo>
                      <a:pt x="2279" y="1"/>
                      <a:pt x="2054" y="21"/>
                      <a:pt x="1804" y="67"/>
                    </a:cubicBezTo>
                    <a:cubicBezTo>
                      <a:pt x="917" y="239"/>
                      <a:pt x="1" y="468"/>
                      <a:pt x="87" y="954"/>
                    </a:cubicBezTo>
                    <a:cubicBezTo>
                      <a:pt x="161" y="1350"/>
                      <a:pt x="1004" y="1852"/>
                      <a:pt x="1805" y="1852"/>
                    </a:cubicBezTo>
                    <a:cubicBezTo>
                      <a:pt x="1930" y="1852"/>
                      <a:pt x="2055" y="1840"/>
                      <a:pt x="2176" y="1813"/>
                    </a:cubicBezTo>
                    <a:cubicBezTo>
                      <a:pt x="3092" y="1641"/>
                      <a:pt x="3836" y="1183"/>
                      <a:pt x="3750" y="725"/>
                    </a:cubicBezTo>
                    <a:cubicBezTo>
                      <a:pt x="3681" y="335"/>
                      <a:pt x="3282" y="1"/>
                      <a:pt x="2478" y="1"/>
                    </a:cubicBez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19"/>
              <p:cNvSpPr/>
              <p:nvPr/>
            </p:nvSpPr>
            <p:spPr>
              <a:xfrm>
                <a:off x="6238351" y="4169378"/>
                <a:ext cx="223144" cy="98742"/>
              </a:xfrm>
              <a:custGeom>
                <a:avLst/>
                <a:gdLst/>
                <a:ahLst/>
                <a:cxnLst/>
                <a:rect l="l" t="t" r="r" b="b"/>
                <a:pathLst>
                  <a:path w="4122" h="1824" extrusionOk="0">
                    <a:moveTo>
                      <a:pt x="1609" y="1"/>
                    </a:moveTo>
                    <a:cubicBezTo>
                      <a:pt x="823" y="1"/>
                      <a:pt x="107" y="376"/>
                      <a:pt x="58" y="773"/>
                    </a:cubicBezTo>
                    <a:cubicBezTo>
                      <a:pt x="1" y="1259"/>
                      <a:pt x="773" y="1660"/>
                      <a:pt x="1689" y="1803"/>
                    </a:cubicBezTo>
                    <a:cubicBezTo>
                      <a:pt x="1779" y="1817"/>
                      <a:pt x="1872" y="1824"/>
                      <a:pt x="1966" y="1824"/>
                    </a:cubicBezTo>
                    <a:cubicBezTo>
                      <a:pt x="2826" y="1824"/>
                      <a:pt x="3792" y="1271"/>
                      <a:pt x="3921" y="859"/>
                    </a:cubicBezTo>
                    <a:cubicBezTo>
                      <a:pt x="4121" y="100"/>
                      <a:pt x="3526" y="66"/>
                      <a:pt x="2847" y="66"/>
                    </a:cubicBezTo>
                    <a:cubicBezTo>
                      <a:pt x="2780" y="66"/>
                      <a:pt x="2712" y="66"/>
                      <a:pt x="2644" y="66"/>
                    </a:cubicBezTo>
                    <a:cubicBezTo>
                      <a:pt x="2414" y="66"/>
                      <a:pt x="2182" y="62"/>
                      <a:pt x="1975" y="29"/>
                    </a:cubicBezTo>
                    <a:cubicBezTo>
                      <a:pt x="1853" y="10"/>
                      <a:pt x="1730" y="1"/>
                      <a:pt x="1609" y="1"/>
                    </a:cubicBez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19"/>
              <p:cNvSpPr/>
              <p:nvPr/>
            </p:nvSpPr>
            <p:spPr>
              <a:xfrm>
                <a:off x="5959499" y="4386244"/>
                <a:ext cx="328491" cy="83747"/>
              </a:xfrm>
              <a:custGeom>
                <a:avLst/>
                <a:gdLst/>
                <a:ahLst/>
                <a:cxnLst/>
                <a:rect l="l" t="t" r="r" b="b"/>
                <a:pathLst>
                  <a:path w="6068" h="1547" extrusionOk="0">
                    <a:moveTo>
                      <a:pt x="6067" y="1"/>
                    </a:moveTo>
                    <a:lnTo>
                      <a:pt x="5438" y="58"/>
                    </a:lnTo>
                    <a:lnTo>
                      <a:pt x="4236" y="201"/>
                    </a:lnTo>
                    <a:lnTo>
                      <a:pt x="2204" y="373"/>
                    </a:lnTo>
                    <a:lnTo>
                      <a:pt x="86" y="87"/>
                    </a:lnTo>
                    <a:lnTo>
                      <a:pt x="0" y="58"/>
                    </a:lnTo>
                    <a:lnTo>
                      <a:pt x="0" y="58"/>
                    </a:lnTo>
                    <a:lnTo>
                      <a:pt x="429" y="459"/>
                    </a:lnTo>
                    <a:lnTo>
                      <a:pt x="1374" y="1117"/>
                    </a:lnTo>
                    <a:lnTo>
                      <a:pt x="3206" y="1546"/>
                    </a:lnTo>
                    <a:lnTo>
                      <a:pt x="5409" y="716"/>
                    </a:lnTo>
                    <a:lnTo>
                      <a:pt x="6067" y="1"/>
                    </a:lnTo>
                    <a:close/>
                  </a:path>
                </a:pathLst>
              </a:custGeom>
              <a:solidFill>
                <a:srgbClr val="3E1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19"/>
              <p:cNvSpPr/>
              <p:nvPr/>
            </p:nvSpPr>
            <p:spPr>
              <a:xfrm>
                <a:off x="6016829" y="4392470"/>
                <a:ext cx="229316" cy="78171"/>
              </a:xfrm>
              <a:custGeom>
                <a:avLst/>
                <a:gdLst/>
                <a:ahLst/>
                <a:cxnLst/>
                <a:rect l="l" t="t" r="r" b="b"/>
                <a:pathLst>
                  <a:path w="4236" h="1444" extrusionOk="0">
                    <a:moveTo>
                      <a:pt x="658" y="0"/>
                    </a:moveTo>
                    <a:lnTo>
                      <a:pt x="315" y="143"/>
                    </a:lnTo>
                    <a:lnTo>
                      <a:pt x="0" y="258"/>
                    </a:lnTo>
                    <a:cubicBezTo>
                      <a:pt x="0" y="458"/>
                      <a:pt x="172" y="630"/>
                      <a:pt x="372" y="630"/>
                    </a:cubicBezTo>
                    <a:cubicBezTo>
                      <a:pt x="372" y="630"/>
                      <a:pt x="346" y="946"/>
                      <a:pt x="799" y="946"/>
                    </a:cubicBezTo>
                    <a:cubicBezTo>
                      <a:pt x="818" y="946"/>
                      <a:pt x="838" y="946"/>
                      <a:pt x="859" y="945"/>
                    </a:cubicBezTo>
                    <a:lnTo>
                      <a:pt x="859" y="945"/>
                    </a:lnTo>
                    <a:cubicBezTo>
                      <a:pt x="859" y="945"/>
                      <a:pt x="830" y="1288"/>
                      <a:pt x="1116" y="1345"/>
                    </a:cubicBezTo>
                    <a:cubicBezTo>
                      <a:pt x="1116" y="1345"/>
                      <a:pt x="1495" y="1444"/>
                      <a:pt x="1761" y="1444"/>
                    </a:cubicBezTo>
                    <a:cubicBezTo>
                      <a:pt x="1876" y="1444"/>
                      <a:pt x="1969" y="1426"/>
                      <a:pt x="2003" y="1374"/>
                    </a:cubicBezTo>
                    <a:cubicBezTo>
                      <a:pt x="2003" y="1116"/>
                      <a:pt x="2003" y="859"/>
                      <a:pt x="1975" y="601"/>
                    </a:cubicBezTo>
                    <a:lnTo>
                      <a:pt x="2003" y="601"/>
                    </a:lnTo>
                    <a:cubicBezTo>
                      <a:pt x="2003" y="601"/>
                      <a:pt x="1975" y="1345"/>
                      <a:pt x="2089" y="1374"/>
                    </a:cubicBezTo>
                    <a:cubicBezTo>
                      <a:pt x="2404" y="1317"/>
                      <a:pt x="2690" y="1231"/>
                      <a:pt x="2977" y="1145"/>
                    </a:cubicBezTo>
                    <a:cubicBezTo>
                      <a:pt x="3120" y="1088"/>
                      <a:pt x="3062" y="973"/>
                      <a:pt x="3062" y="916"/>
                    </a:cubicBezTo>
                    <a:cubicBezTo>
                      <a:pt x="3053" y="897"/>
                      <a:pt x="3104" y="897"/>
                      <a:pt x="3176" y="897"/>
                    </a:cubicBezTo>
                    <a:lnTo>
                      <a:pt x="3176" y="897"/>
                    </a:lnTo>
                    <a:cubicBezTo>
                      <a:pt x="3320" y="897"/>
                      <a:pt x="3549" y="897"/>
                      <a:pt x="3549" y="744"/>
                    </a:cubicBezTo>
                    <a:cubicBezTo>
                      <a:pt x="3549" y="744"/>
                      <a:pt x="3864" y="687"/>
                      <a:pt x="3892" y="401"/>
                    </a:cubicBezTo>
                    <a:cubicBezTo>
                      <a:pt x="3892" y="401"/>
                      <a:pt x="4236" y="344"/>
                      <a:pt x="4093" y="58"/>
                    </a:cubicBezTo>
                    <a:lnTo>
                      <a:pt x="4093" y="58"/>
                    </a:lnTo>
                    <a:lnTo>
                      <a:pt x="2805" y="86"/>
                    </a:lnTo>
                    <a:lnTo>
                      <a:pt x="1689" y="401"/>
                    </a:lnTo>
                    <a:lnTo>
                      <a:pt x="6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19"/>
              <p:cNvSpPr/>
              <p:nvPr/>
            </p:nvSpPr>
            <p:spPr>
              <a:xfrm>
                <a:off x="6030742" y="4401781"/>
                <a:ext cx="10935" cy="18622"/>
              </a:xfrm>
              <a:custGeom>
                <a:avLst/>
                <a:gdLst/>
                <a:ahLst/>
                <a:cxnLst/>
                <a:rect l="l" t="t" r="r" b="b"/>
                <a:pathLst>
                  <a:path w="202" h="344" extrusionOk="0">
                    <a:moveTo>
                      <a:pt x="1" y="0"/>
                    </a:moveTo>
                    <a:cubicBezTo>
                      <a:pt x="1" y="0"/>
                      <a:pt x="29" y="258"/>
                      <a:pt x="144" y="343"/>
                    </a:cubicBezTo>
                    <a:cubicBezTo>
                      <a:pt x="172" y="229"/>
                      <a:pt x="172" y="114"/>
                      <a:pt x="201" y="0"/>
                    </a:cubicBezTo>
                    <a:close/>
                  </a:path>
                </a:pathLst>
              </a:custGeom>
              <a:solidFill>
                <a:srgbClr val="BC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19"/>
              <p:cNvSpPr/>
              <p:nvPr/>
            </p:nvSpPr>
            <p:spPr>
              <a:xfrm>
                <a:off x="6053966" y="4404704"/>
                <a:ext cx="20246" cy="25010"/>
              </a:xfrm>
              <a:custGeom>
                <a:avLst/>
                <a:gdLst/>
                <a:ahLst/>
                <a:cxnLst/>
                <a:rect l="l" t="t" r="r" b="b"/>
                <a:pathLst>
                  <a:path w="374" h="462" extrusionOk="0">
                    <a:moveTo>
                      <a:pt x="141" y="1"/>
                    </a:moveTo>
                    <a:cubicBezTo>
                      <a:pt x="93" y="1"/>
                      <a:pt x="45" y="10"/>
                      <a:pt x="1" y="32"/>
                    </a:cubicBezTo>
                    <a:cubicBezTo>
                      <a:pt x="1" y="32"/>
                      <a:pt x="58" y="404"/>
                      <a:pt x="201" y="461"/>
                    </a:cubicBezTo>
                    <a:cubicBezTo>
                      <a:pt x="201" y="461"/>
                      <a:pt x="173" y="146"/>
                      <a:pt x="373" y="60"/>
                    </a:cubicBezTo>
                    <a:cubicBezTo>
                      <a:pt x="302" y="25"/>
                      <a:pt x="221" y="1"/>
                      <a:pt x="141" y="1"/>
                    </a:cubicBezTo>
                    <a:close/>
                  </a:path>
                </a:pathLst>
              </a:custGeom>
              <a:solidFill>
                <a:srgbClr val="BC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19"/>
              <p:cNvSpPr/>
              <p:nvPr/>
            </p:nvSpPr>
            <p:spPr>
              <a:xfrm>
                <a:off x="6112865" y="4389384"/>
                <a:ext cx="114712" cy="38165"/>
              </a:xfrm>
              <a:custGeom>
                <a:avLst/>
                <a:gdLst/>
                <a:ahLst/>
                <a:cxnLst/>
                <a:rect l="l" t="t" r="r" b="b"/>
                <a:pathLst>
                  <a:path w="2119" h="705" extrusionOk="0">
                    <a:moveTo>
                      <a:pt x="1632" y="0"/>
                    </a:moveTo>
                    <a:lnTo>
                      <a:pt x="859" y="115"/>
                    </a:lnTo>
                    <a:lnTo>
                      <a:pt x="1" y="458"/>
                    </a:lnTo>
                    <a:cubicBezTo>
                      <a:pt x="1" y="458"/>
                      <a:pt x="97" y="705"/>
                      <a:pt x="222" y="705"/>
                    </a:cubicBezTo>
                    <a:cubicBezTo>
                      <a:pt x="278" y="705"/>
                      <a:pt x="340" y="656"/>
                      <a:pt x="401" y="515"/>
                    </a:cubicBezTo>
                    <a:lnTo>
                      <a:pt x="945" y="229"/>
                    </a:lnTo>
                    <a:cubicBezTo>
                      <a:pt x="945" y="229"/>
                      <a:pt x="947" y="229"/>
                      <a:pt x="949" y="229"/>
                    </a:cubicBezTo>
                    <a:cubicBezTo>
                      <a:pt x="975" y="229"/>
                      <a:pt x="1100" y="252"/>
                      <a:pt x="1203" y="687"/>
                    </a:cubicBezTo>
                    <a:cubicBezTo>
                      <a:pt x="1260" y="515"/>
                      <a:pt x="1288" y="343"/>
                      <a:pt x="1260" y="172"/>
                    </a:cubicBezTo>
                    <a:lnTo>
                      <a:pt x="1517" y="172"/>
                    </a:lnTo>
                    <a:cubicBezTo>
                      <a:pt x="1632" y="258"/>
                      <a:pt x="1689" y="372"/>
                      <a:pt x="1718" y="487"/>
                    </a:cubicBezTo>
                    <a:cubicBezTo>
                      <a:pt x="1718" y="487"/>
                      <a:pt x="1746" y="458"/>
                      <a:pt x="1746" y="172"/>
                    </a:cubicBezTo>
                    <a:lnTo>
                      <a:pt x="1746" y="143"/>
                    </a:lnTo>
                    <a:lnTo>
                      <a:pt x="1975" y="200"/>
                    </a:lnTo>
                    <a:cubicBezTo>
                      <a:pt x="2032" y="258"/>
                      <a:pt x="2061" y="315"/>
                      <a:pt x="2090" y="372"/>
                    </a:cubicBezTo>
                    <a:cubicBezTo>
                      <a:pt x="2118" y="315"/>
                      <a:pt x="2118" y="258"/>
                      <a:pt x="2118" y="200"/>
                    </a:cubicBezTo>
                    <a:lnTo>
                      <a:pt x="1632" y="0"/>
                    </a:lnTo>
                    <a:close/>
                  </a:path>
                </a:pathLst>
              </a:custGeom>
              <a:solidFill>
                <a:srgbClr val="BC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19"/>
              <p:cNvSpPr/>
              <p:nvPr/>
            </p:nvSpPr>
            <p:spPr>
              <a:xfrm>
                <a:off x="5961015" y="4384728"/>
                <a:ext cx="330061" cy="119476"/>
              </a:xfrm>
              <a:custGeom>
                <a:avLst/>
                <a:gdLst/>
                <a:ahLst/>
                <a:cxnLst/>
                <a:rect l="l" t="t" r="r" b="b"/>
                <a:pathLst>
                  <a:path w="6097" h="2207" extrusionOk="0">
                    <a:moveTo>
                      <a:pt x="6097" y="0"/>
                    </a:moveTo>
                    <a:lnTo>
                      <a:pt x="6097" y="0"/>
                    </a:lnTo>
                    <a:cubicBezTo>
                      <a:pt x="5176" y="742"/>
                      <a:pt x="4005" y="1163"/>
                      <a:pt x="2827" y="1163"/>
                    </a:cubicBezTo>
                    <a:cubicBezTo>
                      <a:pt x="2686" y="1163"/>
                      <a:pt x="2545" y="1157"/>
                      <a:pt x="2405" y="1145"/>
                    </a:cubicBezTo>
                    <a:cubicBezTo>
                      <a:pt x="1575" y="1030"/>
                      <a:pt x="802" y="687"/>
                      <a:pt x="144" y="201"/>
                    </a:cubicBezTo>
                    <a:lnTo>
                      <a:pt x="1" y="86"/>
                    </a:lnTo>
                    <a:lnTo>
                      <a:pt x="1" y="86"/>
                    </a:lnTo>
                    <a:cubicBezTo>
                      <a:pt x="527" y="1387"/>
                      <a:pt x="1535" y="2207"/>
                      <a:pt x="2896" y="2207"/>
                    </a:cubicBezTo>
                    <a:cubicBezTo>
                      <a:pt x="2942" y="2207"/>
                      <a:pt x="2988" y="2206"/>
                      <a:pt x="3034" y="2204"/>
                    </a:cubicBezTo>
                    <a:cubicBezTo>
                      <a:pt x="4837" y="2147"/>
                      <a:pt x="5410" y="1059"/>
                      <a:pt x="5868" y="315"/>
                    </a:cubicBezTo>
                    <a:cubicBezTo>
                      <a:pt x="5925" y="229"/>
                      <a:pt x="6097" y="0"/>
                      <a:pt x="6097" y="0"/>
                    </a:cubicBezTo>
                    <a:close/>
                  </a:path>
                </a:pathLst>
              </a:custGeom>
              <a:solidFill>
                <a:srgbClr val="EB6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19"/>
              <p:cNvSpPr/>
              <p:nvPr/>
            </p:nvSpPr>
            <p:spPr>
              <a:xfrm>
                <a:off x="5959499" y="4380019"/>
                <a:ext cx="331577" cy="43849"/>
              </a:xfrm>
              <a:custGeom>
                <a:avLst/>
                <a:gdLst/>
                <a:ahLst/>
                <a:cxnLst/>
                <a:rect l="l" t="t" r="r" b="b"/>
                <a:pathLst>
                  <a:path w="6125" h="810" extrusionOk="0">
                    <a:moveTo>
                      <a:pt x="4121" y="1"/>
                    </a:moveTo>
                    <a:cubicBezTo>
                      <a:pt x="3250" y="1"/>
                      <a:pt x="2977" y="316"/>
                      <a:pt x="2977" y="316"/>
                    </a:cubicBezTo>
                    <a:cubicBezTo>
                      <a:pt x="2977" y="316"/>
                      <a:pt x="2678" y="17"/>
                      <a:pt x="1956" y="17"/>
                    </a:cubicBezTo>
                    <a:cubicBezTo>
                      <a:pt x="1872" y="17"/>
                      <a:pt x="1783" y="21"/>
                      <a:pt x="1689" y="30"/>
                    </a:cubicBezTo>
                    <a:lnTo>
                      <a:pt x="0" y="173"/>
                    </a:lnTo>
                    <a:cubicBezTo>
                      <a:pt x="0" y="173"/>
                      <a:pt x="1139" y="810"/>
                      <a:pt x="2896" y="810"/>
                    </a:cubicBezTo>
                    <a:cubicBezTo>
                      <a:pt x="3825" y="810"/>
                      <a:pt x="4927" y="632"/>
                      <a:pt x="6125" y="87"/>
                    </a:cubicBezTo>
                    <a:lnTo>
                      <a:pt x="6125" y="87"/>
                    </a:lnTo>
                    <a:cubicBezTo>
                      <a:pt x="6125" y="87"/>
                      <a:pt x="6048" y="113"/>
                      <a:pt x="5774" y="113"/>
                    </a:cubicBezTo>
                    <a:cubicBezTo>
                      <a:pt x="5546" y="113"/>
                      <a:pt x="5180" y="95"/>
                      <a:pt x="4608" y="30"/>
                    </a:cubicBezTo>
                    <a:cubicBezTo>
                      <a:pt x="4428" y="10"/>
                      <a:pt x="4266" y="1"/>
                      <a:pt x="4121" y="1"/>
                    </a:cubicBezTo>
                    <a:close/>
                  </a:path>
                </a:pathLst>
              </a:custGeom>
              <a:solidFill>
                <a:srgbClr val="D2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19"/>
              <p:cNvSpPr/>
              <p:nvPr/>
            </p:nvSpPr>
            <p:spPr>
              <a:xfrm>
                <a:off x="5750320" y="3947801"/>
                <a:ext cx="308353" cy="291300"/>
              </a:xfrm>
              <a:custGeom>
                <a:avLst/>
                <a:gdLst/>
                <a:ahLst/>
                <a:cxnLst/>
                <a:rect l="l" t="t" r="r" b="b"/>
                <a:pathLst>
                  <a:path w="5696" h="5381" extrusionOk="0">
                    <a:moveTo>
                      <a:pt x="2576" y="1"/>
                    </a:moveTo>
                    <a:cubicBezTo>
                      <a:pt x="1002" y="1"/>
                      <a:pt x="1" y="974"/>
                      <a:pt x="1" y="2576"/>
                    </a:cubicBezTo>
                    <a:cubicBezTo>
                      <a:pt x="1" y="4150"/>
                      <a:pt x="1117" y="5381"/>
                      <a:pt x="2691" y="5381"/>
                    </a:cubicBezTo>
                    <a:cubicBezTo>
                      <a:pt x="4265" y="5381"/>
                      <a:pt x="5696" y="4150"/>
                      <a:pt x="5696" y="2576"/>
                    </a:cubicBezTo>
                    <a:cubicBezTo>
                      <a:pt x="5696" y="974"/>
                      <a:pt x="4150" y="1"/>
                      <a:pt x="2576" y="1"/>
                    </a:cubicBezTo>
                    <a:close/>
                  </a:path>
                </a:pathLst>
              </a:custGeom>
              <a:solidFill>
                <a:srgbClr val="5B7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19"/>
              <p:cNvSpPr/>
              <p:nvPr/>
            </p:nvSpPr>
            <p:spPr>
              <a:xfrm>
                <a:off x="5762717" y="3960198"/>
                <a:ext cx="283559" cy="268077"/>
              </a:xfrm>
              <a:custGeom>
                <a:avLst/>
                <a:gdLst/>
                <a:ahLst/>
                <a:cxnLst/>
                <a:rect l="l" t="t" r="r" b="b"/>
                <a:pathLst>
                  <a:path w="5238" h="4952" extrusionOk="0">
                    <a:moveTo>
                      <a:pt x="2347" y="1"/>
                    </a:moveTo>
                    <a:cubicBezTo>
                      <a:pt x="916" y="1"/>
                      <a:pt x="1" y="888"/>
                      <a:pt x="1" y="2347"/>
                    </a:cubicBezTo>
                    <a:cubicBezTo>
                      <a:pt x="1" y="3807"/>
                      <a:pt x="1031" y="4952"/>
                      <a:pt x="2462" y="4952"/>
                    </a:cubicBezTo>
                    <a:cubicBezTo>
                      <a:pt x="3921" y="4952"/>
                      <a:pt x="5238" y="3807"/>
                      <a:pt x="5238" y="2347"/>
                    </a:cubicBezTo>
                    <a:cubicBezTo>
                      <a:pt x="5238" y="888"/>
                      <a:pt x="3807" y="1"/>
                      <a:pt x="2347"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19"/>
              <p:cNvSpPr/>
              <p:nvPr/>
            </p:nvSpPr>
            <p:spPr>
              <a:xfrm>
                <a:off x="5756546" y="3971729"/>
                <a:ext cx="291300" cy="238844"/>
              </a:xfrm>
              <a:custGeom>
                <a:avLst/>
                <a:gdLst/>
                <a:ahLst/>
                <a:cxnLst/>
                <a:rect l="l" t="t" r="r" b="b"/>
                <a:pathLst>
                  <a:path w="5381" h="4412" extrusionOk="0">
                    <a:moveTo>
                      <a:pt x="2707" y="1"/>
                    </a:moveTo>
                    <a:cubicBezTo>
                      <a:pt x="2378" y="1"/>
                      <a:pt x="2041" y="70"/>
                      <a:pt x="1717" y="217"/>
                    </a:cubicBezTo>
                    <a:cubicBezTo>
                      <a:pt x="544" y="732"/>
                      <a:pt x="0" y="2134"/>
                      <a:pt x="544" y="3308"/>
                    </a:cubicBezTo>
                    <a:cubicBezTo>
                      <a:pt x="892" y="4076"/>
                      <a:pt x="1684" y="4412"/>
                      <a:pt x="2517" y="4412"/>
                    </a:cubicBezTo>
                    <a:cubicBezTo>
                      <a:pt x="2986" y="4412"/>
                      <a:pt x="3469" y="4305"/>
                      <a:pt x="3892" y="4109"/>
                    </a:cubicBezTo>
                    <a:cubicBezTo>
                      <a:pt x="5066" y="3594"/>
                      <a:pt x="5380" y="2592"/>
                      <a:pt x="4837" y="1390"/>
                    </a:cubicBezTo>
                    <a:cubicBezTo>
                      <a:pt x="4440" y="512"/>
                      <a:pt x="3599" y="1"/>
                      <a:pt x="2707" y="1"/>
                    </a:cubicBezTo>
                    <a:close/>
                  </a:path>
                </a:pathLst>
              </a:custGeom>
              <a:solidFill>
                <a:srgbClr val="F9F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19"/>
              <p:cNvSpPr/>
              <p:nvPr/>
            </p:nvSpPr>
            <p:spPr>
              <a:xfrm>
                <a:off x="5872720" y="4026839"/>
                <a:ext cx="55813" cy="40331"/>
              </a:xfrm>
              <a:custGeom>
                <a:avLst/>
                <a:gdLst/>
                <a:ahLst/>
                <a:cxnLst/>
                <a:rect l="l" t="t" r="r" b="b"/>
                <a:pathLst>
                  <a:path w="1031" h="745" extrusionOk="0">
                    <a:moveTo>
                      <a:pt x="516" y="0"/>
                    </a:moveTo>
                    <a:cubicBezTo>
                      <a:pt x="229" y="0"/>
                      <a:pt x="1" y="115"/>
                      <a:pt x="1" y="258"/>
                    </a:cubicBezTo>
                    <a:cubicBezTo>
                      <a:pt x="1" y="401"/>
                      <a:pt x="144" y="744"/>
                      <a:pt x="430" y="744"/>
                    </a:cubicBezTo>
                    <a:cubicBezTo>
                      <a:pt x="716" y="716"/>
                      <a:pt x="945" y="515"/>
                      <a:pt x="1031" y="258"/>
                    </a:cubicBezTo>
                    <a:cubicBezTo>
                      <a:pt x="1031" y="115"/>
                      <a:pt x="802" y="0"/>
                      <a:pt x="516" y="0"/>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19"/>
              <p:cNvSpPr/>
              <p:nvPr/>
            </p:nvSpPr>
            <p:spPr>
              <a:xfrm>
                <a:off x="5841755" y="4060890"/>
                <a:ext cx="43416" cy="44986"/>
              </a:xfrm>
              <a:custGeom>
                <a:avLst/>
                <a:gdLst/>
                <a:ahLst/>
                <a:cxnLst/>
                <a:rect l="l" t="t" r="r" b="b"/>
                <a:pathLst>
                  <a:path w="802" h="831" extrusionOk="0">
                    <a:moveTo>
                      <a:pt x="315" y="1"/>
                    </a:moveTo>
                    <a:cubicBezTo>
                      <a:pt x="200" y="1"/>
                      <a:pt x="57" y="172"/>
                      <a:pt x="29" y="373"/>
                    </a:cubicBezTo>
                    <a:cubicBezTo>
                      <a:pt x="0" y="602"/>
                      <a:pt x="86" y="802"/>
                      <a:pt x="229" y="831"/>
                    </a:cubicBezTo>
                    <a:cubicBezTo>
                      <a:pt x="372" y="831"/>
                      <a:pt x="744" y="773"/>
                      <a:pt x="773" y="545"/>
                    </a:cubicBezTo>
                    <a:cubicBezTo>
                      <a:pt x="801" y="316"/>
                      <a:pt x="458" y="1"/>
                      <a:pt x="315"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19"/>
              <p:cNvSpPr/>
              <p:nvPr/>
            </p:nvSpPr>
            <p:spPr>
              <a:xfrm>
                <a:off x="5872720" y="4100788"/>
                <a:ext cx="55813" cy="41143"/>
              </a:xfrm>
              <a:custGeom>
                <a:avLst/>
                <a:gdLst/>
                <a:ahLst/>
                <a:cxnLst/>
                <a:rect l="l" t="t" r="r" b="b"/>
                <a:pathLst>
                  <a:path w="1031" h="760" extrusionOk="0">
                    <a:moveTo>
                      <a:pt x="556" y="1"/>
                    </a:moveTo>
                    <a:cubicBezTo>
                      <a:pt x="533" y="1"/>
                      <a:pt x="510" y="3"/>
                      <a:pt x="487" y="8"/>
                    </a:cubicBezTo>
                    <a:cubicBezTo>
                      <a:pt x="229" y="94"/>
                      <a:pt x="29" y="323"/>
                      <a:pt x="1" y="580"/>
                    </a:cubicBezTo>
                    <a:cubicBezTo>
                      <a:pt x="24" y="700"/>
                      <a:pt x="187" y="759"/>
                      <a:pt x="407" y="759"/>
                    </a:cubicBezTo>
                    <a:cubicBezTo>
                      <a:pt x="450" y="759"/>
                      <a:pt x="497" y="757"/>
                      <a:pt x="544" y="752"/>
                    </a:cubicBezTo>
                    <a:cubicBezTo>
                      <a:pt x="830" y="695"/>
                      <a:pt x="1031" y="552"/>
                      <a:pt x="1002" y="409"/>
                    </a:cubicBezTo>
                    <a:cubicBezTo>
                      <a:pt x="976" y="277"/>
                      <a:pt x="805" y="1"/>
                      <a:pt x="556"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19"/>
              <p:cNvSpPr/>
              <p:nvPr/>
            </p:nvSpPr>
            <p:spPr>
              <a:xfrm>
                <a:off x="5917653" y="4062189"/>
                <a:ext cx="41900" cy="45419"/>
              </a:xfrm>
              <a:custGeom>
                <a:avLst/>
                <a:gdLst/>
                <a:ahLst/>
                <a:cxnLst/>
                <a:rect l="l" t="t" r="r" b="b"/>
                <a:pathLst>
                  <a:path w="774" h="839" extrusionOk="0">
                    <a:moveTo>
                      <a:pt x="511" y="0"/>
                    </a:moveTo>
                    <a:cubicBezTo>
                      <a:pt x="343" y="0"/>
                      <a:pt x="54" y="91"/>
                      <a:pt x="29" y="292"/>
                    </a:cubicBezTo>
                    <a:cubicBezTo>
                      <a:pt x="0" y="549"/>
                      <a:pt x="315" y="835"/>
                      <a:pt x="458" y="835"/>
                    </a:cubicBezTo>
                    <a:cubicBezTo>
                      <a:pt x="469" y="837"/>
                      <a:pt x="479" y="838"/>
                      <a:pt x="489" y="838"/>
                    </a:cubicBezTo>
                    <a:cubicBezTo>
                      <a:pt x="618" y="838"/>
                      <a:pt x="718" y="675"/>
                      <a:pt x="745" y="463"/>
                    </a:cubicBezTo>
                    <a:cubicBezTo>
                      <a:pt x="773" y="206"/>
                      <a:pt x="687" y="5"/>
                      <a:pt x="573" y="5"/>
                    </a:cubicBezTo>
                    <a:cubicBezTo>
                      <a:pt x="555" y="2"/>
                      <a:pt x="534" y="0"/>
                      <a:pt x="511" y="0"/>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19"/>
              <p:cNvSpPr/>
              <p:nvPr/>
            </p:nvSpPr>
            <p:spPr>
              <a:xfrm>
                <a:off x="5882032" y="4116704"/>
                <a:ext cx="15537" cy="18622"/>
              </a:xfrm>
              <a:custGeom>
                <a:avLst/>
                <a:gdLst/>
                <a:ahLst/>
                <a:cxnLst/>
                <a:rect l="l" t="t" r="r" b="b"/>
                <a:pathLst>
                  <a:path w="287" h="344" extrusionOk="0">
                    <a:moveTo>
                      <a:pt x="143" y="0"/>
                    </a:moveTo>
                    <a:cubicBezTo>
                      <a:pt x="57" y="0"/>
                      <a:pt x="0" y="200"/>
                      <a:pt x="0" y="258"/>
                    </a:cubicBezTo>
                    <a:cubicBezTo>
                      <a:pt x="0" y="315"/>
                      <a:pt x="57" y="343"/>
                      <a:pt x="143" y="343"/>
                    </a:cubicBezTo>
                    <a:cubicBezTo>
                      <a:pt x="229" y="343"/>
                      <a:pt x="286" y="315"/>
                      <a:pt x="286" y="258"/>
                    </a:cubicBezTo>
                    <a:cubicBezTo>
                      <a:pt x="286" y="200"/>
                      <a:pt x="201" y="0"/>
                      <a:pt x="143" y="0"/>
                    </a:cubicBezTo>
                    <a:close/>
                  </a:path>
                </a:pathLst>
              </a:custGeom>
              <a:solidFill>
                <a:srgbClr val="F9F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19"/>
              <p:cNvSpPr/>
              <p:nvPr/>
            </p:nvSpPr>
            <p:spPr>
              <a:xfrm>
                <a:off x="6156228" y="3935567"/>
                <a:ext cx="340942" cy="290921"/>
              </a:xfrm>
              <a:custGeom>
                <a:avLst/>
                <a:gdLst/>
                <a:ahLst/>
                <a:cxnLst/>
                <a:rect l="l" t="t" r="r" b="b"/>
                <a:pathLst>
                  <a:path w="6298" h="5374" extrusionOk="0">
                    <a:moveTo>
                      <a:pt x="3305" y="1"/>
                    </a:moveTo>
                    <a:cubicBezTo>
                      <a:pt x="3086" y="1"/>
                      <a:pt x="2862" y="28"/>
                      <a:pt x="2634" y="83"/>
                    </a:cubicBezTo>
                    <a:cubicBezTo>
                      <a:pt x="1117" y="456"/>
                      <a:pt x="1" y="2001"/>
                      <a:pt x="402" y="3518"/>
                    </a:cubicBezTo>
                    <a:cubicBezTo>
                      <a:pt x="700" y="4760"/>
                      <a:pt x="1887" y="5373"/>
                      <a:pt x="3128" y="5373"/>
                    </a:cubicBezTo>
                    <a:cubicBezTo>
                      <a:pt x="3432" y="5373"/>
                      <a:pt x="3738" y="5337"/>
                      <a:pt x="4036" y="5264"/>
                    </a:cubicBezTo>
                    <a:cubicBezTo>
                      <a:pt x="5553" y="4892"/>
                      <a:pt x="6297" y="3718"/>
                      <a:pt x="5925" y="2173"/>
                    </a:cubicBezTo>
                    <a:cubicBezTo>
                      <a:pt x="5585" y="859"/>
                      <a:pt x="4541" y="1"/>
                      <a:pt x="3305" y="1"/>
                    </a:cubicBezTo>
                    <a:close/>
                  </a:path>
                </a:pathLst>
              </a:custGeom>
              <a:solidFill>
                <a:srgbClr val="5B7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19"/>
              <p:cNvSpPr/>
              <p:nvPr/>
            </p:nvSpPr>
            <p:spPr>
              <a:xfrm>
                <a:off x="6168625" y="3946881"/>
                <a:ext cx="316148" cy="268943"/>
              </a:xfrm>
              <a:custGeom>
                <a:avLst/>
                <a:gdLst/>
                <a:ahLst/>
                <a:cxnLst/>
                <a:rect l="l" t="t" r="r" b="b"/>
                <a:pathLst>
                  <a:path w="5840" h="4968" extrusionOk="0">
                    <a:moveTo>
                      <a:pt x="3033" y="1"/>
                    </a:moveTo>
                    <a:cubicBezTo>
                      <a:pt x="2835" y="1"/>
                      <a:pt x="2634" y="25"/>
                      <a:pt x="2433" y="75"/>
                    </a:cubicBezTo>
                    <a:cubicBezTo>
                      <a:pt x="1031" y="418"/>
                      <a:pt x="1" y="1821"/>
                      <a:pt x="373" y="3252"/>
                    </a:cubicBezTo>
                    <a:cubicBezTo>
                      <a:pt x="646" y="4391"/>
                      <a:pt x="1718" y="4968"/>
                      <a:pt x="2851" y="4968"/>
                    </a:cubicBezTo>
                    <a:cubicBezTo>
                      <a:pt x="3141" y="4968"/>
                      <a:pt x="3436" y="4930"/>
                      <a:pt x="3721" y="4854"/>
                    </a:cubicBezTo>
                    <a:cubicBezTo>
                      <a:pt x="5152" y="4511"/>
                      <a:pt x="5839" y="3423"/>
                      <a:pt x="5467" y="1992"/>
                    </a:cubicBezTo>
                    <a:cubicBezTo>
                      <a:pt x="5247" y="819"/>
                      <a:pt x="4192" y="1"/>
                      <a:pt x="3033"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19"/>
              <p:cNvSpPr/>
              <p:nvPr/>
            </p:nvSpPr>
            <p:spPr>
              <a:xfrm>
                <a:off x="6182592" y="3962851"/>
                <a:ext cx="286645" cy="241550"/>
              </a:xfrm>
              <a:custGeom>
                <a:avLst/>
                <a:gdLst/>
                <a:ahLst/>
                <a:cxnLst/>
                <a:rect l="l" t="t" r="r" b="b"/>
                <a:pathLst>
                  <a:path w="5295" h="4462" extrusionOk="0">
                    <a:moveTo>
                      <a:pt x="3023" y="0"/>
                    </a:moveTo>
                    <a:cubicBezTo>
                      <a:pt x="2346" y="0"/>
                      <a:pt x="1619" y="276"/>
                      <a:pt x="1059" y="696"/>
                    </a:cubicBezTo>
                    <a:cubicBezTo>
                      <a:pt x="29" y="1497"/>
                      <a:pt x="0" y="2527"/>
                      <a:pt x="802" y="3558"/>
                    </a:cubicBezTo>
                    <a:cubicBezTo>
                      <a:pt x="1265" y="4153"/>
                      <a:pt x="1947" y="4461"/>
                      <a:pt x="2640" y="4461"/>
                    </a:cubicBezTo>
                    <a:cubicBezTo>
                      <a:pt x="3146" y="4461"/>
                      <a:pt x="3658" y="4297"/>
                      <a:pt x="4093" y="3958"/>
                    </a:cubicBezTo>
                    <a:cubicBezTo>
                      <a:pt x="5123" y="3157"/>
                      <a:pt x="5295" y="1697"/>
                      <a:pt x="4494" y="667"/>
                    </a:cubicBezTo>
                    <a:cubicBezTo>
                      <a:pt x="4127" y="196"/>
                      <a:pt x="3593" y="0"/>
                      <a:pt x="3023" y="0"/>
                    </a:cubicBezTo>
                    <a:close/>
                  </a:path>
                </a:pathLst>
              </a:custGeom>
              <a:solidFill>
                <a:srgbClr val="F9F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19"/>
              <p:cNvSpPr/>
              <p:nvPr/>
            </p:nvSpPr>
            <p:spPr>
              <a:xfrm>
                <a:off x="6314249" y="4106581"/>
                <a:ext cx="55867" cy="41088"/>
              </a:xfrm>
              <a:custGeom>
                <a:avLst/>
                <a:gdLst/>
                <a:ahLst/>
                <a:cxnLst/>
                <a:rect l="l" t="t" r="r" b="b"/>
                <a:pathLst>
                  <a:path w="1032" h="759" extrusionOk="0">
                    <a:moveTo>
                      <a:pt x="557" y="1"/>
                    </a:moveTo>
                    <a:cubicBezTo>
                      <a:pt x="525" y="1"/>
                      <a:pt x="493" y="5"/>
                      <a:pt x="459" y="15"/>
                    </a:cubicBezTo>
                    <a:cubicBezTo>
                      <a:pt x="201" y="101"/>
                      <a:pt x="30" y="330"/>
                      <a:pt x="1" y="616"/>
                    </a:cubicBezTo>
                    <a:cubicBezTo>
                      <a:pt x="21" y="714"/>
                      <a:pt x="147" y="758"/>
                      <a:pt x="317" y="758"/>
                    </a:cubicBezTo>
                    <a:cubicBezTo>
                      <a:pt x="395" y="758"/>
                      <a:pt x="483" y="749"/>
                      <a:pt x="573" y="731"/>
                    </a:cubicBezTo>
                    <a:cubicBezTo>
                      <a:pt x="831" y="645"/>
                      <a:pt x="1031" y="473"/>
                      <a:pt x="1003" y="359"/>
                    </a:cubicBezTo>
                    <a:cubicBezTo>
                      <a:pt x="977" y="258"/>
                      <a:pt x="796" y="1"/>
                      <a:pt x="557"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19"/>
              <p:cNvSpPr/>
              <p:nvPr/>
            </p:nvSpPr>
            <p:spPr>
              <a:xfrm>
                <a:off x="6345268" y="4059374"/>
                <a:ext cx="43416" cy="43416"/>
              </a:xfrm>
              <a:custGeom>
                <a:avLst/>
                <a:gdLst/>
                <a:ahLst/>
                <a:cxnLst/>
                <a:rect l="l" t="t" r="r" b="b"/>
                <a:pathLst>
                  <a:path w="802" h="802" extrusionOk="0">
                    <a:moveTo>
                      <a:pt x="487" y="0"/>
                    </a:moveTo>
                    <a:cubicBezTo>
                      <a:pt x="344" y="29"/>
                      <a:pt x="0" y="200"/>
                      <a:pt x="29" y="401"/>
                    </a:cubicBezTo>
                    <a:cubicBezTo>
                      <a:pt x="58" y="630"/>
                      <a:pt x="430" y="801"/>
                      <a:pt x="573" y="801"/>
                    </a:cubicBezTo>
                    <a:cubicBezTo>
                      <a:pt x="716" y="801"/>
                      <a:pt x="802" y="573"/>
                      <a:pt x="773" y="372"/>
                    </a:cubicBezTo>
                    <a:cubicBezTo>
                      <a:pt x="744" y="143"/>
                      <a:pt x="601" y="0"/>
                      <a:pt x="487" y="0"/>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19"/>
              <p:cNvSpPr/>
              <p:nvPr/>
            </p:nvSpPr>
            <p:spPr>
              <a:xfrm>
                <a:off x="6292595" y="4032144"/>
                <a:ext cx="55813" cy="44282"/>
              </a:xfrm>
              <a:custGeom>
                <a:avLst/>
                <a:gdLst/>
                <a:ahLst/>
                <a:cxnLst/>
                <a:rect l="l" t="t" r="r" b="b"/>
                <a:pathLst>
                  <a:path w="1031" h="818" extrusionOk="0">
                    <a:moveTo>
                      <a:pt x="735" y="1"/>
                    </a:moveTo>
                    <a:cubicBezTo>
                      <a:pt x="632" y="1"/>
                      <a:pt x="514" y="24"/>
                      <a:pt x="401" y="74"/>
                    </a:cubicBezTo>
                    <a:cubicBezTo>
                      <a:pt x="172" y="188"/>
                      <a:pt x="0" y="389"/>
                      <a:pt x="58" y="503"/>
                    </a:cubicBezTo>
                    <a:cubicBezTo>
                      <a:pt x="105" y="621"/>
                      <a:pt x="309" y="818"/>
                      <a:pt x="523" y="818"/>
                    </a:cubicBezTo>
                    <a:cubicBezTo>
                      <a:pt x="568" y="818"/>
                      <a:pt x="614" y="809"/>
                      <a:pt x="659" y="789"/>
                    </a:cubicBezTo>
                    <a:cubicBezTo>
                      <a:pt x="888" y="646"/>
                      <a:pt x="1031" y="360"/>
                      <a:pt x="1002" y="102"/>
                    </a:cubicBezTo>
                    <a:cubicBezTo>
                      <a:pt x="970" y="38"/>
                      <a:pt x="866" y="1"/>
                      <a:pt x="735"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19"/>
              <p:cNvSpPr/>
              <p:nvPr/>
            </p:nvSpPr>
            <p:spPr>
              <a:xfrm>
                <a:off x="6272456" y="4077943"/>
                <a:ext cx="43416" cy="46664"/>
              </a:xfrm>
              <a:custGeom>
                <a:avLst/>
                <a:gdLst/>
                <a:ahLst/>
                <a:cxnLst/>
                <a:rect l="l" t="t" r="r" b="b"/>
                <a:pathLst>
                  <a:path w="802" h="862" extrusionOk="0">
                    <a:moveTo>
                      <a:pt x="229" y="1"/>
                    </a:moveTo>
                    <a:cubicBezTo>
                      <a:pt x="86" y="29"/>
                      <a:pt x="0" y="230"/>
                      <a:pt x="29" y="458"/>
                    </a:cubicBezTo>
                    <a:cubicBezTo>
                      <a:pt x="56" y="673"/>
                      <a:pt x="158" y="862"/>
                      <a:pt x="288" y="862"/>
                    </a:cubicBezTo>
                    <a:cubicBezTo>
                      <a:pt x="297" y="862"/>
                      <a:pt x="306" y="861"/>
                      <a:pt x="315" y="859"/>
                    </a:cubicBezTo>
                    <a:cubicBezTo>
                      <a:pt x="458" y="831"/>
                      <a:pt x="802" y="659"/>
                      <a:pt x="773" y="430"/>
                    </a:cubicBezTo>
                    <a:cubicBezTo>
                      <a:pt x="744" y="201"/>
                      <a:pt x="372" y="1"/>
                      <a:pt x="229"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19"/>
              <p:cNvSpPr/>
              <p:nvPr/>
            </p:nvSpPr>
            <p:spPr>
              <a:xfrm>
                <a:off x="6323560" y="4038586"/>
                <a:ext cx="15537" cy="19272"/>
              </a:xfrm>
              <a:custGeom>
                <a:avLst/>
                <a:gdLst/>
                <a:ahLst/>
                <a:cxnLst/>
                <a:rect l="l" t="t" r="r" b="b"/>
                <a:pathLst>
                  <a:path w="287" h="356" extrusionOk="0">
                    <a:moveTo>
                      <a:pt x="166" y="1"/>
                    </a:moveTo>
                    <a:cubicBezTo>
                      <a:pt x="148" y="1"/>
                      <a:pt x="131" y="4"/>
                      <a:pt x="115" y="12"/>
                    </a:cubicBezTo>
                    <a:cubicBezTo>
                      <a:pt x="29" y="12"/>
                      <a:pt x="1" y="69"/>
                      <a:pt x="1" y="127"/>
                    </a:cubicBezTo>
                    <a:cubicBezTo>
                      <a:pt x="1" y="184"/>
                      <a:pt x="144" y="356"/>
                      <a:pt x="201" y="356"/>
                    </a:cubicBezTo>
                    <a:cubicBezTo>
                      <a:pt x="287" y="327"/>
                      <a:pt x="287" y="127"/>
                      <a:pt x="287" y="69"/>
                    </a:cubicBezTo>
                    <a:cubicBezTo>
                      <a:pt x="266" y="27"/>
                      <a:pt x="214" y="1"/>
                      <a:pt x="166" y="1"/>
                    </a:cubicBezTo>
                    <a:close/>
                  </a:path>
                </a:pathLst>
              </a:custGeom>
              <a:solidFill>
                <a:srgbClr val="F9F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19"/>
              <p:cNvSpPr/>
              <p:nvPr/>
            </p:nvSpPr>
            <p:spPr>
              <a:xfrm>
                <a:off x="5689905" y="3718484"/>
                <a:ext cx="695689" cy="319234"/>
              </a:xfrm>
              <a:custGeom>
                <a:avLst/>
                <a:gdLst/>
                <a:ahLst/>
                <a:cxnLst/>
                <a:rect l="l" t="t" r="r" b="b"/>
                <a:pathLst>
                  <a:path w="12851" h="5897" extrusionOk="0">
                    <a:moveTo>
                      <a:pt x="11477" y="1"/>
                    </a:moveTo>
                    <a:lnTo>
                      <a:pt x="4751" y="344"/>
                    </a:lnTo>
                    <a:lnTo>
                      <a:pt x="0" y="4666"/>
                    </a:lnTo>
                    <a:lnTo>
                      <a:pt x="344" y="5896"/>
                    </a:lnTo>
                    <a:cubicBezTo>
                      <a:pt x="888" y="4694"/>
                      <a:pt x="3263" y="1918"/>
                      <a:pt x="6297" y="1203"/>
                    </a:cubicBezTo>
                    <a:cubicBezTo>
                      <a:pt x="8085" y="845"/>
                      <a:pt x="9914" y="666"/>
                      <a:pt x="11749" y="666"/>
                    </a:cubicBezTo>
                    <a:cubicBezTo>
                      <a:pt x="12116" y="666"/>
                      <a:pt x="12483" y="673"/>
                      <a:pt x="12850" y="688"/>
                    </a:cubicBezTo>
                    <a:lnTo>
                      <a:pt x="11477" y="1"/>
                    </a:ln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19"/>
              <p:cNvSpPr/>
              <p:nvPr/>
            </p:nvSpPr>
            <p:spPr>
              <a:xfrm>
                <a:off x="5547367" y="3000377"/>
                <a:ext cx="827399" cy="606041"/>
              </a:xfrm>
              <a:custGeom>
                <a:avLst/>
                <a:gdLst/>
                <a:ahLst/>
                <a:cxnLst/>
                <a:rect l="l" t="t" r="r" b="b"/>
                <a:pathLst>
                  <a:path w="15284" h="11195" extrusionOk="0">
                    <a:moveTo>
                      <a:pt x="10668" y="1"/>
                    </a:moveTo>
                    <a:cubicBezTo>
                      <a:pt x="9345" y="1"/>
                      <a:pt x="7814" y="294"/>
                      <a:pt x="6268" y="902"/>
                    </a:cubicBezTo>
                    <a:cubicBezTo>
                      <a:pt x="2519" y="2362"/>
                      <a:pt x="0" y="8572"/>
                      <a:pt x="773" y="10547"/>
                    </a:cubicBezTo>
                    <a:cubicBezTo>
                      <a:pt x="953" y="11006"/>
                      <a:pt x="1293" y="11195"/>
                      <a:pt x="1758" y="11195"/>
                    </a:cubicBezTo>
                    <a:cubicBezTo>
                      <a:pt x="3291" y="11195"/>
                      <a:pt x="6173" y="9142"/>
                      <a:pt x="9073" y="8000"/>
                    </a:cubicBezTo>
                    <a:cubicBezTo>
                      <a:pt x="12851" y="6512"/>
                      <a:pt x="15283" y="3736"/>
                      <a:pt x="14510" y="1761"/>
                    </a:cubicBezTo>
                    <a:cubicBezTo>
                      <a:pt x="14054" y="611"/>
                      <a:pt x="12578" y="1"/>
                      <a:pt x="10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19"/>
              <p:cNvSpPr/>
              <p:nvPr/>
            </p:nvSpPr>
            <p:spPr>
              <a:xfrm>
                <a:off x="5424966" y="3011259"/>
                <a:ext cx="1361874" cy="1348719"/>
              </a:xfrm>
              <a:custGeom>
                <a:avLst/>
                <a:gdLst/>
                <a:ahLst/>
                <a:cxnLst/>
                <a:rect l="l" t="t" r="r" b="b"/>
                <a:pathLst>
                  <a:path w="25157" h="24914" extrusionOk="0">
                    <a:moveTo>
                      <a:pt x="14504" y="1"/>
                    </a:moveTo>
                    <a:cubicBezTo>
                      <a:pt x="12347" y="1"/>
                      <a:pt x="8425" y="1004"/>
                      <a:pt x="7613" y="5137"/>
                    </a:cubicBezTo>
                    <a:lnTo>
                      <a:pt x="7585" y="5137"/>
                    </a:lnTo>
                    <a:cubicBezTo>
                      <a:pt x="7585" y="5137"/>
                      <a:pt x="1317" y="7370"/>
                      <a:pt x="2748" y="16871"/>
                    </a:cubicBezTo>
                    <a:cubicBezTo>
                      <a:pt x="2805" y="16871"/>
                      <a:pt x="1" y="20277"/>
                      <a:pt x="4894" y="24913"/>
                    </a:cubicBezTo>
                    <a:cubicBezTo>
                      <a:pt x="4894" y="24913"/>
                      <a:pt x="2147" y="19705"/>
                      <a:pt x="7756" y="15240"/>
                    </a:cubicBezTo>
                    <a:cubicBezTo>
                      <a:pt x="9624" y="13763"/>
                      <a:pt x="11237" y="13390"/>
                      <a:pt x="12715" y="13390"/>
                    </a:cubicBezTo>
                    <a:cubicBezTo>
                      <a:pt x="14225" y="13390"/>
                      <a:pt x="15594" y="13780"/>
                      <a:pt x="16947" y="13780"/>
                    </a:cubicBezTo>
                    <a:cubicBezTo>
                      <a:pt x="18248" y="13780"/>
                      <a:pt x="19536" y="13419"/>
                      <a:pt x="20921" y="12006"/>
                    </a:cubicBezTo>
                    <a:cubicBezTo>
                      <a:pt x="25157" y="7685"/>
                      <a:pt x="23039" y="5595"/>
                      <a:pt x="21293" y="5481"/>
                    </a:cubicBezTo>
                    <a:cubicBezTo>
                      <a:pt x="21293" y="5481"/>
                      <a:pt x="22205" y="1976"/>
                      <a:pt x="18917" y="1976"/>
                    </a:cubicBezTo>
                    <a:cubicBezTo>
                      <a:pt x="18567" y="1976"/>
                      <a:pt x="18168" y="2015"/>
                      <a:pt x="17716" y="2104"/>
                    </a:cubicBezTo>
                    <a:cubicBezTo>
                      <a:pt x="17716" y="2104"/>
                      <a:pt x="18374" y="616"/>
                      <a:pt x="15398" y="72"/>
                    </a:cubicBezTo>
                    <a:cubicBezTo>
                      <a:pt x="15161" y="28"/>
                      <a:pt x="14856" y="1"/>
                      <a:pt x="145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19"/>
              <p:cNvSpPr/>
              <p:nvPr/>
            </p:nvSpPr>
            <p:spPr>
              <a:xfrm>
                <a:off x="5916083" y="3137286"/>
                <a:ext cx="416840" cy="139506"/>
              </a:xfrm>
              <a:custGeom>
                <a:avLst/>
                <a:gdLst/>
                <a:ahLst/>
                <a:cxnLst/>
                <a:rect l="l" t="t" r="r" b="b"/>
                <a:pathLst>
                  <a:path w="7700" h="2577" extrusionOk="0">
                    <a:moveTo>
                      <a:pt x="7293" y="0"/>
                    </a:moveTo>
                    <a:cubicBezTo>
                      <a:pt x="6742" y="0"/>
                      <a:pt x="5591" y="207"/>
                      <a:pt x="4151" y="520"/>
                    </a:cubicBezTo>
                    <a:cubicBezTo>
                      <a:pt x="2176" y="978"/>
                      <a:pt x="1" y="2351"/>
                      <a:pt x="87" y="2552"/>
                    </a:cubicBezTo>
                    <a:cubicBezTo>
                      <a:pt x="91" y="2569"/>
                      <a:pt x="116" y="2577"/>
                      <a:pt x="160" y="2577"/>
                    </a:cubicBezTo>
                    <a:cubicBezTo>
                      <a:pt x="708" y="2577"/>
                      <a:pt x="4127" y="1341"/>
                      <a:pt x="4551" y="1235"/>
                    </a:cubicBezTo>
                    <a:cubicBezTo>
                      <a:pt x="4981" y="1121"/>
                      <a:pt x="7699" y="320"/>
                      <a:pt x="7642" y="91"/>
                    </a:cubicBezTo>
                    <a:cubicBezTo>
                      <a:pt x="7619" y="29"/>
                      <a:pt x="7497" y="0"/>
                      <a:pt x="7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19"/>
              <p:cNvSpPr/>
              <p:nvPr/>
            </p:nvSpPr>
            <p:spPr>
              <a:xfrm>
                <a:off x="5616227" y="3344624"/>
                <a:ext cx="899507" cy="541621"/>
              </a:xfrm>
              <a:custGeom>
                <a:avLst/>
                <a:gdLst/>
                <a:ahLst/>
                <a:cxnLst/>
                <a:rect l="l" t="t" r="r" b="b"/>
                <a:pathLst>
                  <a:path w="16616" h="10005" extrusionOk="0">
                    <a:moveTo>
                      <a:pt x="16501" y="1"/>
                    </a:moveTo>
                    <a:cubicBezTo>
                      <a:pt x="15958" y="1"/>
                      <a:pt x="8036" y="3131"/>
                      <a:pt x="6341" y="4131"/>
                    </a:cubicBezTo>
                    <a:cubicBezTo>
                      <a:pt x="1" y="7952"/>
                      <a:pt x="196" y="10005"/>
                      <a:pt x="371" y="10005"/>
                    </a:cubicBezTo>
                    <a:cubicBezTo>
                      <a:pt x="377" y="10005"/>
                      <a:pt x="383" y="10002"/>
                      <a:pt x="388" y="9998"/>
                    </a:cubicBezTo>
                    <a:cubicBezTo>
                      <a:pt x="5626" y="5361"/>
                      <a:pt x="7343" y="4875"/>
                      <a:pt x="7772" y="4675"/>
                    </a:cubicBezTo>
                    <a:cubicBezTo>
                      <a:pt x="8173" y="4503"/>
                      <a:pt x="16615" y="210"/>
                      <a:pt x="16530" y="10"/>
                    </a:cubicBezTo>
                    <a:cubicBezTo>
                      <a:pt x="16527" y="4"/>
                      <a:pt x="16517" y="1"/>
                      <a:pt x="16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19"/>
              <p:cNvSpPr/>
              <p:nvPr/>
            </p:nvSpPr>
            <p:spPr>
              <a:xfrm>
                <a:off x="6199049" y="3405527"/>
                <a:ext cx="431348" cy="215187"/>
              </a:xfrm>
              <a:custGeom>
                <a:avLst/>
                <a:gdLst/>
                <a:ahLst/>
                <a:cxnLst/>
                <a:rect l="l" t="t" r="r" b="b"/>
                <a:pathLst>
                  <a:path w="7968" h="3975" extrusionOk="0">
                    <a:moveTo>
                      <a:pt x="6562" y="170"/>
                    </a:moveTo>
                    <a:cubicBezTo>
                      <a:pt x="5935" y="170"/>
                      <a:pt x="237" y="2253"/>
                      <a:pt x="97" y="3263"/>
                    </a:cubicBezTo>
                    <a:cubicBezTo>
                      <a:pt x="0" y="3827"/>
                      <a:pt x="1764" y="3974"/>
                      <a:pt x="3400" y="3974"/>
                    </a:cubicBezTo>
                    <a:cubicBezTo>
                      <a:pt x="4670" y="3974"/>
                      <a:pt x="5862" y="3886"/>
                      <a:pt x="6050" y="3836"/>
                    </a:cubicBezTo>
                    <a:cubicBezTo>
                      <a:pt x="6880" y="3664"/>
                      <a:pt x="7653" y="2033"/>
                      <a:pt x="7824" y="1031"/>
                    </a:cubicBezTo>
                    <a:cubicBezTo>
                      <a:pt x="7967" y="1"/>
                      <a:pt x="7023" y="230"/>
                      <a:pt x="6594" y="173"/>
                    </a:cubicBezTo>
                    <a:cubicBezTo>
                      <a:pt x="6585" y="171"/>
                      <a:pt x="6575" y="170"/>
                      <a:pt x="6562" y="170"/>
                    </a:cubicBezTo>
                    <a:close/>
                  </a:path>
                </a:pathLst>
              </a:custGeom>
              <a:solidFill>
                <a:srgbClr val="FFFFFF">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19"/>
              <p:cNvSpPr/>
              <p:nvPr/>
            </p:nvSpPr>
            <p:spPr>
              <a:xfrm>
                <a:off x="6102038" y="3163271"/>
                <a:ext cx="427667" cy="197376"/>
              </a:xfrm>
              <a:custGeom>
                <a:avLst/>
                <a:gdLst/>
                <a:ahLst/>
                <a:cxnLst/>
                <a:rect l="l" t="t" r="r" b="b"/>
                <a:pathLst>
                  <a:path w="7900" h="3646" extrusionOk="0">
                    <a:moveTo>
                      <a:pt x="6417" y="1"/>
                    </a:moveTo>
                    <a:cubicBezTo>
                      <a:pt x="6265" y="1"/>
                      <a:pt x="6108" y="22"/>
                      <a:pt x="5953" y="68"/>
                    </a:cubicBezTo>
                    <a:cubicBezTo>
                      <a:pt x="5152" y="269"/>
                      <a:pt x="0" y="2787"/>
                      <a:pt x="172" y="3474"/>
                    </a:cubicBezTo>
                    <a:cubicBezTo>
                      <a:pt x="209" y="3595"/>
                      <a:pt x="425" y="3646"/>
                      <a:pt x="757" y="3646"/>
                    </a:cubicBezTo>
                    <a:cubicBezTo>
                      <a:pt x="2228" y="3646"/>
                      <a:pt x="5981" y="2659"/>
                      <a:pt x="6611" y="2472"/>
                    </a:cubicBezTo>
                    <a:cubicBezTo>
                      <a:pt x="7413" y="2272"/>
                      <a:pt x="7899" y="1528"/>
                      <a:pt x="7699" y="870"/>
                    </a:cubicBezTo>
                    <a:cubicBezTo>
                      <a:pt x="7562" y="344"/>
                      <a:pt x="7022" y="1"/>
                      <a:pt x="6417" y="1"/>
                    </a:cubicBezTo>
                    <a:close/>
                  </a:path>
                </a:pathLst>
              </a:custGeom>
              <a:solidFill>
                <a:srgbClr val="FFFFFF">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119"/>
            <p:cNvSpPr/>
            <p:nvPr/>
          </p:nvSpPr>
          <p:spPr>
            <a:xfrm>
              <a:off x="1294225" y="1395401"/>
              <a:ext cx="394779" cy="117421"/>
            </a:xfrm>
            <a:custGeom>
              <a:avLst/>
              <a:gdLst/>
              <a:ahLst/>
              <a:cxnLst/>
              <a:rect l="l" t="t" r="r" b="b"/>
              <a:pathLst>
                <a:path w="3893" h="1158" extrusionOk="0">
                  <a:moveTo>
                    <a:pt x="3069" y="1"/>
                  </a:moveTo>
                  <a:cubicBezTo>
                    <a:pt x="3038" y="1"/>
                    <a:pt x="3008" y="2"/>
                    <a:pt x="2976" y="4"/>
                  </a:cubicBezTo>
                  <a:cubicBezTo>
                    <a:pt x="1345" y="90"/>
                    <a:pt x="0" y="805"/>
                    <a:pt x="29" y="1063"/>
                  </a:cubicBezTo>
                  <a:cubicBezTo>
                    <a:pt x="29" y="1132"/>
                    <a:pt x="212" y="1158"/>
                    <a:pt x="489" y="1158"/>
                  </a:cubicBezTo>
                  <a:cubicBezTo>
                    <a:pt x="1239" y="1158"/>
                    <a:pt x="2678" y="969"/>
                    <a:pt x="3034" y="948"/>
                  </a:cubicBezTo>
                  <a:cubicBezTo>
                    <a:pt x="3520" y="920"/>
                    <a:pt x="3892" y="691"/>
                    <a:pt x="3892" y="433"/>
                  </a:cubicBezTo>
                  <a:cubicBezTo>
                    <a:pt x="3865" y="192"/>
                    <a:pt x="3513" y="1"/>
                    <a:pt x="3069" y="1"/>
                  </a:cubicBezTo>
                  <a:close/>
                </a:path>
              </a:pathLst>
            </a:custGeom>
            <a:solidFill>
              <a:srgbClr val="FFFFFF">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119"/>
          <p:cNvGrpSpPr/>
          <p:nvPr/>
        </p:nvGrpSpPr>
        <p:grpSpPr>
          <a:xfrm>
            <a:off x="5959287" y="3213395"/>
            <a:ext cx="1478941" cy="1153030"/>
            <a:chOff x="2420450" y="683425"/>
            <a:chExt cx="5875809" cy="4580969"/>
          </a:xfrm>
        </p:grpSpPr>
        <p:sp>
          <p:nvSpPr>
            <p:cNvPr id="4373" name="Google Shape;4373;p119"/>
            <p:cNvSpPr/>
            <p:nvPr/>
          </p:nvSpPr>
          <p:spPr>
            <a:xfrm>
              <a:off x="5838012" y="1510833"/>
              <a:ext cx="769875" cy="1329651"/>
            </a:xfrm>
            <a:custGeom>
              <a:avLst/>
              <a:gdLst/>
              <a:ahLst/>
              <a:cxnLst/>
              <a:rect l="l" t="t" r="r" b="b"/>
              <a:pathLst>
                <a:path w="6812" h="11765" extrusionOk="0">
                  <a:moveTo>
                    <a:pt x="4677" y="1"/>
                  </a:moveTo>
                  <a:cubicBezTo>
                    <a:pt x="4653" y="1"/>
                    <a:pt x="4616" y="21"/>
                    <a:pt x="4637" y="41"/>
                  </a:cubicBezTo>
                  <a:cubicBezTo>
                    <a:pt x="5037" y="1158"/>
                    <a:pt x="5295" y="2331"/>
                    <a:pt x="5409" y="3533"/>
                  </a:cubicBezTo>
                  <a:cubicBezTo>
                    <a:pt x="5309" y="3519"/>
                    <a:pt x="5209" y="3511"/>
                    <a:pt x="5112" y="3511"/>
                  </a:cubicBezTo>
                  <a:cubicBezTo>
                    <a:pt x="5016" y="3511"/>
                    <a:pt x="4923" y="3519"/>
                    <a:pt x="4837" y="3533"/>
                  </a:cubicBezTo>
                  <a:cubicBezTo>
                    <a:pt x="4007" y="3132"/>
                    <a:pt x="3377" y="2703"/>
                    <a:pt x="2433" y="2674"/>
                  </a:cubicBezTo>
                  <a:cubicBezTo>
                    <a:pt x="2352" y="2671"/>
                    <a:pt x="2271" y="2670"/>
                    <a:pt x="2191" y="2670"/>
                  </a:cubicBezTo>
                  <a:cubicBezTo>
                    <a:pt x="1475" y="2670"/>
                    <a:pt x="781" y="2783"/>
                    <a:pt x="86" y="2989"/>
                  </a:cubicBezTo>
                  <a:cubicBezTo>
                    <a:pt x="0" y="3018"/>
                    <a:pt x="29" y="3161"/>
                    <a:pt x="86" y="3190"/>
                  </a:cubicBezTo>
                  <a:cubicBezTo>
                    <a:pt x="830" y="3562"/>
                    <a:pt x="1631" y="3791"/>
                    <a:pt x="2461" y="3791"/>
                  </a:cubicBezTo>
                  <a:cubicBezTo>
                    <a:pt x="3103" y="3791"/>
                    <a:pt x="3719" y="3616"/>
                    <a:pt x="4333" y="3616"/>
                  </a:cubicBezTo>
                  <a:cubicBezTo>
                    <a:pt x="4377" y="3616"/>
                    <a:pt x="4421" y="3617"/>
                    <a:pt x="4465" y="3619"/>
                  </a:cubicBezTo>
                  <a:cubicBezTo>
                    <a:pt x="4465" y="3619"/>
                    <a:pt x="4465" y="3619"/>
                    <a:pt x="4465" y="3647"/>
                  </a:cubicBezTo>
                  <a:lnTo>
                    <a:pt x="4408" y="3705"/>
                  </a:lnTo>
                  <a:cubicBezTo>
                    <a:pt x="4207" y="3791"/>
                    <a:pt x="3978" y="3934"/>
                    <a:pt x="3807" y="4077"/>
                  </a:cubicBezTo>
                  <a:lnTo>
                    <a:pt x="3749" y="4077"/>
                  </a:lnTo>
                  <a:cubicBezTo>
                    <a:pt x="2977" y="4220"/>
                    <a:pt x="2261" y="4563"/>
                    <a:pt x="1660" y="5050"/>
                  </a:cubicBezTo>
                  <a:cubicBezTo>
                    <a:pt x="1030" y="5536"/>
                    <a:pt x="544" y="6223"/>
                    <a:pt x="286" y="7025"/>
                  </a:cubicBezTo>
                  <a:cubicBezTo>
                    <a:pt x="262" y="7074"/>
                    <a:pt x="322" y="7145"/>
                    <a:pt x="395" y="7145"/>
                  </a:cubicBezTo>
                  <a:cubicBezTo>
                    <a:pt x="406" y="7145"/>
                    <a:pt x="418" y="7143"/>
                    <a:pt x="429" y="7139"/>
                  </a:cubicBezTo>
                  <a:cubicBezTo>
                    <a:pt x="1775" y="6595"/>
                    <a:pt x="3263" y="5622"/>
                    <a:pt x="3807" y="4191"/>
                  </a:cubicBezTo>
                  <a:cubicBezTo>
                    <a:pt x="3921" y="4105"/>
                    <a:pt x="4036" y="4019"/>
                    <a:pt x="4179" y="3962"/>
                  </a:cubicBezTo>
                  <a:lnTo>
                    <a:pt x="4179" y="3962"/>
                  </a:lnTo>
                  <a:cubicBezTo>
                    <a:pt x="3349" y="5050"/>
                    <a:pt x="3148" y="6624"/>
                    <a:pt x="3062" y="7912"/>
                  </a:cubicBezTo>
                  <a:cubicBezTo>
                    <a:pt x="3034" y="7998"/>
                    <a:pt x="3091" y="8026"/>
                    <a:pt x="3148" y="8055"/>
                  </a:cubicBezTo>
                  <a:cubicBezTo>
                    <a:pt x="3159" y="8055"/>
                    <a:pt x="3170" y="8056"/>
                    <a:pt x="3181" y="8056"/>
                  </a:cubicBezTo>
                  <a:cubicBezTo>
                    <a:pt x="3797" y="8056"/>
                    <a:pt x="4326" y="7274"/>
                    <a:pt x="4579" y="6796"/>
                  </a:cubicBezTo>
                  <a:cubicBezTo>
                    <a:pt x="5066" y="5966"/>
                    <a:pt x="4951" y="4706"/>
                    <a:pt x="4637" y="3791"/>
                  </a:cubicBezTo>
                  <a:cubicBezTo>
                    <a:pt x="4819" y="3770"/>
                    <a:pt x="5001" y="3750"/>
                    <a:pt x="5193" y="3750"/>
                  </a:cubicBezTo>
                  <a:cubicBezTo>
                    <a:pt x="5273" y="3750"/>
                    <a:pt x="5354" y="3754"/>
                    <a:pt x="5438" y="3762"/>
                  </a:cubicBezTo>
                  <a:cubicBezTo>
                    <a:pt x="5610" y="5679"/>
                    <a:pt x="5667" y="9772"/>
                    <a:pt x="6039" y="11661"/>
                  </a:cubicBezTo>
                  <a:cubicBezTo>
                    <a:pt x="6051" y="11733"/>
                    <a:pt x="6153" y="11764"/>
                    <a:pt x="6270" y="11764"/>
                  </a:cubicBezTo>
                  <a:cubicBezTo>
                    <a:pt x="6433" y="11764"/>
                    <a:pt x="6623" y="11703"/>
                    <a:pt x="6640" y="11604"/>
                  </a:cubicBezTo>
                  <a:cubicBezTo>
                    <a:pt x="6812" y="8427"/>
                    <a:pt x="6153" y="2903"/>
                    <a:pt x="4694" y="13"/>
                  </a:cubicBezTo>
                  <a:cubicBezTo>
                    <a:pt x="4694" y="4"/>
                    <a:pt x="4686" y="1"/>
                    <a:pt x="46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19"/>
            <p:cNvSpPr/>
            <p:nvPr/>
          </p:nvSpPr>
          <p:spPr>
            <a:xfrm>
              <a:off x="2943160" y="1537618"/>
              <a:ext cx="986530" cy="1040213"/>
            </a:xfrm>
            <a:custGeom>
              <a:avLst/>
              <a:gdLst/>
              <a:ahLst/>
              <a:cxnLst/>
              <a:rect l="l" t="t" r="r" b="b"/>
              <a:pathLst>
                <a:path w="8729" h="9204" extrusionOk="0">
                  <a:moveTo>
                    <a:pt x="2989" y="1"/>
                  </a:moveTo>
                  <a:cubicBezTo>
                    <a:pt x="2964" y="1"/>
                    <a:pt x="2948" y="27"/>
                    <a:pt x="2948" y="119"/>
                  </a:cubicBezTo>
                  <a:cubicBezTo>
                    <a:pt x="2919" y="806"/>
                    <a:pt x="3062" y="1493"/>
                    <a:pt x="3291" y="2123"/>
                  </a:cubicBezTo>
                  <a:cubicBezTo>
                    <a:pt x="3434" y="2495"/>
                    <a:pt x="3663" y="3124"/>
                    <a:pt x="4150" y="3124"/>
                  </a:cubicBezTo>
                  <a:cubicBezTo>
                    <a:pt x="4150" y="3124"/>
                    <a:pt x="4178" y="3840"/>
                    <a:pt x="4207" y="4212"/>
                  </a:cubicBezTo>
                  <a:cubicBezTo>
                    <a:pt x="3835" y="3525"/>
                    <a:pt x="3091" y="2838"/>
                    <a:pt x="2347" y="2809"/>
                  </a:cubicBezTo>
                  <a:cubicBezTo>
                    <a:pt x="2290" y="2809"/>
                    <a:pt x="2261" y="2895"/>
                    <a:pt x="2261" y="2953"/>
                  </a:cubicBezTo>
                  <a:cubicBezTo>
                    <a:pt x="2375" y="3325"/>
                    <a:pt x="2576" y="3697"/>
                    <a:pt x="2833" y="3983"/>
                  </a:cubicBezTo>
                  <a:lnTo>
                    <a:pt x="2547" y="3954"/>
                  </a:lnTo>
                  <a:cubicBezTo>
                    <a:pt x="2155" y="3900"/>
                    <a:pt x="1770" y="3872"/>
                    <a:pt x="1385" y="3872"/>
                  </a:cubicBezTo>
                  <a:cubicBezTo>
                    <a:pt x="954" y="3872"/>
                    <a:pt x="524" y="3907"/>
                    <a:pt x="86" y="3983"/>
                  </a:cubicBezTo>
                  <a:cubicBezTo>
                    <a:pt x="29" y="4011"/>
                    <a:pt x="0" y="4097"/>
                    <a:pt x="29" y="4155"/>
                  </a:cubicBezTo>
                  <a:cubicBezTo>
                    <a:pt x="458" y="4870"/>
                    <a:pt x="1231" y="5328"/>
                    <a:pt x="2089" y="5357"/>
                  </a:cubicBezTo>
                  <a:cubicBezTo>
                    <a:pt x="2161" y="5363"/>
                    <a:pt x="2236" y="5366"/>
                    <a:pt x="2315" y="5366"/>
                  </a:cubicBezTo>
                  <a:cubicBezTo>
                    <a:pt x="2964" y="5366"/>
                    <a:pt x="3827" y="5151"/>
                    <a:pt x="4236" y="4641"/>
                  </a:cubicBezTo>
                  <a:lnTo>
                    <a:pt x="4236" y="4698"/>
                  </a:lnTo>
                  <a:cubicBezTo>
                    <a:pt x="4178" y="4756"/>
                    <a:pt x="4207" y="4841"/>
                    <a:pt x="4264" y="4899"/>
                  </a:cubicBezTo>
                  <a:cubicBezTo>
                    <a:pt x="4293" y="5271"/>
                    <a:pt x="4350" y="5643"/>
                    <a:pt x="4436" y="6015"/>
                  </a:cubicBezTo>
                  <a:cubicBezTo>
                    <a:pt x="4436" y="6072"/>
                    <a:pt x="4465" y="6101"/>
                    <a:pt x="4493" y="6158"/>
                  </a:cubicBezTo>
                  <a:cubicBezTo>
                    <a:pt x="4247" y="5933"/>
                    <a:pt x="3995" y="5839"/>
                    <a:pt x="3744" y="5839"/>
                  </a:cubicBezTo>
                  <a:cubicBezTo>
                    <a:pt x="2687" y="5839"/>
                    <a:pt x="1654" y="7524"/>
                    <a:pt x="1145" y="8218"/>
                  </a:cubicBezTo>
                  <a:cubicBezTo>
                    <a:pt x="1100" y="8308"/>
                    <a:pt x="1178" y="8380"/>
                    <a:pt x="1241" y="8380"/>
                  </a:cubicBezTo>
                  <a:cubicBezTo>
                    <a:pt x="1259" y="8380"/>
                    <a:pt x="1275" y="8374"/>
                    <a:pt x="1288" y="8362"/>
                  </a:cubicBezTo>
                  <a:cubicBezTo>
                    <a:pt x="1860" y="7875"/>
                    <a:pt x="2519" y="7474"/>
                    <a:pt x="3205" y="7217"/>
                  </a:cubicBezTo>
                  <a:cubicBezTo>
                    <a:pt x="3692" y="7045"/>
                    <a:pt x="4121" y="6759"/>
                    <a:pt x="4493" y="6415"/>
                  </a:cubicBezTo>
                  <a:cubicBezTo>
                    <a:pt x="4865" y="7560"/>
                    <a:pt x="5638" y="8562"/>
                    <a:pt x="6697" y="9192"/>
                  </a:cubicBezTo>
                  <a:cubicBezTo>
                    <a:pt x="6705" y="9200"/>
                    <a:pt x="6713" y="9203"/>
                    <a:pt x="6719" y="9203"/>
                  </a:cubicBezTo>
                  <a:cubicBezTo>
                    <a:pt x="6761" y="9203"/>
                    <a:pt x="6775" y="9073"/>
                    <a:pt x="6726" y="9048"/>
                  </a:cubicBezTo>
                  <a:cubicBezTo>
                    <a:pt x="6096" y="8476"/>
                    <a:pt x="5524" y="7818"/>
                    <a:pt x="5037" y="7074"/>
                  </a:cubicBezTo>
                  <a:cubicBezTo>
                    <a:pt x="4951" y="6931"/>
                    <a:pt x="4894" y="6788"/>
                    <a:pt x="4808" y="6616"/>
                  </a:cubicBezTo>
                  <a:lnTo>
                    <a:pt x="4808" y="6616"/>
                  </a:lnTo>
                  <a:cubicBezTo>
                    <a:pt x="5076" y="6683"/>
                    <a:pt x="5354" y="6711"/>
                    <a:pt x="5631" y="6711"/>
                  </a:cubicBezTo>
                  <a:cubicBezTo>
                    <a:pt x="5826" y="6711"/>
                    <a:pt x="6021" y="6697"/>
                    <a:pt x="6210" y="6673"/>
                  </a:cubicBezTo>
                  <a:cubicBezTo>
                    <a:pt x="7012" y="6644"/>
                    <a:pt x="7784" y="6501"/>
                    <a:pt x="8557" y="6473"/>
                  </a:cubicBezTo>
                  <a:cubicBezTo>
                    <a:pt x="8672" y="6473"/>
                    <a:pt x="8729" y="6358"/>
                    <a:pt x="8643" y="6272"/>
                  </a:cubicBezTo>
                  <a:cubicBezTo>
                    <a:pt x="8025" y="5721"/>
                    <a:pt x="7114" y="5326"/>
                    <a:pt x="6258" y="5326"/>
                  </a:cubicBezTo>
                  <a:cubicBezTo>
                    <a:pt x="5647" y="5326"/>
                    <a:pt x="5065" y="5526"/>
                    <a:pt x="4636" y="6015"/>
                  </a:cubicBezTo>
                  <a:cubicBezTo>
                    <a:pt x="4608" y="5872"/>
                    <a:pt x="4579" y="5729"/>
                    <a:pt x="4550" y="5585"/>
                  </a:cubicBezTo>
                  <a:cubicBezTo>
                    <a:pt x="4493" y="5357"/>
                    <a:pt x="4436" y="5128"/>
                    <a:pt x="4407" y="4870"/>
                  </a:cubicBezTo>
                  <a:cubicBezTo>
                    <a:pt x="5037" y="4670"/>
                    <a:pt x="5695" y="4498"/>
                    <a:pt x="6353" y="4383"/>
                  </a:cubicBezTo>
                  <a:cubicBezTo>
                    <a:pt x="7040" y="4212"/>
                    <a:pt x="7670" y="3868"/>
                    <a:pt x="8185" y="3410"/>
                  </a:cubicBezTo>
                  <a:cubicBezTo>
                    <a:pt x="8271" y="3353"/>
                    <a:pt x="8214" y="3210"/>
                    <a:pt x="8099" y="3210"/>
                  </a:cubicBezTo>
                  <a:cubicBezTo>
                    <a:pt x="7040" y="3296"/>
                    <a:pt x="4779" y="3210"/>
                    <a:pt x="4350" y="4527"/>
                  </a:cubicBezTo>
                  <a:cubicBezTo>
                    <a:pt x="4293" y="4069"/>
                    <a:pt x="4264" y="3124"/>
                    <a:pt x="4264" y="3096"/>
                  </a:cubicBezTo>
                  <a:cubicBezTo>
                    <a:pt x="4579" y="1951"/>
                    <a:pt x="4236" y="520"/>
                    <a:pt x="3062" y="33"/>
                  </a:cubicBezTo>
                  <a:cubicBezTo>
                    <a:pt x="3036" y="20"/>
                    <a:pt x="3009" y="1"/>
                    <a:pt x="29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19"/>
            <p:cNvSpPr/>
            <p:nvPr/>
          </p:nvSpPr>
          <p:spPr>
            <a:xfrm>
              <a:off x="4013670" y="683425"/>
              <a:ext cx="1847045" cy="3170480"/>
            </a:xfrm>
            <a:custGeom>
              <a:avLst/>
              <a:gdLst/>
              <a:ahLst/>
              <a:cxnLst/>
              <a:rect l="l" t="t" r="r" b="b"/>
              <a:pathLst>
                <a:path w="16343" h="28053" extrusionOk="0">
                  <a:moveTo>
                    <a:pt x="2959" y="0"/>
                  </a:moveTo>
                  <a:cubicBezTo>
                    <a:pt x="2920" y="0"/>
                    <a:pt x="2877" y="22"/>
                    <a:pt x="2863" y="65"/>
                  </a:cubicBezTo>
                  <a:cubicBezTo>
                    <a:pt x="2777" y="809"/>
                    <a:pt x="2863" y="1553"/>
                    <a:pt x="3149" y="2268"/>
                  </a:cubicBezTo>
                  <a:cubicBezTo>
                    <a:pt x="2629" y="1826"/>
                    <a:pt x="1968" y="1573"/>
                    <a:pt x="1294" y="1573"/>
                  </a:cubicBezTo>
                  <a:cubicBezTo>
                    <a:pt x="1226" y="1573"/>
                    <a:pt x="1157" y="1576"/>
                    <a:pt x="1089" y="1581"/>
                  </a:cubicBezTo>
                  <a:cubicBezTo>
                    <a:pt x="1003" y="1581"/>
                    <a:pt x="945" y="1696"/>
                    <a:pt x="1003" y="1782"/>
                  </a:cubicBezTo>
                  <a:cubicBezTo>
                    <a:pt x="1562" y="2244"/>
                    <a:pt x="2307" y="3036"/>
                    <a:pt x="3115" y="3036"/>
                  </a:cubicBezTo>
                  <a:cubicBezTo>
                    <a:pt x="3258" y="3036"/>
                    <a:pt x="3403" y="3011"/>
                    <a:pt x="3550" y="2955"/>
                  </a:cubicBezTo>
                  <a:cubicBezTo>
                    <a:pt x="3750" y="3241"/>
                    <a:pt x="4008" y="3499"/>
                    <a:pt x="4294" y="3699"/>
                  </a:cubicBezTo>
                  <a:cubicBezTo>
                    <a:pt x="4270" y="3698"/>
                    <a:pt x="4245" y="3698"/>
                    <a:pt x="4221" y="3698"/>
                  </a:cubicBezTo>
                  <a:cubicBezTo>
                    <a:pt x="3291" y="3698"/>
                    <a:pt x="2184" y="4216"/>
                    <a:pt x="1403" y="4272"/>
                  </a:cubicBezTo>
                  <a:cubicBezTo>
                    <a:pt x="1346" y="4272"/>
                    <a:pt x="1260" y="4357"/>
                    <a:pt x="1346" y="4443"/>
                  </a:cubicBezTo>
                  <a:cubicBezTo>
                    <a:pt x="1741" y="4796"/>
                    <a:pt x="2511" y="5030"/>
                    <a:pt x="3245" y="5030"/>
                  </a:cubicBezTo>
                  <a:cubicBezTo>
                    <a:pt x="4001" y="5030"/>
                    <a:pt x="4720" y="4781"/>
                    <a:pt x="4952" y="4157"/>
                  </a:cubicBezTo>
                  <a:cubicBezTo>
                    <a:pt x="5381" y="4472"/>
                    <a:pt x="5897" y="4672"/>
                    <a:pt x="6412" y="4815"/>
                  </a:cubicBezTo>
                  <a:cubicBezTo>
                    <a:pt x="6669" y="5874"/>
                    <a:pt x="6955" y="6962"/>
                    <a:pt x="7156" y="8049"/>
                  </a:cubicBezTo>
                  <a:cubicBezTo>
                    <a:pt x="7327" y="8908"/>
                    <a:pt x="7499" y="9766"/>
                    <a:pt x="7642" y="10625"/>
                  </a:cubicBezTo>
                  <a:cubicBezTo>
                    <a:pt x="7299" y="10425"/>
                    <a:pt x="6927" y="10282"/>
                    <a:pt x="6526" y="10196"/>
                  </a:cubicBezTo>
                  <a:cubicBezTo>
                    <a:pt x="6269" y="9852"/>
                    <a:pt x="6040" y="9537"/>
                    <a:pt x="5868" y="9165"/>
                  </a:cubicBezTo>
                  <a:cubicBezTo>
                    <a:pt x="5639" y="8736"/>
                    <a:pt x="5496" y="8278"/>
                    <a:pt x="5238" y="7849"/>
                  </a:cubicBezTo>
                  <a:cubicBezTo>
                    <a:pt x="4780" y="7105"/>
                    <a:pt x="4151" y="6447"/>
                    <a:pt x="3435" y="5931"/>
                  </a:cubicBezTo>
                  <a:cubicBezTo>
                    <a:pt x="3415" y="5911"/>
                    <a:pt x="3384" y="5902"/>
                    <a:pt x="3354" y="5902"/>
                  </a:cubicBezTo>
                  <a:cubicBezTo>
                    <a:pt x="3298" y="5902"/>
                    <a:pt x="3245" y="5933"/>
                    <a:pt x="3264" y="5989"/>
                  </a:cubicBezTo>
                  <a:cubicBezTo>
                    <a:pt x="3235" y="6532"/>
                    <a:pt x="3264" y="7076"/>
                    <a:pt x="3321" y="7620"/>
                  </a:cubicBezTo>
                  <a:cubicBezTo>
                    <a:pt x="3464" y="8078"/>
                    <a:pt x="3721" y="8479"/>
                    <a:pt x="4036" y="8793"/>
                  </a:cubicBezTo>
                  <a:cubicBezTo>
                    <a:pt x="4380" y="9280"/>
                    <a:pt x="4809" y="9709"/>
                    <a:pt x="5324" y="10024"/>
                  </a:cubicBezTo>
                  <a:cubicBezTo>
                    <a:pt x="5224" y="10016"/>
                    <a:pt x="5123" y="10013"/>
                    <a:pt x="5020" y="10013"/>
                  </a:cubicBezTo>
                  <a:cubicBezTo>
                    <a:pt x="4739" y="10013"/>
                    <a:pt x="4452" y="10039"/>
                    <a:pt x="4179" y="10081"/>
                  </a:cubicBezTo>
                  <a:cubicBezTo>
                    <a:pt x="3905" y="8808"/>
                    <a:pt x="2433" y="7688"/>
                    <a:pt x="1112" y="7688"/>
                  </a:cubicBezTo>
                  <a:cubicBezTo>
                    <a:pt x="918" y="7688"/>
                    <a:pt x="728" y="7712"/>
                    <a:pt x="545" y="7763"/>
                  </a:cubicBezTo>
                  <a:cubicBezTo>
                    <a:pt x="459" y="7792"/>
                    <a:pt x="430" y="7878"/>
                    <a:pt x="487" y="7935"/>
                  </a:cubicBezTo>
                  <a:cubicBezTo>
                    <a:pt x="716" y="8107"/>
                    <a:pt x="945" y="8278"/>
                    <a:pt x="1203" y="8393"/>
                  </a:cubicBezTo>
                  <a:cubicBezTo>
                    <a:pt x="1575" y="8650"/>
                    <a:pt x="1947" y="8936"/>
                    <a:pt x="2262" y="9280"/>
                  </a:cubicBezTo>
                  <a:cubicBezTo>
                    <a:pt x="2748" y="9709"/>
                    <a:pt x="3321" y="10024"/>
                    <a:pt x="3979" y="10110"/>
                  </a:cubicBezTo>
                  <a:cubicBezTo>
                    <a:pt x="3721" y="10167"/>
                    <a:pt x="3493" y="10224"/>
                    <a:pt x="3264" y="10310"/>
                  </a:cubicBezTo>
                  <a:cubicBezTo>
                    <a:pt x="3264" y="10296"/>
                    <a:pt x="3256" y="10289"/>
                    <a:pt x="3246" y="10289"/>
                  </a:cubicBezTo>
                  <a:cubicBezTo>
                    <a:pt x="3235" y="10289"/>
                    <a:pt x="3221" y="10296"/>
                    <a:pt x="3206" y="10310"/>
                  </a:cubicBezTo>
                  <a:cubicBezTo>
                    <a:pt x="2920" y="10116"/>
                    <a:pt x="2606" y="10039"/>
                    <a:pt x="2283" y="10039"/>
                  </a:cubicBezTo>
                  <a:cubicBezTo>
                    <a:pt x="1509" y="10039"/>
                    <a:pt x="684" y="10482"/>
                    <a:pt x="58" y="10825"/>
                  </a:cubicBezTo>
                  <a:cubicBezTo>
                    <a:pt x="1" y="10883"/>
                    <a:pt x="1" y="10968"/>
                    <a:pt x="58" y="11026"/>
                  </a:cubicBezTo>
                  <a:cubicBezTo>
                    <a:pt x="361" y="11200"/>
                    <a:pt x="714" y="11277"/>
                    <a:pt x="1079" y="11277"/>
                  </a:cubicBezTo>
                  <a:cubicBezTo>
                    <a:pt x="1852" y="11277"/>
                    <a:pt x="2681" y="10930"/>
                    <a:pt x="3206" y="10425"/>
                  </a:cubicBezTo>
                  <a:cubicBezTo>
                    <a:pt x="3349" y="10396"/>
                    <a:pt x="3464" y="10367"/>
                    <a:pt x="3607" y="10339"/>
                  </a:cubicBezTo>
                  <a:lnTo>
                    <a:pt x="3607" y="10339"/>
                  </a:lnTo>
                  <a:cubicBezTo>
                    <a:pt x="3321" y="10511"/>
                    <a:pt x="3092" y="10768"/>
                    <a:pt x="2949" y="11083"/>
                  </a:cubicBezTo>
                  <a:cubicBezTo>
                    <a:pt x="2519" y="11827"/>
                    <a:pt x="2033" y="12514"/>
                    <a:pt x="1604" y="13258"/>
                  </a:cubicBezTo>
                  <a:cubicBezTo>
                    <a:pt x="1546" y="13344"/>
                    <a:pt x="1604" y="13430"/>
                    <a:pt x="1690" y="13430"/>
                  </a:cubicBezTo>
                  <a:cubicBezTo>
                    <a:pt x="3321" y="13372"/>
                    <a:pt x="3693" y="11627"/>
                    <a:pt x="4008" y="10310"/>
                  </a:cubicBezTo>
                  <a:cubicBezTo>
                    <a:pt x="4165" y="10296"/>
                    <a:pt x="4322" y="10289"/>
                    <a:pt x="4480" y="10289"/>
                  </a:cubicBezTo>
                  <a:cubicBezTo>
                    <a:pt x="4637" y="10289"/>
                    <a:pt x="4795" y="10296"/>
                    <a:pt x="4952" y="10310"/>
                  </a:cubicBezTo>
                  <a:cubicBezTo>
                    <a:pt x="3836" y="10768"/>
                    <a:pt x="3893" y="12886"/>
                    <a:pt x="3693" y="13888"/>
                  </a:cubicBezTo>
                  <a:cubicBezTo>
                    <a:pt x="3664" y="13945"/>
                    <a:pt x="3721" y="14031"/>
                    <a:pt x="3807" y="14031"/>
                  </a:cubicBezTo>
                  <a:cubicBezTo>
                    <a:pt x="3834" y="14033"/>
                    <a:pt x="3861" y="14034"/>
                    <a:pt x="3887" y="14034"/>
                  </a:cubicBezTo>
                  <a:cubicBezTo>
                    <a:pt x="4576" y="14034"/>
                    <a:pt x="4902" y="13322"/>
                    <a:pt x="5095" y="12743"/>
                  </a:cubicBezTo>
                  <a:cubicBezTo>
                    <a:pt x="5238" y="12285"/>
                    <a:pt x="5353" y="11798"/>
                    <a:pt x="5410" y="11312"/>
                  </a:cubicBezTo>
                  <a:cubicBezTo>
                    <a:pt x="5496" y="10997"/>
                    <a:pt x="5524" y="10682"/>
                    <a:pt x="5524" y="10367"/>
                  </a:cubicBezTo>
                  <a:lnTo>
                    <a:pt x="5696" y="10367"/>
                  </a:lnTo>
                  <a:cubicBezTo>
                    <a:pt x="6183" y="10453"/>
                    <a:pt x="6641" y="10596"/>
                    <a:pt x="7070" y="10768"/>
                  </a:cubicBezTo>
                  <a:cubicBezTo>
                    <a:pt x="7327" y="10883"/>
                    <a:pt x="7556" y="11026"/>
                    <a:pt x="7757" y="11197"/>
                  </a:cubicBezTo>
                  <a:cubicBezTo>
                    <a:pt x="7957" y="12342"/>
                    <a:pt x="8157" y="13487"/>
                    <a:pt x="8358" y="14632"/>
                  </a:cubicBezTo>
                  <a:cubicBezTo>
                    <a:pt x="9073" y="19068"/>
                    <a:pt x="9588" y="23618"/>
                    <a:pt x="10819" y="27940"/>
                  </a:cubicBezTo>
                  <a:cubicBezTo>
                    <a:pt x="10832" y="28016"/>
                    <a:pt x="10900" y="28052"/>
                    <a:pt x="10971" y="28052"/>
                  </a:cubicBezTo>
                  <a:cubicBezTo>
                    <a:pt x="11059" y="28052"/>
                    <a:pt x="11150" y="27994"/>
                    <a:pt x="11134" y="27882"/>
                  </a:cubicBezTo>
                  <a:cubicBezTo>
                    <a:pt x="10934" y="25707"/>
                    <a:pt x="10619" y="23504"/>
                    <a:pt x="10333" y="21329"/>
                  </a:cubicBezTo>
                  <a:cubicBezTo>
                    <a:pt x="10046" y="19096"/>
                    <a:pt x="9731" y="16835"/>
                    <a:pt x="9359" y="14603"/>
                  </a:cubicBezTo>
                  <a:cubicBezTo>
                    <a:pt x="9216" y="13687"/>
                    <a:pt x="9045" y="12800"/>
                    <a:pt x="8873" y="11884"/>
                  </a:cubicBezTo>
                  <a:cubicBezTo>
                    <a:pt x="9245" y="11798"/>
                    <a:pt x="9560" y="11627"/>
                    <a:pt x="9817" y="11398"/>
                  </a:cubicBezTo>
                  <a:cubicBezTo>
                    <a:pt x="10189" y="11026"/>
                    <a:pt x="10333" y="10482"/>
                    <a:pt x="10218" y="9967"/>
                  </a:cubicBezTo>
                  <a:cubicBezTo>
                    <a:pt x="10197" y="9925"/>
                    <a:pt x="10145" y="9898"/>
                    <a:pt x="10097" y="9898"/>
                  </a:cubicBezTo>
                  <a:cubicBezTo>
                    <a:pt x="10079" y="9898"/>
                    <a:pt x="10062" y="9902"/>
                    <a:pt x="10046" y="9910"/>
                  </a:cubicBezTo>
                  <a:cubicBezTo>
                    <a:pt x="9445" y="10167"/>
                    <a:pt x="8987" y="10625"/>
                    <a:pt x="8758" y="11197"/>
                  </a:cubicBezTo>
                  <a:cubicBezTo>
                    <a:pt x="8587" y="10367"/>
                    <a:pt x="8386" y="9509"/>
                    <a:pt x="8215" y="8650"/>
                  </a:cubicBezTo>
                  <a:cubicBezTo>
                    <a:pt x="8472" y="8507"/>
                    <a:pt x="8673" y="8250"/>
                    <a:pt x="8930" y="8107"/>
                  </a:cubicBezTo>
                  <a:cubicBezTo>
                    <a:pt x="9359" y="7878"/>
                    <a:pt x="9817" y="7706"/>
                    <a:pt x="10275" y="7649"/>
                  </a:cubicBezTo>
                  <a:cubicBezTo>
                    <a:pt x="10619" y="7563"/>
                    <a:pt x="10962" y="7534"/>
                    <a:pt x="11306" y="7534"/>
                  </a:cubicBezTo>
                  <a:cubicBezTo>
                    <a:pt x="11391" y="7677"/>
                    <a:pt x="11506" y="7792"/>
                    <a:pt x="11620" y="7906"/>
                  </a:cubicBezTo>
                  <a:cubicBezTo>
                    <a:pt x="11992" y="8507"/>
                    <a:pt x="12250" y="9165"/>
                    <a:pt x="12679" y="9766"/>
                  </a:cubicBezTo>
                  <a:cubicBezTo>
                    <a:pt x="13223" y="10539"/>
                    <a:pt x="14024" y="11112"/>
                    <a:pt x="14396" y="12027"/>
                  </a:cubicBezTo>
                  <a:cubicBezTo>
                    <a:pt x="14414" y="12098"/>
                    <a:pt x="14486" y="12147"/>
                    <a:pt x="14559" y="12147"/>
                  </a:cubicBezTo>
                  <a:cubicBezTo>
                    <a:pt x="14605" y="12147"/>
                    <a:pt x="14650" y="12128"/>
                    <a:pt x="14683" y="12085"/>
                  </a:cubicBezTo>
                  <a:cubicBezTo>
                    <a:pt x="15112" y="11140"/>
                    <a:pt x="14540" y="10282"/>
                    <a:pt x="13939" y="9595"/>
                  </a:cubicBezTo>
                  <a:cubicBezTo>
                    <a:pt x="13481" y="9137"/>
                    <a:pt x="13023" y="8708"/>
                    <a:pt x="12508" y="8307"/>
                  </a:cubicBezTo>
                  <a:cubicBezTo>
                    <a:pt x="12193" y="8049"/>
                    <a:pt x="11907" y="7763"/>
                    <a:pt x="11592" y="7534"/>
                  </a:cubicBezTo>
                  <a:lnTo>
                    <a:pt x="11592" y="7534"/>
                  </a:lnTo>
                  <a:cubicBezTo>
                    <a:pt x="12136" y="7563"/>
                    <a:pt x="12679" y="7649"/>
                    <a:pt x="13194" y="7849"/>
                  </a:cubicBezTo>
                  <a:cubicBezTo>
                    <a:pt x="13202" y="7853"/>
                    <a:pt x="13210" y="7855"/>
                    <a:pt x="13217" y="7855"/>
                  </a:cubicBezTo>
                  <a:cubicBezTo>
                    <a:pt x="13258" y="7855"/>
                    <a:pt x="13272" y="7788"/>
                    <a:pt x="13223" y="7763"/>
                  </a:cubicBezTo>
                  <a:cubicBezTo>
                    <a:pt x="13166" y="7734"/>
                    <a:pt x="13080" y="7706"/>
                    <a:pt x="12994" y="7677"/>
                  </a:cubicBezTo>
                  <a:cubicBezTo>
                    <a:pt x="14282" y="7677"/>
                    <a:pt x="15369" y="6876"/>
                    <a:pt x="16257" y="5989"/>
                  </a:cubicBezTo>
                  <a:cubicBezTo>
                    <a:pt x="16343" y="5903"/>
                    <a:pt x="16285" y="5788"/>
                    <a:pt x="16171" y="5760"/>
                  </a:cubicBezTo>
                  <a:cubicBezTo>
                    <a:pt x="14854" y="6017"/>
                    <a:pt x="13423" y="6361"/>
                    <a:pt x="12536" y="7448"/>
                  </a:cubicBezTo>
                  <a:cubicBezTo>
                    <a:pt x="12536" y="7448"/>
                    <a:pt x="12536" y="7477"/>
                    <a:pt x="12536" y="7477"/>
                  </a:cubicBezTo>
                  <a:cubicBezTo>
                    <a:pt x="12536" y="7506"/>
                    <a:pt x="12536" y="7506"/>
                    <a:pt x="12536" y="7506"/>
                  </a:cubicBezTo>
                  <a:cubicBezTo>
                    <a:pt x="12074" y="7395"/>
                    <a:pt x="11600" y="7331"/>
                    <a:pt x="11122" y="7331"/>
                  </a:cubicBezTo>
                  <a:cubicBezTo>
                    <a:pt x="10860" y="7331"/>
                    <a:pt x="10596" y="7350"/>
                    <a:pt x="10333" y="7391"/>
                  </a:cubicBezTo>
                  <a:lnTo>
                    <a:pt x="10390" y="7248"/>
                  </a:lnTo>
                  <a:cubicBezTo>
                    <a:pt x="10561" y="6962"/>
                    <a:pt x="10762" y="6733"/>
                    <a:pt x="10991" y="6504"/>
                  </a:cubicBezTo>
                  <a:cubicBezTo>
                    <a:pt x="11248" y="6246"/>
                    <a:pt x="11563" y="5989"/>
                    <a:pt x="11849" y="5788"/>
                  </a:cubicBezTo>
                  <a:lnTo>
                    <a:pt x="11878" y="5788"/>
                  </a:lnTo>
                  <a:cubicBezTo>
                    <a:pt x="13423" y="5674"/>
                    <a:pt x="14883" y="4644"/>
                    <a:pt x="15913" y="3527"/>
                  </a:cubicBezTo>
                  <a:cubicBezTo>
                    <a:pt x="15989" y="3452"/>
                    <a:pt x="15932" y="3288"/>
                    <a:pt x="15820" y="3288"/>
                  </a:cubicBezTo>
                  <a:cubicBezTo>
                    <a:pt x="15804" y="3288"/>
                    <a:pt x="15788" y="3292"/>
                    <a:pt x="15770" y="3298"/>
                  </a:cubicBezTo>
                  <a:cubicBezTo>
                    <a:pt x="14940" y="3556"/>
                    <a:pt x="14053" y="3527"/>
                    <a:pt x="13280" y="3985"/>
                  </a:cubicBezTo>
                  <a:cubicBezTo>
                    <a:pt x="12593" y="4415"/>
                    <a:pt x="12021" y="5016"/>
                    <a:pt x="11678" y="5731"/>
                  </a:cubicBezTo>
                  <a:cubicBezTo>
                    <a:pt x="11449" y="5846"/>
                    <a:pt x="11277" y="5989"/>
                    <a:pt x="11077" y="6132"/>
                  </a:cubicBezTo>
                  <a:cubicBezTo>
                    <a:pt x="11420" y="5674"/>
                    <a:pt x="11706" y="5187"/>
                    <a:pt x="11992" y="4672"/>
                  </a:cubicBezTo>
                  <a:cubicBezTo>
                    <a:pt x="12336" y="3842"/>
                    <a:pt x="12508" y="2955"/>
                    <a:pt x="12450" y="2039"/>
                  </a:cubicBezTo>
                  <a:cubicBezTo>
                    <a:pt x="12450" y="1955"/>
                    <a:pt x="12389" y="1902"/>
                    <a:pt x="12334" y="1902"/>
                  </a:cubicBezTo>
                  <a:cubicBezTo>
                    <a:pt x="12313" y="1902"/>
                    <a:pt x="12294" y="1909"/>
                    <a:pt x="12279" y="1925"/>
                  </a:cubicBezTo>
                  <a:cubicBezTo>
                    <a:pt x="10790" y="2869"/>
                    <a:pt x="10447" y="4644"/>
                    <a:pt x="10647" y="6303"/>
                  </a:cubicBezTo>
                  <a:cubicBezTo>
                    <a:pt x="10647" y="6361"/>
                    <a:pt x="10619" y="6447"/>
                    <a:pt x="10619" y="6504"/>
                  </a:cubicBezTo>
                  <a:cubicBezTo>
                    <a:pt x="10333" y="6761"/>
                    <a:pt x="10018" y="7105"/>
                    <a:pt x="10046" y="7420"/>
                  </a:cubicBezTo>
                  <a:cubicBezTo>
                    <a:pt x="9646" y="7477"/>
                    <a:pt x="9274" y="7620"/>
                    <a:pt x="8930" y="7763"/>
                  </a:cubicBezTo>
                  <a:cubicBezTo>
                    <a:pt x="8644" y="7878"/>
                    <a:pt x="8358" y="8049"/>
                    <a:pt x="8129" y="8250"/>
                  </a:cubicBezTo>
                  <a:cubicBezTo>
                    <a:pt x="8129" y="8192"/>
                    <a:pt x="8100" y="8135"/>
                    <a:pt x="8072" y="8049"/>
                  </a:cubicBezTo>
                  <a:cubicBezTo>
                    <a:pt x="7757" y="6532"/>
                    <a:pt x="7327" y="5044"/>
                    <a:pt x="6841" y="3585"/>
                  </a:cubicBezTo>
                  <a:lnTo>
                    <a:pt x="6841" y="3585"/>
                  </a:lnTo>
                  <a:cubicBezTo>
                    <a:pt x="7041" y="3685"/>
                    <a:pt x="7245" y="3728"/>
                    <a:pt x="7448" y="3728"/>
                  </a:cubicBezTo>
                  <a:cubicBezTo>
                    <a:pt x="8234" y="3728"/>
                    <a:pt x="9014" y="3083"/>
                    <a:pt x="9560" y="2583"/>
                  </a:cubicBezTo>
                  <a:cubicBezTo>
                    <a:pt x="9636" y="2506"/>
                    <a:pt x="9576" y="2407"/>
                    <a:pt x="9501" y="2407"/>
                  </a:cubicBezTo>
                  <a:cubicBezTo>
                    <a:pt x="9492" y="2407"/>
                    <a:pt x="9483" y="2408"/>
                    <a:pt x="9474" y="2411"/>
                  </a:cubicBezTo>
                  <a:cubicBezTo>
                    <a:pt x="8758" y="2526"/>
                    <a:pt x="8072" y="2669"/>
                    <a:pt x="7385" y="2898"/>
                  </a:cubicBezTo>
                  <a:cubicBezTo>
                    <a:pt x="7900" y="2240"/>
                    <a:pt x="8215" y="1324"/>
                    <a:pt x="8472" y="608"/>
                  </a:cubicBezTo>
                  <a:cubicBezTo>
                    <a:pt x="8472" y="519"/>
                    <a:pt x="8402" y="447"/>
                    <a:pt x="8331" y="447"/>
                  </a:cubicBezTo>
                  <a:cubicBezTo>
                    <a:pt x="8311" y="447"/>
                    <a:pt x="8291" y="453"/>
                    <a:pt x="8272" y="465"/>
                  </a:cubicBezTo>
                  <a:cubicBezTo>
                    <a:pt x="7327" y="1066"/>
                    <a:pt x="6955" y="1953"/>
                    <a:pt x="6583" y="2926"/>
                  </a:cubicBezTo>
                  <a:cubicBezTo>
                    <a:pt x="6440" y="2526"/>
                    <a:pt x="6240" y="2154"/>
                    <a:pt x="6040" y="1753"/>
                  </a:cubicBezTo>
                  <a:cubicBezTo>
                    <a:pt x="6030" y="1723"/>
                    <a:pt x="6002" y="1711"/>
                    <a:pt x="5971" y="1711"/>
                  </a:cubicBezTo>
                  <a:cubicBezTo>
                    <a:pt x="5912" y="1711"/>
                    <a:pt x="5839" y="1754"/>
                    <a:pt x="5839" y="1810"/>
                  </a:cubicBezTo>
                  <a:cubicBezTo>
                    <a:pt x="5982" y="2697"/>
                    <a:pt x="6154" y="3556"/>
                    <a:pt x="6354" y="4443"/>
                  </a:cubicBezTo>
                  <a:lnTo>
                    <a:pt x="5982" y="4357"/>
                  </a:lnTo>
                  <a:cubicBezTo>
                    <a:pt x="5668" y="4243"/>
                    <a:pt x="5353" y="4100"/>
                    <a:pt x="5038" y="3899"/>
                  </a:cubicBezTo>
                  <a:cubicBezTo>
                    <a:pt x="5038" y="3871"/>
                    <a:pt x="5009" y="3842"/>
                    <a:pt x="4981" y="3842"/>
                  </a:cubicBezTo>
                  <a:cubicBezTo>
                    <a:pt x="5095" y="3270"/>
                    <a:pt x="5095" y="2697"/>
                    <a:pt x="5009" y="2125"/>
                  </a:cubicBezTo>
                  <a:cubicBezTo>
                    <a:pt x="4952" y="1524"/>
                    <a:pt x="4780" y="923"/>
                    <a:pt x="4466" y="379"/>
                  </a:cubicBezTo>
                  <a:cubicBezTo>
                    <a:pt x="4453" y="354"/>
                    <a:pt x="4422" y="339"/>
                    <a:pt x="4391" y="339"/>
                  </a:cubicBezTo>
                  <a:cubicBezTo>
                    <a:pt x="4351" y="339"/>
                    <a:pt x="4310" y="361"/>
                    <a:pt x="4294" y="408"/>
                  </a:cubicBezTo>
                  <a:cubicBezTo>
                    <a:pt x="4179" y="1352"/>
                    <a:pt x="3922" y="2669"/>
                    <a:pt x="4466" y="3556"/>
                  </a:cubicBezTo>
                  <a:cubicBezTo>
                    <a:pt x="4179" y="3384"/>
                    <a:pt x="3922" y="3184"/>
                    <a:pt x="3721" y="2926"/>
                  </a:cubicBezTo>
                  <a:cubicBezTo>
                    <a:pt x="3979" y="2669"/>
                    <a:pt x="3807" y="2182"/>
                    <a:pt x="3721" y="1839"/>
                  </a:cubicBezTo>
                  <a:cubicBezTo>
                    <a:pt x="3550" y="1238"/>
                    <a:pt x="3235" y="666"/>
                    <a:pt x="3035" y="65"/>
                  </a:cubicBezTo>
                  <a:cubicBezTo>
                    <a:pt x="3035" y="22"/>
                    <a:pt x="2999" y="0"/>
                    <a:pt x="29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19"/>
            <p:cNvSpPr/>
            <p:nvPr/>
          </p:nvSpPr>
          <p:spPr>
            <a:xfrm>
              <a:off x="6513975" y="1603960"/>
              <a:ext cx="1182389" cy="1171539"/>
            </a:xfrm>
            <a:custGeom>
              <a:avLst/>
              <a:gdLst/>
              <a:ahLst/>
              <a:cxnLst/>
              <a:rect l="l" t="t" r="r" b="b"/>
              <a:pathLst>
                <a:path w="10462" h="10366" extrusionOk="0">
                  <a:moveTo>
                    <a:pt x="7218" y="1"/>
                  </a:moveTo>
                  <a:cubicBezTo>
                    <a:pt x="7196" y="1"/>
                    <a:pt x="7174" y="6"/>
                    <a:pt x="7155" y="19"/>
                  </a:cubicBezTo>
                  <a:cubicBezTo>
                    <a:pt x="6440" y="734"/>
                    <a:pt x="5953" y="1621"/>
                    <a:pt x="5667" y="2566"/>
                  </a:cubicBezTo>
                  <a:cubicBezTo>
                    <a:pt x="5410" y="3539"/>
                    <a:pt x="5238" y="4541"/>
                    <a:pt x="5181" y="5542"/>
                  </a:cubicBezTo>
                  <a:lnTo>
                    <a:pt x="4923" y="5886"/>
                  </a:lnTo>
                  <a:cubicBezTo>
                    <a:pt x="4494" y="6258"/>
                    <a:pt x="4036" y="6601"/>
                    <a:pt x="3521" y="6916"/>
                  </a:cubicBezTo>
                  <a:cubicBezTo>
                    <a:pt x="3950" y="6286"/>
                    <a:pt x="4036" y="5399"/>
                    <a:pt x="4065" y="4712"/>
                  </a:cubicBezTo>
                  <a:cubicBezTo>
                    <a:pt x="4150" y="3510"/>
                    <a:pt x="3979" y="2280"/>
                    <a:pt x="4093" y="1078"/>
                  </a:cubicBezTo>
                  <a:cubicBezTo>
                    <a:pt x="4093" y="988"/>
                    <a:pt x="4023" y="916"/>
                    <a:pt x="3938" y="916"/>
                  </a:cubicBezTo>
                  <a:cubicBezTo>
                    <a:pt x="3914" y="916"/>
                    <a:pt x="3889" y="922"/>
                    <a:pt x="3864" y="935"/>
                  </a:cubicBezTo>
                  <a:cubicBezTo>
                    <a:pt x="2863" y="1478"/>
                    <a:pt x="2519" y="3024"/>
                    <a:pt x="2376" y="4054"/>
                  </a:cubicBezTo>
                  <a:cubicBezTo>
                    <a:pt x="2233" y="4913"/>
                    <a:pt x="2118" y="6630"/>
                    <a:pt x="3034" y="7202"/>
                  </a:cubicBezTo>
                  <a:cubicBezTo>
                    <a:pt x="2605" y="7403"/>
                    <a:pt x="2176" y="7546"/>
                    <a:pt x="1746" y="7689"/>
                  </a:cubicBezTo>
                  <a:cubicBezTo>
                    <a:pt x="1231" y="7832"/>
                    <a:pt x="630" y="7832"/>
                    <a:pt x="144" y="8061"/>
                  </a:cubicBezTo>
                  <a:cubicBezTo>
                    <a:pt x="1" y="8061"/>
                    <a:pt x="29" y="8261"/>
                    <a:pt x="172" y="8261"/>
                  </a:cubicBezTo>
                  <a:cubicBezTo>
                    <a:pt x="340" y="8287"/>
                    <a:pt x="507" y="8301"/>
                    <a:pt x="674" y="8301"/>
                  </a:cubicBezTo>
                  <a:cubicBezTo>
                    <a:pt x="879" y="8301"/>
                    <a:pt x="1084" y="8280"/>
                    <a:pt x="1288" y="8232"/>
                  </a:cubicBezTo>
                  <a:lnTo>
                    <a:pt x="1317" y="8232"/>
                  </a:lnTo>
                  <a:lnTo>
                    <a:pt x="1374" y="8204"/>
                  </a:lnTo>
                  <a:cubicBezTo>
                    <a:pt x="1832" y="9406"/>
                    <a:pt x="3149" y="9921"/>
                    <a:pt x="4322" y="10179"/>
                  </a:cubicBezTo>
                  <a:cubicBezTo>
                    <a:pt x="4858" y="10304"/>
                    <a:pt x="5408" y="10366"/>
                    <a:pt x="5959" y="10366"/>
                  </a:cubicBezTo>
                  <a:cubicBezTo>
                    <a:pt x="6790" y="10366"/>
                    <a:pt x="7623" y="10225"/>
                    <a:pt x="8415" y="9950"/>
                  </a:cubicBezTo>
                  <a:cubicBezTo>
                    <a:pt x="8501" y="9921"/>
                    <a:pt x="8472" y="9807"/>
                    <a:pt x="8415" y="9778"/>
                  </a:cubicBezTo>
                  <a:cubicBezTo>
                    <a:pt x="7012" y="9291"/>
                    <a:pt x="5667" y="8633"/>
                    <a:pt x="4265" y="8175"/>
                  </a:cubicBezTo>
                  <a:cubicBezTo>
                    <a:pt x="3721" y="7975"/>
                    <a:pt x="3149" y="7832"/>
                    <a:pt x="2576" y="7746"/>
                  </a:cubicBezTo>
                  <a:cubicBezTo>
                    <a:pt x="2920" y="7574"/>
                    <a:pt x="3235" y="7403"/>
                    <a:pt x="3492" y="7231"/>
                  </a:cubicBezTo>
                  <a:cubicBezTo>
                    <a:pt x="3635" y="7145"/>
                    <a:pt x="3778" y="7059"/>
                    <a:pt x="3921" y="6973"/>
                  </a:cubicBezTo>
                  <a:cubicBezTo>
                    <a:pt x="4244" y="7270"/>
                    <a:pt x="4734" y="7363"/>
                    <a:pt x="5251" y="7363"/>
                  </a:cubicBezTo>
                  <a:cubicBezTo>
                    <a:pt x="5883" y="7363"/>
                    <a:pt x="6556" y="7224"/>
                    <a:pt x="7012" y="7145"/>
                  </a:cubicBezTo>
                  <a:cubicBezTo>
                    <a:pt x="8415" y="6859"/>
                    <a:pt x="9645" y="5972"/>
                    <a:pt x="10389" y="4712"/>
                  </a:cubicBezTo>
                  <a:cubicBezTo>
                    <a:pt x="10462" y="4640"/>
                    <a:pt x="10392" y="4527"/>
                    <a:pt x="10300" y="4527"/>
                  </a:cubicBezTo>
                  <a:cubicBezTo>
                    <a:pt x="10283" y="4527"/>
                    <a:pt x="10265" y="4531"/>
                    <a:pt x="10246" y="4541"/>
                  </a:cubicBezTo>
                  <a:cubicBezTo>
                    <a:pt x="9044" y="5227"/>
                    <a:pt x="7613" y="5571"/>
                    <a:pt x="6268" y="5857"/>
                  </a:cubicBezTo>
                  <a:cubicBezTo>
                    <a:pt x="5782" y="5943"/>
                    <a:pt x="5324" y="6057"/>
                    <a:pt x="4866" y="6172"/>
                  </a:cubicBezTo>
                  <a:cubicBezTo>
                    <a:pt x="5209" y="5857"/>
                    <a:pt x="5524" y="5514"/>
                    <a:pt x="5810" y="5142"/>
                  </a:cubicBezTo>
                  <a:lnTo>
                    <a:pt x="5839" y="5142"/>
                  </a:lnTo>
                  <a:cubicBezTo>
                    <a:pt x="6726" y="4970"/>
                    <a:pt x="7527" y="4626"/>
                    <a:pt x="8214" y="4054"/>
                  </a:cubicBezTo>
                  <a:cubicBezTo>
                    <a:pt x="8987" y="3453"/>
                    <a:pt x="9273" y="2566"/>
                    <a:pt x="9674" y="1679"/>
                  </a:cubicBezTo>
                  <a:cubicBezTo>
                    <a:pt x="9716" y="1594"/>
                    <a:pt x="9649" y="1493"/>
                    <a:pt x="9576" y="1493"/>
                  </a:cubicBezTo>
                  <a:cubicBezTo>
                    <a:pt x="9551" y="1493"/>
                    <a:pt x="9524" y="1506"/>
                    <a:pt x="9502" y="1536"/>
                  </a:cubicBezTo>
                  <a:cubicBezTo>
                    <a:pt x="8930" y="2079"/>
                    <a:pt x="8243" y="2509"/>
                    <a:pt x="7642" y="3052"/>
                  </a:cubicBezTo>
                  <a:cubicBezTo>
                    <a:pt x="7070" y="3539"/>
                    <a:pt x="6526" y="4083"/>
                    <a:pt x="6039" y="4655"/>
                  </a:cubicBezTo>
                  <a:cubicBezTo>
                    <a:pt x="6726" y="3281"/>
                    <a:pt x="6898" y="1507"/>
                    <a:pt x="7356" y="162"/>
                  </a:cubicBezTo>
                  <a:cubicBezTo>
                    <a:pt x="7378" y="72"/>
                    <a:pt x="7296" y="1"/>
                    <a:pt x="7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19"/>
            <p:cNvSpPr/>
            <p:nvPr/>
          </p:nvSpPr>
          <p:spPr>
            <a:xfrm>
              <a:off x="3104776" y="3766680"/>
              <a:ext cx="4318173" cy="889561"/>
            </a:xfrm>
            <a:custGeom>
              <a:avLst/>
              <a:gdLst/>
              <a:ahLst/>
              <a:cxnLst/>
              <a:rect l="l" t="t" r="r" b="b"/>
              <a:pathLst>
                <a:path w="38208" h="7871" extrusionOk="0">
                  <a:moveTo>
                    <a:pt x="19777" y="0"/>
                  </a:moveTo>
                  <a:cubicBezTo>
                    <a:pt x="9417" y="0"/>
                    <a:pt x="1" y="3549"/>
                    <a:pt x="1" y="4923"/>
                  </a:cubicBezTo>
                  <a:cubicBezTo>
                    <a:pt x="1" y="6297"/>
                    <a:pt x="9073" y="7871"/>
                    <a:pt x="19433" y="7871"/>
                  </a:cubicBezTo>
                  <a:cubicBezTo>
                    <a:pt x="29822" y="7871"/>
                    <a:pt x="38208" y="6755"/>
                    <a:pt x="38208" y="5381"/>
                  </a:cubicBezTo>
                  <a:cubicBezTo>
                    <a:pt x="38208" y="4007"/>
                    <a:pt x="30137" y="0"/>
                    <a:pt x="19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19"/>
            <p:cNvSpPr/>
            <p:nvPr/>
          </p:nvSpPr>
          <p:spPr>
            <a:xfrm>
              <a:off x="4990488" y="4465360"/>
              <a:ext cx="1410345" cy="799034"/>
            </a:xfrm>
            <a:custGeom>
              <a:avLst/>
              <a:gdLst/>
              <a:ahLst/>
              <a:cxnLst/>
              <a:rect l="l" t="t" r="r" b="b"/>
              <a:pathLst>
                <a:path w="12479" h="7070" extrusionOk="0">
                  <a:moveTo>
                    <a:pt x="5496" y="0"/>
                  </a:moveTo>
                  <a:cubicBezTo>
                    <a:pt x="2176" y="0"/>
                    <a:pt x="1" y="1059"/>
                    <a:pt x="1" y="2862"/>
                  </a:cubicBezTo>
                  <a:cubicBezTo>
                    <a:pt x="1" y="4665"/>
                    <a:pt x="2176" y="7069"/>
                    <a:pt x="6211" y="7069"/>
                  </a:cubicBezTo>
                  <a:cubicBezTo>
                    <a:pt x="9531" y="7069"/>
                    <a:pt x="12479" y="5152"/>
                    <a:pt x="12479" y="3349"/>
                  </a:cubicBezTo>
                  <a:cubicBezTo>
                    <a:pt x="12479" y="1546"/>
                    <a:pt x="8816" y="0"/>
                    <a:pt x="5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19"/>
            <p:cNvSpPr/>
            <p:nvPr/>
          </p:nvSpPr>
          <p:spPr>
            <a:xfrm>
              <a:off x="6232560" y="3740799"/>
              <a:ext cx="2063700" cy="1170974"/>
            </a:xfrm>
            <a:custGeom>
              <a:avLst/>
              <a:gdLst/>
              <a:ahLst/>
              <a:cxnLst/>
              <a:rect l="l" t="t" r="r" b="b"/>
              <a:pathLst>
                <a:path w="18260" h="10361" extrusionOk="0">
                  <a:moveTo>
                    <a:pt x="8043" y="0"/>
                  </a:moveTo>
                  <a:cubicBezTo>
                    <a:pt x="3177" y="0"/>
                    <a:pt x="1" y="1574"/>
                    <a:pt x="1" y="4207"/>
                  </a:cubicBezTo>
                  <a:cubicBezTo>
                    <a:pt x="1" y="6840"/>
                    <a:pt x="3177" y="10361"/>
                    <a:pt x="9102" y="10361"/>
                  </a:cubicBezTo>
                  <a:cubicBezTo>
                    <a:pt x="13967" y="10361"/>
                    <a:pt x="18260" y="7556"/>
                    <a:pt x="18260" y="4923"/>
                  </a:cubicBezTo>
                  <a:cubicBezTo>
                    <a:pt x="18260" y="2290"/>
                    <a:pt x="12908" y="0"/>
                    <a:pt x="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19"/>
            <p:cNvSpPr/>
            <p:nvPr/>
          </p:nvSpPr>
          <p:spPr>
            <a:xfrm>
              <a:off x="2420450" y="2158880"/>
              <a:ext cx="4194871" cy="2209492"/>
            </a:xfrm>
            <a:custGeom>
              <a:avLst/>
              <a:gdLst/>
              <a:ahLst/>
              <a:cxnLst/>
              <a:rect l="l" t="t" r="r" b="b"/>
              <a:pathLst>
                <a:path w="37117" h="19550" extrusionOk="0">
                  <a:moveTo>
                    <a:pt x="29310" y="0"/>
                  </a:moveTo>
                  <a:cubicBezTo>
                    <a:pt x="29208" y="0"/>
                    <a:pt x="29152" y="3"/>
                    <a:pt x="29152" y="3"/>
                  </a:cubicBezTo>
                  <a:cubicBezTo>
                    <a:pt x="29152" y="3"/>
                    <a:pt x="20938" y="861"/>
                    <a:pt x="12753" y="2264"/>
                  </a:cubicBezTo>
                  <a:cubicBezTo>
                    <a:pt x="4539" y="3666"/>
                    <a:pt x="876" y="5068"/>
                    <a:pt x="332" y="10134"/>
                  </a:cubicBezTo>
                  <a:cubicBezTo>
                    <a:pt x="1" y="13394"/>
                    <a:pt x="1258" y="13975"/>
                    <a:pt x="2196" y="13975"/>
                  </a:cubicBezTo>
                  <a:cubicBezTo>
                    <a:pt x="2715" y="13975"/>
                    <a:pt x="3137" y="13797"/>
                    <a:pt x="3137" y="13797"/>
                  </a:cubicBezTo>
                  <a:lnTo>
                    <a:pt x="8031" y="19550"/>
                  </a:lnTo>
                  <a:cubicBezTo>
                    <a:pt x="11694" y="19034"/>
                    <a:pt x="30726" y="16087"/>
                    <a:pt x="34046" y="7873"/>
                  </a:cubicBezTo>
                  <a:cubicBezTo>
                    <a:pt x="37117" y="313"/>
                    <a:pt x="30437" y="0"/>
                    <a:pt x="293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19"/>
            <p:cNvSpPr/>
            <p:nvPr/>
          </p:nvSpPr>
          <p:spPr>
            <a:xfrm>
              <a:off x="3218021" y="3048561"/>
              <a:ext cx="3050229" cy="1332815"/>
            </a:xfrm>
            <a:custGeom>
              <a:avLst/>
              <a:gdLst/>
              <a:ahLst/>
              <a:cxnLst/>
              <a:rect l="l" t="t" r="r" b="b"/>
              <a:pathLst>
                <a:path w="26989" h="11793" extrusionOk="0">
                  <a:moveTo>
                    <a:pt x="26989" y="1"/>
                  </a:moveTo>
                  <a:lnTo>
                    <a:pt x="26989" y="1"/>
                  </a:lnTo>
                  <a:cubicBezTo>
                    <a:pt x="9617" y="8100"/>
                    <a:pt x="974" y="8100"/>
                    <a:pt x="974" y="8100"/>
                  </a:cubicBezTo>
                  <a:lnTo>
                    <a:pt x="1" y="11792"/>
                  </a:lnTo>
                  <a:cubicBezTo>
                    <a:pt x="5810" y="11420"/>
                    <a:pt x="23669" y="8215"/>
                    <a:pt x="2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19"/>
            <p:cNvSpPr/>
            <p:nvPr/>
          </p:nvSpPr>
          <p:spPr>
            <a:xfrm>
              <a:off x="2755549" y="2796304"/>
              <a:ext cx="1025408" cy="1581793"/>
            </a:xfrm>
            <a:custGeom>
              <a:avLst/>
              <a:gdLst/>
              <a:ahLst/>
              <a:cxnLst/>
              <a:rect l="l" t="t" r="r" b="b"/>
              <a:pathLst>
                <a:path w="9073" h="13996" extrusionOk="0">
                  <a:moveTo>
                    <a:pt x="3291" y="1"/>
                  </a:moveTo>
                  <a:cubicBezTo>
                    <a:pt x="973" y="1"/>
                    <a:pt x="0" y="2490"/>
                    <a:pt x="0" y="6583"/>
                  </a:cubicBezTo>
                  <a:cubicBezTo>
                    <a:pt x="0" y="10676"/>
                    <a:pt x="1860" y="13995"/>
                    <a:pt x="4179" y="13995"/>
                  </a:cubicBezTo>
                  <a:cubicBezTo>
                    <a:pt x="6497" y="13995"/>
                    <a:pt x="9072" y="9559"/>
                    <a:pt x="9072" y="5438"/>
                  </a:cubicBezTo>
                  <a:cubicBezTo>
                    <a:pt x="9072" y="1346"/>
                    <a:pt x="5609" y="1"/>
                    <a:pt x="3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19"/>
            <p:cNvSpPr/>
            <p:nvPr/>
          </p:nvSpPr>
          <p:spPr>
            <a:xfrm>
              <a:off x="2946324" y="3093882"/>
              <a:ext cx="640583" cy="989920"/>
            </a:xfrm>
            <a:custGeom>
              <a:avLst/>
              <a:gdLst/>
              <a:ahLst/>
              <a:cxnLst/>
              <a:rect l="l" t="t" r="r" b="b"/>
              <a:pathLst>
                <a:path w="5668" h="8759" extrusionOk="0">
                  <a:moveTo>
                    <a:pt x="2061" y="1"/>
                  </a:moveTo>
                  <a:cubicBezTo>
                    <a:pt x="630" y="1"/>
                    <a:pt x="1" y="1517"/>
                    <a:pt x="1" y="4093"/>
                  </a:cubicBezTo>
                  <a:cubicBezTo>
                    <a:pt x="1" y="6669"/>
                    <a:pt x="1174" y="8758"/>
                    <a:pt x="2634" y="8758"/>
                  </a:cubicBezTo>
                  <a:cubicBezTo>
                    <a:pt x="4065" y="8758"/>
                    <a:pt x="5667" y="5953"/>
                    <a:pt x="5667" y="3406"/>
                  </a:cubicBezTo>
                  <a:cubicBezTo>
                    <a:pt x="5667" y="831"/>
                    <a:pt x="3521" y="1"/>
                    <a:pt x="2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19"/>
            <p:cNvSpPr/>
            <p:nvPr/>
          </p:nvSpPr>
          <p:spPr>
            <a:xfrm>
              <a:off x="3198581" y="3135811"/>
              <a:ext cx="394770" cy="815082"/>
            </a:xfrm>
            <a:custGeom>
              <a:avLst/>
              <a:gdLst/>
              <a:ahLst/>
              <a:cxnLst/>
              <a:rect l="l" t="t" r="r" b="b"/>
              <a:pathLst>
                <a:path w="3493" h="7212" extrusionOk="0">
                  <a:moveTo>
                    <a:pt x="1313" y="1"/>
                  </a:moveTo>
                  <a:cubicBezTo>
                    <a:pt x="701" y="1"/>
                    <a:pt x="1" y="583"/>
                    <a:pt x="1" y="2549"/>
                  </a:cubicBezTo>
                  <a:cubicBezTo>
                    <a:pt x="1" y="4791"/>
                    <a:pt x="1288" y="7211"/>
                    <a:pt x="1966" y="7211"/>
                  </a:cubicBezTo>
                  <a:cubicBezTo>
                    <a:pt x="2059" y="7211"/>
                    <a:pt x="2140" y="7166"/>
                    <a:pt x="2205" y="7071"/>
                  </a:cubicBezTo>
                  <a:cubicBezTo>
                    <a:pt x="2977" y="5869"/>
                    <a:pt x="3407" y="4466"/>
                    <a:pt x="3435" y="3035"/>
                  </a:cubicBezTo>
                  <a:cubicBezTo>
                    <a:pt x="3492" y="1833"/>
                    <a:pt x="2891" y="746"/>
                    <a:pt x="1833" y="145"/>
                  </a:cubicBezTo>
                  <a:cubicBezTo>
                    <a:pt x="1684" y="57"/>
                    <a:pt x="1502" y="1"/>
                    <a:pt x="13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19"/>
            <p:cNvSpPr/>
            <p:nvPr/>
          </p:nvSpPr>
          <p:spPr>
            <a:xfrm>
              <a:off x="3926420" y="2325808"/>
              <a:ext cx="1850209" cy="507788"/>
            </a:xfrm>
            <a:custGeom>
              <a:avLst/>
              <a:gdLst/>
              <a:ahLst/>
              <a:cxnLst/>
              <a:rect l="l" t="t" r="r" b="b"/>
              <a:pathLst>
                <a:path w="16371" h="4493" extrusionOk="0">
                  <a:moveTo>
                    <a:pt x="13754" y="1"/>
                  </a:moveTo>
                  <a:cubicBezTo>
                    <a:pt x="10025" y="1"/>
                    <a:pt x="2093" y="1181"/>
                    <a:pt x="1574" y="1473"/>
                  </a:cubicBezTo>
                  <a:cubicBezTo>
                    <a:pt x="0" y="2275"/>
                    <a:pt x="29" y="2933"/>
                    <a:pt x="802" y="3935"/>
                  </a:cubicBezTo>
                  <a:cubicBezTo>
                    <a:pt x="1130" y="4363"/>
                    <a:pt x="1796" y="4492"/>
                    <a:pt x="2506" y="4492"/>
                  </a:cubicBezTo>
                  <a:cubicBezTo>
                    <a:pt x="3407" y="4492"/>
                    <a:pt x="4376" y="4285"/>
                    <a:pt x="4808" y="4221"/>
                  </a:cubicBezTo>
                  <a:cubicBezTo>
                    <a:pt x="5924" y="4021"/>
                    <a:pt x="16370" y="1273"/>
                    <a:pt x="15626" y="300"/>
                  </a:cubicBezTo>
                  <a:cubicBezTo>
                    <a:pt x="15462" y="87"/>
                    <a:pt x="14761" y="1"/>
                    <a:pt x="13754" y="1"/>
                  </a:cubicBezTo>
                  <a:close/>
                </a:path>
              </a:pathLst>
            </a:custGeom>
            <a:solidFill>
              <a:srgbClr val="FFFFFF">
                <a:alpha val="5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19"/>
            <p:cNvSpPr/>
            <p:nvPr/>
          </p:nvSpPr>
          <p:spPr>
            <a:xfrm>
              <a:off x="3936026" y="2757313"/>
              <a:ext cx="3099731" cy="1633668"/>
            </a:xfrm>
            <a:custGeom>
              <a:avLst/>
              <a:gdLst/>
              <a:ahLst/>
              <a:cxnLst/>
              <a:rect l="l" t="t" r="r" b="b"/>
              <a:pathLst>
                <a:path w="27427" h="14455" extrusionOk="0">
                  <a:moveTo>
                    <a:pt x="21656" y="1"/>
                  </a:moveTo>
                  <a:cubicBezTo>
                    <a:pt x="21589" y="1"/>
                    <a:pt x="21551" y="2"/>
                    <a:pt x="21551" y="2"/>
                  </a:cubicBezTo>
                  <a:cubicBezTo>
                    <a:pt x="21551" y="2"/>
                    <a:pt x="15484" y="632"/>
                    <a:pt x="9417" y="1662"/>
                  </a:cubicBezTo>
                  <a:cubicBezTo>
                    <a:pt x="3350" y="2692"/>
                    <a:pt x="631" y="3723"/>
                    <a:pt x="259" y="7472"/>
                  </a:cubicBezTo>
                  <a:cubicBezTo>
                    <a:pt x="0" y="9891"/>
                    <a:pt x="933" y="10320"/>
                    <a:pt x="1628" y="10320"/>
                  </a:cubicBezTo>
                  <a:cubicBezTo>
                    <a:pt x="2010" y="10320"/>
                    <a:pt x="2319" y="10191"/>
                    <a:pt x="2319" y="10191"/>
                  </a:cubicBezTo>
                  <a:lnTo>
                    <a:pt x="5925" y="14455"/>
                  </a:lnTo>
                  <a:cubicBezTo>
                    <a:pt x="8644" y="14054"/>
                    <a:pt x="22725" y="11879"/>
                    <a:pt x="25157" y="5812"/>
                  </a:cubicBezTo>
                  <a:cubicBezTo>
                    <a:pt x="27426" y="219"/>
                    <a:pt x="22449" y="1"/>
                    <a:pt x="21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19"/>
            <p:cNvSpPr/>
            <p:nvPr/>
          </p:nvSpPr>
          <p:spPr>
            <a:xfrm>
              <a:off x="4524739" y="3414063"/>
              <a:ext cx="2254586" cy="983478"/>
            </a:xfrm>
            <a:custGeom>
              <a:avLst/>
              <a:gdLst/>
              <a:ahLst/>
              <a:cxnLst/>
              <a:rect l="l" t="t" r="r" b="b"/>
              <a:pathLst>
                <a:path w="19949" h="8702" extrusionOk="0">
                  <a:moveTo>
                    <a:pt x="19948" y="1"/>
                  </a:moveTo>
                  <a:lnTo>
                    <a:pt x="19948" y="1"/>
                  </a:lnTo>
                  <a:cubicBezTo>
                    <a:pt x="7127" y="5982"/>
                    <a:pt x="716" y="5982"/>
                    <a:pt x="716" y="5982"/>
                  </a:cubicBezTo>
                  <a:lnTo>
                    <a:pt x="1" y="8701"/>
                  </a:lnTo>
                  <a:cubicBezTo>
                    <a:pt x="4265" y="8501"/>
                    <a:pt x="17487" y="6068"/>
                    <a:pt x="19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19"/>
            <p:cNvSpPr/>
            <p:nvPr/>
          </p:nvSpPr>
          <p:spPr>
            <a:xfrm>
              <a:off x="4185119" y="3226452"/>
              <a:ext cx="753827" cy="1171087"/>
            </a:xfrm>
            <a:custGeom>
              <a:avLst/>
              <a:gdLst/>
              <a:ahLst/>
              <a:cxnLst/>
              <a:rect l="l" t="t" r="r" b="b"/>
              <a:pathLst>
                <a:path w="6670" h="10362" extrusionOk="0">
                  <a:moveTo>
                    <a:pt x="2433" y="1"/>
                  </a:moveTo>
                  <a:cubicBezTo>
                    <a:pt x="716" y="1"/>
                    <a:pt x="1" y="1833"/>
                    <a:pt x="1" y="4866"/>
                  </a:cubicBezTo>
                  <a:cubicBezTo>
                    <a:pt x="1" y="7900"/>
                    <a:pt x="1403" y="10361"/>
                    <a:pt x="3092" y="10361"/>
                  </a:cubicBezTo>
                  <a:cubicBezTo>
                    <a:pt x="4809" y="10361"/>
                    <a:pt x="6669" y="7070"/>
                    <a:pt x="6669" y="4036"/>
                  </a:cubicBezTo>
                  <a:cubicBezTo>
                    <a:pt x="6669" y="1003"/>
                    <a:pt x="4151" y="1"/>
                    <a:pt x="2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19"/>
            <p:cNvSpPr/>
            <p:nvPr/>
          </p:nvSpPr>
          <p:spPr>
            <a:xfrm>
              <a:off x="4324244" y="3446499"/>
              <a:ext cx="475578" cy="727833"/>
            </a:xfrm>
            <a:custGeom>
              <a:avLst/>
              <a:gdLst/>
              <a:ahLst/>
              <a:cxnLst/>
              <a:rect l="l" t="t" r="r" b="b"/>
              <a:pathLst>
                <a:path w="4208" h="6440" extrusionOk="0">
                  <a:moveTo>
                    <a:pt x="1517" y="0"/>
                  </a:moveTo>
                  <a:cubicBezTo>
                    <a:pt x="458" y="0"/>
                    <a:pt x="0" y="1116"/>
                    <a:pt x="0" y="3034"/>
                  </a:cubicBezTo>
                  <a:cubicBezTo>
                    <a:pt x="0" y="4923"/>
                    <a:pt x="888" y="6439"/>
                    <a:pt x="1947" y="6439"/>
                  </a:cubicBezTo>
                  <a:cubicBezTo>
                    <a:pt x="3005" y="6439"/>
                    <a:pt x="4207" y="4407"/>
                    <a:pt x="4207" y="2519"/>
                  </a:cubicBezTo>
                  <a:cubicBezTo>
                    <a:pt x="4207" y="630"/>
                    <a:pt x="2605" y="0"/>
                    <a:pt x="15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19"/>
            <p:cNvSpPr/>
            <p:nvPr/>
          </p:nvSpPr>
          <p:spPr>
            <a:xfrm>
              <a:off x="4511855" y="3478935"/>
              <a:ext cx="291246" cy="600688"/>
            </a:xfrm>
            <a:custGeom>
              <a:avLst/>
              <a:gdLst/>
              <a:ahLst/>
              <a:cxnLst/>
              <a:rect l="l" t="t" r="r" b="b"/>
              <a:pathLst>
                <a:path w="2577" h="5315" extrusionOk="0">
                  <a:moveTo>
                    <a:pt x="967" y="0"/>
                  </a:moveTo>
                  <a:cubicBezTo>
                    <a:pt x="509" y="0"/>
                    <a:pt x="0" y="429"/>
                    <a:pt x="0" y="1860"/>
                  </a:cubicBezTo>
                  <a:cubicBezTo>
                    <a:pt x="0" y="3521"/>
                    <a:pt x="952" y="5314"/>
                    <a:pt x="1454" y="5314"/>
                  </a:cubicBezTo>
                  <a:cubicBezTo>
                    <a:pt x="1523" y="5314"/>
                    <a:pt x="1583" y="5280"/>
                    <a:pt x="1632" y="5208"/>
                  </a:cubicBezTo>
                  <a:cubicBezTo>
                    <a:pt x="2204" y="4321"/>
                    <a:pt x="2519" y="3290"/>
                    <a:pt x="2547" y="2232"/>
                  </a:cubicBezTo>
                  <a:cubicBezTo>
                    <a:pt x="2576" y="1344"/>
                    <a:pt x="2118" y="543"/>
                    <a:pt x="1374" y="114"/>
                  </a:cubicBezTo>
                  <a:cubicBezTo>
                    <a:pt x="1256" y="44"/>
                    <a:pt x="1114" y="0"/>
                    <a:pt x="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19"/>
            <p:cNvSpPr/>
            <p:nvPr/>
          </p:nvSpPr>
          <p:spPr>
            <a:xfrm>
              <a:off x="5029366" y="2951478"/>
              <a:ext cx="1410345" cy="438395"/>
            </a:xfrm>
            <a:custGeom>
              <a:avLst/>
              <a:gdLst/>
              <a:ahLst/>
              <a:cxnLst/>
              <a:rect l="l" t="t" r="r" b="b"/>
              <a:pathLst>
                <a:path w="12479" h="3879" extrusionOk="0">
                  <a:moveTo>
                    <a:pt x="9594" y="1"/>
                  </a:moveTo>
                  <a:cubicBezTo>
                    <a:pt x="6715" y="1"/>
                    <a:pt x="1964" y="698"/>
                    <a:pt x="1489" y="946"/>
                  </a:cubicBezTo>
                  <a:cubicBezTo>
                    <a:pt x="0" y="1719"/>
                    <a:pt x="0" y="2377"/>
                    <a:pt x="744" y="3321"/>
                  </a:cubicBezTo>
                  <a:cubicBezTo>
                    <a:pt x="1072" y="3750"/>
                    <a:pt x="1723" y="3879"/>
                    <a:pt x="2411" y="3879"/>
                  </a:cubicBezTo>
                  <a:cubicBezTo>
                    <a:pt x="3285" y="3879"/>
                    <a:pt x="4221" y="3671"/>
                    <a:pt x="4637" y="3607"/>
                  </a:cubicBezTo>
                  <a:cubicBezTo>
                    <a:pt x="5724" y="3436"/>
                    <a:pt x="12478" y="1318"/>
                    <a:pt x="11734" y="373"/>
                  </a:cubicBezTo>
                  <a:cubicBezTo>
                    <a:pt x="11528" y="104"/>
                    <a:pt x="10699" y="1"/>
                    <a:pt x="9594" y="1"/>
                  </a:cubicBezTo>
                  <a:close/>
                </a:path>
              </a:pathLst>
            </a:custGeom>
            <a:solidFill>
              <a:srgbClr val="FFFFFF">
                <a:alpha val="5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19"/>
            <p:cNvSpPr/>
            <p:nvPr/>
          </p:nvSpPr>
          <p:spPr>
            <a:xfrm>
              <a:off x="6032065" y="3663155"/>
              <a:ext cx="1821051" cy="1031963"/>
            </a:xfrm>
            <a:custGeom>
              <a:avLst/>
              <a:gdLst/>
              <a:ahLst/>
              <a:cxnLst/>
              <a:rect l="l" t="t" r="r" b="b"/>
              <a:pathLst>
                <a:path w="16113" h="9131" extrusionOk="0">
                  <a:moveTo>
                    <a:pt x="7098" y="1"/>
                  </a:moveTo>
                  <a:cubicBezTo>
                    <a:pt x="2805" y="1"/>
                    <a:pt x="0" y="1374"/>
                    <a:pt x="0" y="3692"/>
                  </a:cubicBezTo>
                  <a:cubicBezTo>
                    <a:pt x="0" y="6039"/>
                    <a:pt x="2805" y="9130"/>
                    <a:pt x="8014" y="9130"/>
                  </a:cubicBezTo>
                  <a:cubicBezTo>
                    <a:pt x="12307" y="9130"/>
                    <a:pt x="16113" y="6669"/>
                    <a:pt x="16113" y="4322"/>
                  </a:cubicBezTo>
                  <a:cubicBezTo>
                    <a:pt x="16113" y="2004"/>
                    <a:pt x="11391" y="1"/>
                    <a:pt x="70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19"/>
            <p:cNvSpPr/>
            <p:nvPr/>
          </p:nvSpPr>
          <p:spPr>
            <a:xfrm>
              <a:off x="6523695" y="3828162"/>
              <a:ext cx="973646" cy="508353"/>
            </a:xfrm>
            <a:custGeom>
              <a:avLst/>
              <a:gdLst/>
              <a:ahLst/>
              <a:cxnLst/>
              <a:rect l="l" t="t" r="r" b="b"/>
              <a:pathLst>
                <a:path w="8615" h="4498" extrusionOk="0">
                  <a:moveTo>
                    <a:pt x="4179" y="0"/>
                  </a:moveTo>
                  <a:cubicBezTo>
                    <a:pt x="1718" y="0"/>
                    <a:pt x="0" y="258"/>
                    <a:pt x="0" y="1403"/>
                  </a:cubicBezTo>
                  <a:cubicBezTo>
                    <a:pt x="0" y="2489"/>
                    <a:pt x="1628" y="4498"/>
                    <a:pt x="4487" y="4498"/>
                  </a:cubicBezTo>
                  <a:cubicBezTo>
                    <a:pt x="4564" y="4498"/>
                    <a:pt x="4643" y="4496"/>
                    <a:pt x="4723" y="4493"/>
                  </a:cubicBezTo>
                  <a:cubicBezTo>
                    <a:pt x="8271" y="4350"/>
                    <a:pt x="8615" y="2433"/>
                    <a:pt x="8615" y="1288"/>
                  </a:cubicBezTo>
                  <a:cubicBezTo>
                    <a:pt x="8615" y="143"/>
                    <a:pt x="6640" y="0"/>
                    <a:pt x="4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19"/>
            <p:cNvSpPr/>
            <p:nvPr/>
          </p:nvSpPr>
          <p:spPr>
            <a:xfrm>
              <a:off x="6491372" y="3744076"/>
              <a:ext cx="983365" cy="368776"/>
            </a:xfrm>
            <a:custGeom>
              <a:avLst/>
              <a:gdLst/>
              <a:ahLst/>
              <a:cxnLst/>
              <a:rect l="l" t="t" r="r" b="b"/>
              <a:pathLst>
                <a:path w="8701" h="3263" extrusionOk="0">
                  <a:moveTo>
                    <a:pt x="3835" y="0"/>
                  </a:moveTo>
                  <a:cubicBezTo>
                    <a:pt x="1517" y="0"/>
                    <a:pt x="0" y="487"/>
                    <a:pt x="0" y="1317"/>
                  </a:cubicBezTo>
                  <a:cubicBezTo>
                    <a:pt x="0" y="2147"/>
                    <a:pt x="1517" y="3263"/>
                    <a:pt x="4322" y="3263"/>
                  </a:cubicBezTo>
                  <a:cubicBezTo>
                    <a:pt x="6640" y="3263"/>
                    <a:pt x="8701" y="2375"/>
                    <a:pt x="8701" y="1545"/>
                  </a:cubicBezTo>
                  <a:cubicBezTo>
                    <a:pt x="8701" y="716"/>
                    <a:pt x="6153" y="0"/>
                    <a:pt x="3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19"/>
            <p:cNvSpPr/>
            <p:nvPr/>
          </p:nvSpPr>
          <p:spPr>
            <a:xfrm>
              <a:off x="6523695" y="3896086"/>
              <a:ext cx="915442" cy="216994"/>
            </a:xfrm>
            <a:custGeom>
              <a:avLst/>
              <a:gdLst/>
              <a:ahLst/>
              <a:cxnLst/>
              <a:rect l="l" t="t" r="r" b="b"/>
              <a:pathLst>
                <a:path w="8100" h="1920" extrusionOk="0">
                  <a:moveTo>
                    <a:pt x="3606" y="0"/>
                  </a:moveTo>
                  <a:cubicBezTo>
                    <a:pt x="1260" y="0"/>
                    <a:pt x="0" y="744"/>
                    <a:pt x="544" y="1116"/>
                  </a:cubicBezTo>
                  <a:cubicBezTo>
                    <a:pt x="1288" y="1546"/>
                    <a:pt x="2462" y="1918"/>
                    <a:pt x="4036" y="1918"/>
                  </a:cubicBezTo>
                  <a:cubicBezTo>
                    <a:pt x="4092" y="1919"/>
                    <a:pt x="4148" y="1920"/>
                    <a:pt x="4204" y="1920"/>
                  </a:cubicBezTo>
                  <a:cubicBezTo>
                    <a:pt x="5379" y="1920"/>
                    <a:pt x="6548" y="1635"/>
                    <a:pt x="7613" y="1116"/>
                  </a:cubicBezTo>
                  <a:cubicBezTo>
                    <a:pt x="8100" y="830"/>
                    <a:pt x="5925" y="0"/>
                    <a:pt x="3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19"/>
            <p:cNvSpPr/>
            <p:nvPr/>
          </p:nvSpPr>
          <p:spPr>
            <a:xfrm>
              <a:off x="6892474" y="3653436"/>
              <a:ext cx="194164" cy="359170"/>
            </a:xfrm>
            <a:custGeom>
              <a:avLst/>
              <a:gdLst/>
              <a:ahLst/>
              <a:cxnLst/>
              <a:rect l="l" t="t" r="r" b="b"/>
              <a:pathLst>
                <a:path w="1718" h="3178" extrusionOk="0">
                  <a:moveTo>
                    <a:pt x="887" y="1"/>
                  </a:moveTo>
                  <a:cubicBezTo>
                    <a:pt x="429" y="1"/>
                    <a:pt x="0" y="1832"/>
                    <a:pt x="0" y="2548"/>
                  </a:cubicBezTo>
                  <a:cubicBezTo>
                    <a:pt x="0" y="2891"/>
                    <a:pt x="372" y="3177"/>
                    <a:pt x="859" y="3177"/>
                  </a:cubicBezTo>
                  <a:cubicBezTo>
                    <a:pt x="1345" y="3177"/>
                    <a:pt x="1717" y="2920"/>
                    <a:pt x="1717" y="2576"/>
                  </a:cubicBezTo>
                  <a:cubicBezTo>
                    <a:pt x="1717" y="1546"/>
                    <a:pt x="1374" y="1"/>
                    <a:pt x="887" y="1"/>
                  </a:cubicBezTo>
                  <a:close/>
                </a:path>
              </a:pathLst>
            </a:custGeom>
            <a:solidFill>
              <a:srgbClr val="FFD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19"/>
            <p:cNvSpPr/>
            <p:nvPr/>
          </p:nvSpPr>
          <p:spPr>
            <a:xfrm>
              <a:off x="6944123" y="3847488"/>
              <a:ext cx="81034" cy="142515"/>
            </a:xfrm>
            <a:custGeom>
              <a:avLst/>
              <a:gdLst/>
              <a:ahLst/>
              <a:cxnLst/>
              <a:rect l="l" t="t" r="r" b="b"/>
              <a:pathLst>
                <a:path w="717" h="1261" extrusionOk="0">
                  <a:moveTo>
                    <a:pt x="373" y="1"/>
                  </a:moveTo>
                  <a:cubicBezTo>
                    <a:pt x="173" y="1"/>
                    <a:pt x="1" y="745"/>
                    <a:pt x="1" y="1003"/>
                  </a:cubicBezTo>
                  <a:cubicBezTo>
                    <a:pt x="30" y="1146"/>
                    <a:pt x="173" y="1260"/>
                    <a:pt x="373" y="1260"/>
                  </a:cubicBezTo>
                  <a:cubicBezTo>
                    <a:pt x="573" y="1260"/>
                    <a:pt x="716" y="1146"/>
                    <a:pt x="716" y="1031"/>
                  </a:cubicBezTo>
                  <a:cubicBezTo>
                    <a:pt x="716" y="602"/>
                    <a:pt x="545" y="1"/>
                    <a:pt x="373" y="1"/>
                  </a:cubicBezTo>
                  <a:close/>
                </a:path>
              </a:pathLst>
            </a:custGeom>
            <a:solidFill>
              <a:srgbClr val="F29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19"/>
            <p:cNvSpPr/>
            <p:nvPr/>
          </p:nvSpPr>
          <p:spPr>
            <a:xfrm>
              <a:off x="6471932" y="3019515"/>
              <a:ext cx="1041569" cy="1031963"/>
            </a:xfrm>
            <a:custGeom>
              <a:avLst/>
              <a:gdLst/>
              <a:ahLst/>
              <a:cxnLst/>
              <a:rect l="l" t="t" r="r" b="b"/>
              <a:pathLst>
                <a:path w="9216" h="9131" extrusionOk="0">
                  <a:moveTo>
                    <a:pt x="4179" y="0"/>
                  </a:moveTo>
                  <a:cubicBezTo>
                    <a:pt x="1632" y="0"/>
                    <a:pt x="29" y="2004"/>
                    <a:pt x="29" y="4522"/>
                  </a:cubicBezTo>
                  <a:cubicBezTo>
                    <a:pt x="1" y="7069"/>
                    <a:pt x="2061" y="9130"/>
                    <a:pt x="4580" y="9130"/>
                  </a:cubicBezTo>
                  <a:cubicBezTo>
                    <a:pt x="4597" y="9130"/>
                    <a:pt x="4615" y="9130"/>
                    <a:pt x="4632" y="9130"/>
                  </a:cubicBezTo>
                  <a:cubicBezTo>
                    <a:pt x="7155" y="9130"/>
                    <a:pt x="9187" y="7081"/>
                    <a:pt x="9187" y="4579"/>
                  </a:cubicBezTo>
                  <a:cubicBezTo>
                    <a:pt x="9216" y="2032"/>
                    <a:pt x="6697" y="29"/>
                    <a:pt x="4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19"/>
            <p:cNvSpPr/>
            <p:nvPr/>
          </p:nvSpPr>
          <p:spPr>
            <a:xfrm>
              <a:off x="4705907" y="4371555"/>
              <a:ext cx="1407068" cy="795756"/>
            </a:xfrm>
            <a:custGeom>
              <a:avLst/>
              <a:gdLst/>
              <a:ahLst/>
              <a:cxnLst/>
              <a:rect l="l" t="t" r="r" b="b"/>
              <a:pathLst>
                <a:path w="12450" h="7041" extrusionOk="0">
                  <a:moveTo>
                    <a:pt x="5467" y="0"/>
                  </a:moveTo>
                  <a:cubicBezTo>
                    <a:pt x="2147" y="0"/>
                    <a:pt x="0" y="1059"/>
                    <a:pt x="0" y="2862"/>
                  </a:cubicBezTo>
                  <a:cubicBezTo>
                    <a:pt x="0" y="4637"/>
                    <a:pt x="2147" y="7041"/>
                    <a:pt x="6182" y="7041"/>
                  </a:cubicBezTo>
                  <a:cubicBezTo>
                    <a:pt x="9531" y="7041"/>
                    <a:pt x="12450" y="5123"/>
                    <a:pt x="12450" y="3349"/>
                  </a:cubicBezTo>
                  <a:cubicBezTo>
                    <a:pt x="12450" y="1546"/>
                    <a:pt x="8787" y="0"/>
                    <a:pt x="54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19"/>
            <p:cNvSpPr/>
            <p:nvPr/>
          </p:nvSpPr>
          <p:spPr>
            <a:xfrm>
              <a:off x="5084293" y="4500848"/>
              <a:ext cx="753827" cy="391945"/>
            </a:xfrm>
            <a:custGeom>
              <a:avLst/>
              <a:gdLst/>
              <a:ahLst/>
              <a:cxnLst/>
              <a:rect l="l" t="t" r="r" b="b"/>
              <a:pathLst>
                <a:path w="6670" h="3468" extrusionOk="0">
                  <a:moveTo>
                    <a:pt x="3235" y="1"/>
                  </a:moveTo>
                  <a:cubicBezTo>
                    <a:pt x="1346" y="1"/>
                    <a:pt x="1" y="173"/>
                    <a:pt x="1" y="1060"/>
                  </a:cubicBezTo>
                  <a:cubicBezTo>
                    <a:pt x="1" y="1924"/>
                    <a:pt x="1277" y="3467"/>
                    <a:pt x="3486" y="3467"/>
                  </a:cubicBezTo>
                  <a:cubicBezTo>
                    <a:pt x="3545" y="3467"/>
                    <a:pt x="3604" y="3466"/>
                    <a:pt x="3664" y="3464"/>
                  </a:cubicBezTo>
                  <a:cubicBezTo>
                    <a:pt x="6383" y="3349"/>
                    <a:pt x="6669" y="1833"/>
                    <a:pt x="6669" y="974"/>
                  </a:cubicBezTo>
                  <a:cubicBezTo>
                    <a:pt x="6669" y="87"/>
                    <a:pt x="5152" y="1"/>
                    <a:pt x="3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19"/>
            <p:cNvSpPr/>
            <p:nvPr/>
          </p:nvSpPr>
          <p:spPr>
            <a:xfrm>
              <a:off x="5061689" y="4432924"/>
              <a:ext cx="760269" cy="284804"/>
            </a:xfrm>
            <a:custGeom>
              <a:avLst/>
              <a:gdLst/>
              <a:ahLst/>
              <a:cxnLst/>
              <a:rect l="l" t="t" r="r" b="b"/>
              <a:pathLst>
                <a:path w="6727" h="2520" extrusionOk="0">
                  <a:moveTo>
                    <a:pt x="2948" y="1"/>
                  </a:moveTo>
                  <a:cubicBezTo>
                    <a:pt x="1174" y="1"/>
                    <a:pt x="1" y="373"/>
                    <a:pt x="1" y="1031"/>
                  </a:cubicBezTo>
                  <a:cubicBezTo>
                    <a:pt x="1" y="1661"/>
                    <a:pt x="1145" y="2519"/>
                    <a:pt x="3349" y="2519"/>
                  </a:cubicBezTo>
                  <a:cubicBezTo>
                    <a:pt x="5123" y="2519"/>
                    <a:pt x="6726" y="1833"/>
                    <a:pt x="6726" y="1203"/>
                  </a:cubicBezTo>
                  <a:cubicBezTo>
                    <a:pt x="6726" y="545"/>
                    <a:pt x="4751" y="1"/>
                    <a:pt x="2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19"/>
            <p:cNvSpPr/>
            <p:nvPr/>
          </p:nvSpPr>
          <p:spPr>
            <a:xfrm>
              <a:off x="5084293" y="4552610"/>
              <a:ext cx="708507" cy="165458"/>
            </a:xfrm>
            <a:custGeom>
              <a:avLst/>
              <a:gdLst/>
              <a:ahLst/>
              <a:cxnLst/>
              <a:rect l="l" t="t" r="r" b="b"/>
              <a:pathLst>
                <a:path w="6269" h="1464" extrusionOk="0">
                  <a:moveTo>
                    <a:pt x="2806" y="1"/>
                  </a:moveTo>
                  <a:cubicBezTo>
                    <a:pt x="1003" y="1"/>
                    <a:pt x="1" y="573"/>
                    <a:pt x="459" y="831"/>
                  </a:cubicBezTo>
                  <a:cubicBezTo>
                    <a:pt x="1210" y="1260"/>
                    <a:pt x="2088" y="1463"/>
                    <a:pt x="2973" y="1463"/>
                  </a:cubicBezTo>
                  <a:cubicBezTo>
                    <a:pt x="3031" y="1463"/>
                    <a:pt x="3090" y="1462"/>
                    <a:pt x="3149" y="1460"/>
                  </a:cubicBezTo>
                  <a:cubicBezTo>
                    <a:pt x="3202" y="1462"/>
                    <a:pt x="3255" y="1463"/>
                    <a:pt x="3308" y="1463"/>
                  </a:cubicBezTo>
                  <a:cubicBezTo>
                    <a:pt x="4199" y="1463"/>
                    <a:pt x="5086" y="1238"/>
                    <a:pt x="5896" y="859"/>
                  </a:cubicBezTo>
                  <a:cubicBezTo>
                    <a:pt x="6269" y="630"/>
                    <a:pt x="4609" y="1"/>
                    <a:pt x="28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19"/>
            <p:cNvSpPr/>
            <p:nvPr/>
          </p:nvSpPr>
          <p:spPr>
            <a:xfrm>
              <a:off x="5368986" y="4361835"/>
              <a:ext cx="152122" cy="278249"/>
            </a:xfrm>
            <a:custGeom>
              <a:avLst/>
              <a:gdLst/>
              <a:ahLst/>
              <a:cxnLst/>
              <a:rect l="l" t="t" r="r" b="b"/>
              <a:pathLst>
                <a:path w="1346" h="2462" extrusionOk="0">
                  <a:moveTo>
                    <a:pt x="716" y="0"/>
                  </a:moveTo>
                  <a:cubicBezTo>
                    <a:pt x="344" y="0"/>
                    <a:pt x="0" y="1431"/>
                    <a:pt x="0" y="2004"/>
                  </a:cubicBezTo>
                  <a:cubicBezTo>
                    <a:pt x="0" y="2261"/>
                    <a:pt x="287" y="2462"/>
                    <a:pt x="659" y="2462"/>
                  </a:cubicBezTo>
                  <a:cubicBezTo>
                    <a:pt x="1031" y="2462"/>
                    <a:pt x="1346" y="2261"/>
                    <a:pt x="1346" y="2004"/>
                  </a:cubicBezTo>
                  <a:cubicBezTo>
                    <a:pt x="1346" y="1202"/>
                    <a:pt x="1088" y="0"/>
                    <a:pt x="716" y="0"/>
                  </a:cubicBezTo>
                  <a:close/>
                </a:path>
              </a:pathLst>
            </a:custGeom>
            <a:solidFill>
              <a:srgbClr val="FFD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19"/>
            <p:cNvSpPr/>
            <p:nvPr/>
          </p:nvSpPr>
          <p:spPr>
            <a:xfrm>
              <a:off x="5414307" y="4513845"/>
              <a:ext cx="58317" cy="110079"/>
            </a:xfrm>
            <a:custGeom>
              <a:avLst/>
              <a:gdLst/>
              <a:ahLst/>
              <a:cxnLst/>
              <a:rect l="l" t="t" r="r" b="b"/>
              <a:pathLst>
                <a:path w="516" h="974" extrusionOk="0">
                  <a:moveTo>
                    <a:pt x="286" y="0"/>
                  </a:moveTo>
                  <a:cubicBezTo>
                    <a:pt x="115" y="0"/>
                    <a:pt x="0" y="544"/>
                    <a:pt x="0" y="773"/>
                  </a:cubicBezTo>
                  <a:cubicBezTo>
                    <a:pt x="0" y="888"/>
                    <a:pt x="115" y="973"/>
                    <a:pt x="258" y="973"/>
                  </a:cubicBezTo>
                  <a:cubicBezTo>
                    <a:pt x="401" y="973"/>
                    <a:pt x="515" y="888"/>
                    <a:pt x="515" y="773"/>
                  </a:cubicBezTo>
                  <a:cubicBezTo>
                    <a:pt x="515" y="458"/>
                    <a:pt x="429" y="0"/>
                    <a:pt x="286" y="0"/>
                  </a:cubicBezTo>
                  <a:close/>
                </a:path>
              </a:pathLst>
            </a:custGeom>
            <a:solidFill>
              <a:srgbClr val="F29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19"/>
            <p:cNvSpPr/>
            <p:nvPr/>
          </p:nvSpPr>
          <p:spPr>
            <a:xfrm>
              <a:off x="5045528" y="3873369"/>
              <a:ext cx="805476" cy="799034"/>
            </a:xfrm>
            <a:custGeom>
              <a:avLst/>
              <a:gdLst/>
              <a:ahLst/>
              <a:cxnLst/>
              <a:rect l="l" t="t" r="r" b="b"/>
              <a:pathLst>
                <a:path w="7127" h="7070" extrusionOk="0">
                  <a:moveTo>
                    <a:pt x="3234" y="1"/>
                  </a:moveTo>
                  <a:cubicBezTo>
                    <a:pt x="1260" y="1"/>
                    <a:pt x="29" y="1546"/>
                    <a:pt x="29" y="3492"/>
                  </a:cubicBezTo>
                  <a:cubicBezTo>
                    <a:pt x="0" y="5438"/>
                    <a:pt x="1575" y="7041"/>
                    <a:pt x="3549" y="7070"/>
                  </a:cubicBezTo>
                  <a:cubicBezTo>
                    <a:pt x="5495" y="7070"/>
                    <a:pt x="7098" y="5496"/>
                    <a:pt x="7098" y="3521"/>
                  </a:cubicBezTo>
                  <a:cubicBezTo>
                    <a:pt x="7127" y="1575"/>
                    <a:pt x="5209" y="1"/>
                    <a:pt x="3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119"/>
          <p:cNvGrpSpPr/>
          <p:nvPr/>
        </p:nvGrpSpPr>
        <p:grpSpPr>
          <a:xfrm>
            <a:off x="5555364" y="1187252"/>
            <a:ext cx="2538610" cy="1503641"/>
            <a:chOff x="4322570" y="1685875"/>
            <a:chExt cx="4927426" cy="2918557"/>
          </a:xfrm>
        </p:grpSpPr>
        <p:sp>
          <p:nvSpPr>
            <p:cNvPr id="4407" name="Google Shape;4407;p119"/>
            <p:cNvSpPr/>
            <p:nvPr/>
          </p:nvSpPr>
          <p:spPr>
            <a:xfrm>
              <a:off x="4723750" y="1685875"/>
              <a:ext cx="4526246" cy="2918557"/>
            </a:xfrm>
            <a:custGeom>
              <a:avLst/>
              <a:gdLst/>
              <a:ahLst/>
              <a:cxnLst/>
              <a:rect l="l" t="t" r="r" b="b"/>
              <a:pathLst>
                <a:path w="42850" h="27630" extrusionOk="0">
                  <a:moveTo>
                    <a:pt x="914" y="0"/>
                  </a:moveTo>
                  <a:cubicBezTo>
                    <a:pt x="406" y="0"/>
                    <a:pt x="0" y="406"/>
                    <a:pt x="0" y="899"/>
                  </a:cubicBezTo>
                  <a:lnTo>
                    <a:pt x="0" y="26716"/>
                  </a:lnTo>
                  <a:cubicBezTo>
                    <a:pt x="0" y="27223"/>
                    <a:pt x="406" y="27629"/>
                    <a:pt x="914" y="27629"/>
                  </a:cubicBezTo>
                  <a:lnTo>
                    <a:pt x="41951" y="27629"/>
                  </a:lnTo>
                  <a:cubicBezTo>
                    <a:pt x="42444" y="27629"/>
                    <a:pt x="42849" y="27223"/>
                    <a:pt x="42849" y="26716"/>
                  </a:cubicBezTo>
                  <a:lnTo>
                    <a:pt x="42849" y="899"/>
                  </a:lnTo>
                  <a:cubicBezTo>
                    <a:pt x="42849" y="406"/>
                    <a:pt x="42444" y="0"/>
                    <a:pt x="41951"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19"/>
            <p:cNvSpPr/>
            <p:nvPr/>
          </p:nvSpPr>
          <p:spPr>
            <a:xfrm>
              <a:off x="4953391" y="1966113"/>
              <a:ext cx="4086825" cy="194570"/>
            </a:xfrm>
            <a:custGeom>
              <a:avLst/>
              <a:gdLst/>
              <a:ahLst/>
              <a:cxnLst/>
              <a:rect l="l" t="t" r="r" b="b"/>
              <a:pathLst>
                <a:path w="38690" h="1842" extrusionOk="0">
                  <a:moveTo>
                    <a:pt x="363" y="0"/>
                  </a:moveTo>
                  <a:cubicBezTo>
                    <a:pt x="160" y="0"/>
                    <a:pt x="1" y="174"/>
                    <a:pt x="1" y="362"/>
                  </a:cubicBezTo>
                  <a:lnTo>
                    <a:pt x="1" y="1479"/>
                  </a:lnTo>
                  <a:cubicBezTo>
                    <a:pt x="1" y="1667"/>
                    <a:pt x="160" y="1841"/>
                    <a:pt x="363" y="1841"/>
                  </a:cubicBezTo>
                  <a:lnTo>
                    <a:pt x="38327" y="1841"/>
                  </a:lnTo>
                  <a:cubicBezTo>
                    <a:pt x="38530" y="1841"/>
                    <a:pt x="38690" y="1667"/>
                    <a:pt x="38690" y="1479"/>
                  </a:cubicBezTo>
                  <a:lnTo>
                    <a:pt x="38690" y="362"/>
                  </a:lnTo>
                  <a:cubicBezTo>
                    <a:pt x="38690" y="174"/>
                    <a:pt x="38530" y="0"/>
                    <a:pt x="38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19"/>
            <p:cNvSpPr/>
            <p:nvPr/>
          </p:nvSpPr>
          <p:spPr>
            <a:xfrm>
              <a:off x="5063669" y="2034984"/>
              <a:ext cx="1574098" cy="56723"/>
            </a:xfrm>
            <a:custGeom>
              <a:avLst/>
              <a:gdLst/>
              <a:ahLst/>
              <a:cxnLst/>
              <a:rect l="l" t="t" r="r" b="b"/>
              <a:pathLst>
                <a:path w="14902" h="537" extrusionOk="0">
                  <a:moveTo>
                    <a:pt x="363" y="0"/>
                  </a:moveTo>
                  <a:cubicBezTo>
                    <a:pt x="0" y="0"/>
                    <a:pt x="0" y="537"/>
                    <a:pt x="363" y="537"/>
                  </a:cubicBezTo>
                  <a:lnTo>
                    <a:pt x="14539" y="537"/>
                  </a:lnTo>
                  <a:cubicBezTo>
                    <a:pt x="14902" y="537"/>
                    <a:pt x="14902" y="0"/>
                    <a:pt x="145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19"/>
            <p:cNvSpPr/>
            <p:nvPr/>
          </p:nvSpPr>
          <p:spPr>
            <a:xfrm>
              <a:off x="6778583" y="2034984"/>
              <a:ext cx="689130" cy="56723"/>
            </a:xfrm>
            <a:custGeom>
              <a:avLst/>
              <a:gdLst/>
              <a:ahLst/>
              <a:cxnLst/>
              <a:rect l="l" t="t" r="r" b="b"/>
              <a:pathLst>
                <a:path w="6524" h="537" extrusionOk="0">
                  <a:moveTo>
                    <a:pt x="363" y="0"/>
                  </a:moveTo>
                  <a:cubicBezTo>
                    <a:pt x="0" y="0"/>
                    <a:pt x="0" y="537"/>
                    <a:pt x="363" y="537"/>
                  </a:cubicBezTo>
                  <a:lnTo>
                    <a:pt x="6161" y="537"/>
                  </a:lnTo>
                  <a:cubicBezTo>
                    <a:pt x="6523" y="537"/>
                    <a:pt x="6523" y="0"/>
                    <a:pt x="6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19"/>
            <p:cNvSpPr/>
            <p:nvPr/>
          </p:nvSpPr>
          <p:spPr>
            <a:xfrm>
              <a:off x="4953391" y="1791506"/>
              <a:ext cx="70561" cy="70561"/>
            </a:xfrm>
            <a:custGeom>
              <a:avLst/>
              <a:gdLst/>
              <a:ahLst/>
              <a:cxnLst/>
              <a:rect l="l" t="t" r="r" b="b"/>
              <a:pathLst>
                <a:path w="668" h="668" extrusionOk="0">
                  <a:moveTo>
                    <a:pt x="334" y="1"/>
                  </a:moveTo>
                  <a:cubicBezTo>
                    <a:pt x="146" y="1"/>
                    <a:pt x="1" y="146"/>
                    <a:pt x="1" y="334"/>
                  </a:cubicBezTo>
                  <a:cubicBezTo>
                    <a:pt x="1" y="522"/>
                    <a:pt x="146" y="667"/>
                    <a:pt x="334" y="667"/>
                  </a:cubicBezTo>
                  <a:cubicBezTo>
                    <a:pt x="522" y="667"/>
                    <a:pt x="667" y="522"/>
                    <a:pt x="667" y="334"/>
                  </a:cubicBezTo>
                  <a:cubicBezTo>
                    <a:pt x="667" y="146"/>
                    <a:pt x="522"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19"/>
            <p:cNvSpPr/>
            <p:nvPr/>
          </p:nvSpPr>
          <p:spPr>
            <a:xfrm>
              <a:off x="5094302" y="1791506"/>
              <a:ext cx="72040" cy="70561"/>
            </a:xfrm>
            <a:custGeom>
              <a:avLst/>
              <a:gdLst/>
              <a:ahLst/>
              <a:cxnLst/>
              <a:rect l="l" t="t" r="r" b="b"/>
              <a:pathLst>
                <a:path w="682" h="668" extrusionOk="0">
                  <a:moveTo>
                    <a:pt x="334" y="1"/>
                  </a:moveTo>
                  <a:cubicBezTo>
                    <a:pt x="160" y="1"/>
                    <a:pt x="0" y="146"/>
                    <a:pt x="0" y="334"/>
                  </a:cubicBezTo>
                  <a:cubicBezTo>
                    <a:pt x="0" y="522"/>
                    <a:pt x="160" y="667"/>
                    <a:pt x="334" y="667"/>
                  </a:cubicBezTo>
                  <a:cubicBezTo>
                    <a:pt x="522" y="667"/>
                    <a:pt x="682" y="522"/>
                    <a:pt x="682" y="334"/>
                  </a:cubicBezTo>
                  <a:cubicBezTo>
                    <a:pt x="682" y="146"/>
                    <a:pt x="522"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19"/>
            <p:cNvSpPr/>
            <p:nvPr/>
          </p:nvSpPr>
          <p:spPr>
            <a:xfrm>
              <a:off x="5235108" y="1791506"/>
              <a:ext cx="70561" cy="70561"/>
            </a:xfrm>
            <a:custGeom>
              <a:avLst/>
              <a:gdLst/>
              <a:ahLst/>
              <a:cxnLst/>
              <a:rect l="l" t="t" r="r" b="b"/>
              <a:pathLst>
                <a:path w="668" h="668" extrusionOk="0">
                  <a:moveTo>
                    <a:pt x="334" y="1"/>
                  </a:moveTo>
                  <a:cubicBezTo>
                    <a:pt x="160" y="1"/>
                    <a:pt x="1" y="146"/>
                    <a:pt x="1" y="334"/>
                  </a:cubicBezTo>
                  <a:cubicBezTo>
                    <a:pt x="1" y="522"/>
                    <a:pt x="160" y="667"/>
                    <a:pt x="334" y="667"/>
                  </a:cubicBezTo>
                  <a:cubicBezTo>
                    <a:pt x="523" y="667"/>
                    <a:pt x="668" y="522"/>
                    <a:pt x="668" y="334"/>
                  </a:cubicBezTo>
                  <a:cubicBezTo>
                    <a:pt x="668" y="146"/>
                    <a:pt x="523"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19"/>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19"/>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119"/>
          <p:cNvGrpSpPr/>
          <p:nvPr/>
        </p:nvGrpSpPr>
        <p:grpSpPr>
          <a:xfrm>
            <a:off x="6847645" y="1566392"/>
            <a:ext cx="1068818" cy="1032987"/>
            <a:chOff x="8429700" y="549598"/>
            <a:chExt cx="3880967" cy="3750859"/>
          </a:xfrm>
        </p:grpSpPr>
        <p:sp>
          <p:nvSpPr>
            <p:cNvPr id="4417" name="Google Shape;4417;p119"/>
            <p:cNvSpPr/>
            <p:nvPr/>
          </p:nvSpPr>
          <p:spPr>
            <a:xfrm>
              <a:off x="9869980" y="549598"/>
              <a:ext cx="2400468" cy="2760204"/>
            </a:xfrm>
            <a:custGeom>
              <a:avLst/>
              <a:gdLst/>
              <a:ahLst/>
              <a:cxnLst/>
              <a:rect l="l" t="t" r="r" b="b"/>
              <a:pathLst>
                <a:path w="27292" h="31382" extrusionOk="0">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19"/>
            <p:cNvSpPr/>
            <p:nvPr/>
          </p:nvSpPr>
          <p:spPr>
            <a:xfrm>
              <a:off x="10772320" y="2600026"/>
              <a:ext cx="493076" cy="574874"/>
            </a:xfrm>
            <a:custGeom>
              <a:avLst/>
              <a:gdLst/>
              <a:ahLst/>
              <a:cxnLst/>
              <a:rect l="l" t="t" r="r" b="b"/>
              <a:pathLst>
                <a:path w="5606" h="6536" extrusionOk="0">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19"/>
            <p:cNvSpPr/>
            <p:nvPr/>
          </p:nvSpPr>
          <p:spPr>
            <a:xfrm>
              <a:off x="10867049" y="2696338"/>
              <a:ext cx="346895" cy="334053"/>
            </a:xfrm>
            <a:custGeom>
              <a:avLst/>
              <a:gdLst/>
              <a:ahLst/>
              <a:cxnLst/>
              <a:rect l="l" t="t" r="r" b="b"/>
              <a:pathLst>
                <a:path w="3944" h="3798" extrusionOk="0">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19"/>
            <p:cNvSpPr/>
            <p:nvPr/>
          </p:nvSpPr>
          <p:spPr>
            <a:xfrm>
              <a:off x="11008394" y="2720438"/>
              <a:ext cx="97982" cy="239326"/>
            </a:xfrm>
            <a:custGeom>
              <a:avLst/>
              <a:gdLst/>
              <a:ahLst/>
              <a:cxnLst/>
              <a:rect l="l" t="t" r="r" b="b"/>
              <a:pathLst>
                <a:path w="1114" h="2721" extrusionOk="0">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19"/>
            <p:cNvSpPr/>
            <p:nvPr/>
          </p:nvSpPr>
          <p:spPr>
            <a:xfrm>
              <a:off x="11077440" y="2097446"/>
              <a:ext cx="492988" cy="576545"/>
            </a:xfrm>
            <a:custGeom>
              <a:avLst/>
              <a:gdLst/>
              <a:ahLst/>
              <a:cxnLst/>
              <a:rect l="l" t="t" r="r" b="b"/>
              <a:pathLst>
                <a:path w="5605" h="6555" extrusionOk="0">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19"/>
            <p:cNvSpPr/>
            <p:nvPr/>
          </p:nvSpPr>
          <p:spPr>
            <a:xfrm>
              <a:off x="11191431" y="2195429"/>
              <a:ext cx="329216" cy="334053"/>
            </a:xfrm>
            <a:custGeom>
              <a:avLst/>
              <a:gdLst/>
              <a:ahLst/>
              <a:cxnLst/>
              <a:rect l="l" t="t" r="r" b="b"/>
              <a:pathLst>
                <a:path w="3743" h="3798" extrusionOk="0">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19"/>
            <p:cNvSpPr/>
            <p:nvPr/>
          </p:nvSpPr>
          <p:spPr>
            <a:xfrm>
              <a:off x="11313425" y="2217858"/>
              <a:ext cx="99653" cy="240909"/>
            </a:xfrm>
            <a:custGeom>
              <a:avLst/>
              <a:gdLst/>
              <a:ahLst/>
              <a:cxnLst/>
              <a:rect l="l" t="t" r="r" b="b"/>
              <a:pathLst>
                <a:path w="1133" h="2739" extrusionOk="0">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19"/>
            <p:cNvSpPr/>
            <p:nvPr/>
          </p:nvSpPr>
          <p:spPr>
            <a:xfrm>
              <a:off x="11337525" y="1601287"/>
              <a:ext cx="494659" cy="574962"/>
            </a:xfrm>
            <a:custGeom>
              <a:avLst/>
              <a:gdLst/>
              <a:ahLst/>
              <a:cxnLst/>
              <a:rect l="l" t="t" r="r" b="b"/>
              <a:pathLst>
                <a:path w="5624" h="6537" extrusionOk="0">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19"/>
            <p:cNvSpPr/>
            <p:nvPr/>
          </p:nvSpPr>
          <p:spPr>
            <a:xfrm>
              <a:off x="11451516" y="1697686"/>
              <a:ext cx="327632" cy="334053"/>
            </a:xfrm>
            <a:custGeom>
              <a:avLst/>
              <a:gdLst/>
              <a:ahLst/>
              <a:cxnLst/>
              <a:rect l="l" t="t" r="r" b="b"/>
              <a:pathLst>
                <a:path w="3725" h="3798" extrusionOk="0">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19"/>
            <p:cNvSpPr/>
            <p:nvPr/>
          </p:nvSpPr>
          <p:spPr>
            <a:xfrm>
              <a:off x="11573599" y="1721698"/>
              <a:ext cx="99565" cy="239326"/>
            </a:xfrm>
            <a:custGeom>
              <a:avLst/>
              <a:gdLst/>
              <a:ahLst/>
              <a:cxnLst/>
              <a:rect l="l" t="t" r="r" b="b"/>
              <a:pathLst>
                <a:path w="1132" h="2721" extrusionOk="0">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19"/>
            <p:cNvSpPr/>
            <p:nvPr/>
          </p:nvSpPr>
          <p:spPr>
            <a:xfrm>
              <a:off x="11613707" y="1065020"/>
              <a:ext cx="491405" cy="573291"/>
            </a:xfrm>
            <a:custGeom>
              <a:avLst/>
              <a:gdLst/>
              <a:ahLst/>
              <a:cxnLst/>
              <a:rect l="l" t="t" r="r" b="b"/>
              <a:pathLst>
                <a:path w="5587" h="6518" extrusionOk="0">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19"/>
            <p:cNvSpPr/>
            <p:nvPr/>
          </p:nvSpPr>
          <p:spPr>
            <a:xfrm>
              <a:off x="11727698" y="1161331"/>
              <a:ext cx="327632" cy="334053"/>
            </a:xfrm>
            <a:custGeom>
              <a:avLst/>
              <a:gdLst/>
              <a:ahLst/>
              <a:cxnLst/>
              <a:rect l="l" t="t" r="r" b="b"/>
              <a:pathLst>
                <a:path w="3725" h="3798" extrusionOk="0">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19"/>
            <p:cNvSpPr/>
            <p:nvPr/>
          </p:nvSpPr>
          <p:spPr>
            <a:xfrm>
              <a:off x="11849693" y="1185431"/>
              <a:ext cx="99653" cy="239326"/>
            </a:xfrm>
            <a:custGeom>
              <a:avLst/>
              <a:gdLst/>
              <a:ahLst/>
              <a:cxnLst/>
              <a:rect l="l" t="t" r="r" b="b"/>
              <a:pathLst>
                <a:path w="1133" h="2721" extrusionOk="0">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19"/>
            <p:cNvSpPr/>
            <p:nvPr/>
          </p:nvSpPr>
          <p:spPr>
            <a:xfrm>
              <a:off x="10051433" y="2217858"/>
              <a:ext cx="492988" cy="574874"/>
            </a:xfrm>
            <a:custGeom>
              <a:avLst/>
              <a:gdLst/>
              <a:ahLst/>
              <a:cxnLst/>
              <a:rect l="l" t="t" r="r" b="b"/>
              <a:pathLst>
                <a:path w="5605" h="6536" extrusionOk="0">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19"/>
            <p:cNvSpPr/>
            <p:nvPr/>
          </p:nvSpPr>
          <p:spPr>
            <a:xfrm>
              <a:off x="10165424" y="2314169"/>
              <a:ext cx="327632" cy="334141"/>
            </a:xfrm>
            <a:custGeom>
              <a:avLst/>
              <a:gdLst/>
              <a:ahLst/>
              <a:cxnLst/>
              <a:rect l="l" t="t" r="r" b="b"/>
              <a:pathLst>
                <a:path w="3725" h="3799" extrusionOk="0">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19"/>
            <p:cNvSpPr/>
            <p:nvPr/>
          </p:nvSpPr>
          <p:spPr>
            <a:xfrm>
              <a:off x="10285836" y="2338269"/>
              <a:ext cx="99653" cy="239326"/>
            </a:xfrm>
            <a:custGeom>
              <a:avLst/>
              <a:gdLst/>
              <a:ahLst/>
              <a:cxnLst/>
              <a:rect l="l" t="t" r="r" b="b"/>
              <a:pathLst>
                <a:path w="1133" h="2721" extrusionOk="0">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19"/>
            <p:cNvSpPr/>
            <p:nvPr/>
          </p:nvSpPr>
          <p:spPr>
            <a:xfrm>
              <a:off x="10356464" y="1715278"/>
              <a:ext cx="492988" cy="574962"/>
            </a:xfrm>
            <a:custGeom>
              <a:avLst/>
              <a:gdLst/>
              <a:ahLst/>
              <a:cxnLst/>
              <a:rect l="l" t="t" r="r" b="b"/>
              <a:pathLst>
                <a:path w="5605" h="6537" extrusionOk="0">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19"/>
            <p:cNvSpPr/>
            <p:nvPr/>
          </p:nvSpPr>
          <p:spPr>
            <a:xfrm>
              <a:off x="10472126" y="1813261"/>
              <a:ext cx="325961" cy="334053"/>
            </a:xfrm>
            <a:custGeom>
              <a:avLst/>
              <a:gdLst/>
              <a:ahLst/>
              <a:cxnLst/>
              <a:rect l="l" t="t" r="r" b="b"/>
              <a:pathLst>
                <a:path w="3706" h="3798" extrusionOk="0">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19"/>
            <p:cNvSpPr/>
            <p:nvPr/>
          </p:nvSpPr>
          <p:spPr>
            <a:xfrm>
              <a:off x="10592538" y="1835689"/>
              <a:ext cx="99653" cy="240997"/>
            </a:xfrm>
            <a:custGeom>
              <a:avLst/>
              <a:gdLst/>
              <a:ahLst/>
              <a:cxnLst/>
              <a:rect l="l" t="t" r="r" b="b"/>
              <a:pathLst>
                <a:path w="1133" h="2740" extrusionOk="0">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19"/>
            <p:cNvSpPr/>
            <p:nvPr/>
          </p:nvSpPr>
          <p:spPr>
            <a:xfrm>
              <a:off x="10614967" y="1219206"/>
              <a:ext cx="494659" cy="574874"/>
            </a:xfrm>
            <a:custGeom>
              <a:avLst/>
              <a:gdLst/>
              <a:ahLst/>
              <a:cxnLst/>
              <a:rect l="l" t="t" r="r" b="b"/>
              <a:pathLst>
                <a:path w="5624" h="6536" extrusionOk="0">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19"/>
            <p:cNvSpPr/>
            <p:nvPr/>
          </p:nvSpPr>
          <p:spPr>
            <a:xfrm>
              <a:off x="10730629" y="1315518"/>
              <a:ext cx="327632" cy="334053"/>
            </a:xfrm>
            <a:custGeom>
              <a:avLst/>
              <a:gdLst/>
              <a:ahLst/>
              <a:cxnLst/>
              <a:rect l="l" t="t" r="r" b="b"/>
              <a:pathLst>
                <a:path w="3725" h="3798" extrusionOk="0">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19"/>
            <p:cNvSpPr/>
            <p:nvPr/>
          </p:nvSpPr>
          <p:spPr>
            <a:xfrm>
              <a:off x="10852624" y="1339618"/>
              <a:ext cx="98070" cy="239326"/>
            </a:xfrm>
            <a:custGeom>
              <a:avLst/>
              <a:gdLst/>
              <a:ahLst/>
              <a:cxnLst/>
              <a:rect l="l" t="t" r="r" b="b"/>
              <a:pathLst>
                <a:path w="1115" h="2721" extrusionOk="0">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19"/>
            <p:cNvSpPr/>
            <p:nvPr/>
          </p:nvSpPr>
          <p:spPr>
            <a:xfrm>
              <a:off x="10892732" y="681268"/>
              <a:ext cx="493076" cy="576545"/>
            </a:xfrm>
            <a:custGeom>
              <a:avLst/>
              <a:gdLst/>
              <a:ahLst/>
              <a:cxnLst/>
              <a:rect l="l" t="t" r="r" b="b"/>
              <a:pathLst>
                <a:path w="5606" h="6555" extrusionOk="0">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19"/>
            <p:cNvSpPr/>
            <p:nvPr/>
          </p:nvSpPr>
          <p:spPr>
            <a:xfrm>
              <a:off x="11006811" y="780834"/>
              <a:ext cx="327632" cy="334053"/>
            </a:xfrm>
            <a:custGeom>
              <a:avLst/>
              <a:gdLst/>
              <a:ahLst/>
              <a:cxnLst/>
              <a:rect l="l" t="t" r="r" b="b"/>
              <a:pathLst>
                <a:path w="3725" h="3798" extrusionOk="0">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19"/>
            <p:cNvSpPr/>
            <p:nvPr/>
          </p:nvSpPr>
          <p:spPr>
            <a:xfrm>
              <a:off x="11127223" y="803263"/>
              <a:ext cx="99565" cy="239326"/>
            </a:xfrm>
            <a:custGeom>
              <a:avLst/>
              <a:gdLst/>
              <a:ahLst/>
              <a:cxnLst/>
              <a:rect l="l" t="t" r="r" b="b"/>
              <a:pathLst>
                <a:path w="1132" h="2721" extrusionOk="0">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19"/>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19"/>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19"/>
            <p:cNvSpPr/>
            <p:nvPr/>
          </p:nvSpPr>
          <p:spPr>
            <a:xfrm>
              <a:off x="8429700" y="1938510"/>
              <a:ext cx="451297" cy="395094"/>
            </a:xfrm>
            <a:custGeom>
              <a:avLst/>
              <a:gdLst/>
              <a:ahLst/>
              <a:cxnLst/>
              <a:rect l="l" t="t" r="r" b="b"/>
              <a:pathLst>
                <a:path w="5131" h="4492" extrusionOk="0">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19"/>
            <p:cNvSpPr/>
            <p:nvPr/>
          </p:nvSpPr>
          <p:spPr>
            <a:xfrm>
              <a:off x="8485904" y="1962610"/>
              <a:ext cx="327632" cy="343640"/>
            </a:xfrm>
            <a:custGeom>
              <a:avLst/>
              <a:gdLst/>
              <a:ahLst/>
              <a:cxnLst/>
              <a:rect l="l" t="t" r="r" b="b"/>
              <a:pathLst>
                <a:path w="3725" h="3907" extrusionOk="0">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19"/>
            <p:cNvSpPr/>
            <p:nvPr/>
          </p:nvSpPr>
          <p:spPr>
            <a:xfrm>
              <a:off x="9833038" y="1620549"/>
              <a:ext cx="484984" cy="271429"/>
            </a:xfrm>
            <a:custGeom>
              <a:avLst/>
              <a:gdLst/>
              <a:ahLst/>
              <a:cxnLst/>
              <a:rect l="l" t="t" r="r" b="b"/>
              <a:pathLst>
                <a:path w="5514" h="3086" extrusionOk="0">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19"/>
            <p:cNvSpPr/>
            <p:nvPr/>
          </p:nvSpPr>
          <p:spPr>
            <a:xfrm>
              <a:off x="9833038" y="1620549"/>
              <a:ext cx="484984" cy="271429"/>
            </a:xfrm>
            <a:custGeom>
              <a:avLst/>
              <a:gdLst/>
              <a:ahLst/>
              <a:cxnLst/>
              <a:rect l="l" t="t" r="r" b="b"/>
              <a:pathLst>
                <a:path w="5514" h="3086" extrusionOk="0">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19"/>
            <p:cNvSpPr/>
            <p:nvPr/>
          </p:nvSpPr>
          <p:spPr>
            <a:xfrm>
              <a:off x="9829872" y="1509813"/>
              <a:ext cx="480146" cy="250496"/>
            </a:xfrm>
            <a:custGeom>
              <a:avLst/>
              <a:gdLst/>
              <a:ahLst/>
              <a:cxnLst/>
              <a:rect l="l" t="t" r="r" b="b"/>
              <a:pathLst>
                <a:path w="5459" h="2848" extrusionOk="0">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19"/>
            <p:cNvSpPr/>
            <p:nvPr/>
          </p:nvSpPr>
          <p:spPr>
            <a:xfrm>
              <a:off x="9837876" y="1564345"/>
              <a:ext cx="456047" cy="130173"/>
            </a:xfrm>
            <a:custGeom>
              <a:avLst/>
              <a:gdLst/>
              <a:ahLst/>
              <a:cxnLst/>
              <a:rect l="l" t="t" r="r" b="b"/>
              <a:pathLst>
                <a:path w="5185" h="1480" extrusionOk="0">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19"/>
            <p:cNvSpPr/>
            <p:nvPr/>
          </p:nvSpPr>
          <p:spPr>
            <a:xfrm>
              <a:off x="8967639" y="1726536"/>
              <a:ext cx="608561" cy="467305"/>
            </a:xfrm>
            <a:custGeom>
              <a:avLst/>
              <a:gdLst/>
              <a:ahLst/>
              <a:cxnLst/>
              <a:rect l="l" t="t" r="r" b="b"/>
              <a:pathLst>
                <a:path w="6919" h="5313" extrusionOk="0">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19"/>
            <p:cNvSpPr/>
            <p:nvPr/>
          </p:nvSpPr>
          <p:spPr>
            <a:xfrm>
              <a:off x="8969222" y="1731989"/>
              <a:ext cx="385419" cy="317342"/>
            </a:xfrm>
            <a:custGeom>
              <a:avLst/>
              <a:gdLst/>
              <a:ahLst/>
              <a:cxnLst/>
              <a:rect l="l" t="t" r="r" b="b"/>
              <a:pathLst>
                <a:path w="4382" h="3608" extrusionOk="0">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19"/>
            <p:cNvSpPr/>
            <p:nvPr/>
          </p:nvSpPr>
          <p:spPr>
            <a:xfrm>
              <a:off x="9711043" y="936076"/>
              <a:ext cx="300278" cy="355514"/>
            </a:xfrm>
            <a:custGeom>
              <a:avLst/>
              <a:gdLst/>
              <a:ahLst/>
              <a:cxnLst/>
              <a:rect l="l" t="t" r="r" b="b"/>
              <a:pathLst>
                <a:path w="3414" h="4042" extrusionOk="0">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19"/>
            <p:cNvSpPr/>
            <p:nvPr/>
          </p:nvSpPr>
          <p:spPr>
            <a:xfrm>
              <a:off x="9770413" y="649692"/>
              <a:ext cx="315846" cy="381725"/>
            </a:xfrm>
            <a:custGeom>
              <a:avLst/>
              <a:gdLst/>
              <a:ahLst/>
              <a:cxnLst/>
              <a:rect l="l" t="t" r="r" b="b"/>
              <a:pathLst>
                <a:path w="3591" h="4340" extrusionOk="0">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19"/>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19"/>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19"/>
            <p:cNvSpPr/>
            <p:nvPr/>
          </p:nvSpPr>
          <p:spPr>
            <a:xfrm>
              <a:off x="11986201" y="1651070"/>
              <a:ext cx="324466" cy="483401"/>
            </a:xfrm>
            <a:custGeom>
              <a:avLst/>
              <a:gdLst/>
              <a:ahLst/>
              <a:cxnLst/>
              <a:rect l="l" t="t" r="r" b="b"/>
              <a:pathLst>
                <a:path w="3689" h="5496" extrusionOk="0">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19"/>
            <p:cNvSpPr/>
            <p:nvPr/>
          </p:nvSpPr>
          <p:spPr>
            <a:xfrm>
              <a:off x="12013467" y="1692849"/>
              <a:ext cx="277938" cy="390256"/>
            </a:xfrm>
            <a:custGeom>
              <a:avLst/>
              <a:gdLst/>
              <a:ahLst/>
              <a:cxnLst/>
              <a:rect l="l" t="t" r="r" b="b"/>
              <a:pathLst>
                <a:path w="3160" h="4437" extrusionOk="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19"/>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19"/>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19"/>
            <p:cNvSpPr/>
            <p:nvPr/>
          </p:nvSpPr>
          <p:spPr>
            <a:xfrm>
              <a:off x="11427416" y="3014299"/>
              <a:ext cx="464139" cy="374161"/>
            </a:xfrm>
            <a:custGeom>
              <a:avLst/>
              <a:gdLst/>
              <a:ahLst/>
              <a:cxnLst/>
              <a:rect l="l" t="t" r="r" b="b"/>
              <a:pathLst>
                <a:path w="5277" h="4254" extrusionOk="0">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19"/>
            <p:cNvSpPr/>
            <p:nvPr/>
          </p:nvSpPr>
          <p:spPr>
            <a:xfrm>
              <a:off x="11477200" y="3038398"/>
              <a:ext cx="350149" cy="324378"/>
            </a:xfrm>
            <a:custGeom>
              <a:avLst/>
              <a:gdLst/>
              <a:ahLst/>
              <a:cxnLst/>
              <a:rect l="l" t="t" r="r" b="b"/>
              <a:pathLst>
                <a:path w="3981" h="3688" extrusionOk="0">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19"/>
            <p:cNvSpPr/>
            <p:nvPr/>
          </p:nvSpPr>
          <p:spPr>
            <a:xfrm>
              <a:off x="11347201" y="2529398"/>
              <a:ext cx="608561" cy="465722"/>
            </a:xfrm>
            <a:custGeom>
              <a:avLst/>
              <a:gdLst/>
              <a:ahLst/>
              <a:cxnLst/>
              <a:rect l="l" t="t" r="r" b="b"/>
              <a:pathLst>
                <a:path w="6919" h="5295" extrusionOk="0">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19"/>
            <p:cNvSpPr/>
            <p:nvPr/>
          </p:nvSpPr>
          <p:spPr>
            <a:xfrm>
              <a:off x="11347201" y="2672238"/>
              <a:ext cx="385419" cy="316638"/>
            </a:xfrm>
            <a:custGeom>
              <a:avLst/>
              <a:gdLst/>
              <a:ahLst/>
              <a:cxnLst/>
              <a:rect l="l" t="t" r="r" b="b"/>
              <a:pathLst>
                <a:path w="4382" h="3600" extrusionOk="0">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19"/>
            <p:cNvSpPr/>
            <p:nvPr/>
          </p:nvSpPr>
          <p:spPr>
            <a:xfrm>
              <a:off x="11009977" y="3298484"/>
              <a:ext cx="372577" cy="320684"/>
            </a:xfrm>
            <a:custGeom>
              <a:avLst/>
              <a:gdLst/>
              <a:ahLst/>
              <a:cxnLst/>
              <a:rect l="l" t="t" r="r" b="b"/>
              <a:pathLst>
                <a:path w="4236" h="3646" extrusionOk="0">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19"/>
            <p:cNvSpPr/>
            <p:nvPr/>
          </p:nvSpPr>
          <p:spPr>
            <a:xfrm>
              <a:off x="10767483" y="3159074"/>
              <a:ext cx="399931" cy="348214"/>
            </a:xfrm>
            <a:custGeom>
              <a:avLst/>
              <a:gdLst/>
              <a:ahLst/>
              <a:cxnLst/>
              <a:rect l="l" t="t" r="r" b="b"/>
              <a:pathLst>
                <a:path w="4547" h="3959" extrusionOk="0">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19"/>
            <p:cNvSpPr/>
            <p:nvPr/>
          </p:nvSpPr>
          <p:spPr>
            <a:xfrm>
              <a:off x="8453800" y="822613"/>
              <a:ext cx="942614" cy="573291"/>
            </a:xfrm>
            <a:custGeom>
              <a:avLst/>
              <a:gdLst/>
              <a:ahLst/>
              <a:cxnLst/>
              <a:rect l="l" t="t" r="r" b="b"/>
              <a:pathLst>
                <a:path w="10717" h="6518" extrusionOk="0">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19"/>
            <p:cNvSpPr/>
            <p:nvPr/>
          </p:nvSpPr>
          <p:spPr>
            <a:xfrm>
              <a:off x="8477900" y="936604"/>
              <a:ext cx="997146" cy="704608"/>
            </a:xfrm>
            <a:custGeom>
              <a:avLst/>
              <a:gdLst/>
              <a:ahLst/>
              <a:cxnLst/>
              <a:rect l="l" t="t" r="r" b="b"/>
              <a:pathLst>
                <a:path w="11337" h="8011" extrusionOk="0">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19"/>
            <p:cNvSpPr/>
            <p:nvPr/>
          </p:nvSpPr>
          <p:spPr>
            <a:xfrm>
              <a:off x="9319199" y="1040920"/>
              <a:ext cx="139848" cy="271429"/>
            </a:xfrm>
            <a:custGeom>
              <a:avLst/>
              <a:gdLst/>
              <a:ahLst/>
              <a:cxnLst/>
              <a:rect l="l" t="t" r="r" b="b"/>
              <a:pathLst>
                <a:path w="1590" h="3086" extrusionOk="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19"/>
            <p:cNvSpPr/>
            <p:nvPr/>
          </p:nvSpPr>
          <p:spPr>
            <a:xfrm>
              <a:off x="9218050" y="1153327"/>
              <a:ext cx="165531" cy="244163"/>
            </a:xfrm>
            <a:custGeom>
              <a:avLst/>
              <a:gdLst/>
              <a:ahLst/>
              <a:cxnLst/>
              <a:rect l="l" t="t" r="r" b="b"/>
              <a:pathLst>
                <a:path w="1882" h="2776" extrusionOk="0">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19"/>
            <p:cNvSpPr/>
            <p:nvPr/>
          </p:nvSpPr>
          <p:spPr>
            <a:xfrm>
              <a:off x="9124992" y="1214369"/>
              <a:ext cx="147764" cy="260171"/>
            </a:xfrm>
            <a:custGeom>
              <a:avLst/>
              <a:gdLst/>
              <a:ahLst/>
              <a:cxnLst/>
              <a:rect l="l" t="t" r="r" b="b"/>
              <a:pathLst>
                <a:path w="1680" h="2958" extrusionOk="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19"/>
            <p:cNvSpPr/>
            <p:nvPr/>
          </p:nvSpPr>
          <p:spPr>
            <a:xfrm>
              <a:off x="9001326" y="1278577"/>
              <a:ext cx="151019" cy="255333"/>
            </a:xfrm>
            <a:custGeom>
              <a:avLst/>
              <a:gdLst/>
              <a:ahLst/>
              <a:cxnLst/>
              <a:rect l="l" t="t" r="r" b="b"/>
              <a:pathLst>
                <a:path w="1717" h="2903" extrusionOk="0">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19"/>
            <p:cNvSpPr/>
            <p:nvPr/>
          </p:nvSpPr>
          <p:spPr>
            <a:xfrm>
              <a:off x="8863235" y="1329943"/>
              <a:ext cx="151019" cy="261842"/>
            </a:xfrm>
            <a:custGeom>
              <a:avLst/>
              <a:gdLst/>
              <a:ahLst/>
              <a:cxnLst/>
              <a:rect l="l" t="t" r="r" b="b"/>
              <a:pathLst>
                <a:path w="1717" h="2977" extrusionOk="0">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19"/>
            <p:cNvSpPr/>
            <p:nvPr/>
          </p:nvSpPr>
          <p:spPr>
            <a:xfrm>
              <a:off x="8742823" y="1365301"/>
              <a:ext cx="143015" cy="255333"/>
            </a:xfrm>
            <a:custGeom>
              <a:avLst/>
              <a:gdLst/>
              <a:ahLst/>
              <a:cxnLst/>
              <a:rect l="l" t="t" r="r" b="b"/>
              <a:pathLst>
                <a:path w="1626" h="2903" extrusionOk="0">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19"/>
            <p:cNvSpPr/>
            <p:nvPr/>
          </p:nvSpPr>
          <p:spPr>
            <a:xfrm>
              <a:off x="8588636" y="1389401"/>
              <a:ext cx="135011" cy="251199"/>
            </a:xfrm>
            <a:custGeom>
              <a:avLst/>
              <a:gdLst/>
              <a:ahLst/>
              <a:cxnLst/>
              <a:rect l="l" t="t" r="r" b="b"/>
              <a:pathLst>
                <a:path w="1535" h="2856" extrusionOk="0">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19"/>
            <p:cNvSpPr/>
            <p:nvPr/>
          </p:nvSpPr>
          <p:spPr>
            <a:xfrm>
              <a:off x="9070372" y="2269224"/>
              <a:ext cx="1734121" cy="2031233"/>
            </a:xfrm>
            <a:custGeom>
              <a:avLst/>
              <a:gdLst/>
              <a:ahLst/>
              <a:cxnLst/>
              <a:rect l="l" t="t" r="r" b="b"/>
              <a:pathLst>
                <a:path w="19716" h="23094" extrusionOk="0">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19"/>
            <p:cNvSpPr/>
            <p:nvPr/>
          </p:nvSpPr>
          <p:spPr>
            <a:xfrm>
              <a:off x="9113734" y="2834429"/>
              <a:ext cx="1130398" cy="1233217"/>
            </a:xfrm>
            <a:custGeom>
              <a:avLst/>
              <a:gdLst/>
              <a:ahLst/>
              <a:cxnLst/>
              <a:rect l="l" t="t" r="r" b="b"/>
              <a:pathLst>
                <a:path w="12852" h="14021" extrusionOk="0">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19"/>
            <p:cNvSpPr/>
            <p:nvPr/>
          </p:nvSpPr>
          <p:spPr>
            <a:xfrm>
              <a:off x="9317616" y="3094514"/>
              <a:ext cx="476980" cy="456135"/>
            </a:xfrm>
            <a:custGeom>
              <a:avLst/>
              <a:gdLst/>
              <a:ahLst/>
              <a:cxnLst/>
              <a:rect l="l" t="t" r="r" b="b"/>
              <a:pathLst>
                <a:path w="5423" h="5186" extrusionOk="0">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19"/>
            <p:cNvSpPr/>
            <p:nvPr/>
          </p:nvSpPr>
          <p:spPr>
            <a:xfrm>
              <a:off x="9555273" y="3512041"/>
              <a:ext cx="409518" cy="257005"/>
            </a:xfrm>
            <a:custGeom>
              <a:avLst/>
              <a:gdLst/>
              <a:ahLst/>
              <a:cxnLst/>
              <a:rect l="l" t="t" r="r" b="b"/>
              <a:pathLst>
                <a:path w="4656" h="2922" extrusionOk="0">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19"/>
            <p:cNvSpPr/>
            <p:nvPr/>
          </p:nvSpPr>
          <p:spPr>
            <a:xfrm>
              <a:off x="9635577" y="3653298"/>
              <a:ext cx="399843" cy="244163"/>
            </a:xfrm>
            <a:custGeom>
              <a:avLst/>
              <a:gdLst/>
              <a:ahLst/>
              <a:cxnLst/>
              <a:rect l="l" t="t" r="r" b="b"/>
              <a:pathLst>
                <a:path w="4546" h="2776" extrusionOk="0">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19"/>
            <p:cNvSpPr/>
            <p:nvPr/>
          </p:nvSpPr>
          <p:spPr>
            <a:xfrm>
              <a:off x="8996488" y="1970614"/>
              <a:ext cx="892831" cy="660014"/>
            </a:xfrm>
            <a:custGeom>
              <a:avLst/>
              <a:gdLst/>
              <a:ahLst/>
              <a:cxnLst/>
              <a:rect l="l" t="t" r="r" b="b"/>
              <a:pathLst>
                <a:path w="10151" h="7504" extrusionOk="0">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19"/>
            <p:cNvSpPr/>
            <p:nvPr/>
          </p:nvSpPr>
          <p:spPr>
            <a:xfrm>
              <a:off x="9010913" y="2170010"/>
              <a:ext cx="425614" cy="230970"/>
            </a:xfrm>
            <a:custGeom>
              <a:avLst/>
              <a:gdLst/>
              <a:ahLst/>
              <a:cxnLst/>
              <a:rect l="l" t="t" r="r" b="b"/>
              <a:pathLst>
                <a:path w="4839" h="2626" extrusionOk="0">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19"/>
            <p:cNvSpPr/>
            <p:nvPr/>
          </p:nvSpPr>
          <p:spPr>
            <a:xfrm>
              <a:off x="9540848" y="2001134"/>
              <a:ext cx="228067" cy="136770"/>
            </a:xfrm>
            <a:custGeom>
              <a:avLst/>
              <a:gdLst/>
              <a:ahLst/>
              <a:cxnLst/>
              <a:rect l="l" t="t" r="r" b="b"/>
              <a:pathLst>
                <a:path w="2593" h="1555" extrusionOk="0">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19"/>
            <p:cNvSpPr/>
            <p:nvPr/>
          </p:nvSpPr>
          <p:spPr>
            <a:xfrm>
              <a:off x="9031847" y="2355861"/>
              <a:ext cx="248913" cy="135099"/>
            </a:xfrm>
            <a:custGeom>
              <a:avLst/>
              <a:gdLst/>
              <a:ahLst/>
              <a:cxnLst/>
              <a:rect l="l" t="t" r="r" b="b"/>
              <a:pathLst>
                <a:path w="2830" h="1536" extrusionOk="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19"/>
            <p:cNvSpPr/>
            <p:nvPr/>
          </p:nvSpPr>
          <p:spPr>
            <a:xfrm>
              <a:off x="9580956" y="2161654"/>
              <a:ext cx="269846" cy="153921"/>
            </a:xfrm>
            <a:custGeom>
              <a:avLst/>
              <a:gdLst/>
              <a:ahLst/>
              <a:cxnLst/>
              <a:rect l="l" t="t" r="r" b="b"/>
              <a:pathLst>
                <a:path w="3068" h="1750" extrusionOk="0">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19"/>
            <p:cNvSpPr/>
            <p:nvPr/>
          </p:nvSpPr>
          <p:spPr>
            <a:xfrm>
              <a:off x="9075209" y="2351199"/>
              <a:ext cx="423943" cy="237654"/>
            </a:xfrm>
            <a:custGeom>
              <a:avLst/>
              <a:gdLst/>
              <a:ahLst/>
              <a:cxnLst/>
              <a:rect l="l" t="t" r="r" b="b"/>
              <a:pathLst>
                <a:path w="4820" h="2702" extrusionOk="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19"/>
            <p:cNvSpPr/>
            <p:nvPr/>
          </p:nvSpPr>
          <p:spPr>
            <a:xfrm>
              <a:off x="9386661" y="2078184"/>
              <a:ext cx="422360" cy="218568"/>
            </a:xfrm>
            <a:custGeom>
              <a:avLst/>
              <a:gdLst/>
              <a:ahLst/>
              <a:cxnLst/>
              <a:rect l="l" t="t" r="r" b="b"/>
              <a:pathLst>
                <a:path w="4802" h="2485" extrusionOk="0">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119"/>
          <p:cNvGrpSpPr/>
          <p:nvPr/>
        </p:nvGrpSpPr>
        <p:grpSpPr>
          <a:xfrm>
            <a:off x="5624618" y="2084948"/>
            <a:ext cx="976632" cy="605919"/>
            <a:chOff x="4322570" y="3179740"/>
            <a:chExt cx="1895636" cy="1176085"/>
          </a:xfrm>
        </p:grpSpPr>
        <p:sp>
          <p:nvSpPr>
            <p:cNvPr id="4488" name="Google Shape;4488;p119"/>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19"/>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0" name="Google Shape;4490;p119"/>
          <p:cNvGrpSpPr/>
          <p:nvPr/>
        </p:nvGrpSpPr>
        <p:grpSpPr>
          <a:xfrm>
            <a:off x="5708883" y="2210370"/>
            <a:ext cx="976632" cy="605919"/>
            <a:chOff x="4322570" y="3179740"/>
            <a:chExt cx="1895636" cy="1176085"/>
          </a:xfrm>
        </p:grpSpPr>
        <p:sp>
          <p:nvSpPr>
            <p:cNvPr id="4491" name="Google Shape;4491;p119"/>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19"/>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119"/>
          <p:cNvGrpSpPr/>
          <p:nvPr/>
        </p:nvGrpSpPr>
        <p:grpSpPr>
          <a:xfrm>
            <a:off x="5905413" y="2324241"/>
            <a:ext cx="583007" cy="449699"/>
            <a:chOff x="4702088" y="2980703"/>
            <a:chExt cx="790840" cy="610010"/>
          </a:xfrm>
        </p:grpSpPr>
        <p:sp>
          <p:nvSpPr>
            <p:cNvPr id="4494" name="Google Shape;4494;p119"/>
            <p:cNvSpPr/>
            <p:nvPr/>
          </p:nvSpPr>
          <p:spPr>
            <a:xfrm>
              <a:off x="5129909" y="3233151"/>
              <a:ext cx="187323" cy="92486"/>
            </a:xfrm>
            <a:custGeom>
              <a:avLst/>
              <a:gdLst/>
              <a:ahLst/>
              <a:cxnLst/>
              <a:rect l="l" t="t" r="r" b="b"/>
              <a:pathLst>
                <a:path w="5736" h="2832" extrusionOk="0">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19"/>
            <p:cNvSpPr/>
            <p:nvPr/>
          </p:nvSpPr>
          <p:spPr>
            <a:xfrm>
              <a:off x="4992778" y="3314698"/>
              <a:ext cx="500150" cy="275662"/>
            </a:xfrm>
            <a:custGeom>
              <a:avLst/>
              <a:gdLst/>
              <a:ahLst/>
              <a:cxnLst/>
              <a:rect l="l" t="t" r="r" b="b"/>
              <a:pathLst>
                <a:path w="15315" h="8441" extrusionOk="0">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19"/>
            <p:cNvSpPr/>
            <p:nvPr/>
          </p:nvSpPr>
          <p:spPr>
            <a:xfrm>
              <a:off x="4992778" y="3314698"/>
              <a:ext cx="430230" cy="275662"/>
            </a:xfrm>
            <a:custGeom>
              <a:avLst/>
              <a:gdLst/>
              <a:ahLst/>
              <a:cxnLst/>
              <a:rect l="l" t="t" r="r" b="b"/>
              <a:pathLst>
                <a:path w="13174" h="8441" extrusionOk="0">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19"/>
            <p:cNvSpPr/>
            <p:nvPr/>
          </p:nvSpPr>
          <p:spPr>
            <a:xfrm>
              <a:off x="5123084" y="3367572"/>
              <a:ext cx="169590" cy="169917"/>
            </a:xfrm>
            <a:custGeom>
              <a:avLst/>
              <a:gdLst/>
              <a:ahLst/>
              <a:cxnLst/>
              <a:rect l="l" t="t" r="r" b="b"/>
              <a:pathLst>
                <a:path w="5193" h="5203" extrusionOk="0">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19"/>
            <p:cNvSpPr/>
            <p:nvPr/>
          </p:nvSpPr>
          <p:spPr>
            <a:xfrm>
              <a:off x="5189609" y="3396213"/>
              <a:ext cx="36870" cy="112636"/>
            </a:xfrm>
            <a:custGeom>
              <a:avLst/>
              <a:gdLst/>
              <a:ahLst/>
              <a:cxnLst/>
              <a:rect l="l" t="t" r="r" b="b"/>
              <a:pathLst>
                <a:path w="1129" h="3449" extrusionOk="0">
                  <a:moveTo>
                    <a:pt x="1" y="1"/>
                  </a:moveTo>
                  <a:lnTo>
                    <a:pt x="1" y="3448"/>
                  </a:lnTo>
                  <a:lnTo>
                    <a:pt x="1129" y="3448"/>
                  </a:lnTo>
                  <a:lnTo>
                    <a:pt x="11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19"/>
            <p:cNvSpPr/>
            <p:nvPr/>
          </p:nvSpPr>
          <p:spPr>
            <a:xfrm>
              <a:off x="5151758" y="3434096"/>
              <a:ext cx="112603" cy="36870"/>
            </a:xfrm>
            <a:custGeom>
              <a:avLst/>
              <a:gdLst/>
              <a:ahLst/>
              <a:cxnLst/>
              <a:rect l="l" t="t" r="r" b="b"/>
              <a:pathLst>
                <a:path w="3448" h="1129" extrusionOk="0">
                  <a:moveTo>
                    <a:pt x="0" y="0"/>
                  </a:moveTo>
                  <a:lnTo>
                    <a:pt x="0" y="1129"/>
                  </a:lnTo>
                  <a:lnTo>
                    <a:pt x="3447" y="1129"/>
                  </a:lnTo>
                  <a:lnTo>
                    <a:pt x="34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19"/>
            <p:cNvSpPr/>
            <p:nvPr/>
          </p:nvSpPr>
          <p:spPr>
            <a:xfrm>
              <a:off x="4702088" y="2992623"/>
              <a:ext cx="247707" cy="350742"/>
            </a:xfrm>
            <a:custGeom>
              <a:avLst/>
              <a:gdLst/>
              <a:ahLst/>
              <a:cxnLst/>
              <a:rect l="l" t="t" r="r" b="b"/>
              <a:pathLst>
                <a:path w="7585" h="10740" extrusionOk="0">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19"/>
            <p:cNvSpPr/>
            <p:nvPr/>
          </p:nvSpPr>
          <p:spPr>
            <a:xfrm>
              <a:off x="4748168" y="2980703"/>
              <a:ext cx="51860" cy="32429"/>
            </a:xfrm>
            <a:custGeom>
              <a:avLst/>
              <a:gdLst/>
              <a:ahLst/>
              <a:cxnLst/>
              <a:rect l="l" t="t" r="r" b="b"/>
              <a:pathLst>
                <a:path w="1588" h="993" extrusionOk="0">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19"/>
            <p:cNvSpPr/>
            <p:nvPr/>
          </p:nvSpPr>
          <p:spPr>
            <a:xfrm>
              <a:off x="4851858" y="2980703"/>
              <a:ext cx="51893" cy="32429"/>
            </a:xfrm>
            <a:custGeom>
              <a:avLst/>
              <a:gdLst/>
              <a:ahLst/>
              <a:cxnLst/>
              <a:rect l="l" t="t" r="r" b="b"/>
              <a:pathLst>
                <a:path w="1589" h="993" extrusionOk="0">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19"/>
            <p:cNvSpPr/>
            <p:nvPr/>
          </p:nvSpPr>
          <p:spPr>
            <a:xfrm>
              <a:off x="4819102" y="2990239"/>
              <a:ext cx="393751" cy="600473"/>
            </a:xfrm>
            <a:custGeom>
              <a:avLst/>
              <a:gdLst/>
              <a:ahLst/>
              <a:cxnLst/>
              <a:rect l="l" t="t" r="r" b="b"/>
              <a:pathLst>
                <a:path w="12057" h="18387" extrusionOk="0">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19"/>
            <p:cNvSpPr/>
            <p:nvPr/>
          </p:nvSpPr>
          <p:spPr>
            <a:xfrm>
              <a:off x="5154468" y="3317409"/>
              <a:ext cx="89090" cy="76582"/>
            </a:xfrm>
            <a:custGeom>
              <a:avLst/>
              <a:gdLst/>
              <a:ahLst/>
              <a:cxnLst/>
              <a:rect l="l" t="t" r="r" b="b"/>
              <a:pathLst>
                <a:path w="2728" h="2345" extrusionOk="0">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19"/>
            <p:cNvSpPr/>
            <p:nvPr/>
          </p:nvSpPr>
          <p:spPr>
            <a:xfrm>
              <a:off x="5172888" y="3331419"/>
              <a:ext cx="56661" cy="48496"/>
            </a:xfrm>
            <a:custGeom>
              <a:avLst/>
              <a:gdLst/>
              <a:ahLst/>
              <a:cxnLst/>
              <a:rect l="l" t="t" r="r" b="b"/>
              <a:pathLst>
                <a:path w="1735" h="1485" extrusionOk="0">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19"/>
            <p:cNvSpPr/>
            <p:nvPr/>
          </p:nvSpPr>
          <p:spPr>
            <a:xfrm>
              <a:off x="4720507" y="3211302"/>
              <a:ext cx="210869" cy="212241"/>
            </a:xfrm>
            <a:custGeom>
              <a:avLst/>
              <a:gdLst/>
              <a:ahLst/>
              <a:cxnLst/>
              <a:rect l="l" t="t" r="r" b="b"/>
              <a:pathLst>
                <a:path w="6457" h="6499" extrusionOk="0">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7" name="Google Shape;4507;p119"/>
          <p:cNvGrpSpPr/>
          <p:nvPr/>
        </p:nvGrpSpPr>
        <p:grpSpPr>
          <a:xfrm>
            <a:off x="2890508" y="1867050"/>
            <a:ext cx="670295" cy="2280201"/>
            <a:chOff x="2661858" y="2324250"/>
            <a:chExt cx="670295" cy="2280201"/>
          </a:xfrm>
        </p:grpSpPr>
        <p:sp>
          <p:nvSpPr>
            <p:cNvPr id="4508" name="Google Shape;4508;p119"/>
            <p:cNvSpPr/>
            <p:nvPr/>
          </p:nvSpPr>
          <p:spPr>
            <a:xfrm>
              <a:off x="2661858" y="2723076"/>
              <a:ext cx="173311" cy="868381"/>
            </a:xfrm>
            <a:custGeom>
              <a:avLst/>
              <a:gdLst/>
              <a:ahLst/>
              <a:cxnLst/>
              <a:rect l="l" t="t" r="r" b="b"/>
              <a:pathLst>
                <a:path w="3323" h="16650" extrusionOk="0">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19"/>
            <p:cNvSpPr/>
            <p:nvPr/>
          </p:nvSpPr>
          <p:spPr>
            <a:xfrm>
              <a:off x="2670412" y="2723076"/>
              <a:ext cx="163819" cy="305680"/>
            </a:xfrm>
            <a:custGeom>
              <a:avLst/>
              <a:gdLst/>
              <a:ahLst/>
              <a:cxnLst/>
              <a:rect l="l" t="t" r="r" b="b"/>
              <a:pathLst>
                <a:path w="3141" h="5861" extrusionOk="0">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19"/>
            <p:cNvSpPr/>
            <p:nvPr/>
          </p:nvSpPr>
          <p:spPr>
            <a:xfrm>
              <a:off x="2682772" y="3022027"/>
              <a:ext cx="94348" cy="59092"/>
            </a:xfrm>
            <a:custGeom>
              <a:avLst/>
              <a:gdLst/>
              <a:ahLst/>
              <a:cxnLst/>
              <a:rect l="l" t="t" r="r" b="b"/>
              <a:pathLst>
                <a:path w="1809" h="1133" extrusionOk="0">
                  <a:moveTo>
                    <a:pt x="74" y="1"/>
                  </a:moveTo>
                  <a:lnTo>
                    <a:pt x="1" y="348"/>
                  </a:lnTo>
                  <a:lnTo>
                    <a:pt x="1626" y="1133"/>
                  </a:lnTo>
                  <a:lnTo>
                    <a:pt x="1808" y="129"/>
                  </a:lnTo>
                  <a:lnTo>
                    <a:pt x="7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19"/>
            <p:cNvSpPr/>
            <p:nvPr/>
          </p:nvSpPr>
          <p:spPr>
            <a:xfrm>
              <a:off x="2745619" y="3441924"/>
              <a:ext cx="231412" cy="1019735"/>
            </a:xfrm>
            <a:custGeom>
              <a:avLst/>
              <a:gdLst/>
              <a:ahLst/>
              <a:cxnLst/>
              <a:rect l="l" t="t" r="r" b="b"/>
              <a:pathLst>
                <a:path w="4437" h="19552" extrusionOk="0">
                  <a:moveTo>
                    <a:pt x="1" y="0"/>
                  </a:moveTo>
                  <a:lnTo>
                    <a:pt x="1151" y="19552"/>
                  </a:lnTo>
                  <a:lnTo>
                    <a:pt x="4053" y="19552"/>
                  </a:lnTo>
                  <a:lnTo>
                    <a:pt x="4437" y="27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19"/>
            <p:cNvSpPr/>
            <p:nvPr/>
          </p:nvSpPr>
          <p:spPr>
            <a:xfrm>
              <a:off x="2745619" y="3441924"/>
              <a:ext cx="231412" cy="540847"/>
            </a:xfrm>
            <a:custGeom>
              <a:avLst/>
              <a:gdLst/>
              <a:ahLst/>
              <a:cxnLst/>
              <a:rect l="l" t="t" r="r" b="b"/>
              <a:pathLst>
                <a:path w="4437" h="10370" extrusionOk="0">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19"/>
            <p:cNvSpPr/>
            <p:nvPr/>
          </p:nvSpPr>
          <p:spPr>
            <a:xfrm>
              <a:off x="2790367" y="4461599"/>
              <a:ext cx="149528" cy="88611"/>
            </a:xfrm>
            <a:custGeom>
              <a:avLst/>
              <a:gdLst/>
              <a:ahLst/>
              <a:cxnLst/>
              <a:rect l="l" t="t" r="r" b="b"/>
              <a:pathLst>
                <a:path w="2867" h="1699" extrusionOk="0">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19"/>
            <p:cNvSpPr/>
            <p:nvPr/>
          </p:nvSpPr>
          <p:spPr>
            <a:xfrm>
              <a:off x="2664674" y="4507286"/>
              <a:ext cx="279968" cy="97165"/>
            </a:xfrm>
            <a:custGeom>
              <a:avLst/>
              <a:gdLst/>
              <a:ahLst/>
              <a:cxnLst/>
              <a:rect l="l" t="t" r="r" b="b"/>
              <a:pathLst>
                <a:path w="5368" h="1863" extrusionOk="0">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19"/>
            <p:cNvSpPr/>
            <p:nvPr/>
          </p:nvSpPr>
          <p:spPr>
            <a:xfrm>
              <a:off x="2818009" y="4461599"/>
              <a:ext cx="116201" cy="37187"/>
            </a:xfrm>
            <a:custGeom>
              <a:avLst/>
              <a:gdLst/>
              <a:ahLst/>
              <a:cxnLst/>
              <a:rect l="l" t="t" r="r" b="b"/>
              <a:pathLst>
                <a:path w="2228" h="713" extrusionOk="0">
                  <a:moveTo>
                    <a:pt x="73" y="1"/>
                  </a:moveTo>
                  <a:lnTo>
                    <a:pt x="0" y="183"/>
                  </a:lnTo>
                  <a:lnTo>
                    <a:pt x="2227" y="712"/>
                  </a:lnTo>
                  <a:lnTo>
                    <a:pt x="215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19"/>
            <p:cNvSpPr/>
            <p:nvPr/>
          </p:nvSpPr>
          <p:spPr>
            <a:xfrm>
              <a:off x="2933167" y="3439994"/>
              <a:ext cx="258115" cy="1021664"/>
            </a:xfrm>
            <a:custGeom>
              <a:avLst/>
              <a:gdLst/>
              <a:ahLst/>
              <a:cxnLst/>
              <a:rect l="l" t="t" r="r" b="b"/>
              <a:pathLst>
                <a:path w="4949" h="19589" extrusionOk="0">
                  <a:moveTo>
                    <a:pt x="1" y="1"/>
                  </a:moveTo>
                  <a:lnTo>
                    <a:pt x="1680" y="19589"/>
                  </a:lnTo>
                  <a:lnTo>
                    <a:pt x="4583" y="19589"/>
                  </a:lnTo>
                  <a:lnTo>
                    <a:pt x="4948" y="3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19"/>
            <p:cNvSpPr/>
            <p:nvPr/>
          </p:nvSpPr>
          <p:spPr>
            <a:xfrm>
              <a:off x="2933167" y="3439994"/>
              <a:ext cx="258115" cy="131744"/>
            </a:xfrm>
            <a:custGeom>
              <a:avLst/>
              <a:gdLst/>
              <a:ahLst/>
              <a:cxnLst/>
              <a:rect l="l" t="t" r="r" b="b"/>
              <a:pathLst>
                <a:path w="4949" h="2526" extrusionOk="0">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19"/>
            <p:cNvSpPr/>
            <p:nvPr/>
          </p:nvSpPr>
          <p:spPr>
            <a:xfrm>
              <a:off x="3122645" y="3515201"/>
              <a:ext cx="21018" cy="842668"/>
            </a:xfrm>
            <a:custGeom>
              <a:avLst/>
              <a:gdLst/>
              <a:ahLst/>
              <a:cxnLst/>
              <a:rect l="l" t="t" r="r" b="b"/>
              <a:pathLst>
                <a:path w="403" h="16157" extrusionOk="0">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19"/>
            <p:cNvSpPr/>
            <p:nvPr/>
          </p:nvSpPr>
          <p:spPr>
            <a:xfrm>
              <a:off x="3014111" y="4461599"/>
              <a:ext cx="149528" cy="88611"/>
            </a:xfrm>
            <a:custGeom>
              <a:avLst/>
              <a:gdLst/>
              <a:ahLst/>
              <a:cxnLst/>
              <a:rect l="l" t="t" r="r" b="b"/>
              <a:pathLst>
                <a:path w="2867" h="1699" extrusionOk="0">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19"/>
            <p:cNvSpPr/>
            <p:nvPr/>
          </p:nvSpPr>
          <p:spPr>
            <a:xfrm>
              <a:off x="2889409" y="4507286"/>
              <a:ext cx="278977" cy="97165"/>
            </a:xfrm>
            <a:custGeom>
              <a:avLst/>
              <a:gdLst/>
              <a:ahLst/>
              <a:cxnLst/>
              <a:rect l="l" t="t" r="r" b="b"/>
              <a:pathLst>
                <a:path w="5349" h="1863" extrusionOk="0">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19"/>
            <p:cNvSpPr/>
            <p:nvPr/>
          </p:nvSpPr>
          <p:spPr>
            <a:xfrm>
              <a:off x="3041701" y="4461599"/>
              <a:ext cx="116253" cy="37187"/>
            </a:xfrm>
            <a:custGeom>
              <a:avLst/>
              <a:gdLst/>
              <a:ahLst/>
              <a:cxnLst/>
              <a:rect l="l" t="t" r="r" b="b"/>
              <a:pathLst>
                <a:path w="2229" h="713" extrusionOk="0">
                  <a:moveTo>
                    <a:pt x="74" y="1"/>
                  </a:moveTo>
                  <a:lnTo>
                    <a:pt x="1" y="183"/>
                  </a:lnTo>
                  <a:lnTo>
                    <a:pt x="2228" y="712"/>
                  </a:lnTo>
                  <a:lnTo>
                    <a:pt x="2155"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19"/>
            <p:cNvSpPr/>
            <p:nvPr/>
          </p:nvSpPr>
          <p:spPr>
            <a:xfrm>
              <a:off x="2755163" y="2324250"/>
              <a:ext cx="419900" cy="432000"/>
            </a:xfrm>
            <a:custGeom>
              <a:avLst/>
              <a:gdLst/>
              <a:ahLst/>
              <a:cxnLst/>
              <a:rect l="l" t="t" r="r" b="b"/>
              <a:pathLst>
                <a:path w="8051" h="8283" extrusionOk="0">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19"/>
            <p:cNvSpPr/>
            <p:nvPr/>
          </p:nvSpPr>
          <p:spPr>
            <a:xfrm>
              <a:off x="2814202" y="2387931"/>
              <a:ext cx="109526" cy="49704"/>
            </a:xfrm>
            <a:custGeom>
              <a:avLst/>
              <a:gdLst/>
              <a:ahLst/>
              <a:cxnLst/>
              <a:rect l="l" t="t" r="r" b="b"/>
              <a:pathLst>
                <a:path w="2100" h="953" extrusionOk="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19"/>
            <p:cNvSpPr/>
            <p:nvPr/>
          </p:nvSpPr>
          <p:spPr>
            <a:xfrm>
              <a:off x="2837046" y="2363783"/>
              <a:ext cx="91428" cy="17576"/>
            </a:xfrm>
            <a:custGeom>
              <a:avLst/>
              <a:gdLst/>
              <a:ahLst/>
              <a:cxnLst/>
              <a:rect l="l" t="t" r="r" b="b"/>
              <a:pathLst>
                <a:path w="1753" h="337" extrusionOk="0">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19"/>
            <p:cNvSpPr/>
            <p:nvPr/>
          </p:nvSpPr>
          <p:spPr>
            <a:xfrm>
              <a:off x="2976977" y="2399405"/>
              <a:ext cx="79067" cy="67645"/>
            </a:xfrm>
            <a:custGeom>
              <a:avLst/>
              <a:gdLst/>
              <a:ahLst/>
              <a:cxnLst/>
              <a:rect l="l" t="t" r="r" b="b"/>
              <a:pathLst>
                <a:path w="1516" h="1297" extrusionOk="0">
                  <a:moveTo>
                    <a:pt x="1" y="0"/>
                  </a:moveTo>
                  <a:cubicBezTo>
                    <a:pt x="366" y="584"/>
                    <a:pt x="895" y="1022"/>
                    <a:pt x="1516" y="1296"/>
                  </a:cubicBezTo>
                  <a:cubicBezTo>
                    <a:pt x="1151" y="712"/>
                    <a:pt x="621" y="256"/>
                    <a:pt x="1"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19"/>
            <p:cNvSpPr/>
            <p:nvPr/>
          </p:nvSpPr>
          <p:spPr>
            <a:xfrm>
              <a:off x="2706607" y="2704040"/>
              <a:ext cx="534172" cy="792808"/>
            </a:xfrm>
            <a:custGeom>
              <a:avLst/>
              <a:gdLst/>
              <a:ahLst/>
              <a:cxnLst/>
              <a:rect l="l" t="t" r="r" b="b"/>
              <a:pathLst>
                <a:path w="10242" h="15201" extrusionOk="0">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19"/>
            <p:cNvSpPr/>
            <p:nvPr/>
          </p:nvSpPr>
          <p:spPr>
            <a:xfrm>
              <a:off x="2828440" y="2742113"/>
              <a:ext cx="385686" cy="627477"/>
            </a:xfrm>
            <a:custGeom>
              <a:avLst/>
              <a:gdLst/>
              <a:ahLst/>
              <a:cxnLst/>
              <a:rect l="l" t="t" r="r" b="b"/>
              <a:pathLst>
                <a:path w="7395" h="12031" extrusionOk="0">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19"/>
            <p:cNvSpPr/>
            <p:nvPr/>
          </p:nvSpPr>
          <p:spPr>
            <a:xfrm>
              <a:off x="2821817" y="2783054"/>
              <a:ext cx="221867" cy="71870"/>
            </a:xfrm>
            <a:custGeom>
              <a:avLst/>
              <a:gdLst/>
              <a:ahLst/>
              <a:cxnLst/>
              <a:rect l="l" t="t" r="r" b="b"/>
              <a:pathLst>
                <a:path w="4254" h="1378" extrusionOk="0">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19"/>
            <p:cNvSpPr/>
            <p:nvPr/>
          </p:nvSpPr>
          <p:spPr>
            <a:xfrm>
              <a:off x="2928421" y="2753535"/>
              <a:ext cx="151458" cy="49704"/>
            </a:xfrm>
            <a:custGeom>
              <a:avLst/>
              <a:gdLst/>
              <a:ahLst/>
              <a:cxnLst/>
              <a:rect l="l" t="t" r="r" b="b"/>
              <a:pathLst>
                <a:path w="2904" h="953" extrusionOk="0">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19"/>
            <p:cNvSpPr/>
            <p:nvPr/>
          </p:nvSpPr>
          <p:spPr>
            <a:xfrm>
              <a:off x="2742750" y="3416211"/>
              <a:ext cx="436120" cy="37917"/>
            </a:xfrm>
            <a:custGeom>
              <a:avLst/>
              <a:gdLst/>
              <a:ahLst/>
              <a:cxnLst/>
              <a:rect l="l" t="t" r="r" b="b"/>
              <a:pathLst>
                <a:path w="8362" h="727" extrusionOk="0">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19"/>
            <p:cNvSpPr/>
            <p:nvPr/>
          </p:nvSpPr>
          <p:spPr>
            <a:xfrm>
              <a:off x="2782753" y="3342882"/>
              <a:ext cx="260931" cy="66498"/>
            </a:xfrm>
            <a:custGeom>
              <a:avLst/>
              <a:gdLst/>
              <a:ahLst/>
              <a:cxnLst/>
              <a:rect l="l" t="t" r="r" b="b"/>
              <a:pathLst>
                <a:path w="5003" h="1275" extrusionOk="0">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19"/>
            <p:cNvSpPr/>
            <p:nvPr/>
          </p:nvSpPr>
          <p:spPr>
            <a:xfrm>
              <a:off x="2828440" y="2898264"/>
              <a:ext cx="336139" cy="436120"/>
            </a:xfrm>
            <a:custGeom>
              <a:avLst/>
              <a:gdLst/>
              <a:ahLst/>
              <a:cxnLst/>
              <a:rect l="l" t="t" r="r" b="b"/>
              <a:pathLst>
                <a:path w="6445" h="8362" extrusionOk="0">
                  <a:moveTo>
                    <a:pt x="5240" y="1"/>
                  </a:moveTo>
                  <a:lnTo>
                    <a:pt x="1" y="840"/>
                  </a:lnTo>
                  <a:lnTo>
                    <a:pt x="1206" y="8362"/>
                  </a:lnTo>
                  <a:lnTo>
                    <a:pt x="6445" y="7522"/>
                  </a:lnTo>
                  <a:lnTo>
                    <a:pt x="5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19"/>
            <p:cNvSpPr/>
            <p:nvPr/>
          </p:nvSpPr>
          <p:spPr>
            <a:xfrm>
              <a:off x="2839862" y="2730691"/>
              <a:ext cx="492291" cy="504913"/>
            </a:xfrm>
            <a:custGeom>
              <a:avLst/>
              <a:gdLst/>
              <a:ahLst/>
              <a:cxnLst/>
              <a:rect l="l" t="t" r="r" b="b"/>
              <a:pathLst>
                <a:path w="9439" h="9681" extrusionOk="0">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19"/>
            <p:cNvSpPr/>
            <p:nvPr/>
          </p:nvSpPr>
          <p:spPr>
            <a:xfrm>
              <a:off x="3184553" y="3021088"/>
              <a:ext cx="117140" cy="56223"/>
            </a:xfrm>
            <a:custGeom>
              <a:avLst/>
              <a:gdLst/>
              <a:ahLst/>
              <a:cxnLst/>
              <a:rect l="l" t="t" r="r" b="b"/>
              <a:pathLst>
                <a:path w="2246" h="1078" extrusionOk="0">
                  <a:moveTo>
                    <a:pt x="2191" y="1"/>
                  </a:moveTo>
                  <a:lnTo>
                    <a:pt x="0" y="311"/>
                  </a:lnTo>
                  <a:lnTo>
                    <a:pt x="238" y="1078"/>
                  </a:lnTo>
                  <a:lnTo>
                    <a:pt x="2246" y="220"/>
                  </a:lnTo>
                  <a:lnTo>
                    <a:pt x="2191"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19"/>
            <p:cNvSpPr/>
            <p:nvPr/>
          </p:nvSpPr>
          <p:spPr>
            <a:xfrm>
              <a:off x="3104548" y="2730691"/>
              <a:ext cx="218112" cy="309488"/>
            </a:xfrm>
            <a:custGeom>
              <a:avLst/>
              <a:gdLst/>
              <a:ahLst/>
              <a:cxnLst/>
              <a:rect l="l" t="t" r="r" b="b"/>
              <a:pathLst>
                <a:path w="4182" h="5934" extrusionOk="0">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19"/>
            <p:cNvSpPr/>
            <p:nvPr/>
          </p:nvSpPr>
          <p:spPr>
            <a:xfrm>
              <a:off x="2780875" y="2529791"/>
              <a:ext cx="82874" cy="71713"/>
            </a:xfrm>
            <a:custGeom>
              <a:avLst/>
              <a:gdLst/>
              <a:ahLst/>
              <a:cxnLst/>
              <a:rect l="l" t="t" r="r" b="b"/>
              <a:pathLst>
                <a:path w="1589" h="1375" extrusionOk="0">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19"/>
            <p:cNvSpPr/>
            <p:nvPr/>
          </p:nvSpPr>
          <p:spPr>
            <a:xfrm>
              <a:off x="2807526" y="2545073"/>
              <a:ext cx="40994" cy="40994"/>
            </a:xfrm>
            <a:custGeom>
              <a:avLst/>
              <a:gdLst/>
              <a:ahLst/>
              <a:cxnLst/>
              <a:rect l="l" t="t" r="r" b="b"/>
              <a:pathLst>
                <a:path w="786" h="786" extrusionOk="0">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19"/>
            <p:cNvSpPr/>
            <p:nvPr/>
          </p:nvSpPr>
          <p:spPr>
            <a:xfrm>
              <a:off x="2924614" y="2593629"/>
              <a:ext cx="90489" cy="99981"/>
            </a:xfrm>
            <a:custGeom>
              <a:avLst/>
              <a:gdLst/>
              <a:ahLst/>
              <a:cxnLst/>
              <a:rect l="l" t="t" r="r" b="b"/>
              <a:pathLst>
                <a:path w="1735" h="1917" extrusionOk="0">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19"/>
            <p:cNvSpPr/>
            <p:nvPr/>
          </p:nvSpPr>
          <p:spPr>
            <a:xfrm>
              <a:off x="2924614" y="2619289"/>
              <a:ext cx="90489" cy="110986"/>
            </a:xfrm>
            <a:custGeom>
              <a:avLst/>
              <a:gdLst/>
              <a:ahLst/>
              <a:cxnLst/>
              <a:rect l="l" t="t" r="r" b="b"/>
              <a:pathLst>
                <a:path w="1735" h="2128" extrusionOk="0">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19"/>
            <p:cNvSpPr/>
            <p:nvPr/>
          </p:nvSpPr>
          <p:spPr>
            <a:xfrm>
              <a:off x="2810395" y="2431741"/>
              <a:ext cx="228543" cy="235636"/>
            </a:xfrm>
            <a:custGeom>
              <a:avLst/>
              <a:gdLst/>
              <a:ahLst/>
              <a:cxnLst/>
              <a:rect l="l" t="t" r="r" b="b"/>
              <a:pathLst>
                <a:path w="4382" h="4518" extrusionOk="0">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19"/>
            <p:cNvSpPr/>
            <p:nvPr/>
          </p:nvSpPr>
          <p:spPr>
            <a:xfrm>
              <a:off x="2900831" y="2481131"/>
              <a:ext cx="68584" cy="19245"/>
            </a:xfrm>
            <a:custGeom>
              <a:avLst/>
              <a:gdLst/>
              <a:ahLst/>
              <a:cxnLst/>
              <a:rect l="l" t="t" r="r" b="b"/>
              <a:pathLst>
                <a:path w="1315" h="369" extrusionOk="0">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19"/>
            <p:cNvSpPr/>
            <p:nvPr/>
          </p:nvSpPr>
          <p:spPr>
            <a:xfrm>
              <a:off x="2818009" y="2484678"/>
              <a:ext cx="53355" cy="21384"/>
            </a:xfrm>
            <a:custGeom>
              <a:avLst/>
              <a:gdLst/>
              <a:ahLst/>
              <a:cxnLst/>
              <a:rect l="l" t="t" r="r" b="b"/>
              <a:pathLst>
                <a:path w="1023" h="410" extrusionOk="0">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19"/>
            <p:cNvSpPr/>
            <p:nvPr/>
          </p:nvSpPr>
          <p:spPr>
            <a:xfrm>
              <a:off x="2922684" y="2518370"/>
              <a:ext cx="19141" cy="14238"/>
            </a:xfrm>
            <a:custGeom>
              <a:avLst/>
              <a:gdLst/>
              <a:ahLst/>
              <a:cxnLst/>
              <a:rect l="l" t="t" r="r" b="b"/>
              <a:pathLst>
                <a:path w="367" h="273" extrusionOk="0">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19"/>
            <p:cNvSpPr/>
            <p:nvPr/>
          </p:nvSpPr>
          <p:spPr>
            <a:xfrm>
              <a:off x="2839862" y="2519360"/>
              <a:ext cx="19141" cy="14186"/>
            </a:xfrm>
            <a:custGeom>
              <a:avLst/>
              <a:gdLst/>
              <a:ahLst/>
              <a:cxnLst/>
              <a:rect l="l" t="t" r="r" b="b"/>
              <a:pathLst>
                <a:path w="367" h="272" extrusionOk="0">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19"/>
            <p:cNvSpPr/>
            <p:nvPr/>
          </p:nvSpPr>
          <p:spPr>
            <a:xfrm>
              <a:off x="3026472" y="2529791"/>
              <a:ext cx="72443" cy="72443"/>
            </a:xfrm>
            <a:custGeom>
              <a:avLst/>
              <a:gdLst/>
              <a:ahLst/>
              <a:cxnLst/>
              <a:rect l="l" t="t" r="r" b="b"/>
              <a:pathLst>
                <a:path w="1389" h="1389" extrusionOk="0">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19"/>
            <p:cNvSpPr/>
            <p:nvPr/>
          </p:nvSpPr>
          <p:spPr>
            <a:xfrm>
              <a:off x="3036016" y="2545073"/>
              <a:ext cx="47670" cy="41098"/>
            </a:xfrm>
            <a:custGeom>
              <a:avLst/>
              <a:gdLst/>
              <a:ahLst/>
              <a:cxnLst/>
              <a:rect l="l" t="t" r="r" b="b"/>
              <a:pathLst>
                <a:path w="914" h="788" extrusionOk="0">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19"/>
            <p:cNvSpPr/>
            <p:nvPr/>
          </p:nvSpPr>
          <p:spPr>
            <a:xfrm>
              <a:off x="2874623" y="2602052"/>
              <a:ext cx="77189" cy="32545"/>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119"/>
          <p:cNvGrpSpPr/>
          <p:nvPr/>
        </p:nvGrpSpPr>
        <p:grpSpPr>
          <a:xfrm>
            <a:off x="1818374" y="1815025"/>
            <a:ext cx="826976" cy="2302375"/>
            <a:chOff x="1638299" y="2272225"/>
            <a:chExt cx="826976" cy="2302375"/>
          </a:xfrm>
        </p:grpSpPr>
        <p:sp>
          <p:nvSpPr>
            <p:cNvPr id="4549" name="Google Shape;4549;p119"/>
            <p:cNvSpPr/>
            <p:nvPr/>
          </p:nvSpPr>
          <p:spPr>
            <a:xfrm>
              <a:off x="1650226" y="3384567"/>
              <a:ext cx="137553" cy="100892"/>
            </a:xfrm>
            <a:custGeom>
              <a:avLst/>
              <a:gdLst/>
              <a:ahLst/>
              <a:cxnLst/>
              <a:rect l="l" t="t" r="r" b="b"/>
              <a:pathLst>
                <a:path w="2739" h="2009" extrusionOk="0">
                  <a:moveTo>
                    <a:pt x="2648" y="1"/>
                  </a:moveTo>
                  <a:lnTo>
                    <a:pt x="1" y="329"/>
                  </a:lnTo>
                  <a:lnTo>
                    <a:pt x="92" y="2009"/>
                  </a:lnTo>
                  <a:lnTo>
                    <a:pt x="2739" y="1662"/>
                  </a:lnTo>
                  <a:lnTo>
                    <a:pt x="2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19"/>
            <p:cNvSpPr/>
            <p:nvPr/>
          </p:nvSpPr>
          <p:spPr>
            <a:xfrm>
              <a:off x="1669511" y="3468938"/>
              <a:ext cx="138457" cy="153121"/>
            </a:xfrm>
            <a:custGeom>
              <a:avLst/>
              <a:gdLst/>
              <a:ahLst/>
              <a:cxnLst/>
              <a:rect l="l" t="t" r="r" b="b"/>
              <a:pathLst>
                <a:path w="2757" h="3049" extrusionOk="0">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19"/>
            <p:cNvSpPr/>
            <p:nvPr/>
          </p:nvSpPr>
          <p:spPr>
            <a:xfrm>
              <a:off x="1771257" y="3501933"/>
              <a:ext cx="21946" cy="62373"/>
            </a:xfrm>
            <a:custGeom>
              <a:avLst/>
              <a:gdLst/>
              <a:ahLst/>
              <a:cxnLst/>
              <a:rect l="l" t="t" r="r" b="b"/>
              <a:pathLst>
                <a:path w="437" h="1242" extrusionOk="0">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19"/>
            <p:cNvSpPr/>
            <p:nvPr/>
          </p:nvSpPr>
          <p:spPr>
            <a:xfrm>
              <a:off x="1678651" y="3468938"/>
              <a:ext cx="99988" cy="41281"/>
            </a:xfrm>
            <a:custGeom>
              <a:avLst/>
              <a:gdLst/>
              <a:ahLst/>
              <a:cxnLst/>
              <a:rect l="l" t="t" r="r" b="b"/>
              <a:pathLst>
                <a:path w="1991" h="822" extrusionOk="0">
                  <a:moveTo>
                    <a:pt x="1990" y="0"/>
                  </a:moveTo>
                  <a:lnTo>
                    <a:pt x="74" y="256"/>
                  </a:lnTo>
                  <a:lnTo>
                    <a:pt x="1" y="822"/>
                  </a:lnTo>
                  <a:lnTo>
                    <a:pt x="199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19"/>
            <p:cNvSpPr/>
            <p:nvPr/>
          </p:nvSpPr>
          <p:spPr>
            <a:xfrm>
              <a:off x="2106754" y="3107699"/>
              <a:ext cx="141219" cy="390611"/>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19"/>
            <p:cNvSpPr/>
            <p:nvPr/>
          </p:nvSpPr>
          <p:spPr>
            <a:xfrm>
              <a:off x="2090281" y="3455177"/>
              <a:ext cx="133887" cy="187973"/>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19"/>
            <p:cNvSpPr/>
            <p:nvPr/>
          </p:nvSpPr>
          <p:spPr>
            <a:xfrm>
              <a:off x="2154413" y="3107699"/>
              <a:ext cx="93560" cy="33045"/>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19"/>
            <p:cNvSpPr/>
            <p:nvPr/>
          </p:nvSpPr>
          <p:spPr>
            <a:xfrm>
              <a:off x="1791370" y="3244300"/>
              <a:ext cx="530876" cy="1192775"/>
            </a:xfrm>
            <a:custGeom>
              <a:avLst/>
              <a:gdLst/>
              <a:ahLst/>
              <a:cxnLst/>
              <a:rect l="l" t="t" r="r" b="b"/>
              <a:pathLst>
                <a:path w="10571" h="23751" extrusionOk="0">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19"/>
            <p:cNvSpPr/>
            <p:nvPr/>
          </p:nvSpPr>
          <p:spPr>
            <a:xfrm>
              <a:off x="1708908" y="4437046"/>
              <a:ext cx="252155" cy="104558"/>
            </a:xfrm>
            <a:custGeom>
              <a:avLst/>
              <a:gdLst/>
              <a:ahLst/>
              <a:cxnLst/>
              <a:rect l="l" t="t" r="r" b="b"/>
              <a:pathLst>
                <a:path w="5021" h="2082" extrusionOk="0">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19"/>
            <p:cNvSpPr/>
            <p:nvPr/>
          </p:nvSpPr>
          <p:spPr>
            <a:xfrm>
              <a:off x="1698814" y="4541555"/>
              <a:ext cx="265915" cy="33045"/>
            </a:xfrm>
            <a:custGeom>
              <a:avLst/>
              <a:gdLst/>
              <a:ahLst/>
              <a:cxnLst/>
              <a:rect l="l" t="t" r="r" b="b"/>
              <a:pathLst>
                <a:path w="5295" h="658" extrusionOk="0">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19"/>
            <p:cNvSpPr/>
            <p:nvPr/>
          </p:nvSpPr>
          <p:spPr>
            <a:xfrm>
              <a:off x="2160841" y="4437046"/>
              <a:ext cx="252155" cy="104558"/>
            </a:xfrm>
            <a:custGeom>
              <a:avLst/>
              <a:gdLst/>
              <a:ahLst/>
              <a:cxnLst/>
              <a:rect l="l" t="t" r="r" b="b"/>
              <a:pathLst>
                <a:path w="5021" h="2082" extrusionOk="0">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19"/>
            <p:cNvSpPr/>
            <p:nvPr/>
          </p:nvSpPr>
          <p:spPr>
            <a:xfrm>
              <a:off x="2157175" y="4541555"/>
              <a:ext cx="265915" cy="33045"/>
            </a:xfrm>
            <a:custGeom>
              <a:avLst/>
              <a:gdLst/>
              <a:ahLst/>
              <a:cxnLst/>
              <a:rect l="l" t="t" r="r" b="b"/>
              <a:pathLst>
                <a:path w="5295" h="658" extrusionOk="0">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19"/>
            <p:cNvSpPr/>
            <p:nvPr/>
          </p:nvSpPr>
          <p:spPr>
            <a:xfrm>
              <a:off x="1831747" y="2710754"/>
              <a:ext cx="444648" cy="590437"/>
            </a:xfrm>
            <a:custGeom>
              <a:avLst/>
              <a:gdLst/>
              <a:ahLst/>
              <a:cxnLst/>
              <a:rect l="l" t="t" r="r" b="b"/>
              <a:pathLst>
                <a:path w="8854" h="11757" extrusionOk="0">
                  <a:moveTo>
                    <a:pt x="694" y="0"/>
                  </a:moveTo>
                  <a:lnTo>
                    <a:pt x="146" y="4217"/>
                  </a:lnTo>
                  <a:lnTo>
                    <a:pt x="0" y="11756"/>
                  </a:lnTo>
                  <a:lnTo>
                    <a:pt x="8854" y="11756"/>
                  </a:lnTo>
                  <a:lnTo>
                    <a:pt x="8635" y="4217"/>
                  </a:lnTo>
                  <a:lnTo>
                    <a:pt x="80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19"/>
            <p:cNvSpPr/>
            <p:nvPr/>
          </p:nvSpPr>
          <p:spPr>
            <a:xfrm>
              <a:off x="1984819" y="3423990"/>
              <a:ext cx="140315" cy="389707"/>
            </a:xfrm>
            <a:custGeom>
              <a:avLst/>
              <a:gdLst/>
              <a:ahLst/>
              <a:cxnLst/>
              <a:rect l="l" t="t" r="r" b="b"/>
              <a:pathLst>
                <a:path w="2794" h="7760" extrusionOk="0">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19"/>
            <p:cNvSpPr/>
            <p:nvPr/>
          </p:nvSpPr>
          <p:spPr>
            <a:xfrm>
              <a:off x="1753805" y="2710754"/>
              <a:ext cx="249393" cy="1172587"/>
            </a:xfrm>
            <a:custGeom>
              <a:avLst/>
              <a:gdLst/>
              <a:ahLst/>
              <a:cxnLst/>
              <a:rect l="l" t="t" r="r" b="b"/>
              <a:pathLst>
                <a:path w="4966" h="23349" extrusionOk="0">
                  <a:moveTo>
                    <a:pt x="2246" y="0"/>
                  </a:moveTo>
                  <a:lnTo>
                    <a:pt x="1698" y="3816"/>
                  </a:lnTo>
                  <a:lnTo>
                    <a:pt x="1" y="23348"/>
                  </a:lnTo>
                  <a:lnTo>
                    <a:pt x="2702" y="23348"/>
                  </a:lnTo>
                  <a:lnTo>
                    <a:pt x="4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19"/>
            <p:cNvSpPr/>
            <p:nvPr/>
          </p:nvSpPr>
          <p:spPr>
            <a:xfrm>
              <a:off x="1881214" y="2710754"/>
              <a:ext cx="121984" cy="421748"/>
            </a:xfrm>
            <a:custGeom>
              <a:avLst/>
              <a:gdLst/>
              <a:ahLst/>
              <a:cxnLst/>
              <a:rect l="l" t="t" r="r" b="b"/>
              <a:pathLst>
                <a:path w="2429" h="8398" extrusionOk="0">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19"/>
            <p:cNvSpPr/>
            <p:nvPr/>
          </p:nvSpPr>
          <p:spPr>
            <a:xfrm>
              <a:off x="1897737" y="2710754"/>
              <a:ext cx="105462" cy="421748"/>
            </a:xfrm>
            <a:custGeom>
              <a:avLst/>
              <a:gdLst/>
              <a:ahLst/>
              <a:cxnLst/>
              <a:rect l="l" t="t" r="r" b="b"/>
              <a:pathLst>
                <a:path w="2100" h="8398" extrusionOk="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19"/>
            <p:cNvSpPr/>
            <p:nvPr/>
          </p:nvSpPr>
          <p:spPr>
            <a:xfrm>
              <a:off x="2100326" y="2710754"/>
              <a:ext cx="249443" cy="1172587"/>
            </a:xfrm>
            <a:custGeom>
              <a:avLst/>
              <a:gdLst/>
              <a:ahLst/>
              <a:cxnLst/>
              <a:rect l="l" t="t" r="r" b="b"/>
              <a:pathLst>
                <a:path w="4967" h="23349" extrusionOk="0">
                  <a:moveTo>
                    <a:pt x="1" y="0"/>
                  </a:moveTo>
                  <a:lnTo>
                    <a:pt x="2246" y="23348"/>
                  </a:lnTo>
                  <a:lnTo>
                    <a:pt x="4966" y="23348"/>
                  </a:lnTo>
                  <a:lnTo>
                    <a:pt x="3269" y="3816"/>
                  </a:lnTo>
                  <a:lnTo>
                    <a:pt x="27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19"/>
            <p:cNvSpPr/>
            <p:nvPr/>
          </p:nvSpPr>
          <p:spPr>
            <a:xfrm>
              <a:off x="2100326" y="2710754"/>
              <a:ext cx="121984" cy="422652"/>
            </a:xfrm>
            <a:custGeom>
              <a:avLst/>
              <a:gdLst/>
              <a:ahLst/>
              <a:cxnLst/>
              <a:rect l="l" t="t" r="r" b="b"/>
              <a:pathLst>
                <a:path w="2429" h="8416" extrusionOk="0">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19"/>
            <p:cNvSpPr/>
            <p:nvPr/>
          </p:nvSpPr>
          <p:spPr>
            <a:xfrm>
              <a:off x="2100326" y="2710754"/>
              <a:ext cx="105512" cy="421748"/>
            </a:xfrm>
            <a:custGeom>
              <a:avLst/>
              <a:gdLst/>
              <a:ahLst/>
              <a:cxnLst/>
              <a:rect l="l" t="t" r="r" b="b"/>
              <a:pathLst>
                <a:path w="2101" h="8398" extrusionOk="0">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19"/>
            <p:cNvSpPr/>
            <p:nvPr/>
          </p:nvSpPr>
          <p:spPr>
            <a:xfrm>
              <a:off x="1638299" y="2710754"/>
              <a:ext cx="228300" cy="690374"/>
            </a:xfrm>
            <a:custGeom>
              <a:avLst/>
              <a:gdLst/>
              <a:ahLst/>
              <a:cxnLst/>
              <a:rect l="l" t="t" r="r" b="b"/>
              <a:pathLst>
                <a:path w="4546" h="13747" extrusionOk="0">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19"/>
            <p:cNvSpPr/>
            <p:nvPr/>
          </p:nvSpPr>
          <p:spPr>
            <a:xfrm>
              <a:off x="1812463" y="2783172"/>
              <a:ext cx="44093" cy="189832"/>
            </a:xfrm>
            <a:custGeom>
              <a:avLst/>
              <a:gdLst/>
              <a:ahLst/>
              <a:cxnLst/>
              <a:rect l="l" t="t" r="r" b="b"/>
              <a:pathLst>
                <a:path w="878" h="3780" extrusionOk="0">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19"/>
            <p:cNvSpPr/>
            <p:nvPr/>
          </p:nvSpPr>
          <p:spPr>
            <a:xfrm>
              <a:off x="2312105" y="3384567"/>
              <a:ext cx="137603" cy="100892"/>
            </a:xfrm>
            <a:custGeom>
              <a:avLst/>
              <a:gdLst/>
              <a:ahLst/>
              <a:cxnLst/>
              <a:rect l="l" t="t" r="r" b="b"/>
              <a:pathLst>
                <a:path w="2740" h="2009" extrusionOk="0">
                  <a:moveTo>
                    <a:pt x="92" y="1"/>
                  </a:moveTo>
                  <a:lnTo>
                    <a:pt x="1" y="1662"/>
                  </a:lnTo>
                  <a:lnTo>
                    <a:pt x="2648" y="2009"/>
                  </a:lnTo>
                  <a:lnTo>
                    <a:pt x="2739" y="329"/>
                  </a:lnTo>
                  <a:lnTo>
                    <a:pt x="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19"/>
            <p:cNvSpPr/>
            <p:nvPr/>
          </p:nvSpPr>
          <p:spPr>
            <a:xfrm>
              <a:off x="2236021" y="2710754"/>
              <a:ext cx="229254" cy="690374"/>
            </a:xfrm>
            <a:custGeom>
              <a:avLst/>
              <a:gdLst/>
              <a:ahLst/>
              <a:cxnLst/>
              <a:rect l="l" t="t" r="r" b="b"/>
              <a:pathLst>
                <a:path w="4565" h="13747" extrusionOk="0">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19"/>
            <p:cNvSpPr/>
            <p:nvPr/>
          </p:nvSpPr>
          <p:spPr>
            <a:xfrm>
              <a:off x="2291966" y="3468938"/>
              <a:ext cx="138457" cy="153121"/>
            </a:xfrm>
            <a:custGeom>
              <a:avLst/>
              <a:gdLst/>
              <a:ahLst/>
              <a:cxnLst/>
              <a:rect l="l" t="t" r="r" b="b"/>
              <a:pathLst>
                <a:path w="2757" h="3049" extrusionOk="0">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19"/>
            <p:cNvSpPr/>
            <p:nvPr/>
          </p:nvSpPr>
          <p:spPr>
            <a:xfrm>
              <a:off x="2306631" y="3501933"/>
              <a:ext cx="22047" cy="62373"/>
            </a:xfrm>
            <a:custGeom>
              <a:avLst/>
              <a:gdLst/>
              <a:ahLst/>
              <a:cxnLst/>
              <a:rect l="l" t="t" r="r" b="b"/>
              <a:pathLst>
                <a:path w="439" h="1242" extrusionOk="0">
                  <a:moveTo>
                    <a:pt x="438" y="0"/>
                  </a:moveTo>
                  <a:lnTo>
                    <a:pt x="347" y="110"/>
                  </a:lnTo>
                  <a:cubicBezTo>
                    <a:pt x="55" y="402"/>
                    <a:pt x="0" y="877"/>
                    <a:pt x="219" y="1242"/>
                  </a:cubicBezTo>
                  <a:lnTo>
                    <a:pt x="438" y="0"/>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19"/>
            <p:cNvSpPr/>
            <p:nvPr/>
          </p:nvSpPr>
          <p:spPr>
            <a:xfrm>
              <a:off x="2321295" y="3468938"/>
              <a:ext cx="99988" cy="41281"/>
            </a:xfrm>
            <a:custGeom>
              <a:avLst/>
              <a:gdLst/>
              <a:ahLst/>
              <a:cxnLst/>
              <a:rect l="l" t="t" r="r" b="b"/>
              <a:pathLst>
                <a:path w="1991" h="822" extrusionOk="0">
                  <a:moveTo>
                    <a:pt x="0" y="0"/>
                  </a:moveTo>
                  <a:lnTo>
                    <a:pt x="1990" y="822"/>
                  </a:lnTo>
                  <a:lnTo>
                    <a:pt x="1899" y="256"/>
                  </a:lnTo>
                  <a:lnTo>
                    <a:pt x="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19"/>
            <p:cNvSpPr/>
            <p:nvPr/>
          </p:nvSpPr>
          <p:spPr>
            <a:xfrm>
              <a:off x="2247019" y="2783172"/>
              <a:ext cx="43139" cy="189832"/>
            </a:xfrm>
            <a:custGeom>
              <a:avLst/>
              <a:gdLst/>
              <a:ahLst/>
              <a:cxnLst/>
              <a:rect l="l" t="t" r="r" b="b"/>
              <a:pathLst>
                <a:path w="859" h="3780" extrusionOk="0">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19"/>
            <p:cNvSpPr/>
            <p:nvPr/>
          </p:nvSpPr>
          <p:spPr>
            <a:xfrm>
              <a:off x="1925258" y="2681425"/>
              <a:ext cx="93560" cy="292481"/>
            </a:xfrm>
            <a:custGeom>
              <a:avLst/>
              <a:gdLst/>
              <a:ahLst/>
              <a:cxnLst/>
              <a:rect l="l" t="t" r="r" b="b"/>
              <a:pathLst>
                <a:path w="1863" h="5824" extrusionOk="0">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19"/>
            <p:cNvSpPr/>
            <p:nvPr/>
          </p:nvSpPr>
          <p:spPr>
            <a:xfrm>
              <a:off x="2079283" y="2682329"/>
              <a:ext cx="123792" cy="175167"/>
            </a:xfrm>
            <a:custGeom>
              <a:avLst/>
              <a:gdLst/>
              <a:ahLst/>
              <a:cxnLst/>
              <a:rect l="l" t="t" r="r" b="b"/>
              <a:pathLst>
                <a:path w="2465" h="3488" extrusionOk="0">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19"/>
            <p:cNvSpPr/>
            <p:nvPr/>
          </p:nvSpPr>
          <p:spPr>
            <a:xfrm>
              <a:off x="1905069" y="2958995"/>
              <a:ext cx="79800" cy="70107"/>
            </a:xfrm>
            <a:custGeom>
              <a:avLst/>
              <a:gdLst/>
              <a:ahLst/>
              <a:cxnLst/>
              <a:rect l="l" t="t" r="r" b="b"/>
              <a:pathLst>
                <a:path w="1589" h="1396" extrusionOk="0">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19"/>
            <p:cNvSpPr/>
            <p:nvPr/>
          </p:nvSpPr>
          <p:spPr>
            <a:xfrm>
              <a:off x="1918829" y="2968336"/>
              <a:ext cx="52279" cy="52329"/>
            </a:xfrm>
            <a:custGeom>
              <a:avLst/>
              <a:gdLst/>
              <a:ahLst/>
              <a:cxnLst/>
              <a:rect l="l" t="t" r="r" b="b"/>
              <a:pathLst>
                <a:path w="1041" h="1042" extrusionOk="0">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19"/>
            <p:cNvSpPr/>
            <p:nvPr/>
          </p:nvSpPr>
          <p:spPr>
            <a:xfrm>
              <a:off x="1925258" y="2979335"/>
              <a:ext cx="34853" cy="30032"/>
            </a:xfrm>
            <a:custGeom>
              <a:avLst/>
              <a:gdLst/>
              <a:ahLst/>
              <a:cxnLst/>
              <a:rect l="l" t="t" r="r" b="b"/>
              <a:pathLst>
                <a:path w="694" h="598" extrusionOk="0">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19"/>
            <p:cNvSpPr/>
            <p:nvPr/>
          </p:nvSpPr>
          <p:spPr>
            <a:xfrm>
              <a:off x="2083853" y="2857449"/>
              <a:ext cx="25713" cy="121934"/>
            </a:xfrm>
            <a:custGeom>
              <a:avLst/>
              <a:gdLst/>
              <a:ahLst/>
              <a:cxnLst/>
              <a:rect l="l" t="t" r="r" b="b"/>
              <a:pathLst>
                <a:path w="512" h="2428" extrusionOk="0">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19"/>
            <p:cNvSpPr/>
            <p:nvPr/>
          </p:nvSpPr>
          <p:spPr>
            <a:xfrm>
              <a:off x="2109516" y="2972003"/>
              <a:ext cx="12907" cy="9240"/>
            </a:xfrm>
            <a:custGeom>
              <a:avLst/>
              <a:gdLst/>
              <a:ahLst/>
              <a:cxnLst/>
              <a:rect l="l" t="t" r="r" b="b"/>
              <a:pathLst>
                <a:path w="257" h="184" extrusionOk="0">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19"/>
            <p:cNvSpPr/>
            <p:nvPr/>
          </p:nvSpPr>
          <p:spPr>
            <a:xfrm>
              <a:off x="2175505" y="2857449"/>
              <a:ext cx="25713" cy="121934"/>
            </a:xfrm>
            <a:custGeom>
              <a:avLst/>
              <a:gdLst/>
              <a:ahLst/>
              <a:cxnLst/>
              <a:rect l="l" t="t" r="r" b="b"/>
              <a:pathLst>
                <a:path w="512" h="2428" extrusionOk="0">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19"/>
            <p:cNvSpPr/>
            <p:nvPr/>
          </p:nvSpPr>
          <p:spPr>
            <a:xfrm>
              <a:off x="2162699" y="2972003"/>
              <a:ext cx="12856" cy="9240"/>
            </a:xfrm>
            <a:custGeom>
              <a:avLst/>
              <a:gdLst/>
              <a:ahLst/>
              <a:cxnLst/>
              <a:rect l="l" t="t" r="r" b="b"/>
              <a:pathLst>
                <a:path w="256" h="184" extrusionOk="0">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19"/>
            <p:cNvSpPr/>
            <p:nvPr/>
          </p:nvSpPr>
          <p:spPr>
            <a:xfrm>
              <a:off x="2003149" y="2557630"/>
              <a:ext cx="97226" cy="216398"/>
            </a:xfrm>
            <a:custGeom>
              <a:avLst/>
              <a:gdLst/>
              <a:ahLst/>
              <a:cxnLst/>
              <a:rect l="l" t="t" r="r" b="b"/>
              <a:pathLst>
                <a:path w="1936" h="4309" extrusionOk="0">
                  <a:moveTo>
                    <a:pt x="1" y="1"/>
                  </a:moveTo>
                  <a:lnTo>
                    <a:pt x="1" y="3049"/>
                  </a:lnTo>
                  <a:lnTo>
                    <a:pt x="968" y="4309"/>
                  </a:lnTo>
                  <a:lnTo>
                    <a:pt x="1936" y="3049"/>
                  </a:lnTo>
                  <a:lnTo>
                    <a:pt x="193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19"/>
            <p:cNvSpPr/>
            <p:nvPr/>
          </p:nvSpPr>
          <p:spPr>
            <a:xfrm>
              <a:off x="2003149" y="2557630"/>
              <a:ext cx="97226" cy="109630"/>
            </a:xfrm>
            <a:custGeom>
              <a:avLst/>
              <a:gdLst/>
              <a:ahLst/>
              <a:cxnLst/>
              <a:rect l="l" t="t" r="r" b="b"/>
              <a:pathLst>
                <a:path w="1936" h="2183" extrusionOk="0">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19"/>
            <p:cNvSpPr/>
            <p:nvPr/>
          </p:nvSpPr>
          <p:spPr>
            <a:xfrm>
              <a:off x="1875991" y="2504446"/>
              <a:ext cx="96975" cy="82612"/>
            </a:xfrm>
            <a:custGeom>
              <a:avLst/>
              <a:gdLst/>
              <a:ahLst/>
              <a:cxnLst/>
              <a:rect l="l" t="t" r="r" b="b"/>
              <a:pathLst>
                <a:path w="1931" h="1645" extrusionOk="0">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19"/>
            <p:cNvSpPr/>
            <p:nvPr/>
          </p:nvSpPr>
          <p:spPr>
            <a:xfrm>
              <a:off x="1909639" y="2523731"/>
              <a:ext cx="43139" cy="43139"/>
            </a:xfrm>
            <a:custGeom>
              <a:avLst/>
              <a:gdLst/>
              <a:ahLst/>
              <a:cxnLst/>
              <a:rect l="l" t="t" r="r" b="b"/>
              <a:pathLst>
                <a:path w="859" h="859" extrusionOk="0">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19"/>
            <p:cNvSpPr/>
            <p:nvPr/>
          </p:nvSpPr>
          <p:spPr>
            <a:xfrm>
              <a:off x="2126942" y="2503994"/>
              <a:ext cx="90798" cy="82813"/>
            </a:xfrm>
            <a:custGeom>
              <a:avLst/>
              <a:gdLst/>
              <a:ahLst/>
              <a:cxnLst/>
              <a:rect l="l" t="t" r="r" b="b"/>
              <a:pathLst>
                <a:path w="1808" h="1649" extrusionOk="0">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19"/>
            <p:cNvSpPr/>
            <p:nvPr/>
          </p:nvSpPr>
          <p:spPr>
            <a:xfrm>
              <a:off x="2150747" y="2523731"/>
              <a:ext cx="50471" cy="43290"/>
            </a:xfrm>
            <a:custGeom>
              <a:avLst/>
              <a:gdLst/>
              <a:ahLst/>
              <a:cxnLst/>
              <a:rect l="l" t="t" r="r" b="b"/>
              <a:pathLst>
                <a:path w="1005" h="862" extrusionOk="0">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19"/>
            <p:cNvSpPr/>
            <p:nvPr/>
          </p:nvSpPr>
          <p:spPr>
            <a:xfrm>
              <a:off x="1933494" y="2321090"/>
              <a:ext cx="235682" cy="323668"/>
            </a:xfrm>
            <a:custGeom>
              <a:avLst/>
              <a:gdLst/>
              <a:ahLst/>
              <a:cxnLst/>
              <a:rect l="l" t="t" r="r" b="b"/>
              <a:pathLst>
                <a:path w="4693" h="6445" extrusionOk="0">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19"/>
            <p:cNvSpPr/>
            <p:nvPr/>
          </p:nvSpPr>
          <p:spPr>
            <a:xfrm>
              <a:off x="1992151" y="2478783"/>
              <a:ext cx="15669" cy="25060"/>
            </a:xfrm>
            <a:custGeom>
              <a:avLst/>
              <a:gdLst/>
              <a:ahLst/>
              <a:cxnLst/>
              <a:rect l="l" t="t" r="r" b="b"/>
              <a:pathLst>
                <a:path w="312" h="499" extrusionOk="0">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19"/>
            <p:cNvSpPr/>
            <p:nvPr/>
          </p:nvSpPr>
          <p:spPr>
            <a:xfrm>
              <a:off x="2016006" y="2571391"/>
              <a:ext cx="74326" cy="31337"/>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19"/>
            <p:cNvSpPr/>
            <p:nvPr/>
          </p:nvSpPr>
          <p:spPr>
            <a:xfrm>
              <a:off x="1962822" y="2446592"/>
              <a:ext cx="62423" cy="19435"/>
            </a:xfrm>
            <a:custGeom>
              <a:avLst/>
              <a:gdLst/>
              <a:ahLst/>
              <a:cxnLst/>
              <a:rect l="l" t="t" r="r" b="b"/>
              <a:pathLst>
                <a:path w="1243" h="387" extrusionOk="0">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19"/>
            <p:cNvSpPr/>
            <p:nvPr/>
          </p:nvSpPr>
          <p:spPr>
            <a:xfrm>
              <a:off x="2095755" y="2478783"/>
              <a:ext cx="14714" cy="25060"/>
            </a:xfrm>
            <a:custGeom>
              <a:avLst/>
              <a:gdLst/>
              <a:ahLst/>
              <a:cxnLst/>
              <a:rect l="l" t="t" r="r" b="b"/>
              <a:pathLst>
                <a:path w="293" h="499" extrusionOk="0">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19"/>
            <p:cNvSpPr/>
            <p:nvPr/>
          </p:nvSpPr>
          <p:spPr>
            <a:xfrm>
              <a:off x="2077425" y="2446592"/>
              <a:ext cx="62373" cy="19435"/>
            </a:xfrm>
            <a:custGeom>
              <a:avLst/>
              <a:gdLst/>
              <a:ahLst/>
              <a:cxnLst/>
              <a:rect l="l" t="t" r="r" b="b"/>
              <a:pathLst>
                <a:path w="1242" h="387" extrusionOk="0">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19"/>
            <p:cNvSpPr/>
            <p:nvPr/>
          </p:nvSpPr>
          <p:spPr>
            <a:xfrm>
              <a:off x="1894975" y="2272225"/>
              <a:ext cx="312670" cy="268024"/>
            </a:xfrm>
            <a:custGeom>
              <a:avLst/>
              <a:gdLst/>
              <a:ahLst/>
              <a:cxnLst/>
              <a:rect l="l" t="t" r="r" b="b"/>
              <a:pathLst>
                <a:path w="6226" h="5337" extrusionOk="0">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19"/>
            <p:cNvSpPr/>
            <p:nvPr/>
          </p:nvSpPr>
          <p:spPr>
            <a:xfrm>
              <a:off x="2036194" y="2533775"/>
              <a:ext cx="31187" cy="12907"/>
            </a:xfrm>
            <a:custGeom>
              <a:avLst/>
              <a:gdLst/>
              <a:ahLst/>
              <a:cxnLst/>
              <a:rect l="l" t="t" r="r" b="b"/>
              <a:pathLst>
                <a:path w="621" h="257" extrusionOk="0">
                  <a:moveTo>
                    <a:pt x="0" y="1"/>
                  </a:moveTo>
                  <a:cubicBezTo>
                    <a:pt x="55" y="147"/>
                    <a:pt x="164" y="257"/>
                    <a:pt x="310" y="257"/>
                  </a:cubicBezTo>
                  <a:cubicBezTo>
                    <a:pt x="456" y="257"/>
                    <a:pt x="584" y="147"/>
                    <a:pt x="621"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119"/>
          <p:cNvGrpSpPr/>
          <p:nvPr/>
        </p:nvGrpSpPr>
        <p:grpSpPr>
          <a:xfrm>
            <a:off x="784400" y="1803704"/>
            <a:ext cx="928875" cy="2330921"/>
            <a:chOff x="657200" y="2260904"/>
            <a:chExt cx="928875" cy="2330921"/>
          </a:xfrm>
        </p:grpSpPr>
        <p:sp>
          <p:nvSpPr>
            <p:cNvPr id="4601" name="Google Shape;4601;p119"/>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19"/>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19"/>
            <p:cNvSpPr/>
            <p:nvPr/>
          </p:nvSpPr>
          <p:spPr>
            <a:xfrm>
              <a:off x="667417" y="4453516"/>
              <a:ext cx="243120" cy="105828"/>
            </a:xfrm>
            <a:custGeom>
              <a:avLst/>
              <a:gdLst/>
              <a:ahLst/>
              <a:cxnLst/>
              <a:rect l="l" t="t" r="r" b="b"/>
              <a:pathLst>
                <a:path w="4783" h="2082" extrusionOk="0">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19"/>
            <p:cNvSpPr/>
            <p:nvPr/>
          </p:nvSpPr>
          <p:spPr>
            <a:xfrm>
              <a:off x="657200" y="4559294"/>
              <a:ext cx="243171" cy="32531"/>
            </a:xfrm>
            <a:custGeom>
              <a:avLst/>
              <a:gdLst/>
              <a:ahLst/>
              <a:cxnLst/>
              <a:rect l="l" t="t" r="r" b="b"/>
              <a:pathLst>
                <a:path w="4784" h="640" extrusionOk="0">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19"/>
            <p:cNvSpPr/>
            <p:nvPr/>
          </p:nvSpPr>
          <p:spPr>
            <a:xfrm>
              <a:off x="1111879" y="4453516"/>
              <a:ext cx="296034" cy="105828"/>
            </a:xfrm>
            <a:custGeom>
              <a:avLst/>
              <a:gdLst/>
              <a:ahLst/>
              <a:cxnLst/>
              <a:rect l="l" t="t" r="r" b="b"/>
              <a:pathLst>
                <a:path w="5824" h="2082" extrusionOk="0">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19"/>
            <p:cNvSpPr/>
            <p:nvPr/>
          </p:nvSpPr>
          <p:spPr>
            <a:xfrm>
              <a:off x="1107253" y="4559294"/>
              <a:ext cx="315502" cy="32531"/>
            </a:xfrm>
            <a:custGeom>
              <a:avLst/>
              <a:gdLst/>
              <a:ahLst/>
              <a:cxnLst/>
              <a:rect l="l" t="t" r="r" b="b"/>
              <a:pathLst>
                <a:path w="6207" h="640" extrusionOk="0">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19"/>
            <p:cNvSpPr/>
            <p:nvPr/>
          </p:nvSpPr>
          <p:spPr>
            <a:xfrm>
              <a:off x="856710" y="3253720"/>
              <a:ext cx="498337" cy="412994"/>
            </a:xfrm>
            <a:custGeom>
              <a:avLst/>
              <a:gdLst/>
              <a:ahLst/>
              <a:cxnLst/>
              <a:rect l="l" t="t" r="r" b="b"/>
              <a:pathLst>
                <a:path w="9804" h="8125" extrusionOk="0">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19"/>
            <p:cNvSpPr/>
            <p:nvPr/>
          </p:nvSpPr>
          <p:spPr>
            <a:xfrm>
              <a:off x="833480" y="3915326"/>
              <a:ext cx="135564" cy="134598"/>
            </a:xfrm>
            <a:custGeom>
              <a:avLst/>
              <a:gdLst/>
              <a:ahLst/>
              <a:cxnLst/>
              <a:rect l="l" t="t" r="r" b="b"/>
              <a:pathLst>
                <a:path w="2667" h="2648" extrusionOk="0">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19"/>
            <p:cNvSpPr/>
            <p:nvPr/>
          </p:nvSpPr>
          <p:spPr>
            <a:xfrm>
              <a:off x="905863" y="3973781"/>
              <a:ext cx="73348" cy="23839"/>
            </a:xfrm>
            <a:custGeom>
              <a:avLst/>
              <a:gdLst/>
              <a:ahLst/>
              <a:cxnLst/>
              <a:rect l="l" t="t" r="r" b="b"/>
              <a:pathLst>
                <a:path w="1443" h="469" extrusionOk="0">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19"/>
            <p:cNvSpPr/>
            <p:nvPr/>
          </p:nvSpPr>
          <p:spPr>
            <a:xfrm>
              <a:off x="1133227" y="3968240"/>
              <a:ext cx="144764" cy="119755"/>
            </a:xfrm>
            <a:custGeom>
              <a:avLst/>
              <a:gdLst/>
              <a:ahLst/>
              <a:cxnLst/>
              <a:rect l="l" t="t" r="r" b="b"/>
              <a:pathLst>
                <a:path w="2848" h="2356" extrusionOk="0">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19"/>
            <p:cNvSpPr/>
            <p:nvPr/>
          </p:nvSpPr>
          <p:spPr>
            <a:xfrm>
              <a:off x="1199104" y="3893062"/>
              <a:ext cx="100237" cy="129972"/>
            </a:xfrm>
            <a:custGeom>
              <a:avLst/>
              <a:gdLst/>
              <a:ahLst/>
              <a:cxnLst/>
              <a:rect l="l" t="t" r="r" b="b"/>
              <a:pathLst>
                <a:path w="1972" h="2557" extrusionOk="0">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19"/>
            <p:cNvSpPr/>
            <p:nvPr/>
          </p:nvSpPr>
          <p:spPr>
            <a:xfrm>
              <a:off x="698932" y="2699772"/>
              <a:ext cx="186597" cy="410198"/>
            </a:xfrm>
            <a:custGeom>
              <a:avLst/>
              <a:gdLst/>
              <a:ahLst/>
              <a:cxnLst/>
              <a:rect l="l" t="t" r="r" b="b"/>
              <a:pathLst>
                <a:path w="3671" h="8070" extrusionOk="0">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19"/>
            <p:cNvSpPr/>
            <p:nvPr/>
          </p:nvSpPr>
          <p:spPr>
            <a:xfrm>
              <a:off x="819553" y="2754516"/>
              <a:ext cx="65977" cy="355454"/>
            </a:xfrm>
            <a:custGeom>
              <a:avLst/>
              <a:gdLst/>
              <a:ahLst/>
              <a:cxnLst/>
              <a:rect l="l" t="t" r="r" b="b"/>
              <a:pathLst>
                <a:path w="1298" h="6993" extrusionOk="0">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19"/>
            <p:cNvSpPr/>
            <p:nvPr/>
          </p:nvSpPr>
          <p:spPr>
            <a:xfrm>
              <a:off x="676668" y="3107126"/>
              <a:ext cx="142934" cy="395356"/>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19"/>
            <p:cNvSpPr/>
            <p:nvPr/>
          </p:nvSpPr>
          <p:spPr>
            <a:xfrm>
              <a:off x="659996" y="3458820"/>
              <a:ext cx="135513" cy="190257"/>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19"/>
            <p:cNvSpPr/>
            <p:nvPr/>
          </p:nvSpPr>
          <p:spPr>
            <a:xfrm>
              <a:off x="724906" y="3107126"/>
              <a:ext cx="94696" cy="33446"/>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19"/>
            <p:cNvSpPr/>
            <p:nvPr/>
          </p:nvSpPr>
          <p:spPr>
            <a:xfrm>
              <a:off x="1360541" y="2699772"/>
              <a:ext cx="186546" cy="410198"/>
            </a:xfrm>
            <a:custGeom>
              <a:avLst/>
              <a:gdLst/>
              <a:ahLst/>
              <a:cxnLst/>
              <a:rect l="l" t="t" r="r" b="b"/>
              <a:pathLst>
                <a:path w="3670" h="8070" extrusionOk="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19"/>
            <p:cNvSpPr/>
            <p:nvPr/>
          </p:nvSpPr>
          <p:spPr>
            <a:xfrm>
              <a:off x="1360541" y="2754516"/>
              <a:ext cx="65927" cy="355454"/>
            </a:xfrm>
            <a:custGeom>
              <a:avLst/>
              <a:gdLst/>
              <a:ahLst/>
              <a:cxnLst/>
              <a:rect l="l" t="t" r="r" b="b"/>
              <a:pathLst>
                <a:path w="1297" h="6993" extrusionOk="0">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19"/>
            <p:cNvSpPr/>
            <p:nvPr/>
          </p:nvSpPr>
          <p:spPr>
            <a:xfrm>
              <a:off x="1426417" y="3107126"/>
              <a:ext cx="142985" cy="395356"/>
            </a:xfrm>
            <a:custGeom>
              <a:avLst/>
              <a:gdLst/>
              <a:ahLst/>
              <a:cxnLst/>
              <a:rect l="l" t="t" r="r" b="b"/>
              <a:pathLst>
                <a:path w="2813" h="7778" extrusionOk="0">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19"/>
            <p:cNvSpPr/>
            <p:nvPr/>
          </p:nvSpPr>
          <p:spPr>
            <a:xfrm>
              <a:off x="1450562" y="3458820"/>
              <a:ext cx="135513" cy="190511"/>
            </a:xfrm>
            <a:custGeom>
              <a:avLst/>
              <a:gdLst/>
              <a:ahLst/>
              <a:cxnLst/>
              <a:rect l="l" t="t" r="r" b="b"/>
              <a:pathLst>
                <a:path w="2666" h="3748" extrusionOk="0">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19"/>
            <p:cNvSpPr/>
            <p:nvPr/>
          </p:nvSpPr>
          <p:spPr>
            <a:xfrm>
              <a:off x="1426417" y="3107126"/>
              <a:ext cx="94696" cy="33446"/>
            </a:xfrm>
            <a:custGeom>
              <a:avLst/>
              <a:gdLst/>
              <a:ahLst/>
              <a:cxnLst/>
              <a:rect l="l" t="t" r="r" b="b"/>
              <a:pathLst>
                <a:path w="1863" h="658" extrusionOk="0">
                  <a:moveTo>
                    <a:pt x="1826" y="1"/>
                  </a:moveTo>
                  <a:lnTo>
                    <a:pt x="1" y="37"/>
                  </a:lnTo>
                  <a:lnTo>
                    <a:pt x="165" y="658"/>
                  </a:lnTo>
                  <a:lnTo>
                    <a:pt x="1863" y="128"/>
                  </a:lnTo>
                  <a:lnTo>
                    <a:pt x="1826"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19"/>
            <p:cNvSpPr/>
            <p:nvPr/>
          </p:nvSpPr>
          <p:spPr>
            <a:xfrm>
              <a:off x="819553" y="2649654"/>
              <a:ext cx="586527" cy="954892"/>
            </a:xfrm>
            <a:custGeom>
              <a:avLst/>
              <a:gdLst/>
              <a:ahLst/>
              <a:cxnLst/>
              <a:rect l="l" t="t" r="r" b="b"/>
              <a:pathLst>
                <a:path w="11539" h="18786" extrusionOk="0">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19"/>
            <p:cNvSpPr/>
            <p:nvPr/>
          </p:nvSpPr>
          <p:spPr>
            <a:xfrm>
              <a:off x="889190" y="3296417"/>
              <a:ext cx="412028" cy="153354"/>
            </a:xfrm>
            <a:custGeom>
              <a:avLst/>
              <a:gdLst/>
              <a:ahLst/>
              <a:cxnLst/>
              <a:rect l="l" t="t" r="r" b="b"/>
              <a:pathLst>
                <a:path w="8106" h="3017" extrusionOk="0">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19"/>
            <p:cNvSpPr/>
            <p:nvPr/>
          </p:nvSpPr>
          <p:spPr>
            <a:xfrm>
              <a:off x="1079398" y="3302924"/>
              <a:ext cx="241290" cy="85394"/>
            </a:xfrm>
            <a:custGeom>
              <a:avLst/>
              <a:gdLst/>
              <a:ahLst/>
              <a:cxnLst/>
              <a:rect l="l" t="t" r="r" b="b"/>
              <a:pathLst>
                <a:path w="4747" h="1680" extrusionOk="0">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19"/>
            <p:cNvSpPr/>
            <p:nvPr/>
          </p:nvSpPr>
          <p:spPr>
            <a:xfrm>
              <a:off x="961573" y="2827814"/>
              <a:ext cx="370246" cy="167485"/>
            </a:xfrm>
            <a:custGeom>
              <a:avLst/>
              <a:gdLst/>
              <a:ahLst/>
              <a:cxnLst/>
              <a:rect l="l" t="t" r="r" b="b"/>
              <a:pathLst>
                <a:path w="7284" h="3295" extrusionOk="0">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19"/>
            <p:cNvSpPr/>
            <p:nvPr/>
          </p:nvSpPr>
          <p:spPr>
            <a:xfrm>
              <a:off x="893816" y="2821358"/>
              <a:ext cx="301625" cy="99474"/>
            </a:xfrm>
            <a:custGeom>
              <a:avLst/>
              <a:gdLst/>
              <a:ahLst/>
              <a:cxnLst/>
              <a:rect l="l" t="t" r="r" b="b"/>
              <a:pathLst>
                <a:path w="5934" h="1957" extrusionOk="0">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19"/>
            <p:cNvSpPr/>
            <p:nvPr/>
          </p:nvSpPr>
          <p:spPr>
            <a:xfrm>
              <a:off x="955981" y="3100619"/>
              <a:ext cx="359165" cy="51491"/>
            </a:xfrm>
            <a:custGeom>
              <a:avLst/>
              <a:gdLst/>
              <a:ahLst/>
              <a:cxnLst/>
              <a:rect l="l" t="t" r="r" b="b"/>
              <a:pathLst>
                <a:path w="7066" h="1013" extrusionOk="0">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19"/>
            <p:cNvSpPr/>
            <p:nvPr/>
          </p:nvSpPr>
          <p:spPr>
            <a:xfrm>
              <a:off x="997713" y="2643198"/>
              <a:ext cx="95662" cy="296034"/>
            </a:xfrm>
            <a:custGeom>
              <a:avLst/>
              <a:gdLst/>
              <a:ahLst/>
              <a:cxnLst/>
              <a:rect l="l" t="t" r="r" b="b"/>
              <a:pathLst>
                <a:path w="1882" h="5824" extrusionOk="0">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19"/>
            <p:cNvSpPr/>
            <p:nvPr/>
          </p:nvSpPr>
          <p:spPr>
            <a:xfrm>
              <a:off x="1154576" y="2644113"/>
              <a:ext cx="124381" cy="177295"/>
            </a:xfrm>
            <a:custGeom>
              <a:avLst/>
              <a:gdLst/>
              <a:ahLst/>
              <a:cxnLst/>
              <a:rect l="l" t="t" r="r" b="b"/>
              <a:pathLst>
                <a:path w="2447" h="3488" extrusionOk="0">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19"/>
            <p:cNvSpPr/>
            <p:nvPr/>
          </p:nvSpPr>
          <p:spPr>
            <a:xfrm>
              <a:off x="970824" y="2924340"/>
              <a:ext cx="83565" cy="70806"/>
            </a:xfrm>
            <a:custGeom>
              <a:avLst/>
              <a:gdLst/>
              <a:ahLst/>
              <a:cxnLst/>
              <a:rect l="l" t="t" r="r" b="b"/>
              <a:pathLst>
                <a:path w="1644" h="1393" extrusionOk="0">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19"/>
            <p:cNvSpPr/>
            <p:nvPr/>
          </p:nvSpPr>
          <p:spPr>
            <a:xfrm>
              <a:off x="982871" y="2932676"/>
              <a:ext cx="62216" cy="53524"/>
            </a:xfrm>
            <a:custGeom>
              <a:avLst/>
              <a:gdLst/>
              <a:ahLst/>
              <a:cxnLst/>
              <a:rect l="l" t="t" r="r" b="b"/>
              <a:pathLst>
                <a:path w="1224" h="1053" extrusionOk="0">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19"/>
            <p:cNvSpPr/>
            <p:nvPr/>
          </p:nvSpPr>
          <p:spPr>
            <a:xfrm>
              <a:off x="998679" y="2943808"/>
              <a:ext cx="36242" cy="31311"/>
            </a:xfrm>
            <a:custGeom>
              <a:avLst/>
              <a:gdLst/>
              <a:ahLst/>
              <a:cxnLst/>
              <a:rect l="l" t="t" r="r" b="b"/>
              <a:pathLst>
                <a:path w="713" h="616" extrusionOk="0">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19"/>
            <p:cNvSpPr/>
            <p:nvPr/>
          </p:nvSpPr>
          <p:spPr>
            <a:xfrm>
              <a:off x="1159202" y="2821358"/>
              <a:ext cx="26025" cy="123466"/>
            </a:xfrm>
            <a:custGeom>
              <a:avLst/>
              <a:gdLst/>
              <a:ahLst/>
              <a:cxnLst/>
              <a:rect l="l" t="t" r="r" b="b"/>
              <a:pathLst>
                <a:path w="512" h="2429" extrusionOk="0">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19"/>
            <p:cNvSpPr/>
            <p:nvPr/>
          </p:nvSpPr>
          <p:spPr>
            <a:xfrm>
              <a:off x="1184261" y="2937149"/>
              <a:ext cx="13012" cy="9505"/>
            </a:xfrm>
            <a:custGeom>
              <a:avLst/>
              <a:gdLst/>
              <a:ahLst/>
              <a:cxnLst/>
              <a:rect l="l" t="t" r="r" b="b"/>
              <a:pathLst>
                <a:path w="256" h="187" extrusionOk="0">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19"/>
            <p:cNvSpPr/>
            <p:nvPr/>
          </p:nvSpPr>
          <p:spPr>
            <a:xfrm>
              <a:off x="1251052" y="2821358"/>
              <a:ext cx="26025" cy="123466"/>
            </a:xfrm>
            <a:custGeom>
              <a:avLst/>
              <a:gdLst/>
              <a:ahLst/>
              <a:cxnLst/>
              <a:rect l="l" t="t" r="r" b="b"/>
              <a:pathLst>
                <a:path w="512" h="2429" extrusionOk="0">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19"/>
            <p:cNvSpPr/>
            <p:nvPr/>
          </p:nvSpPr>
          <p:spPr>
            <a:xfrm>
              <a:off x="1239006" y="2937149"/>
              <a:ext cx="12098" cy="9505"/>
            </a:xfrm>
            <a:custGeom>
              <a:avLst/>
              <a:gdLst/>
              <a:ahLst/>
              <a:cxnLst/>
              <a:rect l="l" t="t" r="r" b="b"/>
              <a:pathLst>
                <a:path w="238" h="187" extrusionOk="0">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19"/>
            <p:cNvSpPr/>
            <p:nvPr/>
          </p:nvSpPr>
          <p:spPr>
            <a:xfrm>
              <a:off x="1078483" y="2567105"/>
              <a:ext cx="89105" cy="132717"/>
            </a:xfrm>
            <a:custGeom>
              <a:avLst/>
              <a:gdLst/>
              <a:ahLst/>
              <a:cxnLst/>
              <a:rect l="l" t="t" r="r" b="b"/>
              <a:pathLst>
                <a:path w="1753" h="2611" extrusionOk="0">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19"/>
            <p:cNvSpPr/>
            <p:nvPr/>
          </p:nvSpPr>
          <p:spPr>
            <a:xfrm>
              <a:off x="1078483" y="2567105"/>
              <a:ext cx="89105" cy="77058"/>
            </a:xfrm>
            <a:custGeom>
              <a:avLst/>
              <a:gdLst/>
              <a:ahLst/>
              <a:cxnLst/>
              <a:rect l="l" t="t" r="r" b="b"/>
              <a:pathLst>
                <a:path w="1753" h="1516" extrusionOk="0">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19"/>
            <p:cNvSpPr/>
            <p:nvPr/>
          </p:nvSpPr>
          <p:spPr>
            <a:xfrm>
              <a:off x="990292" y="2438098"/>
              <a:ext cx="265434" cy="101203"/>
            </a:xfrm>
            <a:custGeom>
              <a:avLst/>
              <a:gdLst/>
              <a:ahLst/>
              <a:cxnLst/>
              <a:rect l="l" t="t" r="r" b="b"/>
              <a:pathLst>
                <a:path w="5222" h="1991" extrusionOk="0">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19"/>
            <p:cNvSpPr/>
            <p:nvPr/>
          </p:nvSpPr>
          <p:spPr>
            <a:xfrm>
              <a:off x="990292" y="2260904"/>
              <a:ext cx="265434" cy="235699"/>
            </a:xfrm>
            <a:custGeom>
              <a:avLst/>
              <a:gdLst/>
              <a:ahLst/>
              <a:cxnLst/>
              <a:rect l="l" t="t" r="r" b="b"/>
              <a:pathLst>
                <a:path w="5222" h="4637" extrusionOk="0">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19"/>
            <p:cNvSpPr/>
            <p:nvPr/>
          </p:nvSpPr>
          <p:spPr>
            <a:xfrm>
              <a:off x="1020943" y="2384269"/>
              <a:ext cx="204184" cy="230209"/>
            </a:xfrm>
            <a:custGeom>
              <a:avLst/>
              <a:gdLst/>
              <a:ahLst/>
              <a:cxnLst/>
              <a:rect l="l" t="t" r="r" b="b"/>
              <a:pathLst>
                <a:path w="4017" h="4529" extrusionOk="0">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19"/>
            <p:cNvSpPr/>
            <p:nvPr/>
          </p:nvSpPr>
          <p:spPr>
            <a:xfrm>
              <a:off x="1031160" y="2481711"/>
              <a:ext cx="182836" cy="38122"/>
            </a:xfrm>
            <a:custGeom>
              <a:avLst/>
              <a:gdLst/>
              <a:ahLst/>
              <a:cxnLst/>
              <a:rect l="l" t="t" r="r" b="b"/>
              <a:pathLst>
                <a:path w="3597" h="750" extrusionOk="0">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19"/>
            <p:cNvSpPr/>
            <p:nvPr/>
          </p:nvSpPr>
          <p:spPr>
            <a:xfrm>
              <a:off x="1030194" y="2493808"/>
              <a:ext cx="185631" cy="130887"/>
            </a:xfrm>
            <a:custGeom>
              <a:avLst/>
              <a:gdLst/>
              <a:ahLst/>
              <a:cxnLst/>
              <a:rect l="l" t="t" r="r" b="b"/>
              <a:pathLst>
                <a:path w="3652" h="2575" extrusionOk="0">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19"/>
            <p:cNvSpPr/>
            <p:nvPr/>
          </p:nvSpPr>
          <p:spPr>
            <a:xfrm>
              <a:off x="1039496" y="2412022"/>
              <a:ext cx="68722" cy="19620"/>
            </a:xfrm>
            <a:custGeom>
              <a:avLst/>
              <a:gdLst/>
              <a:ahLst/>
              <a:cxnLst/>
              <a:rect l="l" t="t" r="r" b="b"/>
              <a:pathLst>
                <a:path w="1352" h="386" extrusionOk="0">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19"/>
            <p:cNvSpPr/>
            <p:nvPr/>
          </p:nvSpPr>
          <p:spPr>
            <a:xfrm>
              <a:off x="1061760" y="2440894"/>
              <a:ext cx="20484" cy="17333"/>
            </a:xfrm>
            <a:custGeom>
              <a:avLst/>
              <a:gdLst/>
              <a:ahLst/>
              <a:cxnLst/>
              <a:rect l="l" t="t" r="r" b="b"/>
              <a:pathLst>
                <a:path w="403" h="341" extrusionOk="0">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19"/>
            <p:cNvSpPr/>
            <p:nvPr/>
          </p:nvSpPr>
          <p:spPr>
            <a:xfrm>
              <a:off x="1138768" y="2412022"/>
              <a:ext cx="67807" cy="19620"/>
            </a:xfrm>
            <a:custGeom>
              <a:avLst/>
              <a:gdLst/>
              <a:ahLst/>
              <a:cxnLst/>
              <a:rect l="l" t="t" r="r" b="b"/>
              <a:pathLst>
                <a:path w="1334" h="386" extrusionOk="0">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19"/>
            <p:cNvSpPr/>
            <p:nvPr/>
          </p:nvSpPr>
          <p:spPr>
            <a:xfrm>
              <a:off x="1163827" y="2440894"/>
              <a:ext cx="20484" cy="17333"/>
            </a:xfrm>
            <a:custGeom>
              <a:avLst/>
              <a:gdLst/>
              <a:ahLst/>
              <a:cxnLst/>
              <a:rect l="l" t="t" r="r" b="b"/>
              <a:pathLst>
                <a:path w="403" h="341" extrusionOk="0">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19"/>
            <p:cNvSpPr/>
            <p:nvPr/>
          </p:nvSpPr>
          <p:spPr>
            <a:xfrm>
              <a:off x="1243631" y="3337234"/>
              <a:ext cx="58505" cy="7472"/>
            </a:xfrm>
            <a:custGeom>
              <a:avLst/>
              <a:gdLst/>
              <a:ahLst/>
              <a:cxnLst/>
              <a:rect l="l" t="t" r="r" b="b"/>
              <a:pathLst>
                <a:path w="1151" h="147" extrusionOk="0">
                  <a:moveTo>
                    <a:pt x="1" y="147"/>
                  </a:moveTo>
                  <a:lnTo>
                    <a:pt x="1" y="147"/>
                  </a:lnTo>
                  <a:lnTo>
                    <a:pt x="1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652"/>
        <p:cNvGrpSpPr/>
        <p:nvPr/>
      </p:nvGrpSpPr>
      <p:grpSpPr>
        <a:xfrm>
          <a:off x="0" y="0"/>
          <a:ext cx="0" cy="0"/>
          <a:chOff x="0" y="0"/>
          <a:chExt cx="0" cy="0"/>
        </a:xfrm>
      </p:grpSpPr>
      <p:sp>
        <p:nvSpPr>
          <p:cNvPr id="4653" name="Google Shape;4653;p12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PREMIUM RESOURCES</a:t>
            </a:r>
            <a:endParaRPr/>
          </a:p>
        </p:txBody>
      </p:sp>
      <p:sp>
        <p:nvSpPr>
          <p:cNvPr id="4654" name="Google Shape;4654;p120"/>
          <p:cNvSpPr txBox="1">
            <a:spLocks noGrp="1"/>
          </p:cNvSpPr>
          <p:nvPr>
            <p:ph type="subTitle" idx="2"/>
          </p:nvPr>
        </p:nvSpPr>
        <p:spPr>
          <a:xfrm>
            <a:off x="4698775"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PHOTOS</a:t>
            </a:r>
            <a:endParaRPr>
              <a:solidFill>
                <a:schemeClr val="dk1"/>
              </a:solidFill>
              <a:latin typeface="Alata"/>
              <a:ea typeface="Alata"/>
              <a:cs typeface="Alata"/>
              <a:sym typeface="Alata"/>
            </a:endParaRPr>
          </a:p>
          <a:p>
            <a:pPr marL="0" lvl="0" indent="0" algn="l" rtl="0">
              <a:spcBef>
                <a:spcPts val="0"/>
              </a:spcBef>
              <a:spcAft>
                <a:spcPts val="0"/>
              </a:spcAft>
              <a:buNone/>
            </a:pPr>
            <a:endParaRPr sz="1000">
              <a:uFill>
                <a:noFill/>
              </a:uFill>
              <a:hlinkClick r:id="rId3"/>
            </a:endParaRPr>
          </a:p>
          <a:p>
            <a:pPr marL="457200" lvl="0" indent="-292100" algn="l" rtl="0">
              <a:spcBef>
                <a:spcPts val="0"/>
              </a:spcBef>
              <a:spcAft>
                <a:spcPts val="0"/>
              </a:spcAft>
              <a:buSzPts val="1000"/>
              <a:buChar char="●"/>
            </a:pPr>
            <a:r>
              <a:rPr lang="en" sz="1000">
                <a:solidFill>
                  <a:schemeClr val="hlink"/>
                </a:solidFill>
                <a:uFill>
                  <a:noFill/>
                </a:uFill>
                <a:hlinkClick r:id="rId4"/>
              </a:rPr>
              <a:t>Medical team in a doctor's office</a:t>
            </a:r>
            <a:endParaRPr sz="1000"/>
          </a:p>
          <a:p>
            <a:pPr marL="457200" lvl="0" indent="-292100" algn="l" rtl="0">
              <a:spcBef>
                <a:spcPts val="0"/>
              </a:spcBef>
              <a:spcAft>
                <a:spcPts val="0"/>
              </a:spcAft>
              <a:buSzPts val="1000"/>
              <a:buChar char="●"/>
            </a:pPr>
            <a:r>
              <a:rPr lang="en" sz="1000">
                <a:solidFill>
                  <a:schemeClr val="hlink"/>
                </a:solidFill>
                <a:uFill>
                  <a:noFill/>
                </a:uFill>
                <a:hlinkClick r:id="rId5"/>
              </a:rPr>
              <a:t>Blurred retirement home concept</a:t>
            </a:r>
            <a:endParaRPr sz="1000"/>
          </a:p>
          <a:p>
            <a:pPr marL="457200" lvl="0" indent="-292100" algn="l" rtl="0">
              <a:spcBef>
                <a:spcPts val="0"/>
              </a:spcBef>
              <a:spcAft>
                <a:spcPts val="0"/>
              </a:spcAft>
              <a:buSzPts val="1000"/>
              <a:buChar char="●"/>
            </a:pPr>
            <a:r>
              <a:rPr lang="en" sz="1000">
                <a:solidFill>
                  <a:schemeClr val="hlink"/>
                </a:solidFill>
                <a:uFill>
                  <a:noFill/>
                </a:uFill>
                <a:hlinkClick r:id="rId6"/>
              </a:rPr>
              <a:t>Nurse pointing to the window while talking to old man</a:t>
            </a:r>
            <a:endParaRPr sz="1000"/>
          </a:p>
          <a:p>
            <a:pPr marL="457200" lvl="0" indent="-292100" algn="l" rtl="0">
              <a:spcBef>
                <a:spcPts val="0"/>
              </a:spcBef>
              <a:spcAft>
                <a:spcPts val="0"/>
              </a:spcAft>
              <a:buSzPts val="1000"/>
              <a:buChar char="●"/>
            </a:pPr>
            <a:r>
              <a:rPr lang="en" sz="1000">
                <a:solidFill>
                  <a:schemeClr val="hlink"/>
                </a:solidFill>
                <a:uFill>
                  <a:noFill/>
                </a:uFill>
                <a:hlinkClick r:id="rId7"/>
              </a:rPr>
              <a:t>Medical team in a doctor's office</a:t>
            </a:r>
            <a:endParaRPr sz="1000"/>
          </a:p>
          <a:p>
            <a:pPr marL="457200" lvl="0" indent="-292100" algn="l" rtl="0">
              <a:spcBef>
                <a:spcPts val="0"/>
              </a:spcBef>
              <a:spcAft>
                <a:spcPts val="0"/>
              </a:spcAft>
              <a:buSzPts val="1000"/>
              <a:buChar char="●"/>
            </a:pPr>
            <a:r>
              <a:rPr lang="en" sz="1000">
                <a:solidFill>
                  <a:schemeClr val="hlink"/>
                </a:solidFill>
                <a:uFill>
                  <a:noFill/>
                </a:uFill>
                <a:hlinkClick r:id="rId8"/>
              </a:rPr>
              <a:t>Nurse holding old man's shoulder close-up</a:t>
            </a:r>
            <a:endParaRPr sz="1000"/>
          </a:p>
          <a:p>
            <a:pPr marL="0" lvl="0" indent="0" algn="l" rtl="0">
              <a:spcBef>
                <a:spcPts val="0"/>
              </a:spcBef>
              <a:spcAft>
                <a:spcPts val="0"/>
              </a:spcAft>
              <a:buNone/>
            </a:pPr>
            <a:endParaRPr/>
          </a:p>
        </p:txBody>
      </p:sp>
      <p:sp>
        <p:nvSpPr>
          <p:cNvPr id="4655" name="Google Shape;4655;p120"/>
          <p:cNvSpPr txBox="1">
            <a:spLocks noGrp="1"/>
          </p:cNvSpPr>
          <p:nvPr>
            <p:ph type="subTitle" idx="1"/>
          </p:nvPr>
        </p:nvSpPr>
        <p:spPr>
          <a:xfrm>
            <a:off x="714300"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VECTORS</a:t>
            </a:r>
            <a:endParaRPr>
              <a:solidFill>
                <a:schemeClr val="dk1"/>
              </a:solidFill>
              <a:latin typeface="Alata"/>
              <a:ea typeface="Alata"/>
              <a:cs typeface="Alata"/>
              <a:sym typeface="Alata"/>
            </a:endParaRPr>
          </a:p>
          <a:p>
            <a:pPr marL="0" lvl="0" indent="0" algn="l" rtl="0">
              <a:spcBef>
                <a:spcPts val="0"/>
              </a:spcBef>
              <a:spcAft>
                <a:spcPts val="0"/>
              </a:spcAft>
              <a:buNone/>
            </a:pPr>
            <a:endParaRPr>
              <a:solidFill>
                <a:schemeClr val="dk1"/>
              </a:solidFill>
              <a:latin typeface="Alata"/>
              <a:ea typeface="Alata"/>
              <a:cs typeface="Alata"/>
              <a:sym typeface="Alata"/>
            </a:endParaRPr>
          </a:p>
          <a:p>
            <a:pPr marL="457200" lvl="0" indent="-292100" algn="l" rtl="0">
              <a:spcBef>
                <a:spcPts val="0"/>
              </a:spcBef>
              <a:spcAft>
                <a:spcPts val="0"/>
              </a:spcAft>
              <a:buSzPts val="1000"/>
              <a:buChar char="●"/>
            </a:pPr>
            <a:r>
              <a:rPr lang="en" sz="1000">
                <a:solidFill>
                  <a:schemeClr val="hlink"/>
                </a:solidFill>
                <a:uFill>
                  <a:noFill/>
                </a:uFill>
                <a:hlinkClick r:id="rId9"/>
              </a:rPr>
              <a:t>Online doctor concept</a:t>
            </a:r>
            <a:endParaRPr sz="1000"/>
          </a:p>
          <a:p>
            <a:pPr marL="457200" lvl="0" indent="-292100" algn="l" rtl="0">
              <a:spcBef>
                <a:spcPts val="0"/>
              </a:spcBef>
              <a:spcAft>
                <a:spcPts val="0"/>
              </a:spcAft>
              <a:buSzPts val="1000"/>
              <a:buChar char="●"/>
            </a:pPr>
            <a:r>
              <a:rPr lang="en" sz="1000">
                <a:solidFill>
                  <a:schemeClr val="hlink"/>
                </a:solidFill>
                <a:uFill>
                  <a:noFill/>
                </a:uFill>
                <a:hlinkClick r:id="rId10"/>
              </a:rPr>
              <a:t>Flat national dentist's day illustration</a:t>
            </a:r>
            <a:endParaRPr sz="1000"/>
          </a:p>
          <a:p>
            <a:pPr marL="457200" lvl="0" indent="-292100" algn="l" rtl="0">
              <a:spcBef>
                <a:spcPts val="0"/>
              </a:spcBef>
              <a:spcAft>
                <a:spcPts val="0"/>
              </a:spcAft>
              <a:buSzPts val="1000"/>
              <a:buChar char="●"/>
            </a:pPr>
            <a:r>
              <a:rPr lang="en" sz="1000">
                <a:solidFill>
                  <a:schemeClr val="hlink"/>
                </a:solidFill>
                <a:uFill>
                  <a:noFill/>
                </a:uFill>
                <a:hlinkClick r:id="rId11"/>
              </a:rPr>
              <a:t>Hands and cardiology</a:t>
            </a:r>
            <a:endParaRPr sz="1000"/>
          </a:p>
          <a:p>
            <a:pPr marL="457200" lvl="0" indent="-292100" algn="l" rtl="0">
              <a:spcBef>
                <a:spcPts val="0"/>
              </a:spcBef>
              <a:spcAft>
                <a:spcPts val="0"/>
              </a:spcAft>
              <a:buSzPts val="1000"/>
              <a:buChar char="●"/>
            </a:pPr>
            <a:r>
              <a:rPr lang="en" sz="1000">
                <a:solidFill>
                  <a:schemeClr val="hlink"/>
                </a:solidFill>
                <a:uFill>
                  <a:noFill/>
                </a:uFill>
                <a:hlinkClick r:id="rId12"/>
              </a:rPr>
              <a:t>Flat design medical youtube thumbnail</a:t>
            </a:r>
            <a:endParaRPr sz="1000"/>
          </a:p>
          <a:p>
            <a:pPr marL="457200" lvl="0" indent="-292100" algn="l" rtl="0">
              <a:spcBef>
                <a:spcPts val="0"/>
              </a:spcBef>
              <a:spcAft>
                <a:spcPts val="0"/>
              </a:spcAft>
              <a:buSzPts val="1000"/>
              <a:buChar char="●"/>
            </a:pPr>
            <a:r>
              <a:rPr lang="en" sz="1000">
                <a:solidFill>
                  <a:schemeClr val="hlink"/>
                </a:solidFill>
                <a:uFill>
                  <a:noFill/>
                </a:uFill>
                <a:hlinkClick r:id="rId13"/>
              </a:rPr>
              <a:t>Flat design medical care instagram stories</a:t>
            </a:r>
            <a:endParaRPr sz="1000"/>
          </a:p>
          <a:p>
            <a:pPr marL="457200" lvl="0" indent="-292100" algn="l" rtl="0">
              <a:spcBef>
                <a:spcPts val="0"/>
              </a:spcBef>
              <a:spcAft>
                <a:spcPts val="0"/>
              </a:spcAft>
              <a:buSzPts val="1000"/>
              <a:buChar char="●"/>
            </a:pPr>
            <a:r>
              <a:rPr lang="en" sz="1000">
                <a:solidFill>
                  <a:schemeClr val="hlink"/>
                </a:solidFill>
                <a:uFill>
                  <a:noFill/>
                </a:uFill>
                <a:hlinkClick r:id="rId14"/>
              </a:rPr>
              <a:t>Flat design medical instagram posts template</a:t>
            </a:r>
            <a:endParaRPr sz="1000"/>
          </a:p>
          <a:p>
            <a:pPr marL="457200" lvl="0" indent="-292100" algn="l" rtl="0">
              <a:spcBef>
                <a:spcPts val="0"/>
              </a:spcBef>
              <a:spcAft>
                <a:spcPts val="0"/>
              </a:spcAft>
              <a:buSzPts val="1000"/>
              <a:buChar char="●"/>
            </a:pPr>
            <a:r>
              <a:rPr lang="en" sz="1000">
                <a:solidFill>
                  <a:schemeClr val="hlink"/>
                </a:solidFill>
                <a:uFill>
                  <a:noFill/>
                </a:uFill>
                <a:hlinkClick r:id="rId15"/>
              </a:rPr>
              <a:t>Medicine elements background in flat style</a:t>
            </a:r>
            <a:endParaRPr sz="1000"/>
          </a:p>
          <a:p>
            <a:pPr marL="0" lvl="0" indent="0" algn="l" rtl="0">
              <a:spcBef>
                <a:spcPts val="0"/>
              </a:spcBef>
              <a:spcAft>
                <a:spcPts val="0"/>
              </a:spcAft>
              <a:buNone/>
            </a:pPr>
            <a:endParaRPr/>
          </a:p>
        </p:txBody>
      </p:sp>
      <p:sp>
        <p:nvSpPr>
          <p:cNvPr id="4656" name="Google Shape;4656;p120"/>
          <p:cNvSpPr txBox="1"/>
          <p:nvPr/>
        </p:nvSpPr>
        <p:spPr>
          <a:xfrm>
            <a:off x="714300" y="1137700"/>
            <a:ext cx="6465600" cy="3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Montserrat"/>
                <a:ea typeface="Montserrat"/>
                <a:cs typeface="Montserrat"/>
                <a:sym typeface="Montserrat"/>
              </a:rPr>
              <a:t>Here’s an assortment of alternative resources whose style fits the one of this template:</a:t>
            </a:r>
            <a:endParaRPr sz="1000">
              <a:latin typeface="Montserrat"/>
              <a:ea typeface="Montserrat"/>
              <a:cs typeface="Montserrat"/>
              <a:sym typeface="Montserrat"/>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660"/>
        <p:cNvGrpSpPr/>
        <p:nvPr/>
      </p:nvGrpSpPr>
      <p:grpSpPr>
        <a:xfrm>
          <a:off x="0" y="0"/>
          <a:ext cx="0" cy="0"/>
          <a:chOff x="0" y="0"/>
          <a:chExt cx="0" cy="0"/>
        </a:xfrm>
      </p:grpSpPr>
      <p:sp>
        <p:nvSpPr>
          <p:cNvPr id="4661" name="Google Shape;4661;p121"/>
          <p:cNvSpPr txBox="1">
            <a:spLocks noGrp="1"/>
          </p:cNvSpPr>
          <p:nvPr>
            <p:ph type="subTitle" idx="1"/>
          </p:nvPr>
        </p:nvSpPr>
        <p:spPr>
          <a:xfrm>
            <a:off x="714300"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VECTORS</a:t>
            </a:r>
            <a:endParaRPr>
              <a:solidFill>
                <a:schemeClr val="dk1"/>
              </a:solidFill>
              <a:latin typeface="Alata"/>
              <a:ea typeface="Alata"/>
              <a:cs typeface="Alata"/>
              <a:sym typeface="Alata"/>
            </a:endParaRPr>
          </a:p>
          <a:p>
            <a:pPr marL="0" lvl="0" indent="0" algn="l" rtl="0">
              <a:spcBef>
                <a:spcPts val="0"/>
              </a:spcBef>
              <a:spcAft>
                <a:spcPts val="0"/>
              </a:spcAft>
              <a:buNone/>
            </a:pPr>
            <a:endParaRPr>
              <a:solidFill>
                <a:schemeClr val="dk1"/>
              </a:solidFill>
              <a:latin typeface="Alata"/>
              <a:ea typeface="Alata"/>
              <a:cs typeface="Alata"/>
              <a:sym typeface="Alata"/>
            </a:endParaRPr>
          </a:p>
          <a:p>
            <a:pPr marL="457200" lvl="0" indent="-292100" algn="l" rtl="0">
              <a:spcBef>
                <a:spcPts val="0"/>
              </a:spcBef>
              <a:spcAft>
                <a:spcPts val="0"/>
              </a:spcAft>
              <a:buSzPts val="1000"/>
              <a:buChar char="●"/>
            </a:pPr>
            <a:r>
              <a:rPr lang="en" sz="1000">
                <a:uFill>
                  <a:noFill/>
                </a:uFill>
                <a:hlinkClick r:id="rId3"/>
              </a:rPr>
              <a:t>Organic motion graphics landing page template</a:t>
            </a:r>
            <a:endParaRPr sz="1000"/>
          </a:p>
          <a:p>
            <a:pPr marL="457200" lvl="0" indent="-292100" algn="l" rtl="0">
              <a:spcBef>
                <a:spcPts val="0"/>
              </a:spcBef>
              <a:spcAft>
                <a:spcPts val="0"/>
              </a:spcAft>
              <a:buSzPts val="1000"/>
              <a:buChar char="●"/>
            </a:pPr>
            <a:r>
              <a:rPr lang="en" sz="1000">
                <a:uFill>
                  <a:noFill/>
                </a:uFill>
                <a:hlinkClick r:id="rId4"/>
              </a:rPr>
              <a:t>Hand drawn national nurses day illustration</a:t>
            </a:r>
            <a:endParaRPr sz="1000"/>
          </a:p>
          <a:p>
            <a:pPr marL="457200" lvl="0" indent="-292100" algn="l" rtl="0">
              <a:spcBef>
                <a:spcPts val="0"/>
              </a:spcBef>
              <a:spcAft>
                <a:spcPts val="0"/>
              </a:spcAft>
              <a:buSzPts val="1000"/>
              <a:buChar char="●"/>
            </a:pPr>
            <a:r>
              <a:rPr lang="en" sz="1000">
                <a:uFill>
                  <a:noFill/>
                </a:uFill>
                <a:hlinkClick r:id="rId5"/>
              </a:rPr>
              <a:t>Nature cosmetics landing page template</a:t>
            </a:r>
            <a:endParaRPr sz="1000"/>
          </a:p>
          <a:p>
            <a:pPr marL="457200" lvl="0" indent="-292100" algn="l" rtl="0">
              <a:spcBef>
                <a:spcPts val="0"/>
              </a:spcBef>
              <a:spcAft>
                <a:spcPts val="0"/>
              </a:spcAft>
              <a:buSzPts val="1000"/>
              <a:buChar char="●"/>
            </a:pPr>
            <a:r>
              <a:rPr lang="en" sz="1000">
                <a:uFill>
                  <a:noFill/>
                </a:uFill>
                <a:hlinkClick r:id="rId6"/>
              </a:rPr>
              <a:t>Illustrated medical stickers set</a:t>
            </a:r>
            <a:endParaRPr sz="1000"/>
          </a:p>
          <a:p>
            <a:pPr marL="457200" lvl="0" indent="-292100" algn="l" rtl="0">
              <a:spcBef>
                <a:spcPts val="0"/>
              </a:spcBef>
              <a:spcAft>
                <a:spcPts val="0"/>
              </a:spcAft>
              <a:buSzPts val="1000"/>
              <a:buChar char="●"/>
            </a:pPr>
            <a:r>
              <a:rPr lang="en" sz="1000">
                <a:uFill>
                  <a:noFill/>
                </a:uFill>
                <a:hlinkClick r:id="rId7"/>
              </a:rPr>
              <a:t>Medical feast illustration with  thermometer and stethoscope</a:t>
            </a:r>
            <a:endParaRPr sz="1000"/>
          </a:p>
          <a:p>
            <a:pPr marL="457200" lvl="0" indent="-292100" algn="l" rtl="0">
              <a:spcBef>
                <a:spcPts val="0"/>
              </a:spcBef>
              <a:spcAft>
                <a:spcPts val="0"/>
              </a:spcAft>
              <a:buSzPts val="1000"/>
              <a:buChar char="●"/>
            </a:pPr>
            <a:r>
              <a:rPr lang="en" sz="1000">
                <a:uFill>
                  <a:noFill/>
                </a:uFill>
                <a:hlinkClick r:id="rId8"/>
              </a:rPr>
              <a:t>Health clinic poster template</a:t>
            </a:r>
            <a:endParaRPr sz="1000"/>
          </a:p>
          <a:p>
            <a:pPr marL="457200" lvl="0" indent="-292100" algn="l" rtl="0">
              <a:spcBef>
                <a:spcPts val="0"/>
              </a:spcBef>
              <a:spcAft>
                <a:spcPts val="0"/>
              </a:spcAft>
              <a:buSzPts val="1000"/>
              <a:buChar char="●"/>
            </a:pPr>
            <a:r>
              <a:rPr lang="en" sz="1000">
                <a:uFill>
                  <a:noFill/>
                </a:uFill>
                <a:hlinkClick r:id="rId9"/>
              </a:rPr>
              <a:t>Young doctors health professional team</a:t>
            </a:r>
            <a:endParaRPr sz="1000"/>
          </a:p>
          <a:p>
            <a:pPr marL="457200" lvl="0" indent="-292100" algn="l" rtl="0">
              <a:spcBef>
                <a:spcPts val="0"/>
              </a:spcBef>
              <a:spcAft>
                <a:spcPts val="0"/>
              </a:spcAft>
              <a:buSzPts val="1000"/>
              <a:buChar char="●"/>
            </a:pPr>
            <a:r>
              <a:rPr lang="en" sz="1000">
                <a:uFill>
                  <a:noFill/>
                </a:uFill>
                <a:hlinkClick r:id="rId10"/>
              </a:rPr>
              <a:t>Self care health concept</a:t>
            </a:r>
            <a:endParaRPr sz="1000"/>
          </a:p>
          <a:p>
            <a:pPr marL="457200" lvl="0" indent="-292100" algn="l" rtl="0">
              <a:spcBef>
                <a:spcPts val="0"/>
              </a:spcBef>
              <a:spcAft>
                <a:spcPts val="0"/>
              </a:spcAft>
              <a:buSzPts val="1000"/>
              <a:buChar char="●"/>
            </a:pPr>
            <a:r>
              <a:rPr lang="en" sz="1000">
                <a:uFill>
                  <a:noFill/>
                </a:uFill>
                <a:hlinkClick r:id="rId11"/>
              </a:rPr>
              <a:t>World health day flat design</a:t>
            </a:r>
            <a:endParaRPr sz="1000"/>
          </a:p>
        </p:txBody>
      </p:sp>
      <p:sp>
        <p:nvSpPr>
          <p:cNvPr id="4662" name="Google Shape;4662;p12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4663" name="Google Shape;4663;p121"/>
          <p:cNvSpPr txBox="1"/>
          <p:nvPr/>
        </p:nvSpPr>
        <p:spPr>
          <a:xfrm>
            <a:off x="714300" y="1137700"/>
            <a:ext cx="6465600" cy="3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None/>
            </a:pPr>
            <a:r>
              <a:rPr lang="en" sz="1000">
                <a:solidFill>
                  <a:srgbClr val="595959"/>
                </a:solidFill>
                <a:latin typeface="Montserrat"/>
                <a:ea typeface="Montserrat"/>
                <a:cs typeface="Montserrat"/>
                <a:sym typeface="Montserrat"/>
              </a:rPr>
              <a:t>Did you like the resources on this template? Get them for free at our other websites:</a:t>
            </a:r>
            <a:endParaRPr sz="1000">
              <a:latin typeface="Montserrat"/>
              <a:ea typeface="Montserrat"/>
              <a:cs typeface="Montserrat"/>
              <a:sym typeface="Montserrat"/>
            </a:endParaRPr>
          </a:p>
        </p:txBody>
      </p:sp>
      <p:sp>
        <p:nvSpPr>
          <p:cNvPr id="4664" name="Google Shape;4664;p121"/>
          <p:cNvSpPr txBox="1">
            <a:spLocks noGrp="1"/>
          </p:cNvSpPr>
          <p:nvPr>
            <p:ph type="subTitle" idx="2"/>
          </p:nvPr>
        </p:nvSpPr>
        <p:spPr>
          <a:xfrm>
            <a:off x="4698775"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PHOTOS</a:t>
            </a:r>
            <a:endParaRPr>
              <a:solidFill>
                <a:schemeClr val="dk1"/>
              </a:solidFill>
              <a:latin typeface="Alata"/>
              <a:ea typeface="Alata"/>
              <a:cs typeface="Alata"/>
              <a:sym typeface="Alata"/>
            </a:endParaRPr>
          </a:p>
          <a:p>
            <a:pPr marL="0" lvl="0" indent="0" algn="l" rtl="0">
              <a:spcBef>
                <a:spcPts val="0"/>
              </a:spcBef>
              <a:spcAft>
                <a:spcPts val="0"/>
              </a:spcAft>
              <a:buNone/>
            </a:pPr>
            <a:endParaRPr sz="1000">
              <a:uFill>
                <a:noFill/>
              </a:uFill>
              <a:hlinkClick r:id="rId12"/>
            </a:endParaRPr>
          </a:p>
          <a:p>
            <a:pPr marL="457200" lvl="0" indent="-292100" algn="l" rtl="0">
              <a:spcBef>
                <a:spcPts val="0"/>
              </a:spcBef>
              <a:spcAft>
                <a:spcPts val="0"/>
              </a:spcAft>
              <a:buSzPts val="1000"/>
              <a:buChar char="●"/>
            </a:pPr>
            <a:r>
              <a:rPr lang="en" sz="1000">
                <a:uFill>
                  <a:noFill/>
                </a:uFill>
                <a:hlinkClick r:id="rId13"/>
              </a:rPr>
              <a:t>Close-up patient talking to doctor online</a:t>
            </a:r>
            <a:endParaRPr sz="1000"/>
          </a:p>
          <a:p>
            <a:pPr marL="457200" lvl="0" indent="-292100" algn="l" rtl="0">
              <a:spcBef>
                <a:spcPts val="0"/>
              </a:spcBef>
              <a:spcAft>
                <a:spcPts val="0"/>
              </a:spcAft>
              <a:buSzPts val="1000"/>
              <a:buChar char="●"/>
            </a:pPr>
            <a:r>
              <a:rPr lang="en" sz="1000">
                <a:uFill>
                  <a:noFill/>
                </a:uFill>
                <a:hlinkClick r:id="rId14"/>
              </a:rPr>
              <a:t>Medium shot health worker helping patient</a:t>
            </a:r>
            <a:endParaRPr sz="1000"/>
          </a:p>
          <a:p>
            <a:pPr marL="457200" lvl="0" indent="-292100" algn="l" rtl="0">
              <a:spcBef>
                <a:spcPts val="0"/>
              </a:spcBef>
              <a:spcAft>
                <a:spcPts val="0"/>
              </a:spcAft>
              <a:buSzPts val="1000"/>
              <a:buChar char="●"/>
            </a:pPr>
            <a:r>
              <a:rPr lang="en" sz="1000">
                <a:uFill>
                  <a:noFill/>
                </a:uFill>
                <a:hlinkClick r:id="rId15"/>
              </a:rPr>
              <a:t>Cheerful medics team in lab</a:t>
            </a:r>
            <a:endParaRPr sz="1000"/>
          </a:p>
          <a:p>
            <a:pPr marL="457200" lvl="0" indent="-292100" algn="l" rtl="0">
              <a:spcBef>
                <a:spcPts val="0"/>
              </a:spcBef>
              <a:spcAft>
                <a:spcPts val="0"/>
              </a:spcAft>
              <a:buSzPts val="1000"/>
              <a:buChar char="●"/>
            </a:pPr>
            <a:r>
              <a:rPr lang="en" sz="1000">
                <a:uFill>
                  <a:noFill/>
                </a:uFill>
                <a:hlinkClick r:id="rId16"/>
              </a:rPr>
              <a:t>Female doctor taking notes on a clipboard</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4668"/>
        <p:cNvGrpSpPr/>
        <p:nvPr/>
      </p:nvGrpSpPr>
      <p:grpSpPr>
        <a:xfrm>
          <a:off x="0" y="0"/>
          <a:ext cx="0" cy="0"/>
          <a:chOff x="0" y="0"/>
          <a:chExt cx="0" cy="0"/>
        </a:xfrm>
      </p:grpSpPr>
      <p:sp>
        <p:nvSpPr>
          <p:cNvPr id="4669" name="Google Shape;4669;p122"/>
          <p:cNvSpPr txBox="1">
            <a:spLocks noGrp="1"/>
          </p:cNvSpPr>
          <p:nvPr>
            <p:ph type="subTitle" idx="1"/>
          </p:nvPr>
        </p:nvSpPr>
        <p:spPr>
          <a:xfrm>
            <a:off x="714300"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VECTORS</a:t>
            </a:r>
            <a:endParaRPr>
              <a:solidFill>
                <a:schemeClr val="dk1"/>
              </a:solidFill>
              <a:latin typeface="Alata"/>
              <a:ea typeface="Alata"/>
              <a:cs typeface="Alata"/>
              <a:sym typeface="Alata"/>
            </a:endParaRPr>
          </a:p>
          <a:p>
            <a:pPr marL="0" lvl="0" indent="0" algn="l" rtl="0">
              <a:spcBef>
                <a:spcPts val="0"/>
              </a:spcBef>
              <a:spcAft>
                <a:spcPts val="0"/>
              </a:spcAft>
              <a:buNone/>
            </a:pPr>
            <a:endParaRPr>
              <a:solidFill>
                <a:schemeClr val="dk1"/>
              </a:solidFill>
              <a:latin typeface="Alata"/>
              <a:ea typeface="Alata"/>
              <a:cs typeface="Alata"/>
              <a:sym typeface="Alata"/>
            </a:endParaRPr>
          </a:p>
          <a:p>
            <a:pPr marL="457200" lvl="0" indent="-292100" algn="l" rtl="0">
              <a:spcBef>
                <a:spcPts val="0"/>
              </a:spcBef>
              <a:spcAft>
                <a:spcPts val="0"/>
              </a:spcAft>
              <a:buSzPts val="1000"/>
              <a:buChar char="●"/>
            </a:pPr>
            <a:r>
              <a:rPr lang="en" sz="1000">
                <a:solidFill>
                  <a:schemeClr val="hlink"/>
                </a:solidFill>
                <a:uFill>
                  <a:noFill/>
                </a:uFill>
                <a:hlinkClick r:id="rId3"/>
              </a:rPr>
              <a:t>Detailed doctors and nurses collection illustration</a:t>
            </a:r>
            <a:endParaRPr sz="1000"/>
          </a:p>
          <a:p>
            <a:pPr marL="457200" lvl="0" indent="-292100" algn="l" rtl="0">
              <a:spcBef>
                <a:spcPts val="0"/>
              </a:spcBef>
              <a:spcAft>
                <a:spcPts val="0"/>
              </a:spcAft>
              <a:buSzPts val="1000"/>
              <a:buChar char="●"/>
            </a:pPr>
            <a:r>
              <a:rPr lang="en" sz="1000">
                <a:solidFill>
                  <a:schemeClr val="hlink"/>
                </a:solidFill>
                <a:uFill>
                  <a:noFill/>
                </a:uFill>
                <a:hlinkClick r:id="rId4"/>
              </a:rPr>
              <a:t>Thank you medical personal flyer template</a:t>
            </a:r>
            <a:endParaRPr sz="1000"/>
          </a:p>
          <a:p>
            <a:pPr marL="457200" lvl="0" indent="-292100" algn="l" rtl="0">
              <a:spcBef>
                <a:spcPts val="0"/>
              </a:spcBef>
              <a:spcAft>
                <a:spcPts val="0"/>
              </a:spcAft>
              <a:buSzPts val="1000"/>
              <a:buChar char="●"/>
            </a:pPr>
            <a:r>
              <a:rPr lang="en" sz="1000">
                <a:solidFill>
                  <a:schemeClr val="hlink"/>
                </a:solidFill>
                <a:uFill>
                  <a:noFill/>
                </a:uFill>
                <a:hlinkClick r:id="rId5"/>
              </a:rPr>
              <a:t>Illustrated medical stickers set</a:t>
            </a:r>
            <a:endParaRPr sz="1000"/>
          </a:p>
          <a:p>
            <a:pPr marL="457200" lvl="0" indent="-292100" algn="l" rtl="0">
              <a:spcBef>
                <a:spcPts val="0"/>
              </a:spcBef>
              <a:spcAft>
                <a:spcPts val="0"/>
              </a:spcAft>
              <a:buSzPts val="1000"/>
              <a:buChar char="●"/>
            </a:pPr>
            <a:r>
              <a:rPr lang="en" sz="1000">
                <a:solidFill>
                  <a:schemeClr val="hlink"/>
                </a:solidFill>
                <a:uFill>
                  <a:noFill/>
                </a:uFill>
                <a:hlinkClick r:id="rId6"/>
              </a:rPr>
              <a:t>Flat motion graphics web template</a:t>
            </a:r>
            <a:endParaRPr sz="1000"/>
          </a:p>
          <a:p>
            <a:pPr marL="457200" lvl="0" indent="-292100" algn="l" rtl="0">
              <a:spcBef>
                <a:spcPts val="0"/>
              </a:spcBef>
              <a:spcAft>
                <a:spcPts val="0"/>
              </a:spcAft>
              <a:buSzPts val="1000"/>
              <a:buChar char="●"/>
            </a:pPr>
            <a:r>
              <a:rPr lang="en" sz="1000">
                <a:solidFill>
                  <a:schemeClr val="hlink"/>
                </a:solidFill>
                <a:uFill>
                  <a:noFill/>
                </a:uFill>
                <a:hlinkClick r:id="rId7"/>
              </a:rPr>
              <a:t>Woman wearing stethoscope international nurses day</a:t>
            </a:r>
            <a:endParaRPr sz="1000"/>
          </a:p>
          <a:p>
            <a:pPr marL="0" lvl="0" indent="0" algn="l" rtl="0">
              <a:spcBef>
                <a:spcPts val="0"/>
              </a:spcBef>
              <a:spcAft>
                <a:spcPts val="0"/>
              </a:spcAft>
              <a:buNone/>
            </a:pPr>
            <a:endParaRPr>
              <a:solidFill>
                <a:schemeClr val="dk1"/>
              </a:solidFill>
              <a:latin typeface="Alata"/>
              <a:ea typeface="Alata"/>
              <a:cs typeface="Alata"/>
              <a:sym typeface="Alata"/>
            </a:endParaRPr>
          </a:p>
          <a:p>
            <a:pPr marL="0" lvl="0" indent="0" algn="l" rtl="0">
              <a:spcBef>
                <a:spcPts val="0"/>
              </a:spcBef>
              <a:spcAft>
                <a:spcPts val="0"/>
              </a:spcAft>
              <a:buNone/>
            </a:pPr>
            <a:r>
              <a:rPr lang="en">
                <a:solidFill>
                  <a:schemeClr val="dk1"/>
                </a:solidFill>
                <a:latin typeface="Alata"/>
                <a:ea typeface="Alata"/>
                <a:cs typeface="Alata"/>
                <a:sym typeface="Alata"/>
              </a:rPr>
              <a:t>ICONS</a:t>
            </a:r>
            <a:endParaRPr>
              <a:solidFill>
                <a:schemeClr val="dk1"/>
              </a:solidFill>
              <a:latin typeface="Alata"/>
              <a:ea typeface="Alata"/>
              <a:cs typeface="Alata"/>
              <a:sym typeface="Alata"/>
            </a:endParaRPr>
          </a:p>
          <a:p>
            <a:pPr marL="0" lvl="0" indent="0" algn="l" rtl="0">
              <a:spcBef>
                <a:spcPts val="0"/>
              </a:spcBef>
              <a:spcAft>
                <a:spcPts val="0"/>
              </a:spcAft>
              <a:buNone/>
            </a:pPr>
            <a:endParaRPr sz="1000">
              <a:uFill>
                <a:noFill/>
              </a:uFill>
              <a:hlinkClick r:id="rId8"/>
            </a:endParaRPr>
          </a:p>
          <a:p>
            <a:pPr marL="457200" lvl="0" indent="-292100" algn="l" rtl="0">
              <a:spcBef>
                <a:spcPts val="0"/>
              </a:spcBef>
              <a:spcAft>
                <a:spcPts val="0"/>
              </a:spcAft>
              <a:buSzPts val="1000"/>
              <a:buChar char="●"/>
            </a:pPr>
            <a:r>
              <a:rPr lang="en" sz="1000">
                <a:solidFill>
                  <a:schemeClr val="hlink"/>
                </a:solidFill>
                <a:uFill>
                  <a:noFill/>
                </a:uFill>
                <a:hlinkClick r:id="rId9"/>
              </a:rPr>
              <a:t>Pack de iconos: Hospital Filled</a:t>
            </a:r>
            <a:endParaRPr/>
          </a:p>
        </p:txBody>
      </p:sp>
      <p:sp>
        <p:nvSpPr>
          <p:cNvPr id="4670" name="Google Shape;4670;p12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PREMIUM RESOURCES</a:t>
            </a:r>
            <a:endParaRPr/>
          </a:p>
        </p:txBody>
      </p:sp>
      <p:sp>
        <p:nvSpPr>
          <p:cNvPr id="4671" name="Google Shape;4671;p122"/>
          <p:cNvSpPr txBox="1"/>
          <p:nvPr/>
        </p:nvSpPr>
        <p:spPr>
          <a:xfrm>
            <a:off x="714300" y="1137700"/>
            <a:ext cx="6465600" cy="3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None/>
            </a:pPr>
            <a:r>
              <a:rPr lang="en" sz="1000">
                <a:solidFill>
                  <a:srgbClr val="595959"/>
                </a:solidFill>
                <a:latin typeface="Montserrat"/>
                <a:ea typeface="Montserrat"/>
                <a:cs typeface="Montserrat"/>
                <a:sym typeface="Montserrat"/>
              </a:rPr>
              <a:t>Did you like the resources on this template? Get them for free at our other websites:</a:t>
            </a:r>
            <a:endParaRPr sz="1000">
              <a:latin typeface="Montserrat"/>
              <a:ea typeface="Montserrat"/>
              <a:cs typeface="Montserrat"/>
              <a:sym typeface="Montserrat"/>
            </a:endParaRPr>
          </a:p>
        </p:txBody>
      </p:sp>
      <p:sp>
        <p:nvSpPr>
          <p:cNvPr id="4672" name="Google Shape;4672;p122"/>
          <p:cNvSpPr txBox="1">
            <a:spLocks noGrp="1"/>
          </p:cNvSpPr>
          <p:nvPr>
            <p:ph type="subTitle" idx="2"/>
          </p:nvPr>
        </p:nvSpPr>
        <p:spPr>
          <a:xfrm>
            <a:off x="4698775"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PHOTOS</a:t>
            </a:r>
            <a:endParaRPr>
              <a:solidFill>
                <a:schemeClr val="dk1"/>
              </a:solidFill>
              <a:latin typeface="Alata"/>
              <a:ea typeface="Alata"/>
              <a:cs typeface="Alata"/>
              <a:sym typeface="Alata"/>
            </a:endParaRPr>
          </a:p>
          <a:p>
            <a:pPr marL="0" lvl="0" indent="0" algn="l" rtl="0">
              <a:spcBef>
                <a:spcPts val="0"/>
              </a:spcBef>
              <a:spcAft>
                <a:spcPts val="0"/>
              </a:spcAft>
              <a:buNone/>
            </a:pPr>
            <a:endParaRPr sz="1000">
              <a:uFill>
                <a:noFill/>
              </a:uFill>
              <a:hlinkClick r:id="rId8"/>
            </a:endParaRPr>
          </a:p>
          <a:p>
            <a:pPr marL="457200" lvl="0" indent="-292100" algn="l" rtl="0">
              <a:spcBef>
                <a:spcPts val="0"/>
              </a:spcBef>
              <a:spcAft>
                <a:spcPts val="0"/>
              </a:spcAft>
              <a:buSzPts val="1000"/>
              <a:buChar char="●"/>
            </a:pPr>
            <a:r>
              <a:rPr lang="en" sz="1000">
                <a:solidFill>
                  <a:schemeClr val="dk1"/>
                </a:solidFill>
                <a:uFill>
                  <a:noFill/>
                </a:uFill>
                <a:hlinkClick r:id="rId10">
                  <a:extLst>
                    <a:ext uri="{A12FA001-AC4F-418D-AE19-62706E023703}">
                      <ahyp:hlinkClr xmlns:ahyp="http://schemas.microsoft.com/office/drawing/2018/hyperlinkcolor" val="tx"/>
                    </a:ext>
                  </a:extLst>
                </a:hlinkClick>
              </a:rPr>
              <a:t>Smiley covid recovery center female doctor checking elder patient's blood pressure</a:t>
            </a:r>
            <a:endParaRPr sz="1000"/>
          </a:p>
          <a:p>
            <a:pPr marL="457200" lvl="0" indent="-292100" algn="l" rtl="0">
              <a:spcBef>
                <a:spcPts val="0"/>
              </a:spcBef>
              <a:spcAft>
                <a:spcPts val="0"/>
              </a:spcAft>
              <a:buSzPts val="1000"/>
              <a:buChar char="●"/>
            </a:pPr>
            <a:r>
              <a:rPr lang="en" sz="1000">
                <a:solidFill>
                  <a:schemeClr val="dk1"/>
                </a:solidFill>
                <a:uFill>
                  <a:noFill/>
                </a:uFill>
                <a:hlinkClick r:id="rId11">
                  <a:extLst>
                    <a:ext uri="{A12FA001-AC4F-418D-AE19-62706E023703}">
                      <ahyp:hlinkClr xmlns:ahyp="http://schemas.microsoft.com/office/drawing/2018/hyperlinkcolor" val="tx"/>
                    </a:ext>
                  </a:extLst>
                </a:hlinkClick>
              </a:rPr>
              <a:t>Doctor and nurses in special equipment</a:t>
            </a:r>
            <a:endParaRPr sz="1000"/>
          </a:p>
          <a:p>
            <a:pPr marL="457200" lvl="0" indent="-292100" algn="l" rtl="0">
              <a:spcBef>
                <a:spcPts val="0"/>
              </a:spcBef>
              <a:spcAft>
                <a:spcPts val="0"/>
              </a:spcAft>
              <a:buSzPts val="1000"/>
              <a:buChar char="●"/>
            </a:pPr>
            <a:r>
              <a:rPr lang="en" sz="1000">
                <a:solidFill>
                  <a:schemeClr val="dk1"/>
                </a:solidFill>
                <a:uFill>
                  <a:noFill/>
                </a:uFill>
                <a:hlinkClick r:id="rId12">
                  <a:extLst>
                    <a:ext uri="{A12FA001-AC4F-418D-AE19-62706E023703}">
                      <ahyp:hlinkClr xmlns:ahyp="http://schemas.microsoft.com/office/drawing/2018/hyperlinkcolor" val="tx"/>
                    </a:ext>
                  </a:extLst>
                </a:hlinkClick>
              </a:rPr>
              <a:t>Close up on doctor getting ready for work I</a:t>
            </a:r>
            <a:endParaRPr sz="1000"/>
          </a:p>
          <a:p>
            <a:pPr marL="457200" lvl="0" indent="-292100" algn="l" rtl="0">
              <a:spcBef>
                <a:spcPts val="0"/>
              </a:spcBef>
              <a:spcAft>
                <a:spcPts val="0"/>
              </a:spcAft>
              <a:buSzPts val="1000"/>
              <a:buChar char="●"/>
            </a:pPr>
            <a:r>
              <a:rPr lang="en" sz="1000">
                <a:solidFill>
                  <a:schemeClr val="dk1"/>
                </a:solidFill>
                <a:uFill>
                  <a:noFill/>
                </a:uFill>
                <a:hlinkClick r:id="rId13">
                  <a:extLst>
                    <a:ext uri="{A12FA001-AC4F-418D-AE19-62706E023703}">
                      <ahyp:hlinkClr xmlns:ahyp="http://schemas.microsoft.com/office/drawing/2018/hyperlinkcolor" val="tx"/>
                    </a:ext>
                  </a:extLst>
                </a:hlinkClick>
              </a:rPr>
              <a:t>Close up on doctor getting ready for work II</a:t>
            </a:r>
            <a:endParaRPr/>
          </a:p>
          <a:p>
            <a:pPr marL="457200" lvl="0" indent="-292100" algn="l" rtl="0">
              <a:spcBef>
                <a:spcPts val="0"/>
              </a:spcBef>
              <a:spcAft>
                <a:spcPts val="0"/>
              </a:spcAft>
              <a:buSzPts val="1000"/>
              <a:buChar char="●"/>
            </a:pPr>
            <a:r>
              <a:rPr lang="en" sz="1000">
                <a:solidFill>
                  <a:schemeClr val="dk1"/>
                </a:solidFill>
                <a:uFill>
                  <a:noFill/>
                </a:uFill>
                <a:hlinkClick r:id="rId14">
                  <a:extLst>
                    <a:ext uri="{A12FA001-AC4F-418D-AE19-62706E023703}">
                      <ahyp:hlinkClr xmlns:ahyp="http://schemas.microsoft.com/office/drawing/2018/hyperlinkcolor" val="tx"/>
                    </a:ext>
                  </a:extLst>
                </a:hlinkClick>
              </a:rPr>
              <a:t>Close up on medical team ready for work</a:t>
            </a:r>
            <a:endParaRPr/>
          </a:p>
          <a:p>
            <a:pPr marL="457200" lvl="0" indent="-292100" algn="l" rtl="0">
              <a:spcBef>
                <a:spcPts val="0"/>
              </a:spcBef>
              <a:spcAft>
                <a:spcPts val="0"/>
              </a:spcAft>
              <a:buSzPts val="1000"/>
              <a:buChar char="●"/>
            </a:pPr>
            <a:r>
              <a:rPr lang="en" sz="1000">
                <a:solidFill>
                  <a:schemeClr val="dk1"/>
                </a:solidFill>
                <a:uFill>
                  <a:noFill/>
                </a:uFill>
                <a:hlinkClick r:id="rId15">
                  <a:extLst>
                    <a:ext uri="{A12FA001-AC4F-418D-AE19-62706E023703}">
                      <ahyp:hlinkClr xmlns:ahyp="http://schemas.microsoft.com/office/drawing/2018/hyperlinkcolor" val="tx"/>
                    </a:ext>
                  </a:extLst>
                </a:hlinkClick>
              </a:rPr>
              <a:t>Nurse looking at female senior patient on wheelchair</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76"/>
        <p:cNvGrpSpPr/>
        <p:nvPr/>
      </p:nvGrpSpPr>
      <p:grpSpPr>
        <a:xfrm>
          <a:off x="0" y="0"/>
          <a:ext cx="0" cy="0"/>
          <a:chOff x="0" y="0"/>
          <a:chExt cx="0" cy="0"/>
        </a:xfrm>
      </p:grpSpPr>
      <p:sp>
        <p:nvSpPr>
          <p:cNvPr id="4677" name="Google Shape;4677;p12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4678" name="Google Shape;4678;p12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679" name="Google Shape;4679;p12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83"/>
        <p:cNvGrpSpPr/>
        <p:nvPr/>
      </p:nvGrpSpPr>
      <p:grpSpPr>
        <a:xfrm>
          <a:off x="0" y="0"/>
          <a:ext cx="0" cy="0"/>
          <a:chOff x="0" y="0"/>
          <a:chExt cx="0" cy="0"/>
        </a:xfrm>
      </p:grpSpPr>
      <p:sp>
        <p:nvSpPr>
          <p:cNvPr id="4684" name="Google Shape;4684;p124"/>
          <p:cNvSpPr txBox="1">
            <a:spLocks noGrp="1"/>
          </p:cNvSpPr>
          <p:nvPr>
            <p:ph type="title" idx="4294967295"/>
          </p:nvPr>
        </p:nvSpPr>
        <p:spPr>
          <a:xfrm>
            <a:off x="1048350" y="591778"/>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685" name="Google Shape;4685;p124"/>
          <p:cNvSpPr txBox="1">
            <a:spLocks noGrp="1"/>
          </p:cNvSpPr>
          <p:nvPr>
            <p:ph type="body" idx="4294967295"/>
          </p:nvPr>
        </p:nvSpPr>
        <p:spPr>
          <a:xfrm>
            <a:off x="1048350" y="1095253"/>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686" name="Google Shape;4686;p124"/>
          <p:cNvSpPr txBox="1">
            <a:spLocks noGrp="1"/>
          </p:cNvSpPr>
          <p:nvPr>
            <p:ph type="body" idx="4294967295"/>
          </p:nvPr>
        </p:nvSpPr>
        <p:spPr>
          <a:xfrm>
            <a:off x="1048350" y="1556427"/>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Alata</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https://fonts.google.com/specimen/Alata</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Montserrat</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https://fonts.google.com/specimen/Montserrat</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4687" name="Google Shape;4687;p124"/>
          <p:cNvGrpSpPr/>
          <p:nvPr/>
        </p:nvGrpSpPr>
        <p:grpSpPr>
          <a:xfrm>
            <a:off x="2277425" y="2946200"/>
            <a:ext cx="4589147" cy="1605513"/>
            <a:chOff x="2277425" y="3116100"/>
            <a:chExt cx="4589147" cy="1605513"/>
          </a:xfrm>
        </p:grpSpPr>
        <p:sp>
          <p:nvSpPr>
            <p:cNvPr id="4688" name="Google Shape;4688;p124"/>
            <p:cNvSpPr/>
            <p:nvPr/>
          </p:nvSpPr>
          <p:spPr>
            <a:xfrm>
              <a:off x="3244481" y="3116100"/>
              <a:ext cx="720900" cy="6870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24"/>
            <p:cNvSpPr/>
            <p:nvPr/>
          </p:nvSpPr>
          <p:spPr>
            <a:xfrm>
              <a:off x="4211532" y="3116100"/>
              <a:ext cx="720900" cy="687000"/>
            </a:xfrm>
            <a:prstGeom prst="roundRect">
              <a:avLst>
                <a:gd name="adj" fmla="val 16667"/>
              </a:avLst>
            </a:prstGeom>
            <a:solidFill>
              <a:srgbClr val="6666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24"/>
            <p:cNvSpPr/>
            <p:nvPr/>
          </p:nvSpPr>
          <p:spPr>
            <a:xfrm>
              <a:off x="5178583" y="3116100"/>
              <a:ext cx="720900" cy="687000"/>
            </a:xfrm>
            <a:prstGeom prst="roundRect">
              <a:avLst>
                <a:gd name="adj" fmla="val 16667"/>
              </a:avLst>
            </a:prstGeom>
            <a:solidFill>
              <a:srgbClr val="4869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24"/>
            <p:cNvSpPr/>
            <p:nvPr/>
          </p:nvSpPr>
          <p:spPr>
            <a:xfrm>
              <a:off x="2277425" y="3116100"/>
              <a:ext cx="720900" cy="687000"/>
            </a:xfrm>
            <a:prstGeom prst="roundRect">
              <a:avLst>
                <a:gd name="adj" fmla="val 16667"/>
              </a:avLst>
            </a:prstGeom>
            <a:solidFill>
              <a:srgbClr val="2F4A8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24"/>
            <p:cNvSpPr txBox="1"/>
            <p:nvPr/>
          </p:nvSpPr>
          <p:spPr>
            <a:xfrm>
              <a:off x="3244481"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4693" name="Google Shape;4693;p124"/>
            <p:cNvSpPr txBox="1"/>
            <p:nvPr/>
          </p:nvSpPr>
          <p:spPr>
            <a:xfrm>
              <a:off x="4211537"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#666666</a:t>
              </a:r>
              <a:endParaRPr sz="1000">
                <a:solidFill>
                  <a:srgbClr val="FFFFFF"/>
                </a:solidFill>
              </a:endParaRPr>
            </a:p>
          </p:txBody>
        </p:sp>
        <p:sp>
          <p:nvSpPr>
            <p:cNvPr id="4694" name="Google Shape;4694;p124"/>
            <p:cNvSpPr txBox="1"/>
            <p:nvPr/>
          </p:nvSpPr>
          <p:spPr>
            <a:xfrm>
              <a:off x="5178593"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#4869b1</a:t>
              </a:r>
              <a:endParaRPr sz="1000">
                <a:solidFill>
                  <a:srgbClr val="FFFFFF"/>
                </a:solidFill>
              </a:endParaRPr>
            </a:p>
          </p:txBody>
        </p:sp>
        <p:sp>
          <p:nvSpPr>
            <p:cNvPr id="4695" name="Google Shape;4695;p124"/>
            <p:cNvSpPr txBox="1"/>
            <p:nvPr/>
          </p:nvSpPr>
          <p:spPr>
            <a:xfrm>
              <a:off x="2277425"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#2f4a8a</a:t>
              </a:r>
              <a:endParaRPr sz="1000">
                <a:solidFill>
                  <a:srgbClr val="FFFFFF"/>
                </a:solidFill>
              </a:endParaRPr>
            </a:p>
          </p:txBody>
        </p:sp>
        <p:sp>
          <p:nvSpPr>
            <p:cNvPr id="4696" name="Google Shape;4696;p124"/>
            <p:cNvSpPr/>
            <p:nvPr/>
          </p:nvSpPr>
          <p:spPr>
            <a:xfrm>
              <a:off x="6145639" y="3116100"/>
              <a:ext cx="720900" cy="687000"/>
            </a:xfrm>
            <a:prstGeom prst="roundRect">
              <a:avLst>
                <a:gd name="adj" fmla="val 16667"/>
              </a:avLst>
            </a:prstGeom>
            <a:solidFill>
              <a:srgbClr val="7EAC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24"/>
            <p:cNvSpPr txBox="1"/>
            <p:nvPr/>
          </p:nvSpPr>
          <p:spPr>
            <a:xfrm>
              <a:off x="6145649"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#7eacec</a:t>
              </a:r>
              <a:endParaRPr sz="1000">
                <a:solidFill>
                  <a:srgbClr val="FFFFFF"/>
                </a:solidFill>
              </a:endParaRPr>
            </a:p>
          </p:txBody>
        </p:sp>
        <p:sp>
          <p:nvSpPr>
            <p:cNvPr id="4698" name="Google Shape;4698;p124"/>
            <p:cNvSpPr/>
            <p:nvPr/>
          </p:nvSpPr>
          <p:spPr>
            <a:xfrm>
              <a:off x="4211550" y="4034613"/>
              <a:ext cx="720900" cy="687000"/>
            </a:xfrm>
            <a:prstGeom prst="roundRect">
              <a:avLst>
                <a:gd name="adj" fmla="val 16667"/>
              </a:avLst>
            </a:prstGeom>
            <a:solidFill>
              <a:srgbClr val="C3D9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24"/>
            <p:cNvSpPr txBox="1"/>
            <p:nvPr/>
          </p:nvSpPr>
          <p:spPr>
            <a:xfrm>
              <a:off x="4211560"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#c3d9fb</a:t>
              </a:r>
              <a:endParaRPr sz="1000">
                <a:solidFill>
                  <a:schemeClr val="dk1"/>
                </a:solidFill>
              </a:endParaRPr>
            </a:p>
          </p:txBody>
        </p:sp>
        <p:sp>
          <p:nvSpPr>
            <p:cNvPr id="4700" name="Google Shape;4700;p124"/>
            <p:cNvSpPr/>
            <p:nvPr/>
          </p:nvSpPr>
          <p:spPr>
            <a:xfrm>
              <a:off x="5178606" y="4034613"/>
              <a:ext cx="720900" cy="687000"/>
            </a:xfrm>
            <a:prstGeom prst="roundRect">
              <a:avLst>
                <a:gd name="adj" fmla="val 16667"/>
              </a:avLst>
            </a:prstGeom>
            <a:solidFill>
              <a:srgbClr val="90D1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24"/>
            <p:cNvSpPr txBox="1"/>
            <p:nvPr/>
          </p:nvSpPr>
          <p:spPr>
            <a:xfrm>
              <a:off x="5178616"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#90d1cb</a:t>
              </a:r>
              <a:endParaRPr sz="1000">
                <a:solidFill>
                  <a:schemeClr val="dk1"/>
                </a:solidFill>
              </a:endParaRPr>
            </a:p>
          </p:txBody>
        </p:sp>
        <p:sp>
          <p:nvSpPr>
            <p:cNvPr id="4702" name="Google Shape;4702;p124"/>
            <p:cNvSpPr/>
            <p:nvPr/>
          </p:nvSpPr>
          <p:spPr>
            <a:xfrm>
              <a:off x="6145662" y="4034613"/>
              <a:ext cx="720900" cy="687000"/>
            </a:xfrm>
            <a:prstGeom prst="roundRect">
              <a:avLst>
                <a:gd name="adj" fmla="val 16667"/>
              </a:avLst>
            </a:prstGeom>
            <a:solidFill>
              <a:srgbClr val="AFDC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24"/>
            <p:cNvSpPr txBox="1"/>
            <p:nvPr/>
          </p:nvSpPr>
          <p:spPr>
            <a:xfrm>
              <a:off x="6145672"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#afdcdd</a:t>
              </a:r>
              <a:endParaRPr sz="1000">
                <a:solidFill>
                  <a:schemeClr val="dk1"/>
                </a:solidFill>
              </a:endParaRPr>
            </a:p>
          </p:txBody>
        </p:sp>
        <p:sp>
          <p:nvSpPr>
            <p:cNvPr id="4704" name="Google Shape;4704;p124"/>
            <p:cNvSpPr/>
            <p:nvPr/>
          </p:nvSpPr>
          <p:spPr>
            <a:xfrm>
              <a:off x="3244481" y="4034613"/>
              <a:ext cx="720900" cy="687000"/>
            </a:xfrm>
            <a:prstGeom prst="roundRect">
              <a:avLst>
                <a:gd name="adj" fmla="val 16667"/>
              </a:avLst>
            </a:prstGeom>
            <a:solidFill>
              <a:srgbClr val="FFB17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24"/>
            <p:cNvSpPr/>
            <p:nvPr/>
          </p:nvSpPr>
          <p:spPr>
            <a:xfrm>
              <a:off x="2277425" y="4034613"/>
              <a:ext cx="720900" cy="687000"/>
            </a:xfrm>
            <a:prstGeom prst="roundRect">
              <a:avLst>
                <a:gd name="adj" fmla="val 16667"/>
              </a:avLst>
            </a:prstGeom>
            <a:solidFill>
              <a:srgbClr val="F8DBC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24"/>
            <p:cNvSpPr txBox="1"/>
            <p:nvPr/>
          </p:nvSpPr>
          <p:spPr>
            <a:xfrm>
              <a:off x="3244481"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#ffb172</a:t>
              </a:r>
              <a:endParaRPr sz="1000">
                <a:solidFill>
                  <a:srgbClr val="FFFFFF"/>
                </a:solidFill>
              </a:endParaRPr>
            </a:p>
          </p:txBody>
        </p:sp>
        <p:sp>
          <p:nvSpPr>
            <p:cNvPr id="4707" name="Google Shape;4707;p124"/>
            <p:cNvSpPr txBox="1"/>
            <p:nvPr/>
          </p:nvSpPr>
          <p:spPr>
            <a:xfrm>
              <a:off x="2277425"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#f8dbc4</a:t>
              </a:r>
              <a:endParaRPr sz="1000">
                <a:solidFill>
                  <a:schemeClr val="dk1"/>
                </a:solidFil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3"/>
        <p:cNvGrpSpPr/>
        <p:nvPr/>
      </p:nvGrpSpPr>
      <p:grpSpPr>
        <a:xfrm>
          <a:off x="0" y="0"/>
          <a:ext cx="0" cy="0"/>
          <a:chOff x="0" y="0"/>
          <a:chExt cx="0" cy="0"/>
        </a:xfrm>
      </p:grpSpPr>
      <p:sp>
        <p:nvSpPr>
          <p:cNvPr id="1554" name="Google Shape;1554;p77"/>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Patient</a:t>
            </a:r>
            <a:endParaRPr dirty="0"/>
          </a:p>
        </p:txBody>
      </p:sp>
      <p:sp>
        <p:nvSpPr>
          <p:cNvPr id="1555" name="Google Shape;1555;p77"/>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p>
            <a:pPr marL="0" lvl="0" indent="0" algn="ctr">
              <a:spcBef>
                <a:spcPts val="0"/>
              </a:spcBef>
              <a:spcAft>
                <a:spcPts val="1200"/>
              </a:spcAft>
              <a:buNone/>
            </a:pPr>
            <a:r>
              <a:rPr lang="en" dirty="0"/>
              <a:t>A patient should be able to only view their medical record</a:t>
            </a:r>
            <a:endParaRPr dirty="0"/>
          </a:p>
        </p:txBody>
      </p:sp>
      <p:sp>
        <p:nvSpPr>
          <p:cNvPr id="1556" name="Google Shape;1556;p7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Rules</a:t>
            </a:r>
            <a:endParaRPr dirty="0"/>
          </a:p>
        </p:txBody>
      </p:sp>
      <p:sp>
        <p:nvSpPr>
          <p:cNvPr id="1557" name="Google Shape;1557;p77"/>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Patient</a:t>
            </a:r>
            <a:endParaRPr dirty="0"/>
          </a:p>
        </p:txBody>
      </p:sp>
      <p:sp>
        <p:nvSpPr>
          <p:cNvPr id="1558" name="Google Shape;1558;p77"/>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A patient should be able to view all of the appointment booking history even for cancelled appointments</a:t>
            </a:r>
            <a:endParaRPr dirty="0"/>
          </a:p>
        </p:txBody>
      </p:sp>
      <p:sp>
        <p:nvSpPr>
          <p:cNvPr id="1559" name="Google Shape;1559;p77"/>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Patient</a:t>
            </a:r>
            <a:endParaRPr dirty="0"/>
          </a:p>
        </p:txBody>
      </p:sp>
      <p:sp>
        <p:nvSpPr>
          <p:cNvPr id="1560" name="Google Shape;1560;p77"/>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A patient should have a medical history linked to their appointments that can have a doctor’s diagnosis attached</a:t>
            </a:r>
            <a:endParaRPr dirty="0"/>
          </a:p>
        </p:txBody>
      </p:sp>
      <p:sp>
        <p:nvSpPr>
          <p:cNvPr id="1563" name="Google Shape;1563;p77"/>
          <p:cNvSpPr/>
          <p:nvPr/>
        </p:nvSpPr>
        <p:spPr>
          <a:xfrm>
            <a:off x="69722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 name="Google Shape;1571;p77"/>
          <p:cNvGrpSpPr/>
          <p:nvPr/>
        </p:nvGrpSpPr>
        <p:grpSpPr>
          <a:xfrm>
            <a:off x="7131828" y="2278390"/>
            <a:ext cx="314662" cy="358099"/>
            <a:chOff x="-54401725" y="3590375"/>
            <a:chExt cx="279625" cy="318225"/>
          </a:xfrm>
        </p:grpSpPr>
        <p:sp>
          <p:nvSpPr>
            <p:cNvPr id="1572" name="Google Shape;1572;p7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551;p85">
            <a:extLst>
              <a:ext uri="{FF2B5EF4-FFF2-40B4-BE49-F238E27FC236}">
                <a16:creationId xmlns:a16="http://schemas.microsoft.com/office/drawing/2014/main" id="{6B90171C-7685-0731-D1B6-8B5B11192D5E}"/>
              </a:ext>
            </a:extLst>
          </p:cNvPr>
          <p:cNvSpPr/>
          <p:nvPr/>
        </p:nvSpPr>
        <p:spPr>
          <a:xfrm>
            <a:off x="15335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2571;p85">
            <a:extLst>
              <a:ext uri="{FF2B5EF4-FFF2-40B4-BE49-F238E27FC236}">
                <a16:creationId xmlns:a16="http://schemas.microsoft.com/office/drawing/2014/main" id="{BAD6DCD2-5A51-5AB8-730D-1C1236241ECC}"/>
              </a:ext>
            </a:extLst>
          </p:cNvPr>
          <p:cNvGrpSpPr/>
          <p:nvPr/>
        </p:nvGrpSpPr>
        <p:grpSpPr>
          <a:xfrm>
            <a:off x="1702987" y="2281511"/>
            <a:ext cx="299344" cy="351880"/>
            <a:chOff x="-27691025" y="3175300"/>
            <a:chExt cx="251275" cy="295375"/>
          </a:xfrm>
        </p:grpSpPr>
        <p:sp>
          <p:nvSpPr>
            <p:cNvPr id="4" name="Google Shape;2572;p85">
              <a:extLst>
                <a:ext uri="{FF2B5EF4-FFF2-40B4-BE49-F238E27FC236}">
                  <a16:creationId xmlns:a16="http://schemas.microsoft.com/office/drawing/2014/main" id="{5A3CE4D0-F135-E62C-7D61-102C793F7820}"/>
                </a:ext>
              </a:extLst>
            </p:cNvPr>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73;p85">
              <a:extLst>
                <a:ext uri="{FF2B5EF4-FFF2-40B4-BE49-F238E27FC236}">
                  <a16:creationId xmlns:a16="http://schemas.microsoft.com/office/drawing/2014/main" id="{473DB138-7A6A-5C15-08AC-26C75D989194}"/>
                </a:ext>
              </a:extLst>
            </p:cNvPr>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74;p85">
              <a:extLst>
                <a:ext uri="{FF2B5EF4-FFF2-40B4-BE49-F238E27FC236}">
                  <a16:creationId xmlns:a16="http://schemas.microsoft.com/office/drawing/2014/main" id="{B4D2A062-7023-85A0-6B5A-05761D7BF335}"/>
                </a:ext>
              </a:extLst>
            </p:cNvPr>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75;p85">
              <a:extLst>
                <a:ext uri="{FF2B5EF4-FFF2-40B4-BE49-F238E27FC236}">
                  <a16:creationId xmlns:a16="http://schemas.microsoft.com/office/drawing/2014/main" id="{1A567122-9B91-A6A2-9765-980129E1B9D0}"/>
                </a:ext>
              </a:extLst>
            </p:cNvPr>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04;p69">
            <a:extLst>
              <a:ext uri="{FF2B5EF4-FFF2-40B4-BE49-F238E27FC236}">
                <a16:creationId xmlns:a16="http://schemas.microsoft.com/office/drawing/2014/main" id="{10AFD561-0C03-A5C3-7877-4DFF93C1C3A5}"/>
              </a:ext>
            </a:extLst>
          </p:cNvPr>
          <p:cNvSpPr/>
          <p:nvPr/>
        </p:nvSpPr>
        <p:spPr>
          <a:xfrm>
            <a:off x="425293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115;p69">
            <a:extLst>
              <a:ext uri="{FF2B5EF4-FFF2-40B4-BE49-F238E27FC236}">
                <a16:creationId xmlns:a16="http://schemas.microsoft.com/office/drawing/2014/main" id="{5E71AD39-A53B-7C42-1284-3CB5EEF52A36}"/>
              </a:ext>
            </a:extLst>
          </p:cNvPr>
          <p:cNvGrpSpPr/>
          <p:nvPr/>
        </p:nvGrpSpPr>
        <p:grpSpPr>
          <a:xfrm>
            <a:off x="4396063" y="2281048"/>
            <a:ext cx="351880" cy="352803"/>
            <a:chOff x="-23615075" y="3148525"/>
            <a:chExt cx="295375" cy="296150"/>
          </a:xfrm>
        </p:grpSpPr>
        <p:sp>
          <p:nvSpPr>
            <p:cNvPr id="10" name="Google Shape;1116;p69">
              <a:extLst>
                <a:ext uri="{FF2B5EF4-FFF2-40B4-BE49-F238E27FC236}">
                  <a16:creationId xmlns:a16="http://schemas.microsoft.com/office/drawing/2014/main" id="{7AA1C674-AFCB-6C99-288A-0EAE0E017B74}"/>
                </a:ext>
              </a:extLst>
            </p:cNvPr>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17;p69">
              <a:extLst>
                <a:ext uri="{FF2B5EF4-FFF2-40B4-BE49-F238E27FC236}">
                  <a16:creationId xmlns:a16="http://schemas.microsoft.com/office/drawing/2014/main" id="{8639757B-459F-C0D9-6660-5BBF8495D174}"/>
                </a:ext>
              </a:extLst>
            </p:cNvPr>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18;p69">
              <a:extLst>
                <a:ext uri="{FF2B5EF4-FFF2-40B4-BE49-F238E27FC236}">
                  <a16:creationId xmlns:a16="http://schemas.microsoft.com/office/drawing/2014/main" id="{C362F0DF-C0CC-EDCE-F7F9-50F9EEBD36BB}"/>
                </a:ext>
              </a:extLst>
            </p:cNvPr>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19;p69">
              <a:extLst>
                <a:ext uri="{FF2B5EF4-FFF2-40B4-BE49-F238E27FC236}">
                  <a16:creationId xmlns:a16="http://schemas.microsoft.com/office/drawing/2014/main" id="{A9445D9E-B064-BE58-EDBE-391352605F21}"/>
                </a:ext>
              </a:extLst>
            </p:cNvPr>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63;p77">
            <a:extLst>
              <a:ext uri="{FF2B5EF4-FFF2-40B4-BE49-F238E27FC236}">
                <a16:creationId xmlns:a16="http://schemas.microsoft.com/office/drawing/2014/main" id="{0A19CA75-66DA-1549-CB44-A3484AE795CF}"/>
              </a:ext>
            </a:extLst>
          </p:cNvPr>
          <p:cNvSpPr/>
          <p:nvPr/>
        </p:nvSpPr>
        <p:spPr>
          <a:xfrm>
            <a:off x="4252939" y="2115895"/>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571;p77">
            <a:extLst>
              <a:ext uri="{FF2B5EF4-FFF2-40B4-BE49-F238E27FC236}">
                <a16:creationId xmlns:a16="http://schemas.microsoft.com/office/drawing/2014/main" id="{EE55409B-B919-15D6-4A0A-AE9746AF2449}"/>
              </a:ext>
            </a:extLst>
          </p:cNvPr>
          <p:cNvGrpSpPr/>
          <p:nvPr/>
        </p:nvGrpSpPr>
        <p:grpSpPr>
          <a:xfrm>
            <a:off x="4412479" y="2255897"/>
            <a:ext cx="314662" cy="358099"/>
            <a:chOff x="-54401725" y="3590375"/>
            <a:chExt cx="279625" cy="318225"/>
          </a:xfrm>
        </p:grpSpPr>
        <p:sp>
          <p:nvSpPr>
            <p:cNvPr id="17" name="Google Shape;1572;p77">
              <a:extLst>
                <a:ext uri="{FF2B5EF4-FFF2-40B4-BE49-F238E27FC236}">
                  <a16:creationId xmlns:a16="http://schemas.microsoft.com/office/drawing/2014/main" id="{7C8E2F5A-BF1C-46C7-D53E-5100BC8C3A53}"/>
                </a:ext>
              </a:extLst>
            </p:cNvPr>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73;p77">
              <a:extLst>
                <a:ext uri="{FF2B5EF4-FFF2-40B4-BE49-F238E27FC236}">
                  <a16:creationId xmlns:a16="http://schemas.microsoft.com/office/drawing/2014/main" id="{5022C8A7-B122-7BB5-1B41-A6376B26137C}"/>
                </a:ext>
              </a:extLst>
            </p:cNvPr>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74;p77">
              <a:extLst>
                <a:ext uri="{FF2B5EF4-FFF2-40B4-BE49-F238E27FC236}">
                  <a16:creationId xmlns:a16="http://schemas.microsoft.com/office/drawing/2014/main" id="{D2A8161B-88E2-95A9-9F5C-AAEC37047DD9}"/>
                </a:ext>
              </a:extLst>
            </p:cNvPr>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75;p77">
              <a:extLst>
                <a:ext uri="{FF2B5EF4-FFF2-40B4-BE49-F238E27FC236}">
                  <a16:creationId xmlns:a16="http://schemas.microsoft.com/office/drawing/2014/main" id="{D0D21CC0-2544-1631-E594-9C78CE3BE7C8}"/>
                </a:ext>
              </a:extLst>
            </p:cNvPr>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76;p77">
              <a:extLst>
                <a:ext uri="{FF2B5EF4-FFF2-40B4-BE49-F238E27FC236}">
                  <a16:creationId xmlns:a16="http://schemas.microsoft.com/office/drawing/2014/main" id="{DFFBEB06-B22F-E778-647E-D6C0FE51787D}"/>
                </a:ext>
              </a:extLst>
            </p:cNvPr>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77;p77">
              <a:extLst>
                <a:ext uri="{FF2B5EF4-FFF2-40B4-BE49-F238E27FC236}">
                  <a16:creationId xmlns:a16="http://schemas.microsoft.com/office/drawing/2014/main" id="{D4B9EB4A-8779-399E-BED9-BF485693488B}"/>
                </a:ext>
              </a:extLst>
            </p:cNvPr>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1563;p77">
            <a:extLst>
              <a:ext uri="{FF2B5EF4-FFF2-40B4-BE49-F238E27FC236}">
                <a16:creationId xmlns:a16="http://schemas.microsoft.com/office/drawing/2014/main" id="{B6574815-EB13-1209-0492-5DF7CAF3186E}"/>
              </a:ext>
            </a:extLst>
          </p:cNvPr>
          <p:cNvSpPr/>
          <p:nvPr/>
        </p:nvSpPr>
        <p:spPr>
          <a:xfrm>
            <a:off x="1533589" y="2115895"/>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1571;p77">
            <a:extLst>
              <a:ext uri="{FF2B5EF4-FFF2-40B4-BE49-F238E27FC236}">
                <a16:creationId xmlns:a16="http://schemas.microsoft.com/office/drawing/2014/main" id="{53017AAA-1999-0F65-9FDD-ECAD663C3F47}"/>
              </a:ext>
            </a:extLst>
          </p:cNvPr>
          <p:cNvGrpSpPr/>
          <p:nvPr/>
        </p:nvGrpSpPr>
        <p:grpSpPr>
          <a:xfrm>
            <a:off x="1693129" y="2255897"/>
            <a:ext cx="314662" cy="358099"/>
            <a:chOff x="-54401725" y="3590375"/>
            <a:chExt cx="279625" cy="318225"/>
          </a:xfrm>
        </p:grpSpPr>
        <p:sp>
          <p:nvSpPr>
            <p:cNvPr id="25" name="Google Shape;1572;p77">
              <a:extLst>
                <a:ext uri="{FF2B5EF4-FFF2-40B4-BE49-F238E27FC236}">
                  <a16:creationId xmlns:a16="http://schemas.microsoft.com/office/drawing/2014/main" id="{7CCD8618-3660-078D-94E5-62687E5AA65C}"/>
                </a:ext>
              </a:extLst>
            </p:cNvPr>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73;p77">
              <a:extLst>
                <a:ext uri="{FF2B5EF4-FFF2-40B4-BE49-F238E27FC236}">
                  <a16:creationId xmlns:a16="http://schemas.microsoft.com/office/drawing/2014/main" id="{9E5FB36B-33EE-C0A2-3C2F-CCF97753CDFB}"/>
                </a:ext>
              </a:extLst>
            </p:cNvPr>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74;p77">
              <a:extLst>
                <a:ext uri="{FF2B5EF4-FFF2-40B4-BE49-F238E27FC236}">
                  <a16:creationId xmlns:a16="http://schemas.microsoft.com/office/drawing/2014/main" id="{834D1DB0-A2BF-37A2-7E5E-162F684F1D13}"/>
                </a:ext>
              </a:extLst>
            </p:cNvPr>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75;p77">
              <a:extLst>
                <a:ext uri="{FF2B5EF4-FFF2-40B4-BE49-F238E27FC236}">
                  <a16:creationId xmlns:a16="http://schemas.microsoft.com/office/drawing/2014/main" id="{1F9FDA74-48EB-9568-8E01-3E2070214174}"/>
                </a:ext>
              </a:extLst>
            </p:cNvPr>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76;p77">
              <a:extLst>
                <a:ext uri="{FF2B5EF4-FFF2-40B4-BE49-F238E27FC236}">
                  <a16:creationId xmlns:a16="http://schemas.microsoft.com/office/drawing/2014/main" id="{A9252602-AC34-CBD7-7946-6FF9476E22D2}"/>
                </a:ext>
              </a:extLst>
            </p:cNvPr>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577;p77">
              <a:extLst>
                <a:ext uri="{FF2B5EF4-FFF2-40B4-BE49-F238E27FC236}">
                  <a16:creationId xmlns:a16="http://schemas.microsoft.com/office/drawing/2014/main" id="{A55CC5EB-DEBC-1F23-5665-8BAB679BEC32}"/>
                </a:ext>
              </a:extLst>
            </p:cNvPr>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750911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63"/>
                                        </p:tgtEl>
                                        <p:attrNameLst>
                                          <p:attrName>style.visibility</p:attrName>
                                        </p:attrNameLst>
                                      </p:cBhvr>
                                      <p:to>
                                        <p:strVal val="visible"/>
                                      </p:to>
                                    </p:set>
                                    <p:animEffect transition="in" filter="fade">
                                      <p:cBhvr>
                                        <p:cTn id="7" dur="1000"/>
                                        <p:tgtEl>
                                          <p:spTgt spid="1563"/>
                                        </p:tgtEl>
                                      </p:cBhvr>
                                    </p:animEffect>
                                  </p:childTnLst>
                                </p:cTn>
                              </p:par>
                              <p:par>
                                <p:cTn id="8" presetID="10" presetClass="entr" presetSubtype="0" fill="hold" nodeType="withEffect">
                                  <p:stCondLst>
                                    <p:cond delay="0"/>
                                  </p:stCondLst>
                                  <p:childTnLst>
                                    <p:set>
                                      <p:cBhvr>
                                        <p:cTn id="9" dur="1" fill="hold">
                                          <p:stCondLst>
                                            <p:cond delay="0"/>
                                          </p:stCondLst>
                                        </p:cTn>
                                        <p:tgtEl>
                                          <p:spTgt spid="1571"/>
                                        </p:tgtEl>
                                        <p:attrNameLst>
                                          <p:attrName>style.visibility</p:attrName>
                                        </p:attrNameLst>
                                      </p:cBhvr>
                                      <p:to>
                                        <p:strVal val="visible"/>
                                      </p:to>
                                    </p:set>
                                    <p:animEffect transition="in" filter="fade">
                                      <p:cBhvr>
                                        <p:cTn id="10" dur="1000"/>
                                        <p:tgtEl>
                                          <p:spTgt spid="1571"/>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10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childTnLst>
                                </p:cTn>
                              </p:par>
                              <p:par>
                                <p:cTn id="23" presetID="10"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1000"/>
                                        <p:tgtEl>
                                          <p:spTgt spid="15"/>
                                        </p:tgtEl>
                                      </p:cBhvr>
                                    </p:animEffect>
                                  </p:childTnLst>
                                </p:cTn>
                              </p:par>
                              <p:par>
                                <p:cTn id="26" presetID="10"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1000"/>
                                        <p:tgtEl>
                                          <p:spTgt spid="16"/>
                                        </p:tgtEl>
                                      </p:cBhvr>
                                    </p:animEffect>
                                  </p:childTnLst>
                                </p:cTn>
                              </p:par>
                              <p:par>
                                <p:cTn id="29" presetID="10" presetClass="entr" presetSubtype="0" fill="hold"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1000"/>
                                        <p:tgtEl>
                                          <p:spTgt spid="23"/>
                                        </p:tgtEl>
                                      </p:cBhvr>
                                    </p:animEffect>
                                  </p:childTnLst>
                                </p:cTn>
                              </p:par>
                              <p:par>
                                <p:cTn id="32" presetID="10" presetClass="entr" presetSubtype="0"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11"/>
        <p:cNvGrpSpPr/>
        <p:nvPr/>
      </p:nvGrpSpPr>
      <p:grpSpPr>
        <a:xfrm>
          <a:off x="0" y="0"/>
          <a:ext cx="0" cy="0"/>
          <a:chOff x="0" y="0"/>
          <a:chExt cx="0" cy="0"/>
        </a:xfrm>
      </p:grpSpPr>
      <p:sp>
        <p:nvSpPr>
          <p:cNvPr id="4712" name="Google Shape;4712;p125"/>
          <p:cNvSpPr txBox="1">
            <a:spLocks noGrp="1"/>
          </p:cNvSpPr>
          <p:nvPr>
            <p:ph type="title" idx="4294967295"/>
          </p:nvPr>
        </p:nvSpPr>
        <p:spPr>
          <a:xfrm>
            <a:off x="1048350" y="7589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4713" name="Google Shape;4713;p125"/>
          <p:cNvSpPr txBox="1"/>
          <p:nvPr/>
        </p:nvSpPr>
        <p:spPr>
          <a:xfrm>
            <a:off x="1044250" y="1279300"/>
            <a:ext cx="7047300" cy="75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4714" name="Google Shape;4714;p12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715" name="Google Shape;4715;p12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716" name="Google Shape;4716;p12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717" name="Google Shape;4717;p12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718" name="Google Shape;4718;p12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719" name="Google Shape;4719;p12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720" name="Google Shape;4720;p12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721" name="Google Shape;4721;p12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722" name="Google Shape;4722;p12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723" name="Google Shape;4723;p12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27"/>
        <p:cNvGrpSpPr/>
        <p:nvPr/>
      </p:nvGrpSpPr>
      <p:grpSpPr>
        <a:xfrm>
          <a:off x="0" y="0"/>
          <a:ext cx="0" cy="0"/>
          <a:chOff x="0" y="0"/>
          <a:chExt cx="0" cy="0"/>
        </a:xfrm>
      </p:grpSpPr>
      <p:sp>
        <p:nvSpPr>
          <p:cNvPr id="4728" name="Google Shape;4728;p126"/>
          <p:cNvSpPr txBox="1"/>
          <p:nvPr/>
        </p:nvSpPr>
        <p:spPr>
          <a:xfrm>
            <a:off x="1068100" y="1354053"/>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729" name="Google Shape;4729;p126"/>
          <p:cNvGrpSpPr/>
          <p:nvPr/>
        </p:nvGrpSpPr>
        <p:grpSpPr>
          <a:xfrm>
            <a:off x="5082708" y="3095784"/>
            <a:ext cx="442841" cy="514271"/>
            <a:chOff x="4727025" y="1332775"/>
            <a:chExt cx="59900" cy="69625"/>
          </a:xfrm>
        </p:grpSpPr>
        <p:sp>
          <p:nvSpPr>
            <p:cNvPr id="4730" name="Google Shape;4730;p12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2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126"/>
          <p:cNvGrpSpPr/>
          <p:nvPr/>
        </p:nvGrpSpPr>
        <p:grpSpPr>
          <a:xfrm>
            <a:off x="5758025" y="2343272"/>
            <a:ext cx="500909" cy="500899"/>
            <a:chOff x="4820425" y="1329900"/>
            <a:chExt cx="70175" cy="70350"/>
          </a:xfrm>
        </p:grpSpPr>
        <p:sp>
          <p:nvSpPr>
            <p:cNvPr id="4733" name="Google Shape;4733;p12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2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2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2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126"/>
          <p:cNvGrpSpPr/>
          <p:nvPr/>
        </p:nvGrpSpPr>
        <p:grpSpPr>
          <a:xfrm>
            <a:off x="6410648" y="2355062"/>
            <a:ext cx="538135" cy="493119"/>
            <a:chOff x="4903200" y="1331525"/>
            <a:chExt cx="73575" cy="67425"/>
          </a:xfrm>
        </p:grpSpPr>
        <p:sp>
          <p:nvSpPr>
            <p:cNvPr id="4738" name="Google Shape;4738;p12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739" name="Google Shape;4739;p12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126"/>
          <p:cNvGrpSpPr/>
          <p:nvPr/>
        </p:nvGrpSpPr>
        <p:grpSpPr>
          <a:xfrm>
            <a:off x="5670599" y="3097040"/>
            <a:ext cx="544563" cy="511895"/>
            <a:chOff x="4815575" y="1416800"/>
            <a:chExt cx="73750" cy="71400"/>
          </a:xfrm>
        </p:grpSpPr>
        <p:sp>
          <p:nvSpPr>
            <p:cNvPr id="4741" name="Google Shape;4741;p12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2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2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4" name="Google Shape;4744;p126"/>
          <p:cNvGrpSpPr/>
          <p:nvPr/>
        </p:nvGrpSpPr>
        <p:grpSpPr>
          <a:xfrm>
            <a:off x="6367224" y="3096746"/>
            <a:ext cx="602914" cy="512477"/>
            <a:chOff x="4902475" y="1418875"/>
            <a:chExt cx="74500" cy="63775"/>
          </a:xfrm>
        </p:grpSpPr>
        <p:sp>
          <p:nvSpPr>
            <p:cNvPr id="4745" name="Google Shape;4745;p12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2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126"/>
          <p:cNvGrpSpPr/>
          <p:nvPr/>
        </p:nvGrpSpPr>
        <p:grpSpPr>
          <a:xfrm>
            <a:off x="5783096" y="3835985"/>
            <a:ext cx="515391" cy="525699"/>
            <a:chOff x="4818100" y="1507675"/>
            <a:chExt cx="71225" cy="71625"/>
          </a:xfrm>
        </p:grpSpPr>
        <p:sp>
          <p:nvSpPr>
            <p:cNvPr id="4748" name="Google Shape;4748;p12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2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2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2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126"/>
          <p:cNvGrpSpPr/>
          <p:nvPr/>
        </p:nvGrpSpPr>
        <p:grpSpPr>
          <a:xfrm>
            <a:off x="5121199" y="3857517"/>
            <a:ext cx="522956" cy="489869"/>
            <a:chOff x="4721450" y="1509475"/>
            <a:chExt cx="79350" cy="74325"/>
          </a:xfrm>
        </p:grpSpPr>
        <p:sp>
          <p:nvSpPr>
            <p:cNvPr id="4753" name="Google Shape;4753;p12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2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2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2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126"/>
          <p:cNvGrpSpPr/>
          <p:nvPr/>
        </p:nvGrpSpPr>
        <p:grpSpPr>
          <a:xfrm>
            <a:off x="6444441" y="3837269"/>
            <a:ext cx="525704" cy="535436"/>
            <a:chOff x="4906800" y="1507500"/>
            <a:chExt cx="70350" cy="71075"/>
          </a:xfrm>
        </p:grpSpPr>
        <p:sp>
          <p:nvSpPr>
            <p:cNvPr id="4758" name="Google Shape;4758;p12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2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2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2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2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126"/>
          <p:cNvGrpSpPr/>
          <p:nvPr/>
        </p:nvGrpSpPr>
        <p:grpSpPr>
          <a:xfrm>
            <a:off x="4477263" y="2343250"/>
            <a:ext cx="508054" cy="508095"/>
            <a:chOff x="3736598" y="2170606"/>
            <a:chExt cx="404889" cy="404889"/>
          </a:xfrm>
        </p:grpSpPr>
        <p:sp>
          <p:nvSpPr>
            <p:cNvPr id="4764" name="Google Shape;4764;p12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2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2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2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126"/>
          <p:cNvGrpSpPr/>
          <p:nvPr/>
        </p:nvGrpSpPr>
        <p:grpSpPr>
          <a:xfrm>
            <a:off x="3765303" y="2343345"/>
            <a:ext cx="575790" cy="507904"/>
            <a:chOff x="3161917" y="2170682"/>
            <a:chExt cx="458870" cy="404737"/>
          </a:xfrm>
        </p:grpSpPr>
        <p:sp>
          <p:nvSpPr>
            <p:cNvPr id="4769" name="Google Shape;4769;p12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770" name="Google Shape;4770;p12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2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126"/>
          <p:cNvGrpSpPr/>
          <p:nvPr/>
        </p:nvGrpSpPr>
        <p:grpSpPr>
          <a:xfrm>
            <a:off x="3792833" y="3103717"/>
            <a:ext cx="520730" cy="498567"/>
            <a:chOff x="3179914" y="2889488"/>
            <a:chExt cx="422876" cy="404911"/>
          </a:xfrm>
        </p:grpSpPr>
        <p:sp>
          <p:nvSpPr>
            <p:cNvPr id="4773" name="Google Shape;4773;p12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2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2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2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2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2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126"/>
          <p:cNvGrpSpPr/>
          <p:nvPr/>
        </p:nvGrpSpPr>
        <p:grpSpPr>
          <a:xfrm>
            <a:off x="4421513" y="3103677"/>
            <a:ext cx="516145" cy="498648"/>
            <a:chOff x="3729467" y="2889422"/>
            <a:chExt cx="419153" cy="404977"/>
          </a:xfrm>
        </p:grpSpPr>
        <p:sp>
          <p:nvSpPr>
            <p:cNvPr id="4780" name="Google Shape;4780;p12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2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2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2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2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2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2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7" name="Google Shape;4787;p12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2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2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2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1" name="Google Shape;4791;p126"/>
          <p:cNvGrpSpPr/>
          <p:nvPr/>
        </p:nvGrpSpPr>
        <p:grpSpPr>
          <a:xfrm>
            <a:off x="7141841" y="2550562"/>
            <a:ext cx="166473" cy="141497"/>
            <a:chOff x="4660325" y="1866850"/>
            <a:chExt cx="68350" cy="58100"/>
          </a:xfrm>
        </p:grpSpPr>
        <p:sp>
          <p:nvSpPr>
            <p:cNvPr id="4792" name="Google Shape;4792;p12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2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126"/>
          <p:cNvGrpSpPr/>
          <p:nvPr/>
        </p:nvGrpSpPr>
        <p:grpSpPr>
          <a:xfrm>
            <a:off x="7451186" y="2576286"/>
            <a:ext cx="162515" cy="90049"/>
            <a:chOff x="4791775" y="1877500"/>
            <a:chExt cx="66725" cy="36975"/>
          </a:xfrm>
        </p:grpSpPr>
        <p:sp>
          <p:nvSpPr>
            <p:cNvPr id="4795" name="Google Shape;4795;p12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2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7" name="Google Shape;4797;p126"/>
          <p:cNvGrpSpPr/>
          <p:nvPr/>
        </p:nvGrpSpPr>
        <p:grpSpPr>
          <a:xfrm>
            <a:off x="7772899" y="2576286"/>
            <a:ext cx="144979" cy="90049"/>
            <a:chOff x="4923925" y="1877500"/>
            <a:chExt cx="59525" cy="36975"/>
          </a:xfrm>
        </p:grpSpPr>
        <p:sp>
          <p:nvSpPr>
            <p:cNvPr id="4798" name="Google Shape;4798;p12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2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126"/>
          <p:cNvGrpSpPr/>
          <p:nvPr/>
        </p:nvGrpSpPr>
        <p:grpSpPr>
          <a:xfrm>
            <a:off x="8067390" y="2558477"/>
            <a:ext cx="141447" cy="125667"/>
            <a:chOff x="5058450" y="1870100"/>
            <a:chExt cx="58075" cy="51600"/>
          </a:xfrm>
        </p:grpSpPr>
        <p:sp>
          <p:nvSpPr>
            <p:cNvPr id="4801" name="Google Shape;4801;p12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2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3" name="Google Shape;4803;p126"/>
          <p:cNvGrpSpPr/>
          <p:nvPr/>
        </p:nvGrpSpPr>
        <p:grpSpPr>
          <a:xfrm>
            <a:off x="7481905" y="2980885"/>
            <a:ext cx="101077" cy="107645"/>
            <a:chOff x="4811425" y="2065025"/>
            <a:chExt cx="41500" cy="44200"/>
          </a:xfrm>
        </p:grpSpPr>
        <p:sp>
          <p:nvSpPr>
            <p:cNvPr id="4804" name="Google Shape;4804;p12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2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126"/>
          <p:cNvGrpSpPr/>
          <p:nvPr/>
        </p:nvGrpSpPr>
        <p:grpSpPr>
          <a:xfrm>
            <a:off x="7774342" y="2981098"/>
            <a:ext cx="120867" cy="107218"/>
            <a:chOff x="4929875" y="2065025"/>
            <a:chExt cx="49625" cy="44025"/>
          </a:xfrm>
        </p:grpSpPr>
        <p:sp>
          <p:nvSpPr>
            <p:cNvPr id="4807" name="Google Shape;4807;p12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2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9" name="Google Shape;4809;p126"/>
          <p:cNvGrpSpPr/>
          <p:nvPr/>
        </p:nvGrpSpPr>
        <p:grpSpPr>
          <a:xfrm>
            <a:off x="8103011" y="2984112"/>
            <a:ext cx="70206" cy="101191"/>
            <a:chOff x="5083925" y="2066350"/>
            <a:chExt cx="28825" cy="41550"/>
          </a:xfrm>
        </p:grpSpPr>
        <p:sp>
          <p:nvSpPr>
            <p:cNvPr id="4810" name="Google Shape;4810;p12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2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126"/>
          <p:cNvGrpSpPr/>
          <p:nvPr/>
        </p:nvGrpSpPr>
        <p:grpSpPr>
          <a:xfrm>
            <a:off x="7134565" y="2999759"/>
            <a:ext cx="181026" cy="69896"/>
            <a:chOff x="4659775" y="2072775"/>
            <a:chExt cx="74325" cy="28700"/>
          </a:xfrm>
        </p:grpSpPr>
        <p:sp>
          <p:nvSpPr>
            <p:cNvPr id="4813" name="Google Shape;4813;p12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2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2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126"/>
          <p:cNvGrpSpPr/>
          <p:nvPr/>
        </p:nvGrpSpPr>
        <p:grpSpPr>
          <a:xfrm>
            <a:off x="8054421" y="2790324"/>
            <a:ext cx="167387" cy="89197"/>
            <a:chOff x="4662475" y="1976500"/>
            <a:chExt cx="68725" cy="36625"/>
          </a:xfrm>
        </p:grpSpPr>
        <p:sp>
          <p:nvSpPr>
            <p:cNvPr id="4817" name="Google Shape;4817;p12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2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2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126"/>
          <p:cNvGrpSpPr/>
          <p:nvPr/>
        </p:nvGrpSpPr>
        <p:grpSpPr>
          <a:xfrm>
            <a:off x="7751326" y="2793764"/>
            <a:ext cx="166899" cy="82317"/>
            <a:chOff x="4920150" y="1977875"/>
            <a:chExt cx="68525" cy="33800"/>
          </a:xfrm>
        </p:grpSpPr>
        <p:sp>
          <p:nvSpPr>
            <p:cNvPr id="4821" name="Google Shape;4821;p12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2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2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126"/>
          <p:cNvGrpSpPr/>
          <p:nvPr/>
        </p:nvGrpSpPr>
        <p:grpSpPr>
          <a:xfrm>
            <a:off x="7162483" y="3197682"/>
            <a:ext cx="125190" cy="127859"/>
            <a:chOff x="4676550" y="2160575"/>
            <a:chExt cx="51400" cy="52500"/>
          </a:xfrm>
        </p:grpSpPr>
        <p:sp>
          <p:nvSpPr>
            <p:cNvPr id="4825" name="Google Shape;4825;p12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2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2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126"/>
          <p:cNvGrpSpPr/>
          <p:nvPr/>
        </p:nvGrpSpPr>
        <p:grpSpPr>
          <a:xfrm>
            <a:off x="7459741" y="3204714"/>
            <a:ext cx="145405" cy="113794"/>
            <a:chOff x="4768325" y="2163475"/>
            <a:chExt cx="59700" cy="46725"/>
          </a:xfrm>
        </p:grpSpPr>
        <p:sp>
          <p:nvSpPr>
            <p:cNvPr id="4829" name="Google Shape;4829;p12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2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1" name="Google Shape;4831;p12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2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2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2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2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2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7" name="Google Shape;4837;p126"/>
          <p:cNvGrpSpPr/>
          <p:nvPr/>
        </p:nvGrpSpPr>
        <p:grpSpPr>
          <a:xfrm>
            <a:off x="7476059" y="3459808"/>
            <a:ext cx="112768" cy="106853"/>
            <a:chOff x="4768575" y="2253950"/>
            <a:chExt cx="46300" cy="43875"/>
          </a:xfrm>
        </p:grpSpPr>
        <p:sp>
          <p:nvSpPr>
            <p:cNvPr id="4838" name="Google Shape;4838;p12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2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126"/>
          <p:cNvGrpSpPr/>
          <p:nvPr/>
        </p:nvGrpSpPr>
        <p:grpSpPr>
          <a:xfrm>
            <a:off x="7775682" y="3948834"/>
            <a:ext cx="118187" cy="146246"/>
            <a:chOff x="4960900" y="2433225"/>
            <a:chExt cx="48525" cy="60050"/>
          </a:xfrm>
        </p:grpSpPr>
        <p:sp>
          <p:nvSpPr>
            <p:cNvPr id="4841" name="Google Shape;4841;p12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2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126"/>
          <p:cNvGrpSpPr/>
          <p:nvPr/>
        </p:nvGrpSpPr>
        <p:grpSpPr>
          <a:xfrm>
            <a:off x="7464247" y="4212895"/>
            <a:ext cx="136394" cy="143810"/>
            <a:chOff x="4854075" y="2527625"/>
            <a:chExt cx="56000" cy="59050"/>
          </a:xfrm>
        </p:grpSpPr>
        <p:sp>
          <p:nvSpPr>
            <p:cNvPr id="4844" name="Google Shape;4844;p12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2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6" name="Google Shape;4846;p12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2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2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9" name="Google Shape;4849;p126"/>
          <p:cNvGrpSpPr/>
          <p:nvPr/>
        </p:nvGrpSpPr>
        <p:grpSpPr>
          <a:xfrm>
            <a:off x="8088458" y="3676639"/>
            <a:ext cx="99312" cy="160797"/>
            <a:chOff x="5059700" y="2334775"/>
            <a:chExt cx="40775" cy="66025"/>
          </a:xfrm>
        </p:grpSpPr>
        <p:sp>
          <p:nvSpPr>
            <p:cNvPr id="4850" name="Google Shape;4850;p12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2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2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2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2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2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2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2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2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126"/>
          <p:cNvGrpSpPr/>
          <p:nvPr/>
        </p:nvGrpSpPr>
        <p:grpSpPr>
          <a:xfrm>
            <a:off x="8045622" y="3941771"/>
            <a:ext cx="184984" cy="160371"/>
            <a:chOff x="5037700" y="2430325"/>
            <a:chExt cx="75950" cy="65850"/>
          </a:xfrm>
        </p:grpSpPr>
        <p:sp>
          <p:nvSpPr>
            <p:cNvPr id="4860" name="Google Shape;4860;p12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2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126"/>
          <p:cNvGrpSpPr/>
          <p:nvPr/>
        </p:nvGrpSpPr>
        <p:grpSpPr>
          <a:xfrm>
            <a:off x="7465128" y="3708223"/>
            <a:ext cx="173014" cy="97629"/>
            <a:chOff x="4756975" y="2341800"/>
            <a:chExt cx="91975" cy="51925"/>
          </a:xfrm>
        </p:grpSpPr>
        <p:sp>
          <p:nvSpPr>
            <p:cNvPr id="4863" name="Google Shape;4863;p12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2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2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2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2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2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2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2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2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2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2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2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2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2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2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2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2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2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2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2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126"/>
          <p:cNvGrpSpPr/>
          <p:nvPr/>
        </p:nvGrpSpPr>
        <p:grpSpPr>
          <a:xfrm>
            <a:off x="7732065" y="4196920"/>
            <a:ext cx="212497" cy="175761"/>
            <a:chOff x="4943575" y="2516350"/>
            <a:chExt cx="98675" cy="81700"/>
          </a:xfrm>
        </p:grpSpPr>
        <p:sp>
          <p:nvSpPr>
            <p:cNvPr id="4884" name="Google Shape;4884;p12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2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2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2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2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2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2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2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2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2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2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2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2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2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2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2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2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2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2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2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2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2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2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2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2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2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2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2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2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2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2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2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2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2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2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2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2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2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2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2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2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2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2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2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2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2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2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2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2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2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2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2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2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2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2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2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2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2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2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2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2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2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2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2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2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2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2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2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2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2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2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2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2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2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2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2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2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2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126"/>
          <p:cNvGrpSpPr/>
          <p:nvPr/>
        </p:nvGrpSpPr>
        <p:grpSpPr>
          <a:xfrm>
            <a:off x="1990126" y="3423163"/>
            <a:ext cx="965351" cy="134611"/>
            <a:chOff x="4411970" y="2962952"/>
            <a:chExt cx="706544" cy="104212"/>
          </a:xfrm>
        </p:grpSpPr>
        <p:sp>
          <p:nvSpPr>
            <p:cNvPr id="4963" name="Google Shape;4963;p12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2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2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2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7" name="Google Shape;4967;p126"/>
          <p:cNvGrpSpPr/>
          <p:nvPr/>
        </p:nvGrpSpPr>
        <p:grpSpPr>
          <a:xfrm>
            <a:off x="1990126" y="3012077"/>
            <a:ext cx="960158" cy="289172"/>
            <a:chOff x="4411970" y="2726085"/>
            <a:chExt cx="643107" cy="193659"/>
          </a:xfrm>
        </p:grpSpPr>
        <p:sp>
          <p:nvSpPr>
            <p:cNvPr id="4968" name="Google Shape;4968;p12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2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2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126"/>
          <p:cNvGrpSpPr/>
          <p:nvPr/>
        </p:nvGrpSpPr>
        <p:grpSpPr>
          <a:xfrm>
            <a:off x="993018" y="3278187"/>
            <a:ext cx="833173" cy="259209"/>
            <a:chOff x="4411970" y="4340222"/>
            <a:chExt cx="779467" cy="242683"/>
          </a:xfrm>
        </p:grpSpPr>
        <p:sp>
          <p:nvSpPr>
            <p:cNvPr id="4972" name="Google Shape;4972;p12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2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2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126"/>
          <p:cNvGrpSpPr/>
          <p:nvPr/>
        </p:nvGrpSpPr>
        <p:grpSpPr>
          <a:xfrm>
            <a:off x="1990126" y="2673933"/>
            <a:ext cx="965160" cy="216230"/>
            <a:chOff x="4411970" y="2468674"/>
            <a:chExt cx="747317" cy="167425"/>
          </a:xfrm>
        </p:grpSpPr>
        <p:sp>
          <p:nvSpPr>
            <p:cNvPr id="4976" name="Google Shape;4976;p12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2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126"/>
          <p:cNvGrpSpPr/>
          <p:nvPr/>
        </p:nvGrpSpPr>
        <p:grpSpPr>
          <a:xfrm>
            <a:off x="988873" y="2578650"/>
            <a:ext cx="810451" cy="319148"/>
            <a:chOff x="4411970" y="3686602"/>
            <a:chExt cx="797845" cy="314215"/>
          </a:xfrm>
        </p:grpSpPr>
        <p:sp>
          <p:nvSpPr>
            <p:cNvPr id="4979" name="Google Shape;4979;p12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2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2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2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2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4" name="Google Shape;4984;p12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5" name="Google Shape;4985;p126"/>
          <p:cNvGrpSpPr/>
          <p:nvPr/>
        </p:nvGrpSpPr>
        <p:grpSpPr>
          <a:xfrm>
            <a:off x="988970" y="2333174"/>
            <a:ext cx="1970333" cy="208784"/>
            <a:chOff x="6336019" y="3733725"/>
            <a:chExt cx="2566206" cy="351310"/>
          </a:xfrm>
        </p:grpSpPr>
        <p:sp>
          <p:nvSpPr>
            <p:cNvPr id="4986" name="Google Shape;4986;p12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2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2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2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126"/>
          <p:cNvGrpSpPr/>
          <p:nvPr/>
        </p:nvGrpSpPr>
        <p:grpSpPr>
          <a:xfrm>
            <a:off x="1990126" y="3940729"/>
            <a:ext cx="946551" cy="153200"/>
            <a:chOff x="4404545" y="3301592"/>
            <a:chExt cx="782403" cy="129272"/>
          </a:xfrm>
        </p:grpSpPr>
        <p:sp>
          <p:nvSpPr>
            <p:cNvPr id="4991" name="Google Shape;4991;p12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2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126"/>
          <p:cNvGrpSpPr/>
          <p:nvPr/>
        </p:nvGrpSpPr>
        <p:grpSpPr>
          <a:xfrm>
            <a:off x="1990126" y="3679688"/>
            <a:ext cx="962257" cy="139127"/>
            <a:chOff x="4411970" y="3131459"/>
            <a:chExt cx="710520" cy="117397"/>
          </a:xfrm>
        </p:grpSpPr>
        <p:sp>
          <p:nvSpPr>
            <p:cNvPr id="4994" name="Google Shape;4994;p12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2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6" name="Google Shape;4996;p12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7" name="Google Shape;4997;p126"/>
          <p:cNvGrpSpPr/>
          <p:nvPr/>
        </p:nvGrpSpPr>
        <p:grpSpPr>
          <a:xfrm>
            <a:off x="990271" y="3614482"/>
            <a:ext cx="823838" cy="458988"/>
            <a:chOff x="4411970" y="1801825"/>
            <a:chExt cx="734586" cy="409262"/>
          </a:xfrm>
        </p:grpSpPr>
        <p:sp>
          <p:nvSpPr>
            <p:cNvPr id="4998" name="Google Shape;4998;p12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2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126"/>
          <p:cNvGrpSpPr/>
          <p:nvPr/>
        </p:nvGrpSpPr>
        <p:grpSpPr>
          <a:xfrm>
            <a:off x="990271" y="4162908"/>
            <a:ext cx="856348" cy="212039"/>
            <a:chOff x="4411970" y="2233974"/>
            <a:chExt cx="763574" cy="189068"/>
          </a:xfrm>
        </p:grpSpPr>
        <p:sp>
          <p:nvSpPr>
            <p:cNvPr id="5001" name="Google Shape;5001;p12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2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126"/>
          <p:cNvGrpSpPr/>
          <p:nvPr/>
        </p:nvGrpSpPr>
        <p:grpSpPr>
          <a:xfrm>
            <a:off x="3100467" y="2338244"/>
            <a:ext cx="511602" cy="511602"/>
            <a:chOff x="5681300" y="2527788"/>
            <a:chExt cx="805800" cy="805800"/>
          </a:xfrm>
        </p:grpSpPr>
        <p:sp>
          <p:nvSpPr>
            <p:cNvPr id="5004" name="Google Shape;5004;p12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2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126"/>
          <p:cNvGrpSpPr/>
          <p:nvPr/>
        </p:nvGrpSpPr>
        <p:grpSpPr>
          <a:xfrm>
            <a:off x="3097662" y="3104827"/>
            <a:ext cx="513021" cy="512935"/>
            <a:chOff x="4049800" y="640400"/>
            <a:chExt cx="858900" cy="858900"/>
          </a:xfrm>
        </p:grpSpPr>
        <p:sp>
          <p:nvSpPr>
            <p:cNvPr id="5007" name="Google Shape;5007;p12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2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126"/>
          <p:cNvGrpSpPr/>
          <p:nvPr/>
        </p:nvGrpSpPr>
        <p:grpSpPr>
          <a:xfrm>
            <a:off x="3014861" y="3756719"/>
            <a:ext cx="686489" cy="686585"/>
            <a:chOff x="5080188" y="927900"/>
            <a:chExt cx="961200" cy="961200"/>
          </a:xfrm>
        </p:grpSpPr>
        <p:sp>
          <p:nvSpPr>
            <p:cNvPr id="5010" name="Google Shape;5010;p12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2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2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2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2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2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2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2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126"/>
          <p:cNvGrpSpPr/>
          <p:nvPr/>
        </p:nvGrpSpPr>
        <p:grpSpPr>
          <a:xfrm>
            <a:off x="3798012" y="3849448"/>
            <a:ext cx="510373" cy="510937"/>
            <a:chOff x="7508249" y="1522825"/>
            <a:chExt cx="1326332" cy="1322987"/>
          </a:xfrm>
        </p:grpSpPr>
        <p:sp>
          <p:nvSpPr>
            <p:cNvPr id="5019" name="Google Shape;5019;p12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2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2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2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2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2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2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2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2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2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126"/>
          <p:cNvGrpSpPr/>
          <p:nvPr/>
        </p:nvGrpSpPr>
        <p:grpSpPr>
          <a:xfrm>
            <a:off x="4489605" y="3850853"/>
            <a:ext cx="492652" cy="503348"/>
            <a:chOff x="6039282" y="1042577"/>
            <a:chExt cx="734315" cy="731929"/>
          </a:xfrm>
        </p:grpSpPr>
        <p:sp>
          <p:nvSpPr>
            <p:cNvPr id="5030" name="Google Shape;5030;p12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2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2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2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2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2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2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2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2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2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2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2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2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2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2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2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2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2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2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2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2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126"/>
          <p:cNvGrpSpPr/>
          <p:nvPr/>
        </p:nvGrpSpPr>
        <p:grpSpPr>
          <a:xfrm>
            <a:off x="5130019" y="2346894"/>
            <a:ext cx="483304" cy="504902"/>
            <a:chOff x="1825800" y="1651625"/>
            <a:chExt cx="568125" cy="591775"/>
          </a:xfrm>
        </p:grpSpPr>
        <p:sp>
          <p:nvSpPr>
            <p:cNvPr id="5052" name="Google Shape;5052;p12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2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2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2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2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2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8" name="Google Shape;5058;p12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2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2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2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26"/>
          <p:cNvSpPr txBox="1">
            <a:spLocks noGrp="1"/>
          </p:cNvSpPr>
          <p:nvPr>
            <p:ph type="title" idx="4294967295"/>
          </p:nvPr>
        </p:nvSpPr>
        <p:spPr>
          <a:xfrm>
            <a:off x="1068100" y="749106"/>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5066"/>
        <p:cNvGrpSpPr/>
        <p:nvPr/>
      </p:nvGrpSpPr>
      <p:grpSpPr>
        <a:xfrm>
          <a:off x="0" y="0"/>
          <a:ext cx="0" cy="0"/>
          <a:chOff x="0" y="0"/>
          <a:chExt cx="0" cy="0"/>
        </a:xfrm>
      </p:grpSpPr>
      <p:grpSp>
        <p:nvGrpSpPr>
          <p:cNvPr id="5067" name="Google Shape;5067;p127"/>
          <p:cNvGrpSpPr/>
          <p:nvPr/>
        </p:nvGrpSpPr>
        <p:grpSpPr>
          <a:xfrm>
            <a:off x="745571" y="1168666"/>
            <a:ext cx="2492868" cy="1379876"/>
            <a:chOff x="2654821" y="2311071"/>
            <a:chExt cx="2279715" cy="1262120"/>
          </a:xfrm>
        </p:grpSpPr>
        <p:grpSp>
          <p:nvGrpSpPr>
            <p:cNvPr id="5068" name="Google Shape;5068;p127"/>
            <p:cNvGrpSpPr/>
            <p:nvPr/>
          </p:nvGrpSpPr>
          <p:grpSpPr>
            <a:xfrm>
              <a:off x="4034269" y="2840745"/>
              <a:ext cx="40212" cy="36437"/>
              <a:chOff x="4293400" y="2574725"/>
              <a:chExt cx="84425" cy="80100"/>
            </a:xfrm>
          </p:grpSpPr>
          <p:sp>
            <p:nvSpPr>
              <p:cNvPr id="5069" name="Google Shape;5069;p12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5070" name="Google Shape;5070;p12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127"/>
            <p:cNvGrpSpPr/>
            <p:nvPr/>
          </p:nvGrpSpPr>
          <p:grpSpPr>
            <a:xfrm>
              <a:off x="3894606" y="2334874"/>
              <a:ext cx="913198" cy="518984"/>
              <a:chOff x="4000175" y="1462675"/>
              <a:chExt cx="1917275" cy="1140875"/>
            </a:xfrm>
          </p:grpSpPr>
          <p:sp>
            <p:nvSpPr>
              <p:cNvPr id="5072" name="Google Shape;5072;p12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5073" name="Google Shape;5073;p127"/>
              <p:cNvGrpSpPr/>
              <p:nvPr/>
            </p:nvGrpSpPr>
            <p:grpSpPr>
              <a:xfrm>
                <a:off x="4000175" y="1462675"/>
                <a:ext cx="1917275" cy="1140875"/>
                <a:chOff x="4000175" y="1462675"/>
                <a:chExt cx="1917275" cy="1140875"/>
              </a:xfrm>
            </p:grpSpPr>
            <p:sp>
              <p:nvSpPr>
                <p:cNvPr id="5074" name="Google Shape;5074;p12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5075" name="Google Shape;5075;p12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2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2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2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079" name="Google Shape;5079;p12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0" name="Google Shape;5080;p127"/>
            <p:cNvGrpSpPr/>
            <p:nvPr/>
          </p:nvGrpSpPr>
          <p:grpSpPr>
            <a:xfrm>
              <a:off x="3875768" y="2846704"/>
              <a:ext cx="44796" cy="47366"/>
              <a:chOff x="3960625" y="2587825"/>
              <a:chExt cx="94050" cy="104125"/>
            </a:xfrm>
          </p:grpSpPr>
          <p:sp>
            <p:nvSpPr>
              <p:cNvPr id="5081" name="Google Shape;5081;p12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5082" name="Google Shape;5082;p12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127"/>
            <p:cNvGrpSpPr/>
            <p:nvPr/>
          </p:nvGrpSpPr>
          <p:grpSpPr>
            <a:xfrm>
              <a:off x="3782759" y="2807162"/>
              <a:ext cx="82686" cy="85487"/>
              <a:chOff x="3765350" y="2500900"/>
              <a:chExt cx="173600" cy="187925"/>
            </a:xfrm>
          </p:grpSpPr>
          <p:sp>
            <p:nvSpPr>
              <p:cNvPr id="5084" name="Google Shape;5084;p12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5085" name="Google Shape;5085;p12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2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2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2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2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127"/>
            <p:cNvGrpSpPr/>
            <p:nvPr/>
          </p:nvGrpSpPr>
          <p:grpSpPr>
            <a:xfrm>
              <a:off x="3775674" y="2798496"/>
              <a:ext cx="40545" cy="23564"/>
              <a:chOff x="3750475" y="2481850"/>
              <a:chExt cx="85125" cy="51800"/>
            </a:xfrm>
          </p:grpSpPr>
          <p:sp>
            <p:nvSpPr>
              <p:cNvPr id="5091" name="Google Shape;5091;p12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2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5093" name="Google Shape;5093;p127"/>
            <p:cNvGrpSpPr/>
            <p:nvPr/>
          </p:nvGrpSpPr>
          <p:grpSpPr>
            <a:xfrm>
              <a:off x="3716946" y="2776024"/>
              <a:ext cx="81971" cy="76912"/>
              <a:chOff x="3627175" y="2432450"/>
              <a:chExt cx="172100" cy="169075"/>
            </a:xfrm>
          </p:grpSpPr>
          <p:sp>
            <p:nvSpPr>
              <p:cNvPr id="5094" name="Google Shape;5094;p12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2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5096" name="Google Shape;5096;p12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5097" name="Google Shape;5097;p127"/>
            <p:cNvGrpSpPr/>
            <p:nvPr/>
          </p:nvGrpSpPr>
          <p:grpSpPr>
            <a:xfrm>
              <a:off x="3685682" y="2845624"/>
              <a:ext cx="29311" cy="45055"/>
              <a:chOff x="3561536" y="2585450"/>
              <a:chExt cx="61539" cy="99045"/>
            </a:xfrm>
          </p:grpSpPr>
          <p:sp>
            <p:nvSpPr>
              <p:cNvPr id="5098" name="Google Shape;5098;p12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2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5100" name="Google Shape;5100;p127"/>
            <p:cNvGrpSpPr/>
            <p:nvPr/>
          </p:nvGrpSpPr>
          <p:grpSpPr>
            <a:xfrm>
              <a:off x="3849905" y="2572252"/>
              <a:ext cx="74339" cy="119559"/>
              <a:chOff x="3906325" y="1984500"/>
              <a:chExt cx="156075" cy="262825"/>
            </a:xfrm>
          </p:grpSpPr>
          <p:sp>
            <p:nvSpPr>
              <p:cNvPr id="5101" name="Google Shape;5101;p12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5102" name="Google Shape;5102;p12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127"/>
            <p:cNvGrpSpPr/>
            <p:nvPr/>
          </p:nvGrpSpPr>
          <p:grpSpPr>
            <a:xfrm>
              <a:off x="2654821" y="2414345"/>
              <a:ext cx="667570" cy="558731"/>
              <a:chOff x="1397225" y="1637375"/>
              <a:chExt cx="1401575" cy="1228250"/>
            </a:xfrm>
          </p:grpSpPr>
          <p:sp>
            <p:nvSpPr>
              <p:cNvPr id="5104" name="Google Shape;5104;p12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5105" name="Google Shape;5105;p127"/>
              <p:cNvGrpSpPr/>
              <p:nvPr/>
            </p:nvGrpSpPr>
            <p:grpSpPr>
              <a:xfrm>
                <a:off x="1397225" y="1637375"/>
                <a:ext cx="1398775" cy="1228250"/>
                <a:chOff x="1397225" y="1637375"/>
                <a:chExt cx="1398775" cy="1228250"/>
              </a:xfrm>
            </p:grpSpPr>
            <p:sp>
              <p:nvSpPr>
                <p:cNvPr id="5106" name="Google Shape;5106;p12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2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8" name="Google Shape;5108;p127"/>
            <p:cNvGrpSpPr/>
            <p:nvPr/>
          </p:nvGrpSpPr>
          <p:grpSpPr>
            <a:xfrm>
              <a:off x="3230417" y="3103734"/>
              <a:ext cx="282982" cy="280332"/>
              <a:chOff x="2605700" y="3152850"/>
              <a:chExt cx="594125" cy="616250"/>
            </a:xfrm>
          </p:grpSpPr>
          <p:sp>
            <p:nvSpPr>
              <p:cNvPr id="5109" name="Google Shape;5109;p12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5110" name="Google Shape;5110;p12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111" name="Google Shape;5111;p127"/>
            <p:cNvGrpSpPr/>
            <p:nvPr/>
          </p:nvGrpSpPr>
          <p:grpSpPr>
            <a:xfrm>
              <a:off x="3265985" y="3226989"/>
              <a:ext cx="87151" cy="346202"/>
              <a:chOff x="2680375" y="3423800"/>
              <a:chExt cx="182975" cy="761050"/>
            </a:xfrm>
          </p:grpSpPr>
          <p:sp>
            <p:nvSpPr>
              <p:cNvPr id="5112" name="Google Shape;5112;p12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5113" name="Google Shape;5113;p12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127"/>
            <p:cNvGrpSpPr/>
            <p:nvPr/>
          </p:nvGrpSpPr>
          <p:grpSpPr>
            <a:xfrm>
              <a:off x="3855466" y="3289811"/>
              <a:ext cx="112514" cy="94210"/>
              <a:chOff x="3918000" y="3561900"/>
              <a:chExt cx="236225" cy="207100"/>
            </a:xfrm>
          </p:grpSpPr>
          <p:sp>
            <p:nvSpPr>
              <p:cNvPr id="5115" name="Google Shape;5115;p12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5116" name="Google Shape;5116;p12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7" name="Google Shape;5117;p12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2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2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120" name="Google Shape;5120;p127"/>
            <p:cNvGrpSpPr/>
            <p:nvPr/>
          </p:nvGrpSpPr>
          <p:grpSpPr>
            <a:xfrm>
              <a:off x="2905224" y="2311071"/>
              <a:ext cx="596721" cy="528992"/>
              <a:chOff x="1922950" y="1410350"/>
              <a:chExt cx="1252825" cy="1162875"/>
            </a:xfrm>
          </p:grpSpPr>
          <p:sp>
            <p:nvSpPr>
              <p:cNvPr id="5121" name="Google Shape;5121;p12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2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2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2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2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2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2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2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2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2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2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2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2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2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2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2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137" name="Google Shape;5137;p12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2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2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2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2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2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2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2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2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2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2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2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2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2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2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2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2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2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2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2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157" name="Google Shape;5157;p12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158" name="Google Shape;5158;p12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9" name="Google Shape;5159;p127"/>
            <p:cNvGrpSpPr/>
            <p:nvPr/>
          </p:nvGrpSpPr>
          <p:grpSpPr>
            <a:xfrm>
              <a:off x="3280929" y="3294542"/>
              <a:ext cx="109894" cy="272224"/>
              <a:chOff x="2711750" y="3572300"/>
              <a:chExt cx="230725" cy="598425"/>
            </a:xfrm>
          </p:grpSpPr>
          <p:sp>
            <p:nvSpPr>
              <p:cNvPr id="5160" name="Google Shape;5160;p12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2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2" name="Google Shape;5162;p12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3" name="Google Shape;5163;p127"/>
            <p:cNvGrpSpPr/>
            <p:nvPr/>
          </p:nvGrpSpPr>
          <p:grpSpPr>
            <a:xfrm>
              <a:off x="3790439" y="2408636"/>
              <a:ext cx="73017" cy="75684"/>
              <a:chOff x="3781475" y="1624825"/>
              <a:chExt cx="153300" cy="166375"/>
            </a:xfrm>
          </p:grpSpPr>
          <p:sp>
            <p:nvSpPr>
              <p:cNvPr id="5164" name="Google Shape;5164;p12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2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2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2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8" name="Google Shape;5168;p12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2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2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2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2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2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2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5" name="Google Shape;5175;p127"/>
            <p:cNvGrpSpPr/>
            <p:nvPr/>
          </p:nvGrpSpPr>
          <p:grpSpPr>
            <a:xfrm>
              <a:off x="4403342" y="3107749"/>
              <a:ext cx="316680" cy="101374"/>
              <a:chOff x="5068275" y="3161675"/>
              <a:chExt cx="664875" cy="222850"/>
            </a:xfrm>
          </p:grpSpPr>
          <p:sp>
            <p:nvSpPr>
              <p:cNvPr id="5176" name="Google Shape;5176;p12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2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2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2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0" name="Google Shape;5180;p12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2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2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2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2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2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2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2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2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2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2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2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2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2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2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2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2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2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2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2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2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2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2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2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2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2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2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2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2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9" name="Google Shape;5209;p127"/>
            <p:cNvGrpSpPr/>
            <p:nvPr/>
          </p:nvGrpSpPr>
          <p:grpSpPr>
            <a:xfrm>
              <a:off x="3697513" y="2707266"/>
              <a:ext cx="59549" cy="79733"/>
              <a:chOff x="3586375" y="2281300"/>
              <a:chExt cx="125025" cy="175275"/>
            </a:xfrm>
          </p:grpSpPr>
          <p:sp>
            <p:nvSpPr>
              <p:cNvPr id="5210" name="Google Shape;5210;p12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2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2" name="Google Shape;5212;p12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3" name="Google Shape;5213;p127"/>
            <p:cNvGrpSpPr/>
            <p:nvPr/>
          </p:nvGrpSpPr>
          <p:grpSpPr>
            <a:xfrm>
              <a:off x="4513224" y="3221724"/>
              <a:ext cx="274563" cy="280321"/>
              <a:chOff x="5298975" y="3412225"/>
              <a:chExt cx="576450" cy="616225"/>
            </a:xfrm>
          </p:grpSpPr>
          <p:sp>
            <p:nvSpPr>
              <p:cNvPr id="5214" name="Google Shape;5214;p12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15" name="Google Shape;5215;p12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127"/>
            <p:cNvGrpSpPr/>
            <p:nvPr/>
          </p:nvGrpSpPr>
          <p:grpSpPr>
            <a:xfrm>
              <a:off x="4824403" y="3421846"/>
              <a:ext cx="110132" cy="130647"/>
              <a:chOff x="5952300" y="3852150"/>
              <a:chExt cx="231225" cy="287200"/>
            </a:xfrm>
          </p:grpSpPr>
          <p:sp>
            <p:nvSpPr>
              <p:cNvPr id="5217" name="Google Shape;5217;p12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2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9" name="Google Shape;5219;p12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2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2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2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2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2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2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2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7" name="Google Shape;5227;p127"/>
            <p:cNvGrpSpPr/>
            <p:nvPr/>
          </p:nvGrpSpPr>
          <p:grpSpPr>
            <a:xfrm>
              <a:off x="4295710" y="3079670"/>
              <a:ext cx="14968" cy="27135"/>
              <a:chOff x="4842300" y="3099950"/>
              <a:chExt cx="31425" cy="59650"/>
            </a:xfrm>
          </p:grpSpPr>
          <p:sp>
            <p:nvSpPr>
              <p:cNvPr id="5228" name="Google Shape;5228;p12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2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2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2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2" name="Google Shape;5232;p12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2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2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2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2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2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2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2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0" name="Google Shape;5240;p127"/>
            <p:cNvGrpSpPr/>
            <p:nvPr/>
          </p:nvGrpSpPr>
          <p:grpSpPr>
            <a:xfrm>
              <a:off x="3831056" y="2816010"/>
              <a:ext cx="37378" cy="27612"/>
              <a:chOff x="3866750" y="2520350"/>
              <a:chExt cx="78475" cy="60700"/>
            </a:xfrm>
          </p:grpSpPr>
          <p:sp>
            <p:nvSpPr>
              <p:cNvPr id="5241" name="Google Shape;5241;p12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2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2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2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5" name="Google Shape;5245;p12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2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2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2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2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2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2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2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2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2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2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2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2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2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2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2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2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62" name="Google Shape;5262;p12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2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2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2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2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2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2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2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2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2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2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2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74" name="Google Shape;5274;p12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2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2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2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2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2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2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2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2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2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2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2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2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7" name="Google Shape;5287;p127"/>
            <p:cNvGrpSpPr/>
            <p:nvPr/>
          </p:nvGrpSpPr>
          <p:grpSpPr>
            <a:xfrm>
              <a:off x="3632736" y="3051591"/>
              <a:ext cx="63288" cy="45217"/>
              <a:chOff x="3450375" y="3038225"/>
              <a:chExt cx="132875" cy="99400"/>
            </a:xfrm>
          </p:grpSpPr>
          <p:sp>
            <p:nvSpPr>
              <p:cNvPr id="5288" name="Google Shape;5288;p12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2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0" name="Google Shape;5290;p12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2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2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2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2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2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2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2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2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99" name="Google Shape;5299;p12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2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2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2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2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2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2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2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2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2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309" name="Google Shape;5309;p12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2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2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2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2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2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315" name="Google Shape;5315;p12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2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2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2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2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2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2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2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2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2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127"/>
          <p:cNvGrpSpPr/>
          <p:nvPr/>
        </p:nvGrpSpPr>
        <p:grpSpPr>
          <a:xfrm>
            <a:off x="3508906" y="1213377"/>
            <a:ext cx="2078182" cy="1366558"/>
            <a:chOff x="235800" y="830650"/>
            <a:chExt cx="6978450" cy="4588844"/>
          </a:xfrm>
        </p:grpSpPr>
        <p:sp>
          <p:nvSpPr>
            <p:cNvPr id="5326" name="Google Shape;5326;p12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2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2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2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2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2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127"/>
          <p:cNvGrpSpPr/>
          <p:nvPr/>
        </p:nvGrpSpPr>
        <p:grpSpPr>
          <a:xfrm>
            <a:off x="742628" y="3064442"/>
            <a:ext cx="2622876" cy="1333540"/>
            <a:chOff x="238125" y="1038125"/>
            <a:chExt cx="7146800" cy="3633625"/>
          </a:xfrm>
        </p:grpSpPr>
        <p:sp>
          <p:nvSpPr>
            <p:cNvPr id="5333" name="Google Shape;5333;p12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2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2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2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2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2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2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2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2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2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2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2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2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2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2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2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2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2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2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2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2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2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2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2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2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2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2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2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2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2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2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2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2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2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2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2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2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2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2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2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2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2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2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2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2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2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2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2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2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2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2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2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2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2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2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2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2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2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2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2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2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2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2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2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2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2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2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2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2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2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2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2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2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2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2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2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2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2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2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2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2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2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2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2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2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2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2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2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2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2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2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2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2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2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2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2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2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2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2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2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2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2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2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2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2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2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2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2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2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2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2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2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2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2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2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2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2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2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2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2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2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2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2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2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2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2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2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2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2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2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2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2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2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2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2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2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2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2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2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2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2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2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2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2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2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2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2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2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2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2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2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2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2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2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2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2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2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2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2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2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2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2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2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2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2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2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2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2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2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2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2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2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2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2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2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2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2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2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2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2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2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2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2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2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2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2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2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2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2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2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2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2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2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2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2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2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2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2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2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2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2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2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2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2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2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2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2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2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2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2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2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2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2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2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2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2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2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2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2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2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2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2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2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2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2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2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2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2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2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2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2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2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2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2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2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2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2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2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2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2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2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2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2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2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2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2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2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2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2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2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2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2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2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2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2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2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2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2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2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2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2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2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2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2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2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2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2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2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2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2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2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2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2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2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2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2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2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2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2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2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2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2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2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2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2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2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2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2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2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2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2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2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2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2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2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2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2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2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2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2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2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2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2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2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2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2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2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2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2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2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2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2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2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2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2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2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2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2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2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2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2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2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2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2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2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2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2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2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2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2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2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2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2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2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2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2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2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2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2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2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2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2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2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2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2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2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2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2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2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2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2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2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2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2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2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2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2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2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2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2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2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2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2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2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2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2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2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2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2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2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2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2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2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2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2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2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2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2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2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2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2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2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2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2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2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2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2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2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2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2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2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2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2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2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2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2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2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2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2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2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2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2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2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2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2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2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2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2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2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2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2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2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2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2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2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2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2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2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2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2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2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2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2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2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2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2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2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2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2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2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2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2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2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2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2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2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2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2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2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2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2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2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2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2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2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2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2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2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2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2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2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2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2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2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2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2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2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2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2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2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2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2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2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2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2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2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2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2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2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2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2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2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2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2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2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2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2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2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2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2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2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2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2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2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2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2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2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2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2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2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2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2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2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2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2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2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2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2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2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2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2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2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2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2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2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2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2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2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2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2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2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2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2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2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2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2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2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2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2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2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2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2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2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2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2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2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2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2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2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2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2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2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2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2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2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2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2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2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2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2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2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2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2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2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2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2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2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2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2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2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2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2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2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2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2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2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2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2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2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2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2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2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2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2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2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2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2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2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2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2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2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2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2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2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2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2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2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2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2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2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2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2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2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2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2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2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2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2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2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2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2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2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2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2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2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2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2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2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2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2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2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2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2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2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2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2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2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2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2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2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2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2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2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2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2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2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2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2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2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2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2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2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2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2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2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2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2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2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2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2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2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2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2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2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2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2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2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2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2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2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2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2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2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2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2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2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2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2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2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2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2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2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2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2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2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2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2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2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2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2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2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2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2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2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2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2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2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2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2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2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2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2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2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2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2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2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2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2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2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2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2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2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2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2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2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2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2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2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2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2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2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2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2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2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2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2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2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2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2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2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2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2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2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2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2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2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2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2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2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2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2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2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2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2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2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2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2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2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2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2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2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2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2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2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2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2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2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2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2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2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2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2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2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2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2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2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2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2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2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2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2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2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2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2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2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2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2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2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2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2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2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2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2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2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2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2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2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2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2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2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2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2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2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2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2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2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2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2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2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2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2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2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2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2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2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2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2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2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2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2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2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2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2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2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2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2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2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2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2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2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2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2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2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2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2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2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2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2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2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2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2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2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2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2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2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2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2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2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2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2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2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2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2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2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2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2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2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2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2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2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2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2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2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2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2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2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2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2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2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2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2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2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2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2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2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2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2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2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2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2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2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2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2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2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2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2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2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2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2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2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2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2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2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2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2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2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2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2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2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2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2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2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2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2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2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2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2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2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2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2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2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2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2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2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2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2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2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2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2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2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2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2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2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2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2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2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2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2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2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2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2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2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2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2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2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2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2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2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2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2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2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2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2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2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2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2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2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2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2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2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2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2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2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2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2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2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2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2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2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2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2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2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2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2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2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2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2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2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2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2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2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2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2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2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2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2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2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2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2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2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2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2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2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2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2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2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2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2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2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2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2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2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2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2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2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2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2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2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2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2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2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2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2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2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2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2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2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2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2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2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2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2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2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2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2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2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2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2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2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2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2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2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2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2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2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2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2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2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2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2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2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2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2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2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2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2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2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2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2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2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2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2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2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2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2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2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2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2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2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2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2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2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2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2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2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2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2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2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2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2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2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2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2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2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2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2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2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2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2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2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2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2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2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2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2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2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2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2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2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2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2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2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2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2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2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2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2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2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2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2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2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2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2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2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2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2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2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2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2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2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2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2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2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2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2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2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2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2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2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2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2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2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2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2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2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2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2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2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2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2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2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2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2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2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2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2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2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2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2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2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2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2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2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2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2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2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2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2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2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2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2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2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2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2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2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2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2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2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2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2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2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2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2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2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2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2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2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2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2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2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2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2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2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2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2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2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2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2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2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2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2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2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2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2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2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2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2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2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2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2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2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2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2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2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2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2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2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2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2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2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2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2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2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2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2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2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2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2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2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2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2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2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2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2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2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2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2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2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2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2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2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2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2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2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2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2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2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2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2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2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2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2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2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2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2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2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2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2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2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2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2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2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2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2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2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2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2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2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2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2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2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2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2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2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2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2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2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2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2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2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2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2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2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2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2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2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2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2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2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2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2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2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2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2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2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2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2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2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2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2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2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2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2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2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2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2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2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2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2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2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2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2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2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2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2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2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2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2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2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2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2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2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2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2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2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2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2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2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2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2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2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2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2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2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2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2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2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2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2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2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2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2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2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2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2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2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2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2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2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2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2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2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2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2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2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2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2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2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2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2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2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2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2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2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2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2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2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2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2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2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2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2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2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2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2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2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2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2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2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2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2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2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2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2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2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2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2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2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2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2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2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2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2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2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2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2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2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2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2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2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2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2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2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2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2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2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2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2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2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2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2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2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2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2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2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2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2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2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2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2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2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2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2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2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2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2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2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2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2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2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2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2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2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2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2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2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2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2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2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2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2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2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2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2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2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2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2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2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2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2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2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2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2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2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2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2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2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2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2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2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2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2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2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2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2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2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2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2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2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2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2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2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2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2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2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2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2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2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2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2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2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2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2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2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2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2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2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2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2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2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2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2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2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2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2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2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2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2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2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2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2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2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2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2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2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2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2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2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2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2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2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2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2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2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2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2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2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2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2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2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2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2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2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2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2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2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2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2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2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2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2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2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2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2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2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2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2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2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2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2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2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2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2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2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2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2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2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2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2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2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2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2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2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2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2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2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2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2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2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2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2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2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2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2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2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2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2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2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2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2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2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2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2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2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2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2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2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2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2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2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2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2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2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2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2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2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2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2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2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2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2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2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2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2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2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2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2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2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2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2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2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2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2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2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2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2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2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2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2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2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2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2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2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2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2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2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2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2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2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2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2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2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2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2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2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2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2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2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2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2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2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2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2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2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2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2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2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2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2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2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2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2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127"/>
          <p:cNvGrpSpPr/>
          <p:nvPr/>
        </p:nvGrpSpPr>
        <p:grpSpPr>
          <a:xfrm>
            <a:off x="5857556" y="1206552"/>
            <a:ext cx="2590840" cy="1380235"/>
            <a:chOff x="233350" y="949250"/>
            <a:chExt cx="7137300" cy="3802300"/>
          </a:xfrm>
        </p:grpSpPr>
        <p:sp>
          <p:nvSpPr>
            <p:cNvPr id="6906" name="Google Shape;6906;p12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2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2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2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2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2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2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2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2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2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2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2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2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2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2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2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2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2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2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2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2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2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2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2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2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2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2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2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2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2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2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2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2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2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2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2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2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2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2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2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2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2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2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2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2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2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2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2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2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2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2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127"/>
          <p:cNvGrpSpPr/>
          <p:nvPr/>
        </p:nvGrpSpPr>
        <p:grpSpPr>
          <a:xfrm>
            <a:off x="7671985" y="3251325"/>
            <a:ext cx="104231" cy="320340"/>
            <a:chOff x="7564426" y="3224343"/>
            <a:chExt cx="119985" cy="368801"/>
          </a:xfrm>
        </p:grpSpPr>
        <p:sp>
          <p:nvSpPr>
            <p:cNvPr id="6958" name="Google Shape;6958;p12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2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127"/>
          <p:cNvGrpSpPr/>
          <p:nvPr/>
        </p:nvGrpSpPr>
        <p:grpSpPr>
          <a:xfrm>
            <a:off x="7371473" y="3245427"/>
            <a:ext cx="189489" cy="332132"/>
            <a:chOff x="8370831" y="3202002"/>
            <a:chExt cx="218129" cy="382376"/>
          </a:xfrm>
        </p:grpSpPr>
        <p:sp>
          <p:nvSpPr>
            <p:cNvPr id="6961" name="Google Shape;6961;p12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2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127"/>
          <p:cNvGrpSpPr/>
          <p:nvPr/>
        </p:nvGrpSpPr>
        <p:grpSpPr>
          <a:xfrm>
            <a:off x="8094863" y="3656559"/>
            <a:ext cx="309429" cy="267000"/>
            <a:chOff x="6742064" y="3750480"/>
            <a:chExt cx="399315" cy="344560"/>
          </a:xfrm>
        </p:grpSpPr>
        <p:sp>
          <p:nvSpPr>
            <p:cNvPr id="6964" name="Google Shape;6964;p12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2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127"/>
          <p:cNvGrpSpPr/>
          <p:nvPr/>
        </p:nvGrpSpPr>
        <p:grpSpPr>
          <a:xfrm>
            <a:off x="7633882" y="4007606"/>
            <a:ext cx="180437" cy="281608"/>
            <a:chOff x="7248525" y="3739696"/>
            <a:chExt cx="230531" cy="359790"/>
          </a:xfrm>
        </p:grpSpPr>
        <p:sp>
          <p:nvSpPr>
            <p:cNvPr id="6967" name="Google Shape;6967;p12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2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127"/>
          <p:cNvGrpSpPr/>
          <p:nvPr/>
        </p:nvGrpSpPr>
        <p:grpSpPr>
          <a:xfrm>
            <a:off x="7879801" y="3650830"/>
            <a:ext cx="162896" cy="278710"/>
            <a:chOff x="7601242" y="3729267"/>
            <a:chExt cx="222566" cy="380803"/>
          </a:xfrm>
        </p:grpSpPr>
        <p:sp>
          <p:nvSpPr>
            <p:cNvPr id="6970" name="Google Shape;6970;p12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2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2" name="Google Shape;6972;p12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3" name="Google Shape;6973;p127"/>
          <p:cNvGrpSpPr/>
          <p:nvPr/>
        </p:nvGrpSpPr>
        <p:grpSpPr>
          <a:xfrm>
            <a:off x="7369446" y="3651971"/>
            <a:ext cx="193543" cy="275990"/>
            <a:chOff x="8304647" y="3738687"/>
            <a:chExt cx="225076" cy="320956"/>
          </a:xfrm>
        </p:grpSpPr>
        <p:sp>
          <p:nvSpPr>
            <p:cNvPr id="6974" name="Google Shape;6974;p12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2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2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127"/>
          <p:cNvGrpSpPr/>
          <p:nvPr/>
        </p:nvGrpSpPr>
        <p:grpSpPr>
          <a:xfrm>
            <a:off x="7641939" y="3651971"/>
            <a:ext cx="178492" cy="275990"/>
            <a:chOff x="8615101" y="3738687"/>
            <a:chExt cx="207573" cy="320956"/>
          </a:xfrm>
        </p:grpSpPr>
        <p:sp>
          <p:nvSpPr>
            <p:cNvPr id="6978" name="Google Shape;6978;p12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2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2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1" name="Google Shape;6981;p12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2" name="Google Shape;6982;p127"/>
          <p:cNvGrpSpPr/>
          <p:nvPr/>
        </p:nvGrpSpPr>
        <p:grpSpPr>
          <a:xfrm>
            <a:off x="6036644" y="3773459"/>
            <a:ext cx="557670" cy="511283"/>
            <a:chOff x="6015419" y="3716859"/>
            <a:chExt cx="557671" cy="511283"/>
          </a:xfrm>
        </p:grpSpPr>
        <p:sp>
          <p:nvSpPr>
            <p:cNvPr id="6983" name="Google Shape;6983;p12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4" name="Google Shape;6984;p127"/>
            <p:cNvGrpSpPr/>
            <p:nvPr/>
          </p:nvGrpSpPr>
          <p:grpSpPr>
            <a:xfrm>
              <a:off x="6036094" y="3716980"/>
              <a:ext cx="529860" cy="510468"/>
              <a:chOff x="6036094" y="3716980"/>
              <a:chExt cx="529860" cy="510468"/>
            </a:xfrm>
          </p:grpSpPr>
          <p:sp>
            <p:nvSpPr>
              <p:cNvPr id="6985" name="Google Shape;6985;p12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2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2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2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2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2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2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2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2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2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5" name="Google Shape;6995;p127"/>
          <p:cNvGrpSpPr/>
          <p:nvPr/>
        </p:nvGrpSpPr>
        <p:grpSpPr>
          <a:xfrm>
            <a:off x="6665529" y="3130228"/>
            <a:ext cx="576302" cy="511871"/>
            <a:chOff x="6644304" y="3073628"/>
            <a:chExt cx="576302" cy="511871"/>
          </a:xfrm>
        </p:grpSpPr>
        <p:sp>
          <p:nvSpPr>
            <p:cNvPr id="6996" name="Google Shape;6996;p12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7" name="Google Shape;6997;p127"/>
            <p:cNvGrpSpPr/>
            <p:nvPr/>
          </p:nvGrpSpPr>
          <p:grpSpPr>
            <a:xfrm>
              <a:off x="6712169" y="3085440"/>
              <a:ext cx="481622" cy="494913"/>
              <a:chOff x="6712169" y="3085440"/>
              <a:chExt cx="481622" cy="494913"/>
            </a:xfrm>
          </p:grpSpPr>
          <p:sp>
            <p:nvSpPr>
              <p:cNvPr id="6998" name="Google Shape;6998;p12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2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2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2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2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3" name="Google Shape;7003;p12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2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2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6" name="Google Shape;7006;p12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7" name="Google Shape;7007;p127"/>
          <p:cNvGrpSpPr/>
          <p:nvPr/>
        </p:nvGrpSpPr>
        <p:grpSpPr>
          <a:xfrm>
            <a:off x="6673379" y="3773223"/>
            <a:ext cx="560631" cy="511352"/>
            <a:chOff x="6652154" y="3716623"/>
            <a:chExt cx="560631" cy="511352"/>
          </a:xfrm>
        </p:grpSpPr>
        <p:sp>
          <p:nvSpPr>
            <p:cNvPr id="7008" name="Google Shape;7008;p12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9" name="Google Shape;7009;p127"/>
            <p:cNvGrpSpPr/>
            <p:nvPr/>
          </p:nvGrpSpPr>
          <p:grpSpPr>
            <a:xfrm>
              <a:off x="6669657" y="3716715"/>
              <a:ext cx="466779" cy="464290"/>
              <a:chOff x="6669657" y="3716715"/>
              <a:chExt cx="466779" cy="464290"/>
            </a:xfrm>
          </p:grpSpPr>
          <p:sp>
            <p:nvSpPr>
              <p:cNvPr id="7010" name="Google Shape;7010;p12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2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2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2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2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2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2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2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2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2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2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2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2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3" name="Google Shape;7023;p127"/>
          <p:cNvGrpSpPr/>
          <p:nvPr/>
        </p:nvGrpSpPr>
        <p:grpSpPr>
          <a:xfrm>
            <a:off x="7867470" y="4054631"/>
            <a:ext cx="187557" cy="187557"/>
            <a:chOff x="8565775" y="671075"/>
            <a:chExt cx="441000" cy="441000"/>
          </a:xfrm>
        </p:grpSpPr>
        <p:sp>
          <p:nvSpPr>
            <p:cNvPr id="7024" name="Google Shape;7024;p12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2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6" name="Google Shape;7026;p12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2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8" name="Google Shape;7028;p127"/>
          <p:cNvGrpSpPr/>
          <p:nvPr/>
        </p:nvGrpSpPr>
        <p:grpSpPr>
          <a:xfrm>
            <a:off x="6021325" y="3132850"/>
            <a:ext cx="587871" cy="512373"/>
            <a:chOff x="6000100" y="3076250"/>
            <a:chExt cx="587871" cy="512373"/>
          </a:xfrm>
        </p:grpSpPr>
        <p:sp>
          <p:nvSpPr>
            <p:cNvPr id="7029" name="Google Shape;7029;p12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0" name="Google Shape;7030;p127"/>
            <p:cNvGrpSpPr/>
            <p:nvPr/>
          </p:nvGrpSpPr>
          <p:grpSpPr>
            <a:xfrm>
              <a:off x="6031360" y="3076713"/>
              <a:ext cx="539107" cy="480965"/>
              <a:chOff x="6031360" y="3076713"/>
              <a:chExt cx="539107" cy="480965"/>
            </a:xfrm>
          </p:grpSpPr>
          <p:sp>
            <p:nvSpPr>
              <p:cNvPr id="7031" name="Google Shape;7031;p12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2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2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2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2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2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2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8" name="Google Shape;7038;p127"/>
          <p:cNvGrpSpPr/>
          <p:nvPr/>
        </p:nvGrpSpPr>
        <p:grpSpPr>
          <a:xfrm>
            <a:off x="3597785" y="3065882"/>
            <a:ext cx="2241344" cy="1330656"/>
            <a:chOff x="3597785" y="3065882"/>
            <a:chExt cx="2241344" cy="1330656"/>
          </a:xfrm>
        </p:grpSpPr>
        <p:grpSp>
          <p:nvGrpSpPr>
            <p:cNvPr id="7039" name="Google Shape;7039;p127"/>
            <p:cNvGrpSpPr/>
            <p:nvPr/>
          </p:nvGrpSpPr>
          <p:grpSpPr>
            <a:xfrm>
              <a:off x="5296908" y="3937355"/>
              <a:ext cx="143198" cy="32380"/>
              <a:chOff x="5296908" y="3937355"/>
              <a:chExt cx="143198" cy="32380"/>
            </a:xfrm>
          </p:grpSpPr>
          <p:sp>
            <p:nvSpPr>
              <p:cNvPr id="7040" name="Google Shape;7040;p12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1" name="Google Shape;7041;p127"/>
              <p:cNvGrpSpPr/>
              <p:nvPr/>
            </p:nvGrpSpPr>
            <p:grpSpPr>
              <a:xfrm>
                <a:off x="5402331" y="3937355"/>
                <a:ext cx="37776" cy="32380"/>
                <a:chOff x="5402331" y="3937355"/>
                <a:chExt cx="37776" cy="32380"/>
              </a:xfrm>
            </p:grpSpPr>
            <p:sp>
              <p:nvSpPr>
                <p:cNvPr id="7042" name="Google Shape;7042;p12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2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127"/>
              <p:cNvGrpSpPr/>
              <p:nvPr/>
            </p:nvGrpSpPr>
            <p:grpSpPr>
              <a:xfrm>
                <a:off x="5296908" y="3937355"/>
                <a:ext cx="37783" cy="32380"/>
                <a:chOff x="5296908" y="3937355"/>
                <a:chExt cx="37783" cy="32380"/>
              </a:xfrm>
            </p:grpSpPr>
            <p:sp>
              <p:nvSpPr>
                <p:cNvPr id="7045" name="Google Shape;7045;p12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2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7" name="Google Shape;7047;p127"/>
            <p:cNvGrpSpPr/>
            <p:nvPr/>
          </p:nvGrpSpPr>
          <p:grpSpPr>
            <a:xfrm>
              <a:off x="4724163" y="3119631"/>
              <a:ext cx="120838" cy="84218"/>
              <a:chOff x="4724163" y="3119631"/>
              <a:chExt cx="120838" cy="84218"/>
            </a:xfrm>
          </p:grpSpPr>
          <p:grpSp>
            <p:nvGrpSpPr>
              <p:cNvPr id="7048" name="Google Shape;7048;p127"/>
              <p:cNvGrpSpPr/>
              <p:nvPr/>
            </p:nvGrpSpPr>
            <p:grpSpPr>
              <a:xfrm>
                <a:off x="4746712" y="3132773"/>
                <a:ext cx="86869" cy="56424"/>
                <a:chOff x="4746712" y="3132773"/>
                <a:chExt cx="86869" cy="56424"/>
              </a:xfrm>
            </p:grpSpPr>
            <p:sp>
              <p:nvSpPr>
                <p:cNvPr id="7049" name="Google Shape;7049;p12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2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127"/>
              <p:cNvGrpSpPr/>
              <p:nvPr/>
            </p:nvGrpSpPr>
            <p:grpSpPr>
              <a:xfrm>
                <a:off x="4773634" y="3143336"/>
                <a:ext cx="37776" cy="32451"/>
                <a:chOff x="4773634" y="3143336"/>
                <a:chExt cx="37776" cy="32451"/>
              </a:xfrm>
            </p:grpSpPr>
            <p:sp>
              <p:nvSpPr>
                <p:cNvPr id="7052" name="Google Shape;7052;p12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2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127"/>
              <p:cNvGrpSpPr/>
              <p:nvPr/>
            </p:nvGrpSpPr>
            <p:grpSpPr>
              <a:xfrm>
                <a:off x="4724163" y="3131248"/>
                <a:ext cx="37776" cy="32459"/>
                <a:chOff x="4724163" y="3131248"/>
                <a:chExt cx="37776" cy="32459"/>
              </a:xfrm>
            </p:grpSpPr>
            <p:sp>
              <p:nvSpPr>
                <p:cNvPr id="7055" name="Google Shape;7055;p12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2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127"/>
              <p:cNvGrpSpPr/>
              <p:nvPr/>
            </p:nvGrpSpPr>
            <p:grpSpPr>
              <a:xfrm>
                <a:off x="4755081" y="3176054"/>
                <a:ext cx="32357" cy="27795"/>
                <a:chOff x="4755081" y="3176054"/>
                <a:chExt cx="32357" cy="27795"/>
              </a:xfrm>
            </p:grpSpPr>
            <p:sp>
              <p:nvSpPr>
                <p:cNvPr id="7058" name="Google Shape;7058;p12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2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127"/>
              <p:cNvGrpSpPr/>
              <p:nvPr/>
            </p:nvGrpSpPr>
            <p:grpSpPr>
              <a:xfrm>
                <a:off x="4812550" y="3119631"/>
                <a:ext cx="32451" cy="27803"/>
                <a:chOff x="4812550" y="3119631"/>
                <a:chExt cx="32451" cy="27803"/>
              </a:xfrm>
            </p:grpSpPr>
            <p:sp>
              <p:nvSpPr>
                <p:cNvPr id="7061" name="Google Shape;7061;p12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2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3" name="Google Shape;7063;p127"/>
            <p:cNvGrpSpPr/>
            <p:nvPr/>
          </p:nvGrpSpPr>
          <p:grpSpPr>
            <a:xfrm>
              <a:off x="5382826" y="4027197"/>
              <a:ext cx="268967" cy="250422"/>
              <a:chOff x="5382826" y="4027197"/>
              <a:chExt cx="268967" cy="250422"/>
            </a:xfrm>
          </p:grpSpPr>
          <p:grpSp>
            <p:nvGrpSpPr>
              <p:cNvPr id="7064" name="Google Shape;7064;p127"/>
              <p:cNvGrpSpPr/>
              <p:nvPr/>
            </p:nvGrpSpPr>
            <p:grpSpPr>
              <a:xfrm>
                <a:off x="5405280" y="4042510"/>
                <a:ext cx="237570" cy="218647"/>
                <a:chOff x="5405280" y="4042510"/>
                <a:chExt cx="237570" cy="218647"/>
              </a:xfrm>
            </p:grpSpPr>
            <p:sp>
              <p:nvSpPr>
                <p:cNvPr id="7065" name="Google Shape;7065;p12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2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2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2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2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2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127"/>
              <p:cNvGrpSpPr/>
              <p:nvPr/>
            </p:nvGrpSpPr>
            <p:grpSpPr>
              <a:xfrm>
                <a:off x="5382826" y="4125549"/>
                <a:ext cx="37776" cy="32380"/>
                <a:chOff x="5382826" y="4125549"/>
                <a:chExt cx="37776" cy="32380"/>
              </a:xfrm>
            </p:grpSpPr>
            <p:sp>
              <p:nvSpPr>
                <p:cNvPr id="7072" name="Google Shape;7072;p12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2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127"/>
              <p:cNvGrpSpPr/>
              <p:nvPr/>
            </p:nvGrpSpPr>
            <p:grpSpPr>
              <a:xfrm>
                <a:off x="5475680" y="4195587"/>
                <a:ext cx="37783" cy="32364"/>
                <a:chOff x="5475680" y="4195587"/>
                <a:chExt cx="37783" cy="32364"/>
              </a:xfrm>
            </p:grpSpPr>
            <p:sp>
              <p:nvSpPr>
                <p:cNvPr id="7075" name="Google Shape;7075;p12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2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127"/>
              <p:cNvGrpSpPr/>
              <p:nvPr/>
            </p:nvGrpSpPr>
            <p:grpSpPr>
              <a:xfrm>
                <a:off x="5532575" y="4027197"/>
                <a:ext cx="33308" cy="32262"/>
                <a:chOff x="5532575" y="4027197"/>
                <a:chExt cx="33308" cy="32262"/>
              </a:xfrm>
            </p:grpSpPr>
            <p:sp>
              <p:nvSpPr>
                <p:cNvPr id="7078" name="Google Shape;7078;p12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2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127"/>
              <p:cNvGrpSpPr/>
              <p:nvPr/>
            </p:nvGrpSpPr>
            <p:grpSpPr>
              <a:xfrm>
                <a:off x="5590706" y="4245348"/>
                <a:ext cx="33497" cy="32270"/>
                <a:chOff x="5590706" y="4245348"/>
                <a:chExt cx="33497" cy="32270"/>
              </a:xfrm>
            </p:grpSpPr>
            <p:sp>
              <p:nvSpPr>
                <p:cNvPr id="7081" name="Google Shape;7081;p12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2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127"/>
              <p:cNvGrpSpPr/>
              <p:nvPr/>
            </p:nvGrpSpPr>
            <p:grpSpPr>
              <a:xfrm>
                <a:off x="5618681" y="4109677"/>
                <a:ext cx="33112" cy="32357"/>
                <a:chOff x="5618681" y="4109677"/>
                <a:chExt cx="33112" cy="32357"/>
              </a:xfrm>
            </p:grpSpPr>
            <p:sp>
              <p:nvSpPr>
                <p:cNvPr id="7084" name="Google Shape;7084;p12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2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127"/>
              <p:cNvGrpSpPr/>
              <p:nvPr/>
            </p:nvGrpSpPr>
            <p:grpSpPr>
              <a:xfrm>
                <a:off x="5479298" y="4128262"/>
                <a:ext cx="31405" cy="26906"/>
                <a:chOff x="5479298" y="4128262"/>
                <a:chExt cx="31405" cy="26906"/>
              </a:xfrm>
            </p:grpSpPr>
            <p:sp>
              <p:nvSpPr>
                <p:cNvPr id="7087" name="Google Shape;7087;p12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2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127"/>
              <p:cNvGrpSpPr/>
              <p:nvPr/>
            </p:nvGrpSpPr>
            <p:grpSpPr>
              <a:xfrm>
                <a:off x="5582903" y="4180116"/>
                <a:ext cx="31499" cy="26898"/>
                <a:chOff x="5582903" y="4180116"/>
                <a:chExt cx="31499" cy="26898"/>
              </a:xfrm>
            </p:grpSpPr>
            <p:sp>
              <p:nvSpPr>
                <p:cNvPr id="7090" name="Google Shape;7090;p12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2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2" name="Google Shape;7092;p127"/>
            <p:cNvGrpSpPr/>
            <p:nvPr/>
          </p:nvGrpSpPr>
          <p:grpSpPr>
            <a:xfrm>
              <a:off x="3977681" y="3230323"/>
              <a:ext cx="94584" cy="84085"/>
              <a:chOff x="3977681" y="3230323"/>
              <a:chExt cx="94584" cy="84085"/>
            </a:xfrm>
          </p:grpSpPr>
          <p:grpSp>
            <p:nvGrpSpPr>
              <p:cNvPr id="7093" name="Google Shape;7093;p127"/>
              <p:cNvGrpSpPr/>
              <p:nvPr/>
            </p:nvGrpSpPr>
            <p:grpSpPr>
              <a:xfrm>
                <a:off x="4000135" y="3243041"/>
                <a:ext cx="59570" cy="57186"/>
                <a:chOff x="4000135" y="3243041"/>
                <a:chExt cx="59570" cy="57186"/>
              </a:xfrm>
            </p:grpSpPr>
            <p:sp>
              <p:nvSpPr>
                <p:cNvPr id="7094" name="Google Shape;7094;p12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2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2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127"/>
              <p:cNvGrpSpPr/>
              <p:nvPr/>
            </p:nvGrpSpPr>
            <p:grpSpPr>
              <a:xfrm>
                <a:off x="3977681" y="3245872"/>
                <a:ext cx="37783" cy="32380"/>
                <a:chOff x="3977681" y="3245872"/>
                <a:chExt cx="37783" cy="32380"/>
              </a:xfrm>
            </p:grpSpPr>
            <p:sp>
              <p:nvSpPr>
                <p:cNvPr id="7098" name="Google Shape;7098;p12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2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127"/>
              <p:cNvGrpSpPr/>
              <p:nvPr/>
            </p:nvGrpSpPr>
            <p:grpSpPr>
              <a:xfrm>
                <a:off x="4040860" y="3262672"/>
                <a:ext cx="31405" cy="27001"/>
                <a:chOff x="4040860" y="3262672"/>
                <a:chExt cx="31405" cy="27001"/>
              </a:xfrm>
            </p:grpSpPr>
            <p:sp>
              <p:nvSpPr>
                <p:cNvPr id="7101" name="Google Shape;7101;p12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2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127"/>
              <p:cNvGrpSpPr/>
              <p:nvPr/>
            </p:nvGrpSpPr>
            <p:grpSpPr>
              <a:xfrm>
                <a:off x="4021072" y="3230323"/>
                <a:ext cx="31397" cy="26906"/>
                <a:chOff x="4021072" y="3230323"/>
                <a:chExt cx="31397" cy="26906"/>
              </a:xfrm>
            </p:grpSpPr>
            <p:sp>
              <p:nvSpPr>
                <p:cNvPr id="7104" name="Google Shape;7104;p12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2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127"/>
              <p:cNvGrpSpPr/>
              <p:nvPr/>
            </p:nvGrpSpPr>
            <p:grpSpPr>
              <a:xfrm>
                <a:off x="4001472" y="3287462"/>
                <a:ext cx="31499" cy="26945"/>
                <a:chOff x="4001472" y="3287462"/>
                <a:chExt cx="31499" cy="26945"/>
              </a:xfrm>
            </p:grpSpPr>
            <p:sp>
              <p:nvSpPr>
                <p:cNvPr id="7107" name="Google Shape;7107;p12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2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9" name="Google Shape;7109;p127"/>
            <p:cNvGrpSpPr/>
            <p:nvPr/>
          </p:nvGrpSpPr>
          <p:grpSpPr>
            <a:xfrm>
              <a:off x="4084715" y="3258865"/>
              <a:ext cx="184961" cy="137268"/>
              <a:chOff x="4084715" y="3258865"/>
              <a:chExt cx="184961" cy="137268"/>
            </a:xfrm>
          </p:grpSpPr>
          <p:grpSp>
            <p:nvGrpSpPr>
              <p:cNvPr id="7110" name="Google Shape;7110;p127"/>
              <p:cNvGrpSpPr/>
              <p:nvPr/>
            </p:nvGrpSpPr>
            <p:grpSpPr>
              <a:xfrm>
                <a:off x="4107453" y="3271583"/>
                <a:ext cx="153470" cy="110275"/>
                <a:chOff x="4107453" y="3271583"/>
                <a:chExt cx="153470" cy="110275"/>
              </a:xfrm>
            </p:grpSpPr>
            <p:sp>
              <p:nvSpPr>
                <p:cNvPr id="7111" name="Google Shape;7111;p12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2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2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2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127"/>
              <p:cNvGrpSpPr/>
              <p:nvPr/>
            </p:nvGrpSpPr>
            <p:grpSpPr>
              <a:xfrm>
                <a:off x="4136947" y="3258865"/>
                <a:ext cx="31499" cy="27001"/>
                <a:chOff x="4136947" y="3258865"/>
                <a:chExt cx="31499" cy="27001"/>
              </a:xfrm>
            </p:grpSpPr>
            <p:sp>
              <p:nvSpPr>
                <p:cNvPr id="7116" name="Google Shape;7116;p12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2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127"/>
              <p:cNvGrpSpPr/>
              <p:nvPr/>
            </p:nvGrpSpPr>
            <p:grpSpPr>
              <a:xfrm>
                <a:off x="4084715" y="3266478"/>
                <a:ext cx="31468" cy="26898"/>
                <a:chOff x="4084715" y="3266478"/>
                <a:chExt cx="31468" cy="26898"/>
              </a:xfrm>
            </p:grpSpPr>
            <p:sp>
              <p:nvSpPr>
                <p:cNvPr id="7119" name="Google Shape;7119;p12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2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127"/>
              <p:cNvGrpSpPr/>
              <p:nvPr/>
            </p:nvGrpSpPr>
            <p:grpSpPr>
              <a:xfrm>
                <a:off x="4159213" y="3279849"/>
                <a:ext cx="31405" cy="26945"/>
                <a:chOff x="4159213" y="3279849"/>
                <a:chExt cx="31405" cy="26945"/>
              </a:xfrm>
            </p:grpSpPr>
            <p:sp>
              <p:nvSpPr>
                <p:cNvPr id="7122" name="Google Shape;7122;p12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2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127"/>
              <p:cNvGrpSpPr/>
              <p:nvPr/>
            </p:nvGrpSpPr>
            <p:grpSpPr>
              <a:xfrm>
                <a:off x="4201550" y="3266502"/>
                <a:ext cx="31405" cy="26883"/>
                <a:chOff x="4201550" y="3266502"/>
                <a:chExt cx="31405" cy="26883"/>
              </a:xfrm>
            </p:grpSpPr>
            <p:sp>
              <p:nvSpPr>
                <p:cNvPr id="7125" name="Google Shape;7125;p12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2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127"/>
              <p:cNvGrpSpPr/>
              <p:nvPr/>
            </p:nvGrpSpPr>
            <p:grpSpPr>
              <a:xfrm>
                <a:off x="4201550" y="3338278"/>
                <a:ext cx="31405" cy="26930"/>
                <a:chOff x="4201550" y="3338278"/>
                <a:chExt cx="31405" cy="26930"/>
              </a:xfrm>
            </p:grpSpPr>
            <p:sp>
              <p:nvSpPr>
                <p:cNvPr id="7128" name="Google Shape;7128;p12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2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127"/>
              <p:cNvGrpSpPr/>
              <p:nvPr/>
            </p:nvGrpSpPr>
            <p:grpSpPr>
              <a:xfrm>
                <a:off x="4238272" y="3369132"/>
                <a:ext cx="31405" cy="27001"/>
                <a:chOff x="4238272" y="3369132"/>
                <a:chExt cx="31405" cy="27001"/>
              </a:xfrm>
            </p:grpSpPr>
            <p:sp>
              <p:nvSpPr>
                <p:cNvPr id="7131" name="Google Shape;7131;p12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2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3" name="Google Shape;7133;p127"/>
            <p:cNvGrpSpPr/>
            <p:nvPr/>
          </p:nvGrpSpPr>
          <p:grpSpPr>
            <a:xfrm>
              <a:off x="4068639" y="3200169"/>
              <a:ext cx="77643" cy="37272"/>
              <a:chOff x="4068639" y="3200169"/>
              <a:chExt cx="77643" cy="37272"/>
            </a:xfrm>
          </p:grpSpPr>
          <p:sp>
            <p:nvSpPr>
              <p:cNvPr id="7134" name="Google Shape;7134;p12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127"/>
              <p:cNvGrpSpPr/>
              <p:nvPr/>
            </p:nvGrpSpPr>
            <p:grpSpPr>
              <a:xfrm>
                <a:off x="4114878" y="3200169"/>
                <a:ext cx="31405" cy="26993"/>
                <a:chOff x="4114878" y="3200169"/>
                <a:chExt cx="31405" cy="26993"/>
              </a:xfrm>
            </p:grpSpPr>
            <p:sp>
              <p:nvSpPr>
                <p:cNvPr id="7136" name="Google Shape;7136;p12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2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127"/>
              <p:cNvGrpSpPr/>
              <p:nvPr/>
            </p:nvGrpSpPr>
            <p:grpSpPr>
              <a:xfrm>
                <a:off x="4068639" y="3210535"/>
                <a:ext cx="31499" cy="26906"/>
                <a:chOff x="4068639" y="3210535"/>
                <a:chExt cx="31499" cy="26906"/>
              </a:xfrm>
            </p:grpSpPr>
            <p:sp>
              <p:nvSpPr>
                <p:cNvPr id="7139" name="Google Shape;7139;p12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2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1" name="Google Shape;7141;p127"/>
            <p:cNvGrpSpPr/>
            <p:nvPr/>
          </p:nvGrpSpPr>
          <p:grpSpPr>
            <a:xfrm>
              <a:off x="3869702" y="3066935"/>
              <a:ext cx="382664" cy="190294"/>
              <a:chOff x="3869702" y="3066935"/>
              <a:chExt cx="382664" cy="190294"/>
            </a:xfrm>
          </p:grpSpPr>
          <p:grpSp>
            <p:nvGrpSpPr>
              <p:cNvPr id="7142" name="Google Shape;7142;p127"/>
              <p:cNvGrpSpPr/>
              <p:nvPr/>
            </p:nvGrpSpPr>
            <p:grpSpPr>
              <a:xfrm>
                <a:off x="3888633" y="3082351"/>
                <a:ext cx="351172" cy="160698"/>
                <a:chOff x="3888633" y="3082351"/>
                <a:chExt cx="351172" cy="160698"/>
              </a:xfrm>
            </p:grpSpPr>
            <p:sp>
              <p:nvSpPr>
                <p:cNvPr id="7143" name="Google Shape;7143;p12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2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2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2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2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2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127"/>
              <p:cNvGrpSpPr/>
              <p:nvPr/>
            </p:nvGrpSpPr>
            <p:grpSpPr>
              <a:xfrm>
                <a:off x="4143703" y="3066935"/>
                <a:ext cx="37783" cy="32357"/>
                <a:chOff x="4143703" y="3066935"/>
                <a:chExt cx="37783" cy="32357"/>
              </a:xfrm>
            </p:grpSpPr>
            <p:sp>
              <p:nvSpPr>
                <p:cNvPr id="7150" name="Google Shape;7150;p12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2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127"/>
              <p:cNvGrpSpPr/>
              <p:nvPr/>
            </p:nvGrpSpPr>
            <p:grpSpPr>
              <a:xfrm>
                <a:off x="4044565" y="3103563"/>
                <a:ext cx="37783" cy="32451"/>
                <a:chOff x="4044565" y="3103563"/>
                <a:chExt cx="37783" cy="32451"/>
              </a:xfrm>
            </p:grpSpPr>
            <p:sp>
              <p:nvSpPr>
                <p:cNvPr id="7153" name="Google Shape;7153;p12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2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127"/>
              <p:cNvGrpSpPr/>
              <p:nvPr/>
            </p:nvGrpSpPr>
            <p:grpSpPr>
              <a:xfrm>
                <a:off x="4017454" y="3188237"/>
                <a:ext cx="37776" cy="32357"/>
                <a:chOff x="4017454" y="3188237"/>
                <a:chExt cx="37776" cy="32357"/>
              </a:xfrm>
            </p:grpSpPr>
            <p:sp>
              <p:nvSpPr>
                <p:cNvPr id="7156" name="Google Shape;7156;p12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2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127"/>
              <p:cNvGrpSpPr/>
              <p:nvPr/>
            </p:nvGrpSpPr>
            <p:grpSpPr>
              <a:xfrm>
                <a:off x="3921548" y="3157509"/>
                <a:ext cx="37783" cy="32357"/>
                <a:chOff x="3921548" y="3157509"/>
                <a:chExt cx="37783" cy="32357"/>
              </a:xfrm>
            </p:grpSpPr>
            <p:sp>
              <p:nvSpPr>
                <p:cNvPr id="7159" name="Google Shape;7159;p12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2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127"/>
              <p:cNvGrpSpPr/>
              <p:nvPr/>
            </p:nvGrpSpPr>
            <p:grpSpPr>
              <a:xfrm>
                <a:off x="3939056" y="3211620"/>
                <a:ext cx="37783" cy="32380"/>
                <a:chOff x="3939056" y="3211620"/>
                <a:chExt cx="37783" cy="32380"/>
              </a:xfrm>
            </p:grpSpPr>
            <p:sp>
              <p:nvSpPr>
                <p:cNvPr id="7162" name="Google Shape;7162;p12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2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127"/>
              <p:cNvGrpSpPr/>
              <p:nvPr/>
            </p:nvGrpSpPr>
            <p:grpSpPr>
              <a:xfrm>
                <a:off x="4176240" y="3136965"/>
                <a:ext cx="31405" cy="26930"/>
                <a:chOff x="4176240" y="3136965"/>
                <a:chExt cx="31405" cy="26930"/>
              </a:xfrm>
            </p:grpSpPr>
            <p:sp>
              <p:nvSpPr>
                <p:cNvPr id="7165" name="Google Shape;7165;p12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2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127"/>
              <p:cNvGrpSpPr/>
              <p:nvPr/>
            </p:nvGrpSpPr>
            <p:grpSpPr>
              <a:xfrm>
                <a:off x="4133148" y="3152593"/>
                <a:ext cx="31499" cy="27001"/>
                <a:chOff x="4133148" y="3152593"/>
                <a:chExt cx="31499" cy="27001"/>
              </a:xfrm>
            </p:grpSpPr>
            <p:sp>
              <p:nvSpPr>
                <p:cNvPr id="7168" name="Google Shape;7168;p12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2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127"/>
              <p:cNvGrpSpPr/>
              <p:nvPr/>
            </p:nvGrpSpPr>
            <p:grpSpPr>
              <a:xfrm>
                <a:off x="4220866" y="3073534"/>
                <a:ext cx="31499" cy="26898"/>
                <a:chOff x="4220866" y="3073534"/>
                <a:chExt cx="31499" cy="26898"/>
              </a:xfrm>
            </p:grpSpPr>
            <p:sp>
              <p:nvSpPr>
                <p:cNvPr id="7171" name="Google Shape;7171;p12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2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127"/>
              <p:cNvGrpSpPr/>
              <p:nvPr/>
            </p:nvGrpSpPr>
            <p:grpSpPr>
              <a:xfrm>
                <a:off x="3869702" y="3230323"/>
                <a:ext cx="31499" cy="26906"/>
                <a:chOff x="3869702" y="3230323"/>
                <a:chExt cx="31499" cy="26906"/>
              </a:xfrm>
            </p:grpSpPr>
            <p:sp>
              <p:nvSpPr>
                <p:cNvPr id="7174" name="Google Shape;7174;p12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2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6" name="Google Shape;7176;p127"/>
            <p:cNvGrpSpPr/>
            <p:nvPr/>
          </p:nvGrpSpPr>
          <p:grpSpPr>
            <a:xfrm>
              <a:off x="4271383" y="3065882"/>
              <a:ext cx="304556" cy="341663"/>
              <a:chOff x="4271383" y="3065882"/>
              <a:chExt cx="304556" cy="341663"/>
            </a:xfrm>
          </p:grpSpPr>
          <p:grpSp>
            <p:nvGrpSpPr>
              <p:cNvPr id="7177" name="Google Shape;7177;p127"/>
              <p:cNvGrpSpPr/>
              <p:nvPr/>
            </p:nvGrpSpPr>
            <p:grpSpPr>
              <a:xfrm>
                <a:off x="4293838" y="3078639"/>
                <a:ext cx="269353" cy="311973"/>
                <a:chOff x="4293838" y="3078639"/>
                <a:chExt cx="269353" cy="311973"/>
              </a:xfrm>
            </p:grpSpPr>
            <p:sp>
              <p:nvSpPr>
                <p:cNvPr id="7178" name="Google Shape;7178;p12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2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2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2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2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2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2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2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2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2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2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2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2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2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2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2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2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127"/>
              <p:cNvGrpSpPr/>
              <p:nvPr/>
            </p:nvGrpSpPr>
            <p:grpSpPr>
              <a:xfrm>
                <a:off x="4538164" y="3342061"/>
                <a:ext cx="37776" cy="32380"/>
                <a:chOff x="4538164" y="3342061"/>
                <a:chExt cx="37776" cy="32380"/>
              </a:xfrm>
            </p:grpSpPr>
            <p:sp>
              <p:nvSpPr>
                <p:cNvPr id="7196" name="Google Shape;7196;p12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2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127"/>
              <p:cNvGrpSpPr/>
              <p:nvPr/>
            </p:nvGrpSpPr>
            <p:grpSpPr>
              <a:xfrm>
                <a:off x="4271383" y="3194742"/>
                <a:ext cx="37783" cy="32420"/>
                <a:chOff x="4271383" y="3194742"/>
                <a:chExt cx="37783" cy="32420"/>
              </a:xfrm>
            </p:grpSpPr>
            <p:sp>
              <p:nvSpPr>
                <p:cNvPr id="7199" name="Google Shape;7199;p12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2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127"/>
              <p:cNvGrpSpPr/>
              <p:nvPr/>
            </p:nvGrpSpPr>
            <p:grpSpPr>
              <a:xfrm>
                <a:off x="4284416" y="3084058"/>
                <a:ext cx="37783" cy="32357"/>
                <a:chOff x="4284416" y="3084058"/>
                <a:chExt cx="37783" cy="32357"/>
              </a:xfrm>
            </p:grpSpPr>
            <p:sp>
              <p:nvSpPr>
                <p:cNvPr id="7202" name="Google Shape;7202;p12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2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127"/>
              <p:cNvGrpSpPr/>
              <p:nvPr/>
            </p:nvGrpSpPr>
            <p:grpSpPr>
              <a:xfrm>
                <a:off x="4478697" y="3297561"/>
                <a:ext cx="37776" cy="32451"/>
                <a:chOff x="4478697" y="3297561"/>
                <a:chExt cx="37776" cy="32451"/>
              </a:xfrm>
            </p:grpSpPr>
            <p:sp>
              <p:nvSpPr>
                <p:cNvPr id="7205" name="Google Shape;7205;p12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2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127"/>
              <p:cNvGrpSpPr/>
              <p:nvPr/>
            </p:nvGrpSpPr>
            <p:grpSpPr>
              <a:xfrm>
                <a:off x="4411813" y="3331711"/>
                <a:ext cx="37776" cy="32451"/>
                <a:chOff x="4411813" y="3331711"/>
                <a:chExt cx="37776" cy="32451"/>
              </a:xfrm>
            </p:grpSpPr>
            <p:sp>
              <p:nvSpPr>
                <p:cNvPr id="7208" name="Google Shape;7208;p12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2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127"/>
              <p:cNvGrpSpPr/>
              <p:nvPr/>
            </p:nvGrpSpPr>
            <p:grpSpPr>
              <a:xfrm>
                <a:off x="4337984" y="3375188"/>
                <a:ext cx="37776" cy="32357"/>
                <a:chOff x="4337984" y="3375188"/>
                <a:chExt cx="37776" cy="32357"/>
              </a:xfrm>
            </p:grpSpPr>
            <p:sp>
              <p:nvSpPr>
                <p:cNvPr id="7211" name="Google Shape;7211;p12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2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127"/>
              <p:cNvGrpSpPr/>
              <p:nvPr/>
            </p:nvGrpSpPr>
            <p:grpSpPr>
              <a:xfrm>
                <a:off x="4494867" y="3090530"/>
                <a:ext cx="37878" cy="32451"/>
                <a:chOff x="4494867" y="3090530"/>
                <a:chExt cx="37878" cy="32451"/>
              </a:xfrm>
            </p:grpSpPr>
            <p:sp>
              <p:nvSpPr>
                <p:cNvPr id="7214" name="Google Shape;7214;p12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2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127"/>
              <p:cNvGrpSpPr/>
              <p:nvPr/>
            </p:nvGrpSpPr>
            <p:grpSpPr>
              <a:xfrm>
                <a:off x="4525124" y="3207774"/>
                <a:ext cx="37783" cy="32420"/>
                <a:chOff x="4525124" y="3207774"/>
                <a:chExt cx="37783" cy="32420"/>
              </a:xfrm>
            </p:grpSpPr>
            <p:sp>
              <p:nvSpPr>
                <p:cNvPr id="7217" name="Google Shape;7217;p12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2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127"/>
              <p:cNvGrpSpPr/>
              <p:nvPr/>
            </p:nvGrpSpPr>
            <p:grpSpPr>
              <a:xfrm>
                <a:off x="4440544" y="3176479"/>
                <a:ext cx="31499" cy="26898"/>
                <a:chOff x="4440544" y="3176479"/>
                <a:chExt cx="31499" cy="26898"/>
              </a:xfrm>
            </p:grpSpPr>
            <p:sp>
              <p:nvSpPr>
                <p:cNvPr id="7220" name="Google Shape;7220;p12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2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127"/>
              <p:cNvGrpSpPr/>
              <p:nvPr/>
            </p:nvGrpSpPr>
            <p:grpSpPr>
              <a:xfrm>
                <a:off x="4350545" y="3156400"/>
                <a:ext cx="31405" cy="27001"/>
                <a:chOff x="4350545" y="3156400"/>
                <a:chExt cx="31405" cy="27001"/>
              </a:xfrm>
            </p:grpSpPr>
            <p:sp>
              <p:nvSpPr>
                <p:cNvPr id="7223" name="Google Shape;7223;p12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2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127"/>
              <p:cNvGrpSpPr/>
              <p:nvPr/>
            </p:nvGrpSpPr>
            <p:grpSpPr>
              <a:xfrm>
                <a:off x="4376703" y="3255058"/>
                <a:ext cx="31405" cy="27001"/>
                <a:chOff x="4376703" y="3255058"/>
                <a:chExt cx="31405" cy="27001"/>
              </a:xfrm>
            </p:grpSpPr>
            <p:sp>
              <p:nvSpPr>
                <p:cNvPr id="7226" name="Google Shape;7226;p12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2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127"/>
              <p:cNvGrpSpPr/>
              <p:nvPr/>
            </p:nvGrpSpPr>
            <p:grpSpPr>
              <a:xfrm>
                <a:off x="4331322" y="3283656"/>
                <a:ext cx="31405" cy="26945"/>
                <a:chOff x="4331322" y="3283656"/>
                <a:chExt cx="31405" cy="26945"/>
              </a:xfrm>
            </p:grpSpPr>
            <p:sp>
              <p:nvSpPr>
                <p:cNvPr id="7229" name="Google Shape;7229;p12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2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127"/>
              <p:cNvGrpSpPr/>
              <p:nvPr/>
            </p:nvGrpSpPr>
            <p:grpSpPr>
              <a:xfrm>
                <a:off x="4380510" y="3065882"/>
                <a:ext cx="31405" cy="26938"/>
                <a:chOff x="4380510" y="3065882"/>
                <a:chExt cx="31405" cy="26938"/>
              </a:xfrm>
            </p:grpSpPr>
            <p:sp>
              <p:nvSpPr>
                <p:cNvPr id="7232" name="Google Shape;7232;p12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2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34" name="Google Shape;7234;p127"/>
            <p:cNvGrpSpPr/>
            <p:nvPr/>
          </p:nvGrpSpPr>
          <p:grpSpPr>
            <a:xfrm>
              <a:off x="4558998" y="3188237"/>
              <a:ext cx="1280131" cy="1052746"/>
              <a:chOff x="4558998" y="3188237"/>
              <a:chExt cx="1280131" cy="1052746"/>
            </a:xfrm>
          </p:grpSpPr>
          <p:sp>
            <p:nvSpPr>
              <p:cNvPr id="7235" name="Google Shape;7235;p12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127"/>
              <p:cNvGrpSpPr/>
              <p:nvPr/>
            </p:nvGrpSpPr>
            <p:grpSpPr>
              <a:xfrm>
                <a:off x="4579164" y="3203653"/>
                <a:ext cx="1244833" cy="1020397"/>
                <a:chOff x="4579164" y="3203653"/>
                <a:chExt cx="1244833" cy="1020397"/>
              </a:xfrm>
            </p:grpSpPr>
            <p:sp>
              <p:nvSpPr>
                <p:cNvPr id="7237" name="Google Shape;7237;p12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2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9" name="Google Shape;7239;p127"/>
                <p:cNvGrpSpPr/>
                <p:nvPr/>
              </p:nvGrpSpPr>
              <p:grpSpPr>
                <a:xfrm>
                  <a:off x="4579164" y="3203653"/>
                  <a:ext cx="1244833" cy="1020397"/>
                  <a:chOff x="4579164" y="3203653"/>
                  <a:chExt cx="1244833" cy="1020397"/>
                </a:xfrm>
              </p:grpSpPr>
              <p:sp>
                <p:nvSpPr>
                  <p:cNvPr id="7240" name="Google Shape;7240;p12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2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2" name="Google Shape;7242;p127"/>
                  <p:cNvGrpSpPr/>
                  <p:nvPr/>
                </p:nvGrpSpPr>
                <p:grpSpPr>
                  <a:xfrm>
                    <a:off x="4579164" y="3203653"/>
                    <a:ext cx="1244833" cy="1020397"/>
                    <a:chOff x="4579164" y="3203653"/>
                    <a:chExt cx="1244833" cy="1020397"/>
                  </a:xfrm>
                </p:grpSpPr>
                <p:sp>
                  <p:nvSpPr>
                    <p:cNvPr id="7243" name="Google Shape;7243;p12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2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2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2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2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2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2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2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1" name="Google Shape;7251;p127"/>
                    <p:cNvGrpSpPr/>
                    <p:nvPr/>
                  </p:nvGrpSpPr>
                  <p:grpSpPr>
                    <a:xfrm>
                      <a:off x="4579164" y="3203653"/>
                      <a:ext cx="1244833" cy="1020397"/>
                      <a:chOff x="4579164" y="3203653"/>
                      <a:chExt cx="1244833" cy="1020397"/>
                    </a:xfrm>
                  </p:grpSpPr>
                  <p:sp>
                    <p:nvSpPr>
                      <p:cNvPr id="7252" name="Google Shape;7252;p12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2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2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2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2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2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2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2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2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2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2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2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2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2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6" name="Google Shape;7266;p127"/>
                      <p:cNvGrpSpPr/>
                      <p:nvPr/>
                    </p:nvGrpSpPr>
                    <p:grpSpPr>
                      <a:xfrm>
                        <a:off x="4579164" y="3203653"/>
                        <a:ext cx="1244833" cy="1020397"/>
                        <a:chOff x="4579164" y="3203653"/>
                        <a:chExt cx="1244833" cy="1020397"/>
                      </a:xfrm>
                    </p:grpSpPr>
                    <p:sp>
                      <p:nvSpPr>
                        <p:cNvPr id="7267" name="Google Shape;7267;p12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2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2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2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2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2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2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2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2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2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2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2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2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2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2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2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2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2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2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2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2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2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2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2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127"/>
                        <p:cNvGrpSpPr/>
                        <p:nvPr/>
                      </p:nvGrpSpPr>
                      <p:grpSpPr>
                        <a:xfrm>
                          <a:off x="4579164" y="3203653"/>
                          <a:ext cx="1244833" cy="1020397"/>
                          <a:chOff x="4579164" y="3203653"/>
                          <a:chExt cx="1244833" cy="1020397"/>
                        </a:xfrm>
                      </p:grpSpPr>
                      <p:sp>
                        <p:nvSpPr>
                          <p:cNvPr id="7292" name="Google Shape;7292;p12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3" name="Google Shape;7293;p127"/>
                          <p:cNvGrpSpPr/>
                          <p:nvPr/>
                        </p:nvGrpSpPr>
                        <p:grpSpPr>
                          <a:xfrm>
                            <a:off x="4579164" y="3203653"/>
                            <a:ext cx="1244833" cy="1020397"/>
                            <a:chOff x="4579164" y="3203653"/>
                            <a:chExt cx="1244833" cy="1020397"/>
                          </a:xfrm>
                        </p:grpSpPr>
                        <p:sp>
                          <p:nvSpPr>
                            <p:cNvPr id="7294" name="Google Shape;7294;p12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2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2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2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2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2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2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1" name="Google Shape;7301;p127"/>
                            <p:cNvGrpSpPr/>
                            <p:nvPr/>
                          </p:nvGrpSpPr>
                          <p:grpSpPr>
                            <a:xfrm>
                              <a:off x="4579164" y="3203653"/>
                              <a:ext cx="1244833" cy="1020397"/>
                              <a:chOff x="4579164" y="3203653"/>
                              <a:chExt cx="1244833" cy="1020397"/>
                            </a:xfrm>
                          </p:grpSpPr>
                          <p:sp>
                            <p:nvSpPr>
                              <p:cNvPr id="7302" name="Google Shape;7302;p12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2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2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2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2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2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2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2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2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2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2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2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2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5" name="Google Shape;7315;p127"/>
                              <p:cNvGrpSpPr/>
                              <p:nvPr/>
                            </p:nvGrpSpPr>
                            <p:grpSpPr>
                              <a:xfrm>
                                <a:off x="4579164" y="3203653"/>
                                <a:ext cx="1244833" cy="1020397"/>
                                <a:chOff x="4579164" y="3203653"/>
                                <a:chExt cx="1244833" cy="1020397"/>
                              </a:xfrm>
                            </p:grpSpPr>
                            <p:sp>
                              <p:nvSpPr>
                                <p:cNvPr id="7316" name="Google Shape;7316;p12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2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2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2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2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2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2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3" name="Google Shape;7323;p127"/>
                                <p:cNvGrpSpPr/>
                                <p:nvPr/>
                              </p:nvGrpSpPr>
                              <p:grpSpPr>
                                <a:xfrm>
                                  <a:off x="4579164" y="3203653"/>
                                  <a:ext cx="1244833" cy="1020397"/>
                                  <a:chOff x="4579164" y="3203653"/>
                                  <a:chExt cx="1244833" cy="1020397"/>
                                </a:xfrm>
                              </p:grpSpPr>
                              <p:sp>
                                <p:nvSpPr>
                                  <p:cNvPr id="7324" name="Google Shape;7324;p12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2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2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2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2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9" name="Google Shape;7329;p127"/>
                                  <p:cNvGrpSpPr/>
                                  <p:nvPr/>
                                </p:nvGrpSpPr>
                                <p:grpSpPr>
                                  <a:xfrm>
                                    <a:off x="4579164" y="3203653"/>
                                    <a:ext cx="1244833" cy="1020397"/>
                                    <a:chOff x="4579164" y="3203653"/>
                                    <a:chExt cx="1244833" cy="1020397"/>
                                  </a:xfrm>
                                </p:grpSpPr>
                                <p:sp>
                                  <p:nvSpPr>
                                    <p:cNvPr id="7330" name="Google Shape;7330;p12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2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2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2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334" name="Google Shape;7334;p12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2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2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37" name="Google Shape;7337;p12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338" name="Google Shape;7338;p127"/>
              <p:cNvGrpSpPr/>
              <p:nvPr/>
            </p:nvGrpSpPr>
            <p:grpSpPr>
              <a:xfrm>
                <a:off x="4595437" y="3598775"/>
                <a:ext cx="37776" cy="32451"/>
                <a:chOff x="4595437" y="3598775"/>
                <a:chExt cx="37776" cy="32451"/>
              </a:xfrm>
            </p:grpSpPr>
            <p:sp>
              <p:nvSpPr>
                <p:cNvPr id="7339" name="Google Shape;7339;p12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2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127"/>
              <p:cNvGrpSpPr/>
              <p:nvPr/>
            </p:nvGrpSpPr>
            <p:grpSpPr>
              <a:xfrm>
                <a:off x="4641864" y="3524443"/>
                <a:ext cx="37776" cy="32380"/>
                <a:chOff x="4641864" y="3524443"/>
                <a:chExt cx="37776" cy="32380"/>
              </a:xfrm>
            </p:grpSpPr>
            <p:sp>
              <p:nvSpPr>
                <p:cNvPr id="7342" name="Google Shape;7342;p12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2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127"/>
              <p:cNvGrpSpPr/>
              <p:nvPr/>
            </p:nvGrpSpPr>
            <p:grpSpPr>
              <a:xfrm>
                <a:off x="4648431" y="3893901"/>
                <a:ext cx="37776" cy="32357"/>
                <a:chOff x="4648431" y="3893901"/>
                <a:chExt cx="37776" cy="32357"/>
              </a:xfrm>
            </p:grpSpPr>
            <p:sp>
              <p:nvSpPr>
                <p:cNvPr id="7345" name="Google Shape;7345;p12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2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127"/>
              <p:cNvGrpSpPr/>
              <p:nvPr/>
            </p:nvGrpSpPr>
            <p:grpSpPr>
              <a:xfrm>
                <a:off x="4567752" y="3722908"/>
                <a:ext cx="37870" cy="32380"/>
                <a:chOff x="4567752" y="3722908"/>
                <a:chExt cx="37870" cy="32380"/>
              </a:xfrm>
            </p:grpSpPr>
            <p:sp>
              <p:nvSpPr>
                <p:cNvPr id="7348" name="Google Shape;7348;p12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2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127"/>
              <p:cNvGrpSpPr/>
              <p:nvPr/>
            </p:nvGrpSpPr>
            <p:grpSpPr>
              <a:xfrm>
                <a:off x="4617506" y="3652052"/>
                <a:ext cx="37783" cy="32357"/>
                <a:chOff x="4617506" y="3652052"/>
                <a:chExt cx="37783" cy="32357"/>
              </a:xfrm>
            </p:grpSpPr>
            <p:sp>
              <p:nvSpPr>
                <p:cNvPr id="7351" name="Google Shape;7351;p12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2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127"/>
              <p:cNvGrpSpPr/>
              <p:nvPr/>
            </p:nvGrpSpPr>
            <p:grpSpPr>
              <a:xfrm>
                <a:off x="4739005" y="3554149"/>
                <a:ext cx="37870" cy="32357"/>
                <a:chOff x="4739005" y="3554149"/>
                <a:chExt cx="37870" cy="32357"/>
              </a:xfrm>
            </p:grpSpPr>
            <p:sp>
              <p:nvSpPr>
                <p:cNvPr id="7354" name="Google Shape;7354;p12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2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127"/>
              <p:cNvGrpSpPr/>
              <p:nvPr/>
            </p:nvGrpSpPr>
            <p:grpSpPr>
              <a:xfrm>
                <a:off x="4806557" y="3630258"/>
                <a:ext cx="37776" cy="32364"/>
                <a:chOff x="4806557" y="3630258"/>
                <a:chExt cx="37776" cy="32364"/>
              </a:xfrm>
            </p:grpSpPr>
            <p:sp>
              <p:nvSpPr>
                <p:cNvPr id="7357" name="Google Shape;7357;p12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2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127"/>
              <p:cNvGrpSpPr/>
              <p:nvPr/>
            </p:nvGrpSpPr>
            <p:grpSpPr>
              <a:xfrm>
                <a:off x="4737007" y="4004357"/>
                <a:ext cx="37870" cy="32357"/>
                <a:chOff x="4737007" y="4004357"/>
                <a:chExt cx="37870" cy="32357"/>
              </a:xfrm>
            </p:grpSpPr>
            <p:sp>
              <p:nvSpPr>
                <p:cNvPr id="7360" name="Google Shape;7360;p12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2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127"/>
              <p:cNvGrpSpPr/>
              <p:nvPr/>
            </p:nvGrpSpPr>
            <p:grpSpPr>
              <a:xfrm>
                <a:off x="4773634" y="4208627"/>
                <a:ext cx="37776" cy="32357"/>
                <a:chOff x="4773634" y="4208627"/>
                <a:chExt cx="37776" cy="32357"/>
              </a:xfrm>
            </p:grpSpPr>
            <p:sp>
              <p:nvSpPr>
                <p:cNvPr id="7363" name="Google Shape;7363;p12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2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127"/>
              <p:cNvGrpSpPr/>
              <p:nvPr/>
            </p:nvGrpSpPr>
            <p:grpSpPr>
              <a:xfrm>
                <a:off x="4888282" y="4074764"/>
                <a:ext cx="37776" cy="32451"/>
                <a:chOff x="4888282" y="4074764"/>
                <a:chExt cx="37776" cy="32451"/>
              </a:xfrm>
            </p:grpSpPr>
            <p:sp>
              <p:nvSpPr>
                <p:cNvPr id="7366" name="Google Shape;7366;p12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2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127"/>
              <p:cNvGrpSpPr/>
              <p:nvPr/>
            </p:nvGrpSpPr>
            <p:grpSpPr>
              <a:xfrm>
                <a:off x="4901315" y="3804271"/>
                <a:ext cx="37776" cy="32364"/>
                <a:chOff x="4901315" y="3804271"/>
                <a:chExt cx="37776" cy="32364"/>
              </a:xfrm>
            </p:grpSpPr>
            <p:sp>
              <p:nvSpPr>
                <p:cNvPr id="7369" name="Google Shape;7369;p12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2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127"/>
              <p:cNvGrpSpPr/>
              <p:nvPr/>
            </p:nvGrpSpPr>
            <p:grpSpPr>
              <a:xfrm>
                <a:off x="4866394" y="3715035"/>
                <a:ext cx="37846" cy="32357"/>
                <a:chOff x="4866394" y="3715035"/>
                <a:chExt cx="37846" cy="32357"/>
              </a:xfrm>
            </p:grpSpPr>
            <p:sp>
              <p:nvSpPr>
                <p:cNvPr id="7372" name="Google Shape;7372;p12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2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127"/>
              <p:cNvGrpSpPr/>
              <p:nvPr/>
            </p:nvGrpSpPr>
            <p:grpSpPr>
              <a:xfrm>
                <a:off x="4979233" y="3839798"/>
                <a:ext cx="37878" cy="32420"/>
                <a:chOff x="4979233" y="3839798"/>
                <a:chExt cx="37878" cy="32420"/>
              </a:xfrm>
            </p:grpSpPr>
            <p:sp>
              <p:nvSpPr>
                <p:cNvPr id="7375" name="Google Shape;7375;p12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2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127"/>
              <p:cNvGrpSpPr/>
              <p:nvPr/>
            </p:nvGrpSpPr>
            <p:grpSpPr>
              <a:xfrm>
                <a:off x="4790662" y="3679147"/>
                <a:ext cx="37783" cy="32380"/>
                <a:chOff x="4790662" y="3679147"/>
                <a:chExt cx="37783" cy="32380"/>
              </a:xfrm>
            </p:grpSpPr>
            <p:sp>
              <p:nvSpPr>
                <p:cNvPr id="7378" name="Google Shape;7378;p12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2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127"/>
              <p:cNvGrpSpPr/>
              <p:nvPr/>
            </p:nvGrpSpPr>
            <p:grpSpPr>
              <a:xfrm>
                <a:off x="4857263" y="3557861"/>
                <a:ext cx="37776" cy="32357"/>
                <a:chOff x="4857263" y="3557861"/>
                <a:chExt cx="37776" cy="32357"/>
              </a:xfrm>
            </p:grpSpPr>
            <p:sp>
              <p:nvSpPr>
                <p:cNvPr id="7381" name="Google Shape;7381;p12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2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127"/>
              <p:cNvGrpSpPr/>
              <p:nvPr/>
            </p:nvGrpSpPr>
            <p:grpSpPr>
              <a:xfrm>
                <a:off x="4883902" y="3648033"/>
                <a:ext cx="37783" cy="32380"/>
                <a:chOff x="4883902" y="3648033"/>
                <a:chExt cx="37783" cy="32380"/>
              </a:xfrm>
            </p:grpSpPr>
            <p:sp>
              <p:nvSpPr>
                <p:cNvPr id="7384" name="Google Shape;7384;p12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2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127"/>
              <p:cNvGrpSpPr/>
              <p:nvPr/>
            </p:nvGrpSpPr>
            <p:grpSpPr>
              <a:xfrm>
                <a:off x="4907780" y="3347220"/>
                <a:ext cx="37878" cy="32357"/>
                <a:chOff x="4907780" y="3347220"/>
                <a:chExt cx="37878" cy="32357"/>
              </a:xfrm>
            </p:grpSpPr>
            <p:sp>
              <p:nvSpPr>
                <p:cNvPr id="7387" name="Google Shape;7387;p12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2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127"/>
              <p:cNvGrpSpPr/>
              <p:nvPr/>
            </p:nvGrpSpPr>
            <p:grpSpPr>
              <a:xfrm>
                <a:off x="5065048" y="3738150"/>
                <a:ext cx="37783" cy="32364"/>
                <a:chOff x="5065048" y="3738150"/>
                <a:chExt cx="37783" cy="32364"/>
              </a:xfrm>
            </p:grpSpPr>
            <p:sp>
              <p:nvSpPr>
                <p:cNvPr id="7390" name="Google Shape;7390;p12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2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127"/>
              <p:cNvGrpSpPr/>
              <p:nvPr/>
            </p:nvGrpSpPr>
            <p:grpSpPr>
              <a:xfrm>
                <a:off x="5071616" y="3284615"/>
                <a:ext cx="37783" cy="32357"/>
                <a:chOff x="5071616" y="3284615"/>
                <a:chExt cx="37783" cy="32357"/>
              </a:xfrm>
            </p:grpSpPr>
            <p:sp>
              <p:nvSpPr>
                <p:cNvPr id="7393" name="Google Shape;7393;p12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2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127"/>
              <p:cNvGrpSpPr/>
              <p:nvPr/>
            </p:nvGrpSpPr>
            <p:grpSpPr>
              <a:xfrm>
                <a:off x="5389291" y="3759921"/>
                <a:ext cx="37783" cy="32380"/>
                <a:chOff x="5389291" y="3759921"/>
                <a:chExt cx="37783" cy="32380"/>
              </a:xfrm>
            </p:grpSpPr>
            <p:sp>
              <p:nvSpPr>
                <p:cNvPr id="7396" name="Google Shape;7396;p12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2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127"/>
              <p:cNvGrpSpPr/>
              <p:nvPr/>
            </p:nvGrpSpPr>
            <p:grpSpPr>
              <a:xfrm>
                <a:off x="5431534" y="3632932"/>
                <a:ext cx="37878" cy="32451"/>
                <a:chOff x="5431534" y="3632932"/>
                <a:chExt cx="37878" cy="32451"/>
              </a:xfrm>
            </p:grpSpPr>
            <p:sp>
              <p:nvSpPr>
                <p:cNvPr id="7399" name="Google Shape;7399;p12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2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127"/>
              <p:cNvGrpSpPr/>
              <p:nvPr/>
            </p:nvGrpSpPr>
            <p:grpSpPr>
              <a:xfrm>
                <a:off x="5540755" y="3544829"/>
                <a:ext cx="37783" cy="32357"/>
                <a:chOff x="5540755" y="3544829"/>
                <a:chExt cx="37783" cy="32357"/>
              </a:xfrm>
            </p:grpSpPr>
            <p:sp>
              <p:nvSpPr>
                <p:cNvPr id="7402" name="Google Shape;7402;p12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2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127"/>
              <p:cNvGrpSpPr/>
              <p:nvPr/>
            </p:nvGrpSpPr>
            <p:grpSpPr>
              <a:xfrm>
                <a:off x="5579293" y="3412107"/>
                <a:ext cx="37776" cy="32357"/>
                <a:chOff x="5579293" y="3412107"/>
                <a:chExt cx="37776" cy="32357"/>
              </a:xfrm>
            </p:grpSpPr>
            <p:sp>
              <p:nvSpPr>
                <p:cNvPr id="7405" name="Google Shape;7405;p12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2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127"/>
              <p:cNvGrpSpPr/>
              <p:nvPr/>
            </p:nvGrpSpPr>
            <p:grpSpPr>
              <a:xfrm>
                <a:off x="5801346" y="3284615"/>
                <a:ext cx="37783" cy="32357"/>
                <a:chOff x="5801346" y="3284615"/>
                <a:chExt cx="37783" cy="32357"/>
              </a:xfrm>
            </p:grpSpPr>
            <p:sp>
              <p:nvSpPr>
                <p:cNvPr id="7408" name="Google Shape;7408;p12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2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127"/>
              <p:cNvGrpSpPr/>
              <p:nvPr/>
            </p:nvGrpSpPr>
            <p:grpSpPr>
              <a:xfrm>
                <a:off x="5763578" y="3399067"/>
                <a:ext cx="37776" cy="32364"/>
                <a:chOff x="5763578" y="3399067"/>
                <a:chExt cx="37776" cy="32364"/>
              </a:xfrm>
            </p:grpSpPr>
            <p:sp>
              <p:nvSpPr>
                <p:cNvPr id="7411" name="Google Shape;7411;p12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2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127"/>
              <p:cNvGrpSpPr/>
              <p:nvPr/>
            </p:nvGrpSpPr>
            <p:grpSpPr>
              <a:xfrm>
                <a:off x="5395858" y="3230952"/>
                <a:ext cx="37776" cy="32364"/>
                <a:chOff x="5395858" y="3230952"/>
                <a:chExt cx="37776" cy="32364"/>
              </a:xfrm>
            </p:grpSpPr>
            <p:sp>
              <p:nvSpPr>
                <p:cNvPr id="7414" name="Google Shape;7414;p12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2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127"/>
              <p:cNvGrpSpPr/>
              <p:nvPr/>
            </p:nvGrpSpPr>
            <p:grpSpPr>
              <a:xfrm>
                <a:off x="5264088" y="3188237"/>
                <a:ext cx="37776" cy="32357"/>
                <a:chOff x="5264088" y="3188237"/>
                <a:chExt cx="37776" cy="32357"/>
              </a:xfrm>
            </p:grpSpPr>
            <p:sp>
              <p:nvSpPr>
                <p:cNvPr id="7417" name="Google Shape;7417;p12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2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127"/>
              <p:cNvGrpSpPr/>
              <p:nvPr/>
            </p:nvGrpSpPr>
            <p:grpSpPr>
              <a:xfrm>
                <a:off x="5585758" y="3237425"/>
                <a:ext cx="37878" cy="32357"/>
                <a:chOff x="5585758" y="3237425"/>
                <a:chExt cx="37878" cy="32357"/>
              </a:xfrm>
            </p:grpSpPr>
            <p:sp>
              <p:nvSpPr>
                <p:cNvPr id="7420" name="Google Shape;7420;p12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2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127"/>
              <p:cNvGrpSpPr/>
              <p:nvPr/>
            </p:nvGrpSpPr>
            <p:grpSpPr>
              <a:xfrm>
                <a:off x="4874196" y="3291088"/>
                <a:ext cx="37878" cy="32451"/>
                <a:chOff x="4874196" y="3291088"/>
                <a:chExt cx="37878" cy="32451"/>
              </a:xfrm>
            </p:grpSpPr>
            <p:sp>
              <p:nvSpPr>
                <p:cNvPr id="7423" name="Google Shape;7423;p12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2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127"/>
              <p:cNvGrpSpPr/>
              <p:nvPr/>
            </p:nvGrpSpPr>
            <p:grpSpPr>
              <a:xfrm>
                <a:off x="5197770" y="3785466"/>
                <a:ext cx="37783" cy="32427"/>
                <a:chOff x="5197770" y="3785466"/>
                <a:chExt cx="37783" cy="32427"/>
              </a:xfrm>
            </p:grpSpPr>
            <p:sp>
              <p:nvSpPr>
                <p:cNvPr id="7426" name="Google Shape;7426;p12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2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127"/>
              <p:cNvGrpSpPr/>
              <p:nvPr/>
            </p:nvGrpSpPr>
            <p:grpSpPr>
              <a:xfrm>
                <a:off x="5177699" y="3492117"/>
                <a:ext cx="37776" cy="32357"/>
                <a:chOff x="5177699" y="3492117"/>
                <a:chExt cx="37776" cy="32357"/>
              </a:xfrm>
            </p:grpSpPr>
            <p:sp>
              <p:nvSpPr>
                <p:cNvPr id="7429" name="Google Shape;7429;p12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2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127"/>
              <p:cNvGrpSpPr/>
              <p:nvPr/>
            </p:nvGrpSpPr>
            <p:grpSpPr>
              <a:xfrm>
                <a:off x="5349431" y="3622346"/>
                <a:ext cx="37870" cy="32380"/>
                <a:chOff x="5349431" y="3622346"/>
                <a:chExt cx="37870" cy="32380"/>
              </a:xfrm>
            </p:grpSpPr>
            <p:sp>
              <p:nvSpPr>
                <p:cNvPr id="7432" name="Google Shape;7432;p12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2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127"/>
              <p:cNvGrpSpPr/>
              <p:nvPr/>
            </p:nvGrpSpPr>
            <p:grpSpPr>
              <a:xfrm>
                <a:off x="5068855" y="3563980"/>
                <a:ext cx="53954" cy="46223"/>
                <a:chOff x="5068855" y="3563980"/>
                <a:chExt cx="53954" cy="46223"/>
              </a:xfrm>
            </p:grpSpPr>
            <p:sp>
              <p:nvSpPr>
                <p:cNvPr id="7435" name="Google Shape;7435;p12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2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127"/>
              <p:cNvGrpSpPr/>
              <p:nvPr/>
            </p:nvGrpSpPr>
            <p:grpSpPr>
              <a:xfrm>
                <a:off x="5037654" y="3392507"/>
                <a:ext cx="37870" cy="32451"/>
                <a:chOff x="5037654" y="3392507"/>
                <a:chExt cx="37870" cy="32451"/>
              </a:xfrm>
            </p:grpSpPr>
            <p:sp>
              <p:nvSpPr>
                <p:cNvPr id="7438" name="Google Shape;7438;p12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2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127"/>
              <p:cNvGrpSpPr/>
              <p:nvPr/>
            </p:nvGrpSpPr>
            <p:grpSpPr>
              <a:xfrm>
                <a:off x="5456560" y="3368629"/>
                <a:ext cx="37870" cy="32451"/>
                <a:chOff x="5456560" y="3368629"/>
                <a:chExt cx="37870" cy="32451"/>
              </a:xfrm>
            </p:grpSpPr>
            <p:sp>
              <p:nvSpPr>
                <p:cNvPr id="7441" name="Google Shape;7441;p12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2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127"/>
              <p:cNvGrpSpPr/>
              <p:nvPr/>
            </p:nvGrpSpPr>
            <p:grpSpPr>
              <a:xfrm>
                <a:off x="4755749" y="3501516"/>
                <a:ext cx="46246" cy="39608"/>
                <a:chOff x="4755749" y="3501516"/>
                <a:chExt cx="46246" cy="39608"/>
              </a:xfrm>
            </p:grpSpPr>
            <p:sp>
              <p:nvSpPr>
                <p:cNvPr id="7444" name="Google Shape;7444;p12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2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127"/>
              <p:cNvGrpSpPr/>
              <p:nvPr/>
            </p:nvGrpSpPr>
            <p:grpSpPr>
              <a:xfrm>
                <a:off x="4681346" y="3485582"/>
                <a:ext cx="37783" cy="32427"/>
                <a:chOff x="4681346" y="3485582"/>
                <a:chExt cx="37783" cy="32427"/>
              </a:xfrm>
            </p:grpSpPr>
            <p:sp>
              <p:nvSpPr>
                <p:cNvPr id="7447" name="Google Shape;7447;p12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2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127"/>
              <p:cNvGrpSpPr/>
              <p:nvPr/>
            </p:nvGrpSpPr>
            <p:grpSpPr>
              <a:xfrm>
                <a:off x="4767067" y="3291088"/>
                <a:ext cx="37878" cy="32451"/>
                <a:chOff x="4767067" y="3291088"/>
                <a:chExt cx="37878" cy="32451"/>
              </a:xfrm>
            </p:grpSpPr>
            <p:sp>
              <p:nvSpPr>
                <p:cNvPr id="7450" name="Google Shape;7450;p12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2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127"/>
              <p:cNvGrpSpPr/>
              <p:nvPr/>
            </p:nvGrpSpPr>
            <p:grpSpPr>
              <a:xfrm>
                <a:off x="4687819" y="3405539"/>
                <a:ext cx="37776" cy="32451"/>
                <a:chOff x="4687819" y="3405539"/>
                <a:chExt cx="37776" cy="32451"/>
              </a:xfrm>
            </p:grpSpPr>
            <p:sp>
              <p:nvSpPr>
                <p:cNvPr id="7453" name="Google Shape;7453;p12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2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127"/>
              <p:cNvGrpSpPr/>
              <p:nvPr/>
            </p:nvGrpSpPr>
            <p:grpSpPr>
              <a:xfrm>
                <a:off x="4923101" y="3444809"/>
                <a:ext cx="52813" cy="45318"/>
                <a:chOff x="4923101" y="3444809"/>
                <a:chExt cx="52813" cy="45318"/>
              </a:xfrm>
            </p:grpSpPr>
            <p:sp>
              <p:nvSpPr>
                <p:cNvPr id="7456" name="Google Shape;7456;p12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2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127"/>
              <p:cNvGrpSpPr/>
              <p:nvPr/>
            </p:nvGrpSpPr>
            <p:grpSpPr>
              <a:xfrm>
                <a:off x="4846040" y="3654750"/>
                <a:ext cx="31405" cy="26993"/>
                <a:chOff x="4846040" y="3654750"/>
                <a:chExt cx="31405" cy="26993"/>
              </a:xfrm>
            </p:grpSpPr>
            <p:sp>
              <p:nvSpPr>
                <p:cNvPr id="7459" name="Google Shape;7459;p12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2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127"/>
              <p:cNvGrpSpPr/>
              <p:nvPr/>
            </p:nvGrpSpPr>
            <p:grpSpPr>
              <a:xfrm>
                <a:off x="4925673" y="3691700"/>
                <a:ext cx="40253" cy="34472"/>
                <a:chOff x="4925673" y="3691700"/>
                <a:chExt cx="40253" cy="34472"/>
              </a:xfrm>
            </p:grpSpPr>
            <p:sp>
              <p:nvSpPr>
                <p:cNvPr id="7462" name="Google Shape;7462;p12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2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127"/>
              <p:cNvGrpSpPr/>
              <p:nvPr/>
            </p:nvGrpSpPr>
            <p:grpSpPr>
              <a:xfrm>
                <a:off x="4894653" y="3740848"/>
                <a:ext cx="31405" cy="26906"/>
                <a:chOff x="4894653" y="3740848"/>
                <a:chExt cx="31405" cy="26906"/>
              </a:xfrm>
            </p:grpSpPr>
            <p:sp>
              <p:nvSpPr>
                <p:cNvPr id="7465" name="Google Shape;7465;p12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2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127"/>
              <p:cNvGrpSpPr/>
              <p:nvPr/>
            </p:nvGrpSpPr>
            <p:grpSpPr>
              <a:xfrm>
                <a:off x="4962300" y="3696348"/>
                <a:ext cx="38255" cy="32773"/>
                <a:chOff x="4962300" y="3696348"/>
                <a:chExt cx="38255" cy="32773"/>
              </a:xfrm>
            </p:grpSpPr>
            <p:sp>
              <p:nvSpPr>
                <p:cNvPr id="7468" name="Google Shape;7468;p12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2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127"/>
              <p:cNvGrpSpPr/>
              <p:nvPr/>
            </p:nvGrpSpPr>
            <p:grpSpPr>
              <a:xfrm>
                <a:off x="4980185" y="3743349"/>
                <a:ext cx="31499" cy="26969"/>
                <a:chOff x="4980185" y="3743349"/>
                <a:chExt cx="31499" cy="26969"/>
              </a:xfrm>
            </p:grpSpPr>
            <p:sp>
              <p:nvSpPr>
                <p:cNvPr id="7471" name="Google Shape;7471;p12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2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127"/>
              <p:cNvGrpSpPr/>
              <p:nvPr/>
            </p:nvGrpSpPr>
            <p:grpSpPr>
              <a:xfrm>
                <a:off x="5013768" y="3734312"/>
                <a:ext cx="31499" cy="26969"/>
                <a:chOff x="5013768" y="3734312"/>
                <a:chExt cx="31499" cy="26969"/>
              </a:xfrm>
            </p:grpSpPr>
            <p:sp>
              <p:nvSpPr>
                <p:cNvPr id="7474" name="Google Shape;7474;p12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2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127"/>
              <p:cNvGrpSpPr/>
              <p:nvPr/>
            </p:nvGrpSpPr>
            <p:grpSpPr>
              <a:xfrm>
                <a:off x="5036703" y="3764545"/>
                <a:ext cx="31499" cy="26898"/>
                <a:chOff x="5036703" y="3764545"/>
                <a:chExt cx="31499" cy="26898"/>
              </a:xfrm>
            </p:grpSpPr>
            <p:sp>
              <p:nvSpPr>
                <p:cNvPr id="7477" name="Google Shape;7477;p12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2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127"/>
              <p:cNvGrpSpPr/>
              <p:nvPr/>
            </p:nvGrpSpPr>
            <p:grpSpPr>
              <a:xfrm>
                <a:off x="4953546" y="3768352"/>
                <a:ext cx="31405" cy="26898"/>
                <a:chOff x="4953546" y="3768352"/>
                <a:chExt cx="31405" cy="26898"/>
              </a:xfrm>
            </p:grpSpPr>
            <p:sp>
              <p:nvSpPr>
                <p:cNvPr id="7480" name="Google Shape;7480;p12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2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127"/>
              <p:cNvGrpSpPr/>
              <p:nvPr/>
            </p:nvGrpSpPr>
            <p:grpSpPr>
              <a:xfrm>
                <a:off x="4964770" y="3814016"/>
                <a:ext cx="31499" cy="26993"/>
                <a:chOff x="4964770" y="3814016"/>
                <a:chExt cx="31499" cy="26993"/>
              </a:xfrm>
            </p:grpSpPr>
            <p:sp>
              <p:nvSpPr>
                <p:cNvPr id="7483" name="Google Shape;7483;p12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2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127"/>
              <p:cNvGrpSpPr/>
              <p:nvPr/>
            </p:nvGrpSpPr>
            <p:grpSpPr>
              <a:xfrm>
                <a:off x="4923290" y="3800504"/>
                <a:ext cx="31468" cy="26898"/>
                <a:chOff x="4923290" y="3800504"/>
                <a:chExt cx="31468" cy="26898"/>
              </a:xfrm>
            </p:grpSpPr>
            <p:sp>
              <p:nvSpPr>
                <p:cNvPr id="7486" name="Google Shape;7486;p12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2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127"/>
              <p:cNvGrpSpPr/>
              <p:nvPr/>
            </p:nvGrpSpPr>
            <p:grpSpPr>
              <a:xfrm>
                <a:off x="5108534" y="3650943"/>
                <a:ext cx="31405" cy="26993"/>
                <a:chOff x="5108534" y="3650943"/>
                <a:chExt cx="31405" cy="26993"/>
              </a:xfrm>
            </p:grpSpPr>
            <p:sp>
              <p:nvSpPr>
                <p:cNvPr id="7489" name="Google Shape;7489;p12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2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127"/>
              <p:cNvGrpSpPr/>
              <p:nvPr/>
            </p:nvGrpSpPr>
            <p:grpSpPr>
              <a:xfrm>
                <a:off x="5119380" y="3760739"/>
                <a:ext cx="31499" cy="26993"/>
                <a:chOff x="5119380" y="3760739"/>
                <a:chExt cx="31499" cy="26993"/>
              </a:xfrm>
            </p:grpSpPr>
            <p:sp>
              <p:nvSpPr>
                <p:cNvPr id="7492" name="Google Shape;7492;p12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2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127"/>
              <p:cNvGrpSpPr/>
              <p:nvPr/>
            </p:nvGrpSpPr>
            <p:grpSpPr>
              <a:xfrm>
                <a:off x="5119380" y="3788235"/>
                <a:ext cx="31499" cy="26993"/>
                <a:chOff x="5119380" y="3788235"/>
                <a:chExt cx="31499" cy="26993"/>
              </a:xfrm>
            </p:grpSpPr>
            <p:sp>
              <p:nvSpPr>
                <p:cNvPr id="7495" name="Google Shape;7495;p12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2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127"/>
              <p:cNvGrpSpPr/>
              <p:nvPr/>
            </p:nvGrpSpPr>
            <p:grpSpPr>
              <a:xfrm>
                <a:off x="5158005" y="3875284"/>
                <a:ext cx="31405" cy="27001"/>
                <a:chOff x="5158005" y="3875284"/>
                <a:chExt cx="31405" cy="27001"/>
              </a:xfrm>
            </p:grpSpPr>
            <p:sp>
              <p:nvSpPr>
                <p:cNvPr id="7498" name="Google Shape;7498;p12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2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127"/>
              <p:cNvGrpSpPr/>
              <p:nvPr/>
            </p:nvGrpSpPr>
            <p:grpSpPr>
              <a:xfrm>
                <a:off x="5233163" y="3764545"/>
                <a:ext cx="31499" cy="26898"/>
                <a:chOff x="5233163" y="3764545"/>
                <a:chExt cx="31499" cy="26898"/>
              </a:xfrm>
            </p:grpSpPr>
            <p:sp>
              <p:nvSpPr>
                <p:cNvPr id="7501" name="Google Shape;7501;p12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2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127"/>
              <p:cNvGrpSpPr/>
              <p:nvPr/>
            </p:nvGrpSpPr>
            <p:grpSpPr>
              <a:xfrm>
                <a:off x="5276168" y="3805545"/>
                <a:ext cx="31499" cy="26906"/>
                <a:chOff x="5276168" y="3805545"/>
                <a:chExt cx="31499" cy="26906"/>
              </a:xfrm>
            </p:grpSpPr>
            <p:sp>
              <p:nvSpPr>
                <p:cNvPr id="7504" name="Google Shape;7504;p12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2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127"/>
              <p:cNvGrpSpPr/>
              <p:nvPr/>
            </p:nvGrpSpPr>
            <p:grpSpPr>
              <a:xfrm>
                <a:off x="5294053" y="3851933"/>
                <a:ext cx="31405" cy="26945"/>
                <a:chOff x="5294053" y="3851933"/>
                <a:chExt cx="31405" cy="26945"/>
              </a:xfrm>
            </p:grpSpPr>
            <p:sp>
              <p:nvSpPr>
                <p:cNvPr id="7507" name="Google Shape;7507;p12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2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127"/>
              <p:cNvGrpSpPr/>
              <p:nvPr/>
            </p:nvGrpSpPr>
            <p:grpSpPr>
              <a:xfrm>
                <a:off x="5341723" y="3851902"/>
                <a:ext cx="31405" cy="26977"/>
                <a:chOff x="5341723" y="3851902"/>
                <a:chExt cx="31405" cy="26977"/>
              </a:xfrm>
            </p:grpSpPr>
            <p:sp>
              <p:nvSpPr>
                <p:cNvPr id="7510" name="Google Shape;7510;p12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2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127"/>
              <p:cNvGrpSpPr/>
              <p:nvPr/>
            </p:nvGrpSpPr>
            <p:grpSpPr>
              <a:xfrm>
                <a:off x="5054871" y="3507855"/>
                <a:ext cx="31405" cy="26993"/>
                <a:chOff x="5054871" y="3507855"/>
                <a:chExt cx="31405" cy="26993"/>
              </a:xfrm>
            </p:grpSpPr>
            <p:sp>
              <p:nvSpPr>
                <p:cNvPr id="7513" name="Google Shape;7513;p12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2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127"/>
              <p:cNvGrpSpPr/>
              <p:nvPr/>
            </p:nvGrpSpPr>
            <p:grpSpPr>
              <a:xfrm>
                <a:off x="4876579" y="3675325"/>
                <a:ext cx="31405" cy="26969"/>
                <a:chOff x="4876579" y="3675325"/>
                <a:chExt cx="31405" cy="26969"/>
              </a:xfrm>
            </p:grpSpPr>
            <p:sp>
              <p:nvSpPr>
                <p:cNvPr id="7516" name="Google Shape;7516;p12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2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127"/>
              <p:cNvGrpSpPr/>
              <p:nvPr/>
            </p:nvGrpSpPr>
            <p:grpSpPr>
              <a:xfrm>
                <a:off x="4842233" y="3688333"/>
                <a:ext cx="31405" cy="26993"/>
                <a:chOff x="4842233" y="3688333"/>
                <a:chExt cx="31405" cy="26993"/>
              </a:xfrm>
            </p:grpSpPr>
            <p:sp>
              <p:nvSpPr>
                <p:cNvPr id="7519" name="Google Shape;7519;p12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2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127"/>
              <p:cNvGrpSpPr/>
              <p:nvPr/>
            </p:nvGrpSpPr>
            <p:grpSpPr>
              <a:xfrm>
                <a:off x="5187876" y="3608032"/>
                <a:ext cx="31405" cy="27001"/>
                <a:chOff x="5187876" y="3608032"/>
                <a:chExt cx="31405" cy="27001"/>
              </a:xfrm>
            </p:grpSpPr>
            <p:sp>
              <p:nvSpPr>
                <p:cNvPr id="7522" name="Google Shape;7522;p12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2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4" name="Google Shape;7524;p12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2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6" name="Google Shape;7526;p127"/>
              <p:cNvGrpSpPr/>
              <p:nvPr/>
            </p:nvGrpSpPr>
            <p:grpSpPr>
              <a:xfrm>
                <a:off x="5269224" y="3304167"/>
                <a:ext cx="40253" cy="34402"/>
                <a:chOff x="5269224" y="3304167"/>
                <a:chExt cx="40253" cy="34402"/>
              </a:xfrm>
            </p:grpSpPr>
            <p:sp>
              <p:nvSpPr>
                <p:cNvPr id="7527" name="Google Shape;7527;p12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2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127"/>
              <p:cNvGrpSpPr/>
              <p:nvPr/>
            </p:nvGrpSpPr>
            <p:grpSpPr>
              <a:xfrm>
                <a:off x="5327354" y="3476615"/>
                <a:ext cx="49864" cy="42723"/>
                <a:chOff x="5327354" y="3476615"/>
                <a:chExt cx="49864" cy="42723"/>
              </a:xfrm>
            </p:grpSpPr>
            <p:sp>
              <p:nvSpPr>
                <p:cNvPr id="7530" name="Google Shape;7530;p12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2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2" name="Google Shape;7532;p12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2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4" name="Google Shape;7534;p127"/>
              <p:cNvGrpSpPr/>
              <p:nvPr/>
            </p:nvGrpSpPr>
            <p:grpSpPr>
              <a:xfrm>
                <a:off x="5341723" y="3775957"/>
                <a:ext cx="31405" cy="26898"/>
                <a:chOff x="5341723" y="3775957"/>
                <a:chExt cx="31405" cy="26898"/>
              </a:xfrm>
            </p:grpSpPr>
            <p:sp>
              <p:nvSpPr>
                <p:cNvPr id="7535" name="Google Shape;7535;p12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2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127"/>
              <p:cNvGrpSpPr/>
              <p:nvPr/>
            </p:nvGrpSpPr>
            <p:grpSpPr>
              <a:xfrm>
                <a:off x="5439053" y="3699274"/>
                <a:ext cx="31405" cy="26898"/>
                <a:chOff x="5439053" y="3699274"/>
                <a:chExt cx="31405" cy="26898"/>
              </a:xfrm>
            </p:grpSpPr>
            <p:sp>
              <p:nvSpPr>
                <p:cNvPr id="7538" name="Google Shape;7538;p12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2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127"/>
              <p:cNvGrpSpPr/>
              <p:nvPr/>
            </p:nvGrpSpPr>
            <p:grpSpPr>
              <a:xfrm>
                <a:off x="5412414" y="3622307"/>
                <a:ext cx="31499" cy="26993"/>
                <a:chOff x="5412414" y="3622307"/>
                <a:chExt cx="31499" cy="26993"/>
              </a:xfrm>
            </p:grpSpPr>
            <p:sp>
              <p:nvSpPr>
                <p:cNvPr id="7541" name="Google Shape;7541;p12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2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127"/>
              <p:cNvGrpSpPr/>
              <p:nvPr/>
            </p:nvGrpSpPr>
            <p:grpSpPr>
              <a:xfrm>
                <a:off x="5476254" y="3473949"/>
                <a:ext cx="26835" cy="26930"/>
                <a:chOff x="5476254" y="3473949"/>
                <a:chExt cx="26835" cy="26930"/>
              </a:xfrm>
            </p:grpSpPr>
            <p:sp>
              <p:nvSpPr>
                <p:cNvPr id="7544" name="Google Shape;7544;p12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2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127"/>
              <p:cNvGrpSpPr/>
              <p:nvPr/>
            </p:nvGrpSpPr>
            <p:grpSpPr>
              <a:xfrm>
                <a:off x="5564547" y="3481594"/>
                <a:ext cx="31397" cy="26898"/>
                <a:chOff x="5564547" y="3481594"/>
                <a:chExt cx="31397" cy="26898"/>
              </a:xfrm>
            </p:grpSpPr>
            <p:sp>
              <p:nvSpPr>
                <p:cNvPr id="7547" name="Google Shape;7547;p12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2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127"/>
              <p:cNvGrpSpPr/>
              <p:nvPr/>
            </p:nvGrpSpPr>
            <p:grpSpPr>
              <a:xfrm>
                <a:off x="5534101" y="3470174"/>
                <a:ext cx="31397" cy="26906"/>
                <a:chOff x="5534101" y="3470174"/>
                <a:chExt cx="31397" cy="26906"/>
              </a:xfrm>
            </p:grpSpPr>
            <p:sp>
              <p:nvSpPr>
                <p:cNvPr id="7550" name="Google Shape;7550;p12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2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127"/>
              <p:cNvGrpSpPr/>
              <p:nvPr/>
            </p:nvGrpSpPr>
            <p:grpSpPr>
              <a:xfrm>
                <a:off x="5610879" y="3314486"/>
                <a:ext cx="31499" cy="26938"/>
                <a:chOff x="5610879" y="3314486"/>
                <a:chExt cx="31499" cy="26938"/>
              </a:xfrm>
            </p:grpSpPr>
            <p:sp>
              <p:nvSpPr>
                <p:cNvPr id="7553" name="Google Shape;7553;p12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2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127"/>
              <p:cNvGrpSpPr/>
              <p:nvPr/>
            </p:nvGrpSpPr>
            <p:grpSpPr>
              <a:xfrm>
                <a:off x="4834525" y="3501382"/>
                <a:ext cx="31499" cy="26898"/>
                <a:chOff x="4834525" y="3501382"/>
                <a:chExt cx="31499" cy="26898"/>
              </a:xfrm>
            </p:grpSpPr>
            <p:sp>
              <p:nvSpPr>
                <p:cNvPr id="7556" name="Google Shape;7556;p12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2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127"/>
              <p:cNvGrpSpPr/>
              <p:nvPr/>
            </p:nvGrpSpPr>
            <p:grpSpPr>
              <a:xfrm>
                <a:off x="4898460" y="3580158"/>
                <a:ext cx="31405" cy="26898"/>
                <a:chOff x="4898460" y="3580158"/>
                <a:chExt cx="31405" cy="26898"/>
              </a:xfrm>
            </p:grpSpPr>
            <p:sp>
              <p:nvSpPr>
                <p:cNvPr id="7559" name="Google Shape;7559;p12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2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127"/>
              <p:cNvGrpSpPr/>
              <p:nvPr/>
            </p:nvGrpSpPr>
            <p:grpSpPr>
              <a:xfrm>
                <a:off x="4882667" y="3608032"/>
                <a:ext cx="31499" cy="27001"/>
                <a:chOff x="4882667" y="3608032"/>
                <a:chExt cx="31499" cy="27001"/>
              </a:xfrm>
            </p:grpSpPr>
            <p:sp>
              <p:nvSpPr>
                <p:cNvPr id="7562" name="Google Shape;7562;p12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2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127"/>
              <p:cNvGrpSpPr/>
              <p:nvPr/>
            </p:nvGrpSpPr>
            <p:grpSpPr>
              <a:xfrm>
                <a:off x="4843373" y="3631407"/>
                <a:ext cx="16273" cy="16186"/>
                <a:chOff x="4843373" y="3631407"/>
                <a:chExt cx="16273" cy="16186"/>
              </a:xfrm>
            </p:grpSpPr>
            <p:sp>
              <p:nvSpPr>
                <p:cNvPr id="7565" name="Google Shape;7565;p12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2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127"/>
              <p:cNvGrpSpPr/>
              <p:nvPr/>
            </p:nvGrpSpPr>
            <p:grpSpPr>
              <a:xfrm>
                <a:off x="4727773" y="3591578"/>
                <a:ext cx="31499" cy="26898"/>
                <a:chOff x="4727773" y="3591578"/>
                <a:chExt cx="31499" cy="26898"/>
              </a:xfrm>
            </p:grpSpPr>
            <p:sp>
              <p:nvSpPr>
                <p:cNvPr id="7568" name="Google Shape;7568;p12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2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0" name="Google Shape;7570;p12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2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2" name="Google Shape;7572;p127"/>
              <p:cNvGrpSpPr/>
              <p:nvPr/>
            </p:nvGrpSpPr>
            <p:grpSpPr>
              <a:xfrm>
                <a:off x="4609421" y="3577398"/>
                <a:ext cx="31499" cy="27001"/>
                <a:chOff x="4609421" y="3577398"/>
                <a:chExt cx="31499" cy="27001"/>
              </a:xfrm>
            </p:grpSpPr>
            <p:sp>
              <p:nvSpPr>
                <p:cNvPr id="7573" name="Google Shape;7573;p12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2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127"/>
              <p:cNvGrpSpPr/>
              <p:nvPr/>
            </p:nvGrpSpPr>
            <p:grpSpPr>
              <a:xfrm>
                <a:off x="4649289" y="3577398"/>
                <a:ext cx="31499" cy="27001"/>
                <a:chOff x="4649289" y="3577398"/>
                <a:chExt cx="31499" cy="27001"/>
              </a:xfrm>
            </p:grpSpPr>
            <p:sp>
              <p:nvSpPr>
                <p:cNvPr id="7576" name="Google Shape;7576;p12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2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127"/>
              <p:cNvGrpSpPr/>
              <p:nvPr/>
            </p:nvGrpSpPr>
            <p:grpSpPr>
              <a:xfrm>
                <a:off x="4605614" y="3639523"/>
                <a:ext cx="31499" cy="26906"/>
                <a:chOff x="4605614" y="3639523"/>
                <a:chExt cx="31499" cy="26906"/>
              </a:xfrm>
            </p:grpSpPr>
            <p:sp>
              <p:nvSpPr>
                <p:cNvPr id="7579" name="Google Shape;7579;p12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2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127"/>
              <p:cNvGrpSpPr/>
              <p:nvPr/>
            </p:nvGrpSpPr>
            <p:grpSpPr>
              <a:xfrm>
                <a:off x="4785149" y="3618846"/>
                <a:ext cx="26930" cy="26843"/>
                <a:chOff x="4785149" y="3618846"/>
                <a:chExt cx="26930" cy="26843"/>
              </a:xfrm>
            </p:grpSpPr>
            <p:sp>
              <p:nvSpPr>
                <p:cNvPr id="7582" name="Google Shape;7582;p12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2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127"/>
              <p:cNvGrpSpPr/>
              <p:nvPr/>
            </p:nvGrpSpPr>
            <p:grpSpPr>
              <a:xfrm>
                <a:off x="4810167" y="3601567"/>
                <a:ext cx="31405" cy="26898"/>
                <a:chOff x="4810167" y="3601567"/>
                <a:chExt cx="31405" cy="26898"/>
              </a:xfrm>
            </p:grpSpPr>
            <p:sp>
              <p:nvSpPr>
                <p:cNvPr id="7585" name="Google Shape;7585;p12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2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127"/>
              <p:cNvGrpSpPr/>
              <p:nvPr/>
            </p:nvGrpSpPr>
            <p:grpSpPr>
              <a:xfrm>
                <a:off x="4831002" y="3373230"/>
                <a:ext cx="31405" cy="26898"/>
                <a:chOff x="4831002" y="3373230"/>
                <a:chExt cx="31405" cy="26898"/>
              </a:xfrm>
            </p:grpSpPr>
            <p:sp>
              <p:nvSpPr>
                <p:cNvPr id="7588" name="Google Shape;7588;p12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2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127"/>
              <p:cNvGrpSpPr/>
              <p:nvPr/>
            </p:nvGrpSpPr>
            <p:grpSpPr>
              <a:xfrm>
                <a:off x="4719311" y="3355054"/>
                <a:ext cx="31499" cy="27001"/>
                <a:chOff x="4719311" y="3355054"/>
                <a:chExt cx="31499" cy="27001"/>
              </a:xfrm>
            </p:grpSpPr>
            <p:sp>
              <p:nvSpPr>
                <p:cNvPr id="7591" name="Google Shape;7591;p12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2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127"/>
              <p:cNvGrpSpPr/>
              <p:nvPr/>
            </p:nvGrpSpPr>
            <p:grpSpPr>
              <a:xfrm>
                <a:off x="4798755" y="3450260"/>
                <a:ext cx="26930" cy="26930"/>
                <a:chOff x="4798755" y="3450260"/>
                <a:chExt cx="26930" cy="26930"/>
              </a:xfrm>
            </p:grpSpPr>
            <p:sp>
              <p:nvSpPr>
                <p:cNvPr id="7594" name="Google Shape;7594;p12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2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127"/>
              <p:cNvGrpSpPr/>
              <p:nvPr/>
            </p:nvGrpSpPr>
            <p:grpSpPr>
              <a:xfrm>
                <a:off x="4645576" y="3467555"/>
                <a:ext cx="31405" cy="26953"/>
                <a:chOff x="4645576" y="3467555"/>
                <a:chExt cx="31405" cy="26953"/>
              </a:xfrm>
            </p:grpSpPr>
            <p:sp>
              <p:nvSpPr>
                <p:cNvPr id="7597" name="Google Shape;7597;p12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2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127"/>
              <p:cNvGrpSpPr/>
              <p:nvPr/>
            </p:nvGrpSpPr>
            <p:grpSpPr>
              <a:xfrm>
                <a:off x="4687631" y="3583965"/>
                <a:ext cx="31499" cy="26898"/>
                <a:chOff x="4687631" y="3583965"/>
                <a:chExt cx="31499" cy="26898"/>
              </a:xfrm>
            </p:grpSpPr>
            <p:sp>
              <p:nvSpPr>
                <p:cNvPr id="7600" name="Google Shape;7600;p12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2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127"/>
              <p:cNvGrpSpPr/>
              <p:nvPr/>
            </p:nvGrpSpPr>
            <p:grpSpPr>
              <a:xfrm>
                <a:off x="4719311" y="3471314"/>
                <a:ext cx="31499" cy="27001"/>
                <a:chOff x="4719311" y="3471314"/>
                <a:chExt cx="31499" cy="27001"/>
              </a:xfrm>
            </p:grpSpPr>
            <p:sp>
              <p:nvSpPr>
                <p:cNvPr id="7603" name="Google Shape;7603;p12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2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127"/>
              <p:cNvGrpSpPr/>
              <p:nvPr/>
            </p:nvGrpSpPr>
            <p:grpSpPr>
              <a:xfrm>
                <a:off x="4719311" y="3434404"/>
                <a:ext cx="31499" cy="26898"/>
                <a:chOff x="4719311" y="3434404"/>
                <a:chExt cx="31499" cy="26898"/>
              </a:xfrm>
            </p:grpSpPr>
            <p:sp>
              <p:nvSpPr>
                <p:cNvPr id="7606" name="Google Shape;7606;p12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2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127"/>
              <p:cNvGrpSpPr/>
              <p:nvPr/>
            </p:nvGrpSpPr>
            <p:grpSpPr>
              <a:xfrm>
                <a:off x="4768876" y="3401772"/>
                <a:ext cx="31499" cy="26898"/>
                <a:chOff x="4768876" y="3401772"/>
                <a:chExt cx="31499" cy="26898"/>
              </a:xfrm>
            </p:grpSpPr>
            <p:sp>
              <p:nvSpPr>
                <p:cNvPr id="7609" name="Google Shape;7609;p12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2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127"/>
              <p:cNvGrpSpPr/>
              <p:nvPr/>
            </p:nvGrpSpPr>
            <p:grpSpPr>
              <a:xfrm>
                <a:off x="4762214" y="3471377"/>
                <a:ext cx="26938" cy="26938"/>
                <a:chOff x="4762214" y="3471377"/>
                <a:chExt cx="26938" cy="26938"/>
              </a:xfrm>
            </p:grpSpPr>
            <p:sp>
              <p:nvSpPr>
                <p:cNvPr id="7612" name="Google Shape;7612;p12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2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127"/>
              <p:cNvGrpSpPr/>
              <p:nvPr/>
            </p:nvGrpSpPr>
            <p:grpSpPr>
              <a:xfrm>
                <a:off x="4790473" y="3344782"/>
                <a:ext cx="31405" cy="26898"/>
                <a:chOff x="4790473" y="3344782"/>
                <a:chExt cx="31405" cy="26898"/>
              </a:xfrm>
            </p:grpSpPr>
            <p:sp>
              <p:nvSpPr>
                <p:cNvPr id="7615" name="Google Shape;7615;p12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2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127"/>
              <p:cNvGrpSpPr/>
              <p:nvPr/>
            </p:nvGrpSpPr>
            <p:grpSpPr>
              <a:xfrm>
                <a:off x="4823774" y="3950733"/>
                <a:ext cx="37398" cy="32034"/>
                <a:chOff x="4823774" y="3950733"/>
                <a:chExt cx="37398" cy="32034"/>
              </a:xfrm>
            </p:grpSpPr>
            <p:sp>
              <p:nvSpPr>
                <p:cNvPr id="7618" name="Google Shape;7618;p12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2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127"/>
              <p:cNvGrpSpPr/>
              <p:nvPr/>
            </p:nvGrpSpPr>
            <p:grpSpPr>
              <a:xfrm>
                <a:off x="4823396" y="4110566"/>
                <a:ext cx="31405" cy="26906"/>
                <a:chOff x="4823396" y="4110566"/>
                <a:chExt cx="31405" cy="26906"/>
              </a:xfrm>
            </p:grpSpPr>
            <p:sp>
              <p:nvSpPr>
                <p:cNvPr id="7621" name="Google Shape;7621;p12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2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127"/>
              <p:cNvGrpSpPr/>
              <p:nvPr/>
            </p:nvGrpSpPr>
            <p:grpSpPr>
              <a:xfrm>
                <a:off x="4838332" y="3821150"/>
                <a:ext cx="31499" cy="26898"/>
                <a:chOff x="4838332" y="3821150"/>
                <a:chExt cx="31499" cy="26898"/>
              </a:xfrm>
            </p:grpSpPr>
            <p:sp>
              <p:nvSpPr>
                <p:cNvPr id="7624" name="Google Shape;7624;p12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2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127"/>
              <p:cNvGrpSpPr/>
              <p:nvPr/>
            </p:nvGrpSpPr>
            <p:grpSpPr>
              <a:xfrm>
                <a:off x="4661275" y="3815007"/>
                <a:ext cx="36824" cy="31523"/>
                <a:chOff x="4661275" y="3815007"/>
                <a:chExt cx="36824" cy="31523"/>
              </a:xfrm>
            </p:grpSpPr>
            <p:sp>
              <p:nvSpPr>
                <p:cNvPr id="7627" name="Google Shape;7627;p12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2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127"/>
              <p:cNvGrpSpPr/>
              <p:nvPr/>
            </p:nvGrpSpPr>
            <p:grpSpPr>
              <a:xfrm>
                <a:off x="4558998" y="3851037"/>
                <a:ext cx="33591" cy="28699"/>
                <a:chOff x="4558998" y="3851037"/>
                <a:chExt cx="33591" cy="28699"/>
              </a:xfrm>
            </p:grpSpPr>
            <p:sp>
              <p:nvSpPr>
                <p:cNvPr id="7630" name="Google Shape;7630;p12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2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127"/>
              <p:cNvGrpSpPr/>
              <p:nvPr/>
            </p:nvGrpSpPr>
            <p:grpSpPr>
              <a:xfrm>
                <a:off x="4696762" y="3638587"/>
                <a:ext cx="33591" cy="28794"/>
                <a:chOff x="4696762" y="3638587"/>
                <a:chExt cx="33591" cy="28794"/>
              </a:xfrm>
            </p:grpSpPr>
            <p:sp>
              <p:nvSpPr>
                <p:cNvPr id="7633" name="Google Shape;7633;p12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2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127"/>
              <p:cNvGrpSpPr/>
              <p:nvPr/>
            </p:nvGrpSpPr>
            <p:grpSpPr>
              <a:xfrm>
                <a:off x="4929479" y="3939140"/>
                <a:ext cx="33497" cy="28692"/>
                <a:chOff x="4929479" y="3939140"/>
                <a:chExt cx="33497" cy="28692"/>
              </a:xfrm>
            </p:grpSpPr>
            <p:sp>
              <p:nvSpPr>
                <p:cNvPr id="7636" name="Google Shape;7636;p12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2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127"/>
              <p:cNvGrpSpPr/>
              <p:nvPr/>
            </p:nvGrpSpPr>
            <p:grpSpPr>
              <a:xfrm>
                <a:off x="4907119" y="3986039"/>
                <a:ext cx="33497" cy="28699"/>
                <a:chOff x="4907119" y="3986039"/>
                <a:chExt cx="33497" cy="28699"/>
              </a:xfrm>
            </p:grpSpPr>
            <p:sp>
              <p:nvSpPr>
                <p:cNvPr id="7639" name="Google Shape;7639;p12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2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127"/>
              <p:cNvGrpSpPr/>
              <p:nvPr/>
            </p:nvGrpSpPr>
            <p:grpSpPr>
              <a:xfrm>
                <a:off x="4911783" y="4048102"/>
                <a:ext cx="33591" cy="28762"/>
                <a:chOff x="4911783" y="4048102"/>
                <a:chExt cx="33591" cy="28762"/>
              </a:xfrm>
            </p:grpSpPr>
            <p:sp>
              <p:nvSpPr>
                <p:cNvPr id="7642" name="Google Shape;7642;p12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2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4" name="Google Shape;7644;p12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2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6" name="Google Shape;7646;p127"/>
              <p:cNvGrpSpPr/>
              <p:nvPr/>
            </p:nvGrpSpPr>
            <p:grpSpPr>
              <a:xfrm>
                <a:off x="4762623" y="3837847"/>
                <a:ext cx="42416" cy="36273"/>
                <a:chOff x="4762623" y="3837847"/>
                <a:chExt cx="42416" cy="36273"/>
              </a:xfrm>
            </p:grpSpPr>
            <p:sp>
              <p:nvSpPr>
                <p:cNvPr id="7647" name="Google Shape;7647;p12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2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127"/>
              <p:cNvGrpSpPr/>
              <p:nvPr/>
            </p:nvGrpSpPr>
            <p:grpSpPr>
              <a:xfrm>
                <a:off x="4746044" y="4104966"/>
                <a:ext cx="33497" cy="28699"/>
                <a:chOff x="4746044" y="4104966"/>
                <a:chExt cx="33497" cy="28699"/>
              </a:xfrm>
            </p:grpSpPr>
            <p:sp>
              <p:nvSpPr>
                <p:cNvPr id="7650" name="Google Shape;7650;p12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2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127"/>
              <p:cNvGrpSpPr/>
              <p:nvPr/>
            </p:nvGrpSpPr>
            <p:grpSpPr>
              <a:xfrm>
                <a:off x="4859646" y="4162554"/>
                <a:ext cx="33591" cy="28762"/>
                <a:chOff x="4859646" y="4162554"/>
                <a:chExt cx="33591" cy="28762"/>
              </a:xfrm>
            </p:grpSpPr>
            <p:sp>
              <p:nvSpPr>
                <p:cNvPr id="7653" name="Google Shape;7653;p12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2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5" name="Google Shape;7655;p127"/>
            <p:cNvGrpSpPr/>
            <p:nvPr/>
          </p:nvGrpSpPr>
          <p:grpSpPr>
            <a:xfrm>
              <a:off x="3597785" y="3274438"/>
              <a:ext cx="855610" cy="1122100"/>
              <a:chOff x="3597785" y="3274438"/>
              <a:chExt cx="855610" cy="1122100"/>
            </a:xfrm>
          </p:grpSpPr>
          <p:grpSp>
            <p:nvGrpSpPr>
              <p:cNvPr id="7656" name="Google Shape;7656;p127"/>
              <p:cNvGrpSpPr/>
              <p:nvPr/>
            </p:nvGrpSpPr>
            <p:grpSpPr>
              <a:xfrm>
                <a:off x="3617857" y="3284717"/>
                <a:ext cx="826785" cy="1099165"/>
                <a:chOff x="3617857" y="3284717"/>
                <a:chExt cx="826785" cy="1099165"/>
              </a:xfrm>
            </p:grpSpPr>
            <p:sp>
              <p:nvSpPr>
                <p:cNvPr id="7657" name="Google Shape;7657;p12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2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2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2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2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2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2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2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2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2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2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2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2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2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2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2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2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2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2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2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2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2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2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2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2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2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2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2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2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2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2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2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2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2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2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2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2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2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2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2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2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2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2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2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2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2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2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2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2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2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2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2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2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2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2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2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127"/>
              <p:cNvGrpSpPr/>
              <p:nvPr/>
            </p:nvGrpSpPr>
            <p:grpSpPr>
              <a:xfrm>
                <a:off x="4180904" y="4251758"/>
                <a:ext cx="37783" cy="32420"/>
                <a:chOff x="4180904" y="4251758"/>
                <a:chExt cx="37783" cy="32420"/>
              </a:xfrm>
            </p:grpSpPr>
            <p:sp>
              <p:nvSpPr>
                <p:cNvPr id="7714" name="Google Shape;7714;p12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2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127"/>
              <p:cNvGrpSpPr/>
              <p:nvPr/>
            </p:nvGrpSpPr>
            <p:grpSpPr>
              <a:xfrm>
                <a:off x="4201644" y="4081324"/>
                <a:ext cx="37783" cy="32364"/>
                <a:chOff x="4201644" y="4081324"/>
                <a:chExt cx="37783" cy="32364"/>
              </a:xfrm>
            </p:grpSpPr>
            <p:sp>
              <p:nvSpPr>
                <p:cNvPr id="7717" name="Google Shape;7717;p12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2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127"/>
              <p:cNvGrpSpPr/>
              <p:nvPr/>
            </p:nvGrpSpPr>
            <p:grpSpPr>
              <a:xfrm>
                <a:off x="4284416" y="3887428"/>
                <a:ext cx="37783" cy="32451"/>
                <a:chOff x="4284416" y="3887428"/>
                <a:chExt cx="37783" cy="32451"/>
              </a:xfrm>
            </p:grpSpPr>
            <p:sp>
              <p:nvSpPr>
                <p:cNvPr id="7720" name="Google Shape;7720;p12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2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127"/>
              <p:cNvGrpSpPr/>
              <p:nvPr/>
            </p:nvGrpSpPr>
            <p:grpSpPr>
              <a:xfrm>
                <a:off x="4223721" y="3860404"/>
                <a:ext cx="37870" cy="32364"/>
                <a:chOff x="4223721" y="3860404"/>
                <a:chExt cx="37870" cy="32364"/>
              </a:xfrm>
            </p:grpSpPr>
            <p:sp>
              <p:nvSpPr>
                <p:cNvPr id="7723" name="Google Shape;7723;p12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2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127"/>
              <p:cNvGrpSpPr/>
              <p:nvPr/>
            </p:nvGrpSpPr>
            <p:grpSpPr>
              <a:xfrm>
                <a:off x="4104889" y="3699242"/>
                <a:ext cx="37776" cy="32357"/>
                <a:chOff x="4104889" y="3699242"/>
                <a:chExt cx="37776" cy="32357"/>
              </a:xfrm>
            </p:grpSpPr>
            <p:sp>
              <p:nvSpPr>
                <p:cNvPr id="7726" name="Google Shape;7726;p12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2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127"/>
              <p:cNvGrpSpPr/>
              <p:nvPr/>
            </p:nvGrpSpPr>
            <p:grpSpPr>
              <a:xfrm>
                <a:off x="4143608" y="3475121"/>
                <a:ext cx="37878" cy="32420"/>
                <a:chOff x="4143608" y="3475121"/>
                <a:chExt cx="37878" cy="32420"/>
              </a:xfrm>
            </p:grpSpPr>
            <p:sp>
              <p:nvSpPr>
                <p:cNvPr id="7729" name="Google Shape;7729;p12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2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127"/>
              <p:cNvGrpSpPr/>
              <p:nvPr/>
            </p:nvGrpSpPr>
            <p:grpSpPr>
              <a:xfrm>
                <a:off x="4217248" y="3570893"/>
                <a:ext cx="37776" cy="32364"/>
                <a:chOff x="4217248" y="3570893"/>
                <a:chExt cx="37776" cy="32364"/>
              </a:xfrm>
            </p:grpSpPr>
            <p:sp>
              <p:nvSpPr>
                <p:cNvPr id="7732" name="Google Shape;7732;p12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2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127"/>
              <p:cNvGrpSpPr/>
              <p:nvPr/>
            </p:nvGrpSpPr>
            <p:grpSpPr>
              <a:xfrm>
                <a:off x="4255307" y="3431612"/>
                <a:ext cx="37776" cy="32451"/>
                <a:chOff x="4255307" y="3431612"/>
                <a:chExt cx="37776" cy="32451"/>
              </a:xfrm>
            </p:grpSpPr>
            <p:sp>
              <p:nvSpPr>
                <p:cNvPr id="7735" name="Google Shape;7735;p12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2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127"/>
              <p:cNvGrpSpPr/>
              <p:nvPr/>
            </p:nvGrpSpPr>
            <p:grpSpPr>
              <a:xfrm>
                <a:off x="3853052" y="3577398"/>
                <a:ext cx="37776" cy="32420"/>
                <a:chOff x="3853052" y="3577398"/>
                <a:chExt cx="37776" cy="32420"/>
              </a:xfrm>
            </p:grpSpPr>
            <p:sp>
              <p:nvSpPr>
                <p:cNvPr id="7738" name="Google Shape;7738;p12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2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127"/>
              <p:cNvGrpSpPr/>
              <p:nvPr/>
            </p:nvGrpSpPr>
            <p:grpSpPr>
              <a:xfrm>
                <a:off x="4039908" y="3412107"/>
                <a:ext cx="37776" cy="32357"/>
                <a:chOff x="4039908" y="3412107"/>
                <a:chExt cx="37776" cy="32357"/>
              </a:xfrm>
            </p:grpSpPr>
            <p:sp>
              <p:nvSpPr>
                <p:cNvPr id="7741" name="Google Shape;7741;p12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2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127"/>
              <p:cNvGrpSpPr/>
              <p:nvPr/>
            </p:nvGrpSpPr>
            <p:grpSpPr>
              <a:xfrm>
                <a:off x="4017360" y="3342061"/>
                <a:ext cx="37870" cy="32380"/>
                <a:chOff x="4017360" y="3342061"/>
                <a:chExt cx="37870" cy="32380"/>
              </a:xfrm>
            </p:grpSpPr>
            <p:sp>
              <p:nvSpPr>
                <p:cNvPr id="7744" name="Google Shape;7744;p12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2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6" name="Google Shape;7746;p12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2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8" name="Google Shape;7748;p127"/>
              <p:cNvGrpSpPr/>
              <p:nvPr/>
            </p:nvGrpSpPr>
            <p:grpSpPr>
              <a:xfrm>
                <a:off x="3750870" y="3418650"/>
                <a:ext cx="37776" cy="32380"/>
                <a:chOff x="3750870" y="3418650"/>
                <a:chExt cx="37776" cy="32380"/>
              </a:xfrm>
            </p:grpSpPr>
            <p:sp>
              <p:nvSpPr>
                <p:cNvPr id="7749" name="Google Shape;7749;p12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2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127"/>
              <p:cNvGrpSpPr/>
              <p:nvPr/>
            </p:nvGrpSpPr>
            <p:grpSpPr>
              <a:xfrm>
                <a:off x="3632509" y="3274438"/>
                <a:ext cx="37783" cy="32357"/>
                <a:chOff x="3632509" y="3274438"/>
                <a:chExt cx="37783" cy="32357"/>
              </a:xfrm>
            </p:grpSpPr>
            <p:sp>
              <p:nvSpPr>
                <p:cNvPr id="7752" name="Google Shape;7752;p12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2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127"/>
              <p:cNvGrpSpPr/>
              <p:nvPr/>
            </p:nvGrpSpPr>
            <p:grpSpPr>
              <a:xfrm>
                <a:off x="3906424" y="3297561"/>
                <a:ext cx="37776" cy="32451"/>
                <a:chOff x="3906424" y="3297561"/>
                <a:chExt cx="37776" cy="32451"/>
              </a:xfrm>
            </p:grpSpPr>
            <p:sp>
              <p:nvSpPr>
                <p:cNvPr id="7755" name="Google Shape;7755;p12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2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127"/>
              <p:cNvGrpSpPr/>
              <p:nvPr/>
            </p:nvGrpSpPr>
            <p:grpSpPr>
              <a:xfrm>
                <a:off x="3866084" y="3412107"/>
                <a:ext cx="37776" cy="32357"/>
                <a:chOff x="3866084" y="3412107"/>
                <a:chExt cx="37776" cy="32357"/>
              </a:xfrm>
            </p:grpSpPr>
            <p:sp>
              <p:nvSpPr>
                <p:cNvPr id="7758" name="Google Shape;7758;p12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2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127"/>
              <p:cNvGrpSpPr/>
              <p:nvPr/>
            </p:nvGrpSpPr>
            <p:grpSpPr>
              <a:xfrm>
                <a:off x="4023919" y="3766409"/>
                <a:ext cx="37783" cy="32357"/>
                <a:chOff x="4023919" y="3766409"/>
                <a:chExt cx="37783" cy="32357"/>
              </a:xfrm>
            </p:grpSpPr>
            <p:sp>
              <p:nvSpPr>
                <p:cNvPr id="7761" name="Google Shape;7761;p12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2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127"/>
              <p:cNvGrpSpPr/>
              <p:nvPr/>
            </p:nvGrpSpPr>
            <p:grpSpPr>
              <a:xfrm>
                <a:off x="3973882" y="3779449"/>
                <a:ext cx="37776" cy="32357"/>
                <a:chOff x="3973882" y="3779449"/>
                <a:chExt cx="37776" cy="32357"/>
              </a:xfrm>
            </p:grpSpPr>
            <p:sp>
              <p:nvSpPr>
                <p:cNvPr id="7764" name="Google Shape;7764;p12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2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127"/>
              <p:cNvGrpSpPr/>
              <p:nvPr/>
            </p:nvGrpSpPr>
            <p:grpSpPr>
              <a:xfrm>
                <a:off x="4073398" y="3838028"/>
                <a:ext cx="37776" cy="32380"/>
                <a:chOff x="4073398" y="3838028"/>
                <a:chExt cx="37776" cy="32380"/>
              </a:xfrm>
            </p:grpSpPr>
            <p:sp>
              <p:nvSpPr>
                <p:cNvPr id="7767" name="Google Shape;7767;p12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2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127"/>
              <p:cNvGrpSpPr/>
              <p:nvPr/>
            </p:nvGrpSpPr>
            <p:grpSpPr>
              <a:xfrm>
                <a:off x="4342672" y="4144496"/>
                <a:ext cx="37752" cy="32364"/>
                <a:chOff x="4342672" y="4144496"/>
                <a:chExt cx="37752" cy="32364"/>
              </a:xfrm>
            </p:grpSpPr>
            <p:sp>
              <p:nvSpPr>
                <p:cNvPr id="7770" name="Google Shape;7770;p12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2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127"/>
              <p:cNvGrpSpPr/>
              <p:nvPr/>
            </p:nvGrpSpPr>
            <p:grpSpPr>
              <a:xfrm>
                <a:off x="4406386" y="4056872"/>
                <a:ext cx="37783" cy="32364"/>
                <a:chOff x="4406386" y="4056872"/>
                <a:chExt cx="37783" cy="32364"/>
              </a:xfrm>
            </p:grpSpPr>
            <p:sp>
              <p:nvSpPr>
                <p:cNvPr id="7773" name="Google Shape;7773;p12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2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127"/>
              <p:cNvGrpSpPr/>
              <p:nvPr/>
            </p:nvGrpSpPr>
            <p:grpSpPr>
              <a:xfrm>
                <a:off x="4284416" y="4245254"/>
                <a:ext cx="37783" cy="32357"/>
                <a:chOff x="4284416" y="4245254"/>
                <a:chExt cx="37783" cy="32357"/>
              </a:xfrm>
            </p:grpSpPr>
            <p:sp>
              <p:nvSpPr>
                <p:cNvPr id="7776" name="Google Shape;7776;p12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2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127"/>
              <p:cNvGrpSpPr/>
              <p:nvPr/>
            </p:nvGrpSpPr>
            <p:grpSpPr>
              <a:xfrm>
                <a:off x="4219057" y="4331258"/>
                <a:ext cx="37776" cy="32364"/>
                <a:chOff x="4219057" y="4331258"/>
                <a:chExt cx="37776" cy="32364"/>
              </a:xfrm>
            </p:grpSpPr>
            <p:sp>
              <p:nvSpPr>
                <p:cNvPr id="7779" name="Google Shape;7779;p12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2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127"/>
              <p:cNvGrpSpPr/>
              <p:nvPr/>
            </p:nvGrpSpPr>
            <p:grpSpPr>
              <a:xfrm>
                <a:off x="4204122" y="4141688"/>
                <a:ext cx="33497" cy="28699"/>
                <a:chOff x="4204122" y="4141688"/>
                <a:chExt cx="33497" cy="28699"/>
              </a:xfrm>
            </p:grpSpPr>
            <p:sp>
              <p:nvSpPr>
                <p:cNvPr id="7782" name="Google Shape;7782;p12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2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127"/>
              <p:cNvGrpSpPr/>
              <p:nvPr/>
            </p:nvGrpSpPr>
            <p:grpSpPr>
              <a:xfrm>
                <a:off x="4301546" y="4003869"/>
                <a:ext cx="38916" cy="33324"/>
                <a:chOff x="4301546" y="4003869"/>
                <a:chExt cx="38916" cy="33324"/>
              </a:xfrm>
            </p:grpSpPr>
            <p:sp>
              <p:nvSpPr>
                <p:cNvPr id="7785" name="Google Shape;7785;p12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2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127"/>
              <p:cNvGrpSpPr/>
              <p:nvPr/>
            </p:nvGrpSpPr>
            <p:grpSpPr>
              <a:xfrm>
                <a:off x="4210681" y="3924669"/>
                <a:ext cx="36549" cy="31366"/>
                <a:chOff x="4210681" y="3924669"/>
                <a:chExt cx="36549" cy="31366"/>
              </a:xfrm>
            </p:grpSpPr>
            <p:sp>
              <p:nvSpPr>
                <p:cNvPr id="7788" name="Google Shape;7788;p12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2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127"/>
              <p:cNvGrpSpPr/>
              <p:nvPr/>
            </p:nvGrpSpPr>
            <p:grpSpPr>
              <a:xfrm>
                <a:off x="3987771" y="3628874"/>
                <a:ext cx="31499" cy="26993"/>
                <a:chOff x="3987771" y="3628874"/>
                <a:chExt cx="31499" cy="26993"/>
              </a:xfrm>
            </p:grpSpPr>
            <p:sp>
              <p:nvSpPr>
                <p:cNvPr id="7791" name="Google Shape;7791;p12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2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127"/>
              <p:cNvGrpSpPr/>
              <p:nvPr/>
            </p:nvGrpSpPr>
            <p:grpSpPr>
              <a:xfrm>
                <a:off x="4087382" y="3775674"/>
                <a:ext cx="31405" cy="26898"/>
                <a:chOff x="4087382" y="3775674"/>
                <a:chExt cx="31405" cy="26898"/>
              </a:xfrm>
            </p:grpSpPr>
            <p:sp>
              <p:nvSpPr>
                <p:cNvPr id="7794" name="Google Shape;7794;p12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2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127"/>
              <p:cNvGrpSpPr/>
              <p:nvPr/>
            </p:nvGrpSpPr>
            <p:grpSpPr>
              <a:xfrm>
                <a:off x="4118873" y="3856637"/>
                <a:ext cx="31405" cy="26906"/>
                <a:chOff x="4118873" y="3856637"/>
                <a:chExt cx="31405" cy="26906"/>
              </a:xfrm>
            </p:grpSpPr>
            <p:sp>
              <p:nvSpPr>
                <p:cNvPr id="7797" name="Google Shape;7797;p12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2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127"/>
              <p:cNvGrpSpPr/>
              <p:nvPr/>
            </p:nvGrpSpPr>
            <p:grpSpPr>
              <a:xfrm>
                <a:off x="4168541" y="3639523"/>
                <a:ext cx="31499" cy="26906"/>
                <a:chOff x="4168541" y="3639523"/>
                <a:chExt cx="31499" cy="26906"/>
              </a:xfrm>
            </p:grpSpPr>
            <p:sp>
              <p:nvSpPr>
                <p:cNvPr id="7800" name="Google Shape;7800;p12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2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127"/>
              <p:cNvGrpSpPr/>
              <p:nvPr/>
            </p:nvGrpSpPr>
            <p:grpSpPr>
              <a:xfrm>
                <a:off x="3965789" y="3393545"/>
                <a:ext cx="31405" cy="26945"/>
                <a:chOff x="3965789" y="3393545"/>
                <a:chExt cx="31405" cy="26945"/>
              </a:xfrm>
            </p:grpSpPr>
            <p:sp>
              <p:nvSpPr>
                <p:cNvPr id="7803" name="Google Shape;7803;p12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2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127"/>
              <p:cNvGrpSpPr/>
              <p:nvPr/>
            </p:nvGrpSpPr>
            <p:grpSpPr>
              <a:xfrm>
                <a:off x="3925166" y="3491008"/>
                <a:ext cx="31405" cy="27001"/>
                <a:chOff x="3925166" y="3491008"/>
                <a:chExt cx="31405" cy="27001"/>
              </a:xfrm>
            </p:grpSpPr>
            <p:sp>
              <p:nvSpPr>
                <p:cNvPr id="7806" name="Google Shape;7806;p12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2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127"/>
              <p:cNvGrpSpPr/>
              <p:nvPr/>
            </p:nvGrpSpPr>
            <p:grpSpPr>
              <a:xfrm>
                <a:off x="3682845" y="3340976"/>
                <a:ext cx="31397" cy="26898"/>
                <a:chOff x="3682845" y="3340976"/>
                <a:chExt cx="31397" cy="26898"/>
              </a:xfrm>
            </p:grpSpPr>
            <p:sp>
              <p:nvSpPr>
                <p:cNvPr id="7809" name="Google Shape;7809;p12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2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127"/>
              <p:cNvGrpSpPr/>
              <p:nvPr/>
            </p:nvGrpSpPr>
            <p:grpSpPr>
              <a:xfrm>
                <a:off x="3795393" y="3353725"/>
                <a:ext cx="31499" cy="26993"/>
                <a:chOff x="3795393" y="3353725"/>
                <a:chExt cx="31499" cy="26993"/>
              </a:xfrm>
            </p:grpSpPr>
            <p:sp>
              <p:nvSpPr>
                <p:cNvPr id="7812" name="Google Shape;7812;p12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2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127"/>
              <p:cNvGrpSpPr/>
              <p:nvPr/>
            </p:nvGrpSpPr>
            <p:grpSpPr>
              <a:xfrm>
                <a:off x="4176909" y="4363221"/>
                <a:ext cx="38924" cy="33316"/>
                <a:chOff x="4176909" y="4363221"/>
                <a:chExt cx="38924" cy="33316"/>
              </a:xfrm>
            </p:grpSpPr>
            <p:sp>
              <p:nvSpPr>
                <p:cNvPr id="7815" name="Google Shape;7815;p12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2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127"/>
              <p:cNvGrpSpPr/>
              <p:nvPr/>
            </p:nvGrpSpPr>
            <p:grpSpPr>
              <a:xfrm>
                <a:off x="4226191" y="4007660"/>
                <a:ext cx="33560" cy="28770"/>
                <a:chOff x="4226191" y="4007660"/>
                <a:chExt cx="33560" cy="28770"/>
              </a:xfrm>
            </p:grpSpPr>
            <p:sp>
              <p:nvSpPr>
                <p:cNvPr id="7818" name="Google Shape;7818;p12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2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127"/>
              <p:cNvGrpSpPr/>
              <p:nvPr/>
            </p:nvGrpSpPr>
            <p:grpSpPr>
              <a:xfrm>
                <a:off x="3597785" y="3377045"/>
                <a:ext cx="33591" cy="28699"/>
                <a:chOff x="3597785" y="3377045"/>
                <a:chExt cx="33591" cy="28699"/>
              </a:xfrm>
            </p:grpSpPr>
            <p:sp>
              <p:nvSpPr>
                <p:cNvPr id="7821" name="Google Shape;7821;p12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2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127"/>
              <p:cNvGrpSpPr/>
              <p:nvPr/>
            </p:nvGrpSpPr>
            <p:grpSpPr>
              <a:xfrm>
                <a:off x="3887870" y="3669796"/>
                <a:ext cx="33591" cy="28692"/>
                <a:chOff x="3887870" y="3669796"/>
                <a:chExt cx="33591" cy="28692"/>
              </a:xfrm>
            </p:grpSpPr>
            <p:sp>
              <p:nvSpPr>
                <p:cNvPr id="7824" name="Google Shape;7824;p12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2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127"/>
              <p:cNvGrpSpPr/>
              <p:nvPr/>
            </p:nvGrpSpPr>
            <p:grpSpPr>
              <a:xfrm>
                <a:off x="3818320" y="3481625"/>
                <a:ext cx="33497" cy="28770"/>
                <a:chOff x="3818320" y="3481625"/>
                <a:chExt cx="33497" cy="28770"/>
              </a:xfrm>
            </p:grpSpPr>
            <p:sp>
              <p:nvSpPr>
                <p:cNvPr id="7827" name="Google Shape;7827;p12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2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127"/>
              <p:cNvGrpSpPr/>
              <p:nvPr/>
            </p:nvGrpSpPr>
            <p:grpSpPr>
              <a:xfrm>
                <a:off x="4278139" y="4120948"/>
                <a:ext cx="37492" cy="32129"/>
                <a:chOff x="4278139" y="4120948"/>
                <a:chExt cx="37492" cy="32129"/>
              </a:xfrm>
            </p:grpSpPr>
            <p:sp>
              <p:nvSpPr>
                <p:cNvPr id="7830" name="Google Shape;7830;p12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2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127"/>
              <p:cNvGrpSpPr/>
              <p:nvPr/>
            </p:nvGrpSpPr>
            <p:grpSpPr>
              <a:xfrm>
                <a:off x="4419898" y="3977388"/>
                <a:ext cx="33497" cy="28692"/>
                <a:chOff x="4419898" y="3977388"/>
                <a:chExt cx="33497" cy="28692"/>
              </a:xfrm>
            </p:grpSpPr>
            <p:sp>
              <p:nvSpPr>
                <p:cNvPr id="7833" name="Google Shape;7833;p12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2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127"/>
              <p:cNvGrpSpPr/>
              <p:nvPr/>
            </p:nvGrpSpPr>
            <p:grpSpPr>
              <a:xfrm>
                <a:off x="4158930" y="4034684"/>
                <a:ext cx="33497" cy="28762"/>
                <a:chOff x="4158930" y="4034684"/>
                <a:chExt cx="33497" cy="28762"/>
              </a:xfrm>
            </p:grpSpPr>
            <p:sp>
              <p:nvSpPr>
                <p:cNvPr id="7836" name="Google Shape;7836;p12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2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127"/>
              <p:cNvGrpSpPr/>
              <p:nvPr/>
            </p:nvGrpSpPr>
            <p:grpSpPr>
              <a:xfrm>
                <a:off x="4134949" y="3957049"/>
                <a:ext cx="33497" cy="28770"/>
                <a:chOff x="4134949" y="3957049"/>
                <a:chExt cx="33497" cy="28770"/>
              </a:xfrm>
            </p:grpSpPr>
            <p:sp>
              <p:nvSpPr>
                <p:cNvPr id="7839" name="Google Shape;7839;p12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2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127"/>
              <p:cNvGrpSpPr/>
              <p:nvPr/>
            </p:nvGrpSpPr>
            <p:grpSpPr>
              <a:xfrm>
                <a:off x="4193653" y="4184403"/>
                <a:ext cx="43580" cy="37264"/>
                <a:chOff x="4193653" y="4184403"/>
                <a:chExt cx="43580" cy="37264"/>
              </a:xfrm>
            </p:grpSpPr>
            <p:sp>
              <p:nvSpPr>
                <p:cNvPr id="7842" name="Google Shape;7842;p12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2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127"/>
              <p:cNvGrpSpPr/>
              <p:nvPr/>
            </p:nvGrpSpPr>
            <p:grpSpPr>
              <a:xfrm>
                <a:off x="4343600" y="3943844"/>
                <a:ext cx="43580" cy="37312"/>
                <a:chOff x="4343600" y="3943844"/>
                <a:chExt cx="43580" cy="37312"/>
              </a:xfrm>
            </p:grpSpPr>
            <p:sp>
              <p:nvSpPr>
                <p:cNvPr id="7845" name="Google Shape;7845;p12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2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127"/>
              <p:cNvGrpSpPr/>
              <p:nvPr/>
            </p:nvGrpSpPr>
            <p:grpSpPr>
              <a:xfrm>
                <a:off x="4172339" y="3381693"/>
                <a:ext cx="31499" cy="27001"/>
                <a:chOff x="4172339" y="3381693"/>
                <a:chExt cx="31499" cy="27001"/>
              </a:xfrm>
            </p:grpSpPr>
            <p:sp>
              <p:nvSpPr>
                <p:cNvPr id="7848" name="Google Shape;7848;p12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2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7853"/>
        <p:cNvGrpSpPr/>
        <p:nvPr/>
      </p:nvGrpSpPr>
      <p:grpSpPr>
        <a:xfrm>
          <a:off x="0" y="0"/>
          <a:ext cx="0" cy="0"/>
          <a:chOff x="0" y="0"/>
          <a:chExt cx="0" cy="0"/>
        </a:xfrm>
      </p:grpSpPr>
      <p:grpSp>
        <p:nvGrpSpPr>
          <p:cNvPr id="7854" name="Google Shape;7854;p128"/>
          <p:cNvGrpSpPr/>
          <p:nvPr/>
        </p:nvGrpSpPr>
        <p:grpSpPr>
          <a:xfrm>
            <a:off x="729274" y="1175734"/>
            <a:ext cx="2507799" cy="206239"/>
            <a:chOff x="106648" y="895722"/>
            <a:chExt cx="4481413" cy="374300"/>
          </a:xfrm>
        </p:grpSpPr>
        <p:grpSp>
          <p:nvGrpSpPr>
            <p:cNvPr id="7855" name="Google Shape;7855;p128"/>
            <p:cNvGrpSpPr/>
            <p:nvPr/>
          </p:nvGrpSpPr>
          <p:grpSpPr>
            <a:xfrm>
              <a:off x="2233276" y="895722"/>
              <a:ext cx="1082667" cy="223591"/>
              <a:chOff x="4808316" y="2800065"/>
              <a:chExt cx="1999386" cy="412910"/>
            </a:xfrm>
          </p:grpSpPr>
          <p:sp>
            <p:nvSpPr>
              <p:cNvPr id="7856" name="Google Shape;7856;p12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7" name="Google Shape;7857;p128"/>
              <p:cNvGrpSpPr/>
              <p:nvPr/>
            </p:nvGrpSpPr>
            <p:grpSpPr>
              <a:xfrm>
                <a:off x="4808316" y="2800065"/>
                <a:ext cx="92400" cy="411825"/>
                <a:chOff x="845575" y="2563700"/>
                <a:chExt cx="92400" cy="411825"/>
              </a:xfrm>
            </p:grpSpPr>
            <p:cxnSp>
              <p:nvCxnSpPr>
                <p:cNvPr id="7858" name="Google Shape;7858;p12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59" name="Google Shape;7859;p12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0" name="Google Shape;7860;p128"/>
            <p:cNvGrpSpPr/>
            <p:nvPr/>
          </p:nvGrpSpPr>
          <p:grpSpPr>
            <a:xfrm>
              <a:off x="106648" y="895722"/>
              <a:ext cx="1088401" cy="223591"/>
              <a:chOff x="881025" y="2800065"/>
              <a:chExt cx="2009975" cy="412910"/>
            </a:xfrm>
          </p:grpSpPr>
          <p:sp>
            <p:nvSpPr>
              <p:cNvPr id="7861" name="Google Shape;7861;p12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2" name="Google Shape;7862;p128"/>
              <p:cNvGrpSpPr/>
              <p:nvPr/>
            </p:nvGrpSpPr>
            <p:grpSpPr>
              <a:xfrm>
                <a:off x="881025" y="2800065"/>
                <a:ext cx="92400" cy="411825"/>
                <a:chOff x="845575" y="2563700"/>
                <a:chExt cx="92400" cy="411825"/>
              </a:xfrm>
            </p:grpSpPr>
            <p:cxnSp>
              <p:nvCxnSpPr>
                <p:cNvPr id="7863" name="Google Shape;7863;p12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64" name="Google Shape;7864;p12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5" name="Google Shape;7865;p128"/>
            <p:cNvGrpSpPr/>
            <p:nvPr/>
          </p:nvGrpSpPr>
          <p:grpSpPr>
            <a:xfrm>
              <a:off x="1172346" y="1047018"/>
              <a:ext cx="1083151" cy="223003"/>
              <a:chOff x="2849073" y="3079467"/>
              <a:chExt cx="2000279" cy="411825"/>
            </a:xfrm>
          </p:grpSpPr>
          <p:sp>
            <p:nvSpPr>
              <p:cNvPr id="7866" name="Google Shape;7866;p12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128"/>
              <p:cNvGrpSpPr/>
              <p:nvPr/>
            </p:nvGrpSpPr>
            <p:grpSpPr>
              <a:xfrm rot="10800000">
                <a:off x="2849073" y="3079467"/>
                <a:ext cx="92400" cy="411825"/>
                <a:chOff x="2070100" y="2563700"/>
                <a:chExt cx="92400" cy="411825"/>
              </a:xfrm>
            </p:grpSpPr>
            <p:cxnSp>
              <p:nvCxnSpPr>
                <p:cNvPr id="7868" name="Google Shape;7868;p12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69" name="Google Shape;7869;p12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0" name="Google Shape;7870;p128"/>
            <p:cNvGrpSpPr/>
            <p:nvPr/>
          </p:nvGrpSpPr>
          <p:grpSpPr>
            <a:xfrm>
              <a:off x="3290132" y="1047018"/>
              <a:ext cx="1297929" cy="223003"/>
              <a:chOff x="6760035" y="3079467"/>
              <a:chExt cx="2396914" cy="411825"/>
            </a:xfrm>
          </p:grpSpPr>
          <p:sp>
            <p:nvSpPr>
              <p:cNvPr id="7871" name="Google Shape;7871;p12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2" name="Google Shape;7872;p128"/>
              <p:cNvGrpSpPr/>
              <p:nvPr/>
            </p:nvGrpSpPr>
            <p:grpSpPr>
              <a:xfrm rot="10800000">
                <a:off x="6760035" y="3079467"/>
                <a:ext cx="92400" cy="411825"/>
                <a:chOff x="2070100" y="2563700"/>
                <a:chExt cx="92400" cy="411825"/>
              </a:xfrm>
            </p:grpSpPr>
            <p:cxnSp>
              <p:nvCxnSpPr>
                <p:cNvPr id="7873" name="Google Shape;7873;p12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74" name="Google Shape;7874;p12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75" name="Google Shape;7875;p128"/>
          <p:cNvGrpSpPr/>
          <p:nvPr/>
        </p:nvGrpSpPr>
        <p:grpSpPr>
          <a:xfrm>
            <a:off x="2147036" y="3575105"/>
            <a:ext cx="1086701" cy="799429"/>
            <a:chOff x="2183288" y="3555572"/>
            <a:chExt cx="1136241" cy="835873"/>
          </a:xfrm>
        </p:grpSpPr>
        <p:sp>
          <p:nvSpPr>
            <p:cNvPr id="7876" name="Google Shape;7876;p12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7" name="Google Shape;7877;p128"/>
            <p:cNvGrpSpPr/>
            <p:nvPr/>
          </p:nvGrpSpPr>
          <p:grpSpPr>
            <a:xfrm>
              <a:off x="2205895" y="3637269"/>
              <a:ext cx="1089848" cy="724993"/>
              <a:chOff x="2205895" y="3637269"/>
              <a:chExt cx="1089848" cy="724993"/>
            </a:xfrm>
          </p:grpSpPr>
          <p:sp>
            <p:nvSpPr>
              <p:cNvPr id="7878" name="Google Shape;7878;p12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2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2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2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2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2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4" name="Google Shape;7884;p12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5" name="Google Shape;7885;p12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886" name="Google Shape;7886;p128"/>
            <p:cNvGrpSpPr/>
            <p:nvPr/>
          </p:nvGrpSpPr>
          <p:grpSpPr>
            <a:xfrm>
              <a:off x="3173850" y="3779426"/>
              <a:ext cx="145679" cy="70048"/>
              <a:chOff x="3173850" y="3779426"/>
              <a:chExt cx="145679" cy="70048"/>
            </a:xfrm>
          </p:grpSpPr>
          <p:cxnSp>
            <p:nvCxnSpPr>
              <p:cNvPr id="7887" name="Google Shape;7887;p12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888" name="Google Shape;7888;p12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128"/>
            <p:cNvGrpSpPr/>
            <p:nvPr/>
          </p:nvGrpSpPr>
          <p:grpSpPr>
            <a:xfrm>
              <a:off x="2183288" y="4139483"/>
              <a:ext cx="145133" cy="70048"/>
              <a:chOff x="2183288" y="4139483"/>
              <a:chExt cx="145133" cy="70048"/>
            </a:xfrm>
          </p:grpSpPr>
          <p:cxnSp>
            <p:nvCxnSpPr>
              <p:cNvPr id="7890" name="Google Shape;7890;p12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891" name="Google Shape;7891;p12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12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3" name="Google Shape;7893;p12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894" name="Google Shape;7894;p128"/>
            <p:cNvGrpSpPr/>
            <p:nvPr/>
          </p:nvGrpSpPr>
          <p:grpSpPr>
            <a:xfrm>
              <a:off x="2943836" y="4268886"/>
              <a:ext cx="60717" cy="122559"/>
              <a:chOff x="2943836" y="4268886"/>
              <a:chExt cx="60717" cy="122559"/>
            </a:xfrm>
          </p:grpSpPr>
          <p:sp>
            <p:nvSpPr>
              <p:cNvPr id="7895" name="Google Shape;7895;p12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6" name="Google Shape;7896;p12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897" name="Google Shape;7897;p128"/>
          <p:cNvGrpSpPr/>
          <p:nvPr/>
        </p:nvGrpSpPr>
        <p:grpSpPr>
          <a:xfrm>
            <a:off x="3409981" y="1496104"/>
            <a:ext cx="1675870" cy="758251"/>
            <a:chOff x="3530532" y="1496185"/>
            <a:chExt cx="1562000" cy="706730"/>
          </a:xfrm>
        </p:grpSpPr>
        <p:cxnSp>
          <p:nvCxnSpPr>
            <p:cNvPr id="7898" name="Google Shape;7898;p12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899" name="Google Shape;7899;p128"/>
            <p:cNvGrpSpPr/>
            <p:nvPr/>
          </p:nvGrpSpPr>
          <p:grpSpPr>
            <a:xfrm>
              <a:off x="3530532" y="1496185"/>
              <a:ext cx="323430" cy="463587"/>
              <a:chOff x="3530532" y="1496185"/>
              <a:chExt cx="323430" cy="463587"/>
            </a:xfrm>
          </p:grpSpPr>
          <p:grpSp>
            <p:nvGrpSpPr>
              <p:cNvPr id="7900" name="Google Shape;7900;p128"/>
              <p:cNvGrpSpPr/>
              <p:nvPr/>
            </p:nvGrpSpPr>
            <p:grpSpPr>
              <a:xfrm>
                <a:off x="3567462" y="1496185"/>
                <a:ext cx="286500" cy="361376"/>
                <a:chOff x="3567462" y="1496185"/>
                <a:chExt cx="286500" cy="361376"/>
              </a:xfrm>
            </p:grpSpPr>
            <p:cxnSp>
              <p:nvCxnSpPr>
                <p:cNvPr id="7901" name="Google Shape;7901;p12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902" name="Google Shape;7902;p12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3" name="Google Shape;7903;p12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128"/>
            <p:cNvGrpSpPr/>
            <p:nvPr/>
          </p:nvGrpSpPr>
          <p:grpSpPr>
            <a:xfrm>
              <a:off x="3891569" y="1779209"/>
              <a:ext cx="323945" cy="423706"/>
              <a:chOff x="3891569" y="1779209"/>
              <a:chExt cx="323945" cy="423706"/>
            </a:xfrm>
          </p:grpSpPr>
          <p:grpSp>
            <p:nvGrpSpPr>
              <p:cNvPr id="7905" name="Google Shape;7905;p128"/>
              <p:cNvGrpSpPr/>
              <p:nvPr/>
            </p:nvGrpSpPr>
            <p:grpSpPr>
              <a:xfrm>
                <a:off x="3929014" y="1881638"/>
                <a:ext cx="286500" cy="321278"/>
                <a:chOff x="3929014" y="1881638"/>
                <a:chExt cx="286500" cy="321278"/>
              </a:xfrm>
            </p:grpSpPr>
            <p:cxnSp>
              <p:nvCxnSpPr>
                <p:cNvPr id="7906" name="Google Shape;7906;p12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907" name="Google Shape;7907;p12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8" name="Google Shape;7908;p12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128"/>
            <p:cNvGrpSpPr/>
            <p:nvPr/>
          </p:nvGrpSpPr>
          <p:grpSpPr>
            <a:xfrm>
              <a:off x="4252606" y="1496185"/>
              <a:ext cx="324721" cy="463587"/>
              <a:chOff x="4252606" y="1496185"/>
              <a:chExt cx="324721" cy="463587"/>
            </a:xfrm>
          </p:grpSpPr>
          <p:grpSp>
            <p:nvGrpSpPr>
              <p:cNvPr id="7910" name="Google Shape;7910;p128"/>
              <p:cNvGrpSpPr/>
              <p:nvPr/>
            </p:nvGrpSpPr>
            <p:grpSpPr>
              <a:xfrm>
                <a:off x="4290828" y="1496185"/>
                <a:ext cx="286500" cy="361376"/>
                <a:chOff x="4290828" y="1496185"/>
                <a:chExt cx="286500" cy="361376"/>
              </a:xfrm>
            </p:grpSpPr>
            <p:cxnSp>
              <p:nvCxnSpPr>
                <p:cNvPr id="7911" name="Google Shape;7911;p12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912" name="Google Shape;7912;p12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3" name="Google Shape;7913;p12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128"/>
            <p:cNvGrpSpPr/>
            <p:nvPr/>
          </p:nvGrpSpPr>
          <p:grpSpPr>
            <a:xfrm>
              <a:off x="4613643" y="1763716"/>
              <a:ext cx="325308" cy="439200"/>
              <a:chOff x="4613643" y="1763716"/>
              <a:chExt cx="325308" cy="439200"/>
            </a:xfrm>
          </p:grpSpPr>
          <p:grpSp>
            <p:nvGrpSpPr>
              <p:cNvPr id="7915" name="Google Shape;7915;p128"/>
              <p:cNvGrpSpPr/>
              <p:nvPr/>
            </p:nvGrpSpPr>
            <p:grpSpPr>
              <a:xfrm>
                <a:off x="4652451" y="1879538"/>
                <a:ext cx="286500" cy="323378"/>
                <a:chOff x="4652451" y="1879538"/>
                <a:chExt cx="286500" cy="323378"/>
              </a:xfrm>
            </p:grpSpPr>
            <p:cxnSp>
              <p:nvCxnSpPr>
                <p:cNvPr id="7916" name="Google Shape;7916;p12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917" name="Google Shape;7917;p12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8" name="Google Shape;7918;p12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9" name="Google Shape;7919;p128"/>
          <p:cNvGrpSpPr/>
          <p:nvPr/>
        </p:nvGrpSpPr>
        <p:grpSpPr>
          <a:xfrm>
            <a:off x="3421841" y="2349730"/>
            <a:ext cx="1652173" cy="391517"/>
            <a:chOff x="3512551" y="2358270"/>
            <a:chExt cx="1597383" cy="378533"/>
          </a:xfrm>
        </p:grpSpPr>
        <p:cxnSp>
          <p:nvCxnSpPr>
            <p:cNvPr id="7920" name="Google Shape;7920;p128"/>
            <p:cNvCxnSpPr>
              <a:stCxn id="7921" idx="6"/>
              <a:endCxn id="792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923" name="Google Shape;7923;p128"/>
            <p:cNvGrpSpPr/>
            <p:nvPr/>
          </p:nvGrpSpPr>
          <p:grpSpPr>
            <a:xfrm>
              <a:off x="3512551" y="2358270"/>
              <a:ext cx="225647" cy="307714"/>
              <a:chOff x="2182679" y="2004714"/>
              <a:chExt cx="792300" cy="1080458"/>
            </a:xfrm>
          </p:grpSpPr>
          <p:cxnSp>
            <p:nvCxnSpPr>
              <p:cNvPr id="7924" name="Google Shape;7924;p128"/>
              <p:cNvCxnSpPr>
                <a:stCxn id="792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921" name="Google Shape;7921;p12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2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128"/>
            <p:cNvGrpSpPr/>
            <p:nvPr/>
          </p:nvGrpSpPr>
          <p:grpSpPr>
            <a:xfrm>
              <a:off x="3969644" y="2440153"/>
              <a:ext cx="225853" cy="296651"/>
              <a:chOff x="3775710" y="1729289"/>
              <a:chExt cx="136500" cy="179289"/>
            </a:xfrm>
          </p:grpSpPr>
          <p:cxnSp>
            <p:nvCxnSpPr>
              <p:cNvPr id="7927" name="Google Shape;7927;p12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928" name="Google Shape;7928;p12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2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128"/>
            <p:cNvGrpSpPr/>
            <p:nvPr/>
          </p:nvGrpSpPr>
          <p:grpSpPr>
            <a:xfrm>
              <a:off x="4427051" y="2358270"/>
              <a:ext cx="225647" cy="307714"/>
              <a:chOff x="5393704" y="2004714"/>
              <a:chExt cx="792300" cy="1080458"/>
            </a:xfrm>
          </p:grpSpPr>
          <p:cxnSp>
            <p:nvCxnSpPr>
              <p:cNvPr id="7931" name="Google Shape;7931;p128"/>
              <p:cNvCxnSpPr>
                <a:stCxn id="793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933" name="Google Shape;7933;p12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2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128"/>
            <p:cNvGrpSpPr/>
            <p:nvPr/>
          </p:nvGrpSpPr>
          <p:grpSpPr>
            <a:xfrm>
              <a:off x="4884287" y="2440252"/>
              <a:ext cx="225647" cy="296532"/>
              <a:chOff x="6999166" y="2292572"/>
              <a:chExt cx="792300" cy="1041192"/>
            </a:xfrm>
          </p:grpSpPr>
          <p:cxnSp>
            <p:nvCxnSpPr>
              <p:cNvPr id="7935" name="Google Shape;7935;p12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922" name="Google Shape;7922;p12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2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7" name="Google Shape;7937;p128"/>
          <p:cNvGrpSpPr/>
          <p:nvPr/>
        </p:nvGrpSpPr>
        <p:grpSpPr>
          <a:xfrm>
            <a:off x="6842649" y="1185930"/>
            <a:ext cx="1581844" cy="732818"/>
            <a:chOff x="634175" y="2986275"/>
            <a:chExt cx="3147949" cy="1458344"/>
          </a:xfrm>
        </p:grpSpPr>
        <p:cxnSp>
          <p:nvCxnSpPr>
            <p:cNvPr id="7938" name="Google Shape;7938;p128"/>
            <p:cNvCxnSpPr>
              <a:stCxn id="7939" idx="4"/>
              <a:endCxn id="794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941" name="Google Shape;7941;p128"/>
            <p:cNvCxnSpPr>
              <a:stCxn id="7940" idx="0"/>
              <a:endCxn id="794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43" name="Google Shape;7943;p128"/>
            <p:cNvCxnSpPr>
              <a:stCxn id="7942" idx="4"/>
              <a:endCxn id="794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45" name="Google Shape;7945;p128"/>
            <p:cNvCxnSpPr>
              <a:stCxn id="7944" idx="0"/>
              <a:endCxn id="794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946" name="Google Shape;7946;p12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2" name="Google Shape;7942;p12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39" name="Google Shape;7939;p12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4" name="Google Shape;7944;p12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0" name="Google Shape;7940;p12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47" name="Google Shape;7947;p128"/>
          <p:cNvGrpSpPr/>
          <p:nvPr/>
        </p:nvGrpSpPr>
        <p:grpSpPr>
          <a:xfrm>
            <a:off x="3410364" y="2880240"/>
            <a:ext cx="1675128" cy="313674"/>
            <a:chOff x="998425" y="1182125"/>
            <a:chExt cx="1065400" cy="199500"/>
          </a:xfrm>
        </p:grpSpPr>
        <p:sp>
          <p:nvSpPr>
            <p:cNvPr id="7948" name="Google Shape;7948;p12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2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2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2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2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128"/>
          <p:cNvGrpSpPr/>
          <p:nvPr/>
        </p:nvGrpSpPr>
        <p:grpSpPr>
          <a:xfrm>
            <a:off x="3410363" y="3836206"/>
            <a:ext cx="1675129" cy="525345"/>
            <a:chOff x="5194708" y="3484366"/>
            <a:chExt cx="3148148" cy="987304"/>
          </a:xfrm>
        </p:grpSpPr>
        <p:grpSp>
          <p:nvGrpSpPr>
            <p:cNvPr id="7954" name="Google Shape;7954;p128"/>
            <p:cNvGrpSpPr/>
            <p:nvPr/>
          </p:nvGrpSpPr>
          <p:grpSpPr>
            <a:xfrm>
              <a:off x="7531521" y="3484366"/>
              <a:ext cx="811335" cy="987304"/>
              <a:chOff x="3379425" y="1617275"/>
              <a:chExt cx="1090650" cy="1327200"/>
            </a:xfrm>
          </p:grpSpPr>
          <p:sp>
            <p:nvSpPr>
              <p:cNvPr id="7955" name="Google Shape;7955;p12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2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2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128"/>
            <p:cNvGrpSpPr/>
            <p:nvPr/>
          </p:nvGrpSpPr>
          <p:grpSpPr>
            <a:xfrm>
              <a:off x="6752546" y="3484366"/>
              <a:ext cx="811428" cy="987304"/>
              <a:chOff x="2332275" y="1617275"/>
              <a:chExt cx="1090775" cy="1327200"/>
            </a:xfrm>
          </p:grpSpPr>
          <p:sp>
            <p:nvSpPr>
              <p:cNvPr id="7959" name="Google Shape;7959;p12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2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2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128"/>
            <p:cNvGrpSpPr/>
            <p:nvPr/>
          </p:nvGrpSpPr>
          <p:grpSpPr>
            <a:xfrm>
              <a:off x="5973664" y="3484366"/>
              <a:ext cx="811335" cy="987304"/>
              <a:chOff x="1285250" y="1617275"/>
              <a:chExt cx="1090650" cy="1327200"/>
            </a:xfrm>
          </p:grpSpPr>
          <p:sp>
            <p:nvSpPr>
              <p:cNvPr id="7963" name="Google Shape;7963;p12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2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2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128"/>
            <p:cNvGrpSpPr/>
            <p:nvPr/>
          </p:nvGrpSpPr>
          <p:grpSpPr>
            <a:xfrm>
              <a:off x="5194708" y="3484366"/>
              <a:ext cx="811409" cy="987304"/>
              <a:chOff x="238125" y="1617275"/>
              <a:chExt cx="1090750" cy="1327200"/>
            </a:xfrm>
          </p:grpSpPr>
          <p:sp>
            <p:nvSpPr>
              <p:cNvPr id="7967" name="Google Shape;7967;p12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2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2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0" name="Google Shape;7970;p128"/>
          <p:cNvGrpSpPr/>
          <p:nvPr/>
        </p:nvGrpSpPr>
        <p:grpSpPr>
          <a:xfrm>
            <a:off x="6844048" y="2482095"/>
            <a:ext cx="1579046" cy="522230"/>
            <a:chOff x="6853641" y="2534077"/>
            <a:chExt cx="1515545" cy="501229"/>
          </a:xfrm>
        </p:grpSpPr>
        <p:grpSp>
          <p:nvGrpSpPr>
            <p:cNvPr id="7971" name="Google Shape;7971;p128"/>
            <p:cNvGrpSpPr/>
            <p:nvPr/>
          </p:nvGrpSpPr>
          <p:grpSpPr>
            <a:xfrm>
              <a:off x="6853641" y="2618923"/>
              <a:ext cx="1515545" cy="324556"/>
              <a:chOff x="6853641" y="2618923"/>
              <a:chExt cx="1515545" cy="324556"/>
            </a:xfrm>
          </p:grpSpPr>
          <p:sp>
            <p:nvSpPr>
              <p:cNvPr id="7972" name="Google Shape;7972;p12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2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2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2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2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7" name="Google Shape;7977;p12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2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2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2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2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128"/>
          <p:cNvGrpSpPr/>
          <p:nvPr/>
        </p:nvGrpSpPr>
        <p:grpSpPr>
          <a:xfrm>
            <a:off x="3438940" y="3357136"/>
            <a:ext cx="1617976" cy="346616"/>
            <a:chOff x="1808063" y="4294338"/>
            <a:chExt cx="3370782" cy="721817"/>
          </a:xfrm>
        </p:grpSpPr>
        <p:sp>
          <p:nvSpPr>
            <p:cNvPr id="7983" name="Google Shape;7983;p12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2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2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2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2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2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2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2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2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2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128"/>
          <p:cNvGrpSpPr/>
          <p:nvPr/>
        </p:nvGrpSpPr>
        <p:grpSpPr>
          <a:xfrm>
            <a:off x="5264936" y="4023886"/>
            <a:ext cx="1417067" cy="350605"/>
            <a:chOff x="4234950" y="2101012"/>
            <a:chExt cx="4219974" cy="1044090"/>
          </a:xfrm>
        </p:grpSpPr>
        <p:sp>
          <p:nvSpPr>
            <p:cNvPr id="7994" name="Google Shape;7994;p12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2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2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2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2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2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2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2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2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2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2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2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2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2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2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2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128"/>
          <p:cNvGrpSpPr/>
          <p:nvPr/>
        </p:nvGrpSpPr>
        <p:grpSpPr>
          <a:xfrm>
            <a:off x="6840408" y="2014643"/>
            <a:ext cx="1586327" cy="371557"/>
            <a:chOff x="1247650" y="2075423"/>
            <a:chExt cx="6648477" cy="1557238"/>
          </a:xfrm>
        </p:grpSpPr>
        <p:sp>
          <p:nvSpPr>
            <p:cNvPr id="8011" name="Google Shape;8011;p12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2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2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2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2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2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128"/>
          <p:cNvGrpSpPr/>
          <p:nvPr/>
        </p:nvGrpSpPr>
        <p:grpSpPr>
          <a:xfrm>
            <a:off x="5271678" y="1167833"/>
            <a:ext cx="1415601" cy="1648533"/>
            <a:chOff x="1839112" y="2209163"/>
            <a:chExt cx="1918159" cy="2233784"/>
          </a:xfrm>
        </p:grpSpPr>
        <p:sp>
          <p:nvSpPr>
            <p:cNvPr id="8018" name="Google Shape;8018;p12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2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2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21" name="Google Shape;8021;p128"/>
            <p:cNvCxnSpPr>
              <a:stCxn id="8018" idx="6"/>
              <a:endCxn id="801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022" name="Google Shape;8022;p128"/>
            <p:cNvCxnSpPr>
              <a:stCxn id="8019" idx="4"/>
              <a:endCxn id="802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8024" name="Google Shape;8024;p128"/>
            <p:cNvCxnSpPr>
              <a:stCxn id="8023" idx="6"/>
              <a:endCxn id="802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025" name="Google Shape;8025;p128"/>
            <p:cNvCxnSpPr>
              <a:stCxn id="8020" idx="4"/>
              <a:endCxn id="802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8023" name="Google Shape;8023;p12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2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2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28" name="Google Shape;8028;p128"/>
            <p:cNvCxnSpPr>
              <a:endCxn id="802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8029" name="Google Shape;8029;p128"/>
          <p:cNvGrpSpPr/>
          <p:nvPr/>
        </p:nvGrpSpPr>
        <p:grpSpPr>
          <a:xfrm>
            <a:off x="3428944" y="1185917"/>
            <a:ext cx="1637968" cy="154942"/>
            <a:chOff x="238125" y="2506075"/>
            <a:chExt cx="7115411" cy="673075"/>
          </a:xfrm>
        </p:grpSpPr>
        <p:sp>
          <p:nvSpPr>
            <p:cNvPr id="8030" name="Google Shape;8030;p12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2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2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2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2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128"/>
          <p:cNvGrpSpPr/>
          <p:nvPr/>
        </p:nvGrpSpPr>
        <p:grpSpPr>
          <a:xfrm>
            <a:off x="1969680" y="1500635"/>
            <a:ext cx="1262932" cy="785408"/>
            <a:chOff x="548861" y="389676"/>
            <a:chExt cx="3843371" cy="2390163"/>
          </a:xfrm>
        </p:grpSpPr>
        <p:cxnSp>
          <p:nvCxnSpPr>
            <p:cNvPr id="8036" name="Google Shape;8036;p12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37" name="Google Shape;8037;p12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38" name="Google Shape;8038;p12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39" name="Google Shape;8039;p12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8040" name="Google Shape;8040;p12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41" name="Google Shape;8041;p12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42" name="Google Shape;8042;p12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43" name="Google Shape;8043;p12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2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2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2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2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2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128"/>
          <p:cNvGrpSpPr/>
          <p:nvPr/>
        </p:nvGrpSpPr>
        <p:grpSpPr>
          <a:xfrm>
            <a:off x="757812" y="2607512"/>
            <a:ext cx="1412054" cy="633562"/>
            <a:chOff x="1187400" y="2529299"/>
            <a:chExt cx="6769193" cy="2241903"/>
          </a:xfrm>
        </p:grpSpPr>
        <p:sp>
          <p:nvSpPr>
            <p:cNvPr id="8050" name="Google Shape;8050;p12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51" name="Google Shape;8051;p12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2" name="Google Shape;8052;p12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3" name="Google Shape;8053;p12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4" name="Google Shape;8054;p12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5" name="Google Shape;8055;p12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6" name="Google Shape;8056;p12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8057" name="Google Shape;8057;p128"/>
            <p:cNvCxnSpPr>
              <a:stCxn id="8050" idx="2"/>
              <a:endCxn id="805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58" name="Google Shape;8058;p128"/>
            <p:cNvCxnSpPr>
              <a:stCxn id="8052" idx="0"/>
              <a:endCxn id="805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59" name="Google Shape;8059;p128"/>
            <p:cNvCxnSpPr>
              <a:stCxn id="8052" idx="2"/>
              <a:endCxn id="805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60" name="Google Shape;8060;p128"/>
            <p:cNvCxnSpPr>
              <a:stCxn id="8053" idx="0"/>
              <a:endCxn id="805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61" name="Google Shape;8061;p128"/>
            <p:cNvCxnSpPr>
              <a:stCxn id="8051" idx="2"/>
              <a:endCxn id="805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62" name="Google Shape;8062;p128"/>
            <p:cNvCxnSpPr>
              <a:stCxn id="8055" idx="0"/>
              <a:endCxn id="805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8063" name="Google Shape;8063;p128"/>
          <p:cNvGrpSpPr/>
          <p:nvPr/>
        </p:nvGrpSpPr>
        <p:grpSpPr>
          <a:xfrm>
            <a:off x="6844058" y="3100221"/>
            <a:ext cx="1579035" cy="540873"/>
            <a:chOff x="6895650" y="3126697"/>
            <a:chExt cx="1436662" cy="492105"/>
          </a:xfrm>
        </p:grpSpPr>
        <p:sp>
          <p:nvSpPr>
            <p:cNvPr id="8064" name="Google Shape;8064;p12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2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2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2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2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9" name="Google Shape;8069;p128"/>
            <p:cNvGrpSpPr/>
            <p:nvPr/>
          </p:nvGrpSpPr>
          <p:grpSpPr>
            <a:xfrm>
              <a:off x="6995957" y="3335810"/>
              <a:ext cx="1230393" cy="71754"/>
              <a:chOff x="6995957" y="3287964"/>
              <a:chExt cx="1230393" cy="71754"/>
            </a:xfrm>
          </p:grpSpPr>
          <p:sp>
            <p:nvSpPr>
              <p:cNvPr id="8070" name="Google Shape;8070;p12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2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2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2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2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5" name="Google Shape;8075;p128"/>
          <p:cNvGrpSpPr/>
          <p:nvPr/>
        </p:nvGrpSpPr>
        <p:grpSpPr>
          <a:xfrm>
            <a:off x="6842640" y="3736984"/>
            <a:ext cx="1581862" cy="650625"/>
            <a:chOff x="6777990" y="3710194"/>
            <a:chExt cx="1646915" cy="677382"/>
          </a:xfrm>
        </p:grpSpPr>
        <p:grpSp>
          <p:nvGrpSpPr>
            <p:cNvPr id="8076" name="Google Shape;8076;p128"/>
            <p:cNvGrpSpPr/>
            <p:nvPr/>
          </p:nvGrpSpPr>
          <p:grpSpPr>
            <a:xfrm>
              <a:off x="6777990" y="3874492"/>
              <a:ext cx="411129" cy="513083"/>
              <a:chOff x="6777990" y="3874492"/>
              <a:chExt cx="411129" cy="513083"/>
            </a:xfrm>
          </p:grpSpPr>
          <p:cxnSp>
            <p:nvCxnSpPr>
              <p:cNvPr id="8077" name="Google Shape;8077;p12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78" name="Google Shape;8078;p12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28"/>
            <p:cNvGrpSpPr/>
            <p:nvPr/>
          </p:nvGrpSpPr>
          <p:grpSpPr>
            <a:xfrm>
              <a:off x="7188425" y="3710194"/>
              <a:ext cx="411123" cy="520535"/>
              <a:chOff x="7188425" y="3710194"/>
              <a:chExt cx="411123" cy="520535"/>
            </a:xfrm>
          </p:grpSpPr>
          <p:cxnSp>
            <p:nvCxnSpPr>
              <p:cNvPr id="8080" name="Google Shape;8080;p12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81" name="Google Shape;8081;p12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128"/>
            <p:cNvGrpSpPr/>
            <p:nvPr/>
          </p:nvGrpSpPr>
          <p:grpSpPr>
            <a:xfrm>
              <a:off x="7603341" y="3874492"/>
              <a:ext cx="411474" cy="513083"/>
              <a:chOff x="7603341" y="3874492"/>
              <a:chExt cx="411474" cy="513083"/>
            </a:xfrm>
          </p:grpSpPr>
          <p:cxnSp>
            <p:nvCxnSpPr>
              <p:cNvPr id="8083" name="Google Shape;8083;p12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84" name="Google Shape;8084;p12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128"/>
            <p:cNvGrpSpPr/>
            <p:nvPr/>
          </p:nvGrpSpPr>
          <p:grpSpPr>
            <a:xfrm>
              <a:off x="8013776" y="3722847"/>
              <a:ext cx="411129" cy="507881"/>
              <a:chOff x="8013776" y="3722847"/>
              <a:chExt cx="411129" cy="507881"/>
            </a:xfrm>
          </p:grpSpPr>
          <p:cxnSp>
            <p:nvCxnSpPr>
              <p:cNvPr id="8086" name="Google Shape;8086;p12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8087" name="Google Shape;8087;p12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8" name="Google Shape;8088;p128"/>
          <p:cNvGrpSpPr/>
          <p:nvPr/>
        </p:nvGrpSpPr>
        <p:grpSpPr>
          <a:xfrm>
            <a:off x="5262155" y="2909824"/>
            <a:ext cx="1421889" cy="1020603"/>
            <a:chOff x="5190863" y="2824811"/>
            <a:chExt cx="1544860" cy="1108869"/>
          </a:xfrm>
        </p:grpSpPr>
        <p:grpSp>
          <p:nvGrpSpPr>
            <p:cNvPr id="8089" name="Google Shape;8089;p128"/>
            <p:cNvGrpSpPr/>
            <p:nvPr/>
          </p:nvGrpSpPr>
          <p:grpSpPr>
            <a:xfrm>
              <a:off x="5938695" y="3176919"/>
              <a:ext cx="685761" cy="404739"/>
              <a:chOff x="5938695" y="3176919"/>
              <a:chExt cx="685761" cy="404739"/>
            </a:xfrm>
          </p:grpSpPr>
          <p:grpSp>
            <p:nvGrpSpPr>
              <p:cNvPr id="8090" name="Google Shape;8090;p128"/>
              <p:cNvGrpSpPr/>
              <p:nvPr/>
            </p:nvGrpSpPr>
            <p:grpSpPr>
              <a:xfrm>
                <a:off x="5938695" y="3176919"/>
                <a:ext cx="685761" cy="404739"/>
                <a:chOff x="5938695" y="3176919"/>
                <a:chExt cx="685761" cy="404739"/>
              </a:xfrm>
            </p:grpSpPr>
            <p:sp>
              <p:nvSpPr>
                <p:cNvPr id="8091" name="Google Shape;8091;p12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2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3" name="Google Shape;8093;p12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128"/>
            <p:cNvGrpSpPr/>
            <p:nvPr/>
          </p:nvGrpSpPr>
          <p:grpSpPr>
            <a:xfrm>
              <a:off x="5305233" y="3176835"/>
              <a:ext cx="685971" cy="404655"/>
              <a:chOff x="5305233" y="3176835"/>
              <a:chExt cx="685971" cy="404655"/>
            </a:xfrm>
          </p:grpSpPr>
          <p:grpSp>
            <p:nvGrpSpPr>
              <p:cNvPr id="8095" name="Google Shape;8095;p128"/>
              <p:cNvGrpSpPr/>
              <p:nvPr/>
            </p:nvGrpSpPr>
            <p:grpSpPr>
              <a:xfrm>
                <a:off x="5305233" y="3176835"/>
                <a:ext cx="685971" cy="404655"/>
                <a:chOff x="5305233" y="3176835"/>
                <a:chExt cx="685971" cy="404655"/>
              </a:xfrm>
            </p:grpSpPr>
            <p:sp>
              <p:nvSpPr>
                <p:cNvPr id="8096" name="Google Shape;8096;p12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2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8" name="Google Shape;8098;p12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9" name="Google Shape;8099;p12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0" name="Google Shape;8100;p128"/>
            <p:cNvGrpSpPr/>
            <p:nvPr/>
          </p:nvGrpSpPr>
          <p:grpSpPr>
            <a:xfrm>
              <a:off x="5657361" y="2824811"/>
              <a:ext cx="1078361" cy="404655"/>
              <a:chOff x="5657361" y="2824811"/>
              <a:chExt cx="1078361" cy="404655"/>
            </a:xfrm>
          </p:grpSpPr>
          <p:grpSp>
            <p:nvGrpSpPr>
              <p:cNvPr id="8101" name="Google Shape;8101;p128"/>
              <p:cNvGrpSpPr/>
              <p:nvPr/>
            </p:nvGrpSpPr>
            <p:grpSpPr>
              <a:xfrm>
                <a:off x="5657361" y="2824811"/>
                <a:ext cx="1078361" cy="404655"/>
                <a:chOff x="5657361" y="2824811"/>
                <a:chExt cx="1078361" cy="404655"/>
              </a:xfrm>
            </p:grpSpPr>
            <p:grpSp>
              <p:nvGrpSpPr>
                <p:cNvPr id="8102" name="Google Shape;8102;p128"/>
                <p:cNvGrpSpPr/>
                <p:nvPr/>
              </p:nvGrpSpPr>
              <p:grpSpPr>
                <a:xfrm>
                  <a:off x="5938485" y="2824811"/>
                  <a:ext cx="797237" cy="404655"/>
                  <a:chOff x="5938485" y="2824811"/>
                  <a:chExt cx="797237" cy="404655"/>
                </a:xfrm>
              </p:grpSpPr>
              <p:sp>
                <p:nvSpPr>
                  <p:cNvPr id="8103" name="Google Shape;8103;p12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2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5" name="Google Shape;8105;p12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6" name="Google Shape;8106;p12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128"/>
            <p:cNvGrpSpPr/>
            <p:nvPr/>
          </p:nvGrpSpPr>
          <p:grpSpPr>
            <a:xfrm>
              <a:off x="5190863" y="3528942"/>
              <a:ext cx="1078026" cy="404739"/>
              <a:chOff x="5190863" y="3528942"/>
              <a:chExt cx="1078026" cy="404739"/>
            </a:xfrm>
          </p:grpSpPr>
          <p:sp>
            <p:nvSpPr>
              <p:cNvPr id="8108" name="Google Shape;8108;p12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9" name="Google Shape;8109;p128"/>
              <p:cNvGrpSpPr/>
              <p:nvPr/>
            </p:nvGrpSpPr>
            <p:grpSpPr>
              <a:xfrm>
                <a:off x="5190863" y="3528942"/>
                <a:ext cx="1078026" cy="404739"/>
                <a:chOff x="5190863" y="3528942"/>
                <a:chExt cx="1078026" cy="404739"/>
              </a:xfrm>
            </p:grpSpPr>
            <p:sp>
              <p:nvSpPr>
                <p:cNvPr id="8110" name="Google Shape;8110;p12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2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12" name="Google Shape;8112;p128"/>
          <p:cNvGrpSpPr/>
          <p:nvPr/>
        </p:nvGrpSpPr>
        <p:grpSpPr>
          <a:xfrm>
            <a:off x="728162" y="1474292"/>
            <a:ext cx="1086719" cy="879487"/>
            <a:chOff x="803162" y="1474292"/>
            <a:chExt cx="1086719" cy="879487"/>
          </a:xfrm>
        </p:grpSpPr>
        <p:grpSp>
          <p:nvGrpSpPr>
            <p:cNvPr id="8113" name="Google Shape;8113;p128"/>
            <p:cNvGrpSpPr/>
            <p:nvPr/>
          </p:nvGrpSpPr>
          <p:grpSpPr>
            <a:xfrm>
              <a:off x="803162" y="1625948"/>
              <a:ext cx="445856" cy="576579"/>
              <a:chOff x="803162" y="1625948"/>
              <a:chExt cx="445856" cy="576579"/>
            </a:xfrm>
          </p:grpSpPr>
          <p:sp>
            <p:nvSpPr>
              <p:cNvPr id="8114" name="Google Shape;8114;p12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5" name="Google Shape;8115;p128"/>
              <p:cNvGrpSpPr/>
              <p:nvPr/>
            </p:nvGrpSpPr>
            <p:grpSpPr>
              <a:xfrm>
                <a:off x="1056023" y="1625948"/>
                <a:ext cx="192995" cy="576579"/>
                <a:chOff x="1056023" y="1625948"/>
                <a:chExt cx="192995" cy="576579"/>
              </a:xfrm>
            </p:grpSpPr>
            <p:sp>
              <p:nvSpPr>
                <p:cNvPr id="8116" name="Google Shape;8116;p12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2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2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2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2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1" name="Google Shape;8121;p128"/>
            <p:cNvGrpSpPr/>
            <p:nvPr/>
          </p:nvGrpSpPr>
          <p:grpSpPr>
            <a:xfrm>
              <a:off x="1371406" y="1474292"/>
              <a:ext cx="518475" cy="879487"/>
              <a:chOff x="1398231" y="1474292"/>
              <a:chExt cx="518475" cy="879487"/>
            </a:xfrm>
          </p:grpSpPr>
          <p:grpSp>
            <p:nvGrpSpPr>
              <p:cNvPr id="8122" name="Google Shape;8122;p128"/>
              <p:cNvGrpSpPr/>
              <p:nvPr/>
            </p:nvGrpSpPr>
            <p:grpSpPr>
              <a:xfrm>
                <a:off x="1398231" y="1474292"/>
                <a:ext cx="518475" cy="341643"/>
                <a:chOff x="1398231" y="1474292"/>
                <a:chExt cx="518475" cy="341643"/>
              </a:xfrm>
            </p:grpSpPr>
            <p:sp>
              <p:nvSpPr>
                <p:cNvPr id="8123" name="Google Shape;8123;p12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4" name="Google Shape;8124;p128"/>
                <p:cNvGrpSpPr/>
                <p:nvPr/>
              </p:nvGrpSpPr>
              <p:grpSpPr>
                <a:xfrm>
                  <a:off x="1616453" y="1474292"/>
                  <a:ext cx="300253" cy="341643"/>
                  <a:chOff x="1616453" y="1475379"/>
                  <a:chExt cx="300253" cy="341643"/>
                </a:xfrm>
              </p:grpSpPr>
              <p:sp>
                <p:nvSpPr>
                  <p:cNvPr id="8125" name="Google Shape;8125;p12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2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2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2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2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2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12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2" name="Google Shape;8132;p128"/>
                  <p:cNvGrpSpPr/>
                  <p:nvPr/>
                </p:nvGrpSpPr>
                <p:grpSpPr>
                  <a:xfrm>
                    <a:off x="1839639" y="1475379"/>
                    <a:ext cx="77067" cy="341643"/>
                    <a:chOff x="1839639" y="1475379"/>
                    <a:chExt cx="77067" cy="341643"/>
                  </a:xfrm>
                </p:grpSpPr>
                <p:sp>
                  <p:nvSpPr>
                    <p:cNvPr id="8133" name="Google Shape;8133;p12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2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35" name="Google Shape;8135;p128"/>
              <p:cNvGrpSpPr/>
              <p:nvPr/>
            </p:nvGrpSpPr>
            <p:grpSpPr>
              <a:xfrm>
                <a:off x="1398451" y="2012951"/>
                <a:ext cx="518255" cy="340828"/>
                <a:chOff x="1398451" y="2012951"/>
                <a:chExt cx="518255" cy="340828"/>
              </a:xfrm>
            </p:grpSpPr>
            <p:sp>
              <p:nvSpPr>
                <p:cNvPr id="8136" name="Google Shape;8136;p12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7" name="Google Shape;8137;p128"/>
                <p:cNvGrpSpPr/>
                <p:nvPr/>
              </p:nvGrpSpPr>
              <p:grpSpPr>
                <a:xfrm>
                  <a:off x="1616453" y="2012951"/>
                  <a:ext cx="300253" cy="340828"/>
                  <a:chOff x="1616453" y="2013538"/>
                  <a:chExt cx="300253" cy="340828"/>
                </a:xfrm>
              </p:grpSpPr>
              <p:sp>
                <p:nvSpPr>
                  <p:cNvPr id="8138" name="Google Shape;8138;p12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2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2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2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2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2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2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5" name="Google Shape;8145;p128"/>
                  <p:cNvGrpSpPr/>
                  <p:nvPr/>
                </p:nvGrpSpPr>
                <p:grpSpPr>
                  <a:xfrm>
                    <a:off x="1839639" y="2013538"/>
                    <a:ext cx="77067" cy="340828"/>
                    <a:chOff x="1839639" y="2013538"/>
                    <a:chExt cx="77067" cy="340828"/>
                  </a:xfrm>
                </p:grpSpPr>
                <p:sp>
                  <p:nvSpPr>
                    <p:cNvPr id="8146" name="Google Shape;8146;p12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2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148" name="Google Shape;8148;p128"/>
          <p:cNvGrpSpPr/>
          <p:nvPr/>
        </p:nvGrpSpPr>
        <p:grpSpPr>
          <a:xfrm>
            <a:off x="724986" y="3605478"/>
            <a:ext cx="1368681" cy="682918"/>
            <a:chOff x="724986" y="3605478"/>
            <a:chExt cx="1368681" cy="682918"/>
          </a:xfrm>
        </p:grpSpPr>
        <p:grpSp>
          <p:nvGrpSpPr>
            <p:cNvPr id="8149" name="Google Shape;8149;p128"/>
            <p:cNvGrpSpPr/>
            <p:nvPr/>
          </p:nvGrpSpPr>
          <p:grpSpPr>
            <a:xfrm>
              <a:off x="1289102" y="3823629"/>
              <a:ext cx="240442" cy="250435"/>
              <a:chOff x="-165066" y="3843615"/>
              <a:chExt cx="221259" cy="230455"/>
            </a:xfrm>
          </p:grpSpPr>
          <p:sp>
            <p:nvSpPr>
              <p:cNvPr id="8150" name="Google Shape;8150;p12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2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2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2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2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2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2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2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2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2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2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12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2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2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2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12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12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2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2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2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128"/>
            <p:cNvGrpSpPr/>
            <p:nvPr/>
          </p:nvGrpSpPr>
          <p:grpSpPr>
            <a:xfrm>
              <a:off x="724986" y="3605478"/>
              <a:ext cx="1368681" cy="682918"/>
              <a:chOff x="724986" y="3605478"/>
              <a:chExt cx="1368681" cy="682918"/>
            </a:xfrm>
          </p:grpSpPr>
          <p:grpSp>
            <p:nvGrpSpPr>
              <p:cNvPr id="8171" name="Google Shape;8171;p128"/>
              <p:cNvGrpSpPr/>
              <p:nvPr/>
            </p:nvGrpSpPr>
            <p:grpSpPr>
              <a:xfrm>
                <a:off x="1498221" y="4047614"/>
                <a:ext cx="529172" cy="240783"/>
                <a:chOff x="1498221" y="4047614"/>
                <a:chExt cx="529172" cy="240783"/>
              </a:xfrm>
            </p:grpSpPr>
            <p:grpSp>
              <p:nvGrpSpPr>
                <p:cNvPr id="8172" name="Google Shape;8172;p128"/>
                <p:cNvGrpSpPr/>
                <p:nvPr/>
              </p:nvGrpSpPr>
              <p:grpSpPr>
                <a:xfrm>
                  <a:off x="1826655" y="4224370"/>
                  <a:ext cx="200738" cy="25631"/>
                  <a:chOff x="1826655" y="4224370"/>
                  <a:chExt cx="200738" cy="25631"/>
                </a:xfrm>
              </p:grpSpPr>
              <p:sp>
                <p:nvSpPr>
                  <p:cNvPr id="8173" name="Google Shape;8173;p12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12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128"/>
                <p:cNvGrpSpPr/>
                <p:nvPr/>
              </p:nvGrpSpPr>
              <p:grpSpPr>
                <a:xfrm>
                  <a:off x="1498221" y="4047614"/>
                  <a:ext cx="328444" cy="240783"/>
                  <a:chOff x="1498221" y="4047614"/>
                  <a:chExt cx="328444" cy="240783"/>
                </a:xfrm>
              </p:grpSpPr>
              <p:sp>
                <p:nvSpPr>
                  <p:cNvPr id="8176" name="Google Shape;8176;p12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7" name="Google Shape;8177;p128"/>
                  <p:cNvGrpSpPr/>
                  <p:nvPr/>
                </p:nvGrpSpPr>
                <p:grpSpPr>
                  <a:xfrm>
                    <a:off x="1498221" y="4047614"/>
                    <a:ext cx="150566" cy="190416"/>
                    <a:chOff x="1498221" y="4047614"/>
                    <a:chExt cx="150566" cy="190416"/>
                  </a:xfrm>
                </p:grpSpPr>
                <p:sp>
                  <p:nvSpPr>
                    <p:cNvPr id="8178" name="Google Shape;8178;p12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2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80" name="Google Shape;8180;p128"/>
              <p:cNvGrpSpPr/>
              <p:nvPr/>
            </p:nvGrpSpPr>
            <p:grpSpPr>
              <a:xfrm>
                <a:off x="1560718" y="3800594"/>
                <a:ext cx="532948" cy="302090"/>
                <a:chOff x="1560718" y="3800594"/>
                <a:chExt cx="532948" cy="302090"/>
              </a:xfrm>
            </p:grpSpPr>
            <p:grpSp>
              <p:nvGrpSpPr>
                <p:cNvPr id="8181" name="Google Shape;8181;p128"/>
                <p:cNvGrpSpPr/>
                <p:nvPr/>
              </p:nvGrpSpPr>
              <p:grpSpPr>
                <a:xfrm>
                  <a:off x="1912179" y="3827344"/>
                  <a:ext cx="181487" cy="25631"/>
                  <a:chOff x="1912179" y="3827344"/>
                  <a:chExt cx="181487" cy="25631"/>
                </a:xfrm>
              </p:grpSpPr>
              <p:sp>
                <p:nvSpPr>
                  <p:cNvPr id="8182" name="Google Shape;8182;p12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2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128"/>
                <p:cNvGrpSpPr/>
                <p:nvPr/>
              </p:nvGrpSpPr>
              <p:grpSpPr>
                <a:xfrm>
                  <a:off x="1912179" y="4044505"/>
                  <a:ext cx="181487" cy="25622"/>
                  <a:chOff x="1912179" y="4044506"/>
                  <a:chExt cx="181487" cy="25622"/>
                </a:xfrm>
              </p:grpSpPr>
              <p:sp>
                <p:nvSpPr>
                  <p:cNvPr id="8185" name="Google Shape;8185;p12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2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128"/>
                <p:cNvGrpSpPr/>
                <p:nvPr/>
              </p:nvGrpSpPr>
              <p:grpSpPr>
                <a:xfrm>
                  <a:off x="1560718" y="3800594"/>
                  <a:ext cx="351472" cy="302090"/>
                  <a:chOff x="1560718" y="3800594"/>
                  <a:chExt cx="351472" cy="302090"/>
                </a:xfrm>
              </p:grpSpPr>
              <p:grpSp>
                <p:nvGrpSpPr>
                  <p:cNvPr id="8188" name="Google Shape;8188;p128"/>
                  <p:cNvGrpSpPr/>
                  <p:nvPr/>
                </p:nvGrpSpPr>
                <p:grpSpPr>
                  <a:xfrm>
                    <a:off x="1560718" y="3842857"/>
                    <a:ext cx="173586" cy="217131"/>
                    <a:chOff x="1560718" y="3842857"/>
                    <a:chExt cx="173586" cy="217131"/>
                  </a:xfrm>
                </p:grpSpPr>
                <p:sp>
                  <p:nvSpPr>
                    <p:cNvPr id="8189" name="Google Shape;8189;p12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2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2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2" name="Google Shape;8192;p12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2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94" name="Google Shape;8194;p12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5" name="Google Shape;8195;p128"/>
              <p:cNvGrpSpPr/>
              <p:nvPr/>
            </p:nvGrpSpPr>
            <p:grpSpPr>
              <a:xfrm>
                <a:off x="785350" y="3605478"/>
                <a:ext cx="535311" cy="249245"/>
                <a:chOff x="785350" y="3605478"/>
                <a:chExt cx="535311" cy="249245"/>
              </a:xfrm>
            </p:grpSpPr>
            <p:grpSp>
              <p:nvGrpSpPr>
                <p:cNvPr id="8196" name="Google Shape;8196;p128"/>
                <p:cNvGrpSpPr/>
                <p:nvPr/>
              </p:nvGrpSpPr>
              <p:grpSpPr>
                <a:xfrm>
                  <a:off x="785350" y="3605478"/>
                  <a:ext cx="376191" cy="102736"/>
                  <a:chOff x="785350" y="3605478"/>
                  <a:chExt cx="376191" cy="102736"/>
                </a:xfrm>
              </p:grpSpPr>
              <p:sp>
                <p:nvSpPr>
                  <p:cNvPr id="8197" name="Google Shape;8197;p12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2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2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128"/>
                <p:cNvGrpSpPr/>
                <p:nvPr/>
              </p:nvGrpSpPr>
              <p:grpSpPr>
                <a:xfrm>
                  <a:off x="1161530" y="3655851"/>
                  <a:ext cx="159131" cy="198872"/>
                  <a:chOff x="1161530" y="3655851"/>
                  <a:chExt cx="159131" cy="198872"/>
                </a:xfrm>
              </p:grpSpPr>
              <p:sp>
                <p:nvSpPr>
                  <p:cNvPr id="8201" name="Google Shape;8201;p12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2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3" name="Google Shape;8203;p128"/>
              <p:cNvGrpSpPr/>
              <p:nvPr/>
            </p:nvGrpSpPr>
            <p:grpSpPr>
              <a:xfrm>
                <a:off x="785350" y="4047614"/>
                <a:ext cx="535311" cy="240783"/>
                <a:chOff x="785350" y="4047614"/>
                <a:chExt cx="535311" cy="240783"/>
              </a:xfrm>
            </p:grpSpPr>
            <p:grpSp>
              <p:nvGrpSpPr>
                <p:cNvPr id="8204" name="Google Shape;8204;p128"/>
                <p:cNvGrpSpPr/>
                <p:nvPr/>
              </p:nvGrpSpPr>
              <p:grpSpPr>
                <a:xfrm>
                  <a:off x="1161636" y="4047614"/>
                  <a:ext cx="159025" cy="190415"/>
                  <a:chOff x="1161636" y="4047614"/>
                  <a:chExt cx="159025" cy="190415"/>
                </a:xfrm>
              </p:grpSpPr>
              <p:sp>
                <p:nvSpPr>
                  <p:cNvPr id="8205" name="Google Shape;8205;p12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2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128"/>
                <p:cNvGrpSpPr/>
                <p:nvPr/>
              </p:nvGrpSpPr>
              <p:grpSpPr>
                <a:xfrm>
                  <a:off x="785350" y="4185661"/>
                  <a:ext cx="376191" cy="102736"/>
                  <a:chOff x="785350" y="4185661"/>
                  <a:chExt cx="376191" cy="102736"/>
                </a:xfrm>
              </p:grpSpPr>
              <p:sp>
                <p:nvSpPr>
                  <p:cNvPr id="8208" name="Google Shape;8208;p12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2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2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1" name="Google Shape;8211;p128"/>
              <p:cNvGrpSpPr/>
              <p:nvPr/>
            </p:nvGrpSpPr>
            <p:grpSpPr>
              <a:xfrm>
                <a:off x="1501054" y="3605478"/>
                <a:ext cx="526340" cy="249240"/>
                <a:chOff x="1501054" y="3605478"/>
                <a:chExt cx="526340" cy="249240"/>
              </a:xfrm>
            </p:grpSpPr>
            <p:grpSp>
              <p:nvGrpSpPr>
                <p:cNvPr id="8212" name="Google Shape;8212;p128"/>
                <p:cNvGrpSpPr/>
                <p:nvPr/>
              </p:nvGrpSpPr>
              <p:grpSpPr>
                <a:xfrm>
                  <a:off x="1834208" y="3643867"/>
                  <a:ext cx="193185" cy="25622"/>
                  <a:chOff x="1834208" y="3643867"/>
                  <a:chExt cx="193185" cy="25622"/>
                </a:xfrm>
              </p:grpSpPr>
              <p:sp>
                <p:nvSpPr>
                  <p:cNvPr id="8213" name="Google Shape;8213;p12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12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128"/>
                <p:cNvGrpSpPr/>
                <p:nvPr/>
              </p:nvGrpSpPr>
              <p:grpSpPr>
                <a:xfrm>
                  <a:off x="1501054" y="3605478"/>
                  <a:ext cx="333165" cy="249240"/>
                  <a:chOff x="1501054" y="3605478"/>
                  <a:chExt cx="333165" cy="249240"/>
                </a:xfrm>
              </p:grpSpPr>
              <p:sp>
                <p:nvSpPr>
                  <p:cNvPr id="8216" name="Google Shape;8216;p12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7" name="Google Shape;8217;p128"/>
                  <p:cNvGrpSpPr/>
                  <p:nvPr/>
                </p:nvGrpSpPr>
                <p:grpSpPr>
                  <a:xfrm>
                    <a:off x="1501054" y="3655851"/>
                    <a:ext cx="155286" cy="198867"/>
                    <a:chOff x="1501054" y="3655851"/>
                    <a:chExt cx="155286" cy="198867"/>
                  </a:xfrm>
                </p:grpSpPr>
                <p:sp>
                  <p:nvSpPr>
                    <p:cNvPr id="8218" name="Google Shape;8218;p12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2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20" name="Google Shape;8220;p128"/>
              <p:cNvGrpSpPr/>
              <p:nvPr/>
            </p:nvGrpSpPr>
            <p:grpSpPr>
              <a:xfrm>
                <a:off x="724986" y="3800594"/>
                <a:ext cx="532950" cy="302090"/>
                <a:chOff x="724986" y="3800594"/>
                <a:chExt cx="532950" cy="302090"/>
              </a:xfrm>
            </p:grpSpPr>
            <p:grpSp>
              <p:nvGrpSpPr>
                <p:cNvPr id="8221" name="Google Shape;8221;p128"/>
                <p:cNvGrpSpPr/>
                <p:nvPr/>
              </p:nvGrpSpPr>
              <p:grpSpPr>
                <a:xfrm>
                  <a:off x="724986" y="4044367"/>
                  <a:ext cx="181314" cy="25626"/>
                  <a:chOff x="724986" y="4044367"/>
                  <a:chExt cx="181314" cy="25626"/>
                </a:xfrm>
              </p:grpSpPr>
              <p:sp>
                <p:nvSpPr>
                  <p:cNvPr id="8222" name="Google Shape;8222;p12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2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128"/>
                <p:cNvGrpSpPr/>
                <p:nvPr/>
              </p:nvGrpSpPr>
              <p:grpSpPr>
                <a:xfrm>
                  <a:off x="906290" y="3800594"/>
                  <a:ext cx="351646" cy="302090"/>
                  <a:chOff x="906290" y="3800594"/>
                  <a:chExt cx="351646" cy="302090"/>
                </a:xfrm>
              </p:grpSpPr>
              <p:grpSp>
                <p:nvGrpSpPr>
                  <p:cNvPr id="8225" name="Google Shape;8225;p128"/>
                  <p:cNvGrpSpPr/>
                  <p:nvPr/>
                </p:nvGrpSpPr>
                <p:grpSpPr>
                  <a:xfrm>
                    <a:off x="1084172" y="3842857"/>
                    <a:ext cx="173764" cy="217131"/>
                    <a:chOff x="1084172" y="3842857"/>
                    <a:chExt cx="173764" cy="217131"/>
                  </a:xfrm>
                </p:grpSpPr>
                <p:grpSp>
                  <p:nvGrpSpPr>
                    <p:cNvPr id="8226" name="Google Shape;8226;p128"/>
                    <p:cNvGrpSpPr/>
                    <p:nvPr/>
                  </p:nvGrpSpPr>
                  <p:grpSpPr>
                    <a:xfrm>
                      <a:off x="1156862" y="3936509"/>
                      <a:ext cx="101073" cy="25622"/>
                      <a:chOff x="1156862" y="3936509"/>
                      <a:chExt cx="101073" cy="25622"/>
                    </a:xfrm>
                  </p:grpSpPr>
                  <p:sp>
                    <p:nvSpPr>
                      <p:cNvPr id="8227" name="Google Shape;8227;p12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12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2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0" name="Google Shape;8230;p12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2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128"/>
                <p:cNvGrpSpPr/>
                <p:nvPr/>
              </p:nvGrpSpPr>
              <p:grpSpPr>
                <a:xfrm>
                  <a:off x="724986" y="3830189"/>
                  <a:ext cx="189533" cy="25626"/>
                  <a:chOff x="724986" y="3830189"/>
                  <a:chExt cx="189533" cy="25626"/>
                </a:xfrm>
              </p:grpSpPr>
              <p:sp>
                <p:nvSpPr>
                  <p:cNvPr id="8233" name="Google Shape;8233;p12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12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35" name="Google Shape;8235;p128"/>
          <p:cNvGrpSpPr/>
          <p:nvPr/>
        </p:nvGrpSpPr>
        <p:grpSpPr>
          <a:xfrm>
            <a:off x="2253298" y="2455640"/>
            <a:ext cx="948701" cy="935378"/>
            <a:chOff x="2253298" y="2428317"/>
            <a:chExt cx="948701" cy="935378"/>
          </a:xfrm>
        </p:grpSpPr>
        <p:sp>
          <p:nvSpPr>
            <p:cNvPr id="8236" name="Google Shape;8236;p12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12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2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2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2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12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12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2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2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2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12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12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12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12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12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12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12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12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12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2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12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12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12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12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12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2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12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12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12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12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12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12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12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8272"/>
        <p:cNvGrpSpPr/>
        <p:nvPr/>
      </p:nvGrpSpPr>
      <p:grpSpPr>
        <a:xfrm>
          <a:off x="0" y="0"/>
          <a:ext cx="0" cy="0"/>
          <a:chOff x="0" y="0"/>
          <a:chExt cx="0" cy="0"/>
        </a:xfrm>
      </p:grpSpPr>
      <p:grpSp>
        <p:nvGrpSpPr>
          <p:cNvPr id="8273" name="Google Shape;8273;p129"/>
          <p:cNvGrpSpPr/>
          <p:nvPr/>
        </p:nvGrpSpPr>
        <p:grpSpPr>
          <a:xfrm>
            <a:off x="3353582" y="1145627"/>
            <a:ext cx="2363393" cy="1017867"/>
            <a:chOff x="3292400" y="1219146"/>
            <a:chExt cx="2615240" cy="1110239"/>
          </a:xfrm>
        </p:grpSpPr>
        <p:sp>
          <p:nvSpPr>
            <p:cNvPr id="8274" name="Google Shape;8274;p12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275" name="Google Shape;8275;p12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6" name="Google Shape;8276;p12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277" name="Google Shape;8277;p12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278" name="Google Shape;8278;p12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279" name="Google Shape;8279;p12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280" name="Google Shape;8280;p12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281" name="Google Shape;8281;p12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282" name="Google Shape;8282;p12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283" name="Google Shape;8283;p12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284" name="Google Shape;8284;p12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85" name="Google Shape;8285;p12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286" name="Google Shape;8286;p12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87" name="Google Shape;8287;p12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288" name="Google Shape;8288;p129"/>
            <p:cNvGrpSpPr/>
            <p:nvPr/>
          </p:nvGrpSpPr>
          <p:grpSpPr>
            <a:xfrm>
              <a:off x="3748438" y="1378608"/>
              <a:ext cx="2159202" cy="903971"/>
              <a:chOff x="1683525" y="2179850"/>
              <a:chExt cx="4519050" cy="2134525"/>
            </a:xfrm>
          </p:grpSpPr>
          <p:sp>
            <p:nvSpPr>
              <p:cNvPr id="8289" name="Google Shape;8289;p12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0" name="Google Shape;8290;p12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1" name="Google Shape;8291;p12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2" name="Google Shape;8292;p12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3" name="Google Shape;8293;p12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4" name="Google Shape;8294;p12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5" name="Google Shape;8295;p12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6" name="Google Shape;8296;p12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7" name="Google Shape;8297;p12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8" name="Google Shape;8298;p12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9" name="Google Shape;8299;p12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00" name="Google Shape;8300;p12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301" name="Google Shape;8301;p129"/>
          <p:cNvGraphicFramePr/>
          <p:nvPr/>
        </p:nvGraphicFramePr>
        <p:xfrm>
          <a:off x="5949675" y="2323100"/>
          <a:ext cx="3000000" cy="3000000"/>
        </p:xfrm>
        <a:graphic>
          <a:graphicData uri="http://schemas.openxmlformats.org/drawingml/2006/table">
            <a:tbl>
              <a:tblPr>
                <a:noFill/>
                <a:tableStyleId>{00EFED2F-4706-4164-91E2-C3318FE4ECFE}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302" name="Google Shape;8302;p129"/>
          <p:cNvGrpSpPr/>
          <p:nvPr/>
        </p:nvGrpSpPr>
        <p:grpSpPr>
          <a:xfrm>
            <a:off x="5926924" y="3381697"/>
            <a:ext cx="2519825" cy="1001454"/>
            <a:chOff x="1906114" y="789980"/>
            <a:chExt cx="1487676" cy="606868"/>
          </a:xfrm>
        </p:grpSpPr>
        <p:cxnSp>
          <p:nvCxnSpPr>
            <p:cNvPr id="8303" name="Google Shape;8303;p12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04" name="Google Shape;8304;p12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05" name="Google Shape;8305;p12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06" name="Google Shape;8306;p12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307" name="Google Shape;8307;p12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308" name="Google Shape;8308;p12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309" name="Google Shape;8309;p12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310" name="Google Shape;8310;p12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2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2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2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2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2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2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317" name="Google Shape;8317;p12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318" name="Google Shape;8318;p12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319" name="Google Shape;8319;p12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129"/>
          <p:cNvGrpSpPr/>
          <p:nvPr/>
        </p:nvGrpSpPr>
        <p:grpSpPr>
          <a:xfrm>
            <a:off x="726399" y="1190655"/>
            <a:ext cx="2394370" cy="976502"/>
            <a:chOff x="749309" y="1112739"/>
            <a:chExt cx="2371603" cy="976502"/>
          </a:xfrm>
        </p:grpSpPr>
        <p:sp>
          <p:nvSpPr>
            <p:cNvPr id="8321" name="Google Shape;8321;p12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12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2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2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2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2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2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12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12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12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2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2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2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2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12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12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2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12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2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2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2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2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2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2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2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2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2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2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2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2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2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2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53" name="Google Shape;8353;p129"/>
          <p:cNvGraphicFramePr/>
          <p:nvPr/>
        </p:nvGraphicFramePr>
        <p:xfrm>
          <a:off x="5949700" y="1188950"/>
          <a:ext cx="3000000" cy="3000000"/>
        </p:xfrm>
        <a:graphic>
          <a:graphicData uri="http://schemas.openxmlformats.org/drawingml/2006/table">
            <a:tbl>
              <a:tblPr>
                <a:noFill/>
                <a:tableStyleId>{00EFED2F-4706-4164-91E2-C3318FE4ECFE}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8354" name="Google Shape;8354;p129"/>
          <p:cNvGraphicFramePr/>
          <p:nvPr/>
        </p:nvGraphicFramePr>
        <p:xfrm>
          <a:off x="3356413" y="2323100"/>
          <a:ext cx="3000000" cy="3000000"/>
        </p:xfrm>
        <a:graphic>
          <a:graphicData uri="http://schemas.openxmlformats.org/drawingml/2006/table">
            <a:tbl>
              <a:tblPr>
                <a:noFill/>
                <a:tableStyleId>{00EFED2F-4706-4164-91E2-C3318FE4ECFE}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55" name="Google Shape;8355;p129"/>
          <p:cNvGrpSpPr/>
          <p:nvPr/>
        </p:nvGrpSpPr>
        <p:grpSpPr>
          <a:xfrm>
            <a:off x="4100342" y="2709743"/>
            <a:ext cx="1517436" cy="74460"/>
            <a:chOff x="3980086" y="2804397"/>
            <a:chExt cx="1227600" cy="66900"/>
          </a:xfrm>
        </p:grpSpPr>
        <p:sp>
          <p:nvSpPr>
            <p:cNvPr id="8356" name="Google Shape;8356;p12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2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129"/>
          <p:cNvGrpSpPr/>
          <p:nvPr/>
        </p:nvGrpSpPr>
        <p:grpSpPr>
          <a:xfrm>
            <a:off x="4725406" y="3002330"/>
            <a:ext cx="892956" cy="74460"/>
            <a:chOff x="3980086" y="2804397"/>
            <a:chExt cx="1227600" cy="66900"/>
          </a:xfrm>
        </p:grpSpPr>
        <p:sp>
          <p:nvSpPr>
            <p:cNvPr id="8359" name="Google Shape;8359;p12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2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129"/>
          <p:cNvGrpSpPr/>
          <p:nvPr/>
        </p:nvGrpSpPr>
        <p:grpSpPr>
          <a:xfrm>
            <a:off x="3358498" y="3361213"/>
            <a:ext cx="2363244" cy="1005943"/>
            <a:chOff x="3358415" y="3361302"/>
            <a:chExt cx="2363244" cy="1024695"/>
          </a:xfrm>
        </p:grpSpPr>
        <p:grpSp>
          <p:nvGrpSpPr>
            <p:cNvPr id="8362" name="Google Shape;8362;p129"/>
            <p:cNvGrpSpPr/>
            <p:nvPr/>
          </p:nvGrpSpPr>
          <p:grpSpPr>
            <a:xfrm>
              <a:off x="3358415" y="3361302"/>
              <a:ext cx="441300" cy="1024695"/>
              <a:chOff x="3358415" y="3361302"/>
              <a:chExt cx="441300" cy="1024695"/>
            </a:xfrm>
          </p:grpSpPr>
          <p:sp>
            <p:nvSpPr>
              <p:cNvPr id="8363" name="Google Shape;8363;p12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2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2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12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2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2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129"/>
            <p:cNvGrpSpPr/>
            <p:nvPr/>
          </p:nvGrpSpPr>
          <p:grpSpPr>
            <a:xfrm>
              <a:off x="3838901" y="3361302"/>
              <a:ext cx="441300" cy="1024695"/>
              <a:chOff x="3838901" y="3361302"/>
              <a:chExt cx="441300" cy="1024695"/>
            </a:xfrm>
          </p:grpSpPr>
          <p:sp>
            <p:nvSpPr>
              <p:cNvPr id="8370" name="Google Shape;8370;p12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12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12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12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2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2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129"/>
            <p:cNvGrpSpPr/>
            <p:nvPr/>
          </p:nvGrpSpPr>
          <p:grpSpPr>
            <a:xfrm>
              <a:off x="4319387" y="3361302"/>
              <a:ext cx="441300" cy="1024695"/>
              <a:chOff x="4319387" y="3361302"/>
              <a:chExt cx="441300" cy="1024695"/>
            </a:xfrm>
          </p:grpSpPr>
          <p:sp>
            <p:nvSpPr>
              <p:cNvPr id="8377" name="Google Shape;8377;p12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12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12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2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12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12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129"/>
            <p:cNvGrpSpPr/>
            <p:nvPr/>
          </p:nvGrpSpPr>
          <p:grpSpPr>
            <a:xfrm>
              <a:off x="4799873" y="3361302"/>
              <a:ext cx="441300" cy="1024695"/>
              <a:chOff x="4799873" y="3361302"/>
              <a:chExt cx="441300" cy="1024695"/>
            </a:xfrm>
          </p:grpSpPr>
          <p:sp>
            <p:nvSpPr>
              <p:cNvPr id="8384" name="Google Shape;8384;p12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12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12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2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2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2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129"/>
            <p:cNvGrpSpPr/>
            <p:nvPr/>
          </p:nvGrpSpPr>
          <p:grpSpPr>
            <a:xfrm>
              <a:off x="5280360" y="3361302"/>
              <a:ext cx="441300" cy="1024695"/>
              <a:chOff x="5280360" y="3361302"/>
              <a:chExt cx="441300" cy="1024695"/>
            </a:xfrm>
          </p:grpSpPr>
          <p:sp>
            <p:nvSpPr>
              <p:cNvPr id="8391" name="Google Shape;8391;p12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12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12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12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12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12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97" name="Google Shape;8397;p129"/>
          <p:cNvGraphicFramePr/>
          <p:nvPr/>
        </p:nvGraphicFramePr>
        <p:xfrm>
          <a:off x="724925" y="2323100"/>
          <a:ext cx="3000000" cy="3000000"/>
        </p:xfrm>
        <a:graphic>
          <a:graphicData uri="http://schemas.openxmlformats.org/drawingml/2006/table">
            <a:tbl>
              <a:tblPr>
                <a:noFill/>
                <a:tableStyleId>{00EFED2F-4706-4164-91E2-C3318FE4ECFE}</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98" name="Google Shape;8398;p129"/>
          <p:cNvGrpSpPr/>
          <p:nvPr/>
        </p:nvGrpSpPr>
        <p:grpSpPr>
          <a:xfrm>
            <a:off x="726450" y="3372825"/>
            <a:ext cx="2403614" cy="1005900"/>
            <a:chOff x="726450" y="3372825"/>
            <a:chExt cx="2403614" cy="1005900"/>
          </a:xfrm>
        </p:grpSpPr>
        <p:grpSp>
          <p:nvGrpSpPr>
            <p:cNvPr id="8399" name="Google Shape;8399;p129"/>
            <p:cNvGrpSpPr/>
            <p:nvPr/>
          </p:nvGrpSpPr>
          <p:grpSpPr>
            <a:xfrm>
              <a:off x="726450" y="3696000"/>
              <a:ext cx="2403614" cy="500898"/>
              <a:chOff x="726450" y="3696000"/>
              <a:chExt cx="2403614" cy="500898"/>
            </a:xfrm>
          </p:grpSpPr>
          <p:sp>
            <p:nvSpPr>
              <p:cNvPr id="8400" name="Google Shape;8400;p12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1" name="Google Shape;8401;p12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02" name="Google Shape;8402;p129"/>
            <p:cNvGrpSpPr/>
            <p:nvPr/>
          </p:nvGrpSpPr>
          <p:grpSpPr>
            <a:xfrm>
              <a:off x="1348050" y="3372825"/>
              <a:ext cx="1720425" cy="1005900"/>
              <a:chOff x="1348050" y="3372825"/>
              <a:chExt cx="1720425" cy="1005900"/>
            </a:xfrm>
          </p:grpSpPr>
          <p:sp>
            <p:nvSpPr>
              <p:cNvPr id="8403" name="Google Shape;8403;p12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4" name="Google Shape;8404;p12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5" name="Google Shape;8405;p12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6" name="Google Shape;8406;p12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7" name="Google Shape;8407;p12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08" name="Google Shape;8408;p129"/>
            <p:cNvGrpSpPr/>
            <p:nvPr/>
          </p:nvGrpSpPr>
          <p:grpSpPr>
            <a:xfrm>
              <a:off x="1455707" y="3731058"/>
              <a:ext cx="1491150" cy="417657"/>
              <a:chOff x="1455707" y="3731058"/>
              <a:chExt cx="1491150" cy="417657"/>
            </a:xfrm>
          </p:grpSpPr>
          <p:grpSp>
            <p:nvGrpSpPr>
              <p:cNvPr id="8409" name="Google Shape;8409;p129"/>
              <p:cNvGrpSpPr/>
              <p:nvPr/>
            </p:nvGrpSpPr>
            <p:grpSpPr>
              <a:xfrm>
                <a:off x="1472938" y="3745828"/>
                <a:ext cx="72126" cy="53788"/>
                <a:chOff x="1472938" y="3745828"/>
                <a:chExt cx="72126" cy="53788"/>
              </a:xfrm>
            </p:grpSpPr>
            <p:sp>
              <p:nvSpPr>
                <p:cNvPr id="8410" name="Google Shape;8410;p12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2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129"/>
              <p:cNvGrpSpPr/>
              <p:nvPr/>
            </p:nvGrpSpPr>
            <p:grpSpPr>
              <a:xfrm>
                <a:off x="1819181" y="4089633"/>
                <a:ext cx="72126" cy="53788"/>
                <a:chOff x="1819181" y="4089633"/>
                <a:chExt cx="72126" cy="53788"/>
              </a:xfrm>
            </p:grpSpPr>
            <p:sp>
              <p:nvSpPr>
                <p:cNvPr id="8413" name="Google Shape;8413;p12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12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129"/>
              <p:cNvGrpSpPr/>
              <p:nvPr/>
            </p:nvGrpSpPr>
            <p:grpSpPr>
              <a:xfrm>
                <a:off x="1455707" y="4084171"/>
                <a:ext cx="64321" cy="64544"/>
                <a:chOff x="1455707" y="4084171"/>
                <a:chExt cx="64321" cy="64544"/>
              </a:xfrm>
            </p:grpSpPr>
            <p:sp>
              <p:nvSpPr>
                <p:cNvPr id="8416" name="Google Shape;8416;p12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12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129"/>
              <p:cNvGrpSpPr/>
              <p:nvPr/>
            </p:nvGrpSpPr>
            <p:grpSpPr>
              <a:xfrm>
                <a:off x="1818610" y="3731058"/>
                <a:ext cx="64321" cy="64544"/>
                <a:chOff x="1818610" y="3731058"/>
                <a:chExt cx="64321" cy="64544"/>
              </a:xfrm>
            </p:grpSpPr>
            <p:sp>
              <p:nvSpPr>
                <p:cNvPr id="8419" name="Google Shape;8419;p12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2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129"/>
              <p:cNvGrpSpPr/>
              <p:nvPr/>
            </p:nvGrpSpPr>
            <p:grpSpPr>
              <a:xfrm>
                <a:off x="2172491" y="4089633"/>
                <a:ext cx="72126" cy="53788"/>
                <a:chOff x="2172491" y="4089633"/>
                <a:chExt cx="72126" cy="53788"/>
              </a:xfrm>
            </p:grpSpPr>
            <p:sp>
              <p:nvSpPr>
                <p:cNvPr id="8422" name="Google Shape;8422;p12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2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129"/>
              <p:cNvGrpSpPr/>
              <p:nvPr/>
            </p:nvGrpSpPr>
            <p:grpSpPr>
              <a:xfrm>
                <a:off x="2171920" y="3731058"/>
                <a:ext cx="64321" cy="64544"/>
                <a:chOff x="2171920" y="3731058"/>
                <a:chExt cx="64321" cy="64544"/>
              </a:xfrm>
            </p:grpSpPr>
            <p:sp>
              <p:nvSpPr>
                <p:cNvPr id="8425" name="Google Shape;8425;p12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12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129"/>
              <p:cNvGrpSpPr/>
              <p:nvPr/>
            </p:nvGrpSpPr>
            <p:grpSpPr>
              <a:xfrm>
                <a:off x="2874730" y="3745828"/>
                <a:ext cx="72126" cy="53788"/>
                <a:chOff x="2874730" y="3745828"/>
                <a:chExt cx="72126" cy="53788"/>
              </a:xfrm>
            </p:grpSpPr>
            <p:sp>
              <p:nvSpPr>
                <p:cNvPr id="8428" name="Google Shape;8428;p12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2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129"/>
              <p:cNvGrpSpPr/>
              <p:nvPr/>
            </p:nvGrpSpPr>
            <p:grpSpPr>
              <a:xfrm>
                <a:off x="2878589" y="4081481"/>
                <a:ext cx="64321" cy="64544"/>
                <a:chOff x="2878589" y="4081481"/>
                <a:chExt cx="64321" cy="64544"/>
              </a:xfrm>
            </p:grpSpPr>
            <p:sp>
              <p:nvSpPr>
                <p:cNvPr id="8431" name="Google Shape;8431;p12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12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129"/>
              <p:cNvGrpSpPr/>
              <p:nvPr/>
            </p:nvGrpSpPr>
            <p:grpSpPr>
              <a:xfrm>
                <a:off x="2525796" y="4089633"/>
                <a:ext cx="72126" cy="53788"/>
                <a:chOff x="2525796" y="4089633"/>
                <a:chExt cx="72126" cy="53788"/>
              </a:xfrm>
            </p:grpSpPr>
            <p:sp>
              <p:nvSpPr>
                <p:cNvPr id="8434" name="Google Shape;8434;p12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12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129"/>
              <p:cNvGrpSpPr/>
              <p:nvPr/>
            </p:nvGrpSpPr>
            <p:grpSpPr>
              <a:xfrm>
                <a:off x="2525225" y="3731058"/>
                <a:ext cx="64321" cy="64544"/>
                <a:chOff x="2525225" y="3731058"/>
                <a:chExt cx="64321" cy="64544"/>
              </a:xfrm>
            </p:grpSpPr>
            <p:sp>
              <p:nvSpPr>
                <p:cNvPr id="8437" name="Google Shape;8437;p12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2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8442"/>
        <p:cNvGrpSpPr/>
        <p:nvPr/>
      </p:nvGrpSpPr>
      <p:grpSpPr>
        <a:xfrm>
          <a:off x="0" y="0"/>
          <a:ext cx="0" cy="0"/>
          <a:chOff x="0" y="0"/>
          <a:chExt cx="0" cy="0"/>
        </a:xfrm>
      </p:grpSpPr>
      <p:grpSp>
        <p:nvGrpSpPr>
          <p:cNvPr id="8443" name="Google Shape;8443;p130"/>
          <p:cNvGrpSpPr/>
          <p:nvPr/>
        </p:nvGrpSpPr>
        <p:grpSpPr>
          <a:xfrm>
            <a:off x="732428" y="1171356"/>
            <a:ext cx="845921" cy="690752"/>
            <a:chOff x="732428" y="1198513"/>
            <a:chExt cx="845921" cy="690752"/>
          </a:xfrm>
        </p:grpSpPr>
        <p:grpSp>
          <p:nvGrpSpPr>
            <p:cNvPr id="8444" name="Google Shape;8444;p130"/>
            <p:cNvGrpSpPr/>
            <p:nvPr/>
          </p:nvGrpSpPr>
          <p:grpSpPr>
            <a:xfrm>
              <a:off x="823030" y="1198513"/>
              <a:ext cx="755319" cy="690752"/>
              <a:chOff x="823030" y="1198513"/>
              <a:chExt cx="755319" cy="690752"/>
            </a:xfrm>
          </p:grpSpPr>
          <p:sp>
            <p:nvSpPr>
              <p:cNvPr id="8445" name="Google Shape;8445;p13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13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130"/>
            <p:cNvGrpSpPr/>
            <p:nvPr/>
          </p:nvGrpSpPr>
          <p:grpSpPr>
            <a:xfrm>
              <a:off x="732428" y="1239937"/>
              <a:ext cx="739912" cy="607886"/>
              <a:chOff x="732428" y="1239937"/>
              <a:chExt cx="739912" cy="607886"/>
            </a:xfrm>
          </p:grpSpPr>
          <p:sp>
            <p:nvSpPr>
              <p:cNvPr id="8448" name="Google Shape;8448;p13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13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130"/>
            <p:cNvGrpSpPr/>
            <p:nvPr/>
          </p:nvGrpSpPr>
          <p:grpSpPr>
            <a:xfrm>
              <a:off x="732428" y="1277018"/>
              <a:ext cx="702832" cy="533758"/>
              <a:chOff x="732428" y="1277018"/>
              <a:chExt cx="702832" cy="533758"/>
            </a:xfrm>
          </p:grpSpPr>
          <p:sp>
            <p:nvSpPr>
              <p:cNvPr id="8451" name="Google Shape;8451;p13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3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130"/>
            <p:cNvGrpSpPr/>
            <p:nvPr/>
          </p:nvGrpSpPr>
          <p:grpSpPr>
            <a:xfrm>
              <a:off x="931170" y="1306653"/>
              <a:ext cx="647179" cy="474455"/>
              <a:chOff x="931170" y="1306653"/>
              <a:chExt cx="647179" cy="474455"/>
            </a:xfrm>
          </p:grpSpPr>
          <p:sp>
            <p:nvSpPr>
              <p:cNvPr id="8454" name="Google Shape;8454;p13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3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6" name="Google Shape;8456;p13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130"/>
          <p:cNvGrpSpPr/>
          <p:nvPr/>
        </p:nvGrpSpPr>
        <p:grpSpPr>
          <a:xfrm>
            <a:off x="3964037" y="1171363"/>
            <a:ext cx="634656" cy="699982"/>
            <a:chOff x="5985650" y="2860025"/>
            <a:chExt cx="1396075" cy="1539775"/>
          </a:xfrm>
        </p:grpSpPr>
        <p:sp>
          <p:nvSpPr>
            <p:cNvPr id="8458" name="Google Shape;8458;p13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13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13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13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3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13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3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3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13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3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13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13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13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13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3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3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13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13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3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3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13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13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13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13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3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3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3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3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13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3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13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13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130"/>
          <p:cNvGrpSpPr/>
          <p:nvPr/>
        </p:nvGrpSpPr>
        <p:grpSpPr>
          <a:xfrm>
            <a:off x="4719687" y="1171356"/>
            <a:ext cx="725845" cy="699975"/>
            <a:chOff x="4249973" y="1201875"/>
            <a:chExt cx="1958568" cy="1888762"/>
          </a:xfrm>
        </p:grpSpPr>
        <p:sp>
          <p:nvSpPr>
            <p:cNvPr id="8491" name="Google Shape;8491;p13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2" name="Google Shape;8492;p130"/>
            <p:cNvGrpSpPr/>
            <p:nvPr/>
          </p:nvGrpSpPr>
          <p:grpSpPr>
            <a:xfrm>
              <a:off x="5853086" y="1789142"/>
              <a:ext cx="355454" cy="1048099"/>
              <a:chOff x="5576108" y="2016725"/>
              <a:chExt cx="565200" cy="1666560"/>
            </a:xfrm>
          </p:grpSpPr>
          <p:sp>
            <p:nvSpPr>
              <p:cNvPr id="8493" name="Google Shape;8493;p13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4" name="Google Shape;8494;p13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130"/>
            <p:cNvGrpSpPr/>
            <p:nvPr/>
          </p:nvGrpSpPr>
          <p:grpSpPr>
            <a:xfrm>
              <a:off x="4869455" y="2691676"/>
              <a:ext cx="1013897" cy="398961"/>
              <a:chOff x="4012057" y="3451825"/>
              <a:chExt cx="1612175" cy="634379"/>
            </a:xfrm>
          </p:grpSpPr>
          <p:sp>
            <p:nvSpPr>
              <p:cNvPr id="8496" name="Google Shape;8496;p13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7" name="Google Shape;8497;p13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130"/>
            <p:cNvGrpSpPr/>
            <p:nvPr/>
          </p:nvGrpSpPr>
          <p:grpSpPr>
            <a:xfrm>
              <a:off x="4276937" y="2155961"/>
              <a:ext cx="651965" cy="891358"/>
              <a:chOff x="3069908" y="2599997"/>
              <a:chExt cx="1036675" cy="1417328"/>
            </a:xfrm>
          </p:grpSpPr>
          <p:sp>
            <p:nvSpPr>
              <p:cNvPr id="8499" name="Google Shape;8499;p13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00" name="Google Shape;8500;p13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130"/>
            <p:cNvGrpSpPr/>
            <p:nvPr/>
          </p:nvGrpSpPr>
          <p:grpSpPr>
            <a:xfrm>
              <a:off x="5054918" y="1201875"/>
              <a:ext cx="999548" cy="602711"/>
              <a:chOff x="4306958" y="1082925"/>
              <a:chExt cx="1589359" cy="958358"/>
            </a:xfrm>
          </p:grpSpPr>
          <p:sp>
            <p:nvSpPr>
              <p:cNvPr id="8502" name="Google Shape;8502;p13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03" name="Google Shape;8503;p13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130"/>
            <p:cNvGrpSpPr/>
            <p:nvPr/>
          </p:nvGrpSpPr>
          <p:grpSpPr>
            <a:xfrm>
              <a:off x="4249973" y="1303451"/>
              <a:ext cx="799317" cy="841334"/>
              <a:chOff x="3027033" y="1244439"/>
              <a:chExt cx="1270977" cy="1337786"/>
            </a:xfrm>
          </p:grpSpPr>
          <p:sp>
            <p:nvSpPr>
              <p:cNvPr id="8505" name="Google Shape;8505;p13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06" name="Google Shape;8506;p13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7" name="Google Shape;8507;p130"/>
          <p:cNvGrpSpPr/>
          <p:nvPr/>
        </p:nvGrpSpPr>
        <p:grpSpPr>
          <a:xfrm>
            <a:off x="4072551" y="2058137"/>
            <a:ext cx="750769" cy="683784"/>
            <a:chOff x="4204684" y="2104422"/>
            <a:chExt cx="699822" cy="637382"/>
          </a:xfrm>
        </p:grpSpPr>
        <p:grpSp>
          <p:nvGrpSpPr>
            <p:cNvPr id="8508" name="Google Shape;8508;p130"/>
            <p:cNvGrpSpPr/>
            <p:nvPr/>
          </p:nvGrpSpPr>
          <p:grpSpPr>
            <a:xfrm>
              <a:off x="4204684" y="2430067"/>
              <a:ext cx="342957" cy="311738"/>
              <a:chOff x="4204684" y="2430067"/>
              <a:chExt cx="342957" cy="311738"/>
            </a:xfrm>
          </p:grpSpPr>
          <p:sp>
            <p:nvSpPr>
              <p:cNvPr id="8509" name="Google Shape;8509;p13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13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130"/>
            <p:cNvGrpSpPr/>
            <p:nvPr/>
          </p:nvGrpSpPr>
          <p:grpSpPr>
            <a:xfrm>
              <a:off x="4561586" y="2430067"/>
              <a:ext cx="342920" cy="311738"/>
              <a:chOff x="4561586" y="2430067"/>
              <a:chExt cx="342920" cy="311738"/>
            </a:xfrm>
          </p:grpSpPr>
          <p:sp>
            <p:nvSpPr>
              <p:cNvPr id="8512" name="Google Shape;8512;p13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3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130"/>
            <p:cNvGrpSpPr/>
            <p:nvPr/>
          </p:nvGrpSpPr>
          <p:grpSpPr>
            <a:xfrm>
              <a:off x="4561586" y="2104422"/>
              <a:ext cx="342920" cy="311738"/>
              <a:chOff x="4561586" y="2104422"/>
              <a:chExt cx="342920" cy="311738"/>
            </a:xfrm>
          </p:grpSpPr>
          <p:sp>
            <p:nvSpPr>
              <p:cNvPr id="8515" name="Google Shape;8515;p13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13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130"/>
            <p:cNvGrpSpPr/>
            <p:nvPr/>
          </p:nvGrpSpPr>
          <p:grpSpPr>
            <a:xfrm>
              <a:off x="4204684" y="2104422"/>
              <a:ext cx="342957" cy="311664"/>
              <a:chOff x="4204684" y="2104422"/>
              <a:chExt cx="342957" cy="311664"/>
            </a:xfrm>
          </p:grpSpPr>
          <p:sp>
            <p:nvSpPr>
              <p:cNvPr id="8518" name="Google Shape;8518;p13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3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0" name="Google Shape;8520;p130"/>
          <p:cNvGrpSpPr/>
          <p:nvPr/>
        </p:nvGrpSpPr>
        <p:grpSpPr>
          <a:xfrm>
            <a:off x="5536984" y="1171351"/>
            <a:ext cx="660591" cy="688867"/>
            <a:chOff x="5830645" y="1267368"/>
            <a:chExt cx="530340" cy="553040"/>
          </a:xfrm>
        </p:grpSpPr>
        <p:sp>
          <p:nvSpPr>
            <p:cNvPr id="8521" name="Google Shape;8521;p13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2" name="Google Shape;8522;p130"/>
            <p:cNvGrpSpPr/>
            <p:nvPr/>
          </p:nvGrpSpPr>
          <p:grpSpPr>
            <a:xfrm>
              <a:off x="5830645" y="1267368"/>
              <a:ext cx="259743" cy="269909"/>
              <a:chOff x="5830645" y="1267368"/>
              <a:chExt cx="259743" cy="269909"/>
            </a:xfrm>
          </p:grpSpPr>
          <p:sp>
            <p:nvSpPr>
              <p:cNvPr id="8523" name="Google Shape;8523;p13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3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130"/>
            <p:cNvGrpSpPr/>
            <p:nvPr/>
          </p:nvGrpSpPr>
          <p:grpSpPr>
            <a:xfrm>
              <a:off x="6101293" y="1267368"/>
              <a:ext cx="259692" cy="269909"/>
              <a:chOff x="6101293" y="1267368"/>
              <a:chExt cx="259692" cy="269909"/>
            </a:xfrm>
          </p:grpSpPr>
          <p:sp>
            <p:nvSpPr>
              <p:cNvPr id="8526" name="Google Shape;8526;p13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3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130"/>
            <p:cNvGrpSpPr/>
            <p:nvPr/>
          </p:nvGrpSpPr>
          <p:grpSpPr>
            <a:xfrm>
              <a:off x="5830645" y="1550500"/>
              <a:ext cx="259692" cy="269909"/>
              <a:chOff x="5830645" y="1550500"/>
              <a:chExt cx="259692" cy="269909"/>
            </a:xfrm>
          </p:grpSpPr>
          <p:sp>
            <p:nvSpPr>
              <p:cNvPr id="8529" name="Google Shape;8529;p13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3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130"/>
            <p:cNvGrpSpPr/>
            <p:nvPr/>
          </p:nvGrpSpPr>
          <p:grpSpPr>
            <a:xfrm>
              <a:off x="6101293" y="1550500"/>
              <a:ext cx="259692" cy="269909"/>
              <a:chOff x="6101293" y="1550500"/>
              <a:chExt cx="259692" cy="269909"/>
            </a:xfrm>
          </p:grpSpPr>
          <p:sp>
            <p:nvSpPr>
              <p:cNvPr id="8532" name="Google Shape;8532;p13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3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4" name="Google Shape;8534;p130"/>
          <p:cNvGrpSpPr/>
          <p:nvPr/>
        </p:nvGrpSpPr>
        <p:grpSpPr>
          <a:xfrm>
            <a:off x="739138" y="2061810"/>
            <a:ext cx="697154" cy="679574"/>
            <a:chOff x="2679875" y="2361475"/>
            <a:chExt cx="780425" cy="760575"/>
          </a:xfrm>
        </p:grpSpPr>
        <p:sp>
          <p:nvSpPr>
            <p:cNvPr id="8535" name="Google Shape;8535;p13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3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3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3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3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3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130"/>
          <p:cNvGrpSpPr/>
          <p:nvPr/>
        </p:nvGrpSpPr>
        <p:grpSpPr>
          <a:xfrm>
            <a:off x="3138297" y="1171402"/>
            <a:ext cx="735829" cy="684547"/>
            <a:chOff x="3351965" y="1148808"/>
            <a:chExt cx="750770" cy="698375"/>
          </a:xfrm>
        </p:grpSpPr>
        <p:grpSp>
          <p:nvGrpSpPr>
            <p:cNvPr id="8542" name="Google Shape;8542;p130"/>
            <p:cNvGrpSpPr/>
            <p:nvPr/>
          </p:nvGrpSpPr>
          <p:grpSpPr>
            <a:xfrm>
              <a:off x="3586796" y="1148808"/>
              <a:ext cx="294857" cy="286830"/>
              <a:chOff x="3750225" y="1774000"/>
              <a:chExt cx="149575" cy="145525"/>
            </a:xfrm>
          </p:grpSpPr>
          <p:sp>
            <p:nvSpPr>
              <p:cNvPr id="8543" name="Google Shape;8543;p13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3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130"/>
            <p:cNvGrpSpPr/>
            <p:nvPr/>
          </p:nvGrpSpPr>
          <p:grpSpPr>
            <a:xfrm>
              <a:off x="3779245" y="1375768"/>
              <a:ext cx="323490" cy="286978"/>
              <a:chOff x="3847850" y="1889150"/>
              <a:chExt cx="164100" cy="145600"/>
            </a:xfrm>
          </p:grpSpPr>
          <p:sp>
            <p:nvSpPr>
              <p:cNvPr id="8546" name="Google Shape;8546;p13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3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130"/>
            <p:cNvGrpSpPr/>
            <p:nvPr/>
          </p:nvGrpSpPr>
          <p:grpSpPr>
            <a:xfrm>
              <a:off x="3351965" y="1330435"/>
              <a:ext cx="295449" cy="285401"/>
              <a:chOff x="3631100" y="1866150"/>
              <a:chExt cx="149875" cy="144800"/>
            </a:xfrm>
          </p:grpSpPr>
          <p:sp>
            <p:nvSpPr>
              <p:cNvPr id="8549" name="Google Shape;8549;p13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13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130"/>
            <p:cNvGrpSpPr/>
            <p:nvPr/>
          </p:nvGrpSpPr>
          <p:grpSpPr>
            <a:xfrm>
              <a:off x="3548208" y="1560352"/>
              <a:ext cx="294808" cy="286830"/>
              <a:chOff x="3730650" y="1982800"/>
              <a:chExt cx="149550" cy="145525"/>
            </a:xfrm>
          </p:grpSpPr>
          <p:sp>
            <p:nvSpPr>
              <p:cNvPr id="8552" name="Google Shape;8552;p13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3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4" name="Google Shape;8554;p130"/>
          <p:cNvGrpSpPr/>
          <p:nvPr/>
        </p:nvGrpSpPr>
        <p:grpSpPr>
          <a:xfrm>
            <a:off x="7639949" y="1171356"/>
            <a:ext cx="804565" cy="677795"/>
            <a:chOff x="7636443" y="1204988"/>
            <a:chExt cx="804565" cy="677795"/>
          </a:xfrm>
        </p:grpSpPr>
        <p:grpSp>
          <p:nvGrpSpPr>
            <p:cNvPr id="8555" name="Google Shape;8555;p130"/>
            <p:cNvGrpSpPr/>
            <p:nvPr/>
          </p:nvGrpSpPr>
          <p:grpSpPr>
            <a:xfrm>
              <a:off x="7636443" y="1509705"/>
              <a:ext cx="804565" cy="373078"/>
              <a:chOff x="7636443" y="1509705"/>
              <a:chExt cx="804565" cy="373078"/>
            </a:xfrm>
          </p:grpSpPr>
          <p:sp>
            <p:nvSpPr>
              <p:cNvPr id="8556" name="Google Shape;8556;p13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3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130"/>
            <p:cNvGrpSpPr/>
            <p:nvPr/>
          </p:nvGrpSpPr>
          <p:grpSpPr>
            <a:xfrm>
              <a:off x="7636443" y="1408133"/>
              <a:ext cx="804565" cy="373078"/>
              <a:chOff x="7636443" y="1408133"/>
              <a:chExt cx="804565" cy="373078"/>
            </a:xfrm>
          </p:grpSpPr>
          <p:sp>
            <p:nvSpPr>
              <p:cNvPr id="8559" name="Google Shape;8559;p13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3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130"/>
            <p:cNvGrpSpPr/>
            <p:nvPr/>
          </p:nvGrpSpPr>
          <p:grpSpPr>
            <a:xfrm>
              <a:off x="7636443" y="1306560"/>
              <a:ext cx="804565" cy="373078"/>
              <a:chOff x="7636443" y="1306560"/>
              <a:chExt cx="804565" cy="373078"/>
            </a:xfrm>
          </p:grpSpPr>
          <p:sp>
            <p:nvSpPr>
              <p:cNvPr id="8562" name="Google Shape;8562;p13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3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130"/>
            <p:cNvGrpSpPr/>
            <p:nvPr/>
          </p:nvGrpSpPr>
          <p:grpSpPr>
            <a:xfrm>
              <a:off x="7636443" y="1204988"/>
              <a:ext cx="804565" cy="373078"/>
              <a:chOff x="7636443" y="1204988"/>
              <a:chExt cx="804565" cy="373078"/>
            </a:xfrm>
          </p:grpSpPr>
          <p:sp>
            <p:nvSpPr>
              <p:cNvPr id="8565" name="Google Shape;8565;p13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3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7" name="Google Shape;8567;p130"/>
          <p:cNvGrpSpPr/>
          <p:nvPr/>
        </p:nvGrpSpPr>
        <p:grpSpPr>
          <a:xfrm>
            <a:off x="4978796" y="2078771"/>
            <a:ext cx="661339" cy="661188"/>
            <a:chOff x="3990000" y="975400"/>
            <a:chExt cx="3934200" cy="3933300"/>
          </a:xfrm>
        </p:grpSpPr>
        <p:sp>
          <p:nvSpPr>
            <p:cNvPr id="8568" name="Google Shape;8568;p13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3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3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3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130"/>
          <p:cNvGrpSpPr/>
          <p:nvPr/>
        </p:nvGrpSpPr>
        <p:grpSpPr>
          <a:xfrm>
            <a:off x="6622444" y="2057409"/>
            <a:ext cx="868881" cy="684241"/>
            <a:chOff x="6598259" y="2078634"/>
            <a:chExt cx="868881" cy="684241"/>
          </a:xfrm>
        </p:grpSpPr>
        <p:sp>
          <p:nvSpPr>
            <p:cNvPr id="8573" name="Google Shape;8573;p13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3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3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3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3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13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9" name="Google Shape;8579;p130"/>
            <p:cNvGrpSpPr/>
            <p:nvPr/>
          </p:nvGrpSpPr>
          <p:grpSpPr>
            <a:xfrm>
              <a:off x="6808175" y="2078634"/>
              <a:ext cx="452229" cy="684241"/>
              <a:chOff x="6808175" y="2078634"/>
              <a:chExt cx="452229" cy="684241"/>
            </a:xfrm>
          </p:grpSpPr>
          <p:sp>
            <p:nvSpPr>
              <p:cNvPr id="8580" name="Google Shape;8580;p13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3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3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13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3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3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6" name="Google Shape;8586;p130"/>
              <p:cNvGrpSpPr/>
              <p:nvPr/>
            </p:nvGrpSpPr>
            <p:grpSpPr>
              <a:xfrm>
                <a:off x="6821586" y="2078634"/>
                <a:ext cx="426871" cy="684241"/>
                <a:chOff x="6821586" y="2078634"/>
                <a:chExt cx="426871" cy="684241"/>
              </a:xfrm>
            </p:grpSpPr>
            <p:grpSp>
              <p:nvGrpSpPr>
                <p:cNvPr id="8587" name="Google Shape;8587;p130"/>
                <p:cNvGrpSpPr/>
                <p:nvPr/>
              </p:nvGrpSpPr>
              <p:grpSpPr>
                <a:xfrm>
                  <a:off x="6821586" y="2078634"/>
                  <a:ext cx="426871" cy="684241"/>
                  <a:chOff x="6821586" y="2078634"/>
                  <a:chExt cx="426871" cy="684241"/>
                </a:xfrm>
              </p:grpSpPr>
              <p:sp>
                <p:nvSpPr>
                  <p:cNvPr id="8588" name="Google Shape;8588;p13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3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3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3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3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3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3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3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3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3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3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3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13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13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3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3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13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3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13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13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3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13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13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3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13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13" name="Google Shape;8613;p130"/>
          <p:cNvGrpSpPr/>
          <p:nvPr/>
        </p:nvGrpSpPr>
        <p:grpSpPr>
          <a:xfrm>
            <a:off x="5795610" y="2063018"/>
            <a:ext cx="671358" cy="671358"/>
            <a:chOff x="6535625" y="760425"/>
            <a:chExt cx="1665900" cy="1665900"/>
          </a:xfrm>
        </p:grpSpPr>
        <p:sp>
          <p:nvSpPr>
            <p:cNvPr id="8614" name="Google Shape;8614;p13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3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3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13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130"/>
          <p:cNvGrpSpPr/>
          <p:nvPr/>
        </p:nvGrpSpPr>
        <p:grpSpPr>
          <a:xfrm>
            <a:off x="732427" y="3731418"/>
            <a:ext cx="1340789" cy="640830"/>
            <a:chOff x="238125" y="1151100"/>
            <a:chExt cx="7139450" cy="3412300"/>
          </a:xfrm>
        </p:grpSpPr>
        <p:sp>
          <p:nvSpPr>
            <p:cNvPr id="8619" name="Google Shape;8619;p13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13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13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13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13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13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13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13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13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13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3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13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130"/>
          <p:cNvGrpSpPr/>
          <p:nvPr/>
        </p:nvGrpSpPr>
        <p:grpSpPr>
          <a:xfrm>
            <a:off x="5599650" y="2934699"/>
            <a:ext cx="985357" cy="585764"/>
            <a:chOff x="5145061" y="2881789"/>
            <a:chExt cx="1107641" cy="658458"/>
          </a:xfrm>
        </p:grpSpPr>
        <p:grpSp>
          <p:nvGrpSpPr>
            <p:cNvPr id="8632" name="Google Shape;8632;p130"/>
            <p:cNvGrpSpPr/>
            <p:nvPr/>
          </p:nvGrpSpPr>
          <p:grpSpPr>
            <a:xfrm>
              <a:off x="5722989" y="3244587"/>
              <a:ext cx="529713" cy="295659"/>
              <a:chOff x="5722989" y="3244587"/>
              <a:chExt cx="529713" cy="295659"/>
            </a:xfrm>
          </p:grpSpPr>
          <p:sp>
            <p:nvSpPr>
              <p:cNvPr id="8633" name="Google Shape;8633;p13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34" name="Google Shape;8634;p13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35" name="Google Shape;8635;p130"/>
            <p:cNvGrpSpPr/>
            <p:nvPr/>
          </p:nvGrpSpPr>
          <p:grpSpPr>
            <a:xfrm>
              <a:off x="5145061" y="3244587"/>
              <a:ext cx="536807" cy="295659"/>
              <a:chOff x="5145061" y="3244587"/>
              <a:chExt cx="536807" cy="295659"/>
            </a:xfrm>
          </p:grpSpPr>
          <p:sp>
            <p:nvSpPr>
              <p:cNvPr id="8636" name="Google Shape;8636;p13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37" name="Google Shape;8637;p13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38" name="Google Shape;8638;p130"/>
            <p:cNvGrpSpPr/>
            <p:nvPr/>
          </p:nvGrpSpPr>
          <p:grpSpPr>
            <a:xfrm>
              <a:off x="5341327" y="2898245"/>
              <a:ext cx="532309" cy="614891"/>
              <a:chOff x="5341327" y="2898245"/>
              <a:chExt cx="532309" cy="614891"/>
            </a:xfrm>
          </p:grpSpPr>
          <p:sp>
            <p:nvSpPr>
              <p:cNvPr id="8639" name="Google Shape;8639;p13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40" name="Google Shape;8640;p13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41" name="Google Shape;8641;p130"/>
            <p:cNvGrpSpPr/>
            <p:nvPr/>
          </p:nvGrpSpPr>
          <p:grpSpPr>
            <a:xfrm>
              <a:off x="5532290" y="2881789"/>
              <a:ext cx="620516" cy="305456"/>
              <a:chOff x="5532290" y="2881789"/>
              <a:chExt cx="620516" cy="305456"/>
            </a:xfrm>
          </p:grpSpPr>
          <p:sp>
            <p:nvSpPr>
              <p:cNvPr id="8642" name="Google Shape;8642;p13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43" name="Google Shape;8643;p13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44" name="Google Shape;8644;p130"/>
          <p:cNvGrpSpPr/>
          <p:nvPr/>
        </p:nvGrpSpPr>
        <p:grpSpPr>
          <a:xfrm>
            <a:off x="8178573" y="3726757"/>
            <a:ext cx="269068" cy="645491"/>
            <a:chOff x="7026852" y="3311869"/>
            <a:chExt cx="434331" cy="1041954"/>
          </a:xfrm>
        </p:grpSpPr>
        <p:sp>
          <p:nvSpPr>
            <p:cNvPr id="8645" name="Google Shape;8645;p13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3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3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130"/>
          <p:cNvGrpSpPr/>
          <p:nvPr/>
        </p:nvGrpSpPr>
        <p:grpSpPr>
          <a:xfrm>
            <a:off x="6195154" y="3765995"/>
            <a:ext cx="293882" cy="293836"/>
            <a:chOff x="4873519" y="3311869"/>
            <a:chExt cx="499374" cy="499296"/>
          </a:xfrm>
        </p:grpSpPr>
        <p:sp>
          <p:nvSpPr>
            <p:cNvPr id="8649" name="Google Shape;8649;p13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3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130"/>
          <p:cNvGrpSpPr/>
          <p:nvPr/>
        </p:nvGrpSpPr>
        <p:grpSpPr>
          <a:xfrm>
            <a:off x="6195154" y="4078366"/>
            <a:ext cx="293882" cy="293882"/>
            <a:chOff x="4873519" y="3875839"/>
            <a:chExt cx="499374" cy="499374"/>
          </a:xfrm>
        </p:grpSpPr>
        <p:sp>
          <p:nvSpPr>
            <p:cNvPr id="8652" name="Google Shape;8652;p13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3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130"/>
          <p:cNvGrpSpPr/>
          <p:nvPr/>
        </p:nvGrpSpPr>
        <p:grpSpPr>
          <a:xfrm>
            <a:off x="2425681" y="2050319"/>
            <a:ext cx="698104" cy="698208"/>
            <a:chOff x="2565073" y="2075876"/>
            <a:chExt cx="672482" cy="672518"/>
          </a:xfrm>
        </p:grpSpPr>
        <p:sp>
          <p:nvSpPr>
            <p:cNvPr id="8655" name="Google Shape;8655;p13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3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13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13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3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13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130"/>
          <p:cNvGrpSpPr/>
          <p:nvPr/>
        </p:nvGrpSpPr>
        <p:grpSpPr>
          <a:xfrm>
            <a:off x="5649092" y="3734919"/>
            <a:ext cx="438354" cy="637329"/>
            <a:chOff x="1697726" y="3244179"/>
            <a:chExt cx="788124" cy="1146069"/>
          </a:xfrm>
        </p:grpSpPr>
        <p:sp>
          <p:nvSpPr>
            <p:cNvPr id="8662" name="Google Shape;8662;p13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13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4" name="Google Shape;8664;p13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5" name="Google Shape;8665;p130"/>
          <p:cNvGrpSpPr/>
          <p:nvPr/>
        </p:nvGrpSpPr>
        <p:grpSpPr>
          <a:xfrm>
            <a:off x="7650306" y="2063282"/>
            <a:ext cx="799565" cy="670282"/>
            <a:chOff x="7617850" y="2063282"/>
            <a:chExt cx="799565" cy="670282"/>
          </a:xfrm>
        </p:grpSpPr>
        <p:cxnSp>
          <p:nvCxnSpPr>
            <p:cNvPr id="8666" name="Google Shape;8666;p13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7" name="Google Shape;8667;p13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8" name="Google Shape;8668;p13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9" name="Google Shape;8669;p13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0" name="Google Shape;8670;p13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71" name="Google Shape;8671;p13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72" name="Google Shape;8672;p130"/>
            <p:cNvGrpSpPr/>
            <p:nvPr/>
          </p:nvGrpSpPr>
          <p:grpSpPr>
            <a:xfrm>
              <a:off x="7734309" y="2063282"/>
              <a:ext cx="570957" cy="620095"/>
              <a:chOff x="7734309" y="2063282"/>
              <a:chExt cx="570957" cy="620095"/>
            </a:xfrm>
          </p:grpSpPr>
          <p:grpSp>
            <p:nvGrpSpPr>
              <p:cNvPr id="8673" name="Google Shape;8673;p130"/>
              <p:cNvGrpSpPr/>
              <p:nvPr/>
            </p:nvGrpSpPr>
            <p:grpSpPr>
              <a:xfrm>
                <a:off x="8031573" y="2063282"/>
                <a:ext cx="273693" cy="620095"/>
                <a:chOff x="8031573" y="2063282"/>
                <a:chExt cx="273693" cy="620095"/>
              </a:xfrm>
            </p:grpSpPr>
            <p:sp>
              <p:nvSpPr>
                <p:cNvPr id="8674" name="Google Shape;8674;p13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13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13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3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130"/>
              <p:cNvGrpSpPr/>
              <p:nvPr/>
            </p:nvGrpSpPr>
            <p:grpSpPr>
              <a:xfrm flipH="1">
                <a:off x="7734309" y="2063282"/>
                <a:ext cx="273693" cy="620095"/>
                <a:chOff x="8031573" y="2063282"/>
                <a:chExt cx="273693" cy="620095"/>
              </a:xfrm>
            </p:grpSpPr>
            <p:sp>
              <p:nvSpPr>
                <p:cNvPr id="8679" name="Google Shape;8679;p13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13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13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3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683" name="Google Shape;8683;p13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3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130"/>
          <p:cNvGrpSpPr/>
          <p:nvPr/>
        </p:nvGrpSpPr>
        <p:grpSpPr>
          <a:xfrm>
            <a:off x="7836913" y="2916765"/>
            <a:ext cx="602567" cy="601884"/>
            <a:chOff x="1186975" y="238125"/>
            <a:chExt cx="5244275" cy="5238325"/>
          </a:xfrm>
        </p:grpSpPr>
        <p:sp>
          <p:nvSpPr>
            <p:cNvPr id="8686" name="Google Shape;8686;p13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13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13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13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130"/>
          <p:cNvGrpSpPr/>
          <p:nvPr/>
        </p:nvGrpSpPr>
        <p:grpSpPr>
          <a:xfrm>
            <a:off x="3279650" y="2056249"/>
            <a:ext cx="651848" cy="687338"/>
            <a:chOff x="3400515" y="2056248"/>
            <a:chExt cx="698134" cy="735987"/>
          </a:xfrm>
        </p:grpSpPr>
        <p:grpSp>
          <p:nvGrpSpPr>
            <p:cNvPr id="8691" name="Google Shape;8691;p130"/>
            <p:cNvGrpSpPr/>
            <p:nvPr/>
          </p:nvGrpSpPr>
          <p:grpSpPr>
            <a:xfrm>
              <a:off x="3400515" y="2283913"/>
              <a:ext cx="312919" cy="219900"/>
              <a:chOff x="3400515" y="2283913"/>
              <a:chExt cx="312919" cy="219900"/>
            </a:xfrm>
          </p:grpSpPr>
          <p:sp>
            <p:nvSpPr>
              <p:cNvPr id="8692" name="Google Shape;8692;p13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3" name="Google Shape;8693;p13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694" name="Google Shape;8694;p130"/>
            <p:cNvGrpSpPr/>
            <p:nvPr/>
          </p:nvGrpSpPr>
          <p:grpSpPr>
            <a:xfrm>
              <a:off x="3547823" y="2461089"/>
              <a:ext cx="219900" cy="331146"/>
              <a:chOff x="3547823" y="2461089"/>
              <a:chExt cx="219900" cy="331146"/>
            </a:xfrm>
          </p:grpSpPr>
          <p:sp>
            <p:nvSpPr>
              <p:cNvPr id="8695" name="Google Shape;8695;p13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6" name="Google Shape;8696;p13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697" name="Google Shape;8697;p130"/>
            <p:cNvGrpSpPr/>
            <p:nvPr/>
          </p:nvGrpSpPr>
          <p:grpSpPr>
            <a:xfrm>
              <a:off x="3734138" y="2461089"/>
              <a:ext cx="219900" cy="331146"/>
              <a:chOff x="3734138" y="2461089"/>
              <a:chExt cx="219900" cy="331146"/>
            </a:xfrm>
          </p:grpSpPr>
          <p:sp>
            <p:nvSpPr>
              <p:cNvPr id="8698" name="Google Shape;8698;p13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9" name="Google Shape;8699;p13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700" name="Google Shape;8700;p130"/>
            <p:cNvGrpSpPr/>
            <p:nvPr/>
          </p:nvGrpSpPr>
          <p:grpSpPr>
            <a:xfrm>
              <a:off x="3787560" y="2281742"/>
              <a:ext cx="311089" cy="219900"/>
              <a:chOff x="3787560" y="2281742"/>
              <a:chExt cx="311089" cy="219900"/>
            </a:xfrm>
          </p:grpSpPr>
          <p:sp>
            <p:nvSpPr>
              <p:cNvPr id="8701" name="Google Shape;8701;p13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02" name="Google Shape;8702;p13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703" name="Google Shape;8703;p130"/>
            <p:cNvGrpSpPr/>
            <p:nvPr/>
          </p:nvGrpSpPr>
          <p:grpSpPr>
            <a:xfrm>
              <a:off x="3637290" y="2056248"/>
              <a:ext cx="219900" cy="330736"/>
              <a:chOff x="3637290" y="2056248"/>
              <a:chExt cx="219900" cy="330736"/>
            </a:xfrm>
          </p:grpSpPr>
          <p:sp>
            <p:nvSpPr>
              <p:cNvPr id="8704" name="Google Shape;8704;p13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05" name="Google Shape;8705;p13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706" name="Google Shape;8706;p130"/>
          <p:cNvGrpSpPr/>
          <p:nvPr/>
        </p:nvGrpSpPr>
        <p:grpSpPr>
          <a:xfrm>
            <a:off x="2571356" y="2926255"/>
            <a:ext cx="1268144" cy="592394"/>
            <a:chOff x="238125" y="1188750"/>
            <a:chExt cx="7140450" cy="3335550"/>
          </a:xfrm>
        </p:grpSpPr>
        <p:sp>
          <p:nvSpPr>
            <p:cNvPr id="8707" name="Google Shape;8707;p13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13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13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13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13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130"/>
          <p:cNvGrpSpPr/>
          <p:nvPr/>
        </p:nvGrpSpPr>
        <p:grpSpPr>
          <a:xfrm>
            <a:off x="6679257" y="2928410"/>
            <a:ext cx="1053944" cy="590147"/>
            <a:chOff x="238125" y="1335475"/>
            <a:chExt cx="5418735" cy="3034175"/>
          </a:xfrm>
        </p:grpSpPr>
        <p:sp>
          <p:nvSpPr>
            <p:cNvPr id="8713" name="Google Shape;8713;p13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13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13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130"/>
          <p:cNvGrpSpPr/>
          <p:nvPr/>
        </p:nvGrpSpPr>
        <p:grpSpPr>
          <a:xfrm>
            <a:off x="4110066" y="3733309"/>
            <a:ext cx="1268207" cy="638939"/>
            <a:chOff x="3967651" y="3645904"/>
            <a:chExt cx="1479304" cy="745292"/>
          </a:xfrm>
        </p:grpSpPr>
        <p:grpSp>
          <p:nvGrpSpPr>
            <p:cNvPr id="8717" name="Google Shape;8717;p130"/>
            <p:cNvGrpSpPr/>
            <p:nvPr/>
          </p:nvGrpSpPr>
          <p:grpSpPr>
            <a:xfrm>
              <a:off x="3967651" y="4009026"/>
              <a:ext cx="1479304" cy="382170"/>
              <a:chOff x="3967651" y="4009026"/>
              <a:chExt cx="1479304" cy="382170"/>
            </a:xfrm>
          </p:grpSpPr>
          <p:grpSp>
            <p:nvGrpSpPr>
              <p:cNvPr id="8718" name="Google Shape;8718;p130"/>
              <p:cNvGrpSpPr/>
              <p:nvPr/>
            </p:nvGrpSpPr>
            <p:grpSpPr>
              <a:xfrm>
                <a:off x="4892216" y="4195630"/>
                <a:ext cx="554739" cy="195566"/>
                <a:chOff x="3604375" y="4892160"/>
                <a:chExt cx="1651500" cy="582215"/>
              </a:xfrm>
            </p:grpSpPr>
            <p:sp>
              <p:nvSpPr>
                <p:cNvPr id="8719" name="Google Shape;8719;p13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3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130"/>
              <p:cNvGrpSpPr/>
              <p:nvPr/>
            </p:nvGrpSpPr>
            <p:grpSpPr>
              <a:xfrm>
                <a:off x="3967651" y="4146303"/>
                <a:ext cx="579402" cy="244893"/>
                <a:chOff x="851875" y="4745310"/>
                <a:chExt cx="1724925" cy="729065"/>
              </a:xfrm>
            </p:grpSpPr>
            <p:sp>
              <p:nvSpPr>
                <p:cNvPr id="8722" name="Google Shape;8722;p13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3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130"/>
              <p:cNvGrpSpPr/>
              <p:nvPr/>
            </p:nvGrpSpPr>
            <p:grpSpPr>
              <a:xfrm>
                <a:off x="4460753" y="4009026"/>
                <a:ext cx="493110" cy="382170"/>
                <a:chOff x="2319875" y="4336625"/>
                <a:chExt cx="1468025" cy="1137750"/>
              </a:xfrm>
            </p:grpSpPr>
            <p:sp>
              <p:nvSpPr>
                <p:cNvPr id="8725" name="Google Shape;8725;p13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13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7" name="Google Shape;8727;p130"/>
            <p:cNvGrpSpPr/>
            <p:nvPr/>
          </p:nvGrpSpPr>
          <p:grpSpPr>
            <a:xfrm>
              <a:off x="4479443" y="3645904"/>
              <a:ext cx="455965" cy="388789"/>
              <a:chOff x="2957425" y="238100"/>
              <a:chExt cx="1910200" cy="1628775"/>
            </a:xfrm>
          </p:grpSpPr>
          <p:sp>
            <p:nvSpPr>
              <p:cNvPr id="8728" name="Google Shape;8728;p13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13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3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13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13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13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13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13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13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13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8" name="Google Shape;8738;p130"/>
          <p:cNvGrpSpPr/>
          <p:nvPr/>
        </p:nvGrpSpPr>
        <p:grpSpPr>
          <a:xfrm>
            <a:off x="2496179" y="3734510"/>
            <a:ext cx="1243128" cy="637739"/>
            <a:chOff x="2496310" y="3693351"/>
            <a:chExt cx="1342906" cy="688926"/>
          </a:xfrm>
        </p:grpSpPr>
        <p:grpSp>
          <p:nvGrpSpPr>
            <p:cNvPr id="8739" name="Google Shape;8739;p130"/>
            <p:cNvGrpSpPr/>
            <p:nvPr/>
          </p:nvGrpSpPr>
          <p:grpSpPr>
            <a:xfrm>
              <a:off x="2496310" y="3693351"/>
              <a:ext cx="1342906" cy="688875"/>
              <a:chOff x="2496310" y="3693351"/>
              <a:chExt cx="1342906" cy="688875"/>
            </a:xfrm>
          </p:grpSpPr>
          <p:sp>
            <p:nvSpPr>
              <p:cNvPr id="8740" name="Google Shape;8740;p13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13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13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13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13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13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6" name="Google Shape;8746;p130"/>
              <p:cNvCxnSpPr>
                <a:stCxn id="874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747" name="Google Shape;8747;p130"/>
              <p:cNvCxnSpPr>
                <a:stCxn id="874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748" name="Google Shape;8748;p130"/>
              <p:cNvCxnSpPr>
                <a:stCxn id="874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49" name="Google Shape;8749;p130"/>
              <p:cNvCxnSpPr>
                <a:stCxn id="874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50" name="Google Shape;8750;p130"/>
              <p:cNvCxnSpPr>
                <a:stCxn id="874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51" name="Google Shape;8751;p130"/>
            <p:cNvGrpSpPr/>
            <p:nvPr/>
          </p:nvGrpSpPr>
          <p:grpSpPr>
            <a:xfrm>
              <a:off x="2675275" y="3930557"/>
              <a:ext cx="1003306" cy="451719"/>
              <a:chOff x="2675275" y="4174282"/>
              <a:chExt cx="1003306" cy="451719"/>
            </a:xfrm>
          </p:grpSpPr>
          <p:sp>
            <p:nvSpPr>
              <p:cNvPr id="8752" name="Google Shape;8752;p13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3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3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5" name="Google Shape;8755;p130"/>
          <p:cNvGrpSpPr/>
          <p:nvPr/>
        </p:nvGrpSpPr>
        <p:grpSpPr>
          <a:xfrm>
            <a:off x="1669850" y="1171356"/>
            <a:ext cx="574511" cy="874709"/>
            <a:chOff x="1715404" y="1112080"/>
            <a:chExt cx="642270" cy="977984"/>
          </a:xfrm>
        </p:grpSpPr>
        <p:grpSp>
          <p:nvGrpSpPr>
            <p:cNvPr id="8756" name="Google Shape;8756;p130"/>
            <p:cNvGrpSpPr/>
            <p:nvPr/>
          </p:nvGrpSpPr>
          <p:grpSpPr>
            <a:xfrm>
              <a:off x="1715404" y="1112080"/>
              <a:ext cx="642270" cy="977984"/>
              <a:chOff x="1715404" y="1112080"/>
              <a:chExt cx="642270" cy="977984"/>
            </a:xfrm>
          </p:grpSpPr>
          <p:sp>
            <p:nvSpPr>
              <p:cNvPr id="8757" name="Google Shape;8757;p13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3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130"/>
            <p:cNvGrpSpPr/>
            <p:nvPr/>
          </p:nvGrpSpPr>
          <p:grpSpPr>
            <a:xfrm>
              <a:off x="1768927" y="1165603"/>
              <a:ext cx="535225" cy="851367"/>
              <a:chOff x="1768927" y="1165603"/>
              <a:chExt cx="535225" cy="851367"/>
            </a:xfrm>
          </p:grpSpPr>
          <p:sp>
            <p:nvSpPr>
              <p:cNvPr id="8760" name="Google Shape;8760;p13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3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130"/>
            <p:cNvGrpSpPr/>
            <p:nvPr/>
          </p:nvGrpSpPr>
          <p:grpSpPr>
            <a:xfrm>
              <a:off x="1822449" y="1219125"/>
              <a:ext cx="428180" cy="718859"/>
              <a:chOff x="1822449" y="1219125"/>
              <a:chExt cx="428180" cy="718859"/>
            </a:xfrm>
          </p:grpSpPr>
          <p:sp>
            <p:nvSpPr>
              <p:cNvPr id="8763" name="Google Shape;8763;p13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3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130"/>
            <p:cNvGrpSpPr/>
            <p:nvPr/>
          </p:nvGrpSpPr>
          <p:grpSpPr>
            <a:xfrm>
              <a:off x="1875972" y="1272648"/>
              <a:ext cx="321135" cy="586939"/>
              <a:chOff x="1875972" y="1272648"/>
              <a:chExt cx="321135" cy="586939"/>
            </a:xfrm>
          </p:grpSpPr>
          <p:sp>
            <p:nvSpPr>
              <p:cNvPr id="8766" name="Google Shape;8766;p13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3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8" name="Google Shape;8768;p130"/>
          <p:cNvGrpSpPr/>
          <p:nvPr/>
        </p:nvGrpSpPr>
        <p:grpSpPr>
          <a:xfrm>
            <a:off x="7777011" y="3728078"/>
            <a:ext cx="293855" cy="644170"/>
            <a:chOff x="241025" y="3151575"/>
            <a:chExt cx="293855" cy="644170"/>
          </a:xfrm>
        </p:grpSpPr>
        <p:sp>
          <p:nvSpPr>
            <p:cNvPr id="8769" name="Google Shape;8769;p13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3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130"/>
          <p:cNvGrpSpPr/>
          <p:nvPr/>
        </p:nvGrpSpPr>
        <p:grpSpPr>
          <a:xfrm>
            <a:off x="724994" y="2928078"/>
            <a:ext cx="1779649" cy="591620"/>
            <a:chOff x="246070" y="1983375"/>
            <a:chExt cx="1855347" cy="616849"/>
          </a:xfrm>
        </p:grpSpPr>
        <p:sp>
          <p:nvSpPr>
            <p:cNvPr id="8772" name="Google Shape;8772;p13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3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13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13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3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13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13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3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3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130"/>
          <p:cNvGrpSpPr/>
          <p:nvPr/>
        </p:nvGrpSpPr>
        <p:grpSpPr>
          <a:xfrm>
            <a:off x="2335861" y="1171356"/>
            <a:ext cx="711055" cy="745993"/>
            <a:chOff x="2496269" y="1171698"/>
            <a:chExt cx="761953" cy="799392"/>
          </a:xfrm>
        </p:grpSpPr>
        <p:grpSp>
          <p:nvGrpSpPr>
            <p:cNvPr id="8782" name="Google Shape;8782;p130"/>
            <p:cNvGrpSpPr/>
            <p:nvPr/>
          </p:nvGrpSpPr>
          <p:grpSpPr>
            <a:xfrm>
              <a:off x="2496269" y="1171698"/>
              <a:ext cx="761953" cy="723022"/>
              <a:chOff x="2496269" y="1171698"/>
              <a:chExt cx="761953" cy="723022"/>
            </a:xfrm>
          </p:grpSpPr>
          <p:sp>
            <p:nvSpPr>
              <p:cNvPr id="8783" name="Google Shape;8783;p13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3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130"/>
              <p:cNvGrpSpPr/>
              <p:nvPr/>
            </p:nvGrpSpPr>
            <p:grpSpPr>
              <a:xfrm>
                <a:off x="2496269" y="1171698"/>
                <a:ext cx="761953" cy="723022"/>
                <a:chOff x="2496269" y="1120652"/>
                <a:chExt cx="761953" cy="723022"/>
              </a:xfrm>
            </p:grpSpPr>
            <p:grpSp>
              <p:nvGrpSpPr>
                <p:cNvPr id="8786" name="Google Shape;8786;p130"/>
                <p:cNvGrpSpPr/>
                <p:nvPr/>
              </p:nvGrpSpPr>
              <p:grpSpPr>
                <a:xfrm>
                  <a:off x="2496269" y="1120652"/>
                  <a:ext cx="761953" cy="723022"/>
                  <a:chOff x="2496269" y="1120652"/>
                  <a:chExt cx="761953" cy="723022"/>
                </a:xfrm>
              </p:grpSpPr>
              <p:grpSp>
                <p:nvGrpSpPr>
                  <p:cNvPr id="8787" name="Google Shape;8787;p130"/>
                  <p:cNvGrpSpPr/>
                  <p:nvPr/>
                </p:nvGrpSpPr>
                <p:grpSpPr>
                  <a:xfrm>
                    <a:off x="2496269" y="1304589"/>
                    <a:ext cx="407089" cy="305057"/>
                    <a:chOff x="2496269" y="1304589"/>
                    <a:chExt cx="407089" cy="305057"/>
                  </a:xfrm>
                </p:grpSpPr>
                <p:sp>
                  <p:nvSpPr>
                    <p:cNvPr id="8788" name="Google Shape;8788;p13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13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130"/>
                  <p:cNvGrpSpPr/>
                  <p:nvPr/>
                </p:nvGrpSpPr>
                <p:grpSpPr>
                  <a:xfrm>
                    <a:off x="2586468" y="1493376"/>
                    <a:ext cx="358850" cy="349656"/>
                    <a:chOff x="2586468" y="1493376"/>
                    <a:chExt cx="358850" cy="349656"/>
                  </a:xfrm>
                </p:grpSpPr>
                <p:sp>
                  <p:nvSpPr>
                    <p:cNvPr id="8791" name="Google Shape;8791;p13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13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130"/>
                  <p:cNvGrpSpPr/>
                  <p:nvPr/>
                </p:nvGrpSpPr>
                <p:grpSpPr>
                  <a:xfrm>
                    <a:off x="2807939" y="1494024"/>
                    <a:ext cx="358857" cy="349650"/>
                    <a:chOff x="2807939" y="1494024"/>
                    <a:chExt cx="358857" cy="349650"/>
                  </a:xfrm>
                </p:grpSpPr>
                <p:sp>
                  <p:nvSpPr>
                    <p:cNvPr id="8794" name="Google Shape;8794;p13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13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130"/>
                  <p:cNvGrpSpPr/>
                  <p:nvPr/>
                </p:nvGrpSpPr>
                <p:grpSpPr>
                  <a:xfrm>
                    <a:off x="2851133" y="1305635"/>
                    <a:ext cx="407089" cy="305057"/>
                    <a:chOff x="2851133" y="1305635"/>
                    <a:chExt cx="407089" cy="305057"/>
                  </a:xfrm>
                </p:grpSpPr>
                <p:sp>
                  <p:nvSpPr>
                    <p:cNvPr id="8797" name="Google Shape;8797;p13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13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130"/>
                  <p:cNvGrpSpPr/>
                  <p:nvPr/>
                </p:nvGrpSpPr>
                <p:grpSpPr>
                  <a:xfrm>
                    <a:off x="2727495" y="1120652"/>
                    <a:ext cx="300271" cy="396358"/>
                    <a:chOff x="2727495" y="1120652"/>
                    <a:chExt cx="300271" cy="396358"/>
                  </a:xfrm>
                </p:grpSpPr>
                <p:sp>
                  <p:nvSpPr>
                    <p:cNvPr id="8800" name="Google Shape;8800;p13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3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2" name="Google Shape;8802;p130"/>
                <p:cNvGrpSpPr/>
                <p:nvPr/>
              </p:nvGrpSpPr>
              <p:grpSpPr>
                <a:xfrm>
                  <a:off x="2722305" y="1350460"/>
                  <a:ext cx="308357" cy="308344"/>
                  <a:chOff x="2722305" y="1350460"/>
                  <a:chExt cx="308357" cy="308344"/>
                </a:xfrm>
              </p:grpSpPr>
              <p:sp>
                <p:nvSpPr>
                  <p:cNvPr id="8803" name="Google Shape;8803;p13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4" name="Google Shape;8804;p130"/>
                  <p:cNvGrpSpPr/>
                  <p:nvPr/>
                </p:nvGrpSpPr>
                <p:grpSpPr>
                  <a:xfrm>
                    <a:off x="2725064" y="1364529"/>
                    <a:ext cx="297954" cy="280182"/>
                    <a:chOff x="2725064" y="1364529"/>
                    <a:chExt cx="297954" cy="280182"/>
                  </a:xfrm>
                </p:grpSpPr>
                <p:sp>
                  <p:nvSpPr>
                    <p:cNvPr id="8805" name="Google Shape;8805;p13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13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13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3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13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810" name="Google Shape;8810;p13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13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3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13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13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130"/>
          <p:cNvGrpSpPr/>
          <p:nvPr/>
        </p:nvGrpSpPr>
        <p:grpSpPr>
          <a:xfrm>
            <a:off x="3924561" y="2927462"/>
            <a:ext cx="1569144" cy="591015"/>
            <a:chOff x="3820100" y="3023049"/>
            <a:chExt cx="1303926" cy="491162"/>
          </a:xfrm>
        </p:grpSpPr>
        <p:grpSp>
          <p:nvGrpSpPr>
            <p:cNvPr id="8816" name="Google Shape;8816;p130"/>
            <p:cNvGrpSpPr/>
            <p:nvPr/>
          </p:nvGrpSpPr>
          <p:grpSpPr>
            <a:xfrm>
              <a:off x="3820100" y="3023072"/>
              <a:ext cx="1303926" cy="491139"/>
              <a:chOff x="3820100" y="3023072"/>
              <a:chExt cx="1303926" cy="491139"/>
            </a:xfrm>
          </p:grpSpPr>
          <p:sp>
            <p:nvSpPr>
              <p:cNvPr id="8817" name="Google Shape;8817;p13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13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130"/>
            <p:cNvGrpSpPr/>
            <p:nvPr/>
          </p:nvGrpSpPr>
          <p:grpSpPr>
            <a:xfrm>
              <a:off x="4132439" y="3023645"/>
              <a:ext cx="393633" cy="177096"/>
              <a:chOff x="4132439" y="3023645"/>
              <a:chExt cx="393633" cy="177096"/>
            </a:xfrm>
          </p:grpSpPr>
          <p:sp>
            <p:nvSpPr>
              <p:cNvPr id="8820" name="Google Shape;8820;p13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3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130"/>
            <p:cNvGrpSpPr/>
            <p:nvPr/>
          </p:nvGrpSpPr>
          <p:grpSpPr>
            <a:xfrm>
              <a:off x="3921811" y="3023049"/>
              <a:ext cx="1002397" cy="388943"/>
              <a:chOff x="3921811" y="3023049"/>
              <a:chExt cx="1002397" cy="388943"/>
            </a:xfrm>
          </p:grpSpPr>
          <p:sp>
            <p:nvSpPr>
              <p:cNvPr id="8823" name="Google Shape;8823;p13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3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130"/>
            <p:cNvGrpSpPr/>
            <p:nvPr/>
          </p:nvGrpSpPr>
          <p:grpSpPr>
            <a:xfrm>
              <a:off x="4023645" y="3023049"/>
              <a:ext cx="683032" cy="286722"/>
              <a:chOff x="4023645" y="3023049"/>
              <a:chExt cx="683032" cy="286722"/>
            </a:xfrm>
          </p:grpSpPr>
          <p:sp>
            <p:nvSpPr>
              <p:cNvPr id="8826" name="Google Shape;8826;p13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3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8" name="Google Shape;8828;p130"/>
          <p:cNvGrpSpPr/>
          <p:nvPr/>
        </p:nvGrpSpPr>
        <p:grpSpPr>
          <a:xfrm>
            <a:off x="1556683" y="2054307"/>
            <a:ext cx="713522" cy="688025"/>
            <a:chOff x="1706078" y="2092648"/>
            <a:chExt cx="660913" cy="637296"/>
          </a:xfrm>
        </p:grpSpPr>
        <p:sp>
          <p:nvSpPr>
            <p:cNvPr id="8829" name="Google Shape;8829;p13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0" name="Google Shape;8830;p130"/>
            <p:cNvGrpSpPr/>
            <p:nvPr/>
          </p:nvGrpSpPr>
          <p:grpSpPr>
            <a:xfrm>
              <a:off x="1706078" y="2092648"/>
              <a:ext cx="660913" cy="575241"/>
              <a:chOff x="1706078" y="2092648"/>
              <a:chExt cx="660913" cy="575241"/>
            </a:xfrm>
          </p:grpSpPr>
          <p:sp>
            <p:nvSpPr>
              <p:cNvPr id="8831" name="Google Shape;8831;p13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3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3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4" name="Google Shape;8834;p130"/>
          <p:cNvGrpSpPr/>
          <p:nvPr/>
        </p:nvGrpSpPr>
        <p:grpSpPr>
          <a:xfrm>
            <a:off x="6318542" y="1171856"/>
            <a:ext cx="1317459" cy="684168"/>
            <a:chOff x="238125" y="999450"/>
            <a:chExt cx="7140700" cy="3708225"/>
          </a:xfrm>
        </p:grpSpPr>
        <p:sp>
          <p:nvSpPr>
            <p:cNvPr id="8835" name="Google Shape;8835;p13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3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3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3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3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13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13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13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13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8847"/>
        <p:cNvGrpSpPr/>
        <p:nvPr/>
      </p:nvGrpSpPr>
      <p:grpSpPr>
        <a:xfrm>
          <a:off x="0" y="0"/>
          <a:ext cx="0" cy="0"/>
          <a:chOff x="0" y="0"/>
          <a:chExt cx="0" cy="0"/>
        </a:xfrm>
      </p:grpSpPr>
      <p:grpSp>
        <p:nvGrpSpPr>
          <p:cNvPr id="8848" name="Google Shape;8848;p131"/>
          <p:cNvGrpSpPr/>
          <p:nvPr/>
        </p:nvGrpSpPr>
        <p:grpSpPr>
          <a:xfrm>
            <a:off x="729238" y="1179665"/>
            <a:ext cx="1636117" cy="1526144"/>
            <a:chOff x="729238" y="1179665"/>
            <a:chExt cx="1636117" cy="1526144"/>
          </a:xfrm>
        </p:grpSpPr>
        <p:grpSp>
          <p:nvGrpSpPr>
            <p:cNvPr id="8849" name="Google Shape;8849;p131"/>
            <p:cNvGrpSpPr/>
            <p:nvPr/>
          </p:nvGrpSpPr>
          <p:grpSpPr>
            <a:xfrm>
              <a:off x="729238" y="1179665"/>
              <a:ext cx="80700" cy="1526144"/>
              <a:chOff x="729238" y="1179665"/>
              <a:chExt cx="80700" cy="1526144"/>
            </a:xfrm>
          </p:grpSpPr>
          <p:sp>
            <p:nvSpPr>
              <p:cNvPr id="8850" name="Google Shape;8850;p13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13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3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3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13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13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3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3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13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13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131"/>
            <p:cNvGrpSpPr/>
            <p:nvPr/>
          </p:nvGrpSpPr>
          <p:grpSpPr>
            <a:xfrm>
              <a:off x="903098" y="1179665"/>
              <a:ext cx="80700" cy="1526144"/>
              <a:chOff x="903098" y="1179665"/>
              <a:chExt cx="80700" cy="1526144"/>
            </a:xfrm>
          </p:grpSpPr>
          <p:sp>
            <p:nvSpPr>
              <p:cNvPr id="8861" name="Google Shape;8861;p13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13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13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3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3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3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13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3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3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13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131"/>
            <p:cNvGrpSpPr/>
            <p:nvPr/>
          </p:nvGrpSpPr>
          <p:grpSpPr>
            <a:xfrm>
              <a:off x="1076958" y="1179665"/>
              <a:ext cx="80700" cy="1526144"/>
              <a:chOff x="1076958" y="1179665"/>
              <a:chExt cx="80700" cy="1526144"/>
            </a:xfrm>
          </p:grpSpPr>
          <p:sp>
            <p:nvSpPr>
              <p:cNvPr id="8872" name="Google Shape;8872;p13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13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13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13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13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3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13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13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3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3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131"/>
            <p:cNvGrpSpPr/>
            <p:nvPr/>
          </p:nvGrpSpPr>
          <p:grpSpPr>
            <a:xfrm>
              <a:off x="1247707" y="1179665"/>
              <a:ext cx="80700" cy="1526144"/>
              <a:chOff x="1247707" y="1179665"/>
              <a:chExt cx="80700" cy="1526144"/>
            </a:xfrm>
          </p:grpSpPr>
          <p:sp>
            <p:nvSpPr>
              <p:cNvPr id="8883" name="Google Shape;8883;p13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13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13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13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3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3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3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3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3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3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131"/>
            <p:cNvGrpSpPr/>
            <p:nvPr/>
          </p:nvGrpSpPr>
          <p:grpSpPr>
            <a:xfrm>
              <a:off x="1421567" y="1179665"/>
              <a:ext cx="80700" cy="1526144"/>
              <a:chOff x="1421567" y="1179665"/>
              <a:chExt cx="80700" cy="1526144"/>
            </a:xfrm>
          </p:grpSpPr>
          <p:sp>
            <p:nvSpPr>
              <p:cNvPr id="8894" name="Google Shape;8894;p13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3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13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13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3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3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3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3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3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13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131"/>
            <p:cNvGrpSpPr/>
            <p:nvPr/>
          </p:nvGrpSpPr>
          <p:grpSpPr>
            <a:xfrm>
              <a:off x="1592327" y="1179665"/>
              <a:ext cx="80700" cy="1526144"/>
              <a:chOff x="1592327" y="1179665"/>
              <a:chExt cx="80700" cy="1526144"/>
            </a:xfrm>
          </p:grpSpPr>
          <p:sp>
            <p:nvSpPr>
              <p:cNvPr id="8905" name="Google Shape;8905;p13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13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13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3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13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3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3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3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3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3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131"/>
            <p:cNvGrpSpPr/>
            <p:nvPr/>
          </p:nvGrpSpPr>
          <p:grpSpPr>
            <a:xfrm>
              <a:off x="1766187" y="1179665"/>
              <a:ext cx="80700" cy="1526144"/>
              <a:chOff x="1766187" y="1179665"/>
              <a:chExt cx="80700" cy="1526144"/>
            </a:xfrm>
          </p:grpSpPr>
          <p:sp>
            <p:nvSpPr>
              <p:cNvPr id="8916" name="Google Shape;8916;p13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13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13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13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3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13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3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3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13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3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131"/>
            <p:cNvGrpSpPr/>
            <p:nvPr/>
          </p:nvGrpSpPr>
          <p:grpSpPr>
            <a:xfrm>
              <a:off x="1936935" y="1179665"/>
              <a:ext cx="80700" cy="1526144"/>
              <a:chOff x="1936935" y="1179665"/>
              <a:chExt cx="80700" cy="1526144"/>
            </a:xfrm>
          </p:grpSpPr>
          <p:sp>
            <p:nvSpPr>
              <p:cNvPr id="8927" name="Google Shape;8927;p13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3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3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13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3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13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13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3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13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3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131"/>
            <p:cNvGrpSpPr/>
            <p:nvPr/>
          </p:nvGrpSpPr>
          <p:grpSpPr>
            <a:xfrm>
              <a:off x="2110795" y="1179665"/>
              <a:ext cx="80700" cy="1526144"/>
              <a:chOff x="2110795" y="1179665"/>
              <a:chExt cx="80700" cy="1526144"/>
            </a:xfrm>
          </p:grpSpPr>
          <p:sp>
            <p:nvSpPr>
              <p:cNvPr id="8938" name="Google Shape;8938;p13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13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13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3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3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3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3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3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13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3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131"/>
            <p:cNvGrpSpPr/>
            <p:nvPr/>
          </p:nvGrpSpPr>
          <p:grpSpPr>
            <a:xfrm>
              <a:off x="2284655" y="1179665"/>
              <a:ext cx="80700" cy="1526144"/>
              <a:chOff x="2284655" y="1179665"/>
              <a:chExt cx="80700" cy="1526144"/>
            </a:xfrm>
          </p:grpSpPr>
          <p:sp>
            <p:nvSpPr>
              <p:cNvPr id="8949" name="Google Shape;8949;p13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13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13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3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13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13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3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13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13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13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9" name="Google Shape;8959;p131"/>
          <p:cNvGrpSpPr/>
          <p:nvPr/>
        </p:nvGrpSpPr>
        <p:grpSpPr>
          <a:xfrm>
            <a:off x="2623904" y="1198803"/>
            <a:ext cx="1364248" cy="1102133"/>
            <a:chOff x="2623904" y="1198803"/>
            <a:chExt cx="1364248" cy="1102133"/>
          </a:xfrm>
        </p:grpSpPr>
        <p:grpSp>
          <p:nvGrpSpPr>
            <p:cNvPr id="8960" name="Google Shape;8960;p131"/>
            <p:cNvGrpSpPr/>
            <p:nvPr/>
          </p:nvGrpSpPr>
          <p:grpSpPr>
            <a:xfrm>
              <a:off x="2623907" y="1198803"/>
              <a:ext cx="1364245" cy="273000"/>
              <a:chOff x="2623907" y="1198803"/>
              <a:chExt cx="1364245" cy="273000"/>
            </a:xfrm>
          </p:grpSpPr>
          <p:sp>
            <p:nvSpPr>
              <p:cNvPr id="8961" name="Google Shape;8961;p13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13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13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13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13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131"/>
            <p:cNvGrpSpPr/>
            <p:nvPr/>
          </p:nvGrpSpPr>
          <p:grpSpPr>
            <a:xfrm>
              <a:off x="2623904" y="1476964"/>
              <a:ext cx="1364245" cy="273000"/>
              <a:chOff x="2623904" y="1476964"/>
              <a:chExt cx="1364245" cy="273000"/>
            </a:xfrm>
          </p:grpSpPr>
          <p:sp>
            <p:nvSpPr>
              <p:cNvPr id="8967" name="Google Shape;8967;p13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3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13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13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13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131"/>
            <p:cNvGrpSpPr/>
            <p:nvPr/>
          </p:nvGrpSpPr>
          <p:grpSpPr>
            <a:xfrm>
              <a:off x="2623907" y="1749775"/>
              <a:ext cx="1364245" cy="273000"/>
              <a:chOff x="2623907" y="1749775"/>
              <a:chExt cx="1364245" cy="273000"/>
            </a:xfrm>
          </p:grpSpPr>
          <p:sp>
            <p:nvSpPr>
              <p:cNvPr id="8973" name="Google Shape;8973;p13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13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13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13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3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131"/>
            <p:cNvGrpSpPr/>
            <p:nvPr/>
          </p:nvGrpSpPr>
          <p:grpSpPr>
            <a:xfrm>
              <a:off x="2623904" y="2027936"/>
              <a:ext cx="1364245" cy="273000"/>
              <a:chOff x="2623904" y="2027936"/>
              <a:chExt cx="1364245" cy="273000"/>
            </a:xfrm>
          </p:grpSpPr>
          <p:sp>
            <p:nvSpPr>
              <p:cNvPr id="8979" name="Google Shape;8979;p13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3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3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3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3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4" name="Google Shape;8984;p131"/>
          <p:cNvGrpSpPr/>
          <p:nvPr/>
        </p:nvGrpSpPr>
        <p:grpSpPr>
          <a:xfrm>
            <a:off x="2613365" y="2657876"/>
            <a:ext cx="1387541" cy="159124"/>
            <a:chOff x="3200660" y="2180272"/>
            <a:chExt cx="2563824" cy="378237"/>
          </a:xfrm>
        </p:grpSpPr>
        <p:sp>
          <p:nvSpPr>
            <p:cNvPr id="8985" name="Google Shape;8985;p13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3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3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13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13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3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3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3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13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3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3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3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13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13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13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13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13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13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131"/>
          <p:cNvGrpSpPr/>
          <p:nvPr/>
        </p:nvGrpSpPr>
        <p:grpSpPr>
          <a:xfrm>
            <a:off x="2609890" y="2935640"/>
            <a:ext cx="1390502" cy="159625"/>
            <a:chOff x="3530150" y="2790075"/>
            <a:chExt cx="1962600" cy="225300"/>
          </a:xfrm>
        </p:grpSpPr>
        <p:sp>
          <p:nvSpPr>
            <p:cNvPr id="9004" name="Google Shape;9004;p13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13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131"/>
          <p:cNvGrpSpPr/>
          <p:nvPr/>
        </p:nvGrpSpPr>
        <p:grpSpPr>
          <a:xfrm>
            <a:off x="2609948" y="3213905"/>
            <a:ext cx="1411629" cy="154175"/>
            <a:chOff x="3558802" y="4011244"/>
            <a:chExt cx="1866000" cy="111600"/>
          </a:xfrm>
        </p:grpSpPr>
        <p:sp>
          <p:nvSpPr>
            <p:cNvPr id="9007" name="Google Shape;9007;p13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13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131"/>
          <p:cNvGrpSpPr/>
          <p:nvPr/>
        </p:nvGrpSpPr>
        <p:grpSpPr>
          <a:xfrm>
            <a:off x="2610235" y="2419475"/>
            <a:ext cx="1383503" cy="119761"/>
            <a:chOff x="3465975" y="2270258"/>
            <a:chExt cx="1986364" cy="171947"/>
          </a:xfrm>
        </p:grpSpPr>
        <p:sp>
          <p:nvSpPr>
            <p:cNvPr id="9010" name="Google Shape;9010;p13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3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3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13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3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3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13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13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131"/>
          <p:cNvGrpSpPr/>
          <p:nvPr/>
        </p:nvGrpSpPr>
        <p:grpSpPr>
          <a:xfrm>
            <a:off x="2621243" y="3783248"/>
            <a:ext cx="1369531" cy="195460"/>
            <a:chOff x="723300" y="4253549"/>
            <a:chExt cx="2276482" cy="324900"/>
          </a:xfrm>
        </p:grpSpPr>
        <p:sp>
          <p:nvSpPr>
            <p:cNvPr id="9019" name="Google Shape;9019;p13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13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3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3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3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131"/>
          <p:cNvGrpSpPr/>
          <p:nvPr/>
        </p:nvGrpSpPr>
        <p:grpSpPr>
          <a:xfrm>
            <a:off x="2610803" y="3484489"/>
            <a:ext cx="1389066" cy="180119"/>
            <a:chOff x="705948" y="3788465"/>
            <a:chExt cx="2308953" cy="299400"/>
          </a:xfrm>
        </p:grpSpPr>
        <p:sp>
          <p:nvSpPr>
            <p:cNvPr id="9025" name="Google Shape;9025;p13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13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13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13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13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131"/>
          <p:cNvGrpSpPr/>
          <p:nvPr/>
        </p:nvGrpSpPr>
        <p:grpSpPr>
          <a:xfrm>
            <a:off x="4207794" y="2088443"/>
            <a:ext cx="1433821" cy="191501"/>
            <a:chOff x="4273350" y="2088443"/>
            <a:chExt cx="1433821" cy="191501"/>
          </a:xfrm>
        </p:grpSpPr>
        <p:grpSp>
          <p:nvGrpSpPr>
            <p:cNvPr id="9031" name="Google Shape;9031;p131"/>
            <p:cNvGrpSpPr/>
            <p:nvPr/>
          </p:nvGrpSpPr>
          <p:grpSpPr>
            <a:xfrm>
              <a:off x="4273350" y="2088443"/>
              <a:ext cx="1433821" cy="0"/>
              <a:chOff x="5224975" y="2962250"/>
              <a:chExt cx="1544400" cy="0"/>
            </a:xfrm>
          </p:grpSpPr>
          <p:cxnSp>
            <p:nvCxnSpPr>
              <p:cNvPr id="9032" name="Google Shape;9032;p13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033" name="Google Shape;9033;p13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9034" name="Google Shape;9034;p131"/>
            <p:cNvGrpSpPr/>
            <p:nvPr/>
          </p:nvGrpSpPr>
          <p:grpSpPr>
            <a:xfrm>
              <a:off x="4273350" y="2279944"/>
              <a:ext cx="1433821" cy="0"/>
              <a:chOff x="5224975" y="2962250"/>
              <a:chExt cx="1544400" cy="0"/>
            </a:xfrm>
          </p:grpSpPr>
          <p:cxnSp>
            <p:nvCxnSpPr>
              <p:cNvPr id="9035" name="Google Shape;9035;p13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036" name="Google Shape;9036;p13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9037" name="Google Shape;9037;p131"/>
          <p:cNvGrpSpPr/>
          <p:nvPr/>
        </p:nvGrpSpPr>
        <p:grpSpPr>
          <a:xfrm>
            <a:off x="2658741" y="4097347"/>
            <a:ext cx="1304609" cy="294074"/>
            <a:chOff x="2658741" y="4097347"/>
            <a:chExt cx="1304609" cy="294074"/>
          </a:xfrm>
        </p:grpSpPr>
        <p:grpSp>
          <p:nvGrpSpPr>
            <p:cNvPr id="9038" name="Google Shape;9038;p131"/>
            <p:cNvGrpSpPr/>
            <p:nvPr/>
          </p:nvGrpSpPr>
          <p:grpSpPr>
            <a:xfrm>
              <a:off x="2658741" y="4097347"/>
              <a:ext cx="118572" cy="294074"/>
              <a:chOff x="3343310" y="4475555"/>
              <a:chExt cx="127717" cy="316753"/>
            </a:xfrm>
          </p:grpSpPr>
          <p:sp>
            <p:nvSpPr>
              <p:cNvPr id="9039" name="Google Shape;9039;p13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3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131"/>
            <p:cNvGrpSpPr/>
            <p:nvPr/>
          </p:nvGrpSpPr>
          <p:grpSpPr>
            <a:xfrm>
              <a:off x="3815519" y="4098388"/>
              <a:ext cx="147831" cy="291991"/>
              <a:chOff x="3527539" y="4476677"/>
              <a:chExt cx="159232" cy="314510"/>
            </a:xfrm>
          </p:grpSpPr>
          <p:sp>
            <p:nvSpPr>
              <p:cNvPr id="9042" name="Google Shape;9042;p13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13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131"/>
            <p:cNvGrpSpPr/>
            <p:nvPr/>
          </p:nvGrpSpPr>
          <p:grpSpPr>
            <a:xfrm>
              <a:off x="3511696" y="4098388"/>
              <a:ext cx="147831" cy="291991"/>
              <a:chOff x="3527539" y="4476677"/>
              <a:chExt cx="159232" cy="314510"/>
            </a:xfrm>
          </p:grpSpPr>
          <p:sp>
            <p:nvSpPr>
              <p:cNvPr id="9045" name="Google Shape;9045;p13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3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131"/>
            <p:cNvGrpSpPr/>
            <p:nvPr/>
          </p:nvGrpSpPr>
          <p:grpSpPr>
            <a:xfrm>
              <a:off x="3207874" y="4098388"/>
              <a:ext cx="147831" cy="291991"/>
              <a:chOff x="3527539" y="4476677"/>
              <a:chExt cx="159232" cy="314510"/>
            </a:xfrm>
          </p:grpSpPr>
          <p:sp>
            <p:nvSpPr>
              <p:cNvPr id="9048" name="Google Shape;9048;p13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13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131"/>
            <p:cNvGrpSpPr/>
            <p:nvPr/>
          </p:nvGrpSpPr>
          <p:grpSpPr>
            <a:xfrm>
              <a:off x="2933305" y="4097347"/>
              <a:ext cx="118572" cy="294074"/>
              <a:chOff x="3343310" y="4475555"/>
              <a:chExt cx="127717" cy="316753"/>
            </a:xfrm>
          </p:grpSpPr>
          <p:sp>
            <p:nvSpPr>
              <p:cNvPr id="9051" name="Google Shape;9051;p13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13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53" name="Google Shape;9053;p131"/>
          <p:cNvGrpSpPr/>
          <p:nvPr/>
        </p:nvGrpSpPr>
        <p:grpSpPr>
          <a:xfrm>
            <a:off x="4209349" y="1176041"/>
            <a:ext cx="1430711" cy="751237"/>
            <a:chOff x="5159450" y="1919950"/>
            <a:chExt cx="1541050" cy="862500"/>
          </a:xfrm>
        </p:grpSpPr>
        <p:sp>
          <p:nvSpPr>
            <p:cNvPr id="9054" name="Google Shape;9054;p13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55" name="Google Shape;9055;p131"/>
            <p:cNvGrpSpPr/>
            <p:nvPr/>
          </p:nvGrpSpPr>
          <p:grpSpPr>
            <a:xfrm>
              <a:off x="5159450" y="1919950"/>
              <a:ext cx="1541050" cy="862500"/>
              <a:chOff x="5159450" y="1919950"/>
              <a:chExt cx="1541050" cy="862500"/>
            </a:xfrm>
          </p:grpSpPr>
          <p:cxnSp>
            <p:nvCxnSpPr>
              <p:cNvPr id="9056" name="Google Shape;9056;p13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57" name="Google Shape;9057;p13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58" name="Google Shape;9058;p131"/>
          <p:cNvGrpSpPr/>
          <p:nvPr/>
        </p:nvGrpSpPr>
        <p:grpSpPr>
          <a:xfrm>
            <a:off x="4257486" y="2439811"/>
            <a:ext cx="1334436" cy="967914"/>
            <a:chOff x="4294923" y="2439811"/>
            <a:chExt cx="1334436" cy="967914"/>
          </a:xfrm>
        </p:grpSpPr>
        <p:grpSp>
          <p:nvGrpSpPr>
            <p:cNvPr id="9059" name="Google Shape;9059;p131"/>
            <p:cNvGrpSpPr/>
            <p:nvPr/>
          </p:nvGrpSpPr>
          <p:grpSpPr>
            <a:xfrm>
              <a:off x="4960455" y="2469658"/>
              <a:ext cx="668904" cy="885524"/>
              <a:chOff x="4960455" y="2469658"/>
              <a:chExt cx="668904" cy="885524"/>
            </a:xfrm>
          </p:grpSpPr>
          <p:sp>
            <p:nvSpPr>
              <p:cNvPr id="9060" name="Google Shape;9060;p13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13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13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3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3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3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131"/>
            <p:cNvGrpSpPr/>
            <p:nvPr/>
          </p:nvGrpSpPr>
          <p:grpSpPr>
            <a:xfrm>
              <a:off x="4294923" y="2469658"/>
              <a:ext cx="668951" cy="885524"/>
              <a:chOff x="4294923" y="2469658"/>
              <a:chExt cx="668951" cy="885524"/>
            </a:xfrm>
          </p:grpSpPr>
          <p:sp>
            <p:nvSpPr>
              <p:cNvPr id="9067" name="Google Shape;9067;p13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3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13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13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3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13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3" name="Google Shape;9073;p13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131"/>
          <p:cNvGrpSpPr/>
          <p:nvPr/>
        </p:nvGrpSpPr>
        <p:grpSpPr>
          <a:xfrm>
            <a:off x="4243690" y="3494256"/>
            <a:ext cx="1430949" cy="897289"/>
            <a:chOff x="4351371" y="3547942"/>
            <a:chExt cx="1345130" cy="843475"/>
          </a:xfrm>
        </p:grpSpPr>
        <p:grpSp>
          <p:nvGrpSpPr>
            <p:cNvPr id="9075" name="Google Shape;9075;p131"/>
            <p:cNvGrpSpPr/>
            <p:nvPr/>
          </p:nvGrpSpPr>
          <p:grpSpPr>
            <a:xfrm>
              <a:off x="4351371" y="4209917"/>
              <a:ext cx="1345130" cy="181500"/>
              <a:chOff x="4351371" y="4209917"/>
              <a:chExt cx="1345130" cy="181500"/>
            </a:xfrm>
          </p:grpSpPr>
          <p:sp>
            <p:nvSpPr>
              <p:cNvPr id="9076" name="Google Shape;9076;p13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7" name="Google Shape;9077;p13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9078" name="Google Shape;9078;p131"/>
            <p:cNvGrpSpPr/>
            <p:nvPr/>
          </p:nvGrpSpPr>
          <p:grpSpPr>
            <a:xfrm>
              <a:off x="4403010" y="3985221"/>
              <a:ext cx="1109518" cy="181500"/>
              <a:chOff x="4403010" y="3985221"/>
              <a:chExt cx="1109518" cy="181500"/>
            </a:xfrm>
          </p:grpSpPr>
          <p:sp>
            <p:nvSpPr>
              <p:cNvPr id="9079" name="Google Shape;9079;p13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0" name="Google Shape;9080;p13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9081" name="Google Shape;9081;p131"/>
            <p:cNvGrpSpPr/>
            <p:nvPr/>
          </p:nvGrpSpPr>
          <p:grpSpPr>
            <a:xfrm>
              <a:off x="4618704" y="3766582"/>
              <a:ext cx="807858" cy="181500"/>
              <a:chOff x="4618704" y="3766582"/>
              <a:chExt cx="807858" cy="181500"/>
            </a:xfrm>
          </p:grpSpPr>
          <p:sp>
            <p:nvSpPr>
              <p:cNvPr id="9082" name="Google Shape;9082;p13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3" name="Google Shape;9083;p13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9084" name="Google Shape;9084;p131"/>
            <p:cNvGrpSpPr/>
            <p:nvPr/>
          </p:nvGrpSpPr>
          <p:grpSpPr>
            <a:xfrm>
              <a:off x="4735238" y="3547942"/>
              <a:ext cx="462839" cy="181500"/>
              <a:chOff x="4735238" y="3547942"/>
              <a:chExt cx="462839" cy="181500"/>
            </a:xfrm>
          </p:grpSpPr>
          <p:sp>
            <p:nvSpPr>
              <p:cNvPr id="9085" name="Google Shape;9085;p13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6" name="Google Shape;9086;p13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9087" name="Google Shape;9087;p131"/>
          <p:cNvGrpSpPr/>
          <p:nvPr/>
        </p:nvGrpSpPr>
        <p:grpSpPr>
          <a:xfrm>
            <a:off x="7420047" y="2429580"/>
            <a:ext cx="1020955" cy="928853"/>
            <a:chOff x="926675" y="238125"/>
            <a:chExt cx="5755100" cy="5232975"/>
          </a:xfrm>
        </p:grpSpPr>
        <p:sp>
          <p:nvSpPr>
            <p:cNvPr id="9088" name="Google Shape;9088;p13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3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3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3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131"/>
          <p:cNvGrpSpPr/>
          <p:nvPr/>
        </p:nvGrpSpPr>
        <p:grpSpPr>
          <a:xfrm>
            <a:off x="727421" y="2828315"/>
            <a:ext cx="1695374" cy="1560837"/>
            <a:chOff x="727421" y="2828315"/>
            <a:chExt cx="1695374" cy="1560837"/>
          </a:xfrm>
        </p:grpSpPr>
        <p:grpSp>
          <p:nvGrpSpPr>
            <p:cNvPr id="9093" name="Google Shape;9093;p131"/>
            <p:cNvGrpSpPr/>
            <p:nvPr/>
          </p:nvGrpSpPr>
          <p:grpSpPr>
            <a:xfrm>
              <a:off x="727421" y="2828315"/>
              <a:ext cx="1695374" cy="1560837"/>
              <a:chOff x="734799" y="2782450"/>
              <a:chExt cx="1571100" cy="1577400"/>
            </a:xfrm>
          </p:grpSpPr>
          <p:cxnSp>
            <p:nvCxnSpPr>
              <p:cNvPr id="9094" name="Google Shape;9094;p13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95" name="Google Shape;9095;p13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96" name="Google Shape;9096;p131"/>
            <p:cNvGrpSpPr/>
            <p:nvPr/>
          </p:nvGrpSpPr>
          <p:grpSpPr>
            <a:xfrm>
              <a:off x="819108" y="2882501"/>
              <a:ext cx="1556791" cy="1426186"/>
              <a:chOff x="819108" y="2882501"/>
              <a:chExt cx="1556791" cy="1426186"/>
            </a:xfrm>
          </p:grpSpPr>
          <p:grpSp>
            <p:nvGrpSpPr>
              <p:cNvPr id="9097" name="Google Shape;9097;p131"/>
              <p:cNvGrpSpPr/>
              <p:nvPr/>
            </p:nvGrpSpPr>
            <p:grpSpPr>
              <a:xfrm>
                <a:off x="819108" y="2882501"/>
                <a:ext cx="103104" cy="1426186"/>
                <a:chOff x="4674013" y="3100904"/>
                <a:chExt cx="122758" cy="1698043"/>
              </a:xfrm>
            </p:grpSpPr>
            <p:sp>
              <p:nvSpPr>
                <p:cNvPr id="9098" name="Google Shape;9098;p13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3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3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3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13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13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13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131"/>
              <p:cNvGrpSpPr/>
              <p:nvPr/>
            </p:nvGrpSpPr>
            <p:grpSpPr>
              <a:xfrm>
                <a:off x="1062475" y="2882501"/>
                <a:ext cx="103104" cy="1426186"/>
                <a:chOff x="4940438" y="3100904"/>
                <a:chExt cx="122758" cy="1698043"/>
              </a:xfrm>
            </p:grpSpPr>
            <p:sp>
              <p:nvSpPr>
                <p:cNvPr id="9106" name="Google Shape;9106;p13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3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3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3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3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3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3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131"/>
              <p:cNvGrpSpPr/>
              <p:nvPr/>
            </p:nvGrpSpPr>
            <p:grpSpPr>
              <a:xfrm>
                <a:off x="1299324" y="2882501"/>
                <a:ext cx="103104" cy="1426186"/>
                <a:chOff x="5206863" y="3100904"/>
                <a:chExt cx="122758" cy="1698043"/>
              </a:xfrm>
            </p:grpSpPr>
            <p:sp>
              <p:nvSpPr>
                <p:cNvPr id="9114" name="Google Shape;9114;p13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13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3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13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3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3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3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131"/>
              <p:cNvGrpSpPr/>
              <p:nvPr/>
            </p:nvGrpSpPr>
            <p:grpSpPr>
              <a:xfrm>
                <a:off x="1786057" y="2882501"/>
                <a:ext cx="103104" cy="1426186"/>
                <a:chOff x="6006138" y="3143629"/>
                <a:chExt cx="122758" cy="1698043"/>
              </a:xfrm>
            </p:grpSpPr>
            <p:sp>
              <p:nvSpPr>
                <p:cNvPr id="9122" name="Google Shape;9122;p13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3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3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3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3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3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3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131"/>
              <p:cNvGrpSpPr/>
              <p:nvPr/>
            </p:nvGrpSpPr>
            <p:grpSpPr>
              <a:xfrm>
                <a:off x="2029422" y="2882501"/>
                <a:ext cx="103104" cy="1426186"/>
                <a:chOff x="6805413" y="3100904"/>
                <a:chExt cx="122758" cy="1698043"/>
              </a:xfrm>
            </p:grpSpPr>
            <p:sp>
              <p:nvSpPr>
                <p:cNvPr id="9130" name="Google Shape;9130;p13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3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13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13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3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3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3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131"/>
              <p:cNvGrpSpPr/>
              <p:nvPr/>
            </p:nvGrpSpPr>
            <p:grpSpPr>
              <a:xfrm>
                <a:off x="2272795" y="2882501"/>
                <a:ext cx="103104" cy="1426186"/>
                <a:chOff x="5206863" y="3100904"/>
                <a:chExt cx="122758" cy="1698043"/>
              </a:xfrm>
            </p:grpSpPr>
            <p:sp>
              <p:nvSpPr>
                <p:cNvPr id="9138" name="Google Shape;9138;p13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13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13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3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3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3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3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131"/>
              <p:cNvGrpSpPr/>
              <p:nvPr/>
            </p:nvGrpSpPr>
            <p:grpSpPr>
              <a:xfrm>
                <a:off x="1542694" y="2882501"/>
                <a:ext cx="103104" cy="1426186"/>
                <a:chOff x="6006138" y="3143629"/>
                <a:chExt cx="122758" cy="1698043"/>
              </a:xfrm>
            </p:grpSpPr>
            <p:sp>
              <p:nvSpPr>
                <p:cNvPr id="9146" name="Google Shape;9146;p13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13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3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13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13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13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3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53" name="Google Shape;9153;p131"/>
          <p:cNvGrpSpPr/>
          <p:nvPr/>
        </p:nvGrpSpPr>
        <p:grpSpPr>
          <a:xfrm>
            <a:off x="5683472" y="3518037"/>
            <a:ext cx="2749952" cy="870677"/>
            <a:chOff x="238125" y="1725700"/>
            <a:chExt cx="7139025" cy="2260325"/>
          </a:xfrm>
        </p:grpSpPr>
        <p:sp>
          <p:nvSpPr>
            <p:cNvPr id="9154" name="Google Shape;9154;p13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3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3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3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13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3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3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3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3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3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131"/>
          <p:cNvGrpSpPr/>
          <p:nvPr/>
        </p:nvGrpSpPr>
        <p:grpSpPr>
          <a:xfrm>
            <a:off x="5953636" y="2459783"/>
            <a:ext cx="1105452" cy="916747"/>
            <a:chOff x="5249100" y="1210600"/>
            <a:chExt cx="3502700" cy="2904775"/>
          </a:xfrm>
        </p:grpSpPr>
        <p:sp>
          <p:nvSpPr>
            <p:cNvPr id="9165" name="Google Shape;9165;p13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13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13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3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9" name="Google Shape;9169;p13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9170" name="Google Shape;9170;p13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9171" name="Google Shape;9171;p13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9172" name="Google Shape;9172;p13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9173" name="Google Shape;9173;p13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131"/>
          <p:cNvGrpSpPr/>
          <p:nvPr/>
        </p:nvGrpSpPr>
        <p:grpSpPr>
          <a:xfrm>
            <a:off x="7136183" y="1179201"/>
            <a:ext cx="1304650" cy="1124856"/>
            <a:chOff x="7287122" y="1165658"/>
            <a:chExt cx="1219413" cy="1051365"/>
          </a:xfrm>
        </p:grpSpPr>
        <p:grpSp>
          <p:nvGrpSpPr>
            <p:cNvPr id="9175" name="Google Shape;9175;p131"/>
            <p:cNvGrpSpPr/>
            <p:nvPr/>
          </p:nvGrpSpPr>
          <p:grpSpPr>
            <a:xfrm>
              <a:off x="7287122" y="1969723"/>
              <a:ext cx="1219413" cy="247300"/>
              <a:chOff x="7287122" y="1969723"/>
              <a:chExt cx="1219413" cy="247300"/>
            </a:xfrm>
          </p:grpSpPr>
          <p:sp>
            <p:nvSpPr>
              <p:cNvPr id="9176" name="Google Shape;9176;p13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7" name="Google Shape;9177;p131"/>
              <p:cNvGrpSpPr/>
              <p:nvPr/>
            </p:nvGrpSpPr>
            <p:grpSpPr>
              <a:xfrm>
                <a:off x="7287122" y="2063892"/>
                <a:ext cx="1151753" cy="73428"/>
                <a:chOff x="7287122" y="2063892"/>
                <a:chExt cx="1151753" cy="73428"/>
              </a:xfrm>
            </p:grpSpPr>
            <p:sp>
              <p:nvSpPr>
                <p:cNvPr id="9178" name="Google Shape;9178;p13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9" name="Google Shape;9179;p13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80" name="Google Shape;9180;p131"/>
            <p:cNvGrpSpPr/>
            <p:nvPr/>
          </p:nvGrpSpPr>
          <p:grpSpPr>
            <a:xfrm>
              <a:off x="7287122" y="1712201"/>
              <a:ext cx="1219403" cy="246767"/>
              <a:chOff x="7287122" y="1712201"/>
              <a:chExt cx="1219403" cy="246767"/>
            </a:xfrm>
          </p:grpSpPr>
          <p:sp>
            <p:nvSpPr>
              <p:cNvPr id="9181" name="Google Shape;9181;p13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2" name="Google Shape;9182;p131"/>
              <p:cNvGrpSpPr/>
              <p:nvPr/>
            </p:nvGrpSpPr>
            <p:grpSpPr>
              <a:xfrm>
                <a:off x="7287122" y="1842861"/>
                <a:ext cx="1005303" cy="73419"/>
                <a:chOff x="7287122" y="1842861"/>
                <a:chExt cx="1005303" cy="73419"/>
              </a:xfrm>
            </p:grpSpPr>
            <p:sp>
              <p:nvSpPr>
                <p:cNvPr id="9183" name="Google Shape;9183;p13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4" name="Google Shape;9184;p13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85" name="Google Shape;9185;p131"/>
            <p:cNvGrpSpPr/>
            <p:nvPr/>
          </p:nvGrpSpPr>
          <p:grpSpPr>
            <a:xfrm>
              <a:off x="7287122" y="1447520"/>
              <a:ext cx="1219403" cy="286667"/>
              <a:chOff x="7287122" y="1447520"/>
              <a:chExt cx="1219403" cy="286667"/>
            </a:xfrm>
          </p:grpSpPr>
          <p:sp>
            <p:nvSpPr>
              <p:cNvPr id="9186" name="Google Shape;9186;p13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7" name="Google Shape;9187;p131"/>
              <p:cNvGrpSpPr/>
              <p:nvPr/>
            </p:nvGrpSpPr>
            <p:grpSpPr>
              <a:xfrm>
                <a:off x="7287122" y="1581977"/>
                <a:ext cx="852803" cy="73428"/>
                <a:chOff x="7287122" y="1581977"/>
                <a:chExt cx="852803" cy="73428"/>
              </a:xfrm>
            </p:grpSpPr>
            <p:sp>
              <p:nvSpPr>
                <p:cNvPr id="9188" name="Google Shape;9188;p13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9" name="Google Shape;9189;p13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90" name="Google Shape;9190;p131"/>
            <p:cNvGrpSpPr/>
            <p:nvPr/>
          </p:nvGrpSpPr>
          <p:grpSpPr>
            <a:xfrm>
              <a:off x="7287122" y="1165658"/>
              <a:ext cx="1219403" cy="344253"/>
              <a:chOff x="7287122" y="1165658"/>
              <a:chExt cx="1219403" cy="344253"/>
            </a:xfrm>
          </p:grpSpPr>
          <p:sp>
            <p:nvSpPr>
              <p:cNvPr id="9191" name="Google Shape;9191;p13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2" name="Google Shape;9192;p131"/>
              <p:cNvGrpSpPr/>
              <p:nvPr/>
            </p:nvGrpSpPr>
            <p:grpSpPr>
              <a:xfrm>
                <a:off x="7287122" y="1341025"/>
                <a:ext cx="695703" cy="73419"/>
                <a:chOff x="7287122" y="1341025"/>
                <a:chExt cx="695703" cy="73419"/>
              </a:xfrm>
            </p:grpSpPr>
            <p:sp>
              <p:nvSpPr>
                <p:cNvPr id="9193" name="Google Shape;9193;p13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4" name="Google Shape;9194;p13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9195" name="Google Shape;9195;p131"/>
          <p:cNvGrpSpPr/>
          <p:nvPr/>
        </p:nvGrpSpPr>
        <p:grpSpPr>
          <a:xfrm>
            <a:off x="5802676" y="1185224"/>
            <a:ext cx="1397729" cy="1098540"/>
            <a:chOff x="5900602" y="1193063"/>
            <a:chExt cx="1299851" cy="1021707"/>
          </a:xfrm>
        </p:grpSpPr>
        <p:grpSp>
          <p:nvGrpSpPr>
            <p:cNvPr id="9196" name="Google Shape;9196;p131"/>
            <p:cNvGrpSpPr/>
            <p:nvPr/>
          </p:nvGrpSpPr>
          <p:grpSpPr>
            <a:xfrm>
              <a:off x="6520337" y="1193063"/>
              <a:ext cx="341815" cy="799959"/>
              <a:chOff x="6520337" y="1193063"/>
              <a:chExt cx="341815" cy="799959"/>
            </a:xfrm>
          </p:grpSpPr>
          <p:grpSp>
            <p:nvGrpSpPr>
              <p:cNvPr id="9197" name="Google Shape;9197;p131"/>
              <p:cNvGrpSpPr/>
              <p:nvPr/>
            </p:nvGrpSpPr>
            <p:grpSpPr>
              <a:xfrm>
                <a:off x="6520337" y="1589527"/>
                <a:ext cx="213950" cy="403494"/>
                <a:chOff x="6520337" y="1589527"/>
                <a:chExt cx="213950" cy="403494"/>
              </a:xfrm>
            </p:grpSpPr>
            <p:sp>
              <p:nvSpPr>
                <p:cNvPr id="9198" name="Google Shape;9198;p13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13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131"/>
              <p:cNvGrpSpPr/>
              <p:nvPr/>
            </p:nvGrpSpPr>
            <p:grpSpPr>
              <a:xfrm>
                <a:off x="6577204" y="1193063"/>
                <a:ext cx="284947" cy="464512"/>
                <a:chOff x="6577204" y="1193063"/>
                <a:chExt cx="284947" cy="464512"/>
              </a:xfrm>
            </p:grpSpPr>
            <p:sp>
              <p:nvSpPr>
                <p:cNvPr id="9201" name="Google Shape;9201;p13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2" name="Google Shape;9202;p13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03" name="Google Shape;9203;p131"/>
            <p:cNvGrpSpPr/>
            <p:nvPr/>
          </p:nvGrpSpPr>
          <p:grpSpPr>
            <a:xfrm>
              <a:off x="6238903" y="1193063"/>
              <a:ext cx="300475" cy="900152"/>
              <a:chOff x="6238903" y="1193063"/>
              <a:chExt cx="300475" cy="900152"/>
            </a:xfrm>
          </p:grpSpPr>
          <p:grpSp>
            <p:nvGrpSpPr>
              <p:cNvPr id="9204" name="Google Shape;9204;p131"/>
              <p:cNvGrpSpPr/>
              <p:nvPr/>
            </p:nvGrpSpPr>
            <p:grpSpPr>
              <a:xfrm>
                <a:off x="6290865" y="1489315"/>
                <a:ext cx="248514" cy="603900"/>
                <a:chOff x="6290865" y="1489315"/>
                <a:chExt cx="248514" cy="603900"/>
              </a:xfrm>
            </p:grpSpPr>
            <p:sp>
              <p:nvSpPr>
                <p:cNvPr id="9205" name="Google Shape;9205;p13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13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131"/>
              <p:cNvGrpSpPr/>
              <p:nvPr/>
            </p:nvGrpSpPr>
            <p:grpSpPr>
              <a:xfrm>
                <a:off x="6238903" y="1193063"/>
                <a:ext cx="284947" cy="333087"/>
                <a:chOff x="6238903" y="1193063"/>
                <a:chExt cx="284947" cy="333087"/>
              </a:xfrm>
            </p:grpSpPr>
            <p:sp>
              <p:nvSpPr>
                <p:cNvPr id="9208" name="Google Shape;9208;p13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9" name="Google Shape;9209;p13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10" name="Google Shape;9210;p131"/>
            <p:cNvGrpSpPr/>
            <p:nvPr/>
          </p:nvGrpSpPr>
          <p:grpSpPr>
            <a:xfrm>
              <a:off x="5900602" y="1193063"/>
              <a:ext cx="444345" cy="1021707"/>
              <a:chOff x="5900602" y="1193063"/>
              <a:chExt cx="444345" cy="1021707"/>
            </a:xfrm>
          </p:grpSpPr>
          <p:grpSp>
            <p:nvGrpSpPr>
              <p:cNvPr id="9211" name="Google Shape;9211;p131"/>
              <p:cNvGrpSpPr/>
              <p:nvPr/>
            </p:nvGrpSpPr>
            <p:grpSpPr>
              <a:xfrm>
                <a:off x="6046501" y="1367785"/>
                <a:ext cx="298446" cy="846986"/>
                <a:chOff x="6046501" y="1367785"/>
                <a:chExt cx="298446" cy="846986"/>
              </a:xfrm>
            </p:grpSpPr>
            <p:sp>
              <p:nvSpPr>
                <p:cNvPr id="9212" name="Google Shape;9212;p13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3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131"/>
              <p:cNvGrpSpPr/>
              <p:nvPr/>
            </p:nvGrpSpPr>
            <p:grpSpPr>
              <a:xfrm>
                <a:off x="5900602" y="1193063"/>
                <a:ext cx="284947" cy="182312"/>
                <a:chOff x="5900602" y="1193063"/>
                <a:chExt cx="284947" cy="182312"/>
              </a:xfrm>
            </p:grpSpPr>
            <p:sp>
              <p:nvSpPr>
                <p:cNvPr id="9215" name="Google Shape;9215;p13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6" name="Google Shape;9216;p13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9217" name="Google Shape;9217;p131"/>
            <p:cNvGrpSpPr/>
            <p:nvPr/>
          </p:nvGrpSpPr>
          <p:grpSpPr>
            <a:xfrm>
              <a:off x="6738300" y="1193063"/>
              <a:ext cx="462153" cy="707634"/>
              <a:chOff x="6738300" y="1193063"/>
              <a:chExt cx="462153" cy="707634"/>
            </a:xfrm>
          </p:grpSpPr>
          <p:grpSp>
            <p:nvGrpSpPr>
              <p:cNvPr id="9218" name="Google Shape;9218;p131"/>
              <p:cNvGrpSpPr/>
              <p:nvPr/>
            </p:nvGrpSpPr>
            <p:grpSpPr>
              <a:xfrm>
                <a:off x="6915505" y="1193063"/>
                <a:ext cx="284947" cy="597387"/>
                <a:chOff x="6915505" y="1193063"/>
                <a:chExt cx="284947" cy="597387"/>
              </a:xfrm>
            </p:grpSpPr>
            <p:sp>
              <p:nvSpPr>
                <p:cNvPr id="9219" name="Google Shape;9219;p13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0" name="Google Shape;9220;p13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9221" name="Google Shape;9221;p131"/>
              <p:cNvGrpSpPr/>
              <p:nvPr/>
            </p:nvGrpSpPr>
            <p:grpSpPr>
              <a:xfrm>
                <a:off x="6738300" y="1684725"/>
                <a:ext cx="230066" cy="215971"/>
                <a:chOff x="6738300" y="1684725"/>
                <a:chExt cx="230066" cy="215971"/>
              </a:xfrm>
            </p:grpSpPr>
            <p:sp>
              <p:nvSpPr>
                <p:cNvPr id="9222" name="Google Shape;9222;p13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3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7"/>
        <p:cNvGrpSpPr/>
        <p:nvPr/>
      </p:nvGrpSpPr>
      <p:grpSpPr>
        <a:xfrm>
          <a:off x="0" y="0"/>
          <a:ext cx="0" cy="0"/>
          <a:chOff x="0" y="0"/>
          <a:chExt cx="0" cy="0"/>
        </a:xfrm>
      </p:grpSpPr>
      <p:grpSp>
        <p:nvGrpSpPr>
          <p:cNvPr id="9228" name="Google Shape;9228;p132"/>
          <p:cNvGrpSpPr/>
          <p:nvPr/>
        </p:nvGrpSpPr>
        <p:grpSpPr>
          <a:xfrm>
            <a:off x="829359" y="2307635"/>
            <a:ext cx="339235" cy="298186"/>
            <a:chOff x="898875" y="244725"/>
            <a:chExt cx="481800" cy="423500"/>
          </a:xfrm>
        </p:grpSpPr>
        <p:sp>
          <p:nvSpPr>
            <p:cNvPr id="9229" name="Google Shape;9229;p13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0" name="Google Shape;9230;p13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1" name="Google Shape;9231;p13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2" name="Google Shape;9232;p13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3" name="Google Shape;9233;p13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4" name="Google Shape;9234;p13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5" name="Google Shape;9235;p132"/>
          <p:cNvGrpSpPr/>
          <p:nvPr/>
        </p:nvGrpSpPr>
        <p:grpSpPr>
          <a:xfrm>
            <a:off x="1267741" y="2287103"/>
            <a:ext cx="298169" cy="339253"/>
            <a:chOff x="1529350" y="258825"/>
            <a:chExt cx="423475" cy="481825"/>
          </a:xfrm>
        </p:grpSpPr>
        <p:sp>
          <p:nvSpPr>
            <p:cNvPr id="9236" name="Google Shape;9236;p13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7" name="Google Shape;9237;p13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8" name="Google Shape;9238;p132"/>
          <p:cNvGrpSpPr/>
          <p:nvPr/>
        </p:nvGrpSpPr>
        <p:grpSpPr>
          <a:xfrm>
            <a:off x="1660716" y="2367273"/>
            <a:ext cx="340890" cy="178912"/>
            <a:chOff x="2084325" y="363300"/>
            <a:chExt cx="484150" cy="254100"/>
          </a:xfrm>
        </p:grpSpPr>
        <p:sp>
          <p:nvSpPr>
            <p:cNvPr id="9239" name="Google Shape;9239;p13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0" name="Google Shape;9240;p13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1" name="Google Shape;9241;p132"/>
          <p:cNvGrpSpPr/>
          <p:nvPr/>
        </p:nvGrpSpPr>
        <p:grpSpPr>
          <a:xfrm>
            <a:off x="2110011" y="2287102"/>
            <a:ext cx="298169" cy="339253"/>
            <a:chOff x="2707500" y="249400"/>
            <a:chExt cx="423475" cy="481825"/>
          </a:xfrm>
        </p:grpSpPr>
        <p:sp>
          <p:nvSpPr>
            <p:cNvPr id="9242" name="Google Shape;9242;p13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3" name="Google Shape;9243;p13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4" name="Google Shape;9244;p132"/>
          <p:cNvGrpSpPr/>
          <p:nvPr/>
        </p:nvGrpSpPr>
        <p:grpSpPr>
          <a:xfrm>
            <a:off x="2523626" y="2287428"/>
            <a:ext cx="305386" cy="338602"/>
            <a:chOff x="3300325" y="249875"/>
            <a:chExt cx="433725" cy="480900"/>
          </a:xfrm>
        </p:grpSpPr>
        <p:sp>
          <p:nvSpPr>
            <p:cNvPr id="9245" name="Google Shape;9245;p13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6" name="Google Shape;9246;p13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7" name="Google Shape;9247;p13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8" name="Google Shape;9248;p13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9" name="Google Shape;9249;p13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0" name="Google Shape;9250;p13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1" name="Google Shape;9251;p132"/>
          <p:cNvGrpSpPr/>
          <p:nvPr/>
        </p:nvGrpSpPr>
        <p:grpSpPr>
          <a:xfrm>
            <a:off x="2912712" y="2287349"/>
            <a:ext cx="352349" cy="338760"/>
            <a:chOff x="3854700" y="249750"/>
            <a:chExt cx="500425" cy="481125"/>
          </a:xfrm>
        </p:grpSpPr>
        <p:sp>
          <p:nvSpPr>
            <p:cNvPr id="9252" name="Google Shape;9252;p13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3" name="Google Shape;9253;p13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4" name="Google Shape;9254;p13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5" name="Google Shape;9255;p13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6" name="Google Shape;9256;p13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7" name="Google Shape;9257;p13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13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9" name="Google Shape;9259;p13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0" name="Google Shape;9260;p132"/>
          <p:cNvGrpSpPr/>
          <p:nvPr/>
        </p:nvGrpSpPr>
        <p:grpSpPr>
          <a:xfrm>
            <a:off x="3330701" y="2287349"/>
            <a:ext cx="352349" cy="338760"/>
            <a:chOff x="4447550" y="249750"/>
            <a:chExt cx="500425" cy="481125"/>
          </a:xfrm>
        </p:grpSpPr>
        <p:sp>
          <p:nvSpPr>
            <p:cNvPr id="9261" name="Google Shape;9261;p13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13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3" name="Google Shape;9263;p132"/>
          <p:cNvGrpSpPr/>
          <p:nvPr/>
        </p:nvGrpSpPr>
        <p:grpSpPr>
          <a:xfrm>
            <a:off x="3759902" y="2287102"/>
            <a:ext cx="339253" cy="339253"/>
            <a:chOff x="5049725" y="249400"/>
            <a:chExt cx="481825" cy="481825"/>
          </a:xfrm>
        </p:grpSpPr>
        <p:sp>
          <p:nvSpPr>
            <p:cNvPr id="9264" name="Google Shape;9264;p13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5" name="Google Shape;9265;p13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6" name="Google Shape;9266;p132"/>
          <p:cNvGrpSpPr/>
          <p:nvPr/>
        </p:nvGrpSpPr>
        <p:grpSpPr>
          <a:xfrm>
            <a:off x="4173843" y="2287102"/>
            <a:ext cx="339253" cy="339253"/>
            <a:chOff x="5660400" y="238125"/>
            <a:chExt cx="481825" cy="481825"/>
          </a:xfrm>
        </p:grpSpPr>
        <p:sp>
          <p:nvSpPr>
            <p:cNvPr id="9267" name="Google Shape;9267;p13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8" name="Google Shape;9268;p13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9" name="Google Shape;9269;p132"/>
          <p:cNvGrpSpPr/>
          <p:nvPr/>
        </p:nvGrpSpPr>
        <p:grpSpPr>
          <a:xfrm>
            <a:off x="4590529" y="2287102"/>
            <a:ext cx="339253" cy="339253"/>
            <a:chOff x="6235400" y="249400"/>
            <a:chExt cx="481825" cy="481825"/>
          </a:xfrm>
        </p:grpSpPr>
        <p:sp>
          <p:nvSpPr>
            <p:cNvPr id="9270" name="Google Shape;9270;p13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1" name="Google Shape;9271;p13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2" name="Google Shape;9272;p13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3" name="Google Shape;9273;p13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4" name="Google Shape;9274;p13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5" name="Google Shape;9275;p132"/>
          <p:cNvGrpSpPr/>
          <p:nvPr/>
        </p:nvGrpSpPr>
        <p:grpSpPr>
          <a:xfrm>
            <a:off x="828875" y="2731810"/>
            <a:ext cx="340204" cy="298116"/>
            <a:chOff x="899850" y="871450"/>
            <a:chExt cx="483175" cy="423400"/>
          </a:xfrm>
        </p:grpSpPr>
        <p:sp>
          <p:nvSpPr>
            <p:cNvPr id="9276" name="Google Shape;9276;p13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13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13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9" name="Google Shape;9279;p13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80" name="Google Shape;9280;p13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81" name="Google Shape;9281;p132"/>
          <p:cNvGrpSpPr/>
          <p:nvPr/>
        </p:nvGrpSpPr>
        <p:grpSpPr>
          <a:xfrm>
            <a:off x="1660875" y="2711232"/>
            <a:ext cx="340573" cy="339271"/>
            <a:chOff x="2085450" y="842250"/>
            <a:chExt cx="483700" cy="481850"/>
          </a:xfrm>
        </p:grpSpPr>
        <p:sp>
          <p:nvSpPr>
            <p:cNvPr id="9282" name="Google Shape;9282;p13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3" name="Google Shape;9283;p13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4" name="Google Shape;9284;p13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5" name="Google Shape;9285;p132"/>
          <p:cNvGrpSpPr/>
          <p:nvPr/>
        </p:nvGrpSpPr>
        <p:grpSpPr>
          <a:xfrm>
            <a:off x="2089443" y="2711241"/>
            <a:ext cx="339306" cy="339253"/>
            <a:chOff x="2685825" y="840375"/>
            <a:chExt cx="481900" cy="481825"/>
          </a:xfrm>
        </p:grpSpPr>
        <p:sp>
          <p:nvSpPr>
            <p:cNvPr id="9286" name="Google Shape;9286;p13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7" name="Google Shape;9287;p13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8" name="Google Shape;9288;p132"/>
          <p:cNvGrpSpPr/>
          <p:nvPr/>
        </p:nvGrpSpPr>
        <p:grpSpPr>
          <a:xfrm>
            <a:off x="2501104" y="2710924"/>
            <a:ext cx="350431" cy="339887"/>
            <a:chOff x="3270675" y="841800"/>
            <a:chExt cx="497700" cy="482725"/>
          </a:xfrm>
        </p:grpSpPr>
        <p:sp>
          <p:nvSpPr>
            <p:cNvPr id="9289" name="Google Shape;9289;p13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0" name="Google Shape;9290;p13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1" name="Google Shape;9291;p13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92" name="Google Shape;9292;p13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93" name="Google Shape;9293;p132"/>
          <p:cNvGrpSpPr/>
          <p:nvPr/>
        </p:nvGrpSpPr>
        <p:grpSpPr>
          <a:xfrm>
            <a:off x="3337249" y="2731783"/>
            <a:ext cx="339253" cy="298169"/>
            <a:chOff x="4467200" y="877100"/>
            <a:chExt cx="481825" cy="423475"/>
          </a:xfrm>
        </p:grpSpPr>
        <p:sp>
          <p:nvSpPr>
            <p:cNvPr id="9294" name="Google Shape;9294;p13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13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6" name="Google Shape;9296;p13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7" name="Google Shape;9297;p13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8" name="Google Shape;9298;p132"/>
          <p:cNvGrpSpPr/>
          <p:nvPr/>
        </p:nvGrpSpPr>
        <p:grpSpPr>
          <a:xfrm>
            <a:off x="3752140" y="2711232"/>
            <a:ext cx="354778" cy="339271"/>
            <a:chOff x="5045500" y="842250"/>
            <a:chExt cx="503875" cy="481850"/>
          </a:xfrm>
        </p:grpSpPr>
        <p:sp>
          <p:nvSpPr>
            <p:cNvPr id="9299" name="Google Shape;9299;p13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0" name="Google Shape;9300;p13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1" name="Google Shape;9301;p132"/>
          <p:cNvGrpSpPr/>
          <p:nvPr/>
        </p:nvGrpSpPr>
        <p:grpSpPr>
          <a:xfrm>
            <a:off x="4174987" y="2737451"/>
            <a:ext cx="336965" cy="286833"/>
            <a:chOff x="5645200" y="879425"/>
            <a:chExt cx="478575" cy="407375"/>
          </a:xfrm>
        </p:grpSpPr>
        <p:sp>
          <p:nvSpPr>
            <p:cNvPr id="9302" name="Google Shape;9302;p13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13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4" name="Google Shape;9304;p13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5" name="Google Shape;9305;p13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13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7" name="Google Shape;9307;p13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8" name="Google Shape;9308;p132"/>
          <p:cNvGrpSpPr/>
          <p:nvPr/>
        </p:nvGrpSpPr>
        <p:grpSpPr>
          <a:xfrm>
            <a:off x="4611062" y="2711241"/>
            <a:ext cx="298186" cy="339253"/>
            <a:chOff x="6264525" y="842250"/>
            <a:chExt cx="423500" cy="481825"/>
          </a:xfrm>
        </p:grpSpPr>
        <p:sp>
          <p:nvSpPr>
            <p:cNvPr id="9309" name="Google Shape;9309;p13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13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1" name="Google Shape;9311;p13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2" name="Google Shape;9312;p13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13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4" name="Google Shape;9314;p13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5" name="Google Shape;9315;p13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6" name="Google Shape;9316;p132"/>
          <p:cNvGrpSpPr/>
          <p:nvPr/>
        </p:nvGrpSpPr>
        <p:grpSpPr>
          <a:xfrm>
            <a:off x="829350" y="3125895"/>
            <a:ext cx="339253" cy="339253"/>
            <a:chOff x="900750" y="1436075"/>
            <a:chExt cx="481825" cy="481825"/>
          </a:xfrm>
        </p:grpSpPr>
        <p:sp>
          <p:nvSpPr>
            <p:cNvPr id="9317" name="Google Shape;9317;p13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13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9" name="Google Shape;9319;p13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0" name="Google Shape;9320;p13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1" name="Google Shape;9321;p132"/>
          <p:cNvGrpSpPr/>
          <p:nvPr/>
        </p:nvGrpSpPr>
        <p:grpSpPr>
          <a:xfrm>
            <a:off x="1247198" y="3186183"/>
            <a:ext cx="339253" cy="218676"/>
            <a:chOff x="1492675" y="1520750"/>
            <a:chExt cx="481825" cy="310575"/>
          </a:xfrm>
        </p:grpSpPr>
        <p:sp>
          <p:nvSpPr>
            <p:cNvPr id="9322" name="Google Shape;9322;p13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3" name="Google Shape;9323;p13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4" name="Google Shape;9324;p132"/>
          <p:cNvGrpSpPr/>
          <p:nvPr/>
        </p:nvGrpSpPr>
        <p:grpSpPr>
          <a:xfrm>
            <a:off x="1654995" y="3125877"/>
            <a:ext cx="352332" cy="339288"/>
            <a:chOff x="2071000" y="1435025"/>
            <a:chExt cx="500400" cy="481875"/>
          </a:xfrm>
        </p:grpSpPr>
        <p:sp>
          <p:nvSpPr>
            <p:cNvPr id="9325" name="Google Shape;9325;p13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13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7" name="Google Shape;9327;p13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8" name="Google Shape;9328;p132"/>
          <p:cNvGrpSpPr/>
          <p:nvPr/>
        </p:nvGrpSpPr>
        <p:grpSpPr>
          <a:xfrm>
            <a:off x="2083159" y="3146709"/>
            <a:ext cx="351874" cy="297623"/>
            <a:chOff x="2678350" y="1464650"/>
            <a:chExt cx="499750" cy="422700"/>
          </a:xfrm>
        </p:grpSpPr>
        <p:sp>
          <p:nvSpPr>
            <p:cNvPr id="9329" name="Google Shape;9329;p13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0" name="Google Shape;9330;p13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1" name="Google Shape;9331;p13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2" name="Google Shape;9332;p132"/>
          <p:cNvGrpSpPr/>
          <p:nvPr/>
        </p:nvGrpSpPr>
        <p:grpSpPr>
          <a:xfrm>
            <a:off x="2506692" y="3125895"/>
            <a:ext cx="339253" cy="339253"/>
            <a:chOff x="3271200" y="1435075"/>
            <a:chExt cx="481825" cy="481825"/>
          </a:xfrm>
        </p:grpSpPr>
        <p:sp>
          <p:nvSpPr>
            <p:cNvPr id="9333" name="Google Shape;9333;p13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4" name="Google Shape;9334;p13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5" name="Google Shape;9335;p132"/>
          <p:cNvGrpSpPr/>
          <p:nvPr/>
        </p:nvGrpSpPr>
        <p:grpSpPr>
          <a:xfrm>
            <a:off x="2917165" y="3125877"/>
            <a:ext cx="343442" cy="339288"/>
            <a:chOff x="3858100" y="1435075"/>
            <a:chExt cx="487775" cy="481875"/>
          </a:xfrm>
        </p:grpSpPr>
        <p:sp>
          <p:nvSpPr>
            <p:cNvPr id="9336" name="Google Shape;9336;p13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7" name="Google Shape;9337;p13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8" name="Google Shape;9338;p13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9" name="Google Shape;9339;p13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13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1" name="Google Shape;9341;p132"/>
          <p:cNvGrpSpPr/>
          <p:nvPr/>
        </p:nvGrpSpPr>
        <p:grpSpPr>
          <a:xfrm>
            <a:off x="3337249" y="3125895"/>
            <a:ext cx="339253" cy="339253"/>
            <a:chOff x="4456875" y="1435075"/>
            <a:chExt cx="481825" cy="481825"/>
          </a:xfrm>
        </p:grpSpPr>
        <p:sp>
          <p:nvSpPr>
            <p:cNvPr id="9342" name="Google Shape;9342;p13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3" name="Google Shape;9343;p13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13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5" name="Google Shape;9345;p13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6" name="Google Shape;9346;p13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7" name="Google Shape;9347;p13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13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9" name="Google Shape;9349;p13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0" name="Google Shape;9350;p13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13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2" name="Google Shape;9352;p13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3" name="Google Shape;9353;p13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13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13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6" name="Google Shape;9356;p13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7" name="Google Shape;9357;p13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13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9" name="Google Shape;9359;p13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0" name="Google Shape;9360;p13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1" name="Google Shape;9361;p132"/>
          <p:cNvGrpSpPr/>
          <p:nvPr/>
        </p:nvGrpSpPr>
        <p:grpSpPr>
          <a:xfrm>
            <a:off x="3758239" y="3125886"/>
            <a:ext cx="342580" cy="339271"/>
            <a:chOff x="5049725" y="1435050"/>
            <a:chExt cx="486550" cy="481850"/>
          </a:xfrm>
        </p:grpSpPr>
        <p:sp>
          <p:nvSpPr>
            <p:cNvPr id="9362" name="Google Shape;9362;p13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3" name="Google Shape;9363;p13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13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13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6" name="Google Shape;9366;p132"/>
          <p:cNvGrpSpPr/>
          <p:nvPr/>
        </p:nvGrpSpPr>
        <p:grpSpPr>
          <a:xfrm>
            <a:off x="4173790" y="3125895"/>
            <a:ext cx="339359" cy="339253"/>
            <a:chOff x="5642475" y="1435075"/>
            <a:chExt cx="481975" cy="481825"/>
          </a:xfrm>
        </p:grpSpPr>
        <p:sp>
          <p:nvSpPr>
            <p:cNvPr id="9367" name="Google Shape;9367;p13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8" name="Google Shape;9368;p13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13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0" name="Google Shape;9370;p132"/>
          <p:cNvGrpSpPr/>
          <p:nvPr/>
        </p:nvGrpSpPr>
        <p:grpSpPr>
          <a:xfrm>
            <a:off x="4588276" y="3125886"/>
            <a:ext cx="343759" cy="339271"/>
            <a:chOff x="6232000" y="1435050"/>
            <a:chExt cx="488225" cy="481850"/>
          </a:xfrm>
        </p:grpSpPr>
        <p:sp>
          <p:nvSpPr>
            <p:cNvPr id="9371" name="Google Shape;9371;p13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13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13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13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13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6" name="Google Shape;9376;p132"/>
          <p:cNvGrpSpPr/>
          <p:nvPr/>
        </p:nvGrpSpPr>
        <p:grpSpPr>
          <a:xfrm>
            <a:off x="849012" y="3539545"/>
            <a:ext cx="299929" cy="337792"/>
            <a:chOff x="924450" y="2028975"/>
            <a:chExt cx="425975" cy="479750"/>
          </a:xfrm>
        </p:grpSpPr>
        <p:sp>
          <p:nvSpPr>
            <p:cNvPr id="9377" name="Google Shape;9377;p13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13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13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0" name="Google Shape;9380;p132"/>
          <p:cNvGrpSpPr/>
          <p:nvPr/>
        </p:nvGrpSpPr>
        <p:grpSpPr>
          <a:xfrm>
            <a:off x="1661509" y="3559347"/>
            <a:ext cx="339306" cy="298186"/>
            <a:chOff x="2085450" y="2057100"/>
            <a:chExt cx="481900" cy="423500"/>
          </a:xfrm>
        </p:grpSpPr>
        <p:sp>
          <p:nvSpPr>
            <p:cNvPr id="9381" name="Google Shape;9381;p13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13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13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4" name="Google Shape;9384;p132"/>
          <p:cNvGrpSpPr/>
          <p:nvPr/>
        </p:nvGrpSpPr>
        <p:grpSpPr>
          <a:xfrm>
            <a:off x="2089442" y="3582592"/>
            <a:ext cx="339306" cy="251698"/>
            <a:chOff x="2678275" y="2090100"/>
            <a:chExt cx="481900" cy="357475"/>
          </a:xfrm>
        </p:grpSpPr>
        <p:sp>
          <p:nvSpPr>
            <p:cNvPr id="9385" name="Google Shape;9385;p13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13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7" name="Google Shape;9387;p13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8" name="Google Shape;9388;p13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13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0" name="Google Shape;9390;p132"/>
          <p:cNvGrpSpPr/>
          <p:nvPr/>
        </p:nvGrpSpPr>
        <p:grpSpPr>
          <a:xfrm>
            <a:off x="2566646" y="3594790"/>
            <a:ext cx="219345" cy="227301"/>
            <a:chOff x="3357325" y="2093500"/>
            <a:chExt cx="311525" cy="322825"/>
          </a:xfrm>
        </p:grpSpPr>
        <p:sp>
          <p:nvSpPr>
            <p:cNvPr id="9391" name="Google Shape;9391;p13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13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13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4" name="Google Shape;9394;p13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95" name="Google Shape;9395;p132"/>
          <p:cNvGrpSpPr/>
          <p:nvPr/>
        </p:nvGrpSpPr>
        <p:grpSpPr>
          <a:xfrm>
            <a:off x="3360836" y="3538814"/>
            <a:ext cx="292078" cy="339253"/>
            <a:chOff x="4492800" y="2027925"/>
            <a:chExt cx="414825" cy="481825"/>
          </a:xfrm>
        </p:grpSpPr>
        <p:sp>
          <p:nvSpPr>
            <p:cNvPr id="9396" name="Google Shape;9396;p13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13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8" name="Google Shape;9398;p132"/>
          <p:cNvGrpSpPr/>
          <p:nvPr/>
        </p:nvGrpSpPr>
        <p:grpSpPr>
          <a:xfrm>
            <a:off x="3759928" y="3538805"/>
            <a:ext cx="339200" cy="339271"/>
            <a:chOff x="5049725" y="2027900"/>
            <a:chExt cx="481750" cy="481850"/>
          </a:xfrm>
        </p:grpSpPr>
        <p:sp>
          <p:nvSpPr>
            <p:cNvPr id="9399" name="Google Shape;9399;p13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13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13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13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13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13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13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6" name="Google Shape;9406;p13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7" name="Google Shape;9407;p132"/>
          <p:cNvGrpSpPr/>
          <p:nvPr/>
        </p:nvGrpSpPr>
        <p:grpSpPr>
          <a:xfrm>
            <a:off x="4233524" y="3538893"/>
            <a:ext cx="219890" cy="339095"/>
            <a:chOff x="5726350" y="2028150"/>
            <a:chExt cx="312300" cy="481600"/>
          </a:xfrm>
        </p:grpSpPr>
        <p:sp>
          <p:nvSpPr>
            <p:cNvPr id="9408" name="Google Shape;9408;p13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13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0" name="Google Shape;9410;p13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1" name="Google Shape;9411;p132"/>
          <p:cNvGrpSpPr/>
          <p:nvPr/>
        </p:nvGrpSpPr>
        <p:grpSpPr>
          <a:xfrm>
            <a:off x="4593715" y="3542000"/>
            <a:ext cx="332881" cy="332881"/>
            <a:chOff x="6239925" y="2032450"/>
            <a:chExt cx="472775" cy="472775"/>
          </a:xfrm>
        </p:grpSpPr>
        <p:sp>
          <p:nvSpPr>
            <p:cNvPr id="9412" name="Google Shape;9412;p13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13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4" name="Google Shape;9414;p132"/>
          <p:cNvGrpSpPr/>
          <p:nvPr/>
        </p:nvGrpSpPr>
        <p:grpSpPr>
          <a:xfrm>
            <a:off x="5042807" y="2364092"/>
            <a:ext cx="334641" cy="185425"/>
            <a:chOff x="903075" y="2730000"/>
            <a:chExt cx="475275" cy="263350"/>
          </a:xfrm>
        </p:grpSpPr>
        <p:sp>
          <p:nvSpPr>
            <p:cNvPr id="9415" name="Google Shape;9415;p13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13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7" name="Google Shape;9417;p13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8" name="Google Shape;9418;p132"/>
          <p:cNvGrpSpPr/>
          <p:nvPr/>
        </p:nvGrpSpPr>
        <p:grpSpPr>
          <a:xfrm>
            <a:off x="1247198" y="3538814"/>
            <a:ext cx="339253" cy="339253"/>
            <a:chOff x="1492675" y="2027925"/>
            <a:chExt cx="481825" cy="481825"/>
          </a:xfrm>
        </p:grpSpPr>
        <p:sp>
          <p:nvSpPr>
            <p:cNvPr id="9419" name="Google Shape;9419;p13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13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13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13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13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4" name="Google Shape;9424;p132"/>
          <p:cNvGrpSpPr/>
          <p:nvPr/>
        </p:nvGrpSpPr>
        <p:grpSpPr>
          <a:xfrm>
            <a:off x="5473575" y="2287178"/>
            <a:ext cx="339253" cy="339253"/>
            <a:chOff x="1492675" y="2620775"/>
            <a:chExt cx="481825" cy="481825"/>
          </a:xfrm>
        </p:grpSpPr>
        <p:sp>
          <p:nvSpPr>
            <p:cNvPr id="9425" name="Google Shape;9425;p13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6" name="Google Shape;9426;p13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7" name="Google Shape;9427;p13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28" name="Google Shape;9428;p132"/>
          <p:cNvGrpSpPr/>
          <p:nvPr/>
        </p:nvGrpSpPr>
        <p:grpSpPr>
          <a:xfrm>
            <a:off x="6297328" y="2303161"/>
            <a:ext cx="333585" cy="307287"/>
            <a:chOff x="2682350" y="2643425"/>
            <a:chExt cx="473775" cy="436425"/>
          </a:xfrm>
        </p:grpSpPr>
        <p:sp>
          <p:nvSpPr>
            <p:cNvPr id="9429" name="Google Shape;9429;p13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0" name="Google Shape;9430;p13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13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13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3" name="Google Shape;9433;p13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4" name="Google Shape;9434;p13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13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6" name="Google Shape;9436;p132"/>
          <p:cNvGrpSpPr/>
          <p:nvPr/>
        </p:nvGrpSpPr>
        <p:grpSpPr>
          <a:xfrm>
            <a:off x="6762818" y="2287178"/>
            <a:ext cx="238531" cy="339253"/>
            <a:chOff x="3342725" y="2620775"/>
            <a:chExt cx="338775" cy="481825"/>
          </a:xfrm>
        </p:grpSpPr>
        <p:sp>
          <p:nvSpPr>
            <p:cNvPr id="9437" name="Google Shape;9437;p13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13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13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0" name="Google Shape;9440;p132"/>
          <p:cNvGrpSpPr/>
          <p:nvPr/>
        </p:nvGrpSpPr>
        <p:grpSpPr>
          <a:xfrm>
            <a:off x="7156568" y="2287178"/>
            <a:ext cx="278296" cy="339253"/>
            <a:chOff x="3907325" y="2620775"/>
            <a:chExt cx="395250" cy="481825"/>
          </a:xfrm>
        </p:grpSpPr>
        <p:sp>
          <p:nvSpPr>
            <p:cNvPr id="9441" name="Google Shape;9441;p13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13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3" name="Google Shape;9443;p13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13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5" name="Google Shape;9445;p132"/>
          <p:cNvGrpSpPr/>
          <p:nvPr/>
        </p:nvGrpSpPr>
        <p:grpSpPr>
          <a:xfrm>
            <a:off x="7549755" y="2297783"/>
            <a:ext cx="339253" cy="318042"/>
            <a:chOff x="4456875" y="2635825"/>
            <a:chExt cx="481825" cy="451700"/>
          </a:xfrm>
        </p:grpSpPr>
        <p:sp>
          <p:nvSpPr>
            <p:cNvPr id="9446" name="Google Shape;9446;p13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13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8" name="Google Shape;9448;p13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9" name="Google Shape;9449;p13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13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13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2" name="Google Shape;9452;p132"/>
          <p:cNvGrpSpPr/>
          <p:nvPr/>
        </p:nvGrpSpPr>
        <p:grpSpPr>
          <a:xfrm>
            <a:off x="7974679" y="2297783"/>
            <a:ext cx="339253" cy="318042"/>
            <a:chOff x="5049725" y="2635825"/>
            <a:chExt cx="481825" cy="451700"/>
          </a:xfrm>
        </p:grpSpPr>
        <p:sp>
          <p:nvSpPr>
            <p:cNvPr id="9453" name="Google Shape;9453;p13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4" name="Google Shape;9454;p13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5" name="Google Shape;9455;p13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6" name="Google Shape;9456;p132"/>
          <p:cNvGrpSpPr/>
          <p:nvPr/>
        </p:nvGrpSpPr>
        <p:grpSpPr>
          <a:xfrm>
            <a:off x="2375386" y="3952243"/>
            <a:ext cx="338566" cy="338373"/>
            <a:chOff x="5643000" y="2621375"/>
            <a:chExt cx="480850" cy="480575"/>
          </a:xfrm>
        </p:grpSpPr>
        <p:sp>
          <p:nvSpPr>
            <p:cNvPr id="9457" name="Google Shape;9457;p13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8" name="Google Shape;9458;p13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13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13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13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2" name="Google Shape;9462;p13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3" name="Google Shape;9463;p13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4" name="Google Shape;9464;p132"/>
          <p:cNvGrpSpPr/>
          <p:nvPr/>
        </p:nvGrpSpPr>
        <p:grpSpPr>
          <a:xfrm>
            <a:off x="4192782" y="3951803"/>
            <a:ext cx="339359" cy="339253"/>
            <a:chOff x="6235250" y="2620775"/>
            <a:chExt cx="481975" cy="481825"/>
          </a:xfrm>
        </p:grpSpPr>
        <p:sp>
          <p:nvSpPr>
            <p:cNvPr id="9465" name="Google Shape;9465;p13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13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7" name="Google Shape;9467;p13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8" name="Google Shape;9468;p13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13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0" name="Google Shape;9470;p13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1" name="Google Shape;9471;p132"/>
          <p:cNvGrpSpPr/>
          <p:nvPr/>
        </p:nvGrpSpPr>
        <p:grpSpPr>
          <a:xfrm>
            <a:off x="5472652" y="2711317"/>
            <a:ext cx="341101" cy="339253"/>
            <a:chOff x="1535000" y="3223325"/>
            <a:chExt cx="484450" cy="481825"/>
          </a:xfrm>
        </p:grpSpPr>
        <p:sp>
          <p:nvSpPr>
            <p:cNvPr id="9472" name="Google Shape;9472;p13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13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4" name="Google Shape;9474;p13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5" name="Google Shape;9475;p132"/>
          <p:cNvGrpSpPr/>
          <p:nvPr/>
        </p:nvGrpSpPr>
        <p:grpSpPr>
          <a:xfrm>
            <a:off x="5880219" y="2746618"/>
            <a:ext cx="339253" cy="268649"/>
            <a:chOff x="2085525" y="3263750"/>
            <a:chExt cx="481825" cy="381550"/>
          </a:xfrm>
        </p:grpSpPr>
        <p:sp>
          <p:nvSpPr>
            <p:cNvPr id="9476" name="Google Shape;9476;p13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7" name="Google Shape;9477;p13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8" name="Google Shape;9478;p13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9" name="Google Shape;9479;p132"/>
          <p:cNvGrpSpPr/>
          <p:nvPr/>
        </p:nvGrpSpPr>
        <p:grpSpPr>
          <a:xfrm>
            <a:off x="6711982" y="2711308"/>
            <a:ext cx="340204" cy="339271"/>
            <a:chOff x="3270450" y="3213625"/>
            <a:chExt cx="483175" cy="481850"/>
          </a:xfrm>
        </p:grpSpPr>
        <p:sp>
          <p:nvSpPr>
            <p:cNvPr id="9480" name="Google Shape;9480;p13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13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2" name="Google Shape;9482;p132"/>
          <p:cNvGrpSpPr/>
          <p:nvPr/>
        </p:nvGrpSpPr>
        <p:grpSpPr>
          <a:xfrm>
            <a:off x="7211250" y="2711317"/>
            <a:ext cx="168931" cy="339253"/>
            <a:chOff x="3984950" y="3213600"/>
            <a:chExt cx="239925" cy="481825"/>
          </a:xfrm>
        </p:grpSpPr>
        <p:sp>
          <p:nvSpPr>
            <p:cNvPr id="9483" name="Google Shape;9483;p13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4" name="Google Shape;9484;p13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85" name="Google Shape;9485;p13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13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87" name="Google Shape;9487;p132"/>
          <p:cNvGrpSpPr/>
          <p:nvPr/>
        </p:nvGrpSpPr>
        <p:grpSpPr>
          <a:xfrm>
            <a:off x="1874281" y="3981487"/>
            <a:ext cx="355218" cy="279880"/>
            <a:chOff x="5629975" y="3255775"/>
            <a:chExt cx="504500" cy="397500"/>
          </a:xfrm>
        </p:grpSpPr>
        <p:sp>
          <p:nvSpPr>
            <p:cNvPr id="9488" name="Google Shape;9488;p13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13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13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1" name="Google Shape;9491;p13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13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3" name="Google Shape;9493;p132"/>
          <p:cNvGrpSpPr/>
          <p:nvPr/>
        </p:nvGrpSpPr>
        <p:grpSpPr>
          <a:xfrm>
            <a:off x="3755839" y="3981593"/>
            <a:ext cx="340256" cy="279669"/>
            <a:chOff x="6234950" y="3255925"/>
            <a:chExt cx="483250" cy="397200"/>
          </a:xfrm>
        </p:grpSpPr>
        <p:sp>
          <p:nvSpPr>
            <p:cNvPr id="9494" name="Google Shape;9494;p13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5" name="Google Shape;9495;p13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13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13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8" name="Google Shape;9498;p13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13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0" name="Google Shape;9500;p132"/>
          <p:cNvGrpSpPr/>
          <p:nvPr/>
        </p:nvGrpSpPr>
        <p:grpSpPr>
          <a:xfrm>
            <a:off x="5051107" y="3125970"/>
            <a:ext cx="318042" cy="339253"/>
            <a:chOff x="914900" y="3806450"/>
            <a:chExt cx="451700" cy="481825"/>
          </a:xfrm>
        </p:grpSpPr>
        <p:sp>
          <p:nvSpPr>
            <p:cNvPr id="9501" name="Google Shape;9501;p13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2" name="Google Shape;9502;p13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3" name="Google Shape;9503;p13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13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5" name="Google Shape;9505;p13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6" name="Google Shape;9506;p132"/>
          <p:cNvGrpSpPr/>
          <p:nvPr/>
        </p:nvGrpSpPr>
        <p:grpSpPr>
          <a:xfrm>
            <a:off x="5470028" y="3125785"/>
            <a:ext cx="346347" cy="339623"/>
            <a:chOff x="1490050" y="3805975"/>
            <a:chExt cx="491900" cy="482350"/>
          </a:xfrm>
        </p:grpSpPr>
        <p:sp>
          <p:nvSpPr>
            <p:cNvPr id="9507" name="Google Shape;9507;p13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13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9" name="Google Shape;9509;p13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0" name="Google Shape;9510;p13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1" name="Google Shape;9511;p132"/>
          <p:cNvGrpSpPr/>
          <p:nvPr/>
        </p:nvGrpSpPr>
        <p:grpSpPr>
          <a:xfrm>
            <a:off x="5893896" y="3125970"/>
            <a:ext cx="311899" cy="339253"/>
            <a:chOff x="2104275" y="3806450"/>
            <a:chExt cx="442975" cy="481825"/>
          </a:xfrm>
        </p:grpSpPr>
        <p:sp>
          <p:nvSpPr>
            <p:cNvPr id="9512" name="Google Shape;9512;p13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3" name="Google Shape;9513;p13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4" name="Google Shape;9514;p132"/>
          <p:cNvGrpSpPr/>
          <p:nvPr/>
        </p:nvGrpSpPr>
        <p:grpSpPr>
          <a:xfrm>
            <a:off x="6317413" y="3125970"/>
            <a:ext cx="293416" cy="339253"/>
            <a:chOff x="2710875" y="3806450"/>
            <a:chExt cx="416725" cy="481825"/>
          </a:xfrm>
        </p:grpSpPr>
        <p:sp>
          <p:nvSpPr>
            <p:cNvPr id="9515" name="Google Shape;9515;p13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6" name="Google Shape;9516;p13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7" name="Google Shape;9517;p132"/>
          <p:cNvGrpSpPr/>
          <p:nvPr/>
        </p:nvGrpSpPr>
        <p:grpSpPr>
          <a:xfrm>
            <a:off x="6712457" y="3166412"/>
            <a:ext cx="339253" cy="258369"/>
            <a:chOff x="3271200" y="3863875"/>
            <a:chExt cx="481825" cy="366950"/>
          </a:xfrm>
        </p:grpSpPr>
        <p:sp>
          <p:nvSpPr>
            <p:cNvPr id="9518" name="Google Shape;9518;p13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13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0" name="Google Shape;9520;p132"/>
          <p:cNvGrpSpPr/>
          <p:nvPr/>
        </p:nvGrpSpPr>
        <p:grpSpPr>
          <a:xfrm>
            <a:off x="7147952" y="3126199"/>
            <a:ext cx="295528" cy="338795"/>
            <a:chOff x="3895050" y="3806775"/>
            <a:chExt cx="419725" cy="481175"/>
          </a:xfrm>
        </p:grpSpPr>
        <p:sp>
          <p:nvSpPr>
            <p:cNvPr id="9521" name="Google Shape;9521;p13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13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3" name="Google Shape;9523;p132"/>
          <p:cNvGrpSpPr/>
          <p:nvPr/>
        </p:nvGrpSpPr>
        <p:grpSpPr>
          <a:xfrm>
            <a:off x="7551234" y="3125979"/>
            <a:ext cx="336296" cy="339235"/>
            <a:chOff x="4464775" y="3806475"/>
            <a:chExt cx="477625" cy="481800"/>
          </a:xfrm>
        </p:grpSpPr>
        <p:sp>
          <p:nvSpPr>
            <p:cNvPr id="9524" name="Google Shape;9524;p13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5" name="Google Shape;9525;p13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6" name="Google Shape;9526;p13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7" name="Google Shape;9527;p13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13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13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0" name="Google Shape;9530;p132"/>
          <p:cNvGrpSpPr/>
          <p:nvPr/>
        </p:nvGrpSpPr>
        <p:grpSpPr>
          <a:xfrm>
            <a:off x="7974679" y="3125970"/>
            <a:ext cx="339253" cy="339253"/>
            <a:chOff x="5049725" y="3806450"/>
            <a:chExt cx="481825" cy="481825"/>
          </a:xfrm>
        </p:grpSpPr>
        <p:sp>
          <p:nvSpPr>
            <p:cNvPr id="9531" name="Google Shape;9531;p13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2" name="Google Shape;9532;p13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3" name="Google Shape;9533;p13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4" name="Google Shape;9534;p132"/>
          <p:cNvGrpSpPr/>
          <p:nvPr/>
        </p:nvGrpSpPr>
        <p:grpSpPr>
          <a:xfrm>
            <a:off x="1461983" y="3951798"/>
            <a:ext cx="339253" cy="339253"/>
            <a:chOff x="5651375" y="3806450"/>
            <a:chExt cx="481825" cy="481825"/>
          </a:xfrm>
        </p:grpSpPr>
        <p:sp>
          <p:nvSpPr>
            <p:cNvPr id="9535" name="Google Shape;9535;p13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6" name="Google Shape;9536;p13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13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8" name="Google Shape;9538;p13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9" name="Google Shape;9539;p132"/>
          <p:cNvGrpSpPr/>
          <p:nvPr/>
        </p:nvGrpSpPr>
        <p:grpSpPr>
          <a:xfrm>
            <a:off x="3360663" y="3953787"/>
            <a:ext cx="298503" cy="335275"/>
            <a:chOff x="6264300" y="3809300"/>
            <a:chExt cx="423950" cy="476175"/>
          </a:xfrm>
        </p:grpSpPr>
        <p:sp>
          <p:nvSpPr>
            <p:cNvPr id="9540" name="Google Shape;9540;p13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1" name="Google Shape;9541;p13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2" name="Google Shape;9542;p13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3" name="Google Shape;9543;p132"/>
          <p:cNvGrpSpPr/>
          <p:nvPr/>
        </p:nvGrpSpPr>
        <p:grpSpPr>
          <a:xfrm>
            <a:off x="5039841" y="3538881"/>
            <a:ext cx="340573" cy="339271"/>
            <a:chOff x="898875" y="4399275"/>
            <a:chExt cx="483700" cy="481850"/>
          </a:xfrm>
        </p:grpSpPr>
        <p:sp>
          <p:nvSpPr>
            <p:cNvPr id="9544" name="Google Shape;9544;p13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5" name="Google Shape;9545;p13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13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13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8" name="Google Shape;9548;p13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9" name="Google Shape;9549;p13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13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1" name="Google Shape;9551;p13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2" name="Google Shape;9552;p132"/>
          <p:cNvGrpSpPr/>
          <p:nvPr/>
        </p:nvGrpSpPr>
        <p:grpSpPr>
          <a:xfrm>
            <a:off x="5473575" y="3554133"/>
            <a:ext cx="339253" cy="308765"/>
            <a:chOff x="1492675" y="4420975"/>
            <a:chExt cx="481825" cy="438525"/>
          </a:xfrm>
        </p:grpSpPr>
        <p:sp>
          <p:nvSpPr>
            <p:cNvPr id="9553" name="Google Shape;9553;p13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4" name="Google Shape;9554;p13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5" name="Google Shape;9555;p13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6" name="Google Shape;9556;p13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7" name="Google Shape;9557;p13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8" name="Google Shape;9558;p132"/>
          <p:cNvGrpSpPr/>
          <p:nvPr/>
        </p:nvGrpSpPr>
        <p:grpSpPr>
          <a:xfrm>
            <a:off x="5878556" y="3539558"/>
            <a:ext cx="342580" cy="337915"/>
            <a:chOff x="2084100" y="4400250"/>
            <a:chExt cx="486550" cy="479925"/>
          </a:xfrm>
        </p:grpSpPr>
        <p:sp>
          <p:nvSpPr>
            <p:cNvPr id="9559" name="Google Shape;9559;p13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0" name="Google Shape;9560;p13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1" name="Google Shape;9561;p13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2" name="Google Shape;9562;p13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3" name="Google Shape;9563;p13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13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5" name="Google Shape;9565;p132"/>
          <p:cNvGrpSpPr/>
          <p:nvPr/>
        </p:nvGrpSpPr>
        <p:grpSpPr>
          <a:xfrm>
            <a:off x="6315036" y="3538907"/>
            <a:ext cx="298169" cy="339218"/>
            <a:chOff x="2707950" y="4399325"/>
            <a:chExt cx="423475" cy="481775"/>
          </a:xfrm>
        </p:grpSpPr>
        <p:sp>
          <p:nvSpPr>
            <p:cNvPr id="9566" name="Google Shape;9566;p13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13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8" name="Google Shape;9568;p13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9" name="Google Shape;9569;p13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13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1" name="Google Shape;9571;p13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2" name="Google Shape;9572;p13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13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4" name="Google Shape;9574;p13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5" name="Google Shape;9575;p13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13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13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8" name="Google Shape;9578;p132"/>
          <p:cNvGrpSpPr/>
          <p:nvPr/>
        </p:nvGrpSpPr>
        <p:grpSpPr>
          <a:xfrm>
            <a:off x="6744555" y="3538881"/>
            <a:ext cx="275057" cy="339271"/>
            <a:chOff x="3330525" y="4399275"/>
            <a:chExt cx="390650" cy="481850"/>
          </a:xfrm>
        </p:grpSpPr>
        <p:sp>
          <p:nvSpPr>
            <p:cNvPr id="9579" name="Google Shape;9579;p13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0" name="Google Shape;9580;p13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13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2" name="Google Shape;9582;p13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3" name="Google Shape;9583;p13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13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5" name="Google Shape;9585;p13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6" name="Google Shape;9586;p132"/>
          <p:cNvGrpSpPr/>
          <p:nvPr/>
        </p:nvGrpSpPr>
        <p:grpSpPr>
          <a:xfrm>
            <a:off x="7169084" y="3538890"/>
            <a:ext cx="253265" cy="339253"/>
            <a:chOff x="3938800" y="4399275"/>
            <a:chExt cx="359700" cy="481825"/>
          </a:xfrm>
        </p:grpSpPr>
        <p:sp>
          <p:nvSpPr>
            <p:cNvPr id="9587" name="Google Shape;9587;p13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8" name="Google Shape;9588;p13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13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13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13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2" name="Google Shape;9592;p132"/>
          <p:cNvGrpSpPr/>
          <p:nvPr/>
        </p:nvGrpSpPr>
        <p:grpSpPr>
          <a:xfrm>
            <a:off x="7639862" y="3538890"/>
            <a:ext cx="159039" cy="339253"/>
            <a:chOff x="4584850" y="4399275"/>
            <a:chExt cx="225875" cy="481825"/>
          </a:xfrm>
        </p:grpSpPr>
        <p:sp>
          <p:nvSpPr>
            <p:cNvPr id="9593" name="Google Shape;9593;p13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4" name="Google Shape;9594;p13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95" name="Google Shape;9595;p13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96" name="Google Shape;9596;p132"/>
          <p:cNvGrpSpPr/>
          <p:nvPr/>
        </p:nvGrpSpPr>
        <p:grpSpPr>
          <a:xfrm>
            <a:off x="1049680" y="3951795"/>
            <a:ext cx="339253" cy="339253"/>
            <a:chOff x="5642550" y="4399275"/>
            <a:chExt cx="481825" cy="481825"/>
          </a:xfrm>
        </p:grpSpPr>
        <p:sp>
          <p:nvSpPr>
            <p:cNvPr id="9597" name="Google Shape;9597;p13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13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9" name="Google Shape;9599;p132"/>
          <p:cNvGrpSpPr/>
          <p:nvPr/>
        </p:nvGrpSpPr>
        <p:grpSpPr>
          <a:xfrm>
            <a:off x="2859815" y="3963703"/>
            <a:ext cx="363316" cy="315437"/>
            <a:chOff x="6218300" y="4416175"/>
            <a:chExt cx="516000" cy="448000"/>
          </a:xfrm>
        </p:grpSpPr>
        <p:sp>
          <p:nvSpPr>
            <p:cNvPr id="9600" name="Google Shape;9600;p13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13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13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3" name="Google Shape;9603;p132"/>
          <p:cNvGrpSpPr/>
          <p:nvPr/>
        </p:nvGrpSpPr>
        <p:grpSpPr>
          <a:xfrm>
            <a:off x="5918879" y="3951792"/>
            <a:ext cx="339253" cy="339253"/>
            <a:chOff x="899850" y="4992125"/>
            <a:chExt cx="481825" cy="481825"/>
          </a:xfrm>
        </p:grpSpPr>
        <p:sp>
          <p:nvSpPr>
            <p:cNvPr id="9604" name="Google Shape;9604;p13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13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13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7" name="Google Shape;9607;p132"/>
          <p:cNvGrpSpPr/>
          <p:nvPr/>
        </p:nvGrpSpPr>
        <p:grpSpPr>
          <a:xfrm>
            <a:off x="5461708" y="3951792"/>
            <a:ext cx="339253" cy="339253"/>
            <a:chOff x="1492675" y="4992125"/>
            <a:chExt cx="481825" cy="481825"/>
          </a:xfrm>
        </p:grpSpPr>
        <p:sp>
          <p:nvSpPr>
            <p:cNvPr id="9608" name="Google Shape;9608;p13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13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132"/>
          <p:cNvGrpSpPr/>
          <p:nvPr/>
        </p:nvGrpSpPr>
        <p:grpSpPr>
          <a:xfrm>
            <a:off x="5004462" y="3951792"/>
            <a:ext cx="339253" cy="339253"/>
            <a:chOff x="2085525" y="4992125"/>
            <a:chExt cx="481825" cy="481825"/>
          </a:xfrm>
        </p:grpSpPr>
        <p:sp>
          <p:nvSpPr>
            <p:cNvPr id="9611" name="Google Shape;9611;p13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13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3" name="Google Shape;9613;p132"/>
          <p:cNvGrpSpPr/>
          <p:nvPr/>
        </p:nvGrpSpPr>
        <p:grpSpPr>
          <a:xfrm>
            <a:off x="6833221" y="3951792"/>
            <a:ext cx="339253" cy="339253"/>
            <a:chOff x="2678350" y="4992125"/>
            <a:chExt cx="481825" cy="481825"/>
          </a:xfrm>
        </p:grpSpPr>
        <p:sp>
          <p:nvSpPr>
            <p:cNvPr id="9614" name="Google Shape;9614;p13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5" name="Google Shape;9615;p13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13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7" name="Google Shape;9617;p132"/>
          <p:cNvGrpSpPr/>
          <p:nvPr/>
        </p:nvGrpSpPr>
        <p:grpSpPr>
          <a:xfrm>
            <a:off x="4628816" y="3951792"/>
            <a:ext cx="339253" cy="339253"/>
            <a:chOff x="3271200" y="4992125"/>
            <a:chExt cx="481825" cy="481825"/>
          </a:xfrm>
        </p:grpSpPr>
        <p:sp>
          <p:nvSpPr>
            <p:cNvPr id="9618" name="Google Shape;9618;p13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9" name="Google Shape;9619;p13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13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1" name="Google Shape;9621;p132"/>
          <p:cNvGrpSpPr/>
          <p:nvPr/>
        </p:nvGrpSpPr>
        <p:grpSpPr>
          <a:xfrm>
            <a:off x="7290263" y="3952822"/>
            <a:ext cx="339411" cy="337193"/>
            <a:chOff x="3863900" y="4993625"/>
            <a:chExt cx="482050" cy="478900"/>
          </a:xfrm>
        </p:grpSpPr>
        <p:sp>
          <p:nvSpPr>
            <p:cNvPr id="9622" name="Google Shape;9622;p13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13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13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13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6" name="Google Shape;9626;p132"/>
          <p:cNvGrpSpPr/>
          <p:nvPr/>
        </p:nvGrpSpPr>
        <p:grpSpPr>
          <a:xfrm>
            <a:off x="7747437" y="3952822"/>
            <a:ext cx="339411" cy="337193"/>
            <a:chOff x="4456725" y="4993625"/>
            <a:chExt cx="482050" cy="478900"/>
          </a:xfrm>
        </p:grpSpPr>
        <p:sp>
          <p:nvSpPr>
            <p:cNvPr id="9627" name="Google Shape;9627;p13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13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9" name="Google Shape;9629;p13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0" name="Google Shape;9630;p13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1" name="Google Shape;9631;p132"/>
          <p:cNvGrpSpPr/>
          <p:nvPr/>
        </p:nvGrpSpPr>
        <p:grpSpPr>
          <a:xfrm>
            <a:off x="6376030" y="3952813"/>
            <a:ext cx="339411" cy="337211"/>
            <a:chOff x="5049575" y="4993600"/>
            <a:chExt cx="482050" cy="478925"/>
          </a:xfrm>
        </p:grpSpPr>
        <p:sp>
          <p:nvSpPr>
            <p:cNvPr id="9632" name="Google Shape;9632;p13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3" name="Google Shape;9633;p13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4" name="Google Shape;9634;p13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13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6" name="Google Shape;9636;p13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9637" name="Google Shape;9637;p13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41"/>
        <p:cNvGrpSpPr/>
        <p:nvPr/>
      </p:nvGrpSpPr>
      <p:grpSpPr>
        <a:xfrm>
          <a:off x="0" y="0"/>
          <a:ext cx="0" cy="0"/>
          <a:chOff x="0" y="0"/>
          <a:chExt cx="0" cy="0"/>
        </a:xfrm>
      </p:grpSpPr>
      <p:grpSp>
        <p:nvGrpSpPr>
          <p:cNvPr id="9642" name="Google Shape;9642;p133"/>
          <p:cNvGrpSpPr/>
          <p:nvPr/>
        </p:nvGrpSpPr>
        <p:grpSpPr>
          <a:xfrm>
            <a:off x="876361" y="1308054"/>
            <a:ext cx="322099" cy="370529"/>
            <a:chOff x="-42971725" y="3217825"/>
            <a:chExt cx="275675" cy="317125"/>
          </a:xfrm>
        </p:grpSpPr>
        <p:sp>
          <p:nvSpPr>
            <p:cNvPr id="9643" name="Google Shape;9643;p13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3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13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133"/>
          <p:cNvGrpSpPr/>
          <p:nvPr/>
        </p:nvGrpSpPr>
        <p:grpSpPr>
          <a:xfrm>
            <a:off x="848276" y="1776710"/>
            <a:ext cx="378270" cy="337551"/>
            <a:chOff x="-42996150" y="3612600"/>
            <a:chExt cx="323750" cy="288900"/>
          </a:xfrm>
        </p:grpSpPr>
        <p:sp>
          <p:nvSpPr>
            <p:cNvPr id="9647" name="Google Shape;9647;p13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3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13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133"/>
          <p:cNvGrpSpPr/>
          <p:nvPr/>
        </p:nvGrpSpPr>
        <p:grpSpPr>
          <a:xfrm>
            <a:off x="851036" y="2186080"/>
            <a:ext cx="372749" cy="370909"/>
            <a:chOff x="-42994575" y="3950300"/>
            <a:chExt cx="319025" cy="317450"/>
          </a:xfrm>
        </p:grpSpPr>
        <p:sp>
          <p:nvSpPr>
            <p:cNvPr id="9651" name="Google Shape;9651;p13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13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13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133"/>
          <p:cNvGrpSpPr/>
          <p:nvPr/>
        </p:nvGrpSpPr>
        <p:grpSpPr>
          <a:xfrm>
            <a:off x="3004431" y="1332912"/>
            <a:ext cx="371785" cy="370879"/>
            <a:chOff x="-41111350" y="3239100"/>
            <a:chExt cx="318200" cy="317425"/>
          </a:xfrm>
        </p:grpSpPr>
        <p:sp>
          <p:nvSpPr>
            <p:cNvPr id="9655" name="Google Shape;9655;p13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3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3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3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133"/>
          <p:cNvGrpSpPr/>
          <p:nvPr/>
        </p:nvGrpSpPr>
        <p:grpSpPr>
          <a:xfrm>
            <a:off x="3000751" y="1768444"/>
            <a:ext cx="379146" cy="370967"/>
            <a:chOff x="-41117650" y="3605525"/>
            <a:chExt cx="324500" cy="317500"/>
          </a:xfrm>
        </p:grpSpPr>
        <p:sp>
          <p:nvSpPr>
            <p:cNvPr id="9660" name="Google Shape;9660;p13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13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13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3" name="Google Shape;9663;p133"/>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4" name="Google Shape;9664;p133"/>
          <p:cNvGrpSpPr/>
          <p:nvPr/>
        </p:nvGrpSpPr>
        <p:grpSpPr>
          <a:xfrm>
            <a:off x="1827005" y="2659967"/>
            <a:ext cx="216271" cy="371814"/>
            <a:chOff x="-39205300" y="3220175"/>
            <a:chExt cx="185100" cy="318225"/>
          </a:xfrm>
        </p:grpSpPr>
        <p:sp>
          <p:nvSpPr>
            <p:cNvPr id="9665" name="Google Shape;9665;p13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13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133"/>
          <p:cNvGrpSpPr/>
          <p:nvPr/>
        </p:nvGrpSpPr>
        <p:grpSpPr>
          <a:xfrm>
            <a:off x="1792533" y="3120038"/>
            <a:ext cx="300016" cy="369273"/>
            <a:chOff x="-39248625" y="3588600"/>
            <a:chExt cx="256775" cy="316050"/>
          </a:xfrm>
        </p:grpSpPr>
        <p:sp>
          <p:nvSpPr>
            <p:cNvPr id="9668" name="Google Shape;9668;p13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13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0" name="Google Shape;9670;p133"/>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33"/>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2" name="Google Shape;9672;p133"/>
          <p:cNvGrpSpPr/>
          <p:nvPr/>
        </p:nvGrpSpPr>
        <p:grpSpPr>
          <a:xfrm>
            <a:off x="1243246" y="1308054"/>
            <a:ext cx="429504" cy="370879"/>
            <a:chOff x="-42651700" y="3217825"/>
            <a:chExt cx="367600" cy="317425"/>
          </a:xfrm>
        </p:grpSpPr>
        <p:sp>
          <p:nvSpPr>
            <p:cNvPr id="9673" name="Google Shape;9673;p13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13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13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13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133"/>
          <p:cNvGrpSpPr/>
          <p:nvPr/>
        </p:nvGrpSpPr>
        <p:grpSpPr>
          <a:xfrm>
            <a:off x="1278678" y="1747704"/>
            <a:ext cx="358640" cy="363226"/>
            <a:chOff x="-42617300" y="3587775"/>
            <a:chExt cx="306950" cy="310875"/>
          </a:xfrm>
        </p:grpSpPr>
        <p:sp>
          <p:nvSpPr>
            <p:cNvPr id="9678" name="Google Shape;9678;p13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13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0" name="Google Shape;9680;p133"/>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1" name="Google Shape;9681;p133"/>
          <p:cNvGrpSpPr/>
          <p:nvPr/>
        </p:nvGrpSpPr>
        <p:grpSpPr>
          <a:xfrm>
            <a:off x="3450506" y="1332445"/>
            <a:ext cx="376926" cy="370324"/>
            <a:chOff x="-40748275" y="3238700"/>
            <a:chExt cx="322600" cy="316950"/>
          </a:xfrm>
        </p:grpSpPr>
        <p:sp>
          <p:nvSpPr>
            <p:cNvPr id="9682" name="Google Shape;9682;p13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13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3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13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13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3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133"/>
          <p:cNvGrpSpPr/>
          <p:nvPr/>
        </p:nvGrpSpPr>
        <p:grpSpPr>
          <a:xfrm>
            <a:off x="3453062" y="1800429"/>
            <a:ext cx="371814" cy="338690"/>
            <a:chOff x="-40745125" y="3632900"/>
            <a:chExt cx="318225" cy="289875"/>
          </a:xfrm>
        </p:grpSpPr>
        <p:sp>
          <p:nvSpPr>
            <p:cNvPr id="9689" name="Google Shape;9689;p13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3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3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3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3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13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13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133"/>
          <p:cNvGrpSpPr/>
          <p:nvPr/>
        </p:nvGrpSpPr>
        <p:grpSpPr>
          <a:xfrm>
            <a:off x="3457209" y="2211639"/>
            <a:ext cx="363518" cy="370178"/>
            <a:chOff x="-40742750" y="3972175"/>
            <a:chExt cx="311125" cy="316825"/>
          </a:xfrm>
        </p:grpSpPr>
        <p:sp>
          <p:nvSpPr>
            <p:cNvPr id="9697" name="Google Shape;9697;p13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3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133"/>
          <p:cNvGrpSpPr/>
          <p:nvPr/>
        </p:nvGrpSpPr>
        <p:grpSpPr>
          <a:xfrm>
            <a:off x="2239871" y="2661807"/>
            <a:ext cx="266892" cy="369974"/>
            <a:chOff x="-38860325" y="3221750"/>
            <a:chExt cx="228425" cy="316650"/>
          </a:xfrm>
        </p:grpSpPr>
        <p:sp>
          <p:nvSpPr>
            <p:cNvPr id="9700" name="Google Shape;9700;p13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13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13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13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133"/>
          <p:cNvGrpSpPr/>
          <p:nvPr/>
        </p:nvGrpSpPr>
        <p:grpSpPr>
          <a:xfrm>
            <a:off x="2190678" y="3123864"/>
            <a:ext cx="380081" cy="367111"/>
            <a:chOff x="-38905225" y="3591875"/>
            <a:chExt cx="325300" cy="314200"/>
          </a:xfrm>
        </p:grpSpPr>
        <p:sp>
          <p:nvSpPr>
            <p:cNvPr id="9705" name="Google Shape;9705;p13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13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13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8" name="Google Shape;9708;p133"/>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9" name="Google Shape;9709;p133"/>
          <p:cNvGrpSpPr/>
          <p:nvPr/>
        </p:nvGrpSpPr>
        <p:grpSpPr>
          <a:xfrm>
            <a:off x="3997427" y="3108944"/>
            <a:ext cx="290815" cy="369740"/>
            <a:chOff x="-37370925" y="3579105"/>
            <a:chExt cx="248900" cy="316450"/>
          </a:xfrm>
        </p:grpSpPr>
        <p:sp>
          <p:nvSpPr>
            <p:cNvPr id="9710" name="Google Shape;9710;p13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3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2" name="Google Shape;9712;p133"/>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133"/>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4" name="Google Shape;9714;p133"/>
          <p:cNvGrpSpPr/>
          <p:nvPr/>
        </p:nvGrpSpPr>
        <p:grpSpPr>
          <a:xfrm>
            <a:off x="1690803" y="2187015"/>
            <a:ext cx="371814" cy="369974"/>
            <a:chOff x="-42259725" y="3951100"/>
            <a:chExt cx="318225" cy="316650"/>
          </a:xfrm>
        </p:grpSpPr>
        <p:sp>
          <p:nvSpPr>
            <p:cNvPr id="9715" name="Google Shape;9715;p13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3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133"/>
          <p:cNvGrpSpPr/>
          <p:nvPr/>
        </p:nvGrpSpPr>
        <p:grpSpPr>
          <a:xfrm>
            <a:off x="3889164" y="1366036"/>
            <a:ext cx="370879" cy="337755"/>
            <a:chOff x="-40378075" y="3267450"/>
            <a:chExt cx="317425" cy="289075"/>
          </a:xfrm>
        </p:grpSpPr>
        <p:sp>
          <p:nvSpPr>
            <p:cNvPr id="9718" name="Google Shape;9718;p13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13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3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3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133"/>
          <p:cNvGrpSpPr/>
          <p:nvPr/>
        </p:nvGrpSpPr>
        <p:grpSpPr>
          <a:xfrm>
            <a:off x="3892830" y="1767304"/>
            <a:ext cx="363548" cy="369974"/>
            <a:chOff x="-40372575" y="3604550"/>
            <a:chExt cx="311150" cy="316650"/>
          </a:xfrm>
        </p:grpSpPr>
        <p:sp>
          <p:nvSpPr>
            <p:cNvPr id="9723" name="Google Shape;9723;p13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13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3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6" name="Google Shape;9726;p133"/>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7" name="Google Shape;9727;p133"/>
          <p:cNvGrpSpPr/>
          <p:nvPr/>
        </p:nvGrpSpPr>
        <p:grpSpPr>
          <a:xfrm>
            <a:off x="2616780" y="2659967"/>
            <a:ext cx="399038" cy="372165"/>
            <a:chOff x="-38542250" y="3220175"/>
            <a:chExt cx="341525" cy="318525"/>
          </a:xfrm>
        </p:grpSpPr>
        <p:sp>
          <p:nvSpPr>
            <p:cNvPr id="9728" name="Google Shape;9728;p13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13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13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133"/>
          <p:cNvGrpSpPr/>
          <p:nvPr/>
        </p:nvGrpSpPr>
        <p:grpSpPr>
          <a:xfrm>
            <a:off x="2638712" y="3119337"/>
            <a:ext cx="369974" cy="369068"/>
            <a:chOff x="-38537400" y="3588000"/>
            <a:chExt cx="316650" cy="315875"/>
          </a:xfrm>
        </p:grpSpPr>
        <p:sp>
          <p:nvSpPr>
            <p:cNvPr id="9732" name="Google Shape;9732;p13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3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13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13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133"/>
          <p:cNvGrpSpPr/>
          <p:nvPr/>
        </p:nvGrpSpPr>
        <p:grpSpPr>
          <a:xfrm>
            <a:off x="2637792" y="3576866"/>
            <a:ext cx="371814" cy="369974"/>
            <a:chOff x="-38538975" y="3954250"/>
            <a:chExt cx="318225" cy="316650"/>
          </a:xfrm>
        </p:grpSpPr>
        <p:sp>
          <p:nvSpPr>
            <p:cNvPr id="9737" name="Google Shape;9737;p13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3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133"/>
          <p:cNvGrpSpPr/>
          <p:nvPr/>
        </p:nvGrpSpPr>
        <p:grpSpPr>
          <a:xfrm>
            <a:off x="3955104" y="3571793"/>
            <a:ext cx="375465" cy="371814"/>
            <a:chOff x="-37385100" y="3949908"/>
            <a:chExt cx="321350" cy="318225"/>
          </a:xfrm>
        </p:grpSpPr>
        <p:sp>
          <p:nvSpPr>
            <p:cNvPr id="9740" name="Google Shape;9740;p13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3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133"/>
          <p:cNvGrpSpPr/>
          <p:nvPr/>
        </p:nvGrpSpPr>
        <p:grpSpPr>
          <a:xfrm>
            <a:off x="2130763" y="1307353"/>
            <a:ext cx="370909" cy="370675"/>
            <a:chOff x="-41895050" y="3217225"/>
            <a:chExt cx="317450" cy="317250"/>
          </a:xfrm>
        </p:grpSpPr>
        <p:sp>
          <p:nvSpPr>
            <p:cNvPr id="9743" name="Google Shape;9743;p13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3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13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13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3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133"/>
          <p:cNvGrpSpPr/>
          <p:nvPr/>
        </p:nvGrpSpPr>
        <p:grpSpPr>
          <a:xfrm>
            <a:off x="2130310" y="1744287"/>
            <a:ext cx="371814" cy="369974"/>
            <a:chOff x="-41893475" y="3584850"/>
            <a:chExt cx="318225" cy="316650"/>
          </a:xfrm>
        </p:grpSpPr>
        <p:sp>
          <p:nvSpPr>
            <p:cNvPr id="9749" name="Google Shape;9749;p13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3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13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13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133"/>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133"/>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5" name="Google Shape;9755;p133"/>
          <p:cNvGrpSpPr/>
          <p:nvPr/>
        </p:nvGrpSpPr>
        <p:grpSpPr>
          <a:xfrm>
            <a:off x="900338" y="3139579"/>
            <a:ext cx="337522" cy="370909"/>
            <a:chOff x="-39998250" y="3605325"/>
            <a:chExt cx="288875" cy="317450"/>
          </a:xfrm>
        </p:grpSpPr>
        <p:sp>
          <p:nvSpPr>
            <p:cNvPr id="9756" name="Google Shape;9756;p13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3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133"/>
          <p:cNvGrpSpPr/>
          <p:nvPr/>
        </p:nvGrpSpPr>
        <p:grpSpPr>
          <a:xfrm>
            <a:off x="884112" y="3598043"/>
            <a:ext cx="369974" cy="369945"/>
            <a:chOff x="-40011050" y="3972375"/>
            <a:chExt cx="316650" cy="316625"/>
          </a:xfrm>
        </p:grpSpPr>
        <p:sp>
          <p:nvSpPr>
            <p:cNvPr id="9759" name="Google Shape;9759;p13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13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133"/>
          <p:cNvGrpSpPr/>
          <p:nvPr/>
        </p:nvGrpSpPr>
        <p:grpSpPr>
          <a:xfrm>
            <a:off x="3116043" y="2662742"/>
            <a:ext cx="266921" cy="369039"/>
            <a:chOff x="-38129425" y="3222550"/>
            <a:chExt cx="228450" cy="315850"/>
          </a:xfrm>
        </p:grpSpPr>
        <p:sp>
          <p:nvSpPr>
            <p:cNvPr id="9762" name="Google Shape;9762;p13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13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133"/>
          <p:cNvGrpSpPr/>
          <p:nvPr/>
        </p:nvGrpSpPr>
        <p:grpSpPr>
          <a:xfrm>
            <a:off x="3071012" y="3119337"/>
            <a:ext cx="371785" cy="369974"/>
            <a:chOff x="-38172725" y="3588000"/>
            <a:chExt cx="318200" cy="316650"/>
          </a:xfrm>
        </p:grpSpPr>
        <p:sp>
          <p:nvSpPr>
            <p:cNvPr id="9765" name="Google Shape;9765;p13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13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13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3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13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13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13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13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133"/>
          <p:cNvGrpSpPr/>
          <p:nvPr/>
        </p:nvGrpSpPr>
        <p:grpSpPr>
          <a:xfrm>
            <a:off x="3146914" y="3577772"/>
            <a:ext cx="219981" cy="369974"/>
            <a:chOff x="-38109725" y="3955025"/>
            <a:chExt cx="188275" cy="316650"/>
          </a:xfrm>
        </p:grpSpPr>
        <p:sp>
          <p:nvSpPr>
            <p:cNvPr id="9774" name="Google Shape;9774;p13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13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6" name="Google Shape;9776;p133"/>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7" name="Google Shape;9777;p133"/>
          <p:cNvGrpSpPr/>
          <p:nvPr/>
        </p:nvGrpSpPr>
        <p:grpSpPr>
          <a:xfrm>
            <a:off x="2562313" y="1309193"/>
            <a:ext cx="373654" cy="369068"/>
            <a:chOff x="-41530375" y="3218800"/>
            <a:chExt cx="319800" cy="315875"/>
          </a:xfrm>
        </p:grpSpPr>
        <p:sp>
          <p:nvSpPr>
            <p:cNvPr id="9778" name="Google Shape;9778;p13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13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133"/>
          <p:cNvGrpSpPr/>
          <p:nvPr/>
        </p:nvGrpSpPr>
        <p:grpSpPr>
          <a:xfrm>
            <a:off x="2564607" y="1824351"/>
            <a:ext cx="369068" cy="289004"/>
            <a:chOff x="-41526450" y="3653375"/>
            <a:chExt cx="315875" cy="247350"/>
          </a:xfrm>
        </p:grpSpPr>
        <p:sp>
          <p:nvSpPr>
            <p:cNvPr id="9781" name="Google Shape;9781;p13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13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133"/>
          <p:cNvGrpSpPr/>
          <p:nvPr/>
        </p:nvGrpSpPr>
        <p:grpSpPr>
          <a:xfrm>
            <a:off x="2565994" y="2187015"/>
            <a:ext cx="366293" cy="369974"/>
            <a:chOff x="-41526450" y="3951100"/>
            <a:chExt cx="313500" cy="316650"/>
          </a:xfrm>
        </p:grpSpPr>
        <p:sp>
          <p:nvSpPr>
            <p:cNvPr id="9784" name="Google Shape;9784;p13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13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13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133"/>
          <p:cNvGrpSpPr/>
          <p:nvPr/>
        </p:nvGrpSpPr>
        <p:grpSpPr>
          <a:xfrm>
            <a:off x="1331249" y="2681144"/>
            <a:ext cx="339595" cy="371814"/>
            <a:chOff x="-39625900" y="3238300"/>
            <a:chExt cx="290650" cy="318225"/>
          </a:xfrm>
        </p:grpSpPr>
        <p:sp>
          <p:nvSpPr>
            <p:cNvPr id="9788" name="Google Shape;9788;p13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13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0" name="Google Shape;9790;p133"/>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1" name="Google Shape;9791;p133"/>
          <p:cNvGrpSpPr/>
          <p:nvPr/>
        </p:nvGrpSpPr>
        <p:grpSpPr>
          <a:xfrm>
            <a:off x="1325300" y="3597605"/>
            <a:ext cx="366293" cy="370441"/>
            <a:chOff x="-39647175" y="3972000"/>
            <a:chExt cx="313500" cy="317050"/>
          </a:xfrm>
        </p:grpSpPr>
        <p:sp>
          <p:nvSpPr>
            <p:cNvPr id="9792" name="Google Shape;9792;p13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13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13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133"/>
          <p:cNvGrpSpPr/>
          <p:nvPr/>
        </p:nvGrpSpPr>
        <p:grpSpPr>
          <a:xfrm>
            <a:off x="3494427" y="2661603"/>
            <a:ext cx="375495" cy="370879"/>
            <a:chOff x="-37808850" y="3221575"/>
            <a:chExt cx="321375" cy="317425"/>
          </a:xfrm>
        </p:grpSpPr>
        <p:sp>
          <p:nvSpPr>
            <p:cNvPr id="9796" name="Google Shape;9796;p13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13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133"/>
          <p:cNvGrpSpPr/>
          <p:nvPr/>
        </p:nvGrpSpPr>
        <p:grpSpPr>
          <a:xfrm>
            <a:off x="3503201" y="3183634"/>
            <a:ext cx="372749" cy="241158"/>
            <a:chOff x="-37806500" y="3643030"/>
            <a:chExt cx="319025" cy="206400"/>
          </a:xfrm>
        </p:grpSpPr>
        <p:sp>
          <p:nvSpPr>
            <p:cNvPr id="9799" name="Google Shape;9799;p13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3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133"/>
          <p:cNvGrpSpPr/>
          <p:nvPr/>
        </p:nvGrpSpPr>
        <p:grpSpPr>
          <a:xfrm>
            <a:off x="3505508" y="3575931"/>
            <a:ext cx="368134" cy="371814"/>
            <a:chOff x="-37804925" y="3953450"/>
            <a:chExt cx="315075" cy="318225"/>
          </a:xfrm>
        </p:grpSpPr>
        <p:sp>
          <p:nvSpPr>
            <p:cNvPr id="9802" name="Google Shape;9802;p13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3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3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5" name="Google Shape;9805;p133"/>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6" name="Google Shape;9806;p133"/>
          <p:cNvGrpSpPr/>
          <p:nvPr/>
        </p:nvGrpSpPr>
        <p:grpSpPr>
          <a:xfrm>
            <a:off x="4860977" y="1328538"/>
            <a:ext cx="355663" cy="308725"/>
            <a:chOff x="-28462125" y="3199700"/>
            <a:chExt cx="298550" cy="259150"/>
          </a:xfrm>
        </p:grpSpPr>
        <p:sp>
          <p:nvSpPr>
            <p:cNvPr id="9807" name="Google Shape;9807;p13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13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3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133"/>
          <p:cNvGrpSpPr/>
          <p:nvPr/>
        </p:nvGrpSpPr>
        <p:grpSpPr>
          <a:xfrm>
            <a:off x="4861930" y="1763228"/>
            <a:ext cx="353757" cy="352833"/>
            <a:chOff x="-28461325" y="3545475"/>
            <a:chExt cx="296950" cy="296175"/>
          </a:xfrm>
        </p:grpSpPr>
        <p:sp>
          <p:nvSpPr>
            <p:cNvPr id="9811" name="Google Shape;9811;p13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3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3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3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13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13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133"/>
          <p:cNvGrpSpPr/>
          <p:nvPr/>
        </p:nvGrpSpPr>
        <p:grpSpPr>
          <a:xfrm>
            <a:off x="4858162" y="2213272"/>
            <a:ext cx="361292" cy="352803"/>
            <a:chOff x="-28463700" y="3914875"/>
            <a:chExt cx="303275" cy="296150"/>
          </a:xfrm>
        </p:grpSpPr>
        <p:sp>
          <p:nvSpPr>
            <p:cNvPr id="9818" name="Google Shape;9818;p13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13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133"/>
          <p:cNvGrpSpPr/>
          <p:nvPr/>
        </p:nvGrpSpPr>
        <p:grpSpPr>
          <a:xfrm>
            <a:off x="7092947" y="1369355"/>
            <a:ext cx="351880" cy="227092"/>
            <a:chOff x="-26573400" y="3224125"/>
            <a:chExt cx="295375" cy="190625"/>
          </a:xfrm>
        </p:grpSpPr>
        <p:sp>
          <p:nvSpPr>
            <p:cNvPr id="9821" name="Google Shape;9821;p13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13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133"/>
          <p:cNvGrpSpPr/>
          <p:nvPr/>
        </p:nvGrpSpPr>
        <p:grpSpPr>
          <a:xfrm>
            <a:off x="7092947" y="1763690"/>
            <a:ext cx="351880" cy="351910"/>
            <a:chOff x="-26573400" y="3546250"/>
            <a:chExt cx="295375" cy="295400"/>
          </a:xfrm>
        </p:grpSpPr>
        <p:sp>
          <p:nvSpPr>
            <p:cNvPr id="9824" name="Google Shape;9824;p13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3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13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13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13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133"/>
          <p:cNvGrpSpPr/>
          <p:nvPr/>
        </p:nvGrpSpPr>
        <p:grpSpPr>
          <a:xfrm>
            <a:off x="7081228" y="2213599"/>
            <a:ext cx="375319" cy="352148"/>
            <a:chOff x="-26583625" y="3917025"/>
            <a:chExt cx="315050" cy="295600"/>
          </a:xfrm>
        </p:grpSpPr>
        <p:sp>
          <p:nvSpPr>
            <p:cNvPr id="9830" name="Google Shape;9830;p13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13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13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3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4" name="Google Shape;9834;p133"/>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5" name="Google Shape;9835;p133"/>
          <p:cNvGrpSpPr/>
          <p:nvPr/>
        </p:nvGrpSpPr>
        <p:grpSpPr>
          <a:xfrm>
            <a:off x="5779742" y="3172629"/>
            <a:ext cx="289039" cy="352833"/>
            <a:chOff x="-24694925" y="3518700"/>
            <a:chExt cx="242625" cy="296175"/>
          </a:xfrm>
        </p:grpSpPr>
        <p:sp>
          <p:nvSpPr>
            <p:cNvPr id="9836" name="Google Shape;9836;p13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3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3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3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133"/>
          <p:cNvGrpSpPr/>
          <p:nvPr/>
        </p:nvGrpSpPr>
        <p:grpSpPr>
          <a:xfrm>
            <a:off x="5779280" y="3622657"/>
            <a:ext cx="289962" cy="352833"/>
            <a:chOff x="-24709100" y="3888875"/>
            <a:chExt cx="243400" cy="296175"/>
          </a:xfrm>
        </p:grpSpPr>
        <p:sp>
          <p:nvSpPr>
            <p:cNvPr id="9841" name="Google Shape;9841;p13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3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3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133"/>
          <p:cNvGrpSpPr/>
          <p:nvPr/>
        </p:nvGrpSpPr>
        <p:grpSpPr>
          <a:xfrm>
            <a:off x="7979280" y="2695320"/>
            <a:ext cx="356556" cy="349557"/>
            <a:chOff x="-22863675" y="3131775"/>
            <a:chExt cx="299300" cy="293425"/>
          </a:xfrm>
        </p:grpSpPr>
        <p:sp>
          <p:nvSpPr>
            <p:cNvPr id="9845" name="Google Shape;9845;p13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3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3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133"/>
          <p:cNvGrpSpPr/>
          <p:nvPr/>
        </p:nvGrpSpPr>
        <p:grpSpPr>
          <a:xfrm>
            <a:off x="5322144" y="1306499"/>
            <a:ext cx="310602" cy="352803"/>
            <a:chOff x="-28069875" y="3175300"/>
            <a:chExt cx="260725" cy="296150"/>
          </a:xfrm>
        </p:grpSpPr>
        <p:sp>
          <p:nvSpPr>
            <p:cNvPr id="9849" name="Google Shape;9849;p13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3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3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3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3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3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13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13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13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8" name="Google Shape;9858;p133"/>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9" name="Google Shape;9859;p133"/>
          <p:cNvGrpSpPr/>
          <p:nvPr/>
        </p:nvGrpSpPr>
        <p:grpSpPr>
          <a:xfrm>
            <a:off x="5363423" y="2213733"/>
            <a:ext cx="228045" cy="351880"/>
            <a:chOff x="-28032075" y="3916450"/>
            <a:chExt cx="191425" cy="295375"/>
          </a:xfrm>
        </p:grpSpPr>
        <p:sp>
          <p:nvSpPr>
            <p:cNvPr id="9860" name="Google Shape;9860;p13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3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3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133"/>
          <p:cNvGrpSpPr/>
          <p:nvPr/>
        </p:nvGrpSpPr>
        <p:grpSpPr>
          <a:xfrm>
            <a:off x="7528769" y="1306484"/>
            <a:ext cx="352833" cy="352833"/>
            <a:chOff x="-26201650" y="3176075"/>
            <a:chExt cx="296175" cy="296175"/>
          </a:xfrm>
        </p:grpSpPr>
        <p:sp>
          <p:nvSpPr>
            <p:cNvPr id="9864" name="Google Shape;9864;p13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13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133"/>
          <p:cNvGrpSpPr/>
          <p:nvPr/>
        </p:nvGrpSpPr>
        <p:grpSpPr>
          <a:xfrm>
            <a:off x="7528293" y="1763705"/>
            <a:ext cx="353786" cy="351880"/>
            <a:chOff x="-26204800" y="3547050"/>
            <a:chExt cx="296975" cy="295375"/>
          </a:xfrm>
        </p:grpSpPr>
        <p:sp>
          <p:nvSpPr>
            <p:cNvPr id="9867" name="Google Shape;9867;p13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3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9" name="Google Shape;9869;p133"/>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0" name="Google Shape;9870;p133"/>
          <p:cNvGrpSpPr/>
          <p:nvPr/>
        </p:nvGrpSpPr>
        <p:grpSpPr>
          <a:xfrm>
            <a:off x="6199548" y="2693683"/>
            <a:ext cx="345328" cy="352833"/>
            <a:chOff x="-24353875" y="3147725"/>
            <a:chExt cx="289875" cy="296175"/>
          </a:xfrm>
        </p:grpSpPr>
        <p:sp>
          <p:nvSpPr>
            <p:cNvPr id="9871" name="Google Shape;9871;p13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3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133"/>
          <p:cNvGrpSpPr/>
          <p:nvPr/>
        </p:nvGrpSpPr>
        <p:grpSpPr>
          <a:xfrm>
            <a:off x="6207530" y="3173090"/>
            <a:ext cx="329365" cy="351910"/>
            <a:chOff x="-24344425" y="3519475"/>
            <a:chExt cx="276475" cy="295400"/>
          </a:xfrm>
        </p:grpSpPr>
        <p:sp>
          <p:nvSpPr>
            <p:cNvPr id="9874" name="Google Shape;9874;p13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3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133"/>
          <p:cNvGrpSpPr/>
          <p:nvPr/>
        </p:nvGrpSpPr>
        <p:grpSpPr>
          <a:xfrm>
            <a:off x="6197210" y="3625010"/>
            <a:ext cx="350004" cy="348128"/>
            <a:chOff x="-24353075" y="3891250"/>
            <a:chExt cx="293800" cy="292225"/>
          </a:xfrm>
        </p:grpSpPr>
        <p:sp>
          <p:nvSpPr>
            <p:cNvPr id="9877" name="Google Shape;9877;p13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3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133"/>
          <p:cNvGrpSpPr/>
          <p:nvPr/>
        </p:nvGrpSpPr>
        <p:grpSpPr>
          <a:xfrm>
            <a:off x="7980681" y="3173313"/>
            <a:ext cx="353757" cy="351463"/>
            <a:chOff x="-22845575" y="3504075"/>
            <a:chExt cx="296950" cy="295025"/>
          </a:xfrm>
        </p:grpSpPr>
        <p:sp>
          <p:nvSpPr>
            <p:cNvPr id="9880" name="Google Shape;9880;p13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3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133"/>
          <p:cNvGrpSpPr/>
          <p:nvPr/>
        </p:nvGrpSpPr>
        <p:grpSpPr>
          <a:xfrm>
            <a:off x="5773862" y="1306961"/>
            <a:ext cx="299344" cy="351880"/>
            <a:chOff x="-27691025" y="3175300"/>
            <a:chExt cx="251275" cy="295375"/>
          </a:xfrm>
        </p:grpSpPr>
        <p:sp>
          <p:nvSpPr>
            <p:cNvPr id="9883" name="Google Shape;9883;p13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3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3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3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133"/>
          <p:cNvGrpSpPr/>
          <p:nvPr/>
        </p:nvGrpSpPr>
        <p:grpSpPr>
          <a:xfrm>
            <a:off x="5746179" y="1825637"/>
            <a:ext cx="354710" cy="228015"/>
            <a:chOff x="-27721750" y="3598250"/>
            <a:chExt cx="297750" cy="191400"/>
          </a:xfrm>
        </p:grpSpPr>
        <p:sp>
          <p:nvSpPr>
            <p:cNvPr id="9888" name="Google Shape;9888;p13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3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133"/>
          <p:cNvGrpSpPr/>
          <p:nvPr/>
        </p:nvGrpSpPr>
        <p:grpSpPr>
          <a:xfrm>
            <a:off x="5747579" y="2219183"/>
            <a:ext cx="351910" cy="340980"/>
            <a:chOff x="-27719400" y="3925600"/>
            <a:chExt cx="295400" cy="286225"/>
          </a:xfrm>
        </p:grpSpPr>
        <p:sp>
          <p:nvSpPr>
            <p:cNvPr id="9891" name="Google Shape;9891;p13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3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133"/>
          <p:cNvGrpSpPr/>
          <p:nvPr/>
        </p:nvGrpSpPr>
        <p:grpSpPr>
          <a:xfrm>
            <a:off x="7968851" y="1306023"/>
            <a:ext cx="353757" cy="353757"/>
            <a:chOff x="-25834600" y="3176875"/>
            <a:chExt cx="296950" cy="296950"/>
          </a:xfrm>
        </p:grpSpPr>
        <p:sp>
          <p:nvSpPr>
            <p:cNvPr id="9894" name="Google Shape;9894;p13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3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3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3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3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133"/>
          <p:cNvGrpSpPr/>
          <p:nvPr/>
        </p:nvGrpSpPr>
        <p:grpSpPr>
          <a:xfrm>
            <a:off x="7968851" y="1774024"/>
            <a:ext cx="353757" cy="331241"/>
            <a:chOff x="-25834600" y="3564375"/>
            <a:chExt cx="296950" cy="278050"/>
          </a:xfrm>
        </p:grpSpPr>
        <p:sp>
          <p:nvSpPr>
            <p:cNvPr id="9900" name="Google Shape;9900;p13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3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3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3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3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3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3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13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133"/>
          <p:cNvGrpSpPr/>
          <p:nvPr/>
        </p:nvGrpSpPr>
        <p:grpSpPr>
          <a:xfrm>
            <a:off x="7966974" y="2213376"/>
            <a:ext cx="357509" cy="352595"/>
            <a:chOff x="-25834600" y="3915850"/>
            <a:chExt cx="300100" cy="295975"/>
          </a:xfrm>
        </p:grpSpPr>
        <p:sp>
          <p:nvSpPr>
            <p:cNvPr id="9909" name="Google Shape;9909;p13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13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3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133"/>
          <p:cNvGrpSpPr/>
          <p:nvPr/>
        </p:nvGrpSpPr>
        <p:grpSpPr>
          <a:xfrm>
            <a:off x="6702402" y="2694606"/>
            <a:ext cx="228968" cy="350987"/>
            <a:chOff x="-23930925" y="3149300"/>
            <a:chExt cx="192200" cy="294625"/>
          </a:xfrm>
        </p:grpSpPr>
        <p:sp>
          <p:nvSpPr>
            <p:cNvPr id="9913" name="Google Shape;9913;p13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3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3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13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133"/>
          <p:cNvGrpSpPr/>
          <p:nvPr/>
        </p:nvGrpSpPr>
        <p:grpSpPr>
          <a:xfrm>
            <a:off x="6659232" y="3173090"/>
            <a:ext cx="315307" cy="351910"/>
            <a:chOff x="-23962425" y="3519475"/>
            <a:chExt cx="264675" cy="295400"/>
          </a:xfrm>
        </p:grpSpPr>
        <p:sp>
          <p:nvSpPr>
            <p:cNvPr id="9918" name="Google Shape;9918;p13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13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0" name="Google Shape;9920;p133"/>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1" name="Google Shape;9921;p133"/>
          <p:cNvGrpSpPr/>
          <p:nvPr/>
        </p:nvGrpSpPr>
        <p:grpSpPr>
          <a:xfrm>
            <a:off x="8037908" y="3623134"/>
            <a:ext cx="239302" cy="351880"/>
            <a:chOff x="-22788075" y="3904625"/>
            <a:chExt cx="200875" cy="295375"/>
          </a:xfrm>
        </p:grpSpPr>
        <p:sp>
          <p:nvSpPr>
            <p:cNvPr id="9922" name="Google Shape;9922;p13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3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13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13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133"/>
          <p:cNvGrpSpPr/>
          <p:nvPr/>
        </p:nvGrpSpPr>
        <p:grpSpPr>
          <a:xfrm>
            <a:off x="6193206" y="1306499"/>
            <a:ext cx="354710" cy="352803"/>
            <a:chOff x="-27351575" y="3175300"/>
            <a:chExt cx="297750" cy="296150"/>
          </a:xfrm>
        </p:grpSpPr>
        <p:sp>
          <p:nvSpPr>
            <p:cNvPr id="9927" name="Google Shape;9927;p13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13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3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13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133"/>
          <p:cNvGrpSpPr/>
          <p:nvPr/>
        </p:nvGrpSpPr>
        <p:grpSpPr>
          <a:xfrm>
            <a:off x="6235914" y="1763109"/>
            <a:ext cx="269293" cy="353072"/>
            <a:chOff x="-27313750" y="3545275"/>
            <a:chExt cx="226050" cy="296375"/>
          </a:xfrm>
        </p:grpSpPr>
        <p:sp>
          <p:nvSpPr>
            <p:cNvPr id="9932" name="Google Shape;9932;p13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13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13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133"/>
          <p:cNvGrpSpPr/>
          <p:nvPr/>
        </p:nvGrpSpPr>
        <p:grpSpPr>
          <a:xfrm>
            <a:off x="6193206" y="2211380"/>
            <a:ext cx="354710" cy="356586"/>
            <a:chOff x="-27351575" y="3915650"/>
            <a:chExt cx="297750" cy="299325"/>
          </a:xfrm>
        </p:grpSpPr>
        <p:sp>
          <p:nvSpPr>
            <p:cNvPr id="9936" name="Google Shape;9936;p13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13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133"/>
          <p:cNvGrpSpPr/>
          <p:nvPr/>
        </p:nvGrpSpPr>
        <p:grpSpPr>
          <a:xfrm>
            <a:off x="4880696" y="2693579"/>
            <a:ext cx="319060" cy="353042"/>
            <a:chOff x="-25445525" y="3175900"/>
            <a:chExt cx="267825" cy="296350"/>
          </a:xfrm>
        </p:grpSpPr>
        <p:sp>
          <p:nvSpPr>
            <p:cNvPr id="9939" name="Google Shape;9939;p13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3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13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133"/>
          <p:cNvGrpSpPr/>
          <p:nvPr/>
        </p:nvGrpSpPr>
        <p:grpSpPr>
          <a:xfrm>
            <a:off x="4862410" y="3183902"/>
            <a:ext cx="355633" cy="330288"/>
            <a:chOff x="-25465200" y="3565175"/>
            <a:chExt cx="298525" cy="277250"/>
          </a:xfrm>
        </p:grpSpPr>
        <p:sp>
          <p:nvSpPr>
            <p:cNvPr id="9943" name="Google Shape;9943;p13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13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133"/>
          <p:cNvGrpSpPr/>
          <p:nvPr/>
        </p:nvGrpSpPr>
        <p:grpSpPr>
          <a:xfrm>
            <a:off x="4861948" y="3623432"/>
            <a:ext cx="356556" cy="351285"/>
            <a:chOff x="-25465200" y="3916150"/>
            <a:chExt cx="299300" cy="294875"/>
          </a:xfrm>
        </p:grpSpPr>
        <p:sp>
          <p:nvSpPr>
            <p:cNvPr id="9946" name="Google Shape;9946;p13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13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133"/>
          <p:cNvGrpSpPr/>
          <p:nvPr/>
        </p:nvGrpSpPr>
        <p:grpSpPr>
          <a:xfrm>
            <a:off x="7089388" y="2693698"/>
            <a:ext cx="351880" cy="352803"/>
            <a:chOff x="-23615075" y="3148525"/>
            <a:chExt cx="295375" cy="296150"/>
          </a:xfrm>
        </p:grpSpPr>
        <p:sp>
          <p:nvSpPr>
            <p:cNvPr id="9949" name="Google Shape;9949;p13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13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13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3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3" name="Google Shape;9953;p133"/>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4" name="Google Shape;9954;p133"/>
          <p:cNvGrpSpPr/>
          <p:nvPr/>
        </p:nvGrpSpPr>
        <p:grpSpPr>
          <a:xfrm>
            <a:off x="7088911" y="3632977"/>
            <a:ext cx="352833" cy="332194"/>
            <a:chOff x="-23615075" y="3906200"/>
            <a:chExt cx="296175" cy="278850"/>
          </a:xfrm>
        </p:grpSpPr>
        <p:sp>
          <p:nvSpPr>
            <p:cNvPr id="9955" name="Google Shape;9955;p13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13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13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8" name="Google Shape;9958;p133"/>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133"/>
          <p:cNvGrpSpPr/>
          <p:nvPr/>
        </p:nvGrpSpPr>
        <p:grpSpPr>
          <a:xfrm>
            <a:off x="6637880" y="1306618"/>
            <a:ext cx="353757" cy="352565"/>
            <a:chOff x="-26980600" y="3175500"/>
            <a:chExt cx="296950" cy="295950"/>
          </a:xfrm>
        </p:grpSpPr>
        <p:sp>
          <p:nvSpPr>
            <p:cNvPr id="9960" name="Google Shape;9960;p13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3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3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133"/>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133"/>
          <p:cNvGrpSpPr/>
          <p:nvPr/>
        </p:nvGrpSpPr>
        <p:grpSpPr>
          <a:xfrm>
            <a:off x="6638357" y="2245154"/>
            <a:ext cx="352803" cy="289039"/>
            <a:chOff x="-26981375" y="3951875"/>
            <a:chExt cx="296150" cy="242625"/>
          </a:xfrm>
        </p:grpSpPr>
        <p:sp>
          <p:nvSpPr>
            <p:cNvPr id="9965" name="Google Shape;9965;p13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13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13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133"/>
          <p:cNvGrpSpPr/>
          <p:nvPr/>
        </p:nvGrpSpPr>
        <p:grpSpPr>
          <a:xfrm>
            <a:off x="5303399" y="2692745"/>
            <a:ext cx="351910" cy="354710"/>
            <a:chOff x="-25094250" y="3176075"/>
            <a:chExt cx="295400" cy="297750"/>
          </a:xfrm>
        </p:grpSpPr>
        <p:sp>
          <p:nvSpPr>
            <p:cNvPr id="9969" name="Google Shape;9969;p13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13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13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133"/>
          <p:cNvGrpSpPr/>
          <p:nvPr/>
        </p:nvGrpSpPr>
        <p:grpSpPr>
          <a:xfrm>
            <a:off x="5303399" y="3173106"/>
            <a:ext cx="351910" cy="351880"/>
            <a:chOff x="-25094250" y="3547050"/>
            <a:chExt cx="295400" cy="295375"/>
          </a:xfrm>
        </p:grpSpPr>
        <p:sp>
          <p:nvSpPr>
            <p:cNvPr id="9973" name="Google Shape;9973;p13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3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3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13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3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8" name="Google Shape;9978;p133"/>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9" name="Google Shape;9979;p133"/>
          <p:cNvGrpSpPr/>
          <p:nvPr/>
        </p:nvGrpSpPr>
        <p:grpSpPr>
          <a:xfrm>
            <a:off x="7535476" y="2693698"/>
            <a:ext cx="352803" cy="352803"/>
            <a:chOff x="-23245675" y="3148525"/>
            <a:chExt cx="296150" cy="296150"/>
          </a:xfrm>
        </p:grpSpPr>
        <p:sp>
          <p:nvSpPr>
            <p:cNvPr id="9980" name="Google Shape;9980;p13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3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3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3" name="Google Shape;9983;p133"/>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4" name="Google Shape;9984;p133"/>
          <p:cNvGrpSpPr/>
          <p:nvPr/>
        </p:nvGrpSpPr>
        <p:grpSpPr>
          <a:xfrm>
            <a:off x="7535938" y="3622672"/>
            <a:ext cx="351880" cy="352803"/>
            <a:chOff x="-23244900" y="3888100"/>
            <a:chExt cx="295375" cy="296150"/>
          </a:xfrm>
        </p:grpSpPr>
        <p:sp>
          <p:nvSpPr>
            <p:cNvPr id="9985" name="Google Shape;9985;p13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3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3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13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13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13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3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3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3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3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3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6" name="Google Shape;9996;p133"/>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13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998" name="Google Shape;9998;p13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02"/>
        <p:cNvGrpSpPr/>
        <p:nvPr/>
      </p:nvGrpSpPr>
      <p:grpSpPr>
        <a:xfrm>
          <a:off x="0" y="0"/>
          <a:ext cx="0" cy="0"/>
          <a:chOff x="0" y="0"/>
          <a:chExt cx="0" cy="0"/>
        </a:xfrm>
      </p:grpSpPr>
      <p:sp>
        <p:nvSpPr>
          <p:cNvPr id="10003" name="Google Shape;10003;p134"/>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134"/>
          <p:cNvGrpSpPr/>
          <p:nvPr/>
        </p:nvGrpSpPr>
        <p:grpSpPr>
          <a:xfrm>
            <a:off x="850004" y="1823018"/>
            <a:ext cx="367261" cy="367261"/>
            <a:chOff x="-65145700" y="3727425"/>
            <a:chExt cx="317425" cy="317425"/>
          </a:xfrm>
        </p:grpSpPr>
        <p:sp>
          <p:nvSpPr>
            <p:cNvPr id="10005" name="Google Shape;10005;p13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13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134"/>
          <p:cNvGrpSpPr/>
          <p:nvPr/>
        </p:nvGrpSpPr>
        <p:grpSpPr>
          <a:xfrm>
            <a:off x="853201" y="2251933"/>
            <a:ext cx="360868" cy="367261"/>
            <a:chOff x="-65144125" y="4094450"/>
            <a:chExt cx="311900" cy="317425"/>
          </a:xfrm>
        </p:grpSpPr>
        <p:sp>
          <p:nvSpPr>
            <p:cNvPr id="10008" name="Google Shape;10008;p13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13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13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134"/>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134"/>
          <p:cNvGrpSpPr/>
          <p:nvPr/>
        </p:nvGrpSpPr>
        <p:grpSpPr>
          <a:xfrm>
            <a:off x="3056770" y="1822628"/>
            <a:ext cx="370645" cy="368042"/>
            <a:chOff x="-63250675" y="3744075"/>
            <a:chExt cx="320350" cy="318100"/>
          </a:xfrm>
        </p:grpSpPr>
        <p:sp>
          <p:nvSpPr>
            <p:cNvPr id="10013" name="Google Shape;10013;p13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3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3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134"/>
          <p:cNvGrpSpPr/>
          <p:nvPr/>
        </p:nvGrpSpPr>
        <p:grpSpPr>
          <a:xfrm>
            <a:off x="3058462" y="2251933"/>
            <a:ext cx="367261" cy="367261"/>
            <a:chOff x="-63250675" y="4110200"/>
            <a:chExt cx="317425" cy="317425"/>
          </a:xfrm>
        </p:grpSpPr>
        <p:sp>
          <p:nvSpPr>
            <p:cNvPr id="10017" name="Google Shape;10017;p13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13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3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3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3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3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13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13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3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134"/>
          <p:cNvGrpSpPr/>
          <p:nvPr/>
        </p:nvGrpSpPr>
        <p:grpSpPr>
          <a:xfrm>
            <a:off x="1737509" y="2749028"/>
            <a:ext cx="359075" cy="358844"/>
            <a:chOff x="-61351725" y="3372400"/>
            <a:chExt cx="310350" cy="310150"/>
          </a:xfrm>
        </p:grpSpPr>
        <p:sp>
          <p:nvSpPr>
            <p:cNvPr id="10027" name="Google Shape;10027;p13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3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3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134"/>
          <p:cNvGrpSpPr/>
          <p:nvPr/>
        </p:nvGrpSpPr>
        <p:grpSpPr>
          <a:xfrm>
            <a:off x="1733864" y="3212084"/>
            <a:ext cx="366364" cy="333534"/>
            <a:chOff x="-61354875" y="3751050"/>
            <a:chExt cx="316650" cy="288275"/>
          </a:xfrm>
        </p:grpSpPr>
        <p:sp>
          <p:nvSpPr>
            <p:cNvPr id="10031" name="Google Shape;10031;p13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3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3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134"/>
          <p:cNvGrpSpPr/>
          <p:nvPr/>
        </p:nvGrpSpPr>
        <p:grpSpPr>
          <a:xfrm>
            <a:off x="1733864" y="3653724"/>
            <a:ext cx="366364" cy="367290"/>
            <a:chOff x="-61354875" y="4101525"/>
            <a:chExt cx="316650" cy="317450"/>
          </a:xfrm>
        </p:grpSpPr>
        <p:sp>
          <p:nvSpPr>
            <p:cNvPr id="10035" name="Google Shape;10035;p13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3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134"/>
          <p:cNvGrpSpPr/>
          <p:nvPr/>
        </p:nvGrpSpPr>
        <p:grpSpPr>
          <a:xfrm>
            <a:off x="3950299" y="2745600"/>
            <a:ext cx="368157" cy="365699"/>
            <a:chOff x="-59470075" y="3308975"/>
            <a:chExt cx="318200" cy="316075"/>
          </a:xfrm>
        </p:grpSpPr>
        <p:sp>
          <p:nvSpPr>
            <p:cNvPr id="10038" name="Google Shape;10038;p13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13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3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3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3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3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3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3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3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134"/>
          <p:cNvGrpSpPr/>
          <p:nvPr/>
        </p:nvGrpSpPr>
        <p:grpSpPr>
          <a:xfrm>
            <a:off x="1295729" y="1381305"/>
            <a:ext cx="367261" cy="364686"/>
            <a:chOff x="-64781025" y="3361050"/>
            <a:chExt cx="317425" cy="315200"/>
          </a:xfrm>
        </p:grpSpPr>
        <p:sp>
          <p:nvSpPr>
            <p:cNvPr id="10048" name="Google Shape;10048;p13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3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3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13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134"/>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34"/>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34"/>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5" name="Google Shape;10055;p134"/>
          <p:cNvGrpSpPr/>
          <p:nvPr/>
        </p:nvGrpSpPr>
        <p:grpSpPr>
          <a:xfrm>
            <a:off x="3500129" y="1822744"/>
            <a:ext cx="382765" cy="367810"/>
            <a:chOff x="-62890750" y="3747425"/>
            <a:chExt cx="330825" cy="317900"/>
          </a:xfrm>
        </p:grpSpPr>
        <p:sp>
          <p:nvSpPr>
            <p:cNvPr id="10056" name="Google Shape;10056;p13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13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3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3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3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3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3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13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3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3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3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3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3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3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134"/>
          <p:cNvGrpSpPr/>
          <p:nvPr/>
        </p:nvGrpSpPr>
        <p:grpSpPr>
          <a:xfrm>
            <a:off x="3507881" y="2252381"/>
            <a:ext cx="367261" cy="366364"/>
            <a:chOff x="-62884425" y="4111775"/>
            <a:chExt cx="317425" cy="316650"/>
          </a:xfrm>
        </p:grpSpPr>
        <p:sp>
          <p:nvSpPr>
            <p:cNvPr id="10071" name="Google Shape;10071;p13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3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134"/>
          <p:cNvGrpSpPr/>
          <p:nvPr/>
        </p:nvGrpSpPr>
        <p:grpSpPr>
          <a:xfrm>
            <a:off x="2180515" y="2748450"/>
            <a:ext cx="365438" cy="360001"/>
            <a:chOff x="-60991775" y="3376900"/>
            <a:chExt cx="315850" cy="311150"/>
          </a:xfrm>
        </p:grpSpPr>
        <p:sp>
          <p:nvSpPr>
            <p:cNvPr id="10074" name="Google Shape;10074;p13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13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13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134"/>
          <p:cNvGrpSpPr/>
          <p:nvPr/>
        </p:nvGrpSpPr>
        <p:grpSpPr>
          <a:xfrm>
            <a:off x="2180052" y="3199314"/>
            <a:ext cx="366364" cy="359075"/>
            <a:chOff x="-60988625" y="3740800"/>
            <a:chExt cx="316650" cy="310350"/>
          </a:xfrm>
        </p:grpSpPr>
        <p:sp>
          <p:nvSpPr>
            <p:cNvPr id="10078" name="Google Shape;10078;p13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3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3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134"/>
          <p:cNvGrpSpPr/>
          <p:nvPr/>
        </p:nvGrpSpPr>
        <p:grpSpPr>
          <a:xfrm>
            <a:off x="2180052" y="3654765"/>
            <a:ext cx="366364" cy="365207"/>
            <a:chOff x="-60987850" y="4100950"/>
            <a:chExt cx="316650" cy="315650"/>
          </a:xfrm>
        </p:grpSpPr>
        <p:sp>
          <p:nvSpPr>
            <p:cNvPr id="10082" name="Google Shape;10082;p13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3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3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3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3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134"/>
          <p:cNvGrpSpPr/>
          <p:nvPr/>
        </p:nvGrpSpPr>
        <p:grpSpPr>
          <a:xfrm>
            <a:off x="3949836" y="3200225"/>
            <a:ext cx="369083" cy="357253"/>
            <a:chOff x="-59447250" y="3706150"/>
            <a:chExt cx="319000" cy="308775"/>
          </a:xfrm>
        </p:grpSpPr>
        <p:sp>
          <p:nvSpPr>
            <p:cNvPr id="10088" name="Google Shape;10088;p13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3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3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3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134"/>
          <p:cNvGrpSpPr/>
          <p:nvPr/>
        </p:nvGrpSpPr>
        <p:grpSpPr>
          <a:xfrm>
            <a:off x="1738564" y="1381536"/>
            <a:ext cx="368186" cy="364224"/>
            <a:chOff x="-64406125" y="3362225"/>
            <a:chExt cx="318225" cy="314800"/>
          </a:xfrm>
        </p:grpSpPr>
        <p:sp>
          <p:nvSpPr>
            <p:cNvPr id="10093" name="Google Shape;10093;p13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3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5" name="Google Shape;10095;p134"/>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6" name="Google Shape;10096;p134"/>
          <p:cNvGrpSpPr/>
          <p:nvPr/>
        </p:nvGrpSpPr>
        <p:grpSpPr>
          <a:xfrm>
            <a:off x="1739027" y="2252381"/>
            <a:ext cx="367261" cy="366364"/>
            <a:chOff x="-64410850" y="4094450"/>
            <a:chExt cx="317425" cy="316650"/>
          </a:xfrm>
        </p:grpSpPr>
        <p:sp>
          <p:nvSpPr>
            <p:cNvPr id="10097" name="Google Shape;10097;p13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3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3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0" name="Google Shape;10100;p134"/>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1" name="Google Shape;10101;p134"/>
          <p:cNvGrpSpPr/>
          <p:nvPr/>
        </p:nvGrpSpPr>
        <p:grpSpPr>
          <a:xfrm>
            <a:off x="3960575" y="1822454"/>
            <a:ext cx="365467" cy="368389"/>
            <a:chOff x="-62516625" y="3743175"/>
            <a:chExt cx="315875" cy="318400"/>
          </a:xfrm>
        </p:grpSpPr>
        <p:sp>
          <p:nvSpPr>
            <p:cNvPr id="10102" name="Google Shape;10102;p13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3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134"/>
          <p:cNvGrpSpPr/>
          <p:nvPr/>
        </p:nvGrpSpPr>
        <p:grpSpPr>
          <a:xfrm>
            <a:off x="3967415" y="2272426"/>
            <a:ext cx="351786" cy="326274"/>
            <a:chOff x="-62511900" y="4129100"/>
            <a:chExt cx="304050" cy="282000"/>
          </a:xfrm>
        </p:grpSpPr>
        <p:sp>
          <p:nvSpPr>
            <p:cNvPr id="10105" name="Google Shape;10105;p13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3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3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3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3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134"/>
          <p:cNvGrpSpPr/>
          <p:nvPr/>
        </p:nvGrpSpPr>
        <p:grpSpPr>
          <a:xfrm>
            <a:off x="2645537" y="2744820"/>
            <a:ext cx="310770" cy="367261"/>
            <a:chOff x="-60597975" y="3367475"/>
            <a:chExt cx="268600" cy="317425"/>
          </a:xfrm>
        </p:grpSpPr>
        <p:sp>
          <p:nvSpPr>
            <p:cNvPr id="10111" name="Google Shape;10111;p13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13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3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3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3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6" name="Google Shape;10116;p134"/>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7" name="Google Shape;10117;p134"/>
          <p:cNvGrpSpPr/>
          <p:nvPr/>
        </p:nvGrpSpPr>
        <p:grpSpPr>
          <a:xfrm>
            <a:off x="2617740" y="3706136"/>
            <a:ext cx="366364" cy="262465"/>
            <a:chOff x="-60621600" y="4145650"/>
            <a:chExt cx="316650" cy="226850"/>
          </a:xfrm>
        </p:grpSpPr>
        <p:sp>
          <p:nvSpPr>
            <p:cNvPr id="10118" name="Google Shape;10118;p13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3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3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134"/>
          <p:cNvGrpSpPr/>
          <p:nvPr/>
        </p:nvGrpSpPr>
        <p:grpSpPr>
          <a:xfrm>
            <a:off x="3954392" y="3654635"/>
            <a:ext cx="359972" cy="365467"/>
            <a:chOff x="-59400775" y="4084200"/>
            <a:chExt cx="311125" cy="315875"/>
          </a:xfrm>
        </p:grpSpPr>
        <p:sp>
          <p:nvSpPr>
            <p:cNvPr id="10122" name="Google Shape;10122;p13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13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13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3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3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3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134"/>
          <p:cNvGrpSpPr/>
          <p:nvPr/>
        </p:nvGrpSpPr>
        <p:grpSpPr>
          <a:xfrm>
            <a:off x="2178486" y="1380466"/>
            <a:ext cx="365438" cy="366364"/>
            <a:chOff x="-64044600" y="3360375"/>
            <a:chExt cx="315850" cy="316650"/>
          </a:xfrm>
        </p:grpSpPr>
        <p:sp>
          <p:nvSpPr>
            <p:cNvPr id="10129" name="Google Shape;10129;p13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13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13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134"/>
          <p:cNvGrpSpPr/>
          <p:nvPr/>
        </p:nvGrpSpPr>
        <p:grpSpPr>
          <a:xfrm>
            <a:off x="2204909" y="1823018"/>
            <a:ext cx="312592" cy="367261"/>
            <a:chOff x="-64022550" y="3727425"/>
            <a:chExt cx="270175" cy="317425"/>
          </a:xfrm>
        </p:grpSpPr>
        <p:sp>
          <p:nvSpPr>
            <p:cNvPr id="10133" name="Google Shape;10133;p13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13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13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134"/>
          <p:cNvGrpSpPr/>
          <p:nvPr/>
        </p:nvGrpSpPr>
        <p:grpSpPr>
          <a:xfrm>
            <a:off x="2229047" y="2251918"/>
            <a:ext cx="264317" cy="367290"/>
            <a:chOff x="-64001300" y="4093650"/>
            <a:chExt cx="228450" cy="317450"/>
          </a:xfrm>
        </p:grpSpPr>
        <p:sp>
          <p:nvSpPr>
            <p:cNvPr id="10137" name="Google Shape;10137;p13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13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13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3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134"/>
          <p:cNvGrpSpPr/>
          <p:nvPr/>
        </p:nvGrpSpPr>
        <p:grpSpPr>
          <a:xfrm>
            <a:off x="848051" y="2745210"/>
            <a:ext cx="359972" cy="366480"/>
            <a:chOff x="-62148800" y="3377700"/>
            <a:chExt cx="311125" cy="316750"/>
          </a:xfrm>
        </p:grpSpPr>
        <p:sp>
          <p:nvSpPr>
            <p:cNvPr id="10142" name="Google Shape;10142;p13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13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134"/>
          <p:cNvGrpSpPr/>
          <p:nvPr/>
        </p:nvGrpSpPr>
        <p:grpSpPr>
          <a:xfrm>
            <a:off x="843958" y="3195207"/>
            <a:ext cx="368157" cy="367290"/>
            <a:chOff x="-62154300" y="3743950"/>
            <a:chExt cx="318200" cy="317450"/>
          </a:xfrm>
        </p:grpSpPr>
        <p:sp>
          <p:nvSpPr>
            <p:cNvPr id="10145" name="Google Shape;10145;p13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3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134"/>
          <p:cNvGrpSpPr/>
          <p:nvPr/>
        </p:nvGrpSpPr>
        <p:grpSpPr>
          <a:xfrm>
            <a:off x="843944" y="3654187"/>
            <a:ext cx="368186" cy="366364"/>
            <a:chOff x="-62151950" y="4111775"/>
            <a:chExt cx="318225" cy="316650"/>
          </a:xfrm>
        </p:grpSpPr>
        <p:sp>
          <p:nvSpPr>
            <p:cNvPr id="10148" name="Google Shape;10148;p13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3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3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3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134"/>
          <p:cNvGrpSpPr/>
          <p:nvPr/>
        </p:nvGrpSpPr>
        <p:grpSpPr>
          <a:xfrm>
            <a:off x="3062568" y="2744733"/>
            <a:ext cx="368157" cy="367434"/>
            <a:chOff x="-60254550" y="3367325"/>
            <a:chExt cx="318200" cy="317575"/>
          </a:xfrm>
        </p:grpSpPr>
        <p:sp>
          <p:nvSpPr>
            <p:cNvPr id="10153" name="Google Shape;10153;p13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3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3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3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134"/>
          <p:cNvGrpSpPr/>
          <p:nvPr/>
        </p:nvGrpSpPr>
        <p:grpSpPr>
          <a:xfrm>
            <a:off x="3063465" y="3195727"/>
            <a:ext cx="366364" cy="366248"/>
            <a:chOff x="-60255350" y="3733825"/>
            <a:chExt cx="316650" cy="316550"/>
          </a:xfrm>
        </p:grpSpPr>
        <p:sp>
          <p:nvSpPr>
            <p:cNvPr id="10158" name="Google Shape;10158;p13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13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13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13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3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13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13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134"/>
          <p:cNvGrpSpPr/>
          <p:nvPr/>
        </p:nvGrpSpPr>
        <p:grpSpPr>
          <a:xfrm>
            <a:off x="3091262" y="3654635"/>
            <a:ext cx="310770" cy="365467"/>
            <a:chOff x="-60232500" y="4101525"/>
            <a:chExt cx="268600" cy="315875"/>
          </a:xfrm>
        </p:grpSpPr>
        <p:sp>
          <p:nvSpPr>
            <p:cNvPr id="10166" name="Google Shape;10166;p13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3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8" name="Google Shape;10168;p134"/>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9" name="Google Shape;10169;p134"/>
          <p:cNvGrpSpPr/>
          <p:nvPr/>
        </p:nvGrpSpPr>
        <p:grpSpPr>
          <a:xfrm>
            <a:off x="2624262" y="1380466"/>
            <a:ext cx="368186" cy="366364"/>
            <a:chOff x="-63679950" y="3360375"/>
            <a:chExt cx="318225" cy="316650"/>
          </a:xfrm>
        </p:grpSpPr>
        <p:sp>
          <p:nvSpPr>
            <p:cNvPr id="10170" name="Google Shape;10170;p13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3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3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13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4" name="Google Shape;10174;p134"/>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5" name="Google Shape;10175;p134"/>
          <p:cNvGrpSpPr/>
          <p:nvPr/>
        </p:nvGrpSpPr>
        <p:grpSpPr>
          <a:xfrm>
            <a:off x="2622889" y="2251803"/>
            <a:ext cx="370934" cy="367521"/>
            <a:chOff x="-63679950" y="4093450"/>
            <a:chExt cx="320600" cy="317650"/>
          </a:xfrm>
        </p:grpSpPr>
        <p:sp>
          <p:nvSpPr>
            <p:cNvPr id="10176" name="Google Shape;10176;p13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3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3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134"/>
          <p:cNvGrpSpPr/>
          <p:nvPr/>
        </p:nvGrpSpPr>
        <p:grpSpPr>
          <a:xfrm>
            <a:off x="1283006" y="2744805"/>
            <a:ext cx="366364" cy="367290"/>
            <a:chOff x="-61784125" y="3377700"/>
            <a:chExt cx="316650" cy="317450"/>
          </a:xfrm>
        </p:grpSpPr>
        <p:sp>
          <p:nvSpPr>
            <p:cNvPr id="10180" name="Google Shape;10180;p13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3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3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3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3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13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3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134"/>
          <p:cNvGrpSpPr/>
          <p:nvPr/>
        </p:nvGrpSpPr>
        <p:grpSpPr>
          <a:xfrm>
            <a:off x="1283006" y="3195207"/>
            <a:ext cx="366364" cy="367290"/>
            <a:chOff x="-61783350" y="3743950"/>
            <a:chExt cx="316650" cy="317450"/>
          </a:xfrm>
        </p:grpSpPr>
        <p:sp>
          <p:nvSpPr>
            <p:cNvPr id="10188" name="Google Shape;10188;p13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3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0" name="Google Shape;10190;p134"/>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134"/>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134"/>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134"/>
          <p:cNvGrpSpPr/>
          <p:nvPr/>
        </p:nvGrpSpPr>
        <p:grpSpPr>
          <a:xfrm>
            <a:off x="3504430" y="3655040"/>
            <a:ext cx="369112" cy="364657"/>
            <a:chOff x="-59869425" y="4102225"/>
            <a:chExt cx="319025" cy="315175"/>
          </a:xfrm>
        </p:grpSpPr>
        <p:sp>
          <p:nvSpPr>
            <p:cNvPr id="10194" name="Google Shape;10194;p13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13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13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13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134"/>
          <p:cNvGrpSpPr/>
          <p:nvPr/>
        </p:nvGrpSpPr>
        <p:grpSpPr>
          <a:xfrm>
            <a:off x="2623233" y="4123862"/>
            <a:ext cx="366364" cy="365467"/>
            <a:chOff x="-59029025" y="3711650"/>
            <a:chExt cx="316650" cy="315875"/>
          </a:xfrm>
        </p:grpSpPr>
        <p:sp>
          <p:nvSpPr>
            <p:cNvPr id="10199" name="Google Shape;10199;p13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13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13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3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3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3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3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134"/>
          <p:cNvGrpSpPr/>
          <p:nvPr/>
        </p:nvGrpSpPr>
        <p:grpSpPr>
          <a:xfrm>
            <a:off x="4859311" y="1379917"/>
            <a:ext cx="351940" cy="348188"/>
            <a:chOff x="581525" y="3254850"/>
            <a:chExt cx="297750" cy="294575"/>
          </a:xfrm>
        </p:grpSpPr>
        <p:sp>
          <p:nvSpPr>
            <p:cNvPr id="10207" name="Google Shape;10207;p13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13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13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134"/>
          <p:cNvGrpSpPr/>
          <p:nvPr/>
        </p:nvGrpSpPr>
        <p:grpSpPr>
          <a:xfrm>
            <a:off x="4858380" y="1818853"/>
            <a:ext cx="353802" cy="351497"/>
            <a:chOff x="580725" y="3617925"/>
            <a:chExt cx="299325" cy="297375"/>
          </a:xfrm>
        </p:grpSpPr>
        <p:sp>
          <p:nvSpPr>
            <p:cNvPr id="10211" name="Google Shape;10211;p13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13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13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13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13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134"/>
          <p:cNvGrpSpPr/>
          <p:nvPr/>
        </p:nvGrpSpPr>
        <p:grpSpPr>
          <a:xfrm>
            <a:off x="4860242" y="2266043"/>
            <a:ext cx="350079" cy="350079"/>
            <a:chOff x="583100" y="3982600"/>
            <a:chExt cx="296175" cy="296175"/>
          </a:xfrm>
        </p:grpSpPr>
        <p:sp>
          <p:nvSpPr>
            <p:cNvPr id="10217" name="Google Shape;10217;p13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3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3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13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13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3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3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134"/>
          <p:cNvGrpSpPr/>
          <p:nvPr/>
        </p:nvGrpSpPr>
        <p:grpSpPr>
          <a:xfrm>
            <a:off x="7092856" y="1379667"/>
            <a:ext cx="307231" cy="348690"/>
            <a:chOff x="2423775" y="3226875"/>
            <a:chExt cx="259925" cy="295000"/>
          </a:xfrm>
        </p:grpSpPr>
        <p:sp>
          <p:nvSpPr>
            <p:cNvPr id="10225" name="Google Shape;10225;p13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13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3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134"/>
          <p:cNvGrpSpPr/>
          <p:nvPr/>
        </p:nvGrpSpPr>
        <p:grpSpPr>
          <a:xfrm>
            <a:off x="7070043" y="1820952"/>
            <a:ext cx="352857" cy="347301"/>
            <a:chOff x="2404875" y="3592725"/>
            <a:chExt cx="298525" cy="293825"/>
          </a:xfrm>
        </p:grpSpPr>
        <p:sp>
          <p:nvSpPr>
            <p:cNvPr id="10229" name="Google Shape;10229;p13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3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13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134"/>
          <p:cNvGrpSpPr/>
          <p:nvPr/>
        </p:nvGrpSpPr>
        <p:grpSpPr>
          <a:xfrm>
            <a:off x="7070974" y="2266517"/>
            <a:ext cx="350995" cy="349133"/>
            <a:chOff x="2404875" y="3955825"/>
            <a:chExt cx="296950" cy="295375"/>
          </a:xfrm>
        </p:grpSpPr>
        <p:sp>
          <p:nvSpPr>
            <p:cNvPr id="10233" name="Google Shape;10233;p13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3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13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3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134"/>
          <p:cNvGrpSpPr/>
          <p:nvPr/>
        </p:nvGrpSpPr>
        <p:grpSpPr>
          <a:xfrm>
            <a:off x="5764954" y="2730711"/>
            <a:ext cx="349163" cy="350079"/>
            <a:chOff x="4263650" y="3235150"/>
            <a:chExt cx="295400" cy="296175"/>
          </a:xfrm>
        </p:grpSpPr>
        <p:sp>
          <p:nvSpPr>
            <p:cNvPr id="10238" name="Google Shape;10238;p13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13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13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3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3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134"/>
          <p:cNvGrpSpPr/>
          <p:nvPr/>
        </p:nvGrpSpPr>
        <p:grpSpPr>
          <a:xfrm>
            <a:off x="5762634" y="3189872"/>
            <a:ext cx="353802" cy="327739"/>
            <a:chOff x="4266025" y="3609275"/>
            <a:chExt cx="299325" cy="277275"/>
          </a:xfrm>
        </p:grpSpPr>
        <p:sp>
          <p:nvSpPr>
            <p:cNvPr id="10244" name="Google Shape;10244;p13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3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134"/>
          <p:cNvGrpSpPr/>
          <p:nvPr/>
        </p:nvGrpSpPr>
        <p:grpSpPr>
          <a:xfrm>
            <a:off x="5763092" y="3655259"/>
            <a:ext cx="352886" cy="349133"/>
            <a:chOff x="4263650" y="3963700"/>
            <a:chExt cx="298550" cy="295375"/>
          </a:xfrm>
        </p:grpSpPr>
        <p:sp>
          <p:nvSpPr>
            <p:cNvPr id="10247" name="Google Shape;10247;p13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3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3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3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13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3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3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134"/>
          <p:cNvGrpSpPr/>
          <p:nvPr/>
        </p:nvGrpSpPr>
        <p:grpSpPr>
          <a:xfrm>
            <a:off x="8041429" y="2730711"/>
            <a:ext cx="226264" cy="350079"/>
            <a:chOff x="6164975" y="3211525"/>
            <a:chExt cx="191425" cy="296175"/>
          </a:xfrm>
        </p:grpSpPr>
        <p:sp>
          <p:nvSpPr>
            <p:cNvPr id="10255" name="Google Shape;10255;p13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3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3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3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3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3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3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134"/>
          <p:cNvGrpSpPr/>
          <p:nvPr/>
        </p:nvGrpSpPr>
        <p:grpSpPr>
          <a:xfrm>
            <a:off x="5303466" y="1378987"/>
            <a:ext cx="352886" cy="350049"/>
            <a:chOff x="946175" y="3253275"/>
            <a:chExt cx="298550" cy="296150"/>
          </a:xfrm>
        </p:grpSpPr>
        <p:sp>
          <p:nvSpPr>
            <p:cNvPr id="10263" name="Google Shape;10263;p13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3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3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3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3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134"/>
          <p:cNvGrpSpPr/>
          <p:nvPr/>
        </p:nvGrpSpPr>
        <p:grpSpPr>
          <a:xfrm>
            <a:off x="5304397" y="1820951"/>
            <a:ext cx="351024" cy="347301"/>
            <a:chOff x="946175" y="3619500"/>
            <a:chExt cx="296975" cy="293825"/>
          </a:xfrm>
        </p:grpSpPr>
        <p:sp>
          <p:nvSpPr>
            <p:cNvPr id="10269" name="Google Shape;10269;p13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13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13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13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13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13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134"/>
          <p:cNvGrpSpPr/>
          <p:nvPr/>
        </p:nvGrpSpPr>
        <p:grpSpPr>
          <a:xfrm>
            <a:off x="5303939" y="2265585"/>
            <a:ext cx="351940" cy="350995"/>
            <a:chOff x="944600" y="3981825"/>
            <a:chExt cx="297750" cy="296950"/>
          </a:xfrm>
        </p:grpSpPr>
        <p:sp>
          <p:nvSpPr>
            <p:cNvPr id="10276" name="Google Shape;10276;p13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3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3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3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134"/>
          <p:cNvGrpSpPr/>
          <p:nvPr/>
        </p:nvGrpSpPr>
        <p:grpSpPr>
          <a:xfrm>
            <a:off x="7520875" y="1379445"/>
            <a:ext cx="350079" cy="349133"/>
            <a:chOff x="2768750" y="3227275"/>
            <a:chExt cx="296175" cy="295375"/>
          </a:xfrm>
        </p:grpSpPr>
        <p:sp>
          <p:nvSpPr>
            <p:cNvPr id="10281" name="Google Shape;10281;p13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3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3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3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3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3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3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3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134"/>
          <p:cNvGrpSpPr/>
          <p:nvPr/>
        </p:nvGrpSpPr>
        <p:grpSpPr>
          <a:xfrm>
            <a:off x="7541826" y="1820317"/>
            <a:ext cx="308177" cy="348572"/>
            <a:chOff x="2786075" y="3591800"/>
            <a:chExt cx="260725" cy="294900"/>
          </a:xfrm>
        </p:grpSpPr>
        <p:sp>
          <p:nvSpPr>
            <p:cNvPr id="10290" name="Google Shape;10290;p13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3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3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3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3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134"/>
          <p:cNvGrpSpPr/>
          <p:nvPr/>
        </p:nvGrpSpPr>
        <p:grpSpPr>
          <a:xfrm>
            <a:off x="7582324" y="2266044"/>
            <a:ext cx="227180" cy="350079"/>
            <a:chOff x="2819150" y="3955025"/>
            <a:chExt cx="192200" cy="296175"/>
          </a:xfrm>
        </p:grpSpPr>
        <p:sp>
          <p:nvSpPr>
            <p:cNvPr id="10296" name="Google Shape;10296;p13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13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13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13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134"/>
          <p:cNvGrpSpPr/>
          <p:nvPr/>
        </p:nvGrpSpPr>
        <p:grpSpPr>
          <a:xfrm>
            <a:off x="6206097" y="2731642"/>
            <a:ext cx="349133" cy="348217"/>
            <a:chOff x="4629125" y="3235150"/>
            <a:chExt cx="295375" cy="294600"/>
          </a:xfrm>
        </p:grpSpPr>
        <p:sp>
          <p:nvSpPr>
            <p:cNvPr id="10301" name="Google Shape;10301;p13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3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3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3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3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134"/>
          <p:cNvGrpSpPr/>
          <p:nvPr/>
        </p:nvGrpSpPr>
        <p:grpSpPr>
          <a:xfrm>
            <a:off x="6206082" y="3179175"/>
            <a:ext cx="349163" cy="349133"/>
            <a:chOff x="4628325" y="3599825"/>
            <a:chExt cx="295400" cy="295375"/>
          </a:xfrm>
        </p:grpSpPr>
        <p:sp>
          <p:nvSpPr>
            <p:cNvPr id="10307" name="Google Shape;10307;p13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13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13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13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3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3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3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13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13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13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13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13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134"/>
          <p:cNvGrpSpPr/>
          <p:nvPr/>
        </p:nvGrpSpPr>
        <p:grpSpPr>
          <a:xfrm>
            <a:off x="6227033" y="3654786"/>
            <a:ext cx="307261" cy="350079"/>
            <a:chOff x="4645650" y="3962900"/>
            <a:chExt cx="259950" cy="296175"/>
          </a:xfrm>
        </p:grpSpPr>
        <p:sp>
          <p:nvSpPr>
            <p:cNvPr id="10320" name="Google Shape;10320;p13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3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13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13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3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13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134"/>
          <p:cNvGrpSpPr/>
          <p:nvPr/>
        </p:nvGrpSpPr>
        <p:grpSpPr>
          <a:xfrm>
            <a:off x="7979994" y="3179648"/>
            <a:ext cx="349133" cy="348188"/>
            <a:chOff x="6143725" y="3582500"/>
            <a:chExt cx="295375" cy="294575"/>
          </a:xfrm>
        </p:grpSpPr>
        <p:sp>
          <p:nvSpPr>
            <p:cNvPr id="10327" name="Google Shape;10327;p13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13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13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3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13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13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3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134"/>
          <p:cNvGrpSpPr/>
          <p:nvPr/>
        </p:nvGrpSpPr>
        <p:grpSpPr>
          <a:xfrm>
            <a:off x="5748820" y="1378987"/>
            <a:ext cx="350995" cy="350049"/>
            <a:chOff x="1310075" y="3253275"/>
            <a:chExt cx="296950" cy="296150"/>
          </a:xfrm>
        </p:grpSpPr>
        <p:sp>
          <p:nvSpPr>
            <p:cNvPr id="10335" name="Google Shape;10335;p13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3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13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8" name="Google Shape;10338;p134"/>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9" name="Google Shape;10339;p134"/>
          <p:cNvGrpSpPr/>
          <p:nvPr/>
        </p:nvGrpSpPr>
        <p:grpSpPr>
          <a:xfrm>
            <a:off x="5748347" y="2265246"/>
            <a:ext cx="351941" cy="351675"/>
            <a:chOff x="1310075" y="3980250"/>
            <a:chExt cx="297750" cy="297525"/>
          </a:xfrm>
        </p:grpSpPr>
        <p:sp>
          <p:nvSpPr>
            <p:cNvPr id="10340" name="Google Shape;10340;p13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13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13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13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134"/>
          <p:cNvGrpSpPr/>
          <p:nvPr/>
        </p:nvGrpSpPr>
        <p:grpSpPr>
          <a:xfrm>
            <a:off x="8013136" y="1379445"/>
            <a:ext cx="266305" cy="349133"/>
            <a:chOff x="3167275" y="3227275"/>
            <a:chExt cx="225300" cy="295375"/>
          </a:xfrm>
        </p:grpSpPr>
        <p:sp>
          <p:nvSpPr>
            <p:cNvPr id="10345" name="Google Shape;10345;p13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13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13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13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3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0" name="Google Shape;10350;p134"/>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1" name="Google Shape;10351;p134"/>
          <p:cNvGrpSpPr/>
          <p:nvPr/>
        </p:nvGrpSpPr>
        <p:grpSpPr>
          <a:xfrm>
            <a:off x="7970318" y="2266502"/>
            <a:ext cx="351940" cy="349163"/>
            <a:chOff x="3133425" y="3955025"/>
            <a:chExt cx="297750" cy="295400"/>
          </a:xfrm>
        </p:grpSpPr>
        <p:sp>
          <p:nvSpPr>
            <p:cNvPr id="10352" name="Google Shape;10352;p13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13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3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134"/>
          <p:cNvGrpSpPr/>
          <p:nvPr/>
        </p:nvGrpSpPr>
        <p:grpSpPr>
          <a:xfrm>
            <a:off x="6650491" y="2730090"/>
            <a:ext cx="350079" cy="351320"/>
            <a:chOff x="4991425" y="3234750"/>
            <a:chExt cx="296175" cy="297225"/>
          </a:xfrm>
        </p:grpSpPr>
        <p:sp>
          <p:nvSpPr>
            <p:cNvPr id="10356" name="Google Shape;10356;p13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13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13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3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3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3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134"/>
          <p:cNvGrpSpPr/>
          <p:nvPr/>
        </p:nvGrpSpPr>
        <p:grpSpPr>
          <a:xfrm>
            <a:off x="6650491" y="3199653"/>
            <a:ext cx="350079" cy="308177"/>
            <a:chOff x="4991425" y="3617150"/>
            <a:chExt cx="296175" cy="260725"/>
          </a:xfrm>
        </p:grpSpPr>
        <p:sp>
          <p:nvSpPr>
            <p:cNvPr id="10363" name="Google Shape;10363;p13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3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13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3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3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13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13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134"/>
          <p:cNvGrpSpPr/>
          <p:nvPr/>
        </p:nvGrpSpPr>
        <p:grpSpPr>
          <a:xfrm>
            <a:off x="6727764" y="3655244"/>
            <a:ext cx="195532" cy="349163"/>
            <a:chOff x="5056800" y="3962900"/>
            <a:chExt cx="165425" cy="295400"/>
          </a:xfrm>
        </p:grpSpPr>
        <p:sp>
          <p:nvSpPr>
            <p:cNvPr id="10371" name="Google Shape;10371;p13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3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3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134"/>
          <p:cNvGrpSpPr/>
          <p:nvPr/>
        </p:nvGrpSpPr>
        <p:grpSpPr>
          <a:xfrm>
            <a:off x="7979062" y="3655260"/>
            <a:ext cx="350995" cy="349133"/>
            <a:chOff x="6168925" y="3936925"/>
            <a:chExt cx="296950" cy="295375"/>
          </a:xfrm>
        </p:grpSpPr>
        <p:sp>
          <p:nvSpPr>
            <p:cNvPr id="10375" name="Google Shape;10375;p13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3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3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3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3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3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134"/>
          <p:cNvGrpSpPr/>
          <p:nvPr/>
        </p:nvGrpSpPr>
        <p:grpSpPr>
          <a:xfrm>
            <a:off x="6192781" y="1372332"/>
            <a:ext cx="348188" cy="349133"/>
            <a:chOff x="1674750" y="3254050"/>
            <a:chExt cx="294575" cy="295375"/>
          </a:xfrm>
        </p:grpSpPr>
        <p:sp>
          <p:nvSpPr>
            <p:cNvPr id="10382" name="Google Shape;10382;p13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3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3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134"/>
          <p:cNvGrpSpPr/>
          <p:nvPr/>
        </p:nvGrpSpPr>
        <p:grpSpPr>
          <a:xfrm>
            <a:off x="6207177" y="1820035"/>
            <a:ext cx="319347" cy="349133"/>
            <a:chOff x="1687350" y="3618725"/>
            <a:chExt cx="270175" cy="295375"/>
          </a:xfrm>
        </p:grpSpPr>
        <p:sp>
          <p:nvSpPr>
            <p:cNvPr id="10386" name="Google Shape;10386;p13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3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3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134"/>
          <p:cNvGrpSpPr/>
          <p:nvPr/>
        </p:nvGrpSpPr>
        <p:grpSpPr>
          <a:xfrm>
            <a:off x="6190880" y="2266516"/>
            <a:ext cx="351940" cy="349133"/>
            <a:chOff x="1672375" y="3982600"/>
            <a:chExt cx="297750" cy="295375"/>
          </a:xfrm>
        </p:grpSpPr>
        <p:sp>
          <p:nvSpPr>
            <p:cNvPr id="10390" name="Google Shape;10390;p13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3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3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134"/>
          <p:cNvGrpSpPr/>
          <p:nvPr/>
        </p:nvGrpSpPr>
        <p:grpSpPr>
          <a:xfrm>
            <a:off x="4882872" y="2730711"/>
            <a:ext cx="350079" cy="350079"/>
            <a:chOff x="3497300" y="3227275"/>
            <a:chExt cx="296175" cy="296175"/>
          </a:xfrm>
        </p:grpSpPr>
        <p:sp>
          <p:nvSpPr>
            <p:cNvPr id="10394" name="Google Shape;10394;p13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13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3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3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3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3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3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3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134"/>
          <p:cNvGrpSpPr/>
          <p:nvPr/>
        </p:nvGrpSpPr>
        <p:grpSpPr>
          <a:xfrm>
            <a:off x="4883345" y="3180106"/>
            <a:ext cx="349133" cy="347272"/>
            <a:chOff x="3497300" y="3591950"/>
            <a:chExt cx="295375" cy="293800"/>
          </a:xfrm>
        </p:grpSpPr>
        <p:sp>
          <p:nvSpPr>
            <p:cNvPr id="10403" name="Google Shape;10403;p13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3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3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3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3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3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3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3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134"/>
          <p:cNvGrpSpPr/>
          <p:nvPr/>
        </p:nvGrpSpPr>
        <p:grpSpPr>
          <a:xfrm>
            <a:off x="4883345" y="3655244"/>
            <a:ext cx="349133" cy="349163"/>
            <a:chOff x="3497300" y="3955025"/>
            <a:chExt cx="295375" cy="295400"/>
          </a:xfrm>
        </p:grpSpPr>
        <p:sp>
          <p:nvSpPr>
            <p:cNvPr id="10412" name="Google Shape;10412;p13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3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3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134"/>
          <p:cNvGrpSpPr/>
          <p:nvPr/>
        </p:nvGrpSpPr>
        <p:grpSpPr>
          <a:xfrm>
            <a:off x="7107917" y="2731435"/>
            <a:ext cx="327739" cy="348631"/>
            <a:chOff x="5364750" y="3235150"/>
            <a:chExt cx="277275" cy="294950"/>
          </a:xfrm>
        </p:grpSpPr>
        <p:sp>
          <p:nvSpPr>
            <p:cNvPr id="10416" name="Google Shape;10416;p13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3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3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3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3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3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3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3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134"/>
          <p:cNvGrpSpPr/>
          <p:nvPr/>
        </p:nvGrpSpPr>
        <p:grpSpPr>
          <a:xfrm>
            <a:off x="7096274" y="3177771"/>
            <a:ext cx="351024" cy="351941"/>
            <a:chOff x="5355300" y="3598250"/>
            <a:chExt cx="296975" cy="297750"/>
          </a:xfrm>
        </p:grpSpPr>
        <p:sp>
          <p:nvSpPr>
            <p:cNvPr id="10425" name="Google Shape;10425;p13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3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3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3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3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3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3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3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134"/>
          <p:cNvGrpSpPr/>
          <p:nvPr/>
        </p:nvGrpSpPr>
        <p:grpSpPr>
          <a:xfrm>
            <a:off x="7100470" y="3716693"/>
            <a:ext cx="342632" cy="226264"/>
            <a:chOff x="5358450" y="4015675"/>
            <a:chExt cx="289875" cy="191425"/>
          </a:xfrm>
        </p:grpSpPr>
        <p:sp>
          <p:nvSpPr>
            <p:cNvPr id="10434" name="Google Shape;10434;p13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3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3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3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134"/>
          <p:cNvGrpSpPr/>
          <p:nvPr/>
        </p:nvGrpSpPr>
        <p:grpSpPr>
          <a:xfrm>
            <a:off x="6226953" y="4099224"/>
            <a:ext cx="351024" cy="325464"/>
            <a:chOff x="6543825" y="3202075"/>
            <a:chExt cx="296975" cy="275350"/>
          </a:xfrm>
        </p:grpSpPr>
        <p:sp>
          <p:nvSpPr>
            <p:cNvPr id="10439" name="Google Shape;10439;p13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3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3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3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13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3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3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134"/>
          <p:cNvGrpSpPr/>
          <p:nvPr/>
        </p:nvGrpSpPr>
        <p:grpSpPr>
          <a:xfrm>
            <a:off x="6633934" y="1378972"/>
            <a:ext cx="350079" cy="350079"/>
            <a:chOff x="2037825" y="3254050"/>
            <a:chExt cx="296175" cy="296175"/>
          </a:xfrm>
        </p:grpSpPr>
        <p:sp>
          <p:nvSpPr>
            <p:cNvPr id="10447" name="Google Shape;10447;p13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3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3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3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3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3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134"/>
          <p:cNvGrpSpPr/>
          <p:nvPr/>
        </p:nvGrpSpPr>
        <p:grpSpPr>
          <a:xfrm>
            <a:off x="6632072" y="1820139"/>
            <a:ext cx="353802" cy="348926"/>
            <a:chOff x="2034675" y="3617925"/>
            <a:chExt cx="299325" cy="295200"/>
          </a:xfrm>
        </p:grpSpPr>
        <p:sp>
          <p:nvSpPr>
            <p:cNvPr id="10454" name="Google Shape;10454;p13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13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13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3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3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134"/>
          <p:cNvGrpSpPr/>
          <p:nvPr/>
        </p:nvGrpSpPr>
        <p:grpSpPr>
          <a:xfrm>
            <a:off x="6633934" y="2266516"/>
            <a:ext cx="350079" cy="349133"/>
            <a:chOff x="2037825" y="3981825"/>
            <a:chExt cx="296175" cy="295375"/>
          </a:xfrm>
        </p:grpSpPr>
        <p:sp>
          <p:nvSpPr>
            <p:cNvPr id="10460" name="Google Shape;10460;p13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3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3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134"/>
          <p:cNvGrpSpPr/>
          <p:nvPr/>
        </p:nvGrpSpPr>
        <p:grpSpPr>
          <a:xfrm>
            <a:off x="5318952" y="2762832"/>
            <a:ext cx="350079" cy="285837"/>
            <a:chOff x="3860400" y="3254050"/>
            <a:chExt cx="296175" cy="241825"/>
          </a:xfrm>
        </p:grpSpPr>
        <p:sp>
          <p:nvSpPr>
            <p:cNvPr id="10464" name="Google Shape;10464;p13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3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3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13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3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3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3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134"/>
          <p:cNvGrpSpPr/>
          <p:nvPr/>
        </p:nvGrpSpPr>
        <p:grpSpPr>
          <a:xfrm>
            <a:off x="5318479" y="3178702"/>
            <a:ext cx="351024" cy="350079"/>
            <a:chOff x="3859600" y="3591950"/>
            <a:chExt cx="296975" cy="296175"/>
          </a:xfrm>
        </p:grpSpPr>
        <p:sp>
          <p:nvSpPr>
            <p:cNvPr id="10472" name="Google Shape;10472;p13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3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3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134"/>
          <p:cNvGrpSpPr/>
          <p:nvPr/>
        </p:nvGrpSpPr>
        <p:grpSpPr>
          <a:xfrm>
            <a:off x="5318952" y="3654786"/>
            <a:ext cx="350079" cy="350079"/>
            <a:chOff x="3860400" y="3955025"/>
            <a:chExt cx="296175" cy="296175"/>
          </a:xfrm>
        </p:grpSpPr>
        <p:sp>
          <p:nvSpPr>
            <p:cNvPr id="10476" name="Google Shape;10476;p13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3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3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13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3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134"/>
          <p:cNvGrpSpPr/>
          <p:nvPr/>
        </p:nvGrpSpPr>
        <p:grpSpPr>
          <a:xfrm>
            <a:off x="7534167" y="2731184"/>
            <a:ext cx="355664" cy="349133"/>
            <a:chOff x="5716825" y="3235950"/>
            <a:chExt cx="300900" cy="295375"/>
          </a:xfrm>
        </p:grpSpPr>
        <p:sp>
          <p:nvSpPr>
            <p:cNvPr id="10482" name="Google Shape;10482;p13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3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3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13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134"/>
          <p:cNvGrpSpPr/>
          <p:nvPr/>
        </p:nvGrpSpPr>
        <p:grpSpPr>
          <a:xfrm>
            <a:off x="7547199" y="3189872"/>
            <a:ext cx="329601" cy="327739"/>
            <a:chOff x="5727850" y="3609275"/>
            <a:chExt cx="278850" cy="277275"/>
          </a:xfrm>
        </p:grpSpPr>
        <p:sp>
          <p:nvSpPr>
            <p:cNvPr id="10487" name="Google Shape;10487;p13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3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3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3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3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134"/>
          <p:cNvGrpSpPr/>
          <p:nvPr/>
        </p:nvGrpSpPr>
        <p:grpSpPr>
          <a:xfrm>
            <a:off x="7558383" y="3655259"/>
            <a:ext cx="307231" cy="349133"/>
            <a:chOff x="5736525" y="3963700"/>
            <a:chExt cx="259925" cy="295375"/>
          </a:xfrm>
        </p:grpSpPr>
        <p:sp>
          <p:nvSpPr>
            <p:cNvPr id="10493" name="Google Shape;10493;p13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13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3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3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3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3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3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134"/>
          <p:cNvGrpSpPr/>
          <p:nvPr/>
        </p:nvGrpSpPr>
        <p:grpSpPr>
          <a:xfrm>
            <a:off x="6649963" y="4104585"/>
            <a:ext cx="351024" cy="350079"/>
            <a:chOff x="6553275" y="3604550"/>
            <a:chExt cx="296975" cy="296175"/>
          </a:xfrm>
        </p:grpSpPr>
        <p:sp>
          <p:nvSpPr>
            <p:cNvPr id="10501" name="Google Shape;10501;p13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3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3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13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13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13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7" name="Google Shape;10507;p13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508" name="Google Shape;10508;p13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3"/>
        <p:cNvGrpSpPr/>
        <p:nvPr/>
      </p:nvGrpSpPr>
      <p:grpSpPr>
        <a:xfrm>
          <a:off x="0" y="0"/>
          <a:ext cx="0" cy="0"/>
          <a:chOff x="0" y="0"/>
          <a:chExt cx="0" cy="0"/>
        </a:xfrm>
      </p:grpSpPr>
      <p:sp>
        <p:nvSpPr>
          <p:cNvPr id="1554" name="Google Shape;1554;p77"/>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Doctor</a:t>
            </a:r>
            <a:endParaRPr dirty="0"/>
          </a:p>
        </p:txBody>
      </p:sp>
      <p:sp>
        <p:nvSpPr>
          <p:cNvPr id="1555" name="Google Shape;1555;p77"/>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A doctor should be able to accept or reject appointments requested by a patient</a:t>
            </a:r>
            <a:endParaRPr dirty="0"/>
          </a:p>
        </p:txBody>
      </p:sp>
      <p:sp>
        <p:nvSpPr>
          <p:cNvPr id="1556" name="Google Shape;1556;p7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Rules</a:t>
            </a:r>
            <a:endParaRPr dirty="0"/>
          </a:p>
        </p:txBody>
      </p:sp>
      <p:sp>
        <p:nvSpPr>
          <p:cNvPr id="1557" name="Google Shape;1557;p77"/>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Doctor</a:t>
            </a:r>
            <a:endParaRPr dirty="0"/>
          </a:p>
        </p:txBody>
      </p:sp>
      <p:sp>
        <p:nvSpPr>
          <p:cNvPr id="1558" name="Google Shape;1558;p77"/>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dirty="0"/>
              <a:t>A doctor should be able to be registered by the hospital </a:t>
            </a:r>
            <a:r>
              <a:rPr lang="en-US" dirty="0" err="1"/>
              <a:t>adminstrator</a:t>
            </a:r>
            <a:r>
              <a:rPr lang="en-US" dirty="0"/>
              <a:t> using their name, phone number, email, gender, and the hospital where they work</a:t>
            </a:r>
          </a:p>
        </p:txBody>
      </p:sp>
      <p:sp>
        <p:nvSpPr>
          <p:cNvPr id="1559" name="Google Shape;1559;p77"/>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Doctor</a:t>
            </a:r>
            <a:endParaRPr dirty="0"/>
          </a:p>
        </p:txBody>
      </p:sp>
      <p:sp>
        <p:nvSpPr>
          <p:cNvPr id="1560" name="Google Shape;1560;p77"/>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dirty="0"/>
              <a:t>A doctor should be able to log in with a </a:t>
            </a:r>
            <a:r>
              <a:rPr lang="en-US" dirty="0" err="1"/>
              <a:t>UserName</a:t>
            </a:r>
            <a:r>
              <a:rPr lang="en-US" dirty="0"/>
              <a:t> and Password </a:t>
            </a:r>
          </a:p>
        </p:txBody>
      </p:sp>
      <p:sp>
        <p:nvSpPr>
          <p:cNvPr id="1563" name="Google Shape;1563;p77"/>
          <p:cNvSpPr/>
          <p:nvPr/>
        </p:nvSpPr>
        <p:spPr>
          <a:xfrm>
            <a:off x="69722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 name="Google Shape;1571;p77"/>
          <p:cNvGrpSpPr/>
          <p:nvPr/>
        </p:nvGrpSpPr>
        <p:grpSpPr>
          <a:xfrm>
            <a:off x="7131828" y="2278390"/>
            <a:ext cx="314662" cy="358099"/>
            <a:chOff x="-54401725" y="3590375"/>
            <a:chExt cx="279625" cy="318225"/>
          </a:xfrm>
        </p:grpSpPr>
        <p:sp>
          <p:nvSpPr>
            <p:cNvPr id="1572" name="Google Shape;1572;p7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551;p85">
            <a:extLst>
              <a:ext uri="{FF2B5EF4-FFF2-40B4-BE49-F238E27FC236}">
                <a16:creationId xmlns:a16="http://schemas.microsoft.com/office/drawing/2014/main" id="{6B90171C-7685-0731-D1B6-8B5B11192D5E}"/>
              </a:ext>
            </a:extLst>
          </p:cNvPr>
          <p:cNvSpPr/>
          <p:nvPr/>
        </p:nvSpPr>
        <p:spPr>
          <a:xfrm>
            <a:off x="15335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2571;p85">
            <a:extLst>
              <a:ext uri="{FF2B5EF4-FFF2-40B4-BE49-F238E27FC236}">
                <a16:creationId xmlns:a16="http://schemas.microsoft.com/office/drawing/2014/main" id="{BAD6DCD2-5A51-5AB8-730D-1C1236241ECC}"/>
              </a:ext>
            </a:extLst>
          </p:cNvPr>
          <p:cNvGrpSpPr/>
          <p:nvPr/>
        </p:nvGrpSpPr>
        <p:grpSpPr>
          <a:xfrm>
            <a:off x="1702987" y="2281511"/>
            <a:ext cx="299344" cy="351880"/>
            <a:chOff x="-27691025" y="3175300"/>
            <a:chExt cx="251275" cy="295375"/>
          </a:xfrm>
        </p:grpSpPr>
        <p:sp>
          <p:nvSpPr>
            <p:cNvPr id="4" name="Google Shape;2572;p85">
              <a:extLst>
                <a:ext uri="{FF2B5EF4-FFF2-40B4-BE49-F238E27FC236}">
                  <a16:creationId xmlns:a16="http://schemas.microsoft.com/office/drawing/2014/main" id="{5A3CE4D0-F135-E62C-7D61-102C793F7820}"/>
                </a:ext>
              </a:extLst>
            </p:cNvPr>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73;p85">
              <a:extLst>
                <a:ext uri="{FF2B5EF4-FFF2-40B4-BE49-F238E27FC236}">
                  <a16:creationId xmlns:a16="http://schemas.microsoft.com/office/drawing/2014/main" id="{473DB138-7A6A-5C15-08AC-26C75D989194}"/>
                </a:ext>
              </a:extLst>
            </p:cNvPr>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74;p85">
              <a:extLst>
                <a:ext uri="{FF2B5EF4-FFF2-40B4-BE49-F238E27FC236}">
                  <a16:creationId xmlns:a16="http://schemas.microsoft.com/office/drawing/2014/main" id="{B4D2A062-7023-85A0-6B5A-05761D7BF335}"/>
                </a:ext>
              </a:extLst>
            </p:cNvPr>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75;p85">
              <a:extLst>
                <a:ext uri="{FF2B5EF4-FFF2-40B4-BE49-F238E27FC236}">
                  <a16:creationId xmlns:a16="http://schemas.microsoft.com/office/drawing/2014/main" id="{1A567122-9B91-A6A2-9765-980129E1B9D0}"/>
                </a:ext>
              </a:extLst>
            </p:cNvPr>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04;p69">
            <a:extLst>
              <a:ext uri="{FF2B5EF4-FFF2-40B4-BE49-F238E27FC236}">
                <a16:creationId xmlns:a16="http://schemas.microsoft.com/office/drawing/2014/main" id="{10AFD561-0C03-A5C3-7877-4DFF93C1C3A5}"/>
              </a:ext>
            </a:extLst>
          </p:cNvPr>
          <p:cNvSpPr/>
          <p:nvPr/>
        </p:nvSpPr>
        <p:spPr>
          <a:xfrm>
            <a:off x="425293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115;p69">
            <a:extLst>
              <a:ext uri="{FF2B5EF4-FFF2-40B4-BE49-F238E27FC236}">
                <a16:creationId xmlns:a16="http://schemas.microsoft.com/office/drawing/2014/main" id="{5E71AD39-A53B-7C42-1284-3CB5EEF52A36}"/>
              </a:ext>
            </a:extLst>
          </p:cNvPr>
          <p:cNvGrpSpPr/>
          <p:nvPr/>
        </p:nvGrpSpPr>
        <p:grpSpPr>
          <a:xfrm>
            <a:off x="4396063" y="2281048"/>
            <a:ext cx="351880" cy="352803"/>
            <a:chOff x="-23615075" y="3148525"/>
            <a:chExt cx="295375" cy="296150"/>
          </a:xfrm>
        </p:grpSpPr>
        <p:sp>
          <p:nvSpPr>
            <p:cNvPr id="10" name="Google Shape;1116;p69">
              <a:extLst>
                <a:ext uri="{FF2B5EF4-FFF2-40B4-BE49-F238E27FC236}">
                  <a16:creationId xmlns:a16="http://schemas.microsoft.com/office/drawing/2014/main" id="{7AA1C674-AFCB-6C99-288A-0EAE0E017B74}"/>
                </a:ext>
              </a:extLst>
            </p:cNvPr>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17;p69">
              <a:extLst>
                <a:ext uri="{FF2B5EF4-FFF2-40B4-BE49-F238E27FC236}">
                  <a16:creationId xmlns:a16="http://schemas.microsoft.com/office/drawing/2014/main" id="{8639757B-459F-C0D9-6660-5BBF8495D174}"/>
                </a:ext>
              </a:extLst>
            </p:cNvPr>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18;p69">
              <a:extLst>
                <a:ext uri="{FF2B5EF4-FFF2-40B4-BE49-F238E27FC236}">
                  <a16:creationId xmlns:a16="http://schemas.microsoft.com/office/drawing/2014/main" id="{C362F0DF-C0CC-EDCE-F7F9-50F9EEBD36BB}"/>
                </a:ext>
              </a:extLst>
            </p:cNvPr>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19;p69">
              <a:extLst>
                <a:ext uri="{FF2B5EF4-FFF2-40B4-BE49-F238E27FC236}">
                  <a16:creationId xmlns:a16="http://schemas.microsoft.com/office/drawing/2014/main" id="{A9445D9E-B064-BE58-EDBE-391352605F21}"/>
                </a:ext>
              </a:extLst>
            </p:cNvPr>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551;p85">
            <a:extLst>
              <a:ext uri="{FF2B5EF4-FFF2-40B4-BE49-F238E27FC236}">
                <a16:creationId xmlns:a16="http://schemas.microsoft.com/office/drawing/2014/main" id="{7C12327A-DE2C-4568-89D7-824A9320D14B}"/>
              </a:ext>
            </a:extLst>
          </p:cNvPr>
          <p:cNvSpPr/>
          <p:nvPr/>
        </p:nvSpPr>
        <p:spPr>
          <a:xfrm>
            <a:off x="4252937"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571;p85">
            <a:extLst>
              <a:ext uri="{FF2B5EF4-FFF2-40B4-BE49-F238E27FC236}">
                <a16:creationId xmlns:a16="http://schemas.microsoft.com/office/drawing/2014/main" id="{017D29A4-7071-9A96-B5C1-D5FA97DF50F5}"/>
              </a:ext>
            </a:extLst>
          </p:cNvPr>
          <p:cNvGrpSpPr/>
          <p:nvPr/>
        </p:nvGrpSpPr>
        <p:grpSpPr>
          <a:xfrm>
            <a:off x="4422336" y="2281511"/>
            <a:ext cx="299344" cy="351880"/>
            <a:chOff x="-27691025" y="3175300"/>
            <a:chExt cx="251275" cy="295375"/>
          </a:xfrm>
        </p:grpSpPr>
        <p:sp>
          <p:nvSpPr>
            <p:cNvPr id="22" name="Google Shape;2572;p85">
              <a:extLst>
                <a:ext uri="{FF2B5EF4-FFF2-40B4-BE49-F238E27FC236}">
                  <a16:creationId xmlns:a16="http://schemas.microsoft.com/office/drawing/2014/main" id="{79C10583-D6A4-1509-824B-DE6387FF3808}"/>
                </a:ext>
              </a:extLst>
            </p:cNvPr>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73;p85">
              <a:extLst>
                <a:ext uri="{FF2B5EF4-FFF2-40B4-BE49-F238E27FC236}">
                  <a16:creationId xmlns:a16="http://schemas.microsoft.com/office/drawing/2014/main" id="{976B28E0-FD36-2FBF-3E70-9A9BD69A718F}"/>
                </a:ext>
              </a:extLst>
            </p:cNvPr>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74;p85">
              <a:extLst>
                <a:ext uri="{FF2B5EF4-FFF2-40B4-BE49-F238E27FC236}">
                  <a16:creationId xmlns:a16="http://schemas.microsoft.com/office/drawing/2014/main" id="{B056DBDB-770B-681D-4108-40AE08804CDE}"/>
                </a:ext>
              </a:extLst>
            </p:cNvPr>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75;p85">
              <a:extLst>
                <a:ext uri="{FF2B5EF4-FFF2-40B4-BE49-F238E27FC236}">
                  <a16:creationId xmlns:a16="http://schemas.microsoft.com/office/drawing/2014/main" id="{84BDADA3-DAA0-09C1-DC6F-28460FC3AAD9}"/>
                </a:ext>
              </a:extLst>
            </p:cNvPr>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551;p85">
            <a:extLst>
              <a:ext uri="{FF2B5EF4-FFF2-40B4-BE49-F238E27FC236}">
                <a16:creationId xmlns:a16="http://schemas.microsoft.com/office/drawing/2014/main" id="{8E2F1357-4E23-40AF-A349-FFEC65306F86}"/>
              </a:ext>
            </a:extLst>
          </p:cNvPr>
          <p:cNvSpPr/>
          <p:nvPr/>
        </p:nvSpPr>
        <p:spPr>
          <a:xfrm>
            <a:off x="69722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571;p85">
            <a:extLst>
              <a:ext uri="{FF2B5EF4-FFF2-40B4-BE49-F238E27FC236}">
                <a16:creationId xmlns:a16="http://schemas.microsoft.com/office/drawing/2014/main" id="{0E6B2B9E-B556-166E-7D71-E0AC3C72C6BF}"/>
              </a:ext>
            </a:extLst>
          </p:cNvPr>
          <p:cNvGrpSpPr/>
          <p:nvPr/>
        </p:nvGrpSpPr>
        <p:grpSpPr>
          <a:xfrm>
            <a:off x="7141687" y="2281511"/>
            <a:ext cx="299344" cy="351880"/>
            <a:chOff x="-27691025" y="3175300"/>
            <a:chExt cx="251275" cy="295375"/>
          </a:xfrm>
        </p:grpSpPr>
        <p:sp>
          <p:nvSpPr>
            <p:cNvPr id="28" name="Google Shape;2572;p85">
              <a:extLst>
                <a:ext uri="{FF2B5EF4-FFF2-40B4-BE49-F238E27FC236}">
                  <a16:creationId xmlns:a16="http://schemas.microsoft.com/office/drawing/2014/main" id="{3FE7EFC9-245F-7127-B57B-818302FA63EB}"/>
                </a:ext>
              </a:extLst>
            </p:cNvPr>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73;p85">
              <a:extLst>
                <a:ext uri="{FF2B5EF4-FFF2-40B4-BE49-F238E27FC236}">
                  <a16:creationId xmlns:a16="http://schemas.microsoft.com/office/drawing/2014/main" id="{65E939D5-D352-24DB-BB04-633A15C013EC}"/>
                </a:ext>
              </a:extLst>
            </p:cNvPr>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74;p85">
              <a:extLst>
                <a:ext uri="{FF2B5EF4-FFF2-40B4-BE49-F238E27FC236}">
                  <a16:creationId xmlns:a16="http://schemas.microsoft.com/office/drawing/2014/main" id="{F7CAC628-8191-2171-4409-7A7CAB8FC6C8}"/>
                </a:ext>
              </a:extLst>
            </p:cNvPr>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75;p85">
              <a:extLst>
                <a:ext uri="{FF2B5EF4-FFF2-40B4-BE49-F238E27FC236}">
                  <a16:creationId xmlns:a16="http://schemas.microsoft.com/office/drawing/2014/main" id="{B7A94D38-611B-E671-3C5D-9F394DF0FD8B}"/>
                </a:ext>
              </a:extLst>
            </p:cNvPr>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216383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63"/>
                                        </p:tgtEl>
                                        <p:attrNameLst>
                                          <p:attrName>style.visibility</p:attrName>
                                        </p:attrNameLst>
                                      </p:cBhvr>
                                      <p:to>
                                        <p:strVal val="visible"/>
                                      </p:to>
                                    </p:set>
                                    <p:animEffect transition="in" filter="fade">
                                      <p:cBhvr>
                                        <p:cTn id="7" dur="1000"/>
                                        <p:tgtEl>
                                          <p:spTgt spid="1563"/>
                                        </p:tgtEl>
                                      </p:cBhvr>
                                    </p:animEffect>
                                  </p:childTnLst>
                                </p:cTn>
                              </p:par>
                              <p:par>
                                <p:cTn id="8" presetID="10" presetClass="entr" presetSubtype="0" fill="hold" nodeType="withEffect">
                                  <p:stCondLst>
                                    <p:cond delay="0"/>
                                  </p:stCondLst>
                                  <p:childTnLst>
                                    <p:set>
                                      <p:cBhvr>
                                        <p:cTn id="9" dur="1" fill="hold">
                                          <p:stCondLst>
                                            <p:cond delay="0"/>
                                          </p:stCondLst>
                                        </p:cTn>
                                        <p:tgtEl>
                                          <p:spTgt spid="1571"/>
                                        </p:tgtEl>
                                        <p:attrNameLst>
                                          <p:attrName>style.visibility</p:attrName>
                                        </p:attrNameLst>
                                      </p:cBhvr>
                                      <p:to>
                                        <p:strVal val="visible"/>
                                      </p:to>
                                    </p:set>
                                    <p:animEffect transition="in" filter="fade">
                                      <p:cBhvr>
                                        <p:cTn id="10" dur="1000"/>
                                        <p:tgtEl>
                                          <p:spTgt spid="1571"/>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10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childTnLst>
                                </p:cTn>
                              </p:par>
                              <p:par>
                                <p:cTn id="23" presetID="10"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1000"/>
                                        <p:tgtEl>
                                          <p:spTgt spid="20"/>
                                        </p:tgtEl>
                                      </p:cBhvr>
                                    </p:animEffect>
                                  </p:childTnLst>
                                </p:cTn>
                              </p:par>
                              <p:par>
                                <p:cTn id="26" presetID="10" presetClass="entr" presetSubtype="0" fill="hold"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1000"/>
                                        <p:tgtEl>
                                          <p:spTgt spid="21"/>
                                        </p:tgtEl>
                                      </p:cBhvr>
                                    </p:animEffect>
                                  </p:childTnLst>
                                </p:cTn>
                              </p:par>
                              <p:par>
                                <p:cTn id="29" presetID="10" presetClass="entr" presetSubtype="0"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1000"/>
                                        <p:tgtEl>
                                          <p:spTgt spid="26"/>
                                        </p:tgtEl>
                                      </p:cBhvr>
                                    </p:animEffect>
                                  </p:childTnLst>
                                </p:cTn>
                              </p:par>
                              <p:par>
                                <p:cTn id="32" presetID="10" presetClass="entr" presetSubtype="0" fill="hold"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12"/>
        <p:cNvGrpSpPr/>
        <p:nvPr/>
      </p:nvGrpSpPr>
      <p:grpSpPr>
        <a:xfrm>
          <a:off x="0" y="0"/>
          <a:ext cx="0" cy="0"/>
          <a:chOff x="0" y="0"/>
          <a:chExt cx="0" cy="0"/>
        </a:xfrm>
      </p:grpSpPr>
      <p:grpSp>
        <p:nvGrpSpPr>
          <p:cNvPr id="10513" name="Google Shape;10513;p135"/>
          <p:cNvGrpSpPr/>
          <p:nvPr/>
        </p:nvGrpSpPr>
        <p:grpSpPr>
          <a:xfrm>
            <a:off x="877057" y="1380546"/>
            <a:ext cx="294401" cy="353645"/>
            <a:chOff x="-35814600" y="3202075"/>
            <a:chExt cx="242625" cy="291450"/>
          </a:xfrm>
        </p:grpSpPr>
        <p:sp>
          <p:nvSpPr>
            <p:cNvPr id="10514" name="Google Shape;10514;p13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13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3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3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13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3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3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135"/>
          <p:cNvGrpSpPr/>
          <p:nvPr/>
        </p:nvGrpSpPr>
        <p:grpSpPr>
          <a:xfrm>
            <a:off x="847435" y="1821466"/>
            <a:ext cx="353645" cy="353888"/>
            <a:chOff x="-35839800" y="3561025"/>
            <a:chExt cx="291450" cy="291650"/>
          </a:xfrm>
        </p:grpSpPr>
        <p:sp>
          <p:nvSpPr>
            <p:cNvPr id="10522" name="Google Shape;10522;p13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3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13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13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3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3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3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135"/>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135"/>
          <p:cNvGrpSpPr/>
          <p:nvPr/>
        </p:nvGrpSpPr>
        <p:grpSpPr>
          <a:xfrm>
            <a:off x="3084980" y="1380546"/>
            <a:ext cx="353645" cy="353645"/>
            <a:chOff x="-34003850" y="3227275"/>
            <a:chExt cx="291450" cy="291450"/>
          </a:xfrm>
        </p:grpSpPr>
        <p:sp>
          <p:nvSpPr>
            <p:cNvPr id="10531" name="Google Shape;10531;p13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3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3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3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3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135"/>
          <p:cNvGrpSpPr/>
          <p:nvPr/>
        </p:nvGrpSpPr>
        <p:grpSpPr>
          <a:xfrm>
            <a:off x="3084510" y="1821238"/>
            <a:ext cx="354586" cy="354343"/>
            <a:chOff x="-34004625" y="3585850"/>
            <a:chExt cx="292225" cy="292025"/>
          </a:xfrm>
        </p:grpSpPr>
        <p:sp>
          <p:nvSpPr>
            <p:cNvPr id="10537" name="Google Shape;10537;p13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13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13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13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3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135"/>
          <p:cNvGrpSpPr/>
          <p:nvPr/>
        </p:nvGrpSpPr>
        <p:grpSpPr>
          <a:xfrm>
            <a:off x="3084025" y="2256439"/>
            <a:ext cx="355557" cy="354616"/>
            <a:chOff x="-34005425" y="3945575"/>
            <a:chExt cx="293025" cy="292250"/>
          </a:xfrm>
        </p:grpSpPr>
        <p:sp>
          <p:nvSpPr>
            <p:cNvPr id="10543" name="Google Shape;10543;p13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3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3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135"/>
          <p:cNvGrpSpPr/>
          <p:nvPr/>
        </p:nvGrpSpPr>
        <p:grpSpPr>
          <a:xfrm>
            <a:off x="1731124" y="2729615"/>
            <a:ext cx="358408" cy="355557"/>
            <a:chOff x="-32174975" y="3192625"/>
            <a:chExt cx="295375" cy="293025"/>
          </a:xfrm>
        </p:grpSpPr>
        <p:sp>
          <p:nvSpPr>
            <p:cNvPr id="10547" name="Google Shape;10547;p13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3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3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3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1" name="Google Shape;10551;p135"/>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135"/>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135"/>
          <p:cNvGrpSpPr/>
          <p:nvPr/>
        </p:nvGrpSpPr>
        <p:grpSpPr>
          <a:xfrm>
            <a:off x="3970274" y="2730570"/>
            <a:ext cx="354586" cy="353645"/>
            <a:chOff x="-30345325" y="3184750"/>
            <a:chExt cx="292225" cy="291450"/>
          </a:xfrm>
        </p:grpSpPr>
        <p:sp>
          <p:nvSpPr>
            <p:cNvPr id="10554" name="Google Shape;10554;p13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3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3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13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13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135"/>
          <p:cNvGrpSpPr/>
          <p:nvPr/>
        </p:nvGrpSpPr>
        <p:grpSpPr>
          <a:xfrm>
            <a:off x="1295026" y="1380546"/>
            <a:ext cx="353645" cy="353645"/>
            <a:chOff x="-35481425" y="3202075"/>
            <a:chExt cx="291450" cy="291450"/>
          </a:xfrm>
        </p:grpSpPr>
        <p:sp>
          <p:nvSpPr>
            <p:cNvPr id="10560" name="Google Shape;10560;p13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3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3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13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13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13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13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135"/>
          <p:cNvGrpSpPr/>
          <p:nvPr/>
        </p:nvGrpSpPr>
        <p:grpSpPr>
          <a:xfrm>
            <a:off x="1294556" y="1822072"/>
            <a:ext cx="354586" cy="352675"/>
            <a:chOff x="-35482200" y="3561225"/>
            <a:chExt cx="292225" cy="290650"/>
          </a:xfrm>
        </p:grpSpPr>
        <p:sp>
          <p:nvSpPr>
            <p:cNvPr id="10568" name="Google Shape;10568;p13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3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3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135"/>
          <p:cNvGrpSpPr/>
          <p:nvPr/>
        </p:nvGrpSpPr>
        <p:grpSpPr>
          <a:xfrm>
            <a:off x="1295026" y="2256940"/>
            <a:ext cx="353645" cy="353615"/>
            <a:chOff x="-35481425" y="3919600"/>
            <a:chExt cx="291450" cy="291425"/>
          </a:xfrm>
        </p:grpSpPr>
        <p:sp>
          <p:nvSpPr>
            <p:cNvPr id="10572" name="Google Shape;10572;p13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13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13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3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3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3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13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13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135"/>
          <p:cNvGrpSpPr/>
          <p:nvPr/>
        </p:nvGrpSpPr>
        <p:grpSpPr>
          <a:xfrm>
            <a:off x="3530661" y="1381031"/>
            <a:ext cx="357468" cy="352675"/>
            <a:chOff x="-33645475" y="3228075"/>
            <a:chExt cx="294600" cy="290650"/>
          </a:xfrm>
        </p:grpSpPr>
        <p:sp>
          <p:nvSpPr>
            <p:cNvPr id="10581" name="Google Shape;10581;p13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3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3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3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3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13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13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135"/>
          <p:cNvGrpSpPr/>
          <p:nvPr/>
        </p:nvGrpSpPr>
        <p:grpSpPr>
          <a:xfrm>
            <a:off x="3531631" y="1821116"/>
            <a:ext cx="355526" cy="354586"/>
            <a:chOff x="-33646250" y="3586425"/>
            <a:chExt cx="293000" cy="292225"/>
          </a:xfrm>
        </p:grpSpPr>
        <p:sp>
          <p:nvSpPr>
            <p:cNvPr id="10589" name="Google Shape;10589;p13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13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135"/>
          <p:cNvGrpSpPr/>
          <p:nvPr/>
        </p:nvGrpSpPr>
        <p:grpSpPr>
          <a:xfrm>
            <a:off x="3532101" y="2255969"/>
            <a:ext cx="354586" cy="355557"/>
            <a:chOff x="-33645475" y="3944800"/>
            <a:chExt cx="292225" cy="293025"/>
          </a:xfrm>
        </p:grpSpPr>
        <p:sp>
          <p:nvSpPr>
            <p:cNvPr id="10592" name="Google Shape;10592;p13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3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3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3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13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3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3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3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3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13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135"/>
          <p:cNvGrpSpPr/>
          <p:nvPr/>
        </p:nvGrpSpPr>
        <p:grpSpPr>
          <a:xfrm>
            <a:off x="2185320" y="2729706"/>
            <a:ext cx="352675" cy="355375"/>
            <a:chOff x="-31809525" y="3192625"/>
            <a:chExt cx="290650" cy="292875"/>
          </a:xfrm>
        </p:grpSpPr>
        <p:sp>
          <p:nvSpPr>
            <p:cNvPr id="10603" name="Google Shape;10603;p13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3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3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3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135"/>
          <p:cNvGrpSpPr/>
          <p:nvPr/>
        </p:nvGrpSpPr>
        <p:grpSpPr>
          <a:xfrm>
            <a:off x="2184835" y="3200258"/>
            <a:ext cx="353645" cy="355557"/>
            <a:chOff x="-31811100" y="3550975"/>
            <a:chExt cx="291450" cy="293025"/>
          </a:xfrm>
        </p:grpSpPr>
        <p:sp>
          <p:nvSpPr>
            <p:cNvPr id="10608" name="Google Shape;10608;p13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13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3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3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3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3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13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135"/>
          <p:cNvGrpSpPr/>
          <p:nvPr/>
        </p:nvGrpSpPr>
        <p:grpSpPr>
          <a:xfrm>
            <a:off x="2178631" y="3664562"/>
            <a:ext cx="366052" cy="356831"/>
            <a:chOff x="-31817400" y="3910025"/>
            <a:chExt cx="301675" cy="294075"/>
          </a:xfrm>
        </p:grpSpPr>
        <p:sp>
          <p:nvSpPr>
            <p:cNvPr id="10616" name="Google Shape;10616;p13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13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3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135"/>
          <p:cNvGrpSpPr/>
          <p:nvPr/>
        </p:nvGrpSpPr>
        <p:grpSpPr>
          <a:xfrm>
            <a:off x="3970259" y="3200743"/>
            <a:ext cx="354616" cy="354586"/>
            <a:chOff x="-30354000" y="3569100"/>
            <a:chExt cx="292250" cy="292225"/>
          </a:xfrm>
        </p:grpSpPr>
        <p:sp>
          <p:nvSpPr>
            <p:cNvPr id="10620" name="Google Shape;10620;p13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3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13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3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3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13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135"/>
          <p:cNvGrpSpPr/>
          <p:nvPr/>
        </p:nvGrpSpPr>
        <p:grpSpPr>
          <a:xfrm>
            <a:off x="1748837" y="1380546"/>
            <a:ext cx="342148" cy="353645"/>
            <a:chOff x="-35118325" y="3202075"/>
            <a:chExt cx="281975" cy="291450"/>
          </a:xfrm>
        </p:grpSpPr>
        <p:sp>
          <p:nvSpPr>
            <p:cNvPr id="10627" name="Google Shape;10627;p13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13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13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3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135"/>
          <p:cNvGrpSpPr/>
          <p:nvPr/>
        </p:nvGrpSpPr>
        <p:grpSpPr>
          <a:xfrm>
            <a:off x="1742618" y="1821799"/>
            <a:ext cx="354586" cy="353221"/>
            <a:chOff x="-35123050" y="3561225"/>
            <a:chExt cx="292225" cy="291100"/>
          </a:xfrm>
        </p:grpSpPr>
        <p:sp>
          <p:nvSpPr>
            <p:cNvPr id="10632" name="Google Shape;10632;p13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13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135"/>
          <p:cNvGrpSpPr/>
          <p:nvPr/>
        </p:nvGrpSpPr>
        <p:grpSpPr>
          <a:xfrm>
            <a:off x="1784677" y="2256940"/>
            <a:ext cx="270467" cy="353615"/>
            <a:chOff x="-35089175" y="3919600"/>
            <a:chExt cx="222900" cy="291425"/>
          </a:xfrm>
        </p:grpSpPr>
        <p:sp>
          <p:nvSpPr>
            <p:cNvPr id="10635" name="Google Shape;10635;p13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13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135"/>
          <p:cNvGrpSpPr/>
          <p:nvPr/>
        </p:nvGrpSpPr>
        <p:grpSpPr>
          <a:xfrm>
            <a:off x="3981673" y="1380303"/>
            <a:ext cx="336445" cy="354131"/>
            <a:chOff x="-33277650" y="3226875"/>
            <a:chExt cx="277275" cy="291850"/>
          </a:xfrm>
        </p:grpSpPr>
        <p:sp>
          <p:nvSpPr>
            <p:cNvPr id="10638" name="Google Shape;10638;p13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3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3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3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3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3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3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135"/>
          <p:cNvGrpSpPr/>
          <p:nvPr/>
        </p:nvGrpSpPr>
        <p:grpSpPr>
          <a:xfrm>
            <a:off x="3973073" y="1821587"/>
            <a:ext cx="353645" cy="353645"/>
            <a:chOff x="-33286325" y="3586425"/>
            <a:chExt cx="291450" cy="291450"/>
          </a:xfrm>
        </p:grpSpPr>
        <p:sp>
          <p:nvSpPr>
            <p:cNvPr id="10646" name="Google Shape;10646;p13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3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3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3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3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135"/>
          <p:cNvGrpSpPr/>
          <p:nvPr/>
        </p:nvGrpSpPr>
        <p:grpSpPr>
          <a:xfrm>
            <a:off x="3973073" y="2255969"/>
            <a:ext cx="353645" cy="355557"/>
            <a:chOff x="-33286325" y="3944800"/>
            <a:chExt cx="291450" cy="293025"/>
          </a:xfrm>
        </p:grpSpPr>
        <p:sp>
          <p:nvSpPr>
            <p:cNvPr id="10652" name="Google Shape;10652;p13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3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3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13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135"/>
          <p:cNvGrpSpPr/>
          <p:nvPr/>
        </p:nvGrpSpPr>
        <p:grpSpPr>
          <a:xfrm>
            <a:off x="2631470" y="2729129"/>
            <a:ext cx="353645" cy="356527"/>
            <a:chOff x="-31452725" y="3191825"/>
            <a:chExt cx="291450" cy="293825"/>
          </a:xfrm>
        </p:grpSpPr>
        <p:sp>
          <p:nvSpPr>
            <p:cNvPr id="10657" name="Google Shape;10657;p13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13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13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3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135"/>
          <p:cNvGrpSpPr/>
          <p:nvPr/>
        </p:nvGrpSpPr>
        <p:grpSpPr>
          <a:xfrm>
            <a:off x="2631000" y="3200744"/>
            <a:ext cx="354586" cy="354586"/>
            <a:chOff x="-31452725" y="3551775"/>
            <a:chExt cx="292225" cy="292225"/>
          </a:xfrm>
        </p:grpSpPr>
        <p:sp>
          <p:nvSpPr>
            <p:cNvPr id="10662" name="Google Shape;10662;p13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13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3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3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135"/>
          <p:cNvGrpSpPr/>
          <p:nvPr/>
        </p:nvGrpSpPr>
        <p:grpSpPr>
          <a:xfrm>
            <a:off x="2629559" y="3664729"/>
            <a:ext cx="357468" cy="356497"/>
            <a:chOff x="-31455100" y="3909350"/>
            <a:chExt cx="294600" cy="293800"/>
          </a:xfrm>
        </p:grpSpPr>
        <p:sp>
          <p:nvSpPr>
            <p:cNvPr id="10667" name="Google Shape;10667;p13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3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135"/>
          <p:cNvGrpSpPr/>
          <p:nvPr/>
        </p:nvGrpSpPr>
        <p:grpSpPr>
          <a:xfrm>
            <a:off x="3970744" y="3665684"/>
            <a:ext cx="353645" cy="354586"/>
            <a:chOff x="-30345325" y="3918800"/>
            <a:chExt cx="291450" cy="292225"/>
          </a:xfrm>
        </p:grpSpPr>
        <p:sp>
          <p:nvSpPr>
            <p:cNvPr id="10670" name="Google Shape;10670;p13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13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3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3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3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135"/>
          <p:cNvGrpSpPr/>
          <p:nvPr/>
        </p:nvGrpSpPr>
        <p:grpSpPr>
          <a:xfrm>
            <a:off x="2190209" y="1821587"/>
            <a:ext cx="353645" cy="353645"/>
            <a:chOff x="-34763900" y="3561225"/>
            <a:chExt cx="291450" cy="291450"/>
          </a:xfrm>
        </p:grpSpPr>
        <p:sp>
          <p:nvSpPr>
            <p:cNvPr id="10676" name="Google Shape;10676;p13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13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3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9" name="Google Shape;10679;p135"/>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0" name="Google Shape;10680;p135"/>
          <p:cNvGrpSpPr/>
          <p:nvPr/>
        </p:nvGrpSpPr>
        <p:grpSpPr>
          <a:xfrm>
            <a:off x="845106" y="2730099"/>
            <a:ext cx="354586" cy="354586"/>
            <a:chOff x="-32927950" y="3227275"/>
            <a:chExt cx="292225" cy="292225"/>
          </a:xfrm>
        </p:grpSpPr>
        <p:sp>
          <p:nvSpPr>
            <p:cNvPr id="10681" name="Google Shape;10681;p13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13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3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3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3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135"/>
          <p:cNvGrpSpPr/>
          <p:nvPr/>
        </p:nvGrpSpPr>
        <p:grpSpPr>
          <a:xfrm>
            <a:off x="844621" y="3201213"/>
            <a:ext cx="355557" cy="353645"/>
            <a:chOff x="-32927950" y="3586425"/>
            <a:chExt cx="293025" cy="291450"/>
          </a:xfrm>
        </p:grpSpPr>
        <p:sp>
          <p:nvSpPr>
            <p:cNvPr id="10687" name="Google Shape;10687;p13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3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13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13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13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135"/>
          <p:cNvGrpSpPr/>
          <p:nvPr/>
        </p:nvGrpSpPr>
        <p:grpSpPr>
          <a:xfrm>
            <a:off x="845106" y="3665198"/>
            <a:ext cx="354586" cy="355557"/>
            <a:chOff x="-32927950" y="3944800"/>
            <a:chExt cx="292225" cy="293025"/>
          </a:xfrm>
        </p:grpSpPr>
        <p:sp>
          <p:nvSpPr>
            <p:cNvPr id="10693" name="Google Shape;10693;p13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3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13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3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3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3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3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3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3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135"/>
          <p:cNvGrpSpPr/>
          <p:nvPr/>
        </p:nvGrpSpPr>
        <p:grpSpPr>
          <a:xfrm>
            <a:off x="3073898" y="2730449"/>
            <a:ext cx="354586" cy="353888"/>
            <a:chOff x="-31094350" y="3194000"/>
            <a:chExt cx="292225" cy="291650"/>
          </a:xfrm>
        </p:grpSpPr>
        <p:sp>
          <p:nvSpPr>
            <p:cNvPr id="10703" name="Google Shape;10703;p13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3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3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13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13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3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3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13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135"/>
          <p:cNvGrpSpPr/>
          <p:nvPr/>
        </p:nvGrpSpPr>
        <p:grpSpPr>
          <a:xfrm>
            <a:off x="3074368" y="3200941"/>
            <a:ext cx="353645" cy="354191"/>
            <a:chOff x="-31093575" y="3552550"/>
            <a:chExt cx="291450" cy="291900"/>
          </a:xfrm>
        </p:grpSpPr>
        <p:sp>
          <p:nvSpPr>
            <p:cNvPr id="10712" name="Google Shape;10712;p13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3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13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13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135"/>
          <p:cNvGrpSpPr/>
          <p:nvPr/>
        </p:nvGrpSpPr>
        <p:grpSpPr>
          <a:xfrm>
            <a:off x="2200736" y="1380546"/>
            <a:ext cx="332593" cy="353645"/>
            <a:chOff x="-34755225" y="3202075"/>
            <a:chExt cx="274100" cy="291450"/>
          </a:xfrm>
        </p:grpSpPr>
        <p:sp>
          <p:nvSpPr>
            <p:cNvPr id="10717" name="Google Shape;10717;p13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3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3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3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3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3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3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135"/>
          <p:cNvGrpSpPr/>
          <p:nvPr/>
        </p:nvGrpSpPr>
        <p:grpSpPr>
          <a:xfrm>
            <a:off x="3074368" y="3666169"/>
            <a:ext cx="353645" cy="353615"/>
            <a:chOff x="-31093575" y="3911725"/>
            <a:chExt cx="291450" cy="291425"/>
          </a:xfrm>
        </p:grpSpPr>
        <p:sp>
          <p:nvSpPr>
            <p:cNvPr id="10725" name="Google Shape;10725;p13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3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135"/>
          <p:cNvGrpSpPr/>
          <p:nvPr/>
        </p:nvGrpSpPr>
        <p:grpSpPr>
          <a:xfrm>
            <a:off x="2183798" y="4123136"/>
            <a:ext cx="356497" cy="354586"/>
            <a:chOff x="-29946000" y="3183175"/>
            <a:chExt cx="293800" cy="292225"/>
          </a:xfrm>
        </p:grpSpPr>
        <p:sp>
          <p:nvSpPr>
            <p:cNvPr id="10728" name="Google Shape;10728;p13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13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3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13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13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3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135"/>
          <p:cNvGrpSpPr/>
          <p:nvPr/>
        </p:nvGrpSpPr>
        <p:grpSpPr>
          <a:xfrm>
            <a:off x="2628330" y="1380289"/>
            <a:ext cx="358408" cy="354161"/>
            <a:chOff x="-34408675" y="3202075"/>
            <a:chExt cx="295375" cy="291875"/>
          </a:xfrm>
        </p:grpSpPr>
        <p:sp>
          <p:nvSpPr>
            <p:cNvPr id="10735" name="Google Shape;10735;p13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3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3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3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135"/>
          <p:cNvGrpSpPr/>
          <p:nvPr/>
        </p:nvGrpSpPr>
        <p:grpSpPr>
          <a:xfrm>
            <a:off x="2630241" y="1820283"/>
            <a:ext cx="354586" cy="356254"/>
            <a:chOff x="-34405525" y="3558075"/>
            <a:chExt cx="292225" cy="293600"/>
          </a:xfrm>
        </p:grpSpPr>
        <p:sp>
          <p:nvSpPr>
            <p:cNvPr id="10740" name="Google Shape;10740;p13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3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3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135"/>
          <p:cNvGrpSpPr/>
          <p:nvPr/>
        </p:nvGrpSpPr>
        <p:grpSpPr>
          <a:xfrm>
            <a:off x="2629755" y="2256940"/>
            <a:ext cx="355557" cy="353615"/>
            <a:chOff x="-34406325" y="3919600"/>
            <a:chExt cx="293025" cy="291425"/>
          </a:xfrm>
        </p:grpSpPr>
        <p:sp>
          <p:nvSpPr>
            <p:cNvPr id="10744" name="Google Shape;10744;p13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13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13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3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3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3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3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135"/>
          <p:cNvGrpSpPr/>
          <p:nvPr/>
        </p:nvGrpSpPr>
        <p:grpSpPr>
          <a:xfrm>
            <a:off x="1293653" y="2736303"/>
            <a:ext cx="353645" cy="342179"/>
            <a:chOff x="-32568800" y="3232000"/>
            <a:chExt cx="291450" cy="282000"/>
          </a:xfrm>
        </p:grpSpPr>
        <p:sp>
          <p:nvSpPr>
            <p:cNvPr id="10752" name="Google Shape;10752;p13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13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135"/>
          <p:cNvGrpSpPr/>
          <p:nvPr/>
        </p:nvGrpSpPr>
        <p:grpSpPr>
          <a:xfrm>
            <a:off x="1293183" y="3201213"/>
            <a:ext cx="354586" cy="353645"/>
            <a:chOff x="-32569575" y="3586425"/>
            <a:chExt cx="292225" cy="291450"/>
          </a:xfrm>
        </p:grpSpPr>
        <p:sp>
          <p:nvSpPr>
            <p:cNvPr id="10755" name="Google Shape;10755;p13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3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135"/>
          <p:cNvGrpSpPr/>
          <p:nvPr/>
        </p:nvGrpSpPr>
        <p:grpSpPr>
          <a:xfrm>
            <a:off x="1284098" y="3665805"/>
            <a:ext cx="372756" cy="354343"/>
            <a:chOff x="-32576675" y="3944600"/>
            <a:chExt cx="307200" cy="292025"/>
          </a:xfrm>
        </p:grpSpPr>
        <p:sp>
          <p:nvSpPr>
            <p:cNvPr id="10758" name="Google Shape;10758;p13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3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135"/>
          <p:cNvGrpSpPr/>
          <p:nvPr/>
        </p:nvGrpSpPr>
        <p:grpSpPr>
          <a:xfrm>
            <a:off x="3529065" y="2730100"/>
            <a:ext cx="354586" cy="354586"/>
            <a:chOff x="-30735200" y="3192625"/>
            <a:chExt cx="292225" cy="292225"/>
          </a:xfrm>
        </p:grpSpPr>
        <p:sp>
          <p:nvSpPr>
            <p:cNvPr id="10761" name="Google Shape;10761;p13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3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3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3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13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3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3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135"/>
          <p:cNvGrpSpPr/>
          <p:nvPr/>
        </p:nvGrpSpPr>
        <p:grpSpPr>
          <a:xfrm>
            <a:off x="3529065" y="3201532"/>
            <a:ext cx="354586" cy="353008"/>
            <a:chOff x="-30735200" y="3552550"/>
            <a:chExt cx="292225" cy="290925"/>
          </a:xfrm>
        </p:grpSpPr>
        <p:sp>
          <p:nvSpPr>
            <p:cNvPr id="10769" name="Google Shape;10769;p13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3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135"/>
          <p:cNvGrpSpPr/>
          <p:nvPr/>
        </p:nvGrpSpPr>
        <p:grpSpPr>
          <a:xfrm>
            <a:off x="3529065" y="3666154"/>
            <a:ext cx="354586" cy="353645"/>
            <a:chOff x="-30735200" y="3910925"/>
            <a:chExt cx="292225" cy="291450"/>
          </a:xfrm>
        </p:grpSpPr>
        <p:sp>
          <p:nvSpPr>
            <p:cNvPr id="10772" name="Google Shape;10772;p13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3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4" name="Google Shape;10774;p135"/>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5" name="Google Shape;10775;p135"/>
          <p:cNvGrpSpPr/>
          <p:nvPr/>
        </p:nvGrpSpPr>
        <p:grpSpPr>
          <a:xfrm>
            <a:off x="4882910" y="1379021"/>
            <a:ext cx="358971" cy="359224"/>
            <a:chOff x="-57956275" y="3197925"/>
            <a:chExt cx="319000" cy="319225"/>
          </a:xfrm>
        </p:grpSpPr>
        <p:sp>
          <p:nvSpPr>
            <p:cNvPr id="10776" name="Google Shape;10776;p13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3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3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3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3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3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3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135"/>
          <p:cNvGrpSpPr/>
          <p:nvPr/>
        </p:nvGrpSpPr>
        <p:grpSpPr>
          <a:xfrm>
            <a:off x="4905064" y="1835446"/>
            <a:ext cx="314662" cy="358971"/>
            <a:chOff x="-57940525" y="3590375"/>
            <a:chExt cx="279625" cy="319000"/>
          </a:xfrm>
        </p:grpSpPr>
        <p:sp>
          <p:nvSpPr>
            <p:cNvPr id="10784" name="Google Shape;10784;p13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3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3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3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3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135"/>
          <p:cNvGrpSpPr/>
          <p:nvPr/>
        </p:nvGrpSpPr>
        <p:grpSpPr>
          <a:xfrm>
            <a:off x="4875945" y="2276817"/>
            <a:ext cx="358099" cy="358999"/>
            <a:chOff x="-57959425" y="3982600"/>
            <a:chExt cx="318225" cy="319025"/>
          </a:xfrm>
        </p:grpSpPr>
        <p:sp>
          <p:nvSpPr>
            <p:cNvPr id="10790" name="Google Shape;10790;p13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3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3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3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135"/>
          <p:cNvGrpSpPr/>
          <p:nvPr/>
        </p:nvGrpSpPr>
        <p:grpSpPr>
          <a:xfrm>
            <a:off x="7076112" y="1380146"/>
            <a:ext cx="357226" cy="357226"/>
            <a:chOff x="-55987225" y="3198925"/>
            <a:chExt cx="317450" cy="317450"/>
          </a:xfrm>
        </p:grpSpPr>
        <p:sp>
          <p:nvSpPr>
            <p:cNvPr id="10795" name="Google Shape;10795;p13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3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3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3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135"/>
          <p:cNvGrpSpPr/>
          <p:nvPr/>
        </p:nvGrpSpPr>
        <p:grpSpPr>
          <a:xfrm>
            <a:off x="7076112" y="1836178"/>
            <a:ext cx="357226" cy="357367"/>
            <a:chOff x="-55987225" y="3591025"/>
            <a:chExt cx="317450" cy="317575"/>
          </a:xfrm>
        </p:grpSpPr>
        <p:sp>
          <p:nvSpPr>
            <p:cNvPr id="10800" name="Google Shape;10800;p13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3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3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3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3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135"/>
          <p:cNvGrpSpPr/>
          <p:nvPr/>
        </p:nvGrpSpPr>
        <p:grpSpPr>
          <a:xfrm>
            <a:off x="7090027" y="2276817"/>
            <a:ext cx="358999" cy="358999"/>
            <a:chOff x="-55988800" y="3982600"/>
            <a:chExt cx="319025" cy="319025"/>
          </a:xfrm>
        </p:grpSpPr>
        <p:sp>
          <p:nvSpPr>
            <p:cNvPr id="10806" name="Google Shape;10806;p13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3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3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3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3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135"/>
          <p:cNvGrpSpPr/>
          <p:nvPr/>
        </p:nvGrpSpPr>
        <p:grpSpPr>
          <a:xfrm>
            <a:off x="5748546" y="2734774"/>
            <a:ext cx="356326" cy="358971"/>
            <a:chOff x="-54026025" y="3192625"/>
            <a:chExt cx="316650" cy="319000"/>
          </a:xfrm>
        </p:grpSpPr>
        <p:sp>
          <p:nvSpPr>
            <p:cNvPr id="10812" name="Google Shape;10812;p13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3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3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3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3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3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3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3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135"/>
          <p:cNvGrpSpPr/>
          <p:nvPr/>
        </p:nvGrpSpPr>
        <p:grpSpPr>
          <a:xfrm>
            <a:off x="5768492" y="3205748"/>
            <a:ext cx="316434" cy="358099"/>
            <a:chOff x="-54007925" y="3584850"/>
            <a:chExt cx="281200" cy="318225"/>
          </a:xfrm>
        </p:grpSpPr>
        <p:sp>
          <p:nvSpPr>
            <p:cNvPr id="10821" name="Google Shape;10821;p13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3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3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13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3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3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135"/>
          <p:cNvGrpSpPr/>
          <p:nvPr/>
        </p:nvGrpSpPr>
        <p:grpSpPr>
          <a:xfrm>
            <a:off x="5768492" y="3667633"/>
            <a:ext cx="316434" cy="358914"/>
            <a:chOff x="-54007925" y="3975575"/>
            <a:chExt cx="281200" cy="318950"/>
          </a:xfrm>
        </p:grpSpPr>
        <p:sp>
          <p:nvSpPr>
            <p:cNvPr id="10828" name="Google Shape;10828;p13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3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13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3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135"/>
          <p:cNvGrpSpPr/>
          <p:nvPr/>
        </p:nvGrpSpPr>
        <p:grpSpPr>
          <a:xfrm>
            <a:off x="8003359" y="2752104"/>
            <a:ext cx="274770" cy="358492"/>
            <a:chOff x="-52005775" y="3208025"/>
            <a:chExt cx="244175" cy="318575"/>
          </a:xfrm>
        </p:grpSpPr>
        <p:sp>
          <p:nvSpPr>
            <p:cNvPr id="10833" name="Google Shape;10833;p13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3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3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13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13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13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3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3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3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13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13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135"/>
          <p:cNvGrpSpPr/>
          <p:nvPr/>
        </p:nvGrpSpPr>
        <p:grpSpPr>
          <a:xfrm>
            <a:off x="5309825" y="1380146"/>
            <a:ext cx="358099" cy="358099"/>
            <a:chOff x="-57568775" y="3198925"/>
            <a:chExt cx="318225" cy="318225"/>
          </a:xfrm>
        </p:grpSpPr>
        <p:sp>
          <p:nvSpPr>
            <p:cNvPr id="10845" name="Google Shape;10845;p13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3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3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3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3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3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135"/>
          <p:cNvGrpSpPr/>
          <p:nvPr/>
        </p:nvGrpSpPr>
        <p:grpSpPr>
          <a:xfrm>
            <a:off x="5331543" y="1835446"/>
            <a:ext cx="314662" cy="358099"/>
            <a:chOff x="-57549075" y="3590375"/>
            <a:chExt cx="279625" cy="318225"/>
          </a:xfrm>
        </p:grpSpPr>
        <p:sp>
          <p:nvSpPr>
            <p:cNvPr id="10852" name="Google Shape;10852;p13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3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3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3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135"/>
          <p:cNvGrpSpPr/>
          <p:nvPr/>
        </p:nvGrpSpPr>
        <p:grpSpPr>
          <a:xfrm>
            <a:off x="5323740" y="2276817"/>
            <a:ext cx="359871" cy="359871"/>
            <a:chOff x="-57570350" y="3982600"/>
            <a:chExt cx="319800" cy="319800"/>
          </a:xfrm>
        </p:grpSpPr>
        <p:sp>
          <p:nvSpPr>
            <p:cNvPr id="10857" name="Google Shape;10857;p13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3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3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3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135"/>
          <p:cNvGrpSpPr/>
          <p:nvPr/>
        </p:nvGrpSpPr>
        <p:grpSpPr>
          <a:xfrm>
            <a:off x="7538779" y="1379246"/>
            <a:ext cx="314662" cy="358999"/>
            <a:chOff x="-55576850" y="3198125"/>
            <a:chExt cx="279625" cy="319025"/>
          </a:xfrm>
        </p:grpSpPr>
        <p:sp>
          <p:nvSpPr>
            <p:cNvPr id="10862" name="Google Shape;10862;p13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3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3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3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135"/>
          <p:cNvGrpSpPr/>
          <p:nvPr/>
        </p:nvGrpSpPr>
        <p:grpSpPr>
          <a:xfrm>
            <a:off x="7516174" y="1835221"/>
            <a:ext cx="359871" cy="358324"/>
            <a:chOff x="-55596550" y="3590175"/>
            <a:chExt cx="319800" cy="318425"/>
          </a:xfrm>
        </p:grpSpPr>
        <p:sp>
          <p:nvSpPr>
            <p:cNvPr id="10867" name="Google Shape;10867;p13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13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13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3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135"/>
          <p:cNvGrpSpPr/>
          <p:nvPr/>
        </p:nvGrpSpPr>
        <p:grpSpPr>
          <a:xfrm>
            <a:off x="7531412" y="2276564"/>
            <a:ext cx="358999" cy="359252"/>
            <a:chOff x="-55595775" y="3982375"/>
            <a:chExt cx="319025" cy="319250"/>
          </a:xfrm>
        </p:grpSpPr>
        <p:sp>
          <p:nvSpPr>
            <p:cNvPr id="10872" name="Google Shape;10872;p13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3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13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3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3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3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135"/>
          <p:cNvGrpSpPr/>
          <p:nvPr/>
        </p:nvGrpSpPr>
        <p:grpSpPr>
          <a:xfrm>
            <a:off x="6188595" y="2734774"/>
            <a:ext cx="358999" cy="358099"/>
            <a:chOff x="-53635375" y="3192625"/>
            <a:chExt cx="319025" cy="318225"/>
          </a:xfrm>
        </p:grpSpPr>
        <p:sp>
          <p:nvSpPr>
            <p:cNvPr id="10879" name="Google Shape;10879;p13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3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3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135"/>
          <p:cNvGrpSpPr/>
          <p:nvPr/>
        </p:nvGrpSpPr>
        <p:grpSpPr>
          <a:xfrm>
            <a:off x="6210763" y="3205748"/>
            <a:ext cx="314662" cy="358999"/>
            <a:chOff x="-53615675" y="3584850"/>
            <a:chExt cx="279625" cy="319025"/>
          </a:xfrm>
        </p:grpSpPr>
        <p:sp>
          <p:nvSpPr>
            <p:cNvPr id="10883" name="Google Shape;10883;p13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3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3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135"/>
          <p:cNvGrpSpPr/>
          <p:nvPr/>
        </p:nvGrpSpPr>
        <p:grpSpPr>
          <a:xfrm>
            <a:off x="6188609" y="3668674"/>
            <a:ext cx="358971" cy="357874"/>
            <a:chOff x="-53634575" y="3976500"/>
            <a:chExt cx="319000" cy="318025"/>
          </a:xfrm>
        </p:grpSpPr>
        <p:sp>
          <p:nvSpPr>
            <p:cNvPr id="10887" name="Google Shape;10887;p13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3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3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13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3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13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3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3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135"/>
          <p:cNvGrpSpPr/>
          <p:nvPr/>
        </p:nvGrpSpPr>
        <p:grpSpPr>
          <a:xfrm>
            <a:off x="7983413" y="3211628"/>
            <a:ext cx="314662" cy="358436"/>
            <a:chOff x="-52023900" y="3590075"/>
            <a:chExt cx="279625" cy="318525"/>
          </a:xfrm>
        </p:grpSpPr>
        <p:sp>
          <p:nvSpPr>
            <p:cNvPr id="10896" name="Google Shape;10896;p13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3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13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13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3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3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3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135"/>
          <p:cNvGrpSpPr/>
          <p:nvPr/>
        </p:nvGrpSpPr>
        <p:grpSpPr>
          <a:xfrm>
            <a:off x="5746654" y="1380146"/>
            <a:ext cx="358971" cy="358971"/>
            <a:chOff x="-57173375" y="3198925"/>
            <a:chExt cx="319000" cy="319000"/>
          </a:xfrm>
        </p:grpSpPr>
        <p:sp>
          <p:nvSpPr>
            <p:cNvPr id="10904" name="Google Shape;10904;p13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3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3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3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135"/>
          <p:cNvGrpSpPr/>
          <p:nvPr/>
        </p:nvGrpSpPr>
        <p:grpSpPr>
          <a:xfrm>
            <a:off x="5747541" y="1857587"/>
            <a:ext cx="357198" cy="314690"/>
            <a:chOff x="-57176525" y="3610050"/>
            <a:chExt cx="317425" cy="279650"/>
          </a:xfrm>
        </p:grpSpPr>
        <p:sp>
          <p:nvSpPr>
            <p:cNvPr id="10909" name="Google Shape;10909;p13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3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3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13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13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135"/>
          <p:cNvGrpSpPr/>
          <p:nvPr/>
        </p:nvGrpSpPr>
        <p:grpSpPr>
          <a:xfrm>
            <a:off x="7957995" y="1380146"/>
            <a:ext cx="358099" cy="356326"/>
            <a:chOff x="-55202750" y="3198925"/>
            <a:chExt cx="318225" cy="316650"/>
          </a:xfrm>
        </p:grpSpPr>
        <p:sp>
          <p:nvSpPr>
            <p:cNvPr id="10915" name="Google Shape;10915;p13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13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135"/>
          <p:cNvGrpSpPr/>
          <p:nvPr/>
        </p:nvGrpSpPr>
        <p:grpSpPr>
          <a:xfrm>
            <a:off x="7968629" y="1835446"/>
            <a:ext cx="336830" cy="358099"/>
            <a:chOff x="-55194875" y="3590375"/>
            <a:chExt cx="299325" cy="318225"/>
          </a:xfrm>
        </p:grpSpPr>
        <p:sp>
          <p:nvSpPr>
            <p:cNvPr id="10918" name="Google Shape;10918;p13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13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3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3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3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135"/>
          <p:cNvGrpSpPr/>
          <p:nvPr/>
        </p:nvGrpSpPr>
        <p:grpSpPr>
          <a:xfrm>
            <a:off x="7973247" y="2277717"/>
            <a:ext cx="357198" cy="357198"/>
            <a:chOff x="-55203525" y="3983400"/>
            <a:chExt cx="317425" cy="317425"/>
          </a:xfrm>
        </p:grpSpPr>
        <p:sp>
          <p:nvSpPr>
            <p:cNvPr id="10924" name="Google Shape;10924;p13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3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3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135"/>
          <p:cNvGrpSpPr/>
          <p:nvPr/>
        </p:nvGrpSpPr>
        <p:grpSpPr>
          <a:xfrm>
            <a:off x="6639727" y="2734774"/>
            <a:ext cx="335930" cy="358971"/>
            <a:chOff x="-53232900" y="3192625"/>
            <a:chExt cx="298525" cy="319000"/>
          </a:xfrm>
        </p:grpSpPr>
        <p:sp>
          <p:nvSpPr>
            <p:cNvPr id="10928" name="Google Shape;10928;p13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3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3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3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3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3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3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3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135"/>
          <p:cNvGrpSpPr/>
          <p:nvPr/>
        </p:nvGrpSpPr>
        <p:grpSpPr>
          <a:xfrm>
            <a:off x="6629093" y="3205748"/>
            <a:ext cx="357198" cy="356326"/>
            <a:chOff x="-53242350" y="3584850"/>
            <a:chExt cx="317425" cy="316650"/>
          </a:xfrm>
        </p:grpSpPr>
        <p:sp>
          <p:nvSpPr>
            <p:cNvPr id="10937" name="Google Shape;10937;p13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3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3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13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13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135"/>
          <p:cNvGrpSpPr/>
          <p:nvPr/>
        </p:nvGrpSpPr>
        <p:grpSpPr>
          <a:xfrm>
            <a:off x="6650362" y="3668449"/>
            <a:ext cx="314662" cy="358999"/>
            <a:chOff x="-53224225" y="3976300"/>
            <a:chExt cx="279625" cy="319025"/>
          </a:xfrm>
        </p:grpSpPr>
        <p:sp>
          <p:nvSpPr>
            <p:cNvPr id="10943" name="Google Shape;10943;p13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3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3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3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3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3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3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135"/>
          <p:cNvGrpSpPr/>
          <p:nvPr/>
        </p:nvGrpSpPr>
        <p:grpSpPr>
          <a:xfrm>
            <a:off x="7961258" y="3676129"/>
            <a:ext cx="358971" cy="358408"/>
            <a:chOff x="-52043575" y="3983125"/>
            <a:chExt cx="319000" cy="318500"/>
          </a:xfrm>
        </p:grpSpPr>
        <p:sp>
          <p:nvSpPr>
            <p:cNvPr id="10951" name="Google Shape;10951;p13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3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3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3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3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3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3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3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3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135"/>
          <p:cNvGrpSpPr/>
          <p:nvPr/>
        </p:nvGrpSpPr>
        <p:grpSpPr>
          <a:xfrm>
            <a:off x="6215199" y="1380146"/>
            <a:ext cx="314662" cy="358971"/>
            <a:chOff x="-56766175" y="3198925"/>
            <a:chExt cx="279625" cy="319000"/>
          </a:xfrm>
        </p:grpSpPr>
        <p:sp>
          <p:nvSpPr>
            <p:cNvPr id="10961" name="Google Shape;10961;p13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3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3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3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13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3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3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135"/>
          <p:cNvGrpSpPr/>
          <p:nvPr/>
        </p:nvGrpSpPr>
        <p:grpSpPr>
          <a:xfrm>
            <a:off x="6214313" y="1835446"/>
            <a:ext cx="316434" cy="358099"/>
            <a:chOff x="-56766175" y="3590375"/>
            <a:chExt cx="281200" cy="318225"/>
          </a:xfrm>
        </p:grpSpPr>
        <p:sp>
          <p:nvSpPr>
            <p:cNvPr id="10969" name="Google Shape;10969;p13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3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3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3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135"/>
          <p:cNvGrpSpPr/>
          <p:nvPr/>
        </p:nvGrpSpPr>
        <p:grpSpPr>
          <a:xfrm>
            <a:off x="6251269" y="2276817"/>
            <a:ext cx="272126" cy="358099"/>
            <a:chOff x="-56747275" y="3982600"/>
            <a:chExt cx="241825" cy="318225"/>
          </a:xfrm>
        </p:grpSpPr>
        <p:sp>
          <p:nvSpPr>
            <p:cNvPr id="10974" name="Google Shape;10974;p13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3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3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13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3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3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3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135"/>
          <p:cNvGrpSpPr/>
          <p:nvPr/>
        </p:nvGrpSpPr>
        <p:grpSpPr>
          <a:xfrm>
            <a:off x="4859020" y="3219055"/>
            <a:ext cx="358999" cy="342991"/>
            <a:chOff x="-54812875" y="3596675"/>
            <a:chExt cx="319025" cy="304800"/>
          </a:xfrm>
        </p:grpSpPr>
        <p:sp>
          <p:nvSpPr>
            <p:cNvPr id="10982" name="Google Shape;10982;p13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3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3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3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3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3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13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9" name="Google Shape;10989;p135"/>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35"/>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1" name="Google Shape;10991;p135"/>
          <p:cNvGrpSpPr/>
          <p:nvPr/>
        </p:nvGrpSpPr>
        <p:grpSpPr>
          <a:xfrm>
            <a:off x="4881188" y="3675538"/>
            <a:ext cx="314662" cy="358099"/>
            <a:chOff x="-54793175" y="3982600"/>
            <a:chExt cx="279625" cy="318225"/>
          </a:xfrm>
        </p:grpSpPr>
        <p:sp>
          <p:nvSpPr>
            <p:cNvPr id="10992" name="Google Shape;10992;p13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3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3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3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3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3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3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135"/>
          <p:cNvGrpSpPr/>
          <p:nvPr/>
        </p:nvGrpSpPr>
        <p:grpSpPr>
          <a:xfrm>
            <a:off x="7092647" y="2734774"/>
            <a:ext cx="314662" cy="358099"/>
            <a:chOff x="-52832000" y="3192625"/>
            <a:chExt cx="279625" cy="318225"/>
          </a:xfrm>
        </p:grpSpPr>
        <p:sp>
          <p:nvSpPr>
            <p:cNvPr id="11000" name="Google Shape;11000;p13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3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3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13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13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3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3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3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135"/>
          <p:cNvGrpSpPr/>
          <p:nvPr/>
        </p:nvGrpSpPr>
        <p:grpSpPr>
          <a:xfrm>
            <a:off x="5779179" y="2276142"/>
            <a:ext cx="323524" cy="358774"/>
            <a:chOff x="-57162350" y="3982000"/>
            <a:chExt cx="287500" cy="318825"/>
          </a:xfrm>
        </p:grpSpPr>
        <p:sp>
          <p:nvSpPr>
            <p:cNvPr id="11009" name="Google Shape;11009;p13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3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3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3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3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3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3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3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135"/>
          <p:cNvGrpSpPr/>
          <p:nvPr/>
        </p:nvGrpSpPr>
        <p:grpSpPr>
          <a:xfrm>
            <a:off x="7070492" y="3206648"/>
            <a:ext cx="358971" cy="357198"/>
            <a:chOff x="-52851675" y="3585650"/>
            <a:chExt cx="319000" cy="317425"/>
          </a:xfrm>
        </p:grpSpPr>
        <p:sp>
          <p:nvSpPr>
            <p:cNvPr id="11018" name="Google Shape;11018;p13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3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13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3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3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3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135"/>
          <p:cNvGrpSpPr/>
          <p:nvPr/>
        </p:nvGrpSpPr>
        <p:grpSpPr>
          <a:xfrm>
            <a:off x="7092647" y="3668449"/>
            <a:ext cx="314662" cy="358999"/>
            <a:chOff x="-52832000" y="3976300"/>
            <a:chExt cx="279625" cy="319025"/>
          </a:xfrm>
        </p:grpSpPr>
        <p:sp>
          <p:nvSpPr>
            <p:cNvPr id="11025" name="Google Shape;11025;p13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3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3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3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3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135"/>
          <p:cNvGrpSpPr/>
          <p:nvPr/>
        </p:nvGrpSpPr>
        <p:grpSpPr>
          <a:xfrm>
            <a:off x="6209853" y="4123097"/>
            <a:ext cx="316434" cy="358099"/>
            <a:chOff x="-51633225" y="3198925"/>
            <a:chExt cx="281200" cy="318225"/>
          </a:xfrm>
        </p:grpSpPr>
        <p:sp>
          <p:nvSpPr>
            <p:cNvPr id="11031" name="Google Shape;11031;p13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3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3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3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3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3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3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135"/>
          <p:cNvGrpSpPr/>
          <p:nvPr/>
        </p:nvGrpSpPr>
        <p:grpSpPr>
          <a:xfrm>
            <a:off x="6628676" y="1381018"/>
            <a:ext cx="365188" cy="357226"/>
            <a:chOff x="-56396775" y="3199700"/>
            <a:chExt cx="324525" cy="317450"/>
          </a:xfrm>
        </p:grpSpPr>
        <p:sp>
          <p:nvSpPr>
            <p:cNvPr id="11039" name="Google Shape;11039;p13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3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3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3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3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3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135"/>
          <p:cNvGrpSpPr/>
          <p:nvPr/>
        </p:nvGrpSpPr>
        <p:grpSpPr>
          <a:xfrm>
            <a:off x="6631771" y="1846953"/>
            <a:ext cx="358999" cy="335958"/>
            <a:chOff x="-56394425" y="3600600"/>
            <a:chExt cx="319025" cy="298550"/>
          </a:xfrm>
        </p:grpSpPr>
        <p:sp>
          <p:nvSpPr>
            <p:cNvPr id="11046" name="Google Shape;11046;p13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3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3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135"/>
          <p:cNvGrpSpPr/>
          <p:nvPr/>
        </p:nvGrpSpPr>
        <p:grpSpPr>
          <a:xfrm>
            <a:off x="6662538" y="2277717"/>
            <a:ext cx="327068" cy="357198"/>
            <a:chOff x="-56379450" y="3983400"/>
            <a:chExt cx="290650" cy="317425"/>
          </a:xfrm>
        </p:grpSpPr>
        <p:sp>
          <p:nvSpPr>
            <p:cNvPr id="11050" name="Google Shape;11050;p13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3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3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3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3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3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3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3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135"/>
          <p:cNvGrpSpPr/>
          <p:nvPr/>
        </p:nvGrpSpPr>
        <p:grpSpPr>
          <a:xfrm>
            <a:off x="5326242" y="2741864"/>
            <a:ext cx="316434" cy="358971"/>
            <a:chOff x="-54401725" y="3198925"/>
            <a:chExt cx="281200" cy="319000"/>
          </a:xfrm>
        </p:grpSpPr>
        <p:sp>
          <p:nvSpPr>
            <p:cNvPr id="11059" name="Google Shape;11059;p13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3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3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13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3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3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3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3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3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3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3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135"/>
          <p:cNvGrpSpPr/>
          <p:nvPr/>
        </p:nvGrpSpPr>
        <p:grpSpPr>
          <a:xfrm>
            <a:off x="5327128" y="3211965"/>
            <a:ext cx="314662" cy="358099"/>
            <a:chOff x="-54401725" y="3590375"/>
            <a:chExt cx="279625" cy="318225"/>
          </a:xfrm>
        </p:grpSpPr>
        <p:sp>
          <p:nvSpPr>
            <p:cNvPr id="11071" name="Google Shape;11071;p13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3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3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3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3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3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135"/>
          <p:cNvGrpSpPr/>
          <p:nvPr/>
        </p:nvGrpSpPr>
        <p:grpSpPr>
          <a:xfrm>
            <a:off x="5324920" y="3675538"/>
            <a:ext cx="319079" cy="358099"/>
            <a:chOff x="-54403300" y="3982600"/>
            <a:chExt cx="283550" cy="318225"/>
          </a:xfrm>
        </p:grpSpPr>
        <p:sp>
          <p:nvSpPr>
            <p:cNvPr id="11078" name="Google Shape;11078;p13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13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13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3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3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135"/>
          <p:cNvGrpSpPr/>
          <p:nvPr/>
        </p:nvGrpSpPr>
        <p:grpSpPr>
          <a:xfrm>
            <a:off x="7512313" y="2736772"/>
            <a:ext cx="356298" cy="356973"/>
            <a:chOff x="-52458650" y="3194400"/>
            <a:chExt cx="316625" cy="317225"/>
          </a:xfrm>
        </p:grpSpPr>
        <p:sp>
          <p:nvSpPr>
            <p:cNvPr id="11084" name="Google Shape;11084;p13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13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13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3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3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3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3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3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135"/>
          <p:cNvGrpSpPr/>
          <p:nvPr/>
        </p:nvGrpSpPr>
        <p:grpSpPr>
          <a:xfrm>
            <a:off x="4881188" y="2741864"/>
            <a:ext cx="314662" cy="358971"/>
            <a:chOff x="-54793175" y="3198925"/>
            <a:chExt cx="279625" cy="319000"/>
          </a:xfrm>
        </p:grpSpPr>
        <p:sp>
          <p:nvSpPr>
            <p:cNvPr id="11093" name="Google Shape;11093;p13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3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3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3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13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13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3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135"/>
          <p:cNvGrpSpPr/>
          <p:nvPr/>
        </p:nvGrpSpPr>
        <p:grpSpPr>
          <a:xfrm>
            <a:off x="7521611" y="3205748"/>
            <a:ext cx="337703" cy="357845"/>
            <a:chOff x="-52450000" y="3584850"/>
            <a:chExt cx="300100" cy="318000"/>
          </a:xfrm>
        </p:grpSpPr>
        <p:sp>
          <p:nvSpPr>
            <p:cNvPr id="11101" name="Google Shape;11101;p13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3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3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13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3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3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3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135"/>
          <p:cNvGrpSpPr/>
          <p:nvPr/>
        </p:nvGrpSpPr>
        <p:grpSpPr>
          <a:xfrm>
            <a:off x="7533131" y="3670221"/>
            <a:ext cx="314662" cy="357226"/>
            <a:chOff x="-52440550" y="3977875"/>
            <a:chExt cx="279625" cy="317450"/>
          </a:xfrm>
        </p:grpSpPr>
        <p:sp>
          <p:nvSpPr>
            <p:cNvPr id="11109" name="Google Shape;11109;p13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3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3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3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13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13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13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3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135"/>
          <p:cNvGrpSpPr/>
          <p:nvPr/>
        </p:nvGrpSpPr>
        <p:grpSpPr>
          <a:xfrm>
            <a:off x="6645066" y="4126427"/>
            <a:ext cx="314662" cy="358999"/>
            <a:chOff x="-51623775" y="3584850"/>
            <a:chExt cx="279625" cy="319025"/>
          </a:xfrm>
        </p:grpSpPr>
        <p:sp>
          <p:nvSpPr>
            <p:cNvPr id="11118" name="Google Shape;11118;p13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3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3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13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3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3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3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3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3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7" name="Google Shape;11127;p13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128" name="Google Shape;11128;p13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32"/>
        <p:cNvGrpSpPr/>
        <p:nvPr/>
      </p:nvGrpSpPr>
      <p:grpSpPr>
        <a:xfrm>
          <a:off x="0" y="0"/>
          <a:ext cx="0" cy="0"/>
          <a:chOff x="0" y="0"/>
          <a:chExt cx="0" cy="0"/>
        </a:xfrm>
      </p:grpSpPr>
      <p:grpSp>
        <p:nvGrpSpPr>
          <p:cNvPr id="11133" name="Google Shape;11133;p136"/>
          <p:cNvGrpSpPr/>
          <p:nvPr/>
        </p:nvGrpSpPr>
        <p:grpSpPr>
          <a:xfrm>
            <a:off x="885675" y="1386849"/>
            <a:ext cx="276003" cy="357300"/>
            <a:chOff x="-50469125" y="3183175"/>
            <a:chExt cx="233150" cy="301825"/>
          </a:xfrm>
        </p:grpSpPr>
        <p:sp>
          <p:nvSpPr>
            <p:cNvPr id="11134" name="Google Shape;11134;p13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3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3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136"/>
          <p:cNvGrpSpPr/>
          <p:nvPr/>
        </p:nvGrpSpPr>
        <p:grpSpPr>
          <a:xfrm>
            <a:off x="845574" y="1822251"/>
            <a:ext cx="356205" cy="355288"/>
            <a:chOff x="-50504575" y="3550975"/>
            <a:chExt cx="300900" cy="300125"/>
          </a:xfrm>
        </p:grpSpPr>
        <p:sp>
          <p:nvSpPr>
            <p:cNvPr id="11138" name="Google Shape;11138;p13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3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3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3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136"/>
          <p:cNvGrpSpPr/>
          <p:nvPr/>
        </p:nvGrpSpPr>
        <p:grpSpPr>
          <a:xfrm>
            <a:off x="845574" y="2260493"/>
            <a:ext cx="356205" cy="354341"/>
            <a:chOff x="-50503000" y="3921175"/>
            <a:chExt cx="300900" cy="299325"/>
          </a:xfrm>
        </p:grpSpPr>
        <p:sp>
          <p:nvSpPr>
            <p:cNvPr id="11143" name="Google Shape;11143;p13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3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13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13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3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136"/>
          <p:cNvGrpSpPr/>
          <p:nvPr/>
        </p:nvGrpSpPr>
        <p:grpSpPr>
          <a:xfrm>
            <a:off x="3049627" y="1406411"/>
            <a:ext cx="355258" cy="356205"/>
            <a:chOff x="-48630025" y="3199700"/>
            <a:chExt cx="300100" cy="300900"/>
          </a:xfrm>
        </p:grpSpPr>
        <p:sp>
          <p:nvSpPr>
            <p:cNvPr id="11149" name="Google Shape;11149;p13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3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3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136"/>
          <p:cNvGrpSpPr/>
          <p:nvPr/>
        </p:nvGrpSpPr>
        <p:grpSpPr>
          <a:xfrm>
            <a:off x="3049627" y="1843707"/>
            <a:ext cx="355258" cy="355258"/>
            <a:chOff x="-48630025" y="3569100"/>
            <a:chExt cx="300100" cy="300100"/>
          </a:xfrm>
        </p:grpSpPr>
        <p:sp>
          <p:nvSpPr>
            <p:cNvPr id="11153" name="Google Shape;11153;p13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3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3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3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3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3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13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3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3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3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136"/>
          <p:cNvGrpSpPr/>
          <p:nvPr/>
        </p:nvGrpSpPr>
        <p:grpSpPr>
          <a:xfrm>
            <a:off x="3050101" y="2281003"/>
            <a:ext cx="354311" cy="353394"/>
            <a:chOff x="-48629225" y="3938500"/>
            <a:chExt cx="299300" cy="298525"/>
          </a:xfrm>
        </p:grpSpPr>
        <p:sp>
          <p:nvSpPr>
            <p:cNvPr id="11164" name="Google Shape;11164;p13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3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3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3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136"/>
          <p:cNvGrpSpPr/>
          <p:nvPr/>
        </p:nvGrpSpPr>
        <p:grpSpPr>
          <a:xfrm>
            <a:off x="1785504" y="2752344"/>
            <a:ext cx="311458" cy="354341"/>
            <a:chOff x="-46762575" y="3200500"/>
            <a:chExt cx="263100" cy="299325"/>
          </a:xfrm>
        </p:grpSpPr>
        <p:sp>
          <p:nvSpPr>
            <p:cNvPr id="11169" name="Google Shape;11169;p13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3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3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3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3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136"/>
          <p:cNvGrpSpPr/>
          <p:nvPr/>
        </p:nvGrpSpPr>
        <p:grpSpPr>
          <a:xfrm>
            <a:off x="1763589" y="3211066"/>
            <a:ext cx="355288" cy="312375"/>
            <a:chOff x="-46779900" y="3588000"/>
            <a:chExt cx="300125" cy="263875"/>
          </a:xfrm>
        </p:grpSpPr>
        <p:sp>
          <p:nvSpPr>
            <p:cNvPr id="11175" name="Google Shape;11175;p13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3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3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13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136"/>
          <p:cNvGrpSpPr/>
          <p:nvPr/>
        </p:nvGrpSpPr>
        <p:grpSpPr>
          <a:xfrm>
            <a:off x="1764062" y="3625988"/>
            <a:ext cx="354341" cy="353394"/>
            <a:chOff x="-46779100" y="3938500"/>
            <a:chExt cx="299325" cy="298525"/>
          </a:xfrm>
        </p:grpSpPr>
        <p:sp>
          <p:nvSpPr>
            <p:cNvPr id="11180" name="Google Shape;11180;p13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3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136"/>
          <p:cNvGrpSpPr/>
          <p:nvPr/>
        </p:nvGrpSpPr>
        <p:grpSpPr>
          <a:xfrm>
            <a:off x="3971800" y="2758855"/>
            <a:ext cx="355258" cy="355288"/>
            <a:chOff x="-44924250" y="3206000"/>
            <a:chExt cx="300100" cy="300125"/>
          </a:xfrm>
        </p:grpSpPr>
        <p:sp>
          <p:nvSpPr>
            <p:cNvPr id="11183" name="Google Shape;11183;p13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3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3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3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3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136"/>
          <p:cNvGrpSpPr/>
          <p:nvPr/>
        </p:nvGrpSpPr>
        <p:grpSpPr>
          <a:xfrm>
            <a:off x="1286286" y="1386849"/>
            <a:ext cx="355258" cy="355258"/>
            <a:chOff x="-50134375" y="3183175"/>
            <a:chExt cx="300100" cy="300100"/>
          </a:xfrm>
        </p:grpSpPr>
        <p:sp>
          <p:nvSpPr>
            <p:cNvPr id="11189" name="Google Shape;11189;p13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3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3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3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3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3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3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3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3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3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136"/>
          <p:cNvGrpSpPr/>
          <p:nvPr/>
        </p:nvGrpSpPr>
        <p:grpSpPr>
          <a:xfrm>
            <a:off x="1286286" y="1822251"/>
            <a:ext cx="355258" cy="355288"/>
            <a:chOff x="-50134375" y="3550975"/>
            <a:chExt cx="300100" cy="300125"/>
          </a:xfrm>
        </p:grpSpPr>
        <p:sp>
          <p:nvSpPr>
            <p:cNvPr id="11200" name="Google Shape;11200;p13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3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136"/>
          <p:cNvGrpSpPr/>
          <p:nvPr/>
        </p:nvGrpSpPr>
        <p:grpSpPr>
          <a:xfrm>
            <a:off x="1286286" y="2259783"/>
            <a:ext cx="355258" cy="355051"/>
            <a:chOff x="-50134375" y="3920575"/>
            <a:chExt cx="300100" cy="299925"/>
          </a:xfrm>
        </p:grpSpPr>
        <p:sp>
          <p:nvSpPr>
            <p:cNvPr id="11203" name="Google Shape;11203;p13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3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3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136"/>
          <p:cNvGrpSpPr/>
          <p:nvPr/>
        </p:nvGrpSpPr>
        <p:grpSpPr>
          <a:xfrm>
            <a:off x="3497010" y="1407358"/>
            <a:ext cx="357123" cy="355258"/>
            <a:chOff x="-48262200" y="3200500"/>
            <a:chExt cx="301675" cy="300100"/>
          </a:xfrm>
        </p:grpSpPr>
        <p:sp>
          <p:nvSpPr>
            <p:cNvPr id="11207" name="Google Shape;11207;p13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13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3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3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3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3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3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3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3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136"/>
          <p:cNvGrpSpPr/>
          <p:nvPr/>
        </p:nvGrpSpPr>
        <p:grpSpPr>
          <a:xfrm>
            <a:off x="3526383" y="1844447"/>
            <a:ext cx="298377" cy="354519"/>
            <a:chOff x="-48233050" y="3569725"/>
            <a:chExt cx="252050" cy="299475"/>
          </a:xfrm>
        </p:grpSpPr>
        <p:sp>
          <p:nvSpPr>
            <p:cNvPr id="11217" name="Google Shape;11217;p13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3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3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136"/>
          <p:cNvGrpSpPr/>
          <p:nvPr/>
        </p:nvGrpSpPr>
        <p:grpSpPr>
          <a:xfrm>
            <a:off x="3550148" y="2278191"/>
            <a:ext cx="250847" cy="358070"/>
            <a:chOff x="-48216525" y="3936125"/>
            <a:chExt cx="211900" cy="302475"/>
          </a:xfrm>
        </p:grpSpPr>
        <p:sp>
          <p:nvSpPr>
            <p:cNvPr id="11221" name="Google Shape;11221;p13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3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3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3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136"/>
          <p:cNvGrpSpPr/>
          <p:nvPr/>
        </p:nvGrpSpPr>
        <p:grpSpPr>
          <a:xfrm>
            <a:off x="2205866" y="2753261"/>
            <a:ext cx="355258" cy="355288"/>
            <a:chOff x="-46410500" y="3201275"/>
            <a:chExt cx="300100" cy="300125"/>
          </a:xfrm>
        </p:grpSpPr>
        <p:sp>
          <p:nvSpPr>
            <p:cNvPr id="11226" name="Google Shape;11226;p13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3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3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3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3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136"/>
          <p:cNvGrpSpPr/>
          <p:nvPr/>
        </p:nvGrpSpPr>
        <p:grpSpPr>
          <a:xfrm>
            <a:off x="2205866" y="3188692"/>
            <a:ext cx="355258" cy="356205"/>
            <a:chOff x="-46409700" y="3569100"/>
            <a:chExt cx="300100" cy="300900"/>
          </a:xfrm>
        </p:grpSpPr>
        <p:sp>
          <p:nvSpPr>
            <p:cNvPr id="11232" name="Google Shape;11232;p13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3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3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3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3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136"/>
          <p:cNvGrpSpPr/>
          <p:nvPr/>
        </p:nvGrpSpPr>
        <p:grpSpPr>
          <a:xfrm>
            <a:off x="2193747" y="3624124"/>
            <a:ext cx="379497" cy="358070"/>
            <a:chOff x="-46422300" y="3936925"/>
            <a:chExt cx="320575" cy="302475"/>
          </a:xfrm>
        </p:grpSpPr>
        <p:sp>
          <p:nvSpPr>
            <p:cNvPr id="11238" name="Google Shape;11238;p13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3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136"/>
          <p:cNvGrpSpPr/>
          <p:nvPr/>
        </p:nvGrpSpPr>
        <p:grpSpPr>
          <a:xfrm>
            <a:off x="3971326" y="3178452"/>
            <a:ext cx="356205" cy="355258"/>
            <a:chOff x="-44914800" y="3560450"/>
            <a:chExt cx="300900" cy="300100"/>
          </a:xfrm>
        </p:grpSpPr>
        <p:sp>
          <p:nvSpPr>
            <p:cNvPr id="11241" name="Google Shape;11241;p13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3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3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13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13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136"/>
          <p:cNvGrpSpPr/>
          <p:nvPr/>
        </p:nvGrpSpPr>
        <p:grpSpPr>
          <a:xfrm>
            <a:off x="1726378" y="1387086"/>
            <a:ext cx="354311" cy="354104"/>
            <a:chOff x="-49764975" y="3183375"/>
            <a:chExt cx="299300" cy="299125"/>
          </a:xfrm>
        </p:grpSpPr>
        <p:sp>
          <p:nvSpPr>
            <p:cNvPr id="11247" name="Google Shape;11247;p13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3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3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3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3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3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3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3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3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136"/>
          <p:cNvGrpSpPr/>
          <p:nvPr/>
        </p:nvGrpSpPr>
        <p:grpSpPr>
          <a:xfrm>
            <a:off x="1726378" y="1822547"/>
            <a:ext cx="354311" cy="355909"/>
            <a:chOff x="-49764975" y="3551225"/>
            <a:chExt cx="299300" cy="300650"/>
          </a:xfrm>
        </p:grpSpPr>
        <p:sp>
          <p:nvSpPr>
            <p:cNvPr id="11257" name="Google Shape;11257;p13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3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3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3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3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3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3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3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3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3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3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136"/>
          <p:cNvGrpSpPr/>
          <p:nvPr/>
        </p:nvGrpSpPr>
        <p:grpSpPr>
          <a:xfrm>
            <a:off x="1724040" y="2259310"/>
            <a:ext cx="358987" cy="355525"/>
            <a:chOff x="-49766550" y="3920175"/>
            <a:chExt cx="303250" cy="300325"/>
          </a:xfrm>
        </p:grpSpPr>
        <p:sp>
          <p:nvSpPr>
            <p:cNvPr id="11269" name="Google Shape;11269;p13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3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3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3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136"/>
          <p:cNvGrpSpPr/>
          <p:nvPr/>
        </p:nvGrpSpPr>
        <p:grpSpPr>
          <a:xfrm>
            <a:off x="3939571" y="1407358"/>
            <a:ext cx="357123" cy="354341"/>
            <a:chOff x="-47892800" y="3200500"/>
            <a:chExt cx="301675" cy="299325"/>
          </a:xfrm>
        </p:grpSpPr>
        <p:sp>
          <p:nvSpPr>
            <p:cNvPr id="11274" name="Google Shape;11274;p13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13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3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3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3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3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136"/>
          <p:cNvGrpSpPr/>
          <p:nvPr/>
        </p:nvGrpSpPr>
        <p:grpSpPr>
          <a:xfrm>
            <a:off x="4003437" y="1843707"/>
            <a:ext cx="229391" cy="355258"/>
            <a:chOff x="-47839250" y="3569100"/>
            <a:chExt cx="193775" cy="300100"/>
          </a:xfrm>
        </p:grpSpPr>
        <p:sp>
          <p:nvSpPr>
            <p:cNvPr id="11281" name="Google Shape;11281;p13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3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3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3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3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3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136"/>
          <p:cNvGrpSpPr/>
          <p:nvPr/>
        </p:nvGrpSpPr>
        <p:grpSpPr>
          <a:xfrm>
            <a:off x="3940503" y="2280056"/>
            <a:ext cx="355258" cy="356205"/>
            <a:chOff x="-47892800" y="3937700"/>
            <a:chExt cx="300100" cy="300900"/>
          </a:xfrm>
        </p:grpSpPr>
        <p:sp>
          <p:nvSpPr>
            <p:cNvPr id="11288" name="Google Shape;11288;p13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3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3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3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3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3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3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3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136"/>
          <p:cNvGrpSpPr/>
          <p:nvPr/>
        </p:nvGrpSpPr>
        <p:grpSpPr>
          <a:xfrm>
            <a:off x="2645798" y="2773770"/>
            <a:ext cx="355258" cy="311458"/>
            <a:chOff x="-46042675" y="3218600"/>
            <a:chExt cx="300100" cy="263100"/>
          </a:xfrm>
        </p:grpSpPr>
        <p:sp>
          <p:nvSpPr>
            <p:cNvPr id="11297" name="Google Shape;11297;p13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3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13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13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3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3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136"/>
          <p:cNvGrpSpPr/>
          <p:nvPr/>
        </p:nvGrpSpPr>
        <p:grpSpPr>
          <a:xfrm>
            <a:off x="2645798" y="3188219"/>
            <a:ext cx="355258" cy="323118"/>
            <a:chOff x="-46042675" y="3568700"/>
            <a:chExt cx="300100" cy="272950"/>
          </a:xfrm>
        </p:grpSpPr>
        <p:sp>
          <p:nvSpPr>
            <p:cNvPr id="11304" name="Google Shape;11304;p13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3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3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3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136"/>
          <p:cNvGrpSpPr/>
          <p:nvPr/>
        </p:nvGrpSpPr>
        <p:grpSpPr>
          <a:xfrm>
            <a:off x="2687749" y="3625189"/>
            <a:ext cx="271357" cy="356057"/>
            <a:chOff x="-46007225" y="3937825"/>
            <a:chExt cx="229225" cy="300775"/>
          </a:xfrm>
        </p:grpSpPr>
        <p:sp>
          <p:nvSpPr>
            <p:cNvPr id="11309" name="Google Shape;11309;p13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3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3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3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3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3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3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3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3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3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136"/>
          <p:cNvGrpSpPr/>
          <p:nvPr/>
        </p:nvGrpSpPr>
        <p:grpSpPr>
          <a:xfrm>
            <a:off x="3993241" y="3615275"/>
            <a:ext cx="312375" cy="357596"/>
            <a:chOff x="-44895900" y="3929450"/>
            <a:chExt cx="263875" cy="302075"/>
          </a:xfrm>
        </p:grpSpPr>
        <p:sp>
          <p:nvSpPr>
            <p:cNvPr id="11320" name="Google Shape;11320;p13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3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3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3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3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3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136"/>
          <p:cNvGrpSpPr/>
          <p:nvPr/>
        </p:nvGrpSpPr>
        <p:grpSpPr>
          <a:xfrm>
            <a:off x="2167060" y="1398036"/>
            <a:ext cx="356205" cy="332885"/>
            <a:chOff x="-49397175" y="3192625"/>
            <a:chExt cx="300900" cy="281200"/>
          </a:xfrm>
        </p:grpSpPr>
        <p:sp>
          <p:nvSpPr>
            <p:cNvPr id="11327" name="Google Shape;11327;p13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3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3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3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3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3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3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136"/>
          <p:cNvGrpSpPr/>
          <p:nvPr/>
        </p:nvGrpSpPr>
        <p:grpSpPr>
          <a:xfrm>
            <a:off x="2193163" y="1822251"/>
            <a:ext cx="304000" cy="356205"/>
            <a:chOff x="-49375900" y="3550975"/>
            <a:chExt cx="256800" cy="300900"/>
          </a:xfrm>
        </p:grpSpPr>
        <p:sp>
          <p:nvSpPr>
            <p:cNvPr id="11335" name="Google Shape;11335;p13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3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3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3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3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3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3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3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3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3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3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136"/>
          <p:cNvGrpSpPr/>
          <p:nvPr/>
        </p:nvGrpSpPr>
        <p:grpSpPr>
          <a:xfrm>
            <a:off x="2188516" y="2259546"/>
            <a:ext cx="313293" cy="356205"/>
            <a:chOff x="-49378250" y="3920375"/>
            <a:chExt cx="264650" cy="300900"/>
          </a:xfrm>
        </p:grpSpPr>
        <p:sp>
          <p:nvSpPr>
            <p:cNvPr id="11347" name="Google Shape;11347;p13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3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3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3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13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13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3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136"/>
          <p:cNvGrpSpPr/>
          <p:nvPr/>
        </p:nvGrpSpPr>
        <p:grpSpPr>
          <a:xfrm>
            <a:off x="907504" y="2752344"/>
            <a:ext cx="312375" cy="357123"/>
            <a:chOff x="-47505300" y="3200500"/>
            <a:chExt cx="263875" cy="301675"/>
          </a:xfrm>
        </p:grpSpPr>
        <p:sp>
          <p:nvSpPr>
            <p:cNvPr id="11355" name="Google Shape;11355;p13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3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3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3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3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3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3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3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3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3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3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3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3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136"/>
          <p:cNvGrpSpPr/>
          <p:nvPr/>
        </p:nvGrpSpPr>
        <p:grpSpPr>
          <a:xfrm>
            <a:off x="885604" y="3188692"/>
            <a:ext cx="356176" cy="355051"/>
            <a:chOff x="-47524975" y="3569100"/>
            <a:chExt cx="300875" cy="299925"/>
          </a:xfrm>
        </p:grpSpPr>
        <p:sp>
          <p:nvSpPr>
            <p:cNvPr id="11369" name="Google Shape;11369;p13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3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3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3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3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136"/>
          <p:cNvGrpSpPr/>
          <p:nvPr/>
        </p:nvGrpSpPr>
        <p:grpSpPr>
          <a:xfrm>
            <a:off x="886062" y="3667954"/>
            <a:ext cx="355258" cy="270410"/>
            <a:chOff x="-47523400" y="3973950"/>
            <a:chExt cx="300100" cy="228425"/>
          </a:xfrm>
        </p:grpSpPr>
        <p:sp>
          <p:nvSpPr>
            <p:cNvPr id="11375" name="Google Shape;11375;p13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3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3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3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3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136"/>
          <p:cNvGrpSpPr/>
          <p:nvPr/>
        </p:nvGrpSpPr>
        <p:grpSpPr>
          <a:xfrm>
            <a:off x="3091183" y="2750953"/>
            <a:ext cx="354341" cy="357596"/>
            <a:chOff x="-45673275" y="3199325"/>
            <a:chExt cx="299325" cy="302075"/>
          </a:xfrm>
        </p:grpSpPr>
        <p:sp>
          <p:nvSpPr>
            <p:cNvPr id="11381" name="Google Shape;11381;p13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3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3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136"/>
          <p:cNvGrpSpPr/>
          <p:nvPr/>
        </p:nvGrpSpPr>
        <p:grpSpPr>
          <a:xfrm>
            <a:off x="3090251" y="3209202"/>
            <a:ext cx="356205" cy="314240"/>
            <a:chOff x="-45674075" y="3586425"/>
            <a:chExt cx="300900" cy="265450"/>
          </a:xfrm>
        </p:grpSpPr>
        <p:sp>
          <p:nvSpPr>
            <p:cNvPr id="11385" name="Google Shape;11385;p13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3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136"/>
          <p:cNvGrpSpPr/>
          <p:nvPr/>
        </p:nvGrpSpPr>
        <p:grpSpPr>
          <a:xfrm>
            <a:off x="3091183" y="3625041"/>
            <a:ext cx="354341" cy="356205"/>
            <a:chOff x="-45673275" y="3937700"/>
            <a:chExt cx="299325" cy="300900"/>
          </a:xfrm>
        </p:grpSpPr>
        <p:sp>
          <p:nvSpPr>
            <p:cNvPr id="11388" name="Google Shape;11388;p13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3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3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3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3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3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136"/>
          <p:cNvGrpSpPr/>
          <p:nvPr/>
        </p:nvGrpSpPr>
        <p:grpSpPr>
          <a:xfrm>
            <a:off x="2205349" y="4117825"/>
            <a:ext cx="356205" cy="356205"/>
            <a:chOff x="-44512325" y="3176075"/>
            <a:chExt cx="300900" cy="300900"/>
          </a:xfrm>
        </p:grpSpPr>
        <p:sp>
          <p:nvSpPr>
            <p:cNvPr id="11395" name="Google Shape;11395;p13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3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3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136"/>
          <p:cNvGrpSpPr/>
          <p:nvPr/>
        </p:nvGrpSpPr>
        <p:grpSpPr>
          <a:xfrm>
            <a:off x="2608689" y="1386849"/>
            <a:ext cx="354341" cy="354341"/>
            <a:chOff x="-49027775" y="3183175"/>
            <a:chExt cx="299325" cy="299325"/>
          </a:xfrm>
        </p:grpSpPr>
        <p:sp>
          <p:nvSpPr>
            <p:cNvPr id="11399" name="Google Shape;11399;p13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13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3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3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136"/>
          <p:cNvGrpSpPr/>
          <p:nvPr/>
        </p:nvGrpSpPr>
        <p:grpSpPr>
          <a:xfrm>
            <a:off x="2608230" y="1822251"/>
            <a:ext cx="355258" cy="357152"/>
            <a:chOff x="-49027775" y="3550975"/>
            <a:chExt cx="300100" cy="301700"/>
          </a:xfrm>
        </p:grpSpPr>
        <p:sp>
          <p:nvSpPr>
            <p:cNvPr id="11404" name="Google Shape;11404;p13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3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13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3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3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3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3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3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13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13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136"/>
          <p:cNvGrpSpPr/>
          <p:nvPr/>
        </p:nvGrpSpPr>
        <p:grpSpPr>
          <a:xfrm>
            <a:off x="2606306" y="2259310"/>
            <a:ext cx="359106" cy="355525"/>
            <a:chOff x="-49031025" y="3920175"/>
            <a:chExt cx="303350" cy="300325"/>
          </a:xfrm>
        </p:grpSpPr>
        <p:sp>
          <p:nvSpPr>
            <p:cNvPr id="11415" name="Google Shape;11415;p13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3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3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3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3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3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136"/>
          <p:cNvGrpSpPr/>
          <p:nvPr/>
        </p:nvGrpSpPr>
        <p:grpSpPr>
          <a:xfrm>
            <a:off x="1322411" y="2752344"/>
            <a:ext cx="356176" cy="354341"/>
            <a:chOff x="-47155575" y="3200500"/>
            <a:chExt cx="300875" cy="299325"/>
          </a:xfrm>
        </p:grpSpPr>
        <p:sp>
          <p:nvSpPr>
            <p:cNvPr id="11422" name="Google Shape;11422;p13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3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3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3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3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3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136"/>
          <p:cNvGrpSpPr/>
          <p:nvPr/>
        </p:nvGrpSpPr>
        <p:grpSpPr>
          <a:xfrm>
            <a:off x="1322870" y="3188692"/>
            <a:ext cx="355258" cy="355258"/>
            <a:chOff x="-47154800" y="3569100"/>
            <a:chExt cx="300100" cy="300100"/>
          </a:xfrm>
        </p:grpSpPr>
        <p:sp>
          <p:nvSpPr>
            <p:cNvPr id="11429" name="Google Shape;11429;p13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3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3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3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3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3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136"/>
          <p:cNvGrpSpPr/>
          <p:nvPr/>
        </p:nvGrpSpPr>
        <p:grpSpPr>
          <a:xfrm>
            <a:off x="1323343" y="3626905"/>
            <a:ext cx="354311" cy="353423"/>
            <a:chOff x="-47154000" y="3939275"/>
            <a:chExt cx="299300" cy="298550"/>
          </a:xfrm>
        </p:grpSpPr>
        <p:sp>
          <p:nvSpPr>
            <p:cNvPr id="11436" name="Google Shape;11436;p13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3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13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3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136"/>
          <p:cNvGrpSpPr/>
          <p:nvPr/>
        </p:nvGrpSpPr>
        <p:grpSpPr>
          <a:xfrm>
            <a:off x="3548633" y="2752344"/>
            <a:ext cx="312375" cy="354341"/>
            <a:chOff x="-45286550" y="3200500"/>
            <a:chExt cx="263875" cy="299325"/>
          </a:xfrm>
        </p:grpSpPr>
        <p:sp>
          <p:nvSpPr>
            <p:cNvPr id="11441" name="Google Shape;11441;p13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3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3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136"/>
          <p:cNvGrpSpPr/>
          <p:nvPr/>
        </p:nvGrpSpPr>
        <p:grpSpPr>
          <a:xfrm>
            <a:off x="3548633" y="3189639"/>
            <a:ext cx="312375" cy="354311"/>
            <a:chOff x="-45286550" y="3569900"/>
            <a:chExt cx="263875" cy="299300"/>
          </a:xfrm>
        </p:grpSpPr>
        <p:sp>
          <p:nvSpPr>
            <p:cNvPr id="11445" name="Google Shape;11445;p13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3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3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3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3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3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136"/>
          <p:cNvGrpSpPr/>
          <p:nvPr/>
        </p:nvGrpSpPr>
        <p:grpSpPr>
          <a:xfrm>
            <a:off x="3559820" y="3625988"/>
            <a:ext cx="290001" cy="355258"/>
            <a:chOff x="-45277900" y="3938500"/>
            <a:chExt cx="244975" cy="300100"/>
          </a:xfrm>
        </p:grpSpPr>
        <p:sp>
          <p:nvSpPr>
            <p:cNvPr id="11452" name="Google Shape;11452;p13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3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3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3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136"/>
          <p:cNvGrpSpPr/>
          <p:nvPr/>
        </p:nvGrpSpPr>
        <p:grpSpPr>
          <a:xfrm>
            <a:off x="2645769" y="4095090"/>
            <a:ext cx="355258" cy="355258"/>
            <a:chOff x="-44502875" y="3576975"/>
            <a:chExt cx="300100" cy="300100"/>
          </a:xfrm>
        </p:grpSpPr>
        <p:sp>
          <p:nvSpPr>
            <p:cNvPr id="11457" name="Google Shape;11457;p13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3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3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136"/>
          <p:cNvGrpSpPr/>
          <p:nvPr/>
        </p:nvGrpSpPr>
        <p:grpSpPr>
          <a:xfrm>
            <a:off x="4858981" y="1820745"/>
            <a:ext cx="356196" cy="354670"/>
            <a:chOff x="-13946200" y="3647075"/>
            <a:chExt cx="353650" cy="352100"/>
          </a:xfrm>
        </p:grpSpPr>
        <p:sp>
          <p:nvSpPr>
            <p:cNvPr id="11461" name="Google Shape;11461;p13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3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3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3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3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3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136"/>
          <p:cNvGrpSpPr/>
          <p:nvPr/>
        </p:nvGrpSpPr>
        <p:grpSpPr>
          <a:xfrm>
            <a:off x="6642374" y="1380228"/>
            <a:ext cx="357002" cy="354267"/>
            <a:chOff x="-12163025" y="3214275"/>
            <a:chExt cx="354450" cy="351700"/>
          </a:xfrm>
        </p:grpSpPr>
        <p:sp>
          <p:nvSpPr>
            <p:cNvPr id="11468" name="Google Shape;11468;p13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3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3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136"/>
          <p:cNvGrpSpPr/>
          <p:nvPr/>
        </p:nvGrpSpPr>
        <p:grpSpPr>
          <a:xfrm>
            <a:off x="6643154" y="1819965"/>
            <a:ext cx="355441" cy="356232"/>
            <a:chOff x="-12160675" y="3647875"/>
            <a:chExt cx="352900" cy="353650"/>
          </a:xfrm>
        </p:grpSpPr>
        <p:sp>
          <p:nvSpPr>
            <p:cNvPr id="11472" name="Google Shape;11472;p13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3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13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13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3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3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13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136"/>
          <p:cNvGrpSpPr/>
          <p:nvPr/>
        </p:nvGrpSpPr>
        <p:grpSpPr>
          <a:xfrm>
            <a:off x="6653870" y="2264421"/>
            <a:ext cx="354635" cy="356232"/>
            <a:chOff x="-12160675" y="4081850"/>
            <a:chExt cx="352100" cy="353650"/>
          </a:xfrm>
        </p:grpSpPr>
        <p:sp>
          <p:nvSpPr>
            <p:cNvPr id="11480" name="Google Shape;11480;p13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3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3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3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3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3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136"/>
          <p:cNvGrpSpPr/>
          <p:nvPr/>
        </p:nvGrpSpPr>
        <p:grpSpPr>
          <a:xfrm>
            <a:off x="4858836" y="2738864"/>
            <a:ext cx="355416" cy="355652"/>
            <a:chOff x="-10391650" y="3180600"/>
            <a:chExt cx="352875" cy="353075"/>
          </a:xfrm>
        </p:grpSpPr>
        <p:sp>
          <p:nvSpPr>
            <p:cNvPr id="11487" name="Google Shape;11487;p13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3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3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3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3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3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136"/>
          <p:cNvGrpSpPr/>
          <p:nvPr/>
        </p:nvGrpSpPr>
        <p:grpSpPr>
          <a:xfrm>
            <a:off x="4858835" y="3215662"/>
            <a:ext cx="354635" cy="353890"/>
            <a:chOff x="-10390875" y="3616350"/>
            <a:chExt cx="352100" cy="351325"/>
          </a:xfrm>
        </p:grpSpPr>
        <p:sp>
          <p:nvSpPr>
            <p:cNvPr id="11494" name="Google Shape;11494;p13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3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13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136"/>
          <p:cNvGrpSpPr/>
          <p:nvPr/>
        </p:nvGrpSpPr>
        <p:grpSpPr>
          <a:xfrm>
            <a:off x="7525810" y="2740327"/>
            <a:ext cx="312585" cy="354670"/>
            <a:chOff x="-10370400" y="4049550"/>
            <a:chExt cx="310350" cy="352100"/>
          </a:xfrm>
        </p:grpSpPr>
        <p:sp>
          <p:nvSpPr>
            <p:cNvPr id="11498" name="Google Shape;11498;p13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3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3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3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3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136"/>
          <p:cNvGrpSpPr/>
          <p:nvPr/>
        </p:nvGrpSpPr>
        <p:grpSpPr>
          <a:xfrm>
            <a:off x="6630066" y="2739268"/>
            <a:ext cx="379236" cy="354847"/>
            <a:chOff x="-8674650" y="3210975"/>
            <a:chExt cx="376525" cy="352275"/>
          </a:xfrm>
        </p:grpSpPr>
        <p:sp>
          <p:nvSpPr>
            <p:cNvPr id="11504" name="Google Shape;11504;p13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3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3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3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3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3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136"/>
          <p:cNvGrpSpPr/>
          <p:nvPr/>
        </p:nvGrpSpPr>
        <p:grpSpPr>
          <a:xfrm>
            <a:off x="5301563" y="1820745"/>
            <a:ext cx="356221" cy="354670"/>
            <a:chOff x="-13512225" y="3647075"/>
            <a:chExt cx="353675" cy="352100"/>
          </a:xfrm>
        </p:grpSpPr>
        <p:sp>
          <p:nvSpPr>
            <p:cNvPr id="11511" name="Google Shape;11511;p13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13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13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13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3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3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3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3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3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3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136"/>
          <p:cNvGrpSpPr/>
          <p:nvPr/>
        </p:nvGrpSpPr>
        <p:grpSpPr>
          <a:xfrm>
            <a:off x="5311876" y="2264811"/>
            <a:ext cx="356221" cy="355451"/>
            <a:chOff x="-13512225" y="4080275"/>
            <a:chExt cx="353675" cy="352875"/>
          </a:xfrm>
        </p:grpSpPr>
        <p:sp>
          <p:nvSpPr>
            <p:cNvPr id="11522" name="Google Shape;11522;p13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3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3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3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3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3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3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3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3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3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3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136"/>
          <p:cNvGrpSpPr/>
          <p:nvPr/>
        </p:nvGrpSpPr>
        <p:grpSpPr>
          <a:xfrm>
            <a:off x="7084956" y="1412172"/>
            <a:ext cx="356196" cy="290379"/>
            <a:chOff x="-11728250" y="3245400"/>
            <a:chExt cx="353650" cy="288275"/>
          </a:xfrm>
        </p:grpSpPr>
        <p:sp>
          <p:nvSpPr>
            <p:cNvPr id="11534" name="Google Shape;11534;p13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13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13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3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3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136"/>
          <p:cNvGrpSpPr/>
          <p:nvPr/>
        </p:nvGrpSpPr>
        <p:grpSpPr>
          <a:xfrm>
            <a:off x="7117464" y="2264811"/>
            <a:ext cx="311804" cy="355451"/>
            <a:chOff x="-11703850" y="4081850"/>
            <a:chExt cx="309575" cy="352875"/>
          </a:xfrm>
        </p:grpSpPr>
        <p:sp>
          <p:nvSpPr>
            <p:cNvPr id="11540" name="Google Shape;11540;p13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3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3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3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3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3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3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3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136"/>
          <p:cNvGrpSpPr/>
          <p:nvPr/>
        </p:nvGrpSpPr>
        <p:grpSpPr>
          <a:xfrm>
            <a:off x="5306120" y="2738964"/>
            <a:ext cx="357002" cy="355451"/>
            <a:chOff x="-9958475" y="3180025"/>
            <a:chExt cx="354450" cy="352875"/>
          </a:xfrm>
        </p:grpSpPr>
        <p:sp>
          <p:nvSpPr>
            <p:cNvPr id="11549" name="Google Shape;11549;p13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13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13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136"/>
          <p:cNvGrpSpPr/>
          <p:nvPr/>
        </p:nvGrpSpPr>
        <p:grpSpPr>
          <a:xfrm>
            <a:off x="5315247" y="3214945"/>
            <a:ext cx="337966" cy="355325"/>
            <a:chOff x="-9949025" y="3615575"/>
            <a:chExt cx="335550" cy="352750"/>
          </a:xfrm>
        </p:grpSpPr>
        <p:sp>
          <p:nvSpPr>
            <p:cNvPr id="11553" name="Google Shape;11553;p13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3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3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136"/>
          <p:cNvGrpSpPr/>
          <p:nvPr/>
        </p:nvGrpSpPr>
        <p:grpSpPr>
          <a:xfrm>
            <a:off x="7950093" y="2738451"/>
            <a:ext cx="360175" cy="358423"/>
            <a:chOff x="-9961625" y="4048175"/>
            <a:chExt cx="357600" cy="355825"/>
          </a:xfrm>
        </p:grpSpPr>
        <p:sp>
          <p:nvSpPr>
            <p:cNvPr id="11557" name="Google Shape;11557;p13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3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13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3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3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3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136"/>
          <p:cNvGrpSpPr/>
          <p:nvPr/>
        </p:nvGrpSpPr>
        <p:grpSpPr>
          <a:xfrm>
            <a:off x="6636814" y="3213963"/>
            <a:ext cx="364959" cy="357289"/>
            <a:chOff x="-8680950" y="3624225"/>
            <a:chExt cx="362350" cy="354700"/>
          </a:xfrm>
        </p:grpSpPr>
        <p:sp>
          <p:nvSpPr>
            <p:cNvPr id="11564" name="Google Shape;11564;p13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3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3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13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3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13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136"/>
          <p:cNvGrpSpPr/>
          <p:nvPr/>
        </p:nvGrpSpPr>
        <p:grpSpPr>
          <a:xfrm>
            <a:off x="5773058" y="1379624"/>
            <a:ext cx="313365" cy="355476"/>
            <a:chOff x="-13056975" y="3212300"/>
            <a:chExt cx="311125" cy="352900"/>
          </a:xfrm>
        </p:grpSpPr>
        <p:sp>
          <p:nvSpPr>
            <p:cNvPr id="11571" name="Google Shape;11571;p13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3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3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3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136"/>
          <p:cNvGrpSpPr/>
          <p:nvPr/>
        </p:nvGrpSpPr>
        <p:grpSpPr>
          <a:xfrm>
            <a:off x="5750446" y="1820418"/>
            <a:ext cx="358588" cy="355325"/>
            <a:chOff x="-13077450" y="3647075"/>
            <a:chExt cx="356025" cy="352750"/>
          </a:xfrm>
        </p:grpSpPr>
        <p:sp>
          <p:nvSpPr>
            <p:cNvPr id="11576" name="Google Shape;11576;p13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13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13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136"/>
          <p:cNvGrpSpPr/>
          <p:nvPr/>
        </p:nvGrpSpPr>
        <p:grpSpPr>
          <a:xfrm>
            <a:off x="5761552" y="2264018"/>
            <a:ext cx="357002" cy="357037"/>
            <a:chOff x="-13079025" y="4079475"/>
            <a:chExt cx="354450" cy="354450"/>
          </a:xfrm>
        </p:grpSpPr>
        <p:sp>
          <p:nvSpPr>
            <p:cNvPr id="11580" name="Google Shape;11580;p13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3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3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3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136"/>
          <p:cNvGrpSpPr/>
          <p:nvPr/>
        </p:nvGrpSpPr>
        <p:grpSpPr>
          <a:xfrm>
            <a:off x="7534619" y="1380027"/>
            <a:ext cx="356221" cy="354670"/>
            <a:chOff x="-11292700" y="3213875"/>
            <a:chExt cx="353675" cy="352100"/>
          </a:xfrm>
        </p:grpSpPr>
        <p:sp>
          <p:nvSpPr>
            <p:cNvPr id="11585" name="Google Shape;11585;p13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3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13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13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3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3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13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136"/>
          <p:cNvGrpSpPr/>
          <p:nvPr/>
        </p:nvGrpSpPr>
        <p:grpSpPr>
          <a:xfrm>
            <a:off x="7528677" y="1819965"/>
            <a:ext cx="368106" cy="356232"/>
            <a:chOff x="-11299000" y="3647875"/>
            <a:chExt cx="365475" cy="353650"/>
          </a:xfrm>
        </p:grpSpPr>
        <p:sp>
          <p:nvSpPr>
            <p:cNvPr id="11593" name="Google Shape;11593;p13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3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3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3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3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3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136"/>
          <p:cNvGrpSpPr/>
          <p:nvPr/>
        </p:nvGrpSpPr>
        <p:grpSpPr>
          <a:xfrm>
            <a:off x="7544139" y="2275916"/>
            <a:ext cx="357808" cy="333240"/>
            <a:chOff x="-11295075" y="4092875"/>
            <a:chExt cx="355250" cy="330825"/>
          </a:xfrm>
        </p:grpSpPr>
        <p:sp>
          <p:nvSpPr>
            <p:cNvPr id="11600" name="Google Shape;11600;p13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3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3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3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3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136"/>
          <p:cNvGrpSpPr/>
          <p:nvPr/>
        </p:nvGrpSpPr>
        <p:grpSpPr>
          <a:xfrm>
            <a:off x="5769739" y="2738964"/>
            <a:ext cx="312585" cy="355451"/>
            <a:chOff x="-9500075" y="3180800"/>
            <a:chExt cx="310350" cy="352875"/>
          </a:xfrm>
        </p:grpSpPr>
        <p:sp>
          <p:nvSpPr>
            <p:cNvPr id="11606" name="Google Shape;11606;p13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13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3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3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13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3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3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3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3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136"/>
          <p:cNvGrpSpPr/>
          <p:nvPr/>
        </p:nvGrpSpPr>
        <p:grpSpPr>
          <a:xfrm>
            <a:off x="5747530" y="3214479"/>
            <a:ext cx="356221" cy="356257"/>
            <a:chOff x="-9523700" y="3614000"/>
            <a:chExt cx="353675" cy="353675"/>
          </a:xfrm>
        </p:grpSpPr>
        <p:sp>
          <p:nvSpPr>
            <p:cNvPr id="11616" name="Google Shape;11616;p13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13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13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13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3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3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3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3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3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136"/>
          <p:cNvGrpSpPr/>
          <p:nvPr/>
        </p:nvGrpSpPr>
        <p:grpSpPr>
          <a:xfrm>
            <a:off x="7532481" y="3237121"/>
            <a:ext cx="356221" cy="354670"/>
            <a:chOff x="-9523700" y="4049550"/>
            <a:chExt cx="353675" cy="352100"/>
          </a:xfrm>
        </p:grpSpPr>
        <p:sp>
          <p:nvSpPr>
            <p:cNvPr id="11626" name="Google Shape;11626;p13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3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3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3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3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3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3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136"/>
          <p:cNvGrpSpPr/>
          <p:nvPr/>
        </p:nvGrpSpPr>
        <p:grpSpPr>
          <a:xfrm>
            <a:off x="7088596" y="3237094"/>
            <a:ext cx="357002" cy="311029"/>
            <a:chOff x="-8209150" y="3659675"/>
            <a:chExt cx="354450" cy="308775"/>
          </a:xfrm>
        </p:grpSpPr>
        <p:sp>
          <p:nvSpPr>
            <p:cNvPr id="11634" name="Google Shape;11634;p13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3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3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3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3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3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136"/>
          <p:cNvGrpSpPr/>
          <p:nvPr/>
        </p:nvGrpSpPr>
        <p:grpSpPr>
          <a:xfrm>
            <a:off x="6202157" y="2266007"/>
            <a:ext cx="356221" cy="353059"/>
            <a:chOff x="-12643475" y="4081850"/>
            <a:chExt cx="353675" cy="350500"/>
          </a:xfrm>
        </p:grpSpPr>
        <p:sp>
          <p:nvSpPr>
            <p:cNvPr id="11641" name="Google Shape;11641;p13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3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3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13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5" name="Google Shape;11645;p136"/>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6" name="Google Shape;11646;p136"/>
          <p:cNvGrpSpPr/>
          <p:nvPr/>
        </p:nvGrpSpPr>
        <p:grpSpPr>
          <a:xfrm>
            <a:off x="7984757" y="2275916"/>
            <a:ext cx="356221" cy="333240"/>
            <a:chOff x="-10858725" y="4092875"/>
            <a:chExt cx="353675" cy="330825"/>
          </a:xfrm>
        </p:grpSpPr>
        <p:sp>
          <p:nvSpPr>
            <p:cNvPr id="11647" name="Google Shape;11647;p13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13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13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3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3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3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136"/>
          <p:cNvGrpSpPr/>
          <p:nvPr/>
        </p:nvGrpSpPr>
        <p:grpSpPr>
          <a:xfrm>
            <a:off x="6243280" y="3214882"/>
            <a:ext cx="252278" cy="355451"/>
            <a:chOff x="-9039300" y="3614000"/>
            <a:chExt cx="250475" cy="352875"/>
          </a:xfrm>
        </p:grpSpPr>
        <p:sp>
          <p:nvSpPr>
            <p:cNvPr id="11654" name="Google Shape;11654;p13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3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136"/>
          <p:cNvGrpSpPr/>
          <p:nvPr/>
        </p:nvGrpSpPr>
        <p:grpSpPr>
          <a:xfrm>
            <a:off x="7975246" y="3237121"/>
            <a:ext cx="354635" cy="354670"/>
            <a:chOff x="-9088150" y="4049550"/>
            <a:chExt cx="352100" cy="352100"/>
          </a:xfrm>
        </p:grpSpPr>
        <p:sp>
          <p:nvSpPr>
            <p:cNvPr id="11657" name="Google Shape;11657;p13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3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3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3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3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3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136"/>
          <p:cNvGrpSpPr/>
          <p:nvPr/>
        </p:nvGrpSpPr>
        <p:grpSpPr>
          <a:xfrm>
            <a:off x="7109610" y="2739354"/>
            <a:ext cx="315757" cy="354670"/>
            <a:chOff x="-8191825" y="3174500"/>
            <a:chExt cx="313500" cy="352100"/>
          </a:xfrm>
        </p:grpSpPr>
        <p:sp>
          <p:nvSpPr>
            <p:cNvPr id="11664" name="Google Shape;11664;p13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3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3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136"/>
          <p:cNvGrpSpPr/>
          <p:nvPr/>
        </p:nvGrpSpPr>
        <p:grpSpPr>
          <a:xfrm>
            <a:off x="4858968" y="1379875"/>
            <a:ext cx="356221" cy="354973"/>
            <a:chOff x="-13947000" y="3212800"/>
            <a:chExt cx="353675" cy="352400"/>
          </a:xfrm>
        </p:grpSpPr>
        <p:sp>
          <p:nvSpPr>
            <p:cNvPr id="11668" name="Google Shape;11668;p13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3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0" name="Google Shape;11670;p136"/>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1" name="Google Shape;11671;p136"/>
          <p:cNvGrpSpPr/>
          <p:nvPr/>
        </p:nvGrpSpPr>
        <p:grpSpPr>
          <a:xfrm>
            <a:off x="5301563" y="1379233"/>
            <a:ext cx="356221" cy="356257"/>
            <a:chOff x="-13512225" y="3211525"/>
            <a:chExt cx="353675" cy="353675"/>
          </a:xfrm>
        </p:grpSpPr>
        <p:sp>
          <p:nvSpPr>
            <p:cNvPr id="11672" name="Google Shape;11672;p13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3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3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3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3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136"/>
          <p:cNvGrpSpPr/>
          <p:nvPr/>
        </p:nvGrpSpPr>
        <p:grpSpPr>
          <a:xfrm>
            <a:off x="6191845" y="1379624"/>
            <a:ext cx="356221" cy="355476"/>
            <a:chOff x="-12643475" y="3212300"/>
            <a:chExt cx="353675" cy="352900"/>
          </a:xfrm>
        </p:grpSpPr>
        <p:sp>
          <p:nvSpPr>
            <p:cNvPr id="11678" name="Google Shape;11678;p13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3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3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3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3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3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3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3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3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136"/>
          <p:cNvGrpSpPr/>
          <p:nvPr/>
        </p:nvGrpSpPr>
        <p:grpSpPr>
          <a:xfrm>
            <a:off x="6191845" y="1831398"/>
            <a:ext cx="356221" cy="333366"/>
            <a:chOff x="-12643475" y="3657325"/>
            <a:chExt cx="353675" cy="330950"/>
          </a:xfrm>
        </p:grpSpPr>
        <p:sp>
          <p:nvSpPr>
            <p:cNvPr id="11688" name="Google Shape;11688;p13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3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3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3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13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13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136"/>
          <p:cNvGrpSpPr/>
          <p:nvPr/>
        </p:nvGrpSpPr>
        <p:grpSpPr>
          <a:xfrm>
            <a:off x="7974847" y="1380027"/>
            <a:ext cx="355416" cy="354670"/>
            <a:chOff x="-10857925" y="3213875"/>
            <a:chExt cx="352875" cy="352100"/>
          </a:xfrm>
        </p:grpSpPr>
        <p:sp>
          <p:nvSpPr>
            <p:cNvPr id="11695" name="Google Shape;11695;p13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3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3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3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3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3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3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3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13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13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136"/>
          <p:cNvGrpSpPr/>
          <p:nvPr/>
        </p:nvGrpSpPr>
        <p:grpSpPr>
          <a:xfrm>
            <a:off x="6191762" y="2739455"/>
            <a:ext cx="356096" cy="354469"/>
            <a:chOff x="-9089725" y="3180200"/>
            <a:chExt cx="353550" cy="351900"/>
          </a:xfrm>
        </p:grpSpPr>
        <p:sp>
          <p:nvSpPr>
            <p:cNvPr id="11706" name="Google Shape;11706;p13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3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136"/>
          <p:cNvGrpSpPr/>
          <p:nvPr/>
        </p:nvGrpSpPr>
        <p:grpSpPr>
          <a:xfrm>
            <a:off x="7083760" y="1819260"/>
            <a:ext cx="358588" cy="357642"/>
            <a:chOff x="7083760" y="1971660"/>
            <a:chExt cx="358588" cy="357642"/>
          </a:xfrm>
        </p:grpSpPr>
        <p:sp>
          <p:nvSpPr>
            <p:cNvPr id="11709" name="Google Shape;11709;p13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3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3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3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3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3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3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3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3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3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3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3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1" name="Google Shape;11721;p13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722" name="Google Shape;11722;p13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6"/>
        <p:cNvGrpSpPr/>
        <p:nvPr/>
      </p:nvGrpSpPr>
      <p:grpSpPr>
        <a:xfrm>
          <a:off x="0" y="0"/>
          <a:ext cx="0" cy="0"/>
          <a:chOff x="0" y="0"/>
          <a:chExt cx="0" cy="0"/>
        </a:xfrm>
      </p:grpSpPr>
      <p:sp>
        <p:nvSpPr>
          <p:cNvPr id="11727" name="Google Shape;11727;p13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8" name="Google Shape;11728;p137"/>
          <p:cNvGrpSpPr/>
          <p:nvPr/>
        </p:nvGrpSpPr>
        <p:grpSpPr>
          <a:xfrm>
            <a:off x="748855" y="2243507"/>
            <a:ext cx="452798" cy="449473"/>
            <a:chOff x="-21322300" y="3693325"/>
            <a:chExt cx="306400" cy="304150"/>
          </a:xfrm>
        </p:grpSpPr>
        <p:sp>
          <p:nvSpPr>
            <p:cNvPr id="11729" name="Google Shape;11729;p13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3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3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3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137"/>
          <p:cNvGrpSpPr/>
          <p:nvPr/>
        </p:nvGrpSpPr>
        <p:grpSpPr>
          <a:xfrm>
            <a:off x="748263" y="2810244"/>
            <a:ext cx="453980" cy="422540"/>
            <a:chOff x="-21322300" y="4077125"/>
            <a:chExt cx="307200" cy="285925"/>
          </a:xfrm>
        </p:grpSpPr>
        <p:sp>
          <p:nvSpPr>
            <p:cNvPr id="11734" name="Google Shape;11734;p13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3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3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3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3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3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3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3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3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3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3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3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137"/>
          <p:cNvGrpSpPr/>
          <p:nvPr/>
        </p:nvGrpSpPr>
        <p:grpSpPr>
          <a:xfrm>
            <a:off x="3525440" y="1689128"/>
            <a:ext cx="451653" cy="450212"/>
            <a:chOff x="-19394200" y="3333800"/>
            <a:chExt cx="305625" cy="304650"/>
          </a:xfrm>
        </p:grpSpPr>
        <p:sp>
          <p:nvSpPr>
            <p:cNvPr id="11747" name="Google Shape;11747;p13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3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3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3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3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3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3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3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13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137"/>
          <p:cNvGrpSpPr/>
          <p:nvPr/>
        </p:nvGrpSpPr>
        <p:grpSpPr>
          <a:xfrm>
            <a:off x="3524276" y="2243580"/>
            <a:ext cx="453980" cy="449325"/>
            <a:chOff x="-19396575" y="3708500"/>
            <a:chExt cx="307200" cy="304050"/>
          </a:xfrm>
        </p:grpSpPr>
        <p:sp>
          <p:nvSpPr>
            <p:cNvPr id="11757" name="Google Shape;11757;p13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3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3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137"/>
          <p:cNvGrpSpPr/>
          <p:nvPr/>
        </p:nvGrpSpPr>
        <p:grpSpPr>
          <a:xfrm>
            <a:off x="3518457" y="2796461"/>
            <a:ext cx="465618" cy="450101"/>
            <a:chOff x="-19394200" y="4084200"/>
            <a:chExt cx="315075" cy="304575"/>
          </a:xfrm>
        </p:grpSpPr>
        <p:sp>
          <p:nvSpPr>
            <p:cNvPr id="11761" name="Google Shape;11761;p13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3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3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3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3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3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137"/>
          <p:cNvGrpSpPr/>
          <p:nvPr/>
        </p:nvGrpSpPr>
        <p:grpSpPr>
          <a:xfrm>
            <a:off x="6324167" y="1689001"/>
            <a:ext cx="400447" cy="450470"/>
            <a:chOff x="-17526750" y="3309200"/>
            <a:chExt cx="270975" cy="304825"/>
          </a:xfrm>
        </p:grpSpPr>
        <p:sp>
          <p:nvSpPr>
            <p:cNvPr id="11768" name="Google Shape;11768;p13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3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3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3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3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137"/>
          <p:cNvGrpSpPr/>
          <p:nvPr/>
        </p:nvGrpSpPr>
        <p:grpSpPr>
          <a:xfrm>
            <a:off x="6300319" y="2244173"/>
            <a:ext cx="448143" cy="448143"/>
            <a:chOff x="-17542500" y="3684100"/>
            <a:chExt cx="303250" cy="303250"/>
          </a:xfrm>
        </p:grpSpPr>
        <p:sp>
          <p:nvSpPr>
            <p:cNvPr id="11774" name="Google Shape;11774;p13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3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3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3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3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3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3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137"/>
          <p:cNvGrpSpPr/>
          <p:nvPr/>
        </p:nvGrpSpPr>
        <p:grpSpPr>
          <a:xfrm>
            <a:off x="6299728" y="2810817"/>
            <a:ext cx="449325" cy="421395"/>
            <a:chOff x="-17542500" y="4068450"/>
            <a:chExt cx="304050" cy="285150"/>
          </a:xfrm>
        </p:grpSpPr>
        <p:sp>
          <p:nvSpPr>
            <p:cNvPr id="11782" name="Google Shape;11782;p13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3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3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3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3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3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137"/>
          <p:cNvGrpSpPr/>
          <p:nvPr/>
        </p:nvGrpSpPr>
        <p:grpSpPr>
          <a:xfrm>
            <a:off x="3530150" y="3342211"/>
            <a:ext cx="343404" cy="449325"/>
            <a:chOff x="-15652200" y="3335975"/>
            <a:chExt cx="232375" cy="304050"/>
          </a:xfrm>
        </p:grpSpPr>
        <p:sp>
          <p:nvSpPr>
            <p:cNvPr id="11789" name="Google Shape;11789;p13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3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13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3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3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3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3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3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3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137"/>
          <p:cNvGrpSpPr/>
          <p:nvPr/>
        </p:nvGrpSpPr>
        <p:grpSpPr>
          <a:xfrm>
            <a:off x="1304064" y="2243729"/>
            <a:ext cx="449325" cy="449030"/>
            <a:chOff x="-20945825" y="3692175"/>
            <a:chExt cx="304050" cy="303850"/>
          </a:xfrm>
        </p:grpSpPr>
        <p:sp>
          <p:nvSpPr>
            <p:cNvPr id="11799" name="Google Shape;11799;p13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3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3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3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137"/>
          <p:cNvGrpSpPr/>
          <p:nvPr/>
        </p:nvGrpSpPr>
        <p:grpSpPr>
          <a:xfrm>
            <a:off x="4110888" y="1689848"/>
            <a:ext cx="372516" cy="448771"/>
            <a:chOff x="-18994100" y="3334775"/>
            <a:chExt cx="252075" cy="303675"/>
          </a:xfrm>
        </p:grpSpPr>
        <p:sp>
          <p:nvSpPr>
            <p:cNvPr id="11804" name="Google Shape;11804;p13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3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13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3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137"/>
          <p:cNvGrpSpPr/>
          <p:nvPr/>
        </p:nvGrpSpPr>
        <p:grpSpPr>
          <a:xfrm>
            <a:off x="4125445" y="2244743"/>
            <a:ext cx="343404" cy="446998"/>
            <a:chOff x="-18983850" y="3710075"/>
            <a:chExt cx="232375" cy="302475"/>
          </a:xfrm>
        </p:grpSpPr>
        <p:sp>
          <p:nvSpPr>
            <p:cNvPr id="11809" name="Google Shape;11809;p13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3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3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3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137"/>
          <p:cNvGrpSpPr/>
          <p:nvPr/>
        </p:nvGrpSpPr>
        <p:grpSpPr>
          <a:xfrm>
            <a:off x="1303491" y="1689573"/>
            <a:ext cx="450470" cy="449325"/>
            <a:chOff x="-20946600" y="3317850"/>
            <a:chExt cx="304825" cy="304050"/>
          </a:xfrm>
        </p:grpSpPr>
        <p:sp>
          <p:nvSpPr>
            <p:cNvPr id="11814" name="Google Shape;11814;p13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3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3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137"/>
          <p:cNvGrpSpPr/>
          <p:nvPr/>
        </p:nvGrpSpPr>
        <p:grpSpPr>
          <a:xfrm>
            <a:off x="1329667" y="2797442"/>
            <a:ext cx="398119" cy="448143"/>
            <a:chOff x="-20930075" y="4066100"/>
            <a:chExt cx="269400" cy="303250"/>
          </a:xfrm>
        </p:grpSpPr>
        <p:sp>
          <p:nvSpPr>
            <p:cNvPr id="11818" name="Google Shape;11818;p13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3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137"/>
          <p:cNvGrpSpPr/>
          <p:nvPr/>
        </p:nvGrpSpPr>
        <p:grpSpPr>
          <a:xfrm>
            <a:off x="4071911" y="2797422"/>
            <a:ext cx="450470" cy="448180"/>
            <a:chOff x="-19020075" y="4084200"/>
            <a:chExt cx="304825" cy="303275"/>
          </a:xfrm>
        </p:grpSpPr>
        <p:sp>
          <p:nvSpPr>
            <p:cNvPr id="11821" name="Google Shape;11821;p13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3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3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3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3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3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3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3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3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137"/>
          <p:cNvGrpSpPr/>
          <p:nvPr/>
        </p:nvGrpSpPr>
        <p:grpSpPr>
          <a:xfrm>
            <a:off x="6889176" y="1689001"/>
            <a:ext cx="396937" cy="450470"/>
            <a:chOff x="-17149475" y="3309200"/>
            <a:chExt cx="268600" cy="304825"/>
          </a:xfrm>
        </p:grpSpPr>
        <p:sp>
          <p:nvSpPr>
            <p:cNvPr id="11831" name="Google Shape;11831;p13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3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137"/>
          <p:cNvGrpSpPr/>
          <p:nvPr/>
        </p:nvGrpSpPr>
        <p:grpSpPr>
          <a:xfrm>
            <a:off x="6862982" y="2258120"/>
            <a:ext cx="449325" cy="420249"/>
            <a:chOff x="-17168375" y="3692750"/>
            <a:chExt cx="304050" cy="284375"/>
          </a:xfrm>
        </p:grpSpPr>
        <p:sp>
          <p:nvSpPr>
            <p:cNvPr id="11834" name="Google Shape;11834;p13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3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3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3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3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3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3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137"/>
          <p:cNvGrpSpPr/>
          <p:nvPr/>
        </p:nvGrpSpPr>
        <p:grpSpPr>
          <a:xfrm>
            <a:off x="6859491" y="2796852"/>
            <a:ext cx="456308" cy="449325"/>
            <a:chOff x="-17170750" y="4058800"/>
            <a:chExt cx="308775" cy="304050"/>
          </a:xfrm>
        </p:grpSpPr>
        <p:sp>
          <p:nvSpPr>
            <p:cNvPr id="11842" name="Google Shape;11842;p13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3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3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3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3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3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3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3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3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3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3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3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3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3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3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3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3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137"/>
          <p:cNvGrpSpPr/>
          <p:nvPr/>
        </p:nvGrpSpPr>
        <p:grpSpPr>
          <a:xfrm>
            <a:off x="5721388" y="3343358"/>
            <a:ext cx="450470" cy="446998"/>
            <a:chOff x="-15688425" y="3707725"/>
            <a:chExt cx="304825" cy="302475"/>
          </a:xfrm>
        </p:grpSpPr>
        <p:sp>
          <p:nvSpPr>
            <p:cNvPr id="11860" name="Google Shape;11860;p13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3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3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3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3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3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137"/>
          <p:cNvGrpSpPr/>
          <p:nvPr/>
        </p:nvGrpSpPr>
        <p:grpSpPr>
          <a:xfrm>
            <a:off x="1865544" y="1690441"/>
            <a:ext cx="451653" cy="447589"/>
            <a:chOff x="-20572500" y="3319025"/>
            <a:chExt cx="305625" cy="302875"/>
          </a:xfrm>
        </p:grpSpPr>
        <p:sp>
          <p:nvSpPr>
            <p:cNvPr id="11867" name="Google Shape;11867;p13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3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137"/>
          <p:cNvGrpSpPr/>
          <p:nvPr/>
        </p:nvGrpSpPr>
        <p:grpSpPr>
          <a:xfrm>
            <a:off x="1866708" y="2305410"/>
            <a:ext cx="449325" cy="325670"/>
            <a:chOff x="-20571700" y="3722875"/>
            <a:chExt cx="304050" cy="220375"/>
          </a:xfrm>
        </p:grpSpPr>
        <p:sp>
          <p:nvSpPr>
            <p:cNvPr id="11870" name="Google Shape;11870;p13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3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3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3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13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13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3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137"/>
          <p:cNvGrpSpPr/>
          <p:nvPr/>
        </p:nvGrpSpPr>
        <p:grpSpPr>
          <a:xfrm>
            <a:off x="1866135" y="2796278"/>
            <a:ext cx="450470" cy="450470"/>
            <a:chOff x="-20571700" y="4066875"/>
            <a:chExt cx="304825" cy="304825"/>
          </a:xfrm>
        </p:grpSpPr>
        <p:sp>
          <p:nvSpPr>
            <p:cNvPr id="11878" name="Google Shape;11878;p13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3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3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3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3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3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137"/>
          <p:cNvGrpSpPr/>
          <p:nvPr/>
        </p:nvGrpSpPr>
        <p:grpSpPr>
          <a:xfrm>
            <a:off x="4632837" y="1688259"/>
            <a:ext cx="453980" cy="451948"/>
            <a:chOff x="-18645175" y="3334200"/>
            <a:chExt cx="307200" cy="305825"/>
          </a:xfrm>
        </p:grpSpPr>
        <p:sp>
          <p:nvSpPr>
            <p:cNvPr id="11885" name="Google Shape;11885;p13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3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3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3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3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137"/>
          <p:cNvGrpSpPr/>
          <p:nvPr/>
        </p:nvGrpSpPr>
        <p:grpSpPr>
          <a:xfrm>
            <a:off x="4633429" y="2242989"/>
            <a:ext cx="452798" cy="450507"/>
            <a:chOff x="-18645175" y="3708500"/>
            <a:chExt cx="306400" cy="304850"/>
          </a:xfrm>
        </p:grpSpPr>
        <p:sp>
          <p:nvSpPr>
            <p:cNvPr id="11891" name="Google Shape;11891;p13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3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3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3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3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3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3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137"/>
          <p:cNvGrpSpPr/>
          <p:nvPr/>
        </p:nvGrpSpPr>
        <p:grpSpPr>
          <a:xfrm>
            <a:off x="4631101" y="2795630"/>
            <a:ext cx="457453" cy="451763"/>
            <a:chOff x="-18647525" y="4082625"/>
            <a:chExt cx="309550" cy="305700"/>
          </a:xfrm>
        </p:grpSpPr>
        <p:sp>
          <p:nvSpPr>
            <p:cNvPr id="11899" name="Google Shape;11899;p13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3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3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3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137"/>
          <p:cNvGrpSpPr/>
          <p:nvPr/>
        </p:nvGrpSpPr>
        <p:grpSpPr>
          <a:xfrm>
            <a:off x="7441485" y="1689592"/>
            <a:ext cx="395755" cy="449288"/>
            <a:chOff x="-16775350" y="3309200"/>
            <a:chExt cx="267800" cy="304025"/>
          </a:xfrm>
        </p:grpSpPr>
        <p:sp>
          <p:nvSpPr>
            <p:cNvPr id="11904" name="Google Shape;11904;p13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3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3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137"/>
          <p:cNvGrpSpPr/>
          <p:nvPr/>
        </p:nvGrpSpPr>
        <p:grpSpPr>
          <a:xfrm>
            <a:off x="7441485" y="2241827"/>
            <a:ext cx="395755" cy="452835"/>
            <a:chOff x="-16775350" y="3683300"/>
            <a:chExt cx="267800" cy="306425"/>
          </a:xfrm>
        </p:grpSpPr>
        <p:sp>
          <p:nvSpPr>
            <p:cNvPr id="11908" name="Google Shape;11908;p13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3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3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137"/>
          <p:cNvGrpSpPr/>
          <p:nvPr/>
        </p:nvGrpSpPr>
        <p:grpSpPr>
          <a:xfrm>
            <a:off x="7413536" y="2796870"/>
            <a:ext cx="451653" cy="449288"/>
            <a:chOff x="-16794250" y="4058225"/>
            <a:chExt cx="305625" cy="304025"/>
          </a:xfrm>
        </p:grpSpPr>
        <p:sp>
          <p:nvSpPr>
            <p:cNvPr id="11912" name="Google Shape;11912;p13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3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3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3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3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3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3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3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3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1" name="Google Shape;11921;p13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2" name="Google Shape;11922;p137"/>
          <p:cNvGrpSpPr/>
          <p:nvPr/>
        </p:nvGrpSpPr>
        <p:grpSpPr>
          <a:xfrm>
            <a:off x="2414953" y="1689573"/>
            <a:ext cx="457453" cy="449325"/>
            <a:chOff x="-20199150" y="3317850"/>
            <a:chExt cx="309550" cy="304050"/>
          </a:xfrm>
        </p:grpSpPr>
        <p:sp>
          <p:nvSpPr>
            <p:cNvPr id="11923" name="Google Shape;11923;p13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3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3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3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3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3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3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137"/>
          <p:cNvGrpSpPr/>
          <p:nvPr/>
        </p:nvGrpSpPr>
        <p:grpSpPr>
          <a:xfrm>
            <a:off x="2417281" y="2242861"/>
            <a:ext cx="452798" cy="450766"/>
            <a:chOff x="-20199150" y="3693150"/>
            <a:chExt cx="306400" cy="305025"/>
          </a:xfrm>
        </p:grpSpPr>
        <p:sp>
          <p:nvSpPr>
            <p:cNvPr id="11931" name="Google Shape;11931;p13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3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3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3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3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3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137"/>
          <p:cNvGrpSpPr/>
          <p:nvPr/>
        </p:nvGrpSpPr>
        <p:grpSpPr>
          <a:xfrm>
            <a:off x="2417854" y="2795687"/>
            <a:ext cx="451653" cy="451653"/>
            <a:chOff x="-20197575" y="4066875"/>
            <a:chExt cx="305625" cy="305625"/>
          </a:xfrm>
        </p:grpSpPr>
        <p:sp>
          <p:nvSpPr>
            <p:cNvPr id="11938" name="Google Shape;11938;p13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3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3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13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3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3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3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3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137"/>
          <p:cNvGrpSpPr/>
          <p:nvPr/>
        </p:nvGrpSpPr>
        <p:grpSpPr>
          <a:xfrm>
            <a:off x="5200071" y="1687520"/>
            <a:ext cx="449325" cy="453426"/>
            <a:chOff x="-18271050" y="3333200"/>
            <a:chExt cx="304050" cy="306825"/>
          </a:xfrm>
        </p:grpSpPr>
        <p:sp>
          <p:nvSpPr>
            <p:cNvPr id="11947" name="Google Shape;11947;p13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3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3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3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3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137"/>
          <p:cNvGrpSpPr/>
          <p:nvPr/>
        </p:nvGrpSpPr>
        <p:grpSpPr>
          <a:xfrm>
            <a:off x="5200644" y="2244171"/>
            <a:ext cx="448180" cy="448143"/>
            <a:chOff x="-18270275" y="3710875"/>
            <a:chExt cx="303275" cy="303250"/>
          </a:xfrm>
        </p:grpSpPr>
        <p:sp>
          <p:nvSpPr>
            <p:cNvPr id="11953" name="Google Shape;11953;p13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3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13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3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3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3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137"/>
          <p:cNvGrpSpPr/>
          <p:nvPr/>
        </p:nvGrpSpPr>
        <p:grpSpPr>
          <a:xfrm>
            <a:off x="5254196" y="2797422"/>
            <a:ext cx="341076" cy="448180"/>
            <a:chOff x="-18234025" y="4084200"/>
            <a:chExt cx="230800" cy="303275"/>
          </a:xfrm>
        </p:grpSpPr>
        <p:sp>
          <p:nvSpPr>
            <p:cNvPr id="11960" name="Google Shape;11960;p13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3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3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137"/>
          <p:cNvGrpSpPr/>
          <p:nvPr/>
        </p:nvGrpSpPr>
        <p:grpSpPr>
          <a:xfrm>
            <a:off x="2366751" y="3341641"/>
            <a:ext cx="449325" cy="450470"/>
            <a:chOff x="-16419350" y="3308400"/>
            <a:chExt cx="304050" cy="304825"/>
          </a:xfrm>
        </p:grpSpPr>
        <p:sp>
          <p:nvSpPr>
            <p:cNvPr id="11964" name="Google Shape;11964;p13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3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3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3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3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3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3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137"/>
          <p:cNvGrpSpPr/>
          <p:nvPr/>
        </p:nvGrpSpPr>
        <p:grpSpPr>
          <a:xfrm>
            <a:off x="4638306" y="3340423"/>
            <a:ext cx="395755" cy="452872"/>
            <a:chOff x="-16401225" y="3683275"/>
            <a:chExt cx="267800" cy="306450"/>
          </a:xfrm>
        </p:grpSpPr>
        <p:sp>
          <p:nvSpPr>
            <p:cNvPr id="11972" name="Google Shape;11972;p13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3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3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3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3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3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3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137"/>
          <p:cNvGrpSpPr/>
          <p:nvPr/>
        </p:nvGrpSpPr>
        <p:grpSpPr>
          <a:xfrm>
            <a:off x="8003755" y="2797062"/>
            <a:ext cx="450470" cy="448180"/>
            <a:chOff x="-16419350" y="4058200"/>
            <a:chExt cx="304825" cy="303275"/>
          </a:xfrm>
        </p:grpSpPr>
        <p:sp>
          <p:nvSpPr>
            <p:cNvPr id="11980" name="Google Shape;11980;p13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3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3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3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3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3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3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137"/>
          <p:cNvGrpSpPr/>
          <p:nvPr/>
        </p:nvGrpSpPr>
        <p:grpSpPr>
          <a:xfrm>
            <a:off x="4030643" y="3343080"/>
            <a:ext cx="450507" cy="447589"/>
            <a:chOff x="-15296200" y="3326900"/>
            <a:chExt cx="304850" cy="302875"/>
          </a:xfrm>
        </p:grpSpPr>
        <p:sp>
          <p:nvSpPr>
            <p:cNvPr id="11988" name="Google Shape;11988;p13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3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3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3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3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137"/>
          <p:cNvGrpSpPr/>
          <p:nvPr/>
        </p:nvGrpSpPr>
        <p:grpSpPr>
          <a:xfrm>
            <a:off x="2946296" y="1706881"/>
            <a:ext cx="486566" cy="414708"/>
            <a:chOff x="-19835275" y="3330250"/>
            <a:chExt cx="329250" cy="280625"/>
          </a:xfrm>
        </p:grpSpPr>
        <p:sp>
          <p:nvSpPr>
            <p:cNvPr id="11994" name="Google Shape;11994;p13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3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3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137"/>
          <p:cNvGrpSpPr/>
          <p:nvPr/>
        </p:nvGrpSpPr>
        <p:grpSpPr>
          <a:xfrm>
            <a:off x="2964325" y="2243470"/>
            <a:ext cx="450507" cy="449547"/>
            <a:chOff x="-19822675" y="3692750"/>
            <a:chExt cx="304850" cy="304200"/>
          </a:xfrm>
        </p:grpSpPr>
        <p:sp>
          <p:nvSpPr>
            <p:cNvPr id="11998" name="Google Shape;11998;p13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3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3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3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3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137"/>
          <p:cNvGrpSpPr/>
          <p:nvPr/>
        </p:nvGrpSpPr>
        <p:grpSpPr>
          <a:xfrm>
            <a:off x="2964916" y="2796278"/>
            <a:ext cx="449325" cy="450470"/>
            <a:chOff x="-19822675" y="4066875"/>
            <a:chExt cx="304050" cy="304825"/>
          </a:xfrm>
        </p:grpSpPr>
        <p:sp>
          <p:nvSpPr>
            <p:cNvPr id="12004" name="Google Shape;12004;p13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3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3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3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3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3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137"/>
          <p:cNvGrpSpPr/>
          <p:nvPr/>
        </p:nvGrpSpPr>
        <p:grpSpPr>
          <a:xfrm>
            <a:off x="5773985" y="1689571"/>
            <a:ext cx="399302" cy="449325"/>
            <a:chOff x="-17878825" y="3334400"/>
            <a:chExt cx="270200" cy="304050"/>
          </a:xfrm>
        </p:grpSpPr>
        <p:sp>
          <p:nvSpPr>
            <p:cNvPr id="12011" name="Google Shape;12011;p13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3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3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3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3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3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3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137"/>
          <p:cNvGrpSpPr/>
          <p:nvPr/>
        </p:nvGrpSpPr>
        <p:grpSpPr>
          <a:xfrm>
            <a:off x="5747809" y="2242416"/>
            <a:ext cx="451653" cy="451653"/>
            <a:chOff x="-17896150" y="3709300"/>
            <a:chExt cx="305625" cy="305625"/>
          </a:xfrm>
        </p:grpSpPr>
        <p:sp>
          <p:nvSpPr>
            <p:cNvPr id="12019" name="Google Shape;12019;p13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3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3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3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137"/>
          <p:cNvGrpSpPr/>
          <p:nvPr/>
        </p:nvGrpSpPr>
        <p:grpSpPr>
          <a:xfrm>
            <a:off x="5775740" y="2795686"/>
            <a:ext cx="395792" cy="451653"/>
            <a:chOff x="-17878025" y="4082625"/>
            <a:chExt cx="267825" cy="305625"/>
          </a:xfrm>
        </p:grpSpPr>
        <p:sp>
          <p:nvSpPr>
            <p:cNvPr id="12024" name="Google Shape;12024;p13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3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13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13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3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3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3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137"/>
          <p:cNvGrpSpPr/>
          <p:nvPr/>
        </p:nvGrpSpPr>
        <p:grpSpPr>
          <a:xfrm>
            <a:off x="2919632" y="3355015"/>
            <a:ext cx="450507" cy="423722"/>
            <a:chOff x="-16044450" y="3317850"/>
            <a:chExt cx="304850" cy="286725"/>
          </a:xfrm>
        </p:grpSpPr>
        <p:sp>
          <p:nvSpPr>
            <p:cNvPr id="12032" name="Google Shape;12032;p13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3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3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3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6" name="Google Shape;12036;p13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7" name="Google Shape;12037;p137"/>
          <p:cNvGrpSpPr/>
          <p:nvPr/>
        </p:nvGrpSpPr>
        <p:grpSpPr>
          <a:xfrm>
            <a:off x="8042149" y="2243724"/>
            <a:ext cx="373662" cy="449030"/>
            <a:chOff x="-16018450" y="4058400"/>
            <a:chExt cx="252850" cy="303850"/>
          </a:xfrm>
        </p:grpSpPr>
        <p:sp>
          <p:nvSpPr>
            <p:cNvPr id="12038" name="Google Shape;12038;p13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3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3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3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2" name="Google Shape;12042;p13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3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47"/>
        <p:cNvGrpSpPr/>
        <p:nvPr/>
      </p:nvGrpSpPr>
      <p:grpSpPr>
        <a:xfrm>
          <a:off x="0" y="0"/>
          <a:ext cx="0" cy="0"/>
          <a:chOff x="0" y="0"/>
          <a:chExt cx="0" cy="0"/>
        </a:xfrm>
      </p:grpSpPr>
      <p:grpSp>
        <p:nvGrpSpPr>
          <p:cNvPr id="12048" name="Google Shape;12048;p138"/>
          <p:cNvGrpSpPr/>
          <p:nvPr/>
        </p:nvGrpSpPr>
        <p:grpSpPr>
          <a:xfrm>
            <a:off x="845901" y="1689241"/>
            <a:ext cx="442337" cy="419623"/>
            <a:chOff x="-6696925" y="3272575"/>
            <a:chExt cx="307200" cy="291425"/>
          </a:xfrm>
        </p:grpSpPr>
        <p:sp>
          <p:nvSpPr>
            <p:cNvPr id="12049" name="Google Shape;12049;p13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3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138"/>
          <p:cNvGrpSpPr/>
          <p:nvPr/>
        </p:nvGrpSpPr>
        <p:grpSpPr>
          <a:xfrm>
            <a:off x="845884" y="2204636"/>
            <a:ext cx="442373" cy="420775"/>
            <a:chOff x="-6690625" y="3631325"/>
            <a:chExt cx="307225" cy="292225"/>
          </a:xfrm>
        </p:grpSpPr>
        <p:sp>
          <p:nvSpPr>
            <p:cNvPr id="12052" name="Google Shape;12052;p13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3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3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3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3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138"/>
          <p:cNvGrpSpPr/>
          <p:nvPr/>
        </p:nvGrpSpPr>
        <p:grpSpPr>
          <a:xfrm>
            <a:off x="868005" y="2756972"/>
            <a:ext cx="421927" cy="419371"/>
            <a:chOff x="-6689825" y="3992050"/>
            <a:chExt cx="293025" cy="291250"/>
          </a:xfrm>
        </p:grpSpPr>
        <p:sp>
          <p:nvSpPr>
            <p:cNvPr id="12058" name="Google Shape;12058;p13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3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3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3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3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3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3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3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3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3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3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3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0" name="Google Shape;12070;p13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1" name="Google Shape;12071;p138"/>
          <p:cNvGrpSpPr/>
          <p:nvPr/>
        </p:nvGrpSpPr>
        <p:grpSpPr>
          <a:xfrm>
            <a:off x="3551317" y="2205192"/>
            <a:ext cx="423043" cy="419659"/>
            <a:chOff x="-4837325" y="3612425"/>
            <a:chExt cx="293800" cy="291450"/>
          </a:xfrm>
        </p:grpSpPr>
        <p:sp>
          <p:nvSpPr>
            <p:cNvPr id="12072" name="Google Shape;12072;p13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3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3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138"/>
          <p:cNvGrpSpPr/>
          <p:nvPr/>
        </p:nvGrpSpPr>
        <p:grpSpPr>
          <a:xfrm>
            <a:off x="3564349" y="2756826"/>
            <a:ext cx="420775" cy="419659"/>
            <a:chOff x="-4837325" y="3971575"/>
            <a:chExt cx="292225" cy="291450"/>
          </a:xfrm>
        </p:grpSpPr>
        <p:sp>
          <p:nvSpPr>
            <p:cNvPr id="12076" name="Google Shape;12076;p13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3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3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3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3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3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138"/>
          <p:cNvGrpSpPr/>
          <p:nvPr/>
        </p:nvGrpSpPr>
        <p:grpSpPr>
          <a:xfrm>
            <a:off x="6256364" y="1714185"/>
            <a:ext cx="430998" cy="369730"/>
            <a:chOff x="-3037625" y="3254850"/>
            <a:chExt cx="299325" cy="256775"/>
          </a:xfrm>
        </p:grpSpPr>
        <p:sp>
          <p:nvSpPr>
            <p:cNvPr id="12083" name="Google Shape;12083;p13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3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3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3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138"/>
          <p:cNvGrpSpPr/>
          <p:nvPr/>
        </p:nvGrpSpPr>
        <p:grpSpPr>
          <a:xfrm>
            <a:off x="6260324" y="2204615"/>
            <a:ext cx="423079" cy="420811"/>
            <a:chOff x="-3031325" y="3597450"/>
            <a:chExt cx="293825" cy="292250"/>
          </a:xfrm>
        </p:grpSpPr>
        <p:sp>
          <p:nvSpPr>
            <p:cNvPr id="12088" name="Google Shape;12088;p13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3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3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3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138"/>
          <p:cNvGrpSpPr/>
          <p:nvPr/>
        </p:nvGrpSpPr>
        <p:grpSpPr>
          <a:xfrm>
            <a:off x="6272798" y="2781214"/>
            <a:ext cx="421927" cy="370882"/>
            <a:chOff x="-3030525" y="3973150"/>
            <a:chExt cx="293025" cy="257575"/>
          </a:xfrm>
        </p:grpSpPr>
        <p:sp>
          <p:nvSpPr>
            <p:cNvPr id="12093" name="Google Shape;12093;p13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3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138"/>
          <p:cNvGrpSpPr/>
          <p:nvPr/>
        </p:nvGrpSpPr>
        <p:grpSpPr>
          <a:xfrm>
            <a:off x="1374391" y="3369426"/>
            <a:ext cx="421927" cy="297195"/>
            <a:chOff x="-1199300" y="3279250"/>
            <a:chExt cx="293025" cy="206400"/>
          </a:xfrm>
        </p:grpSpPr>
        <p:sp>
          <p:nvSpPr>
            <p:cNvPr id="12096" name="Google Shape;12096;p13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3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3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13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138"/>
          <p:cNvGrpSpPr/>
          <p:nvPr/>
        </p:nvGrpSpPr>
        <p:grpSpPr>
          <a:xfrm>
            <a:off x="1381477" y="1688773"/>
            <a:ext cx="444605" cy="420559"/>
            <a:chOff x="-6338550" y="3272950"/>
            <a:chExt cx="308775" cy="292075"/>
          </a:xfrm>
        </p:grpSpPr>
        <p:sp>
          <p:nvSpPr>
            <p:cNvPr id="12101" name="Google Shape;12101;p13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3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3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138"/>
          <p:cNvGrpSpPr/>
          <p:nvPr/>
        </p:nvGrpSpPr>
        <p:grpSpPr>
          <a:xfrm>
            <a:off x="1392817" y="2205194"/>
            <a:ext cx="421927" cy="419659"/>
            <a:chOff x="-6329100" y="3632100"/>
            <a:chExt cx="293025" cy="291450"/>
          </a:xfrm>
        </p:grpSpPr>
        <p:sp>
          <p:nvSpPr>
            <p:cNvPr id="12105" name="Google Shape;12105;p13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3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3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138"/>
          <p:cNvGrpSpPr/>
          <p:nvPr/>
        </p:nvGrpSpPr>
        <p:grpSpPr>
          <a:xfrm>
            <a:off x="1405867" y="2756828"/>
            <a:ext cx="419623" cy="419659"/>
            <a:chOff x="-6329875" y="3992050"/>
            <a:chExt cx="291425" cy="291450"/>
          </a:xfrm>
        </p:grpSpPr>
        <p:sp>
          <p:nvSpPr>
            <p:cNvPr id="12109" name="Google Shape;12109;p13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3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3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3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3" name="Google Shape;12113;p138"/>
          <p:cNvGrpSpPr/>
          <p:nvPr/>
        </p:nvGrpSpPr>
        <p:grpSpPr>
          <a:xfrm>
            <a:off x="4092004" y="1687530"/>
            <a:ext cx="423079" cy="423043"/>
            <a:chOff x="-4478975" y="3251700"/>
            <a:chExt cx="293825" cy="293800"/>
          </a:xfrm>
        </p:grpSpPr>
        <p:sp>
          <p:nvSpPr>
            <p:cNvPr id="12114" name="Google Shape;12114;p13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3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3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138"/>
          <p:cNvGrpSpPr/>
          <p:nvPr/>
        </p:nvGrpSpPr>
        <p:grpSpPr>
          <a:xfrm>
            <a:off x="4092004" y="2205192"/>
            <a:ext cx="423079" cy="419659"/>
            <a:chOff x="-4475825" y="3612425"/>
            <a:chExt cx="293825" cy="291450"/>
          </a:xfrm>
        </p:grpSpPr>
        <p:sp>
          <p:nvSpPr>
            <p:cNvPr id="12118" name="Google Shape;12118;p13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3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3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138"/>
          <p:cNvGrpSpPr/>
          <p:nvPr/>
        </p:nvGrpSpPr>
        <p:grpSpPr>
          <a:xfrm>
            <a:off x="4101077" y="2756844"/>
            <a:ext cx="428730" cy="419623"/>
            <a:chOff x="-4480550" y="3970800"/>
            <a:chExt cx="297750" cy="291425"/>
          </a:xfrm>
        </p:grpSpPr>
        <p:sp>
          <p:nvSpPr>
            <p:cNvPr id="12122" name="Google Shape;12122;p13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3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138"/>
          <p:cNvGrpSpPr/>
          <p:nvPr/>
        </p:nvGrpSpPr>
        <p:grpSpPr>
          <a:xfrm>
            <a:off x="6804910" y="1689221"/>
            <a:ext cx="415123" cy="419659"/>
            <a:chOff x="-2668225" y="3239075"/>
            <a:chExt cx="288300" cy="291450"/>
          </a:xfrm>
        </p:grpSpPr>
        <p:sp>
          <p:nvSpPr>
            <p:cNvPr id="12125" name="Google Shape;12125;p13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3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3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3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3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138"/>
          <p:cNvGrpSpPr/>
          <p:nvPr/>
        </p:nvGrpSpPr>
        <p:grpSpPr>
          <a:xfrm>
            <a:off x="6802066" y="2205191"/>
            <a:ext cx="420811" cy="419659"/>
            <a:chOff x="-2671375" y="3597450"/>
            <a:chExt cx="292250" cy="291450"/>
          </a:xfrm>
        </p:grpSpPr>
        <p:sp>
          <p:nvSpPr>
            <p:cNvPr id="12131" name="Google Shape;12131;p13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3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138"/>
          <p:cNvGrpSpPr/>
          <p:nvPr/>
        </p:nvGrpSpPr>
        <p:grpSpPr>
          <a:xfrm>
            <a:off x="6812849" y="2755691"/>
            <a:ext cx="423043" cy="421927"/>
            <a:chOff x="-2670575" y="3956600"/>
            <a:chExt cx="293800" cy="293025"/>
          </a:xfrm>
        </p:grpSpPr>
        <p:sp>
          <p:nvSpPr>
            <p:cNvPr id="12134" name="Google Shape;12134;p13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3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3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3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138"/>
          <p:cNvGrpSpPr/>
          <p:nvPr/>
        </p:nvGrpSpPr>
        <p:grpSpPr>
          <a:xfrm>
            <a:off x="3070370" y="3311947"/>
            <a:ext cx="426462" cy="418363"/>
            <a:chOff x="-1183550" y="3586525"/>
            <a:chExt cx="296175" cy="290550"/>
          </a:xfrm>
        </p:grpSpPr>
        <p:sp>
          <p:nvSpPr>
            <p:cNvPr id="12139" name="Google Shape;12139;p13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3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3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3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3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3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3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3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3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138"/>
          <p:cNvGrpSpPr/>
          <p:nvPr/>
        </p:nvGrpSpPr>
        <p:grpSpPr>
          <a:xfrm>
            <a:off x="1933980" y="1689799"/>
            <a:ext cx="420811" cy="418507"/>
            <a:chOff x="-5971525" y="3273750"/>
            <a:chExt cx="292250" cy="290650"/>
          </a:xfrm>
        </p:grpSpPr>
        <p:sp>
          <p:nvSpPr>
            <p:cNvPr id="12149" name="Google Shape;12149;p13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3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138"/>
          <p:cNvGrpSpPr/>
          <p:nvPr/>
        </p:nvGrpSpPr>
        <p:grpSpPr>
          <a:xfrm>
            <a:off x="1928310" y="2203826"/>
            <a:ext cx="432150" cy="422395"/>
            <a:chOff x="-5974675" y="3632100"/>
            <a:chExt cx="300125" cy="293350"/>
          </a:xfrm>
        </p:grpSpPr>
        <p:sp>
          <p:nvSpPr>
            <p:cNvPr id="12152" name="Google Shape;12152;p13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3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3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138"/>
          <p:cNvGrpSpPr/>
          <p:nvPr/>
        </p:nvGrpSpPr>
        <p:grpSpPr>
          <a:xfrm>
            <a:off x="1958351" y="2755694"/>
            <a:ext cx="395865" cy="421927"/>
            <a:chOff x="-5971525" y="3990475"/>
            <a:chExt cx="274925" cy="293025"/>
          </a:xfrm>
        </p:grpSpPr>
        <p:sp>
          <p:nvSpPr>
            <p:cNvPr id="12156" name="Google Shape;12156;p13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3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3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3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138"/>
          <p:cNvGrpSpPr/>
          <p:nvPr/>
        </p:nvGrpSpPr>
        <p:grpSpPr>
          <a:xfrm>
            <a:off x="4631558" y="1689798"/>
            <a:ext cx="420775" cy="418507"/>
            <a:chOff x="-4118225" y="3253275"/>
            <a:chExt cx="292225" cy="290650"/>
          </a:xfrm>
        </p:grpSpPr>
        <p:sp>
          <p:nvSpPr>
            <p:cNvPr id="12161" name="Google Shape;12161;p13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3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138"/>
          <p:cNvGrpSpPr/>
          <p:nvPr/>
        </p:nvGrpSpPr>
        <p:grpSpPr>
          <a:xfrm>
            <a:off x="4682008" y="2204922"/>
            <a:ext cx="319874" cy="420199"/>
            <a:chOff x="-4082800" y="3612425"/>
            <a:chExt cx="222150" cy="291825"/>
          </a:xfrm>
        </p:grpSpPr>
        <p:sp>
          <p:nvSpPr>
            <p:cNvPr id="12164" name="Google Shape;12164;p13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3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3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138"/>
          <p:cNvGrpSpPr/>
          <p:nvPr/>
        </p:nvGrpSpPr>
        <p:grpSpPr>
          <a:xfrm>
            <a:off x="4643456" y="2769876"/>
            <a:ext cx="420775" cy="393561"/>
            <a:chOff x="-4118225" y="3990475"/>
            <a:chExt cx="292225" cy="273325"/>
          </a:xfrm>
        </p:grpSpPr>
        <p:sp>
          <p:nvSpPr>
            <p:cNvPr id="12168" name="Google Shape;12168;p13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3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3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3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138"/>
          <p:cNvGrpSpPr/>
          <p:nvPr/>
        </p:nvGrpSpPr>
        <p:grpSpPr>
          <a:xfrm>
            <a:off x="7354110" y="1688087"/>
            <a:ext cx="394713" cy="421927"/>
            <a:chOff x="-2312225" y="3238300"/>
            <a:chExt cx="274125" cy="293025"/>
          </a:xfrm>
        </p:grpSpPr>
        <p:sp>
          <p:nvSpPr>
            <p:cNvPr id="12173" name="Google Shape;12173;p13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3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138"/>
          <p:cNvGrpSpPr/>
          <p:nvPr/>
        </p:nvGrpSpPr>
        <p:grpSpPr>
          <a:xfrm>
            <a:off x="7351827" y="2756825"/>
            <a:ext cx="423079" cy="419659"/>
            <a:chOff x="-2310650" y="3958175"/>
            <a:chExt cx="293825" cy="291450"/>
          </a:xfrm>
        </p:grpSpPr>
        <p:sp>
          <p:nvSpPr>
            <p:cNvPr id="12176" name="Google Shape;12176;p13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3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138"/>
          <p:cNvGrpSpPr/>
          <p:nvPr/>
        </p:nvGrpSpPr>
        <p:grpSpPr>
          <a:xfrm>
            <a:off x="4718688" y="3308459"/>
            <a:ext cx="424159" cy="419659"/>
            <a:chOff x="-1182750" y="3962900"/>
            <a:chExt cx="294575" cy="291450"/>
          </a:xfrm>
        </p:grpSpPr>
        <p:sp>
          <p:nvSpPr>
            <p:cNvPr id="12179" name="Google Shape;12179;p13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3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3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3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3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3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3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138"/>
          <p:cNvGrpSpPr/>
          <p:nvPr/>
        </p:nvGrpSpPr>
        <p:grpSpPr>
          <a:xfrm>
            <a:off x="2471824" y="1689223"/>
            <a:ext cx="424195" cy="419659"/>
            <a:chOff x="-5611575" y="3272950"/>
            <a:chExt cx="294600" cy="291450"/>
          </a:xfrm>
        </p:grpSpPr>
        <p:sp>
          <p:nvSpPr>
            <p:cNvPr id="12187" name="Google Shape;12187;p13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3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3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3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3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138"/>
          <p:cNvGrpSpPr/>
          <p:nvPr/>
        </p:nvGrpSpPr>
        <p:grpSpPr>
          <a:xfrm>
            <a:off x="2471824" y="2205770"/>
            <a:ext cx="424195" cy="418507"/>
            <a:chOff x="-5613150" y="3632900"/>
            <a:chExt cx="294600" cy="290650"/>
          </a:xfrm>
        </p:grpSpPr>
        <p:sp>
          <p:nvSpPr>
            <p:cNvPr id="12193" name="Google Shape;12193;p13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3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138"/>
          <p:cNvGrpSpPr/>
          <p:nvPr/>
        </p:nvGrpSpPr>
        <p:grpSpPr>
          <a:xfrm>
            <a:off x="7341062" y="2153586"/>
            <a:ext cx="420811" cy="522864"/>
            <a:chOff x="-2310650" y="3525775"/>
            <a:chExt cx="292250" cy="363125"/>
          </a:xfrm>
        </p:grpSpPr>
        <p:sp>
          <p:nvSpPr>
            <p:cNvPr id="12196" name="Google Shape;12196;p13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3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3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3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138"/>
          <p:cNvGrpSpPr/>
          <p:nvPr/>
        </p:nvGrpSpPr>
        <p:grpSpPr>
          <a:xfrm>
            <a:off x="2483722" y="2756270"/>
            <a:ext cx="424195" cy="420775"/>
            <a:chOff x="-5613150" y="3991275"/>
            <a:chExt cx="294600" cy="292225"/>
          </a:xfrm>
        </p:grpSpPr>
        <p:sp>
          <p:nvSpPr>
            <p:cNvPr id="12201" name="Google Shape;12201;p13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3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3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3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3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3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3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3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3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138"/>
          <p:cNvGrpSpPr/>
          <p:nvPr/>
        </p:nvGrpSpPr>
        <p:grpSpPr>
          <a:xfrm>
            <a:off x="5155210" y="1689438"/>
            <a:ext cx="434634" cy="419227"/>
            <a:chOff x="-3768700" y="3253275"/>
            <a:chExt cx="301850" cy="291150"/>
          </a:xfrm>
        </p:grpSpPr>
        <p:sp>
          <p:nvSpPr>
            <p:cNvPr id="12211" name="Google Shape;12211;p13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3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3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138"/>
          <p:cNvGrpSpPr/>
          <p:nvPr/>
        </p:nvGrpSpPr>
        <p:grpSpPr>
          <a:xfrm>
            <a:off x="5159293" y="2217090"/>
            <a:ext cx="426462" cy="395865"/>
            <a:chOff x="-3808700" y="3628950"/>
            <a:chExt cx="296175" cy="274925"/>
          </a:xfrm>
        </p:grpSpPr>
        <p:sp>
          <p:nvSpPr>
            <p:cNvPr id="12215" name="Google Shape;12215;p13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3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3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138"/>
          <p:cNvGrpSpPr/>
          <p:nvPr/>
        </p:nvGrpSpPr>
        <p:grpSpPr>
          <a:xfrm>
            <a:off x="5224504" y="2756412"/>
            <a:ext cx="419443" cy="420487"/>
            <a:chOff x="-3771675" y="3971775"/>
            <a:chExt cx="291300" cy="292025"/>
          </a:xfrm>
        </p:grpSpPr>
        <p:sp>
          <p:nvSpPr>
            <p:cNvPr id="12219" name="Google Shape;12219;p13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3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3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3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3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138"/>
          <p:cNvGrpSpPr/>
          <p:nvPr/>
        </p:nvGrpSpPr>
        <p:grpSpPr>
          <a:xfrm>
            <a:off x="7885948" y="1716461"/>
            <a:ext cx="420271" cy="320774"/>
            <a:chOff x="-1951475" y="3273100"/>
            <a:chExt cx="291875" cy="222775"/>
          </a:xfrm>
        </p:grpSpPr>
        <p:sp>
          <p:nvSpPr>
            <p:cNvPr id="12225" name="Google Shape;12225;p13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3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13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138"/>
          <p:cNvGrpSpPr/>
          <p:nvPr/>
        </p:nvGrpSpPr>
        <p:grpSpPr>
          <a:xfrm>
            <a:off x="7883429" y="2205191"/>
            <a:ext cx="425310" cy="419659"/>
            <a:chOff x="-1951475" y="3597450"/>
            <a:chExt cx="295375" cy="291450"/>
          </a:xfrm>
        </p:grpSpPr>
        <p:sp>
          <p:nvSpPr>
            <p:cNvPr id="12229" name="Google Shape;12229;p13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13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3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3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138"/>
          <p:cNvGrpSpPr/>
          <p:nvPr/>
        </p:nvGrpSpPr>
        <p:grpSpPr>
          <a:xfrm>
            <a:off x="7885680" y="2756825"/>
            <a:ext cx="444605" cy="419659"/>
            <a:chOff x="-1960150" y="3956600"/>
            <a:chExt cx="308775" cy="291450"/>
          </a:xfrm>
        </p:grpSpPr>
        <p:sp>
          <p:nvSpPr>
            <p:cNvPr id="12234" name="Google Shape;12234;p13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3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138"/>
          <p:cNvGrpSpPr/>
          <p:nvPr/>
        </p:nvGrpSpPr>
        <p:grpSpPr>
          <a:xfrm>
            <a:off x="1939718" y="3307636"/>
            <a:ext cx="420775" cy="420775"/>
            <a:chOff x="-804700" y="3226500"/>
            <a:chExt cx="292225" cy="292225"/>
          </a:xfrm>
        </p:grpSpPr>
        <p:sp>
          <p:nvSpPr>
            <p:cNvPr id="12237" name="Google Shape;12237;p13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3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3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3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3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3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3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138"/>
          <p:cNvGrpSpPr/>
          <p:nvPr/>
        </p:nvGrpSpPr>
        <p:grpSpPr>
          <a:xfrm>
            <a:off x="3019809" y="1688647"/>
            <a:ext cx="420775" cy="420811"/>
            <a:chOff x="-5251625" y="3272950"/>
            <a:chExt cx="292225" cy="292250"/>
          </a:xfrm>
        </p:grpSpPr>
        <p:sp>
          <p:nvSpPr>
            <p:cNvPr id="12245" name="Google Shape;12245;p13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3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3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138"/>
          <p:cNvGrpSpPr/>
          <p:nvPr/>
        </p:nvGrpSpPr>
        <p:grpSpPr>
          <a:xfrm>
            <a:off x="3016407" y="2204348"/>
            <a:ext cx="427578" cy="421351"/>
            <a:chOff x="-5254775" y="3631325"/>
            <a:chExt cx="296950" cy="292625"/>
          </a:xfrm>
        </p:grpSpPr>
        <p:sp>
          <p:nvSpPr>
            <p:cNvPr id="12249" name="Google Shape;12249;p13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3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3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3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3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3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3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138"/>
          <p:cNvGrpSpPr/>
          <p:nvPr/>
        </p:nvGrpSpPr>
        <p:grpSpPr>
          <a:xfrm>
            <a:off x="3032265" y="2756270"/>
            <a:ext cx="419659" cy="420775"/>
            <a:chOff x="-5251625" y="3991275"/>
            <a:chExt cx="291450" cy="292225"/>
          </a:xfrm>
        </p:grpSpPr>
        <p:sp>
          <p:nvSpPr>
            <p:cNvPr id="12257" name="Google Shape;12257;p13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3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3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3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3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138"/>
          <p:cNvGrpSpPr/>
          <p:nvPr/>
        </p:nvGrpSpPr>
        <p:grpSpPr>
          <a:xfrm>
            <a:off x="5772848" y="1689240"/>
            <a:ext cx="319874" cy="419623"/>
            <a:chOff x="-3365275" y="3253275"/>
            <a:chExt cx="222150" cy="291425"/>
          </a:xfrm>
        </p:grpSpPr>
        <p:sp>
          <p:nvSpPr>
            <p:cNvPr id="12263" name="Google Shape;12263;p13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3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138"/>
          <p:cNvGrpSpPr/>
          <p:nvPr/>
        </p:nvGrpSpPr>
        <p:grpSpPr>
          <a:xfrm>
            <a:off x="5746786" y="2204058"/>
            <a:ext cx="371998" cy="421927"/>
            <a:chOff x="-3383375" y="3611625"/>
            <a:chExt cx="258350" cy="293025"/>
          </a:xfrm>
        </p:grpSpPr>
        <p:sp>
          <p:nvSpPr>
            <p:cNvPr id="12266" name="Google Shape;12266;p13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13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138"/>
          <p:cNvGrpSpPr/>
          <p:nvPr/>
        </p:nvGrpSpPr>
        <p:grpSpPr>
          <a:xfrm>
            <a:off x="5809135" y="2756826"/>
            <a:ext cx="271097" cy="419659"/>
            <a:chOff x="-3347950" y="3971575"/>
            <a:chExt cx="188275" cy="291450"/>
          </a:xfrm>
        </p:grpSpPr>
        <p:sp>
          <p:nvSpPr>
            <p:cNvPr id="12269" name="Google Shape;12269;p13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3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3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138"/>
          <p:cNvGrpSpPr/>
          <p:nvPr/>
        </p:nvGrpSpPr>
        <p:grpSpPr>
          <a:xfrm>
            <a:off x="858994" y="3307061"/>
            <a:ext cx="371998" cy="421927"/>
            <a:chOff x="-1575775" y="3238300"/>
            <a:chExt cx="258350" cy="293025"/>
          </a:xfrm>
        </p:grpSpPr>
        <p:sp>
          <p:nvSpPr>
            <p:cNvPr id="12273" name="Google Shape;12273;p13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3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3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3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3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138"/>
          <p:cNvGrpSpPr/>
          <p:nvPr/>
        </p:nvGrpSpPr>
        <p:grpSpPr>
          <a:xfrm>
            <a:off x="2503892" y="3309051"/>
            <a:ext cx="423079" cy="424159"/>
            <a:chOff x="-1591550" y="3597475"/>
            <a:chExt cx="293825" cy="294575"/>
          </a:xfrm>
        </p:grpSpPr>
        <p:sp>
          <p:nvSpPr>
            <p:cNvPr id="12279" name="Google Shape;12279;p13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3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3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138"/>
          <p:cNvGrpSpPr/>
          <p:nvPr/>
        </p:nvGrpSpPr>
        <p:grpSpPr>
          <a:xfrm>
            <a:off x="4153362" y="3318663"/>
            <a:ext cx="421927" cy="399248"/>
            <a:chOff x="-1592325" y="3957400"/>
            <a:chExt cx="293025" cy="277275"/>
          </a:xfrm>
        </p:grpSpPr>
        <p:sp>
          <p:nvSpPr>
            <p:cNvPr id="12283" name="Google Shape;12283;p13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3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3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3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138"/>
          <p:cNvGrpSpPr/>
          <p:nvPr/>
        </p:nvGrpSpPr>
        <p:grpSpPr>
          <a:xfrm>
            <a:off x="3640232" y="3310744"/>
            <a:ext cx="369730" cy="420775"/>
            <a:chOff x="-778700" y="3612425"/>
            <a:chExt cx="256775" cy="292225"/>
          </a:xfrm>
        </p:grpSpPr>
        <p:sp>
          <p:nvSpPr>
            <p:cNvPr id="12288" name="Google Shape;12288;p13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13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3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13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13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3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138"/>
          <p:cNvGrpSpPr/>
          <p:nvPr/>
        </p:nvGrpSpPr>
        <p:grpSpPr>
          <a:xfrm>
            <a:off x="6111733" y="3828305"/>
            <a:ext cx="340731" cy="387641"/>
            <a:chOff x="7728464" y="1561258"/>
            <a:chExt cx="349719" cy="397866"/>
          </a:xfrm>
        </p:grpSpPr>
        <p:sp>
          <p:nvSpPr>
            <p:cNvPr id="12295" name="Google Shape;12295;p13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3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138"/>
          <p:cNvGrpSpPr/>
          <p:nvPr/>
        </p:nvGrpSpPr>
        <p:grpSpPr>
          <a:xfrm>
            <a:off x="4034702" y="3828305"/>
            <a:ext cx="387681" cy="387641"/>
            <a:chOff x="5611350" y="1561258"/>
            <a:chExt cx="397907" cy="397866"/>
          </a:xfrm>
        </p:grpSpPr>
        <p:sp>
          <p:nvSpPr>
            <p:cNvPr id="12298" name="Google Shape;12298;p13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3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13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3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138"/>
          <p:cNvGrpSpPr/>
          <p:nvPr/>
        </p:nvGrpSpPr>
        <p:grpSpPr>
          <a:xfrm>
            <a:off x="4553987" y="3925571"/>
            <a:ext cx="387610" cy="193109"/>
            <a:chOff x="6140660" y="1661097"/>
            <a:chExt cx="397835" cy="198202"/>
          </a:xfrm>
        </p:grpSpPr>
        <p:sp>
          <p:nvSpPr>
            <p:cNvPr id="12303" name="Google Shape;12303;p13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3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3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3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138"/>
          <p:cNvGrpSpPr/>
          <p:nvPr/>
        </p:nvGrpSpPr>
        <p:grpSpPr>
          <a:xfrm>
            <a:off x="5073202" y="3828305"/>
            <a:ext cx="387681" cy="387641"/>
            <a:chOff x="6669907" y="1561258"/>
            <a:chExt cx="397907" cy="397866"/>
          </a:xfrm>
        </p:grpSpPr>
        <p:sp>
          <p:nvSpPr>
            <p:cNvPr id="12308" name="Google Shape;12308;p13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3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3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3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3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138"/>
          <p:cNvGrpSpPr/>
          <p:nvPr/>
        </p:nvGrpSpPr>
        <p:grpSpPr>
          <a:xfrm>
            <a:off x="1958433" y="3885842"/>
            <a:ext cx="387681" cy="272572"/>
            <a:chOff x="3386036" y="1746339"/>
            <a:chExt cx="397907" cy="279762"/>
          </a:xfrm>
        </p:grpSpPr>
        <p:sp>
          <p:nvSpPr>
            <p:cNvPr id="12314" name="Google Shape;12314;p13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3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138"/>
          <p:cNvGrpSpPr/>
          <p:nvPr/>
        </p:nvGrpSpPr>
        <p:grpSpPr>
          <a:xfrm>
            <a:off x="2996130" y="3828288"/>
            <a:ext cx="387681" cy="387681"/>
            <a:chOff x="4417380" y="1687279"/>
            <a:chExt cx="397907" cy="397907"/>
          </a:xfrm>
        </p:grpSpPr>
        <p:sp>
          <p:nvSpPr>
            <p:cNvPr id="12317" name="Google Shape;12317;p13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13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138"/>
          <p:cNvGrpSpPr/>
          <p:nvPr/>
        </p:nvGrpSpPr>
        <p:grpSpPr>
          <a:xfrm>
            <a:off x="7942611" y="3308537"/>
            <a:ext cx="387661" cy="387661"/>
            <a:chOff x="2869999" y="1687279"/>
            <a:chExt cx="397887" cy="397887"/>
          </a:xfrm>
        </p:grpSpPr>
        <p:sp>
          <p:nvSpPr>
            <p:cNvPr id="12320" name="Google Shape;12320;p13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3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138"/>
          <p:cNvGrpSpPr/>
          <p:nvPr/>
        </p:nvGrpSpPr>
        <p:grpSpPr>
          <a:xfrm>
            <a:off x="2477718" y="3828664"/>
            <a:ext cx="386807" cy="386929"/>
            <a:chOff x="3902887" y="1687655"/>
            <a:chExt cx="397010" cy="397135"/>
          </a:xfrm>
        </p:grpSpPr>
        <p:sp>
          <p:nvSpPr>
            <p:cNvPr id="12323" name="Google Shape;12323;p13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13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138"/>
          <p:cNvGrpSpPr/>
          <p:nvPr/>
        </p:nvGrpSpPr>
        <p:grpSpPr>
          <a:xfrm>
            <a:off x="3515416" y="3828344"/>
            <a:ext cx="387681" cy="387681"/>
            <a:chOff x="4933458" y="1687279"/>
            <a:chExt cx="397907" cy="397907"/>
          </a:xfrm>
        </p:grpSpPr>
        <p:sp>
          <p:nvSpPr>
            <p:cNvPr id="12326" name="Google Shape;12326;p13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13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138"/>
          <p:cNvGrpSpPr/>
          <p:nvPr/>
        </p:nvGrpSpPr>
        <p:grpSpPr>
          <a:xfrm>
            <a:off x="5289671" y="3308775"/>
            <a:ext cx="387681" cy="387661"/>
            <a:chOff x="266768" y="1721375"/>
            <a:chExt cx="397907" cy="397887"/>
          </a:xfrm>
        </p:grpSpPr>
        <p:sp>
          <p:nvSpPr>
            <p:cNvPr id="12329" name="Google Shape;12329;p1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1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1" name="Google Shape;12331;p138"/>
          <p:cNvGrpSpPr/>
          <p:nvPr/>
        </p:nvGrpSpPr>
        <p:grpSpPr>
          <a:xfrm>
            <a:off x="7411672" y="3308924"/>
            <a:ext cx="387539" cy="386888"/>
            <a:chOff x="2408992" y="1722875"/>
            <a:chExt cx="397761" cy="397093"/>
          </a:xfrm>
        </p:grpSpPr>
        <p:sp>
          <p:nvSpPr>
            <p:cNvPr id="12332" name="Google Shape;12332;p13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13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4" name="Google Shape;12334;p138"/>
          <p:cNvGrpSpPr/>
          <p:nvPr/>
        </p:nvGrpSpPr>
        <p:grpSpPr>
          <a:xfrm>
            <a:off x="5592488" y="3828305"/>
            <a:ext cx="387641" cy="387641"/>
            <a:chOff x="7199196" y="1561258"/>
            <a:chExt cx="397866" cy="397866"/>
          </a:xfrm>
        </p:grpSpPr>
        <p:sp>
          <p:nvSpPr>
            <p:cNvPr id="12335" name="Google Shape;12335;p13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13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13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8" name="Google Shape;12338;p13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2339" name="Google Shape;12339;p138"/>
          <p:cNvGrpSpPr/>
          <p:nvPr/>
        </p:nvGrpSpPr>
        <p:grpSpPr>
          <a:xfrm>
            <a:off x="6348367" y="3308537"/>
            <a:ext cx="387661" cy="387661"/>
            <a:chOff x="1379798" y="1723250"/>
            <a:chExt cx="397887" cy="397887"/>
          </a:xfrm>
        </p:grpSpPr>
        <p:sp>
          <p:nvSpPr>
            <p:cNvPr id="12340" name="Google Shape;12340;p13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13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13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13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138"/>
          <p:cNvGrpSpPr/>
          <p:nvPr/>
        </p:nvGrpSpPr>
        <p:grpSpPr>
          <a:xfrm>
            <a:off x="5817327" y="3308537"/>
            <a:ext cx="387641" cy="387661"/>
            <a:chOff x="864491" y="1723250"/>
            <a:chExt cx="397866" cy="397887"/>
          </a:xfrm>
        </p:grpSpPr>
        <p:sp>
          <p:nvSpPr>
            <p:cNvPr id="12345" name="Google Shape;12345;p1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1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1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13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9" name="Google Shape;12349;p138"/>
          <p:cNvGrpSpPr/>
          <p:nvPr/>
        </p:nvGrpSpPr>
        <p:grpSpPr>
          <a:xfrm>
            <a:off x="6584154" y="3827060"/>
            <a:ext cx="388966" cy="388966"/>
            <a:chOff x="1190625" y="238125"/>
            <a:chExt cx="5235075" cy="5235075"/>
          </a:xfrm>
        </p:grpSpPr>
        <p:sp>
          <p:nvSpPr>
            <p:cNvPr id="12350" name="Google Shape;12350;p13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3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2355"/>
        <p:cNvGrpSpPr/>
        <p:nvPr/>
      </p:nvGrpSpPr>
      <p:grpSpPr>
        <a:xfrm>
          <a:off x="0" y="0"/>
          <a:ext cx="0" cy="0"/>
          <a:chOff x="0" y="0"/>
          <a:chExt cx="0" cy="0"/>
        </a:xfrm>
      </p:grpSpPr>
      <p:sp>
        <p:nvSpPr>
          <p:cNvPr id="12356" name="Google Shape;12356;p139"/>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7" name="Google Shape;12357;p139"/>
          <p:cNvGrpSpPr/>
          <p:nvPr/>
        </p:nvGrpSpPr>
        <p:grpSpPr>
          <a:xfrm>
            <a:off x="6869704" y="3731340"/>
            <a:ext cx="201221" cy="201192"/>
            <a:chOff x="583100" y="3982600"/>
            <a:chExt cx="296175" cy="296175"/>
          </a:xfrm>
        </p:grpSpPr>
        <p:sp>
          <p:nvSpPr>
            <p:cNvPr id="12358" name="Google Shape;12358;p139"/>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139"/>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39"/>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39"/>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39"/>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139"/>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139"/>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5" name="Google Shape;12365;p139"/>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139"/>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7" name="Google Shape;12367;p139"/>
          <p:cNvGrpSpPr/>
          <p:nvPr/>
        </p:nvGrpSpPr>
        <p:grpSpPr>
          <a:xfrm>
            <a:off x="6078082" y="1755032"/>
            <a:ext cx="201221" cy="201192"/>
            <a:chOff x="3497300" y="3227275"/>
            <a:chExt cx="296175" cy="296175"/>
          </a:xfrm>
        </p:grpSpPr>
        <p:sp>
          <p:nvSpPr>
            <p:cNvPr id="12368" name="Google Shape;12368;p139"/>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39"/>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39"/>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39"/>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39"/>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139"/>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139"/>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139"/>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6" name="Google Shape;12376;p139"/>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7" name="Google Shape;12377;p139"/>
          <p:cNvGrpSpPr/>
          <p:nvPr/>
        </p:nvGrpSpPr>
        <p:grpSpPr>
          <a:xfrm>
            <a:off x="7655950" y="1754675"/>
            <a:ext cx="201221" cy="201905"/>
            <a:chOff x="4991425" y="3234750"/>
            <a:chExt cx="296175" cy="297225"/>
          </a:xfrm>
        </p:grpSpPr>
        <p:sp>
          <p:nvSpPr>
            <p:cNvPr id="12378" name="Google Shape;12378;p139"/>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39"/>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39"/>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139"/>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39"/>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39"/>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4" name="Google Shape;12384;p139"/>
          <p:cNvSpPr/>
          <p:nvPr/>
        </p:nvSpPr>
        <p:spPr>
          <a:xfrm>
            <a:off x="199871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39"/>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39"/>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7" name="Google Shape;12387;p139"/>
          <p:cNvGrpSpPr/>
          <p:nvPr/>
        </p:nvGrpSpPr>
        <p:grpSpPr>
          <a:xfrm>
            <a:off x="3214959" y="3616099"/>
            <a:ext cx="197356" cy="197404"/>
            <a:chOff x="4456875" y="1435075"/>
            <a:chExt cx="481825" cy="481825"/>
          </a:xfrm>
        </p:grpSpPr>
        <p:sp>
          <p:nvSpPr>
            <p:cNvPr id="12388" name="Google Shape;12388;p13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89" name="Google Shape;12389;p13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0" name="Google Shape;12390;p13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1" name="Google Shape;12391;p13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2" name="Google Shape;12392;p13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3" name="Google Shape;12393;p13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4" name="Google Shape;12394;p13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5" name="Google Shape;12395;p13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6" name="Google Shape;12396;p13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7" name="Google Shape;12397;p13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8" name="Google Shape;12398;p13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9" name="Google Shape;12399;p13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0" name="Google Shape;12400;p13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1" name="Google Shape;12401;p13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2" name="Google Shape;12402;p13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3" name="Google Shape;12403;p13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4" name="Google Shape;12404;p13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5" name="Google Shape;12405;p13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6" name="Google Shape;12406;p13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407" name="Google Shape;12407;p139"/>
          <p:cNvGrpSpPr/>
          <p:nvPr/>
        </p:nvGrpSpPr>
        <p:grpSpPr>
          <a:xfrm>
            <a:off x="1310190" y="3616094"/>
            <a:ext cx="199291" cy="197414"/>
            <a:chOff x="5049725" y="1435050"/>
            <a:chExt cx="486550" cy="481850"/>
          </a:xfrm>
        </p:grpSpPr>
        <p:sp>
          <p:nvSpPr>
            <p:cNvPr id="12408" name="Google Shape;12408;p13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9" name="Google Shape;12409;p13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10" name="Google Shape;12410;p13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11" name="Google Shape;12411;p13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412" name="Google Shape;12412;p139"/>
          <p:cNvGrpSpPr/>
          <p:nvPr/>
        </p:nvGrpSpPr>
        <p:grpSpPr>
          <a:xfrm>
            <a:off x="2263986" y="3617981"/>
            <a:ext cx="193649" cy="193696"/>
            <a:chOff x="6239925" y="2032450"/>
            <a:chExt cx="472775" cy="472775"/>
          </a:xfrm>
        </p:grpSpPr>
        <p:sp>
          <p:nvSpPr>
            <p:cNvPr id="12413" name="Google Shape;12413;p13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14" name="Google Shape;12414;p13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415" name="Google Shape;12415;p139"/>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6" name="Google Shape;12416;p139"/>
          <p:cNvGrpSpPr/>
          <p:nvPr/>
        </p:nvGrpSpPr>
        <p:grpSpPr>
          <a:xfrm>
            <a:off x="1312952" y="1620834"/>
            <a:ext cx="197386" cy="197404"/>
            <a:chOff x="2685825" y="840375"/>
            <a:chExt cx="481900" cy="481825"/>
          </a:xfrm>
        </p:grpSpPr>
        <p:sp>
          <p:nvSpPr>
            <p:cNvPr id="12417" name="Google Shape;12417;p13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18" name="Google Shape;12418;p13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419" name="Google Shape;12419;p139"/>
          <p:cNvSpPr/>
          <p:nvPr/>
        </p:nvSpPr>
        <p:spPr>
          <a:xfrm>
            <a:off x="199871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0" name="Google Shape;12420;p139"/>
          <p:cNvGrpSpPr/>
          <p:nvPr/>
        </p:nvGrpSpPr>
        <p:grpSpPr>
          <a:xfrm>
            <a:off x="2258881" y="1620650"/>
            <a:ext cx="203858" cy="197772"/>
            <a:chOff x="3270675" y="841800"/>
            <a:chExt cx="497700" cy="482725"/>
          </a:xfrm>
        </p:grpSpPr>
        <p:sp>
          <p:nvSpPr>
            <p:cNvPr id="12421" name="Google Shape;12421;p13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22" name="Google Shape;12422;p13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23" name="Google Shape;12423;p13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424" name="Google Shape;12424;p139"/>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139"/>
          <p:cNvGrpSpPr/>
          <p:nvPr/>
        </p:nvGrpSpPr>
        <p:grpSpPr>
          <a:xfrm>
            <a:off x="3214958" y="1620862"/>
            <a:ext cx="197356" cy="197404"/>
            <a:chOff x="3271200" y="1435075"/>
            <a:chExt cx="481825" cy="481825"/>
          </a:xfrm>
        </p:grpSpPr>
        <p:sp>
          <p:nvSpPr>
            <p:cNvPr id="12426" name="Google Shape;12426;p13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27" name="Google Shape;12427;p13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428" name="Google Shape;12428;p139"/>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139"/>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139"/>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139"/>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139"/>
          <p:cNvSpPr/>
          <p:nvPr/>
        </p:nvSpPr>
        <p:spPr>
          <a:xfrm>
            <a:off x="2134225"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139"/>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139"/>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39"/>
          <p:cNvSpPr/>
          <p:nvPr/>
        </p:nvSpPr>
        <p:spPr>
          <a:xfrm>
            <a:off x="2134225"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39"/>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139"/>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Add the title here</a:t>
            </a:r>
            <a:endParaRPr sz="1000">
              <a:solidFill>
                <a:srgbClr val="FFFFFF"/>
              </a:solidFill>
            </a:endParaRPr>
          </a:p>
        </p:txBody>
      </p:sp>
      <p:sp>
        <p:nvSpPr>
          <p:cNvPr id="12438" name="Google Shape;12438;p139"/>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1</a:t>
            </a:r>
            <a:endParaRPr sz="900">
              <a:solidFill>
                <a:srgbClr val="FFFFFF"/>
              </a:solidFill>
            </a:endParaRPr>
          </a:p>
        </p:txBody>
      </p:sp>
      <p:sp>
        <p:nvSpPr>
          <p:cNvPr id="12439" name="Google Shape;12439;p139"/>
          <p:cNvSpPr txBox="1"/>
          <p:nvPr/>
        </p:nvSpPr>
        <p:spPr>
          <a:xfrm>
            <a:off x="1998710"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2</a:t>
            </a:r>
            <a:endParaRPr sz="900">
              <a:solidFill>
                <a:srgbClr val="FFFFFF"/>
              </a:solidFill>
            </a:endParaRPr>
          </a:p>
        </p:txBody>
      </p:sp>
      <p:sp>
        <p:nvSpPr>
          <p:cNvPr id="12440" name="Google Shape;12440;p139"/>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3</a:t>
            </a:r>
            <a:endParaRPr sz="900">
              <a:solidFill>
                <a:srgbClr val="FFFFFF"/>
              </a:solidFill>
            </a:endParaRPr>
          </a:p>
        </p:txBody>
      </p:sp>
      <p:sp>
        <p:nvSpPr>
          <p:cNvPr id="12441" name="Google Shape;12441;p139"/>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4</a:t>
            </a:r>
            <a:endParaRPr sz="900">
              <a:solidFill>
                <a:srgbClr val="FFFFFF"/>
              </a:solidFill>
            </a:endParaRPr>
          </a:p>
        </p:txBody>
      </p:sp>
      <p:sp>
        <p:nvSpPr>
          <p:cNvPr id="12442" name="Google Shape;12442;p139"/>
          <p:cNvSpPr txBox="1"/>
          <p:nvPr/>
        </p:nvSpPr>
        <p:spPr>
          <a:xfrm>
            <a:off x="199871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5</a:t>
            </a:r>
            <a:endParaRPr sz="900">
              <a:solidFill>
                <a:srgbClr val="FFFFFF"/>
              </a:solidFill>
            </a:endParaRPr>
          </a:p>
        </p:txBody>
      </p:sp>
      <p:sp>
        <p:nvSpPr>
          <p:cNvPr id="12443" name="Google Shape;12443;p139"/>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6</a:t>
            </a:r>
            <a:endParaRPr sz="900">
              <a:solidFill>
                <a:srgbClr val="FFFFFF"/>
              </a:solidFill>
            </a:endParaRPr>
          </a:p>
        </p:txBody>
      </p:sp>
      <p:sp>
        <p:nvSpPr>
          <p:cNvPr id="12444" name="Google Shape;12444;p139"/>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139"/>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139"/>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139"/>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139"/>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139"/>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139"/>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39"/>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139"/>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139"/>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39"/>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39"/>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56" name="Google Shape;12456;p139"/>
          <p:cNvCxnSpPr>
            <a:stCxn id="12444" idx="4"/>
            <a:endCxn id="12450"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457" name="Google Shape;12457;p139"/>
          <p:cNvCxnSpPr>
            <a:stCxn id="12446" idx="4"/>
            <a:endCxn id="12452"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458" name="Google Shape;12458;p139"/>
          <p:cNvCxnSpPr>
            <a:stCxn id="12445" idx="4"/>
            <a:endCxn id="12451"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459" name="Google Shape;12459;p139"/>
          <p:cNvCxnSpPr>
            <a:stCxn id="12447" idx="0"/>
            <a:endCxn id="12453"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460" name="Google Shape;12460;p139"/>
          <p:cNvCxnSpPr>
            <a:stCxn id="12449" idx="0"/>
            <a:endCxn id="12455"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461" name="Google Shape;12461;p139"/>
          <p:cNvCxnSpPr>
            <a:stCxn id="12448" idx="0"/>
            <a:endCxn id="12454"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sp>
        <p:nvSpPr>
          <p:cNvPr id="12462" name="Google Shape;12462;p139"/>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39"/>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39"/>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65" name="Google Shape;12465;p139"/>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66" name="Google Shape;12466;p139"/>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67" name="Google Shape;12467;p139"/>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139"/>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39"/>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39"/>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39"/>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139"/>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139"/>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2016</a:t>
            </a:r>
            <a:endParaRPr sz="900" b="1">
              <a:solidFill>
                <a:srgbClr val="FFFFFF"/>
              </a:solidFill>
            </a:endParaRPr>
          </a:p>
        </p:txBody>
      </p:sp>
      <p:sp>
        <p:nvSpPr>
          <p:cNvPr id="12474" name="Google Shape;12474;p139"/>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39"/>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39"/>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39"/>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139"/>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79" name="Google Shape;12479;p139"/>
          <p:cNvCxnSpPr>
            <a:stCxn id="12468" idx="0"/>
            <a:endCxn id="12474"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480" name="Google Shape;12480;p139"/>
          <p:cNvCxnSpPr>
            <a:stCxn id="12469" idx="0"/>
            <a:endCxn id="12475"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481" name="Google Shape;12481;p139"/>
          <p:cNvCxnSpPr>
            <a:stCxn id="12470" idx="0"/>
            <a:endCxn id="12476"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482" name="Google Shape;12482;p139"/>
          <p:cNvCxnSpPr>
            <a:stCxn id="12471" idx="4"/>
            <a:endCxn id="12477"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483" name="Google Shape;12483;p139"/>
          <p:cNvCxnSpPr>
            <a:stCxn id="12472" idx="4"/>
            <a:endCxn id="12478"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2484" name="Google Shape;12484;p139"/>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2017</a:t>
            </a:r>
            <a:endParaRPr sz="900" b="1">
              <a:solidFill>
                <a:srgbClr val="FFFFFF"/>
              </a:solidFill>
            </a:endParaRPr>
          </a:p>
        </p:txBody>
      </p:sp>
      <p:sp>
        <p:nvSpPr>
          <p:cNvPr id="12485" name="Google Shape;12485;p139"/>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2018</a:t>
            </a:r>
            <a:endParaRPr sz="900" b="1">
              <a:solidFill>
                <a:srgbClr val="FFFFFF"/>
              </a:solidFill>
            </a:endParaRPr>
          </a:p>
        </p:txBody>
      </p:sp>
      <p:sp>
        <p:nvSpPr>
          <p:cNvPr id="12486" name="Google Shape;12486;p139"/>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2019</a:t>
            </a:r>
            <a:endParaRPr sz="900" b="1">
              <a:solidFill>
                <a:srgbClr val="FFFFFF"/>
              </a:solidFill>
            </a:endParaRPr>
          </a:p>
        </p:txBody>
      </p:sp>
      <p:sp>
        <p:nvSpPr>
          <p:cNvPr id="12487" name="Google Shape;12487;p139"/>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2020</a:t>
            </a:r>
            <a:endParaRPr sz="900" b="1">
              <a:solidFill>
                <a:srgbClr val="FFFFFF"/>
              </a:solidFill>
            </a:endParaRPr>
          </a:p>
        </p:txBody>
      </p:sp>
      <p:grpSp>
        <p:nvGrpSpPr>
          <p:cNvPr id="12488" name="Google Shape;12488;p139"/>
          <p:cNvGrpSpPr/>
          <p:nvPr/>
        </p:nvGrpSpPr>
        <p:grpSpPr>
          <a:xfrm>
            <a:off x="5307356" y="3748469"/>
            <a:ext cx="206115" cy="206115"/>
            <a:chOff x="1049375" y="2680675"/>
            <a:chExt cx="297725" cy="297725"/>
          </a:xfrm>
        </p:grpSpPr>
        <p:sp>
          <p:nvSpPr>
            <p:cNvPr id="12489" name="Google Shape;12489;p139"/>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139"/>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1" name="Google Shape;12491;p139"/>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2492" name="Google Shape;12492;p139"/>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sp>
        <p:nvSpPr>
          <p:cNvPr id="12493" name="Google Shape;12493;p139"/>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 planet from the Sun”</a:t>
            </a:r>
            <a:endParaRPr sz="800">
              <a:solidFill>
                <a:srgbClr val="A5B7C6"/>
              </a:solidFill>
            </a:endParaRPr>
          </a:p>
        </p:txBody>
      </p:sp>
      <p:sp>
        <p:nvSpPr>
          <p:cNvPr id="12494" name="Google Shape;12494;p139"/>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2495" name="Google Shape;12495;p139"/>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but it’s very hot”</a:t>
            </a:r>
            <a:endParaRPr sz="800">
              <a:solidFill>
                <a:srgbClr val="A5B7C6"/>
              </a:solidFill>
            </a:endParaRPr>
          </a:p>
        </p:txBody>
      </p:sp>
      <p:grpSp>
        <p:nvGrpSpPr>
          <p:cNvPr id="12496" name="Google Shape;12496;p139"/>
          <p:cNvGrpSpPr/>
          <p:nvPr/>
        </p:nvGrpSpPr>
        <p:grpSpPr>
          <a:xfrm>
            <a:off x="4500213" y="1773492"/>
            <a:ext cx="201221" cy="164272"/>
            <a:chOff x="3860400" y="3254050"/>
            <a:chExt cx="296175" cy="241825"/>
          </a:xfrm>
        </p:grpSpPr>
        <p:sp>
          <p:nvSpPr>
            <p:cNvPr id="12497" name="Google Shape;12497;p139"/>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39"/>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139"/>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139"/>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39"/>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39"/>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139"/>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4" name="Google Shape;12504;p13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infographics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2508"/>
        <p:cNvGrpSpPr/>
        <p:nvPr/>
      </p:nvGrpSpPr>
      <p:grpSpPr>
        <a:xfrm>
          <a:off x="0" y="0"/>
          <a:ext cx="0" cy="0"/>
          <a:chOff x="0" y="0"/>
          <a:chExt cx="0" cy="0"/>
        </a:xfrm>
      </p:grpSpPr>
      <p:sp>
        <p:nvSpPr>
          <p:cNvPr id="12509" name="Google Shape;12509;p140"/>
          <p:cNvSpPr/>
          <p:nvPr/>
        </p:nvSpPr>
        <p:spPr>
          <a:xfrm>
            <a:off x="6549404" y="17489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40"/>
          <p:cNvSpPr txBox="1"/>
          <p:nvPr/>
        </p:nvSpPr>
        <p:spPr>
          <a:xfrm>
            <a:off x="6993115" y="1878962"/>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213B55"/>
                </a:solidFill>
              </a:rPr>
              <a:t>“Despite being red, Mars is actually a very cold place”</a:t>
            </a:r>
            <a:endParaRPr sz="800">
              <a:solidFill>
                <a:srgbClr val="213B55"/>
              </a:solidFill>
            </a:endParaRPr>
          </a:p>
        </p:txBody>
      </p:sp>
      <p:sp>
        <p:nvSpPr>
          <p:cNvPr id="12511" name="Google Shape;12511;p140"/>
          <p:cNvSpPr/>
          <p:nvPr/>
        </p:nvSpPr>
        <p:spPr>
          <a:xfrm>
            <a:off x="6549404" y="25410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140"/>
          <p:cNvSpPr txBox="1"/>
          <p:nvPr/>
        </p:nvSpPr>
        <p:spPr>
          <a:xfrm>
            <a:off x="6993115" y="2671062"/>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213B55"/>
                </a:solidFill>
              </a:rPr>
              <a:t>“Jupiter is the biggest planet in the entire Solar System”</a:t>
            </a:r>
            <a:endParaRPr sz="800">
              <a:solidFill>
                <a:srgbClr val="213B55"/>
              </a:solidFill>
            </a:endParaRPr>
          </a:p>
        </p:txBody>
      </p:sp>
      <p:sp>
        <p:nvSpPr>
          <p:cNvPr id="12513" name="Google Shape;12513;p140"/>
          <p:cNvSpPr/>
          <p:nvPr/>
        </p:nvSpPr>
        <p:spPr>
          <a:xfrm>
            <a:off x="6549404" y="33331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40"/>
          <p:cNvSpPr txBox="1"/>
          <p:nvPr/>
        </p:nvSpPr>
        <p:spPr>
          <a:xfrm>
            <a:off x="6993115" y="3463162"/>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213B55"/>
                </a:solidFill>
              </a:rPr>
              <a:t>“Saturn is a gas giant and has several rings”</a:t>
            </a:r>
            <a:endParaRPr sz="800">
              <a:solidFill>
                <a:srgbClr val="213B55"/>
              </a:solidFill>
            </a:endParaRPr>
          </a:p>
        </p:txBody>
      </p:sp>
      <p:sp>
        <p:nvSpPr>
          <p:cNvPr id="12515" name="Google Shape;12515;p140"/>
          <p:cNvSpPr/>
          <p:nvPr/>
        </p:nvSpPr>
        <p:spPr>
          <a:xfrm>
            <a:off x="1048350" y="4004861"/>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40"/>
          <p:cNvSpPr/>
          <p:nvPr/>
        </p:nvSpPr>
        <p:spPr>
          <a:xfrm>
            <a:off x="1210102" y="2572331"/>
            <a:ext cx="1332000" cy="1131600"/>
          </a:xfrm>
          <a:prstGeom prst="roundRect">
            <a:avLst>
              <a:gd name="adj" fmla="val 1666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140"/>
          <p:cNvSpPr/>
          <p:nvPr/>
        </p:nvSpPr>
        <p:spPr>
          <a:xfrm>
            <a:off x="1759085" y="3924657"/>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18" name="Google Shape;12518;p140"/>
          <p:cNvCxnSpPr/>
          <p:nvPr/>
        </p:nvCxnSpPr>
        <p:spPr>
          <a:xfrm>
            <a:off x="1876179" y="3703780"/>
            <a:ext cx="0" cy="220800"/>
          </a:xfrm>
          <a:prstGeom prst="straightConnector1">
            <a:avLst/>
          </a:prstGeom>
          <a:noFill/>
          <a:ln w="9525" cap="flat" cmpd="sng">
            <a:solidFill>
              <a:srgbClr val="D7DFE5"/>
            </a:solidFill>
            <a:prstDash val="solid"/>
            <a:round/>
            <a:headEnd type="none" w="med" len="med"/>
            <a:tailEnd type="none" w="med" len="med"/>
          </a:ln>
        </p:spPr>
      </p:cxnSp>
      <p:sp>
        <p:nvSpPr>
          <p:cNvPr id="12519" name="Google Shape;12519;p140"/>
          <p:cNvSpPr txBox="1"/>
          <p:nvPr/>
        </p:nvSpPr>
        <p:spPr>
          <a:xfrm>
            <a:off x="1297398" y="3120399"/>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40566D"/>
                </a:solidFill>
              </a:rPr>
              <a:t>“Mercury is the smallest planet in the Solar System”</a:t>
            </a:r>
            <a:endParaRPr sz="800">
              <a:solidFill>
                <a:srgbClr val="40566D"/>
              </a:solidFill>
            </a:endParaRPr>
          </a:p>
        </p:txBody>
      </p:sp>
      <p:cxnSp>
        <p:nvCxnSpPr>
          <p:cNvPr id="12520" name="Google Shape;12520;p140"/>
          <p:cNvCxnSpPr/>
          <p:nvPr/>
        </p:nvCxnSpPr>
        <p:spPr>
          <a:xfrm>
            <a:off x="1621737" y="2989637"/>
            <a:ext cx="508800" cy="0"/>
          </a:xfrm>
          <a:prstGeom prst="straightConnector1">
            <a:avLst/>
          </a:prstGeom>
          <a:noFill/>
          <a:ln w="19050" cap="flat" cmpd="sng">
            <a:solidFill>
              <a:srgbClr val="40566D"/>
            </a:solidFill>
            <a:prstDash val="solid"/>
            <a:round/>
            <a:headEnd type="none" w="med" len="med"/>
            <a:tailEnd type="none" w="med" len="med"/>
          </a:ln>
        </p:spPr>
      </p:cxnSp>
      <p:sp>
        <p:nvSpPr>
          <p:cNvPr id="12521" name="Google Shape;12521;p140"/>
          <p:cNvSpPr txBox="1"/>
          <p:nvPr/>
        </p:nvSpPr>
        <p:spPr>
          <a:xfrm>
            <a:off x="1454136" y="2735931"/>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40566D"/>
                </a:solidFill>
              </a:rPr>
              <a:t>TITLE 1</a:t>
            </a:r>
            <a:endParaRPr sz="800" b="1">
              <a:solidFill>
                <a:srgbClr val="40566D"/>
              </a:solidFill>
            </a:endParaRPr>
          </a:p>
        </p:txBody>
      </p:sp>
      <p:sp>
        <p:nvSpPr>
          <p:cNvPr id="12522" name="Google Shape;12522;p140"/>
          <p:cNvSpPr/>
          <p:nvPr/>
        </p:nvSpPr>
        <p:spPr>
          <a:xfrm>
            <a:off x="3439355" y="199786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3" name="Google Shape;12523;p140"/>
          <p:cNvGrpSpPr/>
          <p:nvPr/>
        </p:nvGrpSpPr>
        <p:grpSpPr>
          <a:xfrm>
            <a:off x="3576486" y="2170831"/>
            <a:ext cx="1443832" cy="1443832"/>
            <a:chOff x="5681300" y="2527788"/>
            <a:chExt cx="805800" cy="805800"/>
          </a:xfrm>
        </p:grpSpPr>
        <p:sp>
          <p:nvSpPr>
            <p:cNvPr id="12524" name="Google Shape;12524;p140"/>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40"/>
            <p:cNvSpPr/>
            <p:nvPr/>
          </p:nvSpPr>
          <p:spPr>
            <a:xfrm>
              <a:off x="5681300" y="2527788"/>
              <a:ext cx="805800" cy="805800"/>
            </a:xfrm>
            <a:prstGeom prst="pie">
              <a:avLst>
                <a:gd name="adj1" fmla="val 1079775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140"/>
          <p:cNvGrpSpPr/>
          <p:nvPr/>
        </p:nvGrpSpPr>
        <p:grpSpPr>
          <a:xfrm>
            <a:off x="6240887" y="1786604"/>
            <a:ext cx="626590" cy="626590"/>
            <a:chOff x="5681300" y="2527788"/>
            <a:chExt cx="805800" cy="805800"/>
          </a:xfrm>
        </p:grpSpPr>
        <p:sp>
          <p:nvSpPr>
            <p:cNvPr id="12527" name="Google Shape;12527;p140"/>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140"/>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140"/>
          <p:cNvGrpSpPr/>
          <p:nvPr/>
        </p:nvGrpSpPr>
        <p:grpSpPr>
          <a:xfrm>
            <a:off x="6240887" y="2578704"/>
            <a:ext cx="626590" cy="626590"/>
            <a:chOff x="5681300" y="2527788"/>
            <a:chExt cx="805800" cy="805800"/>
          </a:xfrm>
        </p:grpSpPr>
        <p:sp>
          <p:nvSpPr>
            <p:cNvPr id="12530" name="Google Shape;12530;p140"/>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40"/>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140"/>
          <p:cNvGrpSpPr/>
          <p:nvPr/>
        </p:nvGrpSpPr>
        <p:grpSpPr>
          <a:xfrm>
            <a:off x="6240887" y="3370804"/>
            <a:ext cx="626590" cy="626590"/>
            <a:chOff x="5681300" y="2527788"/>
            <a:chExt cx="805800" cy="805800"/>
          </a:xfrm>
        </p:grpSpPr>
        <p:sp>
          <p:nvSpPr>
            <p:cNvPr id="12533" name="Google Shape;12533;p140"/>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140"/>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5" name="Google Shape;12535;p140"/>
          <p:cNvSpPr/>
          <p:nvPr/>
        </p:nvSpPr>
        <p:spPr>
          <a:xfrm>
            <a:off x="4229854" y="193244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140"/>
          <p:cNvSpPr/>
          <p:nvPr/>
        </p:nvSpPr>
        <p:spPr>
          <a:xfrm>
            <a:off x="4229854" y="371596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140"/>
          <p:cNvSpPr/>
          <p:nvPr/>
        </p:nvSpPr>
        <p:spPr>
          <a:xfrm>
            <a:off x="5157904" y="282420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38" name="Google Shape;12538;p140"/>
          <p:cNvCxnSpPr>
            <a:stCxn id="12537" idx="6"/>
            <a:endCxn id="12528" idx="2"/>
          </p:cNvCxnSpPr>
          <p:nvPr/>
        </p:nvCxnSpPr>
        <p:spPr>
          <a:xfrm rot="10800000" flipH="1">
            <a:off x="5295004" y="2099853"/>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2539" name="Google Shape;12539;p140"/>
          <p:cNvCxnSpPr>
            <a:stCxn id="12537" idx="6"/>
            <a:endCxn id="12534" idx="2"/>
          </p:cNvCxnSpPr>
          <p:nvPr/>
        </p:nvCxnSpPr>
        <p:spPr>
          <a:xfrm>
            <a:off x="5295004" y="2892753"/>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2540" name="Google Shape;12540;p140"/>
          <p:cNvCxnSpPr>
            <a:stCxn id="12537" idx="6"/>
            <a:endCxn id="12531" idx="2"/>
          </p:cNvCxnSpPr>
          <p:nvPr/>
        </p:nvCxnSpPr>
        <p:spPr>
          <a:xfrm rot="10800000" flipH="1">
            <a:off x="5295004" y="2891853"/>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2541" name="Google Shape;12541;p140"/>
          <p:cNvSpPr txBox="1"/>
          <p:nvPr/>
        </p:nvSpPr>
        <p:spPr>
          <a:xfrm>
            <a:off x="3800713" y="2579408"/>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
        <p:nvSpPr>
          <p:cNvPr id="12542" name="Google Shape;12542;p14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cxnSp>
        <p:nvCxnSpPr>
          <p:cNvPr id="12543" name="Google Shape;12543;p140"/>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grpSp>
        <p:nvGrpSpPr>
          <p:cNvPr id="12544" name="Google Shape;12544;p140"/>
          <p:cNvGrpSpPr/>
          <p:nvPr/>
        </p:nvGrpSpPr>
        <p:grpSpPr>
          <a:xfrm>
            <a:off x="1494592" y="1585529"/>
            <a:ext cx="763219" cy="763219"/>
            <a:chOff x="4049800" y="640400"/>
            <a:chExt cx="858900" cy="858900"/>
          </a:xfrm>
        </p:grpSpPr>
        <p:sp>
          <p:nvSpPr>
            <p:cNvPr id="12545" name="Google Shape;12545;p140"/>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140"/>
            <p:cNvSpPr/>
            <p:nvPr/>
          </p:nvSpPr>
          <p:spPr>
            <a:xfrm>
              <a:off x="4049800" y="640400"/>
              <a:ext cx="858900" cy="858900"/>
            </a:xfrm>
            <a:prstGeom prst="blockArc">
              <a:avLst>
                <a:gd name="adj1" fmla="val 16133799"/>
                <a:gd name="adj2" fmla="val 10841788"/>
                <a:gd name="adj3" fmla="val 1158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547" name="Google Shape;12547;p140"/>
          <p:cNvCxnSpPr>
            <a:stCxn id="12545" idx="4"/>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sp>
        <p:nvSpPr>
          <p:cNvPr id="12548" name="Google Shape;12548;p140"/>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2552"/>
        <p:cNvGrpSpPr/>
        <p:nvPr/>
      </p:nvGrpSpPr>
      <p:grpSpPr>
        <a:xfrm>
          <a:off x="0" y="0"/>
          <a:ext cx="0" cy="0"/>
          <a:chOff x="0" y="0"/>
          <a:chExt cx="0" cy="0"/>
        </a:xfrm>
      </p:grpSpPr>
      <p:grpSp>
        <p:nvGrpSpPr>
          <p:cNvPr id="12553" name="Google Shape;12553;p141"/>
          <p:cNvGrpSpPr/>
          <p:nvPr/>
        </p:nvGrpSpPr>
        <p:grpSpPr>
          <a:xfrm>
            <a:off x="7827088" y="2886927"/>
            <a:ext cx="265146" cy="348861"/>
            <a:chOff x="1713400" y="238125"/>
            <a:chExt cx="3815050" cy="5005175"/>
          </a:xfrm>
        </p:grpSpPr>
        <p:sp>
          <p:nvSpPr>
            <p:cNvPr id="12554" name="Google Shape;12554;p141"/>
            <p:cNvSpPr/>
            <p:nvPr/>
          </p:nvSpPr>
          <p:spPr>
            <a:xfrm>
              <a:off x="2158300" y="2473750"/>
              <a:ext cx="2936375" cy="2769550"/>
            </a:xfrm>
            <a:custGeom>
              <a:avLst/>
              <a:gdLst/>
              <a:ahLst/>
              <a:cxnLst/>
              <a:rect l="l" t="t" r="r" b="b"/>
              <a:pathLst>
                <a:path w="117455" h="110782" extrusionOk="0">
                  <a:moveTo>
                    <a:pt x="65279" y="75593"/>
                  </a:moveTo>
                  <a:cubicBezTo>
                    <a:pt x="72708" y="75593"/>
                    <a:pt x="72708" y="87688"/>
                    <a:pt x="65279" y="87688"/>
                  </a:cubicBezTo>
                  <a:cubicBezTo>
                    <a:pt x="65031" y="87688"/>
                    <a:pt x="64775" y="87675"/>
                    <a:pt x="64511" y="87647"/>
                  </a:cubicBezTo>
                  <a:lnTo>
                    <a:pt x="52499" y="87647"/>
                  </a:lnTo>
                  <a:cubicBezTo>
                    <a:pt x="52234" y="87675"/>
                    <a:pt x="51978" y="87688"/>
                    <a:pt x="51730" y="87688"/>
                  </a:cubicBezTo>
                  <a:cubicBezTo>
                    <a:pt x="44302" y="87688"/>
                    <a:pt x="44302" y="75593"/>
                    <a:pt x="51730" y="75593"/>
                  </a:cubicBezTo>
                  <a:cubicBezTo>
                    <a:pt x="51978" y="75593"/>
                    <a:pt x="52234" y="75607"/>
                    <a:pt x="52499" y="75635"/>
                  </a:cubicBezTo>
                  <a:lnTo>
                    <a:pt x="64511" y="75635"/>
                  </a:lnTo>
                  <a:cubicBezTo>
                    <a:pt x="64775" y="75607"/>
                    <a:pt x="65031" y="75593"/>
                    <a:pt x="65279" y="75593"/>
                  </a:cubicBezTo>
                  <a:close/>
                  <a:moveTo>
                    <a:pt x="23135" y="1"/>
                  </a:moveTo>
                  <a:cubicBezTo>
                    <a:pt x="17796" y="3560"/>
                    <a:pt x="12012" y="4895"/>
                    <a:pt x="5784" y="5340"/>
                  </a:cubicBezTo>
                  <a:cubicBezTo>
                    <a:pt x="4004" y="4895"/>
                    <a:pt x="1780" y="4895"/>
                    <a:pt x="0" y="4450"/>
                  </a:cubicBezTo>
                  <a:lnTo>
                    <a:pt x="0" y="93431"/>
                  </a:lnTo>
                  <a:cubicBezTo>
                    <a:pt x="445" y="103219"/>
                    <a:pt x="8008" y="110782"/>
                    <a:pt x="17351" y="110782"/>
                  </a:cubicBezTo>
                  <a:lnTo>
                    <a:pt x="99658" y="110782"/>
                  </a:lnTo>
                  <a:cubicBezTo>
                    <a:pt x="109446" y="110782"/>
                    <a:pt x="117454" y="102774"/>
                    <a:pt x="117454" y="92986"/>
                  </a:cubicBezTo>
                  <a:lnTo>
                    <a:pt x="117454" y="4005"/>
                  </a:lnTo>
                  <a:cubicBezTo>
                    <a:pt x="115881" y="4320"/>
                    <a:pt x="114531" y="4634"/>
                    <a:pt x="113088" y="4634"/>
                  </a:cubicBezTo>
                  <a:cubicBezTo>
                    <a:pt x="112490" y="4634"/>
                    <a:pt x="111877" y="4580"/>
                    <a:pt x="111226" y="4450"/>
                  </a:cubicBezTo>
                  <a:cubicBezTo>
                    <a:pt x="110635" y="4495"/>
                    <a:pt x="110040" y="4517"/>
                    <a:pt x="109442" y="4517"/>
                  </a:cubicBezTo>
                  <a:cubicBezTo>
                    <a:pt x="104179" y="4517"/>
                    <a:pt x="98668" y="2797"/>
                    <a:pt x="93874" y="1"/>
                  </a:cubicBezTo>
                  <a:cubicBezTo>
                    <a:pt x="88313" y="3338"/>
                    <a:pt x="82196" y="5006"/>
                    <a:pt x="76134" y="5006"/>
                  </a:cubicBezTo>
                  <a:cubicBezTo>
                    <a:pt x="70072" y="5006"/>
                    <a:pt x="64066" y="3338"/>
                    <a:pt x="58727" y="1"/>
                  </a:cubicBezTo>
                  <a:cubicBezTo>
                    <a:pt x="53166" y="3338"/>
                    <a:pt x="47048" y="5006"/>
                    <a:pt x="40931" y="5006"/>
                  </a:cubicBezTo>
                  <a:cubicBezTo>
                    <a:pt x="34814" y="5006"/>
                    <a:pt x="28696" y="3338"/>
                    <a:pt x="231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41"/>
            <p:cNvSpPr/>
            <p:nvPr/>
          </p:nvSpPr>
          <p:spPr>
            <a:xfrm>
              <a:off x="1713400" y="1272525"/>
              <a:ext cx="3815050" cy="1034425"/>
            </a:xfrm>
            <a:custGeom>
              <a:avLst/>
              <a:gdLst/>
              <a:ahLst/>
              <a:cxnLst/>
              <a:rect l="l" t="t" r="r" b="b"/>
              <a:pathLst>
                <a:path w="152602" h="41377" extrusionOk="0">
                  <a:moveTo>
                    <a:pt x="0" y="0"/>
                  </a:moveTo>
                  <a:lnTo>
                    <a:pt x="0" y="17796"/>
                  </a:lnTo>
                  <a:cubicBezTo>
                    <a:pt x="0" y="32152"/>
                    <a:pt x="11575" y="41298"/>
                    <a:pt x="23545" y="41298"/>
                  </a:cubicBezTo>
                  <a:cubicBezTo>
                    <a:pt x="29754" y="41298"/>
                    <a:pt x="36069" y="38838"/>
                    <a:pt x="40931" y="33368"/>
                  </a:cubicBezTo>
                  <a:cubicBezTo>
                    <a:pt x="45602" y="38707"/>
                    <a:pt x="52054" y="41376"/>
                    <a:pt x="58560" y="41376"/>
                  </a:cubicBezTo>
                  <a:cubicBezTo>
                    <a:pt x="65067" y="41376"/>
                    <a:pt x="71629" y="38707"/>
                    <a:pt x="76523" y="33368"/>
                  </a:cubicBezTo>
                  <a:cubicBezTo>
                    <a:pt x="81195" y="38707"/>
                    <a:pt x="87646" y="41376"/>
                    <a:pt x="94097" y="41376"/>
                  </a:cubicBezTo>
                  <a:cubicBezTo>
                    <a:pt x="100548" y="41376"/>
                    <a:pt x="106999" y="38707"/>
                    <a:pt x="111670" y="33368"/>
                  </a:cubicBezTo>
                  <a:cubicBezTo>
                    <a:pt x="116119" y="38262"/>
                    <a:pt x="122348" y="41376"/>
                    <a:pt x="129022" y="41376"/>
                  </a:cubicBezTo>
                  <a:cubicBezTo>
                    <a:pt x="141479" y="40931"/>
                    <a:pt x="151267" y="32033"/>
                    <a:pt x="152601" y="20021"/>
                  </a:cubicBezTo>
                  <a:lnTo>
                    <a:pt x="1526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41"/>
            <p:cNvSpPr/>
            <p:nvPr/>
          </p:nvSpPr>
          <p:spPr>
            <a:xfrm>
              <a:off x="1780125" y="238125"/>
              <a:ext cx="3692700" cy="745225"/>
            </a:xfrm>
            <a:custGeom>
              <a:avLst/>
              <a:gdLst/>
              <a:ahLst/>
              <a:cxnLst/>
              <a:rect l="l" t="t" r="r" b="b"/>
              <a:pathLst>
                <a:path w="147708" h="29809" extrusionOk="0">
                  <a:moveTo>
                    <a:pt x="20911" y="0"/>
                  </a:moveTo>
                  <a:cubicBezTo>
                    <a:pt x="18686" y="0"/>
                    <a:pt x="16907" y="890"/>
                    <a:pt x="16017" y="2669"/>
                  </a:cubicBezTo>
                  <a:lnTo>
                    <a:pt x="0" y="29809"/>
                  </a:lnTo>
                  <a:lnTo>
                    <a:pt x="147708" y="29809"/>
                  </a:lnTo>
                  <a:lnTo>
                    <a:pt x="131691" y="2669"/>
                  </a:lnTo>
                  <a:cubicBezTo>
                    <a:pt x="130357" y="890"/>
                    <a:pt x="128577" y="0"/>
                    <a:pt x="126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141"/>
          <p:cNvGrpSpPr/>
          <p:nvPr/>
        </p:nvGrpSpPr>
        <p:grpSpPr>
          <a:xfrm>
            <a:off x="1017751" y="1792928"/>
            <a:ext cx="350346" cy="307365"/>
            <a:chOff x="1054950" y="2380900"/>
            <a:chExt cx="269725" cy="235800"/>
          </a:xfrm>
        </p:grpSpPr>
        <p:sp>
          <p:nvSpPr>
            <p:cNvPr id="12558" name="Google Shape;12558;p141"/>
            <p:cNvSpPr/>
            <p:nvPr/>
          </p:nvSpPr>
          <p:spPr>
            <a:xfrm>
              <a:off x="1166275" y="2380900"/>
              <a:ext cx="126850" cy="219925"/>
            </a:xfrm>
            <a:custGeom>
              <a:avLst/>
              <a:gdLst/>
              <a:ahLst/>
              <a:cxnLst/>
              <a:rect l="l" t="t" r="r" b="b"/>
              <a:pathLst>
                <a:path w="5074" h="8797" extrusionOk="0">
                  <a:moveTo>
                    <a:pt x="4759" y="1"/>
                  </a:moveTo>
                  <a:cubicBezTo>
                    <a:pt x="4676" y="1"/>
                    <a:pt x="4597" y="32"/>
                    <a:pt x="4549" y="96"/>
                  </a:cubicBezTo>
                  <a:cubicBezTo>
                    <a:pt x="4526" y="120"/>
                    <a:pt x="2263" y="2287"/>
                    <a:pt x="1" y="2501"/>
                  </a:cubicBezTo>
                  <a:lnTo>
                    <a:pt x="1" y="6311"/>
                  </a:lnTo>
                  <a:cubicBezTo>
                    <a:pt x="2263" y="6502"/>
                    <a:pt x="4526" y="8669"/>
                    <a:pt x="4549" y="8693"/>
                  </a:cubicBezTo>
                  <a:cubicBezTo>
                    <a:pt x="4613" y="8764"/>
                    <a:pt x="4692" y="8796"/>
                    <a:pt x="4770" y="8796"/>
                  </a:cubicBezTo>
                  <a:cubicBezTo>
                    <a:pt x="4925" y="8796"/>
                    <a:pt x="5073" y="8669"/>
                    <a:pt x="5073" y="8479"/>
                  </a:cubicBezTo>
                  <a:lnTo>
                    <a:pt x="5073" y="310"/>
                  </a:lnTo>
                  <a:cubicBezTo>
                    <a:pt x="5073" y="191"/>
                    <a:pt x="5002" y="72"/>
                    <a:pt x="4883" y="24"/>
                  </a:cubicBezTo>
                  <a:cubicBezTo>
                    <a:pt x="4843" y="9"/>
                    <a:pt x="4801" y="1"/>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41"/>
            <p:cNvSpPr/>
            <p:nvPr/>
          </p:nvSpPr>
          <p:spPr>
            <a:xfrm>
              <a:off x="1309175" y="2463650"/>
              <a:ext cx="15500" cy="54200"/>
            </a:xfrm>
            <a:custGeom>
              <a:avLst/>
              <a:gdLst/>
              <a:ahLst/>
              <a:cxnLst/>
              <a:rect l="l" t="t" r="r" b="b"/>
              <a:pathLst>
                <a:path w="620" h="2168" extrusionOk="0">
                  <a:moveTo>
                    <a:pt x="0" y="1"/>
                  </a:moveTo>
                  <a:lnTo>
                    <a:pt x="0" y="2168"/>
                  </a:lnTo>
                  <a:cubicBezTo>
                    <a:pt x="381" y="1954"/>
                    <a:pt x="619" y="1525"/>
                    <a:pt x="619" y="1096"/>
                  </a:cubicBezTo>
                  <a:cubicBezTo>
                    <a:pt x="619" y="644"/>
                    <a:pt x="381" y="21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41"/>
            <p:cNvSpPr/>
            <p:nvPr/>
          </p:nvSpPr>
          <p:spPr>
            <a:xfrm>
              <a:off x="1097225" y="2552950"/>
              <a:ext cx="83375" cy="63750"/>
            </a:xfrm>
            <a:custGeom>
              <a:avLst/>
              <a:gdLst/>
              <a:ahLst/>
              <a:cxnLst/>
              <a:rect l="l" t="t" r="r" b="b"/>
              <a:pathLst>
                <a:path w="3335" h="2550" extrusionOk="0">
                  <a:moveTo>
                    <a:pt x="0" y="1"/>
                  </a:moveTo>
                  <a:lnTo>
                    <a:pt x="0" y="1"/>
                  </a:lnTo>
                  <a:cubicBezTo>
                    <a:pt x="119" y="811"/>
                    <a:pt x="310" y="1597"/>
                    <a:pt x="596" y="2335"/>
                  </a:cubicBezTo>
                  <a:cubicBezTo>
                    <a:pt x="643" y="2478"/>
                    <a:pt x="762" y="2549"/>
                    <a:pt x="905" y="2549"/>
                  </a:cubicBezTo>
                  <a:lnTo>
                    <a:pt x="2477" y="2549"/>
                  </a:lnTo>
                  <a:cubicBezTo>
                    <a:pt x="2715" y="2549"/>
                    <a:pt x="2858" y="2287"/>
                    <a:pt x="2739" y="2073"/>
                  </a:cubicBezTo>
                  <a:cubicBezTo>
                    <a:pt x="2596" y="1811"/>
                    <a:pt x="2477" y="1549"/>
                    <a:pt x="2358" y="1287"/>
                  </a:cubicBezTo>
                  <a:lnTo>
                    <a:pt x="3001" y="1287"/>
                  </a:lnTo>
                  <a:cubicBezTo>
                    <a:pt x="3096" y="1287"/>
                    <a:pt x="3191" y="1239"/>
                    <a:pt x="3239" y="1168"/>
                  </a:cubicBezTo>
                  <a:cubicBezTo>
                    <a:pt x="3311" y="1073"/>
                    <a:pt x="3334" y="977"/>
                    <a:pt x="3287" y="882"/>
                  </a:cubicBezTo>
                  <a:cubicBezTo>
                    <a:pt x="3215" y="620"/>
                    <a:pt x="3144" y="358"/>
                    <a:pt x="3120" y="96"/>
                  </a:cubicBezTo>
                  <a:cubicBezTo>
                    <a:pt x="2906" y="49"/>
                    <a:pt x="2691" y="25"/>
                    <a:pt x="2477" y="25"/>
                  </a:cubicBezTo>
                  <a:cubicBezTo>
                    <a:pt x="2501" y="239"/>
                    <a:pt x="2525" y="453"/>
                    <a:pt x="2572" y="668"/>
                  </a:cubicBezTo>
                  <a:lnTo>
                    <a:pt x="2120" y="668"/>
                  </a:lnTo>
                  <a:cubicBezTo>
                    <a:pt x="2048" y="453"/>
                    <a:pt x="1977" y="239"/>
                    <a:pt x="1929" y="25"/>
                  </a:cubicBezTo>
                  <a:lnTo>
                    <a:pt x="262" y="25"/>
                  </a:lnTo>
                  <a:cubicBezTo>
                    <a:pt x="167" y="25"/>
                    <a:pt x="96"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41"/>
            <p:cNvSpPr/>
            <p:nvPr/>
          </p:nvSpPr>
          <p:spPr>
            <a:xfrm>
              <a:off x="1054950" y="2443400"/>
              <a:ext cx="95875" cy="94750"/>
            </a:xfrm>
            <a:custGeom>
              <a:avLst/>
              <a:gdLst/>
              <a:ahLst/>
              <a:cxnLst/>
              <a:rect l="l" t="t" r="r" b="b"/>
              <a:pathLst>
                <a:path w="3835" h="3790" extrusionOk="0">
                  <a:moveTo>
                    <a:pt x="1910" y="1"/>
                  </a:moveTo>
                  <a:cubicBezTo>
                    <a:pt x="858" y="1"/>
                    <a:pt x="0" y="849"/>
                    <a:pt x="0" y="1906"/>
                  </a:cubicBezTo>
                  <a:cubicBezTo>
                    <a:pt x="0" y="2949"/>
                    <a:pt x="858" y="3789"/>
                    <a:pt x="1892" y="3789"/>
                  </a:cubicBezTo>
                  <a:cubicBezTo>
                    <a:pt x="1920" y="3789"/>
                    <a:pt x="1949" y="3789"/>
                    <a:pt x="1977" y="3788"/>
                  </a:cubicBezTo>
                  <a:lnTo>
                    <a:pt x="3835" y="3788"/>
                  </a:lnTo>
                  <a:lnTo>
                    <a:pt x="3835" y="1"/>
                  </a:lnTo>
                  <a:lnTo>
                    <a:pt x="1953" y="1"/>
                  </a:lnTo>
                  <a:cubicBezTo>
                    <a:pt x="1939" y="1"/>
                    <a:pt x="1924" y="1"/>
                    <a:pt x="1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141"/>
          <p:cNvGrpSpPr/>
          <p:nvPr/>
        </p:nvGrpSpPr>
        <p:grpSpPr>
          <a:xfrm>
            <a:off x="1771678" y="1792552"/>
            <a:ext cx="363490" cy="307268"/>
            <a:chOff x="1771678" y="1944952"/>
            <a:chExt cx="363490" cy="307268"/>
          </a:xfrm>
        </p:grpSpPr>
        <p:sp>
          <p:nvSpPr>
            <p:cNvPr id="12563" name="Google Shape;12563;p141"/>
            <p:cNvSpPr/>
            <p:nvPr/>
          </p:nvSpPr>
          <p:spPr>
            <a:xfrm>
              <a:off x="2057039" y="1987282"/>
              <a:ext cx="78129" cy="223159"/>
            </a:xfrm>
            <a:custGeom>
              <a:avLst/>
              <a:gdLst/>
              <a:ahLst/>
              <a:cxnLst/>
              <a:rect l="l" t="t" r="r" b="b"/>
              <a:pathLst>
                <a:path w="2406" h="6848" extrusionOk="0">
                  <a:moveTo>
                    <a:pt x="337" y="1"/>
                  </a:moveTo>
                  <a:cubicBezTo>
                    <a:pt x="256" y="1"/>
                    <a:pt x="179" y="30"/>
                    <a:pt x="119" y="90"/>
                  </a:cubicBezTo>
                  <a:cubicBezTo>
                    <a:pt x="0" y="209"/>
                    <a:pt x="0" y="399"/>
                    <a:pt x="119" y="542"/>
                  </a:cubicBezTo>
                  <a:cubicBezTo>
                    <a:pt x="1715" y="2114"/>
                    <a:pt x="1715" y="4710"/>
                    <a:pt x="119" y="6305"/>
                  </a:cubicBezTo>
                  <a:cubicBezTo>
                    <a:pt x="0" y="6424"/>
                    <a:pt x="0" y="6615"/>
                    <a:pt x="119" y="6758"/>
                  </a:cubicBezTo>
                  <a:cubicBezTo>
                    <a:pt x="179" y="6817"/>
                    <a:pt x="262" y="6847"/>
                    <a:pt x="345" y="6847"/>
                  </a:cubicBezTo>
                  <a:cubicBezTo>
                    <a:pt x="429" y="6847"/>
                    <a:pt x="512" y="6817"/>
                    <a:pt x="572" y="6758"/>
                  </a:cubicBezTo>
                  <a:cubicBezTo>
                    <a:pt x="2405" y="4900"/>
                    <a:pt x="2405" y="1924"/>
                    <a:pt x="572" y="90"/>
                  </a:cubicBezTo>
                  <a:cubicBezTo>
                    <a:pt x="500" y="30"/>
                    <a:pt x="417"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141"/>
            <p:cNvSpPr/>
            <p:nvPr/>
          </p:nvSpPr>
          <p:spPr>
            <a:xfrm>
              <a:off x="2013722" y="2030751"/>
              <a:ext cx="54164" cy="136216"/>
            </a:xfrm>
            <a:custGeom>
              <a:avLst/>
              <a:gdLst/>
              <a:ahLst/>
              <a:cxnLst/>
              <a:rect l="l" t="t" r="r" b="b"/>
              <a:pathLst>
                <a:path w="1668" h="4180" extrusionOk="0">
                  <a:moveTo>
                    <a:pt x="337" y="0"/>
                  </a:moveTo>
                  <a:cubicBezTo>
                    <a:pt x="257" y="0"/>
                    <a:pt x="179" y="30"/>
                    <a:pt x="120" y="89"/>
                  </a:cubicBezTo>
                  <a:cubicBezTo>
                    <a:pt x="1" y="209"/>
                    <a:pt x="1" y="399"/>
                    <a:pt x="120" y="542"/>
                  </a:cubicBezTo>
                  <a:cubicBezTo>
                    <a:pt x="977" y="1375"/>
                    <a:pt x="977" y="2780"/>
                    <a:pt x="120" y="3638"/>
                  </a:cubicBezTo>
                  <a:cubicBezTo>
                    <a:pt x="1" y="3757"/>
                    <a:pt x="1" y="3971"/>
                    <a:pt x="120" y="4090"/>
                  </a:cubicBezTo>
                  <a:cubicBezTo>
                    <a:pt x="179" y="4150"/>
                    <a:pt x="257" y="4180"/>
                    <a:pt x="337" y="4180"/>
                  </a:cubicBezTo>
                  <a:cubicBezTo>
                    <a:pt x="417" y="4180"/>
                    <a:pt x="501" y="4150"/>
                    <a:pt x="572" y="4090"/>
                  </a:cubicBezTo>
                  <a:cubicBezTo>
                    <a:pt x="1668" y="2971"/>
                    <a:pt x="1668" y="1185"/>
                    <a:pt x="572" y="89"/>
                  </a:cubicBezTo>
                  <a:cubicBezTo>
                    <a:pt x="501" y="30"/>
                    <a:pt x="417"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41"/>
            <p:cNvSpPr/>
            <p:nvPr/>
          </p:nvSpPr>
          <p:spPr>
            <a:xfrm>
              <a:off x="1771678" y="2026678"/>
              <a:ext cx="61113" cy="143678"/>
            </a:xfrm>
            <a:custGeom>
              <a:avLst/>
              <a:gdLst/>
              <a:ahLst/>
              <a:cxnLst/>
              <a:rect l="l" t="t" r="r" b="b"/>
              <a:pathLst>
                <a:path w="1882" h="4409" extrusionOk="0">
                  <a:moveTo>
                    <a:pt x="310" y="0"/>
                  </a:moveTo>
                  <a:cubicBezTo>
                    <a:pt x="143" y="0"/>
                    <a:pt x="1" y="143"/>
                    <a:pt x="1" y="334"/>
                  </a:cubicBezTo>
                  <a:lnTo>
                    <a:pt x="1" y="4096"/>
                  </a:lnTo>
                  <a:cubicBezTo>
                    <a:pt x="1" y="4252"/>
                    <a:pt x="126" y="4408"/>
                    <a:pt x="278" y="4408"/>
                  </a:cubicBezTo>
                  <a:cubicBezTo>
                    <a:pt x="289" y="4408"/>
                    <a:pt x="299" y="4407"/>
                    <a:pt x="310" y="4406"/>
                  </a:cubicBezTo>
                  <a:lnTo>
                    <a:pt x="1882" y="4406"/>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41"/>
            <p:cNvSpPr/>
            <p:nvPr/>
          </p:nvSpPr>
          <p:spPr>
            <a:xfrm>
              <a:off x="1853636" y="1944952"/>
              <a:ext cx="102905" cy="307268"/>
            </a:xfrm>
            <a:custGeom>
              <a:avLst/>
              <a:gdLst/>
              <a:ahLst/>
              <a:cxnLst/>
              <a:rect l="l" t="t" r="r" b="b"/>
              <a:pathLst>
                <a:path w="3169" h="9429" extrusionOk="0">
                  <a:moveTo>
                    <a:pt x="2859" y="1"/>
                  </a:moveTo>
                  <a:cubicBezTo>
                    <a:pt x="2770" y="1"/>
                    <a:pt x="2681" y="40"/>
                    <a:pt x="2621" y="127"/>
                  </a:cubicBezTo>
                  <a:cubicBezTo>
                    <a:pt x="2001" y="936"/>
                    <a:pt x="811" y="2175"/>
                    <a:pt x="1" y="2460"/>
                  </a:cubicBezTo>
                  <a:lnTo>
                    <a:pt x="1" y="6985"/>
                  </a:lnTo>
                  <a:cubicBezTo>
                    <a:pt x="811" y="7271"/>
                    <a:pt x="2001" y="8486"/>
                    <a:pt x="2621" y="9319"/>
                  </a:cubicBezTo>
                  <a:cubicBezTo>
                    <a:pt x="2679" y="9395"/>
                    <a:pt x="2765" y="9429"/>
                    <a:pt x="2851" y="9429"/>
                  </a:cubicBezTo>
                  <a:cubicBezTo>
                    <a:pt x="3009" y="9429"/>
                    <a:pt x="3168" y="9314"/>
                    <a:pt x="3168" y="9129"/>
                  </a:cubicBezTo>
                  <a:lnTo>
                    <a:pt x="3168" y="317"/>
                  </a:lnTo>
                  <a:cubicBezTo>
                    <a:pt x="3168" y="120"/>
                    <a:pt x="3014" y="1"/>
                    <a:pt x="2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41"/>
            <p:cNvSpPr/>
            <p:nvPr/>
          </p:nvSpPr>
          <p:spPr>
            <a:xfrm>
              <a:off x="1977386" y="2063924"/>
              <a:ext cx="20133" cy="70650"/>
            </a:xfrm>
            <a:custGeom>
              <a:avLst/>
              <a:gdLst/>
              <a:ahLst/>
              <a:cxnLst/>
              <a:rect l="l" t="t" r="r" b="b"/>
              <a:pathLst>
                <a:path w="620" h="2168" extrusionOk="0">
                  <a:moveTo>
                    <a:pt x="0" y="0"/>
                  </a:moveTo>
                  <a:lnTo>
                    <a:pt x="0" y="2167"/>
                  </a:lnTo>
                  <a:cubicBezTo>
                    <a:pt x="381" y="1929"/>
                    <a:pt x="619" y="1524"/>
                    <a:pt x="619" y="1072"/>
                  </a:cubicBezTo>
                  <a:cubicBezTo>
                    <a:pt x="619" y="619"/>
                    <a:pt x="381" y="21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141"/>
          <p:cNvGrpSpPr/>
          <p:nvPr/>
        </p:nvGrpSpPr>
        <p:grpSpPr>
          <a:xfrm>
            <a:off x="2523404" y="1771779"/>
            <a:ext cx="348008" cy="349468"/>
            <a:chOff x="2214125" y="2364675"/>
            <a:chExt cx="267925" cy="268100"/>
          </a:xfrm>
        </p:grpSpPr>
        <p:sp>
          <p:nvSpPr>
            <p:cNvPr id="12569" name="Google Shape;12569;p141"/>
            <p:cNvSpPr/>
            <p:nvPr/>
          </p:nvSpPr>
          <p:spPr>
            <a:xfrm>
              <a:off x="2222450" y="2427925"/>
              <a:ext cx="39925" cy="59575"/>
            </a:xfrm>
            <a:custGeom>
              <a:avLst/>
              <a:gdLst/>
              <a:ahLst/>
              <a:cxnLst/>
              <a:rect l="l" t="t" r="r" b="b"/>
              <a:pathLst>
                <a:path w="1597" h="2383" extrusionOk="0">
                  <a:moveTo>
                    <a:pt x="1596" y="1"/>
                  </a:moveTo>
                  <a:lnTo>
                    <a:pt x="1" y="1192"/>
                  </a:lnTo>
                  <a:lnTo>
                    <a:pt x="1596" y="2382"/>
                  </a:ln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41"/>
            <p:cNvSpPr/>
            <p:nvPr/>
          </p:nvSpPr>
          <p:spPr>
            <a:xfrm>
              <a:off x="2435000" y="2427925"/>
              <a:ext cx="39925" cy="58975"/>
            </a:xfrm>
            <a:custGeom>
              <a:avLst/>
              <a:gdLst/>
              <a:ahLst/>
              <a:cxnLst/>
              <a:rect l="l" t="t" r="r" b="b"/>
              <a:pathLst>
                <a:path w="1597" h="2359" extrusionOk="0">
                  <a:moveTo>
                    <a:pt x="0" y="1"/>
                  </a:moveTo>
                  <a:lnTo>
                    <a:pt x="0" y="2359"/>
                  </a:lnTo>
                  <a:lnTo>
                    <a:pt x="1596" y="1168"/>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41"/>
            <p:cNvSpPr/>
            <p:nvPr/>
          </p:nvSpPr>
          <p:spPr>
            <a:xfrm>
              <a:off x="2214125" y="2470800"/>
              <a:ext cx="267925" cy="161975"/>
            </a:xfrm>
            <a:custGeom>
              <a:avLst/>
              <a:gdLst/>
              <a:ahLst/>
              <a:cxnLst/>
              <a:rect l="l" t="t" r="r" b="b"/>
              <a:pathLst>
                <a:path w="10717" h="6479" extrusionOk="0">
                  <a:moveTo>
                    <a:pt x="7268" y="3468"/>
                  </a:moveTo>
                  <a:cubicBezTo>
                    <a:pt x="7332" y="3468"/>
                    <a:pt x="7397" y="3487"/>
                    <a:pt x="7454" y="3525"/>
                  </a:cubicBezTo>
                  <a:lnTo>
                    <a:pt x="8907" y="4644"/>
                  </a:lnTo>
                  <a:cubicBezTo>
                    <a:pt x="9074" y="4740"/>
                    <a:pt x="9097" y="4930"/>
                    <a:pt x="8978" y="5073"/>
                  </a:cubicBezTo>
                  <a:cubicBezTo>
                    <a:pt x="8921" y="5159"/>
                    <a:pt x="8821" y="5202"/>
                    <a:pt x="8725" y="5202"/>
                  </a:cubicBezTo>
                  <a:cubicBezTo>
                    <a:pt x="8660" y="5202"/>
                    <a:pt x="8597" y="5183"/>
                    <a:pt x="8550" y="5144"/>
                  </a:cubicBezTo>
                  <a:lnTo>
                    <a:pt x="7073" y="4049"/>
                  </a:lnTo>
                  <a:cubicBezTo>
                    <a:pt x="6930" y="3930"/>
                    <a:pt x="6906" y="3739"/>
                    <a:pt x="7002" y="3597"/>
                  </a:cubicBezTo>
                  <a:cubicBezTo>
                    <a:pt x="7073" y="3511"/>
                    <a:pt x="7170" y="3468"/>
                    <a:pt x="7268" y="3468"/>
                  </a:cubicBezTo>
                  <a:close/>
                  <a:moveTo>
                    <a:pt x="3485" y="3468"/>
                  </a:moveTo>
                  <a:cubicBezTo>
                    <a:pt x="3582" y="3468"/>
                    <a:pt x="3682" y="3511"/>
                    <a:pt x="3739" y="3597"/>
                  </a:cubicBezTo>
                  <a:cubicBezTo>
                    <a:pt x="3834" y="3739"/>
                    <a:pt x="3811" y="3930"/>
                    <a:pt x="3668" y="4049"/>
                  </a:cubicBezTo>
                  <a:lnTo>
                    <a:pt x="2215" y="5144"/>
                  </a:lnTo>
                  <a:cubicBezTo>
                    <a:pt x="2154" y="5188"/>
                    <a:pt x="2091" y="5207"/>
                    <a:pt x="2031" y="5207"/>
                  </a:cubicBezTo>
                  <a:cubicBezTo>
                    <a:pt x="1765" y="5207"/>
                    <a:pt x="1562" y="4839"/>
                    <a:pt x="1834" y="4644"/>
                  </a:cubicBezTo>
                  <a:lnTo>
                    <a:pt x="3310" y="3525"/>
                  </a:lnTo>
                  <a:cubicBezTo>
                    <a:pt x="3358" y="3487"/>
                    <a:pt x="3421" y="3468"/>
                    <a:pt x="3485" y="3468"/>
                  </a:cubicBezTo>
                  <a:close/>
                  <a:moveTo>
                    <a:pt x="24" y="1"/>
                  </a:moveTo>
                  <a:lnTo>
                    <a:pt x="24" y="6168"/>
                  </a:lnTo>
                  <a:cubicBezTo>
                    <a:pt x="0" y="6335"/>
                    <a:pt x="143" y="6478"/>
                    <a:pt x="334" y="6478"/>
                  </a:cubicBezTo>
                  <a:lnTo>
                    <a:pt x="10431" y="6478"/>
                  </a:lnTo>
                  <a:cubicBezTo>
                    <a:pt x="10598" y="6454"/>
                    <a:pt x="10717" y="6335"/>
                    <a:pt x="10717" y="6168"/>
                  </a:cubicBezTo>
                  <a:lnTo>
                    <a:pt x="10717" y="24"/>
                  </a:lnTo>
                  <a:lnTo>
                    <a:pt x="5549" y="3882"/>
                  </a:lnTo>
                  <a:cubicBezTo>
                    <a:pt x="5506" y="3925"/>
                    <a:pt x="5444" y="3949"/>
                    <a:pt x="5380" y="3953"/>
                  </a:cubicBezTo>
                  <a:lnTo>
                    <a:pt x="5380" y="3953"/>
                  </a:lnTo>
                  <a:cubicBezTo>
                    <a:pt x="5309" y="3930"/>
                    <a:pt x="5239" y="3929"/>
                    <a:pt x="5192" y="3882"/>
                  </a:cubicBezTo>
                  <a:lnTo>
                    <a:pt x="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41"/>
            <p:cNvSpPr/>
            <p:nvPr/>
          </p:nvSpPr>
          <p:spPr>
            <a:xfrm>
              <a:off x="2304025" y="2364675"/>
              <a:ext cx="89325" cy="31725"/>
            </a:xfrm>
            <a:custGeom>
              <a:avLst/>
              <a:gdLst/>
              <a:ahLst/>
              <a:cxnLst/>
              <a:rect l="l" t="t" r="r" b="b"/>
              <a:pathLst>
                <a:path w="3573" h="1269" extrusionOk="0">
                  <a:moveTo>
                    <a:pt x="1777" y="1"/>
                  </a:moveTo>
                  <a:cubicBezTo>
                    <a:pt x="1709" y="1"/>
                    <a:pt x="1643" y="19"/>
                    <a:pt x="1596" y="54"/>
                  </a:cubicBezTo>
                  <a:lnTo>
                    <a:pt x="0" y="1269"/>
                  </a:lnTo>
                  <a:lnTo>
                    <a:pt x="3572" y="1269"/>
                  </a:lnTo>
                  <a:lnTo>
                    <a:pt x="1977" y="54"/>
                  </a:lnTo>
                  <a:cubicBezTo>
                    <a:pt x="1917" y="19"/>
                    <a:pt x="1846" y="1"/>
                    <a:pt x="1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141"/>
            <p:cNvSpPr/>
            <p:nvPr/>
          </p:nvSpPr>
          <p:spPr>
            <a:xfrm>
              <a:off x="2277825" y="2412450"/>
              <a:ext cx="141725" cy="139350"/>
            </a:xfrm>
            <a:custGeom>
              <a:avLst/>
              <a:gdLst/>
              <a:ahLst/>
              <a:cxnLst/>
              <a:rect l="l" t="t" r="r" b="b"/>
              <a:pathLst>
                <a:path w="5669" h="5574" extrusionOk="0">
                  <a:moveTo>
                    <a:pt x="1572" y="1239"/>
                  </a:moveTo>
                  <a:lnTo>
                    <a:pt x="1572" y="1263"/>
                  </a:lnTo>
                  <a:lnTo>
                    <a:pt x="4073" y="1263"/>
                  </a:lnTo>
                  <a:cubicBezTo>
                    <a:pt x="4239" y="1263"/>
                    <a:pt x="4382" y="1382"/>
                    <a:pt x="4406" y="1525"/>
                  </a:cubicBezTo>
                  <a:cubicBezTo>
                    <a:pt x="4430" y="1715"/>
                    <a:pt x="4263" y="1882"/>
                    <a:pt x="4073" y="1882"/>
                  </a:cubicBezTo>
                  <a:lnTo>
                    <a:pt x="1572" y="1882"/>
                  </a:lnTo>
                  <a:cubicBezTo>
                    <a:pt x="1405" y="1882"/>
                    <a:pt x="1286" y="1763"/>
                    <a:pt x="1263" y="1596"/>
                  </a:cubicBezTo>
                  <a:cubicBezTo>
                    <a:pt x="1239" y="1406"/>
                    <a:pt x="1382" y="1239"/>
                    <a:pt x="1572" y="1239"/>
                  </a:cubicBezTo>
                  <a:close/>
                  <a:moveTo>
                    <a:pt x="4073" y="2501"/>
                  </a:moveTo>
                  <a:cubicBezTo>
                    <a:pt x="4239" y="2501"/>
                    <a:pt x="4358" y="2620"/>
                    <a:pt x="4382" y="2787"/>
                  </a:cubicBezTo>
                  <a:cubicBezTo>
                    <a:pt x="4406" y="2978"/>
                    <a:pt x="4263" y="3144"/>
                    <a:pt x="4073" y="3144"/>
                  </a:cubicBezTo>
                  <a:lnTo>
                    <a:pt x="1548" y="3144"/>
                  </a:lnTo>
                  <a:cubicBezTo>
                    <a:pt x="1382" y="3144"/>
                    <a:pt x="1215" y="2978"/>
                    <a:pt x="1239" y="2787"/>
                  </a:cubicBezTo>
                  <a:cubicBezTo>
                    <a:pt x="1263" y="2620"/>
                    <a:pt x="1405" y="2501"/>
                    <a:pt x="1572" y="2501"/>
                  </a:cubicBezTo>
                  <a:close/>
                  <a:moveTo>
                    <a:pt x="310" y="1"/>
                  </a:moveTo>
                  <a:cubicBezTo>
                    <a:pt x="143" y="1"/>
                    <a:pt x="0" y="144"/>
                    <a:pt x="0" y="310"/>
                  </a:cubicBezTo>
                  <a:lnTo>
                    <a:pt x="0" y="3454"/>
                  </a:lnTo>
                  <a:lnTo>
                    <a:pt x="2834" y="5573"/>
                  </a:lnTo>
                  <a:lnTo>
                    <a:pt x="5668" y="3454"/>
                  </a:lnTo>
                  <a:lnTo>
                    <a:pt x="5668" y="310"/>
                  </a:lnTo>
                  <a:cubicBezTo>
                    <a:pt x="5644" y="144"/>
                    <a:pt x="5502"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141"/>
          <p:cNvGrpSpPr/>
          <p:nvPr/>
        </p:nvGrpSpPr>
        <p:grpSpPr>
          <a:xfrm>
            <a:off x="3274298" y="1782859"/>
            <a:ext cx="349566" cy="327504"/>
            <a:chOff x="2792225" y="2373175"/>
            <a:chExt cx="269125" cy="251250"/>
          </a:xfrm>
        </p:grpSpPr>
        <p:sp>
          <p:nvSpPr>
            <p:cNvPr id="12575" name="Google Shape;12575;p141"/>
            <p:cNvSpPr/>
            <p:nvPr/>
          </p:nvSpPr>
          <p:spPr>
            <a:xfrm>
              <a:off x="2902950" y="2426150"/>
              <a:ext cx="56000" cy="66700"/>
            </a:xfrm>
            <a:custGeom>
              <a:avLst/>
              <a:gdLst/>
              <a:ahLst/>
              <a:cxnLst/>
              <a:rect l="l" t="t" r="r" b="b"/>
              <a:pathLst>
                <a:path w="2240" h="2668" extrusionOk="0">
                  <a:moveTo>
                    <a:pt x="1" y="1"/>
                  </a:moveTo>
                  <a:lnTo>
                    <a:pt x="1" y="2668"/>
                  </a:lnTo>
                  <a:lnTo>
                    <a:pt x="2239" y="1334"/>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41"/>
            <p:cNvSpPr/>
            <p:nvPr/>
          </p:nvSpPr>
          <p:spPr>
            <a:xfrm>
              <a:off x="2792225" y="2561300"/>
              <a:ext cx="269125" cy="63125"/>
            </a:xfrm>
            <a:custGeom>
              <a:avLst/>
              <a:gdLst/>
              <a:ahLst/>
              <a:cxnLst/>
              <a:rect l="l" t="t" r="r" b="b"/>
              <a:pathLst>
                <a:path w="10765" h="2525" extrusionOk="0">
                  <a:moveTo>
                    <a:pt x="7895" y="286"/>
                  </a:moveTo>
                  <a:cubicBezTo>
                    <a:pt x="8067" y="286"/>
                    <a:pt x="8240" y="405"/>
                    <a:pt x="8216" y="643"/>
                  </a:cubicBezTo>
                  <a:lnTo>
                    <a:pt x="8216" y="953"/>
                  </a:lnTo>
                  <a:lnTo>
                    <a:pt x="9169" y="953"/>
                  </a:lnTo>
                  <a:cubicBezTo>
                    <a:pt x="9597" y="953"/>
                    <a:pt x="9597" y="1572"/>
                    <a:pt x="9169" y="1572"/>
                  </a:cubicBezTo>
                  <a:lnTo>
                    <a:pt x="8216" y="1572"/>
                  </a:lnTo>
                  <a:lnTo>
                    <a:pt x="8216" y="1882"/>
                  </a:lnTo>
                  <a:cubicBezTo>
                    <a:pt x="8240" y="2108"/>
                    <a:pt x="8073" y="2221"/>
                    <a:pt x="7907" y="2221"/>
                  </a:cubicBezTo>
                  <a:cubicBezTo>
                    <a:pt x="7740" y="2221"/>
                    <a:pt x="7573" y="2108"/>
                    <a:pt x="7597" y="1882"/>
                  </a:cubicBezTo>
                  <a:lnTo>
                    <a:pt x="7597" y="1572"/>
                  </a:lnTo>
                  <a:lnTo>
                    <a:pt x="1596" y="1572"/>
                  </a:lnTo>
                  <a:cubicBezTo>
                    <a:pt x="1167" y="1572"/>
                    <a:pt x="1167" y="953"/>
                    <a:pt x="1596" y="953"/>
                  </a:cubicBezTo>
                  <a:lnTo>
                    <a:pt x="7573" y="953"/>
                  </a:lnTo>
                  <a:lnTo>
                    <a:pt x="7573" y="643"/>
                  </a:lnTo>
                  <a:cubicBezTo>
                    <a:pt x="7549" y="405"/>
                    <a:pt x="7722" y="286"/>
                    <a:pt x="7895" y="286"/>
                  </a:cubicBezTo>
                  <a:close/>
                  <a:moveTo>
                    <a:pt x="24" y="0"/>
                  </a:moveTo>
                  <a:lnTo>
                    <a:pt x="24" y="2215"/>
                  </a:lnTo>
                  <a:cubicBezTo>
                    <a:pt x="0" y="2382"/>
                    <a:pt x="143" y="2525"/>
                    <a:pt x="334" y="2525"/>
                  </a:cubicBezTo>
                  <a:lnTo>
                    <a:pt x="10431" y="2525"/>
                  </a:lnTo>
                  <a:cubicBezTo>
                    <a:pt x="10598" y="2525"/>
                    <a:pt x="10764" y="2382"/>
                    <a:pt x="10740" y="2215"/>
                  </a:cubicBezTo>
                  <a:lnTo>
                    <a:pt x="107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41"/>
            <p:cNvSpPr/>
            <p:nvPr/>
          </p:nvSpPr>
          <p:spPr>
            <a:xfrm>
              <a:off x="2792800" y="2373175"/>
              <a:ext cx="267950" cy="172675"/>
            </a:xfrm>
            <a:custGeom>
              <a:avLst/>
              <a:gdLst/>
              <a:ahLst/>
              <a:cxnLst/>
              <a:rect l="l" t="t" r="r" b="b"/>
              <a:pathLst>
                <a:path w="10718" h="6907" extrusionOk="0">
                  <a:moveTo>
                    <a:pt x="4109" y="1250"/>
                  </a:moveTo>
                  <a:cubicBezTo>
                    <a:pt x="4163" y="1250"/>
                    <a:pt x="4216" y="1262"/>
                    <a:pt x="4264" y="1286"/>
                  </a:cubicBezTo>
                  <a:lnTo>
                    <a:pt x="7407" y="3167"/>
                  </a:lnTo>
                  <a:cubicBezTo>
                    <a:pt x="7503" y="3239"/>
                    <a:pt x="7550" y="3334"/>
                    <a:pt x="7550" y="3453"/>
                  </a:cubicBezTo>
                  <a:cubicBezTo>
                    <a:pt x="7550" y="3548"/>
                    <a:pt x="7503" y="3667"/>
                    <a:pt x="7407" y="3715"/>
                  </a:cubicBezTo>
                  <a:lnTo>
                    <a:pt x="4264" y="5596"/>
                  </a:lnTo>
                  <a:cubicBezTo>
                    <a:pt x="4216" y="5632"/>
                    <a:pt x="4163" y="5650"/>
                    <a:pt x="4109" y="5650"/>
                  </a:cubicBezTo>
                  <a:cubicBezTo>
                    <a:pt x="4055" y="5650"/>
                    <a:pt x="4002" y="5632"/>
                    <a:pt x="3954" y="5596"/>
                  </a:cubicBezTo>
                  <a:cubicBezTo>
                    <a:pt x="3835" y="5549"/>
                    <a:pt x="3787" y="5430"/>
                    <a:pt x="3787" y="5334"/>
                  </a:cubicBezTo>
                  <a:lnTo>
                    <a:pt x="3787" y="1572"/>
                  </a:lnTo>
                  <a:cubicBezTo>
                    <a:pt x="3787" y="1453"/>
                    <a:pt x="3859" y="1334"/>
                    <a:pt x="3954" y="1286"/>
                  </a:cubicBezTo>
                  <a:cubicBezTo>
                    <a:pt x="4002" y="1262"/>
                    <a:pt x="4055" y="1250"/>
                    <a:pt x="4109" y="1250"/>
                  </a:cubicBezTo>
                  <a:close/>
                  <a:moveTo>
                    <a:pt x="311" y="0"/>
                  </a:moveTo>
                  <a:cubicBezTo>
                    <a:pt x="144" y="0"/>
                    <a:pt x="1" y="143"/>
                    <a:pt x="1" y="310"/>
                  </a:cubicBezTo>
                  <a:lnTo>
                    <a:pt x="1" y="6906"/>
                  </a:lnTo>
                  <a:lnTo>
                    <a:pt x="10717" y="6906"/>
                  </a:lnTo>
                  <a:lnTo>
                    <a:pt x="10717" y="310"/>
                  </a:lnTo>
                  <a:cubicBezTo>
                    <a:pt x="10717" y="143"/>
                    <a:pt x="10575" y="0"/>
                    <a:pt x="10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141"/>
          <p:cNvGrpSpPr/>
          <p:nvPr/>
        </p:nvGrpSpPr>
        <p:grpSpPr>
          <a:xfrm>
            <a:off x="4025192" y="1792863"/>
            <a:ext cx="349566" cy="307430"/>
            <a:chOff x="3370325" y="2380850"/>
            <a:chExt cx="269125" cy="235850"/>
          </a:xfrm>
        </p:grpSpPr>
        <p:sp>
          <p:nvSpPr>
            <p:cNvPr id="12579" name="Google Shape;12579;p141"/>
            <p:cNvSpPr/>
            <p:nvPr/>
          </p:nvSpPr>
          <p:spPr>
            <a:xfrm>
              <a:off x="3370325" y="2443425"/>
              <a:ext cx="268525" cy="126225"/>
            </a:xfrm>
            <a:custGeom>
              <a:avLst/>
              <a:gdLst/>
              <a:ahLst/>
              <a:cxnLst/>
              <a:rect l="l" t="t" r="r" b="b"/>
              <a:pathLst>
                <a:path w="10741" h="5049" extrusionOk="0">
                  <a:moveTo>
                    <a:pt x="1929" y="0"/>
                  </a:moveTo>
                  <a:cubicBezTo>
                    <a:pt x="1810" y="3048"/>
                    <a:pt x="143" y="4477"/>
                    <a:pt x="143" y="4477"/>
                  </a:cubicBezTo>
                  <a:cubicBezTo>
                    <a:pt x="24" y="4549"/>
                    <a:pt x="0" y="4692"/>
                    <a:pt x="48" y="4811"/>
                  </a:cubicBezTo>
                  <a:cubicBezTo>
                    <a:pt x="95" y="4954"/>
                    <a:pt x="191" y="5025"/>
                    <a:pt x="333" y="5049"/>
                  </a:cubicBezTo>
                  <a:lnTo>
                    <a:pt x="8549" y="5049"/>
                  </a:lnTo>
                  <a:cubicBezTo>
                    <a:pt x="8621" y="5049"/>
                    <a:pt x="8692" y="5001"/>
                    <a:pt x="8740" y="4954"/>
                  </a:cubicBezTo>
                  <a:cubicBezTo>
                    <a:pt x="8835" y="4906"/>
                    <a:pt x="10621" y="3358"/>
                    <a:pt x="10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41"/>
            <p:cNvSpPr/>
            <p:nvPr/>
          </p:nvSpPr>
          <p:spPr>
            <a:xfrm>
              <a:off x="3417950" y="2380850"/>
              <a:ext cx="221500" cy="47100"/>
            </a:xfrm>
            <a:custGeom>
              <a:avLst/>
              <a:gdLst/>
              <a:ahLst/>
              <a:cxnLst/>
              <a:rect l="l" t="t" r="r" b="b"/>
              <a:pathLst>
                <a:path w="8860" h="1884" extrusionOk="0">
                  <a:moveTo>
                    <a:pt x="2197" y="0"/>
                  </a:moveTo>
                  <a:cubicBezTo>
                    <a:pt x="2025" y="0"/>
                    <a:pt x="1882" y="136"/>
                    <a:pt x="1882" y="312"/>
                  </a:cubicBezTo>
                  <a:lnTo>
                    <a:pt x="1882" y="622"/>
                  </a:lnTo>
                  <a:lnTo>
                    <a:pt x="310" y="622"/>
                  </a:lnTo>
                  <a:cubicBezTo>
                    <a:pt x="299" y="620"/>
                    <a:pt x="288" y="620"/>
                    <a:pt x="278" y="620"/>
                  </a:cubicBezTo>
                  <a:cubicBezTo>
                    <a:pt x="125" y="620"/>
                    <a:pt x="0" y="775"/>
                    <a:pt x="0" y="931"/>
                  </a:cubicBezTo>
                  <a:lnTo>
                    <a:pt x="0" y="1884"/>
                  </a:lnTo>
                  <a:lnTo>
                    <a:pt x="8859" y="1884"/>
                  </a:lnTo>
                  <a:lnTo>
                    <a:pt x="8859" y="931"/>
                  </a:lnTo>
                  <a:cubicBezTo>
                    <a:pt x="8835" y="765"/>
                    <a:pt x="8692" y="622"/>
                    <a:pt x="8526" y="622"/>
                  </a:cubicBezTo>
                  <a:lnTo>
                    <a:pt x="6954" y="622"/>
                  </a:lnTo>
                  <a:lnTo>
                    <a:pt x="6954" y="336"/>
                  </a:lnTo>
                  <a:cubicBezTo>
                    <a:pt x="6954" y="169"/>
                    <a:pt x="6835" y="26"/>
                    <a:pt x="6668" y="3"/>
                  </a:cubicBezTo>
                  <a:cubicBezTo>
                    <a:pt x="6654" y="1"/>
                    <a:pt x="6640" y="0"/>
                    <a:pt x="6627" y="0"/>
                  </a:cubicBezTo>
                  <a:cubicBezTo>
                    <a:pt x="6454" y="0"/>
                    <a:pt x="6311" y="136"/>
                    <a:pt x="6311" y="312"/>
                  </a:cubicBezTo>
                  <a:lnTo>
                    <a:pt x="6311" y="622"/>
                  </a:lnTo>
                  <a:lnTo>
                    <a:pt x="4739" y="622"/>
                  </a:lnTo>
                  <a:lnTo>
                    <a:pt x="4739" y="336"/>
                  </a:lnTo>
                  <a:cubicBezTo>
                    <a:pt x="4739" y="169"/>
                    <a:pt x="4620" y="26"/>
                    <a:pt x="4453" y="3"/>
                  </a:cubicBezTo>
                  <a:cubicBezTo>
                    <a:pt x="4440" y="1"/>
                    <a:pt x="4426" y="0"/>
                    <a:pt x="4412" y="0"/>
                  </a:cubicBezTo>
                  <a:cubicBezTo>
                    <a:pt x="4239" y="0"/>
                    <a:pt x="4096" y="136"/>
                    <a:pt x="4096" y="312"/>
                  </a:cubicBezTo>
                  <a:lnTo>
                    <a:pt x="4096" y="622"/>
                  </a:lnTo>
                  <a:lnTo>
                    <a:pt x="2525" y="622"/>
                  </a:lnTo>
                  <a:lnTo>
                    <a:pt x="2525" y="336"/>
                  </a:lnTo>
                  <a:cubicBezTo>
                    <a:pt x="2525" y="145"/>
                    <a:pt x="2405" y="26"/>
                    <a:pt x="2239" y="3"/>
                  </a:cubicBezTo>
                  <a:cubicBezTo>
                    <a:pt x="2225" y="1"/>
                    <a:pt x="2211"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41"/>
            <p:cNvSpPr/>
            <p:nvPr/>
          </p:nvSpPr>
          <p:spPr>
            <a:xfrm>
              <a:off x="3418525" y="2520800"/>
              <a:ext cx="220925" cy="95900"/>
            </a:xfrm>
            <a:custGeom>
              <a:avLst/>
              <a:gdLst/>
              <a:ahLst/>
              <a:cxnLst/>
              <a:rect l="l" t="t" r="r" b="b"/>
              <a:pathLst>
                <a:path w="8837" h="3836" extrusionOk="0">
                  <a:moveTo>
                    <a:pt x="8836" y="1"/>
                  </a:moveTo>
                  <a:cubicBezTo>
                    <a:pt x="8479" y="882"/>
                    <a:pt x="7931" y="1692"/>
                    <a:pt x="7241" y="2359"/>
                  </a:cubicBezTo>
                  <a:cubicBezTo>
                    <a:pt x="7050" y="2501"/>
                    <a:pt x="6860" y="2573"/>
                    <a:pt x="6645" y="2573"/>
                  </a:cubicBezTo>
                  <a:lnTo>
                    <a:pt x="1" y="2573"/>
                  </a:lnTo>
                  <a:lnTo>
                    <a:pt x="1" y="3526"/>
                  </a:lnTo>
                  <a:cubicBezTo>
                    <a:pt x="1" y="3692"/>
                    <a:pt x="144" y="3835"/>
                    <a:pt x="311" y="3835"/>
                  </a:cubicBezTo>
                  <a:lnTo>
                    <a:pt x="8503" y="3835"/>
                  </a:lnTo>
                  <a:cubicBezTo>
                    <a:pt x="8693" y="3835"/>
                    <a:pt x="8836" y="3692"/>
                    <a:pt x="8836" y="3526"/>
                  </a:cubicBezTo>
                  <a:lnTo>
                    <a:pt x="883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141"/>
          <p:cNvGrpSpPr/>
          <p:nvPr/>
        </p:nvGrpSpPr>
        <p:grpSpPr>
          <a:xfrm>
            <a:off x="4779171" y="1803030"/>
            <a:ext cx="348008" cy="286379"/>
            <a:chOff x="3950800" y="2388650"/>
            <a:chExt cx="267925" cy="219700"/>
          </a:xfrm>
        </p:grpSpPr>
        <p:sp>
          <p:nvSpPr>
            <p:cNvPr id="12583" name="Google Shape;12583;p141"/>
            <p:cNvSpPr/>
            <p:nvPr/>
          </p:nvSpPr>
          <p:spPr>
            <a:xfrm>
              <a:off x="4138925" y="2482700"/>
              <a:ext cx="79800" cy="63150"/>
            </a:xfrm>
            <a:custGeom>
              <a:avLst/>
              <a:gdLst/>
              <a:ahLst/>
              <a:cxnLst/>
              <a:rect l="l" t="t" r="r" b="b"/>
              <a:pathLst>
                <a:path w="3192" h="2526" extrusionOk="0">
                  <a:moveTo>
                    <a:pt x="1" y="1"/>
                  </a:moveTo>
                  <a:cubicBezTo>
                    <a:pt x="215" y="382"/>
                    <a:pt x="358" y="834"/>
                    <a:pt x="358" y="1263"/>
                  </a:cubicBezTo>
                  <a:cubicBezTo>
                    <a:pt x="358" y="1715"/>
                    <a:pt x="239" y="2144"/>
                    <a:pt x="1" y="2525"/>
                  </a:cubicBezTo>
                  <a:lnTo>
                    <a:pt x="3192" y="2525"/>
                  </a:lnTo>
                  <a:lnTo>
                    <a:pt x="31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141"/>
            <p:cNvSpPr/>
            <p:nvPr/>
          </p:nvSpPr>
          <p:spPr>
            <a:xfrm>
              <a:off x="4037725" y="2467050"/>
              <a:ext cx="110150" cy="94275"/>
            </a:xfrm>
            <a:custGeom>
              <a:avLst/>
              <a:gdLst/>
              <a:ahLst/>
              <a:cxnLst/>
              <a:rect l="l" t="t" r="r" b="b"/>
              <a:pathLst>
                <a:path w="4406" h="3771" extrusionOk="0">
                  <a:moveTo>
                    <a:pt x="1881" y="627"/>
                  </a:moveTo>
                  <a:cubicBezTo>
                    <a:pt x="3001" y="627"/>
                    <a:pt x="3572" y="1984"/>
                    <a:pt x="2786" y="2794"/>
                  </a:cubicBezTo>
                  <a:cubicBezTo>
                    <a:pt x="2527" y="3045"/>
                    <a:pt x="2212" y="3158"/>
                    <a:pt x="1903" y="3158"/>
                  </a:cubicBezTo>
                  <a:cubicBezTo>
                    <a:pt x="1247" y="3158"/>
                    <a:pt x="619" y="2650"/>
                    <a:pt x="619" y="1889"/>
                  </a:cubicBezTo>
                  <a:cubicBezTo>
                    <a:pt x="619" y="1198"/>
                    <a:pt x="1191" y="627"/>
                    <a:pt x="1881" y="627"/>
                  </a:cubicBezTo>
                  <a:close/>
                  <a:moveTo>
                    <a:pt x="1901" y="1"/>
                  </a:moveTo>
                  <a:cubicBezTo>
                    <a:pt x="930" y="1"/>
                    <a:pt x="0" y="759"/>
                    <a:pt x="0" y="1889"/>
                  </a:cubicBezTo>
                  <a:cubicBezTo>
                    <a:pt x="0" y="2937"/>
                    <a:pt x="834" y="3770"/>
                    <a:pt x="1881" y="3770"/>
                  </a:cubicBezTo>
                  <a:cubicBezTo>
                    <a:pt x="3572" y="3770"/>
                    <a:pt x="4406" y="1746"/>
                    <a:pt x="3215" y="555"/>
                  </a:cubicBezTo>
                  <a:cubicBezTo>
                    <a:pt x="2832" y="172"/>
                    <a:pt x="2362" y="1"/>
                    <a:pt x="1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41"/>
            <p:cNvSpPr/>
            <p:nvPr/>
          </p:nvSpPr>
          <p:spPr>
            <a:xfrm>
              <a:off x="4069275" y="2498775"/>
              <a:ext cx="31575" cy="31000"/>
            </a:xfrm>
            <a:custGeom>
              <a:avLst/>
              <a:gdLst/>
              <a:ahLst/>
              <a:cxnLst/>
              <a:rect l="l" t="t" r="r" b="b"/>
              <a:pathLst>
                <a:path w="1263" h="1240" extrusionOk="0">
                  <a:moveTo>
                    <a:pt x="619" y="1"/>
                  </a:moveTo>
                  <a:cubicBezTo>
                    <a:pt x="286" y="1"/>
                    <a:pt x="0" y="287"/>
                    <a:pt x="0" y="620"/>
                  </a:cubicBezTo>
                  <a:cubicBezTo>
                    <a:pt x="0" y="977"/>
                    <a:pt x="286" y="1239"/>
                    <a:pt x="619" y="1239"/>
                  </a:cubicBezTo>
                  <a:cubicBezTo>
                    <a:pt x="977" y="1239"/>
                    <a:pt x="1262" y="977"/>
                    <a:pt x="1262" y="620"/>
                  </a:cubicBezTo>
                  <a:cubicBezTo>
                    <a:pt x="1262" y="287"/>
                    <a:pt x="977"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41"/>
            <p:cNvSpPr/>
            <p:nvPr/>
          </p:nvSpPr>
          <p:spPr>
            <a:xfrm>
              <a:off x="3950800" y="2482700"/>
              <a:ext cx="79800" cy="63150"/>
            </a:xfrm>
            <a:custGeom>
              <a:avLst/>
              <a:gdLst/>
              <a:ahLst/>
              <a:cxnLst/>
              <a:rect l="l" t="t" r="r" b="b"/>
              <a:pathLst>
                <a:path w="3192" h="2526" extrusionOk="0">
                  <a:moveTo>
                    <a:pt x="0" y="1"/>
                  </a:moveTo>
                  <a:lnTo>
                    <a:pt x="0" y="2525"/>
                  </a:lnTo>
                  <a:lnTo>
                    <a:pt x="3191" y="2525"/>
                  </a:lnTo>
                  <a:cubicBezTo>
                    <a:pt x="2977" y="2144"/>
                    <a:pt x="2858" y="1715"/>
                    <a:pt x="2858" y="1263"/>
                  </a:cubicBezTo>
                  <a:cubicBezTo>
                    <a:pt x="2858" y="834"/>
                    <a:pt x="2977" y="382"/>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41"/>
            <p:cNvSpPr/>
            <p:nvPr/>
          </p:nvSpPr>
          <p:spPr>
            <a:xfrm>
              <a:off x="3950800" y="2388650"/>
              <a:ext cx="267925" cy="78600"/>
            </a:xfrm>
            <a:custGeom>
              <a:avLst/>
              <a:gdLst/>
              <a:ahLst/>
              <a:cxnLst/>
              <a:rect l="l" t="t" r="r" b="b"/>
              <a:pathLst>
                <a:path w="10717" h="3144" extrusionOk="0">
                  <a:moveTo>
                    <a:pt x="6001" y="1262"/>
                  </a:moveTo>
                  <a:cubicBezTo>
                    <a:pt x="6406" y="1262"/>
                    <a:pt x="6406" y="1882"/>
                    <a:pt x="6001" y="1882"/>
                  </a:cubicBezTo>
                  <a:lnTo>
                    <a:pt x="4739" y="1882"/>
                  </a:lnTo>
                  <a:cubicBezTo>
                    <a:pt x="4311" y="1882"/>
                    <a:pt x="4311" y="1262"/>
                    <a:pt x="4739" y="1262"/>
                  </a:cubicBezTo>
                  <a:close/>
                  <a:moveTo>
                    <a:pt x="3477" y="0"/>
                  </a:moveTo>
                  <a:cubicBezTo>
                    <a:pt x="3358" y="0"/>
                    <a:pt x="3239" y="72"/>
                    <a:pt x="3191" y="167"/>
                  </a:cubicBezTo>
                  <a:lnTo>
                    <a:pt x="2644" y="1262"/>
                  </a:lnTo>
                  <a:lnTo>
                    <a:pt x="1905" y="1262"/>
                  </a:lnTo>
                  <a:lnTo>
                    <a:pt x="1905" y="953"/>
                  </a:lnTo>
                  <a:cubicBezTo>
                    <a:pt x="1905" y="750"/>
                    <a:pt x="1750" y="649"/>
                    <a:pt x="1596" y="649"/>
                  </a:cubicBezTo>
                  <a:cubicBezTo>
                    <a:pt x="1441" y="649"/>
                    <a:pt x="1286" y="750"/>
                    <a:pt x="1286" y="953"/>
                  </a:cubicBezTo>
                  <a:lnTo>
                    <a:pt x="1286" y="1262"/>
                  </a:lnTo>
                  <a:lnTo>
                    <a:pt x="310" y="1262"/>
                  </a:lnTo>
                  <a:cubicBezTo>
                    <a:pt x="143" y="1262"/>
                    <a:pt x="0" y="1405"/>
                    <a:pt x="0" y="1572"/>
                  </a:cubicBezTo>
                  <a:lnTo>
                    <a:pt x="0" y="3144"/>
                  </a:lnTo>
                  <a:lnTo>
                    <a:pt x="3715" y="3144"/>
                  </a:lnTo>
                  <a:cubicBezTo>
                    <a:pt x="4180" y="2727"/>
                    <a:pt x="4769" y="2519"/>
                    <a:pt x="5358" y="2519"/>
                  </a:cubicBezTo>
                  <a:cubicBezTo>
                    <a:pt x="5948" y="2519"/>
                    <a:pt x="6537" y="2727"/>
                    <a:pt x="7002" y="3144"/>
                  </a:cubicBezTo>
                  <a:lnTo>
                    <a:pt x="10717" y="3144"/>
                  </a:lnTo>
                  <a:lnTo>
                    <a:pt x="10717" y="1572"/>
                  </a:lnTo>
                  <a:cubicBezTo>
                    <a:pt x="10717" y="1405"/>
                    <a:pt x="10574" y="1262"/>
                    <a:pt x="10407" y="1262"/>
                  </a:cubicBezTo>
                  <a:lnTo>
                    <a:pt x="8073" y="1262"/>
                  </a:lnTo>
                  <a:lnTo>
                    <a:pt x="7526" y="167"/>
                  </a:lnTo>
                  <a:cubicBezTo>
                    <a:pt x="7478" y="72"/>
                    <a:pt x="7359" y="0"/>
                    <a:pt x="7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141"/>
            <p:cNvSpPr/>
            <p:nvPr/>
          </p:nvSpPr>
          <p:spPr>
            <a:xfrm>
              <a:off x="3950800" y="2561300"/>
              <a:ext cx="267925" cy="47050"/>
            </a:xfrm>
            <a:custGeom>
              <a:avLst/>
              <a:gdLst/>
              <a:ahLst/>
              <a:cxnLst/>
              <a:rect l="l" t="t" r="r" b="b"/>
              <a:pathLst>
                <a:path w="10717" h="1882" extrusionOk="0">
                  <a:moveTo>
                    <a:pt x="0" y="0"/>
                  </a:moveTo>
                  <a:lnTo>
                    <a:pt x="0" y="1572"/>
                  </a:lnTo>
                  <a:cubicBezTo>
                    <a:pt x="0" y="1739"/>
                    <a:pt x="143" y="1882"/>
                    <a:pt x="310" y="1882"/>
                  </a:cubicBezTo>
                  <a:lnTo>
                    <a:pt x="10407" y="1882"/>
                  </a:lnTo>
                  <a:cubicBezTo>
                    <a:pt x="10574" y="1882"/>
                    <a:pt x="10717" y="1739"/>
                    <a:pt x="10717" y="1572"/>
                  </a:cubicBezTo>
                  <a:lnTo>
                    <a:pt x="10717" y="0"/>
                  </a:lnTo>
                  <a:lnTo>
                    <a:pt x="7002" y="0"/>
                  </a:lnTo>
                  <a:cubicBezTo>
                    <a:pt x="6549" y="405"/>
                    <a:pt x="5978" y="643"/>
                    <a:pt x="5358" y="643"/>
                  </a:cubicBezTo>
                  <a:cubicBezTo>
                    <a:pt x="4763" y="643"/>
                    <a:pt x="4168" y="405"/>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141"/>
          <p:cNvGrpSpPr/>
          <p:nvPr/>
        </p:nvGrpSpPr>
        <p:grpSpPr>
          <a:xfrm>
            <a:off x="5530812" y="1792928"/>
            <a:ext cx="348820" cy="307365"/>
            <a:chOff x="4529475" y="2380900"/>
            <a:chExt cx="268550" cy="235800"/>
          </a:xfrm>
        </p:grpSpPr>
        <p:sp>
          <p:nvSpPr>
            <p:cNvPr id="12590" name="Google Shape;12590;p141"/>
            <p:cNvSpPr/>
            <p:nvPr/>
          </p:nvSpPr>
          <p:spPr>
            <a:xfrm>
              <a:off x="4529475" y="2380900"/>
              <a:ext cx="268550" cy="62550"/>
            </a:xfrm>
            <a:custGeom>
              <a:avLst/>
              <a:gdLst/>
              <a:ahLst/>
              <a:cxnLst/>
              <a:rect l="l" t="t" r="r" b="b"/>
              <a:pathLst>
                <a:path w="10742" h="2502" extrusionOk="0">
                  <a:moveTo>
                    <a:pt x="1594" y="938"/>
                  </a:moveTo>
                  <a:cubicBezTo>
                    <a:pt x="1759" y="938"/>
                    <a:pt x="1922" y="1067"/>
                    <a:pt x="1906" y="1263"/>
                  </a:cubicBezTo>
                  <a:cubicBezTo>
                    <a:pt x="1906" y="1429"/>
                    <a:pt x="1763" y="1572"/>
                    <a:pt x="1596" y="1572"/>
                  </a:cubicBezTo>
                  <a:cubicBezTo>
                    <a:pt x="1311" y="1572"/>
                    <a:pt x="1168" y="1215"/>
                    <a:pt x="1382" y="1025"/>
                  </a:cubicBezTo>
                  <a:cubicBezTo>
                    <a:pt x="1442" y="965"/>
                    <a:pt x="1518" y="938"/>
                    <a:pt x="1594" y="938"/>
                  </a:cubicBezTo>
                  <a:close/>
                  <a:moveTo>
                    <a:pt x="2832" y="938"/>
                  </a:moveTo>
                  <a:cubicBezTo>
                    <a:pt x="2998" y="938"/>
                    <a:pt x="3161" y="1067"/>
                    <a:pt x="3144" y="1263"/>
                  </a:cubicBezTo>
                  <a:cubicBezTo>
                    <a:pt x="3144" y="1429"/>
                    <a:pt x="3025" y="1549"/>
                    <a:pt x="2859" y="1572"/>
                  </a:cubicBezTo>
                  <a:cubicBezTo>
                    <a:pt x="2573" y="1572"/>
                    <a:pt x="2406" y="1239"/>
                    <a:pt x="2620" y="1025"/>
                  </a:cubicBezTo>
                  <a:cubicBezTo>
                    <a:pt x="2680" y="965"/>
                    <a:pt x="2756" y="938"/>
                    <a:pt x="2832" y="938"/>
                  </a:cubicBezTo>
                  <a:close/>
                  <a:moveTo>
                    <a:pt x="4162" y="927"/>
                  </a:moveTo>
                  <a:cubicBezTo>
                    <a:pt x="4559" y="927"/>
                    <a:pt x="4559" y="1575"/>
                    <a:pt x="4162" y="1575"/>
                  </a:cubicBezTo>
                  <a:cubicBezTo>
                    <a:pt x="4149" y="1575"/>
                    <a:pt x="4135" y="1574"/>
                    <a:pt x="4121" y="1572"/>
                  </a:cubicBezTo>
                  <a:cubicBezTo>
                    <a:pt x="3740" y="1525"/>
                    <a:pt x="3740" y="977"/>
                    <a:pt x="4121" y="929"/>
                  </a:cubicBezTo>
                  <a:cubicBezTo>
                    <a:pt x="4135" y="928"/>
                    <a:pt x="4149" y="927"/>
                    <a:pt x="4162" y="927"/>
                  </a:cubicBezTo>
                  <a:close/>
                  <a:moveTo>
                    <a:pt x="9187" y="927"/>
                  </a:moveTo>
                  <a:cubicBezTo>
                    <a:pt x="9584" y="927"/>
                    <a:pt x="9584" y="1575"/>
                    <a:pt x="9187" y="1575"/>
                  </a:cubicBezTo>
                  <a:cubicBezTo>
                    <a:pt x="9173" y="1575"/>
                    <a:pt x="9160" y="1574"/>
                    <a:pt x="9146" y="1572"/>
                  </a:cubicBezTo>
                  <a:lnTo>
                    <a:pt x="5359" y="1572"/>
                  </a:lnTo>
                  <a:cubicBezTo>
                    <a:pt x="5002" y="1525"/>
                    <a:pt x="5002" y="977"/>
                    <a:pt x="5359" y="929"/>
                  </a:cubicBezTo>
                  <a:lnTo>
                    <a:pt x="9146" y="929"/>
                  </a:lnTo>
                  <a:cubicBezTo>
                    <a:pt x="9160" y="928"/>
                    <a:pt x="9173" y="927"/>
                    <a:pt x="9187" y="927"/>
                  </a:cubicBezTo>
                  <a:close/>
                  <a:moveTo>
                    <a:pt x="334" y="1"/>
                  </a:moveTo>
                  <a:cubicBezTo>
                    <a:pt x="144" y="1"/>
                    <a:pt x="1" y="120"/>
                    <a:pt x="1" y="286"/>
                  </a:cubicBezTo>
                  <a:lnTo>
                    <a:pt x="1" y="2501"/>
                  </a:lnTo>
                  <a:lnTo>
                    <a:pt x="10717" y="2501"/>
                  </a:lnTo>
                  <a:lnTo>
                    <a:pt x="10717" y="310"/>
                  </a:lnTo>
                  <a:cubicBezTo>
                    <a:pt x="10741" y="143"/>
                    <a:pt x="10598" y="1"/>
                    <a:pt x="10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41"/>
            <p:cNvSpPr/>
            <p:nvPr/>
          </p:nvSpPr>
          <p:spPr>
            <a:xfrm>
              <a:off x="4598550" y="2511875"/>
              <a:ext cx="130400" cy="104825"/>
            </a:xfrm>
            <a:custGeom>
              <a:avLst/>
              <a:gdLst/>
              <a:ahLst/>
              <a:cxnLst/>
              <a:rect l="l" t="t" r="r" b="b"/>
              <a:pathLst>
                <a:path w="5216" h="4193" extrusionOk="0">
                  <a:moveTo>
                    <a:pt x="2620" y="1"/>
                  </a:moveTo>
                  <a:cubicBezTo>
                    <a:pt x="1191" y="1"/>
                    <a:pt x="48" y="1191"/>
                    <a:pt x="96" y="2620"/>
                  </a:cubicBezTo>
                  <a:cubicBezTo>
                    <a:pt x="96" y="3192"/>
                    <a:pt x="310" y="3740"/>
                    <a:pt x="667" y="4192"/>
                  </a:cubicBezTo>
                  <a:lnTo>
                    <a:pt x="1572" y="4192"/>
                  </a:lnTo>
                  <a:cubicBezTo>
                    <a:pt x="0" y="3144"/>
                    <a:pt x="739" y="715"/>
                    <a:pt x="2620" y="715"/>
                  </a:cubicBezTo>
                  <a:cubicBezTo>
                    <a:pt x="4477" y="715"/>
                    <a:pt x="5216" y="3144"/>
                    <a:pt x="3644" y="4192"/>
                  </a:cubicBezTo>
                  <a:lnTo>
                    <a:pt x="4573" y="4192"/>
                  </a:lnTo>
                  <a:cubicBezTo>
                    <a:pt x="4930" y="3740"/>
                    <a:pt x="5120" y="3192"/>
                    <a:pt x="5120" y="2620"/>
                  </a:cubicBezTo>
                  <a:cubicBezTo>
                    <a:pt x="5168" y="1191"/>
                    <a:pt x="4025"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41"/>
            <p:cNvSpPr/>
            <p:nvPr/>
          </p:nvSpPr>
          <p:spPr>
            <a:xfrm>
              <a:off x="4529475" y="2459500"/>
              <a:ext cx="267950" cy="157200"/>
            </a:xfrm>
            <a:custGeom>
              <a:avLst/>
              <a:gdLst/>
              <a:ahLst/>
              <a:cxnLst/>
              <a:rect l="l" t="t" r="r" b="b"/>
              <a:pathLst>
                <a:path w="10718" h="6288" extrusionOk="0">
                  <a:moveTo>
                    <a:pt x="1" y="0"/>
                  </a:moveTo>
                  <a:lnTo>
                    <a:pt x="1" y="5978"/>
                  </a:lnTo>
                  <a:cubicBezTo>
                    <a:pt x="1" y="6144"/>
                    <a:pt x="144" y="6287"/>
                    <a:pt x="310" y="6287"/>
                  </a:cubicBezTo>
                  <a:lnTo>
                    <a:pt x="2668" y="6287"/>
                  </a:lnTo>
                  <a:cubicBezTo>
                    <a:pt x="2454" y="5906"/>
                    <a:pt x="2311" y="5477"/>
                    <a:pt x="2263" y="5025"/>
                  </a:cubicBezTo>
                  <a:lnTo>
                    <a:pt x="1596" y="5025"/>
                  </a:lnTo>
                  <a:cubicBezTo>
                    <a:pt x="1582" y="5026"/>
                    <a:pt x="1568" y="5027"/>
                    <a:pt x="1554" y="5027"/>
                  </a:cubicBezTo>
                  <a:cubicBezTo>
                    <a:pt x="1158" y="5027"/>
                    <a:pt x="1158" y="4403"/>
                    <a:pt x="1554" y="4403"/>
                  </a:cubicBezTo>
                  <a:cubicBezTo>
                    <a:pt x="1568" y="4403"/>
                    <a:pt x="1582" y="4404"/>
                    <a:pt x="1596" y="4406"/>
                  </a:cubicBezTo>
                  <a:lnTo>
                    <a:pt x="2263" y="4406"/>
                  </a:lnTo>
                  <a:cubicBezTo>
                    <a:pt x="2311" y="3787"/>
                    <a:pt x="2549" y="3215"/>
                    <a:pt x="2954" y="2739"/>
                  </a:cubicBezTo>
                  <a:lnTo>
                    <a:pt x="2501" y="2262"/>
                  </a:lnTo>
                  <a:cubicBezTo>
                    <a:pt x="2358" y="2143"/>
                    <a:pt x="2358" y="1953"/>
                    <a:pt x="2501" y="1810"/>
                  </a:cubicBezTo>
                  <a:cubicBezTo>
                    <a:pt x="2561" y="1750"/>
                    <a:pt x="2638" y="1721"/>
                    <a:pt x="2716" y="1721"/>
                  </a:cubicBezTo>
                  <a:cubicBezTo>
                    <a:pt x="2793" y="1721"/>
                    <a:pt x="2870" y="1750"/>
                    <a:pt x="2930" y="1810"/>
                  </a:cubicBezTo>
                  <a:lnTo>
                    <a:pt x="3382" y="2286"/>
                  </a:lnTo>
                  <a:cubicBezTo>
                    <a:pt x="3859" y="1905"/>
                    <a:pt x="4430" y="1667"/>
                    <a:pt x="5049" y="1596"/>
                  </a:cubicBezTo>
                  <a:lnTo>
                    <a:pt x="5049" y="929"/>
                  </a:lnTo>
                  <a:cubicBezTo>
                    <a:pt x="5026" y="703"/>
                    <a:pt x="5192" y="590"/>
                    <a:pt x="5359" y="590"/>
                  </a:cubicBezTo>
                  <a:cubicBezTo>
                    <a:pt x="5526" y="590"/>
                    <a:pt x="5692" y="703"/>
                    <a:pt x="5669" y="929"/>
                  </a:cubicBezTo>
                  <a:lnTo>
                    <a:pt x="5669" y="1596"/>
                  </a:lnTo>
                  <a:cubicBezTo>
                    <a:pt x="6288" y="1667"/>
                    <a:pt x="6859" y="1905"/>
                    <a:pt x="7336" y="2286"/>
                  </a:cubicBezTo>
                  <a:lnTo>
                    <a:pt x="7812" y="1810"/>
                  </a:lnTo>
                  <a:cubicBezTo>
                    <a:pt x="7871" y="1750"/>
                    <a:pt x="7949" y="1721"/>
                    <a:pt x="8026" y="1721"/>
                  </a:cubicBezTo>
                  <a:cubicBezTo>
                    <a:pt x="8104" y="1721"/>
                    <a:pt x="8181" y="1750"/>
                    <a:pt x="8241" y="1810"/>
                  </a:cubicBezTo>
                  <a:cubicBezTo>
                    <a:pt x="8360" y="1953"/>
                    <a:pt x="8360" y="2143"/>
                    <a:pt x="8241" y="2262"/>
                  </a:cubicBezTo>
                  <a:lnTo>
                    <a:pt x="7788" y="2739"/>
                  </a:lnTo>
                  <a:cubicBezTo>
                    <a:pt x="8169" y="3215"/>
                    <a:pt x="8407" y="3787"/>
                    <a:pt x="8479" y="4406"/>
                  </a:cubicBezTo>
                  <a:lnTo>
                    <a:pt x="9122" y="4406"/>
                  </a:lnTo>
                  <a:cubicBezTo>
                    <a:pt x="9137" y="4404"/>
                    <a:pt x="9152" y="4403"/>
                    <a:pt x="9166" y="4403"/>
                  </a:cubicBezTo>
                  <a:cubicBezTo>
                    <a:pt x="9583" y="4403"/>
                    <a:pt x="9583" y="5027"/>
                    <a:pt x="9166" y="5027"/>
                  </a:cubicBezTo>
                  <a:cubicBezTo>
                    <a:pt x="9152" y="5027"/>
                    <a:pt x="9137" y="5026"/>
                    <a:pt x="9122" y="5025"/>
                  </a:cubicBezTo>
                  <a:lnTo>
                    <a:pt x="8479" y="5025"/>
                  </a:lnTo>
                  <a:cubicBezTo>
                    <a:pt x="8431" y="5477"/>
                    <a:pt x="8288" y="5906"/>
                    <a:pt x="8074" y="6287"/>
                  </a:cubicBezTo>
                  <a:lnTo>
                    <a:pt x="10408" y="6287"/>
                  </a:lnTo>
                  <a:cubicBezTo>
                    <a:pt x="10574" y="6287"/>
                    <a:pt x="10717" y="6144"/>
                    <a:pt x="10717" y="5978"/>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41"/>
            <p:cNvSpPr/>
            <p:nvPr/>
          </p:nvSpPr>
          <p:spPr>
            <a:xfrm>
              <a:off x="4632475" y="2545825"/>
              <a:ext cx="62550" cy="62525"/>
            </a:xfrm>
            <a:custGeom>
              <a:avLst/>
              <a:gdLst/>
              <a:ahLst/>
              <a:cxnLst/>
              <a:rect l="l" t="t" r="r" b="b"/>
              <a:pathLst>
                <a:path w="2502" h="2501" extrusionOk="0">
                  <a:moveTo>
                    <a:pt x="1239" y="0"/>
                  </a:moveTo>
                  <a:cubicBezTo>
                    <a:pt x="548" y="0"/>
                    <a:pt x="1" y="572"/>
                    <a:pt x="1" y="1262"/>
                  </a:cubicBezTo>
                  <a:cubicBezTo>
                    <a:pt x="1" y="1953"/>
                    <a:pt x="548" y="2501"/>
                    <a:pt x="1239" y="2501"/>
                  </a:cubicBezTo>
                  <a:cubicBezTo>
                    <a:pt x="1954" y="2501"/>
                    <a:pt x="2501" y="1953"/>
                    <a:pt x="2501" y="1262"/>
                  </a:cubicBezTo>
                  <a:cubicBezTo>
                    <a:pt x="2501" y="572"/>
                    <a:pt x="195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141"/>
          <p:cNvGrpSpPr/>
          <p:nvPr/>
        </p:nvGrpSpPr>
        <p:grpSpPr>
          <a:xfrm>
            <a:off x="6284044" y="1792928"/>
            <a:ext cx="348008" cy="307365"/>
            <a:chOff x="5109375" y="2380900"/>
            <a:chExt cx="267925" cy="235800"/>
          </a:xfrm>
        </p:grpSpPr>
        <p:sp>
          <p:nvSpPr>
            <p:cNvPr id="12595" name="Google Shape;12595;p141"/>
            <p:cNvSpPr/>
            <p:nvPr/>
          </p:nvSpPr>
          <p:spPr>
            <a:xfrm>
              <a:off x="5109375" y="2380900"/>
              <a:ext cx="267925" cy="62550"/>
            </a:xfrm>
            <a:custGeom>
              <a:avLst/>
              <a:gdLst/>
              <a:ahLst/>
              <a:cxnLst/>
              <a:rect l="l" t="t" r="r" b="b"/>
              <a:pathLst>
                <a:path w="10717" h="2502" extrusionOk="0">
                  <a:moveTo>
                    <a:pt x="2831" y="938"/>
                  </a:moveTo>
                  <a:cubicBezTo>
                    <a:pt x="2997" y="938"/>
                    <a:pt x="3160" y="1067"/>
                    <a:pt x="3144" y="1263"/>
                  </a:cubicBezTo>
                  <a:cubicBezTo>
                    <a:pt x="3144" y="1429"/>
                    <a:pt x="3001" y="1549"/>
                    <a:pt x="2858" y="1572"/>
                  </a:cubicBezTo>
                  <a:cubicBezTo>
                    <a:pt x="2548" y="1572"/>
                    <a:pt x="2405" y="1239"/>
                    <a:pt x="2620" y="1025"/>
                  </a:cubicBezTo>
                  <a:cubicBezTo>
                    <a:pt x="2680" y="965"/>
                    <a:pt x="2756" y="938"/>
                    <a:pt x="2831" y="938"/>
                  </a:cubicBezTo>
                  <a:close/>
                  <a:moveTo>
                    <a:pt x="1637" y="927"/>
                  </a:moveTo>
                  <a:cubicBezTo>
                    <a:pt x="2034" y="927"/>
                    <a:pt x="2034" y="1575"/>
                    <a:pt x="1637" y="1575"/>
                  </a:cubicBezTo>
                  <a:cubicBezTo>
                    <a:pt x="1624" y="1575"/>
                    <a:pt x="1610" y="1574"/>
                    <a:pt x="1596" y="1572"/>
                  </a:cubicBezTo>
                  <a:cubicBezTo>
                    <a:pt x="1215" y="1525"/>
                    <a:pt x="1215" y="977"/>
                    <a:pt x="1596" y="929"/>
                  </a:cubicBezTo>
                  <a:cubicBezTo>
                    <a:pt x="1610" y="928"/>
                    <a:pt x="1624" y="927"/>
                    <a:pt x="1637" y="927"/>
                  </a:cubicBezTo>
                  <a:close/>
                  <a:moveTo>
                    <a:pt x="4140" y="927"/>
                  </a:moveTo>
                  <a:cubicBezTo>
                    <a:pt x="4558" y="927"/>
                    <a:pt x="4558" y="1575"/>
                    <a:pt x="4140" y="1575"/>
                  </a:cubicBezTo>
                  <a:cubicBezTo>
                    <a:pt x="4126" y="1575"/>
                    <a:pt x="4111" y="1574"/>
                    <a:pt x="4096" y="1572"/>
                  </a:cubicBezTo>
                  <a:cubicBezTo>
                    <a:pt x="3715" y="1525"/>
                    <a:pt x="3715" y="977"/>
                    <a:pt x="4096" y="929"/>
                  </a:cubicBezTo>
                  <a:cubicBezTo>
                    <a:pt x="4111" y="928"/>
                    <a:pt x="4126" y="927"/>
                    <a:pt x="4140" y="927"/>
                  </a:cubicBezTo>
                  <a:close/>
                  <a:moveTo>
                    <a:pt x="9186" y="927"/>
                  </a:moveTo>
                  <a:cubicBezTo>
                    <a:pt x="9584" y="927"/>
                    <a:pt x="9584" y="1575"/>
                    <a:pt x="9186" y="1575"/>
                  </a:cubicBezTo>
                  <a:cubicBezTo>
                    <a:pt x="9173" y="1575"/>
                    <a:pt x="9159" y="1574"/>
                    <a:pt x="9145" y="1572"/>
                  </a:cubicBezTo>
                  <a:lnTo>
                    <a:pt x="5358" y="1572"/>
                  </a:lnTo>
                  <a:cubicBezTo>
                    <a:pt x="4977" y="1525"/>
                    <a:pt x="4977" y="977"/>
                    <a:pt x="5358" y="929"/>
                  </a:cubicBezTo>
                  <a:lnTo>
                    <a:pt x="9145" y="929"/>
                  </a:lnTo>
                  <a:cubicBezTo>
                    <a:pt x="9159" y="928"/>
                    <a:pt x="9173" y="927"/>
                    <a:pt x="9186" y="927"/>
                  </a:cubicBezTo>
                  <a:close/>
                  <a:moveTo>
                    <a:pt x="310" y="1"/>
                  </a:moveTo>
                  <a:cubicBezTo>
                    <a:pt x="143" y="1"/>
                    <a:pt x="0" y="120"/>
                    <a:pt x="0" y="286"/>
                  </a:cubicBezTo>
                  <a:lnTo>
                    <a:pt x="0" y="2501"/>
                  </a:lnTo>
                  <a:lnTo>
                    <a:pt x="10717" y="2501"/>
                  </a:lnTo>
                  <a:lnTo>
                    <a:pt x="10717" y="310"/>
                  </a:lnTo>
                  <a:cubicBezTo>
                    <a:pt x="10717" y="143"/>
                    <a:pt x="10598" y="1"/>
                    <a:pt x="10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41"/>
            <p:cNvSpPr/>
            <p:nvPr/>
          </p:nvSpPr>
          <p:spPr>
            <a:xfrm>
              <a:off x="5172475" y="2525575"/>
              <a:ext cx="141725" cy="51825"/>
            </a:xfrm>
            <a:custGeom>
              <a:avLst/>
              <a:gdLst/>
              <a:ahLst/>
              <a:cxnLst/>
              <a:rect l="l" t="t" r="r" b="b"/>
              <a:pathLst>
                <a:path w="5669" h="2073" extrusionOk="0">
                  <a:moveTo>
                    <a:pt x="3787" y="0"/>
                  </a:moveTo>
                  <a:lnTo>
                    <a:pt x="2120" y="1668"/>
                  </a:lnTo>
                  <a:cubicBezTo>
                    <a:pt x="2060" y="1727"/>
                    <a:pt x="1977" y="1757"/>
                    <a:pt x="1894" y="1757"/>
                  </a:cubicBezTo>
                  <a:cubicBezTo>
                    <a:pt x="1810" y="1757"/>
                    <a:pt x="1727" y="1727"/>
                    <a:pt x="1667" y="1668"/>
                  </a:cubicBezTo>
                  <a:lnTo>
                    <a:pt x="953" y="929"/>
                  </a:lnTo>
                  <a:lnTo>
                    <a:pt x="0" y="1882"/>
                  </a:lnTo>
                  <a:lnTo>
                    <a:pt x="0" y="2072"/>
                  </a:lnTo>
                  <a:lnTo>
                    <a:pt x="5668" y="2072"/>
                  </a:lnTo>
                  <a:lnTo>
                    <a:pt x="5668" y="0"/>
                  </a:lnTo>
                  <a:lnTo>
                    <a:pt x="4954" y="715"/>
                  </a:lnTo>
                  <a:cubicBezTo>
                    <a:pt x="4882" y="774"/>
                    <a:pt x="4799" y="804"/>
                    <a:pt x="4719" y="804"/>
                  </a:cubicBezTo>
                  <a:cubicBezTo>
                    <a:pt x="4638" y="804"/>
                    <a:pt x="4561" y="774"/>
                    <a:pt x="4501" y="715"/>
                  </a:cubicBezTo>
                  <a:lnTo>
                    <a:pt x="37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41"/>
            <p:cNvSpPr/>
            <p:nvPr/>
          </p:nvSpPr>
          <p:spPr>
            <a:xfrm>
              <a:off x="5109375" y="2459500"/>
              <a:ext cx="267925" cy="157200"/>
            </a:xfrm>
            <a:custGeom>
              <a:avLst/>
              <a:gdLst/>
              <a:ahLst/>
              <a:cxnLst/>
              <a:rect l="l" t="t" r="r" b="b"/>
              <a:pathLst>
                <a:path w="10717" h="6288" extrusionOk="0">
                  <a:moveTo>
                    <a:pt x="2262" y="929"/>
                  </a:moveTo>
                  <a:cubicBezTo>
                    <a:pt x="2405" y="953"/>
                    <a:pt x="2524" y="1096"/>
                    <a:pt x="2524" y="1262"/>
                  </a:cubicBezTo>
                  <a:lnTo>
                    <a:pt x="2524" y="3644"/>
                  </a:lnTo>
                  <a:lnTo>
                    <a:pt x="3263" y="2929"/>
                  </a:lnTo>
                  <a:cubicBezTo>
                    <a:pt x="3322" y="2870"/>
                    <a:pt x="3400" y="2840"/>
                    <a:pt x="3477" y="2840"/>
                  </a:cubicBezTo>
                  <a:cubicBezTo>
                    <a:pt x="3554" y="2840"/>
                    <a:pt x="3632" y="2870"/>
                    <a:pt x="3691" y="2929"/>
                  </a:cubicBezTo>
                  <a:lnTo>
                    <a:pt x="4430" y="3644"/>
                  </a:lnTo>
                  <a:lnTo>
                    <a:pt x="6073" y="1977"/>
                  </a:lnTo>
                  <a:cubicBezTo>
                    <a:pt x="6144" y="1917"/>
                    <a:pt x="6228" y="1887"/>
                    <a:pt x="6308" y="1887"/>
                  </a:cubicBezTo>
                  <a:cubicBezTo>
                    <a:pt x="6388" y="1887"/>
                    <a:pt x="6466" y="1917"/>
                    <a:pt x="6525" y="1977"/>
                  </a:cubicBezTo>
                  <a:lnTo>
                    <a:pt x="7240" y="2691"/>
                  </a:lnTo>
                  <a:lnTo>
                    <a:pt x="8288" y="1667"/>
                  </a:lnTo>
                  <a:cubicBezTo>
                    <a:pt x="8351" y="1604"/>
                    <a:pt x="8425" y="1572"/>
                    <a:pt x="8503" y="1572"/>
                  </a:cubicBezTo>
                  <a:cubicBezTo>
                    <a:pt x="8542" y="1572"/>
                    <a:pt x="8581" y="1580"/>
                    <a:pt x="8621" y="1596"/>
                  </a:cubicBezTo>
                  <a:cubicBezTo>
                    <a:pt x="8740" y="1643"/>
                    <a:pt x="8811" y="1762"/>
                    <a:pt x="8811" y="1881"/>
                  </a:cubicBezTo>
                  <a:lnTo>
                    <a:pt x="8811" y="5025"/>
                  </a:lnTo>
                  <a:cubicBezTo>
                    <a:pt x="8811" y="5215"/>
                    <a:pt x="8669" y="5358"/>
                    <a:pt x="8502" y="5358"/>
                  </a:cubicBezTo>
                  <a:lnTo>
                    <a:pt x="2215" y="5358"/>
                  </a:lnTo>
                  <a:cubicBezTo>
                    <a:pt x="2048" y="5358"/>
                    <a:pt x="1905" y="5215"/>
                    <a:pt x="1905" y="5025"/>
                  </a:cubicBezTo>
                  <a:lnTo>
                    <a:pt x="1905" y="1262"/>
                  </a:lnTo>
                  <a:cubicBezTo>
                    <a:pt x="1905" y="1072"/>
                    <a:pt x="2072" y="929"/>
                    <a:pt x="2262" y="929"/>
                  </a:cubicBezTo>
                  <a:close/>
                  <a:moveTo>
                    <a:pt x="0" y="0"/>
                  </a:moveTo>
                  <a:lnTo>
                    <a:pt x="0" y="5978"/>
                  </a:lnTo>
                  <a:cubicBezTo>
                    <a:pt x="0" y="6144"/>
                    <a:pt x="143" y="6287"/>
                    <a:pt x="310" y="6287"/>
                  </a:cubicBezTo>
                  <a:lnTo>
                    <a:pt x="10407" y="6287"/>
                  </a:lnTo>
                  <a:cubicBezTo>
                    <a:pt x="10598" y="6287"/>
                    <a:pt x="10717" y="6144"/>
                    <a:pt x="10717" y="5978"/>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141"/>
          <p:cNvGrpSpPr/>
          <p:nvPr/>
        </p:nvGrpSpPr>
        <p:grpSpPr>
          <a:xfrm>
            <a:off x="7034906" y="1813100"/>
            <a:ext cx="348040" cy="266989"/>
            <a:chOff x="5687450" y="2396375"/>
            <a:chExt cx="267950" cy="204825"/>
          </a:xfrm>
        </p:grpSpPr>
        <p:sp>
          <p:nvSpPr>
            <p:cNvPr id="12599" name="Google Shape;12599;p141"/>
            <p:cNvSpPr/>
            <p:nvPr/>
          </p:nvSpPr>
          <p:spPr>
            <a:xfrm>
              <a:off x="5872025" y="2494025"/>
              <a:ext cx="24425" cy="24425"/>
            </a:xfrm>
            <a:custGeom>
              <a:avLst/>
              <a:gdLst/>
              <a:ahLst/>
              <a:cxnLst/>
              <a:rect l="l" t="t" r="r" b="b"/>
              <a:pathLst>
                <a:path w="977" h="977" extrusionOk="0">
                  <a:moveTo>
                    <a:pt x="477" y="0"/>
                  </a:moveTo>
                  <a:lnTo>
                    <a:pt x="0" y="500"/>
                  </a:lnTo>
                  <a:lnTo>
                    <a:pt x="477" y="977"/>
                  </a:lnTo>
                  <a:lnTo>
                    <a:pt x="977" y="500"/>
                  </a:lnTo>
                  <a:lnTo>
                    <a:pt x="4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41"/>
            <p:cNvSpPr/>
            <p:nvPr/>
          </p:nvSpPr>
          <p:spPr>
            <a:xfrm>
              <a:off x="5687450" y="2396375"/>
              <a:ext cx="267950" cy="146500"/>
            </a:xfrm>
            <a:custGeom>
              <a:avLst/>
              <a:gdLst/>
              <a:ahLst/>
              <a:cxnLst/>
              <a:rect l="l" t="t" r="r" b="b"/>
              <a:pathLst>
                <a:path w="10718" h="5860" extrusionOk="0">
                  <a:moveTo>
                    <a:pt x="5968" y="1248"/>
                  </a:moveTo>
                  <a:cubicBezTo>
                    <a:pt x="6458" y="1248"/>
                    <a:pt x="6931" y="1633"/>
                    <a:pt x="6931" y="2216"/>
                  </a:cubicBezTo>
                  <a:cubicBezTo>
                    <a:pt x="6931" y="2716"/>
                    <a:pt x="6502" y="3144"/>
                    <a:pt x="5978" y="3144"/>
                  </a:cubicBezTo>
                  <a:cubicBezTo>
                    <a:pt x="5145" y="3144"/>
                    <a:pt x="4716" y="2120"/>
                    <a:pt x="5312" y="1525"/>
                  </a:cubicBezTo>
                  <a:cubicBezTo>
                    <a:pt x="5502" y="1334"/>
                    <a:pt x="5737" y="1248"/>
                    <a:pt x="5968" y="1248"/>
                  </a:cubicBezTo>
                  <a:close/>
                  <a:moveTo>
                    <a:pt x="311" y="1"/>
                  </a:moveTo>
                  <a:cubicBezTo>
                    <a:pt x="144" y="1"/>
                    <a:pt x="1" y="144"/>
                    <a:pt x="1" y="310"/>
                  </a:cubicBezTo>
                  <a:lnTo>
                    <a:pt x="1" y="5216"/>
                  </a:lnTo>
                  <a:lnTo>
                    <a:pt x="2621" y="2620"/>
                  </a:lnTo>
                  <a:cubicBezTo>
                    <a:pt x="2680" y="2561"/>
                    <a:pt x="2763" y="2531"/>
                    <a:pt x="2847" y="2531"/>
                  </a:cubicBezTo>
                  <a:cubicBezTo>
                    <a:pt x="2930" y="2531"/>
                    <a:pt x="3014" y="2561"/>
                    <a:pt x="3073" y="2620"/>
                  </a:cubicBezTo>
                  <a:lnTo>
                    <a:pt x="5669" y="5216"/>
                  </a:lnTo>
                  <a:lnTo>
                    <a:pt x="7645" y="3240"/>
                  </a:lnTo>
                  <a:cubicBezTo>
                    <a:pt x="7705" y="3180"/>
                    <a:pt x="7788" y="3150"/>
                    <a:pt x="7872" y="3150"/>
                  </a:cubicBezTo>
                  <a:cubicBezTo>
                    <a:pt x="7955" y="3150"/>
                    <a:pt x="8038" y="3180"/>
                    <a:pt x="8098" y="3240"/>
                  </a:cubicBezTo>
                  <a:lnTo>
                    <a:pt x="10718" y="5859"/>
                  </a:lnTo>
                  <a:lnTo>
                    <a:pt x="10718" y="310"/>
                  </a:lnTo>
                  <a:cubicBezTo>
                    <a:pt x="10718" y="144"/>
                    <a:pt x="10575" y="1"/>
                    <a:pt x="10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41"/>
            <p:cNvSpPr/>
            <p:nvPr/>
          </p:nvSpPr>
          <p:spPr>
            <a:xfrm>
              <a:off x="5829150" y="2443425"/>
              <a:ext cx="16100" cy="16100"/>
            </a:xfrm>
            <a:custGeom>
              <a:avLst/>
              <a:gdLst/>
              <a:ahLst/>
              <a:cxnLst/>
              <a:rect l="l" t="t" r="r" b="b"/>
              <a:pathLst>
                <a:path w="644" h="644" extrusionOk="0">
                  <a:moveTo>
                    <a:pt x="310" y="0"/>
                  </a:moveTo>
                  <a:cubicBezTo>
                    <a:pt x="144" y="0"/>
                    <a:pt x="1" y="143"/>
                    <a:pt x="1" y="334"/>
                  </a:cubicBezTo>
                  <a:cubicBezTo>
                    <a:pt x="1" y="500"/>
                    <a:pt x="144" y="643"/>
                    <a:pt x="310" y="643"/>
                  </a:cubicBezTo>
                  <a:cubicBezTo>
                    <a:pt x="501" y="643"/>
                    <a:pt x="644" y="500"/>
                    <a:pt x="644" y="334"/>
                  </a:cubicBezTo>
                  <a:cubicBezTo>
                    <a:pt x="644" y="143"/>
                    <a:pt x="501"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41"/>
            <p:cNvSpPr/>
            <p:nvPr/>
          </p:nvSpPr>
          <p:spPr>
            <a:xfrm>
              <a:off x="5730325" y="2478550"/>
              <a:ext cx="56575" cy="40500"/>
            </a:xfrm>
            <a:custGeom>
              <a:avLst/>
              <a:gdLst/>
              <a:ahLst/>
              <a:cxnLst/>
              <a:rect l="l" t="t" r="r" b="b"/>
              <a:pathLst>
                <a:path w="2263" h="1620" extrusionOk="0">
                  <a:moveTo>
                    <a:pt x="1120" y="0"/>
                  </a:moveTo>
                  <a:lnTo>
                    <a:pt x="1" y="1119"/>
                  </a:lnTo>
                  <a:lnTo>
                    <a:pt x="501" y="1596"/>
                  </a:lnTo>
                  <a:lnTo>
                    <a:pt x="906" y="1215"/>
                  </a:lnTo>
                  <a:cubicBezTo>
                    <a:pt x="965" y="1143"/>
                    <a:pt x="1048" y="1108"/>
                    <a:pt x="1132" y="1108"/>
                  </a:cubicBezTo>
                  <a:cubicBezTo>
                    <a:pt x="1215" y="1108"/>
                    <a:pt x="1299" y="1143"/>
                    <a:pt x="1358" y="1215"/>
                  </a:cubicBezTo>
                  <a:lnTo>
                    <a:pt x="1763" y="1620"/>
                  </a:lnTo>
                  <a:lnTo>
                    <a:pt x="2263" y="1119"/>
                  </a:lnTo>
                  <a:lnTo>
                    <a:pt x="11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141"/>
            <p:cNvSpPr/>
            <p:nvPr/>
          </p:nvSpPr>
          <p:spPr>
            <a:xfrm>
              <a:off x="5687450" y="2517825"/>
              <a:ext cx="267950" cy="83375"/>
            </a:xfrm>
            <a:custGeom>
              <a:avLst/>
              <a:gdLst/>
              <a:ahLst/>
              <a:cxnLst/>
              <a:rect l="l" t="t" r="r" b="b"/>
              <a:pathLst>
                <a:path w="10718" h="3335" extrusionOk="0">
                  <a:moveTo>
                    <a:pt x="1287" y="1"/>
                  </a:moveTo>
                  <a:lnTo>
                    <a:pt x="1" y="1263"/>
                  </a:lnTo>
                  <a:lnTo>
                    <a:pt x="1" y="3025"/>
                  </a:lnTo>
                  <a:cubicBezTo>
                    <a:pt x="1" y="3192"/>
                    <a:pt x="144" y="3335"/>
                    <a:pt x="311" y="3335"/>
                  </a:cubicBezTo>
                  <a:lnTo>
                    <a:pt x="10408" y="3335"/>
                  </a:lnTo>
                  <a:cubicBezTo>
                    <a:pt x="10575" y="3335"/>
                    <a:pt x="10718" y="3192"/>
                    <a:pt x="10718" y="3025"/>
                  </a:cubicBezTo>
                  <a:lnTo>
                    <a:pt x="10718" y="1882"/>
                  </a:lnTo>
                  <a:lnTo>
                    <a:pt x="8812" y="1"/>
                  </a:lnTo>
                  <a:lnTo>
                    <a:pt x="8098" y="739"/>
                  </a:lnTo>
                  <a:cubicBezTo>
                    <a:pt x="8038" y="799"/>
                    <a:pt x="7955" y="828"/>
                    <a:pt x="7872" y="828"/>
                  </a:cubicBezTo>
                  <a:cubicBezTo>
                    <a:pt x="7788" y="828"/>
                    <a:pt x="7705" y="799"/>
                    <a:pt x="7645" y="739"/>
                  </a:cubicBezTo>
                  <a:lnTo>
                    <a:pt x="6931" y="1"/>
                  </a:lnTo>
                  <a:lnTo>
                    <a:pt x="6121" y="811"/>
                  </a:lnTo>
                  <a:lnTo>
                    <a:pt x="6836" y="1549"/>
                  </a:lnTo>
                  <a:cubicBezTo>
                    <a:pt x="6955" y="1668"/>
                    <a:pt x="6955" y="1858"/>
                    <a:pt x="6836" y="1978"/>
                  </a:cubicBezTo>
                  <a:cubicBezTo>
                    <a:pt x="6776" y="2049"/>
                    <a:pt x="6693" y="2085"/>
                    <a:pt x="6610" y="2085"/>
                  </a:cubicBezTo>
                  <a:cubicBezTo>
                    <a:pt x="6526" y="2085"/>
                    <a:pt x="6443" y="2049"/>
                    <a:pt x="6383" y="1978"/>
                  </a:cubicBezTo>
                  <a:lnTo>
                    <a:pt x="4407" y="1"/>
                  </a:lnTo>
                  <a:lnTo>
                    <a:pt x="3692" y="739"/>
                  </a:lnTo>
                  <a:cubicBezTo>
                    <a:pt x="3633" y="799"/>
                    <a:pt x="3555" y="828"/>
                    <a:pt x="3478" y="828"/>
                  </a:cubicBezTo>
                  <a:cubicBezTo>
                    <a:pt x="3401" y="828"/>
                    <a:pt x="3323" y="799"/>
                    <a:pt x="3264" y="739"/>
                  </a:cubicBezTo>
                  <a:lnTo>
                    <a:pt x="2835" y="334"/>
                  </a:lnTo>
                  <a:lnTo>
                    <a:pt x="2430" y="739"/>
                  </a:lnTo>
                  <a:cubicBezTo>
                    <a:pt x="2371" y="799"/>
                    <a:pt x="2293" y="828"/>
                    <a:pt x="2216" y="828"/>
                  </a:cubicBezTo>
                  <a:cubicBezTo>
                    <a:pt x="2138" y="828"/>
                    <a:pt x="2061" y="799"/>
                    <a:pt x="2001" y="739"/>
                  </a:cubicBezTo>
                  <a:lnTo>
                    <a:pt x="12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141"/>
          <p:cNvGrpSpPr/>
          <p:nvPr/>
        </p:nvGrpSpPr>
        <p:grpSpPr>
          <a:xfrm>
            <a:off x="7785800" y="1770117"/>
            <a:ext cx="348040" cy="351880"/>
            <a:chOff x="6265550" y="2363400"/>
            <a:chExt cx="267950" cy="269950"/>
          </a:xfrm>
        </p:grpSpPr>
        <p:sp>
          <p:nvSpPr>
            <p:cNvPr id="12605" name="Google Shape;12605;p141"/>
            <p:cNvSpPr/>
            <p:nvPr/>
          </p:nvSpPr>
          <p:spPr>
            <a:xfrm>
              <a:off x="6344750" y="25065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41"/>
            <p:cNvSpPr/>
            <p:nvPr/>
          </p:nvSpPr>
          <p:spPr>
            <a:xfrm>
              <a:off x="6265550" y="2363400"/>
              <a:ext cx="267950" cy="269950"/>
            </a:xfrm>
            <a:custGeom>
              <a:avLst/>
              <a:gdLst/>
              <a:ahLst/>
              <a:cxnLst/>
              <a:rect l="l" t="t" r="r" b="b"/>
              <a:pathLst>
                <a:path w="10718" h="10798" extrusionOk="0">
                  <a:moveTo>
                    <a:pt x="9188" y="5722"/>
                  </a:moveTo>
                  <a:cubicBezTo>
                    <a:pt x="9336" y="5722"/>
                    <a:pt x="9455" y="5835"/>
                    <a:pt x="9455" y="5987"/>
                  </a:cubicBezTo>
                  <a:cubicBezTo>
                    <a:pt x="9479" y="6178"/>
                    <a:pt x="9336" y="6345"/>
                    <a:pt x="9146" y="6345"/>
                  </a:cubicBezTo>
                  <a:lnTo>
                    <a:pt x="6621" y="6345"/>
                  </a:lnTo>
                  <a:cubicBezTo>
                    <a:pt x="6455" y="6345"/>
                    <a:pt x="6336" y="6226"/>
                    <a:pt x="6312" y="6059"/>
                  </a:cubicBezTo>
                  <a:cubicBezTo>
                    <a:pt x="6267" y="5881"/>
                    <a:pt x="6410" y="5723"/>
                    <a:pt x="6585" y="5723"/>
                  </a:cubicBezTo>
                  <a:cubicBezTo>
                    <a:pt x="6597" y="5723"/>
                    <a:pt x="6609" y="5724"/>
                    <a:pt x="6621" y="5725"/>
                  </a:cubicBezTo>
                  <a:lnTo>
                    <a:pt x="9146" y="5725"/>
                  </a:lnTo>
                  <a:cubicBezTo>
                    <a:pt x="9160" y="5723"/>
                    <a:pt x="9174" y="5722"/>
                    <a:pt x="9188" y="5722"/>
                  </a:cubicBezTo>
                  <a:close/>
                  <a:moveTo>
                    <a:pt x="9146" y="6964"/>
                  </a:moveTo>
                  <a:cubicBezTo>
                    <a:pt x="9312" y="6964"/>
                    <a:pt x="9455" y="7083"/>
                    <a:pt x="9455" y="7250"/>
                  </a:cubicBezTo>
                  <a:cubicBezTo>
                    <a:pt x="9479" y="7440"/>
                    <a:pt x="9336" y="7607"/>
                    <a:pt x="9146" y="7607"/>
                  </a:cubicBezTo>
                  <a:lnTo>
                    <a:pt x="6621" y="7607"/>
                  </a:lnTo>
                  <a:cubicBezTo>
                    <a:pt x="6455" y="7607"/>
                    <a:pt x="6336" y="7488"/>
                    <a:pt x="6312" y="7321"/>
                  </a:cubicBezTo>
                  <a:cubicBezTo>
                    <a:pt x="6288" y="7130"/>
                    <a:pt x="6431" y="6988"/>
                    <a:pt x="6621" y="6988"/>
                  </a:cubicBezTo>
                  <a:lnTo>
                    <a:pt x="6621" y="6964"/>
                  </a:lnTo>
                  <a:close/>
                  <a:moveTo>
                    <a:pt x="9146" y="8226"/>
                  </a:moveTo>
                  <a:cubicBezTo>
                    <a:pt x="9312" y="8226"/>
                    <a:pt x="9455" y="8345"/>
                    <a:pt x="9455" y="8512"/>
                  </a:cubicBezTo>
                  <a:cubicBezTo>
                    <a:pt x="9479" y="8702"/>
                    <a:pt x="9336" y="8845"/>
                    <a:pt x="9146" y="8869"/>
                  </a:cubicBezTo>
                  <a:lnTo>
                    <a:pt x="6621" y="8869"/>
                  </a:lnTo>
                  <a:cubicBezTo>
                    <a:pt x="6455" y="8869"/>
                    <a:pt x="6336" y="8750"/>
                    <a:pt x="6312" y="8583"/>
                  </a:cubicBezTo>
                  <a:cubicBezTo>
                    <a:pt x="6288" y="8393"/>
                    <a:pt x="6431" y="8250"/>
                    <a:pt x="6621" y="8250"/>
                  </a:cubicBezTo>
                  <a:lnTo>
                    <a:pt x="6621" y="8226"/>
                  </a:lnTo>
                  <a:close/>
                  <a:moveTo>
                    <a:pt x="3481" y="5086"/>
                  </a:moveTo>
                  <a:cubicBezTo>
                    <a:pt x="3966" y="5086"/>
                    <a:pt x="4430" y="5458"/>
                    <a:pt x="4430" y="6035"/>
                  </a:cubicBezTo>
                  <a:cubicBezTo>
                    <a:pt x="4430" y="6559"/>
                    <a:pt x="4002" y="6964"/>
                    <a:pt x="3478" y="6964"/>
                  </a:cubicBezTo>
                  <a:cubicBezTo>
                    <a:pt x="4335" y="6964"/>
                    <a:pt x="5050" y="7678"/>
                    <a:pt x="5050" y="8536"/>
                  </a:cubicBezTo>
                  <a:cubicBezTo>
                    <a:pt x="5073" y="8774"/>
                    <a:pt x="4907" y="8893"/>
                    <a:pt x="4740" y="8893"/>
                  </a:cubicBezTo>
                  <a:cubicBezTo>
                    <a:pt x="4573" y="8893"/>
                    <a:pt x="4407" y="8774"/>
                    <a:pt x="4430" y="8536"/>
                  </a:cubicBezTo>
                  <a:cubicBezTo>
                    <a:pt x="4430" y="7904"/>
                    <a:pt x="3954" y="7589"/>
                    <a:pt x="3478" y="7589"/>
                  </a:cubicBezTo>
                  <a:cubicBezTo>
                    <a:pt x="3001" y="7589"/>
                    <a:pt x="2525" y="7904"/>
                    <a:pt x="2525" y="8536"/>
                  </a:cubicBezTo>
                  <a:cubicBezTo>
                    <a:pt x="2549" y="8774"/>
                    <a:pt x="2382" y="8893"/>
                    <a:pt x="2216" y="8893"/>
                  </a:cubicBezTo>
                  <a:cubicBezTo>
                    <a:pt x="2049" y="8893"/>
                    <a:pt x="1882" y="8774"/>
                    <a:pt x="1906" y="8536"/>
                  </a:cubicBezTo>
                  <a:cubicBezTo>
                    <a:pt x="1906" y="7678"/>
                    <a:pt x="2620" y="6988"/>
                    <a:pt x="3478" y="6988"/>
                  </a:cubicBezTo>
                  <a:lnTo>
                    <a:pt x="3478" y="6964"/>
                  </a:lnTo>
                  <a:cubicBezTo>
                    <a:pt x="2644" y="6964"/>
                    <a:pt x="2216" y="5964"/>
                    <a:pt x="2811" y="5368"/>
                  </a:cubicBezTo>
                  <a:cubicBezTo>
                    <a:pt x="3006" y="5174"/>
                    <a:pt x="3246" y="5086"/>
                    <a:pt x="3481" y="5086"/>
                  </a:cubicBezTo>
                  <a:close/>
                  <a:moveTo>
                    <a:pt x="7254" y="1"/>
                  </a:moveTo>
                  <a:cubicBezTo>
                    <a:pt x="7140" y="1"/>
                    <a:pt x="7029" y="66"/>
                    <a:pt x="6978" y="224"/>
                  </a:cubicBezTo>
                  <a:lnTo>
                    <a:pt x="5407" y="3439"/>
                  </a:lnTo>
                  <a:lnTo>
                    <a:pt x="3764" y="201"/>
                  </a:lnTo>
                  <a:cubicBezTo>
                    <a:pt x="3702" y="86"/>
                    <a:pt x="3601" y="37"/>
                    <a:pt x="3499" y="37"/>
                  </a:cubicBezTo>
                  <a:cubicBezTo>
                    <a:pt x="3284" y="37"/>
                    <a:pt x="3063" y="252"/>
                    <a:pt x="3192" y="510"/>
                  </a:cubicBezTo>
                  <a:lnTo>
                    <a:pt x="4907" y="3844"/>
                  </a:lnTo>
                  <a:lnTo>
                    <a:pt x="930" y="3844"/>
                  </a:lnTo>
                  <a:cubicBezTo>
                    <a:pt x="406" y="3844"/>
                    <a:pt x="1" y="4249"/>
                    <a:pt x="1" y="4773"/>
                  </a:cubicBezTo>
                  <a:lnTo>
                    <a:pt x="1" y="9845"/>
                  </a:lnTo>
                  <a:cubicBezTo>
                    <a:pt x="1" y="10369"/>
                    <a:pt x="430" y="10774"/>
                    <a:pt x="930" y="10798"/>
                  </a:cubicBezTo>
                  <a:lnTo>
                    <a:pt x="930" y="10774"/>
                  </a:lnTo>
                  <a:lnTo>
                    <a:pt x="9789" y="10774"/>
                  </a:lnTo>
                  <a:cubicBezTo>
                    <a:pt x="10313" y="10774"/>
                    <a:pt x="10717" y="10345"/>
                    <a:pt x="10717" y="9822"/>
                  </a:cubicBezTo>
                  <a:lnTo>
                    <a:pt x="10717" y="4773"/>
                  </a:lnTo>
                  <a:cubicBezTo>
                    <a:pt x="10717" y="4249"/>
                    <a:pt x="10313" y="3820"/>
                    <a:pt x="9789" y="3820"/>
                  </a:cubicBezTo>
                  <a:lnTo>
                    <a:pt x="5907" y="3820"/>
                  </a:lnTo>
                  <a:lnTo>
                    <a:pt x="7526" y="486"/>
                  </a:lnTo>
                  <a:cubicBezTo>
                    <a:pt x="7681" y="223"/>
                    <a:pt x="7464" y="1"/>
                    <a:pt x="7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7" name="Google Shape;12607;p141"/>
          <p:cNvSpPr/>
          <p:nvPr/>
        </p:nvSpPr>
        <p:spPr>
          <a:xfrm>
            <a:off x="7726824" y="2329015"/>
            <a:ext cx="406815" cy="349729"/>
          </a:xfrm>
          <a:custGeom>
            <a:avLst/>
            <a:gdLst/>
            <a:ahLst/>
            <a:cxnLst/>
            <a:rect l="l" t="t" r="r" b="b"/>
            <a:pathLst>
              <a:path w="12528" h="10732" extrusionOk="0">
                <a:moveTo>
                  <a:pt x="7169" y="1239"/>
                </a:moveTo>
                <a:cubicBezTo>
                  <a:pt x="7336" y="1239"/>
                  <a:pt x="7503" y="1358"/>
                  <a:pt x="7479" y="1596"/>
                </a:cubicBezTo>
                <a:lnTo>
                  <a:pt x="7479" y="2215"/>
                </a:lnTo>
                <a:cubicBezTo>
                  <a:pt x="7503" y="2453"/>
                  <a:pt x="7336" y="2572"/>
                  <a:pt x="7169" y="2572"/>
                </a:cubicBezTo>
                <a:cubicBezTo>
                  <a:pt x="7002" y="2572"/>
                  <a:pt x="6836" y="2453"/>
                  <a:pt x="6860" y="2215"/>
                </a:cubicBezTo>
                <a:lnTo>
                  <a:pt x="6860" y="1596"/>
                </a:lnTo>
                <a:cubicBezTo>
                  <a:pt x="6836" y="1358"/>
                  <a:pt x="7002" y="1239"/>
                  <a:pt x="7169" y="1239"/>
                </a:cubicBezTo>
                <a:close/>
                <a:moveTo>
                  <a:pt x="9829" y="2390"/>
                </a:moveTo>
                <a:cubicBezTo>
                  <a:pt x="9989" y="2390"/>
                  <a:pt x="10146" y="2519"/>
                  <a:pt x="10146" y="2715"/>
                </a:cubicBezTo>
                <a:cubicBezTo>
                  <a:pt x="10146" y="2894"/>
                  <a:pt x="9991" y="3017"/>
                  <a:pt x="9832" y="3017"/>
                </a:cubicBezTo>
                <a:cubicBezTo>
                  <a:pt x="9758" y="3017"/>
                  <a:pt x="9683" y="2990"/>
                  <a:pt x="9622" y="2929"/>
                </a:cubicBezTo>
                <a:cubicBezTo>
                  <a:pt x="9503" y="2810"/>
                  <a:pt x="9503" y="2596"/>
                  <a:pt x="9622" y="2477"/>
                </a:cubicBezTo>
                <a:cubicBezTo>
                  <a:pt x="9682" y="2417"/>
                  <a:pt x="9756" y="2390"/>
                  <a:pt x="9829" y="2390"/>
                </a:cubicBezTo>
                <a:close/>
                <a:moveTo>
                  <a:pt x="4502" y="2388"/>
                </a:moveTo>
                <a:cubicBezTo>
                  <a:pt x="4579" y="2388"/>
                  <a:pt x="4657" y="2417"/>
                  <a:pt x="4716" y="2477"/>
                </a:cubicBezTo>
                <a:cubicBezTo>
                  <a:pt x="4859" y="2596"/>
                  <a:pt x="4859" y="2810"/>
                  <a:pt x="4716" y="2929"/>
                </a:cubicBezTo>
                <a:cubicBezTo>
                  <a:pt x="4657" y="2989"/>
                  <a:pt x="4579" y="3019"/>
                  <a:pt x="4502" y="3019"/>
                </a:cubicBezTo>
                <a:cubicBezTo>
                  <a:pt x="4424" y="3019"/>
                  <a:pt x="4347" y="2989"/>
                  <a:pt x="4288" y="2929"/>
                </a:cubicBezTo>
                <a:cubicBezTo>
                  <a:pt x="4168" y="2787"/>
                  <a:pt x="4168" y="2596"/>
                  <a:pt x="4288" y="2477"/>
                </a:cubicBezTo>
                <a:cubicBezTo>
                  <a:pt x="4347" y="2417"/>
                  <a:pt x="4424" y="2388"/>
                  <a:pt x="4502" y="2388"/>
                </a:cubicBezTo>
                <a:close/>
                <a:moveTo>
                  <a:pt x="4026" y="5049"/>
                </a:moveTo>
                <a:cubicBezTo>
                  <a:pt x="4407" y="5073"/>
                  <a:pt x="4407" y="5644"/>
                  <a:pt x="4026" y="5668"/>
                </a:cubicBezTo>
                <a:lnTo>
                  <a:pt x="3406" y="5668"/>
                </a:lnTo>
                <a:cubicBezTo>
                  <a:pt x="3025" y="5644"/>
                  <a:pt x="3025" y="5073"/>
                  <a:pt x="3406" y="5049"/>
                </a:cubicBezTo>
                <a:close/>
                <a:moveTo>
                  <a:pt x="10269" y="5047"/>
                </a:moveTo>
                <a:cubicBezTo>
                  <a:pt x="10283" y="5047"/>
                  <a:pt x="10298" y="5047"/>
                  <a:pt x="10313" y="5049"/>
                </a:cubicBezTo>
                <a:lnTo>
                  <a:pt x="10932" y="5049"/>
                </a:lnTo>
                <a:cubicBezTo>
                  <a:pt x="11122" y="5049"/>
                  <a:pt x="11265" y="5192"/>
                  <a:pt x="11265" y="5382"/>
                </a:cubicBezTo>
                <a:lnTo>
                  <a:pt x="11241" y="5382"/>
                </a:lnTo>
                <a:cubicBezTo>
                  <a:pt x="11241" y="5549"/>
                  <a:pt x="11098" y="5692"/>
                  <a:pt x="10932" y="5692"/>
                </a:cubicBezTo>
                <a:lnTo>
                  <a:pt x="10313" y="5692"/>
                </a:lnTo>
                <a:cubicBezTo>
                  <a:pt x="10298" y="5693"/>
                  <a:pt x="10283" y="5694"/>
                  <a:pt x="10269" y="5694"/>
                </a:cubicBezTo>
                <a:cubicBezTo>
                  <a:pt x="9851" y="5694"/>
                  <a:pt x="9851" y="5047"/>
                  <a:pt x="10269" y="5047"/>
                </a:cubicBezTo>
                <a:close/>
                <a:moveTo>
                  <a:pt x="7169" y="3191"/>
                </a:moveTo>
                <a:cubicBezTo>
                  <a:pt x="7318" y="3191"/>
                  <a:pt x="7467" y="3287"/>
                  <a:pt x="7479" y="3477"/>
                </a:cubicBezTo>
                <a:lnTo>
                  <a:pt x="7479" y="5239"/>
                </a:lnTo>
                <a:lnTo>
                  <a:pt x="9265" y="7026"/>
                </a:lnTo>
                <a:cubicBezTo>
                  <a:pt x="9408" y="7145"/>
                  <a:pt x="9408" y="7359"/>
                  <a:pt x="9289" y="7478"/>
                </a:cubicBezTo>
                <a:cubicBezTo>
                  <a:pt x="9217" y="7538"/>
                  <a:pt x="9134" y="7567"/>
                  <a:pt x="9053" y="7567"/>
                </a:cubicBezTo>
                <a:cubicBezTo>
                  <a:pt x="8973" y="7567"/>
                  <a:pt x="8896" y="7538"/>
                  <a:pt x="8836" y="7478"/>
                </a:cubicBezTo>
                <a:lnTo>
                  <a:pt x="6955" y="5597"/>
                </a:lnTo>
                <a:cubicBezTo>
                  <a:pt x="6883" y="5525"/>
                  <a:pt x="6860" y="5454"/>
                  <a:pt x="6860" y="5382"/>
                </a:cubicBezTo>
                <a:lnTo>
                  <a:pt x="6860" y="3477"/>
                </a:lnTo>
                <a:cubicBezTo>
                  <a:pt x="6871" y="3287"/>
                  <a:pt x="7020" y="3191"/>
                  <a:pt x="7169" y="3191"/>
                </a:cubicBezTo>
                <a:close/>
                <a:moveTo>
                  <a:pt x="4502" y="7716"/>
                </a:moveTo>
                <a:cubicBezTo>
                  <a:pt x="4788" y="7716"/>
                  <a:pt x="4931" y="8050"/>
                  <a:pt x="4716" y="8240"/>
                </a:cubicBezTo>
                <a:cubicBezTo>
                  <a:pt x="4657" y="8312"/>
                  <a:pt x="4579" y="8347"/>
                  <a:pt x="4502" y="8347"/>
                </a:cubicBezTo>
                <a:cubicBezTo>
                  <a:pt x="4424" y="8347"/>
                  <a:pt x="4347" y="8312"/>
                  <a:pt x="4288" y="8240"/>
                </a:cubicBezTo>
                <a:cubicBezTo>
                  <a:pt x="4097" y="8050"/>
                  <a:pt x="4216" y="7716"/>
                  <a:pt x="4502" y="7716"/>
                </a:cubicBezTo>
                <a:close/>
                <a:moveTo>
                  <a:pt x="9836" y="7722"/>
                </a:moveTo>
                <a:cubicBezTo>
                  <a:pt x="9914" y="7722"/>
                  <a:pt x="9991" y="7752"/>
                  <a:pt x="10051" y="7811"/>
                </a:cubicBezTo>
                <a:cubicBezTo>
                  <a:pt x="10170" y="7931"/>
                  <a:pt x="10170" y="8145"/>
                  <a:pt x="10051" y="8264"/>
                </a:cubicBezTo>
                <a:cubicBezTo>
                  <a:pt x="9986" y="8323"/>
                  <a:pt x="9916" y="8348"/>
                  <a:pt x="9848" y="8348"/>
                </a:cubicBezTo>
                <a:cubicBezTo>
                  <a:pt x="9616" y="8348"/>
                  <a:pt x="9419" y="8051"/>
                  <a:pt x="9622" y="7811"/>
                </a:cubicBezTo>
                <a:cubicBezTo>
                  <a:pt x="9682" y="7752"/>
                  <a:pt x="9759" y="7722"/>
                  <a:pt x="9836" y="7722"/>
                </a:cubicBezTo>
                <a:close/>
                <a:moveTo>
                  <a:pt x="7172" y="8169"/>
                </a:moveTo>
                <a:cubicBezTo>
                  <a:pt x="7342" y="8169"/>
                  <a:pt x="7514" y="8288"/>
                  <a:pt x="7503" y="8526"/>
                </a:cubicBezTo>
                <a:lnTo>
                  <a:pt x="7503" y="9145"/>
                </a:lnTo>
                <a:cubicBezTo>
                  <a:pt x="7479" y="9336"/>
                  <a:pt x="7330" y="9431"/>
                  <a:pt x="7181" y="9431"/>
                </a:cubicBezTo>
                <a:cubicBezTo>
                  <a:pt x="7032" y="9431"/>
                  <a:pt x="6883" y="9336"/>
                  <a:pt x="6860" y="9145"/>
                </a:cubicBezTo>
                <a:lnTo>
                  <a:pt x="6860" y="8526"/>
                </a:lnTo>
                <a:cubicBezTo>
                  <a:pt x="6836" y="8288"/>
                  <a:pt x="7002" y="8169"/>
                  <a:pt x="7172" y="8169"/>
                </a:cubicBezTo>
                <a:close/>
                <a:moveTo>
                  <a:pt x="7169" y="0"/>
                </a:moveTo>
                <a:cubicBezTo>
                  <a:pt x="2406" y="0"/>
                  <a:pt x="1" y="5787"/>
                  <a:pt x="3383" y="9145"/>
                </a:cubicBezTo>
                <a:cubicBezTo>
                  <a:pt x="4478" y="10241"/>
                  <a:pt x="5824" y="10731"/>
                  <a:pt x="7142" y="10731"/>
                </a:cubicBezTo>
                <a:cubicBezTo>
                  <a:pt x="9893" y="10731"/>
                  <a:pt x="12527" y="8595"/>
                  <a:pt x="12527" y="5359"/>
                </a:cubicBezTo>
                <a:cubicBezTo>
                  <a:pt x="12504" y="2406"/>
                  <a:pt x="10122" y="24"/>
                  <a:pt x="7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8" name="Google Shape;12608;p141"/>
          <p:cNvGrpSpPr/>
          <p:nvPr/>
        </p:nvGrpSpPr>
        <p:grpSpPr>
          <a:xfrm>
            <a:off x="7034906" y="2329188"/>
            <a:ext cx="348040" cy="350022"/>
            <a:chOff x="5687450" y="2792300"/>
            <a:chExt cx="267950" cy="268525"/>
          </a:xfrm>
        </p:grpSpPr>
        <p:sp>
          <p:nvSpPr>
            <p:cNvPr id="12609" name="Google Shape;12609;p141"/>
            <p:cNvSpPr/>
            <p:nvPr/>
          </p:nvSpPr>
          <p:spPr>
            <a:xfrm>
              <a:off x="5747600" y="2871475"/>
              <a:ext cx="128625" cy="110275"/>
            </a:xfrm>
            <a:custGeom>
              <a:avLst/>
              <a:gdLst/>
              <a:ahLst/>
              <a:cxnLst/>
              <a:rect l="l" t="t" r="r" b="b"/>
              <a:pathLst>
                <a:path w="5145" h="4411" extrusionOk="0">
                  <a:moveTo>
                    <a:pt x="2060" y="989"/>
                  </a:moveTo>
                  <a:cubicBezTo>
                    <a:pt x="2144" y="989"/>
                    <a:pt x="2227" y="1025"/>
                    <a:pt x="2286" y="1096"/>
                  </a:cubicBezTo>
                  <a:lnTo>
                    <a:pt x="2548" y="1358"/>
                  </a:lnTo>
                  <a:cubicBezTo>
                    <a:pt x="2679" y="1299"/>
                    <a:pt x="2816" y="1269"/>
                    <a:pt x="2953" y="1269"/>
                  </a:cubicBezTo>
                  <a:cubicBezTo>
                    <a:pt x="3090" y="1269"/>
                    <a:pt x="3227" y="1299"/>
                    <a:pt x="3358" y="1358"/>
                  </a:cubicBezTo>
                  <a:lnTo>
                    <a:pt x="3620" y="1096"/>
                  </a:lnTo>
                  <a:cubicBezTo>
                    <a:pt x="3686" y="1030"/>
                    <a:pt x="3761" y="1002"/>
                    <a:pt x="3834" y="1002"/>
                  </a:cubicBezTo>
                  <a:cubicBezTo>
                    <a:pt x="4076" y="1002"/>
                    <a:pt x="4292" y="1311"/>
                    <a:pt x="4073" y="1549"/>
                  </a:cubicBezTo>
                  <a:lnTo>
                    <a:pt x="3811" y="1811"/>
                  </a:lnTo>
                  <a:cubicBezTo>
                    <a:pt x="3858" y="1930"/>
                    <a:pt x="3906" y="2072"/>
                    <a:pt x="3906" y="2215"/>
                  </a:cubicBezTo>
                  <a:cubicBezTo>
                    <a:pt x="3906" y="2358"/>
                    <a:pt x="3858" y="2477"/>
                    <a:pt x="3811" y="2620"/>
                  </a:cubicBezTo>
                  <a:lnTo>
                    <a:pt x="4073" y="2882"/>
                  </a:lnTo>
                  <a:cubicBezTo>
                    <a:pt x="4192" y="3001"/>
                    <a:pt x="4192" y="3192"/>
                    <a:pt x="4073" y="3311"/>
                  </a:cubicBezTo>
                  <a:cubicBezTo>
                    <a:pt x="4001" y="3370"/>
                    <a:pt x="3918" y="3400"/>
                    <a:pt x="3837" y="3400"/>
                  </a:cubicBezTo>
                  <a:cubicBezTo>
                    <a:pt x="3757" y="3400"/>
                    <a:pt x="3680" y="3370"/>
                    <a:pt x="3620" y="3311"/>
                  </a:cubicBezTo>
                  <a:lnTo>
                    <a:pt x="3358" y="3049"/>
                  </a:lnTo>
                  <a:cubicBezTo>
                    <a:pt x="3227" y="3120"/>
                    <a:pt x="3090" y="3156"/>
                    <a:pt x="2953" y="3156"/>
                  </a:cubicBezTo>
                  <a:cubicBezTo>
                    <a:pt x="2816" y="3156"/>
                    <a:pt x="2679" y="3120"/>
                    <a:pt x="2548" y="3049"/>
                  </a:cubicBezTo>
                  <a:lnTo>
                    <a:pt x="2286" y="3311"/>
                  </a:lnTo>
                  <a:cubicBezTo>
                    <a:pt x="2219" y="3384"/>
                    <a:pt x="2141" y="3415"/>
                    <a:pt x="2067" y="3415"/>
                  </a:cubicBezTo>
                  <a:cubicBezTo>
                    <a:pt x="1827" y="3415"/>
                    <a:pt x="1616" y="3100"/>
                    <a:pt x="1834" y="2882"/>
                  </a:cubicBezTo>
                  <a:lnTo>
                    <a:pt x="2096" y="2620"/>
                  </a:lnTo>
                  <a:cubicBezTo>
                    <a:pt x="2048" y="2477"/>
                    <a:pt x="2001" y="2358"/>
                    <a:pt x="2001" y="2215"/>
                  </a:cubicBezTo>
                  <a:cubicBezTo>
                    <a:pt x="2001" y="2072"/>
                    <a:pt x="2048" y="1930"/>
                    <a:pt x="2096" y="1811"/>
                  </a:cubicBezTo>
                  <a:lnTo>
                    <a:pt x="1834" y="1549"/>
                  </a:lnTo>
                  <a:cubicBezTo>
                    <a:pt x="1715" y="1406"/>
                    <a:pt x="1715" y="1215"/>
                    <a:pt x="1834" y="1096"/>
                  </a:cubicBezTo>
                  <a:cubicBezTo>
                    <a:pt x="1893" y="1025"/>
                    <a:pt x="1977" y="989"/>
                    <a:pt x="2060" y="989"/>
                  </a:cubicBezTo>
                  <a:close/>
                  <a:moveTo>
                    <a:pt x="2953" y="1"/>
                  </a:moveTo>
                  <a:cubicBezTo>
                    <a:pt x="1000" y="1"/>
                    <a:pt x="0" y="2382"/>
                    <a:pt x="1405" y="3763"/>
                  </a:cubicBezTo>
                  <a:cubicBezTo>
                    <a:pt x="1852" y="4210"/>
                    <a:pt x="2402" y="4410"/>
                    <a:pt x="2940" y="4410"/>
                  </a:cubicBezTo>
                  <a:cubicBezTo>
                    <a:pt x="4066" y="4410"/>
                    <a:pt x="5144" y="3536"/>
                    <a:pt x="5144" y="2215"/>
                  </a:cubicBezTo>
                  <a:cubicBezTo>
                    <a:pt x="5144" y="1001"/>
                    <a:pt x="4168"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41"/>
            <p:cNvSpPr/>
            <p:nvPr/>
          </p:nvSpPr>
          <p:spPr>
            <a:xfrm>
              <a:off x="5813675" y="2918500"/>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41"/>
            <p:cNvSpPr/>
            <p:nvPr/>
          </p:nvSpPr>
          <p:spPr>
            <a:xfrm>
              <a:off x="5726750" y="2839925"/>
              <a:ext cx="181025" cy="173275"/>
            </a:xfrm>
            <a:custGeom>
              <a:avLst/>
              <a:gdLst/>
              <a:ahLst/>
              <a:cxnLst/>
              <a:rect l="l" t="t" r="r" b="b"/>
              <a:pathLst>
                <a:path w="7241" h="6931" extrusionOk="0">
                  <a:moveTo>
                    <a:pt x="3772" y="640"/>
                  </a:moveTo>
                  <a:cubicBezTo>
                    <a:pt x="5227" y="640"/>
                    <a:pt x="6621" y="1770"/>
                    <a:pt x="6621" y="3477"/>
                  </a:cubicBezTo>
                  <a:cubicBezTo>
                    <a:pt x="6621" y="5025"/>
                    <a:pt x="5359" y="6287"/>
                    <a:pt x="3787" y="6311"/>
                  </a:cubicBezTo>
                  <a:cubicBezTo>
                    <a:pt x="1263" y="6311"/>
                    <a:pt x="1" y="3263"/>
                    <a:pt x="1787" y="1477"/>
                  </a:cubicBezTo>
                  <a:cubicBezTo>
                    <a:pt x="2365" y="899"/>
                    <a:pt x="3075" y="640"/>
                    <a:pt x="3772" y="640"/>
                  </a:cubicBezTo>
                  <a:close/>
                  <a:moveTo>
                    <a:pt x="334" y="0"/>
                  </a:moveTo>
                  <a:lnTo>
                    <a:pt x="334" y="6930"/>
                  </a:lnTo>
                  <a:lnTo>
                    <a:pt x="7240" y="6930"/>
                  </a:lnTo>
                  <a:lnTo>
                    <a:pt x="72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141"/>
            <p:cNvSpPr/>
            <p:nvPr/>
          </p:nvSpPr>
          <p:spPr>
            <a:xfrm>
              <a:off x="5687450" y="2792300"/>
              <a:ext cx="267950" cy="268525"/>
            </a:xfrm>
            <a:custGeom>
              <a:avLst/>
              <a:gdLst/>
              <a:ahLst/>
              <a:cxnLst/>
              <a:rect l="l" t="t" r="r" b="b"/>
              <a:pathLst>
                <a:path w="10718" h="10741" extrusionOk="0">
                  <a:moveTo>
                    <a:pt x="311" y="0"/>
                  </a:moveTo>
                  <a:cubicBezTo>
                    <a:pt x="144" y="0"/>
                    <a:pt x="1" y="143"/>
                    <a:pt x="1" y="334"/>
                  </a:cubicBezTo>
                  <a:lnTo>
                    <a:pt x="1" y="2548"/>
                  </a:lnTo>
                  <a:lnTo>
                    <a:pt x="1287" y="2548"/>
                  </a:lnTo>
                  <a:lnTo>
                    <a:pt x="1287" y="1596"/>
                  </a:lnTo>
                  <a:cubicBezTo>
                    <a:pt x="1263" y="1429"/>
                    <a:pt x="1406" y="1286"/>
                    <a:pt x="1597" y="1286"/>
                  </a:cubicBezTo>
                  <a:lnTo>
                    <a:pt x="9122" y="1286"/>
                  </a:lnTo>
                  <a:cubicBezTo>
                    <a:pt x="9312" y="1286"/>
                    <a:pt x="9455" y="1429"/>
                    <a:pt x="9455" y="1596"/>
                  </a:cubicBezTo>
                  <a:lnTo>
                    <a:pt x="9455" y="9145"/>
                  </a:lnTo>
                  <a:cubicBezTo>
                    <a:pt x="9432" y="9312"/>
                    <a:pt x="9289" y="9455"/>
                    <a:pt x="9122" y="9455"/>
                  </a:cubicBezTo>
                  <a:lnTo>
                    <a:pt x="1597" y="9455"/>
                  </a:lnTo>
                  <a:cubicBezTo>
                    <a:pt x="1406" y="9455"/>
                    <a:pt x="1263" y="9312"/>
                    <a:pt x="1287" y="9145"/>
                  </a:cubicBezTo>
                  <a:lnTo>
                    <a:pt x="1287" y="8216"/>
                  </a:lnTo>
                  <a:lnTo>
                    <a:pt x="1" y="8216"/>
                  </a:lnTo>
                  <a:lnTo>
                    <a:pt x="1" y="10431"/>
                  </a:lnTo>
                  <a:cubicBezTo>
                    <a:pt x="1" y="10598"/>
                    <a:pt x="144" y="10741"/>
                    <a:pt x="311" y="10741"/>
                  </a:cubicBezTo>
                  <a:lnTo>
                    <a:pt x="10408" y="10741"/>
                  </a:lnTo>
                  <a:cubicBezTo>
                    <a:pt x="10575" y="10741"/>
                    <a:pt x="10718" y="10598"/>
                    <a:pt x="10718" y="10431"/>
                  </a:cubicBezTo>
                  <a:lnTo>
                    <a:pt x="10718" y="334"/>
                  </a:lnTo>
                  <a:cubicBezTo>
                    <a:pt x="10718" y="143"/>
                    <a:pt x="10575" y="0"/>
                    <a:pt x="10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41"/>
            <p:cNvSpPr/>
            <p:nvPr/>
          </p:nvSpPr>
          <p:spPr>
            <a:xfrm>
              <a:off x="5687450" y="2871475"/>
              <a:ext cx="32175" cy="110175"/>
            </a:xfrm>
            <a:custGeom>
              <a:avLst/>
              <a:gdLst/>
              <a:ahLst/>
              <a:cxnLst/>
              <a:rect l="l" t="t" r="r" b="b"/>
              <a:pathLst>
                <a:path w="1287" h="4407" extrusionOk="0">
                  <a:moveTo>
                    <a:pt x="1" y="1"/>
                  </a:moveTo>
                  <a:lnTo>
                    <a:pt x="1" y="4406"/>
                  </a:lnTo>
                  <a:lnTo>
                    <a:pt x="1287" y="4406"/>
                  </a:lnTo>
                  <a:lnTo>
                    <a:pt x="12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141"/>
          <p:cNvGrpSpPr/>
          <p:nvPr/>
        </p:nvGrpSpPr>
        <p:grpSpPr>
          <a:xfrm>
            <a:off x="6345904" y="2333848"/>
            <a:ext cx="225067" cy="345949"/>
            <a:chOff x="5157000" y="2795875"/>
            <a:chExt cx="173275" cy="265400"/>
          </a:xfrm>
        </p:grpSpPr>
        <p:sp>
          <p:nvSpPr>
            <p:cNvPr id="12615" name="Google Shape;12615;p141"/>
            <p:cNvSpPr/>
            <p:nvPr/>
          </p:nvSpPr>
          <p:spPr>
            <a:xfrm>
              <a:off x="5157000" y="2903025"/>
              <a:ext cx="173275" cy="158250"/>
            </a:xfrm>
            <a:custGeom>
              <a:avLst/>
              <a:gdLst/>
              <a:ahLst/>
              <a:cxnLst/>
              <a:rect l="l" t="t" r="r" b="b"/>
              <a:pathLst>
                <a:path w="6931" h="6330" extrusionOk="0">
                  <a:moveTo>
                    <a:pt x="4096" y="1882"/>
                  </a:moveTo>
                  <a:cubicBezTo>
                    <a:pt x="4477" y="1930"/>
                    <a:pt x="4477" y="2477"/>
                    <a:pt x="4096" y="2525"/>
                  </a:cubicBezTo>
                  <a:lnTo>
                    <a:pt x="3787" y="2525"/>
                  </a:lnTo>
                  <a:lnTo>
                    <a:pt x="3787" y="4097"/>
                  </a:lnTo>
                  <a:cubicBezTo>
                    <a:pt x="3763" y="4287"/>
                    <a:pt x="3614" y="4383"/>
                    <a:pt x="3468" y="4383"/>
                  </a:cubicBezTo>
                  <a:cubicBezTo>
                    <a:pt x="3322" y="4383"/>
                    <a:pt x="3180" y="4287"/>
                    <a:pt x="3168" y="4097"/>
                  </a:cubicBezTo>
                  <a:lnTo>
                    <a:pt x="3168" y="2525"/>
                  </a:lnTo>
                  <a:lnTo>
                    <a:pt x="2834" y="2525"/>
                  </a:lnTo>
                  <a:cubicBezTo>
                    <a:pt x="2453" y="2477"/>
                    <a:pt x="2453" y="1930"/>
                    <a:pt x="2834" y="1882"/>
                  </a:cubicBezTo>
                  <a:close/>
                  <a:moveTo>
                    <a:pt x="310" y="1"/>
                  </a:moveTo>
                  <a:cubicBezTo>
                    <a:pt x="143" y="1"/>
                    <a:pt x="0" y="144"/>
                    <a:pt x="24" y="310"/>
                  </a:cubicBezTo>
                  <a:lnTo>
                    <a:pt x="24" y="5383"/>
                  </a:lnTo>
                  <a:cubicBezTo>
                    <a:pt x="24" y="5502"/>
                    <a:pt x="72" y="5597"/>
                    <a:pt x="191" y="5669"/>
                  </a:cubicBezTo>
                  <a:cubicBezTo>
                    <a:pt x="1239" y="6109"/>
                    <a:pt x="2352" y="6329"/>
                    <a:pt x="3468" y="6329"/>
                  </a:cubicBezTo>
                  <a:cubicBezTo>
                    <a:pt x="4585" y="6329"/>
                    <a:pt x="5704" y="6109"/>
                    <a:pt x="6764" y="5669"/>
                  </a:cubicBezTo>
                  <a:cubicBezTo>
                    <a:pt x="6859" y="5597"/>
                    <a:pt x="6930" y="5502"/>
                    <a:pt x="6930" y="5383"/>
                  </a:cubicBezTo>
                  <a:lnTo>
                    <a:pt x="6930" y="310"/>
                  </a:lnTo>
                  <a:cubicBezTo>
                    <a:pt x="6930" y="144"/>
                    <a:pt x="6787" y="1"/>
                    <a:pt x="6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41"/>
            <p:cNvSpPr/>
            <p:nvPr/>
          </p:nvSpPr>
          <p:spPr>
            <a:xfrm>
              <a:off x="5173075" y="2795875"/>
              <a:ext cx="141125" cy="91700"/>
            </a:xfrm>
            <a:custGeom>
              <a:avLst/>
              <a:gdLst/>
              <a:ahLst/>
              <a:cxnLst/>
              <a:rect l="l" t="t" r="r" b="b"/>
              <a:pathLst>
                <a:path w="5645" h="3668" extrusionOk="0">
                  <a:moveTo>
                    <a:pt x="2810" y="0"/>
                  </a:moveTo>
                  <a:cubicBezTo>
                    <a:pt x="1310" y="0"/>
                    <a:pt x="48" y="1191"/>
                    <a:pt x="0" y="2715"/>
                  </a:cubicBezTo>
                  <a:lnTo>
                    <a:pt x="0" y="3668"/>
                  </a:lnTo>
                  <a:lnTo>
                    <a:pt x="1239" y="3668"/>
                  </a:lnTo>
                  <a:lnTo>
                    <a:pt x="1239" y="2715"/>
                  </a:lnTo>
                  <a:cubicBezTo>
                    <a:pt x="1215" y="1810"/>
                    <a:pt x="1929" y="1072"/>
                    <a:pt x="2810" y="1072"/>
                  </a:cubicBezTo>
                  <a:cubicBezTo>
                    <a:pt x="3715" y="1072"/>
                    <a:pt x="4430" y="1810"/>
                    <a:pt x="4382" y="2715"/>
                  </a:cubicBezTo>
                  <a:lnTo>
                    <a:pt x="4382" y="3668"/>
                  </a:lnTo>
                  <a:lnTo>
                    <a:pt x="5644" y="3668"/>
                  </a:lnTo>
                  <a:lnTo>
                    <a:pt x="5644" y="2715"/>
                  </a:lnTo>
                  <a:cubicBezTo>
                    <a:pt x="5573" y="1191"/>
                    <a:pt x="4335"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7" name="Google Shape;12617;p141"/>
          <p:cNvGrpSpPr/>
          <p:nvPr/>
        </p:nvGrpSpPr>
        <p:grpSpPr>
          <a:xfrm>
            <a:off x="5526526" y="2402119"/>
            <a:ext cx="354632" cy="204910"/>
            <a:chOff x="4526175" y="2848250"/>
            <a:chExt cx="273025" cy="157200"/>
          </a:xfrm>
        </p:grpSpPr>
        <p:sp>
          <p:nvSpPr>
            <p:cNvPr id="12618" name="Google Shape;12618;p141"/>
            <p:cNvSpPr/>
            <p:nvPr/>
          </p:nvSpPr>
          <p:spPr>
            <a:xfrm>
              <a:off x="4655700" y="2910775"/>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1" y="643"/>
                    <a:pt x="643" y="500"/>
                    <a:pt x="643" y="310"/>
                  </a:cubicBezTo>
                  <a:cubicBezTo>
                    <a:pt x="643" y="143"/>
                    <a:pt x="501"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41"/>
            <p:cNvSpPr/>
            <p:nvPr/>
          </p:nvSpPr>
          <p:spPr>
            <a:xfrm>
              <a:off x="4555075" y="2892325"/>
              <a:ext cx="217350" cy="113125"/>
            </a:xfrm>
            <a:custGeom>
              <a:avLst/>
              <a:gdLst/>
              <a:ahLst/>
              <a:cxnLst/>
              <a:rect l="l" t="t" r="r" b="b"/>
              <a:pathLst>
                <a:path w="8694" h="4525" extrusionOk="0">
                  <a:moveTo>
                    <a:pt x="2430" y="0"/>
                  </a:moveTo>
                  <a:cubicBezTo>
                    <a:pt x="1501" y="548"/>
                    <a:pt x="715" y="1286"/>
                    <a:pt x="96" y="2167"/>
                  </a:cubicBezTo>
                  <a:cubicBezTo>
                    <a:pt x="72" y="2215"/>
                    <a:pt x="48" y="2263"/>
                    <a:pt x="1" y="2310"/>
                  </a:cubicBezTo>
                  <a:cubicBezTo>
                    <a:pt x="1192" y="3525"/>
                    <a:pt x="2549" y="4525"/>
                    <a:pt x="4359" y="4525"/>
                  </a:cubicBezTo>
                  <a:cubicBezTo>
                    <a:pt x="6145" y="4525"/>
                    <a:pt x="7526" y="3525"/>
                    <a:pt x="8693" y="2310"/>
                  </a:cubicBezTo>
                  <a:cubicBezTo>
                    <a:pt x="8645" y="2263"/>
                    <a:pt x="8622" y="2215"/>
                    <a:pt x="8598" y="2167"/>
                  </a:cubicBezTo>
                  <a:cubicBezTo>
                    <a:pt x="7979" y="1286"/>
                    <a:pt x="7193" y="548"/>
                    <a:pt x="6264" y="0"/>
                  </a:cubicBezTo>
                  <a:lnTo>
                    <a:pt x="6264" y="0"/>
                  </a:lnTo>
                  <a:cubicBezTo>
                    <a:pt x="7098" y="1477"/>
                    <a:pt x="6026" y="3287"/>
                    <a:pt x="4359" y="3287"/>
                  </a:cubicBezTo>
                  <a:cubicBezTo>
                    <a:pt x="2668" y="3287"/>
                    <a:pt x="1596" y="1477"/>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41"/>
            <p:cNvSpPr/>
            <p:nvPr/>
          </p:nvSpPr>
          <p:spPr>
            <a:xfrm>
              <a:off x="4624750" y="2879425"/>
              <a:ext cx="91700" cy="78400"/>
            </a:xfrm>
            <a:custGeom>
              <a:avLst/>
              <a:gdLst/>
              <a:ahLst/>
              <a:cxnLst/>
              <a:rect l="l" t="t" r="r" b="b"/>
              <a:pathLst>
                <a:path w="3668" h="3136" extrusionOk="0">
                  <a:moveTo>
                    <a:pt x="1572" y="635"/>
                  </a:moveTo>
                  <a:cubicBezTo>
                    <a:pt x="2405" y="635"/>
                    <a:pt x="2834" y="1659"/>
                    <a:pt x="2239" y="2255"/>
                  </a:cubicBezTo>
                  <a:cubicBezTo>
                    <a:pt x="2048" y="2445"/>
                    <a:pt x="1813" y="2531"/>
                    <a:pt x="1582" y="2531"/>
                  </a:cubicBezTo>
                  <a:cubicBezTo>
                    <a:pt x="1092" y="2531"/>
                    <a:pt x="619" y="2146"/>
                    <a:pt x="619" y="1564"/>
                  </a:cubicBezTo>
                  <a:cubicBezTo>
                    <a:pt x="619" y="1064"/>
                    <a:pt x="1048" y="635"/>
                    <a:pt x="1572" y="635"/>
                  </a:cubicBezTo>
                  <a:close/>
                  <a:moveTo>
                    <a:pt x="1576" y="1"/>
                  </a:moveTo>
                  <a:cubicBezTo>
                    <a:pt x="774" y="1"/>
                    <a:pt x="0" y="630"/>
                    <a:pt x="0" y="1564"/>
                  </a:cubicBezTo>
                  <a:cubicBezTo>
                    <a:pt x="0" y="2445"/>
                    <a:pt x="691" y="3136"/>
                    <a:pt x="1572" y="3136"/>
                  </a:cubicBezTo>
                  <a:cubicBezTo>
                    <a:pt x="2953" y="3136"/>
                    <a:pt x="3668" y="1445"/>
                    <a:pt x="2667" y="469"/>
                  </a:cubicBezTo>
                  <a:cubicBezTo>
                    <a:pt x="2351" y="145"/>
                    <a:pt x="1960"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41"/>
            <p:cNvSpPr/>
            <p:nvPr/>
          </p:nvSpPr>
          <p:spPr>
            <a:xfrm>
              <a:off x="4526175" y="2848250"/>
              <a:ext cx="273025" cy="95000"/>
            </a:xfrm>
            <a:custGeom>
              <a:avLst/>
              <a:gdLst/>
              <a:ahLst/>
              <a:cxnLst/>
              <a:rect l="l" t="t" r="r" b="b"/>
              <a:pathLst>
                <a:path w="10921" h="3800" extrusionOk="0">
                  <a:moveTo>
                    <a:pt x="5515" y="1"/>
                  </a:moveTo>
                  <a:cubicBezTo>
                    <a:pt x="2228" y="1"/>
                    <a:pt x="276" y="3144"/>
                    <a:pt x="180" y="3287"/>
                  </a:cubicBezTo>
                  <a:cubicBezTo>
                    <a:pt x="1" y="3549"/>
                    <a:pt x="225" y="3799"/>
                    <a:pt x="453" y="3799"/>
                  </a:cubicBezTo>
                  <a:cubicBezTo>
                    <a:pt x="557" y="3799"/>
                    <a:pt x="661" y="3747"/>
                    <a:pt x="728" y="3621"/>
                  </a:cubicBezTo>
                  <a:cubicBezTo>
                    <a:pt x="752" y="3573"/>
                    <a:pt x="2586" y="644"/>
                    <a:pt x="5515" y="644"/>
                  </a:cubicBezTo>
                  <a:cubicBezTo>
                    <a:pt x="8444" y="644"/>
                    <a:pt x="10278" y="3597"/>
                    <a:pt x="10278" y="3621"/>
                  </a:cubicBezTo>
                  <a:cubicBezTo>
                    <a:pt x="10324" y="3713"/>
                    <a:pt x="10420" y="3765"/>
                    <a:pt x="10527" y="3765"/>
                  </a:cubicBezTo>
                  <a:cubicBezTo>
                    <a:pt x="10585" y="3765"/>
                    <a:pt x="10647" y="3750"/>
                    <a:pt x="10706" y="3716"/>
                  </a:cubicBezTo>
                  <a:cubicBezTo>
                    <a:pt x="10873" y="3621"/>
                    <a:pt x="10921" y="3430"/>
                    <a:pt x="10826" y="3287"/>
                  </a:cubicBezTo>
                  <a:cubicBezTo>
                    <a:pt x="10754" y="3144"/>
                    <a:pt x="8777" y="1"/>
                    <a:pt x="5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141"/>
          <p:cNvGrpSpPr/>
          <p:nvPr/>
        </p:nvGrpSpPr>
        <p:grpSpPr>
          <a:xfrm>
            <a:off x="4825574" y="2329644"/>
            <a:ext cx="255981" cy="349566"/>
            <a:chOff x="3986525" y="2792650"/>
            <a:chExt cx="197075" cy="268175"/>
          </a:xfrm>
        </p:grpSpPr>
        <p:sp>
          <p:nvSpPr>
            <p:cNvPr id="12623" name="Google Shape;12623;p141"/>
            <p:cNvSpPr/>
            <p:nvPr/>
          </p:nvSpPr>
          <p:spPr>
            <a:xfrm>
              <a:off x="4028775" y="2982725"/>
              <a:ext cx="111325" cy="15600"/>
            </a:xfrm>
            <a:custGeom>
              <a:avLst/>
              <a:gdLst/>
              <a:ahLst/>
              <a:cxnLst/>
              <a:rect l="l" t="t" r="r" b="b"/>
              <a:pathLst>
                <a:path w="4453" h="624" extrusionOk="0">
                  <a:moveTo>
                    <a:pt x="316" y="1"/>
                  </a:moveTo>
                  <a:cubicBezTo>
                    <a:pt x="172" y="1"/>
                    <a:pt x="70" y="113"/>
                    <a:pt x="48" y="266"/>
                  </a:cubicBezTo>
                  <a:cubicBezTo>
                    <a:pt x="1" y="456"/>
                    <a:pt x="144" y="623"/>
                    <a:pt x="334" y="623"/>
                  </a:cubicBezTo>
                  <a:lnTo>
                    <a:pt x="4121" y="623"/>
                  </a:lnTo>
                  <a:cubicBezTo>
                    <a:pt x="4287" y="623"/>
                    <a:pt x="4430" y="504"/>
                    <a:pt x="4430" y="337"/>
                  </a:cubicBezTo>
                  <a:cubicBezTo>
                    <a:pt x="4453" y="159"/>
                    <a:pt x="4329" y="2"/>
                    <a:pt x="4157" y="2"/>
                  </a:cubicBezTo>
                  <a:cubicBezTo>
                    <a:pt x="4145" y="2"/>
                    <a:pt x="4133" y="2"/>
                    <a:pt x="4121" y="4"/>
                  </a:cubicBezTo>
                  <a:lnTo>
                    <a:pt x="358" y="4"/>
                  </a:lnTo>
                  <a:cubicBezTo>
                    <a:pt x="344" y="2"/>
                    <a:pt x="330"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41"/>
            <p:cNvSpPr/>
            <p:nvPr/>
          </p:nvSpPr>
          <p:spPr>
            <a:xfrm>
              <a:off x="4029375" y="3013700"/>
              <a:ext cx="113375" cy="47125"/>
            </a:xfrm>
            <a:custGeom>
              <a:avLst/>
              <a:gdLst/>
              <a:ahLst/>
              <a:cxnLst/>
              <a:rect l="l" t="t" r="r" b="b"/>
              <a:pathLst>
                <a:path w="4535" h="1885" extrusionOk="0">
                  <a:moveTo>
                    <a:pt x="4118" y="1"/>
                  </a:moveTo>
                  <a:cubicBezTo>
                    <a:pt x="4103" y="1"/>
                    <a:pt x="4088" y="2"/>
                    <a:pt x="4073" y="3"/>
                  </a:cubicBezTo>
                  <a:lnTo>
                    <a:pt x="334" y="3"/>
                  </a:lnTo>
                  <a:cubicBezTo>
                    <a:pt x="167" y="3"/>
                    <a:pt x="48" y="122"/>
                    <a:pt x="24" y="265"/>
                  </a:cubicBezTo>
                  <a:cubicBezTo>
                    <a:pt x="1" y="456"/>
                    <a:pt x="144" y="622"/>
                    <a:pt x="310" y="622"/>
                  </a:cubicBezTo>
                  <a:lnTo>
                    <a:pt x="667" y="622"/>
                  </a:lnTo>
                  <a:cubicBezTo>
                    <a:pt x="810" y="1337"/>
                    <a:pt x="1430" y="1861"/>
                    <a:pt x="2168" y="1885"/>
                  </a:cubicBezTo>
                  <a:cubicBezTo>
                    <a:pt x="2620" y="1885"/>
                    <a:pt x="3049" y="1718"/>
                    <a:pt x="3358" y="1361"/>
                  </a:cubicBezTo>
                  <a:cubicBezTo>
                    <a:pt x="3525" y="1146"/>
                    <a:pt x="3668" y="908"/>
                    <a:pt x="3740" y="622"/>
                  </a:cubicBezTo>
                  <a:lnTo>
                    <a:pt x="4073" y="622"/>
                  </a:lnTo>
                  <a:cubicBezTo>
                    <a:pt x="4088" y="624"/>
                    <a:pt x="4103" y="625"/>
                    <a:pt x="4118" y="625"/>
                  </a:cubicBezTo>
                  <a:cubicBezTo>
                    <a:pt x="4534" y="625"/>
                    <a:pt x="4534" y="1"/>
                    <a:pt x="4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41"/>
            <p:cNvSpPr/>
            <p:nvPr/>
          </p:nvSpPr>
          <p:spPr>
            <a:xfrm>
              <a:off x="3986525" y="2792650"/>
              <a:ext cx="197075" cy="174100"/>
            </a:xfrm>
            <a:custGeom>
              <a:avLst/>
              <a:gdLst/>
              <a:ahLst/>
              <a:cxnLst/>
              <a:rect l="l" t="t" r="r" b="b"/>
              <a:pathLst>
                <a:path w="7883" h="6964" extrusionOk="0">
                  <a:moveTo>
                    <a:pt x="5197" y="3764"/>
                  </a:moveTo>
                  <a:cubicBezTo>
                    <a:pt x="5435" y="3764"/>
                    <a:pt x="5642" y="4079"/>
                    <a:pt x="5406" y="4297"/>
                  </a:cubicBezTo>
                  <a:lnTo>
                    <a:pt x="4787" y="4940"/>
                  </a:lnTo>
                  <a:cubicBezTo>
                    <a:pt x="4727" y="4999"/>
                    <a:pt x="4644" y="5029"/>
                    <a:pt x="4560" y="5029"/>
                  </a:cubicBezTo>
                  <a:cubicBezTo>
                    <a:pt x="4477" y="5029"/>
                    <a:pt x="4394" y="4999"/>
                    <a:pt x="4334" y="4940"/>
                  </a:cubicBezTo>
                  <a:lnTo>
                    <a:pt x="3929" y="4535"/>
                  </a:lnTo>
                  <a:lnTo>
                    <a:pt x="3525" y="4940"/>
                  </a:lnTo>
                  <a:cubicBezTo>
                    <a:pt x="3465" y="4999"/>
                    <a:pt x="3388" y="5029"/>
                    <a:pt x="3307" y="5029"/>
                  </a:cubicBezTo>
                  <a:cubicBezTo>
                    <a:pt x="3227" y="5029"/>
                    <a:pt x="3144" y="4999"/>
                    <a:pt x="3072" y="4940"/>
                  </a:cubicBezTo>
                  <a:lnTo>
                    <a:pt x="2453" y="4297"/>
                  </a:lnTo>
                  <a:cubicBezTo>
                    <a:pt x="2235" y="4079"/>
                    <a:pt x="2432" y="3764"/>
                    <a:pt x="2676" y="3764"/>
                  </a:cubicBezTo>
                  <a:cubicBezTo>
                    <a:pt x="2752" y="3764"/>
                    <a:pt x="2832" y="3795"/>
                    <a:pt x="2905" y="3868"/>
                  </a:cubicBezTo>
                  <a:lnTo>
                    <a:pt x="3310" y="4273"/>
                  </a:lnTo>
                  <a:lnTo>
                    <a:pt x="3715" y="3868"/>
                  </a:lnTo>
                  <a:cubicBezTo>
                    <a:pt x="3775" y="3809"/>
                    <a:pt x="3852" y="3779"/>
                    <a:pt x="3932" y="3779"/>
                  </a:cubicBezTo>
                  <a:cubicBezTo>
                    <a:pt x="4013" y="3779"/>
                    <a:pt x="4096" y="3809"/>
                    <a:pt x="4168" y="3868"/>
                  </a:cubicBezTo>
                  <a:lnTo>
                    <a:pt x="4572" y="4273"/>
                  </a:lnTo>
                  <a:lnTo>
                    <a:pt x="4977" y="3868"/>
                  </a:lnTo>
                  <a:cubicBezTo>
                    <a:pt x="5045" y="3795"/>
                    <a:pt x="5122" y="3764"/>
                    <a:pt x="5197" y="3764"/>
                  </a:cubicBezTo>
                  <a:close/>
                  <a:moveTo>
                    <a:pt x="3935" y="1"/>
                  </a:moveTo>
                  <a:cubicBezTo>
                    <a:pt x="2954" y="1"/>
                    <a:pt x="1977" y="419"/>
                    <a:pt x="1286" y="1248"/>
                  </a:cubicBezTo>
                  <a:cubicBezTo>
                    <a:pt x="0" y="2796"/>
                    <a:pt x="286" y="5106"/>
                    <a:pt x="1953" y="6273"/>
                  </a:cubicBezTo>
                  <a:cubicBezTo>
                    <a:pt x="2167" y="6440"/>
                    <a:pt x="2334" y="6678"/>
                    <a:pt x="2358" y="6964"/>
                  </a:cubicBezTo>
                  <a:lnTo>
                    <a:pt x="5501" y="6964"/>
                  </a:lnTo>
                  <a:cubicBezTo>
                    <a:pt x="5549" y="6678"/>
                    <a:pt x="5715" y="6416"/>
                    <a:pt x="5930" y="6273"/>
                  </a:cubicBezTo>
                  <a:cubicBezTo>
                    <a:pt x="7668" y="5035"/>
                    <a:pt x="7883" y="2511"/>
                    <a:pt x="6382" y="1010"/>
                  </a:cubicBezTo>
                  <a:cubicBezTo>
                    <a:pt x="5696" y="336"/>
                    <a:pt x="481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141"/>
          <p:cNvGrpSpPr/>
          <p:nvPr/>
        </p:nvGrpSpPr>
        <p:grpSpPr>
          <a:xfrm>
            <a:off x="4025939" y="2329970"/>
            <a:ext cx="348820" cy="349240"/>
            <a:chOff x="3370900" y="2792900"/>
            <a:chExt cx="268550" cy="267925"/>
          </a:xfrm>
        </p:grpSpPr>
        <p:sp>
          <p:nvSpPr>
            <p:cNvPr id="12627" name="Google Shape;12627;p141"/>
            <p:cNvSpPr/>
            <p:nvPr/>
          </p:nvSpPr>
          <p:spPr>
            <a:xfrm>
              <a:off x="3418525" y="2792900"/>
              <a:ext cx="172700" cy="267925"/>
            </a:xfrm>
            <a:custGeom>
              <a:avLst/>
              <a:gdLst/>
              <a:ahLst/>
              <a:cxnLst/>
              <a:rect l="l" t="t" r="r" b="b"/>
              <a:pathLst>
                <a:path w="6908" h="10717" extrusionOk="0">
                  <a:moveTo>
                    <a:pt x="3454" y="0"/>
                  </a:moveTo>
                  <a:cubicBezTo>
                    <a:pt x="1549" y="0"/>
                    <a:pt x="1" y="1548"/>
                    <a:pt x="1" y="3453"/>
                  </a:cubicBezTo>
                  <a:lnTo>
                    <a:pt x="1" y="7883"/>
                  </a:lnTo>
                  <a:cubicBezTo>
                    <a:pt x="1" y="8049"/>
                    <a:pt x="144" y="8192"/>
                    <a:pt x="311" y="8192"/>
                  </a:cubicBezTo>
                  <a:lnTo>
                    <a:pt x="954" y="8192"/>
                  </a:lnTo>
                  <a:cubicBezTo>
                    <a:pt x="1120" y="8192"/>
                    <a:pt x="1263" y="8049"/>
                    <a:pt x="1263" y="7883"/>
                  </a:cubicBezTo>
                  <a:lnTo>
                    <a:pt x="1263" y="4096"/>
                  </a:lnTo>
                  <a:cubicBezTo>
                    <a:pt x="1263" y="3930"/>
                    <a:pt x="1120" y="3787"/>
                    <a:pt x="954" y="3787"/>
                  </a:cubicBezTo>
                  <a:lnTo>
                    <a:pt x="644" y="3787"/>
                  </a:lnTo>
                  <a:lnTo>
                    <a:pt x="644" y="3453"/>
                  </a:lnTo>
                  <a:cubicBezTo>
                    <a:pt x="644" y="1905"/>
                    <a:pt x="1906" y="643"/>
                    <a:pt x="3478" y="643"/>
                  </a:cubicBezTo>
                  <a:cubicBezTo>
                    <a:pt x="5026" y="643"/>
                    <a:pt x="6312" y="1905"/>
                    <a:pt x="6312" y="3453"/>
                  </a:cubicBezTo>
                  <a:lnTo>
                    <a:pt x="6312" y="3787"/>
                  </a:lnTo>
                  <a:lnTo>
                    <a:pt x="6002" y="3787"/>
                  </a:lnTo>
                  <a:cubicBezTo>
                    <a:pt x="5812" y="3787"/>
                    <a:pt x="5669" y="3930"/>
                    <a:pt x="5669" y="4096"/>
                  </a:cubicBezTo>
                  <a:lnTo>
                    <a:pt x="5669" y="7883"/>
                  </a:lnTo>
                  <a:cubicBezTo>
                    <a:pt x="5669" y="8049"/>
                    <a:pt x="5812" y="8192"/>
                    <a:pt x="6002" y="8192"/>
                  </a:cubicBezTo>
                  <a:lnTo>
                    <a:pt x="6312" y="8192"/>
                  </a:lnTo>
                  <a:lnTo>
                    <a:pt x="6312" y="8526"/>
                  </a:lnTo>
                  <a:cubicBezTo>
                    <a:pt x="6312" y="9026"/>
                    <a:pt x="5883" y="9454"/>
                    <a:pt x="5359" y="9454"/>
                  </a:cubicBezTo>
                  <a:lnTo>
                    <a:pt x="4978" y="9454"/>
                  </a:lnTo>
                  <a:cubicBezTo>
                    <a:pt x="4864" y="9089"/>
                    <a:pt x="4532" y="8834"/>
                    <a:pt x="4148" y="8834"/>
                  </a:cubicBezTo>
                  <a:cubicBezTo>
                    <a:pt x="4131" y="8834"/>
                    <a:pt x="4114" y="8834"/>
                    <a:pt x="4097" y="8835"/>
                  </a:cubicBezTo>
                  <a:lnTo>
                    <a:pt x="3478" y="8835"/>
                  </a:lnTo>
                  <a:cubicBezTo>
                    <a:pt x="2216" y="8835"/>
                    <a:pt x="2216" y="10717"/>
                    <a:pt x="3478" y="10717"/>
                  </a:cubicBezTo>
                  <a:lnTo>
                    <a:pt x="4097" y="10717"/>
                  </a:lnTo>
                  <a:cubicBezTo>
                    <a:pt x="4502" y="10717"/>
                    <a:pt x="4859" y="10455"/>
                    <a:pt x="4978" y="10074"/>
                  </a:cubicBezTo>
                  <a:lnTo>
                    <a:pt x="5359" y="10074"/>
                  </a:lnTo>
                  <a:cubicBezTo>
                    <a:pt x="6217" y="10074"/>
                    <a:pt x="6907" y="9383"/>
                    <a:pt x="6907" y="8526"/>
                  </a:cubicBezTo>
                  <a:lnTo>
                    <a:pt x="6907" y="3453"/>
                  </a:lnTo>
                  <a:cubicBezTo>
                    <a:pt x="6907" y="1548"/>
                    <a:pt x="5359" y="0"/>
                    <a:pt x="3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41"/>
            <p:cNvSpPr/>
            <p:nvPr/>
          </p:nvSpPr>
          <p:spPr>
            <a:xfrm>
              <a:off x="3607275" y="2900650"/>
              <a:ext cx="32175" cy="83975"/>
            </a:xfrm>
            <a:custGeom>
              <a:avLst/>
              <a:gdLst/>
              <a:ahLst/>
              <a:cxnLst/>
              <a:rect l="l" t="t" r="r" b="b"/>
              <a:pathLst>
                <a:path w="1287" h="3359" extrusionOk="0">
                  <a:moveTo>
                    <a:pt x="119" y="1"/>
                  </a:moveTo>
                  <a:cubicBezTo>
                    <a:pt x="72" y="1"/>
                    <a:pt x="48" y="1"/>
                    <a:pt x="0" y="24"/>
                  </a:cubicBezTo>
                  <a:lnTo>
                    <a:pt x="0" y="3358"/>
                  </a:lnTo>
                  <a:lnTo>
                    <a:pt x="119" y="3358"/>
                  </a:lnTo>
                  <a:cubicBezTo>
                    <a:pt x="977" y="3358"/>
                    <a:pt x="1286" y="2525"/>
                    <a:pt x="1286" y="1668"/>
                  </a:cubicBezTo>
                  <a:cubicBezTo>
                    <a:pt x="1286" y="786"/>
                    <a:pt x="977"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41"/>
            <p:cNvSpPr/>
            <p:nvPr/>
          </p:nvSpPr>
          <p:spPr>
            <a:xfrm>
              <a:off x="3370900" y="2900050"/>
              <a:ext cx="32175" cy="84575"/>
            </a:xfrm>
            <a:custGeom>
              <a:avLst/>
              <a:gdLst/>
              <a:ahLst/>
              <a:cxnLst/>
              <a:rect l="l" t="t" r="r" b="b"/>
              <a:pathLst>
                <a:path w="1287" h="3383" extrusionOk="0">
                  <a:moveTo>
                    <a:pt x="1144" y="1"/>
                  </a:moveTo>
                  <a:cubicBezTo>
                    <a:pt x="310" y="1"/>
                    <a:pt x="1" y="834"/>
                    <a:pt x="1" y="1692"/>
                  </a:cubicBezTo>
                  <a:cubicBezTo>
                    <a:pt x="1" y="2549"/>
                    <a:pt x="310" y="3382"/>
                    <a:pt x="1144" y="3382"/>
                  </a:cubicBezTo>
                  <a:cubicBezTo>
                    <a:pt x="1215" y="3382"/>
                    <a:pt x="1239" y="3382"/>
                    <a:pt x="1287" y="3359"/>
                  </a:cubicBezTo>
                  <a:lnTo>
                    <a:pt x="1287" y="25"/>
                  </a:lnTo>
                  <a:cubicBezTo>
                    <a:pt x="1239" y="25"/>
                    <a:pt x="1192"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141"/>
          <p:cNvGrpSpPr/>
          <p:nvPr/>
        </p:nvGrpSpPr>
        <p:grpSpPr>
          <a:xfrm>
            <a:off x="3239487" y="2329188"/>
            <a:ext cx="371226" cy="349794"/>
            <a:chOff x="2765425" y="2792300"/>
            <a:chExt cx="285800" cy="268350"/>
          </a:xfrm>
        </p:grpSpPr>
        <p:sp>
          <p:nvSpPr>
            <p:cNvPr id="12631" name="Google Shape;12631;p141"/>
            <p:cNvSpPr/>
            <p:nvPr/>
          </p:nvSpPr>
          <p:spPr>
            <a:xfrm>
              <a:off x="2945225" y="2792300"/>
              <a:ext cx="106000" cy="110800"/>
            </a:xfrm>
            <a:custGeom>
              <a:avLst/>
              <a:gdLst/>
              <a:ahLst/>
              <a:cxnLst/>
              <a:rect l="l" t="t" r="r" b="b"/>
              <a:pathLst>
                <a:path w="4240" h="4432" extrusionOk="0">
                  <a:moveTo>
                    <a:pt x="334" y="0"/>
                  </a:moveTo>
                  <a:cubicBezTo>
                    <a:pt x="143" y="0"/>
                    <a:pt x="0" y="143"/>
                    <a:pt x="0" y="334"/>
                  </a:cubicBezTo>
                  <a:lnTo>
                    <a:pt x="0" y="4120"/>
                  </a:lnTo>
                  <a:cubicBezTo>
                    <a:pt x="0" y="4215"/>
                    <a:pt x="48" y="4311"/>
                    <a:pt x="143" y="4382"/>
                  </a:cubicBezTo>
                  <a:cubicBezTo>
                    <a:pt x="188" y="4412"/>
                    <a:pt x="250" y="4432"/>
                    <a:pt x="314" y="4432"/>
                  </a:cubicBezTo>
                  <a:cubicBezTo>
                    <a:pt x="353" y="4432"/>
                    <a:pt x="393" y="4424"/>
                    <a:pt x="429" y="4406"/>
                  </a:cubicBezTo>
                  <a:lnTo>
                    <a:pt x="4001" y="3120"/>
                  </a:lnTo>
                  <a:cubicBezTo>
                    <a:pt x="4168" y="3072"/>
                    <a:pt x="4239" y="2882"/>
                    <a:pt x="4168" y="2715"/>
                  </a:cubicBezTo>
                  <a:cubicBezTo>
                    <a:pt x="3573" y="1096"/>
                    <a:pt x="2049" y="2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41"/>
            <p:cNvSpPr/>
            <p:nvPr/>
          </p:nvSpPr>
          <p:spPr>
            <a:xfrm>
              <a:off x="2765425" y="2855400"/>
              <a:ext cx="263000" cy="205250"/>
            </a:xfrm>
            <a:custGeom>
              <a:avLst/>
              <a:gdLst/>
              <a:ahLst/>
              <a:cxnLst/>
              <a:rect l="l" t="t" r="r" b="b"/>
              <a:pathLst>
                <a:path w="10520" h="8210" extrusionOk="0">
                  <a:moveTo>
                    <a:pt x="5621" y="1"/>
                  </a:moveTo>
                  <a:lnTo>
                    <a:pt x="5621" y="24"/>
                  </a:lnTo>
                  <a:cubicBezTo>
                    <a:pt x="1620" y="24"/>
                    <a:pt x="0" y="5168"/>
                    <a:pt x="3287" y="7455"/>
                  </a:cubicBezTo>
                  <a:cubicBezTo>
                    <a:pt x="4035" y="7979"/>
                    <a:pt x="4837" y="8210"/>
                    <a:pt x="5612" y="8210"/>
                  </a:cubicBezTo>
                  <a:cubicBezTo>
                    <a:pt x="8217" y="8210"/>
                    <a:pt x="10519" y="5597"/>
                    <a:pt x="9455" y="2715"/>
                  </a:cubicBezTo>
                  <a:cubicBezTo>
                    <a:pt x="9400" y="2587"/>
                    <a:pt x="9288" y="2501"/>
                    <a:pt x="9164" y="2501"/>
                  </a:cubicBezTo>
                  <a:cubicBezTo>
                    <a:pt x="9126" y="2501"/>
                    <a:pt x="9088" y="2509"/>
                    <a:pt x="9050" y="2525"/>
                  </a:cubicBezTo>
                  <a:lnTo>
                    <a:pt x="5930" y="3644"/>
                  </a:lnTo>
                  <a:lnTo>
                    <a:pt x="5930" y="334"/>
                  </a:lnTo>
                  <a:cubicBezTo>
                    <a:pt x="5930" y="144"/>
                    <a:pt x="5787" y="1"/>
                    <a:pt x="5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141"/>
          <p:cNvGrpSpPr/>
          <p:nvPr/>
        </p:nvGrpSpPr>
        <p:grpSpPr>
          <a:xfrm>
            <a:off x="2552791" y="2329123"/>
            <a:ext cx="323816" cy="350088"/>
            <a:chOff x="2236750" y="2792250"/>
            <a:chExt cx="249300" cy="268575"/>
          </a:xfrm>
        </p:grpSpPr>
        <p:sp>
          <p:nvSpPr>
            <p:cNvPr id="12634" name="Google Shape;12634;p141"/>
            <p:cNvSpPr/>
            <p:nvPr/>
          </p:nvSpPr>
          <p:spPr>
            <a:xfrm>
              <a:off x="2246275" y="2792250"/>
              <a:ext cx="239775" cy="205475"/>
            </a:xfrm>
            <a:custGeom>
              <a:avLst/>
              <a:gdLst/>
              <a:ahLst/>
              <a:cxnLst/>
              <a:rect l="l" t="t" r="r" b="b"/>
              <a:pathLst>
                <a:path w="9591" h="8219" extrusionOk="0">
                  <a:moveTo>
                    <a:pt x="4087" y="1937"/>
                  </a:moveTo>
                  <a:cubicBezTo>
                    <a:pt x="4198" y="1937"/>
                    <a:pt x="4311" y="1991"/>
                    <a:pt x="4382" y="2098"/>
                  </a:cubicBezTo>
                  <a:lnTo>
                    <a:pt x="4858" y="3074"/>
                  </a:lnTo>
                  <a:lnTo>
                    <a:pt x="5930" y="3217"/>
                  </a:lnTo>
                  <a:cubicBezTo>
                    <a:pt x="6192" y="3265"/>
                    <a:pt x="6287" y="3574"/>
                    <a:pt x="6121" y="3765"/>
                  </a:cubicBezTo>
                  <a:lnTo>
                    <a:pt x="5335" y="4527"/>
                  </a:lnTo>
                  <a:lnTo>
                    <a:pt x="5525" y="5599"/>
                  </a:lnTo>
                  <a:cubicBezTo>
                    <a:pt x="5525" y="5694"/>
                    <a:pt x="5478" y="5813"/>
                    <a:pt x="5382" y="5884"/>
                  </a:cubicBezTo>
                  <a:cubicBezTo>
                    <a:pt x="5330" y="5924"/>
                    <a:pt x="5270" y="5941"/>
                    <a:pt x="5207" y="5941"/>
                  </a:cubicBezTo>
                  <a:cubicBezTo>
                    <a:pt x="5156" y="5941"/>
                    <a:pt x="5102" y="5930"/>
                    <a:pt x="5049" y="5908"/>
                  </a:cubicBezTo>
                  <a:lnTo>
                    <a:pt x="4096" y="5408"/>
                  </a:lnTo>
                  <a:lnTo>
                    <a:pt x="3120" y="5908"/>
                  </a:lnTo>
                  <a:cubicBezTo>
                    <a:pt x="3077" y="5930"/>
                    <a:pt x="3030" y="5941"/>
                    <a:pt x="2981" y="5941"/>
                  </a:cubicBezTo>
                  <a:cubicBezTo>
                    <a:pt x="2922" y="5941"/>
                    <a:pt x="2863" y="5924"/>
                    <a:pt x="2810" y="5884"/>
                  </a:cubicBezTo>
                  <a:cubicBezTo>
                    <a:pt x="2715" y="5813"/>
                    <a:pt x="2667" y="5694"/>
                    <a:pt x="2667" y="5599"/>
                  </a:cubicBezTo>
                  <a:lnTo>
                    <a:pt x="2858" y="4527"/>
                  </a:lnTo>
                  <a:lnTo>
                    <a:pt x="2072" y="3765"/>
                  </a:lnTo>
                  <a:cubicBezTo>
                    <a:pt x="2001" y="3670"/>
                    <a:pt x="1953" y="3551"/>
                    <a:pt x="2001" y="3432"/>
                  </a:cubicBezTo>
                  <a:cubicBezTo>
                    <a:pt x="2048" y="3313"/>
                    <a:pt x="2144" y="3241"/>
                    <a:pt x="2263" y="3217"/>
                  </a:cubicBezTo>
                  <a:lnTo>
                    <a:pt x="3334" y="3074"/>
                  </a:lnTo>
                  <a:lnTo>
                    <a:pt x="3811" y="2098"/>
                  </a:lnTo>
                  <a:cubicBezTo>
                    <a:pt x="3870" y="1991"/>
                    <a:pt x="3977" y="1937"/>
                    <a:pt x="4087" y="1937"/>
                  </a:cubicBezTo>
                  <a:close/>
                  <a:moveTo>
                    <a:pt x="4141" y="0"/>
                  </a:moveTo>
                  <a:cubicBezTo>
                    <a:pt x="2026" y="0"/>
                    <a:pt x="0" y="1642"/>
                    <a:pt x="0" y="4122"/>
                  </a:cubicBezTo>
                  <a:cubicBezTo>
                    <a:pt x="0" y="6385"/>
                    <a:pt x="1834" y="8218"/>
                    <a:pt x="4096" y="8218"/>
                  </a:cubicBezTo>
                  <a:cubicBezTo>
                    <a:pt x="4106" y="8218"/>
                    <a:pt x="4116" y="8218"/>
                    <a:pt x="4126" y="8218"/>
                  </a:cubicBezTo>
                  <a:cubicBezTo>
                    <a:pt x="7774" y="8218"/>
                    <a:pt x="9591" y="3806"/>
                    <a:pt x="7026" y="1217"/>
                  </a:cubicBezTo>
                  <a:cubicBezTo>
                    <a:pt x="6185" y="377"/>
                    <a:pt x="5153" y="0"/>
                    <a:pt x="4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141"/>
            <p:cNvSpPr/>
            <p:nvPr/>
          </p:nvSpPr>
          <p:spPr>
            <a:xfrm>
              <a:off x="2320700" y="2866125"/>
              <a:ext cx="55975" cy="52400"/>
            </a:xfrm>
            <a:custGeom>
              <a:avLst/>
              <a:gdLst/>
              <a:ahLst/>
              <a:cxnLst/>
              <a:rect l="l" t="t" r="r" b="b"/>
              <a:pathLst>
                <a:path w="2239" h="2096" extrusionOk="0">
                  <a:moveTo>
                    <a:pt x="1119" y="0"/>
                  </a:moveTo>
                  <a:lnTo>
                    <a:pt x="834" y="548"/>
                  </a:lnTo>
                  <a:cubicBezTo>
                    <a:pt x="786" y="643"/>
                    <a:pt x="715" y="691"/>
                    <a:pt x="595" y="715"/>
                  </a:cubicBezTo>
                  <a:lnTo>
                    <a:pt x="0" y="810"/>
                  </a:lnTo>
                  <a:lnTo>
                    <a:pt x="453" y="1239"/>
                  </a:lnTo>
                  <a:cubicBezTo>
                    <a:pt x="524" y="1310"/>
                    <a:pt x="548" y="1405"/>
                    <a:pt x="548" y="1501"/>
                  </a:cubicBezTo>
                  <a:lnTo>
                    <a:pt x="524" y="1501"/>
                  </a:lnTo>
                  <a:lnTo>
                    <a:pt x="429" y="2096"/>
                  </a:lnTo>
                  <a:lnTo>
                    <a:pt x="976" y="1810"/>
                  </a:lnTo>
                  <a:cubicBezTo>
                    <a:pt x="1000" y="1786"/>
                    <a:pt x="1048" y="1763"/>
                    <a:pt x="1119" y="1763"/>
                  </a:cubicBezTo>
                  <a:cubicBezTo>
                    <a:pt x="1167" y="1763"/>
                    <a:pt x="1215" y="1786"/>
                    <a:pt x="1262" y="1810"/>
                  </a:cubicBezTo>
                  <a:lnTo>
                    <a:pt x="1810" y="2096"/>
                  </a:lnTo>
                  <a:lnTo>
                    <a:pt x="1691" y="1501"/>
                  </a:lnTo>
                  <a:cubicBezTo>
                    <a:pt x="1691" y="1405"/>
                    <a:pt x="1715" y="1310"/>
                    <a:pt x="1786" y="1239"/>
                  </a:cubicBezTo>
                  <a:lnTo>
                    <a:pt x="2239" y="810"/>
                  </a:lnTo>
                  <a:lnTo>
                    <a:pt x="1619" y="715"/>
                  </a:lnTo>
                  <a:cubicBezTo>
                    <a:pt x="1524" y="691"/>
                    <a:pt x="1429" y="643"/>
                    <a:pt x="1381" y="548"/>
                  </a:cubicBezTo>
                  <a:lnTo>
                    <a:pt x="111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41"/>
            <p:cNvSpPr/>
            <p:nvPr/>
          </p:nvSpPr>
          <p:spPr>
            <a:xfrm>
              <a:off x="2236750" y="2973275"/>
              <a:ext cx="92900" cy="87550"/>
            </a:xfrm>
            <a:custGeom>
              <a:avLst/>
              <a:gdLst/>
              <a:ahLst/>
              <a:cxnLst/>
              <a:rect l="l" t="t" r="r" b="b"/>
              <a:pathLst>
                <a:path w="3716" h="3502" extrusionOk="0">
                  <a:moveTo>
                    <a:pt x="953" y="1"/>
                  </a:moveTo>
                  <a:lnTo>
                    <a:pt x="72" y="2025"/>
                  </a:lnTo>
                  <a:cubicBezTo>
                    <a:pt x="0" y="2144"/>
                    <a:pt x="24" y="2287"/>
                    <a:pt x="119" y="2359"/>
                  </a:cubicBezTo>
                  <a:lnTo>
                    <a:pt x="95" y="2382"/>
                  </a:lnTo>
                  <a:cubicBezTo>
                    <a:pt x="164" y="2434"/>
                    <a:pt x="245" y="2473"/>
                    <a:pt x="330" y="2473"/>
                  </a:cubicBezTo>
                  <a:cubicBezTo>
                    <a:pt x="362" y="2473"/>
                    <a:pt x="396" y="2467"/>
                    <a:pt x="429" y="2454"/>
                  </a:cubicBezTo>
                  <a:lnTo>
                    <a:pt x="1786" y="2001"/>
                  </a:lnTo>
                  <a:lnTo>
                    <a:pt x="2334" y="3311"/>
                  </a:lnTo>
                  <a:cubicBezTo>
                    <a:pt x="2405" y="3406"/>
                    <a:pt x="2501" y="3478"/>
                    <a:pt x="2644" y="3502"/>
                  </a:cubicBezTo>
                  <a:cubicBezTo>
                    <a:pt x="2763" y="3502"/>
                    <a:pt x="2882" y="3430"/>
                    <a:pt x="2929" y="3311"/>
                  </a:cubicBezTo>
                  <a:lnTo>
                    <a:pt x="3715" y="1549"/>
                  </a:lnTo>
                  <a:cubicBezTo>
                    <a:pt x="2644" y="1358"/>
                    <a:pt x="1667" y="81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41"/>
            <p:cNvSpPr/>
            <p:nvPr/>
          </p:nvSpPr>
          <p:spPr>
            <a:xfrm>
              <a:off x="2368325" y="2973875"/>
              <a:ext cx="92900" cy="86950"/>
            </a:xfrm>
            <a:custGeom>
              <a:avLst/>
              <a:gdLst/>
              <a:ahLst/>
              <a:cxnLst/>
              <a:rect l="l" t="t" r="r" b="b"/>
              <a:pathLst>
                <a:path w="3716" h="3478" extrusionOk="0">
                  <a:moveTo>
                    <a:pt x="2763" y="1"/>
                  </a:moveTo>
                  <a:cubicBezTo>
                    <a:pt x="2048" y="810"/>
                    <a:pt x="1072" y="1334"/>
                    <a:pt x="0" y="1525"/>
                  </a:cubicBezTo>
                  <a:lnTo>
                    <a:pt x="762" y="3287"/>
                  </a:lnTo>
                  <a:cubicBezTo>
                    <a:pt x="810" y="3406"/>
                    <a:pt x="929" y="3478"/>
                    <a:pt x="1048" y="3478"/>
                  </a:cubicBezTo>
                  <a:cubicBezTo>
                    <a:pt x="1167" y="3454"/>
                    <a:pt x="1286" y="3382"/>
                    <a:pt x="1358" y="3287"/>
                  </a:cubicBezTo>
                  <a:lnTo>
                    <a:pt x="1905" y="1977"/>
                  </a:lnTo>
                  <a:lnTo>
                    <a:pt x="3263" y="2430"/>
                  </a:lnTo>
                  <a:cubicBezTo>
                    <a:pt x="3296" y="2443"/>
                    <a:pt x="3329" y="2449"/>
                    <a:pt x="3362" y="2449"/>
                  </a:cubicBezTo>
                  <a:cubicBezTo>
                    <a:pt x="3447" y="2449"/>
                    <a:pt x="3528" y="2410"/>
                    <a:pt x="3596" y="2358"/>
                  </a:cubicBezTo>
                  <a:cubicBezTo>
                    <a:pt x="3691" y="2263"/>
                    <a:pt x="3715" y="2120"/>
                    <a:pt x="3644" y="2001"/>
                  </a:cubicBezTo>
                  <a:lnTo>
                    <a:pt x="27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141"/>
          <p:cNvGrpSpPr/>
          <p:nvPr/>
        </p:nvGrpSpPr>
        <p:grpSpPr>
          <a:xfrm>
            <a:off x="1771730" y="2329188"/>
            <a:ext cx="348040" cy="350022"/>
            <a:chOff x="1635425" y="2792300"/>
            <a:chExt cx="267950" cy="268525"/>
          </a:xfrm>
        </p:grpSpPr>
        <p:sp>
          <p:nvSpPr>
            <p:cNvPr id="12639" name="Google Shape;12639;p141"/>
            <p:cNvSpPr/>
            <p:nvPr/>
          </p:nvSpPr>
          <p:spPr>
            <a:xfrm>
              <a:off x="1761650" y="2831600"/>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0" y="643"/>
                    <a:pt x="643" y="500"/>
                    <a:pt x="643" y="310"/>
                  </a:cubicBezTo>
                  <a:cubicBezTo>
                    <a:pt x="643" y="143"/>
                    <a:pt x="50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41"/>
            <p:cNvSpPr/>
            <p:nvPr/>
          </p:nvSpPr>
          <p:spPr>
            <a:xfrm>
              <a:off x="1635425" y="2792300"/>
              <a:ext cx="267950" cy="268525"/>
            </a:xfrm>
            <a:custGeom>
              <a:avLst/>
              <a:gdLst/>
              <a:ahLst/>
              <a:cxnLst/>
              <a:rect l="l" t="t" r="r" b="b"/>
              <a:pathLst>
                <a:path w="10718" h="10741" extrusionOk="0">
                  <a:moveTo>
                    <a:pt x="5376" y="955"/>
                  </a:moveTo>
                  <a:cubicBezTo>
                    <a:pt x="5612" y="955"/>
                    <a:pt x="5854" y="1043"/>
                    <a:pt x="6049" y="1239"/>
                  </a:cubicBezTo>
                  <a:cubicBezTo>
                    <a:pt x="6621" y="1834"/>
                    <a:pt x="6216" y="2834"/>
                    <a:pt x="5383" y="2858"/>
                  </a:cubicBezTo>
                  <a:cubicBezTo>
                    <a:pt x="4835" y="2858"/>
                    <a:pt x="4430" y="2429"/>
                    <a:pt x="4430" y="1882"/>
                  </a:cubicBezTo>
                  <a:cubicBezTo>
                    <a:pt x="4430" y="1322"/>
                    <a:pt x="4892" y="955"/>
                    <a:pt x="5376" y="955"/>
                  </a:cubicBezTo>
                  <a:close/>
                  <a:moveTo>
                    <a:pt x="5335" y="0"/>
                  </a:moveTo>
                  <a:cubicBezTo>
                    <a:pt x="3216" y="0"/>
                    <a:pt x="2692" y="2953"/>
                    <a:pt x="4716" y="3668"/>
                  </a:cubicBezTo>
                  <a:lnTo>
                    <a:pt x="4716" y="8216"/>
                  </a:lnTo>
                  <a:cubicBezTo>
                    <a:pt x="3620" y="8002"/>
                    <a:pt x="2287" y="7478"/>
                    <a:pt x="1930" y="6287"/>
                  </a:cubicBezTo>
                  <a:lnTo>
                    <a:pt x="2168" y="6287"/>
                  </a:lnTo>
                  <a:cubicBezTo>
                    <a:pt x="2188" y="6291"/>
                    <a:pt x="2208" y="6293"/>
                    <a:pt x="2227" y="6293"/>
                  </a:cubicBezTo>
                  <a:cubicBezTo>
                    <a:pt x="2318" y="6293"/>
                    <a:pt x="2390" y="6247"/>
                    <a:pt x="2430" y="6168"/>
                  </a:cubicBezTo>
                  <a:cubicBezTo>
                    <a:pt x="2501" y="6073"/>
                    <a:pt x="2501" y="5954"/>
                    <a:pt x="2430" y="5859"/>
                  </a:cubicBezTo>
                  <a:lnTo>
                    <a:pt x="1572" y="3977"/>
                  </a:lnTo>
                  <a:cubicBezTo>
                    <a:pt x="1501" y="3870"/>
                    <a:pt x="1388" y="3817"/>
                    <a:pt x="1278" y="3817"/>
                  </a:cubicBezTo>
                  <a:cubicBezTo>
                    <a:pt x="1168" y="3817"/>
                    <a:pt x="1060" y="3870"/>
                    <a:pt x="1001" y="3977"/>
                  </a:cubicBezTo>
                  <a:lnTo>
                    <a:pt x="48" y="5859"/>
                  </a:lnTo>
                  <a:cubicBezTo>
                    <a:pt x="1" y="5954"/>
                    <a:pt x="1" y="6073"/>
                    <a:pt x="72" y="6168"/>
                  </a:cubicBezTo>
                  <a:lnTo>
                    <a:pt x="48" y="6168"/>
                  </a:lnTo>
                  <a:cubicBezTo>
                    <a:pt x="88" y="6247"/>
                    <a:pt x="176" y="6293"/>
                    <a:pt x="260" y="6293"/>
                  </a:cubicBezTo>
                  <a:cubicBezTo>
                    <a:pt x="277" y="6293"/>
                    <a:pt x="294" y="6291"/>
                    <a:pt x="310" y="6287"/>
                  </a:cubicBezTo>
                  <a:lnTo>
                    <a:pt x="667" y="6287"/>
                  </a:lnTo>
                  <a:cubicBezTo>
                    <a:pt x="1001" y="8478"/>
                    <a:pt x="2763" y="9240"/>
                    <a:pt x="4287" y="9883"/>
                  </a:cubicBezTo>
                  <a:cubicBezTo>
                    <a:pt x="4549" y="10050"/>
                    <a:pt x="4811" y="10217"/>
                    <a:pt x="5049" y="10407"/>
                  </a:cubicBezTo>
                  <a:cubicBezTo>
                    <a:pt x="5049" y="10574"/>
                    <a:pt x="5168" y="10717"/>
                    <a:pt x="5335" y="10741"/>
                  </a:cubicBezTo>
                  <a:cubicBezTo>
                    <a:pt x="5502" y="10741"/>
                    <a:pt x="5621" y="10669"/>
                    <a:pt x="5668" y="10431"/>
                  </a:cubicBezTo>
                  <a:cubicBezTo>
                    <a:pt x="5692" y="10217"/>
                    <a:pt x="6335" y="9931"/>
                    <a:pt x="6526" y="9836"/>
                  </a:cubicBezTo>
                  <a:cubicBezTo>
                    <a:pt x="8217" y="8978"/>
                    <a:pt x="9717" y="8478"/>
                    <a:pt x="10050" y="6311"/>
                  </a:cubicBezTo>
                  <a:lnTo>
                    <a:pt x="10408" y="6311"/>
                  </a:lnTo>
                  <a:cubicBezTo>
                    <a:pt x="10420" y="6314"/>
                    <a:pt x="10433" y="6316"/>
                    <a:pt x="10446" y="6316"/>
                  </a:cubicBezTo>
                  <a:cubicBezTo>
                    <a:pt x="10533" y="6316"/>
                    <a:pt x="10628" y="6251"/>
                    <a:pt x="10669" y="6168"/>
                  </a:cubicBezTo>
                  <a:cubicBezTo>
                    <a:pt x="10717" y="6097"/>
                    <a:pt x="10717" y="5978"/>
                    <a:pt x="10669" y="5882"/>
                  </a:cubicBezTo>
                  <a:lnTo>
                    <a:pt x="9717" y="4001"/>
                  </a:lnTo>
                  <a:cubicBezTo>
                    <a:pt x="9657" y="3894"/>
                    <a:pt x="9550" y="3840"/>
                    <a:pt x="9443" y="3840"/>
                  </a:cubicBezTo>
                  <a:cubicBezTo>
                    <a:pt x="9336" y="3840"/>
                    <a:pt x="9229" y="3894"/>
                    <a:pt x="9169" y="4001"/>
                  </a:cubicBezTo>
                  <a:lnTo>
                    <a:pt x="8217" y="5882"/>
                  </a:lnTo>
                  <a:cubicBezTo>
                    <a:pt x="8169" y="5978"/>
                    <a:pt x="8169" y="6097"/>
                    <a:pt x="8240" y="6168"/>
                  </a:cubicBezTo>
                  <a:cubicBezTo>
                    <a:pt x="8288" y="6264"/>
                    <a:pt x="8383" y="6335"/>
                    <a:pt x="8502" y="6335"/>
                  </a:cubicBezTo>
                  <a:lnTo>
                    <a:pt x="8741" y="6335"/>
                  </a:lnTo>
                  <a:cubicBezTo>
                    <a:pt x="8479" y="7526"/>
                    <a:pt x="7264" y="7954"/>
                    <a:pt x="5954" y="8216"/>
                  </a:cubicBezTo>
                  <a:lnTo>
                    <a:pt x="5954" y="3668"/>
                  </a:lnTo>
                  <a:cubicBezTo>
                    <a:pt x="7955" y="2953"/>
                    <a:pt x="7455" y="0"/>
                    <a:pt x="5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1" name="Google Shape;12641;p141"/>
          <p:cNvSpPr/>
          <p:nvPr/>
        </p:nvSpPr>
        <p:spPr>
          <a:xfrm>
            <a:off x="1006125" y="2329145"/>
            <a:ext cx="362718" cy="350642"/>
          </a:xfrm>
          <a:custGeom>
            <a:avLst/>
            <a:gdLst/>
            <a:ahLst/>
            <a:cxnLst/>
            <a:rect l="l" t="t" r="r" b="b"/>
            <a:pathLst>
              <a:path w="11170" h="10760" extrusionOk="0">
                <a:moveTo>
                  <a:pt x="9070" y="1"/>
                </a:moveTo>
                <a:cubicBezTo>
                  <a:pt x="8985" y="1"/>
                  <a:pt x="8904" y="40"/>
                  <a:pt x="8835" y="92"/>
                </a:cubicBezTo>
                <a:lnTo>
                  <a:pt x="7359" y="1592"/>
                </a:lnTo>
                <a:cubicBezTo>
                  <a:pt x="7287" y="1663"/>
                  <a:pt x="7264" y="1735"/>
                  <a:pt x="7264" y="1830"/>
                </a:cubicBezTo>
                <a:lnTo>
                  <a:pt x="7383" y="3330"/>
                </a:lnTo>
                <a:lnTo>
                  <a:pt x="7168" y="3545"/>
                </a:lnTo>
                <a:cubicBezTo>
                  <a:pt x="6399" y="2877"/>
                  <a:pt x="5446" y="2548"/>
                  <a:pt x="4494" y="2548"/>
                </a:cubicBezTo>
                <a:cubicBezTo>
                  <a:pt x="3444" y="2548"/>
                  <a:pt x="2395" y="2948"/>
                  <a:pt x="1596" y="3735"/>
                </a:cubicBezTo>
                <a:cubicBezTo>
                  <a:pt x="96" y="5259"/>
                  <a:pt x="0" y="7688"/>
                  <a:pt x="1381" y="9308"/>
                </a:cubicBezTo>
                <a:cubicBezTo>
                  <a:pt x="2199" y="10263"/>
                  <a:pt x="3354" y="10760"/>
                  <a:pt x="4515" y="10760"/>
                </a:cubicBezTo>
                <a:cubicBezTo>
                  <a:pt x="5350" y="10760"/>
                  <a:pt x="6189" y="10503"/>
                  <a:pt x="6906" y="9975"/>
                </a:cubicBezTo>
                <a:cubicBezTo>
                  <a:pt x="8645" y="8712"/>
                  <a:pt x="9121" y="6331"/>
                  <a:pt x="8002" y="4497"/>
                </a:cubicBezTo>
                <a:lnTo>
                  <a:pt x="8002" y="4497"/>
                </a:lnTo>
                <a:lnTo>
                  <a:pt x="7073" y="5426"/>
                </a:lnTo>
                <a:cubicBezTo>
                  <a:pt x="7692" y="6736"/>
                  <a:pt x="7240" y="8284"/>
                  <a:pt x="6025" y="9046"/>
                </a:cubicBezTo>
                <a:cubicBezTo>
                  <a:pt x="5550" y="9338"/>
                  <a:pt x="5021" y="9480"/>
                  <a:pt x="4500" y="9480"/>
                </a:cubicBezTo>
                <a:cubicBezTo>
                  <a:pt x="3663" y="9480"/>
                  <a:pt x="2844" y="9116"/>
                  <a:pt x="2286" y="8427"/>
                </a:cubicBezTo>
                <a:cubicBezTo>
                  <a:pt x="642" y="6353"/>
                  <a:pt x="2414" y="3780"/>
                  <a:pt x="4530" y="3780"/>
                </a:cubicBezTo>
                <a:cubicBezTo>
                  <a:pt x="5111" y="3780"/>
                  <a:pt x="5718" y="3974"/>
                  <a:pt x="6287" y="4426"/>
                </a:cubicBezTo>
                <a:lnTo>
                  <a:pt x="5835" y="4878"/>
                </a:lnTo>
                <a:cubicBezTo>
                  <a:pt x="5416" y="4567"/>
                  <a:pt x="4967" y="4431"/>
                  <a:pt x="4535" y="4431"/>
                </a:cubicBezTo>
                <a:cubicBezTo>
                  <a:pt x="3049" y="4431"/>
                  <a:pt x="1761" y="6036"/>
                  <a:pt x="2572" y="7641"/>
                </a:cubicBezTo>
                <a:cubicBezTo>
                  <a:pt x="2994" y="8474"/>
                  <a:pt x="3750" y="8849"/>
                  <a:pt x="4505" y="8849"/>
                </a:cubicBezTo>
                <a:cubicBezTo>
                  <a:pt x="5625" y="8849"/>
                  <a:pt x="6740" y="8021"/>
                  <a:pt x="6740" y="6641"/>
                </a:cubicBezTo>
                <a:cubicBezTo>
                  <a:pt x="6716" y="6379"/>
                  <a:pt x="6692" y="6140"/>
                  <a:pt x="6597" y="5902"/>
                </a:cubicBezTo>
                <a:lnTo>
                  <a:pt x="6049" y="6426"/>
                </a:lnTo>
                <a:cubicBezTo>
                  <a:pt x="6073" y="6498"/>
                  <a:pt x="6073" y="6569"/>
                  <a:pt x="6073" y="6641"/>
                </a:cubicBezTo>
                <a:cubicBezTo>
                  <a:pt x="6073" y="7628"/>
                  <a:pt x="5282" y="8220"/>
                  <a:pt x="4485" y="8220"/>
                </a:cubicBezTo>
                <a:cubicBezTo>
                  <a:pt x="3956" y="8220"/>
                  <a:pt x="3424" y="7959"/>
                  <a:pt x="3120" y="7379"/>
                </a:cubicBezTo>
                <a:cubicBezTo>
                  <a:pt x="2498" y="6249"/>
                  <a:pt x="3412" y="5059"/>
                  <a:pt x="4492" y="5059"/>
                </a:cubicBezTo>
                <a:cubicBezTo>
                  <a:pt x="4778" y="5059"/>
                  <a:pt x="5075" y="5142"/>
                  <a:pt x="5359" y="5331"/>
                </a:cubicBezTo>
                <a:lnTo>
                  <a:pt x="4906" y="5783"/>
                </a:lnTo>
                <a:cubicBezTo>
                  <a:pt x="4787" y="5736"/>
                  <a:pt x="4644" y="5688"/>
                  <a:pt x="4501" y="5688"/>
                </a:cubicBezTo>
                <a:cubicBezTo>
                  <a:pt x="3668" y="5688"/>
                  <a:pt x="3239" y="6712"/>
                  <a:pt x="3834" y="7307"/>
                </a:cubicBezTo>
                <a:cubicBezTo>
                  <a:pt x="4026" y="7499"/>
                  <a:pt x="4262" y="7585"/>
                  <a:pt x="4494" y="7585"/>
                </a:cubicBezTo>
                <a:cubicBezTo>
                  <a:pt x="4983" y="7585"/>
                  <a:pt x="5454" y="7206"/>
                  <a:pt x="5454" y="6641"/>
                </a:cubicBezTo>
                <a:cubicBezTo>
                  <a:pt x="5454" y="6498"/>
                  <a:pt x="5406" y="6355"/>
                  <a:pt x="5359" y="6236"/>
                </a:cubicBezTo>
                <a:lnTo>
                  <a:pt x="5811" y="5759"/>
                </a:lnTo>
                <a:lnTo>
                  <a:pt x="7811" y="3759"/>
                </a:lnTo>
                <a:lnTo>
                  <a:pt x="9336" y="3902"/>
                </a:lnTo>
                <a:cubicBezTo>
                  <a:pt x="9431" y="3902"/>
                  <a:pt x="9502" y="3854"/>
                  <a:pt x="9550" y="3807"/>
                </a:cubicBezTo>
                <a:lnTo>
                  <a:pt x="11050" y="2306"/>
                </a:lnTo>
                <a:cubicBezTo>
                  <a:pt x="11145" y="2235"/>
                  <a:pt x="11169" y="2092"/>
                  <a:pt x="11122" y="1997"/>
                </a:cubicBezTo>
                <a:cubicBezTo>
                  <a:pt x="11098" y="1878"/>
                  <a:pt x="10979" y="1782"/>
                  <a:pt x="10860" y="1782"/>
                </a:cubicBezTo>
                <a:lnTo>
                  <a:pt x="9907" y="1687"/>
                </a:lnTo>
                <a:lnTo>
                  <a:pt x="10550" y="1068"/>
                </a:lnTo>
                <a:cubicBezTo>
                  <a:pt x="10669" y="925"/>
                  <a:pt x="10669" y="735"/>
                  <a:pt x="10550" y="616"/>
                </a:cubicBezTo>
                <a:cubicBezTo>
                  <a:pt x="10491" y="556"/>
                  <a:pt x="10407" y="526"/>
                  <a:pt x="10324" y="526"/>
                </a:cubicBezTo>
                <a:cubicBezTo>
                  <a:pt x="10240" y="526"/>
                  <a:pt x="10157" y="556"/>
                  <a:pt x="10098" y="616"/>
                </a:cubicBezTo>
                <a:lnTo>
                  <a:pt x="9455" y="1258"/>
                </a:lnTo>
                <a:lnTo>
                  <a:pt x="9383" y="282"/>
                </a:lnTo>
                <a:cubicBezTo>
                  <a:pt x="9359" y="163"/>
                  <a:pt x="9288" y="68"/>
                  <a:pt x="9169" y="20"/>
                </a:cubicBezTo>
                <a:cubicBezTo>
                  <a:pt x="9136" y="7"/>
                  <a:pt x="9102" y="1"/>
                  <a:pt x="90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2" name="Google Shape;12642;p141"/>
          <p:cNvGrpSpPr/>
          <p:nvPr/>
        </p:nvGrpSpPr>
        <p:grpSpPr>
          <a:xfrm>
            <a:off x="1102050" y="2887086"/>
            <a:ext cx="195712" cy="350120"/>
            <a:chOff x="1119850" y="3220300"/>
            <a:chExt cx="150675" cy="268600"/>
          </a:xfrm>
        </p:grpSpPr>
        <p:sp>
          <p:nvSpPr>
            <p:cNvPr id="12643" name="Google Shape;12643;p141"/>
            <p:cNvSpPr/>
            <p:nvPr/>
          </p:nvSpPr>
          <p:spPr>
            <a:xfrm>
              <a:off x="1119850" y="3220300"/>
              <a:ext cx="150675" cy="125700"/>
            </a:xfrm>
            <a:custGeom>
              <a:avLst/>
              <a:gdLst/>
              <a:ahLst/>
              <a:cxnLst/>
              <a:rect l="l" t="t" r="r" b="b"/>
              <a:pathLst>
                <a:path w="6027" h="5028" extrusionOk="0">
                  <a:moveTo>
                    <a:pt x="1531" y="1"/>
                  </a:moveTo>
                  <a:cubicBezTo>
                    <a:pt x="1133" y="1"/>
                    <a:pt x="1133" y="648"/>
                    <a:pt x="1531" y="648"/>
                  </a:cubicBezTo>
                  <a:cubicBezTo>
                    <a:pt x="1544" y="648"/>
                    <a:pt x="1558" y="647"/>
                    <a:pt x="1572" y="646"/>
                  </a:cubicBezTo>
                  <a:lnTo>
                    <a:pt x="4716" y="646"/>
                  </a:lnTo>
                  <a:cubicBezTo>
                    <a:pt x="4730" y="644"/>
                    <a:pt x="4744" y="644"/>
                    <a:pt x="4758" y="644"/>
                  </a:cubicBezTo>
                  <a:cubicBezTo>
                    <a:pt x="5154" y="644"/>
                    <a:pt x="5154" y="1267"/>
                    <a:pt x="4758" y="1267"/>
                  </a:cubicBezTo>
                  <a:cubicBezTo>
                    <a:pt x="4744" y="1267"/>
                    <a:pt x="4730" y="1267"/>
                    <a:pt x="4716" y="1265"/>
                  </a:cubicBezTo>
                  <a:lnTo>
                    <a:pt x="3453" y="1265"/>
                  </a:lnTo>
                  <a:cubicBezTo>
                    <a:pt x="2929" y="1265"/>
                    <a:pt x="2501" y="1694"/>
                    <a:pt x="2525" y="2218"/>
                  </a:cubicBezTo>
                  <a:lnTo>
                    <a:pt x="2525" y="2527"/>
                  </a:lnTo>
                  <a:lnTo>
                    <a:pt x="1572" y="2527"/>
                  </a:lnTo>
                  <a:cubicBezTo>
                    <a:pt x="715" y="2527"/>
                    <a:pt x="0" y="3218"/>
                    <a:pt x="0" y="4099"/>
                  </a:cubicBezTo>
                  <a:lnTo>
                    <a:pt x="0" y="5028"/>
                  </a:lnTo>
                  <a:lnTo>
                    <a:pt x="2525" y="5028"/>
                  </a:lnTo>
                  <a:lnTo>
                    <a:pt x="2525" y="4099"/>
                  </a:lnTo>
                  <a:cubicBezTo>
                    <a:pt x="2536" y="3908"/>
                    <a:pt x="2679" y="3813"/>
                    <a:pt x="2825" y="3813"/>
                  </a:cubicBezTo>
                  <a:cubicBezTo>
                    <a:pt x="2971" y="3813"/>
                    <a:pt x="3120" y="3908"/>
                    <a:pt x="3144" y="4099"/>
                  </a:cubicBezTo>
                  <a:lnTo>
                    <a:pt x="3144" y="5028"/>
                  </a:lnTo>
                  <a:lnTo>
                    <a:pt x="5644" y="5028"/>
                  </a:lnTo>
                  <a:lnTo>
                    <a:pt x="5644" y="4099"/>
                  </a:lnTo>
                  <a:cubicBezTo>
                    <a:pt x="5644" y="3218"/>
                    <a:pt x="4954" y="2527"/>
                    <a:pt x="4073" y="2527"/>
                  </a:cubicBezTo>
                  <a:lnTo>
                    <a:pt x="3144" y="2527"/>
                  </a:lnTo>
                  <a:lnTo>
                    <a:pt x="3144" y="2218"/>
                  </a:lnTo>
                  <a:cubicBezTo>
                    <a:pt x="3120" y="2027"/>
                    <a:pt x="3287" y="1884"/>
                    <a:pt x="3453" y="1884"/>
                  </a:cubicBezTo>
                  <a:lnTo>
                    <a:pt x="4716" y="1884"/>
                  </a:lnTo>
                  <a:cubicBezTo>
                    <a:pt x="4746" y="1886"/>
                    <a:pt x="4775" y="1887"/>
                    <a:pt x="4804" y="1887"/>
                  </a:cubicBezTo>
                  <a:cubicBezTo>
                    <a:pt x="6027" y="1887"/>
                    <a:pt x="6019" y="1"/>
                    <a:pt x="4783" y="1"/>
                  </a:cubicBezTo>
                  <a:cubicBezTo>
                    <a:pt x="4761" y="1"/>
                    <a:pt x="4738" y="2"/>
                    <a:pt x="4716" y="3"/>
                  </a:cubicBezTo>
                  <a:lnTo>
                    <a:pt x="1572" y="3"/>
                  </a:lnTo>
                  <a:cubicBezTo>
                    <a:pt x="1558" y="1"/>
                    <a:pt x="1544"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41"/>
            <p:cNvSpPr/>
            <p:nvPr/>
          </p:nvSpPr>
          <p:spPr>
            <a:xfrm>
              <a:off x="1119850" y="3362050"/>
              <a:ext cx="141725" cy="126850"/>
            </a:xfrm>
            <a:custGeom>
              <a:avLst/>
              <a:gdLst/>
              <a:ahLst/>
              <a:cxnLst/>
              <a:rect l="l" t="t" r="r" b="b"/>
              <a:pathLst>
                <a:path w="5669" h="5074" extrusionOk="0">
                  <a:moveTo>
                    <a:pt x="0" y="1"/>
                  </a:moveTo>
                  <a:lnTo>
                    <a:pt x="0" y="2239"/>
                  </a:lnTo>
                  <a:cubicBezTo>
                    <a:pt x="0" y="3787"/>
                    <a:pt x="1262" y="5073"/>
                    <a:pt x="2834" y="5073"/>
                  </a:cubicBezTo>
                  <a:cubicBezTo>
                    <a:pt x="4382" y="5073"/>
                    <a:pt x="5668" y="3787"/>
                    <a:pt x="5668" y="2239"/>
                  </a:cubicBezTo>
                  <a:lnTo>
                    <a:pt x="5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141"/>
          <p:cNvGrpSpPr/>
          <p:nvPr/>
        </p:nvGrpSpPr>
        <p:grpSpPr>
          <a:xfrm>
            <a:off x="1772510" y="2887119"/>
            <a:ext cx="348008" cy="350088"/>
            <a:chOff x="1636025" y="3220325"/>
            <a:chExt cx="267925" cy="268575"/>
          </a:xfrm>
        </p:grpSpPr>
        <p:sp>
          <p:nvSpPr>
            <p:cNvPr id="12646" name="Google Shape;12646;p141"/>
            <p:cNvSpPr/>
            <p:nvPr/>
          </p:nvSpPr>
          <p:spPr>
            <a:xfrm>
              <a:off x="1636025" y="3220325"/>
              <a:ext cx="267925" cy="268575"/>
            </a:xfrm>
            <a:custGeom>
              <a:avLst/>
              <a:gdLst/>
              <a:ahLst/>
              <a:cxnLst/>
              <a:rect l="l" t="t" r="r" b="b"/>
              <a:pathLst>
                <a:path w="10717" h="10743" extrusionOk="0">
                  <a:moveTo>
                    <a:pt x="1234" y="5058"/>
                  </a:moveTo>
                  <a:cubicBezTo>
                    <a:pt x="1393" y="5058"/>
                    <a:pt x="1548" y="5182"/>
                    <a:pt x="1548" y="5360"/>
                  </a:cubicBezTo>
                  <a:cubicBezTo>
                    <a:pt x="1548" y="5551"/>
                    <a:pt x="1405" y="5693"/>
                    <a:pt x="1239" y="5693"/>
                  </a:cubicBezTo>
                  <a:cubicBezTo>
                    <a:pt x="953" y="5693"/>
                    <a:pt x="810" y="5336"/>
                    <a:pt x="1024" y="5146"/>
                  </a:cubicBezTo>
                  <a:cubicBezTo>
                    <a:pt x="1085" y="5085"/>
                    <a:pt x="1160" y="5058"/>
                    <a:pt x="1234" y="5058"/>
                  </a:cubicBezTo>
                  <a:close/>
                  <a:moveTo>
                    <a:pt x="1281" y="6310"/>
                  </a:moveTo>
                  <a:cubicBezTo>
                    <a:pt x="1677" y="6310"/>
                    <a:pt x="1677" y="6934"/>
                    <a:pt x="1281" y="6934"/>
                  </a:cubicBezTo>
                  <a:cubicBezTo>
                    <a:pt x="1268" y="6934"/>
                    <a:pt x="1253" y="6933"/>
                    <a:pt x="1239" y="6932"/>
                  </a:cubicBezTo>
                  <a:cubicBezTo>
                    <a:pt x="858" y="6908"/>
                    <a:pt x="858" y="6360"/>
                    <a:pt x="1239" y="6313"/>
                  </a:cubicBezTo>
                  <a:cubicBezTo>
                    <a:pt x="1253" y="6311"/>
                    <a:pt x="1268" y="6310"/>
                    <a:pt x="1281" y="6310"/>
                  </a:cubicBezTo>
                  <a:close/>
                  <a:moveTo>
                    <a:pt x="1245" y="7567"/>
                  </a:moveTo>
                  <a:cubicBezTo>
                    <a:pt x="1400" y="7567"/>
                    <a:pt x="1548" y="7694"/>
                    <a:pt x="1548" y="7884"/>
                  </a:cubicBezTo>
                  <a:cubicBezTo>
                    <a:pt x="1548" y="8051"/>
                    <a:pt x="1405" y="8194"/>
                    <a:pt x="1239" y="8194"/>
                  </a:cubicBezTo>
                  <a:cubicBezTo>
                    <a:pt x="953" y="8194"/>
                    <a:pt x="810" y="7861"/>
                    <a:pt x="1024" y="7670"/>
                  </a:cubicBezTo>
                  <a:cubicBezTo>
                    <a:pt x="1088" y="7599"/>
                    <a:pt x="1167" y="7567"/>
                    <a:pt x="1245" y="7567"/>
                  </a:cubicBezTo>
                  <a:close/>
                  <a:moveTo>
                    <a:pt x="9182" y="3810"/>
                  </a:moveTo>
                  <a:cubicBezTo>
                    <a:pt x="9332" y="3810"/>
                    <a:pt x="9455" y="3944"/>
                    <a:pt x="9455" y="4098"/>
                  </a:cubicBezTo>
                  <a:lnTo>
                    <a:pt x="9455" y="9170"/>
                  </a:lnTo>
                  <a:cubicBezTo>
                    <a:pt x="9455" y="9337"/>
                    <a:pt x="9312" y="9480"/>
                    <a:pt x="9145" y="9480"/>
                  </a:cubicBezTo>
                  <a:lnTo>
                    <a:pt x="2811" y="9480"/>
                  </a:lnTo>
                  <a:cubicBezTo>
                    <a:pt x="2644" y="9480"/>
                    <a:pt x="2501" y="9337"/>
                    <a:pt x="2501" y="9170"/>
                  </a:cubicBezTo>
                  <a:lnTo>
                    <a:pt x="2501" y="4098"/>
                  </a:lnTo>
                  <a:cubicBezTo>
                    <a:pt x="2501" y="3931"/>
                    <a:pt x="2644" y="3812"/>
                    <a:pt x="2811" y="3812"/>
                  </a:cubicBezTo>
                  <a:lnTo>
                    <a:pt x="9145" y="3812"/>
                  </a:lnTo>
                  <a:cubicBezTo>
                    <a:pt x="9157" y="3810"/>
                    <a:pt x="9170" y="3810"/>
                    <a:pt x="9182" y="3810"/>
                  </a:cubicBezTo>
                  <a:close/>
                  <a:moveTo>
                    <a:pt x="7306" y="0"/>
                  </a:moveTo>
                  <a:cubicBezTo>
                    <a:pt x="7285" y="0"/>
                    <a:pt x="7262" y="1"/>
                    <a:pt x="7240" y="2"/>
                  </a:cubicBezTo>
                  <a:lnTo>
                    <a:pt x="4097" y="2"/>
                  </a:lnTo>
                  <a:cubicBezTo>
                    <a:pt x="3715" y="49"/>
                    <a:pt x="3715" y="597"/>
                    <a:pt x="4097" y="645"/>
                  </a:cubicBezTo>
                  <a:lnTo>
                    <a:pt x="7240" y="645"/>
                  </a:lnTo>
                  <a:cubicBezTo>
                    <a:pt x="7255" y="643"/>
                    <a:pt x="7269" y="643"/>
                    <a:pt x="7282" y="643"/>
                  </a:cubicBezTo>
                  <a:cubicBezTo>
                    <a:pt x="7678" y="643"/>
                    <a:pt x="7678" y="1266"/>
                    <a:pt x="7282" y="1266"/>
                  </a:cubicBezTo>
                  <a:cubicBezTo>
                    <a:pt x="7269" y="1266"/>
                    <a:pt x="7255" y="1266"/>
                    <a:pt x="7240" y="1264"/>
                  </a:cubicBezTo>
                  <a:lnTo>
                    <a:pt x="5978" y="1264"/>
                  </a:lnTo>
                  <a:cubicBezTo>
                    <a:pt x="5454" y="1264"/>
                    <a:pt x="5025" y="1693"/>
                    <a:pt x="5025" y="2217"/>
                  </a:cubicBezTo>
                  <a:lnTo>
                    <a:pt x="5025" y="2526"/>
                  </a:lnTo>
                  <a:lnTo>
                    <a:pt x="953" y="2526"/>
                  </a:lnTo>
                  <a:cubicBezTo>
                    <a:pt x="429" y="2526"/>
                    <a:pt x="0" y="2931"/>
                    <a:pt x="0" y="3455"/>
                  </a:cubicBezTo>
                  <a:lnTo>
                    <a:pt x="0" y="9790"/>
                  </a:lnTo>
                  <a:cubicBezTo>
                    <a:pt x="0" y="10313"/>
                    <a:pt x="429" y="10742"/>
                    <a:pt x="953" y="10742"/>
                  </a:cubicBezTo>
                  <a:lnTo>
                    <a:pt x="9788" y="10742"/>
                  </a:lnTo>
                  <a:cubicBezTo>
                    <a:pt x="10312" y="10718"/>
                    <a:pt x="10717" y="10313"/>
                    <a:pt x="10717" y="9790"/>
                  </a:cubicBezTo>
                  <a:lnTo>
                    <a:pt x="10717" y="3455"/>
                  </a:lnTo>
                  <a:cubicBezTo>
                    <a:pt x="10717" y="2945"/>
                    <a:pt x="10311" y="2525"/>
                    <a:pt x="9806" y="2525"/>
                  </a:cubicBezTo>
                  <a:cubicBezTo>
                    <a:pt x="9792" y="2525"/>
                    <a:pt x="9778" y="2526"/>
                    <a:pt x="9764" y="2526"/>
                  </a:cubicBezTo>
                  <a:lnTo>
                    <a:pt x="5668" y="2526"/>
                  </a:lnTo>
                  <a:lnTo>
                    <a:pt x="5668" y="2217"/>
                  </a:lnTo>
                  <a:cubicBezTo>
                    <a:pt x="5668" y="2026"/>
                    <a:pt x="5811" y="1883"/>
                    <a:pt x="5978" y="1883"/>
                  </a:cubicBezTo>
                  <a:lnTo>
                    <a:pt x="7240" y="1883"/>
                  </a:lnTo>
                  <a:cubicBezTo>
                    <a:pt x="7270" y="1885"/>
                    <a:pt x="7299" y="1886"/>
                    <a:pt x="7327" y="1886"/>
                  </a:cubicBezTo>
                  <a:cubicBezTo>
                    <a:pt x="8528" y="1886"/>
                    <a:pt x="8521" y="0"/>
                    <a:pt x="7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41"/>
            <p:cNvSpPr/>
            <p:nvPr/>
          </p:nvSpPr>
          <p:spPr>
            <a:xfrm>
              <a:off x="1714025" y="3331100"/>
              <a:ext cx="142900" cy="110750"/>
            </a:xfrm>
            <a:custGeom>
              <a:avLst/>
              <a:gdLst/>
              <a:ahLst/>
              <a:cxnLst/>
              <a:rect l="l" t="t" r="r" b="b"/>
              <a:pathLst>
                <a:path w="5716" h="4430" extrusionOk="0">
                  <a:moveTo>
                    <a:pt x="0" y="0"/>
                  </a:moveTo>
                  <a:lnTo>
                    <a:pt x="0" y="4430"/>
                  </a:lnTo>
                  <a:lnTo>
                    <a:pt x="5716" y="4430"/>
                  </a:lnTo>
                  <a:lnTo>
                    <a:pt x="57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141"/>
          <p:cNvGrpSpPr/>
          <p:nvPr/>
        </p:nvGrpSpPr>
        <p:grpSpPr>
          <a:xfrm>
            <a:off x="2523404" y="2929059"/>
            <a:ext cx="350346" cy="266989"/>
            <a:chOff x="2214125" y="3252500"/>
            <a:chExt cx="269725" cy="204825"/>
          </a:xfrm>
        </p:grpSpPr>
        <p:sp>
          <p:nvSpPr>
            <p:cNvPr id="12649" name="Google Shape;12649;p141"/>
            <p:cNvSpPr/>
            <p:nvPr/>
          </p:nvSpPr>
          <p:spPr>
            <a:xfrm>
              <a:off x="2293300" y="3291800"/>
              <a:ext cx="110775" cy="15500"/>
            </a:xfrm>
            <a:custGeom>
              <a:avLst/>
              <a:gdLst/>
              <a:ahLst/>
              <a:cxnLst/>
              <a:rect l="l" t="t" r="r" b="b"/>
              <a:pathLst>
                <a:path w="4431" h="620" extrusionOk="0">
                  <a:moveTo>
                    <a:pt x="1" y="1"/>
                  </a:moveTo>
                  <a:lnTo>
                    <a:pt x="1" y="620"/>
                  </a:lnTo>
                  <a:lnTo>
                    <a:pt x="4430" y="620"/>
                  </a:lnTo>
                  <a:lnTo>
                    <a:pt x="4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41"/>
            <p:cNvSpPr/>
            <p:nvPr/>
          </p:nvSpPr>
          <p:spPr>
            <a:xfrm>
              <a:off x="2293300" y="3354900"/>
              <a:ext cx="31575" cy="15525"/>
            </a:xfrm>
            <a:custGeom>
              <a:avLst/>
              <a:gdLst/>
              <a:ahLst/>
              <a:cxnLst/>
              <a:rect l="l" t="t" r="r" b="b"/>
              <a:pathLst>
                <a:path w="1263" h="621" extrusionOk="0">
                  <a:moveTo>
                    <a:pt x="1" y="1"/>
                  </a:moveTo>
                  <a:lnTo>
                    <a:pt x="1" y="620"/>
                  </a:lnTo>
                  <a:lnTo>
                    <a:pt x="1263" y="620"/>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41"/>
            <p:cNvSpPr/>
            <p:nvPr/>
          </p:nvSpPr>
          <p:spPr>
            <a:xfrm>
              <a:off x="2230200" y="3252500"/>
              <a:ext cx="236975" cy="157200"/>
            </a:xfrm>
            <a:custGeom>
              <a:avLst/>
              <a:gdLst/>
              <a:ahLst/>
              <a:cxnLst/>
              <a:rect l="l" t="t" r="r" b="b"/>
              <a:pathLst>
                <a:path w="9479" h="6288" extrusionOk="0">
                  <a:moveTo>
                    <a:pt x="7276" y="951"/>
                  </a:moveTo>
                  <a:cubicBezTo>
                    <a:pt x="7427" y="951"/>
                    <a:pt x="7549" y="1086"/>
                    <a:pt x="7549" y="1263"/>
                  </a:cubicBezTo>
                  <a:lnTo>
                    <a:pt x="7549" y="2525"/>
                  </a:lnTo>
                  <a:cubicBezTo>
                    <a:pt x="7549" y="2692"/>
                    <a:pt x="7407" y="2811"/>
                    <a:pt x="7240" y="2811"/>
                  </a:cubicBezTo>
                  <a:lnTo>
                    <a:pt x="2215" y="2811"/>
                  </a:lnTo>
                  <a:cubicBezTo>
                    <a:pt x="2048" y="2811"/>
                    <a:pt x="1905" y="2692"/>
                    <a:pt x="1905" y="2525"/>
                  </a:cubicBezTo>
                  <a:lnTo>
                    <a:pt x="1905" y="1263"/>
                  </a:lnTo>
                  <a:cubicBezTo>
                    <a:pt x="1905" y="1086"/>
                    <a:pt x="2028" y="951"/>
                    <a:pt x="2179" y="951"/>
                  </a:cubicBezTo>
                  <a:cubicBezTo>
                    <a:pt x="2191" y="951"/>
                    <a:pt x="2203" y="952"/>
                    <a:pt x="2215" y="953"/>
                  </a:cubicBezTo>
                  <a:lnTo>
                    <a:pt x="7240" y="953"/>
                  </a:lnTo>
                  <a:cubicBezTo>
                    <a:pt x="7252" y="952"/>
                    <a:pt x="7264" y="951"/>
                    <a:pt x="7276" y="951"/>
                  </a:cubicBezTo>
                  <a:close/>
                  <a:moveTo>
                    <a:pt x="7282" y="3452"/>
                  </a:moveTo>
                  <a:cubicBezTo>
                    <a:pt x="7678" y="3452"/>
                    <a:pt x="7678" y="4075"/>
                    <a:pt x="7282" y="4075"/>
                  </a:cubicBezTo>
                  <a:cubicBezTo>
                    <a:pt x="7269" y="4075"/>
                    <a:pt x="7254" y="4075"/>
                    <a:pt x="7240" y="4073"/>
                  </a:cubicBezTo>
                  <a:lnTo>
                    <a:pt x="5359" y="4073"/>
                  </a:lnTo>
                  <a:cubicBezTo>
                    <a:pt x="5343" y="4075"/>
                    <a:pt x="5328" y="4075"/>
                    <a:pt x="5314" y="4075"/>
                  </a:cubicBezTo>
                  <a:cubicBezTo>
                    <a:pt x="4897" y="4075"/>
                    <a:pt x="4897" y="3452"/>
                    <a:pt x="5314" y="3452"/>
                  </a:cubicBezTo>
                  <a:cubicBezTo>
                    <a:pt x="5328" y="3452"/>
                    <a:pt x="5343" y="3452"/>
                    <a:pt x="5359" y="3454"/>
                  </a:cubicBezTo>
                  <a:lnTo>
                    <a:pt x="7240" y="3454"/>
                  </a:lnTo>
                  <a:cubicBezTo>
                    <a:pt x="7254" y="3452"/>
                    <a:pt x="7269" y="3452"/>
                    <a:pt x="7282" y="3452"/>
                  </a:cubicBezTo>
                  <a:close/>
                  <a:moveTo>
                    <a:pt x="4096" y="3454"/>
                  </a:moveTo>
                  <a:cubicBezTo>
                    <a:pt x="4263" y="3454"/>
                    <a:pt x="4406" y="3597"/>
                    <a:pt x="4406" y="3764"/>
                  </a:cubicBezTo>
                  <a:lnTo>
                    <a:pt x="4406" y="5026"/>
                  </a:lnTo>
                  <a:cubicBezTo>
                    <a:pt x="4406" y="5192"/>
                    <a:pt x="4263" y="5335"/>
                    <a:pt x="4096" y="5335"/>
                  </a:cubicBezTo>
                  <a:lnTo>
                    <a:pt x="2215" y="5335"/>
                  </a:lnTo>
                  <a:cubicBezTo>
                    <a:pt x="2048" y="5335"/>
                    <a:pt x="1905" y="5192"/>
                    <a:pt x="1905" y="5026"/>
                  </a:cubicBezTo>
                  <a:lnTo>
                    <a:pt x="1905" y="3764"/>
                  </a:lnTo>
                  <a:cubicBezTo>
                    <a:pt x="1905" y="3597"/>
                    <a:pt x="2048" y="3454"/>
                    <a:pt x="2215" y="3454"/>
                  </a:cubicBezTo>
                  <a:close/>
                  <a:moveTo>
                    <a:pt x="7282" y="4714"/>
                  </a:moveTo>
                  <a:cubicBezTo>
                    <a:pt x="7678" y="4714"/>
                    <a:pt x="7678" y="5338"/>
                    <a:pt x="7282" y="5338"/>
                  </a:cubicBezTo>
                  <a:cubicBezTo>
                    <a:pt x="7269" y="5338"/>
                    <a:pt x="7254" y="5337"/>
                    <a:pt x="7240" y="5335"/>
                  </a:cubicBezTo>
                  <a:lnTo>
                    <a:pt x="5359" y="5335"/>
                  </a:lnTo>
                  <a:cubicBezTo>
                    <a:pt x="5343" y="5337"/>
                    <a:pt x="5328" y="5338"/>
                    <a:pt x="5314" y="5338"/>
                  </a:cubicBezTo>
                  <a:cubicBezTo>
                    <a:pt x="4897" y="5338"/>
                    <a:pt x="4897" y="4714"/>
                    <a:pt x="5314" y="4714"/>
                  </a:cubicBezTo>
                  <a:cubicBezTo>
                    <a:pt x="5328" y="4714"/>
                    <a:pt x="5343" y="4715"/>
                    <a:pt x="5359" y="4716"/>
                  </a:cubicBezTo>
                  <a:lnTo>
                    <a:pt x="7240" y="4716"/>
                  </a:lnTo>
                  <a:cubicBezTo>
                    <a:pt x="7254" y="4715"/>
                    <a:pt x="7269" y="4714"/>
                    <a:pt x="7282" y="4714"/>
                  </a:cubicBezTo>
                  <a:close/>
                  <a:moveTo>
                    <a:pt x="929" y="1"/>
                  </a:moveTo>
                  <a:cubicBezTo>
                    <a:pt x="429" y="1"/>
                    <a:pt x="0" y="429"/>
                    <a:pt x="0" y="953"/>
                  </a:cubicBezTo>
                  <a:lnTo>
                    <a:pt x="0" y="6288"/>
                  </a:lnTo>
                  <a:lnTo>
                    <a:pt x="9478" y="6288"/>
                  </a:lnTo>
                  <a:lnTo>
                    <a:pt x="9478" y="953"/>
                  </a:lnTo>
                  <a:cubicBezTo>
                    <a:pt x="9455" y="429"/>
                    <a:pt x="9050" y="1"/>
                    <a:pt x="8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41"/>
            <p:cNvSpPr/>
            <p:nvPr/>
          </p:nvSpPr>
          <p:spPr>
            <a:xfrm>
              <a:off x="2214125" y="3425750"/>
              <a:ext cx="269725" cy="31575"/>
            </a:xfrm>
            <a:custGeom>
              <a:avLst/>
              <a:gdLst/>
              <a:ahLst/>
              <a:cxnLst/>
              <a:rect l="l" t="t" r="r" b="b"/>
              <a:pathLst>
                <a:path w="10789" h="1263" extrusionOk="0">
                  <a:moveTo>
                    <a:pt x="334" y="1"/>
                  </a:moveTo>
                  <a:cubicBezTo>
                    <a:pt x="215" y="1"/>
                    <a:pt x="119" y="48"/>
                    <a:pt x="72" y="144"/>
                  </a:cubicBezTo>
                  <a:cubicBezTo>
                    <a:pt x="0" y="215"/>
                    <a:pt x="0" y="334"/>
                    <a:pt x="24" y="429"/>
                  </a:cubicBezTo>
                  <a:cubicBezTo>
                    <a:pt x="143" y="691"/>
                    <a:pt x="286" y="930"/>
                    <a:pt x="477" y="1144"/>
                  </a:cubicBezTo>
                  <a:cubicBezTo>
                    <a:pt x="548" y="1215"/>
                    <a:pt x="619" y="1263"/>
                    <a:pt x="715" y="1263"/>
                  </a:cubicBezTo>
                  <a:lnTo>
                    <a:pt x="10026" y="1263"/>
                  </a:lnTo>
                  <a:cubicBezTo>
                    <a:pt x="10121" y="1263"/>
                    <a:pt x="10217" y="1215"/>
                    <a:pt x="10264" y="1144"/>
                  </a:cubicBezTo>
                  <a:cubicBezTo>
                    <a:pt x="10455" y="930"/>
                    <a:pt x="10622" y="691"/>
                    <a:pt x="10717" y="429"/>
                  </a:cubicBezTo>
                  <a:cubicBezTo>
                    <a:pt x="10788" y="215"/>
                    <a:pt x="10645" y="1"/>
                    <a:pt x="10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141"/>
          <p:cNvGrpSpPr/>
          <p:nvPr/>
        </p:nvGrpSpPr>
        <p:grpSpPr>
          <a:xfrm>
            <a:off x="3275045" y="2898036"/>
            <a:ext cx="348040" cy="328352"/>
            <a:chOff x="2792800" y="3228700"/>
            <a:chExt cx="267950" cy="251900"/>
          </a:xfrm>
        </p:grpSpPr>
        <p:sp>
          <p:nvSpPr>
            <p:cNvPr id="12654" name="Google Shape;12654;p141"/>
            <p:cNvSpPr/>
            <p:nvPr/>
          </p:nvSpPr>
          <p:spPr>
            <a:xfrm>
              <a:off x="2852950" y="3276325"/>
              <a:ext cx="128625" cy="109675"/>
            </a:xfrm>
            <a:custGeom>
              <a:avLst/>
              <a:gdLst/>
              <a:ahLst/>
              <a:cxnLst/>
              <a:rect l="l" t="t" r="r" b="b"/>
              <a:pathLst>
                <a:path w="5145" h="4387" extrusionOk="0">
                  <a:moveTo>
                    <a:pt x="2953" y="2501"/>
                  </a:moveTo>
                  <a:cubicBezTo>
                    <a:pt x="2928" y="2501"/>
                    <a:pt x="2904" y="2501"/>
                    <a:pt x="2879" y="2502"/>
                  </a:cubicBezTo>
                  <a:lnTo>
                    <a:pt x="2879" y="2502"/>
                  </a:lnTo>
                  <a:cubicBezTo>
                    <a:pt x="2906" y="2504"/>
                    <a:pt x="2933" y="2506"/>
                    <a:pt x="2961" y="2506"/>
                  </a:cubicBezTo>
                  <a:cubicBezTo>
                    <a:pt x="2986" y="2506"/>
                    <a:pt x="3012" y="2505"/>
                    <a:pt x="3038" y="2503"/>
                  </a:cubicBezTo>
                  <a:lnTo>
                    <a:pt x="3038" y="2503"/>
                  </a:lnTo>
                  <a:cubicBezTo>
                    <a:pt x="3010" y="2501"/>
                    <a:pt x="2981" y="2501"/>
                    <a:pt x="2953" y="2501"/>
                  </a:cubicBezTo>
                  <a:close/>
                  <a:moveTo>
                    <a:pt x="2953" y="620"/>
                  </a:moveTo>
                  <a:cubicBezTo>
                    <a:pt x="3787" y="620"/>
                    <a:pt x="4215" y="1644"/>
                    <a:pt x="3620" y="2239"/>
                  </a:cubicBezTo>
                  <a:cubicBezTo>
                    <a:pt x="3450" y="2402"/>
                    <a:pt x="3244" y="2486"/>
                    <a:pt x="3038" y="2503"/>
                  </a:cubicBezTo>
                  <a:lnTo>
                    <a:pt x="3038" y="2503"/>
                  </a:lnTo>
                  <a:cubicBezTo>
                    <a:pt x="3379" y="2516"/>
                    <a:pt x="3717" y="2611"/>
                    <a:pt x="4025" y="2787"/>
                  </a:cubicBezTo>
                  <a:cubicBezTo>
                    <a:pt x="4168" y="2858"/>
                    <a:pt x="4215" y="3049"/>
                    <a:pt x="4144" y="3215"/>
                  </a:cubicBezTo>
                  <a:cubicBezTo>
                    <a:pt x="4078" y="3314"/>
                    <a:pt x="3967" y="3367"/>
                    <a:pt x="3857" y="3367"/>
                  </a:cubicBezTo>
                  <a:cubicBezTo>
                    <a:pt x="3808" y="3367"/>
                    <a:pt x="3760" y="3357"/>
                    <a:pt x="3715" y="3334"/>
                  </a:cubicBezTo>
                  <a:cubicBezTo>
                    <a:pt x="3477" y="3203"/>
                    <a:pt x="3215" y="3138"/>
                    <a:pt x="2953" y="3138"/>
                  </a:cubicBezTo>
                  <a:cubicBezTo>
                    <a:pt x="2691" y="3138"/>
                    <a:pt x="2429" y="3203"/>
                    <a:pt x="2191" y="3334"/>
                  </a:cubicBezTo>
                  <a:cubicBezTo>
                    <a:pt x="2146" y="3364"/>
                    <a:pt x="2097" y="3378"/>
                    <a:pt x="2047" y="3378"/>
                  </a:cubicBezTo>
                  <a:cubicBezTo>
                    <a:pt x="1938" y="3378"/>
                    <a:pt x="1828" y="3313"/>
                    <a:pt x="1762" y="3215"/>
                  </a:cubicBezTo>
                  <a:cubicBezTo>
                    <a:pt x="1691" y="3049"/>
                    <a:pt x="1739" y="2858"/>
                    <a:pt x="1882" y="2787"/>
                  </a:cubicBezTo>
                  <a:cubicBezTo>
                    <a:pt x="2193" y="2609"/>
                    <a:pt x="2535" y="2514"/>
                    <a:pt x="2879" y="2502"/>
                  </a:cubicBezTo>
                  <a:lnTo>
                    <a:pt x="2879" y="2502"/>
                  </a:lnTo>
                  <a:cubicBezTo>
                    <a:pt x="2420" y="2464"/>
                    <a:pt x="2001" y="2106"/>
                    <a:pt x="2001" y="1572"/>
                  </a:cubicBezTo>
                  <a:cubicBezTo>
                    <a:pt x="2001" y="1048"/>
                    <a:pt x="2429" y="620"/>
                    <a:pt x="2953" y="620"/>
                  </a:cubicBezTo>
                  <a:close/>
                  <a:moveTo>
                    <a:pt x="2953" y="0"/>
                  </a:moveTo>
                  <a:cubicBezTo>
                    <a:pt x="1000" y="0"/>
                    <a:pt x="0" y="2358"/>
                    <a:pt x="1405" y="3739"/>
                  </a:cubicBezTo>
                  <a:cubicBezTo>
                    <a:pt x="1852" y="4186"/>
                    <a:pt x="2401" y="4386"/>
                    <a:pt x="2940" y="4386"/>
                  </a:cubicBezTo>
                  <a:cubicBezTo>
                    <a:pt x="4066" y="4386"/>
                    <a:pt x="5144" y="3512"/>
                    <a:pt x="5144" y="2191"/>
                  </a:cubicBezTo>
                  <a:cubicBezTo>
                    <a:pt x="5144" y="977"/>
                    <a:pt x="4168"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41"/>
            <p:cNvSpPr/>
            <p:nvPr/>
          </p:nvSpPr>
          <p:spPr>
            <a:xfrm>
              <a:off x="2792800" y="3228700"/>
              <a:ext cx="267950" cy="204225"/>
            </a:xfrm>
            <a:custGeom>
              <a:avLst/>
              <a:gdLst/>
              <a:ahLst/>
              <a:cxnLst/>
              <a:rect l="l" t="t" r="r" b="b"/>
              <a:pathLst>
                <a:path w="10718" h="8169" extrusionOk="0">
                  <a:moveTo>
                    <a:pt x="5344" y="1259"/>
                  </a:moveTo>
                  <a:cubicBezTo>
                    <a:pt x="6799" y="1259"/>
                    <a:pt x="8193" y="2389"/>
                    <a:pt x="8193" y="4096"/>
                  </a:cubicBezTo>
                  <a:cubicBezTo>
                    <a:pt x="8193" y="5644"/>
                    <a:pt x="6931" y="6906"/>
                    <a:pt x="5359" y="6930"/>
                  </a:cubicBezTo>
                  <a:cubicBezTo>
                    <a:pt x="2835" y="6930"/>
                    <a:pt x="1573" y="3882"/>
                    <a:pt x="3359" y="2096"/>
                  </a:cubicBezTo>
                  <a:cubicBezTo>
                    <a:pt x="3937" y="1518"/>
                    <a:pt x="4647" y="1259"/>
                    <a:pt x="5344" y="1259"/>
                  </a:cubicBezTo>
                  <a:close/>
                  <a:moveTo>
                    <a:pt x="930" y="0"/>
                  </a:moveTo>
                  <a:cubicBezTo>
                    <a:pt x="406" y="0"/>
                    <a:pt x="1" y="429"/>
                    <a:pt x="1" y="953"/>
                  </a:cubicBezTo>
                  <a:lnTo>
                    <a:pt x="1" y="7240"/>
                  </a:lnTo>
                  <a:cubicBezTo>
                    <a:pt x="1" y="7764"/>
                    <a:pt x="430" y="8169"/>
                    <a:pt x="930" y="8169"/>
                  </a:cubicBezTo>
                  <a:lnTo>
                    <a:pt x="9789" y="8169"/>
                  </a:lnTo>
                  <a:cubicBezTo>
                    <a:pt x="10289" y="8169"/>
                    <a:pt x="10717" y="7764"/>
                    <a:pt x="10717" y="7240"/>
                  </a:cubicBezTo>
                  <a:lnTo>
                    <a:pt x="10717" y="953"/>
                  </a:lnTo>
                  <a:cubicBezTo>
                    <a:pt x="10717" y="429"/>
                    <a:pt x="10289" y="0"/>
                    <a:pt x="97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41"/>
            <p:cNvSpPr/>
            <p:nvPr/>
          </p:nvSpPr>
          <p:spPr>
            <a:xfrm>
              <a:off x="2919025" y="3307275"/>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41"/>
            <p:cNvSpPr/>
            <p:nvPr/>
          </p:nvSpPr>
          <p:spPr>
            <a:xfrm>
              <a:off x="2852700" y="3448975"/>
              <a:ext cx="148175" cy="31625"/>
            </a:xfrm>
            <a:custGeom>
              <a:avLst/>
              <a:gdLst/>
              <a:ahLst/>
              <a:cxnLst/>
              <a:rect l="l" t="t" r="r" b="b"/>
              <a:pathLst>
                <a:path w="5927" h="1265" extrusionOk="0">
                  <a:moveTo>
                    <a:pt x="1820" y="1"/>
                  </a:moveTo>
                  <a:cubicBezTo>
                    <a:pt x="1749" y="215"/>
                    <a:pt x="1630" y="429"/>
                    <a:pt x="1534" y="620"/>
                  </a:cubicBezTo>
                  <a:lnTo>
                    <a:pt x="439" y="620"/>
                  </a:lnTo>
                  <a:cubicBezTo>
                    <a:pt x="425" y="618"/>
                    <a:pt x="411" y="618"/>
                    <a:pt x="398" y="618"/>
                  </a:cubicBezTo>
                  <a:cubicBezTo>
                    <a:pt x="0" y="618"/>
                    <a:pt x="0" y="1265"/>
                    <a:pt x="398" y="1265"/>
                  </a:cubicBezTo>
                  <a:cubicBezTo>
                    <a:pt x="411" y="1265"/>
                    <a:pt x="425" y="1264"/>
                    <a:pt x="439" y="1263"/>
                  </a:cubicBezTo>
                  <a:lnTo>
                    <a:pt x="5488" y="1263"/>
                  </a:lnTo>
                  <a:cubicBezTo>
                    <a:pt x="5502" y="1264"/>
                    <a:pt x="5515" y="1265"/>
                    <a:pt x="5529" y="1265"/>
                  </a:cubicBezTo>
                  <a:cubicBezTo>
                    <a:pt x="5926" y="1265"/>
                    <a:pt x="5926" y="618"/>
                    <a:pt x="5529" y="618"/>
                  </a:cubicBezTo>
                  <a:cubicBezTo>
                    <a:pt x="5515" y="618"/>
                    <a:pt x="5502" y="618"/>
                    <a:pt x="5488" y="620"/>
                  </a:cubicBezTo>
                  <a:lnTo>
                    <a:pt x="4392" y="620"/>
                  </a:lnTo>
                  <a:cubicBezTo>
                    <a:pt x="4273" y="429"/>
                    <a:pt x="4178" y="215"/>
                    <a:pt x="4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141"/>
          <p:cNvGrpSpPr/>
          <p:nvPr/>
        </p:nvGrpSpPr>
        <p:grpSpPr>
          <a:xfrm>
            <a:off x="4025939" y="2898036"/>
            <a:ext cx="348820" cy="328286"/>
            <a:chOff x="3370900" y="3228700"/>
            <a:chExt cx="268550" cy="251850"/>
          </a:xfrm>
        </p:grpSpPr>
        <p:sp>
          <p:nvSpPr>
            <p:cNvPr id="12659" name="Google Shape;12659;p141"/>
            <p:cNvSpPr/>
            <p:nvPr/>
          </p:nvSpPr>
          <p:spPr>
            <a:xfrm>
              <a:off x="3481650" y="3370400"/>
              <a:ext cx="47050" cy="15500"/>
            </a:xfrm>
            <a:custGeom>
              <a:avLst/>
              <a:gdLst/>
              <a:ahLst/>
              <a:cxnLst/>
              <a:rect l="l" t="t" r="r" b="b"/>
              <a:pathLst>
                <a:path w="1882" h="620" extrusionOk="0">
                  <a:moveTo>
                    <a:pt x="0" y="0"/>
                  </a:moveTo>
                  <a:lnTo>
                    <a:pt x="0" y="619"/>
                  </a:lnTo>
                  <a:lnTo>
                    <a:pt x="1882" y="619"/>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41"/>
            <p:cNvSpPr/>
            <p:nvPr/>
          </p:nvSpPr>
          <p:spPr>
            <a:xfrm>
              <a:off x="3497125" y="3401950"/>
              <a:ext cx="15500" cy="28000"/>
            </a:xfrm>
            <a:custGeom>
              <a:avLst/>
              <a:gdLst/>
              <a:ahLst/>
              <a:cxnLst/>
              <a:rect l="l" t="t" r="r" b="b"/>
              <a:pathLst>
                <a:path w="620" h="1120" extrusionOk="0">
                  <a:moveTo>
                    <a:pt x="0" y="0"/>
                  </a:moveTo>
                  <a:lnTo>
                    <a:pt x="0" y="810"/>
                  </a:lnTo>
                  <a:lnTo>
                    <a:pt x="334" y="1120"/>
                  </a:lnTo>
                  <a:lnTo>
                    <a:pt x="620" y="810"/>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41"/>
            <p:cNvSpPr/>
            <p:nvPr/>
          </p:nvSpPr>
          <p:spPr>
            <a:xfrm>
              <a:off x="3370900" y="3228700"/>
              <a:ext cx="268550" cy="139925"/>
            </a:xfrm>
            <a:custGeom>
              <a:avLst/>
              <a:gdLst/>
              <a:ahLst/>
              <a:cxnLst/>
              <a:rect l="l" t="t" r="r" b="b"/>
              <a:pathLst>
                <a:path w="10742" h="5597" extrusionOk="0">
                  <a:moveTo>
                    <a:pt x="3478" y="0"/>
                  </a:moveTo>
                  <a:cubicBezTo>
                    <a:pt x="3311" y="0"/>
                    <a:pt x="3168" y="143"/>
                    <a:pt x="3168" y="334"/>
                  </a:cubicBezTo>
                  <a:lnTo>
                    <a:pt x="3168" y="1905"/>
                  </a:lnTo>
                  <a:lnTo>
                    <a:pt x="310" y="1905"/>
                  </a:lnTo>
                  <a:cubicBezTo>
                    <a:pt x="298" y="1904"/>
                    <a:pt x="286" y="1903"/>
                    <a:pt x="274" y="1903"/>
                  </a:cubicBezTo>
                  <a:cubicBezTo>
                    <a:pt x="124" y="1903"/>
                    <a:pt x="1" y="2038"/>
                    <a:pt x="1" y="2215"/>
                  </a:cubicBezTo>
                  <a:lnTo>
                    <a:pt x="1" y="4692"/>
                  </a:lnTo>
                  <a:cubicBezTo>
                    <a:pt x="1" y="4835"/>
                    <a:pt x="96" y="4954"/>
                    <a:pt x="239" y="5001"/>
                  </a:cubicBezTo>
                  <a:cubicBezTo>
                    <a:pt x="1406" y="5287"/>
                    <a:pt x="2597" y="5478"/>
                    <a:pt x="3787" y="5597"/>
                  </a:cubicBezTo>
                  <a:lnTo>
                    <a:pt x="3787" y="5358"/>
                  </a:lnTo>
                  <a:cubicBezTo>
                    <a:pt x="3787" y="5168"/>
                    <a:pt x="3930" y="5025"/>
                    <a:pt x="4097" y="5025"/>
                  </a:cubicBezTo>
                  <a:lnTo>
                    <a:pt x="4407" y="5025"/>
                  </a:lnTo>
                  <a:lnTo>
                    <a:pt x="4407" y="1905"/>
                  </a:lnTo>
                  <a:lnTo>
                    <a:pt x="3787" y="1905"/>
                  </a:lnTo>
                  <a:lnTo>
                    <a:pt x="3787" y="643"/>
                  </a:lnTo>
                  <a:lnTo>
                    <a:pt x="6931" y="643"/>
                  </a:lnTo>
                  <a:lnTo>
                    <a:pt x="6931" y="1905"/>
                  </a:lnTo>
                  <a:lnTo>
                    <a:pt x="6312" y="1905"/>
                  </a:lnTo>
                  <a:lnTo>
                    <a:pt x="6312" y="5049"/>
                  </a:lnTo>
                  <a:lnTo>
                    <a:pt x="6621" y="5049"/>
                  </a:lnTo>
                  <a:cubicBezTo>
                    <a:pt x="6633" y="5047"/>
                    <a:pt x="6646" y="5046"/>
                    <a:pt x="6658" y="5046"/>
                  </a:cubicBezTo>
                  <a:cubicBezTo>
                    <a:pt x="6808" y="5046"/>
                    <a:pt x="6931" y="5182"/>
                    <a:pt x="6931" y="5358"/>
                  </a:cubicBezTo>
                  <a:lnTo>
                    <a:pt x="6931" y="5597"/>
                  </a:lnTo>
                  <a:cubicBezTo>
                    <a:pt x="8122" y="5478"/>
                    <a:pt x="9312" y="5287"/>
                    <a:pt x="10479" y="5001"/>
                  </a:cubicBezTo>
                  <a:cubicBezTo>
                    <a:pt x="10622" y="4954"/>
                    <a:pt x="10717" y="4835"/>
                    <a:pt x="10741" y="4692"/>
                  </a:cubicBezTo>
                  <a:lnTo>
                    <a:pt x="10741" y="2215"/>
                  </a:lnTo>
                  <a:cubicBezTo>
                    <a:pt x="10717" y="2024"/>
                    <a:pt x="10598" y="1905"/>
                    <a:pt x="10408" y="1905"/>
                  </a:cubicBezTo>
                  <a:lnTo>
                    <a:pt x="7574" y="1905"/>
                  </a:lnTo>
                  <a:lnTo>
                    <a:pt x="7574" y="334"/>
                  </a:lnTo>
                  <a:cubicBezTo>
                    <a:pt x="7574" y="143"/>
                    <a:pt x="7431" y="0"/>
                    <a:pt x="7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41"/>
            <p:cNvSpPr/>
            <p:nvPr/>
          </p:nvSpPr>
          <p:spPr>
            <a:xfrm>
              <a:off x="3497125" y="3276325"/>
              <a:ext cx="15500" cy="78600"/>
            </a:xfrm>
            <a:custGeom>
              <a:avLst/>
              <a:gdLst/>
              <a:ahLst/>
              <a:cxnLst/>
              <a:rect l="l" t="t" r="r" b="b"/>
              <a:pathLst>
                <a:path w="620" h="3144" extrusionOk="0">
                  <a:moveTo>
                    <a:pt x="0" y="0"/>
                  </a:moveTo>
                  <a:lnTo>
                    <a:pt x="0" y="3144"/>
                  </a:lnTo>
                  <a:lnTo>
                    <a:pt x="620" y="3144"/>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41"/>
            <p:cNvSpPr/>
            <p:nvPr/>
          </p:nvSpPr>
          <p:spPr>
            <a:xfrm>
              <a:off x="3386400" y="3372175"/>
              <a:ext cx="236975" cy="108375"/>
            </a:xfrm>
            <a:custGeom>
              <a:avLst/>
              <a:gdLst/>
              <a:ahLst/>
              <a:cxnLst/>
              <a:rect l="l" t="t" r="r" b="b"/>
              <a:pathLst>
                <a:path w="9479" h="4335" extrusionOk="0">
                  <a:moveTo>
                    <a:pt x="0" y="1"/>
                  </a:moveTo>
                  <a:lnTo>
                    <a:pt x="0" y="4001"/>
                  </a:lnTo>
                  <a:cubicBezTo>
                    <a:pt x="0" y="4192"/>
                    <a:pt x="143" y="4311"/>
                    <a:pt x="333" y="4335"/>
                  </a:cubicBezTo>
                  <a:lnTo>
                    <a:pt x="9169" y="4335"/>
                  </a:lnTo>
                  <a:cubicBezTo>
                    <a:pt x="9335" y="4311"/>
                    <a:pt x="9478" y="4192"/>
                    <a:pt x="9478" y="4001"/>
                  </a:cubicBezTo>
                  <a:lnTo>
                    <a:pt x="9478" y="1"/>
                  </a:lnTo>
                  <a:cubicBezTo>
                    <a:pt x="8430" y="239"/>
                    <a:pt x="7382" y="382"/>
                    <a:pt x="6311" y="501"/>
                  </a:cubicBezTo>
                  <a:lnTo>
                    <a:pt x="6311" y="882"/>
                  </a:lnTo>
                  <a:cubicBezTo>
                    <a:pt x="6311" y="1048"/>
                    <a:pt x="6168" y="1191"/>
                    <a:pt x="6001" y="1191"/>
                  </a:cubicBezTo>
                  <a:lnTo>
                    <a:pt x="5692" y="1191"/>
                  </a:lnTo>
                  <a:lnTo>
                    <a:pt x="5692" y="2144"/>
                  </a:lnTo>
                  <a:cubicBezTo>
                    <a:pt x="5692" y="2215"/>
                    <a:pt x="5668" y="2287"/>
                    <a:pt x="5596" y="2358"/>
                  </a:cubicBezTo>
                  <a:lnTo>
                    <a:pt x="4977" y="2977"/>
                  </a:lnTo>
                  <a:cubicBezTo>
                    <a:pt x="4906" y="3037"/>
                    <a:pt x="4822" y="3067"/>
                    <a:pt x="4742" y="3067"/>
                  </a:cubicBezTo>
                  <a:cubicBezTo>
                    <a:pt x="4662" y="3067"/>
                    <a:pt x="4584" y="3037"/>
                    <a:pt x="4525" y="2977"/>
                  </a:cubicBezTo>
                  <a:lnTo>
                    <a:pt x="3882" y="2358"/>
                  </a:lnTo>
                  <a:cubicBezTo>
                    <a:pt x="3834" y="2287"/>
                    <a:pt x="3810" y="2215"/>
                    <a:pt x="3810" y="2144"/>
                  </a:cubicBezTo>
                  <a:lnTo>
                    <a:pt x="3810" y="1191"/>
                  </a:lnTo>
                  <a:lnTo>
                    <a:pt x="3477" y="1191"/>
                  </a:lnTo>
                  <a:cubicBezTo>
                    <a:pt x="3310" y="1191"/>
                    <a:pt x="3167" y="1048"/>
                    <a:pt x="3167" y="882"/>
                  </a:cubicBezTo>
                  <a:lnTo>
                    <a:pt x="3167" y="501"/>
                  </a:lnTo>
                  <a:cubicBezTo>
                    <a:pt x="2119" y="382"/>
                    <a:pt x="1048" y="239"/>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141"/>
          <p:cNvGrpSpPr/>
          <p:nvPr/>
        </p:nvGrpSpPr>
        <p:grpSpPr>
          <a:xfrm>
            <a:off x="4776833" y="2887901"/>
            <a:ext cx="350346" cy="350055"/>
            <a:chOff x="3949000" y="3220925"/>
            <a:chExt cx="269725" cy="268550"/>
          </a:xfrm>
        </p:grpSpPr>
        <p:sp>
          <p:nvSpPr>
            <p:cNvPr id="12665" name="Google Shape;12665;p141"/>
            <p:cNvSpPr/>
            <p:nvPr/>
          </p:nvSpPr>
          <p:spPr>
            <a:xfrm>
              <a:off x="4027175" y="3362650"/>
              <a:ext cx="191550" cy="126825"/>
            </a:xfrm>
            <a:custGeom>
              <a:avLst/>
              <a:gdLst/>
              <a:ahLst/>
              <a:cxnLst/>
              <a:rect l="l" t="t" r="r" b="b"/>
              <a:pathLst>
                <a:path w="7662" h="5073" extrusionOk="0">
                  <a:moveTo>
                    <a:pt x="2935" y="1874"/>
                  </a:moveTo>
                  <a:cubicBezTo>
                    <a:pt x="3097" y="1874"/>
                    <a:pt x="3256" y="2001"/>
                    <a:pt x="3256" y="2191"/>
                  </a:cubicBezTo>
                  <a:cubicBezTo>
                    <a:pt x="3256" y="2358"/>
                    <a:pt x="3113" y="2501"/>
                    <a:pt x="2946" y="2501"/>
                  </a:cubicBezTo>
                  <a:cubicBezTo>
                    <a:pt x="2661" y="2501"/>
                    <a:pt x="2518" y="2168"/>
                    <a:pt x="2708" y="1977"/>
                  </a:cubicBezTo>
                  <a:cubicBezTo>
                    <a:pt x="2772" y="1906"/>
                    <a:pt x="2854" y="1874"/>
                    <a:pt x="2935" y="1874"/>
                  </a:cubicBezTo>
                  <a:close/>
                  <a:moveTo>
                    <a:pt x="4197" y="1874"/>
                  </a:moveTo>
                  <a:cubicBezTo>
                    <a:pt x="4359" y="1874"/>
                    <a:pt x="4518" y="2001"/>
                    <a:pt x="4518" y="2191"/>
                  </a:cubicBezTo>
                  <a:cubicBezTo>
                    <a:pt x="4518" y="2358"/>
                    <a:pt x="4375" y="2501"/>
                    <a:pt x="4185" y="2501"/>
                  </a:cubicBezTo>
                  <a:cubicBezTo>
                    <a:pt x="3899" y="2501"/>
                    <a:pt x="3780" y="2168"/>
                    <a:pt x="3970" y="1977"/>
                  </a:cubicBezTo>
                  <a:cubicBezTo>
                    <a:pt x="4034" y="1906"/>
                    <a:pt x="4116" y="1874"/>
                    <a:pt x="4197" y="1874"/>
                  </a:cubicBezTo>
                  <a:close/>
                  <a:moveTo>
                    <a:pt x="5435" y="1874"/>
                  </a:moveTo>
                  <a:cubicBezTo>
                    <a:pt x="5598" y="1874"/>
                    <a:pt x="5756" y="2001"/>
                    <a:pt x="5756" y="2191"/>
                  </a:cubicBezTo>
                  <a:cubicBezTo>
                    <a:pt x="5756" y="2358"/>
                    <a:pt x="5614" y="2501"/>
                    <a:pt x="5447" y="2501"/>
                  </a:cubicBezTo>
                  <a:cubicBezTo>
                    <a:pt x="5437" y="2502"/>
                    <a:pt x="5428" y="2502"/>
                    <a:pt x="5418" y="2502"/>
                  </a:cubicBezTo>
                  <a:cubicBezTo>
                    <a:pt x="5152" y="2502"/>
                    <a:pt x="5025" y="2184"/>
                    <a:pt x="5209" y="1977"/>
                  </a:cubicBezTo>
                  <a:cubicBezTo>
                    <a:pt x="5272" y="1906"/>
                    <a:pt x="5354" y="1874"/>
                    <a:pt x="5435" y="1874"/>
                  </a:cubicBezTo>
                  <a:close/>
                  <a:moveTo>
                    <a:pt x="2917" y="0"/>
                  </a:moveTo>
                  <a:cubicBezTo>
                    <a:pt x="984" y="0"/>
                    <a:pt x="0" y="2341"/>
                    <a:pt x="1375" y="3716"/>
                  </a:cubicBezTo>
                  <a:lnTo>
                    <a:pt x="1375" y="4740"/>
                  </a:lnTo>
                  <a:cubicBezTo>
                    <a:pt x="1351" y="4859"/>
                    <a:pt x="1446" y="4978"/>
                    <a:pt x="1565" y="5049"/>
                  </a:cubicBezTo>
                  <a:cubicBezTo>
                    <a:pt x="1605" y="5065"/>
                    <a:pt x="1645" y="5073"/>
                    <a:pt x="1683" y="5073"/>
                  </a:cubicBezTo>
                  <a:cubicBezTo>
                    <a:pt x="1761" y="5073"/>
                    <a:pt x="1835" y="5041"/>
                    <a:pt x="1899" y="4978"/>
                  </a:cubicBezTo>
                  <a:lnTo>
                    <a:pt x="2494" y="4382"/>
                  </a:lnTo>
                  <a:cubicBezTo>
                    <a:pt x="2637" y="4406"/>
                    <a:pt x="2780" y="4406"/>
                    <a:pt x="2946" y="4406"/>
                  </a:cubicBezTo>
                  <a:lnTo>
                    <a:pt x="5447" y="4406"/>
                  </a:lnTo>
                  <a:cubicBezTo>
                    <a:pt x="6661" y="4406"/>
                    <a:pt x="7662" y="3430"/>
                    <a:pt x="7662" y="2215"/>
                  </a:cubicBezTo>
                  <a:cubicBezTo>
                    <a:pt x="7662" y="1001"/>
                    <a:pt x="6661" y="0"/>
                    <a:pt x="5447" y="0"/>
                  </a:cubicBezTo>
                  <a:lnTo>
                    <a:pt x="2946" y="0"/>
                  </a:lnTo>
                  <a:cubicBezTo>
                    <a:pt x="2937" y="0"/>
                    <a:pt x="2927"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41"/>
            <p:cNvSpPr/>
            <p:nvPr/>
          </p:nvSpPr>
          <p:spPr>
            <a:xfrm>
              <a:off x="3949000" y="3220925"/>
              <a:ext cx="193525" cy="125900"/>
            </a:xfrm>
            <a:custGeom>
              <a:avLst/>
              <a:gdLst/>
              <a:ahLst/>
              <a:cxnLst/>
              <a:rect l="l" t="t" r="r" b="b"/>
              <a:pathLst>
                <a:path w="7741" h="5036" extrusionOk="0">
                  <a:moveTo>
                    <a:pt x="2287" y="1883"/>
                  </a:moveTo>
                  <a:cubicBezTo>
                    <a:pt x="2573" y="1883"/>
                    <a:pt x="2716" y="2240"/>
                    <a:pt x="2501" y="2431"/>
                  </a:cubicBezTo>
                  <a:cubicBezTo>
                    <a:pt x="2441" y="2491"/>
                    <a:pt x="2365" y="2518"/>
                    <a:pt x="2291" y="2518"/>
                  </a:cubicBezTo>
                  <a:cubicBezTo>
                    <a:pt x="2132" y="2518"/>
                    <a:pt x="1977" y="2395"/>
                    <a:pt x="1977" y="2216"/>
                  </a:cubicBezTo>
                  <a:cubicBezTo>
                    <a:pt x="1977" y="2026"/>
                    <a:pt x="2120" y="1883"/>
                    <a:pt x="2287" y="1883"/>
                  </a:cubicBezTo>
                  <a:close/>
                  <a:moveTo>
                    <a:pt x="3549" y="1883"/>
                  </a:moveTo>
                  <a:cubicBezTo>
                    <a:pt x="3835" y="1883"/>
                    <a:pt x="3978" y="2216"/>
                    <a:pt x="3763" y="2431"/>
                  </a:cubicBezTo>
                  <a:cubicBezTo>
                    <a:pt x="3703" y="2491"/>
                    <a:pt x="3628" y="2518"/>
                    <a:pt x="3553" y="2518"/>
                  </a:cubicBezTo>
                  <a:cubicBezTo>
                    <a:pt x="3394" y="2518"/>
                    <a:pt x="3239" y="2395"/>
                    <a:pt x="3239" y="2216"/>
                  </a:cubicBezTo>
                  <a:cubicBezTo>
                    <a:pt x="3239" y="2026"/>
                    <a:pt x="3382" y="1883"/>
                    <a:pt x="3549" y="1883"/>
                  </a:cubicBezTo>
                  <a:close/>
                  <a:moveTo>
                    <a:pt x="4811" y="1883"/>
                  </a:moveTo>
                  <a:cubicBezTo>
                    <a:pt x="5097" y="1883"/>
                    <a:pt x="5216" y="2240"/>
                    <a:pt x="5026" y="2431"/>
                  </a:cubicBezTo>
                  <a:cubicBezTo>
                    <a:pt x="4965" y="2491"/>
                    <a:pt x="4890" y="2518"/>
                    <a:pt x="4816" y="2518"/>
                  </a:cubicBezTo>
                  <a:cubicBezTo>
                    <a:pt x="4657" y="2518"/>
                    <a:pt x="4502" y="2395"/>
                    <a:pt x="4502" y="2216"/>
                  </a:cubicBezTo>
                  <a:cubicBezTo>
                    <a:pt x="4478" y="2026"/>
                    <a:pt x="4621" y="1883"/>
                    <a:pt x="4811" y="1883"/>
                  </a:cubicBezTo>
                  <a:close/>
                  <a:moveTo>
                    <a:pt x="2202" y="0"/>
                  </a:moveTo>
                  <a:cubicBezTo>
                    <a:pt x="1001" y="0"/>
                    <a:pt x="1" y="983"/>
                    <a:pt x="1" y="2193"/>
                  </a:cubicBezTo>
                  <a:cubicBezTo>
                    <a:pt x="1" y="3426"/>
                    <a:pt x="1001" y="4409"/>
                    <a:pt x="2202" y="4409"/>
                  </a:cubicBezTo>
                  <a:cubicBezTo>
                    <a:pt x="2230" y="4409"/>
                    <a:pt x="2258" y="4408"/>
                    <a:pt x="2287" y="4407"/>
                  </a:cubicBezTo>
                  <a:lnTo>
                    <a:pt x="4811" y="4407"/>
                  </a:lnTo>
                  <a:cubicBezTo>
                    <a:pt x="4954" y="4407"/>
                    <a:pt x="5097" y="4384"/>
                    <a:pt x="5240" y="4360"/>
                  </a:cubicBezTo>
                  <a:lnTo>
                    <a:pt x="5835" y="4955"/>
                  </a:lnTo>
                  <a:cubicBezTo>
                    <a:pt x="5907" y="5009"/>
                    <a:pt x="6005" y="5035"/>
                    <a:pt x="6100" y="5035"/>
                  </a:cubicBezTo>
                  <a:cubicBezTo>
                    <a:pt x="6131" y="5035"/>
                    <a:pt x="6163" y="5032"/>
                    <a:pt x="6192" y="5027"/>
                  </a:cubicBezTo>
                  <a:cubicBezTo>
                    <a:pt x="6312" y="4955"/>
                    <a:pt x="6383" y="4836"/>
                    <a:pt x="6383" y="4717"/>
                  </a:cubicBezTo>
                  <a:lnTo>
                    <a:pt x="6383" y="3741"/>
                  </a:lnTo>
                  <a:cubicBezTo>
                    <a:pt x="7740" y="2335"/>
                    <a:pt x="6740" y="2"/>
                    <a:pt x="4811" y="2"/>
                  </a:cubicBezTo>
                  <a:lnTo>
                    <a:pt x="2287" y="2"/>
                  </a:lnTo>
                  <a:cubicBezTo>
                    <a:pt x="2258" y="1"/>
                    <a:pt x="2230"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141"/>
          <p:cNvGrpSpPr/>
          <p:nvPr/>
        </p:nvGrpSpPr>
        <p:grpSpPr>
          <a:xfrm>
            <a:off x="5530812" y="2887934"/>
            <a:ext cx="348040" cy="349273"/>
            <a:chOff x="4529475" y="3220950"/>
            <a:chExt cx="267950" cy="267950"/>
          </a:xfrm>
        </p:grpSpPr>
        <p:sp>
          <p:nvSpPr>
            <p:cNvPr id="12668" name="Google Shape;12668;p141"/>
            <p:cNvSpPr/>
            <p:nvPr/>
          </p:nvSpPr>
          <p:spPr>
            <a:xfrm>
              <a:off x="4606450" y="3284050"/>
              <a:ext cx="190975" cy="125650"/>
            </a:xfrm>
            <a:custGeom>
              <a:avLst/>
              <a:gdLst/>
              <a:ahLst/>
              <a:cxnLst/>
              <a:rect l="l" t="t" r="r" b="b"/>
              <a:pathLst>
                <a:path w="7639" h="5026" extrusionOk="0">
                  <a:moveTo>
                    <a:pt x="2922" y="1874"/>
                  </a:moveTo>
                  <a:cubicBezTo>
                    <a:pt x="3084" y="1874"/>
                    <a:pt x="3233" y="2001"/>
                    <a:pt x="3233" y="2192"/>
                  </a:cubicBezTo>
                  <a:cubicBezTo>
                    <a:pt x="3233" y="2359"/>
                    <a:pt x="3090" y="2502"/>
                    <a:pt x="2923" y="2502"/>
                  </a:cubicBezTo>
                  <a:cubicBezTo>
                    <a:pt x="2637" y="2502"/>
                    <a:pt x="2494" y="2168"/>
                    <a:pt x="2685" y="1978"/>
                  </a:cubicBezTo>
                  <a:cubicBezTo>
                    <a:pt x="2756" y="1906"/>
                    <a:pt x="2841" y="1874"/>
                    <a:pt x="2922" y="1874"/>
                  </a:cubicBezTo>
                  <a:close/>
                  <a:moveTo>
                    <a:pt x="4184" y="1874"/>
                  </a:moveTo>
                  <a:cubicBezTo>
                    <a:pt x="4347" y="1874"/>
                    <a:pt x="4495" y="2001"/>
                    <a:pt x="4495" y="2192"/>
                  </a:cubicBezTo>
                  <a:cubicBezTo>
                    <a:pt x="4495" y="2359"/>
                    <a:pt x="4352" y="2502"/>
                    <a:pt x="4185" y="2502"/>
                  </a:cubicBezTo>
                  <a:cubicBezTo>
                    <a:pt x="3899" y="2502"/>
                    <a:pt x="3757" y="2168"/>
                    <a:pt x="3947" y="1978"/>
                  </a:cubicBezTo>
                  <a:cubicBezTo>
                    <a:pt x="4019" y="1906"/>
                    <a:pt x="4103" y="1874"/>
                    <a:pt x="4184" y="1874"/>
                  </a:cubicBezTo>
                  <a:close/>
                  <a:moveTo>
                    <a:pt x="5436" y="1874"/>
                  </a:moveTo>
                  <a:cubicBezTo>
                    <a:pt x="5598" y="1874"/>
                    <a:pt x="5757" y="2001"/>
                    <a:pt x="5757" y="2192"/>
                  </a:cubicBezTo>
                  <a:cubicBezTo>
                    <a:pt x="5757" y="2359"/>
                    <a:pt x="5614" y="2502"/>
                    <a:pt x="5447" y="2502"/>
                  </a:cubicBezTo>
                  <a:cubicBezTo>
                    <a:pt x="5162" y="2502"/>
                    <a:pt x="5019" y="2168"/>
                    <a:pt x="5209" y="1978"/>
                  </a:cubicBezTo>
                  <a:cubicBezTo>
                    <a:pt x="5273" y="1906"/>
                    <a:pt x="5355" y="1874"/>
                    <a:pt x="5436" y="1874"/>
                  </a:cubicBezTo>
                  <a:close/>
                  <a:moveTo>
                    <a:pt x="2894" y="1"/>
                  </a:moveTo>
                  <a:cubicBezTo>
                    <a:pt x="961" y="1"/>
                    <a:pt x="1" y="2342"/>
                    <a:pt x="1351" y="3716"/>
                  </a:cubicBezTo>
                  <a:lnTo>
                    <a:pt x="1351" y="4716"/>
                  </a:lnTo>
                  <a:cubicBezTo>
                    <a:pt x="1351" y="4835"/>
                    <a:pt x="1423" y="4954"/>
                    <a:pt x="1542" y="5002"/>
                  </a:cubicBezTo>
                  <a:cubicBezTo>
                    <a:pt x="1582" y="5018"/>
                    <a:pt x="1624" y="5026"/>
                    <a:pt x="1665" y="5026"/>
                  </a:cubicBezTo>
                  <a:cubicBezTo>
                    <a:pt x="1748" y="5026"/>
                    <a:pt x="1828" y="4994"/>
                    <a:pt x="1875" y="4931"/>
                  </a:cubicBezTo>
                  <a:lnTo>
                    <a:pt x="2471" y="4335"/>
                  </a:lnTo>
                  <a:cubicBezTo>
                    <a:pt x="2637" y="4383"/>
                    <a:pt x="2780" y="4383"/>
                    <a:pt x="2923" y="4383"/>
                  </a:cubicBezTo>
                  <a:lnTo>
                    <a:pt x="5447" y="4383"/>
                  </a:lnTo>
                  <a:cubicBezTo>
                    <a:pt x="6662" y="4383"/>
                    <a:pt x="7638" y="3406"/>
                    <a:pt x="7638" y="2192"/>
                  </a:cubicBezTo>
                  <a:cubicBezTo>
                    <a:pt x="7638" y="977"/>
                    <a:pt x="6662" y="1"/>
                    <a:pt x="5447" y="1"/>
                  </a:cubicBezTo>
                  <a:lnTo>
                    <a:pt x="2923" y="1"/>
                  </a:lnTo>
                  <a:cubicBezTo>
                    <a:pt x="2913" y="1"/>
                    <a:pt x="2903" y="1"/>
                    <a:pt x="2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41"/>
            <p:cNvSpPr/>
            <p:nvPr/>
          </p:nvSpPr>
          <p:spPr>
            <a:xfrm>
              <a:off x="4529475" y="3220950"/>
              <a:ext cx="157800" cy="267950"/>
            </a:xfrm>
            <a:custGeom>
              <a:avLst/>
              <a:gdLst/>
              <a:ahLst/>
              <a:cxnLst/>
              <a:rect l="l" t="t" r="r" b="b"/>
              <a:pathLst>
                <a:path w="6312" h="10718" extrusionOk="0">
                  <a:moveTo>
                    <a:pt x="3197" y="1262"/>
                  </a:moveTo>
                  <a:cubicBezTo>
                    <a:pt x="3465" y="1262"/>
                    <a:pt x="3614" y="1580"/>
                    <a:pt x="3430" y="1787"/>
                  </a:cubicBezTo>
                  <a:cubicBezTo>
                    <a:pt x="3359" y="1858"/>
                    <a:pt x="3274" y="1890"/>
                    <a:pt x="3193" y="1890"/>
                  </a:cubicBezTo>
                  <a:cubicBezTo>
                    <a:pt x="3031" y="1890"/>
                    <a:pt x="2882" y="1763"/>
                    <a:pt x="2882" y="1572"/>
                  </a:cubicBezTo>
                  <a:cubicBezTo>
                    <a:pt x="2882" y="1406"/>
                    <a:pt x="3001" y="1263"/>
                    <a:pt x="3168" y="1263"/>
                  </a:cubicBezTo>
                  <a:cubicBezTo>
                    <a:pt x="3178" y="1262"/>
                    <a:pt x="3187" y="1262"/>
                    <a:pt x="3197" y="1262"/>
                  </a:cubicBezTo>
                  <a:close/>
                  <a:moveTo>
                    <a:pt x="3544" y="8810"/>
                  </a:moveTo>
                  <a:cubicBezTo>
                    <a:pt x="3940" y="8810"/>
                    <a:pt x="3940" y="9433"/>
                    <a:pt x="3544" y="9433"/>
                  </a:cubicBezTo>
                  <a:cubicBezTo>
                    <a:pt x="3530" y="9433"/>
                    <a:pt x="3516" y="9433"/>
                    <a:pt x="3502" y="9431"/>
                  </a:cubicBezTo>
                  <a:lnTo>
                    <a:pt x="2882" y="9431"/>
                  </a:lnTo>
                  <a:cubicBezTo>
                    <a:pt x="2867" y="9433"/>
                    <a:pt x="2852" y="9433"/>
                    <a:pt x="2838" y="9433"/>
                  </a:cubicBezTo>
                  <a:cubicBezTo>
                    <a:pt x="2421" y="9433"/>
                    <a:pt x="2421" y="8810"/>
                    <a:pt x="2838" y="8810"/>
                  </a:cubicBezTo>
                  <a:cubicBezTo>
                    <a:pt x="2852" y="8810"/>
                    <a:pt x="2867" y="8810"/>
                    <a:pt x="2882" y="8812"/>
                  </a:cubicBezTo>
                  <a:lnTo>
                    <a:pt x="3502" y="8812"/>
                  </a:lnTo>
                  <a:cubicBezTo>
                    <a:pt x="3516" y="8810"/>
                    <a:pt x="3530" y="8810"/>
                    <a:pt x="3544" y="8810"/>
                  </a:cubicBezTo>
                  <a:close/>
                  <a:moveTo>
                    <a:pt x="953" y="1"/>
                  </a:moveTo>
                  <a:cubicBezTo>
                    <a:pt x="429" y="1"/>
                    <a:pt x="1" y="406"/>
                    <a:pt x="1" y="929"/>
                  </a:cubicBezTo>
                  <a:lnTo>
                    <a:pt x="1" y="9788"/>
                  </a:lnTo>
                  <a:cubicBezTo>
                    <a:pt x="25" y="10288"/>
                    <a:pt x="429" y="10693"/>
                    <a:pt x="953" y="10717"/>
                  </a:cubicBezTo>
                  <a:lnTo>
                    <a:pt x="5383" y="10717"/>
                  </a:lnTo>
                  <a:cubicBezTo>
                    <a:pt x="5883" y="10717"/>
                    <a:pt x="6312" y="10288"/>
                    <a:pt x="6312" y="9765"/>
                  </a:cubicBezTo>
                  <a:lnTo>
                    <a:pt x="6312" y="7550"/>
                  </a:lnTo>
                  <a:lnTo>
                    <a:pt x="5764" y="7550"/>
                  </a:lnTo>
                  <a:lnTo>
                    <a:pt x="5407" y="7907"/>
                  </a:lnTo>
                  <a:cubicBezTo>
                    <a:pt x="5227" y="8087"/>
                    <a:pt x="4981" y="8188"/>
                    <a:pt x="4728" y="8188"/>
                  </a:cubicBezTo>
                  <a:cubicBezTo>
                    <a:pt x="4612" y="8188"/>
                    <a:pt x="4495" y="8166"/>
                    <a:pt x="4383" y="8121"/>
                  </a:cubicBezTo>
                  <a:cubicBezTo>
                    <a:pt x="4025" y="7955"/>
                    <a:pt x="3787" y="7621"/>
                    <a:pt x="3811" y="7240"/>
                  </a:cubicBezTo>
                  <a:lnTo>
                    <a:pt x="3811" y="6502"/>
                  </a:lnTo>
                  <a:cubicBezTo>
                    <a:pt x="3406" y="6002"/>
                    <a:pt x="3168" y="5359"/>
                    <a:pt x="3168" y="4716"/>
                  </a:cubicBezTo>
                  <a:cubicBezTo>
                    <a:pt x="3168" y="3168"/>
                    <a:pt x="4430" y="1906"/>
                    <a:pt x="6002" y="1906"/>
                  </a:cubicBezTo>
                  <a:lnTo>
                    <a:pt x="6312" y="1906"/>
                  </a:lnTo>
                  <a:lnTo>
                    <a:pt x="6312" y="929"/>
                  </a:lnTo>
                  <a:cubicBezTo>
                    <a:pt x="6312" y="406"/>
                    <a:pt x="5883" y="1"/>
                    <a:pt x="5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141"/>
          <p:cNvGrpSpPr/>
          <p:nvPr/>
        </p:nvGrpSpPr>
        <p:grpSpPr>
          <a:xfrm>
            <a:off x="6284044" y="2887151"/>
            <a:ext cx="348008" cy="350055"/>
            <a:chOff x="5109375" y="3220350"/>
            <a:chExt cx="267925" cy="268550"/>
          </a:xfrm>
        </p:grpSpPr>
        <p:sp>
          <p:nvSpPr>
            <p:cNvPr id="12671" name="Google Shape;12671;p141"/>
            <p:cNvSpPr/>
            <p:nvPr/>
          </p:nvSpPr>
          <p:spPr>
            <a:xfrm>
              <a:off x="5109375" y="3220350"/>
              <a:ext cx="157775" cy="268550"/>
            </a:xfrm>
            <a:custGeom>
              <a:avLst/>
              <a:gdLst/>
              <a:ahLst/>
              <a:cxnLst/>
              <a:rect l="l" t="t" r="r" b="b"/>
              <a:pathLst>
                <a:path w="6311" h="10742" extrusionOk="0">
                  <a:moveTo>
                    <a:pt x="3167" y="953"/>
                  </a:moveTo>
                  <a:cubicBezTo>
                    <a:pt x="3334" y="953"/>
                    <a:pt x="3477" y="1096"/>
                    <a:pt x="3477" y="1287"/>
                  </a:cubicBezTo>
                  <a:cubicBezTo>
                    <a:pt x="3501" y="1513"/>
                    <a:pt x="3334" y="1626"/>
                    <a:pt x="3167" y="1626"/>
                  </a:cubicBezTo>
                  <a:cubicBezTo>
                    <a:pt x="3001" y="1626"/>
                    <a:pt x="2834" y="1513"/>
                    <a:pt x="2858" y="1287"/>
                  </a:cubicBezTo>
                  <a:cubicBezTo>
                    <a:pt x="2858" y="1096"/>
                    <a:pt x="2977" y="953"/>
                    <a:pt x="3167" y="953"/>
                  </a:cubicBezTo>
                  <a:close/>
                  <a:moveTo>
                    <a:pt x="3543" y="8834"/>
                  </a:moveTo>
                  <a:cubicBezTo>
                    <a:pt x="3939" y="8834"/>
                    <a:pt x="3939" y="9457"/>
                    <a:pt x="3543" y="9457"/>
                  </a:cubicBezTo>
                  <a:cubicBezTo>
                    <a:pt x="3530" y="9457"/>
                    <a:pt x="3515" y="9457"/>
                    <a:pt x="3501" y="9455"/>
                  </a:cubicBezTo>
                  <a:lnTo>
                    <a:pt x="2858" y="9455"/>
                  </a:lnTo>
                  <a:cubicBezTo>
                    <a:pt x="2843" y="9457"/>
                    <a:pt x="2829" y="9457"/>
                    <a:pt x="2815" y="9457"/>
                  </a:cubicBezTo>
                  <a:cubicBezTo>
                    <a:pt x="2420" y="9457"/>
                    <a:pt x="2420" y="8834"/>
                    <a:pt x="2815" y="8834"/>
                  </a:cubicBezTo>
                  <a:cubicBezTo>
                    <a:pt x="2829" y="8834"/>
                    <a:pt x="2843" y="8834"/>
                    <a:pt x="2858" y="8836"/>
                  </a:cubicBezTo>
                  <a:lnTo>
                    <a:pt x="3501" y="8836"/>
                  </a:lnTo>
                  <a:cubicBezTo>
                    <a:pt x="3515" y="8834"/>
                    <a:pt x="3530" y="8834"/>
                    <a:pt x="3543" y="8834"/>
                  </a:cubicBezTo>
                  <a:close/>
                  <a:moveTo>
                    <a:pt x="953" y="1"/>
                  </a:moveTo>
                  <a:cubicBezTo>
                    <a:pt x="429" y="1"/>
                    <a:pt x="0" y="430"/>
                    <a:pt x="0" y="953"/>
                  </a:cubicBezTo>
                  <a:lnTo>
                    <a:pt x="0" y="9789"/>
                  </a:lnTo>
                  <a:cubicBezTo>
                    <a:pt x="0" y="10312"/>
                    <a:pt x="429" y="10717"/>
                    <a:pt x="953" y="10741"/>
                  </a:cubicBezTo>
                  <a:lnTo>
                    <a:pt x="5358" y="10741"/>
                  </a:lnTo>
                  <a:cubicBezTo>
                    <a:pt x="5882" y="10741"/>
                    <a:pt x="6311" y="10312"/>
                    <a:pt x="6311" y="9789"/>
                  </a:cubicBezTo>
                  <a:lnTo>
                    <a:pt x="6311" y="8193"/>
                  </a:lnTo>
                  <a:lnTo>
                    <a:pt x="4096" y="8193"/>
                  </a:lnTo>
                  <a:cubicBezTo>
                    <a:pt x="3572" y="8193"/>
                    <a:pt x="3167" y="7788"/>
                    <a:pt x="3167" y="7264"/>
                  </a:cubicBezTo>
                  <a:lnTo>
                    <a:pt x="3167" y="2859"/>
                  </a:lnTo>
                  <a:cubicBezTo>
                    <a:pt x="3167" y="2335"/>
                    <a:pt x="3572" y="1906"/>
                    <a:pt x="4096" y="1906"/>
                  </a:cubicBezTo>
                  <a:lnTo>
                    <a:pt x="6311" y="1906"/>
                  </a:lnTo>
                  <a:lnTo>
                    <a:pt x="6311" y="953"/>
                  </a:lnTo>
                  <a:cubicBezTo>
                    <a:pt x="6311" y="430"/>
                    <a:pt x="5882" y="1"/>
                    <a:pt x="5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141"/>
            <p:cNvSpPr/>
            <p:nvPr/>
          </p:nvSpPr>
          <p:spPr>
            <a:xfrm>
              <a:off x="5204025" y="3284050"/>
              <a:ext cx="173275" cy="31600"/>
            </a:xfrm>
            <a:custGeom>
              <a:avLst/>
              <a:gdLst/>
              <a:ahLst/>
              <a:cxnLst/>
              <a:rect l="l" t="t" r="r" b="b"/>
              <a:pathLst>
                <a:path w="6931" h="1264" extrusionOk="0">
                  <a:moveTo>
                    <a:pt x="310" y="1"/>
                  </a:moveTo>
                  <a:cubicBezTo>
                    <a:pt x="144" y="1"/>
                    <a:pt x="1" y="144"/>
                    <a:pt x="1" y="311"/>
                  </a:cubicBezTo>
                  <a:lnTo>
                    <a:pt x="1" y="1263"/>
                  </a:lnTo>
                  <a:lnTo>
                    <a:pt x="6931" y="1263"/>
                  </a:lnTo>
                  <a:lnTo>
                    <a:pt x="6931" y="311"/>
                  </a:lnTo>
                  <a:cubicBezTo>
                    <a:pt x="6931" y="144"/>
                    <a:pt x="6812" y="1"/>
                    <a:pt x="6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141"/>
            <p:cNvSpPr/>
            <p:nvPr/>
          </p:nvSpPr>
          <p:spPr>
            <a:xfrm>
              <a:off x="5204025" y="3331100"/>
              <a:ext cx="173275" cy="78600"/>
            </a:xfrm>
            <a:custGeom>
              <a:avLst/>
              <a:gdLst/>
              <a:ahLst/>
              <a:cxnLst/>
              <a:rect l="l" t="t" r="r" b="b"/>
              <a:pathLst>
                <a:path w="6931" h="3144" extrusionOk="0">
                  <a:moveTo>
                    <a:pt x="5400" y="617"/>
                  </a:moveTo>
                  <a:cubicBezTo>
                    <a:pt x="5798" y="617"/>
                    <a:pt x="5798" y="1265"/>
                    <a:pt x="5400" y="1265"/>
                  </a:cubicBezTo>
                  <a:cubicBezTo>
                    <a:pt x="5387" y="1265"/>
                    <a:pt x="5373" y="1264"/>
                    <a:pt x="5359" y="1262"/>
                  </a:cubicBezTo>
                  <a:lnTo>
                    <a:pt x="4716" y="1262"/>
                  </a:lnTo>
                  <a:cubicBezTo>
                    <a:pt x="4335" y="1215"/>
                    <a:pt x="4335" y="667"/>
                    <a:pt x="4716" y="620"/>
                  </a:cubicBezTo>
                  <a:lnTo>
                    <a:pt x="5359" y="620"/>
                  </a:lnTo>
                  <a:cubicBezTo>
                    <a:pt x="5373" y="618"/>
                    <a:pt x="5387" y="617"/>
                    <a:pt x="5400" y="617"/>
                  </a:cubicBezTo>
                  <a:close/>
                  <a:moveTo>
                    <a:pt x="1" y="0"/>
                  </a:moveTo>
                  <a:lnTo>
                    <a:pt x="1" y="2834"/>
                  </a:lnTo>
                  <a:cubicBezTo>
                    <a:pt x="1" y="3001"/>
                    <a:pt x="144" y="3144"/>
                    <a:pt x="310" y="3144"/>
                  </a:cubicBezTo>
                  <a:lnTo>
                    <a:pt x="6621" y="3144"/>
                  </a:lnTo>
                  <a:cubicBezTo>
                    <a:pt x="6812" y="3144"/>
                    <a:pt x="6931" y="3001"/>
                    <a:pt x="6931" y="2834"/>
                  </a:cubicBezTo>
                  <a:lnTo>
                    <a:pt x="69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141"/>
          <p:cNvGrpSpPr/>
          <p:nvPr/>
        </p:nvGrpSpPr>
        <p:grpSpPr>
          <a:xfrm>
            <a:off x="7045751" y="2887901"/>
            <a:ext cx="327907" cy="349305"/>
            <a:chOff x="5695800" y="3220925"/>
            <a:chExt cx="252450" cy="267975"/>
          </a:xfrm>
        </p:grpSpPr>
        <p:sp>
          <p:nvSpPr>
            <p:cNvPr id="12675" name="Google Shape;12675;p141"/>
            <p:cNvSpPr/>
            <p:nvPr/>
          </p:nvSpPr>
          <p:spPr>
            <a:xfrm>
              <a:off x="5695800" y="3220925"/>
              <a:ext cx="157200" cy="267975"/>
            </a:xfrm>
            <a:custGeom>
              <a:avLst/>
              <a:gdLst/>
              <a:ahLst/>
              <a:cxnLst/>
              <a:rect l="l" t="t" r="r" b="b"/>
              <a:pathLst>
                <a:path w="6288" h="10719" extrusionOk="0">
                  <a:moveTo>
                    <a:pt x="3144" y="1264"/>
                  </a:moveTo>
                  <a:cubicBezTo>
                    <a:pt x="3430" y="1264"/>
                    <a:pt x="3573" y="1597"/>
                    <a:pt x="3358" y="1788"/>
                  </a:cubicBezTo>
                  <a:cubicBezTo>
                    <a:pt x="3295" y="1859"/>
                    <a:pt x="3215" y="1891"/>
                    <a:pt x="3138" y="1891"/>
                  </a:cubicBezTo>
                  <a:cubicBezTo>
                    <a:pt x="2982" y="1891"/>
                    <a:pt x="2834" y="1764"/>
                    <a:pt x="2834" y="1573"/>
                  </a:cubicBezTo>
                  <a:cubicBezTo>
                    <a:pt x="2834" y="1407"/>
                    <a:pt x="2977" y="1264"/>
                    <a:pt x="3144" y="1264"/>
                  </a:cubicBezTo>
                  <a:close/>
                  <a:moveTo>
                    <a:pt x="3520" y="8811"/>
                  </a:moveTo>
                  <a:cubicBezTo>
                    <a:pt x="3916" y="8811"/>
                    <a:pt x="3916" y="9434"/>
                    <a:pt x="3520" y="9434"/>
                  </a:cubicBezTo>
                  <a:cubicBezTo>
                    <a:pt x="3506" y="9434"/>
                    <a:pt x="3492" y="9434"/>
                    <a:pt x="3477" y="9432"/>
                  </a:cubicBezTo>
                  <a:lnTo>
                    <a:pt x="2834" y="9432"/>
                  </a:lnTo>
                  <a:cubicBezTo>
                    <a:pt x="2820" y="9434"/>
                    <a:pt x="2806" y="9434"/>
                    <a:pt x="2792" y="9434"/>
                  </a:cubicBezTo>
                  <a:cubicBezTo>
                    <a:pt x="2396" y="9434"/>
                    <a:pt x="2396" y="8811"/>
                    <a:pt x="2792" y="8811"/>
                  </a:cubicBezTo>
                  <a:cubicBezTo>
                    <a:pt x="2806" y="8811"/>
                    <a:pt x="2820" y="8811"/>
                    <a:pt x="2834" y="8813"/>
                  </a:cubicBezTo>
                  <a:lnTo>
                    <a:pt x="3477" y="8813"/>
                  </a:lnTo>
                  <a:cubicBezTo>
                    <a:pt x="3492" y="8811"/>
                    <a:pt x="3506" y="8811"/>
                    <a:pt x="3520" y="8811"/>
                  </a:cubicBezTo>
                  <a:close/>
                  <a:moveTo>
                    <a:pt x="911" y="1"/>
                  </a:moveTo>
                  <a:cubicBezTo>
                    <a:pt x="407" y="1"/>
                    <a:pt x="0" y="420"/>
                    <a:pt x="0" y="930"/>
                  </a:cubicBezTo>
                  <a:lnTo>
                    <a:pt x="0" y="9766"/>
                  </a:lnTo>
                  <a:cubicBezTo>
                    <a:pt x="0" y="10289"/>
                    <a:pt x="429" y="10718"/>
                    <a:pt x="953" y="10718"/>
                  </a:cubicBezTo>
                  <a:lnTo>
                    <a:pt x="5335" y="10718"/>
                  </a:lnTo>
                  <a:cubicBezTo>
                    <a:pt x="5859" y="10718"/>
                    <a:pt x="6287" y="10289"/>
                    <a:pt x="6287" y="9766"/>
                  </a:cubicBezTo>
                  <a:lnTo>
                    <a:pt x="6287" y="8789"/>
                  </a:lnTo>
                  <a:cubicBezTo>
                    <a:pt x="6168" y="8789"/>
                    <a:pt x="6073" y="8813"/>
                    <a:pt x="5978" y="8813"/>
                  </a:cubicBezTo>
                  <a:cubicBezTo>
                    <a:pt x="5949" y="8814"/>
                    <a:pt x="5920" y="8814"/>
                    <a:pt x="5891" y="8814"/>
                  </a:cubicBezTo>
                  <a:cubicBezTo>
                    <a:pt x="3977" y="8814"/>
                    <a:pt x="2406" y="7260"/>
                    <a:pt x="2406" y="5336"/>
                  </a:cubicBezTo>
                  <a:cubicBezTo>
                    <a:pt x="2406" y="3436"/>
                    <a:pt x="3977" y="1882"/>
                    <a:pt x="5891" y="1882"/>
                  </a:cubicBezTo>
                  <a:cubicBezTo>
                    <a:pt x="5920" y="1882"/>
                    <a:pt x="5949" y="1882"/>
                    <a:pt x="5978" y="1883"/>
                  </a:cubicBezTo>
                  <a:cubicBezTo>
                    <a:pt x="6073" y="1883"/>
                    <a:pt x="6192" y="1883"/>
                    <a:pt x="6287" y="1907"/>
                  </a:cubicBezTo>
                  <a:lnTo>
                    <a:pt x="6287" y="930"/>
                  </a:lnTo>
                  <a:cubicBezTo>
                    <a:pt x="6287" y="407"/>
                    <a:pt x="5859" y="2"/>
                    <a:pt x="5335" y="2"/>
                  </a:cubicBezTo>
                  <a:lnTo>
                    <a:pt x="953" y="2"/>
                  </a:lnTo>
                  <a:cubicBezTo>
                    <a:pt x="939" y="1"/>
                    <a:pt x="925" y="1"/>
                    <a:pt x="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41"/>
            <p:cNvSpPr/>
            <p:nvPr/>
          </p:nvSpPr>
          <p:spPr>
            <a:xfrm>
              <a:off x="5754300" y="3282075"/>
              <a:ext cx="193950" cy="174525"/>
            </a:xfrm>
            <a:custGeom>
              <a:avLst/>
              <a:gdLst/>
              <a:ahLst/>
              <a:cxnLst/>
              <a:rect l="l" t="t" r="r" b="b"/>
              <a:pathLst>
                <a:path w="7758" h="6981" extrusionOk="0">
                  <a:moveTo>
                    <a:pt x="3565" y="1"/>
                  </a:moveTo>
                  <a:cubicBezTo>
                    <a:pt x="2565" y="1"/>
                    <a:pt x="1560" y="506"/>
                    <a:pt x="1018" y="1628"/>
                  </a:cubicBezTo>
                  <a:cubicBezTo>
                    <a:pt x="1" y="3718"/>
                    <a:pt x="1687" y="5752"/>
                    <a:pt x="3602" y="5752"/>
                  </a:cubicBezTo>
                  <a:cubicBezTo>
                    <a:pt x="4196" y="5752"/>
                    <a:pt x="4812" y="5556"/>
                    <a:pt x="5376" y="5105"/>
                  </a:cubicBezTo>
                  <a:lnTo>
                    <a:pt x="7162" y="6891"/>
                  </a:lnTo>
                  <a:cubicBezTo>
                    <a:pt x="7234" y="6950"/>
                    <a:pt x="7317" y="6980"/>
                    <a:pt x="7398" y="6980"/>
                  </a:cubicBezTo>
                  <a:cubicBezTo>
                    <a:pt x="7478" y="6980"/>
                    <a:pt x="7555" y="6950"/>
                    <a:pt x="7615" y="6891"/>
                  </a:cubicBezTo>
                  <a:cubicBezTo>
                    <a:pt x="7758" y="6772"/>
                    <a:pt x="7758" y="6558"/>
                    <a:pt x="7615" y="6438"/>
                  </a:cubicBezTo>
                  <a:lnTo>
                    <a:pt x="5829" y="4652"/>
                  </a:lnTo>
                  <a:cubicBezTo>
                    <a:pt x="6234" y="4152"/>
                    <a:pt x="6448" y="3533"/>
                    <a:pt x="6448" y="2890"/>
                  </a:cubicBezTo>
                  <a:cubicBezTo>
                    <a:pt x="6476" y="1080"/>
                    <a:pt x="5027" y="1"/>
                    <a:pt x="35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141"/>
          <p:cNvGrpSpPr/>
          <p:nvPr/>
        </p:nvGrpSpPr>
        <p:grpSpPr>
          <a:xfrm>
            <a:off x="7785800" y="3476953"/>
            <a:ext cx="348040" cy="286477"/>
            <a:chOff x="6265550" y="3672825"/>
            <a:chExt cx="267950" cy="219775"/>
          </a:xfrm>
        </p:grpSpPr>
        <p:sp>
          <p:nvSpPr>
            <p:cNvPr id="12678" name="Google Shape;12678;p141"/>
            <p:cNvSpPr/>
            <p:nvPr/>
          </p:nvSpPr>
          <p:spPr>
            <a:xfrm>
              <a:off x="6375700" y="3672825"/>
              <a:ext cx="47650" cy="47075"/>
            </a:xfrm>
            <a:custGeom>
              <a:avLst/>
              <a:gdLst/>
              <a:ahLst/>
              <a:cxnLst/>
              <a:rect l="l" t="t" r="r" b="b"/>
              <a:pathLst>
                <a:path w="1906" h="1883" extrusionOk="0">
                  <a:moveTo>
                    <a:pt x="953" y="1"/>
                  </a:moveTo>
                  <a:cubicBezTo>
                    <a:pt x="429" y="1"/>
                    <a:pt x="1" y="429"/>
                    <a:pt x="1" y="953"/>
                  </a:cubicBezTo>
                  <a:cubicBezTo>
                    <a:pt x="1" y="1453"/>
                    <a:pt x="429" y="1882"/>
                    <a:pt x="953" y="1882"/>
                  </a:cubicBezTo>
                  <a:cubicBezTo>
                    <a:pt x="1477" y="1882"/>
                    <a:pt x="1906" y="1453"/>
                    <a:pt x="1906" y="953"/>
                  </a:cubicBezTo>
                  <a:cubicBezTo>
                    <a:pt x="1906" y="429"/>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41"/>
            <p:cNvSpPr/>
            <p:nvPr/>
          </p:nvSpPr>
          <p:spPr>
            <a:xfrm>
              <a:off x="6486450" y="3704375"/>
              <a:ext cx="47050" cy="47075"/>
            </a:xfrm>
            <a:custGeom>
              <a:avLst/>
              <a:gdLst/>
              <a:ahLst/>
              <a:cxnLst/>
              <a:rect l="l" t="t" r="r" b="b"/>
              <a:pathLst>
                <a:path w="1882" h="1883" extrusionOk="0">
                  <a:moveTo>
                    <a:pt x="953" y="1"/>
                  </a:moveTo>
                  <a:cubicBezTo>
                    <a:pt x="429" y="1"/>
                    <a:pt x="0" y="406"/>
                    <a:pt x="0" y="930"/>
                  </a:cubicBezTo>
                  <a:cubicBezTo>
                    <a:pt x="0" y="1454"/>
                    <a:pt x="429" y="1882"/>
                    <a:pt x="953" y="1882"/>
                  </a:cubicBezTo>
                  <a:cubicBezTo>
                    <a:pt x="1477" y="1882"/>
                    <a:pt x="1881" y="1454"/>
                    <a:pt x="1881" y="930"/>
                  </a:cubicBezTo>
                  <a:cubicBezTo>
                    <a:pt x="1881" y="406"/>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41"/>
            <p:cNvSpPr/>
            <p:nvPr/>
          </p:nvSpPr>
          <p:spPr>
            <a:xfrm>
              <a:off x="6265550" y="3704375"/>
              <a:ext cx="47075" cy="47075"/>
            </a:xfrm>
            <a:custGeom>
              <a:avLst/>
              <a:gdLst/>
              <a:ahLst/>
              <a:cxnLst/>
              <a:rect l="l" t="t" r="r" b="b"/>
              <a:pathLst>
                <a:path w="1883" h="1883" extrusionOk="0">
                  <a:moveTo>
                    <a:pt x="930" y="1"/>
                  </a:moveTo>
                  <a:cubicBezTo>
                    <a:pt x="406" y="1"/>
                    <a:pt x="1" y="406"/>
                    <a:pt x="1" y="930"/>
                  </a:cubicBezTo>
                  <a:cubicBezTo>
                    <a:pt x="1" y="1454"/>
                    <a:pt x="406" y="1882"/>
                    <a:pt x="930" y="1882"/>
                  </a:cubicBezTo>
                  <a:cubicBezTo>
                    <a:pt x="1454" y="1882"/>
                    <a:pt x="1882" y="1454"/>
                    <a:pt x="1882" y="930"/>
                  </a:cubicBezTo>
                  <a:cubicBezTo>
                    <a:pt x="1882" y="406"/>
                    <a:pt x="1454"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41"/>
            <p:cNvSpPr/>
            <p:nvPr/>
          </p:nvSpPr>
          <p:spPr>
            <a:xfrm>
              <a:off x="6391775" y="3813925"/>
              <a:ext cx="15500" cy="31575"/>
            </a:xfrm>
            <a:custGeom>
              <a:avLst/>
              <a:gdLst/>
              <a:ahLst/>
              <a:cxnLst/>
              <a:rect l="l" t="t" r="r" b="b"/>
              <a:pathLst>
                <a:path w="620" h="1263" extrusionOk="0">
                  <a:moveTo>
                    <a:pt x="310" y="1"/>
                  </a:moveTo>
                  <a:cubicBezTo>
                    <a:pt x="143" y="1"/>
                    <a:pt x="1" y="287"/>
                    <a:pt x="1" y="644"/>
                  </a:cubicBezTo>
                  <a:cubicBezTo>
                    <a:pt x="1" y="977"/>
                    <a:pt x="143" y="1263"/>
                    <a:pt x="310" y="1263"/>
                  </a:cubicBezTo>
                  <a:cubicBezTo>
                    <a:pt x="477" y="1263"/>
                    <a:pt x="620" y="977"/>
                    <a:pt x="620" y="644"/>
                  </a:cubicBezTo>
                  <a:cubicBezTo>
                    <a:pt x="620" y="287"/>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141"/>
            <p:cNvSpPr/>
            <p:nvPr/>
          </p:nvSpPr>
          <p:spPr>
            <a:xfrm>
              <a:off x="6293550" y="3730575"/>
              <a:ext cx="213150" cy="162025"/>
            </a:xfrm>
            <a:custGeom>
              <a:avLst/>
              <a:gdLst/>
              <a:ahLst/>
              <a:cxnLst/>
              <a:rect l="l" t="t" r="r" b="b"/>
              <a:pathLst>
                <a:path w="8526" h="6481" extrusionOk="0">
                  <a:moveTo>
                    <a:pt x="2358" y="3311"/>
                  </a:moveTo>
                  <a:cubicBezTo>
                    <a:pt x="2524" y="3311"/>
                    <a:pt x="2691" y="3430"/>
                    <a:pt x="2667" y="3668"/>
                  </a:cubicBezTo>
                  <a:lnTo>
                    <a:pt x="2667" y="4287"/>
                  </a:lnTo>
                  <a:cubicBezTo>
                    <a:pt x="2691" y="4514"/>
                    <a:pt x="2524" y="4627"/>
                    <a:pt x="2358" y="4627"/>
                  </a:cubicBezTo>
                  <a:cubicBezTo>
                    <a:pt x="2191" y="4627"/>
                    <a:pt x="2024" y="4514"/>
                    <a:pt x="2048" y="4287"/>
                  </a:cubicBezTo>
                  <a:lnTo>
                    <a:pt x="2048" y="3668"/>
                  </a:lnTo>
                  <a:cubicBezTo>
                    <a:pt x="2024" y="3430"/>
                    <a:pt x="2191" y="3311"/>
                    <a:pt x="2358" y="3311"/>
                  </a:cubicBezTo>
                  <a:close/>
                  <a:moveTo>
                    <a:pt x="6120" y="3311"/>
                  </a:moveTo>
                  <a:cubicBezTo>
                    <a:pt x="6287" y="3311"/>
                    <a:pt x="6454" y="3430"/>
                    <a:pt x="6430" y="3668"/>
                  </a:cubicBezTo>
                  <a:lnTo>
                    <a:pt x="6430" y="4287"/>
                  </a:lnTo>
                  <a:cubicBezTo>
                    <a:pt x="6454" y="4514"/>
                    <a:pt x="6287" y="4627"/>
                    <a:pt x="6120" y="4627"/>
                  </a:cubicBezTo>
                  <a:cubicBezTo>
                    <a:pt x="5954" y="4627"/>
                    <a:pt x="5787" y="4514"/>
                    <a:pt x="5811" y="4287"/>
                  </a:cubicBezTo>
                  <a:lnTo>
                    <a:pt x="5811" y="3668"/>
                  </a:lnTo>
                  <a:cubicBezTo>
                    <a:pt x="5787" y="3430"/>
                    <a:pt x="5954" y="3311"/>
                    <a:pt x="6120" y="3311"/>
                  </a:cubicBezTo>
                  <a:close/>
                  <a:moveTo>
                    <a:pt x="4239" y="2716"/>
                  </a:moveTo>
                  <a:cubicBezTo>
                    <a:pt x="4763" y="2716"/>
                    <a:pt x="5192" y="3263"/>
                    <a:pt x="5192" y="3978"/>
                  </a:cubicBezTo>
                  <a:cubicBezTo>
                    <a:pt x="5192" y="4668"/>
                    <a:pt x="4763" y="5240"/>
                    <a:pt x="4239" y="5240"/>
                  </a:cubicBezTo>
                  <a:cubicBezTo>
                    <a:pt x="3715" y="5240"/>
                    <a:pt x="3310" y="4668"/>
                    <a:pt x="3310" y="3978"/>
                  </a:cubicBezTo>
                  <a:cubicBezTo>
                    <a:pt x="3310" y="3263"/>
                    <a:pt x="3715" y="2716"/>
                    <a:pt x="4239" y="2716"/>
                  </a:cubicBezTo>
                  <a:close/>
                  <a:moveTo>
                    <a:pt x="3525" y="1"/>
                  </a:moveTo>
                  <a:cubicBezTo>
                    <a:pt x="3263" y="620"/>
                    <a:pt x="2929" y="1382"/>
                    <a:pt x="2572" y="1477"/>
                  </a:cubicBezTo>
                  <a:cubicBezTo>
                    <a:pt x="2545" y="1485"/>
                    <a:pt x="2516" y="1489"/>
                    <a:pt x="2486" y="1489"/>
                  </a:cubicBezTo>
                  <a:cubicBezTo>
                    <a:pt x="2143" y="1489"/>
                    <a:pt x="1607" y="1016"/>
                    <a:pt x="1191" y="644"/>
                  </a:cubicBezTo>
                  <a:cubicBezTo>
                    <a:pt x="953" y="1096"/>
                    <a:pt x="500" y="1382"/>
                    <a:pt x="0" y="1453"/>
                  </a:cubicBezTo>
                  <a:cubicBezTo>
                    <a:pt x="476" y="2858"/>
                    <a:pt x="738" y="4359"/>
                    <a:pt x="786" y="5859"/>
                  </a:cubicBezTo>
                  <a:lnTo>
                    <a:pt x="476" y="5859"/>
                  </a:lnTo>
                  <a:cubicBezTo>
                    <a:pt x="95" y="5907"/>
                    <a:pt x="95" y="6454"/>
                    <a:pt x="476" y="6478"/>
                  </a:cubicBezTo>
                  <a:lnTo>
                    <a:pt x="8049" y="6478"/>
                  </a:lnTo>
                  <a:cubicBezTo>
                    <a:pt x="8064" y="6480"/>
                    <a:pt x="8078" y="6481"/>
                    <a:pt x="8092" y="6481"/>
                  </a:cubicBezTo>
                  <a:cubicBezTo>
                    <a:pt x="8488" y="6481"/>
                    <a:pt x="8488" y="5857"/>
                    <a:pt x="8092" y="5857"/>
                  </a:cubicBezTo>
                  <a:cubicBezTo>
                    <a:pt x="8078" y="5857"/>
                    <a:pt x="8064" y="5858"/>
                    <a:pt x="8049" y="5859"/>
                  </a:cubicBezTo>
                  <a:lnTo>
                    <a:pt x="7764" y="5859"/>
                  </a:lnTo>
                  <a:cubicBezTo>
                    <a:pt x="7787" y="4359"/>
                    <a:pt x="8049" y="2882"/>
                    <a:pt x="8526" y="1453"/>
                  </a:cubicBezTo>
                  <a:cubicBezTo>
                    <a:pt x="8026" y="1382"/>
                    <a:pt x="7573" y="1096"/>
                    <a:pt x="7335" y="644"/>
                  </a:cubicBezTo>
                  <a:cubicBezTo>
                    <a:pt x="6919" y="1016"/>
                    <a:pt x="6382" y="1489"/>
                    <a:pt x="6021" y="1489"/>
                  </a:cubicBezTo>
                  <a:cubicBezTo>
                    <a:pt x="5989" y="1489"/>
                    <a:pt x="5959" y="1485"/>
                    <a:pt x="5930" y="1477"/>
                  </a:cubicBezTo>
                  <a:cubicBezTo>
                    <a:pt x="5597" y="1358"/>
                    <a:pt x="5263" y="620"/>
                    <a:pt x="5049" y="1"/>
                  </a:cubicBezTo>
                  <a:cubicBezTo>
                    <a:pt x="4811" y="132"/>
                    <a:pt x="4549" y="197"/>
                    <a:pt x="4287" y="197"/>
                  </a:cubicBezTo>
                  <a:cubicBezTo>
                    <a:pt x="4025" y="197"/>
                    <a:pt x="3763" y="132"/>
                    <a:pt x="3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3" name="Google Shape;12683;p141"/>
          <p:cNvSpPr/>
          <p:nvPr/>
        </p:nvSpPr>
        <p:spPr>
          <a:xfrm>
            <a:off x="7074175" y="3444725"/>
            <a:ext cx="267606" cy="350218"/>
          </a:xfrm>
          <a:custGeom>
            <a:avLst/>
            <a:gdLst/>
            <a:ahLst/>
            <a:cxnLst/>
            <a:rect l="l" t="t" r="r" b="b"/>
            <a:pathLst>
              <a:path w="8241" h="10747" extrusionOk="0">
                <a:moveTo>
                  <a:pt x="1632" y="0"/>
                </a:moveTo>
                <a:cubicBezTo>
                  <a:pt x="1459" y="0"/>
                  <a:pt x="1287" y="114"/>
                  <a:pt x="1310" y="340"/>
                </a:cubicBezTo>
                <a:lnTo>
                  <a:pt x="1310" y="10127"/>
                </a:lnTo>
                <a:lnTo>
                  <a:pt x="382" y="10127"/>
                </a:lnTo>
                <a:cubicBezTo>
                  <a:pt x="1" y="10151"/>
                  <a:pt x="1" y="10723"/>
                  <a:pt x="382" y="10747"/>
                </a:cubicBezTo>
                <a:lnTo>
                  <a:pt x="2882" y="10747"/>
                </a:lnTo>
                <a:cubicBezTo>
                  <a:pt x="3263" y="10723"/>
                  <a:pt x="3263" y="10151"/>
                  <a:pt x="2882" y="10127"/>
                </a:cubicBezTo>
                <a:lnTo>
                  <a:pt x="1929" y="10127"/>
                </a:lnTo>
                <a:lnTo>
                  <a:pt x="1929" y="6008"/>
                </a:lnTo>
                <a:cubicBezTo>
                  <a:pt x="2001" y="5960"/>
                  <a:pt x="1929" y="5698"/>
                  <a:pt x="2572" y="5698"/>
                </a:cubicBezTo>
                <a:cubicBezTo>
                  <a:pt x="2977" y="5698"/>
                  <a:pt x="3882" y="6031"/>
                  <a:pt x="4644" y="6293"/>
                </a:cubicBezTo>
                <a:cubicBezTo>
                  <a:pt x="5573" y="6627"/>
                  <a:pt x="6430" y="6960"/>
                  <a:pt x="6978" y="6960"/>
                </a:cubicBezTo>
                <a:cubicBezTo>
                  <a:pt x="7006" y="6962"/>
                  <a:pt x="7033" y="6963"/>
                  <a:pt x="7061" y="6963"/>
                </a:cubicBezTo>
                <a:cubicBezTo>
                  <a:pt x="7411" y="6963"/>
                  <a:pt x="7735" y="6824"/>
                  <a:pt x="7978" y="6603"/>
                </a:cubicBezTo>
                <a:cubicBezTo>
                  <a:pt x="8145" y="6436"/>
                  <a:pt x="8217" y="6222"/>
                  <a:pt x="8240" y="6008"/>
                </a:cubicBezTo>
                <a:lnTo>
                  <a:pt x="8240" y="1578"/>
                </a:lnTo>
                <a:cubicBezTo>
                  <a:pt x="8217" y="1411"/>
                  <a:pt x="8074" y="1292"/>
                  <a:pt x="7907" y="1292"/>
                </a:cubicBezTo>
                <a:cubicBezTo>
                  <a:pt x="7740" y="1292"/>
                  <a:pt x="7597" y="1411"/>
                  <a:pt x="7597" y="1602"/>
                </a:cubicBezTo>
                <a:cubicBezTo>
                  <a:pt x="7597" y="1650"/>
                  <a:pt x="7574" y="1912"/>
                  <a:pt x="6978" y="1912"/>
                </a:cubicBezTo>
                <a:cubicBezTo>
                  <a:pt x="6573" y="1912"/>
                  <a:pt x="5668" y="1578"/>
                  <a:pt x="4882" y="1292"/>
                </a:cubicBezTo>
                <a:cubicBezTo>
                  <a:pt x="3978" y="959"/>
                  <a:pt x="3096" y="649"/>
                  <a:pt x="2572" y="649"/>
                </a:cubicBezTo>
                <a:cubicBezTo>
                  <a:pt x="2358" y="649"/>
                  <a:pt x="2144" y="697"/>
                  <a:pt x="1953" y="768"/>
                </a:cubicBezTo>
                <a:lnTo>
                  <a:pt x="1953" y="340"/>
                </a:lnTo>
                <a:cubicBezTo>
                  <a:pt x="1977" y="114"/>
                  <a:pt x="1804"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4" name="Google Shape;12684;p141"/>
          <p:cNvGrpSpPr/>
          <p:nvPr/>
        </p:nvGrpSpPr>
        <p:grpSpPr>
          <a:xfrm>
            <a:off x="6283265" y="3466883"/>
            <a:ext cx="350346" cy="307333"/>
            <a:chOff x="5108775" y="3665100"/>
            <a:chExt cx="269725" cy="235775"/>
          </a:xfrm>
        </p:grpSpPr>
        <p:sp>
          <p:nvSpPr>
            <p:cNvPr id="12685" name="Google Shape;12685;p141"/>
            <p:cNvSpPr/>
            <p:nvPr/>
          </p:nvSpPr>
          <p:spPr>
            <a:xfrm>
              <a:off x="5204025" y="3853225"/>
              <a:ext cx="47050" cy="47650"/>
            </a:xfrm>
            <a:custGeom>
              <a:avLst/>
              <a:gdLst/>
              <a:ahLst/>
              <a:cxnLst/>
              <a:rect l="l" t="t" r="r" b="b"/>
              <a:pathLst>
                <a:path w="1882" h="1906" extrusionOk="0">
                  <a:moveTo>
                    <a:pt x="953" y="1"/>
                  </a:moveTo>
                  <a:cubicBezTo>
                    <a:pt x="429" y="1"/>
                    <a:pt x="1" y="429"/>
                    <a:pt x="1" y="953"/>
                  </a:cubicBezTo>
                  <a:cubicBezTo>
                    <a:pt x="1" y="1477"/>
                    <a:pt x="429" y="1906"/>
                    <a:pt x="953" y="1906"/>
                  </a:cubicBezTo>
                  <a:cubicBezTo>
                    <a:pt x="1477" y="1906"/>
                    <a:pt x="1882" y="1477"/>
                    <a:pt x="1882" y="953"/>
                  </a:cubicBezTo>
                  <a:cubicBezTo>
                    <a:pt x="1882" y="429"/>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41"/>
            <p:cNvSpPr/>
            <p:nvPr/>
          </p:nvSpPr>
          <p:spPr>
            <a:xfrm>
              <a:off x="5283200" y="3853225"/>
              <a:ext cx="47075" cy="47650"/>
            </a:xfrm>
            <a:custGeom>
              <a:avLst/>
              <a:gdLst/>
              <a:ahLst/>
              <a:cxnLst/>
              <a:rect l="l" t="t" r="r" b="b"/>
              <a:pathLst>
                <a:path w="1883" h="1906" extrusionOk="0">
                  <a:moveTo>
                    <a:pt x="954" y="1"/>
                  </a:moveTo>
                  <a:cubicBezTo>
                    <a:pt x="430" y="1"/>
                    <a:pt x="1" y="429"/>
                    <a:pt x="1" y="953"/>
                  </a:cubicBezTo>
                  <a:cubicBezTo>
                    <a:pt x="1" y="1477"/>
                    <a:pt x="430" y="1906"/>
                    <a:pt x="954" y="1906"/>
                  </a:cubicBezTo>
                  <a:cubicBezTo>
                    <a:pt x="1477" y="1906"/>
                    <a:pt x="1882" y="1477"/>
                    <a:pt x="1882" y="953"/>
                  </a:cubicBezTo>
                  <a:cubicBezTo>
                    <a:pt x="1882" y="429"/>
                    <a:pt x="1477" y="1"/>
                    <a:pt x="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141"/>
            <p:cNvSpPr/>
            <p:nvPr/>
          </p:nvSpPr>
          <p:spPr>
            <a:xfrm>
              <a:off x="5108775" y="3665100"/>
              <a:ext cx="269725" cy="188150"/>
            </a:xfrm>
            <a:custGeom>
              <a:avLst/>
              <a:gdLst/>
              <a:ahLst/>
              <a:cxnLst/>
              <a:rect l="l" t="t" r="r" b="b"/>
              <a:pathLst>
                <a:path w="10789" h="7526" extrusionOk="0">
                  <a:moveTo>
                    <a:pt x="358" y="0"/>
                  </a:moveTo>
                  <a:cubicBezTo>
                    <a:pt x="191" y="0"/>
                    <a:pt x="48" y="119"/>
                    <a:pt x="24" y="262"/>
                  </a:cubicBezTo>
                  <a:cubicBezTo>
                    <a:pt x="0" y="453"/>
                    <a:pt x="143" y="619"/>
                    <a:pt x="334" y="619"/>
                  </a:cubicBezTo>
                  <a:lnTo>
                    <a:pt x="1644" y="619"/>
                  </a:lnTo>
                  <a:lnTo>
                    <a:pt x="3168" y="5930"/>
                  </a:lnTo>
                  <a:lnTo>
                    <a:pt x="3049" y="6168"/>
                  </a:lnTo>
                  <a:cubicBezTo>
                    <a:pt x="2739" y="6787"/>
                    <a:pt x="3191" y="7526"/>
                    <a:pt x="3882" y="7526"/>
                  </a:cubicBezTo>
                  <a:lnTo>
                    <a:pt x="9169" y="7526"/>
                  </a:lnTo>
                  <a:cubicBezTo>
                    <a:pt x="9336" y="7526"/>
                    <a:pt x="9455" y="7406"/>
                    <a:pt x="9478" y="7264"/>
                  </a:cubicBezTo>
                  <a:cubicBezTo>
                    <a:pt x="9502" y="7073"/>
                    <a:pt x="9359" y="6906"/>
                    <a:pt x="9169" y="6906"/>
                  </a:cubicBezTo>
                  <a:lnTo>
                    <a:pt x="3882" y="6906"/>
                  </a:lnTo>
                  <a:cubicBezTo>
                    <a:pt x="3644" y="6906"/>
                    <a:pt x="3501" y="6668"/>
                    <a:pt x="3596" y="6454"/>
                  </a:cubicBezTo>
                  <a:lnTo>
                    <a:pt x="3692" y="6287"/>
                  </a:lnTo>
                  <a:lnTo>
                    <a:pt x="9169" y="6287"/>
                  </a:lnTo>
                  <a:cubicBezTo>
                    <a:pt x="9312" y="6287"/>
                    <a:pt x="9431" y="6192"/>
                    <a:pt x="9478" y="6049"/>
                  </a:cubicBezTo>
                  <a:lnTo>
                    <a:pt x="10741" y="1643"/>
                  </a:lnTo>
                  <a:cubicBezTo>
                    <a:pt x="10788" y="1453"/>
                    <a:pt x="10645" y="1262"/>
                    <a:pt x="10431" y="1262"/>
                  </a:cubicBezTo>
                  <a:lnTo>
                    <a:pt x="2477" y="1262"/>
                  </a:lnTo>
                  <a:lnTo>
                    <a:pt x="2191" y="215"/>
                  </a:lnTo>
                  <a:cubicBezTo>
                    <a:pt x="2144" y="95"/>
                    <a:pt x="202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8" name="Google Shape;12688;p141"/>
          <p:cNvGrpSpPr/>
          <p:nvPr/>
        </p:nvGrpSpPr>
        <p:grpSpPr>
          <a:xfrm>
            <a:off x="5531591" y="3446092"/>
            <a:ext cx="371745" cy="349077"/>
            <a:chOff x="4530075" y="3649150"/>
            <a:chExt cx="286200" cy="267800"/>
          </a:xfrm>
        </p:grpSpPr>
        <p:sp>
          <p:nvSpPr>
            <p:cNvPr id="12689" name="Google Shape;12689;p141"/>
            <p:cNvSpPr/>
            <p:nvPr/>
          </p:nvSpPr>
          <p:spPr>
            <a:xfrm>
              <a:off x="4620575" y="3766900"/>
              <a:ext cx="86350" cy="150050"/>
            </a:xfrm>
            <a:custGeom>
              <a:avLst/>
              <a:gdLst/>
              <a:ahLst/>
              <a:cxnLst/>
              <a:rect l="l" t="t" r="r" b="b"/>
              <a:pathLst>
                <a:path w="3454" h="6002" extrusionOk="0">
                  <a:moveTo>
                    <a:pt x="1727" y="0"/>
                  </a:moveTo>
                  <a:cubicBezTo>
                    <a:pt x="1626" y="0"/>
                    <a:pt x="1525" y="48"/>
                    <a:pt x="1453" y="143"/>
                  </a:cubicBezTo>
                  <a:lnTo>
                    <a:pt x="120" y="2358"/>
                  </a:lnTo>
                  <a:cubicBezTo>
                    <a:pt x="0" y="2572"/>
                    <a:pt x="143" y="2834"/>
                    <a:pt x="405" y="2834"/>
                  </a:cubicBezTo>
                  <a:lnTo>
                    <a:pt x="1096" y="2834"/>
                  </a:lnTo>
                  <a:lnTo>
                    <a:pt x="1096" y="5692"/>
                  </a:lnTo>
                  <a:cubicBezTo>
                    <a:pt x="1096" y="5859"/>
                    <a:pt x="1239" y="6002"/>
                    <a:pt x="1405" y="6002"/>
                  </a:cubicBezTo>
                  <a:lnTo>
                    <a:pt x="2048" y="6002"/>
                  </a:lnTo>
                  <a:cubicBezTo>
                    <a:pt x="2215" y="6002"/>
                    <a:pt x="2358" y="5859"/>
                    <a:pt x="2358" y="5692"/>
                  </a:cubicBezTo>
                  <a:lnTo>
                    <a:pt x="2358" y="2834"/>
                  </a:lnTo>
                  <a:lnTo>
                    <a:pt x="3049" y="2834"/>
                  </a:lnTo>
                  <a:cubicBezTo>
                    <a:pt x="3311" y="2834"/>
                    <a:pt x="3454" y="2572"/>
                    <a:pt x="3334" y="2358"/>
                  </a:cubicBezTo>
                  <a:lnTo>
                    <a:pt x="2001" y="143"/>
                  </a:lnTo>
                  <a:cubicBezTo>
                    <a:pt x="1929" y="48"/>
                    <a:pt x="1828"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41"/>
            <p:cNvSpPr/>
            <p:nvPr/>
          </p:nvSpPr>
          <p:spPr>
            <a:xfrm>
              <a:off x="4530075" y="3649150"/>
              <a:ext cx="286200" cy="157075"/>
            </a:xfrm>
            <a:custGeom>
              <a:avLst/>
              <a:gdLst/>
              <a:ahLst/>
              <a:cxnLst/>
              <a:rect l="l" t="t" r="r" b="b"/>
              <a:pathLst>
                <a:path w="11448" h="6283" extrusionOk="0">
                  <a:moveTo>
                    <a:pt x="6893" y="0"/>
                  </a:moveTo>
                  <a:cubicBezTo>
                    <a:pt x="6136" y="0"/>
                    <a:pt x="5372" y="338"/>
                    <a:pt x="4859" y="1091"/>
                  </a:cubicBezTo>
                  <a:cubicBezTo>
                    <a:pt x="4454" y="781"/>
                    <a:pt x="3978" y="614"/>
                    <a:pt x="3478" y="614"/>
                  </a:cubicBezTo>
                  <a:cubicBezTo>
                    <a:pt x="2334" y="614"/>
                    <a:pt x="1382" y="1496"/>
                    <a:pt x="1263" y="2615"/>
                  </a:cubicBezTo>
                  <a:cubicBezTo>
                    <a:pt x="501" y="2877"/>
                    <a:pt x="1" y="3591"/>
                    <a:pt x="1" y="4401"/>
                  </a:cubicBezTo>
                  <a:cubicBezTo>
                    <a:pt x="1" y="5449"/>
                    <a:pt x="834" y="6282"/>
                    <a:pt x="1882" y="6282"/>
                  </a:cubicBezTo>
                  <a:lnTo>
                    <a:pt x="3501" y="6282"/>
                  </a:lnTo>
                  <a:lnTo>
                    <a:pt x="4549" y="4520"/>
                  </a:lnTo>
                  <a:cubicBezTo>
                    <a:pt x="4740" y="4222"/>
                    <a:pt x="5049" y="4073"/>
                    <a:pt x="5359" y="4073"/>
                  </a:cubicBezTo>
                  <a:cubicBezTo>
                    <a:pt x="5668" y="4073"/>
                    <a:pt x="5978" y="4222"/>
                    <a:pt x="6169" y="4520"/>
                  </a:cubicBezTo>
                  <a:lnTo>
                    <a:pt x="7240" y="6282"/>
                  </a:lnTo>
                  <a:lnTo>
                    <a:pt x="8812" y="6282"/>
                  </a:lnTo>
                  <a:cubicBezTo>
                    <a:pt x="8821" y="6282"/>
                    <a:pt x="8829" y="6282"/>
                    <a:pt x="8838" y="6282"/>
                  </a:cubicBezTo>
                  <a:cubicBezTo>
                    <a:pt x="10959" y="6282"/>
                    <a:pt x="11447" y="3326"/>
                    <a:pt x="9455" y="2639"/>
                  </a:cubicBezTo>
                  <a:lnTo>
                    <a:pt x="9431" y="2639"/>
                  </a:lnTo>
                  <a:lnTo>
                    <a:pt x="9431" y="2520"/>
                  </a:lnTo>
                  <a:cubicBezTo>
                    <a:pt x="9431" y="964"/>
                    <a:pt x="8172"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141"/>
          <p:cNvGrpSpPr/>
          <p:nvPr/>
        </p:nvGrpSpPr>
        <p:grpSpPr>
          <a:xfrm>
            <a:off x="4778392" y="3444756"/>
            <a:ext cx="351125" cy="350413"/>
            <a:chOff x="3950200" y="3648125"/>
            <a:chExt cx="270325" cy="268825"/>
          </a:xfrm>
        </p:grpSpPr>
        <p:sp>
          <p:nvSpPr>
            <p:cNvPr id="12692" name="Google Shape;12692;p141"/>
            <p:cNvSpPr/>
            <p:nvPr/>
          </p:nvSpPr>
          <p:spPr>
            <a:xfrm>
              <a:off x="3950200" y="3885375"/>
              <a:ext cx="270325" cy="31575"/>
            </a:xfrm>
            <a:custGeom>
              <a:avLst/>
              <a:gdLst/>
              <a:ahLst/>
              <a:cxnLst/>
              <a:rect l="l" t="t" r="r" b="b"/>
              <a:pathLst>
                <a:path w="10813" h="1263" extrusionOk="0">
                  <a:moveTo>
                    <a:pt x="715" y="0"/>
                  </a:moveTo>
                  <a:cubicBezTo>
                    <a:pt x="643" y="0"/>
                    <a:pt x="548" y="48"/>
                    <a:pt x="477" y="120"/>
                  </a:cubicBezTo>
                  <a:cubicBezTo>
                    <a:pt x="310" y="334"/>
                    <a:pt x="143" y="572"/>
                    <a:pt x="48" y="834"/>
                  </a:cubicBezTo>
                  <a:cubicBezTo>
                    <a:pt x="0" y="929"/>
                    <a:pt x="24" y="1048"/>
                    <a:pt x="72" y="1120"/>
                  </a:cubicBezTo>
                  <a:cubicBezTo>
                    <a:pt x="143" y="1215"/>
                    <a:pt x="238" y="1263"/>
                    <a:pt x="334" y="1263"/>
                  </a:cubicBezTo>
                  <a:lnTo>
                    <a:pt x="10431" y="1263"/>
                  </a:lnTo>
                  <a:cubicBezTo>
                    <a:pt x="10645" y="1263"/>
                    <a:pt x="10812" y="1048"/>
                    <a:pt x="10741" y="834"/>
                  </a:cubicBezTo>
                  <a:cubicBezTo>
                    <a:pt x="10622" y="572"/>
                    <a:pt x="10479" y="334"/>
                    <a:pt x="10288" y="120"/>
                  </a:cubicBezTo>
                  <a:cubicBezTo>
                    <a:pt x="10217" y="48"/>
                    <a:pt x="10145" y="0"/>
                    <a:pt x="100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41"/>
            <p:cNvSpPr/>
            <p:nvPr/>
          </p:nvSpPr>
          <p:spPr>
            <a:xfrm>
              <a:off x="3982350" y="3774650"/>
              <a:ext cx="47650" cy="95275"/>
            </a:xfrm>
            <a:custGeom>
              <a:avLst/>
              <a:gdLst/>
              <a:ahLst/>
              <a:cxnLst/>
              <a:rect l="l" t="t" r="r" b="b"/>
              <a:pathLst>
                <a:path w="1906" h="3811" extrusionOk="0">
                  <a:moveTo>
                    <a:pt x="0" y="0"/>
                  </a:moveTo>
                  <a:lnTo>
                    <a:pt x="0" y="3810"/>
                  </a:lnTo>
                  <a:lnTo>
                    <a:pt x="1905" y="3810"/>
                  </a:lnTo>
                  <a:lnTo>
                    <a:pt x="19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41"/>
            <p:cNvSpPr/>
            <p:nvPr/>
          </p:nvSpPr>
          <p:spPr>
            <a:xfrm>
              <a:off x="4061525" y="3774650"/>
              <a:ext cx="47050" cy="95275"/>
            </a:xfrm>
            <a:custGeom>
              <a:avLst/>
              <a:gdLst/>
              <a:ahLst/>
              <a:cxnLst/>
              <a:rect l="l" t="t" r="r" b="b"/>
              <a:pathLst>
                <a:path w="1882" h="3811" extrusionOk="0">
                  <a:moveTo>
                    <a:pt x="1" y="0"/>
                  </a:moveTo>
                  <a:lnTo>
                    <a:pt x="1" y="3810"/>
                  </a:lnTo>
                  <a:lnTo>
                    <a:pt x="1882" y="3810"/>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141"/>
            <p:cNvSpPr/>
            <p:nvPr/>
          </p:nvSpPr>
          <p:spPr>
            <a:xfrm>
              <a:off x="4140125" y="3774650"/>
              <a:ext cx="47050" cy="95275"/>
            </a:xfrm>
            <a:custGeom>
              <a:avLst/>
              <a:gdLst/>
              <a:ahLst/>
              <a:cxnLst/>
              <a:rect l="l" t="t" r="r" b="b"/>
              <a:pathLst>
                <a:path w="1882" h="3811" extrusionOk="0">
                  <a:moveTo>
                    <a:pt x="0" y="0"/>
                  </a:moveTo>
                  <a:lnTo>
                    <a:pt x="0" y="3810"/>
                  </a:lnTo>
                  <a:lnTo>
                    <a:pt x="1881" y="3810"/>
                  </a:lnTo>
                  <a:lnTo>
                    <a:pt x="1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41"/>
            <p:cNvSpPr/>
            <p:nvPr/>
          </p:nvSpPr>
          <p:spPr>
            <a:xfrm>
              <a:off x="3951375" y="3727600"/>
              <a:ext cx="267950" cy="31575"/>
            </a:xfrm>
            <a:custGeom>
              <a:avLst/>
              <a:gdLst/>
              <a:ahLst/>
              <a:cxnLst/>
              <a:rect l="l" t="t" r="r" b="b"/>
              <a:pathLst>
                <a:path w="10718" h="1263" extrusionOk="0">
                  <a:moveTo>
                    <a:pt x="1" y="1"/>
                  </a:moveTo>
                  <a:cubicBezTo>
                    <a:pt x="120" y="453"/>
                    <a:pt x="358" y="834"/>
                    <a:pt x="668" y="1168"/>
                  </a:cubicBezTo>
                  <a:lnTo>
                    <a:pt x="644" y="1168"/>
                  </a:lnTo>
                  <a:cubicBezTo>
                    <a:pt x="715" y="1239"/>
                    <a:pt x="787" y="1263"/>
                    <a:pt x="882" y="1263"/>
                  </a:cubicBezTo>
                  <a:lnTo>
                    <a:pt x="9813" y="1263"/>
                  </a:lnTo>
                  <a:cubicBezTo>
                    <a:pt x="9884" y="1263"/>
                    <a:pt x="9979" y="1239"/>
                    <a:pt x="10027" y="1168"/>
                  </a:cubicBezTo>
                  <a:cubicBezTo>
                    <a:pt x="10360" y="858"/>
                    <a:pt x="10575" y="453"/>
                    <a:pt x="10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41"/>
            <p:cNvSpPr/>
            <p:nvPr/>
          </p:nvSpPr>
          <p:spPr>
            <a:xfrm>
              <a:off x="3955550" y="3648125"/>
              <a:ext cx="258425" cy="64025"/>
            </a:xfrm>
            <a:custGeom>
              <a:avLst/>
              <a:gdLst/>
              <a:ahLst/>
              <a:cxnLst/>
              <a:rect l="l" t="t" r="r" b="b"/>
              <a:pathLst>
                <a:path w="10337" h="2561" extrusionOk="0">
                  <a:moveTo>
                    <a:pt x="5168" y="0"/>
                  </a:moveTo>
                  <a:cubicBezTo>
                    <a:pt x="5121" y="0"/>
                    <a:pt x="5073" y="12"/>
                    <a:pt x="5026" y="36"/>
                  </a:cubicBezTo>
                  <a:lnTo>
                    <a:pt x="1" y="2561"/>
                  </a:lnTo>
                  <a:lnTo>
                    <a:pt x="10336" y="2561"/>
                  </a:lnTo>
                  <a:lnTo>
                    <a:pt x="5311" y="36"/>
                  </a:lnTo>
                  <a:cubicBezTo>
                    <a:pt x="5264" y="12"/>
                    <a:pt x="5216" y="0"/>
                    <a:pt x="5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141"/>
          <p:cNvGrpSpPr/>
          <p:nvPr/>
        </p:nvGrpSpPr>
        <p:grpSpPr>
          <a:xfrm>
            <a:off x="4077765" y="3445147"/>
            <a:ext cx="245167" cy="350022"/>
            <a:chOff x="3410800" y="3648425"/>
            <a:chExt cx="188750" cy="268525"/>
          </a:xfrm>
        </p:grpSpPr>
        <p:sp>
          <p:nvSpPr>
            <p:cNvPr id="12699" name="Google Shape;12699;p141"/>
            <p:cNvSpPr/>
            <p:nvPr/>
          </p:nvSpPr>
          <p:spPr>
            <a:xfrm>
              <a:off x="3410800" y="3648425"/>
              <a:ext cx="188750" cy="268525"/>
            </a:xfrm>
            <a:custGeom>
              <a:avLst/>
              <a:gdLst/>
              <a:ahLst/>
              <a:cxnLst/>
              <a:rect l="l" t="t" r="r" b="b"/>
              <a:pathLst>
                <a:path w="7550" h="10741" extrusionOk="0">
                  <a:moveTo>
                    <a:pt x="3763" y="1906"/>
                  </a:moveTo>
                  <a:cubicBezTo>
                    <a:pt x="4811" y="1906"/>
                    <a:pt x="5644" y="2739"/>
                    <a:pt x="5644" y="3787"/>
                  </a:cubicBezTo>
                  <a:cubicBezTo>
                    <a:pt x="5644" y="4917"/>
                    <a:pt x="4714" y="5675"/>
                    <a:pt x="3744" y="5675"/>
                  </a:cubicBezTo>
                  <a:cubicBezTo>
                    <a:pt x="3283" y="5675"/>
                    <a:pt x="2813" y="5504"/>
                    <a:pt x="2429" y="5120"/>
                  </a:cubicBezTo>
                  <a:cubicBezTo>
                    <a:pt x="1239" y="3930"/>
                    <a:pt x="2096" y="1906"/>
                    <a:pt x="3763" y="1906"/>
                  </a:cubicBezTo>
                  <a:close/>
                  <a:moveTo>
                    <a:pt x="3763" y="0"/>
                  </a:moveTo>
                  <a:cubicBezTo>
                    <a:pt x="1691" y="0"/>
                    <a:pt x="0" y="1691"/>
                    <a:pt x="0" y="3787"/>
                  </a:cubicBezTo>
                  <a:cubicBezTo>
                    <a:pt x="0" y="5644"/>
                    <a:pt x="1429" y="7669"/>
                    <a:pt x="2668" y="9407"/>
                  </a:cubicBezTo>
                  <a:cubicBezTo>
                    <a:pt x="2977" y="9836"/>
                    <a:pt x="3263" y="10217"/>
                    <a:pt x="3501" y="10598"/>
                  </a:cubicBezTo>
                  <a:cubicBezTo>
                    <a:pt x="3573" y="10693"/>
                    <a:pt x="3674" y="10741"/>
                    <a:pt x="3772" y="10741"/>
                  </a:cubicBezTo>
                  <a:cubicBezTo>
                    <a:pt x="3870" y="10741"/>
                    <a:pt x="3966" y="10693"/>
                    <a:pt x="4025" y="10598"/>
                  </a:cubicBezTo>
                  <a:cubicBezTo>
                    <a:pt x="4287" y="10241"/>
                    <a:pt x="4573" y="9836"/>
                    <a:pt x="4859" y="9407"/>
                  </a:cubicBezTo>
                  <a:cubicBezTo>
                    <a:pt x="6121" y="7669"/>
                    <a:pt x="7550" y="5644"/>
                    <a:pt x="7550" y="3787"/>
                  </a:cubicBezTo>
                  <a:cubicBezTo>
                    <a:pt x="7550" y="1691"/>
                    <a:pt x="5859" y="0"/>
                    <a:pt x="3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41"/>
            <p:cNvSpPr/>
            <p:nvPr/>
          </p:nvSpPr>
          <p:spPr>
            <a:xfrm>
              <a:off x="3473900" y="3711525"/>
              <a:ext cx="62550" cy="62550"/>
            </a:xfrm>
            <a:custGeom>
              <a:avLst/>
              <a:gdLst/>
              <a:ahLst/>
              <a:cxnLst/>
              <a:rect l="l" t="t" r="r" b="b"/>
              <a:pathLst>
                <a:path w="2502" h="2502" extrusionOk="0">
                  <a:moveTo>
                    <a:pt x="1239" y="1"/>
                  </a:moveTo>
                  <a:cubicBezTo>
                    <a:pt x="548" y="1"/>
                    <a:pt x="1" y="572"/>
                    <a:pt x="1" y="1263"/>
                  </a:cubicBezTo>
                  <a:cubicBezTo>
                    <a:pt x="1" y="1953"/>
                    <a:pt x="548" y="2501"/>
                    <a:pt x="1239" y="2501"/>
                  </a:cubicBezTo>
                  <a:cubicBezTo>
                    <a:pt x="1930" y="2501"/>
                    <a:pt x="2501" y="1953"/>
                    <a:pt x="2501" y="1263"/>
                  </a:cubicBezTo>
                  <a:cubicBezTo>
                    <a:pt x="2501" y="572"/>
                    <a:pt x="193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141"/>
          <p:cNvGrpSpPr/>
          <p:nvPr/>
        </p:nvGrpSpPr>
        <p:grpSpPr>
          <a:xfrm>
            <a:off x="3275045" y="3445147"/>
            <a:ext cx="348040" cy="350022"/>
            <a:chOff x="2792800" y="3648425"/>
            <a:chExt cx="267950" cy="268525"/>
          </a:xfrm>
        </p:grpSpPr>
        <p:sp>
          <p:nvSpPr>
            <p:cNvPr id="12702" name="Google Shape;12702;p141"/>
            <p:cNvSpPr/>
            <p:nvPr/>
          </p:nvSpPr>
          <p:spPr>
            <a:xfrm>
              <a:off x="2792800" y="3648425"/>
              <a:ext cx="126250" cy="126250"/>
            </a:xfrm>
            <a:custGeom>
              <a:avLst/>
              <a:gdLst/>
              <a:ahLst/>
              <a:cxnLst/>
              <a:rect l="l" t="t" r="r" b="b"/>
              <a:pathLst>
                <a:path w="5050" h="5050" extrusionOk="0">
                  <a:moveTo>
                    <a:pt x="2534" y="1310"/>
                  </a:moveTo>
                  <a:cubicBezTo>
                    <a:pt x="2680" y="1310"/>
                    <a:pt x="2823" y="1405"/>
                    <a:pt x="2835" y="1596"/>
                  </a:cubicBezTo>
                  <a:lnTo>
                    <a:pt x="2835" y="2239"/>
                  </a:lnTo>
                  <a:lnTo>
                    <a:pt x="3478" y="2239"/>
                  </a:lnTo>
                  <a:cubicBezTo>
                    <a:pt x="3492" y="2237"/>
                    <a:pt x="3507" y="2237"/>
                    <a:pt x="3520" y="2237"/>
                  </a:cubicBezTo>
                  <a:cubicBezTo>
                    <a:pt x="3916" y="2237"/>
                    <a:pt x="3916" y="2860"/>
                    <a:pt x="3520" y="2860"/>
                  </a:cubicBezTo>
                  <a:cubicBezTo>
                    <a:pt x="3507" y="2860"/>
                    <a:pt x="3492" y="2860"/>
                    <a:pt x="3478" y="2858"/>
                  </a:cubicBezTo>
                  <a:lnTo>
                    <a:pt x="2835" y="2858"/>
                  </a:lnTo>
                  <a:lnTo>
                    <a:pt x="2835" y="3501"/>
                  </a:lnTo>
                  <a:cubicBezTo>
                    <a:pt x="2823" y="3692"/>
                    <a:pt x="2680" y="3787"/>
                    <a:pt x="2534" y="3787"/>
                  </a:cubicBezTo>
                  <a:cubicBezTo>
                    <a:pt x="2388" y="3787"/>
                    <a:pt x="2240" y="3692"/>
                    <a:pt x="2216" y="3501"/>
                  </a:cubicBezTo>
                  <a:lnTo>
                    <a:pt x="2216" y="2858"/>
                  </a:lnTo>
                  <a:lnTo>
                    <a:pt x="1597" y="2858"/>
                  </a:lnTo>
                  <a:cubicBezTo>
                    <a:pt x="1581" y="2860"/>
                    <a:pt x="1566" y="2860"/>
                    <a:pt x="1552" y="2860"/>
                  </a:cubicBezTo>
                  <a:cubicBezTo>
                    <a:pt x="1135" y="2860"/>
                    <a:pt x="1135" y="2237"/>
                    <a:pt x="1552" y="2237"/>
                  </a:cubicBezTo>
                  <a:cubicBezTo>
                    <a:pt x="1566" y="2237"/>
                    <a:pt x="1581" y="2237"/>
                    <a:pt x="1597" y="2239"/>
                  </a:cubicBezTo>
                  <a:lnTo>
                    <a:pt x="2216" y="2239"/>
                  </a:lnTo>
                  <a:lnTo>
                    <a:pt x="2216" y="1596"/>
                  </a:lnTo>
                  <a:cubicBezTo>
                    <a:pt x="2240" y="1405"/>
                    <a:pt x="2388" y="1310"/>
                    <a:pt x="2534" y="1310"/>
                  </a:cubicBezTo>
                  <a:close/>
                  <a:moveTo>
                    <a:pt x="930" y="0"/>
                  </a:moveTo>
                  <a:cubicBezTo>
                    <a:pt x="406" y="0"/>
                    <a:pt x="1" y="429"/>
                    <a:pt x="1" y="953"/>
                  </a:cubicBezTo>
                  <a:lnTo>
                    <a:pt x="1" y="4120"/>
                  </a:lnTo>
                  <a:cubicBezTo>
                    <a:pt x="1" y="4644"/>
                    <a:pt x="430" y="5049"/>
                    <a:pt x="930" y="5049"/>
                  </a:cubicBezTo>
                  <a:lnTo>
                    <a:pt x="4097" y="5049"/>
                  </a:lnTo>
                  <a:cubicBezTo>
                    <a:pt x="4621" y="5049"/>
                    <a:pt x="5050" y="4644"/>
                    <a:pt x="5050" y="4120"/>
                  </a:cubicBezTo>
                  <a:lnTo>
                    <a:pt x="5050" y="953"/>
                  </a:lnTo>
                  <a:cubicBezTo>
                    <a:pt x="5050" y="429"/>
                    <a:pt x="4621"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41"/>
            <p:cNvSpPr/>
            <p:nvPr/>
          </p:nvSpPr>
          <p:spPr>
            <a:xfrm>
              <a:off x="2934500" y="3648425"/>
              <a:ext cx="126250" cy="126250"/>
            </a:xfrm>
            <a:custGeom>
              <a:avLst/>
              <a:gdLst/>
              <a:ahLst/>
              <a:cxnLst/>
              <a:rect l="l" t="t" r="r" b="b"/>
              <a:pathLst>
                <a:path w="5050" h="5050" extrusionOk="0">
                  <a:moveTo>
                    <a:pt x="3478" y="2239"/>
                  </a:moveTo>
                  <a:cubicBezTo>
                    <a:pt x="3859" y="2263"/>
                    <a:pt x="3859" y="2810"/>
                    <a:pt x="3478" y="2858"/>
                  </a:cubicBezTo>
                  <a:lnTo>
                    <a:pt x="1573" y="2858"/>
                  </a:lnTo>
                  <a:cubicBezTo>
                    <a:pt x="1192" y="2810"/>
                    <a:pt x="1192" y="2263"/>
                    <a:pt x="1573" y="2239"/>
                  </a:cubicBezTo>
                  <a:close/>
                  <a:moveTo>
                    <a:pt x="953" y="0"/>
                  </a:moveTo>
                  <a:cubicBezTo>
                    <a:pt x="429" y="0"/>
                    <a:pt x="1" y="429"/>
                    <a:pt x="1" y="953"/>
                  </a:cubicBezTo>
                  <a:lnTo>
                    <a:pt x="1" y="4120"/>
                  </a:lnTo>
                  <a:cubicBezTo>
                    <a:pt x="1" y="4644"/>
                    <a:pt x="429" y="5049"/>
                    <a:pt x="953" y="5049"/>
                  </a:cubicBezTo>
                  <a:lnTo>
                    <a:pt x="4121" y="5049"/>
                  </a:lnTo>
                  <a:cubicBezTo>
                    <a:pt x="4621" y="5049"/>
                    <a:pt x="5049" y="4644"/>
                    <a:pt x="5049" y="4120"/>
                  </a:cubicBezTo>
                  <a:lnTo>
                    <a:pt x="5049" y="953"/>
                  </a:lnTo>
                  <a:cubicBezTo>
                    <a:pt x="5049" y="429"/>
                    <a:pt x="4621" y="0"/>
                    <a:pt x="4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41"/>
            <p:cNvSpPr/>
            <p:nvPr/>
          </p:nvSpPr>
          <p:spPr>
            <a:xfrm>
              <a:off x="2934500" y="3790725"/>
              <a:ext cx="126250" cy="126225"/>
            </a:xfrm>
            <a:custGeom>
              <a:avLst/>
              <a:gdLst/>
              <a:ahLst/>
              <a:cxnLst/>
              <a:rect l="l" t="t" r="r" b="b"/>
              <a:pathLst>
                <a:path w="5050" h="5049" extrusionOk="0">
                  <a:moveTo>
                    <a:pt x="3478" y="1572"/>
                  </a:moveTo>
                  <a:cubicBezTo>
                    <a:pt x="3906" y="1572"/>
                    <a:pt x="3906" y="2191"/>
                    <a:pt x="3478" y="2191"/>
                  </a:cubicBezTo>
                  <a:lnTo>
                    <a:pt x="1573" y="2191"/>
                  </a:lnTo>
                  <a:cubicBezTo>
                    <a:pt x="1144" y="2191"/>
                    <a:pt x="1144" y="1572"/>
                    <a:pt x="1573" y="1572"/>
                  </a:cubicBezTo>
                  <a:close/>
                  <a:moveTo>
                    <a:pt x="3478" y="2834"/>
                  </a:moveTo>
                  <a:cubicBezTo>
                    <a:pt x="3859" y="2858"/>
                    <a:pt x="3859" y="3405"/>
                    <a:pt x="3478" y="3453"/>
                  </a:cubicBezTo>
                  <a:lnTo>
                    <a:pt x="1573" y="3453"/>
                  </a:lnTo>
                  <a:cubicBezTo>
                    <a:pt x="1192" y="3405"/>
                    <a:pt x="1192" y="2858"/>
                    <a:pt x="1573" y="2834"/>
                  </a:cubicBezTo>
                  <a:close/>
                  <a:moveTo>
                    <a:pt x="953" y="0"/>
                  </a:moveTo>
                  <a:cubicBezTo>
                    <a:pt x="429" y="0"/>
                    <a:pt x="1" y="429"/>
                    <a:pt x="1" y="929"/>
                  </a:cubicBezTo>
                  <a:lnTo>
                    <a:pt x="1" y="4096"/>
                  </a:lnTo>
                  <a:cubicBezTo>
                    <a:pt x="1" y="4620"/>
                    <a:pt x="429" y="5049"/>
                    <a:pt x="953" y="5049"/>
                  </a:cubicBezTo>
                  <a:lnTo>
                    <a:pt x="4121" y="5049"/>
                  </a:lnTo>
                  <a:cubicBezTo>
                    <a:pt x="4621" y="5049"/>
                    <a:pt x="5049" y="4620"/>
                    <a:pt x="5049" y="4096"/>
                  </a:cubicBezTo>
                  <a:lnTo>
                    <a:pt x="5049" y="929"/>
                  </a:lnTo>
                  <a:cubicBezTo>
                    <a:pt x="5049" y="429"/>
                    <a:pt x="4621" y="0"/>
                    <a:pt x="4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41"/>
            <p:cNvSpPr/>
            <p:nvPr/>
          </p:nvSpPr>
          <p:spPr>
            <a:xfrm>
              <a:off x="2792800" y="3790725"/>
              <a:ext cx="126250" cy="126225"/>
            </a:xfrm>
            <a:custGeom>
              <a:avLst/>
              <a:gdLst/>
              <a:ahLst/>
              <a:cxnLst/>
              <a:rect l="l" t="t" r="r" b="b"/>
              <a:pathLst>
                <a:path w="5050" h="5049" extrusionOk="0">
                  <a:moveTo>
                    <a:pt x="3204" y="1530"/>
                  </a:moveTo>
                  <a:cubicBezTo>
                    <a:pt x="3287" y="1530"/>
                    <a:pt x="3371" y="1560"/>
                    <a:pt x="3430" y="1619"/>
                  </a:cubicBezTo>
                  <a:cubicBezTo>
                    <a:pt x="3549" y="1738"/>
                    <a:pt x="3549" y="1953"/>
                    <a:pt x="3430" y="2072"/>
                  </a:cubicBezTo>
                  <a:lnTo>
                    <a:pt x="2978" y="2501"/>
                  </a:lnTo>
                  <a:lnTo>
                    <a:pt x="3430" y="2953"/>
                  </a:lnTo>
                  <a:cubicBezTo>
                    <a:pt x="3549" y="3072"/>
                    <a:pt x="3549" y="3286"/>
                    <a:pt x="3430" y="3405"/>
                  </a:cubicBezTo>
                  <a:cubicBezTo>
                    <a:pt x="3359" y="3465"/>
                    <a:pt x="3275" y="3495"/>
                    <a:pt x="3195" y="3495"/>
                  </a:cubicBezTo>
                  <a:cubicBezTo>
                    <a:pt x="3115" y="3495"/>
                    <a:pt x="3037" y="3465"/>
                    <a:pt x="2978" y="3405"/>
                  </a:cubicBezTo>
                  <a:lnTo>
                    <a:pt x="2525" y="2953"/>
                  </a:lnTo>
                  <a:lnTo>
                    <a:pt x="2097" y="3405"/>
                  </a:lnTo>
                  <a:cubicBezTo>
                    <a:pt x="2025" y="3465"/>
                    <a:pt x="1942" y="3495"/>
                    <a:pt x="1861" y="3495"/>
                  </a:cubicBezTo>
                  <a:cubicBezTo>
                    <a:pt x="1781" y="3495"/>
                    <a:pt x="1704" y="3465"/>
                    <a:pt x="1644" y="3405"/>
                  </a:cubicBezTo>
                  <a:cubicBezTo>
                    <a:pt x="1525" y="3286"/>
                    <a:pt x="1525" y="3072"/>
                    <a:pt x="1644" y="2953"/>
                  </a:cubicBezTo>
                  <a:lnTo>
                    <a:pt x="2097" y="2501"/>
                  </a:lnTo>
                  <a:lnTo>
                    <a:pt x="1644" y="2072"/>
                  </a:lnTo>
                  <a:cubicBezTo>
                    <a:pt x="1525" y="1953"/>
                    <a:pt x="1525" y="1738"/>
                    <a:pt x="1644" y="1619"/>
                  </a:cubicBezTo>
                  <a:cubicBezTo>
                    <a:pt x="1704" y="1560"/>
                    <a:pt x="1787" y="1530"/>
                    <a:pt x="1870" y="1530"/>
                  </a:cubicBezTo>
                  <a:cubicBezTo>
                    <a:pt x="1954" y="1530"/>
                    <a:pt x="2037" y="1560"/>
                    <a:pt x="2097" y="1619"/>
                  </a:cubicBezTo>
                  <a:lnTo>
                    <a:pt x="2525" y="2072"/>
                  </a:lnTo>
                  <a:lnTo>
                    <a:pt x="2978" y="1619"/>
                  </a:lnTo>
                  <a:cubicBezTo>
                    <a:pt x="3037" y="1560"/>
                    <a:pt x="3121" y="1530"/>
                    <a:pt x="3204" y="1530"/>
                  </a:cubicBezTo>
                  <a:close/>
                  <a:moveTo>
                    <a:pt x="930" y="0"/>
                  </a:moveTo>
                  <a:cubicBezTo>
                    <a:pt x="430" y="0"/>
                    <a:pt x="1" y="429"/>
                    <a:pt x="1" y="929"/>
                  </a:cubicBezTo>
                  <a:lnTo>
                    <a:pt x="1" y="4096"/>
                  </a:lnTo>
                  <a:cubicBezTo>
                    <a:pt x="1" y="4620"/>
                    <a:pt x="406" y="5049"/>
                    <a:pt x="930" y="5049"/>
                  </a:cubicBezTo>
                  <a:lnTo>
                    <a:pt x="4097" y="5049"/>
                  </a:lnTo>
                  <a:cubicBezTo>
                    <a:pt x="4621" y="5049"/>
                    <a:pt x="5050" y="4620"/>
                    <a:pt x="5050" y="4096"/>
                  </a:cubicBezTo>
                  <a:lnTo>
                    <a:pt x="5050" y="929"/>
                  </a:lnTo>
                  <a:cubicBezTo>
                    <a:pt x="5050" y="429"/>
                    <a:pt x="4621"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6" name="Google Shape;12706;p141"/>
          <p:cNvSpPr/>
          <p:nvPr/>
        </p:nvSpPr>
        <p:spPr>
          <a:xfrm>
            <a:off x="2521774" y="3444139"/>
            <a:ext cx="352684" cy="351782"/>
          </a:xfrm>
          <a:custGeom>
            <a:avLst/>
            <a:gdLst/>
            <a:ahLst/>
            <a:cxnLst/>
            <a:rect l="l" t="t" r="r" b="b"/>
            <a:pathLst>
              <a:path w="10861" h="10795" extrusionOk="0">
                <a:moveTo>
                  <a:pt x="6693" y="3192"/>
                </a:moveTo>
                <a:cubicBezTo>
                  <a:pt x="6859" y="3192"/>
                  <a:pt x="7002" y="3335"/>
                  <a:pt x="7002" y="3525"/>
                </a:cubicBezTo>
                <a:lnTo>
                  <a:pt x="7002" y="3835"/>
                </a:lnTo>
                <a:lnTo>
                  <a:pt x="7336" y="3835"/>
                </a:lnTo>
                <a:cubicBezTo>
                  <a:pt x="7502" y="3835"/>
                  <a:pt x="7621" y="3978"/>
                  <a:pt x="7621" y="4144"/>
                </a:cubicBezTo>
                <a:lnTo>
                  <a:pt x="7621" y="6645"/>
                </a:lnTo>
                <a:cubicBezTo>
                  <a:pt x="7621" y="6811"/>
                  <a:pt x="7502" y="6954"/>
                  <a:pt x="7336" y="6978"/>
                </a:cubicBezTo>
                <a:lnTo>
                  <a:pt x="7002" y="6978"/>
                </a:lnTo>
                <a:lnTo>
                  <a:pt x="7002" y="7288"/>
                </a:lnTo>
                <a:cubicBezTo>
                  <a:pt x="7002" y="7454"/>
                  <a:pt x="6859" y="7597"/>
                  <a:pt x="6693" y="7597"/>
                </a:cubicBezTo>
                <a:lnTo>
                  <a:pt x="4192" y="7597"/>
                </a:lnTo>
                <a:cubicBezTo>
                  <a:pt x="4001" y="7597"/>
                  <a:pt x="3859" y="7454"/>
                  <a:pt x="3859" y="7288"/>
                </a:cubicBezTo>
                <a:lnTo>
                  <a:pt x="3859" y="6978"/>
                </a:lnTo>
                <a:lnTo>
                  <a:pt x="3549" y="6978"/>
                </a:lnTo>
                <a:cubicBezTo>
                  <a:pt x="3382" y="6978"/>
                  <a:pt x="3239" y="6835"/>
                  <a:pt x="3239" y="6645"/>
                </a:cubicBezTo>
                <a:lnTo>
                  <a:pt x="3239" y="4144"/>
                </a:lnTo>
                <a:cubicBezTo>
                  <a:pt x="3239" y="3978"/>
                  <a:pt x="3382" y="3835"/>
                  <a:pt x="3549" y="3835"/>
                </a:cubicBezTo>
                <a:lnTo>
                  <a:pt x="3859" y="3835"/>
                </a:lnTo>
                <a:lnTo>
                  <a:pt x="3859" y="3525"/>
                </a:lnTo>
                <a:cubicBezTo>
                  <a:pt x="3859" y="3335"/>
                  <a:pt x="4001" y="3192"/>
                  <a:pt x="4192" y="3192"/>
                </a:cubicBezTo>
                <a:close/>
                <a:moveTo>
                  <a:pt x="4811" y="1"/>
                </a:moveTo>
                <a:cubicBezTo>
                  <a:pt x="4644" y="1"/>
                  <a:pt x="4478" y="120"/>
                  <a:pt x="4502" y="358"/>
                </a:cubicBezTo>
                <a:lnTo>
                  <a:pt x="4502" y="1930"/>
                </a:lnTo>
                <a:lnTo>
                  <a:pt x="3859" y="1930"/>
                </a:lnTo>
                <a:lnTo>
                  <a:pt x="3859" y="358"/>
                </a:lnTo>
                <a:cubicBezTo>
                  <a:pt x="3859" y="143"/>
                  <a:pt x="3698" y="36"/>
                  <a:pt x="3537" y="36"/>
                </a:cubicBezTo>
                <a:cubicBezTo>
                  <a:pt x="3376" y="36"/>
                  <a:pt x="3216" y="143"/>
                  <a:pt x="3216" y="358"/>
                </a:cubicBezTo>
                <a:lnTo>
                  <a:pt x="3216" y="1930"/>
                </a:lnTo>
                <a:lnTo>
                  <a:pt x="2906" y="1930"/>
                </a:lnTo>
                <a:cubicBezTo>
                  <a:pt x="2382" y="1930"/>
                  <a:pt x="1977" y="2358"/>
                  <a:pt x="1953" y="2882"/>
                </a:cubicBezTo>
                <a:lnTo>
                  <a:pt x="1953" y="3192"/>
                </a:lnTo>
                <a:lnTo>
                  <a:pt x="382" y="3192"/>
                </a:lnTo>
                <a:cubicBezTo>
                  <a:pt x="1" y="3239"/>
                  <a:pt x="1" y="3787"/>
                  <a:pt x="382" y="3835"/>
                </a:cubicBezTo>
                <a:lnTo>
                  <a:pt x="1977" y="3835"/>
                </a:lnTo>
                <a:lnTo>
                  <a:pt x="1977" y="4454"/>
                </a:lnTo>
                <a:lnTo>
                  <a:pt x="382" y="4454"/>
                </a:lnTo>
                <a:cubicBezTo>
                  <a:pt x="1" y="4501"/>
                  <a:pt x="1" y="5049"/>
                  <a:pt x="382" y="5073"/>
                </a:cubicBezTo>
                <a:lnTo>
                  <a:pt x="1977" y="5073"/>
                </a:lnTo>
                <a:lnTo>
                  <a:pt x="1977" y="5716"/>
                </a:lnTo>
                <a:lnTo>
                  <a:pt x="382" y="5716"/>
                </a:lnTo>
                <a:cubicBezTo>
                  <a:pt x="1" y="5740"/>
                  <a:pt x="1" y="6311"/>
                  <a:pt x="382" y="6335"/>
                </a:cubicBezTo>
                <a:lnTo>
                  <a:pt x="1977" y="6335"/>
                </a:lnTo>
                <a:lnTo>
                  <a:pt x="1977" y="6978"/>
                </a:lnTo>
                <a:lnTo>
                  <a:pt x="382" y="6978"/>
                </a:lnTo>
                <a:cubicBezTo>
                  <a:pt x="1" y="7002"/>
                  <a:pt x="1" y="7550"/>
                  <a:pt x="382" y="7597"/>
                </a:cubicBezTo>
                <a:lnTo>
                  <a:pt x="1977" y="7597"/>
                </a:lnTo>
                <a:lnTo>
                  <a:pt x="1977" y="7931"/>
                </a:lnTo>
                <a:cubicBezTo>
                  <a:pt x="1977" y="8431"/>
                  <a:pt x="2406" y="8860"/>
                  <a:pt x="2930" y="8860"/>
                </a:cubicBezTo>
                <a:lnTo>
                  <a:pt x="3239" y="8860"/>
                </a:lnTo>
                <a:lnTo>
                  <a:pt x="3239" y="10455"/>
                </a:lnTo>
                <a:cubicBezTo>
                  <a:pt x="3239" y="10669"/>
                  <a:pt x="3394" y="10777"/>
                  <a:pt x="3549" y="10777"/>
                </a:cubicBezTo>
                <a:cubicBezTo>
                  <a:pt x="3704" y="10777"/>
                  <a:pt x="3859" y="10669"/>
                  <a:pt x="3859" y="10455"/>
                </a:cubicBezTo>
                <a:lnTo>
                  <a:pt x="3859" y="8860"/>
                </a:lnTo>
                <a:lnTo>
                  <a:pt x="4502" y="8860"/>
                </a:lnTo>
                <a:lnTo>
                  <a:pt x="4502" y="10455"/>
                </a:lnTo>
                <a:cubicBezTo>
                  <a:pt x="4478" y="10681"/>
                  <a:pt x="4644" y="10794"/>
                  <a:pt x="4811" y="10794"/>
                </a:cubicBezTo>
                <a:cubicBezTo>
                  <a:pt x="4978" y="10794"/>
                  <a:pt x="5145" y="10681"/>
                  <a:pt x="5121" y="10455"/>
                </a:cubicBezTo>
                <a:lnTo>
                  <a:pt x="5121" y="8860"/>
                </a:lnTo>
                <a:lnTo>
                  <a:pt x="5740" y="8860"/>
                </a:lnTo>
                <a:lnTo>
                  <a:pt x="5740" y="10455"/>
                </a:lnTo>
                <a:cubicBezTo>
                  <a:pt x="5716" y="10681"/>
                  <a:pt x="5889" y="10794"/>
                  <a:pt x="6061" y="10794"/>
                </a:cubicBezTo>
                <a:cubicBezTo>
                  <a:pt x="6234" y="10794"/>
                  <a:pt x="6407" y="10681"/>
                  <a:pt x="6383" y="10455"/>
                </a:cubicBezTo>
                <a:lnTo>
                  <a:pt x="6383" y="8860"/>
                </a:lnTo>
                <a:lnTo>
                  <a:pt x="7002" y="8860"/>
                </a:lnTo>
                <a:lnTo>
                  <a:pt x="7002" y="10455"/>
                </a:lnTo>
                <a:cubicBezTo>
                  <a:pt x="6978" y="10681"/>
                  <a:pt x="7145" y="10794"/>
                  <a:pt x="7315" y="10794"/>
                </a:cubicBezTo>
                <a:cubicBezTo>
                  <a:pt x="7484" y="10794"/>
                  <a:pt x="7657" y="10681"/>
                  <a:pt x="7645" y="10455"/>
                </a:cubicBezTo>
                <a:lnTo>
                  <a:pt x="7645" y="8860"/>
                </a:lnTo>
                <a:lnTo>
                  <a:pt x="7931" y="8860"/>
                </a:lnTo>
                <a:cubicBezTo>
                  <a:pt x="8455" y="8860"/>
                  <a:pt x="8883" y="8431"/>
                  <a:pt x="8883" y="7931"/>
                </a:cubicBezTo>
                <a:lnTo>
                  <a:pt x="8883" y="7597"/>
                </a:lnTo>
                <a:lnTo>
                  <a:pt x="10479" y="7597"/>
                </a:lnTo>
                <a:cubicBezTo>
                  <a:pt x="10836" y="7574"/>
                  <a:pt x="10836" y="7002"/>
                  <a:pt x="10479" y="6978"/>
                </a:cubicBezTo>
                <a:lnTo>
                  <a:pt x="8883" y="6978"/>
                </a:lnTo>
                <a:lnTo>
                  <a:pt x="8883" y="6335"/>
                </a:lnTo>
                <a:lnTo>
                  <a:pt x="10479" y="6335"/>
                </a:lnTo>
                <a:cubicBezTo>
                  <a:pt x="10836" y="6311"/>
                  <a:pt x="10836" y="5740"/>
                  <a:pt x="10479" y="5716"/>
                </a:cubicBezTo>
                <a:lnTo>
                  <a:pt x="8883" y="5716"/>
                </a:lnTo>
                <a:lnTo>
                  <a:pt x="8883" y="5073"/>
                </a:lnTo>
                <a:lnTo>
                  <a:pt x="10479" y="5073"/>
                </a:lnTo>
                <a:cubicBezTo>
                  <a:pt x="10836" y="5049"/>
                  <a:pt x="10836" y="4501"/>
                  <a:pt x="10479" y="4454"/>
                </a:cubicBezTo>
                <a:lnTo>
                  <a:pt x="8883" y="4454"/>
                </a:lnTo>
                <a:lnTo>
                  <a:pt x="8883" y="3835"/>
                </a:lnTo>
                <a:lnTo>
                  <a:pt x="10479" y="3835"/>
                </a:lnTo>
                <a:cubicBezTo>
                  <a:pt x="10860" y="3787"/>
                  <a:pt x="10860" y="3239"/>
                  <a:pt x="10479" y="3192"/>
                </a:cubicBezTo>
                <a:lnTo>
                  <a:pt x="8883" y="3192"/>
                </a:lnTo>
                <a:lnTo>
                  <a:pt x="8883" y="2882"/>
                </a:lnTo>
                <a:cubicBezTo>
                  <a:pt x="8883" y="2358"/>
                  <a:pt x="8455" y="1930"/>
                  <a:pt x="7931" y="1930"/>
                </a:cubicBezTo>
                <a:lnTo>
                  <a:pt x="7645" y="1930"/>
                </a:lnTo>
                <a:lnTo>
                  <a:pt x="7645" y="358"/>
                </a:lnTo>
                <a:cubicBezTo>
                  <a:pt x="7657" y="120"/>
                  <a:pt x="7484" y="1"/>
                  <a:pt x="7315" y="1"/>
                </a:cubicBezTo>
                <a:cubicBezTo>
                  <a:pt x="7145" y="1"/>
                  <a:pt x="6978" y="120"/>
                  <a:pt x="7002" y="358"/>
                </a:cubicBezTo>
                <a:lnTo>
                  <a:pt x="7002" y="1930"/>
                </a:lnTo>
                <a:lnTo>
                  <a:pt x="6383" y="1930"/>
                </a:lnTo>
                <a:lnTo>
                  <a:pt x="6383" y="358"/>
                </a:lnTo>
                <a:cubicBezTo>
                  <a:pt x="6407" y="120"/>
                  <a:pt x="6234" y="1"/>
                  <a:pt x="6061" y="1"/>
                </a:cubicBezTo>
                <a:cubicBezTo>
                  <a:pt x="5889" y="1"/>
                  <a:pt x="5716" y="120"/>
                  <a:pt x="5740" y="358"/>
                </a:cubicBezTo>
                <a:lnTo>
                  <a:pt x="5740" y="1930"/>
                </a:lnTo>
                <a:lnTo>
                  <a:pt x="5121" y="1930"/>
                </a:lnTo>
                <a:lnTo>
                  <a:pt x="5121" y="358"/>
                </a:lnTo>
                <a:cubicBezTo>
                  <a:pt x="5145" y="120"/>
                  <a:pt x="4978" y="1"/>
                  <a:pt x="4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41"/>
          <p:cNvSpPr/>
          <p:nvPr/>
        </p:nvSpPr>
        <p:spPr>
          <a:xfrm>
            <a:off x="2647050" y="3569073"/>
            <a:ext cx="102126" cy="102488"/>
          </a:xfrm>
          <a:custGeom>
            <a:avLst/>
            <a:gdLst/>
            <a:ahLst/>
            <a:cxnLst/>
            <a:rect l="l" t="t" r="r" b="b"/>
            <a:pathLst>
              <a:path w="3145" h="3145" extrusionOk="0">
                <a:moveTo>
                  <a:pt x="620" y="1"/>
                </a:moveTo>
                <a:lnTo>
                  <a:pt x="620" y="310"/>
                </a:lnTo>
                <a:cubicBezTo>
                  <a:pt x="620" y="477"/>
                  <a:pt x="477" y="620"/>
                  <a:pt x="310" y="620"/>
                </a:cubicBezTo>
                <a:lnTo>
                  <a:pt x="1" y="620"/>
                </a:lnTo>
                <a:lnTo>
                  <a:pt x="1" y="2501"/>
                </a:lnTo>
                <a:lnTo>
                  <a:pt x="310" y="2501"/>
                </a:lnTo>
                <a:cubicBezTo>
                  <a:pt x="477" y="2501"/>
                  <a:pt x="620" y="2644"/>
                  <a:pt x="620" y="2811"/>
                </a:cubicBezTo>
                <a:lnTo>
                  <a:pt x="620" y="3144"/>
                </a:lnTo>
                <a:lnTo>
                  <a:pt x="2501" y="3144"/>
                </a:lnTo>
                <a:lnTo>
                  <a:pt x="2501" y="2811"/>
                </a:lnTo>
                <a:cubicBezTo>
                  <a:pt x="2501" y="2644"/>
                  <a:pt x="2644" y="2501"/>
                  <a:pt x="2835" y="2501"/>
                </a:cubicBezTo>
                <a:lnTo>
                  <a:pt x="3144" y="2501"/>
                </a:lnTo>
                <a:lnTo>
                  <a:pt x="3144" y="620"/>
                </a:lnTo>
                <a:lnTo>
                  <a:pt x="2835" y="620"/>
                </a:lnTo>
                <a:cubicBezTo>
                  <a:pt x="2644" y="620"/>
                  <a:pt x="2501" y="477"/>
                  <a:pt x="2501" y="310"/>
                </a:cubicBezTo>
                <a:lnTo>
                  <a:pt x="2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141"/>
          <p:cNvGrpSpPr/>
          <p:nvPr/>
        </p:nvGrpSpPr>
        <p:grpSpPr>
          <a:xfrm>
            <a:off x="1812711" y="3445929"/>
            <a:ext cx="266827" cy="350022"/>
            <a:chOff x="1666975" y="3649025"/>
            <a:chExt cx="205425" cy="268525"/>
          </a:xfrm>
        </p:grpSpPr>
        <p:sp>
          <p:nvSpPr>
            <p:cNvPr id="12709" name="Google Shape;12709;p141"/>
            <p:cNvSpPr/>
            <p:nvPr/>
          </p:nvSpPr>
          <p:spPr>
            <a:xfrm>
              <a:off x="1666975" y="3727600"/>
              <a:ext cx="205425" cy="189950"/>
            </a:xfrm>
            <a:custGeom>
              <a:avLst/>
              <a:gdLst/>
              <a:ahLst/>
              <a:cxnLst/>
              <a:rect l="l" t="t" r="r" b="b"/>
              <a:pathLst>
                <a:path w="8217" h="7598" extrusionOk="0">
                  <a:moveTo>
                    <a:pt x="2549" y="1"/>
                  </a:moveTo>
                  <a:lnTo>
                    <a:pt x="2549" y="1572"/>
                  </a:lnTo>
                  <a:cubicBezTo>
                    <a:pt x="2549" y="1739"/>
                    <a:pt x="2406" y="1882"/>
                    <a:pt x="2239" y="1882"/>
                  </a:cubicBezTo>
                  <a:cubicBezTo>
                    <a:pt x="2225" y="1884"/>
                    <a:pt x="2211" y="1885"/>
                    <a:pt x="2198" y="1885"/>
                  </a:cubicBezTo>
                  <a:cubicBezTo>
                    <a:pt x="2029" y="1885"/>
                    <a:pt x="1906" y="1751"/>
                    <a:pt x="1906" y="1596"/>
                  </a:cubicBezTo>
                  <a:lnTo>
                    <a:pt x="1906" y="25"/>
                  </a:lnTo>
                  <a:lnTo>
                    <a:pt x="953" y="25"/>
                  </a:lnTo>
                  <a:cubicBezTo>
                    <a:pt x="787" y="25"/>
                    <a:pt x="644" y="167"/>
                    <a:pt x="644" y="334"/>
                  </a:cubicBezTo>
                  <a:cubicBezTo>
                    <a:pt x="620" y="2644"/>
                    <a:pt x="429" y="4954"/>
                    <a:pt x="25" y="7216"/>
                  </a:cubicBezTo>
                  <a:cubicBezTo>
                    <a:pt x="1" y="7312"/>
                    <a:pt x="25" y="7407"/>
                    <a:pt x="72" y="7478"/>
                  </a:cubicBezTo>
                  <a:cubicBezTo>
                    <a:pt x="144" y="7550"/>
                    <a:pt x="239" y="7597"/>
                    <a:pt x="334" y="7597"/>
                  </a:cubicBezTo>
                  <a:lnTo>
                    <a:pt x="7860" y="7597"/>
                  </a:lnTo>
                  <a:cubicBezTo>
                    <a:pt x="8074" y="7597"/>
                    <a:pt x="8217" y="7407"/>
                    <a:pt x="8169" y="7216"/>
                  </a:cubicBezTo>
                  <a:cubicBezTo>
                    <a:pt x="7764" y="4954"/>
                    <a:pt x="7550" y="2644"/>
                    <a:pt x="7550" y="334"/>
                  </a:cubicBezTo>
                  <a:cubicBezTo>
                    <a:pt x="7550" y="167"/>
                    <a:pt x="7407" y="25"/>
                    <a:pt x="7240" y="25"/>
                  </a:cubicBezTo>
                  <a:lnTo>
                    <a:pt x="6288" y="25"/>
                  </a:lnTo>
                  <a:lnTo>
                    <a:pt x="6288" y="1572"/>
                  </a:lnTo>
                  <a:cubicBezTo>
                    <a:pt x="6288" y="1715"/>
                    <a:pt x="6169" y="1834"/>
                    <a:pt x="6026" y="1882"/>
                  </a:cubicBezTo>
                  <a:cubicBezTo>
                    <a:pt x="5835" y="1882"/>
                    <a:pt x="5692" y="1763"/>
                    <a:pt x="5669" y="1572"/>
                  </a:cubicBezTo>
                  <a:lnTo>
                    <a:pt x="566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141"/>
            <p:cNvSpPr/>
            <p:nvPr/>
          </p:nvSpPr>
          <p:spPr>
            <a:xfrm>
              <a:off x="1714600" y="3649025"/>
              <a:ext cx="110175" cy="78600"/>
            </a:xfrm>
            <a:custGeom>
              <a:avLst/>
              <a:gdLst/>
              <a:ahLst/>
              <a:cxnLst/>
              <a:rect l="l" t="t" r="r" b="b"/>
              <a:pathLst>
                <a:path w="4407" h="3144" extrusionOk="0">
                  <a:moveTo>
                    <a:pt x="2216" y="0"/>
                  </a:moveTo>
                  <a:cubicBezTo>
                    <a:pt x="1001" y="0"/>
                    <a:pt x="1" y="977"/>
                    <a:pt x="1" y="2191"/>
                  </a:cubicBezTo>
                  <a:lnTo>
                    <a:pt x="1" y="3120"/>
                  </a:lnTo>
                  <a:lnTo>
                    <a:pt x="644" y="3120"/>
                  </a:lnTo>
                  <a:lnTo>
                    <a:pt x="644" y="2215"/>
                  </a:lnTo>
                  <a:cubicBezTo>
                    <a:pt x="596" y="1310"/>
                    <a:pt x="1287" y="572"/>
                    <a:pt x="2192" y="572"/>
                  </a:cubicBezTo>
                  <a:cubicBezTo>
                    <a:pt x="2206" y="571"/>
                    <a:pt x="2219" y="571"/>
                    <a:pt x="2233" y="571"/>
                  </a:cubicBezTo>
                  <a:cubicBezTo>
                    <a:pt x="3118" y="571"/>
                    <a:pt x="3811" y="1323"/>
                    <a:pt x="3764" y="2191"/>
                  </a:cubicBezTo>
                  <a:lnTo>
                    <a:pt x="3764" y="3144"/>
                  </a:lnTo>
                  <a:lnTo>
                    <a:pt x="4407" y="3144"/>
                  </a:lnTo>
                  <a:lnTo>
                    <a:pt x="4407" y="2215"/>
                  </a:lnTo>
                  <a:cubicBezTo>
                    <a:pt x="4407" y="1000"/>
                    <a:pt x="3430"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141"/>
          <p:cNvGrpSpPr/>
          <p:nvPr/>
        </p:nvGrpSpPr>
        <p:grpSpPr>
          <a:xfrm>
            <a:off x="1071883" y="3445734"/>
            <a:ext cx="244388" cy="349436"/>
            <a:chOff x="1096625" y="3648875"/>
            <a:chExt cx="188150" cy="268075"/>
          </a:xfrm>
        </p:grpSpPr>
        <p:sp>
          <p:nvSpPr>
            <p:cNvPr id="12712" name="Google Shape;12712;p141"/>
            <p:cNvSpPr/>
            <p:nvPr/>
          </p:nvSpPr>
          <p:spPr>
            <a:xfrm>
              <a:off x="1096625" y="3885375"/>
              <a:ext cx="188150" cy="31575"/>
            </a:xfrm>
            <a:custGeom>
              <a:avLst/>
              <a:gdLst/>
              <a:ahLst/>
              <a:cxnLst/>
              <a:rect l="l" t="t" r="r" b="b"/>
              <a:pathLst>
                <a:path w="7526" h="1263" extrusionOk="0">
                  <a:moveTo>
                    <a:pt x="953" y="0"/>
                  </a:moveTo>
                  <a:cubicBezTo>
                    <a:pt x="429" y="0"/>
                    <a:pt x="0" y="429"/>
                    <a:pt x="0" y="953"/>
                  </a:cubicBezTo>
                  <a:cubicBezTo>
                    <a:pt x="0" y="1120"/>
                    <a:pt x="143" y="1263"/>
                    <a:pt x="310" y="1263"/>
                  </a:cubicBezTo>
                  <a:lnTo>
                    <a:pt x="7216" y="1263"/>
                  </a:lnTo>
                  <a:cubicBezTo>
                    <a:pt x="7383" y="1263"/>
                    <a:pt x="7526" y="1120"/>
                    <a:pt x="7526" y="953"/>
                  </a:cubicBezTo>
                  <a:cubicBezTo>
                    <a:pt x="7526" y="429"/>
                    <a:pt x="7121"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41"/>
            <p:cNvSpPr/>
            <p:nvPr/>
          </p:nvSpPr>
          <p:spPr>
            <a:xfrm>
              <a:off x="1132350" y="3735950"/>
              <a:ext cx="116700" cy="30975"/>
            </a:xfrm>
            <a:custGeom>
              <a:avLst/>
              <a:gdLst/>
              <a:ahLst/>
              <a:cxnLst/>
              <a:rect l="l" t="t" r="r" b="b"/>
              <a:pathLst>
                <a:path w="4668" h="1239" extrusionOk="0">
                  <a:moveTo>
                    <a:pt x="1334" y="0"/>
                  </a:moveTo>
                  <a:cubicBezTo>
                    <a:pt x="905" y="0"/>
                    <a:pt x="500" y="119"/>
                    <a:pt x="143" y="357"/>
                  </a:cubicBezTo>
                  <a:cubicBezTo>
                    <a:pt x="72" y="405"/>
                    <a:pt x="0" y="500"/>
                    <a:pt x="0" y="619"/>
                  </a:cubicBezTo>
                  <a:cubicBezTo>
                    <a:pt x="0" y="715"/>
                    <a:pt x="72" y="810"/>
                    <a:pt x="143" y="881"/>
                  </a:cubicBezTo>
                  <a:cubicBezTo>
                    <a:pt x="500" y="1119"/>
                    <a:pt x="905" y="1238"/>
                    <a:pt x="1334" y="1238"/>
                  </a:cubicBezTo>
                  <a:lnTo>
                    <a:pt x="3334" y="1238"/>
                  </a:lnTo>
                  <a:cubicBezTo>
                    <a:pt x="3763" y="1238"/>
                    <a:pt x="4168" y="1119"/>
                    <a:pt x="4525" y="881"/>
                  </a:cubicBezTo>
                  <a:cubicBezTo>
                    <a:pt x="4620" y="810"/>
                    <a:pt x="4668" y="715"/>
                    <a:pt x="4668" y="619"/>
                  </a:cubicBezTo>
                  <a:cubicBezTo>
                    <a:pt x="4668" y="500"/>
                    <a:pt x="4620" y="405"/>
                    <a:pt x="4525" y="357"/>
                  </a:cubicBezTo>
                  <a:cubicBezTo>
                    <a:pt x="4168" y="119"/>
                    <a:pt x="376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41"/>
            <p:cNvSpPr/>
            <p:nvPr/>
          </p:nvSpPr>
          <p:spPr>
            <a:xfrm>
              <a:off x="1143650" y="3648875"/>
              <a:ext cx="94100" cy="74575"/>
            </a:xfrm>
            <a:custGeom>
              <a:avLst/>
              <a:gdLst/>
              <a:ahLst/>
              <a:cxnLst/>
              <a:rect l="l" t="t" r="r" b="b"/>
              <a:pathLst>
                <a:path w="3764" h="2983" extrusionOk="0">
                  <a:moveTo>
                    <a:pt x="1873" y="0"/>
                  </a:moveTo>
                  <a:cubicBezTo>
                    <a:pt x="1733" y="0"/>
                    <a:pt x="1596" y="90"/>
                    <a:pt x="1573" y="268"/>
                  </a:cubicBezTo>
                  <a:cubicBezTo>
                    <a:pt x="1454" y="411"/>
                    <a:pt x="1311" y="554"/>
                    <a:pt x="1192" y="673"/>
                  </a:cubicBezTo>
                  <a:cubicBezTo>
                    <a:pt x="691" y="1197"/>
                    <a:pt x="1" y="1888"/>
                    <a:pt x="1" y="2626"/>
                  </a:cubicBezTo>
                  <a:cubicBezTo>
                    <a:pt x="1" y="2745"/>
                    <a:pt x="1" y="2864"/>
                    <a:pt x="48" y="2983"/>
                  </a:cubicBezTo>
                  <a:cubicBezTo>
                    <a:pt x="310" y="2888"/>
                    <a:pt x="596" y="2840"/>
                    <a:pt x="858" y="2840"/>
                  </a:cubicBezTo>
                  <a:lnTo>
                    <a:pt x="2882" y="2840"/>
                  </a:lnTo>
                  <a:cubicBezTo>
                    <a:pt x="3168" y="2840"/>
                    <a:pt x="3454" y="2888"/>
                    <a:pt x="3716" y="2983"/>
                  </a:cubicBezTo>
                  <a:cubicBezTo>
                    <a:pt x="3764" y="2864"/>
                    <a:pt x="3764" y="2745"/>
                    <a:pt x="3764" y="2626"/>
                  </a:cubicBezTo>
                  <a:cubicBezTo>
                    <a:pt x="3764" y="1911"/>
                    <a:pt x="3097" y="1197"/>
                    <a:pt x="2573" y="697"/>
                  </a:cubicBezTo>
                  <a:cubicBezTo>
                    <a:pt x="2430" y="554"/>
                    <a:pt x="2311" y="411"/>
                    <a:pt x="2192" y="268"/>
                  </a:cubicBezTo>
                  <a:cubicBezTo>
                    <a:pt x="2156" y="90"/>
                    <a:pt x="2013" y="0"/>
                    <a:pt x="18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41"/>
            <p:cNvSpPr/>
            <p:nvPr/>
          </p:nvSpPr>
          <p:spPr>
            <a:xfrm>
              <a:off x="1131750" y="3782375"/>
              <a:ext cx="118500" cy="87550"/>
            </a:xfrm>
            <a:custGeom>
              <a:avLst/>
              <a:gdLst/>
              <a:ahLst/>
              <a:cxnLst/>
              <a:rect l="l" t="t" r="r" b="b"/>
              <a:pathLst>
                <a:path w="4740" h="3502" extrusionOk="0">
                  <a:moveTo>
                    <a:pt x="1096" y="1"/>
                  </a:moveTo>
                  <a:cubicBezTo>
                    <a:pt x="1001" y="1239"/>
                    <a:pt x="620" y="2430"/>
                    <a:pt x="1" y="3501"/>
                  </a:cubicBezTo>
                  <a:lnTo>
                    <a:pt x="4740" y="3501"/>
                  </a:lnTo>
                  <a:cubicBezTo>
                    <a:pt x="4120" y="2430"/>
                    <a:pt x="3739" y="1239"/>
                    <a:pt x="3620" y="1"/>
                  </a:cubicBezTo>
                  <a:cubicBezTo>
                    <a:pt x="3549" y="1"/>
                    <a:pt x="3454" y="24"/>
                    <a:pt x="3358" y="24"/>
                  </a:cubicBezTo>
                  <a:lnTo>
                    <a:pt x="1358" y="24"/>
                  </a:lnTo>
                  <a:cubicBezTo>
                    <a:pt x="1287" y="24"/>
                    <a:pt x="1191" y="24"/>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141"/>
          <p:cNvGrpSpPr/>
          <p:nvPr/>
        </p:nvGrpSpPr>
        <p:grpSpPr>
          <a:xfrm>
            <a:off x="1019310" y="4003045"/>
            <a:ext cx="348787" cy="349338"/>
            <a:chOff x="1056150" y="4076425"/>
            <a:chExt cx="268525" cy="268000"/>
          </a:xfrm>
        </p:grpSpPr>
        <p:sp>
          <p:nvSpPr>
            <p:cNvPr id="12717" name="Google Shape;12717;p141"/>
            <p:cNvSpPr/>
            <p:nvPr/>
          </p:nvSpPr>
          <p:spPr>
            <a:xfrm>
              <a:off x="1056150" y="4076425"/>
              <a:ext cx="268525" cy="173325"/>
            </a:xfrm>
            <a:custGeom>
              <a:avLst/>
              <a:gdLst/>
              <a:ahLst/>
              <a:cxnLst/>
              <a:rect l="l" t="t" r="r" b="b"/>
              <a:pathLst>
                <a:path w="10741" h="6933" extrusionOk="0">
                  <a:moveTo>
                    <a:pt x="934" y="1"/>
                  </a:moveTo>
                  <a:cubicBezTo>
                    <a:pt x="538" y="1"/>
                    <a:pt x="538" y="624"/>
                    <a:pt x="934" y="624"/>
                  </a:cubicBezTo>
                  <a:cubicBezTo>
                    <a:pt x="948" y="624"/>
                    <a:pt x="962" y="624"/>
                    <a:pt x="976" y="622"/>
                  </a:cubicBezTo>
                  <a:lnTo>
                    <a:pt x="1286" y="622"/>
                  </a:lnTo>
                  <a:lnTo>
                    <a:pt x="1286" y="1265"/>
                  </a:lnTo>
                  <a:lnTo>
                    <a:pt x="334" y="1265"/>
                  </a:lnTo>
                  <a:cubicBezTo>
                    <a:pt x="320" y="1263"/>
                    <a:pt x="306" y="1262"/>
                    <a:pt x="292" y="1262"/>
                  </a:cubicBezTo>
                  <a:cubicBezTo>
                    <a:pt x="123" y="1262"/>
                    <a:pt x="0" y="1398"/>
                    <a:pt x="0" y="1575"/>
                  </a:cubicBezTo>
                  <a:lnTo>
                    <a:pt x="0" y="6623"/>
                  </a:lnTo>
                  <a:cubicBezTo>
                    <a:pt x="24" y="6790"/>
                    <a:pt x="143" y="6933"/>
                    <a:pt x="334" y="6933"/>
                  </a:cubicBezTo>
                  <a:lnTo>
                    <a:pt x="10431" y="6933"/>
                  </a:lnTo>
                  <a:cubicBezTo>
                    <a:pt x="10598" y="6933"/>
                    <a:pt x="10717" y="6790"/>
                    <a:pt x="10740" y="6623"/>
                  </a:cubicBezTo>
                  <a:lnTo>
                    <a:pt x="10740" y="1575"/>
                  </a:lnTo>
                  <a:cubicBezTo>
                    <a:pt x="10740" y="1408"/>
                    <a:pt x="10598" y="1265"/>
                    <a:pt x="10431" y="1265"/>
                  </a:cubicBezTo>
                  <a:lnTo>
                    <a:pt x="9454" y="1265"/>
                  </a:lnTo>
                  <a:lnTo>
                    <a:pt x="9454" y="622"/>
                  </a:lnTo>
                  <a:lnTo>
                    <a:pt x="9788" y="622"/>
                  </a:lnTo>
                  <a:cubicBezTo>
                    <a:pt x="9802" y="624"/>
                    <a:pt x="9817" y="624"/>
                    <a:pt x="9830" y="624"/>
                  </a:cubicBezTo>
                  <a:cubicBezTo>
                    <a:pt x="10226" y="624"/>
                    <a:pt x="10226" y="1"/>
                    <a:pt x="9830" y="1"/>
                  </a:cubicBezTo>
                  <a:cubicBezTo>
                    <a:pt x="9817" y="1"/>
                    <a:pt x="9802" y="1"/>
                    <a:pt x="9788" y="3"/>
                  </a:cubicBezTo>
                  <a:lnTo>
                    <a:pt x="8526" y="3"/>
                  </a:lnTo>
                  <a:cubicBezTo>
                    <a:pt x="8510" y="1"/>
                    <a:pt x="8495" y="1"/>
                    <a:pt x="8481" y="1"/>
                  </a:cubicBezTo>
                  <a:cubicBezTo>
                    <a:pt x="8064" y="1"/>
                    <a:pt x="8064" y="624"/>
                    <a:pt x="8481" y="624"/>
                  </a:cubicBezTo>
                  <a:cubicBezTo>
                    <a:pt x="8495" y="624"/>
                    <a:pt x="8510" y="624"/>
                    <a:pt x="8526" y="622"/>
                  </a:cubicBezTo>
                  <a:lnTo>
                    <a:pt x="8835" y="622"/>
                  </a:lnTo>
                  <a:lnTo>
                    <a:pt x="8835" y="1265"/>
                  </a:lnTo>
                  <a:lnTo>
                    <a:pt x="5692" y="1265"/>
                  </a:lnTo>
                  <a:lnTo>
                    <a:pt x="5692" y="622"/>
                  </a:lnTo>
                  <a:lnTo>
                    <a:pt x="6001" y="622"/>
                  </a:lnTo>
                  <a:cubicBezTo>
                    <a:pt x="6016" y="624"/>
                    <a:pt x="6030" y="624"/>
                    <a:pt x="6044" y="624"/>
                  </a:cubicBezTo>
                  <a:cubicBezTo>
                    <a:pt x="6440" y="624"/>
                    <a:pt x="6440" y="1"/>
                    <a:pt x="6044" y="1"/>
                  </a:cubicBezTo>
                  <a:cubicBezTo>
                    <a:pt x="6030" y="1"/>
                    <a:pt x="6016" y="1"/>
                    <a:pt x="6001" y="3"/>
                  </a:cubicBezTo>
                  <a:lnTo>
                    <a:pt x="4739" y="3"/>
                  </a:lnTo>
                  <a:cubicBezTo>
                    <a:pt x="4725" y="1"/>
                    <a:pt x="4710" y="1"/>
                    <a:pt x="4697" y="1"/>
                  </a:cubicBezTo>
                  <a:cubicBezTo>
                    <a:pt x="4301" y="1"/>
                    <a:pt x="4301" y="624"/>
                    <a:pt x="4697" y="624"/>
                  </a:cubicBezTo>
                  <a:cubicBezTo>
                    <a:pt x="4710" y="624"/>
                    <a:pt x="4725" y="624"/>
                    <a:pt x="4739" y="622"/>
                  </a:cubicBezTo>
                  <a:lnTo>
                    <a:pt x="5049" y="622"/>
                  </a:lnTo>
                  <a:lnTo>
                    <a:pt x="5049" y="1265"/>
                  </a:lnTo>
                  <a:lnTo>
                    <a:pt x="1929" y="1265"/>
                  </a:lnTo>
                  <a:lnTo>
                    <a:pt x="1929" y="622"/>
                  </a:lnTo>
                  <a:lnTo>
                    <a:pt x="2215" y="622"/>
                  </a:lnTo>
                  <a:cubicBezTo>
                    <a:pt x="2230" y="624"/>
                    <a:pt x="2245" y="624"/>
                    <a:pt x="2260" y="624"/>
                  </a:cubicBezTo>
                  <a:cubicBezTo>
                    <a:pt x="2676" y="624"/>
                    <a:pt x="2676" y="1"/>
                    <a:pt x="2260" y="1"/>
                  </a:cubicBezTo>
                  <a:cubicBezTo>
                    <a:pt x="2245" y="1"/>
                    <a:pt x="2230" y="1"/>
                    <a:pt x="2215" y="3"/>
                  </a:cubicBezTo>
                  <a:lnTo>
                    <a:pt x="976" y="3"/>
                  </a:lnTo>
                  <a:cubicBezTo>
                    <a:pt x="962" y="1"/>
                    <a:pt x="948" y="1"/>
                    <a:pt x="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41"/>
            <p:cNvSpPr/>
            <p:nvPr/>
          </p:nvSpPr>
          <p:spPr>
            <a:xfrm>
              <a:off x="1102575" y="4265800"/>
              <a:ext cx="176250" cy="78625"/>
            </a:xfrm>
            <a:custGeom>
              <a:avLst/>
              <a:gdLst/>
              <a:ahLst/>
              <a:cxnLst/>
              <a:rect l="l" t="t" r="r" b="b"/>
              <a:pathLst>
                <a:path w="7050" h="3145" extrusionOk="0">
                  <a:moveTo>
                    <a:pt x="2573" y="1716"/>
                  </a:moveTo>
                  <a:lnTo>
                    <a:pt x="2573" y="2525"/>
                  </a:lnTo>
                  <a:lnTo>
                    <a:pt x="1763" y="2525"/>
                  </a:lnTo>
                  <a:lnTo>
                    <a:pt x="2573" y="1716"/>
                  </a:lnTo>
                  <a:close/>
                  <a:moveTo>
                    <a:pt x="4454" y="1716"/>
                  </a:moveTo>
                  <a:lnTo>
                    <a:pt x="5287" y="2525"/>
                  </a:lnTo>
                  <a:lnTo>
                    <a:pt x="4454" y="2525"/>
                  </a:lnTo>
                  <a:lnTo>
                    <a:pt x="4454" y="1716"/>
                  </a:lnTo>
                  <a:close/>
                  <a:moveTo>
                    <a:pt x="2573" y="1"/>
                  </a:moveTo>
                  <a:lnTo>
                    <a:pt x="2573" y="811"/>
                  </a:lnTo>
                  <a:lnTo>
                    <a:pt x="882" y="2525"/>
                  </a:lnTo>
                  <a:lnTo>
                    <a:pt x="382" y="2525"/>
                  </a:lnTo>
                  <a:cubicBezTo>
                    <a:pt x="1" y="2549"/>
                    <a:pt x="1" y="3121"/>
                    <a:pt x="382" y="3144"/>
                  </a:cubicBezTo>
                  <a:lnTo>
                    <a:pt x="6669" y="3144"/>
                  </a:lnTo>
                  <a:cubicBezTo>
                    <a:pt x="7050" y="3121"/>
                    <a:pt x="7050" y="2549"/>
                    <a:pt x="6669" y="2525"/>
                  </a:cubicBezTo>
                  <a:lnTo>
                    <a:pt x="6169" y="2525"/>
                  </a:lnTo>
                  <a:lnTo>
                    <a:pt x="4454" y="811"/>
                  </a:lnTo>
                  <a:lnTo>
                    <a:pt x="4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9" name="Google Shape;12719;p141"/>
          <p:cNvGrpSpPr/>
          <p:nvPr/>
        </p:nvGrpSpPr>
        <p:grpSpPr>
          <a:xfrm>
            <a:off x="1833590" y="4003110"/>
            <a:ext cx="225067" cy="349273"/>
            <a:chOff x="1683050" y="4076475"/>
            <a:chExt cx="173275" cy="267950"/>
          </a:xfrm>
        </p:grpSpPr>
        <p:sp>
          <p:nvSpPr>
            <p:cNvPr id="12720" name="Google Shape;12720;p141"/>
            <p:cNvSpPr/>
            <p:nvPr/>
          </p:nvSpPr>
          <p:spPr>
            <a:xfrm>
              <a:off x="1683050" y="4187825"/>
              <a:ext cx="173275" cy="156600"/>
            </a:xfrm>
            <a:custGeom>
              <a:avLst/>
              <a:gdLst/>
              <a:ahLst/>
              <a:cxnLst/>
              <a:rect l="l" t="t" r="r" b="b"/>
              <a:pathLst>
                <a:path w="6931" h="6264" extrusionOk="0">
                  <a:moveTo>
                    <a:pt x="322" y="0"/>
                  </a:moveTo>
                  <a:cubicBezTo>
                    <a:pt x="173" y="0"/>
                    <a:pt x="25" y="95"/>
                    <a:pt x="1" y="286"/>
                  </a:cubicBezTo>
                  <a:cubicBezTo>
                    <a:pt x="1" y="2072"/>
                    <a:pt x="1382" y="3549"/>
                    <a:pt x="3144" y="3715"/>
                  </a:cubicBezTo>
                  <a:lnTo>
                    <a:pt x="3144" y="5644"/>
                  </a:lnTo>
                  <a:lnTo>
                    <a:pt x="2216" y="5644"/>
                  </a:lnTo>
                  <a:cubicBezTo>
                    <a:pt x="1834" y="5668"/>
                    <a:pt x="1834" y="6240"/>
                    <a:pt x="2216" y="6263"/>
                  </a:cubicBezTo>
                  <a:lnTo>
                    <a:pt x="4716" y="6263"/>
                  </a:lnTo>
                  <a:cubicBezTo>
                    <a:pt x="5097" y="6240"/>
                    <a:pt x="5097" y="5668"/>
                    <a:pt x="4716" y="5644"/>
                  </a:cubicBezTo>
                  <a:lnTo>
                    <a:pt x="3763" y="5644"/>
                  </a:lnTo>
                  <a:lnTo>
                    <a:pt x="3763" y="3715"/>
                  </a:lnTo>
                  <a:cubicBezTo>
                    <a:pt x="5550" y="3549"/>
                    <a:pt x="6907" y="2072"/>
                    <a:pt x="6907" y="286"/>
                  </a:cubicBezTo>
                  <a:lnTo>
                    <a:pt x="6931" y="286"/>
                  </a:lnTo>
                  <a:cubicBezTo>
                    <a:pt x="6907" y="95"/>
                    <a:pt x="6758" y="0"/>
                    <a:pt x="6609" y="0"/>
                  </a:cubicBezTo>
                  <a:cubicBezTo>
                    <a:pt x="6460" y="0"/>
                    <a:pt x="6312" y="95"/>
                    <a:pt x="6288" y="286"/>
                  </a:cubicBezTo>
                  <a:cubicBezTo>
                    <a:pt x="6359" y="1882"/>
                    <a:pt x="5073" y="3239"/>
                    <a:pt x="3478" y="3239"/>
                  </a:cubicBezTo>
                  <a:cubicBezTo>
                    <a:pt x="1858" y="3239"/>
                    <a:pt x="572" y="1882"/>
                    <a:pt x="644" y="286"/>
                  </a:cubicBezTo>
                  <a:cubicBezTo>
                    <a:pt x="620" y="95"/>
                    <a:pt x="471"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41"/>
            <p:cNvSpPr/>
            <p:nvPr/>
          </p:nvSpPr>
          <p:spPr>
            <a:xfrm>
              <a:off x="1714600" y="4076475"/>
              <a:ext cx="110175" cy="110775"/>
            </a:xfrm>
            <a:custGeom>
              <a:avLst/>
              <a:gdLst/>
              <a:ahLst/>
              <a:cxnLst/>
              <a:rect l="l" t="t" r="r" b="b"/>
              <a:pathLst>
                <a:path w="4407" h="4431" extrusionOk="0">
                  <a:moveTo>
                    <a:pt x="1882" y="1"/>
                  </a:moveTo>
                  <a:cubicBezTo>
                    <a:pt x="930" y="168"/>
                    <a:pt x="168" y="930"/>
                    <a:pt x="25" y="1906"/>
                  </a:cubicBezTo>
                  <a:lnTo>
                    <a:pt x="1573" y="1906"/>
                  </a:lnTo>
                  <a:cubicBezTo>
                    <a:pt x="1587" y="1905"/>
                    <a:pt x="1601" y="1904"/>
                    <a:pt x="1615" y="1904"/>
                  </a:cubicBezTo>
                  <a:cubicBezTo>
                    <a:pt x="2011" y="1904"/>
                    <a:pt x="2011" y="2528"/>
                    <a:pt x="1615" y="2528"/>
                  </a:cubicBezTo>
                  <a:cubicBezTo>
                    <a:pt x="1601" y="2528"/>
                    <a:pt x="1587" y="2527"/>
                    <a:pt x="1573" y="2525"/>
                  </a:cubicBezTo>
                  <a:lnTo>
                    <a:pt x="1" y="2525"/>
                  </a:lnTo>
                  <a:lnTo>
                    <a:pt x="1" y="3168"/>
                  </a:lnTo>
                  <a:lnTo>
                    <a:pt x="1573" y="3168"/>
                  </a:lnTo>
                  <a:cubicBezTo>
                    <a:pt x="2001" y="3168"/>
                    <a:pt x="2001" y="3787"/>
                    <a:pt x="1573" y="3787"/>
                  </a:cubicBezTo>
                  <a:lnTo>
                    <a:pt x="1" y="3787"/>
                  </a:lnTo>
                  <a:lnTo>
                    <a:pt x="1" y="4430"/>
                  </a:lnTo>
                  <a:lnTo>
                    <a:pt x="4407" y="4430"/>
                  </a:lnTo>
                  <a:lnTo>
                    <a:pt x="4407" y="3787"/>
                  </a:lnTo>
                  <a:lnTo>
                    <a:pt x="2835" y="3787"/>
                  </a:lnTo>
                  <a:cubicBezTo>
                    <a:pt x="2406" y="3787"/>
                    <a:pt x="2406" y="3168"/>
                    <a:pt x="2835" y="3168"/>
                  </a:cubicBezTo>
                  <a:lnTo>
                    <a:pt x="4407" y="3168"/>
                  </a:lnTo>
                  <a:lnTo>
                    <a:pt x="4407" y="2525"/>
                  </a:lnTo>
                  <a:lnTo>
                    <a:pt x="2835" y="2525"/>
                  </a:lnTo>
                  <a:cubicBezTo>
                    <a:pt x="2819" y="2527"/>
                    <a:pt x="2805" y="2528"/>
                    <a:pt x="2790" y="2528"/>
                  </a:cubicBezTo>
                  <a:cubicBezTo>
                    <a:pt x="2373" y="2528"/>
                    <a:pt x="2373" y="1904"/>
                    <a:pt x="2790" y="1904"/>
                  </a:cubicBezTo>
                  <a:cubicBezTo>
                    <a:pt x="2805" y="1904"/>
                    <a:pt x="2819" y="1905"/>
                    <a:pt x="2835" y="1906"/>
                  </a:cubicBezTo>
                  <a:lnTo>
                    <a:pt x="4383" y="1906"/>
                  </a:lnTo>
                  <a:cubicBezTo>
                    <a:pt x="4240" y="930"/>
                    <a:pt x="3478" y="168"/>
                    <a:pt x="2525" y="1"/>
                  </a:cubicBezTo>
                  <a:lnTo>
                    <a:pt x="2525" y="953"/>
                  </a:lnTo>
                  <a:cubicBezTo>
                    <a:pt x="2549" y="1192"/>
                    <a:pt x="2376" y="1311"/>
                    <a:pt x="2204" y="1311"/>
                  </a:cubicBezTo>
                  <a:cubicBezTo>
                    <a:pt x="2031" y="1311"/>
                    <a:pt x="1858" y="1192"/>
                    <a:pt x="1882" y="953"/>
                  </a:cubicBez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41"/>
            <p:cNvSpPr/>
            <p:nvPr/>
          </p:nvSpPr>
          <p:spPr>
            <a:xfrm>
              <a:off x="1715200" y="4202700"/>
              <a:ext cx="108975" cy="47050"/>
            </a:xfrm>
            <a:custGeom>
              <a:avLst/>
              <a:gdLst/>
              <a:ahLst/>
              <a:cxnLst/>
              <a:rect l="l" t="t" r="r" b="b"/>
              <a:pathLst>
                <a:path w="4359" h="1882" extrusionOk="0">
                  <a:moveTo>
                    <a:pt x="1" y="1"/>
                  </a:moveTo>
                  <a:cubicBezTo>
                    <a:pt x="167" y="1072"/>
                    <a:pt x="1096" y="1882"/>
                    <a:pt x="2192" y="1882"/>
                  </a:cubicBezTo>
                  <a:cubicBezTo>
                    <a:pt x="3263" y="1882"/>
                    <a:pt x="4192" y="1072"/>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141"/>
          <p:cNvGrpSpPr/>
          <p:nvPr/>
        </p:nvGrpSpPr>
        <p:grpSpPr>
          <a:xfrm>
            <a:off x="2521845" y="4024846"/>
            <a:ext cx="351125" cy="306388"/>
            <a:chOff x="2212925" y="4093150"/>
            <a:chExt cx="270325" cy="235050"/>
          </a:xfrm>
        </p:grpSpPr>
        <p:sp>
          <p:nvSpPr>
            <p:cNvPr id="12724" name="Google Shape;12724;p141"/>
            <p:cNvSpPr/>
            <p:nvPr/>
          </p:nvSpPr>
          <p:spPr>
            <a:xfrm>
              <a:off x="2286150" y="4155375"/>
              <a:ext cx="197100" cy="172825"/>
            </a:xfrm>
            <a:custGeom>
              <a:avLst/>
              <a:gdLst/>
              <a:ahLst/>
              <a:cxnLst/>
              <a:rect l="l" t="t" r="r" b="b"/>
              <a:pathLst>
                <a:path w="7884" h="6913" extrusionOk="0">
                  <a:moveTo>
                    <a:pt x="3737" y="1"/>
                  </a:moveTo>
                  <a:cubicBezTo>
                    <a:pt x="3044" y="1"/>
                    <a:pt x="2338" y="255"/>
                    <a:pt x="1763" y="822"/>
                  </a:cubicBezTo>
                  <a:cubicBezTo>
                    <a:pt x="1" y="2608"/>
                    <a:pt x="1263" y="5656"/>
                    <a:pt x="3764" y="5656"/>
                  </a:cubicBezTo>
                  <a:cubicBezTo>
                    <a:pt x="4407" y="5656"/>
                    <a:pt x="5026" y="5442"/>
                    <a:pt x="5526" y="5037"/>
                  </a:cubicBezTo>
                  <a:lnTo>
                    <a:pt x="7312" y="6823"/>
                  </a:lnTo>
                  <a:cubicBezTo>
                    <a:pt x="7371" y="6883"/>
                    <a:pt x="7455" y="6912"/>
                    <a:pt x="7538" y="6912"/>
                  </a:cubicBezTo>
                  <a:cubicBezTo>
                    <a:pt x="7621" y="6912"/>
                    <a:pt x="7705" y="6883"/>
                    <a:pt x="7764" y="6823"/>
                  </a:cubicBezTo>
                  <a:cubicBezTo>
                    <a:pt x="7883" y="6704"/>
                    <a:pt x="7883" y="6490"/>
                    <a:pt x="7764" y="6371"/>
                  </a:cubicBezTo>
                  <a:lnTo>
                    <a:pt x="5978" y="4585"/>
                  </a:lnTo>
                  <a:cubicBezTo>
                    <a:pt x="6383" y="4084"/>
                    <a:pt x="6597" y="3465"/>
                    <a:pt x="6597" y="2822"/>
                  </a:cubicBezTo>
                  <a:cubicBezTo>
                    <a:pt x="6597" y="1127"/>
                    <a:pt x="5196" y="1"/>
                    <a:pt x="3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41"/>
            <p:cNvSpPr/>
            <p:nvPr/>
          </p:nvSpPr>
          <p:spPr>
            <a:xfrm>
              <a:off x="2212925" y="4265225"/>
              <a:ext cx="82775" cy="16100"/>
            </a:xfrm>
            <a:custGeom>
              <a:avLst/>
              <a:gdLst/>
              <a:ahLst/>
              <a:cxnLst/>
              <a:rect l="l" t="t" r="r" b="b"/>
              <a:pathLst>
                <a:path w="3311" h="644" extrusionOk="0">
                  <a:moveTo>
                    <a:pt x="382" y="0"/>
                  </a:moveTo>
                  <a:cubicBezTo>
                    <a:pt x="1" y="48"/>
                    <a:pt x="1" y="595"/>
                    <a:pt x="382" y="643"/>
                  </a:cubicBezTo>
                  <a:lnTo>
                    <a:pt x="2930" y="643"/>
                  </a:lnTo>
                  <a:cubicBezTo>
                    <a:pt x="3311" y="595"/>
                    <a:pt x="3311" y="48"/>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41"/>
            <p:cNvSpPr/>
            <p:nvPr/>
          </p:nvSpPr>
          <p:spPr>
            <a:xfrm>
              <a:off x="2212925" y="4234200"/>
              <a:ext cx="52650" cy="15625"/>
            </a:xfrm>
            <a:custGeom>
              <a:avLst/>
              <a:gdLst/>
              <a:ahLst/>
              <a:cxnLst/>
              <a:rect l="l" t="t" r="r" b="b"/>
              <a:pathLst>
                <a:path w="2106" h="625" extrusionOk="0">
                  <a:moveTo>
                    <a:pt x="1689" y="0"/>
                  </a:moveTo>
                  <a:cubicBezTo>
                    <a:pt x="1674" y="0"/>
                    <a:pt x="1659" y="1"/>
                    <a:pt x="1644" y="3"/>
                  </a:cubicBezTo>
                  <a:lnTo>
                    <a:pt x="382" y="3"/>
                  </a:lnTo>
                  <a:cubicBezTo>
                    <a:pt x="1" y="27"/>
                    <a:pt x="1" y="574"/>
                    <a:pt x="382" y="622"/>
                  </a:cubicBezTo>
                  <a:lnTo>
                    <a:pt x="1644" y="622"/>
                  </a:lnTo>
                  <a:cubicBezTo>
                    <a:pt x="1659" y="623"/>
                    <a:pt x="1674" y="624"/>
                    <a:pt x="1689" y="624"/>
                  </a:cubicBezTo>
                  <a:cubicBezTo>
                    <a:pt x="2105" y="624"/>
                    <a:pt x="2105" y="0"/>
                    <a:pt x="1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41"/>
            <p:cNvSpPr/>
            <p:nvPr/>
          </p:nvSpPr>
          <p:spPr>
            <a:xfrm>
              <a:off x="2214125" y="4093150"/>
              <a:ext cx="174450" cy="125050"/>
            </a:xfrm>
            <a:custGeom>
              <a:avLst/>
              <a:gdLst/>
              <a:ahLst/>
              <a:cxnLst/>
              <a:rect l="l" t="t" r="r" b="b"/>
              <a:pathLst>
                <a:path w="6978" h="5002" extrusionOk="0">
                  <a:moveTo>
                    <a:pt x="322" y="1"/>
                  </a:moveTo>
                  <a:cubicBezTo>
                    <a:pt x="173" y="1"/>
                    <a:pt x="24" y="96"/>
                    <a:pt x="0" y="286"/>
                  </a:cubicBezTo>
                  <a:lnTo>
                    <a:pt x="0" y="4692"/>
                  </a:lnTo>
                  <a:cubicBezTo>
                    <a:pt x="0" y="4859"/>
                    <a:pt x="143" y="5002"/>
                    <a:pt x="334" y="5002"/>
                  </a:cubicBezTo>
                  <a:lnTo>
                    <a:pt x="3215" y="5002"/>
                  </a:lnTo>
                  <a:cubicBezTo>
                    <a:pt x="3382" y="3216"/>
                    <a:pt x="4858" y="1858"/>
                    <a:pt x="6645" y="1858"/>
                  </a:cubicBezTo>
                  <a:cubicBezTo>
                    <a:pt x="6764" y="1858"/>
                    <a:pt x="6859" y="1858"/>
                    <a:pt x="6978" y="1882"/>
                  </a:cubicBezTo>
                  <a:lnTo>
                    <a:pt x="6978" y="929"/>
                  </a:lnTo>
                  <a:cubicBezTo>
                    <a:pt x="6978" y="733"/>
                    <a:pt x="6810" y="605"/>
                    <a:pt x="6643" y="605"/>
                  </a:cubicBezTo>
                  <a:cubicBezTo>
                    <a:pt x="6566" y="605"/>
                    <a:pt x="6490" y="632"/>
                    <a:pt x="6430" y="691"/>
                  </a:cubicBezTo>
                  <a:lnTo>
                    <a:pt x="5406" y="1739"/>
                  </a:lnTo>
                  <a:lnTo>
                    <a:pt x="4668" y="1001"/>
                  </a:lnTo>
                  <a:cubicBezTo>
                    <a:pt x="4608" y="941"/>
                    <a:pt x="4531" y="912"/>
                    <a:pt x="4454" y="912"/>
                  </a:cubicBezTo>
                  <a:cubicBezTo>
                    <a:pt x="4376" y="912"/>
                    <a:pt x="4299" y="941"/>
                    <a:pt x="4239" y="1001"/>
                  </a:cubicBezTo>
                  <a:lnTo>
                    <a:pt x="2572" y="2668"/>
                  </a:lnTo>
                  <a:lnTo>
                    <a:pt x="1834" y="1953"/>
                  </a:lnTo>
                  <a:cubicBezTo>
                    <a:pt x="1763" y="1894"/>
                    <a:pt x="1679" y="1864"/>
                    <a:pt x="1599" y="1864"/>
                  </a:cubicBezTo>
                  <a:cubicBezTo>
                    <a:pt x="1518" y="1864"/>
                    <a:pt x="1441" y="1894"/>
                    <a:pt x="1382" y="1953"/>
                  </a:cubicBezTo>
                  <a:lnTo>
                    <a:pt x="643" y="2668"/>
                  </a:lnTo>
                  <a:lnTo>
                    <a:pt x="643" y="286"/>
                  </a:lnTo>
                  <a:cubicBezTo>
                    <a:pt x="619" y="96"/>
                    <a:pt x="47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141"/>
          <p:cNvGrpSpPr/>
          <p:nvPr/>
        </p:nvGrpSpPr>
        <p:grpSpPr>
          <a:xfrm>
            <a:off x="3275045" y="4003110"/>
            <a:ext cx="348820" cy="349957"/>
            <a:chOff x="2792800" y="4076475"/>
            <a:chExt cx="268550" cy="268475"/>
          </a:xfrm>
        </p:grpSpPr>
        <p:sp>
          <p:nvSpPr>
            <p:cNvPr id="12729" name="Google Shape;12729;p141"/>
            <p:cNvSpPr/>
            <p:nvPr/>
          </p:nvSpPr>
          <p:spPr>
            <a:xfrm>
              <a:off x="2895225" y="4076475"/>
              <a:ext cx="63125" cy="31600"/>
            </a:xfrm>
            <a:custGeom>
              <a:avLst/>
              <a:gdLst/>
              <a:ahLst/>
              <a:cxnLst/>
              <a:rect l="l" t="t" r="r" b="b"/>
              <a:pathLst>
                <a:path w="2525" h="1264" extrusionOk="0">
                  <a:moveTo>
                    <a:pt x="310" y="1"/>
                  </a:moveTo>
                  <a:cubicBezTo>
                    <a:pt x="143" y="1"/>
                    <a:pt x="24" y="120"/>
                    <a:pt x="0" y="310"/>
                  </a:cubicBezTo>
                  <a:lnTo>
                    <a:pt x="0" y="953"/>
                  </a:lnTo>
                  <a:cubicBezTo>
                    <a:pt x="0" y="1120"/>
                    <a:pt x="143" y="1263"/>
                    <a:pt x="310" y="1263"/>
                  </a:cubicBezTo>
                  <a:lnTo>
                    <a:pt x="2215" y="1263"/>
                  </a:lnTo>
                  <a:cubicBezTo>
                    <a:pt x="2381" y="1263"/>
                    <a:pt x="2524" y="1120"/>
                    <a:pt x="2524" y="953"/>
                  </a:cubicBezTo>
                  <a:lnTo>
                    <a:pt x="2524" y="310"/>
                  </a:lnTo>
                  <a:cubicBezTo>
                    <a:pt x="2501" y="120"/>
                    <a:pt x="2381"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41"/>
            <p:cNvSpPr/>
            <p:nvPr/>
          </p:nvSpPr>
          <p:spPr>
            <a:xfrm>
              <a:off x="2855925" y="4166375"/>
              <a:ext cx="141725" cy="51825"/>
            </a:xfrm>
            <a:custGeom>
              <a:avLst/>
              <a:gdLst/>
              <a:ahLst/>
              <a:cxnLst/>
              <a:rect l="l" t="t" r="r" b="b"/>
              <a:pathLst>
                <a:path w="5669" h="2073" extrusionOk="0">
                  <a:moveTo>
                    <a:pt x="3787" y="1"/>
                  </a:moveTo>
                  <a:lnTo>
                    <a:pt x="2120" y="1668"/>
                  </a:lnTo>
                  <a:cubicBezTo>
                    <a:pt x="2060" y="1727"/>
                    <a:pt x="1977" y="1757"/>
                    <a:pt x="1894" y="1757"/>
                  </a:cubicBezTo>
                  <a:cubicBezTo>
                    <a:pt x="1810" y="1757"/>
                    <a:pt x="1727" y="1727"/>
                    <a:pt x="1667" y="1668"/>
                  </a:cubicBezTo>
                  <a:lnTo>
                    <a:pt x="953" y="953"/>
                  </a:lnTo>
                  <a:lnTo>
                    <a:pt x="0" y="1882"/>
                  </a:lnTo>
                  <a:lnTo>
                    <a:pt x="0" y="2073"/>
                  </a:lnTo>
                  <a:lnTo>
                    <a:pt x="5668" y="2073"/>
                  </a:lnTo>
                  <a:lnTo>
                    <a:pt x="5668" y="1"/>
                  </a:lnTo>
                  <a:lnTo>
                    <a:pt x="4930" y="739"/>
                  </a:lnTo>
                  <a:cubicBezTo>
                    <a:pt x="4870" y="799"/>
                    <a:pt x="4793" y="828"/>
                    <a:pt x="4716" y="828"/>
                  </a:cubicBezTo>
                  <a:cubicBezTo>
                    <a:pt x="4638" y="828"/>
                    <a:pt x="4561" y="799"/>
                    <a:pt x="4501" y="739"/>
                  </a:cubicBezTo>
                  <a:lnTo>
                    <a:pt x="3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41"/>
            <p:cNvSpPr/>
            <p:nvPr/>
          </p:nvSpPr>
          <p:spPr>
            <a:xfrm>
              <a:off x="2792800" y="4092500"/>
              <a:ext cx="268550" cy="252450"/>
            </a:xfrm>
            <a:custGeom>
              <a:avLst/>
              <a:gdLst/>
              <a:ahLst/>
              <a:cxnLst/>
              <a:rect l="l" t="t" r="r" b="b"/>
              <a:pathLst>
                <a:path w="10742" h="10098" extrusionOk="0">
                  <a:moveTo>
                    <a:pt x="2216" y="1235"/>
                  </a:moveTo>
                  <a:cubicBezTo>
                    <a:pt x="2382" y="1235"/>
                    <a:pt x="2549" y="1348"/>
                    <a:pt x="2525" y="1575"/>
                  </a:cubicBezTo>
                  <a:lnTo>
                    <a:pt x="2525" y="3956"/>
                  </a:lnTo>
                  <a:lnTo>
                    <a:pt x="3264" y="3242"/>
                  </a:lnTo>
                  <a:cubicBezTo>
                    <a:pt x="3311" y="3170"/>
                    <a:pt x="3389" y="3134"/>
                    <a:pt x="3469" y="3134"/>
                  </a:cubicBezTo>
                  <a:cubicBezTo>
                    <a:pt x="3549" y="3134"/>
                    <a:pt x="3633" y="3170"/>
                    <a:pt x="3692" y="3242"/>
                  </a:cubicBezTo>
                  <a:lnTo>
                    <a:pt x="4407" y="3956"/>
                  </a:lnTo>
                  <a:lnTo>
                    <a:pt x="6074" y="2289"/>
                  </a:lnTo>
                  <a:cubicBezTo>
                    <a:pt x="6133" y="2230"/>
                    <a:pt x="6217" y="2200"/>
                    <a:pt x="6300" y="2200"/>
                  </a:cubicBezTo>
                  <a:cubicBezTo>
                    <a:pt x="6383" y="2200"/>
                    <a:pt x="6467" y="2230"/>
                    <a:pt x="6526" y="2289"/>
                  </a:cubicBezTo>
                  <a:lnTo>
                    <a:pt x="7241" y="3004"/>
                  </a:lnTo>
                  <a:lnTo>
                    <a:pt x="8288" y="1979"/>
                  </a:lnTo>
                  <a:cubicBezTo>
                    <a:pt x="8352" y="1908"/>
                    <a:pt x="8431" y="1876"/>
                    <a:pt x="8509" y="1876"/>
                  </a:cubicBezTo>
                  <a:cubicBezTo>
                    <a:pt x="8664" y="1876"/>
                    <a:pt x="8812" y="2003"/>
                    <a:pt x="8812" y="2194"/>
                  </a:cubicBezTo>
                  <a:lnTo>
                    <a:pt x="8812" y="5337"/>
                  </a:lnTo>
                  <a:cubicBezTo>
                    <a:pt x="8812" y="5528"/>
                    <a:pt x="8669" y="5671"/>
                    <a:pt x="8503" y="5671"/>
                  </a:cubicBezTo>
                  <a:lnTo>
                    <a:pt x="2216" y="5671"/>
                  </a:lnTo>
                  <a:cubicBezTo>
                    <a:pt x="2049" y="5671"/>
                    <a:pt x="1906" y="5528"/>
                    <a:pt x="1906" y="5337"/>
                  </a:cubicBezTo>
                  <a:lnTo>
                    <a:pt x="1906" y="1575"/>
                  </a:lnTo>
                  <a:cubicBezTo>
                    <a:pt x="1882" y="1348"/>
                    <a:pt x="2049" y="1235"/>
                    <a:pt x="2216" y="1235"/>
                  </a:cubicBezTo>
                  <a:close/>
                  <a:moveTo>
                    <a:pt x="10444" y="1"/>
                  </a:moveTo>
                  <a:cubicBezTo>
                    <a:pt x="10432" y="1"/>
                    <a:pt x="10420" y="1"/>
                    <a:pt x="10408" y="3"/>
                  </a:cubicBezTo>
                  <a:lnTo>
                    <a:pt x="7241" y="3"/>
                  </a:lnTo>
                  <a:lnTo>
                    <a:pt x="7241" y="312"/>
                  </a:lnTo>
                  <a:cubicBezTo>
                    <a:pt x="7241" y="813"/>
                    <a:pt x="6812" y="1241"/>
                    <a:pt x="6312" y="1241"/>
                  </a:cubicBezTo>
                  <a:lnTo>
                    <a:pt x="4407" y="1241"/>
                  </a:lnTo>
                  <a:cubicBezTo>
                    <a:pt x="3883" y="1241"/>
                    <a:pt x="3478" y="813"/>
                    <a:pt x="3478" y="312"/>
                  </a:cubicBezTo>
                  <a:lnTo>
                    <a:pt x="3478" y="3"/>
                  </a:lnTo>
                  <a:lnTo>
                    <a:pt x="311" y="3"/>
                  </a:lnTo>
                  <a:cubicBezTo>
                    <a:pt x="144" y="3"/>
                    <a:pt x="1" y="122"/>
                    <a:pt x="1" y="312"/>
                  </a:cubicBezTo>
                  <a:lnTo>
                    <a:pt x="1" y="6623"/>
                  </a:lnTo>
                  <a:cubicBezTo>
                    <a:pt x="1" y="6790"/>
                    <a:pt x="144" y="6933"/>
                    <a:pt x="311" y="6933"/>
                  </a:cubicBezTo>
                  <a:lnTo>
                    <a:pt x="5050" y="6933"/>
                  </a:lnTo>
                  <a:lnTo>
                    <a:pt x="5050" y="8933"/>
                  </a:lnTo>
                  <a:lnTo>
                    <a:pt x="3954" y="9481"/>
                  </a:lnTo>
                  <a:cubicBezTo>
                    <a:pt x="3608" y="9624"/>
                    <a:pt x="3784" y="10097"/>
                    <a:pt x="4081" y="10097"/>
                  </a:cubicBezTo>
                  <a:cubicBezTo>
                    <a:pt x="4131" y="10097"/>
                    <a:pt x="4185" y="10084"/>
                    <a:pt x="4240" y="10053"/>
                  </a:cubicBezTo>
                  <a:lnTo>
                    <a:pt x="5359" y="9481"/>
                  </a:lnTo>
                  <a:lnTo>
                    <a:pt x="6478" y="10053"/>
                  </a:lnTo>
                  <a:cubicBezTo>
                    <a:pt x="6528" y="10079"/>
                    <a:pt x="6577" y="10091"/>
                    <a:pt x="6624" y="10091"/>
                  </a:cubicBezTo>
                  <a:cubicBezTo>
                    <a:pt x="6909" y="10091"/>
                    <a:pt x="7092" y="9645"/>
                    <a:pt x="6764" y="9481"/>
                  </a:cubicBezTo>
                  <a:lnTo>
                    <a:pt x="5693" y="8933"/>
                  </a:lnTo>
                  <a:lnTo>
                    <a:pt x="5693" y="6933"/>
                  </a:lnTo>
                  <a:lnTo>
                    <a:pt x="10408" y="6933"/>
                  </a:lnTo>
                  <a:cubicBezTo>
                    <a:pt x="10598" y="6933"/>
                    <a:pt x="10741" y="6790"/>
                    <a:pt x="10741" y="6623"/>
                  </a:cubicBezTo>
                  <a:lnTo>
                    <a:pt x="10741" y="312"/>
                  </a:lnTo>
                  <a:cubicBezTo>
                    <a:pt x="10741" y="157"/>
                    <a:pt x="10616" y="1"/>
                    <a:pt x="10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141"/>
          <p:cNvGrpSpPr/>
          <p:nvPr/>
        </p:nvGrpSpPr>
        <p:grpSpPr>
          <a:xfrm>
            <a:off x="4067698" y="4003110"/>
            <a:ext cx="265300" cy="349273"/>
            <a:chOff x="3403050" y="4076475"/>
            <a:chExt cx="204250" cy="267950"/>
          </a:xfrm>
        </p:grpSpPr>
        <p:sp>
          <p:nvSpPr>
            <p:cNvPr id="12733" name="Google Shape;12733;p141"/>
            <p:cNvSpPr/>
            <p:nvPr/>
          </p:nvSpPr>
          <p:spPr>
            <a:xfrm>
              <a:off x="3407225" y="4281875"/>
              <a:ext cx="58375" cy="57775"/>
            </a:xfrm>
            <a:custGeom>
              <a:avLst/>
              <a:gdLst/>
              <a:ahLst/>
              <a:cxnLst/>
              <a:rect l="l" t="t" r="r" b="b"/>
              <a:pathLst>
                <a:path w="2335" h="2311" extrusionOk="0">
                  <a:moveTo>
                    <a:pt x="1" y="1"/>
                  </a:moveTo>
                  <a:lnTo>
                    <a:pt x="2334" y="2311"/>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41"/>
            <p:cNvSpPr/>
            <p:nvPr/>
          </p:nvSpPr>
          <p:spPr>
            <a:xfrm>
              <a:off x="3403050" y="4076475"/>
              <a:ext cx="204250" cy="267950"/>
            </a:xfrm>
            <a:custGeom>
              <a:avLst/>
              <a:gdLst/>
              <a:ahLst/>
              <a:cxnLst/>
              <a:rect l="l" t="t" r="r" b="b"/>
              <a:pathLst>
                <a:path w="8170" h="10718" extrusionOk="0">
                  <a:moveTo>
                    <a:pt x="4671" y="2523"/>
                  </a:moveTo>
                  <a:cubicBezTo>
                    <a:pt x="4686" y="2523"/>
                    <a:pt x="4701" y="2524"/>
                    <a:pt x="4716" y="2525"/>
                  </a:cubicBezTo>
                  <a:lnTo>
                    <a:pt x="6597" y="2525"/>
                  </a:lnTo>
                  <a:cubicBezTo>
                    <a:pt x="6978" y="2573"/>
                    <a:pt x="6978" y="3121"/>
                    <a:pt x="6597" y="3144"/>
                  </a:cubicBezTo>
                  <a:lnTo>
                    <a:pt x="4716" y="3144"/>
                  </a:lnTo>
                  <a:cubicBezTo>
                    <a:pt x="4701" y="3146"/>
                    <a:pt x="4686" y="3147"/>
                    <a:pt x="4671" y="3147"/>
                  </a:cubicBezTo>
                  <a:cubicBezTo>
                    <a:pt x="4255" y="3147"/>
                    <a:pt x="4255" y="2523"/>
                    <a:pt x="4671" y="2523"/>
                  </a:cubicBezTo>
                  <a:close/>
                  <a:moveTo>
                    <a:pt x="2823" y="1894"/>
                  </a:moveTo>
                  <a:cubicBezTo>
                    <a:pt x="2906" y="1894"/>
                    <a:pt x="2990" y="1930"/>
                    <a:pt x="3049" y="2001"/>
                  </a:cubicBezTo>
                  <a:cubicBezTo>
                    <a:pt x="3168" y="2097"/>
                    <a:pt x="3168" y="2311"/>
                    <a:pt x="3049" y="2430"/>
                  </a:cubicBezTo>
                  <a:lnTo>
                    <a:pt x="2644" y="2835"/>
                  </a:lnTo>
                  <a:lnTo>
                    <a:pt x="3049" y="3240"/>
                  </a:lnTo>
                  <a:cubicBezTo>
                    <a:pt x="3252" y="3479"/>
                    <a:pt x="3055" y="3776"/>
                    <a:pt x="2812" y="3776"/>
                  </a:cubicBezTo>
                  <a:cubicBezTo>
                    <a:pt x="2741" y="3776"/>
                    <a:pt x="2666" y="3751"/>
                    <a:pt x="2597" y="3692"/>
                  </a:cubicBezTo>
                  <a:lnTo>
                    <a:pt x="2192" y="3287"/>
                  </a:lnTo>
                  <a:lnTo>
                    <a:pt x="1787" y="3692"/>
                  </a:lnTo>
                  <a:cubicBezTo>
                    <a:pt x="1720" y="3770"/>
                    <a:pt x="1641" y="3803"/>
                    <a:pt x="1564" y="3803"/>
                  </a:cubicBezTo>
                  <a:cubicBezTo>
                    <a:pt x="1312" y="3803"/>
                    <a:pt x="1079" y="3458"/>
                    <a:pt x="1334" y="3240"/>
                  </a:cubicBezTo>
                  <a:lnTo>
                    <a:pt x="1739" y="2835"/>
                  </a:lnTo>
                  <a:lnTo>
                    <a:pt x="1334" y="2430"/>
                  </a:lnTo>
                  <a:cubicBezTo>
                    <a:pt x="1215" y="2311"/>
                    <a:pt x="1215" y="2097"/>
                    <a:pt x="1334" y="2001"/>
                  </a:cubicBezTo>
                  <a:cubicBezTo>
                    <a:pt x="1406" y="1930"/>
                    <a:pt x="1489" y="1894"/>
                    <a:pt x="1570" y="1894"/>
                  </a:cubicBezTo>
                  <a:cubicBezTo>
                    <a:pt x="1650" y="1894"/>
                    <a:pt x="1727" y="1930"/>
                    <a:pt x="1787" y="2001"/>
                  </a:cubicBezTo>
                  <a:lnTo>
                    <a:pt x="2192" y="2406"/>
                  </a:lnTo>
                  <a:lnTo>
                    <a:pt x="2597" y="2001"/>
                  </a:lnTo>
                  <a:cubicBezTo>
                    <a:pt x="2656" y="1930"/>
                    <a:pt x="2739" y="1894"/>
                    <a:pt x="2823" y="1894"/>
                  </a:cubicBezTo>
                  <a:close/>
                  <a:moveTo>
                    <a:pt x="4671" y="5666"/>
                  </a:moveTo>
                  <a:cubicBezTo>
                    <a:pt x="4686" y="5666"/>
                    <a:pt x="4701" y="5667"/>
                    <a:pt x="4716" y="5669"/>
                  </a:cubicBezTo>
                  <a:lnTo>
                    <a:pt x="6597" y="5669"/>
                  </a:lnTo>
                  <a:cubicBezTo>
                    <a:pt x="6978" y="5716"/>
                    <a:pt x="6978" y="6264"/>
                    <a:pt x="6597" y="6288"/>
                  </a:cubicBezTo>
                  <a:lnTo>
                    <a:pt x="4716" y="6288"/>
                  </a:lnTo>
                  <a:cubicBezTo>
                    <a:pt x="4701" y="6289"/>
                    <a:pt x="4686" y="6290"/>
                    <a:pt x="4671" y="6290"/>
                  </a:cubicBezTo>
                  <a:cubicBezTo>
                    <a:pt x="4255" y="6290"/>
                    <a:pt x="4255" y="5666"/>
                    <a:pt x="4671" y="5666"/>
                  </a:cubicBezTo>
                  <a:close/>
                  <a:moveTo>
                    <a:pt x="3454" y="5032"/>
                  </a:moveTo>
                  <a:cubicBezTo>
                    <a:pt x="3531" y="5032"/>
                    <a:pt x="3609" y="5061"/>
                    <a:pt x="3668" y="5121"/>
                  </a:cubicBezTo>
                  <a:cubicBezTo>
                    <a:pt x="3811" y="5240"/>
                    <a:pt x="3811" y="5454"/>
                    <a:pt x="3668" y="5573"/>
                  </a:cubicBezTo>
                  <a:lnTo>
                    <a:pt x="2406" y="6836"/>
                  </a:lnTo>
                  <a:cubicBezTo>
                    <a:pt x="2358" y="6883"/>
                    <a:pt x="2287" y="6931"/>
                    <a:pt x="2192" y="6931"/>
                  </a:cubicBezTo>
                  <a:cubicBezTo>
                    <a:pt x="2120" y="6931"/>
                    <a:pt x="2025" y="6883"/>
                    <a:pt x="1977" y="6836"/>
                  </a:cubicBezTo>
                  <a:lnTo>
                    <a:pt x="1334" y="6216"/>
                  </a:lnTo>
                  <a:cubicBezTo>
                    <a:pt x="1215" y="6097"/>
                    <a:pt x="1215" y="5883"/>
                    <a:pt x="1334" y="5764"/>
                  </a:cubicBezTo>
                  <a:cubicBezTo>
                    <a:pt x="1406" y="5704"/>
                    <a:pt x="1489" y="5675"/>
                    <a:pt x="1570" y="5675"/>
                  </a:cubicBezTo>
                  <a:cubicBezTo>
                    <a:pt x="1650" y="5675"/>
                    <a:pt x="1727" y="5704"/>
                    <a:pt x="1787" y="5764"/>
                  </a:cubicBezTo>
                  <a:lnTo>
                    <a:pt x="2192" y="6169"/>
                  </a:lnTo>
                  <a:lnTo>
                    <a:pt x="3240" y="5121"/>
                  </a:lnTo>
                  <a:cubicBezTo>
                    <a:pt x="3299" y="5061"/>
                    <a:pt x="3377" y="5032"/>
                    <a:pt x="3454" y="5032"/>
                  </a:cubicBezTo>
                  <a:close/>
                  <a:moveTo>
                    <a:pt x="310" y="1"/>
                  </a:moveTo>
                  <a:cubicBezTo>
                    <a:pt x="144" y="1"/>
                    <a:pt x="1" y="120"/>
                    <a:pt x="1" y="310"/>
                  </a:cubicBezTo>
                  <a:lnTo>
                    <a:pt x="1" y="7574"/>
                  </a:lnTo>
                  <a:lnTo>
                    <a:pt x="2835" y="7574"/>
                  </a:lnTo>
                  <a:cubicBezTo>
                    <a:pt x="2845" y="7572"/>
                    <a:pt x="2856" y="7572"/>
                    <a:pt x="2867" y="7572"/>
                  </a:cubicBezTo>
                  <a:cubicBezTo>
                    <a:pt x="3019" y="7572"/>
                    <a:pt x="3144" y="7728"/>
                    <a:pt x="3144" y="7883"/>
                  </a:cubicBezTo>
                  <a:lnTo>
                    <a:pt x="3144" y="10717"/>
                  </a:lnTo>
                  <a:lnTo>
                    <a:pt x="7860" y="10717"/>
                  </a:lnTo>
                  <a:cubicBezTo>
                    <a:pt x="8026" y="10717"/>
                    <a:pt x="8169" y="10598"/>
                    <a:pt x="8169" y="10432"/>
                  </a:cubicBezTo>
                  <a:lnTo>
                    <a:pt x="8169" y="310"/>
                  </a:lnTo>
                  <a:cubicBezTo>
                    <a:pt x="8169" y="120"/>
                    <a:pt x="8026" y="1"/>
                    <a:pt x="7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141"/>
          <p:cNvGrpSpPr/>
          <p:nvPr/>
        </p:nvGrpSpPr>
        <p:grpSpPr>
          <a:xfrm>
            <a:off x="4771410" y="4002556"/>
            <a:ext cx="364277" cy="350316"/>
            <a:chOff x="3944825" y="4076050"/>
            <a:chExt cx="280450" cy="268750"/>
          </a:xfrm>
        </p:grpSpPr>
        <p:sp>
          <p:nvSpPr>
            <p:cNvPr id="12736" name="Google Shape;12736;p141"/>
            <p:cNvSpPr/>
            <p:nvPr/>
          </p:nvSpPr>
          <p:spPr>
            <a:xfrm>
              <a:off x="4047825" y="4076050"/>
              <a:ext cx="177450" cy="180100"/>
            </a:xfrm>
            <a:custGeom>
              <a:avLst/>
              <a:gdLst/>
              <a:ahLst/>
              <a:cxnLst/>
              <a:rect l="l" t="t" r="r" b="b"/>
              <a:pathLst>
                <a:path w="7098" h="7204" extrusionOk="0">
                  <a:moveTo>
                    <a:pt x="4323" y="0"/>
                  </a:moveTo>
                  <a:cubicBezTo>
                    <a:pt x="3680" y="0"/>
                    <a:pt x="3037" y="244"/>
                    <a:pt x="2549" y="732"/>
                  </a:cubicBezTo>
                  <a:lnTo>
                    <a:pt x="2549" y="756"/>
                  </a:lnTo>
                  <a:lnTo>
                    <a:pt x="382" y="2923"/>
                  </a:lnTo>
                  <a:lnTo>
                    <a:pt x="382" y="2947"/>
                  </a:lnTo>
                  <a:cubicBezTo>
                    <a:pt x="538" y="2919"/>
                    <a:pt x="697" y="2905"/>
                    <a:pt x="856" y="2905"/>
                  </a:cubicBezTo>
                  <a:cubicBezTo>
                    <a:pt x="1231" y="2905"/>
                    <a:pt x="1610" y="2980"/>
                    <a:pt x="1977" y="3114"/>
                  </a:cubicBezTo>
                  <a:lnTo>
                    <a:pt x="3454" y="1637"/>
                  </a:lnTo>
                  <a:cubicBezTo>
                    <a:pt x="3731" y="1361"/>
                    <a:pt x="4040" y="1245"/>
                    <a:pt x="4336" y="1245"/>
                  </a:cubicBezTo>
                  <a:cubicBezTo>
                    <a:pt x="5314" y="1245"/>
                    <a:pt x="6154" y="2509"/>
                    <a:pt x="5240" y="3423"/>
                  </a:cubicBezTo>
                  <a:cubicBezTo>
                    <a:pt x="5171" y="3493"/>
                    <a:pt x="3066" y="5597"/>
                    <a:pt x="3045" y="5597"/>
                  </a:cubicBezTo>
                  <a:cubicBezTo>
                    <a:pt x="3044" y="5597"/>
                    <a:pt x="3045" y="5595"/>
                    <a:pt x="3049" y="5590"/>
                  </a:cubicBezTo>
                  <a:lnTo>
                    <a:pt x="3049" y="5590"/>
                  </a:lnTo>
                  <a:cubicBezTo>
                    <a:pt x="2811" y="5841"/>
                    <a:pt x="2490" y="5966"/>
                    <a:pt x="2165" y="5966"/>
                  </a:cubicBezTo>
                  <a:cubicBezTo>
                    <a:pt x="1841" y="5966"/>
                    <a:pt x="1513" y="5841"/>
                    <a:pt x="1263" y="5590"/>
                  </a:cubicBezTo>
                  <a:cubicBezTo>
                    <a:pt x="1144" y="5471"/>
                    <a:pt x="983" y="5412"/>
                    <a:pt x="822" y="5412"/>
                  </a:cubicBezTo>
                  <a:cubicBezTo>
                    <a:pt x="662" y="5412"/>
                    <a:pt x="501" y="5471"/>
                    <a:pt x="382" y="5590"/>
                  </a:cubicBezTo>
                  <a:lnTo>
                    <a:pt x="1" y="5971"/>
                  </a:lnTo>
                  <a:cubicBezTo>
                    <a:pt x="96" y="6162"/>
                    <a:pt x="215" y="6329"/>
                    <a:pt x="382" y="6472"/>
                  </a:cubicBezTo>
                  <a:cubicBezTo>
                    <a:pt x="870" y="6960"/>
                    <a:pt x="1507" y="7204"/>
                    <a:pt x="2144" y="7204"/>
                  </a:cubicBezTo>
                  <a:cubicBezTo>
                    <a:pt x="2781" y="7204"/>
                    <a:pt x="3418" y="6960"/>
                    <a:pt x="3906" y="6472"/>
                  </a:cubicBezTo>
                  <a:lnTo>
                    <a:pt x="3930" y="6472"/>
                  </a:lnTo>
                  <a:lnTo>
                    <a:pt x="6097" y="4304"/>
                  </a:lnTo>
                  <a:cubicBezTo>
                    <a:pt x="7098" y="3304"/>
                    <a:pt x="7098" y="1733"/>
                    <a:pt x="6097" y="732"/>
                  </a:cubicBezTo>
                  <a:cubicBezTo>
                    <a:pt x="5609" y="244"/>
                    <a:pt x="4966" y="0"/>
                    <a:pt x="4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41"/>
            <p:cNvSpPr/>
            <p:nvPr/>
          </p:nvSpPr>
          <p:spPr>
            <a:xfrm>
              <a:off x="3944825" y="4164600"/>
              <a:ext cx="177450" cy="180200"/>
            </a:xfrm>
            <a:custGeom>
              <a:avLst/>
              <a:gdLst/>
              <a:ahLst/>
              <a:cxnLst/>
              <a:rect l="l" t="t" r="r" b="b"/>
              <a:pathLst>
                <a:path w="7098" h="7208" extrusionOk="0">
                  <a:moveTo>
                    <a:pt x="4942" y="0"/>
                  </a:moveTo>
                  <a:cubicBezTo>
                    <a:pt x="4300" y="0"/>
                    <a:pt x="3657" y="239"/>
                    <a:pt x="3168" y="715"/>
                  </a:cubicBezTo>
                  <a:lnTo>
                    <a:pt x="977" y="2906"/>
                  </a:lnTo>
                  <a:cubicBezTo>
                    <a:pt x="1" y="3882"/>
                    <a:pt x="1" y="5478"/>
                    <a:pt x="977" y="6454"/>
                  </a:cubicBezTo>
                  <a:cubicBezTo>
                    <a:pt x="1469" y="6957"/>
                    <a:pt x="2116" y="7207"/>
                    <a:pt x="2766" y="7207"/>
                  </a:cubicBezTo>
                  <a:cubicBezTo>
                    <a:pt x="3408" y="7207"/>
                    <a:pt x="4052" y="6963"/>
                    <a:pt x="4550" y="6478"/>
                  </a:cubicBezTo>
                  <a:lnTo>
                    <a:pt x="6717" y="4287"/>
                  </a:lnTo>
                  <a:lnTo>
                    <a:pt x="6717" y="4263"/>
                  </a:lnTo>
                  <a:cubicBezTo>
                    <a:pt x="6560" y="4292"/>
                    <a:pt x="6402" y="4305"/>
                    <a:pt x="6243" y="4305"/>
                  </a:cubicBezTo>
                  <a:cubicBezTo>
                    <a:pt x="5868" y="4305"/>
                    <a:pt x="5489" y="4230"/>
                    <a:pt x="5121" y="4097"/>
                  </a:cubicBezTo>
                  <a:lnTo>
                    <a:pt x="3645" y="5573"/>
                  </a:lnTo>
                  <a:cubicBezTo>
                    <a:pt x="3368" y="5850"/>
                    <a:pt x="3059" y="5966"/>
                    <a:pt x="2763" y="5966"/>
                  </a:cubicBezTo>
                  <a:cubicBezTo>
                    <a:pt x="1784" y="5966"/>
                    <a:pt x="945" y="4701"/>
                    <a:pt x="1859" y="3787"/>
                  </a:cubicBezTo>
                  <a:lnTo>
                    <a:pt x="4026" y="1596"/>
                  </a:lnTo>
                  <a:cubicBezTo>
                    <a:pt x="4276" y="1358"/>
                    <a:pt x="4603" y="1239"/>
                    <a:pt x="4928" y="1239"/>
                  </a:cubicBezTo>
                  <a:cubicBezTo>
                    <a:pt x="5252" y="1239"/>
                    <a:pt x="5574" y="1358"/>
                    <a:pt x="5812" y="1596"/>
                  </a:cubicBezTo>
                  <a:cubicBezTo>
                    <a:pt x="5943" y="1727"/>
                    <a:pt x="6109" y="1792"/>
                    <a:pt x="6273" y="1792"/>
                  </a:cubicBezTo>
                  <a:cubicBezTo>
                    <a:pt x="6437" y="1792"/>
                    <a:pt x="6598" y="1727"/>
                    <a:pt x="6717" y="1596"/>
                  </a:cubicBezTo>
                  <a:lnTo>
                    <a:pt x="7098" y="1215"/>
                  </a:lnTo>
                  <a:cubicBezTo>
                    <a:pt x="7002" y="1048"/>
                    <a:pt x="6860" y="858"/>
                    <a:pt x="6717" y="715"/>
                  </a:cubicBezTo>
                  <a:cubicBezTo>
                    <a:pt x="6228" y="239"/>
                    <a:pt x="5585"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141"/>
          <p:cNvGrpSpPr/>
          <p:nvPr/>
        </p:nvGrpSpPr>
        <p:grpSpPr>
          <a:xfrm>
            <a:off x="5572572" y="4003110"/>
            <a:ext cx="265300" cy="349273"/>
            <a:chOff x="4561625" y="4076475"/>
            <a:chExt cx="204250" cy="267950"/>
          </a:xfrm>
        </p:grpSpPr>
        <p:sp>
          <p:nvSpPr>
            <p:cNvPr id="12739" name="Google Shape;12739;p141"/>
            <p:cNvSpPr/>
            <p:nvPr/>
          </p:nvSpPr>
          <p:spPr>
            <a:xfrm>
              <a:off x="4566400" y="4281875"/>
              <a:ext cx="58375" cy="57775"/>
            </a:xfrm>
            <a:custGeom>
              <a:avLst/>
              <a:gdLst/>
              <a:ahLst/>
              <a:cxnLst/>
              <a:rect l="l" t="t" r="r" b="b"/>
              <a:pathLst>
                <a:path w="2335" h="2311" extrusionOk="0">
                  <a:moveTo>
                    <a:pt x="0" y="1"/>
                  </a:moveTo>
                  <a:lnTo>
                    <a:pt x="2334" y="2311"/>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41"/>
            <p:cNvSpPr/>
            <p:nvPr/>
          </p:nvSpPr>
          <p:spPr>
            <a:xfrm>
              <a:off x="4608675" y="4166975"/>
              <a:ext cx="110150" cy="51825"/>
            </a:xfrm>
            <a:custGeom>
              <a:avLst/>
              <a:gdLst/>
              <a:ahLst/>
              <a:cxnLst/>
              <a:rect l="l" t="t" r="r" b="b"/>
              <a:pathLst>
                <a:path w="4406" h="2073" extrusionOk="0">
                  <a:moveTo>
                    <a:pt x="3787" y="1"/>
                  </a:moveTo>
                  <a:lnTo>
                    <a:pt x="2120" y="1668"/>
                  </a:lnTo>
                  <a:cubicBezTo>
                    <a:pt x="2060" y="1727"/>
                    <a:pt x="1977" y="1757"/>
                    <a:pt x="1893" y="1757"/>
                  </a:cubicBezTo>
                  <a:cubicBezTo>
                    <a:pt x="1810" y="1757"/>
                    <a:pt x="1727" y="1727"/>
                    <a:pt x="1667" y="1668"/>
                  </a:cubicBezTo>
                  <a:lnTo>
                    <a:pt x="953" y="953"/>
                  </a:lnTo>
                  <a:lnTo>
                    <a:pt x="0" y="1882"/>
                  </a:lnTo>
                  <a:lnTo>
                    <a:pt x="0" y="2073"/>
                  </a:lnTo>
                  <a:lnTo>
                    <a:pt x="4406" y="2073"/>
                  </a:lnTo>
                  <a:lnTo>
                    <a:pt x="4406" y="644"/>
                  </a:lnTo>
                  <a:lnTo>
                    <a:pt x="3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141"/>
            <p:cNvSpPr/>
            <p:nvPr/>
          </p:nvSpPr>
          <p:spPr>
            <a:xfrm>
              <a:off x="4561625" y="4076475"/>
              <a:ext cx="204250" cy="267950"/>
            </a:xfrm>
            <a:custGeom>
              <a:avLst/>
              <a:gdLst/>
              <a:ahLst/>
              <a:cxnLst/>
              <a:rect l="l" t="t" r="r" b="b"/>
              <a:pathLst>
                <a:path w="8170" h="10718" extrusionOk="0">
                  <a:moveTo>
                    <a:pt x="6021" y="1285"/>
                  </a:moveTo>
                  <a:cubicBezTo>
                    <a:pt x="6417" y="1285"/>
                    <a:pt x="6417" y="1908"/>
                    <a:pt x="6021" y="1908"/>
                  </a:cubicBezTo>
                  <a:cubicBezTo>
                    <a:pt x="6007" y="1908"/>
                    <a:pt x="5993" y="1908"/>
                    <a:pt x="5978" y="1906"/>
                  </a:cubicBezTo>
                  <a:lnTo>
                    <a:pt x="4073" y="1906"/>
                  </a:lnTo>
                  <a:cubicBezTo>
                    <a:pt x="3692" y="1858"/>
                    <a:pt x="3692" y="1311"/>
                    <a:pt x="4073" y="1287"/>
                  </a:cubicBezTo>
                  <a:lnTo>
                    <a:pt x="5978" y="1287"/>
                  </a:lnTo>
                  <a:cubicBezTo>
                    <a:pt x="5993" y="1285"/>
                    <a:pt x="6007" y="1285"/>
                    <a:pt x="6021" y="1285"/>
                  </a:cubicBezTo>
                  <a:close/>
                  <a:moveTo>
                    <a:pt x="1573" y="1876"/>
                  </a:moveTo>
                  <a:cubicBezTo>
                    <a:pt x="1739" y="1876"/>
                    <a:pt x="1906" y="1989"/>
                    <a:pt x="1882" y="2216"/>
                  </a:cubicBezTo>
                  <a:lnTo>
                    <a:pt x="1882" y="4621"/>
                  </a:lnTo>
                  <a:lnTo>
                    <a:pt x="2620" y="3906"/>
                  </a:lnTo>
                  <a:cubicBezTo>
                    <a:pt x="2668" y="3835"/>
                    <a:pt x="2745" y="3799"/>
                    <a:pt x="2826" y="3799"/>
                  </a:cubicBezTo>
                  <a:cubicBezTo>
                    <a:pt x="2906" y="3799"/>
                    <a:pt x="2990" y="3835"/>
                    <a:pt x="3049" y="3906"/>
                  </a:cubicBezTo>
                  <a:lnTo>
                    <a:pt x="3763" y="4621"/>
                  </a:lnTo>
                  <a:lnTo>
                    <a:pt x="5430" y="2954"/>
                  </a:lnTo>
                  <a:cubicBezTo>
                    <a:pt x="5490" y="2894"/>
                    <a:pt x="5573" y="2865"/>
                    <a:pt x="5657" y="2865"/>
                  </a:cubicBezTo>
                  <a:cubicBezTo>
                    <a:pt x="5740" y="2865"/>
                    <a:pt x="5823" y="2894"/>
                    <a:pt x="5883" y="2954"/>
                  </a:cubicBezTo>
                  <a:lnTo>
                    <a:pt x="6836" y="3906"/>
                  </a:lnTo>
                  <a:cubicBezTo>
                    <a:pt x="6883" y="3954"/>
                    <a:pt x="6907" y="4049"/>
                    <a:pt x="6907" y="4121"/>
                  </a:cubicBezTo>
                  <a:lnTo>
                    <a:pt x="6907" y="6002"/>
                  </a:lnTo>
                  <a:cubicBezTo>
                    <a:pt x="6907" y="6193"/>
                    <a:pt x="6764" y="6312"/>
                    <a:pt x="6597" y="6312"/>
                  </a:cubicBezTo>
                  <a:lnTo>
                    <a:pt x="1573" y="6312"/>
                  </a:lnTo>
                  <a:cubicBezTo>
                    <a:pt x="1406" y="6312"/>
                    <a:pt x="1263" y="6193"/>
                    <a:pt x="1263" y="6002"/>
                  </a:cubicBezTo>
                  <a:lnTo>
                    <a:pt x="1263" y="2216"/>
                  </a:lnTo>
                  <a:cubicBezTo>
                    <a:pt x="1239" y="1989"/>
                    <a:pt x="1406" y="1876"/>
                    <a:pt x="1573" y="1876"/>
                  </a:cubicBezTo>
                  <a:close/>
                  <a:moveTo>
                    <a:pt x="5978" y="6955"/>
                  </a:moveTo>
                  <a:cubicBezTo>
                    <a:pt x="6383" y="6955"/>
                    <a:pt x="6383" y="7574"/>
                    <a:pt x="5978" y="7574"/>
                  </a:cubicBezTo>
                  <a:lnTo>
                    <a:pt x="4073" y="7574"/>
                  </a:lnTo>
                  <a:cubicBezTo>
                    <a:pt x="3668" y="7574"/>
                    <a:pt x="3668" y="6955"/>
                    <a:pt x="4073" y="6955"/>
                  </a:cubicBezTo>
                  <a:close/>
                  <a:moveTo>
                    <a:pt x="6021" y="8215"/>
                  </a:moveTo>
                  <a:cubicBezTo>
                    <a:pt x="6417" y="8215"/>
                    <a:pt x="6417" y="8838"/>
                    <a:pt x="6021" y="8838"/>
                  </a:cubicBezTo>
                  <a:cubicBezTo>
                    <a:pt x="6007" y="8838"/>
                    <a:pt x="5993" y="8838"/>
                    <a:pt x="5978" y="8836"/>
                  </a:cubicBezTo>
                  <a:lnTo>
                    <a:pt x="4073" y="8836"/>
                  </a:lnTo>
                  <a:cubicBezTo>
                    <a:pt x="3692" y="8788"/>
                    <a:pt x="3692" y="8241"/>
                    <a:pt x="4073" y="8217"/>
                  </a:cubicBezTo>
                  <a:lnTo>
                    <a:pt x="5978" y="8217"/>
                  </a:lnTo>
                  <a:cubicBezTo>
                    <a:pt x="5993" y="8215"/>
                    <a:pt x="6007" y="8215"/>
                    <a:pt x="6021" y="8215"/>
                  </a:cubicBezTo>
                  <a:close/>
                  <a:moveTo>
                    <a:pt x="310" y="1"/>
                  </a:moveTo>
                  <a:cubicBezTo>
                    <a:pt x="144" y="1"/>
                    <a:pt x="1" y="120"/>
                    <a:pt x="1" y="310"/>
                  </a:cubicBezTo>
                  <a:lnTo>
                    <a:pt x="1" y="7574"/>
                  </a:lnTo>
                  <a:lnTo>
                    <a:pt x="2835" y="7574"/>
                  </a:lnTo>
                  <a:cubicBezTo>
                    <a:pt x="3001" y="7574"/>
                    <a:pt x="3144" y="7717"/>
                    <a:pt x="3144" y="7883"/>
                  </a:cubicBezTo>
                  <a:lnTo>
                    <a:pt x="3144" y="10717"/>
                  </a:lnTo>
                  <a:lnTo>
                    <a:pt x="7860" y="10717"/>
                  </a:lnTo>
                  <a:cubicBezTo>
                    <a:pt x="8026" y="10717"/>
                    <a:pt x="8169" y="10574"/>
                    <a:pt x="8169" y="10408"/>
                  </a:cubicBezTo>
                  <a:lnTo>
                    <a:pt x="8169" y="310"/>
                  </a:lnTo>
                  <a:cubicBezTo>
                    <a:pt x="8169" y="144"/>
                    <a:pt x="8026" y="1"/>
                    <a:pt x="7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141"/>
          <p:cNvGrpSpPr/>
          <p:nvPr/>
        </p:nvGrpSpPr>
        <p:grpSpPr>
          <a:xfrm>
            <a:off x="6284044" y="4044268"/>
            <a:ext cx="357295" cy="266403"/>
            <a:chOff x="5109375" y="4108050"/>
            <a:chExt cx="275075" cy="204375"/>
          </a:xfrm>
        </p:grpSpPr>
        <p:sp>
          <p:nvSpPr>
            <p:cNvPr id="12743" name="Google Shape;12743;p141"/>
            <p:cNvSpPr/>
            <p:nvPr/>
          </p:nvSpPr>
          <p:spPr>
            <a:xfrm>
              <a:off x="5109375" y="4108050"/>
              <a:ext cx="275075" cy="204225"/>
            </a:xfrm>
            <a:custGeom>
              <a:avLst/>
              <a:gdLst/>
              <a:ahLst/>
              <a:cxnLst/>
              <a:rect l="l" t="t" r="r" b="b"/>
              <a:pathLst>
                <a:path w="11003" h="8169" extrusionOk="0">
                  <a:moveTo>
                    <a:pt x="5692" y="1262"/>
                  </a:moveTo>
                  <a:lnTo>
                    <a:pt x="5692" y="2524"/>
                  </a:lnTo>
                  <a:lnTo>
                    <a:pt x="2167" y="2524"/>
                  </a:lnTo>
                  <a:lnTo>
                    <a:pt x="3001" y="1262"/>
                  </a:lnTo>
                  <a:close/>
                  <a:moveTo>
                    <a:pt x="1568" y="4413"/>
                  </a:moveTo>
                  <a:cubicBezTo>
                    <a:pt x="1727" y="4413"/>
                    <a:pt x="1881" y="4537"/>
                    <a:pt x="1881" y="4715"/>
                  </a:cubicBezTo>
                  <a:cubicBezTo>
                    <a:pt x="1905" y="4906"/>
                    <a:pt x="1739" y="5049"/>
                    <a:pt x="1572" y="5049"/>
                  </a:cubicBezTo>
                  <a:cubicBezTo>
                    <a:pt x="1286" y="5025"/>
                    <a:pt x="1143" y="4691"/>
                    <a:pt x="1358" y="4501"/>
                  </a:cubicBezTo>
                  <a:cubicBezTo>
                    <a:pt x="1418" y="4440"/>
                    <a:pt x="1493" y="4413"/>
                    <a:pt x="1568" y="4413"/>
                  </a:cubicBezTo>
                  <a:close/>
                  <a:moveTo>
                    <a:pt x="6025" y="4406"/>
                  </a:moveTo>
                  <a:cubicBezTo>
                    <a:pt x="6192" y="4406"/>
                    <a:pt x="6335" y="4549"/>
                    <a:pt x="6335" y="4715"/>
                  </a:cubicBezTo>
                  <a:lnTo>
                    <a:pt x="6335" y="5977"/>
                  </a:lnTo>
                  <a:cubicBezTo>
                    <a:pt x="6335" y="6144"/>
                    <a:pt x="6216" y="6287"/>
                    <a:pt x="6025" y="6287"/>
                  </a:cubicBezTo>
                  <a:lnTo>
                    <a:pt x="2858" y="6287"/>
                  </a:lnTo>
                  <a:cubicBezTo>
                    <a:pt x="2667" y="6287"/>
                    <a:pt x="2524" y="6144"/>
                    <a:pt x="2524" y="5977"/>
                  </a:cubicBezTo>
                  <a:lnTo>
                    <a:pt x="2524" y="4715"/>
                  </a:lnTo>
                  <a:cubicBezTo>
                    <a:pt x="2524" y="4549"/>
                    <a:pt x="2667" y="4406"/>
                    <a:pt x="2858" y="4406"/>
                  </a:cubicBezTo>
                  <a:close/>
                  <a:moveTo>
                    <a:pt x="1614" y="5666"/>
                  </a:moveTo>
                  <a:cubicBezTo>
                    <a:pt x="2010" y="5666"/>
                    <a:pt x="2010" y="6289"/>
                    <a:pt x="1614" y="6289"/>
                  </a:cubicBezTo>
                  <a:cubicBezTo>
                    <a:pt x="1601" y="6289"/>
                    <a:pt x="1586" y="6289"/>
                    <a:pt x="1572" y="6287"/>
                  </a:cubicBezTo>
                  <a:cubicBezTo>
                    <a:pt x="1191" y="6263"/>
                    <a:pt x="1191" y="5692"/>
                    <a:pt x="1572" y="5668"/>
                  </a:cubicBezTo>
                  <a:cubicBezTo>
                    <a:pt x="1586" y="5666"/>
                    <a:pt x="1601" y="5666"/>
                    <a:pt x="1614" y="5666"/>
                  </a:cubicBezTo>
                  <a:close/>
                  <a:moveTo>
                    <a:pt x="9788" y="0"/>
                  </a:moveTo>
                  <a:cubicBezTo>
                    <a:pt x="9383" y="0"/>
                    <a:pt x="9026" y="262"/>
                    <a:pt x="8883" y="643"/>
                  </a:cubicBezTo>
                  <a:lnTo>
                    <a:pt x="7883" y="643"/>
                  </a:lnTo>
                  <a:cubicBezTo>
                    <a:pt x="7811" y="643"/>
                    <a:pt x="7716" y="667"/>
                    <a:pt x="7668" y="738"/>
                  </a:cubicBezTo>
                  <a:lnTo>
                    <a:pt x="6311" y="2072"/>
                  </a:lnTo>
                  <a:lnTo>
                    <a:pt x="6311" y="953"/>
                  </a:lnTo>
                  <a:cubicBezTo>
                    <a:pt x="6311" y="786"/>
                    <a:pt x="6192" y="643"/>
                    <a:pt x="6025" y="643"/>
                  </a:cubicBezTo>
                  <a:lnTo>
                    <a:pt x="2834" y="643"/>
                  </a:lnTo>
                  <a:cubicBezTo>
                    <a:pt x="2739" y="643"/>
                    <a:pt x="2620" y="691"/>
                    <a:pt x="2572" y="786"/>
                  </a:cubicBezTo>
                  <a:lnTo>
                    <a:pt x="1405" y="2524"/>
                  </a:lnTo>
                  <a:lnTo>
                    <a:pt x="310" y="2524"/>
                  </a:lnTo>
                  <a:cubicBezTo>
                    <a:pt x="143" y="2524"/>
                    <a:pt x="0" y="2643"/>
                    <a:pt x="0" y="2834"/>
                  </a:cubicBezTo>
                  <a:lnTo>
                    <a:pt x="0" y="7859"/>
                  </a:lnTo>
                  <a:cubicBezTo>
                    <a:pt x="0" y="8026"/>
                    <a:pt x="143" y="8168"/>
                    <a:pt x="310" y="8168"/>
                  </a:cubicBezTo>
                  <a:lnTo>
                    <a:pt x="7287" y="8168"/>
                  </a:lnTo>
                  <a:cubicBezTo>
                    <a:pt x="7454" y="8168"/>
                    <a:pt x="7573" y="8026"/>
                    <a:pt x="7573" y="7859"/>
                  </a:cubicBezTo>
                  <a:lnTo>
                    <a:pt x="7573" y="6930"/>
                  </a:lnTo>
                  <a:lnTo>
                    <a:pt x="8216" y="6930"/>
                  </a:lnTo>
                  <a:lnTo>
                    <a:pt x="8216" y="3787"/>
                  </a:lnTo>
                  <a:lnTo>
                    <a:pt x="7573" y="3787"/>
                  </a:lnTo>
                  <a:lnTo>
                    <a:pt x="7573" y="2834"/>
                  </a:lnTo>
                  <a:cubicBezTo>
                    <a:pt x="7573" y="2667"/>
                    <a:pt x="7430" y="2548"/>
                    <a:pt x="7287" y="2548"/>
                  </a:cubicBezTo>
                  <a:lnTo>
                    <a:pt x="6763" y="2548"/>
                  </a:lnTo>
                  <a:lnTo>
                    <a:pt x="8026" y="1286"/>
                  </a:lnTo>
                  <a:lnTo>
                    <a:pt x="8907" y="1286"/>
                  </a:lnTo>
                  <a:cubicBezTo>
                    <a:pt x="9041" y="1688"/>
                    <a:pt x="9408" y="1901"/>
                    <a:pt x="9780" y="1901"/>
                  </a:cubicBezTo>
                  <a:cubicBezTo>
                    <a:pt x="10069" y="1901"/>
                    <a:pt x="10362" y="1772"/>
                    <a:pt x="10550" y="1500"/>
                  </a:cubicBezTo>
                  <a:cubicBezTo>
                    <a:pt x="11002" y="881"/>
                    <a:pt x="10550" y="24"/>
                    <a:pt x="9788" y="24"/>
                  </a:cubicBezTo>
                  <a:lnTo>
                    <a:pt x="97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141"/>
            <p:cNvSpPr/>
            <p:nvPr/>
          </p:nvSpPr>
          <p:spPr>
            <a:xfrm>
              <a:off x="5187950" y="4234250"/>
              <a:ext cx="63725" cy="15500"/>
            </a:xfrm>
            <a:custGeom>
              <a:avLst/>
              <a:gdLst/>
              <a:ahLst/>
              <a:cxnLst/>
              <a:rect l="l" t="t" r="r" b="b"/>
              <a:pathLst>
                <a:path w="2549" h="620" extrusionOk="0">
                  <a:moveTo>
                    <a:pt x="1" y="1"/>
                  </a:moveTo>
                  <a:lnTo>
                    <a:pt x="1" y="620"/>
                  </a:lnTo>
                  <a:lnTo>
                    <a:pt x="2549" y="620"/>
                  </a:lnTo>
                  <a:lnTo>
                    <a:pt x="25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41"/>
            <p:cNvSpPr/>
            <p:nvPr/>
          </p:nvSpPr>
          <p:spPr>
            <a:xfrm>
              <a:off x="5330250" y="4171000"/>
              <a:ext cx="47650" cy="141425"/>
            </a:xfrm>
            <a:custGeom>
              <a:avLst/>
              <a:gdLst/>
              <a:ahLst/>
              <a:cxnLst/>
              <a:rect l="l" t="t" r="r" b="b"/>
              <a:pathLst>
                <a:path w="1906" h="5657" extrusionOk="0">
                  <a:moveTo>
                    <a:pt x="1560" y="0"/>
                  </a:moveTo>
                  <a:cubicBezTo>
                    <a:pt x="1507" y="0"/>
                    <a:pt x="1453" y="18"/>
                    <a:pt x="1405" y="54"/>
                  </a:cubicBezTo>
                  <a:lnTo>
                    <a:pt x="0" y="983"/>
                  </a:lnTo>
                  <a:lnTo>
                    <a:pt x="0" y="4674"/>
                  </a:lnTo>
                  <a:lnTo>
                    <a:pt x="1405" y="5603"/>
                  </a:lnTo>
                  <a:cubicBezTo>
                    <a:pt x="1453" y="5638"/>
                    <a:pt x="1507" y="5656"/>
                    <a:pt x="1560" y="5656"/>
                  </a:cubicBezTo>
                  <a:cubicBezTo>
                    <a:pt x="1614" y="5656"/>
                    <a:pt x="1667" y="5638"/>
                    <a:pt x="1715" y="5603"/>
                  </a:cubicBezTo>
                  <a:cubicBezTo>
                    <a:pt x="1834" y="5555"/>
                    <a:pt x="1905" y="5436"/>
                    <a:pt x="1882" y="5317"/>
                  </a:cubicBezTo>
                  <a:lnTo>
                    <a:pt x="1882" y="316"/>
                  </a:lnTo>
                  <a:cubicBezTo>
                    <a:pt x="1905" y="197"/>
                    <a:pt x="1834" y="102"/>
                    <a:pt x="1715" y="54"/>
                  </a:cubicBezTo>
                  <a:cubicBezTo>
                    <a:pt x="1667" y="18"/>
                    <a:pt x="1614"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141"/>
          <p:cNvGrpSpPr/>
          <p:nvPr/>
        </p:nvGrpSpPr>
        <p:grpSpPr>
          <a:xfrm>
            <a:off x="7044395" y="4003110"/>
            <a:ext cx="329736" cy="350055"/>
            <a:chOff x="5694756" y="4076475"/>
            <a:chExt cx="253858" cy="268550"/>
          </a:xfrm>
        </p:grpSpPr>
        <p:sp>
          <p:nvSpPr>
            <p:cNvPr id="12747" name="Google Shape;12747;p141"/>
            <p:cNvSpPr/>
            <p:nvPr/>
          </p:nvSpPr>
          <p:spPr>
            <a:xfrm>
              <a:off x="5694756" y="4170488"/>
              <a:ext cx="253858" cy="39754"/>
            </a:xfrm>
            <a:custGeom>
              <a:avLst/>
              <a:gdLst/>
              <a:ahLst/>
              <a:cxnLst/>
              <a:rect l="l" t="t" r="r" b="b"/>
              <a:pathLst>
                <a:path w="188043" h="29502" extrusionOk="0">
                  <a:moveTo>
                    <a:pt x="0" y="1"/>
                  </a:moveTo>
                  <a:lnTo>
                    <a:pt x="0" y="6229"/>
                  </a:lnTo>
                  <a:cubicBezTo>
                    <a:pt x="0" y="20269"/>
                    <a:pt x="11538" y="29502"/>
                    <a:pt x="23488" y="29502"/>
                  </a:cubicBezTo>
                  <a:cubicBezTo>
                    <a:pt x="29715" y="29502"/>
                    <a:pt x="36054" y="26995"/>
                    <a:pt x="40931" y="21356"/>
                  </a:cubicBezTo>
                  <a:cubicBezTo>
                    <a:pt x="45603" y="26695"/>
                    <a:pt x="52054" y="29365"/>
                    <a:pt x="58560" y="29365"/>
                  </a:cubicBezTo>
                  <a:cubicBezTo>
                    <a:pt x="65067" y="29365"/>
                    <a:pt x="71629" y="26695"/>
                    <a:pt x="76523" y="21356"/>
                  </a:cubicBezTo>
                  <a:cubicBezTo>
                    <a:pt x="80972" y="26695"/>
                    <a:pt x="87201" y="29365"/>
                    <a:pt x="93875" y="29365"/>
                  </a:cubicBezTo>
                  <a:cubicBezTo>
                    <a:pt x="100548" y="29365"/>
                    <a:pt x="107222" y="26250"/>
                    <a:pt x="111671" y="21356"/>
                  </a:cubicBezTo>
                  <a:cubicBezTo>
                    <a:pt x="116342" y="26695"/>
                    <a:pt x="122793" y="29365"/>
                    <a:pt x="129244" y="29365"/>
                  </a:cubicBezTo>
                  <a:cubicBezTo>
                    <a:pt x="135696" y="29365"/>
                    <a:pt x="142147" y="26695"/>
                    <a:pt x="146818" y="21356"/>
                  </a:cubicBezTo>
                  <a:cubicBezTo>
                    <a:pt x="151678" y="26975"/>
                    <a:pt x="158041" y="29484"/>
                    <a:pt x="164297" y="29484"/>
                  </a:cubicBezTo>
                  <a:cubicBezTo>
                    <a:pt x="176369" y="29484"/>
                    <a:pt x="188042" y="20143"/>
                    <a:pt x="187749" y="5785"/>
                  </a:cubicBezTo>
                  <a:lnTo>
                    <a:pt x="1877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41"/>
            <p:cNvSpPr/>
            <p:nvPr/>
          </p:nvSpPr>
          <p:spPr>
            <a:xfrm>
              <a:off x="5845510" y="4265810"/>
              <a:ext cx="39643" cy="79136"/>
            </a:xfrm>
            <a:custGeom>
              <a:avLst/>
              <a:gdLst/>
              <a:ahLst/>
              <a:cxnLst/>
              <a:rect l="l" t="t" r="r" b="b"/>
              <a:pathLst>
                <a:path w="29365" h="58728" extrusionOk="0">
                  <a:moveTo>
                    <a:pt x="1" y="1"/>
                  </a:moveTo>
                  <a:lnTo>
                    <a:pt x="1" y="58728"/>
                  </a:lnTo>
                  <a:lnTo>
                    <a:pt x="29364" y="58728"/>
                  </a:lnTo>
                  <a:lnTo>
                    <a:pt x="293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41"/>
            <p:cNvSpPr/>
            <p:nvPr/>
          </p:nvSpPr>
          <p:spPr>
            <a:xfrm>
              <a:off x="5758420" y="4265810"/>
              <a:ext cx="39643" cy="31176"/>
            </a:xfrm>
            <a:custGeom>
              <a:avLst/>
              <a:gdLst/>
              <a:ahLst/>
              <a:cxnLst/>
              <a:rect l="l" t="t" r="r" b="b"/>
              <a:pathLst>
                <a:path w="29365" h="23136" extrusionOk="0">
                  <a:moveTo>
                    <a:pt x="1" y="1"/>
                  </a:moveTo>
                  <a:lnTo>
                    <a:pt x="1" y="23136"/>
                  </a:lnTo>
                  <a:lnTo>
                    <a:pt x="29364" y="23136"/>
                  </a:lnTo>
                  <a:lnTo>
                    <a:pt x="293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41"/>
            <p:cNvSpPr/>
            <p:nvPr/>
          </p:nvSpPr>
          <p:spPr>
            <a:xfrm>
              <a:off x="5758300" y="4076475"/>
              <a:ext cx="126250" cy="31600"/>
            </a:xfrm>
            <a:custGeom>
              <a:avLst/>
              <a:gdLst/>
              <a:ahLst/>
              <a:cxnLst/>
              <a:rect l="l" t="t" r="r" b="b"/>
              <a:pathLst>
                <a:path w="5050" h="1264" extrusionOk="0">
                  <a:moveTo>
                    <a:pt x="334" y="1"/>
                  </a:moveTo>
                  <a:cubicBezTo>
                    <a:pt x="168" y="1"/>
                    <a:pt x="25" y="120"/>
                    <a:pt x="1" y="310"/>
                  </a:cubicBezTo>
                  <a:lnTo>
                    <a:pt x="1" y="1263"/>
                  </a:lnTo>
                  <a:lnTo>
                    <a:pt x="5050" y="1263"/>
                  </a:lnTo>
                  <a:lnTo>
                    <a:pt x="5050" y="310"/>
                  </a:lnTo>
                  <a:cubicBezTo>
                    <a:pt x="5026" y="120"/>
                    <a:pt x="4883" y="1"/>
                    <a:pt x="4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41"/>
            <p:cNvSpPr/>
            <p:nvPr/>
          </p:nvSpPr>
          <p:spPr>
            <a:xfrm>
              <a:off x="5699975" y="4124125"/>
              <a:ext cx="242925" cy="31575"/>
            </a:xfrm>
            <a:custGeom>
              <a:avLst/>
              <a:gdLst/>
              <a:ahLst/>
              <a:cxnLst/>
              <a:rect l="l" t="t" r="r" b="b"/>
              <a:pathLst>
                <a:path w="9717" h="1263" extrusionOk="0">
                  <a:moveTo>
                    <a:pt x="1405" y="0"/>
                  </a:moveTo>
                  <a:cubicBezTo>
                    <a:pt x="1310" y="0"/>
                    <a:pt x="1215" y="48"/>
                    <a:pt x="1167" y="119"/>
                  </a:cubicBezTo>
                  <a:lnTo>
                    <a:pt x="0" y="1262"/>
                  </a:lnTo>
                  <a:lnTo>
                    <a:pt x="9716" y="1262"/>
                  </a:lnTo>
                  <a:lnTo>
                    <a:pt x="8573" y="119"/>
                  </a:lnTo>
                  <a:cubicBezTo>
                    <a:pt x="8502" y="48"/>
                    <a:pt x="8407" y="0"/>
                    <a:pt x="8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41"/>
            <p:cNvSpPr/>
            <p:nvPr/>
          </p:nvSpPr>
          <p:spPr>
            <a:xfrm>
              <a:off x="5845225" y="4265225"/>
              <a:ext cx="39325" cy="79200"/>
            </a:xfrm>
            <a:custGeom>
              <a:avLst/>
              <a:gdLst/>
              <a:ahLst/>
              <a:cxnLst/>
              <a:rect l="l" t="t" r="r" b="b"/>
              <a:pathLst>
                <a:path w="1573" h="3168" extrusionOk="0">
                  <a:moveTo>
                    <a:pt x="1" y="0"/>
                  </a:moveTo>
                  <a:lnTo>
                    <a:pt x="1" y="3167"/>
                  </a:lnTo>
                  <a:lnTo>
                    <a:pt x="1573" y="3167"/>
                  </a:lnTo>
                  <a:lnTo>
                    <a:pt x="1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41"/>
            <p:cNvSpPr/>
            <p:nvPr/>
          </p:nvSpPr>
          <p:spPr>
            <a:xfrm>
              <a:off x="5758300" y="4265225"/>
              <a:ext cx="39325" cy="31575"/>
            </a:xfrm>
            <a:custGeom>
              <a:avLst/>
              <a:gdLst/>
              <a:ahLst/>
              <a:cxnLst/>
              <a:rect l="l" t="t" r="r" b="b"/>
              <a:pathLst>
                <a:path w="1573" h="1263" extrusionOk="0">
                  <a:moveTo>
                    <a:pt x="1" y="0"/>
                  </a:moveTo>
                  <a:lnTo>
                    <a:pt x="1" y="1262"/>
                  </a:lnTo>
                  <a:lnTo>
                    <a:pt x="1573" y="1262"/>
                  </a:lnTo>
                  <a:lnTo>
                    <a:pt x="1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41"/>
            <p:cNvSpPr/>
            <p:nvPr/>
          </p:nvSpPr>
          <p:spPr>
            <a:xfrm>
              <a:off x="5711275" y="4219975"/>
              <a:ext cx="220300" cy="125050"/>
            </a:xfrm>
            <a:custGeom>
              <a:avLst/>
              <a:gdLst/>
              <a:ahLst/>
              <a:cxnLst/>
              <a:rect l="l" t="t" r="r" b="b"/>
              <a:pathLst>
                <a:path w="8812" h="5002" extrusionOk="0">
                  <a:moveTo>
                    <a:pt x="3787" y="1191"/>
                  </a:moveTo>
                  <a:cubicBezTo>
                    <a:pt x="3954" y="1191"/>
                    <a:pt x="4097" y="1334"/>
                    <a:pt x="4097" y="1500"/>
                  </a:cubicBezTo>
                  <a:lnTo>
                    <a:pt x="4097" y="3382"/>
                  </a:lnTo>
                  <a:cubicBezTo>
                    <a:pt x="4097" y="3549"/>
                    <a:pt x="3954" y="3691"/>
                    <a:pt x="3787" y="3715"/>
                  </a:cubicBezTo>
                  <a:lnTo>
                    <a:pt x="1596" y="3715"/>
                  </a:lnTo>
                  <a:cubicBezTo>
                    <a:pt x="1429" y="3715"/>
                    <a:pt x="1287" y="3572"/>
                    <a:pt x="1287" y="3382"/>
                  </a:cubicBezTo>
                  <a:lnTo>
                    <a:pt x="1287" y="1500"/>
                  </a:lnTo>
                  <a:cubicBezTo>
                    <a:pt x="1287" y="1334"/>
                    <a:pt x="1429" y="1191"/>
                    <a:pt x="1596" y="1191"/>
                  </a:cubicBezTo>
                  <a:close/>
                  <a:moveTo>
                    <a:pt x="1572" y="0"/>
                  </a:moveTo>
                  <a:cubicBezTo>
                    <a:pt x="1287" y="172"/>
                    <a:pt x="966" y="257"/>
                    <a:pt x="643" y="257"/>
                  </a:cubicBezTo>
                  <a:cubicBezTo>
                    <a:pt x="427" y="257"/>
                    <a:pt x="210" y="219"/>
                    <a:pt x="1" y="143"/>
                  </a:cubicBezTo>
                  <a:lnTo>
                    <a:pt x="1" y="4692"/>
                  </a:lnTo>
                  <a:cubicBezTo>
                    <a:pt x="1" y="4858"/>
                    <a:pt x="143" y="5001"/>
                    <a:pt x="334" y="5001"/>
                  </a:cubicBezTo>
                  <a:lnTo>
                    <a:pt x="4716" y="5001"/>
                  </a:lnTo>
                  <a:lnTo>
                    <a:pt x="4716" y="1500"/>
                  </a:lnTo>
                  <a:cubicBezTo>
                    <a:pt x="4716" y="1334"/>
                    <a:pt x="4859" y="1191"/>
                    <a:pt x="5025" y="1191"/>
                  </a:cubicBezTo>
                  <a:lnTo>
                    <a:pt x="7240" y="1191"/>
                  </a:lnTo>
                  <a:cubicBezTo>
                    <a:pt x="7407" y="1191"/>
                    <a:pt x="7550" y="1334"/>
                    <a:pt x="7550" y="1500"/>
                  </a:cubicBezTo>
                  <a:lnTo>
                    <a:pt x="7550" y="4977"/>
                  </a:lnTo>
                  <a:lnTo>
                    <a:pt x="8502" y="4977"/>
                  </a:lnTo>
                  <a:cubicBezTo>
                    <a:pt x="8669" y="4977"/>
                    <a:pt x="8812" y="4834"/>
                    <a:pt x="8812" y="4668"/>
                  </a:cubicBezTo>
                  <a:lnTo>
                    <a:pt x="8812" y="143"/>
                  </a:lnTo>
                  <a:cubicBezTo>
                    <a:pt x="8598" y="214"/>
                    <a:pt x="8383" y="238"/>
                    <a:pt x="8169" y="238"/>
                  </a:cubicBezTo>
                  <a:cubicBezTo>
                    <a:pt x="7836" y="238"/>
                    <a:pt x="7526" y="167"/>
                    <a:pt x="7240" y="0"/>
                  </a:cubicBezTo>
                  <a:cubicBezTo>
                    <a:pt x="6942" y="167"/>
                    <a:pt x="6615" y="250"/>
                    <a:pt x="6291" y="250"/>
                  </a:cubicBezTo>
                  <a:cubicBezTo>
                    <a:pt x="5966" y="250"/>
                    <a:pt x="5645" y="167"/>
                    <a:pt x="5359" y="0"/>
                  </a:cubicBezTo>
                  <a:cubicBezTo>
                    <a:pt x="5073" y="167"/>
                    <a:pt x="4740" y="238"/>
                    <a:pt x="4406" y="238"/>
                  </a:cubicBezTo>
                  <a:cubicBezTo>
                    <a:pt x="4073" y="238"/>
                    <a:pt x="3739" y="167"/>
                    <a:pt x="3454" y="0"/>
                  </a:cubicBezTo>
                  <a:cubicBezTo>
                    <a:pt x="3168" y="167"/>
                    <a:pt x="2846" y="250"/>
                    <a:pt x="2522" y="250"/>
                  </a:cubicBezTo>
                  <a:cubicBezTo>
                    <a:pt x="2197" y="250"/>
                    <a:pt x="1870" y="167"/>
                    <a:pt x="1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141"/>
          <p:cNvGrpSpPr/>
          <p:nvPr/>
        </p:nvGrpSpPr>
        <p:grpSpPr>
          <a:xfrm>
            <a:off x="7784436" y="4003110"/>
            <a:ext cx="350183" cy="349501"/>
            <a:chOff x="6264500" y="4076475"/>
            <a:chExt cx="269600" cy="268125"/>
          </a:xfrm>
        </p:grpSpPr>
        <p:sp>
          <p:nvSpPr>
            <p:cNvPr id="12756" name="Google Shape;12756;p141"/>
            <p:cNvSpPr/>
            <p:nvPr/>
          </p:nvSpPr>
          <p:spPr>
            <a:xfrm>
              <a:off x="6264500" y="4243375"/>
              <a:ext cx="118800" cy="101225"/>
            </a:xfrm>
            <a:custGeom>
              <a:avLst/>
              <a:gdLst/>
              <a:ahLst/>
              <a:cxnLst/>
              <a:rect l="l" t="t" r="r" b="b"/>
              <a:pathLst>
                <a:path w="4752" h="4049" extrusionOk="0">
                  <a:moveTo>
                    <a:pt x="2468" y="1"/>
                  </a:moveTo>
                  <a:cubicBezTo>
                    <a:pt x="2092" y="1"/>
                    <a:pt x="1700" y="153"/>
                    <a:pt x="1353" y="517"/>
                  </a:cubicBezTo>
                  <a:cubicBezTo>
                    <a:pt x="805" y="1065"/>
                    <a:pt x="114" y="3303"/>
                    <a:pt x="43" y="3684"/>
                  </a:cubicBezTo>
                  <a:cubicBezTo>
                    <a:pt x="0" y="3876"/>
                    <a:pt x="148" y="4049"/>
                    <a:pt x="334" y="4049"/>
                  </a:cubicBezTo>
                  <a:cubicBezTo>
                    <a:pt x="355" y="4049"/>
                    <a:pt x="378" y="4046"/>
                    <a:pt x="400" y="4041"/>
                  </a:cubicBezTo>
                  <a:cubicBezTo>
                    <a:pt x="781" y="3970"/>
                    <a:pt x="3020" y="3279"/>
                    <a:pt x="3567" y="2755"/>
                  </a:cubicBezTo>
                  <a:cubicBezTo>
                    <a:pt x="4751" y="1608"/>
                    <a:pt x="3692" y="1"/>
                    <a:pt x="2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41"/>
            <p:cNvSpPr/>
            <p:nvPr/>
          </p:nvSpPr>
          <p:spPr>
            <a:xfrm>
              <a:off x="6328075" y="4140625"/>
              <a:ext cx="44675" cy="43050"/>
            </a:xfrm>
            <a:custGeom>
              <a:avLst/>
              <a:gdLst/>
              <a:ahLst/>
              <a:cxnLst/>
              <a:rect l="l" t="t" r="r" b="b"/>
              <a:pathLst>
                <a:path w="1787" h="1722" extrusionOk="0">
                  <a:moveTo>
                    <a:pt x="1630" y="1"/>
                  </a:moveTo>
                  <a:cubicBezTo>
                    <a:pt x="1068" y="1"/>
                    <a:pt x="536" y="234"/>
                    <a:pt x="143" y="626"/>
                  </a:cubicBezTo>
                  <a:cubicBezTo>
                    <a:pt x="0" y="745"/>
                    <a:pt x="0" y="959"/>
                    <a:pt x="143" y="1079"/>
                  </a:cubicBezTo>
                  <a:lnTo>
                    <a:pt x="762" y="1721"/>
                  </a:lnTo>
                  <a:cubicBezTo>
                    <a:pt x="1048" y="1102"/>
                    <a:pt x="1382" y="531"/>
                    <a:pt x="1786" y="7"/>
                  </a:cubicBezTo>
                  <a:cubicBezTo>
                    <a:pt x="1734" y="3"/>
                    <a:pt x="1682" y="1"/>
                    <a:pt x="1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41"/>
            <p:cNvSpPr/>
            <p:nvPr/>
          </p:nvSpPr>
          <p:spPr>
            <a:xfrm>
              <a:off x="6426900" y="4237225"/>
              <a:ext cx="43500" cy="43950"/>
            </a:xfrm>
            <a:custGeom>
              <a:avLst/>
              <a:gdLst/>
              <a:ahLst/>
              <a:cxnLst/>
              <a:rect l="l" t="t" r="r" b="b"/>
              <a:pathLst>
                <a:path w="1740" h="1758" extrusionOk="0">
                  <a:moveTo>
                    <a:pt x="1715" y="1"/>
                  </a:moveTo>
                  <a:lnTo>
                    <a:pt x="1715" y="1"/>
                  </a:lnTo>
                  <a:cubicBezTo>
                    <a:pt x="1167" y="406"/>
                    <a:pt x="596" y="739"/>
                    <a:pt x="1" y="1025"/>
                  </a:cubicBezTo>
                  <a:lnTo>
                    <a:pt x="620" y="1668"/>
                  </a:lnTo>
                  <a:cubicBezTo>
                    <a:pt x="679" y="1727"/>
                    <a:pt x="763" y="1757"/>
                    <a:pt x="846" y="1757"/>
                  </a:cubicBezTo>
                  <a:cubicBezTo>
                    <a:pt x="929" y="1757"/>
                    <a:pt x="1013" y="1727"/>
                    <a:pt x="1072" y="1668"/>
                  </a:cubicBezTo>
                  <a:cubicBezTo>
                    <a:pt x="1501" y="1215"/>
                    <a:pt x="1739" y="620"/>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41"/>
            <p:cNvSpPr/>
            <p:nvPr/>
          </p:nvSpPr>
          <p:spPr>
            <a:xfrm>
              <a:off x="6455475" y="4076475"/>
              <a:ext cx="78625" cy="78025"/>
            </a:xfrm>
            <a:custGeom>
              <a:avLst/>
              <a:gdLst/>
              <a:ahLst/>
              <a:cxnLst/>
              <a:rect l="l" t="t" r="r" b="b"/>
              <a:pathLst>
                <a:path w="3145" h="3121" extrusionOk="0">
                  <a:moveTo>
                    <a:pt x="2811" y="1"/>
                  </a:moveTo>
                  <a:cubicBezTo>
                    <a:pt x="1834" y="1"/>
                    <a:pt x="882" y="191"/>
                    <a:pt x="1" y="596"/>
                  </a:cubicBezTo>
                  <a:lnTo>
                    <a:pt x="2525" y="3121"/>
                  </a:lnTo>
                  <a:cubicBezTo>
                    <a:pt x="2930" y="2239"/>
                    <a:pt x="3144" y="1263"/>
                    <a:pt x="3120" y="310"/>
                  </a:cubicBezTo>
                  <a:cubicBezTo>
                    <a:pt x="3120" y="120"/>
                    <a:pt x="2977" y="1"/>
                    <a:pt x="2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141"/>
            <p:cNvSpPr/>
            <p:nvPr/>
          </p:nvSpPr>
          <p:spPr>
            <a:xfrm>
              <a:off x="6426300" y="4165350"/>
              <a:ext cx="20875" cy="15350"/>
            </a:xfrm>
            <a:custGeom>
              <a:avLst/>
              <a:gdLst/>
              <a:ahLst/>
              <a:cxnLst/>
              <a:rect l="l" t="t" r="r" b="b"/>
              <a:pathLst>
                <a:path w="835" h="614" extrusionOk="0">
                  <a:moveTo>
                    <a:pt x="426" y="0"/>
                  </a:moveTo>
                  <a:cubicBezTo>
                    <a:pt x="346" y="0"/>
                    <a:pt x="263" y="30"/>
                    <a:pt x="191" y="90"/>
                  </a:cubicBezTo>
                  <a:cubicBezTo>
                    <a:pt x="1" y="280"/>
                    <a:pt x="144" y="613"/>
                    <a:pt x="429" y="613"/>
                  </a:cubicBezTo>
                  <a:cubicBezTo>
                    <a:pt x="715" y="613"/>
                    <a:pt x="834" y="280"/>
                    <a:pt x="644" y="90"/>
                  </a:cubicBezTo>
                  <a:cubicBezTo>
                    <a:pt x="584" y="30"/>
                    <a:pt x="507" y="0"/>
                    <a:pt x="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41"/>
            <p:cNvSpPr/>
            <p:nvPr/>
          </p:nvSpPr>
          <p:spPr>
            <a:xfrm>
              <a:off x="6366175" y="4099700"/>
              <a:ext cx="144700" cy="144100"/>
            </a:xfrm>
            <a:custGeom>
              <a:avLst/>
              <a:gdLst/>
              <a:ahLst/>
              <a:cxnLst/>
              <a:rect l="l" t="t" r="r" b="b"/>
              <a:pathLst>
                <a:path w="5788" h="5764" extrusionOk="0">
                  <a:moveTo>
                    <a:pt x="2841" y="1986"/>
                  </a:moveTo>
                  <a:cubicBezTo>
                    <a:pt x="3073" y="1986"/>
                    <a:pt x="3309" y="2071"/>
                    <a:pt x="3501" y="2263"/>
                  </a:cubicBezTo>
                  <a:cubicBezTo>
                    <a:pt x="3858" y="2644"/>
                    <a:pt x="3858" y="3239"/>
                    <a:pt x="3501" y="3597"/>
                  </a:cubicBezTo>
                  <a:cubicBezTo>
                    <a:pt x="3307" y="3791"/>
                    <a:pt x="3066" y="3879"/>
                    <a:pt x="2831" y="3879"/>
                  </a:cubicBezTo>
                  <a:cubicBezTo>
                    <a:pt x="2346" y="3879"/>
                    <a:pt x="1882" y="3507"/>
                    <a:pt x="1882" y="2930"/>
                  </a:cubicBezTo>
                  <a:cubicBezTo>
                    <a:pt x="1882" y="2365"/>
                    <a:pt x="2352" y="1986"/>
                    <a:pt x="2841" y="1986"/>
                  </a:cubicBezTo>
                  <a:close/>
                  <a:moveTo>
                    <a:pt x="2977" y="1"/>
                  </a:moveTo>
                  <a:cubicBezTo>
                    <a:pt x="1715" y="787"/>
                    <a:pt x="691" y="1906"/>
                    <a:pt x="0" y="3216"/>
                  </a:cubicBezTo>
                  <a:lnTo>
                    <a:pt x="2549" y="5764"/>
                  </a:lnTo>
                  <a:cubicBezTo>
                    <a:pt x="3882" y="5073"/>
                    <a:pt x="5002" y="4049"/>
                    <a:pt x="5787" y="2787"/>
                  </a:cubicBezTo>
                  <a:lnTo>
                    <a:pt x="297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141"/>
            <p:cNvSpPr/>
            <p:nvPr/>
          </p:nvSpPr>
          <p:spPr>
            <a:xfrm>
              <a:off x="6339375" y="4195550"/>
              <a:ext cx="75650" cy="74300"/>
            </a:xfrm>
            <a:custGeom>
              <a:avLst/>
              <a:gdLst/>
              <a:ahLst/>
              <a:cxnLst/>
              <a:rect l="l" t="t" r="r" b="b"/>
              <a:pathLst>
                <a:path w="3026" h="2972" extrusionOk="0">
                  <a:moveTo>
                    <a:pt x="787" y="1"/>
                  </a:moveTo>
                  <a:lnTo>
                    <a:pt x="120" y="668"/>
                  </a:lnTo>
                  <a:cubicBezTo>
                    <a:pt x="1" y="787"/>
                    <a:pt x="1" y="977"/>
                    <a:pt x="120" y="1096"/>
                  </a:cubicBezTo>
                  <a:lnTo>
                    <a:pt x="1906" y="2882"/>
                  </a:lnTo>
                  <a:cubicBezTo>
                    <a:pt x="1966" y="2942"/>
                    <a:pt x="2049" y="2972"/>
                    <a:pt x="2132" y="2972"/>
                  </a:cubicBezTo>
                  <a:cubicBezTo>
                    <a:pt x="2216" y="2972"/>
                    <a:pt x="2299" y="2942"/>
                    <a:pt x="2358" y="2882"/>
                  </a:cubicBezTo>
                  <a:lnTo>
                    <a:pt x="3025" y="2216"/>
                  </a:lnTo>
                  <a:lnTo>
                    <a:pt x="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3" name="Google Shape;12763;p141"/>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Digital Marketing</a:t>
            </a:r>
            <a:endParaRPr sz="1600">
              <a:solidFill>
                <a:srgbClr val="FFFFFF"/>
              </a:solidFill>
            </a:endParaRPr>
          </a:p>
        </p:txBody>
      </p:sp>
      <p:sp>
        <p:nvSpPr>
          <p:cNvPr id="12764" name="Google Shape;12764;p14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2768"/>
        <p:cNvGrpSpPr/>
        <p:nvPr/>
      </p:nvGrpSpPr>
      <p:grpSpPr>
        <a:xfrm>
          <a:off x="0" y="0"/>
          <a:ext cx="0" cy="0"/>
          <a:chOff x="0" y="0"/>
          <a:chExt cx="0" cy="0"/>
        </a:xfrm>
      </p:grpSpPr>
      <p:sp>
        <p:nvSpPr>
          <p:cNvPr id="12769" name="Google Shape;12769;p142"/>
          <p:cNvSpPr/>
          <p:nvPr/>
        </p:nvSpPr>
        <p:spPr>
          <a:xfrm>
            <a:off x="3286742" y="1770000"/>
            <a:ext cx="75972" cy="76004"/>
          </a:xfrm>
          <a:custGeom>
            <a:avLst/>
            <a:gdLst/>
            <a:ahLst/>
            <a:cxnLst/>
            <a:rect l="l" t="t" r="r" b="b"/>
            <a:pathLst>
              <a:path w="2334" h="2335" extrusionOk="0">
                <a:moveTo>
                  <a:pt x="2334" y="1"/>
                </a:moveTo>
                <a:lnTo>
                  <a:pt x="0" y="2334"/>
                </a:lnTo>
                <a:lnTo>
                  <a:pt x="2334" y="2334"/>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0" name="Google Shape;12770;p142"/>
          <p:cNvGrpSpPr/>
          <p:nvPr/>
        </p:nvGrpSpPr>
        <p:grpSpPr>
          <a:xfrm>
            <a:off x="6285540" y="4003061"/>
            <a:ext cx="349710" cy="349784"/>
            <a:chOff x="6281267" y="4151023"/>
            <a:chExt cx="348838" cy="348877"/>
          </a:xfrm>
        </p:grpSpPr>
        <p:sp>
          <p:nvSpPr>
            <p:cNvPr id="12771" name="Google Shape;12771;p142"/>
            <p:cNvSpPr/>
            <p:nvPr/>
          </p:nvSpPr>
          <p:spPr>
            <a:xfrm>
              <a:off x="6440181" y="4299878"/>
              <a:ext cx="32583" cy="22492"/>
            </a:xfrm>
            <a:custGeom>
              <a:avLst/>
              <a:gdLst/>
              <a:ahLst/>
              <a:cxnLst/>
              <a:rect l="l" t="t" r="r" b="b"/>
              <a:pathLst>
                <a:path w="1001" h="691" extrusionOk="0">
                  <a:moveTo>
                    <a:pt x="0" y="0"/>
                  </a:moveTo>
                  <a:lnTo>
                    <a:pt x="0" y="691"/>
                  </a:lnTo>
                  <a:lnTo>
                    <a:pt x="1001" y="691"/>
                  </a:lnTo>
                  <a:lnTo>
                    <a:pt x="1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42"/>
            <p:cNvSpPr/>
            <p:nvPr/>
          </p:nvSpPr>
          <p:spPr>
            <a:xfrm>
              <a:off x="6395228" y="4199101"/>
              <a:ext cx="120956" cy="81408"/>
            </a:xfrm>
            <a:custGeom>
              <a:avLst/>
              <a:gdLst/>
              <a:ahLst/>
              <a:cxnLst/>
              <a:rect l="l" t="t" r="r" b="b"/>
              <a:pathLst>
                <a:path w="3716" h="2501" extrusionOk="0">
                  <a:moveTo>
                    <a:pt x="1858" y="0"/>
                  </a:moveTo>
                  <a:cubicBezTo>
                    <a:pt x="500" y="0"/>
                    <a:pt x="0" y="1786"/>
                    <a:pt x="1143" y="2501"/>
                  </a:cubicBezTo>
                  <a:lnTo>
                    <a:pt x="1548" y="2501"/>
                  </a:lnTo>
                  <a:lnTo>
                    <a:pt x="1548" y="1239"/>
                  </a:lnTo>
                  <a:lnTo>
                    <a:pt x="2167" y="1239"/>
                  </a:lnTo>
                  <a:lnTo>
                    <a:pt x="2167" y="2501"/>
                  </a:lnTo>
                  <a:lnTo>
                    <a:pt x="2572" y="2501"/>
                  </a:lnTo>
                  <a:cubicBezTo>
                    <a:pt x="3715" y="1786"/>
                    <a:pt x="3215"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42"/>
            <p:cNvSpPr/>
            <p:nvPr/>
          </p:nvSpPr>
          <p:spPr>
            <a:xfrm>
              <a:off x="6281267" y="4151023"/>
              <a:ext cx="348838" cy="218638"/>
            </a:xfrm>
            <a:custGeom>
              <a:avLst/>
              <a:gdLst/>
              <a:ahLst/>
              <a:cxnLst/>
              <a:rect l="l" t="t" r="r" b="b"/>
              <a:pathLst>
                <a:path w="10717" h="6717" extrusionOk="0">
                  <a:moveTo>
                    <a:pt x="2168" y="1025"/>
                  </a:moveTo>
                  <a:lnTo>
                    <a:pt x="3168" y="1549"/>
                  </a:lnTo>
                  <a:lnTo>
                    <a:pt x="2882" y="2097"/>
                  </a:lnTo>
                  <a:lnTo>
                    <a:pt x="1858" y="1573"/>
                  </a:lnTo>
                  <a:lnTo>
                    <a:pt x="2168" y="1025"/>
                  </a:lnTo>
                  <a:close/>
                  <a:moveTo>
                    <a:pt x="8574" y="1025"/>
                  </a:moveTo>
                  <a:lnTo>
                    <a:pt x="8883" y="1573"/>
                  </a:lnTo>
                  <a:lnTo>
                    <a:pt x="7859" y="2097"/>
                  </a:lnTo>
                  <a:lnTo>
                    <a:pt x="7573" y="1549"/>
                  </a:lnTo>
                  <a:lnTo>
                    <a:pt x="8574" y="1025"/>
                  </a:lnTo>
                  <a:close/>
                  <a:moveTo>
                    <a:pt x="2763" y="2549"/>
                  </a:moveTo>
                  <a:lnTo>
                    <a:pt x="2763" y="3192"/>
                  </a:lnTo>
                  <a:lnTo>
                    <a:pt x="1596" y="3192"/>
                  </a:lnTo>
                  <a:lnTo>
                    <a:pt x="1596" y="2549"/>
                  </a:lnTo>
                  <a:close/>
                  <a:moveTo>
                    <a:pt x="9145" y="2549"/>
                  </a:moveTo>
                  <a:lnTo>
                    <a:pt x="9145" y="3192"/>
                  </a:lnTo>
                  <a:lnTo>
                    <a:pt x="7978" y="3192"/>
                  </a:lnTo>
                  <a:lnTo>
                    <a:pt x="7978" y="2549"/>
                  </a:lnTo>
                  <a:close/>
                  <a:moveTo>
                    <a:pt x="2882" y="3621"/>
                  </a:moveTo>
                  <a:lnTo>
                    <a:pt x="3168" y="4192"/>
                  </a:lnTo>
                  <a:lnTo>
                    <a:pt x="2168" y="4716"/>
                  </a:lnTo>
                  <a:lnTo>
                    <a:pt x="1858" y="4145"/>
                  </a:lnTo>
                  <a:lnTo>
                    <a:pt x="2882" y="3621"/>
                  </a:lnTo>
                  <a:close/>
                  <a:moveTo>
                    <a:pt x="7859" y="3621"/>
                  </a:moveTo>
                  <a:lnTo>
                    <a:pt x="8859" y="4145"/>
                  </a:lnTo>
                  <a:lnTo>
                    <a:pt x="8574" y="4716"/>
                  </a:lnTo>
                  <a:lnTo>
                    <a:pt x="7550" y="4192"/>
                  </a:lnTo>
                  <a:lnTo>
                    <a:pt x="7859" y="3621"/>
                  </a:lnTo>
                  <a:close/>
                  <a:moveTo>
                    <a:pt x="5359" y="858"/>
                  </a:moveTo>
                  <a:cubicBezTo>
                    <a:pt x="7288" y="858"/>
                    <a:pt x="8074" y="3335"/>
                    <a:pt x="6478" y="4454"/>
                  </a:cubicBezTo>
                  <a:lnTo>
                    <a:pt x="6478" y="5907"/>
                  </a:lnTo>
                  <a:lnTo>
                    <a:pt x="4239" y="5907"/>
                  </a:lnTo>
                  <a:lnTo>
                    <a:pt x="4239" y="4454"/>
                  </a:lnTo>
                  <a:cubicBezTo>
                    <a:pt x="2644" y="3335"/>
                    <a:pt x="3430" y="858"/>
                    <a:pt x="5359" y="858"/>
                  </a:cubicBezTo>
                  <a:close/>
                  <a:moveTo>
                    <a:pt x="0" y="1"/>
                  </a:moveTo>
                  <a:lnTo>
                    <a:pt x="0" y="6717"/>
                  </a:lnTo>
                  <a:lnTo>
                    <a:pt x="10717" y="6717"/>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42"/>
            <p:cNvSpPr/>
            <p:nvPr/>
          </p:nvSpPr>
          <p:spPr>
            <a:xfrm>
              <a:off x="6281267" y="4389784"/>
              <a:ext cx="348838" cy="110117"/>
            </a:xfrm>
            <a:custGeom>
              <a:avLst/>
              <a:gdLst/>
              <a:ahLst/>
              <a:cxnLst/>
              <a:rect l="l" t="t" r="r" b="b"/>
              <a:pathLst>
                <a:path w="10717" h="3383" extrusionOk="0">
                  <a:moveTo>
                    <a:pt x="0" y="1"/>
                  </a:moveTo>
                  <a:lnTo>
                    <a:pt x="0" y="1596"/>
                  </a:lnTo>
                  <a:lnTo>
                    <a:pt x="4001" y="1596"/>
                  </a:lnTo>
                  <a:lnTo>
                    <a:pt x="4001" y="1977"/>
                  </a:lnTo>
                  <a:cubicBezTo>
                    <a:pt x="4001" y="2406"/>
                    <a:pt x="3668" y="2739"/>
                    <a:pt x="3239" y="2739"/>
                  </a:cubicBezTo>
                  <a:lnTo>
                    <a:pt x="2263" y="2739"/>
                  </a:lnTo>
                  <a:lnTo>
                    <a:pt x="2263" y="3382"/>
                  </a:lnTo>
                  <a:lnTo>
                    <a:pt x="8455" y="3382"/>
                  </a:lnTo>
                  <a:lnTo>
                    <a:pt x="8455" y="2763"/>
                  </a:lnTo>
                  <a:lnTo>
                    <a:pt x="7502" y="2763"/>
                  </a:lnTo>
                  <a:cubicBezTo>
                    <a:pt x="7073" y="2763"/>
                    <a:pt x="6716" y="2406"/>
                    <a:pt x="6740" y="1977"/>
                  </a:cubicBezTo>
                  <a:lnTo>
                    <a:pt x="6740" y="1596"/>
                  </a:lnTo>
                  <a:lnTo>
                    <a:pt x="10717" y="1596"/>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142"/>
          <p:cNvGrpSpPr/>
          <p:nvPr/>
        </p:nvGrpSpPr>
        <p:grpSpPr>
          <a:xfrm>
            <a:off x="7804020" y="4003061"/>
            <a:ext cx="335746" cy="349778"/>
            <a:chOff x="7795960" y="4151023"/>
            <a:chExt cx="334909" cy="348871"/>
          </a:xfrm>
        </p:grpSpPr>
        <p:sp>
          <p:nvSpPr>
            <p:cNvPr id="12776" name="Google Shape;12776;p142"/>
            <p:cNvSpPr/>
            <p:nvPr/>
          </p:nvSpPr>
          <p:spPr>
            <a:xfrm>
              <a:off x="7857221" y="4296786"/>
              <a:ext cx="273648" cy="134106"/>
            </a:xfrm>
            <a:custGeom>
              <a:avLst/>
              <a:gdLst/>
              <a:ahLst/>
              <a:cxnLst/>
              <a:rect l="l" t="t" r="r" b="b"/>
              <a:pathLst>
                <a:path w="8407" h="4120" extrusionOk="0">
                  <a:moveTo>
                    <a:pt x="1858" y="714"/>
                  </a:moveTo>
                  <a:cubicBezTo>
                    <a:pt x="2334" y="714"/>
                    <a:pt x="2739" y="1072"/>
                    <a:pt x="2810" y="1548"/>
                  </a:cubicBezTo>
                  <a:cubicBezTo>
                    <a:pt x="2858" y="2096"/>
                    <a:pt x="2429" y="2548"/>
                    <a:pt x="1882" y="2548"/>
                  </a:cubicBezTo>
                  <a:lnTo>
                    <a:pt x="1501" y="2548"/>
                  </a:lnTo>
                  <a:lnTo>
                    <a:pt x="1501" y="3453"/>
                  </a:lnTo>
                  <a:lnTo>
                    <a:pt x="881" y="3453"/>
                  </a:lnTo>
                  <a:lnTo>
                    <a:pt x="881" y="714"/>
                  </a:lnTo>
                  <a:close/>
                  <a:moveTo>
                    <a:pt x="4287" y="714"/>
                  </a:moveTo>
                  <a:cubicBezTo>
                    <a:pt x="4811" y="714"/>
                    <a:pt x="5216" y="1119"/>
                    <a:pt x="5216" y="1643"/>
                  </a:cubicBezTo>
                  <a:lnTo>
                    <a:pt x="5216" y="2524"/>
                  </a:lnTo>
                  <a:cubicBezTo>
                    <a:pt x="5216" y="3048"/>
                    <a:pt x="4811" y="3453"/>
                    <a:pt x="4287" y="3453"/>
                  </a:cubicBezTo>
                  <a:lnTo>
                    <a:pt x="3287" y="3453"/>
                  </a:lnTo>
                  <a:lnTo>
                    <a:pt x="3287" y="714"/>
                  </a:lnTo>
                  <a:close/>
                  <a:moveTo>
                    <a:pt x="7502" y="714"/>
                  </a:moveTo>
                  <a:lnTo>
                    <a:pt x="7502" y="1334"/>
                  </a:lnTo>
                  <a:lnTo>
                    <a:pt x="6406" y="1334"/>
                  </a:lnTo>
                  <a:lnTo>
                    <a:pt x="6406" y="1929"/>
                  </a:lnTo>
                  <a:lnTo>
                    <a:pt x="7264" y="1929"/>
                  </a:lnTo>
                  <a:lnTo>
                    <a:pt x="7264" y="2572"/>
                  </a:lnTo>
                  <a:lnTo>
                    <a:pt x="6406" y="2572"/>
                  </a:lnTo>
                  <a:lnTo>
                    <a:pt x="6406" y="3453"/>
                  </a:lnTo>
                  <a:lnTo>
                    <a:pt x="5787" y="3453"/>
                  </a:lnTo>
                  <a:lnTo>
                    <a:pt x="5787" y="714"/>
                  </a:lnTo>
                  <a:close/>
                  <a:moveTo>
                    <a:pt x="0" y="0"/>
                  </a:moveTo>
                  <a:lnTo>
                    <a:pt x="0" y="4120"/>
                  </a:lnTo>
                  <a:lnTo>
                    <a:pt x="8407" y="4120"/>
                  </a:lnTo>
                  <a:lnTo>
                    <a:pt x="84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42"/>
            <p:cNvSpPr/>
            <p:nvPr/>
          </p:nvSpPr>
          <p:spPr>
            <a:xfrm>
              <a:off x="7906829" y="4340176"/>
              <a:ext cx="22525" cy="19400"/>
            </a:xfrm>
            <a:custGeom>
              <a:avLst/>
              <a:gdLst/>
              <a:ahLst/>
              <a:cxnLst/>
              <a:rect l="l" t="t" r="r" b="b"/>
              <a:pathLst>
                <a:path w="692" h="596" extrusionOk="0">
                  <a:moveTo>
                    <a:pt x="0" y="1"/>
                  </a:moveTo>
                  <a:lnTo>
                    <a:pt x="0" y="596"/>
                  </a:lnTo>
                  <a:lnTo>
                    <a:pt x="358" y="596"/>
                  </a:lnTo>
                  <a:cubicBezTo>
                    <a:pt x="548" y="596"/>
                    <a:pt x="691" y="453"/>
                    <a:pt x="667" y="263"/>
                  </a:cubicBezTo>
                  <a:cubicBezTo>
                    <a:pt x="643" y="120"/>
                    <a:pt x="50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42"/>
            <p:cNvSpPr/>
            <p:nvPr/>
          </p:nvSpPr>
          <p:spPr>
            <a:xfrm>
              <a:off x="7985114" y="4340176"/>
              <a:ext cx="21743" cy="47328"/>
            </a:xfrm>
            <a:custGeom>
              <a:avLst/>
              <a:gdLst/>
              <a:ahLst/>
              <a:cxnLst/>
              <a:rect l="l" t="t" r="r" b="b"/>
              <a:pathLst>
                <a:path w="668" h="1454" extrusionOk="0">
                  <a:moveTo>
                    <a:pt x="1" y="1"/>
                  </a:moveTo>
                  <a:lnTo>
                    <a:pt x="1" y="1453"/>
                  </a:lnTo>
                  <a:lnTo>
                    <a:pt x="358" y="1453"/>
                  </a:lnTo>
                  <a:cubicBezTo>
                    <a:pt x="525" y="1453"/>
                    <a:pt x="668" y="1310"/>
                    <a:pt x="668" y="1168"/>
                  </a:cubicBezTo>
                  <a:lnTo>
                    <a:pt x="668" y="286"/>
                  </a:lnTo>
                  <a:cubicBezTo>
                    <a:pt x="668" y="120"/>
                    <a:pt x="525"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42"/>
            <p:cNvSpPr/>
            <p:nvPr/>
          </p:nvSpPr>
          <p:spPr>
            <a:xfrm>
              <a:off x="7796741" y="4151023"/>
              <a:ext cx="260498" cy="348871"/>
            </a:xfrm>
            <a:custGeom>
              <a:avLst/>
              <a:gdLst/>
              <a:ahLst/>
              <a:cxnLst/>
              <a:rect l="l" t="t" r="r" b="b"/>
              <a:pathLst>
                <a:path w="8003" h="10718" extrusionOk="0">
                  <a:moveTo>
                    <a:pt x="6574" y="2382"/>
                  </a:moveTo>
                  <a:lnTo>
                    <a:pt x="6574" y="3002"/>
                  </a:lnTo>
                  <a:lnTo>
                    <a:pt x="3716" y="3002"/>
                  </a:lnTo>
                  <a:lnTo>
                    <a:pt x="3716" y="2382"/>
                  </a:lnTo>
                  <a:close/>
                  <a:moveTo>
                    <a:pt x="2954" y="1"/>
                  </a:moveTo>
                  <a:lnTo>
                    <a:pt x="2954" y="2954"/>
                  </a:lnTo>
                  <a:lnTo>
                    <a:pt x="1" y="2954"/>
                  </a:lnTo>
                  <a:lnTo>
                    <a:pt x="1" y="10717"/>
                  </a:lnTo>
                  <a:lnTo>
                    <a:pt x="8002" y="10717"/>
                  </a:lnTo>
                  <a:lnTo>
                    <a:pt x="8002" y="9241"/>
                  </a:lnTo>
                  <a:lnTo>
                    <a:pt x="1263" y="9241"/>
                  </a:lnTo>
                  <a:lnTo>
                    <a:pt x="1263" y="3859"/>
                  </a:lnTo>
                  <a:lnTo>
                    <a:pt x="8002" y="3859"/>
                  </a:lnTo>
                  <a:lnTo>
                    <a:pt x="800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42"/>
            <p:cNvSpPr/>
            <p:nvPr/>
          </p:nvSpPr>
          <p:spPr>
            <a:xfrm>
              <a:off x="7795960" y="4151023"/>
              <a:ext cx="76004" cy="76004"/>
            </a:xfrm>
            <a:custGeom>
              <a:avLst/>
              <a:gdLst/>
              <a:ahLst/>
              <a:cxnLst/>
              <a:rect l="l" t="t" r="r" b="b"/>
              <a:pathLst>
                <a:path w="2335" h="2335" extrusionOk="0">
                  <a:moveTo>
                    <a:pt x="2335" y="1"/>
                  </a:moveTo>
                  <a:lnTo>
                    <a:pt x="1" y="2335"/>
                  </a:lnTo>
                  <a:lnTo>
                    <a:pt x="2335" y="2335"/>
                  </a:lnTo>
                  <a:lnTo>
                    <a:pt x="233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142"/>
          <p:cNvGrpSpPr/>
          <p:nvPr/>
        </p:nvGrpSpPr>
        <p:grpSpPr>
          <a:xfrm>
            <a:off x="7041664" y="1788845"/>
            <a:ext cx="349743" cy="309344"/>
            <a:chOff x="7035505" y="1942549"/>
            <a:chExt cx="348871" cy="308541"/>
          </a:xfrm>
        </p:grpSpPr>
        <p:sp>
          <p:nvSpPr>
            <p:cNvPr id="12782" name="Google Shape;12782;p142"/>
            <p:cNvSpPr/>
            <p:nvPr/>
          </p:nvSpPr>
          <p:spPr>
            <a:xfrm>
              <a:off x="7035505" y="1942549"/>
              <a:ext cx="234913" cy="59729"/>
            </a:xfrm>
            <a:custGeom>
              <a:avLst/>
              <a:gdLst/>
              <a:ahLst/>
              <a:cxnLst/>
              <a:rect l="l" t="t" r="r" b="b"/>
              <a:pathLst>
                <a:path w="7217" h="1835" extrusionOk="0">
                  <a:moveTo>
                    <a:pt x="1763" y="596"/>
                  </a:moveTo>
                  <a:lnTo>
                    <a:pt x="1763" y="1239"/>
                  </a:lnTo>
                  <a:lnTo>
                    <a:pt x="1120" y="1239"/>
                  </a:lnTo>
                  <a:lnTo>
                    <a:pt x="1120" y="596"/>
                  </a:lnTo>
                  <a:close/>
                  <a:moveTo>
                    <a:pt x="2930" y="596"/>
                  </a:moveTo>
                  <a:lnTo>
                    <a:pt x="2930" y="1239"/>
                  </a:lnTo>
                  <a:lnTo>
                    <a:pt x="2311" y="1239"/>
                  </a:lnTo>
                  <a:lnTo>
                    <a:pt x="2287" y="596"/>
                  </a:lnTo>
                  <a:close/>
                  <a:moveTo>
                    <a:pt x="4073" y="596"/>
                  </a:moveTo>
                  <a:lnTo>
                    <a:pt x="4073" y="1239"/>
                  </a:lnTo>
                  <a:lnTo>
                    <a:pt x="3454" y="1239"/>
                  </a:lnTo>
                  <a:lnTo>
                    <a:pt x="3454" y="596"/>
                  </a:lnTo>
                  <a:close/>
                  <a:moveTo>
                    <a:pt x="1" y="1"/>
                  </a:moveTo>
                  <a:lnTo>
                    <a:pt x="1" y="1835"/>
                  </a:lnTo>
                  <a:lnTo>
                    <a:pt x="5693" y="1835"/>
                  </a:lnTo>
                  <a:lnTo>
                    <a:pt x="72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42"/>
            <p:cNvSpPr/>
            <p:nvPr/>
          </p:nvSpPr>
          <p:spPr>
            <a:xfrm>
              <a:off x="7178924" y="2102243"/>
              <a:ext cx="51982" cy="60510"/>
            </a:xfrm>
            <a:custGeom>
              <a:avLst/>
              <a:gdLst/>
              <a:ahLst/>
              <a:cxnLst/>
              <a:rect l="l" t="t" r="r" b="b"/>
              <a:pathLst>
                <a:path w="1597" h="1859" extrusionOk="0">
                  <a:moveTo>
                    <a:pt x="1" y="1"/>
                  </a:moveTo>
                  <a:lnTo>
                    <a:pt x="1" y="1858"/>
                  </a:lnTo>
                  <a:lnTo>
                    <a:pt x="1596" y="929"/>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42"/>
            <p:cNvSpPr/>
            <p:nvPr/>
          </p:nvSpPr>
          <p:spPr>
            <a:xfrm>
              <a:off x="7035505" y="1942549"/>
              <a:ext cx="348871" cy="308541"/>
            </a:xfrm>
            <a:custGeom>
              <a:avLst/>
              <a:gdLst/>
              <a:ahLst/>
              <a:cxnLst/>
              <a:rect l="l" t="t" r="r" b="b"/>
              <a:pathLst>
                <a:path w="10718" h="9479" extrusionOk="0">
                  <a:moveTo>
                    <a:pt x="3764" y="3811"/>
                  </a:moveTo>
                  <a:lnTo>
                    <a:pt x="7264" y="5835"/>
                  </a:lnTo>
                  <a:lnTo>
                    <a:pt x="3764" y="7860"/>
                  </a:lnTo>
                  <a:lnTo>
                    <a:pt x="3764" y="3811"/>
                  </a:lnTo>
                  <a:close/>
                  <a:moveTo>
                    <a:pt x="8050" y="1"/>
                  </a:moveTo>
                  <a:lnTo>
                    <a:pt x="6002" y="2477"/>
                  </a:lnTo>
                  <a:lnTo>
                    <a:pt x="1" y="2477"/>
                  </a:lnTo>
                  <a:lnTo>
                    <a:pt x="1" y="9479"/>
                  </a:lnTo>
                  <a:lnTo>
                    <a:pt x="10718" y="9479"/>
                  </a:lnTo>
                  <a:lnTo>
                    <a:pt x="1071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142"/>
          <p:cNvGrpSpPr/>
          <p:nvPr/>
        </p:nvGrpSpPr>
        <p:grpSpPr>
          <a:xfrm>
            <a:off x="1789099" y="2887027"/>
            <a:ext cx="276681" cy="349002"/>
            <a:chOff x="1796039" y="3037884"/>
            <a:chExt cx="275991" cy="348097"/>
          </a:xfrm>
        </p:grpSpPr>
        <p:sp>
          <p:nvSpPr>
            <p:cNvPr id="12786" name="Google Shape;12786;p142"/>
            <p:cNvSpPr/>
            <p:nvPr/>
          </p:nvSpPr>
          <p:spPr>
            <a:xfrm>
              <a:off x="1796039" y="3037884"/>
              <a:ext cx="275991" cy="270556"/>
            </a:xfrm>
            <a:custGeom>
              <a:avLst/>
              <a:gdLst/>
              <a:ahLst/>
              <a:cxnLst/>
              <a:rect l="l" t="t" r="r" b="b"/>
              <a:pathLst>
                <a:path w="8479" h="8312" extrusionOk="0">
                  <a:moveTo>
                    <a:pt x="1" y="0"/>
                  </a:moveTo>
                  <a:lnTo>
                    <a:pt x="1" y="8312"/>
                  </a:lnTo>
                  <a:lnTo>
                    <a:pt x="1263" y="8312"/>
                  </a:lnTo>
                  <a:lnTo>
                    <a:pt x="1263" y="1239"/>
                  </a:lnTo>
                  <a:lnTo>
                    <a:pt x="7240" y="1239"/>
                  </a:lnTo>
                  <a:lnTo>
                    <a:pt x="7240" y="8312"/>
                  </a:lnTo>
                  <a:lnTo>
                    <a:pt x="8479" y="8312"/>
                  </a:lnTo>
                  <a:lnTo>
                    <a:pt x="8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42"/>
            <p:cNvSpPr/>
            <p:nvPr/>
          </p:nvSpPr>
          <p:spPr>
            <a:xfrm>
              <a:off x="1857300" y="3098363"/>
              <a:ext cx="154287" cy="210078"/>
            </a:xfrm>
            <a:custGeom>
              <a:avLst/>
              <a:gdLst/>
              <a:ahLst/>
              <a:cxnLst/>
              <a:rect l="l" t="t" r="r" b="b"/>
              <a:pathLst>
                <a:path w="4740" h="6454" extrusionOk="0">
                  <a:moveTo>
                    <a:pt x="3477" y="929"/>
                  </a:moveTo>
                  <a:lnTo>
                    <a:pt x="3477" y="1548"/>
                  </a:lnTo>
                  <a:lnTo>
                    <a:pt x="1262" y="1548"/>
                  </a:lnTo>
                  <a:lnTo>
                    <a:pt x="1262" y="929"/>
                  </a:lnTo>
                  <a:close/>
                  <a:moveTo>
                    <a:pt x="4049" y="2215"/>
                  </a:moveTo>
                  <a:lnTo>
                    <a:pt x="4049" y="2834"/>
                  </a:lnTo>
                  <a:lnTo>
                    <a:pt x="691" y="2834"/>
                  </a:lnTo>
                  <a:lnTo>
                    <a:pt x="691" y="2215"/>
                  </a:lnTo>
                  <a:close/>
                  <a:moveTo>
                    <a:pt x="4049" y="3525"/>
                  </a:moveTo>
                  <a:lnTo>
                    <a:pt x="4049" y="4168"/>
                  </a:lnTo>
                  <a:lnTo>
                    <a:pt x="691" y="4168"/>
                  </a:lnTo>
                  <a:lnTo>
                    <a:pt x="691" y="3525"/>
                  </a:lnTo>
                  <a:close/>
                  <a:moveTo>
                    <a:pt x="4049" y="4858"/>
                  </a:moveTo>
                  <a:lnTo>
                    <a:pt x="4049" y="5477"/>
                  </a:lnTo>
                  <a:lnTo>
                    <a:pt x="691" y="5477"/>
                  </a:lnTo>
                  <a:lnTo>
                    <a:pt x="691" y="4858"/>
                  </a:lnTo>
                  <a:close/>
                  <a:moveTo>
                    <a:pt x="0" y="0"/>
                  </a:moveTo>
                  <a:lnTo>
                    <a:pt x="0" y="6454"/>
                  </a:lnTo>
                  <a:lnTo>
                    <a:pt x="4739" y="6454"/>
                  </a:lnTo>
                  <a:lnTo>
                    <a:pt x="47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42"/>
            <p:cNvSpPr/>
            <p:nvPr/>
          </p:nvSpPr>
          <p:spPr>
            <a:xfrm>
              <a:off x="1796039" y="3327814"/>
              <a:ext cx="275991" cy="58167"/>
            </a:xfrm>
            <a:custGeom>
              <a:avLst/>
              <a:gdLst/>
              <a:ahLst/>
              <a:cxnLst/>
              <a:rect l="l" t="t" r="r" b="b"/>
              <a:pathLst>
                <a:path w="8479" h="1787" extrusionOk="0">
                  <a:moveTo>
                    <a:pt x="4549" y="548"/>
                  </a:moveTo>
                  <a:lnTo>
                    <a:pt x="4549" y="1191"/>
                  </a:lnTo>
                  <a:lnTo>
                    <a:pt x="3930" y="1191"/>
                  </a:lnTo>
                  <a:lnTo>
                    <a:pt x="3930" y="548"/>
                  </a:lnTo>
                  <a:close/>
                  <a:moveTo>
                    <a:pt x="1" y="0"/>
                  </a:moveTo>
                  <a:lnTo>
                    <a:pt x="1" y="1786"/>
                  </a:lnTo>
                  <a:lnTo>
                    <a:pt x="8479" y="1786"/>
                  </a:lnTo>
                  <a:lnTo>
                    <a:pt x="8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142"/>
          <p:cNvGrpSpPr/>
          <p:nvPr/>
        </p:nvGrpSpPr>
        <p:grpSpPr>
          <a:xfrm>
            <a:off x="4019454" y="3445061"/>
            <a:ext cx="349710" cy="348968"/>
            <a:chOff x="4020831" y="3594470"/>
            <a:chExt cx="348838" cy="348063"/>
          </a:xfrm>
        </p:grpSpPr>
        <p:sp>
          <p:nvSpPr>
            <p:cNvPr id="12790" name="Google Shape;12790;p142"/>
            <p:cNvSpPr/>
            <p:nvPr/>
          </p:nvSpPr>
          <p:spPr>
            <a:xfrm>
              <a:off x="4144850" y="3724706"/>
              <a:ext cx="98496" cy="31801"/>
            </a:xfrm>
            <a:custGeom>
              <a:avLst/>
              <a:gdLst/>
              <a:ahLst/>
              <a:cxnLst/>
              <a:rect l="l" t="t" r="r" b="b"/>
              <a:pathLst>
                <a:path w="3026" h="977" extrusionOk="0">
                  <a:moveTo>
                    <a:pt x="1" y="0"/>
                  </a:moveTo>
                  <a:lnTo>
                    <a:pt x="1" y="976"/>
                  </a:lnTo>
                  <a:lnTo>
                    <a:pt x="3025" y="976"/>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42"/>
            <p:cNvSpPr/>
            <p:nvPr/>
          </p:nvSpPr>
          <p:spPr>
            <a:xfrm>
              <a:off x="4097586" y="3649513"/>
              <a:ext cx="195365" cy="55042"/>
            </a:xfrm>
            <a:custGeom>
              <a:avLst/>
              <a:gdLst/>
              <a:ahLst/>
              <a:cxnLst/>
              <a:rect l="l" t="t" r="r" b="b"/>
              <a:pathLst>
                <a:path w="6002" h="1691" extrusionOk="0">
                  <a:moveTo>
                    <a:pt x="3001" y="0"/>
                  </a:moveTo>
                  <a:lnTo>
                    <a:pt x="0" y="1286"/>
                  </a:lnTo>
                  <a:lnTo>
                    <a:pt x="953" y="1691"/>
                  </a:lnTo>
                  <a:lnTo>
                    <a:pt x="5049" y="1691"/>
                  </a:lnTo>
                  <a:lnTo>
                    <a:pt x="6001" y="1286"/>
                  </a:lnTo>
                  <a:lnTo>
                    <a:pt x="3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42"/>
            <p:cNvSpPr/>
            <p:nvPr/>
          </p:nvSpPr>
          <p:spPr>
            <a:xfrm>
              <a:off x="4020831" y="3833230"/>
              <a:ext cx="348838" cy="109303"/>
            </a:xfrm>
            <a:custGeom>
              <a:avLst/>
              <a:gdLst/>
              <a:ahLst/>
              <a:cxnLst/>
              <a:rect l="l" t="t" r="r" b="b"/>
              <a:pathLst>
                <a:path w="10717" h="3358" extrusionOk="0">
                  <a:moveTo>
                    <a:pt x="0" y="0"/>
                  </a:moveTo>
                  <a:lnTo>
                    <a:pt x="0" y="1596"/>
                  </a:lnTo>
                  <a:lnTo>
                    <a:pt x="4001" y="1596"/>
                  </a:lnTo>
                  <a:lnTo>
                    <a:pt x="4001" y="1953"/>
                  </a:lnTo>
                  <a:cubicBezTo>
                    <a:pt x="4001" y="2381"/>
                    <a:pt x="3644" y="2739"/>
                    <a:pt x="3215" y="2739"/>
                  </a:cubicBezTo>
                  <a:lnTo>
                    <a:pt x="2263" y="2739"/>
                  </a:lnTo>
                  <a:lnTo>
                    <a:pt x="2263" y="3358"/>
                  </a:lnTo>
                  <a:lnTo>
                    <a:pt x="8455" y="3358"/>
                  </a:lnTo>
                  <a:lnTo>
                    <a:pt x="8455" y="2739"/>
                  </a:lnTo>
                  <a:lnTo>
                    <a:pt x="7478" y="2739"/>
                  </a:lnTo>
                  <a:cubicBezTo>
                    <a:pt x="7050" y="2739"/>
                    <a:pt x="6716" y="2381"/>
                    <a:pt x="6716" y="1953"/>
                  </a:cubicBezTo>
                  <a:lnTo>
                    <a:pt x="6716" y="1596"/>
                  </a:lnTo>
                  <a:lnTo>
                    <a:pt x="10717" y="159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42"/>
            <p:cNvSpPr/>
            <p:nvPr/>
          </p:nvSpPr>
          <p:spPr>
            <a:xfrm>
              <a:off x="4020831" y="3594470"/>
              <a:ext cx="348838" cy="218606"/>
            </a:xfrm>
            <a:custGeom>
              <a:avLst/>
              <a:gdLst/>
              <a:ahLst/>
              <a:cxnLst/>
              <a:rect l="l" t="t" r="r" b="b"/>
              <a:pathLst>
                <a:path w="10717" h="6716" extrusionOk="0">
                  <a:moveTo>
                    <a:pt x="5359" y="1024"/>
                  </a:moveTo>
                  <a:lnTo>
                    <a:pt x="9407" y="2763"/>
                  </a:lnTo>
                  <a:lnTo>
                    <a:pt x="9407" y="3215"/>
                  </a:lnTo>
                  <a:lnTo>
                    <a:pt x="8859" y="3477"/>
                  </a:lnTo>
                  <a:lnTo>
                    <a:pt x="8859" y="4954"/>
                  </a:lnTo>
                  <a:lnTo>
                    <a:pt x="8216" y="4954"/>
                  </a:lnTo>
                  <a:lnTo>
                    <a:pt x="8216" y="3739"/>
                  </a:lnTo>
                  <a:lnTo>
                    <a:pt x="7478" y="4049"/>
                  </a:lnTo>
                  <a:lnTo>
                    <a:pt x="7478" y="5620"/>
                  </a:lnTo>
                  <a:lnTo>
                    <a:pt x="3192" y="5620"/>
                  </a:lnTo>
                  <a:lnTo>
                    <a:pt x="3192" y="4025"/>
                  </a:lnTo>
                  <a:lnTo>
                    <a:pt x="1310" y="3215"/>
                  </a:lnTo>
                  <a:lnTo>
                    <a:pt x="1310" y="2739"/>
                  </a:lnTo>
                  <a:lnTo>
                    <a:pt x="5359" y="1024"/>
                  </a:lnTo>
                  <a:close/>
                  <a:moveTo>
                    <a:pt x="0" y="0"/>
                  </a:moveTo>
                  <a:lnTo>
                    <a:pt x="0" y="6716"/>
                  </a:lnTo>
                  <a:lnTo>
                    <a:pt x="10717" y="671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142"/>
          <p:cNvGrpSpPr/>
          <p:nvPr/>
        </p:nvGrpSpPr>
        <p:grpSpPr>
          <a:xfrm>
            <a:off x="7086762" y="4003001"/>
            <a:ext cx="259589" cy="349845"/>
            <a:chOff x="7086762" y="4003001"/>
            <a:chExt cx="259589" cy="349845"/>
          </a:xfrm>
        </p:grpSpPr>
        <p:sp>
          <p:nvSpPr>
            <p:cNvPr id="12795" name="Google Shape;12795;p142"/>
            <p:cNvSpPr/>
            <p:nvPr/>
          </p:nvSpPr>
          <p:spPr>
            <a:xfrm>
              <a:off x="7192983" y="4003001"/>
              <a:ext cx="46668" cy="35801"/>
            </a:xfrm>
            <a:custGeom>
              <a:avLst/>
              <a:gdLst/>
              <a:ahLst/>
              <a:cxnLst/>
              <a:rect l="l" t="t" r="r" b="b"/>
              <a:pathLst>
                <a:path w="1430" h="1097" extrusionOk="0">
                  <a:moveTo>
                    <a:pt x="715" y="1"/>
                  </a:moveTo>
                  <a:lnTo>
                    <a:pt x="1" y="1096"/>
                  </a:lnTo>
                  <a:lnTo>
                    <a:pt x="1430" y="1096"/>
                  </a:lnTo>
                  <a:lnTo>
                    <a:pt x="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6" name="Google Shape;12796;p142"/>
            <p:cNvGrpSpPr/>
            <p:nvPr/>
          </p:nvGrpSpPr>
          <p:grpSpPr>
            <a:xfrm>
              <a:off x="7086762" y="4059031"/>
              <a:ext cx="259589" cy="293816"/>
              <a:chOff x="7080490" y="4206848"/>
              <a:chExt cx="258941" cy="293054"/>
            </a:xfrm>
          </p:grpSpPr>
          <p:sp>
            <p:nvSpPr>
              <p:cNvPr id="12797" name="Google Shape;12797;p142"/>
              <p:cNvSpPr/>
              <p:nvPr/>
            </p:nvSpPr>
            <p:spPr>
              <a:xfrm>
                <a:off x="7150247" y="4206848"/>
                <a:ext cx="117864" cy="34926"/>
              </a:xfrm>
              <a:custGeom>
                <a:avLst/>
                <a:gdLst/>
                <a:ahLst/>
                <a:cxnLst/>
                <a:rect l="l" t="t" r="r" b="b"/>
                <a:pathLst>
                  <a:path w="3621" h="1073" extrusionOk="0">
                    <a:moveTo>
                      <a:pt x="691" y="1"/>
                    </a:moveTo>
                    <a:lnTo>
                      <a:pt x="1" y="1072"/>
                    </a:lnTo>
                    <a:lnTo>
                      <a:pt x="3620" y="1072"/>
                    </a:lnTo>
                    <a:lnTo>
                      <a:pt x="29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142"/>
              <p:cNvSpPr/>
              <p:nvPr/>
            </p:nvSpPr>
            <p:spPr>
              <a:xfrm>
                <a:off x="7148685" y="4453355"/>
                <a:ext cx="120956" cy="46546"/>
              </a:xfrm>
              <a:custGeom>
                <a:avLst/>
                <a:gdLst/>
                <a:ahLst/>
                <a:cxnLst/>
                <a:rect l="l" t="t" r="r" b="b"/>
                <a:pathLst>
                  <a:path w="3716" h="1430" extrusionOk="0">
                    <a:moveTo>
                      <a:pt x="1" y="1"/>
                    </a:moveTo>
                    <a:lnTo>
                      <a:pt x="1" y="1429"/>
                    </a:lnTo>
                    <a:lnTo>
                      <a:pt x="3716" y="1429"/>
                    </a:lnTo>
                    <a:lnTo>
                      <a:pt x="37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142"/>
              <p:cNvSpPr/>
              <p:nvPr/>
            </p:nvSpPr>
            <p:spPr>
              <a:xfrm>
                <a:off x="7289793" y="4347142"/>
                <a:ext cx="49639" cy="129484"/>
              </a:xfrm>
              <a:custGeom>
                <a:avLst/>
                <a:gdLst/>
                <a:ahLst/>
                <a:cxnLst/>
                <a:rect l="l" t="t" r="r" b="b"/>
                <a:pathLst>
                  <a:path w="1525" h="3978" extrusionOk="0">
                    <a:moveTo>
                      <a:pt x="0" y="1"/>
                    </a:moveTo>
                    <a:lnTo>
                      <a:pt x="0" y="3978"/>
                    </a:lnTo>
                    <a:lnTo>
                      <a:pt x="1524" y="3978"/>
                    </a:lnTo>
                    <a:lnTo>
                      <a:pt x="1524" y="1144"/>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142"/>
              <p:cNvSpPr/>
              <p:nvPr/>
            </p:nvSpPr>
            <p:spPr>
              <a:xfrm>
                <a:off x="7080490" y="4347923"/>
                <a:ext cx="47295" cy="128703"/>
              </a:xfrm>
              <a:custGeom>
                <a:avLst/>
                <a:gdLst/>
                <a:ahLst/>
                <a:cxnLst/>
                <a:rect l="l" t="t" r="r" b="b"/>
                <a:pathLst>
                  <a:path w="1453" h="3954" extrusionOk="0">
                    <a:moveTo>
                      <a:pt x="1453" y="1"/>
                    </a:moveTo>
                    <a:lnTo>
                      <a:pt x="0" y="1120"/>
                    </a:lnTo>
                    <a:lnTo>
                      <a:pt x="0" y="3954"/>
                    </a:lnTo>
                    <a:lnTo>
                      <a:pt x="1453" y="3954"/>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142"/>
              <p:cNvSpPr/>
              <p:nvPr/>
            </p:nvSpPr>
            <p:spPr>
              <a:xfrm>
                <a:off x="7148685" y="4261892"/>
                <a:ext cx="50420" cy="171343"/>
              </a:xfrm>
              <a:custGeom>
                <a:avLst/>
                <a:gdLst/>
                <a:ahLst/>
                <a:cxnLst/>
                <a:rect l="l" t="t" r="r" b="b"/>
                <a:pathLst>
                  <a:path w="1549" h="5264" extrusionOk="0">
                    <a:moveTo>
                      <a:pt x="1" y="0"/>
                    </a:moveTo>
                    <a:lnTo>
                      <a:pt x="1" y="5263"/>
                    </a:lnTo>
                    <a:lnTo>
                      <a:pt x="1549" y="5263"/>
                    </a:lnTo>
                    <a:lnTo>
                      <a:pt x="1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142"/>
              <p:cNvSpPr/>
              <p:nvPr/>
            </p:nvSpPr>
            <p:spPr>
              <a:xfrm>
                <a:off x="7219255" y="4261892"/>
                <a:ext cx="50387" cy="171343"/>
              </a:xfrm>
              <a:custGeom>
                <a:avLst/>
                <a:gdLst/>
                <a:ahLst/>
                <a:cxnLst/>
                <a:rect l="l" t="t" r="r" b="b"/>
                <a:pathLst>
                  <a:path w="1548" h="5264" extrusionOk="0">
                    <a:moveTo>
                      <a:pt x="0" y="0"/>
                    </a:moveTo>
                    <a:lnTo>
                      <a:pt x="0" y="5263"/>
                    </a:lnTo>
                    <a:lnTo>
                      <a:pt x="1548" y="5263"/>
                    </a:lnTo>
                    <a:lnTo>
                      <a:pt x="154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03" name="Google Shape;12803;p142"/>
          <p:cNvGrpSpPr/>
          <p:nvPr/>
        </p:nvGrpSpPr>
        <p:grpSpPr>
          <a:xfrm>
            <a:off x="2508740" y="2922012"/>
            <a:ext cx="348937" cy="278248"/>
            <a:chOff x="2513885" y="3072778"/>
            <a:chExt cx="348066" cy="277527"/>
          </a:xfrm>
        </p:grpSpPr>
        <p:sp>
          <p:nvSpPr>
            <p:cNvPr id="12804" name="Google Shape;12804;p142"/>
            <p:cNvSpPr/>
            <p:nvPr/>
          </p:nvSpPr>
          <p:spPr>
            <a:xfrm>
              <a:off x="2649525" y="3072778"/>
              <a:ext cx="116301" cy="159690"/>
            </a:xfrm>
            <a:custGeom>
              <a:avLst/>
              <a:gdLst/>
              <a:ahLst/>
              <a:cxnLst/>
              <a:rect l="l" t="t" r="r" b="b"/>
              <a:pathLst>
                <a:path w="3573" h="4906" extrusionOk="0">
                  <a:moveTo>
                    <a:pt x="2811" y="1358"/>
                  </a:moveTo>
                  <a:lnTo>
                    <a:pt x="2811" y="1977"/>
                  </a:lnTo>
                  <a:lnTo>
                    <a:pt x="810" y="1977"/>
                  </a:lnTo>
                  <a:lnTo>
                    <a:pt x="810" y="1358"/>
                  </a:lnTo>
                  <a:close/>
                  <a:moveTo>
                    <a:pt x="2811" y="2763"/>
                  </a:moveTo>
                  <a:lnTo>
                    <a:pt x="2811" y="3406"/>
                  </a:lnTo>
                  <a:lnTo>
                    <a:pt x="810" y="3406"/>
                  </a:lnTo>
                  <a:lnTo>
                    <a:pt x="810" y="2763"/>
                  </a:lnTo>
                  <a:close/>
                  <a:moveTo>
                    <a:pt x="1096" y="0"/>
                  </a:moveTo>
                  <a:cubicBezTo>
                    <a:pt x="501" y="0"/>
                    <a:pt x="1" y="500"/>
                    <a:pt x="1" y="1119"/>
                  </a:cubicBezTo>
                  <a:lnTo>
                    <a:pt x="1" y="4906"/>
                  </a:lnTo>
                  <a:cubicBezTo>
                    <a:pt x="310" y="4644"/>
                    <a:pt x="715" y="4501"/>
                    <a:pt x="1120" y="4501"/>
                  </a:cubicBezTo>
                  <a:lnTo>
                    <a:pt x="3573" y="4501"/>
                  </a:lnTo>
                  <a:lnTo>
                    <a:pt x="3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42"/>
            <p:cNvSpPr/>
            <p:nvPr/>
          </p:nvSpPr>
          <p:spPr>
            <a:xfrm>
              <a:off x="2650306" y="3240219"/>
              <a:ext cx="106243" cy="25584"/>
            </a:xfrm>
            <a:custGeom>
              <a:avLst/>
              <a:gdLst/>
              <a:ahLst/>
              <a:cxnLst/>
              <a:rect l="l" t="t" r="r" b="b"/>
              <a:pathLst>
                <a:path w="3264" h="786" extrusionOk="0">
                  <a:moveTo>
                    <a:pt x="1072" y="0"/>
                  </a:moveTo>
                  <a:cubicBezTo>
                    <a:pt x="572" y="0"/>
                    <a:pt x="143" y="333"/>
                    <a:pt x="0" y="786"/>
                  </a:cubicBezTo>
                  <a:lnTo>
                    <a:pt x="3215" y="786"/>
                  </a:lnTo>
                  <a:lnTo>
                    <a:pt x="3215" y="310"/>
                  </a:lnTo>
                  <a:cubicBezTo>
                    <a:pt x="3215" y="191"/>
                    <a:pt x="3239" y="95"/>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42"/>
            <p:cNvSpPr/>
            <p:nvPr/>
          </p:nvSpPr>
          <p:spPr>
            <a:xfrm>
              <a:off x="2513885" y="3240219"/>
              <a:ext cx="115520" cy="25584"/>
            </a:xfrm>
            <a:custGeom>
              <a:avLst/>
              <a:gdLst/>
              <a:ahLst/>
              <a:cxnLst/>
              <a:rect l="l" t="t" r="r" b="b"/>
              <a:pathLst>
                <a:path w="3549" h="786" extrusionOk="0">
                  <a:moveTo>
                    <a:pt x="0" y="0"/>
                  </a:moveTo>
                  <a:lnTo>
                    <a:pt x="0" y="786"/>
                  </a:lnTo>
                  <a:lnTo>
                    <a:pt x="3548" y="786"/>
                  </a:lnTo>
                  <a:cubicBezTo>
                    <a:pt x="3406" y="333"/>
                    <a:pt x="2977"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42"/>
            <p:cNvSpPr/>
            <p:nvPr/>
          </p:nvSpPr>
          <p:spPr>
            <a:xfrm>
              <a:off x="2776669" y="3227818"/>
              <a:ext cx="32583" cy="43422"/>
            </a:xfrm>
            <a:custGeom>
              <a:avLst/>
              <a:gdLst/>
              <a:ahLst/>
              <a:cxnLst/>
              <a:rect l="l" t="t" r="r" b="b"/>
              <a:pathLst>
                <a:path w="1001" h="1334" extrusionOk="0">
                  <a:moveTo>
                    <a:pt x="643" y="0"/>
                  </a:moveTo>
                  <a:cubicBezTo>
                    <a:pt x="286" y="0"/>
                    <a:pt x="0" y="286"/>
                    <a:pt x="0" y="667"/>
                  </a:cubicBezTo>
                  <a:lnTo>
                    <a:pt x="0" y="1334"/>
                  </a:lnTo>
                  <a:lnTo>
                    <a:pt x="1000" y="1334"/>
                  </a:lnTo>
                  <a:lnTo>
                    <a:pt x="100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42"/>
            <p:cNvSpPr/>
            <p:nvPr/>
          </p:nvSpPr>
          <p:spPr>
            <a:xfrm>
              <a:off x="2829369" y="3227818"/>
              <a:ext cx="32583" cy="43422"/>
            </a:xfrm>
            <a:custGeom>
              <a:avLst/>
              <a:gdLst/>
              <a:ahLst/>
              <a:cxnLst/>
              <a:rect l="l" t="t" r="r" b="b"/>
              <a:pathLst>
                <a:path w="1001" h="1334" extrusionOk="0">
                  <a:moveTo>
                    <a:pt x="1" y="0"/>
                  </a:moveTo>
                  <a:lnTo>
                    <a:pt x="1" y="1334"/>
                  </a:lnTo>
                  <a:lnTo>
                    <a:pt x="1001" y="1334"/>
                  </a:lnTo>
                  <a:lnTo>
                    <a:pt x="1001" y="667"/>
                  </a:lnTo>
                  <a:cubicBezTo>
                    <a:pt x="1001" y="286"/>
                    <a:pt x="715"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142"/>
            <p:cNvSpPr/>
            <p:nvPr/>
          </p:nvSpPr>
          <p:spPr>
            <a:xfrm>
              <a:off x="2786727" y="3132444"/>
              <a:ext cx="41892" cy="75223"/>
            </a:xfrm>
            <a:custGeom>
              <a:avLst/>
              <a:gdLst/>
              <a:ahLst/>
              <a:cxnLst/>
              <a:rect l="l" t="t" r="r" b="b"/>
              <a:pathLst>
                <a:path w="1287" h="2311" extrusionOk="0">
                  <a:moveTo>
                    <a:pt x="1" y="1"/>
                  </a:moveTo>
                  <a:lnTo>
                    <a:pt x="1" y="644"/>
                  </a:lnTo>
                  <a:lnTo>
                    <a:pt x="287" y="644"/>
                  </a:lnTo>
                  <a:cubicBezTo>
                    <a:pt x="299" y="642"/>
                    <a:pt x="311" y="642"/>
                    <a:pt x="323" y="642"/>
                  </a:cubicBezTo>
                  <a:cubicBezTo>
                    <a:pt x="522" y="642"/>
                    <a:pt x="691" y="823"/>
                    <a:pt x="691" y="1025"/>
                  </a:cubicBezTo>
                  <a:lnTo>
                    <a:pt x="691" y="2311"/>
                  </a:lnTo>
                  <a:lnTo>
                    <a:pt x="1287" y="2311"/>
                  </a:lnTo>
                  <a:lnTo>
                    <a:pt x="1287" y="1025"/>
                  </a:lnTo>
                  <a:cubicBezTo>
                    <a:pt x="1287" y="453"/>
                    <a:pt x="834"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142"/>
            <p:cNvSpPr/>
            <p:nvPr/>
          </p:nvSpPr>
          <p:spPr>
            <a:xfrm>
              <a:off x="2775888" y="3291357"/>
              <a:ext cx="86062" cy="58948"/>
            </a:xfrm>
            <a:custGeom>
              <a:avLst/>
              <a:gdLst/>
              <a:ahLst/>
              <a:cxnLst/>
              <a:rect l="l" t="t" r="r" b="b"/>
              <a:pathLst>
                <a:path w="2644" h="1811" extrusionOk="0">
                  <a:moveTo>
                    <a:pt x="0" y="1"/>
                  </a:moveTo>
                  <a:lnTo>
                    <a:pt x="0" y="763"/>
                  </a:lnTo>
                  <a:cubicBezTo>
                    <a:pt x="0" y="1334"/>
                    <a:pt x="453" y="1811"/>
                    <a:pt x="1024" y="1811"/>
                  </a:cubicBezTo>
                  <a:lnTo>
                    <a:pt x="1620" y="1811"/>
                  </a:lnTo>
                  <a:cubicBezTo>
                    <a:pt x="2191" y="1811"/>
                    <a:pt x="2644" y="1334"/>
                    <a:pt x="2644" y="787"/>
                  </a:cubicBezTo>
                  <a:lnTo>
                    <a:pt x="2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142"/>
            <p:cNvSpPr/>
            <p:nvPr/>
          </p:nvSpPr>
          <p:spPr>
            <a:xfrm>
              <a:off x="2513885" y="3072778"/>
              <a:ext cx="116301" cy="159690"/>
            </a:xfrm>
            <a:custGeom>
              <a:avLst/>
              <a:gdLst/>
              <a:ahLst/>
              <a:cxnLst/>
              <a:rect l="l" t="t" r="r" b="b"/>
              <a:pathLst>
                <a:path w="3573" h="4906" extrusionOk="0">
                  <a:moveTo>
                    <a:pt x="2763" y="1358"/>
                  </a:moveTo>
                  <a:lnTo>
                    <a:pt x="2763" y="1977"/>
                  </a:lnTo>
                  <a:lnTo>
                    <a:pt x="762" y="1977"/>
                  </a:lnTo>
                  <a:lnTo>
                    <a:pt x="762" y="1358"/>
                  </a:lnTo>
                  <a:close/>
                  <a:moveTo>
                    <a:pt x="2763" y="2763"/>
                  </a:moveTo>
                  <a:lnTo>
                    <a:pt x="2763" y="3406"/>
                  </a:lnTo>
                  <a:lnTo>
                    <a:pt x="762" y="3406"/>
                  </a:lnTo>
                  <a:lnTo>
                    <a:pt x="762" y="2763"/>
                  </a:lnTo>
                  <a:close/>
                  <a:moveTo>
                    <a:pt x="0" y="0"/>
                  </a:moveTo>
                  <a:lnTo>
                    <a:pt x="0" y="4501"/>
                  </a:lnTo>
                  <a:lnTo>
                    <a:pt x="2453" y="4501"/>
                  </a:lnTo>
                  <a:cubicBezTo>
                    <a:pt x="2858" y="4501"/>
                    <a:pt x="3263" y="4644"/>
                    <a:pt x="3572" y="4906"/>
                  </a:cubicBezTo>
                  <a:lnTo>
                    <a:pt x="3572" y="1119"/>
                  </a:lnTo>
                  <a:cubicBezTo>
                    <a:pt x="3572" y="500"/>
                    <a:pt x="3072" y="0"/>
                    <a:pt x="2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2" name="Google Shape;12812;p142"/>
          <p:cNvSpPr/>
          <p:nvPr/>
        </p:nvSpPr>
        <p:spPr>
          <a:xfrm>
            <a:off x="3390529" y="1959534"/>
            <a:ext cx="21788" cy="48176"/>
          </a:xfrm>
          <a:custGeom>
            <a:avLst/>
            <a:gdLst/>
            <a:ahLst/>
            <a:cxnLst/>
            <a:rect l="l" t="t" r="r" b="b"/>
            <a:pathLst>
              <a:path w="668" h="1477" extrusionOk="0">
                <a:moveTo>
                  <a:pt x="0" y="0"/>
                </a:moveTo>
                <a:lnTo>
                  <a:pt x="0" y="1477"/>
                </a:lnTo>
                <a:lnTo>
                  <a:pt x="381" y="1477"/>
                </a:lnTo>
                <a:cubicBezTo>
                  <a:pt x="524" y="1477"/>
                  <a:pt x="667" y="1334"/>
                  <a:pt x="667" y="1167"/>
                </a:cubicBezTo>
                <a:lnTo>
                  <a:pt x="667" y="310"/>
                </a:lnTo>
                <a:cubicBezTo>
                  <a:pt x="667" y="143"/>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42"/>
          <p:cNvSpPr/>
          <p:nvPr/>
        </p:nvSpPr>
        <p:spPr>
          <a:xfrm>
            <a:off x="3470540" y="1959534"/>
            <a:ext cx="22539" cy="48176"/>
          </a:xfrm>
          <a:custGeom>
            <a:avLst/>
            <a:gdLst/>
            <a:ahLst/>
            <a:cxnLst/>
            <a:rect l="l" t="t" r="r" b="b"/>
            <a:pathLst>
              <a:path w="691" h="1477" extrusionOk="0">
                <a:moveTo>
                  <a:pt x="310" y="0"/>
                </a:moveTo>
                <a:cubicBezTo>
                  <a:pt x="143" y="0"/>
                  <a:pt x="0" y="143"/>
                  <a:pt x="0" y="310"/>
                </a:cubicBezTo>
                <a:lnTo>
                  <a:pt x="0" y="1167"/>
                </a:lnTo>
                <a:cubicBezTo>
                  <a:pt x="0" y="1334"/>
                  <a:pt x="119" y="1477"/>
                  <a:pt x="286" y="1477"/>
                </a:cubicBezTo>
                <a:lnTo>
                  <a:pt x="381" y="1477"/>
                </a:lnTo>
                <a:cubicBezTo>
                  <a:pt x="548" y="1477"/>
                  <a:pt x="691" y="1334"/>
                  <a:pt x="691" y="1167"/>
                </a:cubicBezTo>
                <a:lnTo>
                  <a:pt x="691" y="310"/>
                </a:lnTo>
                <a:cubicBezTo>
                  <a:pt x="691" y="143"/>
                  <a:pt x="548"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42"/>
          <p:cNvSpPr/>
          <p:nvPr/>
        </p:nvSpPr>
        <p:spPr>
          <a:xfrm>
            <a:off x="3345171" y="1914722"/>
            <a:ext cx="274362" cy="134489"/>
          </a:xfrm>
          <a:custGeom>
            <a:avLst/>
            <a:gdLst/>
            <a:ahLst/>
            <a:cxnLst/>
            <a:rect l="l" t="t" r="r" b="b"/>
            <a:pathLst>
              <a:path w="8407" h="4121" extrusionOk="0">
                <a:moveTo>
                  <a:pt x="1810" y="715"/>
                </a:moveTo>
                <a:cubicBezTo>
                  <a:pt x="2310" y="715"/>
                  <a:pt x="2715" y="1120"/>
                  <a:pt x="2715" y="1644"/>
                </a:cubicBezTo>
                <a:lnTo>
                  <a:pt x="2715" y="2525"/>
                </a:lnTo>
                <a:cubicBezTo>
                  <a:pt x="2715" y="3025"/>
                  <a:pt x="2310" y="3430"/>
                  <a:pt x="1810" y="3430"/>
                </a:cubicBezTo>
                <a:lnTo>
                  <a:pt x="810" y="3430"/>
                </a:lnTo>
                <a:lnTo>
                  <a:pt x="810" y="715"/>
                </a:lnTo>
                <a:close/>
                <a:moveTo>
                  <a:pt x="4263" y="715"/>
                </a:moveTo>
                <a:cubicBezTo>
                  <a:pt x="4763" y="715"/>
                  <a:pt x="5192" y="1120"/>
                  <a:pt x="5192" y="1644"/>
                </a:cubicBezTo>
                <a:lnTo>
                  <a:pt x="5192" y="2501"/>
                </a:lnTo>
                <a:cubicBezTo>
                  <a:pt x="5192" y="3025"/>
                  <a:pt x="4763" y="3430"/>
                  <a:pt x="4263" y="3430"/>
                </a:cubicBezTo>
                <a:lnTo>
                  <a:pt x="4192" y="3430"/>
                </a:lnTo>
                <a:cubicBezTo>
                  <a:pt x="3668" y="3430"/>
                  <a:pt x="3263" y="3025"/>
                  <a:pt x="3263" y="2501"/>
                </a:cubicBezTo>
                <a:lnTo>
                  <a:pt x="3263" y="1644"/>
                </a:lnTo>
                <a:cubicBezTo>
                  <a:pt x="3263" y="1144"/>
                  <a:pt x="3668" y="715"/>
                  <a:pt x="4168" y="715"/>
                </a:cubicBezTo>
                <a:close/>
                <a:moveTo>
                  <a:pt x="6692" y="715"/>
                </a:moveTo>
                <a:cubicBezTo>
                  <a:pt x="7192" y="715"/>
                  <a:pt x="7597" y="1120"/>
                  <a:pt x="7597" y="1644"/>
                </a:cubicBezTo>
                <a:lnTo>
                  <a:pt x="6978" y="1644"/>
                </a:lnTo>
                <a:cubicBezTo>
                  <a:pt x="6978" y="1477"/>
                  <a:pt x="6835" y="1334"/>
                  <a:pt x="6692" y="1334"/>
                </a:cubicBezTo>
                <a:lnTo>
                  <a:pt x="6621" y="1334"/>
                </a:lnTo>
                <a:cubicBezTo>
                  <a:pt x="6454" y="1334"/>
                  <a:pt x="6311" y="1477"/>
                  <a:pt x="6311" y="1644"/>
                </a:cubicBezTo>
                <a:lnTo>
                  <a:pt x="6311" y="2501"/>
                </a:lnTo>
                <a:cubicBezTo>
                  <a:pt x="6311" y="2668"/>
                  <a:pt x="6454" y="2811"/>
                  <a:pt x="6621" y="2811"/>
                </a:cubicBezTo>
                <a:lnTo>
                  <a:pt x="6692" y="2811"/>
                </a:lnTo>
                <a:cubicBezTo>
                  <a:pt x="6835" y="2811"/>
                  <a:pt x="6978" y="2668"/>
                  <a:pt x="6978" y="2501"/>
                </a:cubicBezTo>
                <a:lnTo>
                  <a:pt x="7597" y="2501"/>
                </a:lnTo>
                <a:cubicBezTo>
                  <a:pt x="7597" y="3025"/>
                  <a:pt x="7192" y="3430"/>
                  <a:pt x="6692" y="3430"/>
                </a:cubicBezTo>
                <a:lnTo>
                  <a:pt x="6621" y="3430"/>
                </a:lnTo>
                <a:cubicBezTo>
                  <a:pt x="6097" y="3430"/>
                  <a:pt x="5692" y="3025"/>
                  <a:pt x="5692" y="2501"/>
                </a:cubicBezTo>
                <a:lnTo>
                  <a:pt x="5692" y="1644"/>
                </a:lnTo>
                <a:cubicBezTo>
                  <a:pt x="5692" y="1120"/>
                  <a:pt x="6097" y="715"/>
                  <a:pt x="6621" y="715"/>
                </a:cubicBezTo>
                <a:close/>
                <a:moveTo>
                  <a:pt x="0" y="1"/>
                </a:moveTo>
                <a:lnTo>
                  <a:pt x="0" y="4121"/>
                </a:lnTo>
                <a:lnTo>
                  <a:pt x="8407" y="4121"/>
                </a:lnTo>
                <a:lnTo>
                  <a:pt x="84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142"/>
          <p:cNvSpPr/>
          <p:nvPr/>
        </p:nvSpPr>
        <p:spPr>
          <a:xfrm>
            <a:off x="3283784" y="1768616"/>
            <a:ext cx="261929" cy="349782"/>
          </a:xfrm>
          <a:custGeom>
            <a:avLst/>
            <a:gdLst/>
            <a:ahLst/>
            <a:cxnLst/>
            <a:rect l="l" t="t" r="r" b="b"/>
            <a:pathLst>
              <a:path w="8026" h="10718" extrusionOk="0">
                <a:moveTo>
                  <a:pt x="6597" y="2382"/>
                </a:moveTo>
                <a:lnTo>
                  <a:pt x="6597" y="3001"/>
                </a:lnTo>
                <a:lnTo>
                  <a:pt x="3715" y="3001"/>
                </a:lnTo>
                <a:lnTo>
                  <a:pt x="3715"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6" name="Google Shape;12816;p142"/>
          <p:cNvGrpSpPr/>
          <p:nvPr/>
        </p:nvGrpSpPr>
        <p:grpSpPr>
          <a:xfrm>
            <a:off x="4774827" y="3465262"/>
            <a:ext cx="349710" cy="308560"/>
            <a:chOff x="4774321" y="3614619"/>
            <a:chExt cx="348838" cy="307760"/>
          </a:xfrm>
        </p:grpSpPr>
        <p:sp>
          <p:nvSpPr>
            <p:cNvPr id="12817" name="Google Shape;12817;p142"/>
            <p:cNvSpPr/>
            <p:nvPr/>
          </p:nvSpPr>
          <p:spPr>
            <a:xfrm>
              <a:off x="4840985" y="3747166"/>
              <a:ext cx="217076" cy="123299"/>
            </a:xfrm>
            <a:custGeom>
              <a:avLst/>
              <a:gdLst/>
              <a:ahLst/>
              <a:cxnLst/>
              <a:rect l="l" t="t" r="r" b="b"/>
              <a:pathLst>
                <a:path w="6669" h="3788" extrusionOk="0">
                  <a:moveTo>
                    <a:pt x="3159" y="483"/>
                  </a:moveTo>
                  <a:cubicBezTo>
                    <a:pt x="3656" y="483"/>
                    <a:pt x="4156" y="822"/>
                    <a:pt x="4120" y="1501"/>
                  </a:cubicBezTo>
                  <a:lnTo>
                    <a:pt x="4120" y="3263"/>
                  </a:lnTo>
                  <a:lnTo>
                    <a:pt x="3501" y="3263"/>
                  </a:lnTo>
                  <a:lnTo>
                    <a:pt x="3501" y="2477"/>
                  </a:lnTo>
                  <a:lnTo>
                    <a:pt x="2834" y="2477"/>
                  </a:lnTo>
                  <a:lnTo>
                    <a:pt x="2834" y="3263"/>
                  </a:lnTo>
                  <a:lnTo>
                    <a:pt x="2215" y="3263"/>
                  </a:lnTo>
                  <a:lnTo>
                    <a:pt x="2215" y="1501"/>
                  </a:lnTo>
                  <a:cubicBezTo>
                    <a:pt x="2167" y="822"/>
                    <a:pt x="2661" y="483"/>
                    <a:pt x="3159" y="483"/>
                  </a:cubicBezTo>
                  <a:close/>
                  <a:moveTo>
                    <a:pt x="0" y="1"/>
                  </a:moveTo>
                  <a:lnTo>
                    <a:pt x="0" y="3787"/>
                  </a:lnTo>
                  <a:lnTo>
                    <a:pt x="6668" y="3787"/>
                  </a:lnTo>
                  <a:lnTo>
                    <a:pt x="6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42"/>
            <p:cNvSpPr/>
            <p:nvPr/>
          </p:nvSpPr>
          <p:spPr>
            <a:xfrm>
              <a:off x="4774321" y="3614619"/>
              <a:ext cx="348838" cy="307760"/>
            </a:xfrm>
            <a:custGeom>
              <a:avLst/>
              <a:gdLst/>
              <a:ahLst/>
              <a:cxnLst/>
              <a:rect l="l" t="t" r="r" b="b"/>
              <a:pathLst>
                <a:path w="10717" h="9455" extrusionOk="0">
                  <a:moveTo>
                    <a:pt x="9335" y="3453"/>
                  </a:moveTo>
                  <a:lnTo>
                    <a:pt x="9335" y="8454"/>
                  </a:lnTo>
                  <a:lnTo>
                    <a:pt x="1405" y="8454"/>
                  </a:lnTo>
                  <a:lnTo>
                    <a:pt x="1405" y="3453"/>
                  </a:lnTo>
                  <a:close/>
                  <a:moveTo>
                    <a:pt x="8073" y="0"/>
                  </a:moveTo>
                  <a:lnTo>
                    <a:pt x="6025" y="2453"/>
                  </a:lnTo>
                  <a:lnTo>
                    <a:pt x="0" y="2453"/>
                  </a:lnTo>
                  <a:lnTo>
                    <a:pt x="0" y="9455"/>
                  </a:lnTo>
                  <a:lnTo>
                    <a:pt x="10717" y="9455"/>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142"/>
            <p:cNvSpPr/>
            <p:nvPr/>
          </p:nvSpPr>
          <p:spPr>
            <a:xfrm>
              <a:off x="4933234" y="3785152"/>
              <a:ext cx="21711" cy="21743"/>
            </a:xfrm>
            <a:custGeom>
              <a:avLst/>
              <a:gdLst/>
              <a:ahLst/>
              <a:cxnLst/>
              <a:rect l="l" t="t" r="r" b="b"/>
              <a:pathLst>
                <a:path w="667" h="668" extrusionOk="0">
                  <a:moveTo>
                    <a:pt x="334" y="1"/>
                  </a:moveTo>
                  <a:cubicBezTo>
                    <a:pt x="143" y="1"/>
                    <a:pt x="0" y="143"/>
                    <a:pt x="0" y="334"/>
                  </a:cubicBezTo>
                  <a:lnTo>
                    <a:pt x="0" y="667"/>
                  </a:lnTo>
                  <a:lnTo>
                    <a:pt x="667" y="667"/>
                  </a:lnTo>
                  <a:lnTo>
                    <a:pt x="667" y="334"/>
                  </a:lnTo>
                  <a:cubicBezTo>
                    <a:pt x="667" y="143"/>
                    <a:pt x="524"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42"/>
            <p:cNvSpPr/>
            <p:nvPr/>
          </p:nvSpPr>
          <p:spPr>
            <a:xfrm>
              <a:off x="4774321" y="3614619"/>
              <a:ext cx="235662" cy="59729"/>
            </a:xfrm>
            <a:custGeom>
              <a:avLst/>
              <a:gdLst/>
              <a:ahLst/>
              <a:cxnLst/>
              <a:rect l="l" t="t" r="r" b="b"/>
              <a:pathLst>
                <a:path w="7240" h="1835" extrusionOk="0">
                  <a:moveTo>
                    <a:pt x="1762" y="596"/>
                  </a:moveTo>
                  <a:lnTo>
                    <a:pt x="1762" y="1215"/>
                  </a:lnTo>
                  <a:lnTo>
                    <a:pt x="1143" y="1215"/>
                  </a:lnTo>
                  <a:lnTo>
                    <a:pt x="1143" y="596"/>
                  </a:lnTo>
                  <a:close/>
                  <a:moveTo>
                    <a:pt x="2929" y="596"/>
                  </a:moveTo>
                  <a:lnTo>
                    <a:pt x="2929" y="1215"/>
                  </a:lnTo>
                  <a:lnTo>
                    <a:pt x="2310" y="1215"/>
                  </a:lnTo>
                  <a:lnTo>
                    <a:pt x="2310" y="596"/>
                  </a:lnTo>
                  <a:close/>
                  <a:moveTo>
                    <a:pt x="4072" y="596"/>
                  </a:moveTo>
                  <a:lnTo>
                    <a:pt x="4072" y="1215"/>
                  </a:lnTo>
                  <a:lnTo>
                    <a:pt x="3453" y="1215"/>
                  </a:lnTo>
                  <a:lnTo>
                    <a:pt x="3453" y="596"/>
                  </a:lnTo>
                  <a:close/>
                  <a:moveTo>
                    <a:pt x="0" y="0"/>
                  </a:moveTo>
                  <a:lnTo>
                    <a:pt x="0" y="1834"/>
                  </a:lnTo>
                  <a:lnTo>
                    <a:pt x="5716" y="1834"/>
                  </a:lnTo>
                  <a:lnTo>
                    <a:pt x="72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142"/>
          <p:cNvGrpSpPr/>
          <p:nvPr/>
        </p:nvGrpSpPr>
        <p:grpSpPr>
          <a:xfrm>
            <a:off x="1753367" y="2329124"/>
            <a:ext cx="351277" cy="348085"/>
            <a:chOff x="1760396" y="2481428"/>
            <a:chExt cx="350401" cy="347182"/>
          </a:xfrm>
        </p:grpSpPr>
        <p:sp>
          <p:nvSpPr>
            <p:cNvPr id="12822" name="Google Shape;12822;p142"/>
            <p:cNvSpPr/>
            <p:nvPr/>
          </p:nvSpPr>
          <p:spPr>
            <a:xfrm>
              <a:off x="1868139" y="2639429"/>
              <a:ext cx="132576" cy="189181"/>
            </a:xfrm>
            <a:custGeom>
              <a:avLst/>
              <a:gdLst/>
              <a:ahLst/>
              <a:cxnLst/>
              <a:rect l="l" t="t" r="r" b="b"/>
              <a:pathLst>
                <a:path w="4073" h="5812" extrusionOk="0">
                  <a:moveTo>
                    <a:pt x="3192" y="2763"/>
                  </a:moveTo>
                  <a:lnTo>
                    <a:pt x="3192" y="3383"/>
                  </a:lnTo>
                  <a:lnTo>
                    <a:pt x="882" y="3383"/>
                  </a:lnTo>
                  <a:lnTo>
                    <a:pt x="882" y="2763"/>
                  </a:lnTo>
                  <a:close/>
                  <a:moveTo>
                    <a:pt x="3192" y="4073"/>
                  </a:moveTo>
                  <a:lnTo>
                    <a:pt x="3192" y="4716"/>
                  </a:lnTo>
                  <a:lnTo>
                    <a:pt x="882" y="4716"/>
                  </a:lnTo>
                  <a:lnTo>
                    <a:pt x="882" y="4073"/>
                  </a:lnTo>
                  <a:close/>
                  <a:moveTo>
                    <a:pt x="1739" y="1"/>
                  </a:moveTo>
                  <a:lnTo>
                    <a:pt x="1739" y="1763"/>
                  </a:lnTo>
                  <a:lnTo>
                    <a:pt x="1" y="1763"/>
                  </a:lnTo>
                  <a:lnTo>
                    <a:pt x="1" y="5812"/>
                  </a:lnTo>
                  <a:lnTo>
                    <a:pt x="4073" y="5812"/>
                  </a:lnTo>
                  <a:lnTo>
                    <a:pt x="40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42"/>
            <p:cNvSpPr/>
            <p:nvPr/>
          </p:nvSpPr>
          <p:spPr>
            <a:xfrm>
              <a:off x="1760396" y="2481428"/>
              <a:ext cx="350401" cy="244125"/>
            </a:xfrm>
            <a:custGeom>
              <a:avLst/>
              <a:gdLst/>
              <a:ahLst/>
              <a:cxnLst/>
              <a:rect l="l" t="t" r="r" b="b"/>
              <a:pathLst>
                <a:path w="10765" h="7500" extrusionOk="0">
                  <a:moveTo>
                    <a:pt x="5245" y="1"/>
                  </a:moveTo>
                  <a:cubicBezTo>
                    <a:pt x="5133" y="1"/>
                    <a:pt x="5020" y="7"/>
                    <a:pt x="4906" y="21"/>
                  </a:cubicBezTo>
                  <a:cubicBezTo>
                    <a:pt x="3477" y="187"/>
                    <a:pt x="2382" y="1378"/>
                    <a:pt x="2358" y="2831"/>
                  </a:cubicBezTo>
                  <a:lnTo>
                    <a:pt x="2358" y="2902"/>
                  </a:lnTo>
                  <a:lnTo>
                    <a:pt x="2287" y="2902"/>
                  </a:lnTo>
                  <a:cubicBezTo>
                    <a:pt x="1024" y="2902"/>
                    <a:pt x="0" y="3926"/>
                    <a:pt x="24" y="5212"/>
                  </a:cubicBezTo>
                  <a:cubicBezTo>
                    <a:pt x="24" y="6460"/>
                    <a:pt x="1025" y="7475"/>
                    <a:pt x="2267" y="7475"/>
                  </a:cubicBezTo>
                  <a:cubicBezTo>
                    <a:pt x="2282" y="7475"/>
                    <a:pt x="2296" y="7475"/>
                    <a:pt x="2310" y="7474"/>
                  </a:cubicBezTo>
                  <a:lnTo>
                    <a:pt x="2691" y="7474"/>
                  </a:lnTo>
                  <a:lnTo>
                    <a:pt x="2691" y="5760"/>
                  </a:lnTo>
                  <a:lnTo>
                    <a:pt x="4239" y="4212"/>
                  </a:lnTo>
                  <a:lnTo>
                    <a:pt x="8026" y="4212"/>
                  </a:lnTo>
                  <a:lnTo>
                    <a:pt x="8026" y="7498"/>
                  </a:lnTo>
                  <a:cubicBezTo>
                    <a:pt x="8054" y="7499"/>
                    <a:pt x="8083" y="7500"/>
                    <a:pt x="8111" y="7500"/>
                  </a:cubicBezTo>
                  <a:cubicBezTo>
                    <a:pt x="9573" y="7500"/>
                    <a:pt x="10765" y="6303"/>
                    <a:pt x="10765" y="4831"/>
                  </a:cubicBezTo>
                  <a:cubicBezTo>
                    <a:pt x="10765" y="3359"/>
                    <a:pt x="9573" y="2163"/>
                    <a:pt x="8111" y="2163"/>
                  </a:cubicBezTo>
                  <a:cubicBezTo>
                    <a:pt x="8083" y="2163"/>
                    <a:pt x="8054" y="2163"/>
                    <a:pt x="8026" y="2164"/>
                  </a:cubicBezTo>
                  <a:cubicBezTo>
                    <a:pt x="7697" y="870"/>
                    <a:pt x="6541"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42"/>
            <p:cNvSpPr/>
            <p:nvPr/>
          </p:nvSpPr>
          <p:spPr>
            <a:xfrm>
              <a:off x="1870483" y="2641773"/>
              <a:ext cx="34112" cy="34145"/>
            </a:xfrm>
            <a:custGeom>
              <a:avLst/>
              <a:gdLst/>
              <a:ahLst/>
              <a:cxnLst/>
              <a:rect l="l" t="t" r="r" b="b"/>
              <a:pathLst>
                <a:path w="1048" h="1049" extrusionOk="0">
                  <a:moveTo>
                    <a:pt x="1048" y="0"/>
                  </a:moveTo>
                  <a:lnTo>
                    <a:pt x="0" y="1048"/>
                  </a:lnTo>
                  <a:lnTo>
                    <a:pt x="1048" y="1048"/>
                  </a:lnTo>
                  <a:lnTo>
                    <a:pt x="104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142"/>
          <p:cNvGrpSpPr/>
          <p:nvPr/>
        </p:nvGrpSpPr>
        <p:grpSpPr>
          <a:xfrm>
            <a:off x="997211" y="2347661"/>
            <a:ext cx="349743" cy="309344"/>
            <a:chOff x="1006125" y="2499916"/>
            <a:chExt cx="348871" cy="308541"/>
          </a:xfrm>
        </p:grpSpPr>
        <p:sp>
          <p:nvSpPr>
            <p:cNvPr id="12826" name="Google Shape;12826;p142"/>
            <p:cNvSpPr/>
            <p:nvPr/>
          </p:nvSpPr>
          <p:spPr>
            <a:xfrm>
              <a:off x="1088316" y="2640210"/>
              <a:ext cx="186056" cy="31053"/>
            </a:xfrm>
            <a:custGeom>
              <a:avLst/>
              <a:gdLst/>
              <a:ahLst/>
              <a:cxnLst/>
              <a:rect l="l" t="t" r="r" b="b"/>
              <a:pathLst>
                <a:path w="5716" h="954" extrusionOk="0">
                  <a:moveTo>
                    <a:pt x="0" y="1"/>
                  </a:moveTo>
                  <a:lnTo>
                    <a:pt x="0" y="953"/>
                  </a:lnTo>
                  <a:lnTo>
                    <a:pt x="5716" y="953"/>
                  </a:lnTo>
                  <a:lnTo>
                    <a:pt x="57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42"/>
            <p:cNvSpPr/>
            <p:nvPr/>
          </p:nvSpPr>
          <p:spPr>
            <a:xfrm>
              <a:off x="1006125" y="2499916"/>
              <a:ext cx="235695" cy="59729"/>
            </a:xfrm>
            <a:custGeom>
              <a:avLst/>
              <a:gdLst/>
              <a:ahLst/>
              <a:cxnLst/>
              <a:rect l="l" t="t" r="r" b="b"/>
              <a:pathLst>
                <a:path w="7241" h="1835" extrusionOk="0">
                  <a:moveTo>
                    <a:pt x="1763" y="619"/>
                  </a:moveTo>
                  <a:lnTo>
                    <a:pt x="1763" y="1239"/>
                  </a:lnTo>
                  <a:lnTo>
                    <a:pt x="1144" y="1239"/>
                  </a:lnTo>
                  <a:lnTo>
                    <a:pt x="1144" y="619"/>
                  </a:lnTo>
                  <a:close/>
                  <a:moveTo>
                    <a:pt x="2930" y="619"/>
                  </a:moveTo>
                  <a:lnTo>
                    <a:pt x="2930" y="1239"/>
                  </a:lnTo>
                  <a:lnTo>
                    <a:pt x="2311" y="1239"/>
                  </a:lnTo>
                  <a:lnTo>
                    <a:pt x="2311" y="619"/>
                  </a:lnTo>
                  <a:close/>
                  <a:moveTo>
                    <a:pt x="4097" y="619"/>
                  </a:moveTo>
                  <a:lnTo>
                    <a:pt x="4097" y="1239"/>
                  </a:lnTo>
                  <a:lnTo>
                    <a:pt x="3454" y="1239"/>
                  </a:lnTo>
                  <a:lnTo>
                    <a:pt x="3454" y="619"/>
                  </a:lnTo>
                  <a:close/>
                  <a:moveTo>
                    <a:pt x="1" y="0"/>
                  </a:moveTo>
                  <a:lnTo>
                    <a:pt x="1" y="1834"/>
                  </a:lnTo>
                  <a:lnTo>
                    <a:pt x="5716" y="1834"/>
                  </a:lnTo>
                  <a:lnTo>
                    <a:pt x="724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142"/>
            <p:cNvSpPr/>
            <p:nvPr/>
          </p:nvSpPr>
          <p:spPr>
            <a:xfrm>
              <a:off x="1006125" y="2499916"/>
              <a:ext cx="348871" cy="308541"/>
            </a:xfrm>
            <a:custGeom>
              <a:avLst/>
              <a:gdLst/>
              <a:ahLst/>
              <a:cxnLst/>
              <a:rect l="l" t="t" r="r" b="b"/>
              <a:pathLst>
                <a:path w="10718" h="9479" extrusionOk="0">
                  <a:moveTo>
                    <a:pt x="8860" y="3692"/>
                  </a:moveTo>
                  <a:lnTo>
                    <a:pt x="8860" y="5906"/>
                  </a:lnTo>
                  <a:lnTo>
                    <a:pt x="1882" y="5906"/>
                  </a:lnTo>
                  <a:lnTo>
                    <a:pt x="1882" y="3692"/>
                  </a:lnTo>
                  <a:close/>
                  <a:moveTo>
                    <a:pt x="8074" y="0"/>
                  </a:moveTo>
                  <a:lnTo>
                    <a:pt x="6026" y="2477"/>
                  </a:lnTo>
                  <a:lnTo>
                    <a:pt x="1" y="2477"/>
                  </a:lnTo>
                  <a:lnTo>
                    <a:pt x="1" y="9478"/>
                  </a:lnTo>
                  <a:lnTo>
                    <a:pt x="10717" y="9478"/>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142"/>
          <p:cNvGrpSpPr/>
          <p:nvPr/>
        </p:nvGrpSpPr>
        <p:grpSpPr>
          <a:xfrm>
            <a:off x="5530167" y="4003061"/>
            <a:ext cx="349743" cy="349784"/>
            <a:chOff x="5527778" y="4151023"/>
            <a:chExt cx="348871" cy="348877"/>
          </a:xfrm>
        </p:grpSpPr>
        <p:sp>
          <p:nvSpPr>
            <p:cNvPr id="12830" name="Google Shape;12830;p142"/>
            <p:cNvSpPr/>
            <p:nvPr/>
          </p:nvSpPr>
          <p:spPr>
            <a:xfrm>
              <a:off x="5720707" y="4226606"/>
              <a:ext cx="69885" cy="55335"/>
            </a:xfrm>
            <a:custGeom>
              <a:avLst/>
              <a:gdLst/>
              <a:ahLst/>
              <a:cxnLst/>
              <a:rect l="l" t="t" r="r" b="b"/>
              <a:pathLst>
                <a:path w="2147" h="1700" extrusionOk="0">
                  <a:moveTo>
                    <a:pt x="1218" y="1"/>
                  </a:moveTo>
                  <a:cubicBezTo>
                    <a:pt x="1004" y="1"/>
                    <a:pt x="789" y="84"/>
                    <a:pt x="623" y="251"/>
                  </a:cubicBezTo>
                  <a:cubicBezTo>
                    <a:pt x="0" y="855"/>
                    <a:pt x="561" y="1699"/>
                    <a:pt x="1221" y="1699"/>
                  </a:cubicBezTo>
                  <a:cubicBezTo>
                    <a:pt x="1419" y="1699"/>
                    <a:pt x="1627" y="1623"/>
                    <a:pt x="1814" y="1442"/>
                  </a:cubicBezTo>
                  <a:cubicBezTo>
                    <a:pt x="2147" y="1108"/>
                    <a:pt x="2147" y="560"/>
                    <a:pt x="1814" y="251"/>
                  </a:cubicBezTo>
                  <a:cubicBezTo>
                    <a:pt x="1647" y="84"/>
                    <a:pt x="1432" y="1"/>
                    <a:pt x="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142"/>
            <p:cNvSpPr/>
            <p:nvPr/>
          </p:nvSpPr>
          <p:spPr>
            <a:xfrm>
              <a:off x="5527778" y="4389784"/>
              <a:ext cx="348871" cy="110117"/>
            </a:xfrm>
            <a:custGeom>
              <a:avLst/>
              <a:gdLst/>
              <a:ahLst/>
              <a:cxnLst/>
              <a:rect l="l" t="t" r="r" b="b"/>
              <a:pathLst>
                <a:path w="10718" h="3383" extrusionOk="0">
                  <a:moveTo>
                    <a:pt x="1" y="1"/>
                  </a:moveTo>
                  <a:lnTo>
                    <a:pt x="1" y="1596"/>
                  </a:lnTo>
                  <a:lnTo>
                    <a:pt x="4002" y="1596"/>
                  </a:lnTo>
                  <a:lnTo>
                    <a:pt x="4002" y="1977"/>
                  </a:lnTo>
                  <a:cubicBezTo>
                    <a:pt x="4002" y="2406"/>
                    <a:pt x="3644" y="2739"/>
                    <a:pt x="3216" y="2739"/>
                  </a:cubicBezTo>
                  <a:lnTo>
                    <a:pt x="2263" y="2739"/>
                  </a:lnTo>
                  <a:lnTo>
                    <a:pt x="2263" y="3382"/>
                  </a:lnTo>
                  <a:lnTo>
                    <a:pt x="8455" y="3382"/>
                  </a:lnTo>
                  <a:lnTo>
                    <a:pt x="8455" y="2763"/>
                  </a:lnTo>
                  <a:lnTo>
                    <a:pt x="7479" y="2763"/>
                  </a:lnTo>
                  <a:cubicBezTo>
                    <a:pt x="7050" y="2763"/>
                    <a:pt x="6716" y="2406"/>
                    <a:pt x="6716" y="1977"/>
                  </a:cubicBezTo>
                  <a:lnTo>
                    <a:pt x="6716" y="1596"/>
                  </a:lnTo>
                  <a:lnTo>
                    <a:pt x="10717" y="1596"/>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142"/>
            <p:cNvSpPr/>
            <p:nvPr/>
          </p:nvSpPr>
          <p:spPr>
            <a:xfrm>
              <a:off x="5527778" y="4151023"/>
              <a:ext cx="348871" cy="218638"/>
            </a:xfrm>
            <a:custGeom>
              <a:avLst/>
              <a:gdLst/>
              <a:ahLst/>
              <a:cxnLst/>
              <a:rect l="l" t="t" r="r" b="b"/>
              <a:pathLst>
                <a:path w="10718" h="6717" extrusionOk="0">
                  <a:moveTo>
                    <a:pt x="4907" y="1239"/>
                  </a:moveTo>
                  <a:lnTo>
                    <a:pt x="4907" y="1858"/>
                  </a:lnTo>
                  <a:lnTo>
                    <a:pt x="1763" y="1858"/>
                  </a:lnTo>
                  <a:lnTo>
                    <a:pt x="1763" y="1239"/>
                  </a:lnTo>
                  <a:close/>
                  <a:moveTo>
                    <a:pt x="4907" y="2478"/>
                  </a:moveTo>
                  <a:lnTo>
                    <a:pt x="4907" y="3121"/>
                  </a:lnTo>
                  <a:lnTo>
                    <a:pt x="1763" y="3121"/>
                  </a:lnTo>
                  <a:lnTo>
                    <a:pt x="1763" y="2478"/>
                  </a:lnTo>
                  <a:close/>
                  <a:moveTo>
                    <a:pt x="4907" y="3740"/>
                  </a:moveTo>
                  <a:lnTo>
                    <a:pt x="4907" y="4359"/>
                  </a:lnTo>
                  <a:lnTo>
                    <a:pt x="1763" y="4359"/>
                  </a:lnTo>
                  <a:lnTo>
                    <a:pt x="1763" y="3740"/>
                  </a:lnTo>
                  <a:close/>
                  <a:moveTo>
                    <a:pt x="7113" y="1677"/>
                  </a:moveTo>
                  <a:cubicBezTo>
                    <a:pt x="8146" y="1677"/>
                    <a:pt x="9079" y="2849"/>
                    <a:pt x="8384" y="3954"/>
                  </a:cubicBezTo>
                  <a:lnTo>
                    <a:pt x="9217" y="4788"/>
                  </a:lnTo>
                  <a:lnTo>
                    <a:pt x="8765" y="5240"/>
                  </a:lnTo>
                  <a:lnTo>
                    <a:pt x="7931" y="4383"/>
                  </a:lnTo>
                  <a:cubicBezTo>
                    <a:pt x="7693" y="4549"/>
                    <a:pt x="7431" y="4621"/>
                    <a:pt x="7145" y="4621"/>
                  </a:cubicBezTo>
                  <a:cubicBezTo>
                    <a:pt x="5835" y="4621"/>
                    <a:pt x="5192" y="3049"/>
                    <a:pt x="6097" y="2120"/>
                  </a:cubicBezTo>
                  <a:cubicBezTo>
                    <a:pt x="6409" y="1809"/>
                    <a:pt x="6767" y="1677"/>
                    <a:pt x="7113" y="1677"/>
                  </a:cubicBezTo>
                  <a:close/>
                  <a:moveTo>
                    <a:pt x="4907" y="4978"/>
                  </a:moveTo>
                  <a:lnTo>
                    <a:pt x="4907" y="5597"/>
                  </a:lnTo>
                  <a:lnTo>
                    <a:pt x="1763" y="5597"/>
                  </a:lnTo>
                  <a:lnTo>
                    <a:pt x="1763" y="4978"/>
                  </a:lnTo>
                  <a:close/>
                  <a:moveTo>
                    <a:pt x="1" y="1"/>
                  </a:moveTo>
                  <a:lnTo>
                    <a:pt x="1" y="6717"/>
                  </a:lnTo>
                  <a:lnTo>
                    <a:pt x="10717" y="6717"/>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142"/>
          <p:cNvGrpSpPr/>
          <p:nvPr/>
        </p:nvGrpSpPr>
        <p:grpSpPr>
          <a:xfrm>
            <a:off x="7831236" y="1768839"/>
            <a:ext cx="281352" cy="349590"/>
            <a:chOff x="7823108" y="1922595"/>
            <a:chExt cx="280651" cy="348683"/>
          </a:xfrm>
        </p:grpSpPr>
        <p:sp>
          <p:nvSpPr>
            <p:cNvPr id="12834" name="Google Shape;12834;p142"/>
            <p:cNvSpPr/>
            <p:nvPr/>
          </p:nvSpPr>
          <p:spPr>
            <a:xfrm>
              <a:off x="7823108" y="2240226"/>
              <a:ext cx="131046" cy="31053"/>
            </a:xfrm>
            <a:custGeom>
              <a:avLst/>
              <a:gdLst/>
              <a:ahLst/>
              <a:cxnLst/>
              <a:rect l="l" t="t" r="r" b="b"/>
              <a:pathLst>
                <a:path w="4026" h="954" extrusionOk="0">
                  <a:moveTo>
                    <a:pt x="1" y="1"/>
                  </a:moveTo>
                  <a:lnTo>
                    <a:pt x="1" y="953"/>
                  </a:lnTo>
                  <a:lnTo>
                    <a:pt x="4025" y="953"/>
                  </a:lnTo>
                  <a:cubicBezTo>
                    <a:pt x="3858" y="405"/>
                    <a:pt x="3358" y="24"/>
                    <a:pt x="2787" y="24"/>
                  </a:cubicBezTo>
                  <a:lnTo>
                    <a:pt x="2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142"/>
            <p:cNvSpPr/>
            <p:nvPr/>
          </p:nvSpPr>
          <p:spPr>
            <a:xfrm>
              <a:off x="7823108" y="2056509"/>
              <a:ext cx="130265" cy="179090"/>
            </a:xfrm>
            <a:custGeom>
              <a:avLst/>
              <a:gdLst/>
              <a:ahLst/>
              <a:cxnLst/>
              <a:rect l="l" t="t" r="r" b="b"/>
              <a:pathLst>
                <a:path w="4002" h="5502" extrusionOk="0">
                  <a:moveTo>
                    <a:pt x="3096" y="1548"/>
                  </a:moveTo>
                  <a:lnTo>
                    <a:pt x="3096" y="2168"/>
                  </a:lnTo>
                  <a:lnTo>
                    <a:pt x="905" y="2168"/>
                  </a:lnTo>
                  <a:lnTo>
                    <a:pt x="905" y="1548"/>
                  </a:lnTo>
                  <a:close/>
                  <a:moveTo>
                    <a:pt x="3096" y="3120"/>
                  </a:moveTo>
                  <a:lnTo>
                    <a:pt x="3096" y="3739"/>
                  </a:lnTo>
                  <a:lnTo>
                    <a:pt x="905" y="3739"/>
                  </a:lnTo>
                  <a:lnTo>
                    <a:pt x="905" y="3120"/>
                  </a:lnTo>
                  <a:close/>
                  <a:moveTo>
                    <a:pt x="1" y="1"/>
                  </a:moveTo>
                  <a:lnTo>
                    <a:pt x="1" y="5025"/>
                  </a:lnTo>
                  <a:lnTo>
                    <a:pt x="2763" y="5025"/>
                  </a:lnTo>
                  <a:cubicBezTo>
                    <a:pt x="3215" y="5025"/>
                    <a:pt x="3668" y="5192"/>
                    <a:pt x="4001" y="5502"/>
                  </a:cubicBezTo>
                  <a:lnTo>
                    <a:pt x="4001" y="1239"/>
                  </a:lnTo>
                  <a:cubicBezTo>
                    <a:pt x="4001" y="548"/>
                    <a:pt x="3454"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142"/>
            <p:cNvSpPr/>
            <p:nvPr/>
          </p:nvSpPr>
          <p:spPr>
            <a:xfrm>
              <a:off x="7974274" y="2241007"/>
              <a:ext cx="129484" cy="30272"/>
            </a:xfrm>
            <a:custGeom>
              <a:avLst/>
              <a:gdLst/>
              <a:ahLst/>
              <a:cxnLst/>
              <a:rect l="l" t="t" r="r" b="b"/>
              <a:pathLst>
                <a:path w="3978" h="930" extrusionOk="0">
                  <a:moveTo>
                    <a:pt x="1215" y="0"/>
                  </a:moveTo>
                  <a:cubicBezTo>
                    <a:pt x="620" y="0"/>
                    <a:pt x="143" y="381"/>
                    <a:pt x="0" y="929"/>
                  </a:cubicBezTo>
                  <a:lnTo>
                    <a:pt x="3977" y="929"/>
                  </a:lnTo>
                  <a:lnTo>
                    <a:pt x="39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42"/>
            <p:cNvSpPr/>
            <p:nvPr/>
          </p:nvSpPr>
          <p:spPr>
            <a:xfrm>
              <a:off x="7973493" y="2056509"/>
              <a:ext cx="130265" cy="179090"/>
            </a:xfrm>
            <a:custGeom>
              <a:avLst/>
              <a:gdLst/>
              <a:ahLst/>
              <a:cxnLst/>
              <a:rect l="l" t="t" r="r" b="b"/>
              <a:pathLst>
                <a:path w="4002" h="5502" extrusionOk="0">
                  <a:moveTo>
                    <a:pt x="3120" y="1548"/>
                  </a:moveTo>
                  <a:lnTo>
                    <a:pt x="3120" y="2168"/>
                  </a:lnTo>
                  <a:lnTo>
                    <a:pt x="929" y="2168"/>
                  </a:lnTo>
                  <a:lnTo>
                    <a:pt x="929" y="1548"/>
                  </a:lnTo>
                  <a:close/>
                  <a:moveTo>
                    <a:pt x="3120" y="3096"/>
                  </a:moveTo>
                  <a:lnTo>
                    <a:pt x="3120" y="3739"/>
                  </a:lnTo>
                  <a:lnTo>
                    <a:pt x="929" y="3739"/>
                  </a:lnTo>
                  <a:lnTo>
                    <a:pt x="929" y="3096"/>
                  </a:lnTo>
                  <a:close/>
                  <a:moveTo>
                    <a:pt x="1263" y="1"/>
                  </a:moveTo>
                  <a:cubicBezTo>
                    <a:pt x="572" y="1"/>
                    <a:pt x="24" y="548"/>
                    <a:pt x="1" y="1239"/>
                  </a:cubicBezTo>
                  <a:lnTo>
                    <a:pt x="1" y="5502"/>
                  </a:lnTo>
                  <a:cubicBezTo>
                    <a:pt x="338" y="5209"/>
                    <a:pt x="738" y="5023"/>
                    <a:pt x="1183" y="5023"/>
                  </a:cubicBezTo>
                  <a:cubicBezTo>
                    <a:pt x="1209" y="5023"/>
                    <a:pt x="1236" y="5024"/>
                    <a:pt x="1263" y="5025"/>
                  </a:cubicBezTo>
                  <a:lnTo>
                    <a:pt x="4001" y="5025"/>
                  </a:lnTo>
                  <a:lnTo>
                    <a:pt x="4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42"/>
            <p:cNvSpPr/>
            <p:nvPr/>
          </p:nvSpPr>
          <p:spPr>
            <a:xfrm>
              <a:off x="7934725" y="2003028"/>
              <a:ext cx="58167" cy="27147"/>
            </a:xfrm>
            <a:custGeom>
              <a:avLst/>
              <a:gdLst/>
              <a:ahLst/>
              <a:cxnLst/>
              <a:rect l="l" t="t" r="r" b="b"/>
              <a:pathLst>
                <a:path w="1787" h="834" extrusionOk="0">
                  <a:moveTo>
                    <a:pt x="885" y="0"/>
                  </a:moveTo>
                  <a:cubicBezTo>
                    <a:pt x="543" y="0"/>
                    <a:pt x="203" y="167"/>
                    <a:pt x="1" y="500"/>
                  </a:cubicBezTo>
                  <a:lnTo>
                    <a:pt x="525" y="834"/>
                  </a:lnTo>
                  <a:cubicBezTo>
                    <a:pt x="608" y="703"/>
                    <a:pt x="745" y="637"/>
                    <a:pt x="882" y="637"/>
                  </a:cubicBezTo>
                  <a:cubicBezTo>
                    <a:pt x="1019" y="637"/>
                    <a:pt x="1156" y="703"/>
                    <a:pt x="1239" y="834"/>
                  </a:cubicBezTo>
                  <a:lnTo>
                    <a:pt x="1787" y="500"/>
                  </a:lnTo>
                  <a:cubicBezTo>
                    <a:pt x="1573" y="167"/>
                    <a:pt x="1227"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42"/>
            <p:cNvSpPr/>
            <p:nvPr/>
          </p:nvSpPr>
          <p:spPr>
            <a:xfrm>
              <a:off x="7900612" y="1963479"/>
              <a:ext cx="125610" cy="45765"/>
            </a:xfrm>
            <a:custGeom>
              <a:avLst/>
              <a:gdLst/>
              <a:ahLst/>
              <a:cxnLst/>
              <a:rect l="l" t="t" r="r" b="b"/>
              <a:pathLst>
                <a:path w="3859" h="1406" extrusionOk="0">
                  <a:moveTo>
                    <a:pt x="1939" y="1"/>
                  </a:moveTo>
                  <a:cubicBezTo>
                    <a:pt x="1198" y="1"/>
                    <a:pt x="453" y="358"/>
                    <a:pt x="1" y="1072"/>
                  </a:cubicBezTo>
                  <a:lnTo>
                    <a:pt x="549" y="1406"/>
                  </a:lnTo>
                  <a:cubicBezTo>
                    <a:pt x="870" y="894"/>
                    <a:pt x="1406" y="638"/>
                    <a:pt x="1942" y="638"/>
                  </a:cubicBezTo>
                  <a:cubicBezTo>
                    <a:pt x="2478" y="638"/>
                    <a:pt x="3013" y="894"/>
                    <a:pt x="3335" y="1406"/>
                  </a:cubicBezTo>
                  <a:lnTo>
                    <a:pt x="3859" y="1072"/>
                  </a:lnTo>
                  <a:cubicBezTo>
                    <a:pt x="3418" y="358"/>
                    <a:pt x="2680" y="1"/>
                    <a:pt x="1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42"/>
            <p:cNvSpPr/>
            <p:nvPr/>
          </p:nvSpPr>
          <p:spPr>
            <a:xfrm>
              <a:off x="7864968" y="1922595"/>
              <a:ext cx="196927" cy="64970"/>
            </a:xfrm>
            <a:custGeom>
              <a:avLst/>
              <a:gdLst/>
              <a:ahLst/>
              <a:cxnLst/>
              <a:rect l="l" t="t" r="r" b="b"/>
              <a:pathLst>
                <a:path w="6050" h="1996" extrusionOk="0">
                  <a:moveTo>
                    <a:pt x="3025" y="1"/>
                  </a:moveTo>
                  <a:cubicBezTo>
                    <a:pt x="1864" y="1"/>
                    <a:pt x="703" y="554"/>
                    <a:pt x="0" y="1662"/>
                  </a:cubicBezTo>
                  <a:lnTo>
                    <a:pt x="524" y="1995"/>
                  </a:lnTo>
                  <a:cubicBezTo>
                    <a:pt x="1072" y="1138"/>
                    <a:pt x="2025" y="614"/>
                    <a:pt x="3025" y="614"/>
                  </a:cubicBezTo>
                  <a:cubicBezTo>
                    <a:pt x="4025" y="614"/>
                    <a:pt x="4978" y="1138"/>
                    <a:pt x="5525" y="1995"/>
                  </a:cubicBezTo>
                  <a:lnTo>
                    <a:pt x="6049" y="1662"/>
                  </a:lnTo>
                  <a:cubicBezTo>
                    <a:pt x="5347" y="554"/>
                    <a:pt x="4186" y="1"/>
                    <a:pt x="3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142"/>
          <p:cNvGrpSpPr/>
          <p:nvPr/>
        </p:nvGrpSpPr>
        <p:grpSpPr>
          <a:xfrm>
            <a:off x="6286323" y="1768643"/>
            <a:ext cx="348927" cy="349783"/>
            <a:chOff x="6282048" y="1922400"/>
            <a:chExt cx="348057" cy="348876"/>
          </a:xfrm>
        </p:grpSpPr>
        <p:sp>
          <p:nvSpPr>
            <p:cNvPr id="12842" name="Google Shape;12842;p142"/>
            <p:cNvSpPr/>
            <p:nvPr/>
          </p:nvSpPr>
          <p:spPr>
            <a:xfrm>
              <a:off x="6458019" y="2140230"/>
              <a:ext cx="80626" cy="131046"/>
            </a:xfrm>
            <a:custGeom>
              <a:avLst/>
              <a:gdLst/>
              <a:ahLst/>
              <a:cxnLst/>
              <a:rect l="l" t="t" r="r" b="b"/>
              <a:pathLst>
                <a:path w="2477" h="4026" extrusionOk="0">
                  <a:moveTo>
                    <a:pt x="0" y="0"/>
                  </a:moveTo>
                  <a:lnTo>
                    <a:pt x="215" y="3096"/>
                  </a:lnTo>
                  <a:lnTo>
                    <a:pt x="1048" y="2620"/>
                  </a:lnTo>
                  <a:lnTo>
                    <a:pt x="1834" y="4025"/>
                  </a:lnTo>
                  <a:lnTo>
                    <a:pt x="2429" y="3692"/>
                  </a:lnTo>
                  <a:lnTo>
                    <a:pt x="1643" y="2287"/>
                  </a:lnTo>
                  <a:lnTo>
                    <a:pt x="2477" y="1834"/>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42"/>
            <p:cNvSpPr/>
            <p:nvPr/>
          </p:nvSpPr>
          <p:spPr>
            <a:xfrm>
              <a:off x="6282048" y="1922400"/>
              <a:ext cx="234913" cy="59729"/>
            </a:xfrm>
            <a:custGeom>
              <a:avLst/>
              <a:gdLst/>
              <a:ahLst/>
              <a:cxnLst/>
              <a:rect l="l" t="t" r="r" b="b"/>
              <a:pathLst>
                <a:path w="7217" h="1835" extrusionOk="0">
                  <a:moveTo>
                    <a:pt x="1739" y="596"/>
                  </a:moveTo>
                  <a:lnTo>
                    <a:pt x="1739" y="1215"/>
                  </a:lnTo>
                  <a:lnTo>
                    <a:pt x="1120" y="1215"/>
                  </a:lnTo>
                  <a:lnTo>
                    <a:pt x="1120" y="596"/>
                  </a:lnTo>
                  <a:close/>
                  <a:moveTo>
                    <a:pt x="2906" y="596"/>
                  </a:moveTo>
                  <a:lnTo>
                    <a:pt x="2906" y="1215"/>
                  </a:lnTo>
                  <a:lnTo>
                    <a:pt x="2286" y="1215"/>
                  </a:lnTo>
                  <a:lnTo>
                    <a:pt x="2286" y="596"/>
                  </a:lnTo>
                  <a:close/>
                  <a:moveTo>
                    <a:pt x="4049" y="596"/>
                  </a:moveTo>
                  <a:lnTo>
                    <a:pt x="4049" y="1215"/>
                  </a:lnTo>
                  <a:lnTo>
                    <a:pt x="3430" y="1215"/>
                  </a:lnTo>
                  <a:lnTo>
                    <a:pt x="3430" y="596"/>
                  </a:lnTo>
                  <a:close/>
                  <a:moveTo>
                    <a:pt x="0" y="1"/>
                  </a:moveTo>
                  <a:lnTo>
                    <a:pt x="0" y="1834"/>
                  </a:lnTo>
                  <a:lnTo>
                    <a:pt x="5692" y="1834"/>
                  </a:lnTo>
                  <a:lnTo>
                    <a:pt x="72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142"/>
            <p:cNvSpPr/>
            <p:nvPr/>
          </p:nvSpPr>
          <p:spPr>
            <a:xfrm>
              <a:off x="6282048" y="1922400"/>
              <a:ext cx="348057" cy="308541"/>
            </a:xfrm>
            <a:custGeom>
              <a:avLst/>
              <a:gdLst/>
              <a:ahLst/>
              <a:cxnLst/>
              <a:rect l="l" t="t" r="r" b="b"/>
              <a:pathLst>
                <a:path w="10693" h="9479" extrusionOk="0">
                  <a:moveTo>
                    <a:pt x="5144" y="3311"/>
                  </a:moveTo>
                  <a:lnTo>
                    <a:pt x="5740" y="3478"/>
                  </a:lnTo>
                  <a:lnTo>
                    <a:pt x="5430" y="4573"/>
                  </a:lnTo>
                  <a:lnTo>
                    <a:pt x="4835" y="4406"/>
                  </a:lnTo>
                  <a:lnTo>
                    <a:pt x="5144" y="3311"/>
                  </a:lnTo>
                  <a:close/>
                  <a:moveTo>
                    <a:pt x="3954" y="3454"/>
                  </a:moveTo>
                  <a:lnTo>
                    <a:pt x="4501" y="4430"/>
                  </a:lnTo>
                  <a:lnTo>
                    <a:pt x="3954" y="4740"/>
                  </a:lnTo>
                  <a:lnTo>
                    <a:pt x="3406" y="3739"/>
                  </a:lnTo>
                  <a:lnTo>
                    <a:pt x="3954" y="3454"/>
                  </a:lnTo>
                  <a:close/>
                  <a:moveTo>
                    <a:pt x="6716" y="4263"/>
                  </a:moveTo>
                  <a:lnTo>
                    <a:pt x="7026" y="4811"/>
                  </a:lnTo>
                  <a:lnTo>
                    <a:pt x="6025" y="5359"/>
                  </a:lnTo>
                  <a:lnTo>
                    <a:pt x="5740" y="4787"/>
                  </a:lnTo>
                  <a:lnTo>
                    <a:pt x="6716" y="4263"/>
                  </a:lnTo>
                  <a:close/>
                  <a:moveTo>
                    <a:pt x="2644" y="4692"/>
                  </a:moveTo>
                  <a:lnTo>
                    <a:pt x="3739" y="5002"/>
                  </a:lnTo>
                  <a:lnTo>
                    <a:pt x="3549" y="5597"/>
                  </a:lnTo>
                  <a:lnTo>
                    <a:pt x="2477" y="5287"/>
                  </a:lnTo>
                  <a:lnTo>
                    <a:pt x="2644" y="4692"/>
                  </a:lnTo>
                  <a:close/>
                  <a:moveTo>
                    <a:pt x="3596" y="5978"/>
                  </a:moveTo>
                  <a:lnTo>
                    <a:pt x="3906" y="6526"/>
                  </a:lnTo>
                  <a:lnTo>
                    <a:pt x="2906" y="7073"/>
                  </a:lnTo>
                  <a:lnTo>
                    <a:pt x="2620" y="6526"/>
                  </a:lnTo>
                  <a:lnTo>
                    <a:pt x="3596" y="5978"/>
                  </a:lnTo>
                  <a:close/>
                  <a:moveTo>
                    <a:pt x="8050" y="1"/>
                  </a:moveTo>
                  <a:lnTo>
                    <a:pt x="6002" y="2477"/>
                  </a:lnTo>
                  <a:lnTo>
                    <a:pt x="0" y="2477"/>
                  </a:lnTo>
                  <a:lnTo>
                    <a:pt x="0" y="9479"/>
                  </a:lnTo>
                  <a:lnTo>
                    <a:pt x="4978" y="9479"/>
                  </a:lnTo>
                  <a:lnTo>
                    <a:pt x="4692" y="5383"/>
                  </a:lnTo>
                  <a:lnTo>
                    <a:pt x="9050" y="8598"/>
                  </a:lnTo>
                  <a:lnTo>
                    <a:pt x="7931" y="9241"/>
                  </a:lnTo>
                  <a:lnTo>
                    <a:pt x="8050" y="9479"/>
                  </a:lnTo>
                  <a:lnTo>
                    <a:pt x="10693" y="9479"/>
                  </a:lnTo>
                  <a:lnTo>
                    <a:pt x="1069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142"/>
          <p:cNvGrpSpPr/>
          <p:nvPr/>
        </p:nvGrpSpPr>
        <p:grpSpPr>
          <a:xfrm>
            <a:off x="5537183" y="1768643"/>
            <a:ext cx="336497" cy="349778"/>
            <a:chOff x="5534776" y="1922400"/>
            <a:chExt cx="335657" cy="348871"/>
          </a:xfrm>
        </p:grpSpPr>
        <p:sp>
          <p:nvSpPr>
            <p:cNvPr id="12846" name="Google Shape;12846;p142"/>
            <p:cNvSpPr/>
            <p:nvPr/>
          </p:nvSpPr>
          <p:spPr>
            <a:xfrm>
              <a:off x="5596004" y="2068130"/>
              <a:ext cx="274429" cy="134139"/>
            </a:xfrm>
            <a:custGeom>
              <a:avLst/>
              <a:gdLst/>
              <a:ahLst/>
              <a:cxnLst/>
              <a:rect l="l" t="t" r="r" b="b"/>
              <a:pathLst>
                <a:path w="8431" h="4121" extrusionOk="0">
                  <a:moveTo>
                    <a:pt x="2715" y="715"/>
                  </a:moveTo>
                  <a:lnTo>
                    <a:pt x="2715" y="1334"/>
                  </a:lnTo>
                  <a:lnTo>
                    <a:pt x="2049" y="1334"/>
                  </a:lnTo>
                  <a:lnTo>
                    <a:pt x="2049" y="3430"/>
                  </a:lnTo>
                  <a:lnTo>
                    <a:pt x="1429" y="3430"/>
                  </a:lnTo>
                  <a:lnTo>
                    <a:pt x="1429" y="1334"/>
                  </a:lnTo>
                  <a:lnTo>
                    <a:pt x="786" y="1334"/>
                  </a:lnTo>
                  <a:lnTo>
                    <a:pt x="786" y="715"/>
                  </a:lnTo>
                  <a:close/>
                  <a:moveTo>
                    <a:pt x="5311" y="715"/>
                  </a:moveTo>
                  <a:lnTo>
                    <a:pt x="4597" y="2073"/>
                  </a:lnTo>
                  <a:lnTo>
                    <a:pt x="5335" y="3430"/>
                  </a:lnTo>
                  <a:lnTo>
                    <a:pt x="4620" y="3430"/>
                  </a:lnTo>
                  <a:lnTo>
                    <a:pt x="4239" y="2739"/>
                  </a:lnTo>
                  <a:lnTo>
                    <a:pt x="3858" y="3430"/>
                  </a:lnTo>
                  <a:lnTo>
                    <a:pt x="3144" y="3430"/>
                  </a:lnTo>
                  <a:lnTo>
                    <a:pt x="3882" y="2073"/>
                  </a:lnTo>
                  <a:lnTo>
                    <a:pt x="3144" y="715"/>
                  </a:lnTo>
                  <a:lnTo>
                    <a:pt x="3858" y="715"/>
                  </a:lnTo>
                  <a:lnTo>
                    <a:pt x="4239" y="1406"/>
                  </a:lnTo>
                  <a:lnTo>
                    <a:pt x="4620" y="715"/>
                  </a:lnTo>
                  <a:close/>
                  <a:moveTo>
                    <a:pt x="7645" y="715"/>
                  </a:moveTo>
                  <a:lnTo>
                    <a:pt x="7645" y="1334"/>
                  </a:lnTo>
                  <a:lnTo>
                    <a:pt x="7002" y="1334"/>
                  </a:lnTo>
                  <a:lnTo>
                    <a:pt x="7002" y="3430"/>
                  </a:lnTo>
                  <a:lnTo>
                    <a:pt x="6359" y="3430"/>
                  </a:lnTo>
                  <a:lnTo>
                    <a:pt x="6359" y="1334"/>
                  </a:lnTo>
                  <a:lnTo>
                    <a:pt x="5716" y="1334"/>
                  </a:lnTo>
                  <a:lnTo>
                    <a:pt x="5716" y="715"/>
                  </a:lnTo>
                  <a:close/>
                  <a:moveTo>
                    <a:pt x="0" y="1"/>
                  </a:moveTo>
                  <a:lnTo>
                    <a:pt x="0" y="4121"/>
                  </a:lnTo>
                  <a:lnTo>
                    <a:pt x="8431" y="4121"/>
                  </a:lnTo>
                  <a:lnTo>
                    <a:pt x="84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42"/>
            <p:cNvSpPr/>
            <p:nvPr/>
          </p:nvSpPr>
          <p:spPr>
            <a:xfrm>
              <a:off x="5534776" y="1922400"/>
              <a:ext cx="75972" cy="76004"/>
            </a:xfrm>
            <a:custGeom>
              <a:avLst/>
              <a:gdLst/>
              <a:ahLst/>
              <a:cxnLst/>
              <a:rect l="l" t="t" r="r" b="b"/>
              <a:pathLst>
                <a:path w="2334" h="2335" extrusionOk="0">
                  <a:moveTo>
                    <a:pt x="2334" y="1"/>
                  </a:moveTo>
                  <a:lnTo>
                    <a:pt x="0" y="2334"/>
                  </a:lnTo>
                  <a:lnTo>
                    <a:pt x="2334" y="2334"/>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42"/>
            <p:cNvSpPr/>
            <p:nvPr/>
          </p:nvSpPr>
          <p:spPr>
            <a:xfrm>
              <a:off x="5534776" y="1922400"/>
              <a:ext cx="261246" cy="348871"/>
            </a:xfrm>
            <a:custGeom>
              <a:avLst/>
              <a:gdLst/>
              <a:ahLst/>
              <a:cxnLst/>
              <a:rect l="l" t="t" r="r" b="b"/>
              <a:pathLst>
                <a:path w="8026" h="10718" extrusionOk="0">
                  <a:moveTo>
                    <a:pt x="6597" y="2382"/>
                  </a:moveTo>
                  <a:lnTo>
                    <a:pt x="6597" y="3001"/>
                  </a:lnTo>
                  <a:lnTo>
                    <a:pt x="3739" y="3001"/>
                  </a:lnTo>
                  <a:lnTo>
                    <a:pt x="3739"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142"/>
          <p:cNvGrpSpPr/>
          <p:nvPr/>
        </p:nvGrpSpPr>
        <p:grpSpPr>
          <a:xfrm>
            <a:off x="4774827" y="1768643"/>
            <a:ext cx="349710" cy="349781"/>
            <a:chOff x="4774321" y="1922400"/>
            <a:chExt cx="348838" cy="348874"/>
          </a:xfrm>
        </p:grpSpPr>
        <p:sp>
          <p:nvSpPr>
            <p:cNvPr id="12850" name="Google Shape;12850;p142"/>
            <p:cNvSpPr/>
            <p:nvPr/>
          </p:nvSpPr>
          <p:spPr>
            <a:xfrm>
              <a:off x="4846388" y="2191400"/>
              <a:ext cx="23306" cy="24054"/>
            </a:xfrm>
            <a:custGeom>
              <a:avLst/>
              <a:gdLst/>
              <a:ahLst/>
              <a:cxnLst/>
              <a:rect l="l" t="t" r="r" b="b"/>
              <a:pathLst>
                <a:path w="716" h="739" extrusionOk="0">
                  <a:moveTo>
                    <a:pt x="1" y="0"/>
                  </a:moveTo>
                  <a:lnTo>
                    <a:pt x="1" y="738"/>
                  </a:lnTo>
                  <a:lnTo>
                    <a:pt x="715" y="738"/>
                  </a:lnTo>
                  <a:lnTo>
                    <a:pt x="71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142"/>
            <p:cNvSpPr/>
            <p:nvPr/>
          </p:nvSpPr>
          <p:spPr>
            <a:xfrm>
              <a:off x="4774321" y="1947985"/>
              <a:ext cx="348838" cy="77534"/>
            </a:xfrm>
            <a:custGeom>
              <a:avLst/>
              <a:gdLst/>
              <a:ahLst/>
              <a:cxnLst/>
              <a:rect l="l" t="t" r="r" b="b"/>
              <a:pathLst>
                <a:path w="10717" h="2382" extrusionOk="0">
                  <a:moveTo>
                    <a:pt x="0" y="0"/>
                  </a:moveTo>
                  <a:lnTo>
                    <a:pt x="0" y="2382"/>
                  </a:lnTo>
                  <a:lnTo>
                    <a:pt x="10717" y="2382"/>
                  </a:lnTo>
                  <a:lnTo>
                    <a:pt x="10717" y="0"/>
                  </a:lnTo>
                  <a:lnTo>
                    <a:pt x="9288" y="0"/>
                  </a:lnTo>
                  <a:lnTo>
                    <a:pt x="9288" y="310"/>
                  </a:lnTo>
                  <a:cubicBezTo>
                    <a:pt x="9288" y="834"/>
                    <a:pt x="8859" y="1263"/>
                    <a:pt x="8335" y="1263"/>
                  </a:cubicBezTo>
                  <a:lnTo>
                    <a:pt x="8264" y="1263"/>
                  </a:lnTo>
                  <a:cubicBezTo>
                    <a:pt x="7740" y="1263"/>
                    <a:pt x="7311" y="834"/>
                    <a:pt x="7311" y="310"/>
                  </a:cubicBezTo>
                  <a:lnTo>
                    <a:pt x="7311" y="0"/>
                  </a:lnTo>
                  <a:lnTo>
                    <a:pt x="3406" y="0"/>
                  </a:lnTo>
                  <a:lnTo>
                    <a:pt x="3406" y="310"/>
                  </a:lnTo>
                  <a:cubicBezTo>
                    <a:pt x="3406" y="834"/>
                    <a:pt x="2977" y="1263"/>
                    <a:pt x="2453" y="1263"/>
                  </a:cubicBezTo>
                  <a:lnTo>
                    <a:pt x="2382" y="1263"/>
                  </a:lnTo>
                  <a:cubicBezTo>
                    <a:pt x="1858" y="1263"/>
                    <a:pt x="1429" y="834"/>
                    <a:pt x="1429" y="310"/>
                  </a:cubicBezTo>
                  <a:lnTo>
                    <a:pt x="142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142"/>
            <p:cNvSpPr/>
            <p:nvPr/>
          </p:nvSpPr>
          <p:spPr>
            <a:xfrm>
              <a:off x="4774321" y="2045670"/>
              <a:ext cx="348838" cy="225604"/>
            </a:xfrm>
            <a:custGeom>
              <a:avLst/>
              <a:gdLst/>
              <a:ahLst/>
              <a:cxnLst/>
              <a:rect l="l" t="t" r="r" b="b"/>
              <a:pathLst>
                <a:path w="10717" h="6931" extrusionOk="0">
                  <a:moveTo>
                    <a:pt x="3572" y="1096"/>
                  </a:moveTo>
                  <a:lnTo>
                    <a:pt x="3572" y="3072"/>
                  </a:lnTo>
                  <a:lnTo>
                    <a:pt x="1596" y="3072"/>
                  </a:lnTo>
                  <a:lnTo>
                    <a:pt x="1596" y="1096"/>
                  </a:lnTo>
                  <a:close/>
                  <a:moveTo>
                    <a:pt x="6382" y="1096"/>
                  </a:moveTo>
                  <a:lnTo>
                    <a:pt x="6382" y="3072"/>
                  </a:lnTo>
                  <a:lnTo>
                    <a:pt x="4406" y="3072"/>
                  </a:lnTo>
                  <a:lnTo>
                    <a:pt x="4406" y="1096"/>
                  </a:lnTo>
                  <a:close/>
                  <a:moveTo>
                    <a:pt x="9169" y="1096"/>
                  </a:moveTo>
                  <a:lnTo>
                    <a:pt x="9169" y="3072"/>
                  </a:lnTo>
                  <a:lnTo>
                    <a:pt x="7168" y="3072"/>
                  </a:lnTo>
                  <a:lnTo>
                    <a:pt x="7168" y="1096"/>
                  </a:lnTo>
                  <a:close/>
                  <a:moveTo>
                    <a:pt x="3572" y="3858"/>
                  </a:moveTo>
                  <a:lnTo>
                    <a:pt x="3572" y="5835"/>
                  </a:lnTo>
                  <a:lnTo>
                    <a:pt x="1596" y="5835"/>
                  </a:lnTo>
                  <a:lnTo>
                    <a:pt x="1596" y="3858"/>
                  </a:lnTo>
                  <a:close/>
                  <a:moveTo>
                    <a:pt x="6382" y="3858"/>
                  </a:moveTo>
                  <a:lnTo>
                    <a:pt x="6382" y="5835"/>
                  </a:lnTo>
                  <a:lnTo>
                    <a:pt x="4406" y="5835"/>
                  </a:lnTo>
                  <a:lnTo>
                    <a:pt x="4406" y="3858"/>
                  </a:lnTo>
                  <a:close/>
                  <a:moveTo>
                    <a:pt x="9169" y="3858"/>
                  </a:moveTo>
                  <a:lnTo>
                    <a:pt x="9169" y="5835"/>
                  </a:lnTo>
                  <a:lnTo>
                    <a:pt x="7168" y="5835"/>
                  </a:lnTo>
                  <a:lnTo>
                    <a:pt x="7168" y="3858"/>
                  </a:lnTo>
                  <a:close/>
                  <a:moveTo>
                    <a:pt x="0" y="0"/>
                  </a:moveTo>
                  <a:lnTo>
                    <a:pt x="0" y="6930"/>
                  </a:lnTo>
                  <a:lnTo>
                    <a:pt x="10717" y="6930"/>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142"/>
            <p:cNvSpPr/>
            <p:nvPr/>
          </p:nvSpPr>
          <p:spPr>
            <a:xfrm>
              <a:off x="4846388" y="2101462"/>
              <a:ext cx="23306" cy="24054"/>
            </a:xfrm>
            <a:custGeom>
              <a:avLst/>
              <a:gdLst/>
              <a:ahLst/>
              <a:cxnLst/>
              <a:rect l="l" t="t" r="r" b="b"/>
              <a:pathLst>
                <a:path w="716" h="739" extrusionOk="0">
                  <a:moveTo>
                    <a:pt x="1" y="1"/>
                  </a:moveTo>
                  <a:lnTo>
                    <a:pt x="1" y="739"/>
                  </a:lnTo>
                  <a:lnTo>
                    <a:pt x="715" y="739"/>
                  </a:lnTo>
                  <a:lnTo>
                    <a:pt x="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142"/>
            <p:cNvSpPr/>
            <p:nvPr/>
          </p:nvSpPr>
          <p:spPr>
            <a:xfrm>
              <a:off x="4840985"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8" y="1287"/>
                    <a:pt x="738" y="1096"/>
                  </a:cubicBezTo>
                  <a:lnTo>
                    <a:pt x="7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142"/>
            <p:cNvSpPr/>
            <p:nvPr/>
          </p:nvSpPr>
          <p:spPr>
            <a:xfrm>
              <a:off x="5032450"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9" y="1287"/>
                    <a:pt x="739" y="1096"/>
                  </a:cubicBezTo>
                  <a:lnTo>
                    <a:pt x="7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142"/>
            <p:cNvSpPr/>
            <p:nvPr/>
          </p:nvSpPr>
          <p:spPr>
            <a:xfrm>
              <a:off x="4937108" y="2191400"/>
              <a:ext cx="24054" cy="24054"/>
            </a:xfrm>
            <a:custGeom>
              <a:avLst/>
              <a:gdLst/>
              <a:ahLst/>
              <a:cxnLst/>
              <a:rect l="l" t="t" r="r" b="b"/>
              <a:pathLst>
                <a:path w="739" h="739" extrusionOk="0">
                  <a:moveTo>
                    <a:pt x="0" y="0"/>
                  </a:moveTo>
                  <a:lnTo>
                    <a:pt x="0" y="738"/>
                  </a:lnTo>
                  <a:lnTo>
                    <a:pt x="738" y="738"/>
                  </a:lnTo>
                  <a:lnTo>
                    <a:pt x="7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142"/>
            <p:cNvSpPr/>
            <p:nvPr/>
          </p:nvSpPr>
          <p:spPr>
            <a:xfrm>
              <a:off x="5027795" y="2101462"/>
              <a:ext cx="23273" cy="24054"/>
            </a:xfrm>
            <a:custGeom>
              <a:avLst/>
              <a:gdLst/>
              <a:ahLst/>
              <a:cxnLst/>
              <a:rect l="l" t="t" r="r" b="b"/>
              <a:pathLst>
                <a:path w="715" h="739" extrusionOk="0">
                  <a:moveTo>
                    <a:pt x="0" y="1"/>
                  </a:moveTo>
                  <a:lnTo>
                    <a:pt x="0" y="739"/>
                  </a:lnTo>
                  <a:lnTo>
                    <a:pt x="715" y="739"/>
                  </a:lnTo>
                  <a:lnTo>
                    <a:pt x="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142"/>
            <p:cNvSpPr/>
            <p:nvPr/>
          </p:nvSpPr>
          <p:spPr>
            <a:xfrm>
              <a:off x="5027795" y="2191400"/>
              <a:ext cx="23273" cy="24054"/>
            </a:xfrm>
            <a:custGeom>
              <a:avLst/>
              <a:gdLst/>
              <a:ahLst/>
              <a:cxnLst/>
              <a:rect l="l" t="t" r="r" b="b"/>
              <a:pathLst>
                <a:path w="715" h="739" extrusionOk="0">
                  <a:moveTo>
                    <a:pt x="0" y="0"/>
                  </a:moveTo>
                  <a:lnTo>
                    <a:pt x="0" y="738"/>
                  </a:lnTo>
                  <a:lnTo>
                    <a:pt x="715" y="738"/>
                  </a:lnTo>
                  <a:lnTo>
                    <a:pt x="71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42"/>
            <p:cNvSpPr/>
            <p:nvPr/>
          </p:nvSpPr>
          <p:spPr>
            <a:xfrm>
              <a:off x="4937108" y="2101462"/>
              <a:ext cx="24054" cy="24054"/>
            </a:xfrm>
            <a:custGeom>
              <a:avLst/>
              <a:gdLst/>
              <a:ahLst/>
              <a:cxnLst/>
              <a:rect l="l" t="t" r="r" b="b"/>
              <a:pathLst>
                <a:path w="739" h="739" extrusionOk="0">
                  <a:moveTo>
                    <a:pt x="0" y="1"/>
                  </a:moveTo>
                  <a:lnTo>
                    <a:pt x="0" y="739"/>
                  </a:lnTo>
                  <a:lnTo>
                    <a:pt x="738" y="739"/>
                  </a:lnTo>
                  <a:lnTo>
                    <a:pt x="7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142"/>
          <p:cNvGrpSpPr/>
          <p:nvPr/>
        </p:nvGrpSpPr>
        <p:grpSpPr>
          <a:xfrm>
            <a:off x="4063736" y="1768643"/>
            <a:ext cx="261149" cy="349778"/>
            <a:chOff x="4065003" y="1922400"/>
            <a:chExt cx="260498" cy="348871"/>
          </a:xfrm>
        </p:grpSpPr>
        <p:sp>
          <p:nvSpPr>
            <p:cNvPr id="12861" name="Google Shape;12861;p142"/>
            <p:cNvSpPr/>
            <p:nvPr/>
          </p:nvSpPr>
          <p:spPr>
            <a:xfrm>
              <a:off x="4065003" y="1922400"/>
              <a:ext cx="75223" cy="76004"/>
            </a:xfrm>
            <a:custGeom>
              <a:avLst/>
              <a:gdLst/>
              <a:ahLst/>
              <a:cxnLst/>
              <a:rect l="l" t="t" r="r" b="b"/>
              <a:pathLst>
                <a:path w="2311" h="2335" extrusionOk="0">
                  <a:moveTo>
                    <a:pt x="2311" y="1"/>
                  </a:moveTo>
                  <a:lnTo>
                    <a:pt x="1" y="2334"/>
                  </a:lnTo>
                  <a:lnTo>
                    <a:pt x="2311" y="2334"/>
                  </a:lnTo>
                  <a:lnTo>
                    <a:pt x="231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142"/>
            <p:cNvSpPr/>
            <p:nvPr/>
          </p:nvSpPr>
          <p:spPr>
            <a:xfrm>
              <a:off x="4065003" y="1922400"/>
              <a:ext cx="260498" cy="348871"/>
            </a:xfrm>
            <a:custGeom>
              <a:avLst/>
              <a:gdLst/>
              <a:ahLst/>
              <a:cxnLst/>
              <a:rect l="l" t="t" r="r" b="b"/>
              <a:pathLst>
                <a:path w="8003" h="10718" extrusionOk="0">
                  <a:moveTo>
                    <a:pt x="4311" y="3739"/>
                  </a:moveTo>
                  <a:lnTo>
                    <a:pt x="4311" y="6526"/>
                  </a:lnTo>
                  <a:lnTo>
                    <a:pt x="5240" y="5621"/>
                  </a:lnTo>
                  <a:lnTo>
                    <a:pt x="5693" y="6049"/>
                  </a:lnTo>
                  <a:lnTo>
                    <a:pt x="4002" y="7740"/>
                  </a:lnTo>
                  <a:lnTo>
                    <a:pt x="2335" y="6073"/>
                  </a:lnTo>
                  <a:lnTo>
                    <a:pt x="2787" y="5621"/>
                  </a:lnTo>
                  <a:lnTo>
                    <a:pt x="3692" y="6526"/>
                  </a:lnTo>
                  <a:lnTo>
                    <a:pt x="3692" y="3739"/>
                  </a:lnTo>
                  <a:close/>
                  <a:moveTo>
                    <a:pt x="6312" y="7740"/>
                  </a:moveTo>
                  <a:lnTo>
                    <a:pt x="6312" y="9169"/>
                  </a:lnTo>
                  <a:lnTo>
                    <a:pt x="1668" y="9169"/>
                  </a:lnTo>
                  <a:lnTo>
                    <a:pt x="1668" y="7740"/>
                  </a:lnTo>
                  <a:lnTo>
                    <a:pt x="2287" y="7740"/>
                  </a:lnTo>
                  <a:lnTo>
                    <a:pt x="2287" y="8526"/>
                  </a:lnTo>
                  <a:lnTo>
                    <a:pt x="5693" y="8526"/>
                  </a:lnTo>
                  <a:lnTo>
                    <a:pt x="5693" y="7740"/>
                  </a:lnTo>
                  <a:close/>
                  <a:moveTo>
                    <a:pt x="2954" y="1"/>
                  </a:moveTo>
                  <a:lnTo>
                    <a:pt x="2954" y="2954"/>
                  </a:lnTo>
                  <a:lnTo>
                    <a:pt x="1" y="2954"/>
                  </a:lnTo>
                  <a:lnTo>
                    <a:pt x="1" y="10717"/>
                  </a:lnTo>
                  <a:lnTo>
                    <a:pt x="8003" y="10717"/>
                  </a:lnTo>
                  <a:lnTo>
                    <a:pt x="800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142"/>
          <p:cNvGrpSpPr/>
          <p:nvPr/>
        </p:nvGrpSpPr>
        <p:grpSpPr>
          <a:xfrm>
            <a:off x="2508740" y="1781077"/>
            <a:ext cx="349710" cy="325661"/>
            <a:chOff x="2513885" y="1934802"/>
            <a:chExt cx="348838" cy="324816"/>
          </a:xfrm>
        </p:grpSpPr>
        <p:sp>
          <p:nvSpPr>
            <p:cNvPr id="12864" name="Google Shape;12864;p142"/>
            <p:cNvSpPr/>
            <p:nvPr/>
          </p:nvSpPr>
          <p:spPr>
            <a:xfrm>
              <a:off x="2669674" y="2065038"/>
              <a:ext cx="35707" cy="61259"/>
            </a:xfrm>
            <a:custGeom>
              <a:avLst/>
              <a:gdLst/>
              <a:ahLst/>
              <a:cxnLst/>
              <a:rect l="l" t="t" r="r" b="b"/>
              <a:pathLst>
                <a:path w="1097" h="1882" extrusionOk="0">
                  <a:moveTo>
                    <a:pt x="549" y="0"/>
                  </a:moveTo>
                  <a:cubicBezTo>
                    <a:pt x="525" y="0"/>
                    <a:pt x="382" y="120"/>
                    <a:pt x="215" y="572"/>
                  </a:cubicBezTo>
                  <a:cubicBezTo>
                    <a:pt x="96" y="1001"/>
                    <a:pt x="25" y="1429"/>
                    <a:pt x="1" y="1882"/>
                  </a:cubicBezTo>
                  <a:lnTo>
                    <a:pt x="1096" y="1882"/>
                  </a:lnTo>
                  <a:cubicBezTo>
                    <a:pt x="1096" y="1429"/>
                    <a:pt x="1025" y="1001"/>
                    <a:pt x="882" y="572"/>
                  </a:cubicBezTo>
                  <a:cubicBezTo>
                    <a:pt x="739" y="120"/>
                    <a:pt x="596"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142"/>
            <p:cNvSpPr/>
            <p:nvPr/>
          </p:nvSpPr>
          <p:spPr>
            <a:xfrm>
              <a:off x="2669674" y="2146415"/>
              <a:ext cx="35707" cy="62073"/>
            </a:xfrm>
            <a:custGeom>
              <a:avLst/>
              <a:gdLst/>
              <a:ahLst/>
              <a:cxnLst/>
              <a:rect l="l" t="t" r="r" b="b"/>
              <a:pathLst>
                <a:path w="1097" h="1907" extrusionOk="0">
                  <a:moveTo>
                    <a:pt x="1" y="1"/>
                  </a:moveTo>
                  <a:cubicBezTo>
                    <a:pt x="25" y="453"/>
                    <a:pt x="96" y="906"/>
                    <a:pt x="215" y="1335"/>
                  </a:cubicBezTo>
                  <a:cubicBezTo>
                    <a:pt x="382" y="1763"/>
                    <a:pt x="525" y="1882"/>
                    <a:pt x="549" y="1906"/>
                  </a:cubicBezTo>
                  <a:cubicBezTo>
                    <a:pt x="596" y="1906"/>
                    <a:pt x="739" y="1763"/>
                    <a:pt x="882" y="1335"/>
                  </a:cubicBezTo>
                  <a:cubicBezTo>
                    <a:pt x="1025" y="906"/>
                    <a:pt x="1096" y="453"/>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142"/>
            <p:cNvSpPr/>
            <p:nvPr/>
          </p:nvSpPr>
          <p:spPr>
            <a:xfrm>
              <a:off x="2715408" y="2071222"/>
              <a:ext cx="42673" cy="55075"/>
            </a:xfrm>
            <a:custGeom>
              <a:avLst/>
              <a:gdLst/>
              <a:ahLst/>
              <a:cxnLst/>
              <a:rect l="l" t="t" r="r" b="b"/>
              <a:pathLst>
                <a:path w="1311" h="1692" extrusionOk="0">
                  <a:moveTo>
                    <a:pt x="1" y="1"/>
                  </a:moveTo>
                  <a:lnTo>
                    <a:pt x="1" y="1"/>
                  </a:lnTo>
                  <a:cubicBezTo>
                    <a:pt x="215" y="549"/>
                    <a:pt x="310" y="1120"/>
                    <a:pt x="334" y="1692"/>
                  </a:cubicBezTo>
                  <a:lnTo>
                    <a:pt x="1311" y="1692"/>
                  </a:lnTo>
                  <a:cubicBezTo>
                    <a:pt x="1215" y="930"/>
                    <a:pt x="715" y="287"/>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142"/>
            <p:cNvSpPr/>
            <p:nvPr/>
          </p:nvSpPr>
          <p:spPr>
            <a:xfrm>
              <a:off x="2677421" y="1949547"/>
              <a:ext cx="162066" cy="41892"/>
            </a:xfrm>
            <a:custGeom>
              <a:avLst/>
              <a:gdLst/>
              <a:ahLst/>
              <a:cxnLst/>
              <a:rect l="l" t="t" r="r" b="b"/>
              <a:pathLst>
                <a:path w="4979" h="1287" extrusionOk="0">
                  <a:moveTo>
                    <a:pt x="1" y="0"/>
                  </a:moveTo>
                  <a:lnTo>
                    <a:pt x="739" y="1286"/>
                  </a:lnTo>
                  <a:lnTo>
                    <a:pt x="4978" y="1286"/>
                  </a:lnTo>
                  <a:lnTo>
                    <a:pt x="497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142"/>
            <p:cNvSpPr/>
            <p:nvPr/>
          </p:nvSpPr>
          <p:spPr>
            <a:xfrm>
              <a:off x="2616974" y="2071222"/>
              <a:ext cx="42673" cy="55075"/>
            </a:xfrm>
            <a:custGeom>
              <a:avLst/>
              <a:gdLst/>
              <a:ahLst/>
              <a:cxnLst/>
              <a:rect l="l" t="t" r="r" b="b"/>
              <a:pathLst>
                <a:path w="1311" h="1692" extrusionOk="0">
                  <a:moveTo>
                    <a:pt x="1310" y="1"/>
                  </a:moveTo>
                  <a:lnTo>
                    <a:pt x="1310" y="1"/>
                  </a:lnTo>
                  <a:cubicBezTo>
                    <a:pt x="620" y="287"/>
                    <a:pt x="119" y="930"/>
                    <a:pt x="0" y="1692"/>
                  </a:cubicBezTo>
                  <a:lnTo>
                    <a:pt x="1001" y="1692"/>
                  </a:lnTo>
                  <a:cubicBezTo>
                    <a:pt x="1001" y="1120"/>
                    <a:pt x="1120" y="549"/>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42"/>
            <p:cNvSpPr/>
            <p:nvPr/>
          </p:nvSpPr>
          <p:spPr>
            <a:xfrm>
              <a:off x="2616974" y="2146415"/>
              <a:ext cx="42673" cy="55856"/>
            </a:xfrm>
            <a:custGeom>
              <a:avLst/>
              <a:gdLst/>
              <a:ahLst/>
              <a:cxnLst/>
              <a:rect l="l" t="t" r="r" b="b"/>
              <a:pathLst>
                <a:path w="1311" h="1716" extrusionOk="0">
                  <a:moveTo>
                    <a:pt x="0" y="1"/>
                  </a:moveTo>
                  <a:cubicBezTo>
                    <a:pt x="119" y="763"/>
                    <a:pt x="620" y="1406"/>
                    <a:pt x="1310" y="1716"/>
                  </a:cubicBezTo>
                  <a:cubicBezTo>
                    <a:pt x="1120" y="1168"/>
                    <a:pt x="1001" y="596"/>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42"/>
            <p:cNvSpPr/>
            <p:nvPr/>
          </p:nvSpPr>
          <p:spPr>
            <a:xfrm>
              <a:off x="2513885" y="1934802"/>
              <a:ext cx="348838" cy="324816"/>
            </a:xfrm>
            <a:custGeom>
              <a:avLst/>
              <a:gdLst/>
              <a:ahLst/>
              <a:cxnLst/>
              <a:rect l="l" t="t" r="r" b="b"/>
              <a:pathLst>
                <a:path w="10717" h="9979" extrusionOk="0">
                  <a:moveTo>
                    <a:pt x="5315" y="3371"/>
                  </a:moveTo>
                  <a:cubicBezTo>
                    <a:pt x="6767" y="3371"/>
                    <a:pt x="8168" y="4497"/>
                    <a:pt x="8168" y="6192"/>
                  </a:cubicBezTo>
                  <a:cubicBezTo>
                    <a:pt x="8168" y="7740"/>
                    <a:pt x="6906" y="9002"/>
                    <a:pt x="5335" y="9002"/>
                  </a:cubicBezTo>
                  <a:cubicBezTo>
                    <a:pt x="2834" y="9002"/>
                    <a:pt x="1572" y="5978"/>
                    <a:pt x="3358" y="4192"/>
                  </a:cubicBezTo>
                  <a:cubicBezTo>
                    <a:pt x="3925" y="3625"/>
                    <a:pt x="4626" y="3371"/>
                    <a:pt x="5315" y="3371"/>
                  </a:cubicBezTo>
                  <a:close/>
                  <a:moveTo>
                    <a:pt x="0" y="1"/>
                  </a:moveTo>
                  <a:lnTo>
                    <a:pt x="0" y="9979"/>
                  </a:lnTo>
                  <a:lnTo>
                    <a:pt x="10717" y="9979"/>
                  </a:lnTo>
                  <a:lnTo>
                    <a:pt x="10717" y="2382"/>
                  </a:lnTo>
                  <a:lnTo>
                    <a:pt x="5406" y="2382"/>
                  </a:lnTo>
                  <a:lnTo>
                    <a:pt x="4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42"/>
            <p:cNvSpPr/>
            <p:nvPr/>
          </p:nvSpPr>
          <p:spPr>
            <a:xfrm>
              <a:off x="2715408" y="2146415"/>
              <a:ext cx="42673" cy="55856"/>
            </a:xfrm>
            <a:custGeom>
              <a:avLst/>
              <a:gdLst/>
              <a:ahLst/>
              <a:cxnLst/>
              <a:rect l="l" t="t" r="r" b="b"/>
              <a:pathLst>
                <a:path w="1311" h="1716" extrusionOk="0">
                  <a:moveTo>
                    <a:pt x="334" y="1"/>
                  </a:moveTo>
                  <a:cubicBezTo>
                    <a:pt x="310" y="596"/>
                    <a:pt x="215" y="1168"/>
                    <a:pt x="1" y="1716"/>
                  </a:cubicBezTo>
                  <a:cubicBezTo>
                    <a:pt x="715" y="1406"/>
                    <a:pt x="1215" y="763"/>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142"/>
          <p:cNvGrpSpPr/>
          <p:nvPr/>
        </p:nvGrpSpPr>
        <p:grpSpPr>
          <a:xfrm>
            <a:off x="1752584" y="1784178"/>
            <a:ext cx="349743" cy="318684"/>
            <a:chOff x="1759614" y="1937894"/>
            <a:chExt cx="348871" cy="317857"/>
          </a:xfrm>
        </p:grpSpPr>
        <p:sp>
          <p:nvSpPr>
            <p:cNvPr id="12873" name="Google Shape;12873;p142"/>
            <p:cNvSpPr/>
            <p:nvPr/>
          </p:nvSpPr>
          <p:spPr>
            <a:xfrm>
              <a:off x="1844898" y="1937894"/>
              <a:ext cx="179090" cy="251188"/>
            </a:xfrm>
            <a:custGeom>
              <a:avLst/>
              <a:gdLst/>
              <a:ahLst/>
              <a:cxnLst/>
              <a:rect l="l" t="t" r="r" b="b"/>
              <a:pathLst>
                <a:path w="5502" h="7717" extrusionOk="0">
                  <a:moveTo>
                    <a:pt x="1858" y="2525"/>
                  </a:moveTo>
                  <a:lnTo>
                    <a:pt x="2310" y="2954"/>
                  </a:lnTo>
                  <a:lnTo>
                    <a:pt x="1286" y="4026"/>
                  </a:lnTo>
                  <a:lnTo>
                    <a:pt x="524" y="3311"/>
                  </a:lnTo>
                  <a:lnTo>
                    <a:pt x="953" y="2859"/>
                  </a:lnTo>
                  <a:lnTo>
                    <a:pt x="1262" y="3144"/>
                  </a:lnTo>
                  <a:lnTo>
                    <a:pt x="1858" y="2525"/>
                  </a:lnTo>
                  <a:close/>
                  <a:moveTo>
                    <a:pt x="4811" y="3406"/>
                  </a:moveTo>
                  <a:lnTo>
                    <a:pt x="4811" y="4026"/>
                  </a:lnTo>
                  <a:lnTo>
                    <a:pt x="2667" y="4026"/>
                  </a:lnTo>
                  <a:lnTo>
                    <a:pt x="2667" y="3406"/>
                  </a:lnTo>
                  <a:close/>
                  <a:moveTo>
                    <a:pt x="1739" y="4692"/>
                  </a:moveTo>
                  <a:lnTo>
                    <a:pt x="1739" y="5312"/>
                  </a:lnTo>
                  <a:lnTo>
                    <a:pt x="1096" y="5312"/>
                  </a:lnTo>
                  <a:lnTo>
                    <a:pt x="1096" y="4692"/>
                  </a:lnTo>
                  <a:close/>
                  <a:moveTo>
                    <a:pt x="4811" y="4692"/>
                  </a:moveTo>
                  <a:lnTo>
                    <a:pt x="4811" y="5312"/>
                  </a:lnTo>
                  <a:lnTo>
                    <a:pt x="2667" y="5312"/>
                  </a:lnTo>
                  <a:lnTo>
                    <a:pt x="2667" y="4692"/>
                  </a:lnTo>
                  <a:close/>
                  <a:moveTo>
                    <a:pt x="1739" y="5954"/>
                  </a:moveTo>
                  <a:lnTo>
                    <a:pt x="1739" y="6597"/>
                  </a:lnTo>
                  <a:lnTo>
                    <a:pt x="1096" y="6597"/>
                  </a:lnTo>
                  <a:lnTo>
                    <a:pt x="1096" y="5954"/>
                  </a:lnTo>
                  <a:close/>
                  <a:moveTo>
                    <a:pt x="4811" y="5954"/>
                  </a:moveTo>
                  <a:lnTo>
                    <a:pt x="4811" y="6597"/>
                  </a:lnTo>
                  <a:lnTo>
                    <a:pt x="2667" y="6597"/>
                  </a:lnTo>
                  <a:lnTo>
                    <a:pt x="2667" y="5954"/>
                  </a:lnTo>
                  <a:close/>
                  <a:moveTo>
                    <a:pt x="1953" y="1"/>
                  </a:moveTo>
                  <a:lnTo>
                    <a:pt x="1953" y="1954"/>
                  </a:lnTo>
                  <a:lnTo>
                    <a:pt x="0" y="1954"/>
                  </a:lnTo>
                  <a:lnTo>
                    <a:pt x="0" y="7717"/>
                  </a:lnTo>
                  <a:lnTo>
                    <a:pt x="5501" y="7717"/>
                  </a:lnTo>
                  <a:lnTo>
                    <a:pt x="5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142"/>
            <p:cNvSpPr/>
            <p:nvPr/>
          </p:nvSpPr>
          <p:spPr>
            <a:xfrm>
              <a:off x="1853426" y="1946422"/>
              <a:ext cx="34894" cy="34145"/>
            </a:xfrm>
            <a:custGeom>
              <a:avLst/>
              <a:gdLst/>
              <a:ahLst/>
              <a:cxnLst/>
              <a:rect l="l" t="t" r="r" b="b"/>
              <a:pathLst>
                <a:path w="1072" h="1049" extrusionOk="0">
                  <a:moveTo>
                    <a:pt x="1072" y="1"/>
                  </a:moveTo>
                  <a:lnTo>
                    <a:pt x="0" y="1049"/>
                  </a:lnTo>
                  <a:lnTo>
                    <a:pt x="1072" y="1049"/>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42"/>
            <p:cNvSpPr/>
            <p:nvPr/>
          </p:nvSpPr>
          <p:spPr>
            <a:xfrm>
              <a:off x="2044110" y="2012338"/>
              <a:ext cx="43454" cy="176747"/>
            </a:xfrm>
            <a:custGeom>
              <a:avLst/>
              <a:gdLst/>
              <a:ahLst/>
              <a:cxnLst/>
              <a:rect l="l" t="t" r="r" b="b"/>
              <a:pathLst>
                <a:path w="1335" h="5430" extrusionOk="0">
                  <a:moveTo>
                    <a:pt x="1" y="0"/>
                  </a:moveTo>
                  <a:lnTo>
                    <a:pt x="1" y="5430"/>
                  </a:lnTo>
                  <a:lnTo>
                    <a:pt x="1334" y="5430"/>
                  </a:lnTo>
                  <a:lnTo>
                    <a:pt x="13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142"/>
            <p:cNvSpPr/>
            <p:nvPr/>
          </p:nvSpPr>
          <p:spPr>
            <a:xfrm>
              <a:off x="1780545" y="2012338"/>
              <a:ext cx="44235" cy="176747"/>
            </a:xfrm>
            <a:custGeom>
              <a:avLst/>
              <a:gdLst/>
              <a:ahLst/>
              <a:cxnLst/>
              <a:rect l="l" t="t" r="r" b="b"/>
              <a:pathLst>
                <a:path w="1359" h="5430" extrusionOk="0">
                  <a:moveTo>
                    <a:pt x="1" y="0"/>
                  </a:moveTo>
                  <a:lnTo>
                    <a:pt x="1" y="5430"/>
                  </a:lnTo>
                  <a:lnTo>
                    <a:pt x="1358" y="5430"/>
                  </a:lnTo>
                  <a:lnTo>
                    <a:pt x="13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142"/>
            <p:cNvSpPr/>
            <p:nvPr/>
          </p:nvSpPr>
          <p:spPr>
            <a:xfrm>
              <a:off x="1759614" y="2209205"/>
              <a:ext cx="348871" cy="46547"/>
            </a:xfrm>
            <a:custGeom>
              <a:avLst/>
              <a:gdLst/>
              <a:ahLst/>
              <a:cxnLst/>
              <a:rect l="l" t="t" r="r" b="b"/>
              <a:pathLst>
                <a:path w="10718" h="1430" extrusionOk="0">
                  <a:moveTo>
                    <a:pt x="1" y="1"/>
                  </a:moveTo>
                  <a:lnTo>
                    <a:pt x="1" y="406"/>
                  </a:lnTo>
                  <a:cubicBezTo>
                    <a:pt x="1" y="977"/>
                    <a:pt x="477" y="1430"/>
                    <a:pt x="1025" y="1430"/>
                  </a:cubicBezTo>
                  <a:lnTo>
                    <a:pt x="9693" y="1430"/>
                  </a:lnTo>
                  <a:cubicBezTo>
                    <a:pt x="10265" y="1430"/>
                    <a:pt x="10717" y="977"/>
                    <a:pt x="10717" y="406"/>
                  </a:cubicBez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142"/>
          <p:cNvGrpSpPr/>
          <p:nvPr/>
        </p:nvGrpSpPr>
        <p:grpSpPr>
          <a:xfrm>
            <a:off x="1052392" y="1768643"/>
            <a:ext cx="240167" cy="349785"/>
            <a:chOff x="1061169" y="1922400"/>
            <a:chExt cx="239568" cy="348878"/>
          </a:xfrm>
        </p:grpSpPr>
        <p:sp>
          <p:nvSpPr>
            <p:cNvPr id="12879" name="Google Shape;12879;p142"/>
            <p:cNvSpPr/>
            <p:nvPr/>
          </p:nvSpPr>
          <p:spPr>
            <a:xfrm>
              <a:off x="1159635" y="2002247"/>
              <a:ext cx="31801" cy="36456"/>
            </a:xfrm>
            <a:custGeom>
              <a:avLst/>
              <a:gdLst/>
              <a:ahLst/>
              <a:cxnLst/>
              <a:rect l="l" t="t" r="r" b="b"/>
              <a:pathLst>
                <a:path w="977" h="1120" extrusionOk="0">
                  <a:moveTo>
                    <a:pt x="0" y="1"/>
                  </a:moveTo>
                  <a:lnTo>
                    <a:pt x="0" y="1120"/>
                  </a:lnTo>
                  <a:lnTo>
                    <a:pt x="977" y="548"/>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142"/>
            <p:cNvSpPr/>
            <p:nvPr/>
          </p:nvSpPr>
          <p:spPr>
            <a:xfrm>
              <a:off x="1061169" y="1922400"/>
              <a:ext cx="239568" cy="265901"/>
            </a:xfrm>
            <a:custGeom>
              <a:avLst/>
              <a:gdLst/>
              <a:ahLst/>
              <a:cxnLst/>
              <a:rect l="l" t="t" r="r" b="b"/>
              <a:pathLst>
                <a:path w="7360" h="8169" extrusionOk="0">
                  <a:moveTo>
                    <a:pt x="2406" y="1358"/>
                  </a:moveTo>
                  <a:lnTo>
                    <a:pt x="5264" y="3025"/>
                  </a:lnTo>
                  <a:lnTo>
                    <a:pt x="2406" y="4668"/>
                  </a:lnTo>
                  <a:lnTo>
                    <a:pt x="2406" y="1358"/>
                  </a:lnTo>
                  <a:close/>
                  <a:moveTo>
                    <a:pt x="5573" y="5335"/>
                  </a:moveTo>
                  <a:lnTo>
                    <a:pt x="5573" y="5954"/>
                  </a:lnTo>
                  <a:lnTo>
                    <a:pt x="1763" y="5954"/>
                  </a:lnTo>
                  <a:lnTo>
                    <a:pt x="1763" y="5335"/>
                  </a:lnTo>
                  <a:close/>
                  <a:moveTo>
                    <a:pt x="5573" y="6645"/>
                  </a:moveTo>
                  <a:lnTo>
                    <a:pt x="5573" y="7264"/>
                  </a:lnTo>
                  <a:lnTo>
                    <a:pt x="1763" y="7264"/>
                  </a:lnTo>
                  <a:lnTo>
                    <a:pt x="1763" y="6645"/>
                  </a:lnTo>
                  <a:close/>
                  <a:moveTo>
                    <a:pt x="1" y="1"/>
                  </a:moveTo>
                  <a:lnTo>
                    <a:pt x="1" y="8169"/>
                  </a:lnTo>
                  <a:lnTo>
                    <a:pt x="7359" y="8169"/>
                  </a:lnTo>
                  <a:lnTo>
                    <a:pt x="7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142"/>
            <p:cNvSpPr/>
            <p:nvPr/>
          </p:nvSpPr>
          <p:spPr>
            <a:xfrm>
              <a:off x="1061169" y="2208456"/>
              <a:ext cx="239568" cy="62822"/>
            </a:xfrm>
            <a:custGeom>
              <a:avLst/>
              <a:gdLst/>
              <a:ahLst/>
              <a:cxnLst/>
              <a:rect l="l" t="t" r="r" b="b"/>
              <a:pathLst>
                <a:path w="7360" h="1930" extrusionOk="0">
                  <a:moveTo>
                    <a:pt x="4002" y="643"/>
                  </a:moveTo>
                  <a:lnTo>
                    <a:pt x="3978" y="1286"/>
                  </a:lnTo>
                  <a:lnTo>
                    <a:pt x="3382" y="1286"/>
                  </a:lnTo>
                  <a:lnTo>
                    <a:pt x="3382" y="643"/>
                  </a:lnTo>
                  <a:close/>
                  <a:moveTo>
                    <a:pt x="1" y="0"/>
                  </a:moveTo>
                  <a:lnTo>
                    <a:pt x="1" y="1929"/>
                  </a:lnTo>
                  <a:lnTo>
                    <a:pt x="7359" y="1929"/>
                  </a:lnTo>
                  <a:lnTo>
                    <a:pt x="7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142"/>
          <p:cNvGrpSpPr/>
          <p:nvPr/>
        </p:nvGrpSpPr>
        <p:grpSpPr>
          <a:xfrm>
            <a:off x="3262547" y="2914996"/>
            <a:ext cx="348927" cy="293026"/>
            <a:chOff x="3265812" y="3065780"/>
            <a:chExt cx="348057" cy="292266"/>
          </a:xfrm>
        </p:grpSpPr>
        <p:sp>
          <p:nvSpPr>
            <p:cNvPr id="12883" name="Google Shape;12883;p142"/>
            <p:cNvSpPr/>
            <p:nvPr/>
          </p:nvSpPr>
          <p:spPr>
            <a:xfrm>
              <a:off x="3327040" y="3127040"/>
              <a:ext cx="225604" cy="126359"/>
            </a:xfrm>
            <a:custGeom>
              <a:avLst/>
              <a:gdLst/>
              <a:ahLst/>
              <a:cxnLst/>
              <a:rect l="l" t="t" r="r" b="b"/>
              <a:pathLst>
                <a:path w="6931" h="3882" extrusionOk="0">
                  <a:moveTo>
                    <a:pt x="4763" y="595"/>
                  </a:moveTo>
                  <a:cubicBezTo>
                    <a:pt x="5263" y="595"/>
                    <a:pt x="5692" y="1000"/>
                    <a:pt x="5692" y="1524"/>
                  </a:cubicBezTo>
                  <a:lnTo>
                    <a:pt x="5692" y="2405"/>
                  </a:lnTo>
                  <a:cubicBezTo>
                    <a:pt x="5692" y="2905"/>
                    <a:pt x="5263" y="3310"/>
                    <a:pt x="4763" y="3310"/>
                  </a:cubicBezTo>
                  <a:lnTo>
                    <a:pt x="3763" y="3310"/>
                  </a:lnTo>
                  <a:lnTo>
                    <a:pt x="3763" y="595"/>
                  </a:lnTo>
                  <a:close/>
                  <a:moveTo>
                    <a:pt x="3168" y="595"/>
                  </a:moveTo>
                  <a:lnTo>
                    <a:pt x="3168" y="3310"/>
                  </a:lnTo>
                  <a:lnTo>
                    <a:pt x="2549" y="3310"/>
                  </a:lnTo>
                  <a:lnTo>
                    <a:pt x="2549" y="2286"/>
                  </a:lnTo>
                  <a:lnTo>
                    <a:pt x="1882" y="2286"/>
                  </a:lnTo>
                  <a:lnTo>
                    <a:pt x="1882" y="3334"/>
                  </a:lnTo>
                  <a:lnTo>
                    <a:pt x="1239" y="3334"/>
                  </a:lnTo>
                  <a:lnTo>
                    <a:pt x="1239" y="595"/>
                  </a:lnTo>
                  <a:lnTo>
                    <a:pt x="1882" y="595"/>
                  </a:lnTo>
                  <a:lnTo>
                    <a:pt x="1882" y="1667"/>
                  </a:lnTo>
                  <a:lnTo>
                    <a:pt x="2549" y="1667"/>
                  </a:lnTo>
                  <a:lnTo>
                    <a:pt x="2549" y="595"/>
                  </a:lnTo>
                  <a:close/>
                  <a:moveTo>
                    <a:pt x="0" y="0"/>
                  </a:moveTo>
                  <a:lnTo>
                    <a:pt x="0" y="3882"/>
                  </a:lnTo>
                  <a:lnTo>
                    <a:pt x="6931" y="3882"/>
                  </a:lnTo>
                  <a:lnTo>
                    <a:pt x="69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142"/>
            <p:cNvSpPr/>
            <p:nvPr/>
          </p:nvSpPr>
          <p:spPr>
            <a:xfrm>
              <a:off x="3265812" y="3065780"/>
              <a:ext cx="348057" cy="292266"/>
            </a:xfrm>
            <a:custGeom>
              <a:avLst/>
              <a:gdLst/>
              <a:ahLst/>
              <a:cxnLst/>
              <a:rect l="l" t="t" r="r" b="b"/>
              <a:pathLst>
                <a:path w="10693" h="8979" extrusionOk="0">
                  <a:moveTo>
                    <a:pt x="9454" y="1239"/>
                  </a:moveTo>
                  <a:lnTo>
                    <a:pt x="9454" y="6407"/>
                  </a:lnTo>
                  <a:lnTo>
                    <a:pt x="1238" y="6407"/>
                  </a:lnTo>
                  <a:lnTo>
                    <a:pt x="1238" y="1239"/>
                  </a:lnTo>
                  <a:close/>
                  <a:moveTo>
                    <a:pt x="0" y="1"/>
                  </a:moveTo>
                  <a:lnTo>
                    <a:pt x="0" y="7645"/>
                  </a:lnTo>
                  <a:lnTo>
                    <a:pt x="3358" y="7645"/>
                  </a:lnTo>
                  <a:lnTo>
                    <a:pt x="3358" y="8979"/>
                  </a:lnTo>
                  <a:lnTo>
                    <a:pt x="7359" y="8979"/>
                  </a:lnTo>
                  <a:lnTo>
                    <a:pt x="7359" y="7645"/>
                  </a:lnTo>
                  <a:lnTo>
                    <a:pt x="10693" y="7645"/>
                  </a:lnTo>
                  <a:lnTo>
                    <a:pt x="1069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142"/>
            <p:cNvSpPr/>
            <p:nvPr/>
          </p:nvSpPr>
          <p:spPr>
            <a:xfrm>
              <a:off x="3469679" y="3166557"/>
              <a:ext cx="21743" cy="48109"/>
            </a:xfrm>
            <a:custGeom>
              <a:avLst/>
              <a:gdLst/>
              <a:ahLst/>
              <a:cxnLst/>
              <a:rect l="l" t="t" r="r" b="b"/>
              <a:pathLst>
                <a:path w="668" h="1478" extrusionOk="0">
                  <a:moveTo>
                    <a:pt x="381" y="1"/>
                  </a:moveTo>
                  <a:lnTo>
                    <a:pt x="381" y="24"/>
                  </a:lnTo>
                  <a:lnTo>
                    <a:pt x="0" y="24"/>
                  </a:lnTo>
                  <a:lnTo>
                    <a:pt x="0" y="1477"/>
                  </a:lnTo>
                  <a:lnTo>
                    <a:pt x="381" y="1477"/>
                  </a:lnTo>
                  <a:cubicBezTo>
                    <a:pt x="548" y="1477"/>
                    <a:pt x="667" y="1334"/>
                    <a:pt x="667" y="1191"/>
                  </a:cubicBezTo>
                  <a:lnTo>
                    <a:pt x="667" y="310"/>
                  </a:lnTo>
                  <a:cubicBezTo>
                    <a:pt x="667" y="144"/>
                    <a:pt x="548"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142"/>
          <p:cNvGrpSpPr/>
          <p:nvPr/>
        </p:nvGrpSpPr>
        <p:grpSpPr>
          <a:xfrm>
            <a:off x="997211" y="2914996"/>
            <a:ext cx="349749" cy="292249"/>
            <a:chOff x="1006125" y="3065780"/>
            <a:chExt cx="348877" cy="291491"/>
          </a:xfrm>
        </p:grpSpPr>
        <p:sp>
          <p:nvSpPr>
            <p:cNvPr id="12887" name="Google Shape;12887;p142"/>
            <p:cNvSpPr/>
            <p:nvPr/>
          </p:nvSpPr>
          <p:spPr>
            <a:xfrm>
              <a:off x="1027055" y="3113857"/>
              <a:ext cx="307012" cy="176746"/>
            </a:xfrm>
            <a:custGeom>
              <a:avLst/>
              <a:gdLst/>
              <a:ahLst/>
              <a:cxnLst/>
              <a:rect l="l" t="t" r="r" b="b"/>
              <a:pathLst>
                <a:path w="9432" h="5430" extrusionOk="0">
                  <a:moveTo>
                    <a:pt x="1" y="0"/>
                  </a:moveTo>
                  <a:lnTo>
                    <a:pt x="1" y="5430"/>
                  </a:lnTo>
                  <a:lnTo>
                    <a:pt x="882" y="5430"/>
                  </a:lnTo>
                  <a:lnTo>
                    <a:pt x="882" y="5168"/>
                  </a:lnTo>
                  <a:cubicBezTo>
                    <a:pt x="882" y="4430"/>
                    <a:pt x="1287" y="3763"/>
                    <a:pt x="1930" y="3453"/>
                  </a:cubicBezTo>
                  <a:cubicBezTo>
                    <a:pt x="1739" y="3215"/>
                    <a:pt x="1620" y="2882"/>
                    <a:pt x="1644" y="2572"/>
                  </a:cubicBezTo>
                  <a:cubicBezTo>
                    <a:pt x="1682" y="1923"/>
                    <a:pt x="2225" y="1458"/>
                    <a:pt x="2831" y="1458"/>
                  </a:cubicBezTo>
                  <a:cubicBezTo>
                    <a:pt x="2982" y="1458"/>
                    <a:pt x="3136" y="1487"/>
                    <a:pt x="3287" y="1548"/>
                  </a:cubicBezTo>
                  <a:cubicBezTo>
                    <a:pt x="4049" y="1882"/>
                    <a:pt x="4264" y="2834"/>
                    <a:pt x="3716" y="3453"/>
                  </a:cubicBezTo>
                  <a:cubicBezTo>
                    <a:pt x="4359" y="3787"/>
                    <a:pt x="4764" y="4430"/>
                    <a:pt x="4764" y="5168"/>
                  </a:cubicBezTo>
                  <a:lnTo>
                    <a:pt x="4764" y="5430"/>
                  </a:lnTo>
                  <a:lnTo>
                    <a:pt x="9431" y="5430"/>
                  </a:lnTo>
                  <a:lnTo>
                    <a:pt x="9431" y="2263"/>
                  </a:lnTo>
                  <a:lnTo>
                    <a:pt x="7645" y="2263"/>
                  </a:lnTo>
                  <a:lnTo>
                    <a:pt x="5788" y="3477"/>
                  </a:lnTo>
                  <a:lnTo>
                    <a:pt x="5788" y="2263"/>
                  </a:lnTo>
                  <a:lnTo>
                    <a:pt x="5693" y="2263"/>
                  </a:lnTo>
                  <a:cubicBezTo>
                    <a:pt x="5192" y="2263"/>
                    <a:pt x="4788" y="1858"/>
                    <a:pt x="4788" y="1358"/>
                  </a:cubicBezTo>
                  <a:lnTo>
                    <a:pt x="47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42"/>
            <p:cNvSpPr/>
            <p:nvPr/>
          </p:nvSpPr>
          <p:spPr>
            <a:xfrm>
              <a:off x="1203026" y="3065780"/>
              <a:ext cx="151976" cy="123299"/>
            </a:xfrm>
            <a:custGeom>
              <a:avLst/>
              <a:gdLst/>
              <a:ahLst/>
              <a:cxnLst/>
              <a:rect l="l" t="t" r="r" b="b"/>
              <a:pathLst>
                <a:path w="4669" h="3788" extrusionOk="0">
                  <a:moveTo>
                    <a:pt x="1406" y="1168"/>
                  </a:moveTo>
                  <a:lnTo>
                    <a:pt x="1406" y="1763"/>
                  </a:lnTo>
                  <a:lnTo>
                    <a:pt x="763" y="1763"/>
                  </a:lnTo>
                  <a:lnTo>
                    <a:pt x="763" y="1168"/>
                  </a:lnTo>
                  <a:close/>
                  <a:moveTo>
                    <a:pt x="2644" y="1168"/>
                  </a:moveTo>
                  <a:lnTo>
                    <a:pt x="2644" y="1763"/>
                  </a:lnTo>
                  <a:lnTo>
                    <a:pt x="2025" y="1763"/>
                  </a:lnTo>
                  <a:lnTo>
                    <a:pt x="2025" y="1168"/>
                  </a:lnTo>
                  <a:close/>
                  <a:moveTo>
                    <a:pt x="3906" y="1168"/>
                  </a:moveTo>
                  <a:lnTo>
                    <a:pt x="3906" y="1763"/>
                  </a:lnTo>
                  <a:lnTo>
                    <a:pt x="3287" y="1763"/>
                  </a:lnTo>
                  <a:lnTo>
                    <a:pt x="3287" y="1168"/>
                  </a:lnTo>
                  <a:close/>
                  <a:moveTo>
                    <a:pt x="287" y="1"/>
                  </a:moveTo>
                  <a:cubicBezTo>
                    <a:pt x="120" y="1"/>
                    <a:pt x="1" y="120"/>
                    <a:pt x="1" y="287"/>
                  </a:cubicBezTo>
                  <a:lnTo>
                    <a:pt x="1" y="2835"/>
                  </a:lnTo>
                  <a:cubicBezTo>
                    <a:pt x="1" y="2978"/>
                    <a:pt x="120" y="3097"/>
                    <a:pt x="287" y="3097"/>
                  </a:cubicBezTo>
                  <a:lnTo>
                    <a:pt x="1001" y="3097"/>
                  </a:lnTo>
                  <a:lnTo>
                    <a:pt x="1001" y="3787"/>
                  </a:lnTo>
                  <a:lnTo>
                    <a:pt x="2025" y="3097"/>
                  </a:lnTo>
                  <a:lnTo>
                    <a:pt x="4383" y="3097"/>
                  </a:lnTo>
                  <a:cubicBezTo>
                    <a:pt x="4549" y="3097"/>
                    <a:pt x="4668" y="2978"/>
                    <a:pt x="4668" y="2835"/>
                  </a:cubicBezTo>
                  <a:lnTo>
                    <a:pt x="4668" y="287"/>
                  </a:lnTo>
                  <a:cubicBezTo>
                    <a:pt x="4668" y="120"/>
                    <a:pt x="4549" y="1"/>
                    <a:pt x="4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42"/>
            <p:cNvSpPr/>
            <p:nvPr/>
          </p:nvSpPr>
          <p:spPr>
            <a:xfrm>
              <a:off x="1006125" y="3310757"/>
              <a:ext cx="348871" cy="46514"/>
            </a:xfrm>
            <a:custGeom>
              <a:avLst/>
              <a:gdLst/>
              <a:ahLst/>
              <a:cxnLst/>
              <a:rect l="l" t="t" r="r" b="b"/>
              <a:pathLst>
                <a:path w="10718" h="1429" extrusionOk="0">
                  <a:moveTo>
                    <a:pt x="1" y="0"/>
                  </a:moveTo>
                  <a:lnTo>
                    <a:pt x="1" y="405"/>
                  </a:lnTo>
                  <a:cubicBezTo>
                    <a:pt x="1" y="977"/>
                    <a:pt x="453" y="1429"/>
                    <a:pt x="1025" y="1429"/>
                  </a:cubicBezTo>
                  <a:lnTo>
                    <a:pt x="9693" y="1429"/>
                  </a:lnTo>
                  <a:cubicBezTo>
                    <a:pt x="10241" y="1429"/>
                    <a:pt x="10717" y="977"/>
                    <a:pt x="10717" y="405"/>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42"/>
            <p:cNvSpPr/>
            <p:nvPr/>
          </p:nvSpPr>
          <p:spPr>
            <a:xfrm>
              <a:off x="1075133" y="3237094"/>
              <a:ext cx="88015" cy="53512"/>
            </a:xfrm>
            <a:custGeom>
              <a:avLst/>
              <a:gdLst/>
              <a:ahLst/>
              <a:cxnLst/>
              <a:rect l="l" t="t" r="r" b="b"/>
              <a:pathLst>
                <a:path w="2704" h="1644" extrusionOk="0">
                  <a:moveTo>
                    <a:pt x="1362" y="1"/>
                  </a:moveTo>
                  <a:cubicBezTo>
                    <a:pt x="682" y="1"/>
                    <a:pt x="0" y="471"/>
                    <a:pt x="48" y="1406"/>
                  </a:cubicBezTo>
                  <a:lnTo>
                    <a:pt x="48" y="1644"/>
                  </a:lnTo>
                  <a:lnTo>
                    <a:pt x="2668" y="1644"/>
                  </a:lnTo>
                  <a:lnTo>
                    <a:pt x="2668" y="1382"/>
                  </a:lnTo>
                  <a:cubicBezTo>
                    <a:pt x="2703" y="459"/>
                    <a:pt x="2033" y="1"/>
                    <a:pt x="13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42"/>
            <p:cNvSpPr/>
            <p:nvPr/>
          </p:nvSpPr>
          <p:spPr>
            <a:xfrm>
              <a:off x="1094501" y="3181335"/>
              <a:ext cx="43454" cy="37205"/>
            </a:xfrm>
            <a:custGeom>
              <a:avLst/>
              <a:gdLst/>
              <a:ahLst/>
              <a:cxnLst/>
              <a:rect l="l" t="t" r="r" b="b"/>
              <a:pathLst>
                <a:path w="1335" h="1143" extrusionOk="0">
                  <a:moveTo>
                    <a:pt x="752" y="1"/>
                  </a:moveTo>
                  <a:cubicBezTo>
                    <a:pt x="613" y="1"/>
                    <a:pt x="472" y="52"/>
                    <a:pt x="358" y="166"/>
                  </a:cubicBezTo>
                  <a:cubicBezTo>
                    <a:pt x="1" y="523"/>
                    <a:pt x="263" y="1142"/>
                    <a:pt x="763" y="1142"/>
                  </a:cubicBezTo>
                  <a:cubicBezTo>
                    <a:pt x="1072" y="1142"/>
                    <a:pt x="1334" y="880"/>
                    <a:pt x="1334" y="571"/>
                  </a:cubicBezTo>
                  <a:cubicBezTo>
                    <a:pt x="1334" y="231"/>
                    <a:pt x="1048" y="1"/>
                    <a:pt x="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142"/>
          <p:cNvGrpSpPr/>
          <p:nvPr/>
        </p:nvGrpSpPr>
        <p:grpSpPr>
          <a:xfrm>
            <a:off x="7797037" y="2327460"/>
            <a:ext cx="349752" cy="349750"/>
            <a:chOff x="7788994" y="2479767"/>
            <a:chExt cx="348880" cy="348843"/>
          </a:xfrm>
        </p:grpSpPr>
        <p:sp>
          <p:nvSpPr>
            <p:cNvPr id="12893" name="Google Shape;12893;p142"/>
            <p:cNvSpPr/>
            <p:nvPr/>
          </p:nvSpPr>
          <p:spPr>
            <a:xfrm>
              <a:off x="8109166" y="2698346"/>
              <a:ext cx="28709" cy="29490"/>
            </a:xfrm>
            <a:custGeom>
              <a:avLst/>
              <a:gdLst/>
              <a:ahLst/>
              <a:cxnLst/>
              <a:rect l="l" t="t" r="r" b="b"/>
              <a:pathLst>
                <a:path w="882" h="906" extrusionOk="0">
                  <a:moveTo>
                    <a:pt x="0" y="1"/>
                  </a:moveTo>
                  <a:lnTo>
                    <a:pt x="0" y="906"/>
                  </a:lnTo>
                  <a:lnTo>
                    <a:pt x="881" y="906"/>
                  </a:lnTo>
                  <a:lnTo>
                    <a:pt x="88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142"/>
            <p:cNvSpPr/>
            <p:nvPr/>
          </p:nvSpPr>
          <p:spPr>
            <a:xfrm>
              <a:off x="8024663" y="2698346"/>
              <a:ext cx="63603" cy="29490"/>
            </a:xfrm>
            <a:custGeom>
              <a:avLst/>
              <a:gdLst/>
              <a:ahLst/>
              <a:cxnLst/>
              <a:rect l="l" t="t" r="r" b="b"/>
              <a:pathLst>
                <a:path w="1954" h="906" extrusionOk="0">
                  <a:moveTo>
                    <a:pt x="0" y="1"/>
                  </a:moveTo>
                  <a:lnTo>
                    <a:pt x="1072" y="906"/>
                  </a:lnTo>
                  <a:lnTo>
                    <a:pt x="1953" y="906"/>
                  </a:lnTo>
                  <a:lnTo>
                    <a:pt x="19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142"/>
            <p:cNvSpPr/>
            <p:nvPr/>
          </p:nvSpPr>
          <p:spPr>
            <a:xfrm>
              <a:off x="8109166" y="2479767"/>
              <a:ext cx="28709" cy="29490"/>
            </a:xfrm>
            <a:custGeom>
              <a:avLst/>
              <a:gdLst/>
              <a:ahLst/>
              <a:cxnLst/>
              <a:rect l="l" t="t" r="r" b="b"/>
              <a:pathLst>
                <a:path w="882" h="906" extrusionOk="0">
                  <a:moveTo>
                    <a:pt x="0" y="0"/>
                  </a:moveTo>
                  <a:lnTo>
                    <a:pt x="0" y="905"/>
                  </a:lnTo>
                  <a:lnTo>
                    <a:pt x="881" y="905"/>
                  </a:lnTo>
                  <a:lnTo>
                    <a:pt x="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142"/>
            <p:cNvSpPr/>
            <p:nvPr/>
          </p:nvSpPr>
          <p:spPr>
            <a:xfrm>
              <a:off x="8109166" y="2530156"/>
              <a:ext cx="28709" cy="148070"/>
            </a:xfrm>
            <a:custGeom>
              <a:avLst/>
              <a:gdLst/>
              <a:ahLst/>
              <a:cxnLst/>
              <a:rect l="l" t="t" r="r" b="b"/>
              <a:pathLst>
                <a:path w="882" h="4549" extrusionOk="0">
                  <a:moveTo>
                    <a:pt x="0" y="0"/>
                  </a:moveTo>
                  <a:lnTo>
                    <a:pt x="0" y="4549"/>
                  </a:lnTo>
                  <a:lnTo>
                    <a:pt x="881" y="4549"/>
                  </a:lnTo>
                  <a:lnTo>
                    <a:pt x="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142"/>
            <p:cNvSpPr/>
            <p:nvPr/>
          </p:nvSpPr>
          <p:spPr>
            <a:xfrm>
              <a:off x="7968057" y="2678978"/>
              <a:ext cx="87625" cy="149632"/>
            </a:xfrm>
            <a:custGeom>
              <a:avLst/>
              <a:gdLst/>
              <a:ahLst/>
              <a:cxnLst/>
              <a:rect l="l" t="t" r="r" b="b"/>
              <a:pathLst>
                <a:path w="2692" h="4597" extrusionOk="0">
                  <a:moveTo>
                    <a:pt x="1" y="0"/>
                  </a:moveTo>
                  <a:lnTo>
                    <a:pt x="48" y="3477"/>
                  </a:lnTo>
                  <a:lnTo>
                    <a:pt x="1001" y="3025"/>
                  </a:lnTo>
                  <a:lnTo>
                    <a:pt x="1739" y="4597"/>
                  </a:lnTo>
                  <a:lnTo>
                    <a:pt x="2478" y="4239"/>
                  </a:lnTo>
                  <a:lnTo>
                    <a:pt x="1739" y="2668"/>
                  </a:lnTo>
                  <a:lnTo>
                    <a:pt x="2692" y="2215"/>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142"/>
            <p:cNvSpPr/>
            <p:nvPr/>
          </p:nvSpPr>
          <p:spPr>
            <a:xfrm>
              <a:off x="7788994" y="2698346"/>
              <a:ext cx="29490" cy="29490"/>
            </a:xfrm>
            <a:custGeom>
              <a:avLst/>
              <a:gdLst/>
              <a:ahLst/>
              <a:cxnLst/>
              <a:rect l="l" t="t" r="r" b="b"/>
              <a:pathLst>
                <a:path w="906" h="906" extrusionOk="0">
                  <a:moveTo>
                    <a:pt x="1" y="1"/>
                  </a:moveTo>
                  <a:lnTo>
                    <a:pt x="1" y="906"/>
                  </a:lnTo>
                  <a:lnTo>
                    <a:pt x="906" y="906"/>
                  </a:lnTo>
                  <a:lnTo>
                    <a:pt x="9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142"/>
            <p:cNvSpPr/>
            <p:nvPr/>
          </p:nvSpPr>
          <p:spPr>
            <a:xfrm>
              <a:off x="7839383" y="2530156"/>
              <a:ext cx="248877" cy="148070"/>
            </a:xfrm>
            <a:custGeom>
              <a:avLst/>
              <a:gdLst/>
              <a:ahLst/>
              <a:cxnLst/>
              <a:rect l="l" t="t" r="r" b="b"/>
              <a:pathLst>
                <a:path w="7646" h="4549" extrusionOk="0">
                  <a:moveTo>
                    <a:pt x="5692" y="881"/>
                  </a:moveTo>
                  <a:lnTo>
                    <a:pt x="5692" y="1500"/>
                  </a:lnTo>
                  <a:lnTo>
                    <a:pt x="2049" y="1500"/>
                  </a:lnTo>
                  <a:lnTo>
                    <a:pt x="2049" y="881"/>
                  </a:lnTo>
                  <a:close/>
                  <a:moveTo>
                    <a:pt x="6359" y="2167"/>
                  </a:moveTo>
                  <a:lnTo>
                    <a:pt x="6359" y="2786"/>
                  </a:lnTo>
                  <a:lnTo>
                    <a:pt x="1382" y="2786"/>
                  </a:lnTo>
                  <a:lnTo>
                    <a:pt x="1382" y="2167"/>
                  </a:lnTo>
                  <a:close/>
                  <a:moveTo>
                    <a:pt x="1" y="0"/>
                  </a:moveTo>
                  <a:lnTo>
                    <a:pt x="1" y="4549"/>
                  </a:lnTo>
                  <a:lnTo>
                    <a:pt x="3335" y="4549"/>
                  </a:lnTo>
                  <a:lnTo>
                    <a:pt x="3335" y="3239"/>
                  </a:lnTo>
                  <a:lnTo>
                    <a:pt x="4930" y="4549"/>
                  </a:lnTo>
                  <a:lnTo>
                    <a:pt x="7645" y="4549"/>
                  </a:lnTo>
                  <a:lnTo>
                    <a:pt x="7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42"/>
            <p:cNvSpPr/>
            <p:nvPr/>
          </p:nvSpPr>
          <p:spPr>
            <a:xfrm>
              <a:off x="7838602" y="2698346"/>
              <a:ext cx="109335" cy="29490"/>
            </a:xfrm>
            <a:custGeom>
              <a:avLst/>
              <a:gdLst/>
              <a:ahLst/>
              <a:cxnLst/>
              <a:rect l="l" t="t" r="r" b="b"/>
              <a:pathLst>
                <a:path w="3359" h="906" extrusionOk="0">
                  <a:moveTo>
                    <a:pt x="1" y="1"/>
                  </a:moveTo>
                  <a:lnTo>
                    <a:pt x="1" y="906"/>
                  </a:lnTo>
                  <a:lnTo>
                    <a:pt x="3359" y="906"/>
                  </a:lnTo>
                  <a:lnTo>
                    <a:pt x="3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142"/>
            <p:cNvSpPr/>
            <p:nvPr/>
          </p:nvSpPr>
          <p:spPr>
            <a:xfrm>
              <a:off x="7788994" y="2530156"/>
              <a:ext cx="29490" cy="148070"/>
            </a:xfrm>
            <a:custGeom>
              <a:avLst/>
              <a:gdLst/>
              <a:ahLst/>
              <a:cxnLst/>
              <a:rect l="l" t="t" r="r" b="b"/>
              <a:pathLst>
                <a:path w="906" h="4549" extrusionOk="0">
                  <a:moveTo>
                    <a:pt x="1" y="0"/>
                  </a:moveTo>
                  <a:lnTo>
                    <a:pt x="1" y="4549"/>
                  </a:lnTo>
                  <a:lnTo>
                    <a:pt x="906" y="4549"/>
                  </a:lnTo>
                  <a:lnTo>
                    <a:pt x="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142"/>
            <p:cNvSpPr/>
            <p:nvPr/>
          </p:nvSpPr>
          <p:spPr>
            <a:xfrm>
              <a:off x="7788994" y="2479767"/>
              <a:ext cx="29490" cy="29490"/>
            </a:xfrm>
            <a:custGeom>
              <a:avLst/>
              <a:gdLst/>
              <a:ahLst/>
              <a:cxnLst/>
              <a:rect l="l" t="t" r="r" b="b"/>
              <a:pathLst>
                <a:path w="906" h="906" extrusionOk="0">
                  <a:moveTo>
                    <a:pt x="1" y="0"/>
                  </a:moveTo>
                  <a:lnTo>
                    <a:pt x="1" y="905"/>
                  </a:lnTo>
                  <a:lnTo>
                    <a:pt x="906" y="905"/>
                  </a:lnTo>
                  <a:lnTo>
                    <a:pt x="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142"/>
            <p:cNvSpPr/>
            <p:nvPr/>
          </p:nvSpPr>
          <p:spPr>
            <a:xfrm>
              <a:off x="7839383" y="2479767"/>
              <a:ext cx="248877" cy="29490"/>
            </a:xfrm>
            <a:custGeom>
              <a:avLst/>
              <a:gdLst/>
              <a:ahLst/>
              <a:cxnLst/>
              <a:rect l="l" t="t" r="r" b="b"/>
              <a:pathLst>
                <a:path w="7646" h="906" extrusionOk="0">
                  <a:moveTo>
                    <a:pt x="1" y="0"/>
                  </a:moveTo>
                  <a:lnTo>
                    <a:pt x="1" y="905"/>
                  </a:lnTo>
                  <a:lnTo>
                    <a:pt x="7645" y="905"/>
                  </a:lnTo>
                  <a:lnTo>
                    <a:pt x="7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4" name="Google Shape;12904;p142"/>
          <p:cNvGrpSpPr/>
          <p:nvPr/>
        </p:nvGrpSpPr>
        <p:grpSpPr>
          <a:xfrm>
            <a:off x="7061113" y="2327460"/>
            <a:ext cx="310096" cy="349426"/>
            <a:chOff x="7054905" y="2479767"/>
            <a:chExt cx="309323" cy="348520"/>
          </a:xfrm>
        </p:grpSpPr>
        <p:sp>
          <p:nvSpPr>
            <p:cNvPr id="12905" name="Google Shape;12905;p142"/>
            <p:cNvSpPr/>
            <p:nvPr/>
          </p:nvSpPr>
          <p:spPr>
            <a:xfrm>
              <a:off x="7155683" y="2595258"/>
              <a:ext cx="105429" cy="105462"/>
            </a:xfrm>
            <a:custGeom>
              <a:avLst/>
              <a:gdLst/>
              <a:ahLst/>
              <a:cxnLst/>
              <a:rect l="l" t="t" r="r" b="b"/>
              <a:pathLst>
                <a:path w="3239" h="3240" extrusionOk="0">
                  <a:moveTo>
                    <a:pt x="1620" y="0"/>
                  </a:moveTo>
                  <a:cubicBezTo>
                    <a:pt x="715" y="0"/>
                    <a:pt x="0" y="715"/>
                    <a:pt x="0" y="1620"/>
                  </a:cubicBezTo>
                  <a:cubicBezTo>
                    <a:pt x="0" y="2525"/>
                    <a:pt x="715" y="3239"/>
                    <a:pt x="1620" y="3239"/>
                  </a:cubicBezTo>
                  <a:cubicBezTo>
                    <a:pt x="2525" y="3239"/>
                    <a:pt x="3239" y="2525"/>
                    <a:pt x="3239" y="1620"/>
                  </a:cubicBezTo>
                  <a:cubicBezTo>
                    <a:pt x="3239" y="715"/>
                    <a:pt x="252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42"/>
            <p:cNvSpPr/>
            <p:nvPr/>
          </p:nvSpPr>
          <p:spPr>
            <a:xfrm>
              <a:off x="7199855" y="2492918"/>
              <a:ext cx="144978" cy="37270"/>
            </a:xfrm>
            <a:custGeom>
              <a:avLst/>
              <a:gdLst/>
              <a:ahLst/>
              <a:cxnLst/>
              <a:rect l="l" t="t" r="r" b="b"/>
              <a:pathLst>
                <a:path w="4454" h="1145" extrusionOk="0">
                  <a:moveTo>
                    <a:pt x="1" y="1"/>
                  </a:moveTo>
                  <a:lnTo>
                    <a:pt x="644" y="1144"/>
                  </a:lnTo>
                  <a:lnTo>
                    <a:pt x="4454" y="1144"/>
                  </a:lnTo>
                  <a:lnTo>
                    <a:pt x="4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42"/>
            <p:cNvSpPr/>
            <p:nvPr/>
          </p:nvSpPr>
          <p:spPr>
            <a:xfrm>
              <a:off x="7054905" y="2479767"/>
              <a:ext cx="309323" cy="288393"/>
            </a:xfrm>
            <a:custGeom>
              <a:avLst/>
              <a:gdLst/>
              <a:ahLst/>
              <a:cxnLst/>
              <a:rect l="l" t="t" r="r" b="b"/>
              <a:pathLst>
                <a:path w="9503" h="8860" extrusionOk="0">
                  <a:moveTo>
                    <a:pt x="0" y="0"/>
                  </a:moveTo>
                  <a:lnTo>
                    <a:pt x="0" y="8859"/>
                  </a:lnTo>
                  <a:lnTo>
                    <a:pt x="3644" y="8859"/>
                  </a:lnTo>
                  <a:lnTo>
                    <a:pt x="3644" y="8049"/>
                  </a:lnTo>
                  <a:lnTo>
                    <a:pt x="4406" y="8049"/>
                  </a:lnTo>
                  <a:lnTo>
                    <a:pt x="4406" y="7406"/>
                  </a:lnTo>
                  <a:cubicBezTo>
                    <a:pt x="3215" y="7240"/>
                    <a:pt x="2358" y="6192"/>
                    <a:pt x="2453" y="5001"/>
                  </a:cubicBezTo>
                  <a:cubicBezTo>
                    <a:pt x="2525" y="3810"/>
                    <a:pt x="3525" y="2905"/>
                    <a:pt x="4716" y="2905"/>
                  </a:cubicBezTo>
                  <a:cubicBezTo>
                    <a:pt x="5906" y="2905"/>
                    <a:pt x="6883" y="3810"/>
                    <a:pt x="6954" y="5001"/>
                  </a:cubicBezTo>
                  <a:cubicBezTo>
                    <a:pt x="7049" y="6192"/>
                    <a:pt x="6192" y="7240"/>
                    <a:pt x="5025" y="7406"/>
                  </a:cubicBezTo>
                  <a:lnTo>
                    <a:pt x="5025" y="8049"/>
                  </a:lnTo>
                  <a:lnTo>
                    <a:pt x="5763" y="8049"/>
                  </a:lnTo>
                  <a:lnTo>
                    <a:pt x="5763" y="8859"/>
                  </a:lnTo>
                  <a:lnTo>
                    <a:pt x="9502" y="8859"/>
                  </a:lnTo>
                  <a:lnTo>
                    <a:pt x="9502" y="2167"/>
                  </a:lnTo>
                  <a:lnTo>
                    <a:pt x="4763" y="2167"/>
                  </a:lnTo>
                  <a:lnTo>
                    <a:pt x="3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42"/>
            <p:cNvSpPr/>
            <p:nvPr/>
          </p:nvSpPr>
          <p:spPr>
            <a:xfrm>
              <a:off x="7194419" y="2761918"/>
              <a:ext cx="28742" cy="66369"/>
            </a:xfrm>
            <a:custGeom>
              <a:avLst/>
              <a:gdLst/>
              <a:ahLst/>
              <a:cxnLst/>
              <a:rect l="l" t="t" r="r" b="b"/>
              <a:pathLst>
                <a:path w="883" h="2039" extrusionOk="0">
                  <a:moveTo>
                    <a:pt x="1" y="1"/>
                  </a:moveTo>
                  <a:lnTo>
                    <a:pt x="1" y="1596"/>
                  </a:lnTo>
                  <a:cubicBezTo>
                    <a:pt x="1" y="1844"/>
                    <a:pt x="199" y="2039"/>
                    <a:pt x="422" y="2039"/>
                  </a:cubicBezTo>
                  <a:cubicBezTo>
                    <a:pt x="456" y="2039"/>
                    <a:pt x="490" y="2034"/>
                    <a:pt x="525" y="2025"/>
                  </a:cubicBezTo>
                  <a:cubicBezTo>
                    <a:pt x="739" y="1977"/>
                    <a:pt x="882" y="1810"/>
                    <a:pt x="882" y="1596"/>
                  </a:cubicBezTo>
                  <a:lnTo>
                    <a:pt x="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142"/>
          <p:cNvGrpSpPr/>
          <p:nvPr/>
        </p:nvGrpSpPr>
        <p:grpSpPr>
          <a:xfrm>
            <a:off x="6323622" y="2327460"/>
            <a:ext cx="274332" cy="349751"/>
            <a:chOff x="6319254" y="2479767"/>
            <a:chExt cx="273648" cy="348844"/>
          </a:xfrm>
        </p:grpSpPr>
        <p:sp>
          <p:nvSpPr>
            <p:cNvPr id="12910" name="Google Shape;12910;p142"/>
            <p:cNvSpPr/>
            <p:nvPr/>
          </p:nvSpPr>
          <p:spPr>
            <a:xfrm>
              <a:off x="6319254" y="2479767"/>
              <a:ext cx="273648" cy="260465"/>
            </a:xfrm>
            <a:custGeom>
              <a:avLst/>
              <a:gdLst/>
              <a:ahLst/>
              <a:cxnLst/>
              <a:rect l="l" t="t" r="r" b="b"/>
              <a:pathLst>
                <a:path w="8407" h="8002" extrusionOk="0">
                  <a:moveTo>
                    <a:pt x="4227" y="1237"/>
                  </a:moveTo>
                  <a:cubicBezTo>
                    <a:pt x="4906" y="1237"/>
                    <a:pt x="5600" y="1488"/>
                    <a:pt x="6168" y="2048"/>
                  </a:cubicBezTo>
                  <a:cubicBezTo>
                    <a:pt x="7907" y="3787"/>
                    <a:pt x="6668" y="6763"/>
                    <a:pt x="4192" y="6763"/>
                  </a:cubicBezTo>
                  <a:cubicBezTo>
                    <a:pt x="2668" y="6763"/>
                    <a:pt x="1453" y="5525"/>
                    <a:pt x="1453" y="4025"/>
                  </a:cubicBezTo>
                  <a:cubicBezTo>
                    <a:pt x="1437" y="2346"/>
                    <a:pt x="2799" y="1237"/>
                    <a:pt x="4227" y="1237"/>
                  </a:cubicBezTo>
                  <a:close/>
                  <a:moveTo>
                    <a:pt x="2906" y="0"/>
                  </a:moveTo>
                  <a:lnTo>
                    <a:pt x="2120" y="1119"/>
                  </a:lnTo>
                  <a:lnTo>
                    <a:pt x="810" y="1524"/>
                  </a:lnTo>
                  <a:lnTo>
                    <a:pt x="810" y="2905"/>
                  </a:lnTo>
                  <a:lnTo>
                    <a:pt x="0" y="4001"/>
                  </a:lnTo>
                  <a:lnTo>
                    <a:pt x="810" y="5096"/>
                  </a:lnTo>
                  <a:lnTo>
                    <a:pt x="786" y="6478"/>
                  </a:lnTo>
                  <a:lnTo>
                    <a:pt x="2096" y="6882"/>
                  </a:lnTo>
                  <a:lnTo>
                    <a:pt x="2906" y="8002"/>
                  </a:lnTo>
                  <a:lnTo>
                    <a:pt x="4192" y="7549"/>
                  </a:lnTo>
                  <a:lnTo>
                    <a:pt x="5502" y="8002"/>
                  </a:lnTo>
                  <a:lnTo>
                    <a:pt x="6287" y="6882"/>
                  </a:lnTo>
                  <a:lnTo>
                    <a:pt x="7597" y="6478"/>
                  </a:lnTo>
                  <a:lnTo>
                    <a:pt x="7597" y="5096"/>
                  </a:lnTo>
                  <a:lnTo>
                    <a:pt x="8407" y="4001"/>
                  </a:lnTo>
                  <a:lnTo>
                    <a:pt x="7597" y="2905"/>
                  </a:lnTo>
                  <a:lnTo>
                    <a:pt x="7621" y="1524"/>
                  </a:lnTo>
                  <a:lnTo>
                    <a:pt x="6311" y="1119"/>
                  </a:lnTo>
                  <a:lnTo>
                    <a:pt x="5502" y="0"/>
                  </a:lnTo>
                  <a:lnTo>
                    <a:pt x="4216" y="453"/>
                  </a:lnTo>
                  <a:lnTo>
                    <a:pt x="2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42"/>
            <p:cNvSpPr/>
            <p:nvPr/>
          </p:nvSpPr>
          <p:spPr>
            <a:xfrm>
              <a:off x="6378171" y="2725493"/>
              <a:ext cx="65133" cy="103118"/>
            </a:xfrm>
            <a:custGeom>
              <a:avLst/>
              <a:gdLst/>
              <a:ahLst/>
              <a:cxnLst/>
              <a:rect l="l" t="t" r="r" b="b"/>
              <a:pathLst>
                <a:path w="2001" h="3168" extrusionOk="0">
                  <a:moveTo>
                    <a:pt x="0" y="0"/>
                  </a:moveTo>
                  <a:lnTo>
                    <a:pt x="0" y="3168"/>
                  </a:lnTo>
                  <a:lnTo>
                    <a:pt x="1001" y="2763"/>
                  </a:lnTo>
                  <a:lnTo>
                    <a:pt x="2001" y="3168"/>
                  </a:lnTo>
                  <a:lnTo>
                    <a:pt x="2001" y="810"/>
                  </a:lnTo>
                  <a:lnTo>
                    <a:pt x="858" y="1191"/>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42"/>
            <p:cNvSpPr/>
            <p:nvPr/>
          </p:nvSpPr>
          <p:spPr>
            <a:xfrm>
              <a:off x="6363426" y="2540214"/>
              <a:ext cx="162066" cy="139444"/>
            </a:xfrm>
            <a:custGeom>
              <a:avLst/>
              <a:gdLst/>
              <a:ahLst/>
              <a:cxnLst/>
              <a:rect l="l" t="t" r="r" b="b"/>
              <a:pathLst>
                <a:path w="4979" h="4284" extrusionOk="0">
                  <a:moveTo>
                    <a:pt x="3144" y="715"/>
                  </a:moveTo>
                  <a:lnTo>
                    <a:pt x="3144" y="2858"/>
                  </a:lnTo>
                  <a:lnTo>
                    <a:pt x="3621" y="2858"/>
                  </a:lnTo>
                  <a:lnTo>
                    <a:pt x="3621" y="3478"/>
                  </a:lnTo>
                  <a:lnTo>
                    <a:pt x="2073" y="3478"/>
                  </a:lnTo>
                  <a:lnTo>
                    <a:pt x="2073" y="2858"/>
                  </a:lnTo>
                  <a:lnTo>
                    <a:pt x="2525" y="2858"/>
                  </a:lnTo>
                  <a:lnTo>
                    <a:pt x="2525" y="1525"/>
                  </a:lnTo>
                  <a:lnTo>
                    <a:pt x="2144" y="1715"/>
                  </a:lnTo>
                  <a:lnTo>
                    <a:pt x="1858" y="1168"/>
                  </a:lnTo>
                  <a:lnTo>
                    <a:pt x="2692" y="715"/>
                  </a:lnTo>
                  <a:close/>
                  <a:moveTo>
                    <a:pt x="2835" y="1"/>
                  </a:moveTo>
                  <a:cubicBezTo>
                    <a:pt x="953" y="1"/>
                    <a:pt x="1" y="2311"/>
                    <a:pt x="1334" y="3644"/>
                  </a:cubicBezTo>
                  <a:cubicBezTo>
                    <a:pt x="1769" y="4086"/>
                    <a:pt x="2306" y="4283"/>
                    <a:pt x="2834" y="4283"/>
                  </a:cubicBezTo>
                  <a:cubicBezTo>
                    <a:pt x="3927" y="4283"/>
                    <a:pt x="4978" y="3437"/>
                    <a:pt x="4978" y="2168"/>
                  </a:cubicBezTo>
                  <a:cubicBezTo>
                    <a:pt x="4978" y="977"/>
                    <a:pt x="4025"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142"/>
            <p:cNvSpPr/>
            <p:nvPr/>
          </p:nvSpPr>
          <p:spPr>
            <a:xfrm>
              <a:off x="6468858" y="2725493"/>
              <a:ext cx="65133" cy="103118"/>
            </a:xfrm>
            <a:custGeom>
              <a:avLst/>
              <a:gdLst/>
              <a:ahLst/>
              <a:cxnLst/>
              <a:rect l="l" t="t" r="r" b="b"/>
              <a:pathLst>
                <a:path w="2001" h="3168" extrusionOk="0">
                  <a:moveTo>
                    <a:pt x="2001" y="0"/>
                  </a:moveTo>
                  <a:lnTo>
                    <a:pt x="1144" y="1191"/>
                  </a:lnTo>
                  <a:lnTo>
                    <a:pt x="1" y="810"/>
                  </a:lnTo>
                  <a:lnTo>
                    <a:pt x="1" y="3168"/>
                  </a:lnTo>
                  <a:lnTo>
                    <a:pt x="1001" y="2763"/>
                  </a:lnTo>
                  <a:lnTo>
                    <a:pt x="2001" y="3168"/>
                  </a:lnTo>
                  <a:lnTo>
                    <a:pt x="2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142"/>
          <p:cNvGrpSpPr/>
          <p:nvPr/>
        </p:nvGrpSpPr>
        <p:grpSpPr>
          <a:xfrm>
            <a:off x="5530167" y="2327460"/>
            <a:ext cx="349748" cy="349753"/>
            <a:chOff x="5527778" y="2479767"/>
            <a:chExt cx="348876" cy="348846"/>
          </a:xfrm>
        </p:grpSpPr>
        <p:sp>
          <p:nvSpPr>
            <p:cNvPr id="12915" name="Google Shape;12915;p142"/>
            <p:cNvSpPr/>
            <p:nvPr/>
          </p:nvSpPr>
          <p:spPr>
            <a:xfrm>
              <a:off x="5599097"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142"/>
            <p:cNvSpPr/>
            <p:nvPr/>
          </p:nvSpPr>
          <p:spPr>
            <a:xfrm>
              <a:off x="5527778" y="2479767"/>
              <a:ext cx="121737" cy="46514"/>
            </a:xfrm>
            <a:custGeom>
              <a:avLst/>
              <a:gdLst/>
              <a:ahLst/>
              <a:cxnLst/>
              <a:rect l="l" t="t" r="r" b="b"/>
              <a:pathLst>
                <a:path w="3740" h="1429" extrusionOk="0">
                  <a:moveTo>
                    <a:pt x="1" y="0"/>
                  </a:moveTo>
                  <a:lnTo>
                    <a:pt x="1" y="1429"/>
                  </a:lnTo>
                  <a:lnTo>
                    <a:pt x="3740" y="1429"/>
                  </a:lnTo>
                  <a:lnTo>
                    <a:pt x="37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142"/>
            <p:cNvSpPr/>
            <p:nvPr/>
          </p:nvSpPr>
          <p:spPr>
            <a:xfrm>
              <a:off x="5565764" y="2792939"/>
              <a:ext cx="45765" cy="35675"/>
            </a:xfrm>
            <a:custGeom>
              <a:avLst/>
              <a:gdLst/>
              <a:ahLst/>
              <a:cxnLst/>
              <a:rect l="l" t="t" r="r" b="b"/>
              <a:pathLst>
                <a:path w="1406" h="1096" extrusionOk="0">
                  <a:moveTo>
                    <a:pt x="1" y="0"/>
                  </a:moveTo>
                  <a:lnTo>
                    <a:pt x="691" y="1096"/>
                  </a:ln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142"/>
            <p:cNvSpPr/>
            <p:nvPr/>
          </p:nvSpPr>
          <p:spPr>
            <a:xfrm>
              <a:off x="5527778"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142"/>
            <p:cNvSpPr/>
            <p:nvPr/>
          </p:nvSpPr>
          <p:spPr>
            <a:xfrm>
              <a:off x="5529340" y="2737895"/>
              <a:ext cx="118645" cy="34894"/>
            </a:xfrm>
            <a:custGeom>
              <a:avLst/>
              <a:gdLst/>
              <a:ahLst/>
              <a:cxnLst/>
              <a:rect l="l" t="t" r="r" b="b"/>
              <a:pathLst>
                <a:path w="3645" h="1072" extrusionOk="0">
                  <a:moveTo>
                    <a:pt x="0" y="0"/>
                  </a:moveTo>
                  <a:lnTo>
                    <a:pt x="715" y="1072"/>
                  </a:lnTo>
                  <a:lnTo>
                    <a:pt x="2930" y="1072"/>
                  </a:lnTo>
                  <a:lnTo>
                    <a:pt x="3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142"/>
            <p:cNvSpPr/>
            <p:nvPr/>
          </p:nvSpPr>
          <p:spPr>
            <a:xfrm>
              <a:off x="5688254" y="2515411"/>
              <a:ext cx="188399" cy="178309"/>
            </a:xfrm>
            <a:custGeom>
              <a:avLst/>
              <a:gdLst/>
              <a:ahLst/>
              <a:cxnLst/>
              <a:rect l="l" t="t" r="r" b="b"/>
              <a:pathLst>
                <a:path w="5788" h="5478" extrusionOk="0">
                  <a:moveTo>
                    <a:pt x="1953" y="1739"/>
                  </a:moveTo>
                  <a:lnTo>
                    <a:pt x="1953" y="2382"/>
                  </a:lnTo>
                  <a:lnTo>
                    <a:pt x="1334" y="2382"/>
                  </a:lnTo>
                  <a:lnTo>
                    <a:pt x="1334" y="1739"/>
                  </a:lnTo>
                  <a:close/>
                  <a:moveTo>
                    <a:pt x="3192" y="1739"/>
                  </a:moveTo>
                  <a:lnTo>
                    <a:pt x="3192" y="2382"/>
                  </a:lnTo>
                  <a:lnTo>
                    <a:pt x="2572" y="2382"/>
                  </a:lnTo>
                  <a:lnTo>
                    <a:pt x="2572" y="1739"/>
                  </a:lnTo>
                  <a:close/>
                  <a:moveTo>
                    <a:pt x="4430" y="1739"/>
                  </a:moveTo>
                  <a:lnTo>
                    <a:pt x="4454" y="2382"/>
                  </a:lnTo>
                  <a:lnTo>
                    <a:pt x="3811" y="2382"/>
                  </a:lnTo>
                  <a:lnTo>
                    <a:pt x="3811" y="1739"/>
                  </a:lnTo>
                  <a:close/>
                  <a:moveTo>
                    <a:pt x="4906" y="1"/>
                  </a:moveTo>
                  <a:lnTo>
                    <a:pt x="4906" y="24"/>
                  </a:lnTo>
                  <a:lnTo>
                    <a:pt x="882" y="24"/>
                  </a:lnTo>
                  <a:cubicBezTo>
                    <a:pt x="381" y="24"/>
                    <a:pt x="0" y="405"/>
                    <a:pt x="0" y="906"/>
                  </a:cubicBezTo>
                  <a:lnTo>
                    <a:pt x="0" y="3382"/>
                  </a:lnTo>
                  <a:cubicBezTo>
                    <a:pt x="0" y="3859"/>
                    <a:pt x="381" y="4263"/>
                    <a:pt x="882" y="4263"/>
                  </a:cubicBezTo>
                  <a:lnTo>
                    <a:pt x="977" y="4263"/>
                  </a:lnTo>
                  <a:lnTo>
                    <a:pt x="977" y="5478"/>
                  </a:lnTo>
                  <a:lnTo>
                    <a:pt x="2787" y="4263"/>
                  </a:lnTo>
                  <a:lnTo>
                    <a:pt x="4906" y="4263"/>
                  </a:lnTo>
                  <a:cubicBezTo>
                    <a:pt x="5382" y="4263"/>
                    <a:pt x="5787" y="3859"/>
                    <a:pt x="5787" y="3382"/>
                  </a:cubicBezTo>
                  <a:lnTo>
                    <a:pt x="5787" y="906"/>
                  </a:lnTo>
                  <a:cubicBezTo>
                    <a:pt x="5787" y="405"/>
                    <a:pt x="5382"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142"/>
          <p:cNvGrpSpPr/>
          <p:nvPr/>
        </p:nvGrpSpPr>
        <p:grpSpPr>
          <a:xfrm>
            <a:off x="4774827" y="2327460"/>
            <a:ext cx="349716" cy="349752"/>
            <a:chOff x="4774321" y="2479767"/>
            <a:chExt cx="348844" cy="348845"/>
          </a:xfrm>
        </p:grpSpPr>
        <p:sp>
          <p:nvSpPr>
            <p:cNvPr id="12922" name="Google Shape;12922;p142"/>
            <p:cNvSpPr/>
            <p:nvPr/>
          </p:nvSpPr>
          <p:spPr>
            <a:xfrm>
              <a:off x="4958787" y="2479767"/>
              <a:ext cx="164378" cy="227915"/>
            </a:xfrm>
            <a:custGeom>
              <a:avLst/>
              <a:gdLst/>
              <a:ahLst/>
              <a:cxnLst/>
              <a:rect l="l" t="t" r="r" b="b"/>
              <a:pathLst>
                <a:path w="5050" h="7002" extrusionOk="0">
                  <a:moveTo>
                    <a:pt x="3883" y="1405"/>
                  </a:moveTo>
                  <a:lnTo>
                    <a:pt x="3883" y="2024"/>
                  </a:lnTo>
                  <a:lnTo>
                    <a:pt x="1192" y="2024"/>
                  </a:lnTo>
                  <a:lnTo>
                    <a:pt x="1192" y="1405"/>
                  </a:lnTo>
                  <a:close/>
                  <a:moveTo>
                    <a:pt x="3883" y="2834"/>
                  </a:moveTo>
                  <a:lnTo>
                    <a:pt x="3883" y="3429"/>
                  </a:lnTo>
                  <a:lnTo>
                    <a:pt x="1192" y="3429"/>
                  </a:lnTo>
                  <a:lnTo>
                    <a:pt x="1192" y="2834"/>
                  </a:lnTo>
                  <a:close/>
                  <a:moveTo>
                    <a:pt x="3883" y="4239"/>
                  </a:moveTo>
                  <a:lnTo>
                    <a:pt x="3883" y="4858"/>
                  </a:lnTo>
                  <a:lnTo>
                    <a:pt x="1192" y="4858"/>
                  </a:lnTo>
                  <a:lnTo>
                    <a:pt x="1192" y="4239"/>
                  </a:lnTo>
                  <a:close/>
                  <a:moveTo>
                    <a:pt x="1597" y="0"/>
                  </a:moveTo>
                  <a:cubicBezTo>
                    <a:pt x="715" y="0"/>
                    <a:pt x="1" y="715"/>
                    <a:pt x="1" y="1596"/>
                  </a:cubicBezTo>
                  <a:lnTo>
                    <a:pt x="1" y="7002"/>
                  </a:lnTo>
                  <a:cubicBezTo>
                    <a:pt x="430" y="6549"/>
                    <a:pt x="1001" y="6311"/>
                    <a:pt x="1597" y="6311"/>
                  </a:cubicBezTo>
                  <a:lnTo>
                    <a:pt x="5050" y="6311"/>
                  </a:lnTo>
                  <a:lnTo>
                    <a:pt x="50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142"/>
            <p:cNvSpPr/>
            <p:nvPr/>
          </p:nvSpPr>
          <p:spPr>
            <a:xfrm>
              <a:off x="4774321" y="2479767"/>
              <a:ext cx="164345" cy="227134"/>
            </a:xfrm>
            <a:custGeom>
              <a:avLst/>
              <a:gdLst/>
              <a:ahLst/>
              <a:cxnLst/>
              <a:rect l="l" t="t" r="r" b="b"/>
              <a:pathLst>
                <a:path w="5049" h="6978" extrusionOk="0">
                  <a:moveTo>
                    <a:pt x="3882" y="1405"/>
                  </a:moveTo>
                  <a:lnTo>
                    <a:pt x="3882" y="2024"/>
                  </a:lnTo>
                  <a:lnTo>
                    <a:pt x="1191" y="2024"/>
                  </a:lnTo>
                  <a:lnTo>
                    <a:pt x="1191" y="1405"/>
                  </a:lnTo>
                  <a:close/>
                  <a:moveTo>
                    <a:pt x="3882" y="2834"/>
                  </a:moveTo>
                  <a:lnTo>
                    <a:pt x="3882" y="3429"/>
                  </a:lnTo>
                  <a:lnTo>
                    <a:pt x="1191" y="3429"/>
                  </a:lnTo>
                  <a:lnTo>
                    <a:pt x="1191" y="2834"/>
                  </a:lnTo>
                  <a:close/>
                  <a:moveTo>
                    <a:pt x="3882" y="4239"/>
                  </a:moveTo>
                  <a:lnTo>
                    <a:pt x="3882" y="4858"/>
                  </a:lnTo>
                  <a:lnTo>
                    <a:pt x="1191" y="4858"/>
                  </a:lnTo>
                  <a:lnTo>
                    <a:pt x="1191" y="4239"/>
                  </a:lnTo>
                  <a:close/>
                  <a:moveTo>
                    <a:pt x="0" y="0"/>
                  </a:moveTo>
                  <a:lnTo>
                    <a:pt x="0" y="6287"/>
                  </a:lnTo>
                  <a:lnTo>
                    <a:pt x="3453" y="6287"/>
                  </a:lnTo>
                  <a:cubicBezTo>
                    <a:pt x="4049" y="6311"/>
                    <a:pt x="4620" y="6549"/>
                    <a:pt x="5049" y="6978"/>
                  </a:cubicBezTo>
                  <a:lnTo>
                    <a:pt x="5049" y="1596"/>
                  </a:lnTo>
                  <a:cubicBezTo>
                    <a:pt x="5049" y="715"/>
                    <a:pt x="4334" y="0"/>
                    <a:pt x="3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142"/>
            <p:cNvSpPr/>
            <p:nvPr/>
          </p:nvSpPr>
          <p:spPr>
            <a:xfrm>
              <a:off x="4961131" y="2705345"/>
              <a:ext cx="162034" cy="41892"/>
            </a:xfrm>
            <a:custGeom>
              <a:avLst/>
              <a:gdLst/>
              <a:ahLst/>
              <a:cxnLst/>
              <a:rect l="l" t="t" r="r" b="b"/>
              <a:pathLst>
                <a:path w="4978" h="1287" extrusionOk="0">
                  <a:moveTo>
                    <a:pt x="1548" y="0"/>
                  </a:moveTo>
                  <a:cubicBezTo>
                    <a:pt x="786" y="0"/>
                    <a:pt x="143" y="524"/>
                    <a:pt x="0" y="1286"/>
                  </a:cubicBezTo>
                  <a:lnTo>
                    <a:pt x="4978" y="1286"/>
                  </a:lnTo>
                  <a:lnTo>
                    <a:pt x="497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42"/>
            <p:cNvSpPr/>
            <p:nvPr/>
          </p:nvSpPr>
          <p:spPr>
            <a:xfrm>
              <a:off x="4774321" y="2705345"/>
              <a:ext cx="162034" cy="41892"/>
            </a:xfrm>
            <a:custGeom>
              <a:avLst/>
              <a:gdLst/>
              <a:ahLst/>
              <a:cxnLst/>
              <a:rect l="l" t="t" r="r" b="b"/>
              <a:pathLst>
                <a:path w="4978" h="1287" extrusionOk="0">
                  <a:moveTo>
                    <a:pt x="0" y="0"/>
                  </a:moveTo>
                  <a:lnTo>
                    <a:pt x="0" y="1286"/>
                  </a:lnTo>
                  <a:lnTo>
                    <a:pt x="4977" y="1286"/>
                  </a:lnTo>
                  <a:cubicBezTo>
                    <a:pt x="4834" y="524"/>
                    <a:pt x="4191" y="0"/>
                    <a:pt x="3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142"/>
            <p:cNvSpPr/>
            <p:nvPr/>
          </p:nvSpPr>
          <p:spPr>
            <a:xfrm>
              <a:off x="4847951" y="2767354"/>
              <a:ext cx="201582" cy="61259"/>
            </a:xfrm>
            <a:custGeom>
              <a:avLst/>
              <a:gdLst/>
              <a:ahLst/>
              <a:cxnLst/>
              <a:rect l="l" t="t" r="r" b="b"/>
              <a:pathLst>
                <a:path w="6193" h="1882" extrusionOk="0">
                  <a:moveTo>
                    <a:pt x="1739" y="0"/>
                  </a:moveTo>
                  <a:lnTo>
                    <a:pt x="1739" y="619"/>
                  </a:lnTo>
                  <a:cubicBezTo>
                    <a:pt x="1739" y="977"/>
                    <a:pt x="1453" y="1262"/>
                    <a:pt x="1120" y="1262"/>
                  </a:cubicBezTo>
                  <a:lnTo>
                    <a:pt x="1" y="1262"/>
                  </a:lnTo>
                  <a:lnTo>
                    <a:pt x="1" y="1882"/>
                  </a:lnTo>
                  <a:lnTo>
                    <a:pt x="6192" y="1882"/>
                  </a:lnTo>
                  <a:lnTo>
                    <a:pt x="6192" y="1239"/>
                  </a:lnTo>
                  <a:lnTo>
                    <a:pt x="5073" y="1239"/>
                  </a:lnTo>
                  <a:cubicBezTo>
                    <a:pt x="5059" y="1240"/>
                    <a:pt x="5045" y="1240"/>
                    <a:pt x="5031" y="1240"/>
                  </a:cubicBezTo>
                  <a:cubicBezTo>
                    <a:pt x="4694" y="1240"/>
                    <a:pt x="4430" y="963"/>
                    <a:pt x="4430" y="619"/>
                  </a:cubicBezTo>
                  <a:lnTo>
                    <a:pt x="4430" y="477"/>
                  </a:lnTo>
                  <a:lnTo>
                    <a:pt x="4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142"/>
          <p:cNvGrpSpPr/>
          <p:nvPr/>
        </p:nvGrpSpPr>
        <p:grpSpPr>
          <a:xfrm>
            <a:off x="4019454" y="2376413"/>
            <a:ext cx="349719" cy="251846"/>
            <a:chOff x="4020831" y="2528594"/>
            <a:chExt cx="348847" cy="251193"/>
          </a:xfrm>
        </p:grpSpPr>
        <p:sp>
          <p:nvSpPr>
            <p:cNvPr id="12928" name="Google Shape;12928;p142"/>
            <p:cNvSpPr/>
            <p:nvPr/>
          </p:nvSpPr>
          <p:spPr>
            <a:xfrm>
              <a:off x="4169654" y="2596820"/>
              <a:ext cx="40362" cy="46514"/>
            </a:xfrm>
            <a:custGeom>
              <a:avLst/>
              <a:gdLst/>
              <a:ahLst/>
              <a:cxnLst/>
              <a:rect l="l" t="t" r="r" b="b"/>
              <a:pathLst>
                <a:path w="1240" h="1429" extrusionOk="0">
                  <a:moveTo>
                    <a:pt x="1" y="0"/>
                  </a:moveTo>
                  <a:lnTo>
                    <a:pt x="1" y="1429"/>
                  </a:lnTo>
                  <a:lnTo>
                    <a:pt x="1239" y="715"/>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142"/>
            <p:cNvSpPr/>
            <p:nvPr/>
          </p:nvSpPr>
          <p:spPr>
            <a:xfrm>
              <a:off x="4266558" y="2726828"/>
              <a:ext cx="41111" cy="52178"/>
            </a:xfrm>
            <a:custGeom>
              <a:avLst/>
              <a:gdLst/>
              <a:ahLst/>
              <a:cxnLst/>
              <a:rect l="l" t="t" r="r" b="b"/>
              <a:pathLst>
                <a:path w="1263" h="1603" extrusionOk="0">
                  <a:moveTo>
                    <a:pt x="632" y="1"/>
                  </a:moveTo>
                  <a:cubicBezTo>
                    <a:pt x="316" y="1"/>
                    <a:pt x="1" y="209"/>
                    <a:pt x="1" y="626"/>
                  </a:cubicBezTo>
                  <a:lnTo>
                    <a:pt x="1" y="1602"/>
                  </a:lnTo>
                  <a:lnTo>
                    <a:pt x="1263" y="1602"/>
                  </a:lnTo>
                  <a:lnTo>
                    <a:pt x="1263" y="626"/>
                  </a:lnTo>
                  <a:cubicBezTo>
                    <a:pt x="1263" y="209"/>
                    <a:pt x="94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142"/>
            <p:cNvSpPr/>
            <p:nvPr/>
          </p:nvSpPr>
          <p:spPr>
            <a:xfrm>
              <a:off x="4204549" y="2725103"/>
              <a:ext cx="42673" cy="53903"/>
            </a:xfrm>
            <a:custGeom>
              <a:avLst/>
              <a:gdLst/>
              <a:ahLst/>
              <a:cxnLst/>
              <a:rect l="l" t="t" r="r" b="b"/>
              <a:pathLst>
                <a:path w="1311" h="1656" extrusionOk="0">
                  <a:moveTo>
                    <a:pt x="655" y="0"/>
                  </a:moveTo>
                  <a:cubicBezTo>
                    <a:pt x="328" y="0"/>
                    <a:pt x="0" y="227"/>
                    <a:pt x="24" y="679"/>
                  </a:cubicBezTo>
                  <a:lnTo>
                    <a:pt x="24" y="1655"/>
                  </a:lnTo>
                  <a:lnTo>
                    <a:pt x="1286" y="1655"/>
                  </a:lnTo>
                  <a:lnTo>
                    <a:pt x="1286" y="679"/>
                  </a:lnTo>
                  <a:cubicBezTo>
                    <a:pt x="1310" y="227"/>
                    <a:pt x="98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142"/>
            <p:cNvSpPr/>
            <p:nvPr/>
          </p:nvSpPr>
          <p:spPr>
            <a:xfrm>
              <a:off x="4020831" y="2528594"/>
              <a:ext cx="348838" cy="191492"/>
            </a:xfrm>
            <a:custGeom>
              <a:avLst/>
              <a:gdLst/>
              <a:ahLst/>
              <a:cxnLst/>
              <a:rect l="l" t="t" r="r" b="b"/>
              <a:pathLst>
                <a:path w="10717" h="5883" extrusionOk="0">
                  <a:moveTo>
                    <a:pt x="3954" y="1024"/>
                  </a:moveTo>
                  <a:lnTo>
                    <a:pt x="7050" y="2811"/>
                  </a:lnTo>
                  <a:lnTo>
                    <a:pt x="3954" y="4597"/>
                  </a:lnTo>
                  <a:lnTo>
                    <a:pt x="3954" y="1024"/>
                  </a:lnTo>
                  <a:close/>
                  <a:moveTo>
                    <a:pt x="0" y="0"/>
                  </a:moveTo>
                  <a:lnTo>
                    <a:pt x="0" y="5621"/>
                  </a:lnTo>
                  <a:cubicBezTo>
                    <a:pt x="191" y="5525"/>
                    <a:pt x="405" y="5454"/>
                    <a:pt x="643" y="5454"/>
                  </a:cubicBezTo>
                  <a:cubicBezTo>
                    <a:pt x="1001" y="5454"/>
                    <a:pt x="1334" y="5621"/>
                    <a:pt x="1572" y="5883"/>
                  </a:cubicBezTo>
                  <a:cubicBezTo>
                    <a:pt x="1822" y="5597"/>
                    <a:pt x="2168" y="5454"/>
                    <a:pt x="2516" y="5454"/>
                  </a:cubicBezTo>
                  <a:cubicBezTo>
                    <a:pt x="2864" y="5454"/>
                    <a:pt x="3215" y="5597"/>
                    <a:pt x="3477" y="5883"/>
                  </a:cubicBezTo>
                  <a:cubicBezTo>
                    <a:pt x="3727" y="5597"/>
                    <a:pt x="4073" y="5454"/>
                    <a:pt x="4418" y="5454"/>
                  </a:cubicBezTo>
                  <a:cubicBezTo>
                    <a:pt x="4763" y="5454"/>
                    <a:pt x="5109" y="5597"/>
                    <a:pt x="5359" y="5883"/>
                  </a:cubicBezTo>
                  <a:cubicBezTo>
                    <a:pt x="5609" y="5597"/>
                    <a:pt x="5954" y="5454"/>
                    <a:pt x="6299" y="5454"/>
                  </a:cubicBezTo>
                  <a:cubicBezTo>
                    <a:pt x="6645" y="5454"/>
                    <a:pt x="6990" y="5597"/>
                    <a:pt x="7240" y="5883"/>
                  </a:cubicBezTo>
                  <a:cubicBezTo>
                    <a:pt x="7490" y="5597"/>
                    <a:pt x="7841" y="5454"/>
                    <a:pt x="8193" y="5454"/>
                  </a:cubicBezTo>
                  <a:cubicBezTo>
                    <a:pt x="8544" y="5454"/>
                    <a:pt x="8895" y="5597"/>
                    <a:pt x="9145" y="5883"/>
                  </a:cubicBezTo>
                  <a:cubicBezTo>
                    <a:pt x="9383" y="5621"/>
                    <a:pt x="9717" y="5454"/>
                    <a:pt x="10098" y="5454"/>
                  </a:cubicBezTo>
                  <a:cubicBezTo>
                    <a:pt x="10312" y="5454"/>
                    <a:pt x="10526" y="5525"/>
                    <a:pt x="10717" y="5644"/>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142"/>
            <p:cNvSpPr/>
            <p:nvPr/>
          </p:nvSpPr>
          <p:spPr>
            <a:xfrm>
              <a:off x="4328568" y="2726828"/>
              <a:ext cx="41111" cy="52959"/>
            </a:xfrm>
            <a:custGeom>
              <a:avLst/>
              <a:gdLst/>
              <a:ahLst/>
              <a:cxnLst/>
              <a:rect l="l" t="t" r="r" b="b"/>
              <a:pathLst>
                <a:path w="1263" h="1627" extrusionOk="0">
                  <a:moveTo>
                    <a:pt x="632" y="1"/>
                  </a:moveTo>
                  <a:cubicBezTo>
                    <a:pt x="316" y="1"/>
                    <a:pt x="1" y="209"/>
                    <a:pt x="1" y="626"/>
                  </a:cubicBezTo>
                  <a:lnTo>
                    <a:pt x="1" y="1626"/>
                  </a:lnTo>
                  <a:lnTo>
                    <a:pt x="1263" y="1626"/>
                  </a:lnTo>
                  <a:lnTo>
                    <a:pt x="1263" y="1079"/>
                  </a:lnTo>
                  <a:lnTo>
                    <a:pt x="1263" y="626"/>
                  </a:lnTo>
                  <a:cubicBezTo>
                    <a:pt x="1263" y="209"/>
                    <a:pt x="94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142"/>
            <p:cNvSpPr/>
            <p:nvPr/>
          </p:nvSpPr>
          <p:spPr>
            <a:xfrm>
              <a:off x="4144069" y="2726828"/>
              <a:ext cx="41143" cy="52178"/>
            </a:xfrm>
            <a:custGeom>
              <a:avLst/>
              <a:gdLst/>
              <a:ahLst/>
              <a:cxnLst/>
              <a:rect l="l" t="t" r="r" b="b"/>
              <a:pathLst>
                <a:path w="1264" h="1603" extrusionOk="0">
                  <a:moveTo>
                    <a:pt x="632" y="1"/>
                  </a:moveTo>
                  <a:cubicBezTo>
                    <a:pt x="316" y="1"/>
                    <a:pt x="1" y="209"/>
                    <a:pt x="1" y="626"/>
                  </a:cubicBezTo>
                  <a:lnTo>
                    <a:pt x="1" y="1602"/>
                  </a:lnTo>
                  <a:lnTo>
                    <a:pt x="1263" y="1602"/>
                  </a:lnTo>
                  <a:lnTo>
                    <a:pt x="1263" y="626"/>
                  </a:lnTo>
                  <a:cubicBezTo>
                    <a:pt x="1263" y="209"/>
                    <a:pt x="948"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142"/>
            <p:cNvSpPr/>
            <p:nvPr/>
          </p:nvSpPr>
          <p:spPr>
            <a:xfrm>
              <a:off x="4020831" y="2726828"/>
              <a:ext cx="41111" cy="52178"/>
            </a:xfrm>
            <a:custGeom>
              <a:avLst/>
              <a:gdLst/>
              <a:ahLst/>
              <a:cxnLst/>
              <a:rect l="l" t="t" r="r" b="b"/>
              <a:pathLst>
                <a:path w="1263" h="1603" extrusionOk="0">
                  <a:moveTo>
                    <a:pt x="632" y="1"/>
                  </a:moveTo>
                  <a:cubicBezTo>
                    <a:pt x="316" y="1"/>
                    <a:pt x="0" y="209"/>
                    <a:pt x="0" y="626"/>
                  </a:cubicBezTo>
                  <a:lnTo>
                    <a:pt x="0" y="1602"/>
                  </a:lnTo>
                  <a:lnTo>
                    <a:pt x="1263" y="1602"/>
                  </a:lnTo>
                  <a:lnTo>
                    <a:pt x="1263" y="626"/>
                  </a:lnTo>
                  <a:cubicBezTo>
                    <a:pt x="1263" y="209"/>
                    <a:pt x="94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142"/>
            <p:cNvSpPr/>
            <p:nvPr/>
          </p:nvSpPr>
          <p:spPr>
            <a:xfrm>
              <a:off x="4081669" y="2725103"/>
              <a:ext cx="43064" cy="53903"/>
            </a:xfrm>
            <a:custGeom>
              <a:avLst/>
              <a:gdLst/>
              <a:ahLst/>
              <a:cxnLst/>
              <a:rect l="l" t="t" r="r" b="b"/>
              <a:pathLst>
                <a:path w="1323" h="1656" extrusionOk="0">
                  <a:moveTo>
                    <a:pt x="659" y="0"/>
                  </a:moveTo>
                  <a:cubicBezTo>
                    <a:pt x="328" y="0"/>
                    <a:pt x="1" y="227"/>
                    <a:pt x="37" y="679"/>
                  </a:cubicBezTo>
                  <a:lnTo>
                    <a:pt x="37" y="1655"/>
                  </a:lnTo>
                  <a:lnTo>
                    <a:pt x="1299" y="1655"/>
                  </a:lnTo>
                  <a:lnTo>
                    <a:pt x="1299" y="679"/>
                  </a:lnTo>
                  <a:cubicBezTo>
                    <a:pt x="1323" y="227"/>
                    <a:pt x="989" y="0"/>
                    <a:pt x="6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142"/>
          <p:cNvGrpSpPr/>
          <p:nvPr/>
        </p:nvGrpSpPr>
        <p:grpSpPr>
          <a:xfrm>
            <a:off x="3274980" y="2348445"/>
            <a:ext cx="349710" cy="307784"/>
            <a:chOff x="3278214" y="2500698"/>
            <a:chExt cx="348838" cy="306985"/>
          </a:xfrm>
        </p:grpSpPr>
        <p:sp>
          <p:nvSpPr>
            <p:cNvPr id="12937" name="Google Shape;12937;p142"/>
            <p:cNvSpPr/>
            <p:nvPr/>
          </p:nvSpPr>
          <p:spPr>
            <a:xfrm>
              <a:off x="3340223" y="2561926"/>
              <a:ext cx="225604" cy="120956"/>
            </a:xfrm>
            <a:custGeom>
              <a:avLst/>
              <a:gdLst/>
              <a:ahLst/>
              <a:cxnLst/>
              <a:rect l="l" t="t" r="r" b="b"/>
              <a:pathLst>
                <a:path w="6931" h="3716" extrusionOk="0">
                  <a:moveTo>
                    <a:pt x="5501" y="763"/>
                  </a:moveTo>
                  <a:lnTo>
                    <a:pt x="5501" y="1382"/>
                  </a:lnTo>
                  <a:lnTo>
                    <a:pt x="1405" y="1382"/>
                  </a:lnTo>
                  <a:lnTo>
                    <a:pt x="1405" y="763"/>
                  </a:lnTo>
                  <a:close/>
                  <a:moveTo>
                    <a:pt x="3501" y="2049"/>
                  </a:moveTo>
                  <a:lnTo>
                    <a:pt x="3501" y="2691"/>
                  </a:lnTo>
                  <a:lnTo>
                    <a:pt x="810" y="2691"/>
                  </a:lnTo>
                  <a:lnTo>
                    <a:pt x="810" y="2049"/>
                  </a:lnTo>
                  <a:close/>
                  <a:moveTo>
                    <a:pt x="834" y="0"/>
                  </a:moveTo>
                  <a:cubicBezTo>
                    <a:pt x="762" y="215"/>
                    <a:pt x="667" y="381"/>
                    <a:pt x="524" y="524"/>
                  </a:cubicBezTo>
                  <a:cubicBezTo>
                    <a:pt x="358" y="667"/>
                    <a:pt x="191" y="786"/>
                    <a:pt x="0" y="858"/>
                  </a:cubicBezTo>
                  <a:lnTo>
                    <a:pt x="0" y="2858"/>
                  </a:lnTo>
                  <a:cubicBezTo>
                    <a:pt x="381" y="2977"/>
                    <a:pt x="715" y="3311"/>
                    <a:pt x="834" y="3716"/>
                  </a:cubicBezTo>
                  <a:lnTo>
                    <a:pt x="3811" y="3716"/>
                  </a:lnTo>
                  <a:cubicBezTo>
                    <a:pt x="4000" y="2743"/>
                    <a:pt x="4852" y="2054"/>
                    <a:pt x="5823" y="2049"/>
                  </a:cubicBezTo>
                  <a:lnTo>
                    <a:pt x="5823" y="2049"/>
                  </a:lnTo>
                  <a:cubicBezTo>
                    <a:pt x="6223" y="2051"/>
                    <a:pt x="6600" y="2170"/>
                    <a:pt x="6930" y="2382"/>
                  </a:cubicBezTo>
                  <a:lnTo>
                    <a:pt x="6930" y="858"/>
                  </a:lnTo>
                  <a:cubicBezTo>
                    <a:pt x="6740" y="786"/>
                    <a:pt x="6549" y="667"/>
                    <a:pt x="6406" y="524"/>
                  </a:cubicBezTo>
                  <a:cubicBezTo>
                    <a:pt x="6264" y="381"/>
                    <a:pt x="6144" y="215"/>
                    <a:pt x="6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142"/>
            <p:cNvSpPr/>
            <p:nvPr/>
          </p:nvSpPr>
          <p:spPr>
            <a:xfrm>
              <a:off x="3278214" y="2500698"/>
              <a:ext cx="348838" cy="243409"/>
            </a:xfrm>
            <a:custGeom>
              <a:avLst/>
              <a:gdLst/>
              <a:ahLst/>
              <a:cxnLst/>
              <a:rect l="l" t="t" r="r" b="b"/>
              <a:pathLst>
                <a:path w="10717" h="7478" extrusionOk="0">
                  <a:moveTo>
                    <a:pt x="0" y="0"/>
                  </a:moveTo>
                  <a:lnTo>
                    <a:pt x="0" y="7478"/>
                  </a:lnTo>
                  <a:lnTo>
                    <a:pt x="6311" y="7478"/>
                  </a:lnTo>
                  <a:cubicBezTo>
                    <a:pt x="5954" y="7144"/>
                    <a:pt x="5739" y="6692"/>
                    <a:pt x="5692" y="6216"/>
                  </a:cubicBezTo>
                  <a:lnTo>
                    <a:pt x="2191" y="6216"/>
                  </a:lnTo>
                  <a:lnTo>
                    <a:pt x="2167" y="5906"/>
                  </a:lnTo>
                  <a:cubicBezTo>
                    <a:pt x="2143" y="5597"/>
                    <a:pt x="1882" y="5335"/>
                    <a:pt x="1548" y="5311"/>
                  </a:cubicBezTo>
                  <a:lnTo>
                    <a:pt x="1262" y="5287"/>
                  </a:lnTo>
                  <a:lnTo>
                    <a:pt x="1262" y="2191"/>
                  </a:lnTo>
                  <a:lnTo>
                    <a:pt x="1548" y="2167"/>
                  </a:lnTo>
                  <a:cubicBezTo>
                    <a:pt x="1882" y="2120"/>
                    <a:pt x="2143" y="1881"/>
                    <a:pt x="2167" y="1548"/>
                  </a:cubicBezTo>
                  <a:lnTo>
                    <a:pt x="2191" y="1238"/>
                  </a:lnTo>
                  <a:lnTo>
                    <a:pt x="8526" y="1238"/>
                  </a:lnTo>
                  <a:lnTo>
                    <a:pt x="8550" y="1548"/>
                  </a:lnTo>
                  <a:cubicBezTo>
                    <a:pt x="8573" y="1881"/>
                    <a:pt x="8835" y="2120"/>
                    <a:pt x="9169" y="2167"/>
                  </a:cubicBezTo>
                  <a:lnTo>
                    <a:pt x="9478" y="2191"/>
                  </a:lnTo>
                  <a:lnTo>
                    <a:pt x="9478" y="4906"/>
                  </a:lnTo>
                  <a:cubicBezTo>
                    <a:pt x="9978" y="5716"/>
                    <a:pt x="9859" y="6811"/>
                    <a:pt x="9145" y="7478"/>
                  </a:cubicBezTo>
                  <a:lnTo>
                    <a:pt x="10717" y="7478"/>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42"/>
            <p:cNvSpPr/>
            <p:nvPr/>
          </p:nvSpPr>
          <p:spPr>
            <a:xfrm>
              <a:off x="3483643" y="2648901"/>
              <a:ext cx="107773" cy="92898"/>
            </a:xfrm>
            <a:custGeom>
              <a:avLst/>
              <a:gdLst/>
              <a:ahLst/>
              <a:cxnLst/>
              <a:rect l="l" t="t" r="r" b="b"/>
              <a:pathLst>
                <a:path w="3311" h="2854" extrusionOk="0">
                  <a:moveTo>
                    <a:pt x="1428" y="1"/>
                  </a:moveTo>
                  <a:cubicBezTo>
                    <a:pt x="697" y="1"/>
                    <a:pt x="0" y="571"/>
                    <a:pt x="0" y="1425"/>
                  </a:cubicBezTo>
                  <a:cubicBezTo>
                    <a:pt x="0" y="2210"/>
                    <a:pt x="619" y="2853"/>
                    <a:pt x="1405" y="2853"/>
                  </a:cubicBezTo>
                  <a:cubicBezTo>
                    <a:pt x="2691" y="2853"/>
                    <a:pt x="3310" y="1329"/>
                    <a:pt x="2429" y="424"/>
                  </a:cubicBezTo>
                  <a:cubicBezTo>
                    <a:pt x="2136" y="131"/>
                    <a:pt x="1778" y="1"/>
                    <a:pt x="1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42"/>
            <p:cNvSpPr/>
            <p:nvPr/>
          </p:nvSpPr>
          <p:spPr>
            <a:xfrm>
              <a:off x="3499137" y="2754952"/>
              <a:ext cx="61259" cy="52731"/>
            </a:xfrm>
            <a:custGeom>
              <a:avLst/>
              <a:gdLst/>
              <a:ahLst/>
              <a:cxnLst/>
              <a:rect l="l" t="t" r="r" b="b"/>
              <a:pathLst>
                <a:path w="1882" h="1620" extrusionOk="0">
                  <a:moveTo>
                    <a:pt x="0" y="0"/>
                  </a:moveTo>
                  <a:lnTo>
                    <a:pt x="0" y="1620"/>
                  </a:lnTo>
                  <a:lnTo>
                    <a:pt x="953" y="1191"/>
                  </a:lnTo>
                  <a:lnTo>
                    <a:pt x="1882" y="1620"/>
                  </a:lnTo>
                  <a:lnTo>
                    <a:pt x="1882" y="0"/>
                  </a:lnTo>
                  <a:cubicBezTo>
                    <a:pt x="1596" y="143"/>
                    <a:pt x="1262" y="215"/>
                    <a:pt x="953" y="215"/>
                  </a:cubicBezTo>
                  <a:cubicBezTo>
                    <a:pt x="619" y="215"/>
                    <a:pt x="286" y="143"/>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142"/>
          <p:cNvGrpSpPr/>
          <p:nvPr/>
        </p:nvGrpSpPr>
        <p:grpSpPr>
          <a:xfrm>
            <a:off x="2508740" y="2327460"/>
            <a:ext cx="355943" cy="350530"/>
            <a:chOff x="2513885" y="2479767"/>
            <a:chExt cx="355055" cy="349621"/>
          </a:xfrm>
        </p:grpSpPr>
        <p:sp>
          <p:nvSpPr>
            <p:cNvPr id="12942" name="Google Shape;12942;p142"/>
            <p:cNvSpPr/>
            <p:nvPr/>
          </p:nvSpPr>
          <p:spPr>
            <a:xfrm>
              <a:off x="2606134" y="2572765"/>
              <a:ext cx="52731" cy="66695"/>
            </a:xfrm>
            <a:custGeom>
              <a:avLst/>
              <a:gdLst/>
              <a:ahLst/>
              <a:cxnLst/>
              <a:rect l="l" t="t" r="r" b="b"/>
              <a:pathLst>
                <a:path w="1620" h="2049" extrusionOk="0">
                  <a:moveTo>
                    <a:pt x="0" y="1"/>
                  </a:moveTo>
                  <a:cubicBezTo>
                    <a:pt x="119" y="930"/>
                    <a:pt x="738" y="1716"/>
                    <a:pt x="1619" y="2049"/>
                  </a:cubicBezTo>
                  <a:cubicBezTo>
                    <a:pt x="1572" y="1977"/>
                    <a:pt x="1548" y="1882"/>
                    <a:pt x="1524" y="1787"/>
                  </a:cubicBezTo>
                  <a:cubicBezTo>
                    <a:pt x="1334" y="1215"/>
                    <a:pt x="1215" y="596"/>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42"/>
            <p:cNvSpPr/>
            <p:nvPr/>
          </p:nvSpPr>
          <p:spPr>
            <a:xfrm>
              <a:off x="2606134" y="2485171"/>
              <a:ext cx="52731" cy="67476"/>
            </a:xfrm>
            <a:custGeom>
              <a:avLst/>
              <a:gdLst/>
              <a:ahLst/>
              <a:cxnLst/>
              <a:rect l="l" t="t" r="r" b="b"/>
              <a:pathLst>
                <a:path w="1620" h="2073" extrusionOk="0">
                  <a:moveTo>
                    <a:pt x="1619" y="1"/>
                  </a:moveTo>
                  <a:lnTo>
                    <a:pt x="1619" y="1"/>
                  </a:lnTo>
                  <a:cubicBezTo>
                    <a:pt x="738" y="334"/>
                    <a:pt x="119" y="1120"/>
                    <a:pt x="0" y="2073"/>
                  </a:cubicBezTo>
                  <a:lnTo>
                    <a:pt x="1215" y="2073"/>
                  </a:lnTo>
                  <a:cubicBezTo>
                    <a:pt x="1215" y="1454"/>
                    <a:pt x="1334" y="834"/>
                    <a:pt x="1500" y="263"/>
                  </a:cubicBezTo>
                  <a:cubicBezTo>
                    <a:pt x="1548" y="168"/>
                    <a:pt x="1572" y="72"/>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142"/>
            <p:cNvSpPr/>
            <p:nvPr/>
          </p:nvSpPr>
          <p:spPr>
            <a:xfrm>
              <a:off x="2716970" y="2572765"/>
              <a:ext cx="52731" cy="66695"/>
            </a:xfrm>
            <a:custGeom>
              <a:avLst/>
              <a:gdLst/>
              <a:ahLst/>
              <a:cxnLst/>
              <a:rect l="l" t="t" r="r" b="b"/>
              <a:pathLst>
                <a:path w="1620" h="2049" extrusionOk="0">
                  <a:moveTo>
                    <a:pt x="405" y="1"/>
                  </a:moveTo>
                  <a:cubicBezTo>
                    <a:pt x="382" y="596"/>
                    <a:pt x="286" y="1215"/>
                    <a:pt x="96" y="1787"/>
                  </a:cubicBezTo>
                  <a:cubicBezTo>
                    <a:pt x="72" y="1882"/>
                    <a:pt x="24" y="1977"/>
                    <a:pt x="0" y="2049"/>
                  </a:cubicBezTo>
                  <a:cubicBezTo>
                    <a:pt x="882" y="1716"/>
                    <a:pt x="1501" y="930"/>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142"/>
            <p:cNvSpPr/>
            <p:nvPr/>
          </p:nvSpPr>
          <p:spPr>
            <a:xfrm>
              <a:off x="2665800" y="2479767"/>
              <a:ext cx="43454" cy="72098"/>
            </a:xfrm>
            <a:custGeom>
              <a:avLst/>
              <a:gdLst/>
              <a:ahLst/>
              <a:cxnLst/>
              <a:rect l="l" t="t" r="r" b="b"/>
              <a:pathLst>
                <a:path w="1335" h="2215" extrusionOk="0">
                  <a:moveTo>
                    <a:pt x="668" y="0"/>
                  </a:moveTo>
                  <a:cubicBezTo>
                    <a:pt x="620" y="0"/>
                    <a:pt x="429" y="143"/>
                    <a:pt x="263" y="619"/>
                  </a:cubicBezTo>
                  <a:cubicBezTo>
                    <a:pt x="120" y="1143"/>
                    <a:pt x="25" y="1691"/>
                    <a:pt x="1" y="2215"/>
                  </a:cubicBezTo>
                  <a:lnTo>
                    <a:pt x="1334" y="2215"/>
                  </a:lnTo>
                  <a:cubicBezTo>
                    <a:pt x="1334" y="1691"/>
                    <a:pt x="1239" y="1143"/>
                    <a:pt x="1072" y="619"/>
                  </a:cubicBezTo>
                  <a:cubicBezTo>
                    <a:pt x="906" y="167"/>
                    <a:pt x="739"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142"/>
            <p:cNvSpPr/>
            <p:nvPr/>
          </p:nvSpPr>
          <p:spPr>
            <a:xfrm>
              <a:off x="2716970" y="2485171"/>
              <a:ext cx="52731" cy="66695"/>
            </a:xfrm>
            <a:custGeom>
              <a:avLst/>
              <a:gdLst/>
              <a:ahLst/>
              <a:cxnLst/>
              <a:rect l="l" t="t" r="r" b="b"/>
              <a:pathLst>
                <a:path w="1620" h="2049" extrusionOk="0">
                  <a:moveTo>
                    <a:pt x="0" y="1"/>
                  </a:moveTo>
                  <a:cubicBezTo>
                    <a:pt x="24" y="72"/>
                    <a:pt x="72" y="168"/>
                    <a:pt x="96" y="263"/>
                  </a:cubicBezTo>
                  <a:cubicBezTo>
                    <a:pt x="286" y="834"/>
                    <a:pt x="382" y="1454"/>
                    <a:pt x="405" y="2049"/>
                  </a:cubicBezTo>
                  <a:lnTo>
                    <a:pt x="1620" y="2049"/>
                  </a:lnTo>
                  <a:cubicBezTo>
                    <a:pt x="1501" y="1120"/>
                    <a:pt x="882" y="334"/>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142"/>
            <p:cNvSpPr/>
            <p:nvPr/>
          </p:nvSpPr>
          <p:spPr>
            <a:xfrm>
              <a:off x="2665800" y="2572765"/>
              <a:ext cx="43454" cy="72131"/>
            </a:xfrm>
            <a:custGeom>
              <a:avLst/>
              <a:gdLst/>
              <a:ahLst/>
              <a:cxnLst/>
              <a:rect l="l" t="t" r="r" b="b"/>
              <a:pathLst>
                <a:path w="1335" h="2216" extrusionOk="0">
                  <a:moveTo>
                    <a:pt x="1" y="1"/>
                  </a:moveTo>
                  <a:cubicBezTo>
                    <a:pt x="25" y="525"/>
                    <a:pt x="120" y="1073"/>
                    <a:pt x="263" y="1596"/>
                  </a:cubicBezTo>
                  <a:cubicBezTo>
                    <a:pt x="429" y="2049"/>
                    <a:pt x="620" y="2216"/>
                    <a:pt x="668" y="2216"/>
                  </a:cubicBezTo>
                  <a:cubicBezTo>
                    <a:pt x="739" y="2216"/>
                    <a:pt x="906" y="2049"/>
                    <a:pt x="1072" y="1596"/>
                  </a:cubicBezTo>
                  <a:cubicBezTo>
                    <a:pt x="1239" y="1073"/>
                    <a:pt x="1334" y="525"/>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142"/>
            <p:cNvSpPr/>
            <p:nvPr/>
          </p:nvSpPr>
          <p:spPr>
            <a:xfrm>
              <a:off x="2513885" y="2549524"/>
              <a:ext cx="355055" cy="279865"/>
            </a:xfrm>
            <a:custGeom>
              <a:avLst/>
              <a:gdLst/>
              <a:ahLst/>
              <a:cxnLst/>
              <a:rect l="l" t="t" r="r" b="b"/>
              <a:pathLst>
                <a:path w="10908" h="8598" extrusionOk="0">
                  <a:moveTo>
                    <a:pt x="2215" y="4835"/>
                  </a:moveTo>
                  <a:lnTo>
                    <a:pt x="2215" y="5454"/>
                  </a:lnTo>
                  <a:lnTo>
                    <a:pt x="1572" y="5454"/>
                  </a:lnTo>
                  <a:lnTo>
                    <a:pt x="1572" y="4835"/>
                  </a:lnTo>
                  <a:close/>
                  <a:moveTo>
                    <a:pt x="3358" y="4835"/>
                  </a:moveTo>
                  <a:lnTo>
                    <a:pt x="3358" y="5454"/>
                  </a:lnTo>
                  <a:lnTo>
                    <a:pt x="2739" y="5454"/>
                  </a:lnTo>
                  <a:lnTo>
                    <a:pt x="2739" y="4835"/>
                  </a:lnTo>
                  <a:close/>
                  <a:moveTo>
                    <a:pt x="4501" y="4835"/>
                  </a:moveTo>
                  <a:lnTo>
                    <a:pt x="4501" y="5454"/>
                  </a:lnTo>
                  <a:lnTo>
                    <a:pt x="3882" y="5454"/>
                  </a:lnTo>
                  <a:lnTo>
                    <a:pt x="3882" y="4835"/>
                  </a:lnTo>
                  <a:close/>
                  <a:moveTo>
                    <a:pt x="5668" y="4835"/>
                  </a:moveTo>
                  <a:lnTo>
                    <a:pt x="5668" y="5454"/>
                  </a:lnTo>
                  <a:lnTo>
                    <a:pt x="5025" y="5454"/>
                  </a:lnTo>
                  <a:lnTo>
                    <a:pt x="5025" y="4835"/>
                  </a:lnTo>
                  <a:close/>
                  <a:moveTo>
                    <a:pt x="6811" y="4835"/>
                  </a:moveTo>
                  <a:lnTo>
                    <a:pt x="6811" y="5454"/>
                  </a:lnTo>
                  <a:lnTo>
                    <a:pt x="6192" y="5454"/>
                  </a:lnTo>
                  <a:lnTo>
                    <a:pt x="6192" y="4835"/>
                  </a:lnTo>
                  <a:close/>
                  <a:moveTo>
                    <a:pt x="7954" y="4835"/>
                  </a:moveTo>
                  <a:lnTo>
                    <a:pt x="7954" y="5454"/>
                  </a:lnTo>
                  <a:lnTo>
                    <a:pt x="7335" y="5454"/>
                  </a:lnTo>
                  <a:lnTo>
                    <a:pt x="7335" y="4835"/>
                  </a:lnTo>
                  <a:close/>
                  <a:moveTo>
                    <a:pt x="9097" y="4835"/>
                  </a:moveTo>
                  <a:lnTo>
                    <a:pt x="9097" y="5454"/>
                  </a:lnTo>
                  <a:lnTo>
                    <a:pt x="8478" y="5454"/>
                  </a:lnTo>
                  <a:lnTo>
                    <a:pt x="8478" y="4835"/>
                  </a:lnTo>
                  <a:close/>
                  <a:moveTo>
                    <a:pt x="2215" y="5835"/>
                  </a:moveTo>
                  <a:lnTo>
                    <a:pt x="2215" y="6454"/>
                  </a:lnTo>
                  <a:lnTo>
                    <a:pt x="1572" y="6454"/>
                  </a:lnTo>
                  <a:lnTo>
                    <a:pt x="1572" y="5835"/>
                  </a:lnTo>
                  <a:close/>
                  <a:moveTo>
                    <a:pt x="3358" y="5835"/>
                  </a:moveTo>
                  <a:lnTo>
                    <a:pt x="3358" y="6454"/>
                  </a:lnTo>
                  <a:lnTo>
                    <a:pt x="2739" y="6454"/>
                  </a:lnTo>
                  <a:lnTo>
                    <a:pt x="2739" y="5835"/>
                  </a:lnTo>
                  <a:close/>
                  <a:moveTo>
                    <a:pt x="4501" y="5835"/>
                  </a:moveTo>
                  <a:lnTo>
                    <a:pt x="4501" y="6454"/>
                  </a:lnTo>
                  <a:lnTo>
                    <a:pt x="3882" y="6454"/>
                  </a:lnTo>
                  <a:lnTo>
                    <a:pt x="3882" y="5835"/>
                  </a:lnTo>
                  <a:close/>
                  <a:moveTo>
                    <a:pt x="5668" y="5835"/>
                  </a:moveTo>
                  <a:lnTo>
                    <a:pt x="5668" y="6454"/>
                  </a:lnTo>
                  <a:lnTo>
                    <a:pt x="5025" y="6454"/>
                  </a:lnTo>
                  <a:lnTo>
                    <a:pt x="5025" y="5835"/>
                  </a:lnTo>
                  <a:close/>
                  <a:moveTo>
                    <a:pt x="6811" y="5835"/>
                  </a:moveTo>
                  <a:lnTo>
                    <a:pt x="6811" y="6454"/>
                  </a:lnTo>
                  <a:lnTo>
                    <a:pt x="6192" y="6454"/>
                  </a:lnTo>
                  <a:lnTo>
                    <a:pt x="6192" y="5835"/>
                  </a:lnTo>
                  <a:close/>
                  <a:moveTo>
                    <a:pt x="7954" y="5835"/>
                  </a:moveTo>
                  <a:lnTo>
                    <a:pt x="7954" y="6454"/>
                  </a:lnTo>
                  <a:lnTo>
                    <a:pt x="7335" y="6454"/>
                  </a:lnTo>
                  <a:lnTo>
                    <a:pt x="7335" y="5835"/>
                  </a:lnTo>
                  <a:close/>
                  <a:moveTo>
                    <a:pt x="9097" y="5835"/>
                  </a:moveTo>
                  <a:lnTo>
                    <a:pt x="9097" y="6454"/>
                  </a:lnTo>
                  <a:lnTo>
                    <a:pt x="8478" y="6454"/>
                  </a:lnTo>
                  <a:lnTo>
                    <a:pt x="8478" y="5835"/>
                  </a:lnTo>
                  <a:close/>
                  <a:moveTo>
                    <a:pt x="3358" y="6930"/>
                  </a:moveTo>
                  <a:lnTo>
                    <a:pt x="3358" y="7573"/>
                  </a:lnTo>
                  <a:lnTo>
                    <a:pt x="2739" y="7573"/>
                  </a:lnTo>
                  <a:lnTo>
                    <a:pt x="2739" y="6930"/>
                  </a:lnTo>
                  <a:close/>
                  <a:moveTo>
                    <a:pt x="6835" y="6930"/>
                  </a:moveTo>
                  <a:lnTo>
                    <a:pt x="6835" y="7573"/>
                  </a:lnTo>
                  <a:lnTo>
                    <a:pt x="3882" y="7573"/>
                  </a:lnTo>
                  <a:lnTo>
                    <a:pt x="3882" y="6930"/>
                  </a:lnTo>
                  <a:close/>
                  <a:moveTo>
                    <a:pt x="7954" y="6930"/>
                  </a:moveTo>
                  <a:lnTo>
                    <a:pt x="7954" y="7573"/>
                  </a:lnTo>
                  <a:lnTo>
                    <a:pt x="7335" y="7573"/>
                  </a:lnTo>
                  <a:lnTo>
                    <a:pt x="7335" y="6930"/>
                  </a:lnTo>
                  <a:close/>
                  <a:moveTo>
                    <a:pt x="8478" y="0"/>
                  </a:moveTo>
                  <a:cubicBezTo>
                    <a:pt x="8502" y="143"/>
                    <a:pt x="8502" y="262"/>
                    <a:pt x="8502" y="405"/>
                  </a:cubicBezTo>
                  <a:lnTo>
                    <a:pt x="8502" y="620"/>
                  </a:lnTo>
                  <a:lnTo>
                    <a:pt x="9312" y="620"/>
                  </a:lnTo>
                  <a:cubicBezTo>
                    <a:pt x="9621" y="620"/>
                    <a:pt x="9859" y="858"/>
                    <a:pt x="9883" y="1144"/>
                  </a:cubicBezTo>
                  <a:cubicBezTo>
                    <a:pt x="9907" y="1477"/>
                    <a:pt x="9645" y="1763"/>
                    <a:pt x="9335" y="1763"/>
                  </a:cubicBezTo>
                  <a:lnTo>
                    <a:pt x="9264" y="1763"/>
                  </a:lnTo>
                  <a:cubicBezTo>
                    <a:pt x="8597" y="1763"/>
                    <a:pt x="8073" y="2287"/>
                    <a:pt x="8073" y="2953"/>
                  </a:cubicBezTo>
                  <a:lnTo>
                    <a:pt x="8073" y="3739"/>
                  </a:lnTo>
                  <a:lnTo>
                    <a:pt x="0" y="3739"/>
                  </a:lnTo>
                  <a:lnTo>
                    <a:pt x="0" y="8597"/>
                  </a:lnTo>
                  <a:lnTo>
                    <a:pt x="10717" y="8597"/>
                  </a:lnTo>
                  <a:lnTo>
                    <a:pt x="10717" y="3739"/>
                  </a:lnTo>
                  <a:lnTo>
                    <a:pt x="8692" y="3715"/>
                  </a:lnTo>
                  <a:lnTo>
                    <a:pt x="8692" y="2930"/>
                  </a:lnTo>
                  <a:cubicBezTo>
                    <a:pt x="8692" y="2620"/>
                    <a:pt x="8931" y="2382"/>
                    <a:pt x="9240" y="2382"/>
                  </a:cubicBezTo>
                  <a:lnTo>
                    <a:pt x="9312" y="2382"/>
                  </a:lnTo>
                  <a:cubicBezTo>
                    <a:pt x="10883" y="2382"/>
                    <a:pt x="10907" y="0"/>
                    <a:pt x="9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142"/>
          <p:cNvGrpSpPr/>
          <p:nvPr/>
        </p:nvGrpSpPr>
        <p:grpSpPr>
          <a:xfrm>
            <a:off x="5530950" y="3445126"/>
            <a:ext cx="331868" cy="348902"/>
            <a:chOff x="5528559" y="3594535"/>
            <a:chExt cx="331041" cy="347997"/>
          </a:xfrm>
        </p:grpSpPr>
        <p:sp>
          <p:nvSpPr>
            <p:cNvPr id="12950" name="Google Shape;12950;p142"/>
            <p:cNvSpPr/>
            <p:nvPr/>
          </p:nvSpPr>
          <p:spPr>
            <a:xfrm>
              <a:off x="5771975" y="3792899"/>
              <a:ext cx="87625" cy="149632"/>
            </a:xfrm>
            <a:custGeom>
              <a:avLst/>
              <a:gdLst/>
              <a:ahLst/>
              <a:cxnLst/>
              <a:rect l="l" t="t" r="r" b="b"/>
              <a:pathLst>
                <a:path w="2692" h="4597" extrusionOk="0">
                  <a:moveTo>
                    <a:pt x="0" y="1"/>
                  </a:moveTo>
                  <a:lnTo>
                    <a:pt x="48" y="3478"/>
                  </a:lnTo>
                  <a:lnTo>
                    <a:pt x="1001" y="3025"/>
                  </a:lnTo>
                  <a:lnTo>
                    <a:pt x="1739" y="4597"/>
                  </a:lnTo>
                  <a:lnTo>
                    <a:pt x="2477" y="4263"/>
                  </a:lnTo>
                  <a:lnTo>
                    <a:pt x="1739" y="2692"/>
                  </a:lnTo>
                  <a:lnTo>
                    <a:pt x="2691" y="2239"/>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142"/>
            <p:cNvSpPr/>
            <p:nvPr/>
          </p:nvSpPr>
          <p:spPr>
            <a:xfrm>
              <a:off x="5528559" y="3594535"/>
              <a:ext cx="323905" cy="304766"/>
            </a:xfrm>
            <a:custGeom>
              <a:avLst/>
              <a:gdLst/>
              <a:ahLst/>
              <a:cxnLst/>
              <a:rect l="l" t="t" r="r" b="b"/>
              <a:pathLst>
                <a:path w="9951" h="9363" extrusionOk="0">
                  <a:moveTo>
                    <a:pt x="5215" y="0"/>
                  </a:moveTo>
                  <a:cubicBezTo>
                    <a:pt x="4949" y="0"/>
                    <a:pt x="4679" y="23"/>
                    <a:pt x="4406" y="70"/>
                  </a:cubicBezTo>
                  <a:cubicBezTo>
                    <a:pt x="3740" y="189"/>
                    <a:pt x="3073" y="451"/>
                    <a:pt x="2525" y="856"/>
                  </a:cubicBezTo>
                  <a:cubicBezTo>
                    <a:pt x="596" y="2237"/>
                    <a:pt x="1" y="4809"/>
                    <a:pt x="1120" y="6881"/>
                  </a:cubicBezTo>
                  <a:cubicBezTo>
                    <a:pt x="1949" y="8449"/>
                    <a:pt x="3570" y="9362"/>
                    <a:pt x="5259" y="9362"/>
                  </a:cubicBezTo>
                  <a:cubicBezTo>
                    <a:pt x="5801" y="9362"/>
                    <a:pt x="6351" y="9268"/>
                    <a:pt x="6883" y="9071"/>
                  </a:cubicBezTo>
                  <a:lnTo>
                    <a:pt x="6859" y="7714"/>
                  </a:lnTo>
                  <a:cubicBezTo>
                    <a:pt x="6335" y="8000"/>
                    <a:pt x="5764" y="8143"/>
                    <a:pt x="5168" y="8143"/>
                  </a:cubicBezTo>
                  <a:cubicBezTo>
                    <a:pt x="1739" y="8071"/>
                    <a:pt x="453" y="3618"/>
                    <a:pt x="3335" y="1760"/>
                  </a:cubicBezTo>
                  <a:cubicBezTo>
                    <a:pt x="3949" y="1364"/>
                    <a:pt x="4594" y="1189"/>
                    <a:pt x="5215" y="1189"/>
                  </a:cubicBezTo>
                  <a:cubicBezTo>
                    <a:pt x="7505" y="1189"/>
                    <a:pt x="9470" y="3574"/>
                    <a:pt x="8383" y="6047"/>
                  </a:cubicBezTo>
                  <a:lnTo>
                    <a:pt x="9360" y="6857"/>
                  </a:lnTo>
                  <a:cubicBezTo>
                    <a:pt x="9693" y="6214"/>
                    <a:pt x="9884" y="5499"/>
                    <a:pt x="9907" y="4785"/>
                  </a:cubicBezTo>
                  <a:cubicBezTo>
                    <a:pt x="9951" y="2109"/>
                    <a:pt x="7784" y="0"/>
                    <a:pt x="5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142"/>
            <p:cNvSpPr/>
            <p:nvPr/>
          </p:nvSpPr>
          <p:spPr>
            <a:xfrm>
              <a:off x="5591350" y="3654917"/>
              <a:ext cx="214635" cy="183940"/>
            </a:xfrm>
            <a:custGeom>
              <a:avLst/>
              <a:gdLst/>
              <a:ahLst/>
              <a:cxnLst/>
              <a:rect l="l" t="t" r="r" b="b"/>
              <a:pathLst>
                <a:path w="6594" h="5651" extrusionOk="0">
                  <a:moveTo>
                    <a:pt x="3204" y="760"/>
                  </a:moveTo>
                  <a:cubicBezTo>
                    <a:pt x="3231" y="760"/>
                    <a:pt x="3259" y="761"/>
                    <a:pt x="3287" y="763"/>
                  </a:cubicBezTo>
                  <a:cubicBezTo>
                    <a:pt x="4502" y="810"/>
                    <a:pt x="4930" y="2382"/>
                    <a:pt x="3906" y="3049"/>
                  </a:cubicBezTo>
                  <a:cubicBezTo>
                    <a:pt x="3692" y="3192"/>
                    <a:pt x="3549" y="3454"/>
                    <a:pt x="3549" y="3716"/>
                  </a:cubicBezTo>
                  <a:lnTo>
                    <a:pt x="3549" y="3906"/>
                  </a:lnTo>
                  <a:lnTo>
                    <a:pt x="2930" y="3906"/>
                  </a:lnTo>
                  <a:lnTo>
                    <a:pt x="2930" y="3716"/>
                  </a:lnTo>
                  <a:cubicBezTo>
                    <a:pt x="2906" y="3239"/>
                    <a:pt x="3168" y="2787"/>
                    <a:pt x="3573" y="2525"/>
                  </a:cubicBezTo>
                  <a:cubicBezTo>
                    <a:pt x="4158" y="2129"/>
                    <a:pt x="3741" y="1373"/>
                    <a:pt x="3222" y="1373"/>
                  </a:cubicBezTo>
                  <a:cubicBezTo>
                    <a:pt x="3087" y="1373"/>
                    <a:pt x="2944" y="1425"/>
                    <a:pt x="2811" y="1549"/>
                  </a:cubicBezTo>
                  <a:cubicBezTo>
                    <a:pt x="2692" y="1668"/>
                    <a:pt x="2620" y="1834"/>
                    <a:pt x="2620" y="2001"/>
                  </a:cubicBezTo>
                  <a:lnTo>
                    <a:pt x="2001" y="2001"/>
                  </a:lnTo>
                  <a:cubicBezTo>
                    <a:pt x="1978" y="1315"/>
                    <a:pt x="2527" y="760"/>
                    <a:pt x="3204" y="760"/>
                  </a:cubicBezTo>
                  <a:close/>
                  <a:moveTo>
                    <a:pt x="3549" y="4263"/>
                  </a:moveTo>
                  <a:lnTo>
                    <a:pt x="3549" y="4835"/>
                  </a:lnTo>
                  <a:lnTo>
                    <a:pt x="2930" y="4835"/>
                  </a:lnTo>
                  <a:lnTo>
                    <a:pt x="2930" y="4263"/>
                  </a:lnTo>
                  <a:close/>
                  <a:moveTo>
                    <a:pt x="3322" y="1"/>
                  </a:moveTo>
                  <a:cubicBezTo>
                    <a:pt x="3311" y="1"/>
                    <a:pt x="3299" y="1"/>
                    <a:pt x="3287" y="1"/>
                  </a:cubicBezTo>
                  <a:cubicBezTo>
                    <a:pt x="1358" y="1"/>
                    <a:pt x="1" y="1858"/>
                    <a:pt x="596" y="3692"/>
                  </a:cubicBezTo>
                  <a:cubicBezTo>
                    <a:pt x="983" y="4917"/>
                    <a:pt x="2122" y="5650"/>
                    <a:pt x="3297" y="5650"/>
                  </a:cubicBezTo>
                  <a:cubicBezTo>
                    <a:pt x="3859" y="5650"/>
                    <a:pt x="4430" y="5483"/>
                    <a:pt x="4930" y="5121"/>
                  </a:cubicBezTo>
                  <a:lnTo>
                    <a:pt x="4906" y="2906"/>
                  </a:lnTo>
                  <a:lnTo>
                    <a:pt x="4906" y="2906"/>
                  </a:lnTo>
                  <a:lnTo>
                    <a:pt x="5954" y="3763"/>
                  </a:lnTo>
                  <a:cubicBezTo>
                    <a:pt x="6593" y="1941"/>
                    <a:pt x="5256" y="1"/>
                    <a:pt x="3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142"/>
          <p:cNvGrpSpPr/>
          <p:nvPr/>
        </p:nvGrpSpPr>
        <p:grpSpPr>
          <a:xfrm>
            <a:off x="3216698" y="3443886"/>
            <a:ext cx="404531" cy="350142"/>
            <a:chOff x="3220078" y="3593298"/>
            <a:chExt cx="403522" cy="349234"/>
          </a:xfrm>
        </p:grpSpPr>
        <p:sp>
          <p:nvSpPr>
            <p:cNvPr id="12954" name="Google Shape;12954;p142"/>
            <p:cNvSpPr/>
            <p:nvPr/>
          </p:nvSpPr>
          <p:spPr>
            <a:xfrm>
              <a:off x="3504573" y="3792899"/>
              <a:ext cx="87625" cy="149632"/>
            </a:xfrm>
            <a:custGeom>
              <a:avLst/>
              <a:gdLst/>
              <a:ahLst/>
              <a:cxnLst/>
              <a:rect l="l" t="t" r="r" b="b"/>
              <a:pathLst>
                <a:path w="2692" h="4597" extrusionOk="0">
                  <a:moveTo>
                    <a:pt x="0" y="1"/>
                  </a:moveTo>
                  <a:lnTo>
                    <a:pt x="48" y="3478"/>
                  </a:lnTo>
                  <a:lnTo>
                    <a:pt x="1000" y="3025"/>
                  </a:lnTo>
                  <a:lnTo>
                    <a:pt x="1738" y="4597"/>
                  </a:lnTo>
                  <a:lnTo>
                    <a:pt x="2477" y="4263"/>
                  </a:lnTo>
                  <a:lnTo>
                    <a:pt x="1738" y="2692"/>
                  </a:lnTo>
                  <a:lnTo>
                    <a:pt x="2691" y="2239"/>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42"/>
            <p:cNvSpPr/>
            <p:nvPr/>
          </p:nvSpPr>
          <p:spPr>
            <a:xfrm>
              <a:off x="3324046" y="3654917"/>
              <a:ext cx="214504" cy="183940"/>
            </a:xfrm>
            <a:custGeom>
              <a:avLst/>
              <a:gdLst/>
              <a:ahLst/>
              <a:cxnLst/>
              <a:rect l="l" t="t" r="r" b="b"/>
              <a:pathLst>
                <a:path w="6590" h="5651" extrusionOk="0">
                  <a:moveTo>
                    <a:pt x="3546" y="906"/>
                  </a:moveTo>
                  <a:lnTo>
                    <a:pt x="3546" y="3740"/>
                  </a:lnTo>
                  <a:lnTo>
                    <a:pt x="2926" y="3740"/>
                  </a:lnTo>
                  <a:lnTo>
                    <a:pt x="2926" y="906"/>
                  </a:lnTo>
                  <a:close/>
                  <a:moveTo>
                    <a:pt x="3546" y="4263"/>
                  </a:moveTo>
                  <a:lnTo>
                    <a:pt x="3546" y="4835"/>
                  </a:lnTo>
                  <a:lnTo>
                    <a:pt x="2926" y="4835"/>
                  </a:lnTo>
                  <a:lnTo>
                    <a:pt x="2926" y="4263"/>
                  </a:lnTo>
                  <a:close/>
                  <a:moveTo>
                    <a:pt x="3248" y="0"/>
                  </a:moveTo>
                  <a:cubicBezTo>
                    <a:pt x="1361" y="0"/>
                    <a:pt x="1" y="1870"/>
                    <a:pt x="593" y="3692"/>
                  </a:cubicBezTo>
                  <a:cubicBezTo>
                    <a:pt x="995" y="4917"/>
                    <a:pt x="2129" y="5650"/>
                    <a:pt x="3299" y="5650"/>
                  </a:cubicBezTo>
                  <a:cubicBezTo>
                    <a:pt x="3858" y="5650"/>
                    <a:pt x="4426" y="5483"/>
                    <a:pt x="4927" y="5121"/>
                  </a:cubicBezTo>
                  <a:lnTo>
                    <a:pt x="4903" y="2906"/>
                  </a:lnTo>
                  <a:lnTo>
                    <a:pt x="5951" y="3763"/>
                  </a:lnTo>
                  <a:cubicBezTo>
                    <a:pt x="6590" y="1941"/>
                    <a:pt x="5253" y="1"/>
                    <a:pt x="3319" y="1"/>
                  </a:cubicBezTo>
                  <a:cubicBezTo>
                    <a:pt x="3307" y="1"/>
                    <a:pt x="3295" y="1"/>
                    <a:pt x="3284" y="1"/>
                  </a:cubicBezTo>
                  <a:cubicBezTo>
                    <a:pt x="3272" y="1"/>
                    <a:pt x="3260" y="0"/>
                    <a:pt x="3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42"/>
            <p:cNvSpPr/>
            <p:nvPr/>
          </p:nvSpPr>
          <p:spPr>
            <a:xfrm>
              <a:off x="3220078" y="3593298"/>
              <a:ext cx="403522" cy="305840"/>
            </a:xfrm>
            <a:custGeom>
              <a:avLst/>
              <a:gdLst/>
              <a:ahLst/>
              <a:cxnLst/>
              <a:rect l="l" t="t" r="r" b="b"/>
              <a:pathLst>
                <a:path w="12397" h="9396" extrusionOk="0">
                  <a:moveTo>
                    <a:pt x="6491" y="0"/>
                  </a:moveTo>
                  <a:cubicBezTo>
                    <a:pt x="5691" y="0"/>
                    <a:pt x="4857" y="216"/>
                    <a:pt x="4049" y="703"/>
                  </a:cubicBezTo>
                  <a:cubicBezTo>
                    <a:pt x="0" y="3156"/>
                    <a:pt x="1739" y="9395"/>
                    <a:pt x="6478" y="9395"/>
                  </a:cubicBezTo>
                  <a:cubicBezTo>
                    <a:pt x="7049" y="9395"/>
                    <a:pt x="7621" y="9300"/>
                    <a:pt x="8145" y="9109"/>
                  </a:cubicBezTo>
                  <a:lnTo>
                    <a:pt x="8145" y="7752"/>
                  </a:lnTo>
                  <a:cubicBezTo>
                    <a:pt x="7564" y="8068"/>
                    <a:pt x="6984" y="8208"/>
                    <a:pt x="6433" y="8208"/>
                  </a:cubicBezTo>
                  <a:cubicBezTo>
                    <a:pt x="3710" y="8208"/>
                    <a:pt x="1707" y="4787"/>
                    <a:pt x="3906" y="2370"/>
                  </a:cubicBezTo>
                  <a:cubicBezTo>
                    <a:pt x="4582" y="1623"/>
                    <a:pt x="5517" y="1235"/>
                    <a:pt x="6459" y="1235"/>
                  </a:cubicBezTo>
                  <a:cubicBezTo>
                    <a:pt x="7109" y="1235"/>
                    <a:pt x="7762" y="1419"/>
                    <a:pt x="8335" y="1798"/>
                  </a:cubicBezTo>
                  <a:cubicBezTo>
                    <a:pt x="9764" y="2703"/>
                    <a:pt x="10336" y="4513"/>
                    <a:pt x="9645" y="6085"/>
                  </a:cubicBezTo>
                  <a:lnTo>
                    <a:pt x="10621" y="6895"/>
                  </a:lnTo>
                  <a:cubicBezTo>
                    <a:pt x="12396" y="3516"/>
                    <a:pt x="9720" y="0"/>
                    <a:pt x="6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142"/>
          <p:cNvGrpSpPr/>
          <p:nvPr/>
        </p:nvGrpSpPr>
        <p:grpSpPr>
          <a:xfrm>
            <a:off x="2507957" y="3445061"/>
            <a:ext cx="349710" cy="349752"/>
            <a:chOff x="2513104" y="3594470"/>
            <a:chExt cx="348838" cy="348845"/>
          </a:xfrm>
        </p:grpSpPr>
        <p:sp>
          <p:nvSpPr>
            <p:cNvPr id="12958" name="Google Shape;12958;p142"/>
            <p:cNvSpPr/>
            <p:nvPr/>
          </p:nvSpPr>
          <p:spPr>
            <a:xfrm>
              <a:off x="2661146" y="3856471"/>
              <a:ext cx="53545" cy="86843"/>
            </a:xfrm>
            <a:custGeom>
              <a:avLst/>
              <a:gdLst/>
              <a:ahLst/>
              <a:cxnLst/>
              <a:rect l="l" t="t" r="r" b="b"/>
              <a:pathLst>
                <a:path w="1645" h="2668" extrusionOk="0">
                  <a:moveTo>
                    <a:pt x="1" y="0"/>
                  </a:moveTo>
                  <a:cubicBezTo>
                    <a:pt x="25" y="643"/>
                    <a:pt x="120" y="1286"/>
                    <a:pt x="310" y="1906"/>
                  </a:cubicBezTo>
                  <a:cubicBezTo>
                    <a:pt x="501" y="2453"/>
                    <a:pt x="715" y="2668"/>
                    <a:pt x="811" y="2668"/>
                  </a:cubicBezTo>
                  <a:cubicBezTo>
                    <a:pt x="930" y="2668"/>
                    <a:pt x="1144" y="2453"/>
                    <a:pt x="1334" y="1906"/>
                  </a:cubicBezTo>
                  <a:cubicBezTo>
                    <a:pt x="1525" y="1286"/>
                    <a:pt x="1620" y="643"/>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142"/>
            <p:cNvSpPr/>
            <p:nvPr/>
          </p:nvSpPr>
          <p:spPr>
            <a:xfrm>
              <a:off x="2718533" y="3856471"/>
              <a:ext cx="65133" cy="81408"/>
            </a:xfrm>
            <a:custGeom>
              <a:avLst/>
              <a:gdLst/>
              <a:ahLst/>
              <a:cxnLst/>
              <a:rect l="l" t="t" r="r" b="b"/>
              <a:pathLst>
                <a:path w="2001" h="2501" extrusionOk="0">
                  <a:moveTo>
                    <a:pt x="500" y="0"/>
                  </a:moveTo>
                  <a:cubicBezTo>
                    <a:pt x="500" y="715"/>
                    <a:pt x="381" y="1429"/>
                    <a:pt x="143" y="2120"/>
                  </a:cubicBezTo>
                  <a:cubicBezTo>
                    <a:pt x="119" y="2239"/>
                    <a:pt x="48" y="2382"/>
                    <a:pt x="0" y="2501"/>
                  </a:cubicBezTo>
                  <a:cubicBezTo>
                    <a:pt x="1096" y="2120"/>
                    <a:pt x="1881" y="1144"/>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142"/>
            <p:cNvSpPr/>
            <p:nvPr/>
          </p:nvSpPr>
          <p:spPr>
            <a:xfrm>
              <a:off x="2592170" y="3856471"/>
              <a:ext cx="65133" cy="81408"/>
            </a:xfrm>
            <a:custGeom>
              <a:avLst/>
              <a:gdLst/>
              <a:ahLst/>
              <a:cxnLst/>
              <a:rect l="l" t="t" r="r" b="b"/>
              <a:pathLst>
                <a:path w="2001" h="2501" extrusionOk="0">
                  <a:moveTo>
                    <a:pt x="0" y="0"/>
                  </a:moveTo>
                  <a:cubicBezTo>
                    <a:pt x="119" y="1144"/>
                    <a:pt x="905" y="2120"/>
                    <a:pt x="2001" y="2501"/>
                  </a:cubicBezTo>
                  <a:cubicBezTo>
                    <a:pt x="1953" y="2382"/>
                    <a:pt x="1882" y="2263"/>
                    <a:pt x="1834" y="2120"/>
                  </a:cubicBezTo>
                  <a:cubicBezTo>
                    <a:pt x="1620" y="1429"/>
                    <a:pt x="1501" y="715"/>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42"/>
            <p:cNvSpPr/>
            <p:nvPr/>
          </p:nvSpPr>
          <p:spPr>
            <a:xfrm>
              <a:off x="2596044" y="3729328"/>
              <a:ext cx="180653" cy="44235"/>
            </a:xfrm>
            <a:custGeom>
              <a:avLst/>
              <a:gdLst/>
              <a:ahLst/>
              <a:cxnLst/>
              <a:rect l="l" t="t" r="r" b="b"/>
              <a:pathLst>
                <a:path w="5550" h="1359" extrusionOk="0">
                  <a:moveTo>
                    <a:pt x="0" y="1"/>
                  </a:moveTo>
                  <a:lnTo>
                    <a:pt x="0" y="1358"/>
                  </a:lnTo>
                  <a:lnTo>
                    <a:pt x="5549" y="1358"/>
                  </a:lnTo>
                  <a:lnTo>
                    <a:pt x="55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42"/>
            <p:cNvSpPr/>
            <p:nvPr/>
          </p:nvSpPr>
          <p:spPr>
            <a:xfrm>
              <a:off x="2730154" y="3792899"/>
              <a:ext cx="53512" cy="43454"/>
            </a:xfrm>
            <a:custGeom>
              <a:avLst/>
              <a:gdLst/>
              <a:ahLst/>
              <a:cxnLst/>
              <a:rect l="l" t="t" r="r" b="b"/>
              <a:pathLst>
                <a:path w="1644" h="1335" extrusionOk="0">
                  <a:moveTo>
                    <a:pt x="0" y="1"/>
                  </a:moveTo>
                  <a:cubicBezTo>
                    <a:pt x="72" y="429"/>
                    <a:pt x="119" y="882"/>
                    <a:pt x="143" y="1334"/>
                  </a:cubicBezTo>
                  <a:lnTo>
                    <a:pt x="1644" y="1334"/>
                  </a:lnTo>
                  <a:cubicBezTo>
                    <a:pt x="1596" y="858"/>
                    <a:pt x="1429" y="382"/>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142"/>
            <p:cNvSpPr/>
            <p:nvPr/>
          </p:nvSpPr>
          <p:spPr>
            <a:xfrm>
              <a:off x="2513104" y="3594470"/>
              <a:ext cx="348838" cy="177528"/>
            </a:xfrm>
            <a:custGeom>
              <a:avLst/>
              <a:gdLst/>
              <a:ahLst/>
              <a:cxnLst/>
              <a:rect l="l" t="t" r="r" b="b"/>
              <a:pathLst>
                <a:path w="10717" h="5454" extrusionOk="0">
                  <a:moveTo>
                    <a:pt x="5359" y="0"/>
                  </a:moveTo>
                  <a:lnTo>
                    <a:pt x="0" y="2286"/>
                  </a:lnTo>
                  <a:lnTo>
                    <a:pt x="0" y="2763"/>
                  </a:lnTo>
                  <a:lnTo>
                    <a:pt x="1715" y="3501"/>
                  </a:lnTo>
                  <a:lnTo>
                    <a:pt x="9002" y="3501"/>
                  </a:lnTo>
                  <a:lnTo>
                    <a:pt x="9312" y="3382"/>
                  </a:lnTo>
                  <a:lnTo>
                    <a:pt x="9312" y="5454"/>
                  </a:lnTo>
                  <a:lnTo>
                    <a:pt x="9931" y="5454"/>
                  </a:lnTo>
                  <a:lnTo>
                    <a:pt x="9931" y="3120"/>
                  </a:lnTo>
                  <a:lnTo>
                    <a:pt x="10717" y="2786"/>
                  </a:lnTo>
                  <a:lnTo>
                    <a:pt x="10717" y="2286"/>
                  </a:lnTo>
                  <a:lnTo>
                    <a:pt x="5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142"/>
            <p:cNvSpPr/>
            <p:nvPr/>
          </p:nvSpPr>
          <p:spPr>
            <a:xfrm>
              <a:off x="2591389" y="3792899"/>
              <a:ext cx="54293" cy="43454"/>
            </a:xfrm>
            <a:custGeom>
              <a:avLst/>
              <a:gdLst/>
              <a:ahLst/>
              <a:cxnLst/>
              <a:rect l="l" t="t" r="r" b="b"/>
              <a:pathLst>
                <a:path w="1668" h="1335" extrusionOk="0">
                  <a:moveTo>
                    <a:pt x="501" y="1"/>
                  </a:moveTo>
                  <a:cubicBezTo>
                    <a:pt x="239" y="382"/>
                    <a:pt x="72" y="858"/>
                    <a:pt x="1" y="1334"/>
                  </a:cubicBezTo>
                  <a:lnTo>
                    <a:pt x="1525" y="1334"/>
                  </a:lnTo>
                  <a:cubicBezTo>
                    <a:pt x="1525" y="882"/>
                    <a:pt x="1572" y="429"/>
                    <a:pt x="1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42"/>
            <p:cNvSpPr/>
            <p:nvPr/>
          </p:nvSpPr>
          <p:spPr>
            <a:xfrm>
              <a:off x="2661146" y="3792899"/>
              <a:ext cx="53545" cy="43454"/>
            </a:xfrm>
            <a:custGeom>
              <a:avLst/>
              <a:gdLst/>
              <a:ahLst/>
              <a:cxnLst/>
              <a:rect l="l" t="t" r="r" b="b"/>
              <a:pathLst>
                <a:path w="1645" h="1335" extrusionOk="0">
                  <a:moveTo>
                    <a:pt x="144" y="1"/>
                  </a:moveTo>
                  <a:cubicBezTo>
                    <a:pt x="72" y="429"/>
                    <a:pt x="1" y="882"/>
                    <a:pt x="1" y="1334"/>
                  </a:cubicBezTo>
                  <a:lnTo>
                    <a:pt x="1644" y="1334"/>
                  </a:lnTo>
                  <a:cubicBezTo>
                    <a:pt x="1620" y="882"/>
                    <a:pt x="1573" y="429"/>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142"/>
          <p:cNvGrpSpPr/>
          <p:nvPr/>
        </p:nvGrpSpPr>
        <p:grpSpPr>
          <a:xfrm>
            <a:off x="1752584" y="3501781"/>
            <a:ext cx="349751" cy="235526"/>
            <a:chOff x="1759614" y="3651043"/>
            <a:chExt cx="348879" cy="234916"/>
          </a:xfrm>
        </p:grpSpPr>
        <p:sp>
          <p:nvSpPr>
            <p:cNvPr id="12967" name="Google Shape;12967;p142"/>
            <p:cNvSpPr/>
            <p:nvPr/>
          </p:nvSpPr>
          <p:spPr>
            <a:xfrm>
              <a:off x="1759614" y="3651043"/>
              <a:ext cx="262028" cy="95371"/>
            </a:xfrm>
            <a:custGeom>
              <a:avLst/>
              <a:gdLst/>
              <a:ahLst/>
              <a:cxnLst/>
              <a:rect l="l" t="t" r="r" b="b"/>
              <a:pathLst>
                <a:path w="8050" h="2930" extrusionOk="0">
                  <a:moveTo>
                    <a:pt x="1" y="1"/>
                  </a:moveTo>
                  <a:lnTo>
                    <a:pt x="1" y="2930"/>
                  </a:lnTo>
                  <a:lnTo>
                    <a:pt x="5049" y="2930"/>
                  </a:lnTo>
                  <a:lnTo>
                    <a:pt x="5025" y="1477"/>
                  </a:lnTo>
                  <a:lnTo>
                    <a:pt x="6788" y="2930"/>
                  </a:lnTo>
                  <a:lnTo>
                    <a:pt x="8050" y="2930"/>
                  </a:lnTo>
                  <a:lnTo>
                    <a:pt x="80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42"/>
            <p:cNvSpPr/>
            <p:nvPr/>
          </p:nvSpPr>
          <p:spPr>
            <a:xfrm>
              <a:off x="2041799" y="3651043"/>
              <a:ext cx="66695" cy="95371"/>
            </a:xfrm>
            <a:custGeom>
              <a:avLst/>
              <a:gdLst/>
              <a:ahLst/>
              <a:cxnLst/>
              <a:rect l="l" t="t" r="r" b="b"/>
              <a:pathLst>
                <a:path w="2049" h="2930" extrusionOk="0">
                  <a:moveTo>
                    <a:pt x="0" y="1"/>
                  </a:moveTo>
                  <a:lnTo>
                    <a:pt x="0" y="2930"/>
                  </a:lnTo>
                  <a:lnTo>
                    <a:pt x="2048" y="2930"/>
                  </a:lnTo>
                  <a:lnTo>
                    <a:pt x="20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42"/>
            <p:cNvSpPr/>
            <p:nvPr/>
          </p:nvSpPr>
          <p:spPr>
            <a:xfrm>
              <a:off x="1944894" y="3742511"/>
              <a:ext cx="82970" cy="143448"/>
            </a:xfrm>
            <a:custGeom>
              <a:avLst/>
              <a:gdLst/>
              <a:ahLst/>
              <a:cxnLst/>
              <a:rect l="l" t="t" r="r" b="b"/>
              <a:pathLst>
                <a:path w="2549" h="4407" extrusionOk="0">
                  <a:moveTo>
                    <a:pt x="0" y="1"/>
                  </a:moveTo>
                  <a:lnTo>
                    <a:pt x="48" y="3335"/>
                  </a:lnTo>
                  <a:lnTo>
                    <a:pt x="953" y="2882"/>
                  </a:lnTo>
                  <a:lnTo>
                    <a:pt x="1667" y="4406"/>
                  </a:lnTo>
                  <a:lnTo>
                    <a:pt x="2358" y="4073"/>
                  </a:lnTo>
                  <a:lnTo>
                    <a:pt x="1643" y="2549"/>
                  </a:lnTo>
                  <a:lnTo>
                    <a:pt x="2548" y="2120"/>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142"/>
          <p:cNvGrpSpPr/>
          <p:nvPr/>
        </p:nvGrpSpPr>
        <p:grpSpPr>
          <a:xfrm>
            <a:off x="997211" y="3469929"/>
            <a:ext cx="349743" cy="299233"/>
            <a:chOff x="1006125" y="3619273"/>
            <a:chExt cx="348871" cy="298457"/>
          </a:xfrm>
        </p:grpSpPr>
        <p:sp>
          <p:nvSpPr>
            <p:cNvPr id="12971" name="Google Shape;12971;p142"/>
            <p:cNvSpPr/>
            <p:nvPr/>
          </p:nvSpPr>
          <p:spPr>
            <a:xfrm>
              <a:off x="1085972" y="3747361"/>
              <a:ext cx="107806" cy="57190"/>
            </a:xfrm>
            <a:custGeom>
              <a:avLst/>
              <a:gdLst/>
              <a:ahLst/>
              <a:cxnLst/>
              <a:rect l="l" t="t" r="r" b="b"/>
              <a:pathLst>
                <a:path w="3312" h="1757" extrusionOk="0">
                  <a:moveTo>
                    <a:pt x="2442" y="1"/>
                  </a:moveTo>
                  <a:cubicBezTo>
                    <a:pt x="2216" y="1"/>
                    <a:pt x="1989" y="78"/>
                    <a:pt x="1811" y="233"/>
                  </a:cubicBezTo>
                  <a:cubicBezTo>
                    <a:pt x="1525" y="447"/>
                    <a:pt x="1168" y="566"/>
                    <a:pt x="811" y="566"/>
                  </a:cubicBezTo>
                  <a:cubicBezTo>
                    <a:pt x="525" y="566"/>
                    <a:pt x="239" y="495"/>
                    <a:pt x="1" y="352"/>
                  </a:cubicBezTo>
                  <a:lnTo>
                    <a:pt x="1" y="352"/>
                  </a:lnTo>
                  <a:cubicBezTo>
                    <a:pt x="145" y="1287"/>
                    <a:pt x="897" y="1757"/>
                    <a:pt x="1652" y="1757"/>
                  </a:cubicBezTo>
                  <a:cubicBezTo>
                    <a:pt x="2398" y="1757"/>
                    <a:pt x="3145" y="1298"/>
                    <a:pt x="3311" y="376"/>
                  </a:cubicBezTo>
                  <a:cubicBezTo>
                    <a:pt x="3216" y="328"/>
                    <a:pt x="3144" y="280"/>
                    <a:pt x="3073" y="233"/>
                  </a:cubicBezTo>
                  <a:cubicBezTo>
                    <a:pt x="2894" y="78"/>
                    <a:pt x="2668"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42"/>
            <p:cNvSpPr/>
            <p:nvPr/>
          </p:nvSpPr>
          <p:spPr>
            <a:xfrm>
              <a:off x="1088316" y="3663445"/>
              <a:ext cx="103900" cy="82026"/>
            </a:xfrm>
            <a:custGeom>
              <a:avLst/>
              <a:gdLst/>
              <a:ahLst/>
              <a:cxnLst/>
              <a:rect l="l" t="t" r="r" b="b"/>
              <a:pathLst>
                <a:path w="3192" h="2520" extrusionOk="0">
                  <a:moveTo>
                    <a:pt x="1072" y="1"/>
                  </a:moveTo>
                  <a:lnTo>
                    <a:pt x="1072" y="1072"/>
                  </a:lnTo>
                  <a:lnTo>
                    <a:pt x="905" y="1144"/>
                  </a:lnTo>
                  <a:cubicBezTo>
                    <a:pt x="453" y="1358"/>
                    <a:pt x="143" y="1739"/>
                    <a:pt x="0" y="2215"/>
                  </a:cubicBezTo>
                  <a:lnTo>
                    <a:pt x="143" y="2287"/>
                  </a:lnTo>
                  <a:cubicBezTo>
                    <a:pt x="322" y="2442"/>
                    <a:pt x="542" y="2519"/>
                    <a:pt x="765" y="2519"/>
                  </a:cubicBezTo>
                  <a:cubicBezTo>
                    <a:pt x="989" y="2519"/>
                    <a:pt x="1215" y="2442"/>
                    <a:pt x="1405" y="2287"/>
                  </a:cubicBezTo>
                  <a:cubicBezTo>
                    <a:pt x="1667" y="2073"/>
                    <a:pt x="2024" y="1953"/>
                    <a:pt x="2382" y="1953"/>
                  </a:cubicBezTo>
                  <a:cubicBezTo>
                    <a:pt x="2667" y="1953"/>
                    <a:pt x="2953" y="2025"/>
                    <a:pt x="3191" y="2168"/>
                  </a:cubicBezTo>
                  <a:cubicBezTo>
                    <a:pt x="3049" y="1715"/>
                    <a:pt x="2715" y="1358"/>
                    <a:pt x="2286" y="1144"/>
                  </a:cubicBezTo>
                  <a:lnTo>
                    <a:pt x="2096" y="1072"/>
                  </a:lnTo>
                  <a:lnTo>
                    <a:pt x="2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42"/>
            <p:cNvSpPr/>
            <p:nvPr/>
          </p:nvSpPr>
          <p:spPr>
            <a:xfrm>
              <a:off x="1123178" y="3619273"/>
              <a:ext cx="33364" cy="24054"/>
            </a:xfrm>
            <a:custGeom>
              <a:avLst/>
              <a:gdLst/>
              <a:ahLst/>
              <a:cxnLst/>
              <a:rect l="l" t="t" r="r" b="b"/>
              <a:pathLst>
                <a:path w="1025" h="739" extrusionOk="0">
                  <a:moveTo>
                    <a:pt x="1" y="0"/>
                  </a:moveTo>
                  <a:lnTo>
                    <a:pt x="1" y="739"/>
                  </a:lnTo>
                  <a:lnTo>
                    <a:pt x="1025" y="739"/>
                  </a:lnTo>
                  <a:lnTo>
                    <a:pt x="1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42"/>
            <p:cNvSpPr/>
            <p:nvPr/>
          </p:nvSpPr>
          <p:spPr>
            <a:xfrm>
              <a:off x="1006125" y="3871184"/>
              <a:ext cx="348871" cy="46546"/>
            </a:xfrm>
            <a:custGeom>
              <a:avLst/>
              <a:gdLst/>
              <a:ahLst/>
              <a:cxnLst/>
              <a:rect l="l" t="t" r="r" b="b"/>
              <a:pathLst>
                <a:path w="10718" h="1430" extrusionOk="0">
                  <a:moveTo>
                    <a:pt x="1" y="1"/>
                  </a:moveTo>
                  <a:lnTo>
                    <a:pt x="1" y="406"/>
                  </a:lnTo>
                  <a:cubicBezTo>
                    <a:pt x="1" y="977"/>
                    <a:pt x="453" y="1430"/>
                    <a:pt x="1025" y="1430"/>
                  </a:cubicBezTo>
                  <a:lnTo>
                    <a:pt x="9693" y="1430"/>
                  </a:lnTo>
                  <a:cubicBezTo>
                    <a:pt x="10241" y="1430"/>
                    <a:pt x="10717" y="953"/>
                    <a:pt x="10717" y="406"/>
                  </a:cubicBez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42"/>
            <p:cNvSpPr/>
            <p:nvPr/>
          </p:nvSpPr>
          <p:spPr>
            <a:xfrm>
              <a:off x="1027055" y="3673536"/>
              <a:ext cx="307012" cy="177528"/>
            </a:xfrm>
            <a:custGeom>
              <a:avLst/>
              <a:gdLst/>
              <a:ahLst/>
              <a:cxnLst/>
              <a:rect l="l" t="t" r="r" b="b"/>
              <a:pathLst>
                <a:path w="9432" h="5454" extrusionOk="0">
                  <a:moveTo>
                    <a:pt x="8241" y="1286"/>
                  </a:moveTo>
                  <a:lnTo>
                    <a:pt x="8241" y="1905"/>
                  </a:lnTo>
                  <a:lnTo>
                    <a:pt x="6621" y="1905"/>
                  </a:lnTo>
                  <a:lnTo>
                    <a:pt x="6621" y="1286"/>
                  </a:lnTo>
                  <a:close/>
                  <a:moveTo>
                    <a:pt x="8241" y="2525"/>
                  </a:moveTo>
                  <a:lnTo>
                    <a:pt x="8241" y="3144"/>
                  </a:lnTo>
                  <a:lnTo>
                    <a:pt x="6621" y="3144"/>
                  </a:lnTo>
                  <a:lnTo>
                    <a:pt x="6621" y="2525"/>
                  </a:lnTo>
                  <a:close/>
                  <a:moveTo>
                    <a:pt x="8241" y="3739"/>
                  </a:moveTo>
                  <a:lnTo>
                    <a:pt x="8241" y="4358"/>
                  </a:lnTo>
                  <a:lnTo>
                    <a:pt x="6621" y="4358"/>
                  </a:lnTo>
                  <a:lnTo>
                    <a:pt x="6621" y="3739"/>
                  </a:lnTo>
                  <a:close/>
                  <a:moveTo>
                    <a:pt x="4621" y="0"/>
                  </a:moveTo>
                  <a:lnTo>
                    <a:pt x="4621" y="381"/>
                  </a:lnTo>
                  <a:cubicBezTo>
                    <a:pt x="6645" y="1548"/>
                    <a:pt x="5812" y="4644"/>
                    <a:pt x="3478" y="4644"/>
                  </a:cubicBezTo>
                  <a:cubicBezTo>
                    <a:pt x="1120" y="4644"/>
                    <a:pt x="310" y="1548"/>
                    <a:pt x="2335" y="381"/>
                  </a:cubicBezTo>
                  <a:lnTo>
                    <a:pt x="2335" y="24"/>
                  </a:lnTo>
                  <a:lnTo>
                    <a:pt x="1" y="24"/>
                  </a:lnTo>
                  <a:lnTo>
                    <a:pt x="1" y="5454"/>
                  </a:lnTo>
                  <a:lnTo>
                    <a:pt x="9431" y="5454"/>
                  </a:lnTo>
                  <a:lnTo>
                    <a:pt x="94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6" name="Google Shape;12976;p142"/>
          <p:cNvGrpSpPr/>
          <p:nvPr/>
        </p:nvGrpSpPr>
        <p:grpSpPr>
          <a:xfrm>
            <a:off x="7797037" y="2937351"/>
            <a:ext cx="349751" cy="248156"/>
            <a:chOff x="7788994" y="3088077"/>
            <a:chExt cx="348878" cy="247513"/>
          </a:xfrm>
        </p:grpSpPr>
        <p:sp>
          <p:nvSpPr>
            <p:cNvPr id="12977" name="Google Shape;12977;p142"/>
            <p:cNvSpPr/>
            <p:nvPr/>
          </p:nvSpPr>
          <p:spPr>
            <a:xfrm>
              <a:off x="7989769" y="3127789"/>
              <a:ext cx="58167" cy="27179"/>
            </a:xfrm>
            <a:custGeom>
              <a:avLst/>
              <a:gdLst/>
              <a:ahLst/>
              <a:cxnLst/>
              <a:rect l="l" t="t" r="r" b="b"/>
              <a:pathLst>
                <a:path w="1787" h="835" extrusionOk="0">
                  <a:moveTo>
                    <a:pt x="903" y="1"/>
                  </a:moveTo>
                  <a:cubicBezTo>
                    <a:pt x="560" y="1"/>
                    <a:pt x="215" y="168"/>
                    <a:pt x="1" y="501"/>
                  </a:cubicBezTo>
                  <a:lnTo>
                    <a:pt x="525" y="834"/>
                  </a:lnTo>
                  <a:cubicBezTo>
                    <a:pt x="620" y="703"/>
                    <a:pt x="763" y="638"/>
                    <a:pt x="903" y="638"/>
                  </a:cubicBezTo>
                  <a:cubicBezTo>
                    <a:pt x="1042" y="638"/>
                    <a:pt x="1179" y="703"/>
                    <a:pt x="1263" y="834"/>
                  </a:cubicBezTo>
                  <a:lnTo>
                    <a:pt x="1787" y="501"/>
                  </a:lnTo>
                  <a:cubicBezTo>
                    <a:pt x="1584" y="168"/>
                    <a:pt x="1245" y="1"/>
                    <a:pt x="9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142"/>
            <p:cNvSpPr/>
            <p:nvPr/>
          </p:nvSpPr>
          <p:spPr>
            <a:xfrm>
              <a:off x="7955655" y="3088077"/>
              <a:ext cx="126392" cy="45961"/>
            </a:xfrm>
            <a:custGeom>
              <a:avLst/>
              <a:gdLst/>
              <a:ahLst/>
              <a:cxnLst/>
              <a:rect l="l" t="t" r="r" b="b"/>
              <a:pathLst>
                <a:path w="3883" h="1412" extrusionOk="0">
                  <a:moveTo>
                    <a:pt x="1942" y="0"/>
                  </a:moveTo>
                  <a:cubicBezTo>
                    <a:pt x="1197" y="0"/>
                    <a:pt x="453" y="352"/>
                    <a:pt x="1" y="1054"/>
                  </a:cubicBezTo>
                  <a:lnTo>
                    <a:pt x="549" y="1411"/>
                  </a:lnTo>
                  <a:cubicBezTo>
                    <a:pt x="834" y="911"/>
                    <a:pt x="1382" y="626"/>
                    <a:pt x="1954" y="626"/>
                  </a:cubicBezTo>
                  <a:cubicBezTo>
                    <a:pt x="2525" y="626"/>
                    <a:pt x="3049" y="911"/>
                    <a:pt x="3359" y="1411"/>
                  </a:cubicBezTo>
                  <a:lnTo>
                    <a:pt x="3883" y="1054"/>
                  </a:lnTo>
                  <a:cubicBezTo>
                    <a:pt x="3430" y="352"/>
                    <a:pt x="2686" y="0"/>
                    <a:pt x="1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42"/>
            <p:cNvSpPr/>
            <p:nvPr/>
          </p:nvSpPr>
          <p:spPr>
            <a:xfrm>
              <a:off x="7935506" y="3181368"/>
              <a:ext cx="145759" cy="124764"/>
            </a:xfrm>
            <a:custGeom>
              <a:avLst/>
              <a:gdLst/>
              <a:ahLst/>
              <a:cxnLst/>
              <a:rect l="l" t="t" r="r" b="b"/>
              <a:pathLst>
                <a:path w="4478" h="3833" extrusionOk="0">
                  <a:moveTo>
                    <a:pt x="2544" y="821"/>
                  </a:moveTo>
                  <a:cubicBezTo>
                    <a:pt x="3106" y="821"/>
                    <a:pt x="3644" y="1264"/>
                    <a:pt x="3644" y="1927"/>
                  </a:cubicBezTo>
                  <a:cubicBezTo>
                    <a:pt x="3644" y="2522"/>
                    <a:pt x="3168" y="2999"/>
                    <a:pt x="2573" y="2999"/>
                  </a:cubicBezTo>
                  <a:cubicBezTo>
                    <a:pt x="1596" y="2999"/>
                    <a:pt x="1096" y="1832"/>
                    <a:pt x="1787" y="1141"/>
                  </a:cubicBezTo>
                  <a:cubicBezTo>
                    <a:pt x="2008" y="920"/>
                    <a:pt x="2279" y="821"/>
                    <a:pt x="2544" y="821"/>
                  </a:cubicBezTo>
                  <a:close/>
                  <a:moveTo>
                    <a:pt x="2549" y="0"/>
                  </a:moveTo>
                  <a:cubicBezTo>
                    <a:pt x="2079" y="0"/>
                    <a:pt x="1601" y="176"/>
                    <a:pt x="1215" y="570"/>
                  </a:cubicBezTo>
                  <a:cubicBezTo>
                    <a:pt x="1" y="1784"/>
                    <a:pt x="858" y="3832"/>
                    <a:pt x="2573" y="3832"/>
                  </a:cubicBezTo>
                  <a:cubicBezTo>
                    <a:pt x="3620" y="3832"/>
                    <a:pt x="4478" y="2975"/>
                    <a:pt x="4478" y="1927"/>
                  </a:cubicBezTo>
                  <a:cubicBezTo>
                    <a:pt x="4478" y="768"/>
                    <a:pt x="3530" y="0"/>
                    <a:pt x="2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142"/>
            <p:cNvSpPr/>
            <p:nvPr/>
          </p:nvSpPr>
          <p:spPr>
            <a:xfrm>
              <a:off x="7999078" y="3229347"/>
              <a:ext cx="34926" cy="29621"/>
            </a:xfrm>
            <a:custGeom>
              <a:avLst/>
              <a:gdLst/>
              <a:ahLst/>
              <a:cxnLst/>
              <a:rect l="l" t="t" r="r" b="b"/>
              <a:pathLst>
                <a:path w="1073" h="910" extrusionOk="0">
                  <a:moveTo>
                    <a:pt x="620" y="1"/>
                  </a:moveTo>
                  <a:cubicBezTo>
                    <a:pt x="191" y="1"/>
                    <a:pt x="0" y="477"/>
                    <a:pt x="286" y="763"/>
                  </a:cubicBezTo>
                  <a:cubicBezTo>
                    <a:pt x="381" y="865"/>
                    <a:pt x="498" y="910"/>
                    <a:pt x="614" y="910"/>
                  </a:cubicBezTo>
                  <a:cubicBezTo>
                    <a:pt x="848" y="910"/>
                    <a:pt x="1072" y="724"/>
                    <a:pt x="1072" y="453"/>
                  </a:cubicBezTo>
                  <a:cubicBezTo>
                    <a:pt x="1072" y="191"/>
                    <a:pt x="858"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142"/>
            <p:cNvSpPr/>
            <p:nvPr/>
          </p:nvSpPr>
          <p:spPr>
            <a:xfrm>
              <a:off x="8044812" y="3184395"/>
              <a:ext cx="93060" cy="150414"/>
            </a:xfrm>
            <a:custGeom>
              <a:avLst/>
              <a:gdLst/>
              <a:ahLst/>
              <a:cxnLst/>
              <a:rect l="l" t="t" r="r" b="b"/>
              <a:pathLst>
                <a:path w="2859" h="4621" extrusionOk="0">
                  <a:moveTo>
                    <a:pt x="953" y="0"/>
                  </a:moveTo>
                  <a:cubicBezTo>
                    <a:pt x="2358" y="1310"/>
                    <a:pt x="1834" y="3668"/>
                    <a:pt x="0" y="4263"/>
                  </a:cubicBezTo>
                  <a:lnTo>
                    <a:pt x="0" y="4620"/>
                  </a:lnTo>
                  <a:lnTo>
                    <a:pt x="1834" y="4620"/>
                  </a:lnTo>
                  <a:lnTo>
                    <a:pt x="1834" y="3692"/>
                  </a:lnTo>
                  <a:lnTo>
                    <a:pt x="2858" y="3692"/>
                  </a:lnTo>
                  <a:lnTo>
                    <a:pt x="28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142"/>
            <p:cNvSpPr/>
            <p:nvPr/>
          </p:nvSpPr>
          <p:spPr>
            <a:xfrm>
              <a:off x="7788994" y="3184395"/>
              <a:ext cx="173687" cy="151195"/>
            </a:xfrm>
            <a:custGeom>
              <a:avLst/>
              <a:gdLst/>
              <a:ahLst/>
              <a:cxnLst/>
              <a:rect l="l" t="t" r="r" b="b"/>
              <a:pathLst>
                <a:path w="5336" h="4645" extrusionOk="0">
                  <a:moveTo>
                    <a:pt x="2692" y="1501"/>
                  </a:moveTo>
                  <a:lnTo>
                    <a:pt x="2692" y="2144"/>
                  </a:lnTo>
                  <a:lnTo>
                    <a:pt x="834" y="2144"/>
                  </a:lnTo>
                  <a:lnTo>
                    <a:pt x="834" y="1501"/>
                  </a:lnTo>
                  <a:close/>
                  <a:moveTo>
                    <a:pt x="3763" y="1501"/>
                  </a:moveTo>
                  <a:lnTo>
                    <a:pt x="3763" y="2144"/>
                  </a:lnTo>
                  <a:lnTo>
                    <a:pt x="3168" y="2144"/>
                  </a:lnTo>
                  <a:lnTo>
                    <a:pt x="3168" y="1501"/>
                  </a:lnTo>
                  <a:close/>
                  <a:moveTo>
                    <a:pt x="1" y="0"/>
                  </a:moveTo>
                  <a:lnTo>
                    <a:pt x="1" y="3692"/>
                  </a:lnTo>
                  <a:lnTo>
                    <a:pt x="1025" y="3692"/>
                  </a:lnTo>
                  <a:lnTo>
                    <a:pt x="1025" y="4644"/>
                  </a:lnTo>
                  <a:lnTo>
                    <a:pt x="2858" y="4644"/>
                  </a:lnTo>
                  <a:lnTo>
                    <a:pt x="2858" y="3692"/>
                  </a:lnTo>
                  <a:lnTo>
                    <a:pt x="5335" y="3692"/>
                  </a:lnTo>
                  <a:cubicBezTo>
                    <a:pt x="4811" y="3215"/>
                    <a:pt x="4525" y="2549"/>
                    <a:pt x="4525" y="1834"/>
                  </a:cubicBezTo>
                  <a:cubicBezTo>
                    <a:pt x="4525" y="1143"/>
                    <a:pt x="4811" y="477"/>
                    <a:pt x="5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142"/>
          <p:cNvGrpSpPr/>
          <p:nvPr/>
        </p:nvGrpSpPr>
        <p:grpSpPr>
          <a:xfrm>
            <a:off x="7041664" y="2886244"/>
            <a:ext cx="349748" cy="349784"/>
            <a:chOff x="7035505" y="3037102"/>
            <a:chExt cx="348876" cy="348877"/>
          </a:xfrm>
        </p:grpSpPr>
        <p:sp>
          <p:nvSpPr>
            <p:cNvPr id="12984" name="Google Shape;12984;p142"/>
            <p:cNvSpPr/>
            <p:nvPr/>
          </p:nvSpPr>
          <p:spPr>
            <a:xfrm>
              <a:off x="7220004" y="3037102"/>
              <a:ext cx="164377" cy="218638"/>
            </a:xfrm>
            <a:custGeom>
              <a:avLst/>
              <a:gdLst/>
              <a:ahLst/>
              <a:cxnLst/>
              <a:rect l="l" t="t" r="r" b="b"/>
              <a:pathLst>
                <a:path w="5050" h="6717" extrusionOk="0">
                  <a:moveTo>
                    <a:pt x="2430" y="1406"/>
                  </a:moveTo>
                  <a:cubicBezTo>
                    <a:pt x="3287" y="1406"/>
                    <a:pt x="3764" y="2382"/>
                    <a:pt x="3263" y="3073"/>
                  </a:cubicBezTo>
                  <a:cubicBezTo>
                    <a:pt x="3764" y="3358"/>
                    <a:pt x="4073" y="3906"/>
                    <a:pt x="4073" y="4502"/>
                  </a:cubicBezTo>
                  <a:lnTo>
                    <a:pt x="4073" y="5287"/>
                  </a:lnTo>
                  <a:lnTo>
                    <a:pt x="811" y="5287"/>
                  </a:lnTo>
                  <a:lnTo>
                    <a:pt x="811" y="4502"/>
                  </a:lnTo>
                  <a:cubicBezTo>
                    <a:pt x="811" y="3906"/>
                    <a:pt x="1120" y="3358"/>
                    <a:pt x="1620" y="3073"/>
                  </a:cubicBezTo>
                  <a:cubicBezTo>
                    <a:pt x="1096" y="2382"/>
                    <a:pt x="1573" y="1406"/>
                    <a:pt x="2430" y="1406"/>
                  </a:cubicBezTo>
                  <a:close/>
                  <a:moveTo>
                    <a:pt x="1" y="1"/>
                  </a:moveTo>
                  <a:lnTo>
                    <a:pt x="1" y="6716"/>
                  </a:lnTo>
                  <a:lnTo>
                    <a:pt x="5050" y="6716"/>
                  </a:lnTo>
                  <a:lnTo>
                    <a:pt x="50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142"/>
            <p:cNvSpPr/>
            <p:nvPr/>
          </p:nvSpPr>
          <p:spPr>
            <a:xfrm>
              <a:off x="7281265" y="3103669"/>
              <a:ext cx="31020" cy="26496"/>
            </a:xfrm>
            <a:custGeom>
              <a:avLst/>
              <a:gdLst/>
              <a:ahLst/>
              <a:cxnLst/>
              <a:rect l="l" t="t" r="r" b="b"/>
              <a:pathLst>
                <a:path w="953" h="814" extrusionOk="0">
                  <a:moveTo>
                    <a:pt x="547" y="1"/>
                  </a:moveTo>
                  <a:cubicBezTo>
                    <a:pt x="448" y="1"/>
                    <a:pt x="347" y="38"/>
                    <a:pt x="262" y="123"/>
                  </a:cubicBezTo>
                  <a:cubicBezTo>
                    <a:pt x="0" y="385"/>
                    <a:pt x="191" y="813"/>
                    <a:pt x="548" y="813"/>
                  </a:cubicBezTo>
                  <a:cubicBezTo>
                    <a:pt x="762" y="813"/>
                    <a:pt x="953" y="623"/>
                    <a:pt x="953" y="409"/>
                  </a:cubicBezTo>
                  <a:cubicBezTo>
                    <a:pt x="953" y="166"/>
                    <a:pt x="756" y="1"/>
                    <a:pt x="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142"/>
            <p:cNvSpPr/>
            <p:nvPr/>
          </p:nvSpPr>
          <p:spPr>
            <a:xfrm>
              <a:off x="7102951" y="3103669"/>
              <a:ext cx="31053" cy="26496"/>
            </a:xfrm>
            <a:custGeom>
              <a:avLst/>
              <a:gdLst/>
              <a:ahLst/>
              <a:cxnLst/>
              <a:rect l="l" t="t" r="r" b="b"/>
              <a:pathLst>
                <a:path w="954" h="814" extrusionOk="0">
                  <a:moveTo>
                    <a:pt x="538" y="1"/>
                  </a:moveTo>
                  <a:cubicBezTo>
                    <a:pt x="439" y="1"/>
                    <a:pt x="340" y="38"/>
                    <a:pt x="263" y="123"/>
                  </a:cubicBezTo>
                  <a:cubicBezTo>
                    <a:pt x="1" y="385"/>
                    <a:pt x="191" y="813"/>
                    <a:pt x="549" y="813"/>
                  </a:cubicBezTo>
                  <a:cubicBezTo>
                    <a:pt x="763" y="813"/>
                    <a:pt x="953" y="623"/>
                    <a:pt x="953" y="409"/>
                  </a:cubicBezTo>
                  <a:cubicBezTo>
                    <a:pt x="953" y="166"/>
                    <a:pt x="746"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42"/>
            <p:cNvSpPr/>
            <p:nvPr/>
          </p:nvSpPr>
          <p:spPr>
            <a:xfrm>
              <a:off x="7087456" y="3150477"/>
              <a:ext cx="66695" cy="37823"/>
            </a:xfrm>
            <a:custGeom>
              <a:avLst/>
              <a:gdLst/>
              <a:ahLst/>
              <a:cxnLst/>
              <a:rect l="l" t="t" r="r" b="b"/>
              <a:pathLst>
                <a:path w="2049" h="1162" extrusionOk="0">
                  <a:moveTo>
                    <a:pt x="1016" y="1"/>
                  </a:moveTo>
                  <a:cubicBezTo>
                    <a:pt x="507" y="1"/>
                    <a:pt x="1" y="340"/>
                    <a:pt x="1" y="1019"/>
                  </a:cubicBezTo>
                  <a:lnTo>
                    <a:pt x="1" y="1161"/>
                  </a:lnTo>
                  <a:lnTo>
                    <a:pt x="2049" y="1161"/>
                  </a:lnTo>
                  <a:lnTo>
                    <a:pt x="2049" y="1019"/>
                  </a:lnTo>
                  <a:cubicBezTo>
                    <a:pt x="2037" y="340"/>
                    <a:pt x="1525" y="1"/>
                    <a:pt x="1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42"/>
            <p:cNvSpPr/>
            <p:nvPr/>
          </p:nvSpPr>
          <p:spPr>
            <a:xfrm>
              <a:off x="7035505" y="3037102"/>
              <a:ext cx="164377" cy="218638"/>
            </a:xfrm>
            <a:custGeom>
              <a:avLst/>
              <a:gdLst/>
              <a:ahLst/>
              <a:cxnLst/>
              <a:rect l="l" t="t" r="r" b="b"/>
              <a:pathLst>
                <a:path w="5050" h="6717" extrusionOk="0">
                  <a:moveTo>
                    <a:pt x="2621" y="1406"/>
                  </a:moveTo>
                  <a:cubicBezTo>
                    <a:pt x="3478" y="1406"/>
                    <a:pt x="3954" y="2382"/>
                    <a:pt x="3454" y="3073"/>
                  </a:cubicBezTo>
                  <a:cubicBezTo>
                    <a:pt x="3954" y="3358"/>
                    <a:pt x="4264" y="3906"/>
                    <a:pt x="4264" y="4502"/>
                  </a:cubicBezTo>
                  <a:lnTo>
                    <a:pt x="4264" y="5287"/>
                  </a:lnTo>
                  <a:lnTo>
                    <a:pt x="1001" y="5287"/>
                  </a:lnTo>
                  <a:lnTo>
                    <a:pt x="977" y="4502"/>
                  </a:lnTo>
                  <a:cubicBezTo>
                    <a:pt x="977" y="3906"/>
                    <a:pt x="1287" y="3358"/>
                    <a:pt x="1811" y="3073"/>
                  </a:cubicBezTo>
                  <a:cubicBezTo>
                    <a:pt x="1287" y="2382"/>
                    <a:pt x="1763" y="1406"/>
                    <a:pt x="2621" y="1406"/>
                  </a:cubicBezTo>
                  <a:close/>
                  <a:moveTo>
                    <a:pt x="1" y="1"/>
                  </a:moveTo>
                  <a:lnTo>
                    <a:pt x="1" y="6716"/>
                  </a:lnTo>
                  <a:lnTo>
                    <a:pt x="5050" y="6716"/>
                  </a:lnTo>
                  <a:lnTo>
                    <a:pt x="50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42"/>
            <p:cNvSpPr/>
            <p:nvPr/>
          </p:nvSpPr>
          <p:spPr>
            <a:xfrm>
              <a:off x="7035505" y="3276644"/>
              <a:ext cx="348871" cy="109335"/>
            </a:xfrm>
            <a:custGeom>
              <a:avLst/>
              <a:gdLst/>
              <a:ahLst/>
              <a:cxnLst/>
              <a:rect l="l" t="t" r="r" b="b"/>
              <a:pathLst>
                <a:path w="10718" h="3359" extrusionOk="0">
                  <a:moveTo>
                    <a:pt x="1" y="0"/>
                  </a:moveTo>
                  <a:lnTo>
                    <a:pt x="1" y="1572"/>
                  </a:lnTo>
                  <a:lnTo>
                    <a:pt x="3978" y="1572"/>
                  </a:lnTo>
                  <a:lnTo>
                    <a:pt x="3978" y="1953"/>
                  </a:lnTo>
                  <a:cubicBezTo>
                    <a:pt x="3978" y="2382"/>
                    <a:pt x="3645" y="2739"/>
                    <a:pt x="3216" y="2739"/>
                  </a:cubicBezTo>
                  <a:lnTo>
                    <a:pt x="2240" y="2739"/>
                  </a:lnTo>
                  <a:lnTo>
                    <a:pt x="2240" y="3358"/>
                  </a:lnTo>
                  <a:lnTo>
                    <a:pt x="8431" y="3358"/>
                  </a:lnTo>
                  <a:lnTo>
                    <a:pt x="8431" y="2715"/>
                  </a:lnTo>
                  <a:lnTo>
                    <a:pt x="7479" y="2715"/>
                  </a:lnTo>
                  <a:cubicBezTo>
                    <a:pt x="7050" y="2715"/>
                    <a:pt x="6693" y="2382"/>
                    <a:pt x="6693" y="1953"/>
                  </a:cubicBezTo>
                  <a:lnTo>
                    <a:pt x="6693" y="1572"/>
                  </a:lnTo>
                  <a:lnTo>
                    <a:pt x="10718" y="1572"/>
                  </a:lnTo>
                  <a:lnTo>
                    <a:pt x="1071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42"/>
            <p:cNvSpPr/>
            <p:nvPr/>
          </p:nvSpPr>
          <p:spPr>
            <a:xfrm>
              <a:off x="7266128" y="3150477"/>
              <a:ext cx="66304" cy="37823"/>
            </a:xfrm>
            <a:custGeom>
              <a:avLst/>
              <a:gdLst/>
              <a:ahLst/>
              <a:cxnLst/>
              <a:rect l="l" t="t" r="r" b="b"/>
              <a:pathLst>
                <a:path w="2037" h="1162" extrusionOk="0">
                  <a:moveTo>
                    <a:pt x="1007" y="1"/>
                  </a:moveTo>
                  <a:cubicBezTo>
                    <a:pt x="501" y="1"/>
                    <a:pt x="1" y="340"/>
                    <a:pt x="13" y="1019"/>
                  </a:cubicBezTo>
                  <a:lnTo>
                    <a:pt x="13" y="1161"/>
                  </a:lnTo>
                  <a:lnTo>
                    <a:pt x="2037" y="1161"/>
                  </a:lnTo>
                  <a:lnTo>
                    <a:pt x="2037" y="1019"/>
                  </a:lnTo>
                  <a:cubicBezTo>
                    <a:pt x="2025" y="340"/>
                    <a:pt x="1513" y="1"/>
                    <a:pt x="1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142"/>
          <p:cNvGrpSpPr/>
          <p:nvPr/>
        </p:nvGrpSpPr>
        <p:grpSpPr>
          <a:xfrm>
            <a:off x="6285540" y="2886244"/>
            <a:ext cx="349716" cy="349784"/>
            <a:chOff x="6281267" y="3037102"/>
            <a:chExt cx="348844" cy="348877"/>
          </a:xfrm>
        </p:grpSpPr>
        <p:sp>
          <p:nvSpPr>
            <p:cNvPr id="12992" name="Google Shape;12992;p142"/>
            <p:cNvSpPr/>
            <p:nvPr/>
          </p:nvSpPr>
          <p:spPr>
            <a:xfrm>
              <a:off x="6466547" y="3037102"/>
              <a:ext cx="163564" cy="218638"/>
            </a:xfrm>
            <a:custGeom>
              <a:avLst/>
              <a:gdLst/>
              <a:ahLst/>
              <a:cxnLst/>
              <a:rect l="l" t="t" r="r" b="b"/>
              <a:pathLst>
                <a:path w="5025" h="6717" extrusionOk="0">
                  <a:moveTo>
                    <a:pt x="2446" y="1834"/>
                  </a:moveTo>
                  <a:cubicBezTo>
                    <a:pt x="3023" y="1834"/>
                    <a:pt x="3501" y="2324"/>
                    <a:pt x="3501" y="2906"/>
                  </a:cubicBezTo>
                  <a:lnTo>
                    <a:pt x="3501" y="5002"/>
                  </a:lnTo>
                  <a:lnTo>
                    <a:pt x="2882" y="5002"/>
                  </a:lnTo>
                  <a:lnTo>
                    <a:pt x="2882" y="4001"/>
                  </a:lnTo>
                  <a:lnTo>
                    <a:pt x="1977" y="4001"/>
                  </a:lnTo>
                  <a:lnTo>
                    <a:pt x="1977" y="5002"/>
                  </a:lnTo>
                  <a:lnTo>
                    <a:pt x="1358" y="5002"/>
                  </a:lnTo>
                  <a:lnTo>
                    <a:pt x="1358" y="2930"/>
                  </a:lnTo>
                  <a:cubicBezTo>
                    <a:pt x="1358" y="2334"/>
                    <a:pt x="1810" y="1858"/>
                    <a:pt x="2405" y="1834"/>
                  </a:cubicBezTo>
                  <a:cubicBezTo>
                    <a:pt x="2419" y="1834"/>
                    <a:pt x="2433" y="1834"/>
                    <a:pt x="2446" y="1834"/>
                  </a:cubicBezTo>
                  <a:close/>
                  <a:moveTo>
                    <a:pt x="0" y="1"/>
                  </a:moveTo>
                  <a:lnTo>
                    <a:pt x="0" y="6716"/>
                  </a:lnTo>
                  <a:lnTo>
                    <a:pt x="5025" y="6716"/>
                  </a:lnTo>
                  <a:lnTo>
                    <a:pt x="5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142"/>
            <p:cNvSpPr/>
            <p:nvPr/>
          </p:nvSpPr>
          <p:spPr>
            <a:xfrm>
              <a:off x="6349494" y="3116949"/>
              <a:ext cx="29490" cy="63603"/>
            </a:xfrm>
            <a:custGeom>
              <a:avLst/>
              <a:gdLst/>
              <a:ahLst/>
              <a:cxnLst/>
              <a:rect l="l" t="t" r="r" b="b"/>
              <a:pathLst>
                <a:path w="906" h="1954" extrusionOk="0">
                  <a:moveTo>
                    <a:pt x="476" y="1"/>
                  </a:moveTo>
                  <a:cubicBezTo>
                    <a:pt x="214" y="1"/>
                    <a:pt x="0" y="191"/>
                    <a:pt x="0" y="453"/>
                  </a:cubicBezTo>
                  <a:lnTo>
                    <a:pt x="0" y="1501"/>
                  </a:lnTo>
                  <a:cubicBezTo>
                    <a:pt x="0" y="1739"/>
                    <a:pt x="214" y="1953"/>
                    <a:pt x="476" y="1953"/>
                  </a:cubicBezTo>
                  <a:cubicBezTo>
                    <a:pt x="715" y="1930"/>
                    <a:pt x="905" y="1739"/>
                    <a:pt x="905" y="1477"/>
                  </a:cubicBezTo>
                  <a:lnTo>
                    <a:pt x="905" y="477"/>
                  </a:lnTo>
                  <a:cubicBezTo>
                    <a:pt x="905" y="215"/>
                    <a:pt x="715" y="24"/>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42"/>
            <p:cNvSpPr/>
            <p:nvPr/>
          </p:nvSpPr>
          <p:spPr>
            <a:xfrm>
              <a:off x="6529728" y="3115387"/>
              <a:ext cx="31801" cy="31834"/>
            </a:xfrm>
            <a:custGeom>
              <a:avLst/>
              <a:gdLst/>
              <a:ahLst/>
              <a:cxnLst/>
              <a:rect l="l" t="t" r="r" b="b"/>
              <a:pathLst>
                <a:path w="977" h="978" extrusionOk="0">
                  <a:moveTo>
                    <a:pt x="488" y="1"/>
                  </a:moveTo>
                  <a:cubicBezTo>
                    <a:pt x="244" y="1"/>
                    <a:pt x="0" y="168"/>
                    <a:pt x="36" y="501"/>
                  </a:cubicBezTo>
                  <a:lnTo>
                    <a:pt x="36" y="977"/>
                  </a:lnTo>
                  <a:lnTo>
                    <a:pt x="941" y="977"/>
                  </a:lnTo>
                  <a:lnTo>
                    <a:pt x="941" y="501"/>
                  </a:lnTo>
                  <a:cubicBezTo>
                    <a:pt x="976" y="168"/>
                    <a:pt x="732" y="1"/>
                    <a:pt x="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42"/>
            <p:cNvSpPr/>
            <p:nvPr/>
          </p:nvSpPr>
          <p:spPr>
            <a:xfrm>
              <a:off x="6281267" y="3276644"/>
              <a:ext cx="348838" cy="109335"/>
            </a:xfrm>
            <a:custGeom>
              <a:avLst/>
              <a:gdLst/>
              <a:ahLst/>
              <a:cxnLst/>
              <a:rect l="l" t="t" r="r" b="b"/>
              <a:pathLst>
                <a:path w="10717" h="3359" extrusionOk="0">
                  <a:moveTo>
                    <a:pt x="0" y="0"/>
                  </a:moveTo>
                  <a:lnTo>
                    <a:pt x="0" y="1572"/>
                  </a:lnTo>
                  <a:lnTo>
                    <a:pt x="4001" y="1572"/>
                  </a:lnTo>
                  <a:lnTo>
                    <a:pt x="4001" y="1953"/>
                  </a:lnTo>
                  <a:cubicBezTo>
                    <a:pt x="4001" y="2382"/>
                    <a:pt x="3668" y="2739"/>
                    <a:pt x="3239" y="2739"/>
                  </a:cubicBezTo>
                  <a:lnTo>
                    <a:pt x="2263" y="2739"/>
                  </a:lnTo>
                  <a:lnTo>
                    <a:pt x="2263" y="3358"/>
                  </a:lnTo>
                  <a:lnTo>
                    <a:pt x="8455" y="3358"/>
                  </a:lnTo>
                  <a:lnTo>
                    <a:pt x="8455" y="2715"/>
                  </a:lnTo>
                  <a:lnTo>
                    <a:pt x="7502" y="2715"/>
                  </a:lnTo>
                  <a:cubicBezTo>
                    <a:pt x="7073" y="2715"/>
                    <a:pt x="6716" y="2382"/>
                    <a:pt x="6740" y="1953"/>
                  </a:cubicBezTo>
                  <a:lnTo>
                    <a:pt x="6740" y="1572"/>
                  </a:lnTo>
                  <a:lnTo>
                    <a:pt x="10717" y="1572"/>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142"/>
            <p:cNvSpPr/>
            <p:nvPr/>
          </p:nvSpPr>
          <p:spPr>
            <a:xfrm>
              <a:off x="6282048" y="3037102"/>
              <a:ext cx="163596" cy="218638"/>
            </a:xfrm>
            <a:custGeom>
              <a:avLst/>
              <a:gdLst/>
              <a:ahLst/>
              <a:cxnLst/>
              <a:rect l="l" t="t" r="r" b="b"/>
              <a:pathLst>
                <a:path w="5026" h="6717" extrusionOk="0">
                  <a:moveTo>
                    <a:pt x="2527" y="1831"/>
                  </a:moveTo>
                  <a:cubicBezTo>
                    <a:pt x="2809" y="1831"/>
                    <a:pt x="3115" y="1939"/>
                    <a:pt x="3406" y="2192"/>
                  </a:cubicBezTo>
                  <a:cubicBezTo>
                    <a:pt x="3549" y="2311"/>
                    <a:pt x="3620" y="2477"/>
                    <a:pt x="3620" y="2644"/>
                  </a:cubicBezTo>
                  <a:lnTo>
                    <a:pt x="3620" y="3954"/>
                  </a:lnTo>
                  <a:cubicBezTo>
                    <a:pt x="3620" y="4001"/>
                    <a:pt x="3620" y="4073"/>
                    <a:pt x="3596" y="4144"/>
                  </a:cubicBezTo>
                  <a:lnTo>
                    <a:pt x="4073" y="4525"/>
                  </a:lnTo>
                  <a:lnTo>
                    <a:pt x="3692" y="5002"/>
                  </a:lnTo>
                  <a:lnTo>
                    <a:pt x="3311" y="4716"/>
                  </a:lnTo>
                  <a:cubicBezTo>
                    <a:pt x="3115" y="4911"/>
                    <a:pt x="2844" y="5032"/>
                    <a:pt x="2547" y="5032"/>
                  </a:cubicBezTo>
                  <a:cubicBezTo>
                    <a:pt x="2264" y="5032"/>
                    <a:pt x="1957" y="4923"/>
                    <a:pt x="1667" y="4668"/>
                  </a:cubicBezTo>
                  <a:cubicBezTo>
                    <a:pt x="1524" y="4549"/>
                    <a:pt x="1453" y="4383"/>
                    <a:pt x="1453" y="4216"/>
                  </a:cubicBezTo>
                  <a:lnTo>
                    <a:pt x="1453" y="2906"/>
                  </a:lnTo>
                  <a:cubicBezTo>
                    <a:pt x="1453" y="2308"/>
                    <a:pt x="1935" y="1831"/>
                    <a:pt x="2527" y="1831"/>
                  </a:cubicBezTo>
                  <a:close/>
                  <a:moveTo>
                    <a:pt x="0" y="1"/>
                  </a:moveTo>
                  <a:lnTo>
                    <a:pt x="0" y="6716"/>
                  </a:lnTo>
                  <a:lnTo>
                    <a:pt x="5025" y="6716"/>
                  </a:lnTo>
                  <a:lnTo>
                    <a:pt x="5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142"/>
          <p:cNvGrpSpPr/>
          <p:nvPr/>
        </p:nvGrpSpPr>
        <p:grpSpPr>
          <a:xfrm>
            <a:off x="4774827" y="4032596"/>
            <a:ext cx="349716" cy="291498"/>
            <a:chOff x="4774321" y="4180482"/>
            <a:chExt cx="348844" cy="290743"/>
          </a:xfrm>
        </p:grpSpPr>
        <p:sp>
          <p:nvSpPr>
            <p:cNvPr id="12998" name="Google Shape;12998;p142"/>
            <p:cNvSpPr/>
            <p:nvPr/>
          </p:nvSpPr>
          <p:spPr>
            <a:xfrm>
              <a:off x="4833433" y="4180482"/>
              <a:ext cx="201354" cy="172059"/>
            </a:xfrm>
            <a:custGeom>
              <a:avLst/>
              <a:gdLst/>
              <a:ahLst/>
              <a:cxnLst/>
              <a:rect l="l" t="t" r="r" b="b"/>
              <a:pathLst>
                <a:path w="6186" h="5286" extrusionOk="0">
                  <a:moveTo>
                    <a:pt x="2518" y="953"/>
                  </a:moveTo>
                  <a:lnTo>
                    <a:pt x="5495" y="2668"/>
                  </a:lnTo>
                  <a:lnTo>
                    <a:pt x="2518" y="4359"/>
                  </a:lnTo>
                  <a:lnTo>
                    <a:pt x="2518" y="953"/>
                  </a:lnTo>
                  <a:close/>
                  <a:moveTo>
                    <a:pt x="3513" y="1"/>
                  </a:moveTo>
                  <a:cubicBezTo>
                    <a:pt x="1175" y="1"/>
                    <a:pt x="1" y="2842"/>
                    <a:pt x="1661" y="4502"/>
                  </a:cubicBezTo>
                  <a:cubicBezTo>
                    <a:pt x="2202" y="5043"/>
                    <a:pt x="2869" y="5286"/>
                    <a:pt x="3523" y="5286"/>
                  </a:cubicBezTo>
                  <a:cubicBezTo>
                    <a:pt x="4883" y="5286"/>
                    <a:pt x="6186" y="4236"/>
                    <a:pt x="6186" y="2644"/>
                  </a:cubicBezTo>
                  <a:cubicBezTo>
                    <a:pt x="6186" y="1168"/>
                    <a:pt x="4995" y="1"/>
                    <a:pt x="3542" y="1"/>
                  </a:cubicBezTo>
                  <a:cubicBezTo>
                    <a:pt x="3533" y="1"/>
                    <a:pt x="3523"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142"/>
            <p:cNvSpPr/>
            <p:nvPr/>
          </p:nvSpPr>
          <p:spPr>
            <a:xfrm>
              <a:off x="4774321" y="4196009"/>
              <a:ext cx="164345" cy="227134"/>
            </a:xfrm>
            <a:custGeom>
              <a:avLst/>
              <a:gdLst/>
              <a:ahLst/>
              <a:cxnLst/>
              <a:rect l="l" t="t" r="r" b="b"/>
              <a:pathLst>
                <a:path w="5049" h="6978" extrusionOk="0">
                  <a:moveTo>
                    <a:pt x="0" y="0"/>
                  </a:moveTo>
                  <a:lnTo>
                    <a:pt x="0" y="6287"/>
                  </a:lnTo>
                  <a:lnTo>
                    <a:pt x="3453" y="6287"/>
                  </a:lnTo>
                  <a:cubicBezTo>
                    <a:pt x="4049" y="6287"/>
                    <a:pt x="4620" y="6549"/>
                    <a:pt x="5049" y="6978"/>
                  </a:cubicBezTo>
                  <a:lnTo>
                    <a:pt x="5049" y="5430"/>
                  </a:lnTo>
                  <a:cubicBezTo>
                    <a:pt x="2382" y="5168"/>
                    <a:pt x="1143" y="2001"/>
                    <a:pt x="2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142"/>
            <p:cNvSpPr/>
            <p:nvPr/>
          </p:nvSpPr>
          <p:spPr>
            <a:xfrm>
              <a:off x="4935546" y="4247146"/>
              <a:ext cx="35675" cy="40362"/>
            </a:xfrm>
            <a:custGeom>
              <a:avLst/>
              <a:gdLst/>
              <a:ahLst/>
              <a:cxnLst/>
              <a:rect l="l" t="t" r="r" b="b"/>
              <a:pathLst>
                <a:path w="1096" h="1240" extrusionOk="0">
                  <a:moveTo>
                    <a:pt x="1" y="1"/>
                  </a:moveTo>
                  <a:lnTo>
                    <a:pt x="1" y="1239"/>
                  </a:lnTo>
                  <a:lnTo>
                    <a:pt x="1096" y="620"/>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42"/>
            <p:cNvSpPr/>
            <p:nvPr/>
          </p:nvSpPr>
          <p:spPr>
            <a:xfrm>
              <a:off x="4775069" y="4420805"/>
              <a:ext cx="164378" cy="50420"/>
            </a:xfrm>
            <a:custGeom>
              <a:avLst/>
              <a:gdLst/>
              <a:ahLst/>
              <a:cxnLst/>
              <a:rect l="l" t="t" r="r" b="b"/>
              <a:pathLst>
                <a:path w="5050" h="1549" extrusionOk="0">
                  <a:moveTo>
                    <a:pt x="1" y="0"/>
                  </a:moveTo>
                  <a:lnTo>
                    <a:pt x="1" y="1548"/>
                  </a:lnTo>
                  <a:lnTo>
                    <a:pt x="5050" y="1548"/>
                  </a:lnTo>
                  <a:cubicBezTo>
                    <a:pt x="5002" y="691"/>
                    <a:pt x="4311" y="24"/>
                    <a:pt x="3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142"/>
            <p:cNvSpPr/>
            <p:nvPr/>
          </p:nvSpPr>
          <p:spPr>
            <a:xfrm>
              <a:off x="4958787" y="4196009"/>
              <a:ext cx="164378" cy="227134"/>
            </a:xfrm>
            <a:custGeom>
              <a:avLst/>
              <a:gdLst/>
              <a:ahLst/>
              <a:cxnLst/>
              <a:rect l="l" t="t" r="r" b="b"/>
              <a:pathLst>
                <a:path w="5050" h="6978" extrusionOk="0">
                  <a:moveTo>
                    <a:pt x="2144" y="0"/>
                  </a:moveTo>
                  <a:cubicBezTo>
                    <a:pt x="3907" y="2001"/>
                    <a:pt x="2668" y="5168"/>
                    <a:pt x="1" y="5430"/>
                  </a:cubicBezTo>
                  <a:lnTo>
                    <a:pt x="1" y="6978"/>
                  </a:lnTo>
                  <a:cubicBezTo>
                    <a:pt x="430" y="6549"/>
                    <a:pt x="1001" y="6287"/>
                    <a:pt x="1597" y="6287"/>
                  </a:cubicBezTo>
                  <a:lnTo>
                    <a:pt x="5050" y="6287"/>
                  </a:lnTo>
                  <a:lnTo>
                    <a:pt x="50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142"/>
            <p:cNvSpPr/>
            <p:nvPr/>
          </p:nvSpPr>
          <p:spPr>
            <a:xfrm>
              <a:off x="4958787" y="4420805"/>
              <a:ext cx="164378" cy="50420"/>
            </a:xfrm>
            <a:custGeom>
              <a:avLst/>
              <a:gdLst/>
              <a:ahLst/>
              <a:cxnLst/>
              <a:rect l="l" t="t" r="r" b="b"/>
              <a:pathLst>
                <a:path w="5050" h="1549" extrusionOk="0">
                  <a:moveTo>
                    <a:pt x="1597" y="0"/>
                  </a:moveTo>
                  <a:cubicBezTo>
                    <a:pt x="739" y="0"/>
                    <a:pt x="25" y="691"/>
                    <a:pt x="1" y="1548"/>
                  </a:cubicBezTo>
                  <a:lnTo>
                    <a:pt x="5050" y="1548"/>
                  </a:lnTo>
                  <a:lnTo>
                    <a:pt x="50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142"/>
          <p:cNvGrpSpPr/>
          <p:nvPr/>
        </p:nvGrpSpPr>
        <p:grpSpPr>
          <a:xfrm>
            <a:off x="5571349" y="2886244"/>
            <a:ext cx="267387" cy="349783"/>
            <a:chOff x="5568857" y="3037102"/>
            <a:chExt cx="266720" cy="348876"/>
          </a:xfrm>
        </p:grpSpPr>
        <p:sp>
          <p:nvSpPr>
            <p:cNvPr id="13005" name="Google Shape;13005;p142"/>
            <p:cNvSpPr/>
            <p:nvPr/>
          </p:nvSpPr>
          <p:spPr>
            <a:xfrm>
              <a:off x="5747171" y="3234002"/>
              <a:ext cx="88406" cy="151976"/>
            </a:xfrm>
            <a:custGeom>
              <a:avLst/>
              <a:gdLst/>
              <a:ahLst/>
              <a:cxnLst/>
              <a:rect l="l" t="t" r="r" b="b"/>
              <a:pathLst>
                <a:path w="2716" h="4669" extrusionOk="0">
                  <a:moveTo>
                    <a:pt x="0" y="1"/>
                  </a:moveTo>
                  <a:lnTo>
                    <a:pt x="24" y="3549"/>
                  </a:lnTo>
                  <a:lnTo>
                    <a:pt x="1001" y="3073"/>
                  </a:lnTo>
                  <a:lnTo>
                    <a:pt x="1763" y="4668"/>
                  </a:lnTo>
                  <a:lnTo>
                    <a:pt x="2501" y="4311"/>
                  </a:lnTo>
                  <a:lnTo>
                    <a:pt x="1763" y="2715"/>
                  </a:lnTo>
                  <a:lnTo>
                    <a:pt x="2715" y="2263"/>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142"/>
            <p:cNvSpPr/>
            <p:nvPr/>
          </p:nvSpPr>
          <p:spPr>
            <a:xfrm>
              <a:off x="5569638" y="3037884"/>
              <a:ext cx="62821" cy="62822"/>
            </a:xfrm>
            <a:custGeom>
              <a:avLst/>
              <a:gdLst/>
              <a:ahLst/>
              <a:cxnLst/>
              <a:rect l="l" t="t" r="r" b="b"/>
              <a:pathLst>
                <a:path w="1930" h="1930" extrusionOk="0">
                  <a:moveTo>
                    <a:pt x="1930" y="0"/>
                  </a:moveTo>
                  <a:lnTo>
                    <a:pt x="1" y="1929"/>
                  </a:lnTo>
                  <a:lnTo>
                    <a:pt x="1930" y="1929"/>
                  </a:lnTo>
                  <a:lnTo>
                    <a:pt x="19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142"/>
            <p:cNvSpPr/>
            <p:nvPr/>
          </p:nvSpPr>
          <p:spPr>
            <a:xfrm>
              <a:off x="5568857" y="3037102"/>
              <a:ext cx="219420" cy="292266"/>
            </a:xfrm>
            <a:custGeom>
              <a:avLst/>
              <a:gdLst/>
              <a:ahLst/>
              <a:cxnLst/>
              <a:rect l="l" t="t" r="r" b="b"/>
              <a:pathLst>
                <a:path w="6741" h="8979" extrusionOk="0">
                  <a:moveTo>
                    <a:pt x="5454" y="4025"/>
                  </a:moveTo>
                  <a:lnTo>
                    <a:pt x="5454" y="4644"/>
                  </a:lnTo>
                  <a:lnTo>
                    <a:pt x="3311" y="4644"/>
                  </a:lnTo>
                  <a:lnTo>
                    <a:pt x="3311" y="4025"/>
                  </a:lnTo>
                  <a:close/>
                  <a:moveTo>
                    <a:pt x="2478" y="3168"/>
                  </a:moveTo>
                  <a:lnTo>
                    <a:pt x="2930" y="3597"/>
                  </a:lnTo>
                  <a:lnTo>
                    <a:pt x="1930" y="4668"/>
                  </a:lnTo>
                  <a:lnTo>
                    <a:pt x="1168" y="3954"/>
                  </a:lnTo>
                  <a:lnTo>
                    <a:pt x="1597" y="3501"/>
                  </a:lnTo>
                  <a:lnTo>
                    <a:pt x="1882" y="3787"/>
                  </a:lnTo>
                  <a:lnTo>
                    <a:pt x="2478" y="3168"/>
                  </a:lnTo>
                  <a:close/>
                  <a:moveTo>
                    <a:pt x="2359" y="5311"/>
                  </a:moveTo>
                  <a:lnTo>
                    <a:pt x="2359" y="5954"/>
                  </a:lnTo>
                  <a:lnTo>
                    <a:pt x="1716" y="5954"/>
                  </a:lnTo>
                  <a:lnTo>
                    <a:pt x="1716" y="5311"/>
                  </a:lnTo>
                  <a:close/>
                  <a:moveTo>
                    <a:pt x="2359" y="6597"/>
                  </a:moveTo>
                  <a:lnTo>
                    <a:pt x="2359" y="7216"/>
                  </a:lnTo>
                  <a:lnTo>
                    <a:pt x="1716" y="7216"/>
                  </a:lnTo>
                  <a:lnTo>
                    <a:pt x="1716" y="6597"/>
                  </a:lnTo>
                  <a:close/>
                  <a:moveTo>
                    <a:pt x="2573" y="1"/>
                  </a:moveTo>
                  <a:lnTo>
                    <a:pt x="2573" y="2573"/>
                  </a:lnTo>
                  <a:lnTo>
                    <a:pt x="1" y="2573"/>
                  </a:lnTo>
                  <a:lnTo>
                    <a:pt x="1" y="8979"/>
                  </a:lnTo>
                  <a:lnTo>
                    <a:pt x="4883" y="8979"/>
                  </a:lnTo>
                  <a:lnTo>
                    <a:pt x="4859" y="7216"/>
                  </a:lnTo>
                  <a:lnTo>
                    <a:pt x="3311" y="7216"/>
                  </a:lnTo>
                  <a:lnTo>
                    <a:pt x="3311" y="6597"/>
                  </a:lnTo>
                  <a:lnTo>
                    <a:pt x="4859" y="6597"/>
                  </a:lnTo>
                  <a:lnTo>
                    <a:pt x="4859" y="5954"/>
                  </a:lnTo>
                  <a:lnTo>
                    <a:pt x="3311" y="5954"/>
                  </a:lnTo>
                  <a:lnTo>
                    <a:pt x="3311" y="5311"/>
                  </a:lnTo>
                  <a:lnTo>
                    <a:pt x="4835" y="5311"/>
                  </a:lnTo>
                  <a:lnTo>
                    <a:pt x="4835" y="4692"/>
                  </a:lnTo>
                  <a:lnTo>
                    <a:pt x="6740" y="6288"/>
                  </a:lnTo>
                  <a:lnTo>
                    <a:pt x="67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142"/>
          <p:cNvGrpSpPr/>
          <p:nvPr/>
        </p:nvGrpSpPr>
        <p:grpSpPr>
          <a:xfrm>
            <a:off x="4774827" y="2887027"/>
            <a:ext cx="349710" cy="348999"/>
            <a:chOff x="4774321" y="3037884"/>
            <a:chExt cx="348838" cy="348094"/>
          </a:xfrm>
        </p:grpSpPr>
        <p:sp>
          <p:nvSpPr>
            <p:cNvPr id="13009" name="Google Shape;13009;p142"/>
            <p:cNvSpPr/>
            <p:nvPr/>
          </p:nvSpPr>
          <p:spPr>
            <a:xfrm>
              <a:off x="4909960" y="3144846"/>
              <a:ext cx="29490" cy="30272"/>
            </a:xfrm>
            <a:custGeom>
              <a:avLst/>
              <a:gdLst/>
              <a:ahLst/>
              <a:cxnLst/>
              <a:rect l="l" t="t" r="r" b="b"/>
              <a:pathLst>
                <a:path w="906" h="930" extrusionOk="0">
                  <a:moveTo>
                    <a:pt x="429" y="1"/>
                  </a:moveTo>
                  <a:cubicBezTo>
                    <a:pt x="191" y="25"/>
                    <a:pt x="1" y="215"/>
                    <a:pt x="1" y="453"/>
                  </a:cubicBezTo>
                  <a:lnTo>
                    <a:pt x="1" y="930"/>
                  </a:lnTo>
                  <a:lnTo>
                    <a:pt x="906" y="930"/>
                  </a:lnTo>
                  <a:lnTo>
                    <a:pt x="906" y="453"/>
                  </a:lnTo>
                  <a:cubicBezTo>
                    <a:pt x="906" y="191"/>
                    <a:pt x="691"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42"/>
            <p:cNvSpPr/>
            <p:nvPr/>
          </p:nvSpPr>
          <p:spPr>
            <a:xfrm>
              <a:off x="4784379" y="3165776"/>
              <a:ext cx="37237" cy="51982"/>
            </a:xfrm>
            <a:custGeom>
              <a:avLst/>
              <a:gdLst/>
              <a:ahLst/>
              <a:cxnLst/>
              <a:rect l="l" t="t" r="r" b="b"/>
              <a:pathLst>
                <a:path w="1144" h="1597" extrusionOk="0">
                  <a:moveTo>
                    <a:pt x="1144" y="1"/>
                  </a:moveTo>
                  <a:lnTo>
                    <a:pt x="1" y="882"/>
                  </a:lnTo>
                  <a:lnTo>
                    <a:pt x="1144" y="1596"/>
                  </a:lnTo>
                  <a:lnTo>
                    <a:pt x="1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142"/>
            <p:cNvSpPr/>
            <p:nvPr/>
          </p:nvSpPr>
          <p:spPr>
            <a:xfrm>
              <a:off x="5075840" y="3166557"/>
              <a:ext cx="37270" cy="51201"/>
            </a:xfrm>
            <a:custGeom>
              <a:avLst/>
              <a:gdLst/>
              <a:ahLst/>
              <a:cxnLst/>
              <a:rect l="l" t="t" r="r" b="b"/>
              <a:pathLst>
                <a:path w="1145" h="1573" extrusionOk="0">
                  <a:moveTo>
                    <a:pt x="1" y="1"/>
                  </a:moveTo>
                  <a:lnTo>
                    <a:pt x="1" y="1572"/>
                  </a:lnTo>
                  <a:lnTo>
                    <a:pt x="1144" y="85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142"/>
            <p:cNvSpPr/>
            <p:nvPr/>
          </p:nvSpPr>
          <p:spPr>
            <a:xfrm>
              <a:off x="4841734" y="3037884"/>
              <a:ext cx="213984" cy="258935"/>
            </a:xfrm>
            <a:custGeom>
              <a:avLst/>
              <a:gdLst/>
              <a:ahLst/>
              <a:cxnLst/>
              <a:rect l="l" t="t" r="r" b="b"/>
              <a:pathLst>
                <a:path w="6574" h="7955" extrusionOk="0">
                  <a:moveTo>
                    <a:pt x="4740" y="1334"/>
                  </a:moveTo>
                  <a:lnTo>
                    <a:pt x="4740" y="1929"/>
                  </a:lnTo>
                  <a:lnTo>
                    <a:pt x="5335" y="1929"/>
                  </a:lnTo>
                  <a:lnTo>
                    <a:pt x="5335" y="2549"/>
                  </a:lnTo>
                  <a:lnTo>
                    <a:pt x="4788" y="2549"/>
                  </a:lnTo>
                  <a:lnTo>
                    <a:pt x="4788" y="3144"/>
                  </a:lnTo>
                  <a:lnTo>
                    <a:pt x="4145" y="3144"/>
                  </a:lnTo>
                  <a:lnTo>
                    <a:pt x="4145" y="2549"/>
                  </a:lnTo>
                  <a:lnTo>
                    <a:pt x="3549" y="2549"/>
                  </a:lnTo>
                  <a:lnTo>
                    <a:pt x="3549" y="1929"/>
                  </a:lnTo>
                  <a:lnTo>
                    <a:pt x="4145" y="1929"/>
                  </a:lnTo>
                  <a:lnTo>
                    <a:pt x="4145" y="1334"/>
                  </a:lnTo>
                  <a:close/>
                  <a:moveTo>
                    <a:pt x="2547" y="2617"/>
                  </a:moveTo>
                  <a:cubicBezTo>
                    <a:pt x="3101" y="2617"/>
                    <a:pt x="3656" y="2992"/>
                    <a:pt x="3621" y="3739"/>
                  </a:cubicBezTo>
                  <a:lnTo>
                    <a:pt x="3621" y="5835"/>
                  </a:lnTo>
                  <a:lnTo>
                    <a:pt x="3002" y="5835"/>
                  </a:lnTo>
                  <a:lnTo>
                    <a:pt x="3002" y="4835"/>
                  </a:lnTo>
                  <a:lnTo>
                    <a:pt x="2097" y="4835"/>
                  </a:lnTo>
                  <a:lnTo>
                    <a:pt x="2097" y="5835"/>
                  </a:lnTo>
                  <a:lnTo>
                    <a:pt x="1477" y="5835"/>
                  </a:lnTo>
                  <a:lnTo>
                    <a:pt x="1477" y="3763"/>
                  </a:lnTo>
                  <a:cubicBezTo>
                    <a:pt x="1430" y="2998"/>
                    <a:pt x="1988" y="2617"/>
                    <a:pt x="2547" y="2617"/>
                  </a:cubicBezTo>
                  <a:close/>
                  <a:moveTo>
                    <a:pt x="1" y="0"/>
                  </a:moveTo>
                  <a:lnTo>
                    <a:pt x="1" y="5930"/>
                  </a:lnTo>
                  <a:lnTo>
                    <a:pt x="3287" y="7954"/>
                  </a:lnTo>
                  <a:lnTo>
                    <a:pt x="6574" y="5930"/>
                  </a:lnTo>
                  <a:lnTo>
                    <a:pt x="657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142"/>
            <p:cNvSpPr/>
            <p:nvPr/>
          </p:nvSpPr>
          <p:spPr>
            <a:xfrm>
              <a:off x="4774321" y="3212291"/>
              <a:ext cx="348838" cy="173687"/>
            </a:xfrm>
            <a:custGeom>
              <a:avLst/>
              <a:gdLst/>
              <a:ahLst/>
              <a:cxnLst/>
              <a:rect l="l" t="t" r="r" b="b"/>
              <a:pathLst>
                <a:path w="10717" h="5336" extrusionOk="0">
                  <a:moveTo>
                    <a:pt x="0" y="1"/>
                  </a:moveTo>
                  <a:lnTo>
                    <a:pt x="0" y="5335"/>
                  </a:lnTo>
                  <a:lnTo>
                    <a:pt x="10717" y="5335"/>
                  </a:lnTo>
                  <a:lnTo>
                    <a:pt x="10717" y="1"/>
                  </a:lnTo>
                  <a:lnTo>
                    <a:pt x="5358" y="3311"/>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142"/>
          <p:cNvGrpSpPr/>
          <p:nvPr/>
        </p:nvGrpSpPr>
        <p:grpSpPr>
          <a:xfrm>
            <a:off x="4019454" y="2887027"/>
            <a:ext cx="349710" cy="349002"/>
            <a:chOff x="4020831" y="3037884"/>
            <a:chExt cx="348838" cy="348097"/>
          </a:xfrm>
        </p:grpSpPr>
        <p:sp>
          <p:nvSpPr>
            <p:cNvPr id="13015" name="Google Shape;13015;p142"/>
            <p:cNvSpPr/>
            <p:nvPr/>
          </p:nvSpPr>
          <p:spPr>
            <a:xfrm>
              <a:off x="4127794" y="3037884"/>
              <a:ext cx="136482" cy="182964"/>
            </a:xfrm>
            <a:custGeom>
              <a:avLst/>
              <a:gdLst/>
              <a:ahLst/>
              <a:cxnLst/>
              <a:rect l="l" t="t" r="r" b="b"/>
              <a:pathLst>
                <a:path w="4193" h="5621" extrusionOk="0">
                  <a:moveTo>
                    <a:pt x="2065" y="721"/>
                  </a:moveTo>
                  <a:cubicBezTo>
                    <a:pt x="2763" y="721"/>
                    <a:pt x="3430" y="1265"/>
                    <a:pt x="3430" y="2072"/>
                  </a:cubicBezTo>
                  <a:cubicBezTo>
                    <a:pt x="3430" y="2834"/>
                    <a:pt x="2835" y="3430"/>
                    <a:pt x="2073" y="3430"/>
                  </a:cubicBezTo>
                  <a:cubicBezTo>
                    <a:pt x="882" y="3430"/>
                    <a:pt x="263" y="1977"/>
                    <a:pt x="1120" y="1120"/>
                  </a:cubicBezTo>
                  <a:cubicBezTo>
                    <a:pt x="1396" y="844"/>
                    <a:pt x="1734" y="721"/>
                    <a:pt x="2065" y="721"/>
                  </a:cubicBezTo>
                  <a:close/>
                  <a:moveTo>
                    <a:pt x="2073" y="0"/>
                  </a:moveTo>
                  <a:cubicBezTo>
                    <a:pt x="930" y="0"/>
                    <a:pt x="1" y="929"/>
                    <a:pt x="1" y="2072"/>
                  </a:cubicBezTo>
                  <a:cubicBezTo>
                    <a:pt x="1" y="2715"/>
                    <a:pt x="334" y="3239"/>
                    <a:pt x="739" y="3787"/>
                  </a:cubicBezTo>
                  <a:lnTo>
                    <a:pt x="2097" y="5621"/>
                  </a:lnTo>
                  <a:cubicBezTo>
                    <a:pt x="2120" y="5573"/>
                    <a:pt x="2168" y="5549"/>
                    <a:pt x="2192" y="5502"/>
                  </a:cubicBezTo>
                  <a:cubicBezTo>
                    <a:pt x="2216" y="5454"/>
                    <a:pt x="2311" y="5335"/>
                    <a:pt x="2358" y="5263"/>
                  </a:cubicBezTo>
                  <a:lnTo>
                    <a:pt x="3430" y="3787"/>
                  </a:lnTo>
                  <a:cubicBezTo>
                    <a:pt x="3835" y="3239"/>
                    <a:pt x="4192" y="2715"/>
                    <a:pt x="4192" y="2072"/>
                  </a:cubicBezTo>
                  <a:lnTo>
                    <a:pt x="4168" y="2072"/>
                  </a:lnTo>
                  <a:cubicBezTo>
                    <a:pt x="4168" y="929"/>
                    <a:pt x="3240" y="0"/>
                    <a:pt x="2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42"/>
            <p:cNvSpPr/>
            <p:nvPr/>
          </p:nvSpPr>
          <p:spPr>
            <a:xfrm>
              <a:off x="4135541" y="3229347"/>
              <a:ext cx="118645" cy="42087"/>
            </a:xfrm>
            <a:custGeom>
              <a:avLst/>
              <a:gdLst/>
              <a:ahLst/>
              <a:cxnLst/>
              <a:rect l="l" t="t" r="r" b="b"/>
              <a:pathLst>
                <a:path w="3645" h="1293" extrusionOk="0">
                  <a:moveTo>
                    <a:pt x="1239" y="1"/>
                  </a:moveTo>
                  <a:cubicBezTo>
                    <a:pt x="954" y="48"/>
                    <a:pt x="692" y="120"/>
                    <a:pt x="453" y="239"/>
                  </a:cubicBezTo>
                  <a:cubicBezTo>
                    <a:pt x="168" y="358"/>
                    <a:pt x="1" y="501"/>
                    <a:pt x="1" y="644"/>
                  </a:cubicBezTo>
                  <a:lnTo>
                    <a:pt x="25" y="644"/>
                  </a:lnTo>
                  <a:cubicBezTo>
                    <a:pt x="25" y="763"/>
                    <a:pt x="192" y="906"/>
                    <a:pt x="453" y="1025"/>
                  </a:cubicBezTo>
                  <a:cubicBezTo>
                    <a:pt x="894" y="1203"/>
                    <a:pt x="1358" y="1293"/>
                    <a:pt x="1826" y="1293"/>
                  </a:cubicBezTo>
                  <a:cubicBezTo>
                    <a:pt x="2293" y="1293"/>
                    <a:pt x="2763" y="1203"/>
                    <a:pt x="3216" y="1025"/>
                  </a:cubicBezTo>
                  <a:cubicBezTo>
                    <a:pt x="3478" y="906"/>
                    <a:pt x="3645" y="763"/>
                    <a:pt x="3645" y="644"/>
                  </a:cubicBezTo>
                  <a:cubicBezTo>
                    <a:pt x="3645" y="501"/>
                    <a:pt x="3478" y="358"/>
                    <a:pt x="3216" y="239"/>
                  </a:cubicBezTo>
                  <a:cubicBezTo>
                    <a:pt x="2954" y="120"/>
                    <a:pt x="2692" y="48"/>
                    <a:pt x="2430" y="24"/>
                  </a:cubicBezTo>
                  <a:cubicBezTo>
                    <a:pt x="2311" y="167"/>
                    <a:pt x="2192" y="310"/>
                    <a:pt x="2073" y="477"/>
                  </a:cubicBezTo>
                  <a:lnTo>
                    <a:pt x="1835" y="810"/>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142"/>
            <p:cNvSpPr/>
            <p:nvPr/>
          </p:nvSpPr>
          <p:spPr>
            <a:xfrm>
              <a:off x="4171217" y="3082055"/>
              <a:ext cx="47328" cy="47328"/>
            </a:xfrm>
            <a:custGeom>
              <a:avLst/>
              <a:gdLst/>
              <a:ahLst/>
              <a:cxnLst/>
              <a:rect l="l" t="t" r="r" b="b"/>
              <a:pathLst>
                <a:path w="1454" h="1454" extrusionOk="0">
                  <a:moveTo>
                    <a:pt x="739" y="1"/>
                  </a:moveTo>
                  <a:cubicBezTo>
                    <a:pt x="334" y="1"/>
                    <a:pt x="0" y="310"/>
                    <a:pt x="0" y="715"/>
                  </a:cubicBezTo>
                  <a:cubicBezTo>
                    <a:pt x="0" y="1120"/>
                    <a:pt x="334" y="1454"/>
                    <a:pt x="739" y="1454"/>
                  </a:cubicBezTo>
                  <a:cubicBezTo>
                    <a:pt x="1144" y="1454"/>
                    <a:pt x="1453" y="1120"/>
                    <a:pt x="1453" y="715"/>
                  </a:cubicBezTo>
                  <a:cubicBezTo>
                    <a:pt x="1453" y="310"/>
                    <a:pt x="1144"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142"/>
            <p:cNvSpPr/>
            <p:nvPr/>
          </p:nvSpPr>
          <p:spPr>
            <a:xfrm>
              <a:off x="4020831" y="3339434"/>
              <a:ext cx="348838" cy="46546"/>
            </a:xfrm>
            <a:custGeom>
              <a:avLst/>
              <a:gdLst/>
              <a:ahLst/>
              <a:cxnLst/>
              <a:rect l="l" t="t" r="r" b="b"/>
              <a:pathLst>
                <a:path w="10717" h="1430" extrusionOk="0">
                  <a:moveTo>
                    <a:pt x="0" y="0"/>
                  </a:moveTo>
                  <a:lnTo>
                    <a:pt x="0" y="405"/>
                  </a:lnTo>
                  <a:cubicBezTo>
                    <a:pt x="0" y="977"/>
                    <a:pt x="453" y="1429"/>
                    <a:pt x="1024" y="1429"/>
                  </a:cubicBezTo>
                  <a:lnTo>
                    <a:pt x="9693" y="1429"/>
                  </a:lnTo>
                  <a:cubicBezTo>
                    <a:pt x="10241" y="1429"/>
                    <a:pt x="10717" y="977"/>
                    <a:pt x="10717" y="405"/>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42"/>
            <p:cNvSpPr/>
            <p:nvPr/>
          </p:nvSpPr>
          <p:spPr>
            <a:xfrm>
              <a:off x="4041762" y="3141753"/>
              <a:ext cx="306979" cy="177560"/>
            </a:xfrm>
            <a:custGeom>
              <a:avLst/>
              <a:gdLst/>
              <a:ahLst/>
              <a:cxnLst/>
              <a:rect l="l" t="t" r="r" b="b"/>
              <a:pathLst>
                <a:path w="9431" h="5455" extrusionOk="0">
                  <a:moveTo>
                    <a:pt x="7169" y="1"/>
                  </a:moveTo>
                  <a:cubicBezTo>
                    <a:pt x="7169" y="1"/>
                    <a:pt x="6788" y="667"/>
                    <a:pt x="6573" y="977"/>
                  </a:cubicBezTo>
                  <a:lnTo>
                    <a:pt x="5716" y="2144"/>
                  </a:lnTo>
                  <a:cubicBezTo>
                    <a:pt x="5930" y="2192"/>
                    <a:pt x="6145" y="2239"/>
                    <a:pt x="6359" y="2334"/>
                  </a:cubicBezTo>
                  <a:cubicBezTo>
                    <a:pt x="6883" y="2573"/>
                    <a:pt x="7169" y="2930"/>
                    <a:pt x="7169" y="3311"/>
                  </a:cubicBezTo>
                  <a:cubicBezTo>
                    <a:pt x="7169" y="3692"/>
                    <a:pt x="6859" y="4049"/>
                    <a:pt x="6359" y="4287"/>
                  </a:cubicBezTo>
                  <a:cubicBezTo>
                    <a:pt x="5823" y="4490"/>
                    <a:pt x="5263" y="4591"/>
                    <a:pt x="4707" y="4591"/>
                  </a:cubicBezTo>
                  <a:cubicBezTo>
                    <a:pt x="4150" y="4591"/>
                    <a:pt x="3596" y="4490"/>
                    <a:pt x="3073" y="4287"/>
                  </a:cubicBezTo>
                  <a:cubicBezTo>
                    <a:pt x="2549" y="4049"/>
                    <a:pt x="2263" y="3692"/>
                    <a:pt x="2263" y="3311"/>
                  </a:cubicBezTo>
                  <a:cubicBezTo>
                    <a:pt x="2263" y="2930"/>
                    <a:pt x="2572" y="2573"/>
                    <a:pt x="3073" y="2334"/>
                  </a:cubicBezTo>
                  <a:cubicBezTo>
                    <a:pt x="3287" y="2239"/>
                    <a:pt x="3501" y="2192"/>
                    <a:pt x="3716" y="2144"/>
                  </a:cubicBezTo>
                  <a:lnTo>
                    <a:pt x="2858" y="977"/>
                  </a:lnTo>
                  <a:cubicBezTo>
                    <a:pt x="2644" y="667"/>
                    <a:pt x="2430" y="358"/>
                    <a:pt x="2263" y="24"/>
                  </a:cubicBezTo>
                  <a:lnTo>
                    <a:pt x="0" y="24"/>
                  </a:lnTo>
                  <a:lnTo>
                    <a:pt x="0" y="5454"/>
                  </a:lnTo>
                  <a:lnTo>
                    <a:pt x="9431" y="5454"/>
                  </a:lnTo>
                  <a:lnTo>
                    <a:pt x="94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142"/>
          <p:cNvGrpSpPr/>
          <p:nvPr/>
        </p:nvGrpSpPr>
        <p:grpSpPr>
          <a:xfrm>
            <a:off x="6322839" y="3444277"/>
            <a:ext cx="275898" cy="349749"/>
            <a:chOff x="6318473" y="3593689"/>
            <a:chExt cx="275210" cy="348842"/>
          </a:xfrm>
        </p:grpSpPr>
        <p:sp>
          <p:nvSpPr>
            <p:cNvPr id="13021" name="Google Shape;13021;p142"/>
            <p:cNvSpPr/>
            <p:nvPr/>
          </p:nvSpPr>
          <p:spPr>
            <a:xfrm>
              <a:off x="6318473" y="3593689"/>
              <a:ext cx="275210" cy="128703"/>
            </a:xfrm>
            <a:custGeom>
              <a:avLst/>
              <a:gdLst/>
              <a:ahLst/>
              <a:cxnLst/>
              <a:rect l="l" t="t" r="r" b="b"/>
              <a:pathLst>
                <a:path w="8455" h="3954" extrusionOk="0">
                  <a:moveTo>
                    <a:pt x="4525" y="929"/>
                  </a:moveTo>
                  <a:lnTo>
                    <a:pt x="4525" y="1572"/>
                  </a:lnTo>
                  <a:lnTo>
                    <a:pt x="3906" y="1572"/>
                  </a:lnTo>
                  <a:lnTo>
                    <a:pt x="3906" y="929"/>
                  </a:lnTo>
                  <a:close/>
                  <a:moveTo>
                    <a:pt x="4216" y="0"/>
                  </a:moveTo>
                  <a:cubicBezTo>
                    <a:pt x="2001" y="0"/>
                    <a:pt x="143" y="1715"/>
                    <a:pt x="1" y="3954"/>
                  </a:cubicBezTo>
                  <a:lnTo>
                    <a:pt x="1882" y="3954"/>
                  </a:lnTo>
                  <a:cubicBezTo>
                    <a:pt x="2084" y="2596"/>
                    <a:pt x="3156" y="1917"/>
                    <a:pt x="4228" y="1917"/>
                  </a:cubicBezTo>
                  <a:cubicBezTo>
                    <a:pt x="5299" y="1917"/>
                    <a:pt x="6371" y="2596"/>
                    <a:pt x="6573" y="3954"/>
                  </a:cubicBezTo>
                  <a:lnTo>
                    <a:pt x="8455" y="3954"/>
                  </a:lnTo>
                  <a:cubicBezTo>
                    <a:pt x="8312" y="1715"/>
                    <a:pt x="6454" y="0"/>
                    <a:pt x="4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42"/>
            <p:cNvSpPr/>
            <p:nvPr/>
          </p:nvSpPr>
          <p:spPr>
            <a:xfrm>
              <a:off x="6440962" y="3717707"/>
              <a:ext cx="29490" cy="29490"/>
            </a:xfrm>
            <a:custGeom>
              <a:avLst/>
              <a:gdLst/>
              <a:ahLst/>
              <a:cxnLst/>
              <a:rect l="l" t="t" r="r" b="b"/>
              <a:pathLst>
                <a:path w="906" h="906" extrusionOk="0">
                  <a:moveTo>
                    <a:pt x="453" y="1"/>
                  </a:moveTo>
                  <a:cubicBezTo>
                    <a:pt x="215" y="1"/>
                    <a:pt x="0" y="191"/>
                    <a:pt x="0" y="453"/>
                  </a:cubicBezTo>
                  <a:cubicBezTo>
                    <a:pt x="0" y="691"/>
                    <a:pt x="215" y="906"/>
                    <a:pt x="453" y="906"/>
                  </a:cubicBezTo>
                  <a:cubicBezTo>
                    <a:pt x="715" y="906"/>
                    <a:pt x="905" y="691"/>
                    <a:pt x="905" y="453"/>
                  </a:cubicBezTo>
                  <a:cubicBezTo>
                    <a:pt x="905" y="191"/>
                    <a:pt x="71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42"/>
            <p:cNvSpPr/>
            <p:nvPr/>
          </p:nvSpPr>
          <p:spPr>
            <a:xfrm>
              <a:off x="6319254" y="3742511"/>
              <a:ext cx="274429" cy="200020"/>
            </a:xfrm>
            <a:custGeom>
              <a:avLst/>
              <a:gdLst/>
              <a:ahLst/>
              <a:cxnLst/>
              <a:rect l="l" t="t" r="r" b="b"/>
              <a:pathLst>
                <a:path w="8431" h="6145" extrusionOk="0">
                  <a:moveTo>
                    <a:pt x="0" y="1"/>
                  </a:moveTo>
                  <a:cubicBezTo>
                    <a:pt x="119" y="1715"/>
                    <a:pt x="1239" y="3168"/>
                    <a:pt x="2858" y="3716"/>
                  </a:cubicBezTo>
                  <a:lnTo>
                    <a:pt x="2858" y="4764"/>
                  </a:lnTo>
                  <a:cubicBezTo>
                    <a:pt x="2858" y="5168"/>
                    <a:pt x="2525" y="5526"/>
                    <a:pt x="2096" y="5526"/>
                  </a:cubicBezTo>
                  <a:lnTo>
                    <a:pt x="1096" y="5526"/>
                  </a:lnTo>
                  <a:lnTo>
                    <a:pt x="1096" y="6145"/>
                  </a:lnTo>
                  <a:lnTo>
                    <a:pt x="7288" y="6145"/>
                  </a:lnTo>
                  <a:lnTo>
                    <a:pt x="7288" y="5526"/>
                  </a:lnTo>
                  <a:lnTo>
                    <a:pt x="6335" y="5526"/>
                  </a:lnTo>
                  <a:cubicBezTo>
                    <a:pt x="5906" y="5526"/>
                    <a:pt x="5549" y="5168"/>
                    <a:pt x="5549" y="4740"/>
                  </a:cubicBezTo>
                  <a:lnTo>
                    <a:pt x="5549" y="4740"/>
                  </a:lnTo>
                  <a:lnTo>
                    <a:pt x="5573" y="4764"/>
                  </a:lnTo>
                  <a:lnTo>
                    <a:pt x="5573" y="3716"/>
                  </a:lnTo>
                  <a:cubicBezTo>
                    <a:pt x="7169" y="3168"/>
                    <a:pt x="8312" y="1715"/>
                    <a:pt x="8431" y="1"/>
                  </a:cubicBezTo>
                  <a:lnTo>
                    <a:pt x="6549" y="1"/>
                  </a:lnTo>
                  <a:cubicBezTo>
                    <a:pt x="6323" y="1322"/>
                    <a:pt x="5263" y="1983"/>
                    <a:pt x="4204" y="1983"/>
                  </a:cubicBezTo>
                  <a:cubicBezTo>
                    <a:pt x="3144" y="1983"/>
                    <a:pt x="2084" y="1322"/>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42"/>
            <p:cNvSpPr/>
            <p:nvPr/>
          </p:nvSpPr>
          <p:spPr>
            <a:xfrm>
              <a:off x="6379701" y="3675847"/>
              <a:ext cx="133390" cy="113534"/>
            </a:xfrm>
            <a:custGeom>
              <a:avLst/>
              <a:gdLst/>
              <a:ahLst/>
              <a:cxnLst/>
              <a:rect l="l" t="t" r="r" b="b"/>
              <a:pathLst>
                <a:path w="4098" h="3488" extrusionOk="0">
                  <a:moveTo>
                    <a:pt x="2344" y="651"/>
                  </a:moveTo>
                  <a:cubicBezTo>
                    <a:pt x="2901" y="651"/>
                    <a:pt x="3430" y="1081"/>
                    <a:pt x="3430" y="1739"/>
                  </a:cubicBezTo>
                  <a:cubicBezTo>
                    <a:pt x="3430" y="2335"/>
                    <a:pt x="2930" y="2811"/>
                    <a:pt x="2335" y="2811"/>
                  </a:cubicBezTo>
                  <a:cubicBezTo>
                    <a:pt x="1382" y="2811"/>
                    <a:pt x="906" y="1644"/>
                    <a:pt x="1573" y="977"/>
                  </a:cubicBezTo>
                  <a:cubicBezTo>
                    <a:pt x="1798" y="752"/>
                    <a:pt x="2074" y="651"/>
                    <a:pt x="2344" y="651"/>
                  </a:cubicBezTo>
                  <a:close/>
                  <a:moveTo>
                    <a:pt x="2335" y="1"/>
                  </a:moveTo>
                  <a:cubicBezTo>
                    <a:pt x="787" y="1"/>
                    <a:pt x="1" y="1882"/>
                    <a:pt x="1096" y="2978"/>
                  </a:cubicBezTo>
                  <a:cubicBezTo>
                    <a:pt x="1457" y="3330"/>
                    <a:pt x="1896" y="3488"/>
                    <a:pt x="2326" y="3488"/>
                  </a:cubicBezTo>
                  <a:cubicBezTo>
                    <a:pt x="3232" y="3488"/>
                    <a:pt x="4097" y="2789"/>
                    <a:pt x="4097" y="1739"/>
                  </a:cubicBezTo>
                  <a:cubicBezTo>
                    <a:pt x="4097" y="763"/>
                    <a:pt x="3311"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142"/>
          <p:cNvGrpSpPr/>
          <p:nvPr/>
        </p:nvGrpSpPr>
        <p:grpSpPr>
          <a:xfrm>
            <a:off x="7041664" y="3445061"/>
            <a:ext cx="348960" cy="348967"/>
            <a:chOff x="7035505" y="3594470"/>
            <a:chExt cx="348090" cy="348062"/>
          </a:xfrm>
        </p:grpSpPr>
        <p:sp>
          <p:nvSpPr>
            <p:cNvPr id="13026" name="Google Shape;13026;p142"/>
            <p:cNvSpPr/>
            <p:nvPr/>
          </p:nvSpPr>
          <p:spPr>
            <a:xfrm>
              <a:off x="7116915" y="3731671"/>
              <a:ext cx="182182" cy="57386"/>
            </a:xfrm>
            <a:custGeom>
              <a:avLst/>
              <a:gdLst/>
              <a:ahLst/>
              <a:cxnLst/>
              <a:rect l="l" t="t" r="r" b="b"/>
              <a:pathLst>
                <a:path w="5597" h="1763" extrusionOk="0">
                  <a:moveTo>
                    <a:pt x="1" y="0"/>
                  </a:moveTo>
                  <a:lnTo>
                    <a:pt x="1" y="1763"/>
                  </a:lnTo>
                  <a:lnTo>
                    <a:pt x="3192" y="1763"/>
                  </a:lnTo>
                  <a:lnTo>
                    <a:pt x="3168" y="524"/>
                  </a:lnTo>
                  <a:lnTo>
                    <a:pt x="4668" y="1763"/>
                  </a:lnTo>
                  <a:lnTo>
                    <a:pt x="5597" y="1763"/>
                  </a:lnTo>
                  <a:lnTo>
                    <a:pt x="559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142"/>
            <p:cNvSpPr/>
            <p:nvPr/>
          </p:nvSpPr>
          <p:spPr>
            <a:xfrm>
              <a:off x="7240934" y="3792899"/>
              <a:ext cx="87625" cy="149632"/>
            </a:xfrm>
            <a:custGeom>
              <a:avLst/>
              <a:gdLst/>
              <a:ahLst/>
              <a:cxnLst/>
              <a:rect l="l" t="t" r="r" b="b"/>
              <a:pathLst>
                <a:path w="2692" h="4597" extrusionOk="0">
                  <a:moveTo>
                    <a:pt x="1" y="1"/>
                  </a:moveTo>
                  <a:lnTo>
                    <a:pt x="48" y="3478"/>
                  </a:lnTo>
                  <a:lnTo>
                    <a:pt x="1001" y="3025"/>
                  </a:lnTo>
                  <a:lnTo>
                    <a:pt x="1739" y="4597"/>
                  </a:lnTo>
                  <a:lnTo>
                    <a:pt x="2478" y="4240"/>
                  </a:lnTo>
                  <a:lnTo>
                    <a:pt x="1739" y="2668"/>
                  </a:lnTo>
                  <a:lnTo>
                    <a:pt x="2692" y="2215"/>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142"/>
            <p:cNvSpPr/>
            <p:nvPr/>
          </p:nvSpPr>
          <p:spPr>
            <a:xfrm>
              <a:off x="7035505" y="3594470"/>
              <a:ext cx="348090" cy="176746"/>
            </a:xfrm>
            <a:custGeom>
              <a:avLst/>
              <a:gdLst/>
              <a:ahLst/>
              <a:cxnLst/>
              <a:rect l="l" t="t" r="r" b="b"/>
              <a:pathLst>
                <a:path w="10694" h="5430" extrusionOk="0">
                  <a:moveTo>
                    <a:pt x="5359" y="0"/>
                  </a:moveTo>
                  <a:lnTo>
                    <a:pt x="1" y="2286"/>
                  </a:lnTo>
                  <a:lnTo>
                    <a:pt x="1" y="2763"/>
                  </a:lnTo>
                  <a:lnTo>
                    <a:pt x="1906" y="3596"/>
                  </a:lnTo>
                  <a:lnTo>
                    <a:pt x="8765" y="3596"/>
                  </a:lnTo>
                  <a:lnTo>
                    <a:pt x="9289" y="3382"/>
                  </a:lnTo>
                  <a:lnTo>
                    <a:pt x="9289" y="5430"/>
                  </a:lnTo>
                  <a:lnTo>
                    <a:pt x="9908" y="5430"/>
                  </a:lnTo>
                  <a:lnTo>
                    <a:pt x="9908" y="3120"/>
                  </a:lnTo>
                  <a:lnTo>
                    <a:pt x="10694" y="2786"/>
                  </a:lnTo>
                  <a:lnTo>
                    <a:pt x="10694" y="2310"/>
                  </a:lnTo>
                  <a:lnTo>
                    <a:pt x="5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142"/>
          <p:cNvGrpSpPr/>
          <p:nvPr/>
        </p:nvGrpSpPr>
        <p:grpSpPr>
          <a:xfrm>
            <a:off x="7797037" y="3445061"/>
            <a:ext cx="349743" cy="348968"/>
            <a:chOff x="7788994" y="3594470"/>
            <a:chExt cx="348871" cy="348063"/>
          </a:xfrm>
        </p:grpSpPr>
        <p:sp>
          <p:nvSpPr>
            <p:cNvPr id="13030" name="Google Shape;13030;p142"/>
            <p:cNvSpPr/>
            <p:nvPr/>
          </p:nvSpPr>
          <p:spPr>
            <a:xfrm>
              <a:off x="7788994" y="3833230"/>
              <a:ext cx="348871" cy="109303"/>
            </a:xfrm>
            <a:custGeom>
              <a:avLst/>
              <a:gdLst/>
              <a:ahLst/>
              <a:cxnLst/>
              <a:rect l="l" t="t" r="r" b="b"/>
              <a:pathLst>
                <a:path w="10718" h="3358" extrusionOk="0">
                  <a:moveTo>
                    <a:pt x="1" y="0"/>
                  </a:moveTo>
                  <a:lnTo>
                    <a:pt x="1" y="1596"/>
                  </a:lnTo>
                  <a:lnTo>
                    <a:pt x="4001" y="1596"/>
                  </a:lnTo>
                  <a:lnTo>
                    <a:pt x="4001" y="1953"/>
                  </a:lnTo>
                  <a:cubicBezTo>
                    <a:pt x="4001" y="2381"/>
                    <a:pt x="3644" y="2739"/>
                    <a:pt x="3216" y="2739"/>
                  </a:cubicBezTo>
                  <a:lnTo>
                    <a:pt x="2263" y="2739"/>
                  </a:lnTo>
                  <a:lnTo>
                    <a:pt x="2263" y="3358"/>
                  </a:lnTo>
                  <a:lnTo>
                    <a:pt x="8455" y="3358"/>
                  </a:lnTo>
                  <a:lnTo>
                    <a:pt x="8455" y="2739"/>
                  </a:lnTo>
                  <a:lnTo>
                    <a:pt x="7478" y="2739"/>
                  </a:lnTo>
                  <a:cubicBezTo>
                    <a:pt x="7074" y="2739"/>
                    <a:pt x="6716" y="2381"/>
                    <a:pt x="6716" y="1953"/>
                  </a:cubicBezTo>
                  <a:lnTo>
                    <a:pt x="6716" y="1596"/>
                  </a:lnTo>
                  <a:lnTo>
                    <a:pt x="10717" y="159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42"/>
            <p:cNvSpPr/>
            <p:nvPr/>
          </p:nvSpPr>
          <p:spPr>
            <a:xfrm>
              <a:off x="7852566" y="3651043"/>
              <a:ext cx="101589" cy="70568"/>
            </a:xfrm>
            <a:custGeom>
              <a:avLst/>
              <a:gdLst/>
              <a:ahLst/>
              <a:cxnLst/>
              <a:rect l="l" t="t" r="r" b="b"/>
              <a:pathLst>
                <a:path w="3121" h="2168" extrusionOk="0">
                  <a:moveTo>
                    <a:pt x="1858" y="286"/>
                  </a:moveTo>
                  <a:lnTo>
                    <a:pt x="1858" y="787"/>
                  </a:lnTo>
                  <a:lnTo>
                    <a:pt x="2358" y="787"/>
                  </a:lnTo>
                  <a:lnTo>
                    <a:pt x="2358" y="1406"/>
                  </a:lnTo>
                  <a:lnTo>
                    <a:pt x="1858" y="1406"/>
                  </a:lnTo>
                  <a:lnTo>
                    <a:pt x="1858" y="1906"/>
                  </a:lnTo>
                  <a:lnTo>
                    <a:pt x="1239" y="1906"/>
                  </a:lnTo>
                  <a:lnTo>
                    <a:pt x="1239" y="1406"/>
                  </a:lnTo>
                  <a:lnTo>
                    <a:pt x="739" y="1406"/>
                  </a:lnTo>
                  <a:lnTo>
                    <a:pt x="739" y="787"/>
                  </a:lnTo>
                  <a:lnTo>
                    <a:pt x="1239" y="787"/>
                  </a:lnTo>
                  <a:lnTo>
                    <a:pt x="1239" y="286"/>
                  </a:lnTo>
                  <a:close/>
                  <a:moveTo>
                    <a:pt x="24" y="1"/>
                  </a:moveTo>
                  <a:lnTo>
                    <a:pt x="0" y="2168"/>
                  </a:lnTo>
                  <a:lnTo>
                    <a:pt x="3120" y="2168"/>
                  </a:lnTo>
                  <a:lnTo>
                    <a:pt x="31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42"/>
            <p:cNvSpPr/>
            <p:nvPr/>
          </p:nvSpPr>
          <p:spPr>
            <a:xfrm>
              <a:off x="7853348" y="3741730"/>
              <a:ext cx="100807" cy="71350"/>
            </a:xfrm>
            <a:custGeom>
              <a:avLst/>
              <a:gdLst/>
              <a:ahLst/>
              <a:cxnLst/>
              <a:rect l="l" t="t" r="r" b="b"/>
              <a:pathLst>
                <a:path w="3097" h="2192" extrusionOk="0">
                  <a:moveTo>
                    <a:pt x="2334" y="763"/>
                  </a:moveTo>
                  <a:lnTo>
                    <a:pt x="2334" y="1382"/>
                  </a:lnTo>
                  <a:lnTo>
                    <a:pt x="715" y="1382"/>
                  </a:lnTo>
                  <a:lnTo>
                    <a:pt x="715" y="763"/>
                  </a:lnTo>
                  <a:close/>
                  <a:moveTo>
                    <a:pt x="0" y="1"/>
                  </a:moveTo>
                  <a:lnTo>
                    <a:pt x="0" y="2192"/>
                  </a:lnTo>
                  <a:lnTo>
                    <a:pt x="3096" y="2192"/>
                  </a:lnTo>
                  <a:lnTo>
                    <a:pt x="3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142"/>
            <p:cNvSpPr/>
            <p:nvPr/>
          </p:nvSpPr>
          <p:spPr>
            <a:xfrm>
              <a:off x="7973493" y="3651043"/>
              <a:ext cx="100807" cy="70568"/>
            </a:xfrm>
            <a:custGeom>
              <a:avLst/>
              <a:gdLst/>
              <a:ahLst/>
              <a:cxnLst/>
              <a:rect l="l" t="t" r="r" b="b"/>
              <a:pathLst>
                <a:path w="3097" h="2168" extrusionOk="0">
                  <a:moveTo>
                    <a:pt x="1906" y="263"/>
                  </a:moveTo>
                  <a:lnTo>
                    <a:pt x="2358" y="715"/>
                  </a:lnTo>
                  <a:lnTo>
                    <a:pt x="2001" y="1072"/>
                  </a:lnTo>
                  <a:lnTo>
                    <a:pt x="2358" y="1430"/>
                  </a:lnTo>
                  <a:lnTo>
                    <a:pt x="1906" y="1882"/>
                  </a:lnTo>
                  <a:lnTo>
                    <a:pt x="1548" y="1525"/>
                  </a:lnTo>
                  <a:lnTo>
                    <a:pt x="1191" y="1882"/>
                  </a:lnTo>
                  <a:lnTo>
                    <a:pt x="763" y="1430"/>
                  </a:lnTo>
                  <a:lnTo>
                    <a:pt x="1120" y="1072"/>
                  </a:lnTo>
                  <a:lnTo>
                    <a:pt x="763" y="715"/>
                  </a:lnTo>
                  <a:lnTo>
                    <a:pt x="1191" y="263"/>
                  </a:lnTo>
                  <a:lnTo>
                    <a:pt x="1548" y="620"/>
                  </a:lnTo>
                  <a:lnTo>
                    <a:pt x="1906" y="263"/>
                  </a:lnTo>
                  <a:close/>
                  <a:moveTo>
                    <a:pt x="1" y="1"/>
                  </a:moveTo>
                  <a:lnTo>
                    <a:pt x="1" y="2168"/>
                  </a:lnTo>
                  <a:lnTo>
                    <a:pt x="3096" y="2168"/>
                  </a:lnTo>
                  <a:lnTo>
                    <a:pt x="3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142"/>
            <p:cNvSpPr/>
            <p:nvPr/>
          </p:nvSpPr>
          <p:spPr>
            <a:xfrm>
              <a:off x="7973493" y="3741730"/>
              <a:ext cx="100807" cy="71350"/>
            </a:xfrm>
            <a:custGeom>
              <a:avLst/>
              <a:gdLst/>
              <a:ahLst/>
              <a:cxnLst/>
              <a:rect l="l" t="t" r="r" b="b"/>
              <a:pathLst>
                <a:path w="3097" h="2192" extrusionOk="0">
                  <a:moveTo>
                    <a:pt x="1906" y="287"/>
                  </a:moveTo>
                  <a:lnTo>
                    <a:pt x="2334" y="739"/>
                  </a:lnTo>
                  <a:lnTo>
                    <a:pt x="1191" y="1906"/>
                  </a:lnTo>
                  <a:lnTo>
                    <a:pt x="739" y="1454"/>
                  </a:lnTo>
                  <a:lnTo>
                    <a:pt x="1906" y="287"/>
                  </a:lnTo>
                  <a:close/>
                  <a:moveTo>
                    <a:pt x="1" y="1"/>
                  </a:moveTo>
                  <a:lnTo>
                    <a:pt x="1" y="2192"/>
                  </a:lnTo>
                  <a:lnTo>
                    <a:pt x="3096" y="2192"/>
                  </a:lnTo>
                  <a:lnTo>
                    <a:pt x="3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42"/>
            <p:cNvSpPr/>
            <p:nvPr/>
          </p:nvSpPr>
          <p:spPr>
            <a:xfrm>
              <a:off x="7788994" y="3594470"/>
              <a:ext cx="348871" cy="218606"/>
            </a:xfrm>
            <a:custGeom>
              <a:avLst/>
              <a:gdLst/>
              <a:ahLst/>
              <a:cxnLst/>
              <a:rect l="l" t="t" r="r" b="b"/>
              <a:pathLst>
                <a:path w="10718" h="6716" extrusionOk="0">
                  <a:moveTo>
                    <a:pt x="1" y="0"/>
                  </a:moveTo>
                  <a:lnTo>
                    <a:pt x="1" y="6716"/>
                  </a:lnTo>
                  <a:lnTo>
                    <a:pt x="1334" y="6716"/>
                  </a:lnTo>
                  <a:lnTo>
                    <a:pt x="1334" y="1072"/>
                  </a:lnTo>
                  <a:lnTo>
                    <a:pt x="9407" y="1072"/>
                  </a:lnTo>
                  <a:lnTo>
                    <a:pt x="9407" y="6716"/>
                  </a:lnTo>
                  <a:lnTo>
                    <a:pt x="10717" y="671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6" name="Google Shape;13036;p142"/>
          <p:cNvSpPr/>
          <p:nvPr/>
        </p:nvSpPr>
        <p:spPr>
          <a:xfrm>
            <a:off x="997289" y="4003001"/>
            <a:ext cx="348999" cy="349782"/>
          </a:xfrm>
          <a:custGeom>
            <a:avLst/>
            <a:gdLst/>
            <a:ahLst/>
            <a:cxnLst/>
            <a:rect l="l" t="t" r="r" b="b"/>
            <a:pathLst>
              <a:path w="10694" h="10718" extrusionOk="0">
                <a:moveTo>
                  <a:pt x="9598" y="1311"/>
                </a:moveTo>
                <a:cubicBezTo>
                  <a:pt x="9860" y="1311"/>
                  <a:pt x="10074" y="1525"/>
                  <a:pt x="10074" y="1787"/>
                </a:cubicBezTo>
                <a:lnTo>
                  <a:pt x="10074" y="2882"/>
                </a:lnTo>
                <a:cubicBezTo>
                  <a:pt x="10074" y="3144"/>
                  <a:pt x="9860" y="3359"/>
                  <a:pt x="9598" y="3359"/>
                </a:cubicBezTo>
                <a:lnTo>
                  <a:pt x="9003" y="3359"/>
                </a:lnTo>
                <a:cubicBezTo>
                  <a:pt x="9122" y="3073"/>
                  <a:pt x="9169" y="2763"/>
                  <a:pt x="9169" y="2478"/>
                </a:cubicBezTo>
                <a:lnTo>
                  <a:pt x="9169" y="2216"/>
                </a:lnTo>
                <a:lnTo>
                  <a:pt x="1525" y="2216"/>
                </a:lnTo>
                <a:lnTo>
                  <a:pt x="1525" y="2454"/>
                </a:lnTo>
                <a:cubicBezTo>
                  <a:pt x="1525" y="2763"/>
                  <a:pt x="1596" y="3073"/>
                  <a:pt x="1692" y="3359"/>
                </a:cubicBezTo>
                <a:lnTo>
                  <a:pt x="1096" y="3359"/>
                </a:lnTo>
                <a:cubicBezTo>
                  <a:pt x="834" y="3359"/>
                  <a:pt x="620" y="3144"/>
                  <a:pt x="620" y="2882"/>
                </a:cubicBezTo>
                <a:lnTo>
                  <a:pt x="620" y="1787"/>
                </a:lnTo>
                <a:cubicBezTo>
                  <a:pt x="620" y="1525"/>
                  <a:pt x="834" y="1311"/>
                  <a:pt x="1096" y="1311"/>
                </a:cubicBezTo>
                <a:lnTo>
                  <a:pt x="1525" y="1311"/>
                </a:lnTo>
                <a:lnTo>
                  <a:pt x="1525" y="1596"/>
                </a:lnTo>
                <a:lnTo>
                  <a:pt x="9169" y="1596"/>
                </a:lnTo>
                <a:lnTo>
                  <a:pt x="9169" y="1311"/>
                </a:lnTo>
                <a:close/>
                <a:moveTo>
                  <a:pt x="7241" y="7907"/>
                </a:moveTo>
                <a:lnTo>
                  <a:pt x="7241" y="10074"/>
                </a:lnTo>
                <a:lnTo>
                  <a:pt x="6598" y="10074"/>
                </a:lnTo>
                <a:lnTo>
                  <a:pt x="6598" y="8526"/>
                </a:lnTo>
                <a:lnTo>
                  <a:pt x="4049" y="8526"/>
                </a:lnTo>
                <a:lnTo>
                  <a:pt x="4049" y="10074"/>
                </a:lnTo>
                <a:lnTo>
                  <a:pt x="3430" y="10074"/>
                </a:lnTo>
                <a:lnTo>
                  <a:pt x="3430" y="7907"/>
                </a:lnTo>
                <a:close/>
                <a:moveTo>
                  <a:pt x="1525" y="1"/>
                </a:moveTo>
                <a:lnTo>
                  <a:pt x="1525" y="668"/>
                </a:lnTo>
                <a:lnTo>
                  <a:pt x="1120" y="668"/>
                </a:lnTo>
                <a:cubicBezTo>
                  <a:pt x="501" y="668"/>
                  <a:pt x="1" y="1168"/>
                  <a:pt x="1" y="1763"/>
                </a:cubicBezTo>
                <a:lnTo>
                  <a:pt x="1" y="2882"/>
                </a:lnTo>
                <a:cubicBezTo>
                  <a:pt x="1" y="3478"/>
                  <a:pt x="501" y="3978"/>
                  <a:pt x="1120" y="3978"/>
                </a:cubicBezTo>
                <a:lnTo>
                  <a:pt x="2001" y="3978"/>
                </a:lnTo>
                <a:cubicBezTo>
                  <a:pt x="2239" y="4287"/>
                  <a:pt x="2549" y="4549"/>
                  <a:pt x="2906" y="4740"/>
                </a:cubicBezTo>
                <a:lnTo>
                  <a:pt x="4097" y="5359"/>
                </a:lnTo>
                <a:lnTo>
                  <a:pt x="4097" y="6717"/>
                </a:lnTo>
                <a:lnTo>
                  <a:pt x="2216" y="6717"/>
                </a:lnTo>
                <a:lnTo>
                  <a:pt x="2216" y="10074"/>
                </a:lnTo>
                <a:lnTo>
                  <a:pt x="1263" y="10074"/>
                </a:lnTo>
                <a:lnTo>
                  <a:pt x="1263" y="10717"/>
                </a:lnTo>
                <a:lnTo>
                  <a:pt x="9408" y="10717"/>
                </a:lnTo>
                <a:lnTo>
                  <a:pt x="9408" y="10098"/>
                </a:lnTo>
                <a:lnTo>
                  <a:pt x="8455" y="10098"/>
                </a:lnTo>
                <a:lnTo>
                  <a:pt x="8455" y="6717"/>
                </a:lnTo>
                <a:lnTo>
                  <a:pt x="6598" y="6717"/>
                </a:lnTo>
                <a:lnTo>
                  <a:pt x="6598" y="5359"/>
                </a:lnTo>
                <a:lnTo>
                  <a:pt x="7788" y="4740"/>
                </a:lnTo>
                <a:cubicBezTo>
                  <a:pt x="8145" y="4549"/>
                  <a:pt x="8455" y="4287"/>
                  <a:pt x="8693" y="3978"/>
                </a:cubicBezTo>
                <a:lnTo>
                  <a:pt x="9598" y="3978"/>
                </a:lnTo>
                <a:cubicBezTo>
                  <a:pt x="10194" y="3978"/>
                  <a:pt x="10694" y="3478"/>
                  <a:pt x="10694" y="2882"/>
                </a:cubicBezTo>
                <a:lnTo>
                  <a:pt x="10694" y="1787"/>
                </a:lnTo>
                <a:cubicBezTo>
                  <a:pt x="10694" y="1192"/>
                  <a:pt x="10194" y="692"/>
                  <a:pt x="9598" y="692"/>
                </a:cubicBezTo>
                <a:lnTo>
                  <a:pt x="9622" y="668"/>
                </a:lnTo>
                <a:lnTo>
                  <a:pt x="9193" y="668"/>
                </a:lnTo>
                <a:lnTo>
                  <a:pt x="919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7" name="Google Shape;13037;p142"/>
          <p:cNvGrpSpPr/>
          <p:nvPr/>
        </p:nvGrpSpPr>
        <p:grpSpPr>
          <a:xfrm>
            <a:off x="1752584" y="4003061"/>
            <a:ext cx="349743" cy="350108"/>
            <a:chOff x="1759614" y="4151023"/>
            <a:chExt cx="348871" cy="349200"/>
          </a:xfrm>
        </p:grpSpPr>
        <p:sp>
          <p:nvSpPr>
            <p:cNvPr id="13038" name="Google Shape;13038;p142"/>
            <p:cNvSpPr/>
            <p:nvPr/>
          </p:nvSpPr>
          <p:spPr>
            <a:xfrm>
              <a:off x="1854956" y="4330867"/>
              <a:ext cx="138793" cy="118970"/>
            </a:xfrm>
            <a:custGeom>
              <a:avLst/>
              <a:gdLst/>
              <a:ahLst/>
              <a:cxnLst/>
              <a:rect l="l" t="t" r="r" b="b"/>
              <a:pathLst>
                <a:path w="4264" h="3655" extrusionOk="0">
                  <a:moveTo>
                    <a:pt x="2739" y="620"/>
                  </a:moveTo>
                  <a:lnTo>
                    <a:pt x="2739" y="1501"/>
                  </a:lnTo>
                  <a:lnTo>
                    <a:pt x="3430" y="1501"/>
                  </a:lnTo>
                  <a:lnTo>
                    <a:pt x="3430" y="2144"/>
                  </a:lnTo>
                  <a:lnTo>
                    <a:pt x="2120" y="2144"/>
                  </a:lnTo>
                  <a:lnTo>
                    <a:pt x="2120" y="620"/>
                  </a:lnTo>
                  <a:close/>
                  <a:moveTo>
                    <a:pt x="2430" y="1"/>
                  </a:moveTo>
                  <a:cubicBezTo>
                    <a:pt x="810" y="1"/>
                    <a:pt x="1" y="1954"/>
                    <a:pt x="1144" y="3121"/>
                  </a:cubicBezTo>
                  <a:cubicBezTo>
                    <a:pt x="1513" y="3489"/>
                    <a:pt x="1968" y="3655"/>
                    <a:pt x="2416" y="3655"/>
                  </a:cubicBezTo>
                  <a:cubicBezTo>
                    <a:pt x="3356" y="3655"/>
                    <a:pt x="4264" y="2924"/>
                    <a:pt x="4264" y="1811"/>
                  </a:cubicBezTo>
                  <a:cubicBezTo>
                    <a:pt x="4264" y="811"/>
                    <a:pt x="3430" y="1"/>
                    <a:pt x="2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142"/>
            <p:cNvSpPr/>
            <p:nvPr/>
          </p:nvSpPr>
          <p:spPr>
            <a:xfrm>
              <a:off x="1759614" y="4151023"/>
              <a:ext cx="235695" cy="59729"/>
            </a:xfrm>
            <a:custGeom>
              <a:avLst/>
              <a:gdLst/>
              <a:ahLst/>
              <a:cxnLst/>
              <a:rect l="l" t="t" r="r" b="b"/>
              <a:pathLst>
                <a:path w="7241" h="1835" extrusionOk="0">
                  <a:moveTo>
                    <a:pt x="1763" y="596"/>
                  </a:moveTo>
                  <a:lnTo>
                    <a:pt x="1763" y="1215"/>
                  </a:lnTo>
                  <a:lnTo>
                    <a:pt x="1144" y="1215"/>
                  </a:lnTo>
                  <a:lnTo>
                    <a:pt x="1144" y="596"/>
                  </a:lnTo>
                  <a:close/>
                  <a:moveTo>
                    <a:pt x="2930" y="596"/>
                  </a:moveTo>
                  <a:lnTo>
                    <a:pt x="2930" y="1215"/>
                  </a:lnTo>
                  <a:lnTo>
                    <a:pt x="2311" y="1215"/>
                  </a:lnTo>
                  <a:lnTo>
                    <a:pt x="2311" y="596"/>
                  </a:lnTo>
                  <a:close/>
                  <a:moveTo>
                    <a:pt x="4097" y="596"/>
                  </a:moveTo>
                  <a:lnTo>
                    <a:pt x="4097" y="1215"/>
                  </a:lnTo>
                  <a:lnTo>
                    <a:pt x="3454" y="1215"/>
                  </a:lnTo>
                  <a:lnTo>
                    <a:pt x="3454" y="596"/>
                  </a:lnTo>
                  <a:close/>
                  <a:moveTo>
                    <a:pt x="1" y="1"/>
                  </a:moveTo>
                  <a:lnTo>
                    <a:pt x="1" y="1835"/>
                  </a:lnTo>
                  <a:lnTo>
                    <a:pt x="5716" y="1835"/>
                  </a:lnTo>
                  <a:lnTo>
                    <a:pt x="72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142"/>
            <p:cNvSpPr/>
            <p:nvPr/>
          </p:nvSpPr>
          <p:spPr>
            <a:xfrm>
              <a:off x="1759614" y="4151023"/>
              <a:ext cx="348871" cy="308574"/>
            </a:xfrm>
            <a:custGeom>
              <a:avLst/>
              <a:gdLst/>
              <a:ahLst/>
              <a:cxnLst/>
              <a:rect l="l" t="t" r="r" b="b"/>
              <a:pathLst>
                <a:path w="10718" h="9480" extrusionOk="0">
                  <a:moveTo>
                    <a:pt x="8074" y="1"/>
                  </a:moveTo>
                  <a:lnTo>
                    <a:pt x="6026" y="2478"/>
                  </a:lnTo>
                  <a:lnTo>
                    <a:pt x="1" y="2478"/>
                  </a:lnTo>
                  <a:lnTo>
                    <a:pt x="1" y="9479"/>
                  </a:lnTo>
                  <a:lnTo>
                    <a:pt x="2001" y="9479"/>
                  </a:lnTo>
                  <a:cubicBezTo>
                    <a:pt x="310" y="6812"/>
                    <a:pt x="2215" y="3335"/>
                    <a:pt x="5359" y="3335"/>
                  </a:cubicBezTo>
                  <a:cubicBezTo>
                    <a:pt x="8502" y="3335"/>
                    <a:pt x="10431" y="6812"/>
                    <a:pt x="8741" y="9479"/>
                  </a:cubicBezTo>
                  <a:lnTo>
                    <a:pt x="10717" y="9479"/>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42"/>
            <p:cNvSpPr/>
            <p:nvPr/>
          </p:nvSpPr>
          <p:spPr>
            <a:xfrm>
              <a:off x="1787511" y="4280478"/>
              <a:ext cx="256624" cy="219745"/>
            </a:xfrm>
            <a:custGeom>
              <a:avLst/>
              <a:gdLst/>
              <a:ahLst/>
              <a:cxnLst/>
              <a:rect l="l" t="t" r="r" b="b"/>
              <a:pathLst>
                <a:path w="7884" h="6751" extrusionOk="0">
                  <a:moveTo>
                    <a:pt x="4486" y="919"/>
                  </a:moveTo>
                  <a:cubicBezTo>
                    <a:pt x="5747" y="919"/>
                    <a:pt x="6955" y="1894"/>
                    <a:pt x="6955" y="3359"/>
                  </a:cubicBezTo>
                  <a:cubicBezTo>
                    <a:pt x="6955" y="4716"/>
                    <a:pt x="5859" y="5812"/>
                    <a:pt x="4502" y="5812"/>
                  </a:cubicBezTo>
                  <a:cubicBezTo>
                    <a:pt x="2311" y="5812"/>
                    <a:pt x="1239" y="3168"/>
                    <a:pt x="2763" y="1644"/>
                  </a:cubicBezTo>
                  <a:cubicBezTo>
                    <a:pt x="3265" y="1143"/>
                    <a:pt x="3881" y="919"/>
                    <a:pt x="4486" y="919"/>
                  </a:cubicBezTo>
                  <a:close/>
                  <a:moveTo>
                    <a:pt x="4502" y="1"/>
                  </a:moveTo>
                  <a:cubicBezTo>
                    <a:pt x="1501" y="1"/>
                    <a:pt x="1" y="3621"/>
                    <a:pt x="2120" y="5764"/>
                  </a:cubicBezTo>
                  <a:cubicBezTo>
                    <a:pt x="2802" y="6446"/>
                    <a:pt x="3641" y="6750"/>
                    <a:pt x="4466" y="6750"/>
                  </a:cubicBezTo>
                  <a:cubicBezTo>
                    <a:pt x="6207" y="6750"/>
                    <a:pt x="7884" y="5394"/>
                    <a:pt x="7884" y="3359"/>
                  </a:cubicBezTo>
                  <a:cubicBezTo>
                    <a:pt x="7860" y="1501"/>
                    <a:pt x="6359" y="1"/>
                    <a:pt x="45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142"/>
          <p:cNvGrpSpPr/>
          <p:nvPr/>
        </p:nvGrpSpPr>
        <p:grpSpPr>
          <a:xfrm>
            <a:off x="2506390" y="4003224"/>
            <a:ext cx="352843" cy="349228"/>
            <a:chOff x="2511541" y="4151186"/>
            <a:chExt cx="351963" cy="348323"/>
          </a:xfrm>
        </p:grpSpPr>
        <p:sp>
          <p:nvSpPr>
            <p:cNvPr id="13043" name="Google Shape;13043;p142"/>
            <p:cNvSpPr/>
            <p:nvPr/>
          </p:nvSpPr>
          <p:spPr>
            <a:xfrm>
              <a:off x="2603010" y="4361888"/>
              <a:ext cx="172124" cy="137621"/>
            </a:xfrm>
            <a:custGeom>
              <a:avLst/>
              <a:gdLst/>
              <a:ahLst/>
              <a:cxnLst/>
              <a:rect l="l" t="t" r="r" b="b"/>
              <a:pathLst>
                <a:path w="5288" h="4228" extrusionOk="0">
                  <a:moveTo>
                    <a:pt x="1525" y="0"/>
                  </a:moveTo>
                  <a:cubicBezTo>
                    <a:pt x="1215" y="0"/>
                    <a:pt x="906" y="119"/>
                    <a:pt x="668" y="286"/>
                  </a:cubicBezTo>
                  <a:cubicBezTo>
                    <a:pt x="310" y="548"/>
                    <a:pt x="96" y="929"/>
                    <a:pt x="48" y="1358"/>
                  </a:cubicBezTo>
                  <a:cubicBezTo>
                    <a:pt x="1" y="1882"/>
                    <a:pt x="72" y="2406"/>
                    <a:pt x="287" y="2882"/>
                  </a:cubicBezTo>
                  <a:cubicBezTo>
                    <a:pt x="453" y="3406"/>
                    <a:pt x="810" y="3835"/>
                    <a:pt x="1263" y="4120"/>
                  </a:cubicBezTo>
                  <a:cubicBezTo>
                    <a:pt x="1406" y="4192"/>
                    <a:pt x="1567" y="4227"/>
                    <a:pt x="1727" y="4227"/>
                  </a:cubicBezTo>
                  <a:cubicBezTo>
                    <a:pt x="1888" y="4227"/>
                    <a:pt x="2049" y="4192"/>
                    <a:pt x="2192" y="4120"/>
                  </a:cubicBezTo>
                  <a:lnTo>
                    <a:pt x="2644" y="3906"/>
                  </a:lnTo>
                  <a:lnTo>
                    <a:pt x="3097" y="4120"/>
                  </a:lnTo>
                  <a:cubicBezTo>
                    <a:pt x="3240" y="4192"/>
                    <a:pt x="3400" y="4227"/>
                    <a:pt x="3561" y="4227"/>
                  </a:cubicBezTo>
                  <a:cubicBezTo>
                    <a:pt x="3722" y="4227"/>
                    <a:pt x="3883" y="4192"/>
                    <a:pt x="4025" y="4120"/>
                  </a:cubicBezTo>
                  <a:cubicBezTo>
                    <a:pt x="4478" y="3835"/>
                    <a:pt x="4835" y="3406"/>
                    <a:pt x="5026" y="2882"/>
                  </a:cubicBezTo>
                  <a:cubicBezTo>
                    <a:pt x="5216" y="2406"/>
                    <a:pt x="5288" y="1882"/>
                    <a:pt x="5240" y="1358"/>
                  </a:cubicBezTo>
                  <a:cubicBezTo>
                    <a:pt x="5192" y="929"/>
                    <a:pt x="4978" y="548"/>
                    <a:pt x="4621" y="286"/>
                  </a:cubicBezTo>
                  <a:cubicBezTo>
                    <a:pt x="4373" y="110"/>
                    <a:pt x="4087" y="12"/>
                    <a:pt x="3790" y="12"/>
                  </a:cubicBezTo>
                  <a:cubicBezTo>
                    <a:pt x="3687" y="12"/>
                    <a:pt x="3582" y="23"/>
                    <a:pt x="3478" y="48"/>
                  </a:cubicBezTo>
                  <a:cubicBezTo>
                    <a:pt x="3263" y="96"/>
                    <a:pt x="3073" y="167"/>
                    <a:pt x="2882" y="262"/>
                  </a:cubicBezTo>
                  <a:lnTo>
                    <a:pt x="2644" y="524"/>
                  </a:lnTo>
                  <a:lnTo>
                    <a:pt x="2430" y="262"/>
                  </a:lnTo>
                  <a:cubicBezTo>
                    <a:pt x="2239" y="167"/>
                    <a:pt x="2025" y="96"/>
                    <a:pt x="1834" y="48"/>
                  </a:cubicBezTo>
                  <a:cubicBezTo>
                    <a:pt x="1739" y="24"/>
                    <a:pt x="1620"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142"/>
            <p:cNvSpPr/>
            <p:nvPr/>
          </p:nvSpPr>
          <p:spPr>
            <a:xfrm>
              <a:off x="2511541" y="4151186"/>
              <a:ext cx="351963" cy="245622"/>
            </a:xfrm>
            <a:custGeom>
              <a:avLst/>
              <a:gdLst/>
              <a:ahLst/>
              <a:cxnLst/>
              <a:rect l="l" t="t" r="r" b="b"/>
              <a:pathLst>
                <a:path w="10813" h="7546" extrusionOk="0">
                  <a:moveTo>
                    <a:pt x="5309" y="0"/>
                  </a:moveTo>
                  <a:cubicBezTo>
                    <a:pt x="5200" y="0"/>
                    <a:pt x="5089" y="7"/>
                    <a:pt x="4978" y="20"/>
                  </a:cubicBezTo>
                  <a:cubicBezTo>
                    <a:pt x="3525" y="186"/>
                    <a:pt x="2430" y="1425"/>
                    <a:pt x="2430" y="2877"/>
                  </a:cubicBezTo>
                  <a:lnTo>
                    <a:pt x="2430" y="2949"/>
                  </a:lnTo>
                  <a:lnTo>
                    <a:pt x="2358" y="2949"/>
                  </a:lnTo>
                  <a:cubicBezTo>
                    <a:pt x="2344" y="2949"/>
                    <a:pt x="2329" y="2948"/>
                    <a:pt x="2314" y="2948"/>
                  </a:cubicBezTo>
                  <a:cubicBezTo>
                    <a:pt x="1072" y="2948"/>
                    <a:pt x="48" y="3940"/>
                    <a:pt x="24" y="5211"/>
                  </a:cubicBezTo>
                  <a:cubicBezTo>
                    <a:pt x="1" y="6473"/>
                    <a:pt x="1001" y="7521"/>
                    <a:pt x="2287" y="7545"/>
                  </a:cubicBezTo>
                  <a:cubicBezTo>
                    <a:pt x="2382" y="7021"/>
                    <a:pt x="2692" y="6569"/>
                    <a:pt x="3097" y="6259"/>
                  </a:cubicBezTo>
                  <a:cubicBezTo>
                    <a:pt x="3461" y="6004"/>
                    <a:pt x="3895" y="5860"/>
                    <a:pt x="4335" y="5860"/>
                  </a:cubicBezTo>
                  <a:cubicBezTo>
                    <a:pt x="4470" y="5860"/>
                    <a:pt x="4606" y="5874"/>
                    <a:pt x="4740" y="5902"/>
                  </a:cubicBezTo>
                  <a:cubicBezTo>
                    <a:pt x="4883" y="5926"/>
                    <a:pt x="5002" y="5973"/>
                    <a:pt x="5145" y="6021"/>
                  </a:cubicBezTo>
                  <a:lnTo>
                    <a:pt x="5145" y="5711"/>
                  </a:lnTo>
                  <a:cubicBezTo>
                    <a:pt x="5145" y="4973"/>
                    <a:pt x="4549" y="4378"/>
                    <a:pt x="3811" y="4378"/>
                  </a:cubicBezTo>
                  <a:lnTo>
                    <a:pt x="3811" y="3759"/>
                  </a:lnTo>
                  <a:cubicBezTo>
                    <a:pt x="4287" y="3759"/>
                    <a:pt x="4764" y="3925"/>
                    <a:pt x="5121" y="4259"/>
                  </a:cubicBezTo>
                  <a:cubicBezTo>
                    <a:pt x="5240" y="3663"/>
                    <a:pt x="5764" y="3235"/>
                    <a:pt x="6359" y="3235"/>
                  </a:cubicBezTo>
                  <a:lnTo>
                    <a:pt x="7455" y="3235"/>
                  </a:lnTo>
                  <a:lnTo>
                    <a:pt x="7455" y="3901"/>
                  </a:lnTo>
                  <a:cubicBezTo>
                    <a:pt x="7455" y="4616"/>
                    <a:pt x="6883" y="5164"/>
                    <a:pt x="6169" y="5187"/>
                  </a:cubicBezTo>
                  <a:lnTo>
                    <a:pt x="5692" y="5187"/>
                  </a:lnTo>
                  <a:cubicBezTo>
                    <a:pt x="5740" y="5354"/>
                    <a:pt x="5764" y="5521"/>
                    <a:pt x="5764" y="5711"/>
                  </a:cubicBezTo>
                  <a:lnTo>
                    <a:pt x="5764" y="6021"/>
                  </a:lnTo>
                  <a:cubicBezTo>
                    <a:pt x="5907" y="5973"/>
                    <a:pt x="6026" y="5926"/>
                    <a:pt x="6169" y="5902"/>
                  </a:cubicBezTo>
                  <a:cubicBezTo>
                    <a:pt x="6311" y="5872"/>
                    <a:pt x="6456" y="5857"/>
                    <a:pt x="6599" y="5857"/>
                  </a:cubicBezTo>
                  <a:cubicBezTo>
                    <a:pt x="7030" y="5857"/>
                    <a:pt x="7455" y="5991"/>
                    <a:pt x="7812" y="6259"/>
                  </a:cubicBezTo>
                  <a:cubicBezTo>
                    <a:pt x="8217" y="6569"/>
                    <a:pt x="8502" y="6997"/>
                    <a:pt x="8621" y="7497"/>
                  </a:cubicBezTo>
                  <a:cubicBezTo>
                    <a:pt x="9931" y="7188"/>
                    <a:pt x="10812" y="5949"/>
                    <a:pt x="10693" y="4616"/>
                  </a:cubicBezTo>
                  <a:cubicBezTo>
                    <a:pt x="10550" y="3282"/>
                    <a:pt x="9455" y="2234"/>
                    <a:pt x="8098" y="2211"/>
                  </a:cubicBezTo>
                  <a:cubicBezTo>
                    <a:pt x="7790" y="893"/>
                    <a:pt x="6612" y="0"/>
                    <a:pt x="5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142"/>
            <p:cNvSpPr/>
            <p:nvPr/>
          </p:nvSpPr>
          <p:spPr>
            <a:xfrm>
              <a:off x="2697603" y="4277386"/>
              <a:ext cx="35675" cy="22525"/>
            </a:xfrm>
            <a:custGeom>
              <a:avLst/>
              <a:gdLst/>
              <a:ahLst/>
              <a:cxnLst/>
              <a:rect l="l" t="t" r="r" b="b"/>
              <a:pathLst>
                <a:path w="1096" h="692" extrusionOk="0">
                  <a:moveTo>
                    <a:pt x="667" y="1"/>
                  </a:moveTo>
                  <a:cubicBezTo>
                    <a:pt x="310" y="1"/>
                    <a:pt x="0" y="286"/>
                    <a:pt x="0" y="644"/>
                  </a:cubicBezTo>
                  <a:lnTo>
                    <a:pt x="0" y="691"/>
                  </a:lnTo>
                  <a:lnTo>
                    <a:pt x="453" y="691"/>
                  </a:lnTo>
                  <a:cubicBezTo>
                    <a:pt x="810" y="691"/>
                    <a:pt x="1096" y="405"/>
                    <a:pt x="1096" y="48"/>
                  </a:cubicBezTo>
                  <a:lnTo>
                    <a:pt x="1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142"/>
          <p:cNvGrpSpPr/>
          <p:nvPr/>
        </p:nvGrpSpPr>
        <p:grpSpPr>
          <a:xfrm>
            <a:off x="3288196" y="4003551"/>
            <a:ext cx="286770" cy="349293"/>
            <a:chOff x="3291397" y="4151512"/>
            <a:chExt cx="286055" cy="348388"/>
          </a:xfrm>
        </p:grpSpPr>
        <p:sp>
          <p:nvSpPr>
            <p:cNvPr id="13047" name="Google Shape;13047;p142"/>
            <p:cNvSpPr/>
            <p:nvPr/>
          </p:nvSpPr>
          <p:spPr>
            <a:xfrm>
              <a:off x="3490609" y="4350267"/>
              <a:ext cx="86843" cy="149632"/>
            </a:xfrm>
            <a:custGeom>
              <a:avLst/>
              <a:gdLst/>
              <a:ahLst/>
              <a:cxnLst/>
              <a:rect l="l" t="t" r="r" b="b"/>
              <a:pathLst>
                <a:path w="2668" h="4597" extrusionOk="0">
                  <a:moveTo>
                    <a:pt x="0" y="0"/>
                  </a:moveTo>
                  <a:lnTo>
                    <a:pt x="24" y="3477"/>
                  </a:lnTo>
                  <a:lnTo>
                    <a:pt x="977" y="3025"/>
                  </a:lnTo>
                  <a:lnTo>
                    <a:pt x="1739" y="4596"/>
                  </a:lnTo>
                  <a:lnTo>
                    <a:pt x="2477" y="4239"/>
                  </a:lnTo>
                  <a:lnTo>
                    <a:pt x="1715" y="2667"/>
                  </a:lnTo>
                  <a:lnTo>
                    <a:pt x="2668" y="22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142"/>
            <p:cNvSpPr/>
            <p:nvPr/>
          </p:nvSpPr>
          <p:spPr>
            <a:xfrm>
              <a:off x="3414765" y="4261892"/>
              <a:ext cx="35545" cy="33461"/>
            </a:xfrm>
            <a:custGeom>
              <a:avLst/>
              <a:gdLst/>
              <a:ahLst/>
              <a:cxnLst/>
              <a:rect l="l" t="t" r="r" b="b"/>
              <a:pathLst>
                <a:path w="1092" h="1028" extrusionOk="0">
                  <a:moveTo>
                    <a:pt x="616" y="0"/>
                  </a:moveTo>
                  <a:cubicBezTo>
                    <a:pt x="449" y="24"/>
                    <a:pt x="258" y="119"/>
                    <a:pt x="187" y="286"/>
                  </a:cubicBezTo>
                  <a:cubicBezTo>
                    <a:pt x="0" y="639"/>
                    <a:pt x="265" y="1028"/>
                    <a:pt x="636" y="1028"/>
                  </a:cubicBezTo>
                  <a:cubicBezTo>
                    <a:pt x="691" y="1028"/>
                    <a:pt x="748" y="1019"/>
                    <a:pt x="806" y="1001"/>
                  </a:cubicBezTo>
                  <a:cubicBezTo>
                    <a:pt x="973" y="953"/>
                    <a:pt x="1092" y="786"/>
                    <a:pt x="1092" y="596"/>
                  </a:cubicBezTo>
                  <a:lnTo>
                    <a:pt x="1092" y="167"/>
                  </a:lnTo>
                  <a:cubicBezTo>
                    <a:pt x="1092" y="72"/>
                    <a:pt x="1044"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142"/>
            <p:cNvSpPr/>
            <p:nvPr/>
          </p:nvSpPr>
          <p:spPr>
            <a:xfrm>
              <a:off x="3291397" y="4151512"/>
              <a:ext cx="282957" cy="256754"/>
            </a:xfrm>
            <a:custGeom>
              <a:avLst/>
              <a:gdLst/>
              <a:ahLst/>
              <a:cxnLst/>
              <a:rect l="l" t="t" r="r" b="b"/>
              <a:pathLst>
                <a:path w="8693" h="7888" extrusionOk="0">
                  <a:moveTo>
                    <a:pt x="5787" y="1486"/>
                  </a:moveTo>
                  <a:cubicBezTo>
                    <a:pt x="6311" y="1486"/>
                    <a:pt x="6740" y="1915"/>
                    <a:pt x="6740" y="2439"/>
                  </a:cubicBezTo>
                  <a:lnTo>
                    <a:pt x="6740" y="4153"/>
                  </a:lnTo>
                  <a:cubicBezTo>
                    <a:pt x="6740" y="4272"/>
                    <a:pt x="6692" y="4368"/>
                    <a:pt x="6597" y="4463"/>
                  </a:cubicBezTo>
                  <a:cubicBezTo>
                    <a:pt x="6396" y="4692"/>
                    <a:pt x="6118" y="4809"/>
                    <a:pt x="5835" y="4809"/>
                  </a:cubicBezTo>
                  <a:cubicBezTo>
                    <a:pt x="5647" y="4809"/>
                    <a:pt x="5458" y="4758"/>
                    <a:pt x="5287" y="4654"/>
                  </a:cubicBezTo>
                  <a:cubicBezTo>
                    <a:pt x="5073" y="4915"/>
                    <a:pt x="4763" y="5058"/>
                    <a:pt x="4430" y="5058"/>
                  </a:cubicBezTo>
                  <a:cubicBezTo>
                    <a:pt x="3477" y="5058"/>
                    <a:pt x="2810" y="3891"/>
                    <a:pt x="3739" y="2915"/>
                  </a:cubicBezTo>
                  <a:cubicBezTo>
                    <a:pt x="3834" y="2820"/>
                    <a:pt x="3953" y="2748"/>
                    <a:pt x="4096" y="2748"/>
                  </a:cubicBezTo>
                  <a:lnTo>
                    <a:pt x="5215" y="2748"/>
                  </a:lnTo>
                  <a:cubicBezTo>
                    <a:pt x="5382" y="2748"/>
                    <a:pt x="5525" y="2891"/>
                    <a:pt x="5525" y="3058"/>
                  </a:cubicBezTo>
                  <a:lnTo>
                    <a:pt x="5525" y="3939"/>
                  </a:lnTo>
                  <a:cubicBezTo>
                    <a:pt x="5525" y="3987"/>
                    <a:pt x="5525" y="4011"/>
                    <a:pt x="5549" y="4034"/>
                  </a:cubicBezTo>
                  <a:cubicBezTo>
                    <a:pt x="5612" y="4134"/>
                    <a:pt x="5710" y="4178"/>
                    <a:pt x="5805" y="4178"/>
                  </a:cubicBezTo>
                  <a:cubicBezTo>
                    <a:pt x="5961" y="4178"/>
                    <a:pt x="6111" y="4060"/>
                    <a:pt x="6097" y="3868"/>
                  </a:cubicBezTo>
                  <a:lnTo>
                    <a:pt x="6097" y="3653"/>
                  </a:lnTo>
                  <a:cubicBezTo>
                    <a:pt x="6097" y="2796"/>
                    <a:pt x="5406" y="2129"/>
                    <a:pt x="4572" y="2129"/>
                  </a:cubicBezTo>
                  <a:lnTo>
                    <a:pt x="4239" y="2129"/>
                  </a:lnTo>
                  <a:cubicBezTo>
                    <a:pt x="3405" y="2129"/>
                    <a:pt x="2715" y="2796"/>
                    <a:pt x="2715" y="3653"/>
                  </a:cubicBezTo>
                  <a:lnTo>
                    <a:pt x="2715" y="4058"/>
                  </a:lnTo>
                  <a:cubicBezTo>
                    <a:pt x="2715" y="4939"/>
                    <a:pt x="3429" y="5678"/>
                    <a:pt x="4334" y="5678"/>
                  </a:cubicBezTo>
                  <a:lnTo>
                    <a:pt x="4691" y="5678"/>
                  </a:lnTo>
                  <a:lnTo>
                    <a:pt x="4691" y="6297"/>
                  </a:lnTo>
                  <a:lnTo>
                    <a:pt x="4334" y="6297"/>
                  </a:lnTo>
                  <a:cubicBezTo>
                    <a:pt x="3096" y="6297"/>
                    <a:pt x="2096" y="5297"/>
                    <a:pt x="2096" y="4058"/>
                  </a:cubicBezTo>
                  <a:lnTo>
                    <a:pt x="2096" y="2439"/>
                  </a:lnTo>
                  <a:cubicBezTo>
                    <a:pt x="2096" y="1915"/>
                    <a:pt x="2501" y="1486"/>
                    <a:pt x="3024" y="1486"/>
                  </a:cubicBezTo>
                  <a:close/>
                  <a:moveTo>
                    <a:pt x="4393" y="0"/>
                  </a:moveTo>
                  <a:cubicBezTo>
                    <a:pt x="3632" y="0"/>
                    <a:pt x="2864" y="221"/>
                    <a:pt x="2191" y="677"/>
                  </a:cubicBezTo>
                  <a:cubicBezTo>
                    <a:pt x="572" y="1748"/>
                    <a:pt x="0" y="3844"/>
                    <a:pt x="810" y="5630"/>
                  </a:cubicBezTo>
                  <a:cubicBezTo>
                    <a:pt x="1477" y="7041"/>
                    <a:pt x="2893" y="7887"/>
                    <a:pt x="4384" y="7887"/>
                  </a:cubicBezTo>
                  <a:cubicBezTo>
                    <a:pt x="4755" y="7887"/>
                    <a:pt x="5131" y="7835"/>
                    <a:pt x="5501" y="7726"/>
                  </a:cubicBezTo>
                  <a:lnTo>
                    <a:pt x="5477" y="4749"/>
                  </a:lnTo>
                  <a:lnTo>
                    <a:pt x="7454" y="6416"/>
                  </a:lnTo>
                  <a:cubicBezTo>
                    <a:pt x="8692" y="4892"/>
                    <a:pt x="8597" y="2701"/>
                    <a:pt x="7287" y="1272"/>
                  </a:cubicBezTo>
                  <a:cubicBezTo>
                    <a:pt x="6522" y="437"/>
                    <a:pt x="5464" y="0"/>
                    <a:pt x="4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142"/>
          <p:cNvGrpSpPr/>
          <p:nvPr/>
        </p:nvGrpSpPr>
        <p:grpSpPr>
          <a:xfrm>
            <a:off x="4019454" y="4003061"/>
            <a:ext cx="349710" cy="349784"/>
            <a:chOff x="4020831" y="4151023"/>
            <a:chExt cx="348838" cy="348877"/>
          </a:xfrm>
        </p:grpSpPr>
        <p:sp>
          <p:nvSpPr>
            <p:cNvPr id="13051" name="Google Shape;13051;p142"/>
            <p:cNvSpPr/>
            <p:nvPr/>
          </p:nvSpPr>
          <p:spPr>
            <a:xfrm>
              <a:off x="4094462" y="4234712"/>
              <a:ext cx="82221" cy="69852"/>
            </a:xfrm>
            <a:custGeom>
              <a:avLst/>
              <a:gdLst/>
              <a:ahLst/>
              <a:cxnLst/>
              <a:rect l="l" t="t" r="r" b="b"/>
              <a:pathLst>
                <a:path w="2526" h="2146" extrusionOk="0">
                  <a:moveTo>
                    <a:pt x="1092" y="1"/>
                  </a:moveTo>
                  <a:cubicBezTo>
                    <a:pt x="540" y="1"/>
                    <a:pt x="8" y="428"/>
                    <a:pt x="25" y="1074"/>
                  </a:cubicBezTo>
                  <a:cubicBezTo>
                    <a:pt x="1" y="1669"/>
                    <a:pt x="501" y="2145"/>
                    <a:pt x="1096" y="2145"/>
                  </a:cubicBezTo>
                  <a:cubicBezTo>
                    <a:pt x="2049" y="2145"/>
                    <a:pt x="2525" y="978"/>
                    <a:pt x="1835" y="311"/>
                  </a:cubicBezTo>
                  <a:cubicBezTo>
                    <a:pt x="1620" y="97"/>
                    <a:pt x="1353" y="1"/>
                    <a:pt x="10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142"/>
            <p:cNvSpPr/>
            <p:nvPr/>
          </p:nvSpPr>
          <p:spPr>
            <a:xfrm>
              <a:off x="4225479" y="4234712"/>
              <a:ext cx="82189" cy="69852"/>
            </a:xfrm>
            <a:custGeom>
              <a:avLst/>
              <a:gdLst/>
              <a:ahLst/>
              <a:cxnLst/>
              <a:rect l="l" t="t" r="r" b="b"/>
              <a:pathLst>
                <a:path w="2525" h="2146" extrusionOk="0">
                  <a:moveTo>
                    <a:pt x="1090" y="1"/>
                  </a:moveTo>
                  <a:cubicBezTo>
                    <a:pt x="537" y="1"/>
                    <a:pt x="0" y="428"/>
                    <a:pt x="0" y="1074"/>
                  </a:cubicBezTo>
                  <a:cubicBezTo>
                    <a:pt x="0" y="1669"/>
                    <a:pt x="501" y="2145"/>
                    <a:pt x="1072" y="2145"/>
                  </a:cubicBezTo>
                  <a:cubicBezTo>
                    <a:pt x="2025" y="2145"/>
                    <a:pt x="2525" y="978"/>
                    <a:pt x="1834" y="311"/>
                  </a:cubicBezTo>
                  <a:cubicBezTo>
                    <a:pt x="1620" y="97"/>
                    <a:pt x="1353"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42"/>
            <p:cNvSpPr/>
            <p:nvPr/>
          </p:nvSpPr>
          <p:spPr>
            <a:xfrm>
              <a:off x="4020831" y="4151023"/>
              <a:ext cx="348838" cy="218638"/>
            </a:xfrm>
            <a:custGeom>
              <a:avLst/>
              <a:gdLst/>
              <a:ahLst/>
              <a:cxnLst/>
              <a:rect l="l" t="t" r="r" b="b"/>
              <a:pathLst>
                <a:path w="10717" h="6717" extrusionOk="0">
                  <a:moveTo>
                    <a:pt x="7362" y="1951"/>
                  </a:moveTo>
                  <a:cubicBezTo>
                    <a:pt x="7955" y="1951"/>
                    <a:pt x="8545" y="2254"/>
                    <a:pt x="8859" y="2859"/>
                  </a:cubicBezTo>
                  <a:lnTo>
                    <a:pt x="9526" y="2859"/>
                  </a:lnTo>
                  <a:lnTo>
                    <a:pt x="9526" y="3478"/>
                  </a:lnTo>
                  <a:lnTo>
                    <a:pt x="9074" y="3478"/>
                  </a:lnTo>
                  <a:cubicBezTo>
                    <a:pt x="9098" y="3978"/>
                    <a:pt x="8955" y="4454"/>
                    <a:pt x="8645" y="4835"/>
                  </a:cubicBezTo>
                  <a:cubicBezTo>
                    <a:pt x="8597" y="4883"/>
                    <a:pt x="8574" y="4930"/>
                    <a:pt x="8526" y="4954"/>
                  </a:cubicBezTo>
                  <a:cubicBezTo>
                    <a:pt x="8136" y="5223"/>
                    <a:pt x="7738" y="5340"/>
                    <a:pt x="7368" y="5340"/>
                  </a:cubicBezTo>
                  <a:cubicBezTo>
                    <a:pt x="6429" y="5340"/>
                    <a:pt x="5668" y="4584"/>
                    <a:pt x="5668" y="3645"/>
                  </a:cubicBezTo>
                  <a:lnTo>
                    <a:pt x="5668" y="3478"/>
                  </a:lnTo>
                  <a:cubicBezTo>
                    <a:pt x="5668" y="3454"/>
                    <a:pt x="5668" y="3430"/>
                    <a:pt x="5644" y="3406"/>
                  </a:cubicBezTo>
                  <a:cubicBezTo>
                    <a:pt x="5572" y="3307"/>
                    <a:pt x="5472" y="3262"/>
                    <a:pt x="5375" y="3262"/>
                  </a:cubicBezTo>
                  <a:cubicBezTo>
                    <a:pt x="5216" y="3262"/>
                    <a:pt x="5064" y="3381"/>
                    <a:pt x="5049" y="3573"/>
                  </a:cubicBezTo>
                  <a:lnTo>
                    <a:pt x="5049" y="4264"/>
                  </a:lnTo>
                  <a:cubicBezTo>
                    <a:pt x="5049" y="4383"/>
                    <a:pt x="5001" y="4502"/>
                    <a:pt x="4906" y="4597"/>
                  </a:cubicBezTo>
                  <a:cubicBezTo>
                    <a:pt x="4401" y="5119"/>
                    <a:pt x="3852" y="5336"/>
                    <a:pt x="3351" y="5336"/>
                  </a:cubicBezTo>
                  <a:cubicBezTo>
                    <a:pt x="2413" y="5336"/>
                    <a:pt x="1644" y="4576"/>
                    <a:pt x="1644" y="3645"/>
                  </a:cubicBezTo>
                  <a:cubicBezTo>
                    <a:pt x="1644" y="3597"/>
                    <a:pt x="1644" y="3525"/>
                    <a:pt x="1644" y="3478"/>
                  </a:cubicBezTo>
                  <a:lnTo>
                    <a:pt x="1191" y="3478"/>
                  </a:lnTo>
                  <a:lnTo>
                    <a:pt x="1191" y="2859"/>
                  </a:lnTo>
                  <a:lnTo>
                    <a:pt x="1834" y="2859"/>
                  </a:lnTo>
                  <a:cubicBezTo>
                    <a:pt x="2161" y="2254"/>
                    <a:pt x="2757" y="1951"/>
                    <a:pt x="3349" y="1951"/>
                  </a:cubicBezTo>
                  <a:cubicBezTo>
                    <a:pt x="3924" y="1951"/>
                    <a:pt x="4494" y="2236"/>
                    <a:pt x="4811" y="2811"/>
                  </a:cubicBezTo>
                  <a:cubicBezTo>
                    <a:pt x="4978" y="2692"/>
                    <a:pt x="5168" y="2632"/>
                    <a:pt x="5356" y="2632"/>
                  </a:cubicBezTo>
                  <a:cubicBezTo>
                    <a:pt x="5543" y="2632"/>
                    <a:pt x="5728" y="2692"/>
                    <a:pt x="5883" y="2811"/>
                  </a:cubicBezTo>
                  <a:cubicBezTo>
                    <a:pt x="6211" y="2236"/>
                    <a:pt x="6788" y="1951"/>
                    <a:pt x="7362" y="1951"/>
                  </a:cubicBezTo>
                  <a:close/>
                  <a:moveTo>
                    <a:pt x="0" y="1"/>
                  </a:moveTo>
                  <a:lnTo>
                    <a:pt x="0" y="6717"/>
                  </a:lnTo>
                  <a:lnTo>
                    <a:pt x="10717" y="6717"/>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142"/>
            <p:cNvSpPr/>
            <p:nvPr/>
          </p:nvSpPr>
          <p:spPr>
            <a:xfrm>
              <a:off x="4020831" y="4389784"/>
              <a:ext cx="348838" cy="110117"/>
            </a:xfrm>
            <a:custGeom>
              <a:avLst/>
              <a:gdLst/>
              <a:ahLst/>
              <a:cxnLst/>
              <a:rect l="l" t="t" r="r" b="b"/>
              <a:pathLst>
                <a:path w="10717" h="3383" extrusionOk="0">
                  <a:moveTo>
                    <a:pt x="0" y="1"/>
                  </a:moveTo>
                  <a:lnTo>
                    <a:pt x="0" y="1596"/>
                  </a:lnTo>
                  <a:lnTo>
                    <a:pt x="4001" y="1596"/>
                  </a:lnTo>
                  <a:lnTo>
                    <a:pt x="4001" y="1977"/>
                  </a:lnTo>
                  <a:cubicBezTo>
                    <a:pt x="4001" y="2406"/>
                    <a:pt x="3644" y="2739"/>
                    <a:pt x="3215" y="2739"/>
                  </a:cubicBezTo>
                  <a:lnTo>
                    <a:pt x="2263" y="2739"/>
                  </a:lnTo>
                  <a:lnTo>
                    <a:pt x="2263" y="3382"/>
                  </a:lnTo>
                  <a:lnTo>
                    <a:pt x="8455" y="3382"/>
                  </a:lnTo>
                  <a:lnTo>
                    <a:pt x="8455" y="2763"/>
                  </a:lnTo>
                  <a:lnTo>
                    <a:pt x="7478" y="2763"/>
                  </a:lnTo>
                  <a:cubicBezTo>
                    <a:pt x="7050" y="2763"/>
                    <a:pt x="6716" y="2406"/>
                    <a:pt x="6716" y="1977"/>
                  </a:cubicBezTo>
                  <a:lnTo>
                    <a:pt x="6716" y="1596"/>
                  </a:lnTo>
                  <a:lnTo>
                    <a:pt x="10717" y="1596"/>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5" name="Google Shape;13055;p142"/>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Online Learning</a:t>
            </a:r>
            <a:endParaRPr sz="1600">
              <a:solidFill>
                <a:srgbClr val="FFFFFF"/>
              </a:solidFill>
            </a:endParaRPr>
          </a:p>
        </p:txBody>
      </p:sp>
      <p:sp>
        <p:nvSpPr>
          <p:cNvPr id="13056" name="Google Shape;13056;p14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3060"/>
        <p:cNvGrpSpPr/>
        <p:nvPr/>
      </p:nvGrpSpPr>
      <p:grpSpPr>
        <a:xfrm>
          <a:off x="0" y="0"/>
          <a:ext cx="0" cy="0"/>
          <a:chOff x="0" y="0"/>
          <a:chExt cx="0" cy="0"/>
        </a:xfrm>
      </p:grpSpPr>
      <p:grpSp>
        <p:nvGrpSpPr>
          <p:cNvPr id="13061" name="Google Shape;13061;p143"/>
          <p:cNvGrpSpPr/>
          <p:nvPr/>
        </p:nvGrpSpPr>
        <p:grpSpPr>
          <a:xfrm>
            <a:off x="1034263" y="1766172"/>
            <a:ext cx="298736" cy="349479"/>
            <a:chOff x="1034263" y="1766172"/>
            <a:chExt cx="298736" cy="349479"/>
          </a:xfrm>
        </p:grpSpPr>
        <p:sp>
          <p:nvSpPr>
            <p:cNvPr id="13062" name="Google Shape;13062;p143"/>
            <p:cNvSpPr/>
            <p:nvPr/>
          </p:nvSpPr>
          <p:spPr>
            <a:xfrm>
              <a:off x="1251489" y="1766172"/>
              <a:ext cx="54339" cy="53440"/>
            </a:xfrm>
            <a:custGeom>
              <a:avLst/>
              <a:gdLst/>
              <a:ahLst/>
              <a:cxnLst/>
              <a:rect l="l" t="t" r="r" b="b"/>
              <a:pathLst>
                <a:path w="1668" h="1638" extrusionOk="0">
                  <a:moveTo>
                    <a:pt x="432" y="1"/>
                  </a:moveTo>
                  <a:cubicBezTo>
                    <a:pt x="352" y="1"/>
                    <a:pt x="274" y="31"/>
                    <a:pt x="215" y="90"/>
                  </a:cubicBezTo>
                  <a:lnTo>
                    <a:pt x="1" y="304"/>
                  </a:lnTo>
                  <a:lnTo>
                    <a:pt x="1310" y="1638"/>
                  </a:lnTo>
                  <a:lnTo>
                    <a:pt x="1548" y="1424"/>
                  </a:lnTo>
                  <a:cubicBezTo>
                    <a:pt x="1668" y="1305"/>
                    <a:pt x="1668" y="1090"/>
                    <a:pt x="1548" y="971"/>
                  </a:cubicBezTo>
                  <a:lnTo>
                    <a:pt x="667" y="90"/>
                  </a:lnTo>
                  <a:cubicBezTo>
                    <a:pt x="596" y="31"/>
                    <a:pt x="513"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143"/>
            <p:cNvSpPr/>
            <p:nvPr/>
          </p:nvSpPr>
          <p:spPr>
            <a:xfrm>
              <a:off x="1110299" y="1906623"/>
              <a:ext cx="54339" cy="53440"/>
            </a:xfrm>
            <a:custGeom>
              <a:avLst/>
              <a:gdLst/>
              <a:ahLst/>
              <a:cxnLst/>
              <a:rect l="l" t="t" r="r" b="b"/>
              <a:pathLst>
                <a:path w="1668" h="1638" extrusionOk="0">
                  <a:moveTo>
                    <a:pt x="358" y="0"/>
                  </a:moveTo>
                  <a:lnTo>
                    <a:pt x="119" y="215"/>
                  </a:lnTo>
                  <a:cubicBezTo>
                    <a:pt x="0" y="334"/>
                    <a:pt x="0" y="524"/>
                    <a:pt x="119" y="667"/>
                  </a:cubicBezTo>
                  <a:lnTo>
                    <a:pt x="1024" y="1548"/>
                  </a:lnTo>
                  <a:cubicBezTo>
                    <a:pt x="1084" y="1608"/>
                    <a:pt x="1161" y="1637"/>
                    <a:pt x="1239" y="1637"/>
                  </a:cubicBezTo>
                  <a:cubicBezTo>
                    <a:pt x="1316" y="1637"/>
                    <a:pt x="1393" y="1608"/>
                    <a:pt x="1453" y="1548"/>
                  </a:cubicBezTo>
                  <a:lnTo>
                    <a:pt x="1667" y="1334"/>
                  </a:lnTo>
                  <a:lnTo>
                    <a:pt x="3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143"/>
            <p:cNvSpPr/>
            <p:nvPr/>
          </p:nvSpPr>
          <p:spPr>
            <a:xfrm>
              <a:off x="1125024" y="1780168"/>
              <a:ext cx="166829" cy="165115"/>
            </a:xfrm>
            <a:custGeom>
              <a:avLst/>
              <a:gdLst/>
              <a:ahLst/>
              <a:cxnLst/>
              <a:rect l="l" t="t" r="r" b="b"/>
              <a:pathLst>
                <a:path w="5121" h="5061" extrusionOk="0">
                  <a:moveTo>
                    <a:pt x="3001" y="0"/>
                  </a:moveTo>
                  <a:cubicBezTo>
                    <a:pt x="2924" y="0"/>
                    <a:pt x="2847" y="30"/>
                    <a:pt x="2787" y="90"/>
                  </a:cubicBezTo>
                  <a:lnTo>
                    <a:pt x="144" y="2757"/>
                  </a:lnTo>
                  <a:cubicBezTo>
                    <a:pt x="1" y="2876"/>
                    <a:pt x="1" y="3090"/>
                    <a:pt x="144" y="3209"/>
                  </a:cubicBezTo>
                  <a:lnTo>
                    <a:pt x="1882" y="4972"/>
                  </a:lnTo>
                  <a:cubicBezTo>
                    <a:pt x="1942" y="5031"/>
                    <a:pt x="2025" y="5061"/>
                    <a:pt x="2108" y="5061"/>
                  </a:cubicBezTo>
                  <a:cubicBezTo>
                    <a:pt x="2192" y="5061"/>
                    <a:pt x="2275" y="5031"/>
                    <a:pt x="2335" y="4972"/>
                  </a:cubicBezTo>
                  <a:lnTo>
                    <a:pt x="5002" y="2328"/>
                  </a:lnTo>
                  <a:cubicBezTo>
                    <a:pt x="5121" y="2185"/>
                    <a:pt x="5121" y="1995"/>
                    <a:pt x="5002" y="1876"/>
                  </a:cubicBezTo>
                  <a:lnTo>
                    <a:pt x="3216" y="90"/>
                  </a:lnTo>
                  <a:cubicBezTo>
                    <a:pt x="3156" y="30"/>
                    <a:pt x="3079"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43"/>
            <p:cNvSpPr/>
            <p:nvPr/>
          </p:nvSpPr>
          <p:spPr>
            <a:xfrm>
              <a:off x="1034263" y="1878630"/>
              <a:ext cx="298736" cy="237021"/>
            </a:xfrm>
            <a:custGeom>
              <a:avLst/>
              <a:gdLst/>
              <a:ahLst/>
              <a:cxnLst/>
              <a:rect l="l" t="t" r="r" b="b"/>
              <a:pathLst>
                <a:path w="9170" h="7265" extrusionOk="0">
                  <a:moveTo>
                    <a:pt x="7955" y="1"/>
                  </a:moveTo>
                  <a:lnTo>
                    <a:pt x="6597" y="1358"/>
                  </a:lnTo>
                  <a:cubicBezTo>
                    <a:pt x="7216" y="2382"/>
                    <a:pt x="6907" y="3692"/>
                    <a:pt x="5930" y="4335"/>
                  </a:cubicBezTo>
                  <a:cubicBezTo>
                    <a:pt x="5549" y="4156"/>
                    <a:pt x="5138" y="4067"/>
                    <a:pt x="4728" y="4067"/>
                  </a:cubicBezTo>
                  <a:cubicBezTo>
                    <a:pt x="4317" y="4067"/>
                    <a:pt x="3906" y="4156"/>
                    <a:pt x="3525" y="4335"/>
                  </a:cubicBezTo>
                  <a:cubicBezTo>
                    <a:pt x="3192" y="4121"/>
                    <a:pt x="2906" y="3811"/>
                    <a:pt x="2739" y="3454"/>
                  </a:cubicBezTo>
                  <a:lnTo>
                    <a:pt x="3001" y="3454"/>
                  </a:lnTo>
                  <a:cubicBezTo>
                    <a:pt x="3168" y="3454"/>
                    <a:pt x="3287" y="3335"/>
                    <a:pt x="3335" y="3192"/>
                  </a:cubicBezTo>
                  <a:cubicBezTo>
                    <a:pt x="3358" y="3001"/>
                    <a:pt x="3215" y="2835"/>
                    <a:pt x="3025" y="2811"/>
                  </a:cubicBezTo>
                  <a:lnTo>
                    <a:pt x="358" y="2811"/>
                  </a:lnTo>
                  <a:cubicBezTo>
                    <a:pt x="191" y="2811"/>
                    <a:pt x="72" y="2930"/>
                    <a:pt x="24" y="3073"/>
                  </a:cubicBezTo>
                  <a:cubicBezTo>
                    <a:pt x="0" y="3263"/>
                    <a:pt x="143" y="3430"/>
                    <a:pt x="334" y="3454"/>
                  </a:cubicBezTo>
                  <a:lnTo>
                    <a:pt x="763" y="3454"/>
                  </a:lnTo>
                  <a:cubicBezTo>
                    <a:pt x="929" y="4145"/>
                    <a:pt x="1286" y="4811"/>
                    <a:pt x="1787" y="5335"/>
                  </a:cubicBezTo>
                  <a:lnTo>
                    <a:pt x="953" y="5335"/>
                  </a:lnTo>
                  <a:cubicBezTo>
                    <a:pt x="786" y="5335"/>
                    <a:pt x="643" y="5478"/>
                    <a:pt x="643" y="5645"/>
                  </a:cubicBezTo>
                  <a:lnTo>
                    <a:pt x="643" y="6931"/>
                  </a:lnTo>
                  <a:cubicBezTo>
                    <a:pt x="643" y="7121"/>
                    <a:pt x="786" y="7264"/>
                    <a:pt x="953" y="7264"/>
                  </a:cubicBezTo>
                  <a:lnTo>
                    <a:pt x="8478" y="7264"/>
                  </a:lnTo>
                  <a:cubicBezTo>
                    <a:pt x="8645" y="7264"/>
                    <a:pt x="8788" y="7121"/>
                    <a:pt x="8788" y="6931"/>
                  </a:cubicBezTo>
                  <a:lnTo>
                    <a:pt x="8788" y="5645"/>
                  </a:lnTo>
                  <a:cubicBezTo>
                    <a:pt x="8788" y="5454"/>
                    <a:pt x="8645" y="5311"/>
                    <a:pt x="8455" y="5311"/>
                  </a:cubicBezTo>
                  <a:lnTo>
                    <a:pt x="7645" y="5311"/>
                  </a:lnTo>
                  <a:cubicBezTo>
                    <a:pt x="9050" y="3859"/>
                    <a:pt x="9169" y="1620"/>
                    <a:pt x="7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6" name="Google Shape;13066;p143"/>
          <p:cNvGrpSpPr/>
          <p:nvPr/>
        </p:nvGrpSpPr>
        <p:grpSpPr>
          <a:xfrm>
            <a:off x="1818599" y="1765976"/>
            <a:ext cx="214490" cy="349446"/>
            <a:chOff x="1818599" y="1765976"/>
            <a:chExt cx="214490" cy="349446"/>
          </a:xfrm>
        </p:grpSpPr>
        <p:sp>
          <p:nvSpPr>
            <p:cNvPr id="13067" name="Google Shape;13067;p143"/>
            <p:cNvSpPr/>
            <p:nvPr/>
          </p:nvSpPr>
          <p:spPr>
            <a:xfrm>
              <a:off x="1893853" y="2016177"/>
              <a:ext cx="39614" cy="34615"/>
            </a:xfrm>
            <a:custGeom>
              <a:avLst/>
              <a:gdLst/>
              <a:ahLst/>
              <a:cxnLst/>
              <a:rect l="l" t="t" r="r" b="b"/>
              <a:pathLst>
                <a:path w="1216" h="1061" extrusionOk="0">
                  <a:moveTo>
                    <a:pt x="692" y="0"/>
                  </a:moveTo>
                  <a:cubicBezTo>
                    <a:pt x="239" y="0"/>
                    <a:pt x="1" y="572"/>
                    <a:pt x="334" y="905"/>
                  </a:cubicBezTo>
                  <a:cubicBezTo>
                    <a:pt x="442" y="1012"/>
                    <a:pt x="571" y="1060"/>
                    <a:pt x="698" y="1060"/>
                  </a:cubicBezTo>
                  <a:cubicBezTo>
                    <a:pt x="964" y="1060"/>
                    <a:pt x="1215" y="847"/>
                    <a:pt x="1215" y="524"/>
                  </a:cubicBezTo>
                  <a:cubicBezTo>
                    <a:pt x="1215" y="238"/>
                    <a:pt x="977" y="0"/>
                    <a:pt x="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143"/>
            <p:cNvSpPr/>
            <p:nvPr/>
          </p:nvSpPr>
          <p:spPr>
            <a:xfrm>
              <a:off x="1818599" y="1765976"/>
              <a:ext cx="180023" cy="349446"/>
            </a:xfrm>
            <a:custGeom>
              <a:avLst/>
              <a:gdLst/>
              <a:ahLst/>
              <a:cxnLst/>
              <a:rect l="l" t="t" r="r" b="b"/>
              <a:pathLst>
                <a:path w="5526" h="10711" extrusionOk="0">
                  <a:moveTo>
                    <a:pt x="3013" y="1287"/>
                  </a:moveTo>
                  <a:cubicBezTo>
                    <a:pt x="3162" y="1287"/>
                    <a:pt x="3311" y="1382"/>
                    <a:pt x="3335" y="1573"/>
                  </a:cubicBezTo>
                  <a:lnTo>
                    <a:pt x="3335" y="7097"/>
                  </a:lnTo>
                  <a:cubicBezTo>
                    <a:pt x="4621" y="7455"/>
                    <a:pt x="4359" y="9360"/>
                    <a:pt x="3002" y="9360"/>
                  </a:cubicBezTo>
                  <a:cubicBezTo>
                    <a:pt x="1668" y="9360"/>
                    <a:pt x="1406" y="7455"/>
                    <a:pt x="2692" y="7097"/>
                  </a:cubicBezTo>
                  <a:lnTo>
                    <a:pt x="2692" y="1573"/>
                  </a:lnTo>
                  <a:cubicBezTo>
                    <a:pt x="2716" y="1382"/>
                    <a:pt x="2865" y="1287"/>
                    <a:pt x="3013" y="1287"/>
                  </a:cubicBezTo>
                  <a:close/>
                  <a:moveTo>
                    <a:pt x="3013" y="1"/>
                  </a:moveTo>
                  <a:cubicBezTo>
                    <a:pt x="2234" y="1"/>
                    <a:pt x="1454" y="525"/>
                    <a:pt x="1454" y="1573"/>
                  </a:cubicBezTo>
                  <a:lnTo>
                    <a:pt x="1454" y="6240"/>
                  </a:lnTo>
                  <a:cubicBezTo>
                    <a:pt x="1" y="7407"/>
                    <a:pt x="263" y="9669"/>
                    <a:pt x="1930" y="10455"/>
                  </a:cubicBezTo>
                  <a:cubicBezTo>
                    <a:pt x="2290" y="10630"/>
                    <a:pt x="2662" y="10711"/>
                    <a:pt x="3024" y="10711"/>
                  </a:cubicBezTo>
                  <a:cubicBezTo>
                    <a:pt x="4340" y="10711"/>
                    <a:pt x="5526" y="9649"/>
                    <a:pt x="5526" y="8193"/>
                  </a:cubicBezTo>
                  <a:cubicBezTo>
                    <a:pt x="5526" y="7431"/>
                    <a:pt x="5169" y="6716"/>
                    <a:pt x="4573" y="6240"/>
                  </a:cubicBezTo>
                  <a:lnTo>
                    <a:pt x="4573" y="1573"/>
                  </a:lnTo>
                  <a:cubicBezTo>
                    <a:pt x="4573" y="525"/>
                    <a:pt x="3793"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43"/>
            <p:cNvSpPr/>
            <p:nvPr/>
          </p:nvSpPr>
          <p:spPr>
            <a:xfrm>
              <a:off x="1984646" y="1828910"/>
              <a:ext cx="47335" cy="20228"/>
            </a:xfrm>
            <a:custGeom>
              <a:avLst/>
              <a:gdLst/>
              <a:ahLst/>
              <a:cxnLst/>
              <a:rect l="l" t="t" r="r" b="b"/>
              <a:pathLst>
                <a:path w="1453" h="620" extrusionOk="0">
                  <a:moveTo>
                    <a:pt x="429" y="1"/>
                  </a:moveTo>
                  <a:cubicBezTo>
                    <a:pt x="0" y="1"/>
                    <a:pt x="0" y="620"/>
                    <a:pt x="429" y="620"/>
                  </a:cubicBezTo>
                  <a:lnTo>
                    <a:pt x="1048" y="620"/>
                  </a:lnTo>
                  <a:cubicBezTo>
                    <a:pt x="1453" y="620"/>
                    <a:pt x="145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143"/>
            <p:cNvSpPr/>
            <p:nvPr/>
          </p:nvSpPr>
          <p:spPr>
            <a:xfrm>
              <a:off x="1983571" y="1870017"/>
              <a:ext cx="49518" cy="20391"/>
            </a:xfrm>
            <a:custGeom>
              <a:avLst/>
              <a:gdLst/>
              <a:ahLst/>
              <a:cxnLst/>
              <a:rect l="l" t="t" r="r" b="b"/>
              <a:pathLst>
                <a:path w="1520" h="625" extrusionOk="0">
                  <a:moveTo>
                    <a:pt x="417" y="1"/>
                  </a:moveTo>
                  <a:cubicBezTo>
                    <a:pt x="0" y="1"/>
                    <a:pt x="0" y="624"/>
                    <a:pt x="417" y="624"/>
                  </a:cubicBezTo>
                  <a:cubicBezTo>
                    <a:pt x="432" y="624"/>
                    <a:pt x="447" y="624"/>
                    <a:pt x="462" y="622"/>
                  </a:cubicBezTo>
                  <a:lnTo>
                    <a:pt x="1081" y="622"/>
                  </a:lnTo>
                  <a:cubicBezTo>
                    <a:pt x="1096" y="624"/>
                    <a:pt x="1110" y="624"/>
                    <a:pt x="1123" y="624"/>
                  </a:cubicBezTo>
                  <a:cubicBezTo>
                    <a:pt x="1519" y="624"/>
                    <a:pt x="1519" y="1"/>
                    <a:pt x="1123" y="1"/>
                  </a:cubicBezTo>
                  <a:cubicBezTo>
                    <a:pt x="1110" y="1"/>
                    <a:pt x="1096" y="1"/>
                    <a:pt x="1081" y="3"/>
                  </a:cubicBezTo>
                  <a:lnTo>
                    <a:pt x="462" y="3"/>
                  </a:lnTo>
                  <a:cubicBezTo>
                    <a:pt x="447" y="1"/>
                    <a:pt x="43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143"/>
            <p:cNvSpPr/>
            <p:nvPr/>
          </p:nvSpPr>
          <p:spPr>
            <a:xfrm>
              <a:off x="1984646" y="1910505"/>
              <a:ext cx="47335" cy="21010"/>
            </a:xfrm>
            <a:custGeom>
              <a:avLst/>
              <a:gdLst/>
              <a:ahLst/>
              <a:cxnLst/>
              <a:rect l="l" t="t" r="r" b="b"/>
              <a:pathLst>
                <a:path w="1453" h="644" extrusionOk="0">
                  <a:moveTo>
                    <a:pt x="429" y="0"/>
                  </a:moveTo>
                  <a:cubicBezTo>
                    <a:pt x="0" y="0"/>
                    <a:pt x="0" y="643"/>
                    <a:pt x="429" y="643"/>
                  </a:cubicBezTo>
                  <a:lnTo>
                    <a:pt x="1048" y="643"/>
                  </a:lnTo>
                  <a:cubicBezTo>
                    <a:pt x="1453" y="643"/>
                    <a:pt x="145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143"/>
          <p:cNvGrpSpPr/>
          <p:nvPr/>
        </p:nvGrpSpPr>
        <p:grpSpPr>
          <a:xfrm>
            <a:off x="2553319" y="1765976"/>
            <a:ext cx="266126" cy="348892"/>
            <a:chOff x="2553319" y="1765976"/>
            <a:chExt cx="266126" cy="348892"/>
          </a:xfrm>
        </p:grpSpPr>
        <p:sp>
          <p:nvSpPr>
            <p:cNvPr id="13073" name="Google Shape;13073;p143"/>
            <p:cNvSpPr/>
            <p:nvPr/>
          </p:nvSpPr>
          <p:spPr>
            <a:xfrm>
              <a:off x="2553319" y="1766759"/>
              <a:ext cx="183118" cy="158525"/>
            </a:xfrm>
            <a:custGeom>
              <a:avLst/>
              <a:gdLst/>
              <a:ahLst/>
              <a:cxnLst/>
              <a:rect l="l" t="t" r="r" b="b"/>
              <a:pathLst>
                <a:path w="5621" h="4859" extrusionOk="0">
                  <a:moveTo>
                    <a:pt x="310" y="1"/>
                  </a:moveTo>
                  <a:cubicBezTo>
                    <a:pt x="143" y="24"/>
                    <a:pt x="0" y="144"/>
                    <a:pt x="0" y="334"/>
                  </a:cubicBezTo>
                  <a:cubicBezTo>
                    <a:pt x="0" y="1953"/>
                    <a:pt x="1239" y="3525"/>
                    <a:pt x="2406" y="4859"/>
                  </a:cubicBezTo>
                  <a:cubicBezTo>
                    <a:pt x="2834" y="4359"/>
                    <a:pt x="3239" y="3930"/>
                    <a:pt x="3668" y="3454"/>
                  </a:cubicBezTo>
                  <a:cubicBezTo>
                    <a:pt x="3477" y="3239"/>
                    <a:pt x="3310" y="3025"/>
                    <a:pt x="3144" y="2835"/>
                  </a:cubicBezTo>
                  <a:lnTo>
                    <a:pt x="4215" y="2835"/>
                  </a:lnTo>
                  <a:cubicBezTo>
                    <a:pt x="4406" y="2620"/>
                    <a:pt x="4573" y="2406"/>
                    <a:pt x="4716" y="2192"/>
                  </a:cubicBezTo>
                  <a:lnTo>
                    <a:pt x="2667" y="2192"/>
                  </a:lnTo>
                  <a:cubicBezTo>
                    <a:pt x="2477" y="1906"/>
                    <a:pt x="2286" y="1572"/>
                    <a:pt x="2144" y="1263"/>
                  </a:cubicBezTo>
                  <a:lnTo>
                    <a:pt x="5335" y="1263"/>
                  </a:lnTo>
                  <a:cubicBezTo>
                    <a:pt x="5454" y="1048"/>
                    <a:pt x="5549" y="834"/>
                    <a:pt x="5620" y="620"/>
                  </a:cubicBezTo>
                  <a:lnTo>
                    <a:pt x="1905" y="620"/>
                  </a:lnTo>
                  <a:cubicBezTo>
                    <a:pt x="1905" y="525"/>
                    <a:pt x="1882" y="429"/>
                    <a:pt x="1882" y="334"/>
                  </a:cubicBezTo>
                  <a:cubicBezTo>
                    <a:pt x="1882" y="144"/>
                    <a:pt x="1739" y="24"/>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43"/>
            <p:cNvSpPr/>
            <p:nvPr/>
          </p:nvSpPr>
          <p:spPr>
            <a:xfrm>
              <a:off x="2637108" y="1957126"/>
              <a:ext cx="182336" cy="157742"/>
            </a:xfrm>
            <a:custGeom>
              <a:avLst/>
              <a:gdLst/>
              <a:ahLst/>
              <a:cxnLst/>
              <a:rect l="l" t="t" r="r" b="b"/>
              <a:pathLst>
                <a:path w="5597" h="4835" extrusionOk="0">
                  <a:moveTo>
                    <a:pt x="3191" y="0"/>
                  </a:moveTo>
                  <a:cubicBezTo>
                    <a:pt x="2763" y="476"/>
                    <a:pt x="2358" y="929"/>
                    <a:pt x="1929" y="1405"/>
                  </a:cubicBezTo>
                  <a:cubicBezTo>
                    <a:pt x="2120" y="1620"/>
                    <a:pt x="2286" y="1810"/>
                    <a:pt x="2453" y="2024"/>
                  </a:cubicBezTo>
                  <a:lnTo>
                    <a:pt x="1381" y="2024"/>
                  </a:lnTo>
                  <a:cubicBezTo>
                    <a:pt x="1215" y="2239"/>
                    <a:pt x="1048" y="2453"/>
                    <a:pt x="881" y="2667"/>
                  </a:cubicBezTo>
                  <a:lnTo>
                    <a:pt x="2906" y="2667"/>
                  </a:lnTo>
                  <a:cubicBezTo>
                    <a:pt x="3120" y="2953"/>
                    <a:pt x="3310" y="3263"/>
                    <a:pt x="3477" y="3596"/>
                  </a:cubicBezTo>
                  <a:lnTo>
                    <a:pt x="262" y="3596"/>
                  </a:lnTo>
                  <a:cubicBezTo>
                    <a:pt x="143" y="3787"/>
                    <a:pt x="48" y="4001"/>
                    <a:pt x="0" y="4215"/>
                  </a:cubicBezTo>
                  <a:lnTo>
                    <a:pt x="3668" y="4215"/>
                  </a:lnTo>
                  <a:cubicBezTo>
                    <a:pt x="3691" y="4334"/>
                    <a:pt x="3715" y="4430"/>
                    <a:pt x="3715" y="4549"/>
                  </a:cubicBezTo>
                  <a:cubicBezTo>
                    <a:pt x="3715" y="4715"/>
                    <a:pt x="3858" y="4834"/>
                    <a:pt x="4025" y="4834"/>
                  </a:cubicBezTo>
                  <a:lnTo>
                    <a:pt x="5263" y="4834"/>
                  </a:lnTo>
                  <a:cubicBezTo>
                    <a:pt x="5454" y="4834"/>
                    <a:pt x="5597" y="4715"/>
                    <a:pt x="5597" y="4549"/>
                  </a:cubicBezTo>
                  <a:cubicBezTo>
                    <a:pt x="5597" y="2882"/>
                    <a:pt x="4334" y="1286"/>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143"/>
            <p:cNvSpPr/>
            <p:nvPr/>
          </p:nvSpPr>
          <p:spPr>
            <a:xfrm>
              <a:off x="2553319" y="1765976"/>
              <a:ext cx="266126" cy="348892"/>
            </a:xfrm>
            <a:custGeom>
              <a:avLst/>
              <a:gdLst/>
              <a:ahLst/>
              <a:cxnLst/>
              <a:rect l="l" t="t" r="r" b="b"/>
              <a:pathLst>
                <a:path w="8169" h="10694" extrusionOk="0">
                  <a:moveTo>
                    <a:pt x="6597" y="1"/>
                  </a:moveTo>
                  <a:cubicBezTo>
                    <a:pt x="6430" y="1"/>
                    <a:pt x="6287" y="144"/>
                    <a:pt x="6287" y="310"/>
                  </a:cubicBezTo>
                  <a:cubicBezTo>
                    <a:pt x="6311" y="2168"/>
                    <a:pt x="2882" y="4930"/>
                    <a:pt x="1167" y="7407"/>
                  </a:cubicBezTo>
                  <a:cubicBezTo>
                    <a:pt x="381" y="8526"/>
                    <a:pt x="0" y="9479"/>
                    <a:pt x="0" y="10384"/>
                  </a:cubicBezTo>
                  <a:cubicBezTo>
                    <a:pt x="0" y="10574"/>
                    <a:pt x="143" y="10693"/>
                    <a:pt x="334" y="10693"/>
                  </a:cubicBezTo>
                  <a:lnTo>
                    <a:pt x="1572" y="10693"/>
                  </a:lnTo>
                  <a:cubicBezTo>
                    <a:pt x="1739" y="10693"/>
                    <a:pt x="1882" y="10574"/>
                    <a:pt x="1882" y="10384"/>
                  </a:cubicBezTo>
                  <a:cubicBezTo>
                    <a:pt x="1882" y="8550"/>
                    <a:pt x="5311" y="5788"/>
                    <a:pt x="7002" y="3335"/>
                  </a:cubicBezTo>
                  <a:cubicBezTo>
                    <a:pt x="7811" y="2192"/>
                    <a:pt x="8169" y="1263"/>
                    <a:pt x="8169" y="310"/>
                  </a:cubicBezTo>
                  <a:cubicBezTo>
                    <a:pt x="8169" y="144"/>
                    <a:pt x="8026" y="1"/>
                    <a:pt x="7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6" name="Google Shape;13076;p143"/>
          <p:cNvSpPr/>
          <p:nvPr/>
        </p:nvSpPr>
        <p:spPr>
          <a:xfrm>
            <a:off x="3296542" y="1765976"/>
            <a:ext cx="285542" cy="349675"/>
          </a:xfrm>
          <a:custGeom>
            <a:avLst/>
            <a:gdLst/>
            <a:ahLst/>
            <a:cxnLst/>
            <a:rect l="l" t="t" r="r" b="b"/>
            <a:pathLst>
              <a:path w="8765" h="10718" extrusionOk="0">
                <a:moveTo>
                  <a:pt x="2477" y="1"/>
                </a:moveTo>
                <a:cubicBezTo>
                  <a:pt x="2096" y="25"/>
                  <a:pt x="2096" y="572"/>
                  <a:pt x="2477" y="620"/>
                </a:cubicBezTo>
                <a:lnTo>
                  <a:pt x="2811" y="620"/>
                </a:lnTo>
                <a:lnTo>
                  <a:pt x="2811" y="4668"/>
                </a:lnTo>
                <a:lnTo>
                  <a:pt x="429" y="9003"/>
                </a:lnTo>
                <a:cubicBezTo>
                  <a:pt x="1" y="9765"/>
                  <a:pt x="548" y="10717"/>
                  <a:pt x="1429" y="10717"/>
                </a:cubicBezTo>
                <a:lnTo>
                  <a:pt x="7335" y="10717"/>
                </a:lnTo>
                <a:cubicBezTo>
                  <a:pt x="8217" y="10717"/>
                  <a:pt x="8764" y="9765"/>
                  <a:pt x="8336" y="9003"/>
                </a:cubicBezTo>
                <a:lnTo>
                  <a:pt x="5930" y="4668"/>
                </a:lnTo>
                <a:lnTo>
                  <a:pt x="5930" y="4430"/>
                </a:lnTo>
                <a:lnTo>
                  <a:pt x="5002" y="4430"/>
                </a:lnTo>
                <a:cubicBezTo>
                  <a:pt x="4835" y="4430"/>
                  <a:pt x="4692" y="4311"/>
                  <a:pt x="4692" y="4168"/>
                </a:cubicBezTo>
                <a:cubicBezTo>
                  <a:pt x="4668" y="3978"/>
                  <a:pt x="4811" y="3811"/>
                  <a:pt x="5002" y="3811"/>
                </a:cubicBezTo>
                <a:lnTo>
                  <a:pt x="5930" y="3811"/>
                </a:lnTo>
                <a:lnTo>
                  <a:pt x="5930" y="3192"/>
                </a:lnTo>
                <a:lnTo>
                  <a:pt x="4382" y="3192"/>
                </a:lnTo>
                <a:cubicBezTo>
                  <a:pt x="4375" y="3192"/>
                  <a:pt x="4367" y="3193"/>
                  <a:pt x="4359" y="3193"/>
                </a:cubicBezTo>
                <a:cubicBezTo>
                  <a:pt x="3921" y="3193"/>
                  <a:pt x="3914" y="2547"/>
                  <a:pt x="4338" y="2547"/>
                </a:cubicBezTo>
                <a:cubicBezTo>
                  <a:pt x="4352" y="2547"/>
                  <a:pt x="4367" y="2547"/>
                  <a:pt x="4382" y="2549"/>
                </a:cubicBezTo>
                <a:lnTo>
                  <a:pt x="5954" y="2549"/>
                </a:lnTo>
                <a:lnTo>
                  <a:pt x="5954" y="1930"/>
                </a:lnTo>
                <a:lnTo>
                  <a:pt x="5002" y="1930"/>
                </a:lnTo>
                <a:cubicBezTo>
                  <a:pt x="4859" y="1930"/>
                  <a:pt x="4716" y="1811"/>
                  <a:pt x="4692" y="1644"/>
                </a:cubicBezTo>
                <a:cubicBezTo>
                  <a:pt x="4670" y="1466"/>
                  <a:pt x="4793" y="1308"/>
                  <a:pt x="4965" y="1308"/>
                </a:cubicBezTo>
                <a:cubicBezTo>
                  <a:pt x="4977" y="1308"/>
                  <a:pt x="4989" y="1309"/>
                  <a:pt x="5002" y="1311"/>
                </a:cubicBezTo>
                <a:lnTo>
                  <a:pt x="5954" y="1311"/>
                </a:lnTo>
                <a:lnTo>
                  <a:pt x="5954" y="620"/>
                </a:lnTo>
                <a:lnTo>
                  <a:pt x="6264" y="620"/>
                </a:lnTo>
                <a:cubicBezTo>
                  <a:pt x="6383" y="620"/>
                  <a:pt x="6526" y="549"/>
                  <a:pt x="6550" y="406"/>
                </a:cubicBezTo>
                <a:cubicBezTo>
                  <a:pt x="6621" y="191"/>
                  <a:pt x="6478"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143"/>
          <p:cNvSpPr/>
          <p:nvPr/>
        </p:nvSpPr>
        <p:spPr>
          <a:xfrm>
            <a:off x="4064589" y="1910962"/>
            <a:ext cx="136597" cy="102116"/>
          </a:xfrm>
          <a:custGeom>
            <a:avLst/>
            <a:gdLst/>
            <a:ahLst/>
            <a:cxnLst/>
            <a:rect l="l" t="t" r="r" b="b"/>
            <a:pathLst>
              <a:path w="4193" h="3130" extrusionOk="0">
                <a:moveTo>
                  <a:pt x="306" y="1"/>
                </a:moveTo>
                <a:cubicBezTo>
                  <a:pt x="263" y="1"/>
                  <a:pt x="233" y="23"/>
                  <a:pt x="215" y="58"/>
                </a:cubicBezTo>
                <a:cubicBezTo>
                  <a:pt x="1" y="248"/>
                  <a:pt x="144" y="605"/>
                  <a:pt x="430" y="629"/>
                </a:cubicBezTo>
                <a:lnTo>
                  <a:pt x="525" y="629"/>
                </a:lnTo>
                <a:lnTo>
                  <a:pt x="525" y="2439"/>
                </a:lnTo>
                <a:lnTo>
                  <a:pt x="144" y="3130"/>
                </a:lnTo>
                <a:lnTo>
                  <a:pt x="4049" y="3130"/>
                </a:lnTo>
                <a:lnTo>
                  <a:pt x="3668" y="2439"/>
                </a:lnTo>
                <a:lnTo>
                  <a:pt x="3668" y="629"/>
                </a:lnTo>
                <a:lnTo>
                  <a:pt x="3859" y="629"/>
                </a:lnTo>
                <a:cubicBezTo>
                  <a:pt x="3906" y="629"/>
                  <a:pt x="3954" y="605"/>
                  <a:pt x="3978" y="558"/>
                </a:cubicBezTo>
                <a:cubicBezTo>
                  <a:pt x="4192" y="367"/>
                  <a:pt x="4073" y="10"/>
                  <a:pt x="3764" y="10"/>
                </a:cubicBezTo>
                <a:lnTo>
                  <a:pt x="358" y="10"/>
                </a:lnTo>
                <a:cubicBezTo>
                  <a:pt x="339" y="4"/>
                  <a:pt x="322"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143"/>
          <p:cNvSpPr/>
          <p:nvPr/>
        </p:nvSpPr>
        <p:spPr>
          <a:xfrm>
            <a:off x="4031230" y="2033240"/>
            <a:ext cx="203316" cy="82411"/>
          </a:xfrm>
          <a:custGeom>
            <a:avLst/>
            <a:gdLst/>
            <a:ahLst/>
            <a:cxnLst/>
            <a:rect l="l" t="t" r="r" b="b"/>
            <a:pathLst>
              <a:path w="6241" h="2526" extrusionOk="0">
                <a:moveTo>
                  <a:pt x="834" y="1"/>
                </a:moveTo>
                <a:lnTo>
                  <a:pt x="477" y="668"/>
                </a:lnTo>
                <a:cubicBezTo>
                  <a:pt x="1" y="1501"/>
                  <a:pt x="620" y="2525"/>
                  <a:pt x="1573" y="2525"/>
                </a:cubicBezTo>
                <a:lnTo>
                  <a:pt x="4668" y="2525"/>
                </a:lnTo>
                <a:cubicBezTo>
                  <a:pt x="5621" y="2525"/>
                  <a:pt x="6240" y="1501"/>
                  <a:pt x="5764" y="668"/>
                </a:cubicBezTo>
                <a:lnTo>
                  <a:pt x="54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143"/>
          <p:cNvSpPr/>
          <p:nvPr/>
        </p:nvSpPr>
        <p:spPr>
          <a:xfrm>
            <a:off x="4119678" y="1870017"/>
            <a:ext cx="24075" cy="20228"/>
          </a:xfrm>
          <a:custGeom>
            <a:avLst/>
            <a:gdLst/>
            <a:ahLst/>
            <a:cxnLst/>
            <a:rect l="l" t="t" r="r" b="b"/>
            <a:pathLst>
              <a:path w="739" h="620" extrusionOk="0">
                <a:moveTo>
                  <a:pt x="447" y="0"/>
                </a:moveTo>
                <a:cubicBezTo>
                  <a:pt x="433" y="0"/>
                  <a:pt x="420" y="1"/>
                  <a:pt x="406" y="3"/>
                </a:cubicBezTo>
                <a:cubicBezTo>
                  <a:pt x="144" y="3"/>
                  <a:pt x="1" y="336"/>
                  <a:pt x="191" y="527"/>
                </a:cubicBezTo>
                <a:cubicBezTo>
                  <a:pt x="255" y="590"/>
                  <a:pt x="337" y="619"/>
                  <a:pt x="418" y="619"/>
                </a:cubicBezTo>
                <a:cubicBezTo>
                  <a:pt x="580" y="619"/>
                  <a:pt x="739" y="503"/>
                  <a:pt x="739" y="313"/>
                </a:cubicBezTo>
                <a:cubicBezTo>
                  <a:pt x="739" y="136"/>
                  <a:pt x="616" y="0"/>
                  <a:pt x="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143"/>
          <p:cNvSpPr/>
          <p:nvPr/>
        </p:nvSpPr>
        <p:spPr>
          <a:xfrm>
            <a:off x="4098730" y="1828845"/>
            <a:ext cx="24824" cy="20554"/>
          </a:xfrm>
          <a:custGeom>
            <a:avLst/>
            <a:gdLst/>
            <a:ahLst/>
            <a:cxnLst/>
            <a:rect l="l" t="t" r="r" b="b"/>
            <a:pathLst>
              <a:path w="762" h="630" extrusionOk="0">
                <a:moveTo>
                  <a:pt x="466" y="0"/>
                </a:moveTo>
                <a:cubicBezTo>
                  <a:pt x="454" y="0"/>
                  <a:pt x="442" y="1"/>
                  <a:pt x="429" y="3"/>
                </a:cubicBezTo>
                <a:cubicBezTo>
                  <a:pt x="144" y="3"/>
                  <a:pt x="1" y="336"/>
                  <a:pt x="215" y="527"/>
                </a:cubicBezTo>
                <a:cubicBezTo>
                  <a:pt x="279" y="598"/>
                  <a:pt x="358" y="630"/>
                  <a:pt x="436" y="630"/>
                </a:cubicBezTo>
                <a:cubicBezTo>
                  <a:pt x="591" y="630"/>
                  <a:pt x="739" y="503"/>
                  <a:pt x="739" y="312"/>
                </a:cubicBezTo>
                <a:cubicBezTo>
                  <a:pt x="761" y="156"/>
                  <a:pt x="638"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143"/>
          <p:cNvSpPr/>
          <p:nvPr/>
        </p:nvSpPr>
        <p:spPr>
          <a:xfrm>
            <a:off x="4149160" y="1765585"/>
            <a:ext cx="155981" cy="82802"/>
          </a:xfrm>
          <a:custGeom>
            <a:avLst/>
            <a:gdLst/>
            <a:ahLst/>
            <a:cxnLst/>
            <a:rect l="l" t="t" r="r" b="b"/>
            <a:pathLst>
              <a:path w="4788" h="2538" extrusionOk="0">
                <a:moveTo>
                  <a:pt x="2537" y="1"/>
                </a:moveTo>
                <a:cubicBezTo>
                  <a:pt x="2460" y="1"/>
                  <a:pt x="2380" y="32"/>
                  <a:pt x="2311" y="108"/>
                </a:cubicBezTo>
                <a:lnTo>
                  <a:pt x="120" y="2299"/>
                </a:lnTo>
                <a:cubicBezTo>
                  <a:pt x="48" y="2370"/>
                  <a:pt x="1" y="2466"/>
                  <a:pt x="24" y="2537"/>
                </a:cubicBezTo>
                <a:lnTo>
                  <a:pt x="4787" y="2537"/>
                </a:lnTo>
                <a:lnTo>
                  <a:pt x="2763" y="537"/>
                </a:lnTo>
                <a:cubicBezTo>
                  <a:pt x="2979" y="303"/>
                  <a:pt x="2773" y="1"/>
                  <a:pt x="2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143"/>
          <p:cNvSpPr/>
          <p:nvPr/>
        </p:nvSpPr>
        <p:spPr>
          <a:xfrm>
            <a:off x="4180989" y="1869332"/>
            <a:ext cx="187353" cy="94971"/>
          </a:xfrm>
          <a:custGeom>
            <a:avLst/>
            <a:gdLst/>
            <a:ahLst/>
            <a:cxnLst/>
            <a:rect l="l" t="t" r="r" b="b"/>
            <a:pathLst>
              <a:path w="5751" h="2911" extrusionOk="0">
                <a:moveTo>
                  <a:pt x="0" y="0"/>
                </a:moveTo>
                <a:lnTo>
                  <a:pt x="2453" y="2453"/>
                </a:lnTo>
                <a:cubicBezTo>
                  <a:pt x="2791" y="2775"/>
                  <a:pt x="3165" y="2911"/>
                  <a:pt x="3522" y="2911"/>
                </a:cubicBezTo>
                <a:cubicBezTo>
                  <a:pt x="4725" y="2911"/>
                  <a:pt x="5751" y="1376"/>
                  <a:pt x="4668" y="238"/>
                </a:cubicBezTo>
                <a:lnTo>
                  <a:pt x="4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3" name="Google Shape;13083;p143"/>
          <p:cNvGrpSpPr/>
          <p:nvPr/>
        </p:nvGrpSpPr>
        <p:grpSpPr>
          <a:xfrm>
            <a:off x="4765168" y="1807867"/>
            <a:ext cx="361545" cy="265829"/>
            <a:chOff x="4765168" y="1807867"/>
            <a:chExt cx="361545" cy="265829"/>
          </a:xfrm>
        </p:grpSpPr>
        <p:sp>
          <p:nvSpPr>
            <p:cNvPr id="13084" name="Google Shape;13084;p143"/>
            <p:cNvSpPr/>
            <p:nvPr/>
          </p:nvSpPr>
          <p:spPr>
            <a:xfrm>
              <a:off x="4819475" y="1807932"/>
              <a:ext cx="134252" cy="143778"/>
            </a:xfrm>
            <a:custGeom>
              <a:avLst/>
              <a:gdLst/>
              <a:ahLst/>
              <a:cxnLst/>
              <a:rect l="l" t="t" r="r" b="b"/>
              <a:pathLst>
                <a:path w="4121" h="4407" extrusionOk="0">
                  <a:moveTo>
                    <a:pt x="500" y="1"/>
                  </a:moveTo>
                  <a:cubicBezTo>
                    <a:pt x="334" y="1"/>
                    <a:pt x="191" y="120"/>
                    <a:pt x="167" y="287"/>
                  </a:cubicBezTo>
                  <a:cubicBezTo>
                    <a:pt x="143" y="477"/>
                    <a:pt x="286" y="620"/>
                    <a:pt x="477" y="644"/>
                  </a:cubicBezTo>
                  <a:lnTo>
                    <a:pt x="477" y="3573"/>
                  </a:lnTo>
                  <a:lnTo>
                    <a:pt x="0" y="4406"/>
                  </a:lnTo>
                  <a:lnTo>
                    <a:pt x="4120" y="4406"/>
                  </a:lnTo>
                  <a:cubicBezTo>
                    <a:pt x="4025" y="4240"/>
                    <a:pt x="3715" y="3740"/>
                    <a:pt x="3620" y="3573"/>
                  </a:cubicBezTo>
                  <a:lnTo>
                    <a:pt x="3620" y="644"/>
                  </a:lnTo>
                  <a:cubicBezTo>
                    <a:pt x="3811" y="620"/>
                    <a:pt x="3954" y="477"/>
                    <a:pt x="3930" y="287"/>
                  </a:cubicBezTo>
                  <a:cubicBezTo>
                    <a:pt x="3906" y="120"/>
                    <a:pt x="3763" y="1"/>
                    <a:pt x="3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143"/>
            <p:cNvSpPr/>
            <p:nvPr/>
          </p:nvSpPr>
          <p:spPr>
            <a:xfrm>
              <a:off x="5008001" y="2012262"/>
              <a:ext cx="110177" cy="61433"/>
            </a:xfrm>
            <a:custGeom>
              <a:avLst/>
              <a:gdLst/>
              <a:ahLst/>
              <a:cxnLst/>
              <a:rect l="l" t="t" r="r" b="b"/>
              <a:pathLst>
                <a:path w="3382" h="1883" extrusionOk="0">
                  <a:moveTo>
                    <a:pt x="191" y="1"/>
                  </a:moveTo>
                  <a:cubicBezTo>
                    <a:pt x="453" y="596"/>
                    <a:pt x="381" y="1263"/>
                    <a:pt x="0" y="1787"/>
                  </a:cubicBezTo>
                  <a:cubicBezTo>
                    <a:pt x="240" y="1852"/>
                    <a:pt x="481" y="1883"/>
                    <a:pt x="719" y="1883"/>
                  </a:cubicBezTo>
                  <a:cubicBezTo>
                    <a:pt x="1880" y="1883"/>
                    <a:pt x="2967" y="1147"/>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43"/>
            <p:cNvSpPr/>
            <p:nvPr/>
          </p:nvSpPr>
          <p:spPr>
            <a:xfrm>
              <a:off x="4765168" y="1971090"/>
              <a:ext cx="242865" cy="102606"/>
            </a:xfrm>
            <a:custGeom>
              <a:avLst/>
              <a:gdLst/>
              <a:ahLst/>
              <a:cxnLst/>
              <a:rect l="l" t="t" r="r" b="b"/>
              <a:pathLst>
                <a:path w="7455" h="3145" extrusionOk="0">
                  <a:moveTo>
                    <a:pt x="3102" y="660"/>
                  </a:moveTo>
                  <a:cubicBezTo>
                    <a:pt x="3258" y="660"/>
                    <a:pt x="3406" y="787"/>
                    <a:pt x="3406" y="977"/>
                  </a:cubicBezTo>
                  <a:cubicBezTo>
                    <a:pt x="3406" y="1144"/>
                    <a:pt x="3263" y="1287"/>
                    <a:pt x="3096" y="1287"/>
                  </a:cubicBezTo>
                  <a:cubicBezTo>
                    <a:pt x="2810" y="1287"/>
                    <a:pt x="2668" y="953"/>
                    <a:pt x="2882" y="763"/>
                  </a:cubicBezTo>
                  <a:cubicBezTo>
                    <a:pt x="2945" y="691"/>
                    <a:pt x="3025" y="660"/>
                    <a:pt x="3102" y="660"/>
                  </a:cubicBezTo>
                  <a:close/>
                  <a:moveTo>
                    <a:pt x="4358" y="1279"/>
                  </a:moveTo>
                  <a:cubicBezTo>
                    <a:pt x="4520" y="1279"/>
                    <a:pt x="4668" y="1406"/>
                    <a:pt x="4668" y="1596"/>
                  </a:cubicBezTo>
                  <a:cubicBezTo>
                    <a:pt x="4668" y="1763"/>
                    <a:pt x="4525" y="1906"/>
                    <a:pt x="4358" y="1906"/>
                  </a:cubicBezTo>
                  <a:cubicBezTo>
                    <a:pt x="4073" y="1906"/>
                    <a:pt x="3930" y="1573"/>
                    <a:pt x="4120" y="1382"/>
                  </a:cubicBezTo>
                  <a:cubicBezTo>
                    <a:pt x="4192" y="1311"/>
                    <a:pt x="4276" y="1279"/>
                    <a:pt x="4358" y="1279"/>
                  </a:cubicBezTo>
                  <a:close/>
                  <a:moveTo>
                    <a:pt x="1286" y="1"/>
                  </a:moveTo>
                  <a:lnTo>
                    <a:pt x="453" y="1406"/>
                  </a:lnTo>
                  <a:cubicBezTo>
                    <a:pt x="0" y="2168"/>
                    <a:pt x="548" y="3144"/>
                    <a:pt x="1453" y="3144"/>
                  </a:cubicBezTo>
                  <a:lnTo>
                    <a:pt x="6025" y="3144"/>
                  </a:lnTo>
                  <a:cubicBezTo>
                    <a:pt x="6907" y="3144"/>
                    <a:pt x="7454" y="2168"/>
                    <a:pt x="7002" y="1406"/>
                  </a:cubicBezTo>
                  <a:lnTo>
                    <a:pt x="61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43"/>
            <p:cNvSpPr/>
            <p:nvPr/>
          </p:nvSpPr>
          <p:spPr>
            <a:xfrm>
              <a:off x="4961448" y="1807867"/>
              <a:ext cx="165266" cy="184233"/>
            </a:xfrm>
            <a:custGeom>
              <a:avLst/>
              <a:gdLst/>
              <a:ahLst/>
              <a:cxnLst/>
              <a:rect l="l" t="t" r="r" b="b"/>
              <a:pathLst>
                <a:path w="5073" h="5647" extrusionOk="0">
                  <a:moveTo>
                    <a:pt x="2786" y="3924"/>
                  </a:moveTo>
                  <a:cubicBezTo>
                    <a:pt x="2948" y="3924"/>
                    <a:pt x="3096" y="4051"/>
                    <a:pt x="3096" y="4242"/>
                  </a:cubicBezTo>
                  <a:cubicBezTo>
                    <a:pt x="3096" y="4408"/>
                    <a:pt x="2953" y="4551"/>
                    <a:pt x="2787" y="4551"/>
                  </a:cubicBezTo>
                  <a:cubicBezTo>
                    <a:pt x="2501" y="4551"/>
                    <a:pt x="2358" y="4218"/>
                    <a:pt x="2549" y="4027"/>
                  </a:cubicBezTo>
                  <a:cubicBezTo>
                    <a:pt x="2620" y="3956"/>
                    <a:pt x="2705" y="3924"/>
                    <a:pt x="2786" y="3924"/>
                  </a:cubicBezTo>
                  <a:close/>
                  <a:moveTo>
                    <a:pt x="1480" y="4382"/>
                  </a:moveTo>
                  <a:cubicBezTo>
                    <a:pt x="1494" y="4382"/>
                    <a:pt x="1509" y="4383"/>
                    <a:pt x="1525" y="4385"/>
                  </a:cubicBezTo>
                  <a:cubicBezTo>
                    <a:pt x="1906" y="4432"/>
                    <a:pt x="1906" y="4980"/>
                    <a:pt x="1525" y="5004"/>
                  </a:cubicBezTo>
                  <a:cubicBezTo>
                    <a:pt x="1509" y="5005"/>
                    <a:pt x="1494" y="5006"/>
                    <a:pt x="1480" y="5006"/>
                  </a:cubicBezTo>
                  <a:cubicBezTo>
                    <a:pt x="1063" y="5006"/>
                    <a:pt x="1063" y="4382"/>
                    <a:pt x="1480" y="4382"/>
                  </a:cubicBezTo>
                  <a:close/>
                  <a:moveTo>
                    <a:pt x="551" y="1"/>
                  </a:moveTo>
                  <a:cubicBezTo>
                    <a:pt x="134" y="1"/>
                    <a:pt x="134" y="624"/>
                    <a:pt x="551" y="624"/>
                  </a:cubicBezTo>
                  <a:cubicBezTo>
                    <a:pt x="566" y="624"/>
                    <a:pt x="580" y="623"/>
                    <a:pt x="596" y="622"/>
                  </a:cubicBezTo>
                  <a:lnTo>
                    <a:pt x="596" y="2980"/>
                  </a:lnTo>
                  <a:cubicBezTo>
                    <a:pt x="358" y="3122"/>
                    <a:pt x="167" y="3313"/>
                    <a:pt x="0" y="3527"/>
                  </a:cubicBezTo>
                  <a:lnTo>
                    <a:pt x="1263" y="5647"/>
                  </a:lnTo>
                  <a:lnTo>
                    <a:pt x="4954" y="5647"/>
                  </a:lnTo>
                  <a:cubicBezTo>
                    <a:pt x="5073" y="4599"/>
                    <a:pt x="4597" y="3575"/>
                    <a:pt x="3715" y="2980"/>
                  </a:cubicBezTo>
                  <a:lnTo>
                    <a:pt x="3715" y="622"/>
                  </a:lnTo>
                  <a:cubicBezTo>
                    <a:pt x="3730" y="623"/>
                    <a:pt x="3744" y="624"/>
                    <a:pt x="3758" y="624"/>
                  </a:cubicBezTo>
                  <a:cubicBezTo>
                    <a:pt x="4154" y="624"/>
                    <a:pt x="4154" y="1"/>
                    <a:pt x="3758" y="1"/>
                  </a:cubicBezTo>
                  <a:cubicBezTo>
                    <a:pt x="3744" y="1"/>
                    <a:pt x="3730" y="1"/>
                    <a:pt x="3715" y="3"/>
                  </a:cubicBezTo>
                  <a:lnTo>
                    <a:pt x="596" y="3"/>
                  </a:lnTo>
                  <a:cubicBezTo>
                    <a:pt x="580" y="1"/>
                    <a:pt x="566"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8" name="Google Shape;13088;p143"/>
          <p:cNvSpPr/>
          <p:nvPr/>
        </p:nvSpPr>
        <p:spPr>
          <a:xfrm>
            <a:off x="5608469" y="1765976"/>
            <a:ext cx="188559" cy="346575"/>
          </a:xfrm>
          <a:custGeom>
            <a:avLst/>
            <a:gdLst/>
            <a:ahLst/>
            <a:cxnLst/>
            <a:rect l="l" t="t" r="r" b="b"/>
            <a:pathLst>
              <a:path w="5788" h="10623" extrusionOk="0">
                <a:moveTo>
                  <a:pt x="382" y="1"/>
                </a:moveTo>
                <a:cubicBezTo>
                  <a:pt x="1" y="25"/>
                  <a:pt x="1" y="572"/>
                  <a:pt x="382" y="620"/>
                </a:cubicBezTo>
                <a:lnTo>
                  <a:pt x="715" y="620"/>
                </a:lnTo>
                <a:lnTo>
                  <a:pt x="715" y="8503"/>
                </a:lnTo>
                <a:cubicBezTo>
                  <a:pt x="739" y="9693"/>
                  <a:pt x="1715" y="10622"/>
                  <a:pt x="2906" y="10622"/>
                </a:cubicBezTo>
                <a:cubicBezTo>
                  <a:pt x="4073" y="10622"/>
                  <a:pt x="5049" y="9693"/>
                  <a:pt x="5097" y="8503"/>
                </a:cubicBezTo>
                <a:lnTo>
                  <a:pt x="5097" y="7526"/>
                </a:lnTo>
                <a:lnTo>
                  <a:pt x="3740" y="7526"/>
                </a:lnTo>
                <a:cubicBezTo>
                  <a:pt x="3335" y="7526"/>
                  <a:pt x="3335" y="6907"/>
                  <a:pt x="3740" y="6907"/>
                </a:cubicBezTo>
                <a:lnTo>
                  <a:pt x="5097" y="6907"/>
                </a:lnTo>
                <a:lnTo>
                  <a:pt x="5097" y="6288"/>
                </a:lnTo>
                <a:lnTo>
                  <a:pt x="4168" y="6288"/>
                </a:lnTo>
                <a:cubicBezTo>
                  <a:pt x="3787" y="6240"/>
                  <a:pt x="3787" y="5692"/>
                  <a:pt x="4168" y="5645"/>
                </a:cubicBezTo>
                <a:lnTo>
                  <a:pt x="5097" y="5645"/>
                </a:lnTo>
                <a:lnTo>
                  <a:pt x="5097" y="5026"/>
                </a:lnTo>
                <a:lnTo>
                  <a:pt x="3740" y="5026"/>
                </a:lnTo>
                <a:cubicBezTo>
                  <a:pt x="3335" y="5026"/>
                  <a:pt x="3335" y="4383"/>
                  <a:pt x="3740" y="4383"/>
                </a:cubicBezTo>
                <a:lnTo>
                  <a:pt x="5097" y="4383"/>
                </a:lnTo>
                <a:lnTo>
                  <a:pt x="5097" y="3763"/>
                </a:lnTo>
                <a:lnTo>
                  <a:pt x="4168" y="3763"/>
                </a:lnTo>
                <a:cubicBezTo>
                  <a:pt x="3787" y="3740"/>
                  <a:pt x="3787" y="3168"/>
                  <a:pt x="4168" y="3144"/>
                </a:cubicBezTo>
                <a:lnTo>
                  <a:pt x="5097" y="3144"/>
                </a:lnTo>
                <a:lnTo>
                  <a:pt x="5097" y="2501"/>
                </a:lnTo>
                <a:lnTo>
                  <a:pt x="3740" y="2501"/>
                </a:lnTo>
                <a:cubicBezTo>
                  <a:pt x="3335" y="2501"/>
                  <a:pt x="3335" y="1882"/>
                  <a:pt x="3740" y="1882"/>
                </a:cubicBezTo>
                <a:lnTo>
                  <a:pt x="5097" y="1882"/>
                </a:lnTo>
                <a:lnTo>
                  <a:pt x="5097" y="620"/>
                </a:lnTo>
                <a:lnTo>
                  <a:pt x="5407" y="620"/>
                </a:lnTo>
                <a:cubicBezTo>
                  <a:pt x="5788" y="572"/>
                  <a:pt x="5788" y="25"/>
                  <a:pt x="5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9" name="Google Shape;13089;p143"/>
          <p:cNvGrpSpPr/>
          <p:nvPr/>
        </p:nvGrpSpPr>
        <p:grpSpPr>
          <a:xfrm>
            <a:off x="6268685" y="1765976"/>
            <a:ext cx="376661" cy="349675"/>
            <a:chOff x="6268685" y="1765976"/>
            <a:chExt cx="376661" cy="349675"/>
          </a:xfrm>
        </p:grpSpPr>
        <p:sp>
          <p:nvSpPr>
            <p:cNvPr id="13090" name="Google Shape;13090;p143"/>
            <p:cNvSpPr/>
            <p:nvPr/>
          </p:nvSpPr>
          <p:spPr>
            <a:xfrm>
              <a:off x="6523148" y="1924469"/>
              <a:ext cx="122198" cy="109685"/>
            </a:xfrm>
            <a:custGeom>
              <a:avLst/>
              <a:gdLst/>
              <a:ahLst/>
              <a:cxnLst/>
              <a:rect l="l" t="t" r="r" b="b"/>
              <a:pathLst>
                <a:path w="3751" h="3362" extrusionOk="0">
                  <a:moveTo>
                    <a:pt x="1335" y="1"/>
                  </a:moveTo>
                  <a:cubicBezTo>
                    <a:pt x="1049" y="596"/>
                    <a:pt x="573" y="1049"/>
                    <a:pt x="1" y="1335"/>
                  </a:cubicBezTo>
                  <a:lnTo>
                    <a:pt x="1739" y="3073"/>
                  </a:lnTo>
                  <a:cubicBezTo>
                    <a:pt x="1943" y="3277"/>
                    <a:pt x="2171" y="3362"/>
                    <a:pt x="2390" y="3362"/>
                  </a:cubicBezTo>
                  <a:cubicBezTo>
                    <a:pt x="3119" y="3362"/>
                    <a:pt x="3751" y="2417"/>
                    <a:pt x="3073" y="1739"/>
                  </a:cubicBezTo>
                  <a:lnTo>
                    <a:pt x="133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143"/>
            <p:cNvSpPr/>
            <p:nvPr/>
          </p:nvSpPr>
          <p:spPr>
            <a:xfrm>
              <a:off x="6405999" y="1807932"/>
              <a:ext cx="175397" cy="149683"/>
            </a:xfrm>
            <a:custGeom>
              <a:avLst/>
              <a:gdLst/>
              <a:ahLst/>
              <a:cxnLst/>
              <a:rect l="l" t="t" r="r" b="b"/>
              <a:pathLst>
                <a:path w="5384" h="4588" extrusionOk="0">
                  <a:moveTo>
                    <a:pt x="2311" y="1"/>
                  </a:moveTo>
                  <a:cubicBezTo>
                    <a:pt x="1049" y="1"/>
                    <a:pt x="1" y="1025"/>
                    <a:pt x="1" y="2287"/>
                  </a:cubicBezTo>
                  <a:cubicBezTo>
                    <a:pt x="1" y="3671"/>
                    <a:pt x="1133" y="4588"/>
                    <a:pt x="2315" y="4588"/>
                  </a:cubicBezTo>
                  <a:cubicBezTo>
                    <a:pt x="2881" y="4588"/>
                    <a:pt x="3460" y="4377"/>
                    <a:pt x="3930" y="3906"/>
                  </a:cubicBezTo>
                  <a:cubicBezTo>
                    <a:pt x="5383" y="2454"/>
                    <a:pt x="4359" y="1"/>
                    <a:pt x="2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143"/>
            <p:cNvSpPr/>
            <p:nvPr/>
          </p:nvSpPr>
          <p:spPr>
            <a:xfrm>
              <a:off x="6326119" y="1765976"/>
              <a:ext cx="152072" cy="205146"/>
            </a:xfrm>
            <a:custGeom>
              <a:avLst/>
              <a:gdLst/>
              <a:ahLst/>
              <a:cxnLst/>
              <a:rect l="l" t="t" r="r" b="b"/>
              <a:pathLst>
                <a:path w="4668" h="6288" extrusionOk="0">
                  <a:moveTo>
                    <a:pt x="810" y="1"/>
                  </a:moveTo>
                  <a:cubicBezTo>
                    <a:pt x="786" y="1"/>
                    <a:pt x="762" y="1"/>
                    <a:pt x="738" y="25"/>
                  </a:cubicBezTo>
                  <a:cubicBezTo>
                    <a:pt x="500" y="215"/>
                    <a:pt x="619" y="596"/>
                    <a:pt x="929" y="620"/>
                  </a:cubicBezTo>
                  <a:lnTo>
                    <a:pt x="1024" y="620"/>
                  </a:lnTo>
                  <a:lnTo>
                    <a:pt x="1024" y="4645"/>
                  </a:lnTo>
                  <a:lnTo>
                    <a:pt x="0" y="6288"/>
                  </a:lnTo>
                  <a:lnTo>
                    <a:pt x="3691" y="6288"/>
                  </a:lnTo>
                  <a:cubicBezTo>
                    <a:pt x="1000" y="5240"/>
                    <a:pt x="1310" y="1334"/>
                    <a:pt x="4144" y="715"/>
                  </a:cubicBezTo>
                  <a:lnTo>
                    <a:pt x="4144" y="620"/>
                  </a:lnTo>
                  <a:lnTo>
                    <a:pt x="4358" y="620"/>
                  </a:lnTo>
                  <a:cubicBezTo>
                    <a:pt x="4382" y="620"/>
                    <a:pt x="4406" y="620"/>
                    <a:pt x="4430" y="596"/>
                  </a:cubicBezTo>
                  <a:cubicBezTo>
                    <a:pt x="4668" y="406"/>
                    <a:pt x="4549" y="25"/>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43"/>
            <p:cNvSpPr/>
            <p:nvPr/>
          </p:nvSpPr>
          <p:spPr>
            <a:xfrm>
              <a:off x="6268685" y="1992068"/>
              <a:ext cx="283229" cy="123583"/>
            </a:xfrm>
            <a:custGeom>
              <a:avLst/>
              <a:gdLst/>
              <a:ahLst/>
              <a:cxnLst/>
              <a:rect l="l" t="t" r="r" b="b"/>
              <a:pathLst>
                <a:path w="8694" h="3788" extrusionOk="0">
                  <a:moveTo>
                    <a:pt x="5461" y="623"/>
                  </a:moveTo>
                  <a:cubicBezTo>
                    <a:pt x="5616" y="623"/>
                    <a:pt x="5764" y="739"/>
                    <a:pt x="5764" y="930"/>
                  </a:cubicBezTo>
                  <a:cubicBezTo>
                    <a:pt x="5764" y="1096"/>
                    <a:pt x="5645" y="1239"/>
                    <a:pt x="5478" y="1263"/>
                  </a:cubicBezTo>
                  <a:lnTo>
                    <a:pt x="5454" y="1263"/>
                  </a:lnTo>
                  <a:cubicBezTo>
                    <a:pt x="5169" y="1263"/>
                    <a:pt x="5026" y="906"/>
                    <a:pt x="5240" y="715"/>
                  </a:cubicBezTo>
                  <a:cubicBezTo>
                    <a:pt x="5304" y="652"/>
                    <a:pt x="5383" y="623"/>
                    <a:pt x="5461" y="623"/>
                  </a:cubicBezTo>
                  <a:close/>
                  <a:moveTo>
                    <a:pt x="3575" y="953"/>
                  </a:moveTo>
                  <a:cubicBezTo>
                    <a:pt x="3889" y="953"/>
                    <a:pt x="4192" y="1203"/>
                    <a:pt x="4192" y="1573"/>
                  </a:cubicBezTo>
                  <a:cubicBezTo>
                    <a:pt x="4192" y="1906"/>
                    <a:pt x="3930" y="2192"/>
                    <a:pt x="3597" y="2192"/>
                  </a:cubicBezTo>
                  <a:cubicBezTo>
                    <a:pt x="3025" y="2192"/>
                    <a:pt x="2763" y="1525"/>
                    <a:pt x="3144" y="1144"/>
                  </a:cubicBezTo>
                  <a:cubicBezTo>
                    <a:pt x="3269" y="1012"/>
                    <a:pt x="3423" y="953"/>
                    <a:pt x="3575" y="953"/>
                  </a:cubicBezTo>
                  <a:close/>
                  <a:moveTo>
                    <a:pt x="1382" y="1"/>
                  </a:moveTo>
                  <a:lnTo>
                    <a:pt x="715" y="1072"/>
                  </a:lnTo>
                  <a:cubicBezTo>
                    <a:pt x="1" y="2263"/>
                    <a:pt x="834" y="3763"/>
                    <a:pt x="2239" y="3787"/>
                  </a:cubicBezTo>
                  <a:lnTo>
                    <a:pt x="6455" y="3787"/>
                  </a:lnTo>
                  <a:cubicBezTo>
                    <a:pt x="7836" y="3763"/>
                    <a:pt x="8693" y="2239"/>
                    <a:pt x="7979" y="1072"/>
                  </a:cubicBezTo>
                  <a:lnTo>
                    <a:pt x="731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143"/>
          <p:cNvGrpSpPr/>
          <p:nvPr/>
        </p:nvGrpSpPr>
        <p:grpSpPr>
          <a:xfrm>
            <a:off x="7059504" y="1766368"/>
            <a:ext cx="300788" cy="348500"/>
            <a:chOff x="7059504" y="1766368"/>
            <a:chExt cx="300788" cy="348500"/>
          </a:xfrm>
        </p:grpSpPr>
        <p:sp>
          <p:nvSpPr>
            <p:cNvPr id="13095" name="Google Shape;13095;p143"/>
            <p:cNvSpPr/>
            <p:nvPr/>
          </p:nvSpPr>
          <p:spPr>
            <a:xfrm>
              <a:off x="7177174" y="1951580"/>
              <a:ext cx="183118" cy="163288"/>
            </a:xfrm>
            <a:custGeom>
              <a:avLst/>
              <a:gdLst/>
              <a:ahLst/>
              <a:cxnLst/>
              <a:rect l="l" t="t" r="r" b="b"/>
              <a:pathLst>
                <a:path w="5621" h="5005" extrusionOk="0">
                  <a:moveTo>
                    <a:pt x="5270" y="1"/>
                  </a:moveTo>
                  <a:cubicBezTo>
                    <a:pt x="5104" y="1"/>
                    <a:pt x="5002" y="136"/>
                    <a:pt x="5002" y="313"/>
                  </a:cubicBezTo>
                  <a:lnTo>
                    <a:pt x="5002" y="2385"/>
                  </a:lnTo>
                  <a:cubicBezTo>
                    <a:pt x="5002" y="3480"/>
                    <a:pt x="4097" y="4385"/>
                    <a:pt x="3001" y="4385"/>
                  </a:cubicBezTo>
                  <a:lnTo>
                    <a:pt x="1858" y="4385"/>
                  </a:lnTo>
                  <a:cubicBezTo>
                    <a:pt x="1263" y="4385"/>
                    <a:pt x="763" y="3980"/>
                    <a:pt x="644" y="3409"/>
                  </a:cubicBezTo>
                  <a:cubicBezTo>
                    <a:pt x="536" y="3421"/>
                    <a:pt x="429" y="3427"/>
                    <a:pt x="322" y="3427"/>
                  </a:cubicBezTo>
                  <a:cubicBezTo>
                    <a:pt x="215" y="3427"/>
                    <a:pt x="108" y="3421"/>
                    <a:pt x="1" y="3409"/>
                  </a:cubicBezTo>
                  <a:lnTo>
                    <a:pt x="1" y="3409"/>
                  </a:lnTo>
                  <a:cubicBezTo>
                    <a:pt x="143" y="4338"/>
                    <a:pt x="929" y="5004"/>
                    <a:pt x="1858" y="5004"/>
                  </a:cubicBezTo>
                  <a:lnTo>
                    <a:pt x="3001" y="5004"/>
                  </a:lnTo>
                  <a:cubicBezTo>
                    <a:pt x="4454" y="5004"/>
                    <a:pt x="5621" y="3838"/>
                    <a:pt x="5621" y="2385"/>
                  </a:cubicBezTo>
                  <a:lnTo>
                    <a:pt x="5621" y="313"/>
                  </a:lnTo>
                  <a:cubicBezTo>
                    <a:pt x="5621" y="136"/>
                    <a:pt x="5498" y="1"/>
                    <a:pt x="5347" y="1"/>
                  </a:cubicBezTo>
                  <a:cubicBezTo>
                    <a:pt x="5336" y="1"/>
                    <a:pt x="5323" y="2"/>
                    <a:pt x="5311" y="3"/>
                  </a:cubicBezTo>
                  <a:cubicBezTo>
                    <a:pt x="5297" y="2"/>
                    <a:pt x="5284" y="1"/>
                    <a:pt x="5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43"/>
            <p:cNvSpPr/>
            <p:nvPr/>
          </p:nvSpPr>
          <p:spPr>
            <a:xfrm>
              <a:off x="7278816" y="1951613"/>
              <a:ext cx="34467" cy="20358"/>
            </a:xfrm>
            <a:custGeom>
              <a:avLst/>
              <a:gdLst/>
              <a:ahLst/>
              <a:cxnLst/>
              <a:rect l="l" t="t" r="r" b="b"/>
              <a:pathLst>
                <a:path w="1058" h="624" extrusionOk="0">
                  <a:moveTo>
                    <a:pt x="662" y="0"/>
                  </a:moveTo>
                  <a:cubicBezTo>
                    <a:pt x="648" y="0"/>
                    <a:pt x="634" y="1"/>
                    <a:pt x="619" y="2"/>
                  </a:cubicBezTo>
                  <a:lnTo>
                    <a:pt x="0" y="2"/>
                  </a:lnTo>
                  <a:lnTo>
                    <a:pt x="0" y="622"/>
                  </a:lnTo>
                  <a:lnTo>
                    <a:pt x="619" y="622"/>
                  </a:lnTo>
                  <a:cubicBezTo>
                    <a:pt x="634" y="623"/>
                    <a:pt x="648" y="624"/>
                    <a:pt x="662" y="624"/>
                  </a:cubicBezTo>
                  <a:cubicBezTo>
                    <a:pt x="1058" y="624"/>
                    <a:pt x="1058" y="0"/>
                    <a:pt x="6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43"/>
            <p:cNvSpPr/>
            <p:nvPr/>
          </p:nvSpPr>
          <p:spPr>
            <a:xfrm>
              <a:off x="7226822" y="2044137"/>
              <a:ext cx="29450" cy="29982"/>
            </a:xfrm>
            <a:custGeom>
              <a:avLst/>
              <a:gdLst/>
              <a:ahLst/>
              <a:cxnLst/>
              <a:rect l="l" t="t" r="r" b="b"/>
              <a:pathLst>
                <a:path w="904" h="919" extrusionOk="0">
                  <a:moveTo>
                    <a:pt x="525" y="0"/>
                  </a:moveTo>
                  <a:cubicBezTo>
                    <a:pt x="358" y="119"/>
                    <a:pt x="191" y="238"/>
                    <a:pt x="1" y="334"/>
                  </a:cubicBezTo>
                  <a:lnTo>
                    <a:pt x="263" y="786"/>
                  </a:lnTo>
                  <a:cubicBezTo>
                    <a:pt x="327" y="879"/>
                    <a:pt x="415" y="918"/>
                    <a:pt x="501" y="918"/>
                  </a:cubicBezTo>
                  <a:cubicBezTo>
                    <a:pt x="705" y="918"/>
                    <a:pt x="903" y="703"/>
                    <a:pt x="787" y="453"/>
                  </a:cubicBezTo>
                  <a:lnTo>
                    <a:pt x="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143"/>
            <p:cNvSpPr/>
            <p:nvPr/>
          </p:nvSpPr>
          <p:spPr>
            <a:xfrm>
              <a:off x="7264058" y="2002181"/>
              <a:ext cx="34956" cy="30374"/>
            </a:xfrm>
            <a:custGeom>
              <a:avLst/>
              <a:gdLst/>
              <a:ahLst/>
              <a:cxnLst/>
              <a:rect l="l" t="t" r="r" b="b"/>
              <a:pathLst>
                <a:path w="1073" h="931" extrusionOk="0">
                  <a:moveTo>
                    <a:pt x="263" y="0"/>
                  </a:moveTo>
                  <a:cubicBezTo>
                    <a:pt x="191" y="215"/>
                    <a:pt x="120" y="405"/>
                    <a:pt x="1" y="572"/>
                  </a:cubicBezTo>
                  <a:lnTo>
                    <a:pt x="549" y="882"/>
                  </a:lnTo>
                  <a:cubicBezTo>
                    <a:pt x="598" y="914"/>
                    <a:pt x="655" y="930"/>
                    <a:pt x="712" y="930"/>
                  </a:cubicBezTo>
                  <a:cubicBezTo>
                    <a:pt x="822" y="930"/>
                    <a:pt x="930" y="872"/>
                    <a:pt x="977" y="762"/>
                  </a:cubicBezTo>
                  <a:cubicBezTo>
                    <a:pt x="1072" y="620"/>
                    <a:pt x="1025" y="429"/>
                    <a:pt x="858" y="334"/>
                  </a:cubicBezTo>
                  <a:lnTo>
                    <a:pt x="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143"/>
            <p:cNvSpPr/>
            <p:nvPr/>
          </p:nvSpPr>
          <p:spPr>
            <a:xfrm>
              <a:off x="7278816" y="1888679"/>
              <a:ext cx="34695" cy="21108"/>
            </a:xfrm>
            <a:custGeom>
              <a:avLst/>
              <a:gdLst/>
              <a:ahLst/>
              <a:cxnLst/>
              <a:rect l="l" t="t" r="r" b="b"/>
              <a:pathLst>
                <a:path w="1065" h="647" extrusionOk="0">
                  <a:moveTo>
                    <a:pt x="662" y="0"/>
                  </a:moveTo>
                  <a:cubicBezTo>
                    <a:pt x="648" y="0"/>
                    <a:pt x="634" y="1"/>
                    <a:pt x="619" y="2"/>
                  </a:cubicBezTo>
                  <a:lnTo>
                    <a:pt x="0" y="2"/>
                  </a:lnTo>
                  <a:lnTo>
                    <a:pt x="0" y="645"/>
                  </a:lnTo>
                  <a:lnTo>
                    <a:pt x="619" y="645"/>
                  </a:lnTo>
                  <a:cubicBezTo>
                    <a:pt x="627" y="646"/>
                    <a:pt x="634" y="646"/>
                    <a:pt x="641" y="646"/>
                  </a:cubicBezTo>
                  <a:cubicBezTo>
                    <a:pt x="1058" y="646"/>
                    <a:pt x="1065" y="0"/>
                    <a:pt x="6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143"/>
            <p:cNvSpPr/>
            <p:nvPr/>
          </p:nvSpPr>
          <p:spPr>
            <a:xfrm>
              <a:off x="7176392" y="1766368"/>
              <a:ext cx="20198" cy="31516"/>
            </a:xfrm>
            <a:custGeom>
              <a:avLst/>
              <a:gdLst/>
              <a:ahLst/>
              <a:cxnLst/>
              <a:rect l="l" t="t" r="r" b="b"/>
              <a:pathLst>
                <a:path w="620" h="966" extrusionOk="0">
                  <a:moveTo>
                    <a:pt x="310" y="1"/>
                  </a:moveTo>
                  <a:cubicBezTo>
                    <a:pt x="156" y="1"/>
                    <a:pt x="1" y="108"/>
                    <a:pt x="1" y="322"/>
                  </a:cubicBezTo>
                  <a:lnTo>
                    <a:pt x="1" y="965"/>
                  </a:lnTo>
                  <a:cubicBezTo>
                    <a:pt x="152" y="948"/>
                    <a:pt x="292" y="932"/>
                    <a:pt x="437" y="932"/>
                  </a:cubicBezTo>
                  <a:cubicBezTo>
                    <a:pt x="496" y="932"/>
                    <a:pt x="557" y="934"/>
                    <a:pt x="620" y="941"/>
                  </a:cubicBezTo>
                  <a:lnTo>
                    <a:pt x="620" y="322"/>
                  </a:lnTo>
                  <a:cubicBezTo>
                    <a:pt x="620" y="108"/>
                    <a:pt x="465"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143"/>
            <p:cNvSpPr/>
            <p:nvPr/>
          </p:nvSpPr>
          <p:spPr>
            <a:xfrm>
              <a:off x="7226822" y="1783431"/>
              <a:ext cx="31763" cy="33082"/>
            </a:xfrm>
            <a:custGeom>
              <a:avLst/>
              <a:gdLst/>
              <a:ahLst/>
              <a:cxnLst/>
              <a:rect l="l" t="t" r="r" b="b"/>
              <a:pathLst>
                <a:path w="975" h="1014" extrusionOk="0">
                  <a:moveTo>
                    <a:pt x="565" y="1"/>
                  </a:moveTo>
                  <a:cubicBezTo>
                    <a:pt x="474" y="1"/>
                    <a:pt x="382" y="40"/>
                    <a:pt x="310" y="133"/>
                  </a:cubicBezTo>
                  <a:lnTo>
                    <a:pt x="1" y="680"/>
                  </a:lnTo>
                  <a:cubicBezTo>
                    <a:pt x="191" y="776"/>
                    <a:pt x="358" y="895"/>
                    <a:pt x="525" y="1014"/>
                  </a:cubicBezTo>
                  <a:lnTo>
                    <a:pt x="858" y="466"/>
                  </a:lnTo>
                  <a:cubicBezTo>
                    <a:pt x="975" y="216"/>
                    <a:pt x="776" y="1"/>
                    <a:pt x="5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143"/>
            <p:cNvSpPr/>
            <p:nvPr/>
          </p:nvSpPr>
          <p:spPr>
            <a:xfrm>
              <a:off x="7264840" y="1828845"/>
              <a:ext cx="36682" cy="29624"/>
            </a:xfrm>
            <a:custGeom>
              <a:avLst/>
              <a:gdLst/>
              <a:ahLst/>
              <a:cxnLst/>
              <a:rect l="l" t="t" r="r" b="b"/>
              <a:pathLst>
                <a:path w="1126" h="908" extrusionOk="0">
                  <a:moveTo>
                    <a:pt x="679" y="0"/>
                  </a:moveTo>
                  <a:cubicBezTo>
                    <a:pt x="637" y="0"/>
                    <a:pt x="594" y="8"/>
                    <a:pt x="548" y="27"/>
                  </a:cubicBezTo>
                  <a:lnTo>
                    <a:pt x="1" y="336"/>
                  </a:lnTo>
                  <a:cubicBezTo>
                    <a:pt x="120" y="503"/>
                    <a:pt x="191" y="693"/>
                    <a:pt x="263" y="908"/>
                  </a:cubicBezTo>
                  <a:lnTo>
                    <a:pt x="834" y="574"/>
                  </a:lnTo>
                  <a:cubicBezTo>
                    <a:pt x="1125" y="387"/>
                    <a:pt x="96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143"/>
            <p:cNvSpPr/>
            <p:nvPr/>
          </p:nvSpPr>
          <p:spPr>
            <a:xfrm>
              <a:off x="7059699" y="1951613"/>
              <a:ext cx="35281" cy="20358"/>
            </a:xfrm>
            <a:custGeom>
              <a:avLst/>
              <a:gdLst/>
              <a:ahLst/>
              <a:cxnLst/>
              <a:rect l="l" t="t" r="r" b="b"/>
              <a:pathLst>
                <a:path w="1083" h="624" extrusionOk="0">
                  <a:moveTo>
                    <a:pt x="397" y="0"/>
                  </a:moveTo>
                  <a:cubicBezTo>
                    <a:pt x="1" y="0"/>
                    <a:pt x="1" y="624"/>
                    <a:pt x="397" y="624"/>
                  </a:cubicBezTo>
                  <a:cubicBezTo>
                    <a:pt x="411" y="624"/>
                    <a:pt x="425" y="623"/>
                    <a:pt x="439" y="622"/>
                  </a:cubicBezTo>
                  <a:lnTo>
                    <a:pt x="1058" y="622"/>
                  </a:lnTo>
                  <a:lnTo>
                    <a:pt x="1082" y="2"/>
                  </a:lnTo>
                  <a:lnTo>
                    <a:pt x="439" y="2"/>
                  </a:lnTo>
                  <a:cubicBezTo>
                    <a:pt x="425" y="1"/>
                    <a:pt x="411"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143"/>
            <p:cNvSpPr/>
            <p:nvPr/>
          </p:nvSpPr>
          <p:spPr>
            <a:xfrm>
              <a:off x="7116743" y="2044137"/>
              <a:ext cx="29417" cy="29982"/>
            </a:xfrm>
            <a:custGeom>
              <a:avLst/>
              <a:gdLst/>
              <a:ahLst/>
              <a:cxnLst/>
              <a:rect l="l" t="t" r="r" b="b"/>
              <a:pathLst>
                <a:path w="903" h="919" extrusionOk="0">
                  <a:moveTo>
                    <a:pt x="379" y="0"/>
                  </a:moveTo>
                  <a:lnTo>
                    <a:pt x="117" y="453"/>
                  </a:lnTo>
                  <a:cubicBezTo>
                    <a:pt x="0" y="703"/>
                    <a:pt x="199" y="918"/>
                    <a:pt x="411" y="918"/>
                  </a:cubicBezTo>
                  <a:cubicBezTo>
                    <a:pt x="501" y="918"/>
                    <a:pt x="594" y="879"/>
                    <a:pt x="665" y="786"/>
                  </a:cubicBezTo>
                  <a:lnTo>
                    <a:pt x="903" y="334"/>
                  </a:lnTo>
                  <a:cubicBezTo>
                    <a:pt x="712" y="238"/>
                    <a:pt x="546" y="119"/>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43"/>
            <p:cNvSpPr/>
            <p:nvPr/>
          </p:nvSpPr>
          <p:spPr>
            <a:xfrm>
              <a:off x="7071623" y="2002964"/>
              <a:ext cx="36552" cy="29069"/>
            </a:xfrm>
            <a:custGeom>
              <a:avLst/>
              <a:gdLst/>
              <a:ahLst/>
              <a:cxnLst/>
              <a:rect l="l" t="t" r="r" b="b"/>
              <a:pathLst>
                <a:path w="1122" h="891" extrusionOk="0">
                  <a:moveTo>
                    <a:pt x="859" y="0"/>
                  </a:moveTo>
                  <a:lnTo>
                    <a:pt x="288" y="310"/>
                  </a:lnTo>
                  <a:cubicBezTo>
                    <a:pt x="0" y="494"/>
                    <a:pt x="155" y="891"/>
                    <a:pt x="432" y="891"/>
                  </a:cubicBezTo>
                  <a:cubicBezTo>
                    <a:pt x="476" y="891"/>
                    <a:pt x="524" y="881"/>
                    <a:pt x="573" y="858"/>
                  </a:cubicBezTo>
                  <a:lnTo>
                    <a:pt x="1121" y="572"/>
                  </a:lnTo>
                  <a:cubicBezTo>
                    <a:pt x="1002" y="381"/>
                    <a:pt x="931" y="191"/>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43"/>
            <p:cNvSpPr/>
            <p:nvPr/>
          </p:nvSpPr>
          <p:spPr>
            <a:xfrm>
              <a:off x="7059504" y="1888679"/>
              <a:ext cx="34695" cy="21108"/>
            </a:xfrm>
            <a:custGeom>
              <a:avLst/>
              <a:gdLst/>
              <a:ahLst/>
              <a:cxnLst/>
              <a:rect l="l" t="t" r="r" b="b"/>
              <a:pathLst>
                <a:path w="1065" h="647" extrusionOk="0">
                  <a:moveTo>
                    <a:pt x="403" y="0"/>
                  </a:moveTo>
                  <a:cubicBezTo>
                    <a:pt x="0" y="0"/>
                    <a:pt x="7" y="646"/>
                    <a:pt x="423" y="646"/>
                  </a:cubicBezTo>
                  <a:cubicBezTo>
                    <a:pt x="431" y="646"/>
                    <a:pt x="438" y="646"/>
                    <a:pt x="445" y="645"/>
                  </a:cubicBezTo>
                  <a:lnTo>
                    <a:pt x="1064" y="645"/>
                  </a:lnTo>
                  <a:lnTo>
                    <a:pt x="1064" y="2"/>
                  </a:lnTo>
                  <a:lnTo>
                    <a:pt x="445" y="2"/>
                  </a:lnTo>
                  <a:cubicBezTo>
                    <a:pt x="431" y="1"/>
                    <a:pt x="417" y="0"/>
                    <a:pt x="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143"/>
            <p:cNvSpPr/>
            <p:nvPr/>
          </p:nvSpPr>
          <p:spPr>
            <a:xfrm>
              <a:off x="7114397" y="1783431"/>
              <a:ext cx="31763" cy="33865"/>
            </a:xfrm>
            <a:custGeom>
              <a:avLst/>
              <a:gdLst/>
              <a:ahLst/>
              <a:cxnLst/>
              <a:rect l="l" t="t" r="r" b="b"/>
              <a:pathLst>
                <a:path w="975" h="1038" extrusionOk="0">
                  <a:moveTo>
                    <a:pt x="411" y="1"/>
                  </a:moveTo>
                  <a:cubicBezTo>
                    <a:pt x="200" y="1"/>
                    <a:pt x="1" y="216"/>
                    <a:pt x="118" y="466"/>
                  </a:cubicBezTo>
                  <a:lnTo>
                    <a:pt x="451" y="1038"/>
                  </a:lnTo>
                  <a:cubicBezTo>
                    <a:pt x="618" y="895"/>
                    <a:pt x="784" y="776"/>
                    <a:pt x="975" y="680"/>
                  </a:cubicBezTo>
                  <a:lnTo>
                    <a:pt x="665" y="133"/>
                  </a:lnTo>
                  <a:cubicBezTo>
                    <a:pt x="594" y="40"/>
                    <a:pt x="501" y="1"/>
                    <a:pt x="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143"/>
            <p:cNvSpPr/>
            <p:nvPr/>
          </p:nvSpPr>
          <p:spPr>
            <a:xfrm>
              <a:off x="7074001" y="1828845"/>
              <a:ext cx="34923" cy="29624"/>
            </a:xfrm>
            <a:custGeom>
              <a:avLst/>
              <a:gdLst/>
              <a:ahLst/>
              <a:cxnLst/>
              <a:rect l="l" t="t" r="r" b="b"/>
              <a:pathLst>
                <a:path w="1072" h="908" extrusionOk="0">
                  <a:moveTo>
                    <a:pt x="344" y="1"/>
                  </a:moveTo>
                  <a:cubicBezTo>
                    <a:pt x="237" y="1"/>
                    <a:pt x="142" y="53"/>
                    <a:pt x="96" y="146"/>
                  </a:cubicBezTo>
                  <a:cubicBezTo>
                    <a:pt x="0" y="312"/>
                    <a:pt x="48" y="503"/>
                    <a:pt x="215" y="574"/>
                  </a:cubicBezTo>
                  <a:lnTo>
                    <a:pt x="786" y="908"/>
                  </a:lnTo>
                  <a:cubicBezTo>
                    <a:pt x="858" y="717"/>
                    <a:pt x="953" y="527"/>
                    <a:pt x="1072" y="336"/>
                  </a:cubicBezTo>
                  <a:lnTo>
                    <a:pt x="524" y="50"/>
                  </a:lnTo>
                  <a:cubicBezTo>
                    <a:pt x="465" y="17"/>
                    <a:pt x="403" y="1"/>
                    <a:pt x="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43"/>
            <p:cNvSpPr/>
            <p:nvPr/>
          </p:nvSpPr>
          <p:spPr>
            <a:xfrm>
              <a:off x="7115114" y="1817263"/>
              <a:ext cx="142787" cy="226907"/>
            </a:xfrm>
            <a:custGeom>
              <a:avLst/>
              <a:gdLst/>
              <a:ahLst/>
              <a:cxnLst/>
              <a:rect l="l" t="t" r="r" b="b"/>
              <a:pathLst>
                <a:path w="4383" h="6955" extrusionOk="0">
                  <a:moveTo>
                    <a:pt x="1790" y="1143"/>
                  </a:moveTo>
                  <a:cubicBezTo>
                    <a:pt x="2320" y="1143"/>
                    <a:pt x="2589" y="1817"/>
                    <a:pt x="2191" y="2215"/>
                  </a:cubicBezTo>
                  <a:cubicBezTo>
                    <a:pt x="2071" y="2336"/>
                    <a:pt x="1920" y="2390"/>
                    <a:pt x="1769" y="2390"/>
                  </a:cubicBezTo>
                  <a:cubicBezTo>
                    <a:pt x="1443" y="2390"/>
                    <a:pt x="1120" y="2137"/>
                    <a:pt x="1120" y="1763"/>
                  </a:cubicBezTo>
                  <a:cubicBezTo>
                    <a:pt x="1120" y="1406"/>
                    <a:pt x="1405" y="1144"/>
                    <a:pt x="1763" y="1144"/>
                  </a:cubicBezTo>
                  <a:cubicBezTo>
                    <a:pt x="1772" y="1143"/>
                    <a:pt x="1781" y="1143"/>
                    <a:pt x="1790" y="1143"/>
                  </a:cubicBezTo>
                  <a:close/>
                  <a:moveTo>
                    <a:pt x="3477" y="2858"/>
                  </a:moveTo>
                  <a:cubicBezTo>
                    <a:pt x="3739" y="2858"/>
                    <a:pt x="3882" y="3192"/>
                    <a:pt x="3692" y="3406"/>
                  </a:cubicBezTo>
                  <a:cubicBezTo>
                    <a:pt x="3624" y="3466"/>
                    <a:pt x="3545" y="3493"/>
                    <a:pt x="3469" y="3493"/>
                  </a:cubicBezTo>
                  <a:cubicBezTo>
                    <a:pt x="3301" y="3493"/>
                    <a:pt x="3144" y="3364"/>
                    <a:pt x="3144" y="3168"/>
                  </a:cubicBezTo>
                  <a:cubicBezTo>
                    <a:pt x="3144" y="3001"/>
                    <a:pt x="3287" y="2858"/>
                    <a:pt x="3477" y="2858"/>
                  </a:cubicBezTo>
                  <a:close/>
                  <a:moveTo>
                    <a:pt x="921" y="3499"/>
                  </a:moveTo>
                  <a:cubicBezTo>
                    <a:pt x="932" y="3499"/>
                    <a:pt x="942" y="3500"/>
                    <a:pt x="953" y="3501"/>
                  </a:cubicBezTo>
                  <a:cubicBezTo>
                    <a:pt x="1239" y="3501"/>
                    <a:pt x="1382" y="3835"/>
                    <a:pt x="1191" y="4025"/>
                  </a:cubicBezTo>
                  <a:cubicBezTo>
                    <a:pt x="1120" y="4097"/>
                    <a:pt x="1035" y="4128"/>
                    <a:pt x="954" y="4128"/>
                  </a:cubicBezTo>
                  <a:cubicBezTo>
                    <a:pt x="792" y="4128"/>
                    <a:pt x="643" y="4001"/>
                    <a:pt x="643" y="3811"/>
                  </a:cubicBezTo>
                  <a:cubicBezTo>
                    <a:pt x="643" y="3655"/>
                    <a:pt x="768" y="3499"/>
                    <a:pt x="921" y="3499"/>
                  </a:cubicBezTo>
                  <a:close/>
                  <a:moveTo>
                    <a:pt x="2739" y="4430"/>
                  </a:moveTo>
                  <a:cubicBezTo>
                    <a:pt x="3073" y="4430"/>
                    <a:pt x="3358" y="4716"/>
                    <a:pt x="3358" y="5049"/>
                  </a:cubicBezTo>
                  <a:cubicBezTo>
                    <a:pt x="3358" y="5436"/>
                    <a:pt x="3053" y="5691"/>
                    <a:pt x="2731" y="5691"/>
                  </a:cubicBezTo>
                  <a:cubicBezTo>
                    <a:pt x="2576" y="5691"/>
                    <a:pt x="2418" y="5633"/>
                    <a:pt x="2287" y="5502"/>
                  </a:cubicBezTo>
                  <a:cubicBezTo>
                    <a:pt x="1882" y="5097"/>
                    <a:pt x="2168" y="4430"/>
                    <a:pt x="2739" y="4430"/>
                  </a:cubicBezTo>
                  <a:close/>
                  <a:moveTo>
                    <a:pt x="2191" y="1"/>
                  </a:moveTo>
                  <a:cubicBezTo>
                    <a:pt x="977" y="1"/>
                    <a:pt x="0" y="977"/>
                    <a:pt x="0" y="2191"/>
                  </a:cubicBezTo>
                  <a:lnTo>
                    <a:pt x="0" y="4740"/>
                  </a:lnTo>
                  <a:cubicBezTo>
                    <a:pt x="0" y="5954"/>
                    <a:pt x="977" y="6931"/>
                    <a:pt x="2191" y="6954"/>
                  </a:cubicBezTo>
                  <a:cubicBezTo>
                    <a:pt x="3406" y="6931"/>
                    <a:pt x="4382" y="5954"/>
                    <a:pt x="4382" y="4740"/>
                  </a:cubicBezTo>
                  <a:lnTo>
                    <a:pt x="4382" y="2191"/>
                  </a:lnTo>
                  <a:cubicBezTo>
                    <a:pt x="4382" y="977"/>
                    <a:pt x="3406"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143"/>
          <p:cNvGrpSpPr/>
          <p:nvPr/>
        </p:nvGrpSpPr>
        <p:grpSpPr>
          <a:xfrm>
            <a:off x="7776795" y="1766009"/>
            <a:ext cx="371742" cy="349120"/>
            <a:chOff x="7776795" y="1766009"/>
            <a:chExt cx="371742" cy="349120"/>
          </a:xfrm>
        </p:grpSpPr>
        <p:sp>
          <p:nvSpPr>
            <p:cNvPr id="13111" name="Google Shape;13111;p143"/>
            <p:cNvSpPr/>
            <p:nvPr/>
          </p:nvSpPr>
          <p:spPr>
            <a:xfrm>
              <a:off x="7897918" y="1889527"/>
              <a:ext cx="119494" cy="102475"/>
            </a:xfrm>
            <a:custGeom>
              <a:avLst/>
              <a:gdLst/>
              <a:ahLst/>
              <a:cxnLst/>
              <a:rect l="l" t="t" r="r" b="b"/>
              <a:pathLst>
                <a:path w="3668" h="3141" extrusionOk="0">
                  <a:moveTo>
                    <a:pt x="2096" y="0"/>
                  </a:moveTo>
                  <a:cubicBezTo>
                    <a:pt x="691" y="0"/>
                    <a:pt x="0" y="1691"/>
                    <a:pt x="977" y="2667"/>
                  </a:cubicBezTo>
                  <a:cubicBezTo>
                    <a:pt x="1303" y="2994"/>
                    <a:pt x="1704" y="3140"/>
                    <a:pt x="2095" y="3140"/>
                  </a:cubicBezTo>
                  <a:cubicBezTo>
                    <a:pt x="2901" y="3140"/>
                    <a:pt x="3668" y="2518"/>
                    <a:pt x="3668" y="1572"/>
                  </a:cubicBezTo>
                  <a:cubicBezTo>
                    <a:pt x="3668" y="715"/>
                    <a:pt x="29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143"/>
            <p:cNvSpPr/>
            <p:nvPr/>
          </p:nvSpPr>
          <p:spPr>
            <a:xfrm>
              <a:off x="7776795" y="1766009"/>
              <a:ext cx="371742" cy="349120"/>
            </a:xfrm>
            <a:custGeom>
              <a:avLst/>
              <a:gdLst/>
              <a:ahLst/>
              <a:cxnLst/>
              <a:rect l="l" t="t" r="r" b="b"/>
              <a:pathLst>
                <a:path w="11411" h="10701" extrusionOk="0">
                  <a:moveTo>
                    <a:pt x="4123" y="2405"/>
                  </a:moveTo>
                  <a:cubicBezTo>
                    <a:pt x="4409" y="2453"/>
                    <a:pt x="4695" y="2524"/>
                    <a:pt x="4980" y="2596"/>
                  </a:cubicBezTo>
                  <a:cubicBezTo>
                    <a:pt x="4576" y="2786"/>
                    <a:pt x="4218" y="3000"/>
                    <a:pt x="3861" y="3239"/>
                  </a:cubicBezTo>
                  <a:cubicBezTo>
                    <a:pt x="3933" y="2953"/>
                    <a:pt x="4004" y="2667"/>
                    <a:pt x="4123" y="2405"/>
                  </a:cubicBezTo>
                  <a:close/>
                  <a:moveTo>
                    <a:pt x="8290" y="2332"/>
                  </a:moveTo>
                  <a:cubicBezTo>
                    <a:pt x="9976" y="2332"/>
                    <a:pt x="10504" y="3337"/>
                    <a:pt x="9586" y="4818"/>
                  </a:cubicBezTo>
                  <a:lnTo>
                    <a:pt x="9586" y="4818"/>
                  </a:lnTo>
                  <a:cubicBezTo>
                    <a:pt x="9257" y="4443"/>
                    <a:pt x="8905" y="4092"/>
                    <a:pt x="8529" y="3786"/>
                  </a:cubicBezTo>
                  <a:cubicBezTo>
                    <a:pt x="8457" y="3310"/>
                    <a:pt x="8338" y="2810"/>
                    <a:pt x="8172" y="2334"/>
                  </a:cubicBezTo>
                  <a:cubicBezTo>
                    <a:pt x="8211" y="2333"/>
                    <a:pt x="8251" y="2332"/>
                    <a:pt x="8290" y="2332"/>
                  </a:cubicBezTo>
                  <a:close/>
                  <a:moveTo>
                    <a:pt x="3336" y="2332"/>
                  </a:moveTo>
                  <a:cubicBezTo>
                    <a:pt x="3375" y="2332"/>
                    <a:pt x="3415" y="2333"/>
                    <a:pt x="3456" y="2334"/>
                  </a:cubicBezTo>
                  <a:cubicBezTo>
                    <a:pt x="3290" y="2810"/>
                    <a:pt x="3171" y="3310"/>
                    <a:pt x="3099" y="3786"/>
                  </a:cubicBezTo>
                  <a:cubicBezTo>
                    <a:pt x="2718" y="4096"/>
                    <a:pt x="2361" y="4453"/>
                    <a:pt x="2027" y="4834"/>
                  </a:cubicBezTo>
                  <a:cubicBezTo>
                    <a:pt x="1097" y="3322"/>
                    <a:pt x="1644" y="2332"/>
                    <a:pt x="3336" y="2332"/>
                  </a:cubicBezTo>
                  <a:close/>
                  <a:moveTo>
                    <a:pt x="8624" y="4715"/>
                  </a:moveTo>
                  <a:lnTo>
                    <a:pt x="8624" y="4715"/>
                  </a:lnTo>
                  <a:cubicBezTo>
                    <a:pt x="8838" y="4906"/>
                    <a:pt x="9029" y="5120"/>
                    <a:pt x="9219" y="5358"/>
                  </a:cubicBezTo>
                  <a:cubicBezTo>
                    <a:pt x="9029" y="5572"/>
                    <a:pt x="8838" y="5787"/>
                    <a:pt x="8624" y="6001"/>
                  </a:cubicBezTo>
                  <a:cubicBezTo>
                    <a:pt x="8648" y="5572"/>
                    <a:pt x="8648" y="5144"/>
                    <a:pt x="8624" y="4715"/>
                  </a:cubicBezTo>
                  <a:close/>
                  <a:moveTo>
                    <a:pt x="3861" y="7454"/>
                  </a:moveTo>
                  <a:cubicBezTo>
                    <a:pt x="4218" y="7692"/>
                    <a:pt x="4576" y="7906"/>
                    <a:pt x="4957" y="8097"/>
                  </a:cubicBezTo>
                  <a:cubicBezTo>
                    <a:pt x="4671" y="8192"/>
                    <a:pt x="4385" y="8240"/>
                    <a:pt x="4099" y="8287"/>
                  </a:cubicBezTo>
                  <a:cubicBezTo>
                    <a:pt x="4004" y="8025"/>
                    <a:pt x="3909" y="7739"/>
                    <a:pt x="3837" y="7478"/>
                  </a:cubicBezTo>
                  <a:lnTo>
                    <a:pt x="3861" y="7454"/>
                  </a:lnTo>
                  <a:close/>
                  <a:moveTo>
                    <a:pt x="7529" y="2405"/>
                  </a:moveTo>
                  <a:cubicBezTo>
                    <a:pt x="7981" y="3739"/>
                    <a:pt x="8124" y="5168"/>
                    <a:pt x="7933" y="6573"/>
                  </a:cubicBezTo>
                  <a:lnTo>
                    <a:pt x="7957" y="6573"/>
                  </a:lnTo>
                  <a:cubicBezTo>
                    <a:pt x="7529" y="6906"/>
                    <a:pt x="7076" y="7192"/>
                    <a:pt x="6600" y="7430"/>
                  </a:cubicBezTo>
                  <a:cubicBezTo>
                    <a:pt x="6886" y="7525"/>
                    <a:pt x="7171" y="7597"/>
                    <a:pt x="7481" y="7668"/>
                  </a:cubicBezTo>
                  <a:cubicBezTo>
                    <a:pt x="7576" y="7597"/>
                    <a:pt x="7695" y="7525"/>
                    <a:pt x="7767" y="7454"/>
                  </a:cubicBezTo>
                  <a:lnTo>
                    <a:pt x="7767" y="7454"/>
                  </a:lnTo>
                  <a:cubicBezTo>
                    <a:pt x="7695" y="7739"/>
                    <a:pt x="7624" y="8025"/>
                    <a:pt x="7505" y="8311"/>
                  </a:cubicBezTo>
                  <a:cubicBezTo>
                    <a:pt x="5528" y="7930"/>
                    <a:pt x="3718" y="6882"/>
                    <a:pt x="2408" y="5358"/>
                  </a:cubicBezTo>
                  <a:cubicBezTo>
                    <a:pt x="2599" y="5120"/>
                    <a:pt x="2789" y="4906"/>
                    <a:pt x="3004" y="4715"/>
                  </a:cubicBezTo>
                  <a:lnTo>
                    <a:pt x="3004" y="5072"/>
                  </a:lnTo>
                  <a:cubicBezTo>
                    <a:pt x="3194" y="5310"/>
                    <a:pt x="3409" y="5525"/>
                    <a:pt x="3623" y="5715"/>
                  </a:cubicBezTo>
                  <a:cubicBezTo>
                    <a:pt x="3599" y="5191"/>
                    <a:pt x="3647" y="4644"/>
                    <a:pt x="3718" y="4120"/>
                  </a:cubicBezTo>
                  <a:cubicBezTo>
                    <a:pt x="4361" y="3620"/>
                    <a:pt x="5076" y="3215"/>
                    <a:pt x="5814" y="2905"/>
                  </a:cubicBezTo>
                  <a:cubicBezTo>
                    <a:pt x="6314" y="3119"/>
                    <a:pt x="6767" y="3358"/>
                    <a:pt x="7219" y="3643"/>
                  </a:cubicBezTo>
                  <a:cubicBezTo>
                    <a:pt x="7171" y="3334"/>
                    <a:pt x="7076" y="3048"/>
                    <a:pt x="6981" y="2762"/>
                  </a:cubicBezTo>
                  <a:lnTo>
                    <a:pt x="6671" y="2596"/>
                  </a:lnTo>
                  <a:cubicBezTo>
                    <a:pt x="6957" y="2524"/>
                    <a:pt x="7243" y="2453"/>
                    <a:pt x="7529" y="2405"/>
                  </a:cubicBezTo>
                  <a:close/>
                  <a:moveTo>
                    <a:pt x="5814" y="8478"/>
                  </a:moveTo>
                  <a:cubicBezTo>
                    <a:pt x="6266" y="8644"/>
                    <a:pt x="6767" y="8787"/>
                    <a:pt x="7243" y="8883"/>
                  </a:cubicBezTo>
                  <a:cubicBezTo>
                    <a:pt x="6843" y="9632"/>
                    <a:pt x="6319" y="10073"/>
                    <a:pt x="5781" y="10073"/>
                  </a:cubicBezTo>
                  <a:cubicBezTo>
                    <a:pt x="5292" y="10073"/>
                    <a:pt x="4792" y="9710"/>
                    <a:pt x="4361" y="8883"/>
                  </a:cubicBezTo>
                  <a:lnTo>
                    <a:pt x="4385" y="8883"/>
                  </a:lnTo>
                  <a:cubicBezTo>
                    <a:pt x="4861" y="8787"/>
                    <a:pt x="5338" y="8644"/>
                    <a:pt x="5814" y="8478"/>
                  </a:cubicBezTo>
                  <a:close/>
                  <a:moveTo>
                    <a:pt x="5791" y="1"/>
                  </a:moveTo>
                  <a:cubicBezTo>
                    <a:pt x="5037" y="1"/>
                    <a:pt x="4275" y="559"/>
                    <a:pt x="3718" y="1738"/>
                  </a:cubicBezTo>
                  <a:cubicBezTo>
                    <a:pt x="3576" y="1727"/>
                    <a:pt x="3439" y="1721"/>
                    <a:pt x="3307" y="1721"/>
                  </a:cubicBezTo>
                  <a:cubicBezTo>
                    <a:pt x="389" y="1721"/>
                    <a:pt x="1" y="4423"/>
                    <a:pt x="3099" y="6906"/>
                  </a:cubicBezTo>
                  <a:cubicBezTo>
                    <a:pt x="3171" y="7406"/>
                    <a:pt x="3266" y="7882"/>
                    <a:pt x="3432" y="8359"/>
                  </a:cubicBezTo>
                  <a:cubicBezTo>
                    <a:pt x="3364" y="8362"/>
                    <a:pt x="3297" y="8364"/>
                    <a:pt x="3232" y="8364"/>
                  </a:cubicBezTo>
                  <a:cubicBezTo>
                    <a:pt x="1952" y="8364"/>
                    <a:pt x="1242" y="7701"/>
                    <a:pt x="1718" y="6477"/>
                  </a:cubicBezTo>
                  <a:cubicBezTo>
                    <a:pt x="1551" y="6311"/>
                    <a:pt x="1384" y="6096"/>
                    <a:pt x="1265" y="5953"/>
                  </a:cubicBezTo>
                  <a:lnTo>
                    <a:pt x="1265" y="5953"/>
                  </a:lnTo>
                  <a:cubicBezTo>
                    <a:pt x="416" y="7673"/>
                    <a:pt x="1307" y="8995"/>
                    <a:pt x="3288" y="8995"/>
                  </a:cubicBezTo>
                  <a:cubicBezTo>
                    <a:pt x="3419" y="8995"/>
                    <a:pt x="3554" y="8990"/>
                    <a:pt x="3694" y="8978"/>
                  </a:cubicBezTo>
                  <a:cubicBezTo>
                    <a:pt x="4243" y="10123"/>
                    <a:pt x="5025" y="10701"/>
                    <a:pt x="5806" y="10701"/>
                  </a:cubicBezTo>
                  <a:cubicBezTo>
                    <a:pt x="6958" y="10701"/>
                    <a:pt x="8108" y="9446"/>
                    <a:pt x="8505" y="6906"/>
                  </a:cubicBezTo>
                  <a:cubicBezTo>
                    <a:pt x="8886" y="6596"/>
                    <a:pt x="9243" y="6239"/>
                    <a:pt x="9577" y="5882"/>
                  </a:cubicBezTo>
                  <a:lnTo>
                    <a:pt x="9577" y="5882"/>
                  </a:lnTo>
                  <a:cubicBezTo>
                    <a:pt x="10315" y="7073"/>
                    <a:pt x="10196" y="8097"/>
                    <a:pt x="8815" y="8311"/>
                  </a:cubicBezTo>
                  <a:cubicBezTo>
                    <a:pt x="8743" y="8549"/>
                    <a:pt x="8672" y="8763"/>
                    <a:pt x="8576" y="8978"/>
                  </a:cubicBezTo>
                  <a:cubicBezTo>
                    <a:pt x="10482" y="8883"/>
                    <a:pt x="11410" y="7406"/>
                    <a:pt x="9981" y="5358"/>
                  </a:cubicBezTo>
                  <a:cubicBezTo>
                    <a:pt x="11345" y="3395"/>
                    <a:pt x="10558" y="1710"/>
                    <a:pt x="8309" y="1710"/>
                  </a:cubicBezTo>
                  <a:cubicBezTo>
                    <a:pt x="7611" y="1710"/>
                    <a:pt x="6773" y="1872"/>
                    <a:pt x="5814" y="2238"/>
                  </a:cubicBezTo>
                  <a:cubicBezTo>
                    <a:pt x="5338" y="2048"/>
                    <a:pt x="4861" y="1905"/>
                    <a:pt x="4385" y="1810"/>
                  </a:cubicBezTo>
                  <a:cubicBezTo>
                    <a:pt x="4773" y="1077"/>
                    <a:pt x="5274" y="621"/>
                    <a:pt x="5804" y="621"/>
                  </a:cubicBezTo>
                  <a:cubicBezTo>
                    <a:pt x="6152" y="621"/>
                    <a:pt x="6512" y="818"/>
                    <a:pt x="6862" y="1262"/>
                  </a:cubicBezTo>
                  <a:cubicBezTo>
                    <a:pt x="7100" y="1191"/>
                    <a:pt x="7314" y="1167"/>
                    <a:pt x="7552" y="1143"/>
                  </a:cubicBezTo>
                  <a:cubicBezTo>
                    <a:pt x="7053" y="394"/>
                    <a:pt x="6424" y="1"/>
                    <a:pt x="5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3" name="Google Shape;13113;p143"/>
          <p:cNvSpPr/>
          <p:nvPr/>
        </p:nvSpPr>
        <p:spPr>
          <a:xfrm>
            <a:off x="7853678" y="2325397"/>
            <a:ext cx="225045" cy="81595"/>
          </a:xfrm>
          <a:custGeom>
            <a:avLst/>
            <a:gdLst/>
            <a:ahLst/>
            <a:cxnLst/>
            <a:rect l="l" t="t" r="r" b="b"/>
            <a:pathLst>
              <a:path w="6908" h="2501" extrusionOk="0">
                <a:moveTo>
                  <a:pt x="310" y="0"/>
                </a:moveTo>
                <a:cubicBezTo>
                  <a:pt x="144" y="0"/>
                  <a:pt x="1" y="143"/>
                  <a:pt x="1" y="310"/>
                </a:cubicBezTo>
                <a:lnTo>
                  <a:pt x="1" y="2191"/>
                </a:lnTo>
                <a:cubicBezTo>
                  <a:pt x="1" y="2358"/>
                  <a:pt x="144" y="2501"/>
                  <a:pt x="310" y="2501"/>
                </a:cubicBezTo>
                <a:lnTo>
                  <a:pt x="6597" y="2501"/>
                </a:lnTo>
                <a:cubicBezTo>
                  <a:pt x="6764" y="2501"/>
                  <a:pt x="6907" y="2358"/>
                  <a:pt x="6907" y="2191"/>
                </a:cubicBezTo>
                <a:lnTo>
                  <a:pt x="6907" y="310"/>
                </a:lnTo>
                <a:cubicBezTo>
                  <a:pt x="6883" y="143"/>
                  <a:pt x="6764"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43"/>
          <p:cNvSpPr/>
          <p:nvPr/>
        </p:nvSpPr>
        <p:spPr>
          <a:xfrm>
            <a:off x="7833513" y="2427155"/>
            <a:ext cx="265376" cy="247102"/>
          </a:xfrm>
          <a:custGeom>
            <a:avLst/>
            <a:gdLst/>
            <a:ahLst/>
            <a:cxnLst/>
            <a:rect l="l" t="t" r="r" b="b"/>
            <a:pathLst>
              <a:path w="8146" h="7574" extrusionOk="0">
                <a:moveTo>
                  <a:pt x="4049" y="1192"/>
                </a:moveTo>
                <a:cubicBezTo>
                  <a:pt x="5311" y="1192"/>
                  <a:pt x="6311" y="2216"/>
                  <a:pt x="6264" y="3454"/>
                </a:cubicBezTo>
                <a:lnTo>
                  <a:pt x="6264" y="4073"/>
                </a:lnTo>
                <a:cubicBezTo>
                  <a:pt x="6264" y="4478"/>
                  <a:pt x="6002" y="4835"/>
                  <a:pt x="5645" y="4978"/>
                </a:cubicBezTo>
                <a:lnTo>
                  <a:pt x="5645" y="5335"/>
                </a:lnTo>
                <a:cubicBezTo>
                  <a:pt x="5645" y="5859"/>
                  <a:pt x="5216" y="6288"/>
                  <a:pt x="4692" y="6288"/>
                </a:cubicBezTo>
                <a:lnTo>
                  <a:pt x="3454" y="6288"/>
                </a:lnTo>
                <a:cubicBezTo>
                  <a:pt x="2930" y="6288"/>
                  <a:pt x="2501" y="5859"/>
                  <a:pt x="2501" y="5335"/>
                </a:cubicBezTo>
                <a:lnTo>
                  <a:pt x="2501" y="4978"/>
                </a:lnTo>
                <a:cubicBezTo>
                  <a:pt x="2120" y="4835"/>
                  <a:pt x="1882" y="4478"/>
                  <a:pt x="1882" y="4073"/>
                </a:cubicBezTo>
                <a:lnTo>
                  <a:pt x="1882" y="3478"/>
                </a:lnTo>
                <a:cubicBezTo>
                  <a:pt x="1811" y="2239"/>
                  <a:pt x="2811" y="1192"/>
                  <a:pt x="4049" y="1192"/>
                </a:cubicBezTo>
                <a:close/>
                <a:moveTo>
                  <a:pt x="1144" y="1"/>
                </a:moveTo>
                <a:cubicBezTo>
                  <a:pt x="501" y="1"/>
                  <a:pt x="1" y="525"/>
                  <a:pt x="1" y="1144"/>
                </a:cubicBezTo>
                <a:lnTo>
                  <a:pt x="1" y="6431"/>
                </a:lnTo>
                <a:cubicBezTo>
                  <a:pt x="1" y="7050"/>
                  <a:pt x="501" y="7574"/>
                  <a:pt x="1144" y="7574"/>
                </a:cubicBezTo>
                <a:lnTo>
                  <a:pt x="7002" y="7574"/>
                </a:lnTo>
                <a:cubicBezTo>
                  <a:pt x="7621" y="7574"/>
                  <a:pt x="8145" y="7050"/>
                  <a:pt x="8145" y="6431"/>
                </a:cubicBezTo>
                <a:lnTo>
                  <a:pt x="8145" y="1168"/>
                </a:lnTo>
                <a:cubicBezTo>
                  <a:pt x="8145" y="525"/>
                  <a:pt x="7621" y="1"/>
                  <a:pt x="7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43"/>
          <p:cNvSpPr/>
          <p:nvPr/>
        </p:nvSpPr>
        <p:spPr>
          <a:xfrm>
            <a:off x="7912643" y="2486956"/>
            <a:ext cx="104737" cy="123616"/>
          </a:xfrm>
          <a:custGeom>
            <a:avLst/>
            <a:gdLst/>
            <a:ahLst/>
            <a:cxnLst/>
            <a:rect l="l" t="t" r="r" b="b"/>
            <a:pathLst>
              <a:path w="3215" h="3789" extrusionOk="0">
                <a:moveTo>
                  <a:pt x="986" y="1320"/>
                </a:moveTo>
                <a:cubicBezTo>
                  <a:pt x="1154" y="1320"/>
                  <a:pt x="1311" y="1449"/>
                  <a:pt x="1311" y="1645"/>
                </a:cubicBezTo>
                <a:cubicBezTo>
                  <a:pt x="1311" y="1788"/>
                  <a:pt x="1168" y="1930"/>
                  <a:pt x="1025" y="1930"/>
                </a:cubicBezTo>
                <a:lnTo>
                  <a:pt x="1025" y="1954"/>
                </a:lnTo>
                <a:cubicBezTo>
                  <a:pt x="739" y="1954"/>
                  <a:pt x="572" y="1621"/>
                  <a:pt x="763" y="1407"/>
                </a:cubicBezTo>
                <a:cubicBezTo>
                  <a:pt x="830" y="1347"/>
                  <a:pt x="909" y="1320"/>
                  <a:pt x="986" y="1320"/>
                </a:cubicBezTo>
                <a:close/>
                <a:moveTo>
                  <a:pt x="2256" y="1320"/>
                </a:moveTo>
                <a:cubicBezTo>
                  <a:pt x="2416" y="1320"/>
                  <a:pt x="2573" y="1449"/>
                  <a:pt x="2573" y="1645"/>
                </a:cubicBezTo>
                <a:cubicBezTo>
                  <a:pt x="2595" y="1799"/>
                  <a:pt x="2453" y="1933"/>
                  <a:pt x="2300" y="1933"/>
                </a:cubicBezTo>
                <a:cubicBezTo>
                  <a:pt x="2288" y="1933"/>
                  <a:pt x="2275" y="1932"/>
                  <a:pt x="2263" y="1930"/>
                </a:cubicBezTo>
                <a:lnTo>
                  <a:pt x="2263" y="1954"/>
                </a:lnTo>
                <a:cubicBezTo>
                  <a:pt x="1977" y="1954"/>
                  <a:pt x="1858" y="1597"/>
                  <a:pt x="2049" y="1407"/>
                </a:cubicBezTo>
                <a:cubicBezTo>
                  <a:pt x="2109" y="1347"/>
                  <a:pt x="2182" y="1320"/>
                  <a:pt x="2256" y="1320"/>
                </a:cubicBezTo>
                <a:close/>
                <a:moveTo>
                  <a:pt x="1643" y="2566"/>
                </a:moveTo>
                <a:cubicBezTo>
                  <a:pt x="1805" y="2566"/>
                  <a:pt x="1954" y="2693"/>
                  <a:pt x="1954" y="2883"/>
                </a:cubicBezTo>
                <a:cubicBezTo>
                  <a:pt x="1954" y="3050"/>
                  <a:pt x="1811" y="3193"/>
                  <a:pt x="1644" y="3193"/>
                </a:cubicBezTo>
                <a:cubicBezTo>
                  <a:pt x="1358" y="3193"/>
                  <a:pt x="1215" y="2859"/>
                  <a:pt x="1406" y="2669"/>
                </a:cubicBezTo>
                <a:cubicBezTo>
                  <a:pt x="1477" y="2597"/>
                  <a:pt x="1562" y="2566"/>
                  <a:pt x="1643" y="2566"/>
                </a:cubicBezTo>
                <a:close/>
                <a:moveTo>
                  <a:pt x="1639" y="1"/>
                </a:moveTo>
                <a:cubicBezTo>
                  <a:pt x="1625" y="1"/>
                  <a:pt x="1611" y="1"/>
                  <a:pt x="1596" y="2"/>
                </a:cubicBezTo>
                <a:cubicBezTo>
                  <a:pt x="715" y="2"/>
                  <a:pt x="1" y="740"/>
                  <a:pt x="48" y="1645"/>
                </a:cubicBezTo>
                <a:lnTo>
                  <a:pt x="72" y="1645"/>
                </a:lnTo>
                <a:lnTo>
                  <a:pt x="72" y="2240"/>
                </a:lnTo>
                <a:cubicBezTo>
                  <a:pt x="72" y="2407"/>
                  <a:pt x="215" y="2550"/>
                  <a:pt x="382" y="2550"/>
                </a:cubicBezTo>
                <a:cubicBezTo>
                  <a:pt x="548" y="2550"/>
                  <a:pt x="691" y="2693"/>
                  <a:pt x="691" y="2859"/>
                </a:cubicBezTo>
                <a:lnTo>
                  <a:pt x="691" y="3478"/>
                </a:lnTo>
                <a:cubicBezTo>
                  <a:pt x="691" y="3645"/>
                  <a:pt x="834" y="3788"/>
                  <a:pt x="1001" y="3788"/>
                </a:cubicBezTo>
                <a:lnTo>
                  <a:pt x="2263" y="3788"/>
                </a:lnTo>
                <a:cubicBezTo>
                  <a:pt x="2430" y="3788"/>
                  <a:pt x="2573" y="3645"/>
                  <a:pt x="2573" y="3478"/>
                </a:cubicBezTo>
                <a:lnTo>
                  <a:pt x="2573" y="2859"/>
                </a:lnTo>
                <a:cubicBezTo>
                  <a:pt x="2573" y="2693"/>
                  <a:pt x="2716" y="2550"/>
                  <a:pt x="2882" y="2550"/>
                </a:cubicBezTo>
                <a:cubicBezTo>
                  <a:pt x="3049" y="2550"/>
                  <a:pt x="3168" y="2407"/>
                  <a:pt x="3168" y="2240"/>
                </a:cubicBezTo>
                <a:lnTo>
                  <a:pt x="3168" y="1621"/>
                </a:lnTo>
                <a:cubicBezTo>
                  <a:pt x="3215" y="730"/>
                  <a:pt x="2524" y="1"/>
                  <a:pt x="1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6" name="Google Shape;13116;p143"/>
          <p:cNvGrpSpPr/>
          <p:nvPr/>
        </p:nvGrpSpPr>
        <p:grpSpPr>
          <a:xfrm>
            <a:off x="7079409" y="2324614"/>
            <a:ext cx="265376" cy="349642"/>
            <a:chOff x="7079409" y="2324614"/>
            <a:chExt cx="265376" cy="349642"/>
          </a:xfrm>
        </p:grpSpPr>
        <p:sp>
          <p:nvSpPr>
            <p:cNvPr id="13117" name="Google Shape;13117;p143"/>
            <p:cNvSpPr/>
            <p:nvPr/>
          </p:nvSpPr>
          <p:spPr>
            <a:xfrm>
              <a:off x="7079409" y="2510283"/>
              <a:ext cx="61343" cy="40455"/>
            </a:xfrm>
            <a:custGeom>
              <a:avLst/>
              <a:gdLst/>
              <a:ahLst/>
              <a:cxnLst/>
              <a:rect l="l" t="t" r="r" b="b"/>
              <a:pathLst>
                <a:path w="1883" h="1240" extrusionOk="0">
                  <a:moveTo>
                    <a:pt x="1" y="1"/>
                  </a:moveTo>
                  <a:lnTo>
                    <a:pt x="1" y="1239"/>
                  </a:lnTo>
                  <a:lnTo>
                    <a:pt x="1882" y="1239"/>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43"/>
            <p:cNvSpPr/>
            <p:nvPr/>
          </p:nvSpPr>
          <p:spPr>
            <a:xfrm>
              <a:off x="7161667" y="2570900"/>
              <a:ext cx="40364" cy="41205"/>
            </a:xfrm>
            <a:custGeom>
              <a:avLst/>
              <a:gdLst/>
              <a:ahLst/>
              <a:cxnLst/>
              <a:rect l="l" t="t" r="r" b="b"/>
              <a:pathLst>
                <a:path w="1239" h="1263" extrusionOk="0">
                  <a:moveTo>
                    <a:pt x="0" y="0"/>
                  </a:moveTo>
                  <a:lnTo>
                    <a:pt x="0" y="1263"/>
                  </a:lnTo>
                  <a:lnTo>
                    <a:pt x="1239" y="1263"/>
                  </a:lnTo>
                  <a:lnTo>
                    <a:pt x="12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143"/>
            <p:cNvSpPr/>
            <p:nvPr/>
          </p:nvSpPr>
          <p:spPr>
            <a:xfrm>
              <a:off x="7079409" y="2570900"/>
              <a:ext cx="61343" cy="41205"/>
            </a:xfrm>
            <a:custGeom>
              <a:avLst/>
              <a:gdLst/>
              <a:ahLst/>
              <a:cxnLst/>
              <a:rect l="l" t="t" r="r" b="b"/>
              <a:pathLst>
                <a:path w="1883" h="1263" extrusionOk="0">
                  <a:moveTo>
                    <a:pt x="1" y="0"/>
                  </a:moveTo>
                  <a:lnTo>
                    <a:pt x="1" y="1263"/>
                  </a:lnTo>
                  <a:lnTo>
                    <a:pt x="1882" y="1263"/>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143"/>
            <p:cNvSpPr/>
            <p:nvPr/>
          </p:nvSpPr>
          <p:spPr>
            <a:xfrm>
              <a:off x="7283474" y="2510283"/>
              <a:ext cx="61311" cy="40455"/>
            </a:xfrm>
            <a:custGeom>
              <a:avLst/>
              <a:gdLst/>
              <a:ahLst/>
              <a:cxnLst/>
              <a:rect l="l" t="t" r="r" b="b"/>
              <a:pathLst>
                <a:path w="1882" h="1240" extrusionOk="0">
                  <a:moveTo>
                    <a:pt x="0" y="1"/>
                  </a:moveTo>
                  <a:lnTo>
                    <a:pt x="0" y="1239"/>
                  </a:lnTo>
                  <a:lnTo>
                    <a:pt x="1882" y="1239"/>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143"/>
            <p:cNvSpPr/>
            <p:nvPr/>
          </p:nvSpPr>
          <p:spPr>
            <a:xfrm>
              <a:off x="7263276" y="2386765"/>
              <a:ext cx="20980" cy="41205"/>
            </a:xfrm>
            <a:custGeom>
              <a:avLst/>
              <a:gdLst/>
              <a:ahLst/>
              <a:cxnLst/>
              <a:rect l="l" t="t" r="r" b="b"/>
              <a:pathLst>
                <a:path w="644" h="1263" extrusionOk="0">
                  <a:moveTo>
                    <a:pt x="192" y="0"/>
                  </a:moveTo>
                  <a:cubicBezTo>
                    <a:pt x="72" y="0"/>
                    <a:pt x="1" y="96"/>
                    <a:pt x="1" y="215"/>
                  </a:cubicBezTo>
                  <a:lnTo>
                    <a:pt x="1" y="1072"/>
                  </a:lnTo>
                  <a:cubicBezTo>
                    <a:pt x="1" y="1167"/>
                    <a:pt x="72" y="1263"/>
                    <a:pt x="192" y="1263"/>
                  </a:cubicBezTo>
                  <a:lnTo>
                    <a:pt x="453" y="1263"/>
                  </a:lnTo>
                  <a:cubicBezTo>
                    <a:pt x="549" y="1263"/>
                    <a:pt x="644" y="1167"/>
                    <a:pt x="644" y="1072"/>
                  </a:cubicBezTo>
                  <a:lnTo>
                    <a:pt x="644" y="215"/>
                  </a:lnTo>
                  <a:cubicBezTo>
                    <a:pt x="644" y="96"/>
                    <a:pt x="549"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143"/>
            <p:cNvSpPr/>
            <p:nvPr/>
          </p:nvSpPr>
          <p:spPr>
            <a:xfrm>
              <a:off x="7079409" y="2324614"/>
              <a:ext cx="265376" cy="164724"/>
            </a:xfrm>
            <a:custGeom>
              <a:avLst/>
              <a:gdLst/>
              <a:ahLst/>
              <a:cxnLst/>
              <a:rect l="l" t="t" r="r" b="b"/>
              <a:pathLst>
                <a:path w="8146" h="5049" extrusionOk="0">
                  <a:moveTo>
                    <a:pt x="6097" y="1286"/>
                  </a:moveTo>
                  <a:cubicBezTo>
                    <a:pt x="6550" y="1286"/>
                    <a:pt x="6907" y="1667"/>
                    <a:pt x="6907" y="2120"/>
                  </a:cubicBezTo>
                  <a:lnTo>
                    <a:pt x="6907" y="2977"/>
                  </a:lnTo>
                  <a:cubicBezTo>
                    <a:pt x="6907" y="3430"/>
                    <a:pt x="6550" y="3787"/>
                    <a:pt x="6097" y="3811"/>
                  </a:cubicBezTo>
                  <a:lnTo>
                    <a:pt x="5836" y="3811"/>
                  </a:lnTo>
                  <a:cubicBezTo>
                    <a:pt x="5383" y="3787"/>
                    <a:pt x="5002" y="3430"/>
                    <a:pt x="5002" y="2977"/>
                  </a:cubicBezTo>
                  <a:lnTo>
                    <a:pt x="5026" y="2120"/>
                  </a:lnTo>
                  <a:cubicBezTo>
                    <a:pt x="5026" y="1667"/>
                    <a:pt x="5383" y="1286"/>
                    <a:pt x="5836" y="1286"/>
                  </a:cubicBezTo>
                  <a:close/>
                  <a:moveTo>
                    <a:pt x="930" y="0"/>
                  </a:moveTo>
                  <a:cubicBezTo>
                    <a:pt x="406" y="24"/>
                    <a:pt x="1" y="429"/>
                    <a:pt x="1" y="953"/>
                  </a:cubicBezTo>
                  <a:lnTo>
                    <a:pt x="1" y="5049"/>
                  </a:lnTo>
                  <a:lnTo>
                    <a:pt x="8146" y="5049"/>
                  </a:lnTo>
                  <a:lnTo>
                    <a:pt x="8146" y="953"/>
                  </a:lnTo>
                  <a:cubicBezTo>
                    <a:pt x="8146" y="429"/>
                    <a:pt x="7717" y="0"/>
                    <a:pt x="7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43"/>
            <p:cNvSpPr/>
            <p:nvPr/>
          </p:nvSpPr>
          <p:spPr>
            <a:xfrm>
              <a:off x="7222163" y="2570900"/>
              <a:ext cx="41145" cy="41205"/>
            </a:xfrm>
            <a:custGeom>
              <a:avLst/>
              <a:gdLst/>
              <a:ahLst/>
              <a:cxnLst/>
              <a:rect l="l" t="t" r="r" b="b"/>
              <a:pathLst>
                <a:path w="1263" h="1263" extrusionOk="0">
                  <a:moveTo>
                    <a:pt x="1" y="0"/>
                  </a:moveTo>
                  <a:lnTo>
                    <a:pt x="1" y="1263"/>
                  </a:lnTo>
                  <a:lnTo>
                    <a:pt x="1263" y="1263"/>
                  </a:lnTo>
                  <a:lnTo>
                    <a:pt x="1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143"/>
            <p:cNvSpPr/>
            <p:nvPr/>
          </p:nvSpPr>
          <p:spPr>
            <a:xfrm>
              <a:off x="7222163" y="2510283"/>
              <a:ext cx="41145" cy="40455"/>
            </a:xfrm>
            <a:custGeom>
              <a:avLst/>
              <a:gdLst/>
              <a:ahLst/>
              <a:cxnLst/>
              <a:rect l="l" t="t" r="r" b="b"/>
              <a:pathLst>
                <a:path w="1263" h="1240" extrusionOk="0">
                  <a:moveTo>
                    <a:pt x="1" y="1"/>
                  </a:moveTo>
                  <a:lnTo>
                    <a:pt x="1" y="1239"/>
                  </a:lnTo>
                  <a:lnTo>
                    <a:pt x="1263" y="1239"/>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143"/>
            <p:cNvSpPr/>
            <p:nvPr/>
          </p:nvSpPr>
          <p:spPr>
            <a:xfrm>
              <a:off x="7079409" y="2633051"/>
              <a:ext cx="61343" cy="41205"/>
            </a:xfrm>
            <a:custGeom>
              <a:avLst/>
              <a:gdLst/>
              <a:ahLst/>
              <a:cxnLst/>
              <a:rect l="l" t="t" r="r" b="b"/>
              <a:pathLst>
                <a:path w="1883" h="1263" extrusionOk="0">
                  <a:moveTo>
                    <a:pt x="1" y="1"/>
                  </a:moveTo>
                  <a:lnTo>
                    <a:pt x="1" y="334"/>
                  </a:lnTo>
                  <a:cubicBezTo>
                    <a:pt x="1" y="834"/>
                    <a:pt x="406" y="1263"/>
                    <a:pt x="930" y="1263"/>
                  </a:cubicBezTo>
                  <a:lnTo>
                    <a:pt x="1882" y="1263"/>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143"/>
            <p:cNvSpPr/>
            <p:nvPr/>
          </p:nvSpPr>
          <p:spPr>
            <a:xfrm>
              <a:off x="7161667" y="2510283"/>
              <a:ext cx="40364" cy="40455"/>
            </a:xfrm>
            <a:custGeom>
              <a:avLst/>
              <a:gdLst/>
              <a:ahLst/>
              <a:cxnLst/>
              <a:rect l="l" t="t" r="r" b="b"/>
              <a:pathLst>
                <a:path w="1239" h="1240" extrusionOk="0">
                  <a:moveTo>
                    <a:pt x="0" y="1"/>
                  </a:moveTo>
                  <a:lnTo>
                    <a:pt x="0" y="1239"/>
                  </a:lnTo>
                  <a:lnTo>
                    <a:pt x="1239" y="1239"/>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43"/>
            <p:cNvSpPr/>
            <p:nvPr/>
          </p:nvSpPr>
          <p:spPr>
            <a:xfrm>
              <a:off x="7283474" y="2570900"/>
              <a:ext cx="61311" cy="103356"/>
            </a:xfrm>
            <a:custGeom>
              <a:avLst/>
              <a:gdLst/>
              <a:ahLst/>
              <a:cxnLst/>
              <a:rect l="l" t="t" r="r" b="b"/>
              <a:pathLst>
                <a:path w="1882" h="3168" extrusionOk="0">
                  <a:moveTo>
                    <a:pt x="0" y="0"/>
                  </a:moveTo>
                  <a:lnTo>
                    <a:pt x="0" y="3168"/>
                  </a:lnTo>
                  <a:lnTo>
                    <a:pt x="953" y="3168"/>
                  </a:lnTo>
                  <a:cubicBezTo>
                    <a:pt x="1453" y="3168"/>
                    <a:pt x="1882" y="2739"/>
                    <a:pt x="1882" y="2239"/>
                  </a:cubicBez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43"/>
            <p:cNvSpPr/>
            <p:nvPr/>
          </p:nvSpPr>
          <p:spPr>
            <a:xfrm>
              <a:off x="7222163" y="2633051"/>
              <a:ext cx="41145" cy="41205"/>
            </a:xfrm>
            <a:custGeom>
              <a:avLst/>
              <a:gdLst/>
              <a:ahLst/>
              <a:cxnLst/>
              <a:rect l="l" t="t" r="r" b="b"/>
              <a:pathLst>
                <a:path w="1263" h="1263" extrusionOk="0">
                  <a:moveTo>
                    <a:pt x="1" y="1"/>
                  </a:moveTo>
                  <a:lnTo>
                    <a:pt x="1" y="1263"/>
                  </a:lnTo>
                  <a:lnTo>
                    <a:pt x="1263" y="1263"/>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143"/>
            <p:cNvSpPr/>
            <p:nvPr/>
          </p:nvSpPr>
          <p:spPr>
            <a:xfrm>
              <a:off x="7161667" y="2633051"/>
              <a:ext cx="40364" cy="41205"/>
            </a:xfrm>
            <a:custGeom>
              <a:avLst/>
              <a:gdLst/>
              <a:ahLst/>
              <a:cxnLst/>
              <a:rect l="l" t="t" r="r" b="b"/>
              <a:pathLst>
                <a:path w="1239" h="1263" extrusionOk="0">
                  <a:moveTo>
                    <a:pt x="0" y="1"/>
                  </a:moveTo>
                  <a:lnTo>
                    <a:pt x="0" y="1263"/>
                  </a:lnTo>
                  <a:lnTo>
                    <a:pt x="1239" y="1263"/>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143"/>
          <p:cNvGrpSpPr/>
          <p:nvPr/>
        </p:nvGrpSpPr>
        <p:grpSpPr>
          <a:xfrm>
            <a:off x="6281293" y="2325332"/>
            <a:ext cx="353433" cy="349120"/>
            <a:chOff x="6281293" y="2325332"/>
            <a:chExt cx="353433" cy="349120"/>
          </a:xfrm>
        </p:grpSpPr>
        <p:sp>
          <p:nvSpPr>
            <p:cNvPr id="13131" name="Google Shape;13131;p143"/>
            <p:cNvSpPr/>
            <p:nvPr/>
          </p:nvSpPr>
          <p:spPr>
            <a:xfrm>
              <a:off x="6416880" y="2509533"/>
              <a:ext cx="81476" cy="164919"/>
            </a:xfrm>
            <a:custGeom>
              <a:avLst/>
              <a:gdLst/>
              <a:ahLst/>
              <a:cxnLst/>
              <a:rect l="l" t="t" r="r" b="b"/>
              <a:pathLst>
                <a:path w="2501" h="5055" extrusionOk="0">
                  <a:moveTo>
                    <a:pt x="0" y="0"/>
                  </a:moveTo>
                  <a:lnTo>
                    <a:pt x="0" y="4739"/>
                  </a:lnTo>
                  <a:cubicBezTo>
                    <a:pt x="0" y="4926"/>
                    <a:pt x="148" y="5055"/>
                    <a:pt x="315" y="5055"/>
                  </a:cubicBezTo>
                  <a:cubicBezTo>
                    <a:pt x="360" y="5055"/>
                    <a:pt x="407" y="5045"/>
                    <a:pt x="453" y="5025"/>
                  </a:cubicBezTo>
                  <a:lnTo>
                    <a:pt x="2334" y="4072"/>
                  </a:lnTo>
                  <a:cubicBezTo>
                    <a:pt x="2429" y="4025"/>
                    <a:pt x="2501" y="3906"/>
                    <a:pt x="2501" y="3787"/>
                  </a:cubicBezTo>
                  <a:lnTo>
                    <a:pt x="25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143"/>
            <p:cNvSpPr/>
            <p:nvPr/>
          </p:nvSpPr>
          <p:spPr>
            <a:xfrm>
              <a:off x="6281293" y="2325332"/>
              <a:ext cx="353433" cy="163256"/>
            </a:xfrm>
            <a:custGeom>
              <a:avLst/>
              <a:gdLst/>
              <a:ahLst/>
              <a:cxnLst/>
              <a:rect l="l" t="t" r="r" b="b"/>
              <a:pathLst>
                <a:path w="10849" h="5004" extrusionOk="0">
                  <a:moveTo>
                    <a:pt x="371" y="1"/>
                  </a:moveTo>
                  <a:cubicBezTo>
                    <a:pt x="128" y="1"/>
                    <a:pt x="1" y="296"/>
                    <a:pt x="162" y="502"/>
                  </a:cubicBezTo>
                  <a:lnTo>
                    <a:pt x="3805" y="5003"/>
                  </a:lnTo>
                  <a:lnTo>
                    <a:pt x="7020" y="5003"/>
                  </a:lnTo>
                  <a:lnTo>
                    <a:pt x="10688" y="502"/>
                  </a:lnTo>
                  <a:cubicBezTo>
                    <a:pt x="10848" y="296"/>
                    <a:pt x="10699" y="1"/>
                    <a:pt x="10454" y="1"/>
                  </a:cubicBezTo>
                  <a:cubicBezTo>
                    <a:pt x="10445" y="1"/>
                    <a:pt x="10435" y="1"/>
                    <a:pt x="10426" y="2"/>
                  </a:cubicBezTo>
                  <a:lnTo>
                    <a:pt x="400" y="2"/>
                  </a:lnTo>
                  <a:cubicBezTo>
                    <a:pt x="390" y="1"/>
                    <a:pt x="381"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143"/>
          <p:cNvGrpSpPr/>
          <p:nvPr/>
        </p:nvGrpSpPr>
        <p:grpSpPr>
          <a:xfrm>
            <a:off x="5522139" y="2324810"/>
            <a:ext cx="376466" cy="350425"/>
            <a:chOff x="5522139" y="2324810"/>
            <a:chExt cx="376466" cy="350425"/>
          </a:xfrm>
        </p:grpSpPr>
        <p:sp>
          <p:nvSpPr>
            <p:cNvPr id="13134" name="Google Shape;13134;p143"/>
            <p:cNvSpPr/>
            <p:nvPr/>
          </p:nvSpPr>
          <p:spPr>
            <a:xfrm>
              <a:off x="5655023" y="2428721"/>
              <a:ext cx="119494" cy="102475"/>
            </a:xfrm>
            <a:custGeom>
              <a:avLst/>
              <a:gdLst/>
              <a:ahLst/>
              <a:cxnLst/>
              <a:rect l="l" t="t" r="r" b="b"/>
              <a:pathLst>
                <a:path w="3668" h="3141" extrusionOk="0">
                  <a:moveTo>
                    <a:pt x="2096" y="0"/>
                  </a:moveTo>
                  <a:cubicBezTo>
                    <a:pt x="691" y="0"/>
                    <a:pt x="1" y="1691"/>
                    <a:pt x="1001" y="2668"/>
                  </a:cubicBezTo>
                  <a:cubicBezTo>
                    <a:pt x="1320" y="2994"/>
                    <a:pt x="1715" y="3141"/>
                    <a:pt x="2102" y="3141"/>
                  </a:cubicBezTo>
                  <a:cubicBezTo>
                    <a:pt x="2901" y="3141"/>
                    <a:pt x="3668" y="2518"/>
                    <a:pt x="3668" y="1572"/>
                  </a:cubicBezTo>
                  <a:cubicBezTo>
                    <a:pt x="3668" y="715"/>
                    <a:pt x="2954"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43"/>
            <p:cNvSpPr/>
            <p:nvPr/>
          </p:nvSpPr>
          <p:spPr>
            <a:xfrm>
              <a:off x="5573449" y="2532827"/>
              <a:ext cx="118843" cy="121887"/>
            </a:xfrm>
            <a:custGeom>
              <a:avLst/>
              <a:gdLst/>
              <a:ahLst/>
              <a:cxnLst/>
              <a:rect l="l" t="t" r="r" b="b"/>
              <a:pathLst>
                <a:path w="3648" h="3736" extrusionOk="0">
                  <a:moveTo>
                    <a:pt x="3124" y="1"/>
                  </a:moveTo>
                  <a:lnTo>
                    <a:pt x="2219" y="1287"/>
                  </a:lnTo>
                  <a:cubicBezTo>
                    <a:pt x="2061" y="1229"/>
                    <a:pt x="1908" y="1203"/>
                    <a:pt x="1763" y="1203"/>
                  </a:cubicBezTo>
                  <a:cubicBezTo>
                    <a:pt x="643" y="1203"/>
                    <a:pt x="0" y="2763"/>
                    <a:pt x="1076" y="3501"/>
                  </a:cubicBezTo>
                  <a:cubicBezTo>
                    <a:pt x="1314" y="3665"/>
                    <a:pt x="1560" y="3736"/>
                    <a:pt x="1795" y="3736"/>
                  </a:cubicBezTo>
                  <a:cubicBezTo>
                    <a:pt x="2758" y="3736"/>
                    <a:pt x="3528" y="2544"/>
                    <a:pt x="2743" y="1644"/>
                  </a:cubicBezTo>
                  <a:lnTo>
                    <a:pt x="3648" y="358"/>
                  </a:lnTo>
                  <a:cubicBezTo>
                    <a:pt x="3457" y="263"/>
                    <a:pt x="3267" y="143"/>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143"/>
            <p:cNvSpPr/>
            <p:nvPr/>
          </p:nvSpPr>
          <p:spPr>
            <a:xfrm>
              <a:off x="5763636" y="2324810"/>
              <a:ext cx="120081" cy="109392"/>
            </a:xfrm>
            <a:custGeom>
              <a:avLst/>
              <a:gdLst/>
              <a:ahLst/>
              <a:cxnLst/>
              <a:rect l="l" t="t" r="r" b="b"/>
              <a:pathLst>
                <a:path w="3686" h="3353" extrusionOk="0">
                  <a:moveTo>
                    <a:pt x="1923" y="1"/>
                  </a:moveTo>
                  <a:cubicBezTo>
                    <a:pt x="1029" y="1"/>
                    <a:pt x="244" y="1042"/>
                    <a:pt x="882" y="1971"/>
                  </a:cubicBezTo>
                  <a:lnTo>
                    <a:pt x="1" y="2947"/>
                  </a:lnTo>
                  <a:cubicBezTo>
                    <a:pt x="191" y="3066"/>
                    <a:pt x="334" y="3185"/>
                    <a:pt x="453" y="3352"/>
                  </a:cubicBezTo>
                  <a:lnTo>
                    <a:pt x="1358" y="2376"/>
                  </a:lnTo>
                  <a:cubicBezTo>
                    <a:pt x="1560" y="2479"/>
                    <a:pt x="1759" y="2524"/>
                    <a:pt x="1948" y="2524"/>
                  </a:cubicBezTo>
                  <a:cubicBezTo>
                    <a:pt x="2980" y="2524"/>
                    <a:pt x="3686" y="1153"/>
                    <a:pt x="2739" y="328"/>
                  </a:cubicBezTo>
                  <a:cubicBezTo>
                    <a:pt x="2482" y="99"/>
                    <a:pt x="2197" y="1"/>
                    <a:pt x="19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143"/>
            <p:cNvSpPr/>
            <p:nvPr/>
          </p:nvSpPr>
          <p:spPr>
            <a:xfrm>
              <a:off x="5522139" y="2387841"/>
              <a:ext cx="137575" cy="102540"/>
            </a:xfrm>
            <a:custGeom>
              <a:avLst/>
              <a:gdLst/>
              <a:ahLst/>
              <a:cxnLst/>
              <a:rect l="l" t="t" r="r" b="b"/>
              <a:pathLst>
                <a:path w="4223" h="3143" extrusionOk="0">
                  <a:moveTo>
                    <a:pt x="1773" y="1"/>
                  </a:moveTo>
                  <a:cubicBezTo>
                    <a:pt x="1116" y="1"/>
                    <a:pt x="462" y="382"/>
                    <a:pt x="269" y="1206"/>
                  </a:cubicBezTo>
                  <a:cubicBezTo>
                    <a:pt x="0" y="2358"/>
                    <a:pt x="915" y="3143"/>
                    <a:pt x="1833" y="3143"/>
                  </a:cubicBezTo>
                  <a:cubicBezTo>
                    <a:pt x="2376" y="3143"/>
                    <a:pt x="2921" y="2868"/>
                    <a:pt x="3222" y="2230"/>
                  </a:cubicBezTo>
                  <a:lnTo>
                    <a:pt x="4032" y="2420"/>
                  </a:lnTo>
                  <a:cubicBezTo>
                    <a:pt x="4056" y="2206"/>
                    <a:pt x="4127" y="1992"/>
                    <a:pt x="4222" y="1825"/>
                  </a:cubicBezTo>
                  <a:lnTo>
                    <a:pt x="3365" y="1611"/>
                  </a:lnTo>
                  <a:cubicBezTo>
                    <a:pt x="3391" y="574"/>
                    <a:pt x="2579" y="1"/>
                    <a:pt x="17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43"/>
            <p:cNvSpPr/>
            <p:nvPr/>
          </p:nvSpPr>
          <p:spPr>
            <a:xfrm>
              <a:off x="5753081" y="2528162"/>
              <a:ext cx="145524" cy="147074"/>
            </a:xfrm>
            <a:custGeom>
              <a:avLst/>
              <a:gdLst/>
              <a:ahLst/>
              <a:cxnLst/>
              <a:rect l="l" t="t" r="r" b="b"/>
              <a:pathLst>
                <a:path w="4467" h="4508" extrusionOk="0">
                  <a:moveTo>
                    <a:pt x="706" y="1"/>
                  </a:moveTo>
                  <a:cubicBezTo>
                    <a:pt x="563" y="144"/>
                    <a:pt x="396" y="286"/>
                    <a:pt x="229" y="406"/>
                  </a:cubicBezTo>
                  <a:lnTo>
                    <a:pt x="1110" y="1787"/>
                  </a:lnTo>
                  <a:cubicBezTo>
                    <a:pt x="1" y="2877"/>
                    <a:pt x="944" y="4508"/>
                    <a:pt x="2197" y="4508"/>
                  </a:cubicBezTo>
                  <a:cubicBezTo>
                    <a:pt x="2477" y="4508"/>
                    <a:pt x="2772" y="4427"/>
                    <a:pt x="3063" y="4240"/>
                  </a:cubicBezTo>
                  <a:cubicBezTo>
                    <a:pt x="4467" y="3339"/>
                    <a:pt x="3678" y="1333"/>
                    <a:pt x="2268" y="1333"/>
                  </a:cubicBezTo>
                  <a:cubicBezTo>
                    <a:pt x="2075" y="1333"/>
                    <a:pt x="1870" y="1370"/>
                    <a:pt x="1658" y="1453"/>
                  </a:cubicBezTo>
                  <a:lnTo>
                    <a:pt x="7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143"/>
          <p:cNvGrpSpPr/>
          <p:nvPr/>
        </p:nvGrpSpPr>
        <p:grpSpPr>
          <a:xfrm>
            <a:off x="4715520" y="2325397"/>
            <a:ext cx="408098" cy="349610"/>
            <a:chOff x="4715520" y="2325397"/>
            <a:chExt cx="408098" cy="349610"/>
          </a:xfrm>
        </p:grpSpPr>
        <p:sp>
          <p:nvSpPr>
            <p:cNvPr id="13140" name="Google Shape;13140;p143"/>
            <p:cNvSpPr/>
            <p:nvPr/>
          </p:nvSpPr>
          <p:spPr>
            <a:xfrm>
              <a:off x="4901701" y="2387156"/>
              <a:ext cx="94703" cy="73439"/>
            </a:xfrm>
            <a:custGeom>
              <a:avLst/>
              <a:gdLst/>
              <a:ahLst/>
              <a:cxnLst/>
              <a:rect l="l" t="t" r="r" b="b"/>
              <a:pathLst>
                <a:path w="2907" h="2251" extrusionOk="0">
                  <a:moveTo>
                    <a:pt x="1453" y="0"/>
                  </a:moveTo>
                  <a:cubicBezTo>
                    <a:pt x="959" y="0"/>
                    <a:pt x="465" y="108"/>
                    <a:pt x="1" y="322"/>
                  </a:cubicBezTo>
                  <a:lnTo>
                    <a:pt x="1120" y="2251"/>
                  </a:lnTo>
                  <a:cubicBezTo>
                    <a:pt x="1227" y="2215"/>
                    <a:pt x="1340" y="2197"/>
                    <a:pt x="1453" y="2197"/>
                  </a:cubicBezTo>
                  <a:cubicBezTo>
                    <a:pt x="1567" y="2197"/>
                    <a:pt x="1680" y="2215"/>
                    <a:pt x="1787" y="2251"/>
                  </a:cubicBezTo>
                  <a:lnTo>
                    <a:pt x="2906" y="322"/>
                  </a:lnTo>
                  <a:cubicBezTo>
                    <a:pt x="2442" y="108"/>
                    <a:pt x="1948"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143"/>
            <p:cNvSpPr/>
            <p:nvPr/>
          </p:nvSpPr>
          <p:spPr>
            <a:xfrm>
              <a:off x="4837327" y="2509533"/>
              <a:ext cx="83040" cy="82378"/>
            </a:xfrm>
            <a:custGeom>
              <a:avLst/>
              <a:gdLst/>
              <a:ahLst/>
              <a:cxnLst/>
              <a:rect l="l" t="t" r="r" b="b"/>
              <a:pathLst>
                <a:path w="2549" h="2525" extrusionOk="0">
                  <a:moveTo>
                    <a:pt x="2215" y="0"/>
                  </a:moveTo>
                  <a:lnTo>
                    <a:pt x="0" y="24"/>
                  </a:lnTo>
                  <a:cubicBezTo>
                    <a:pt x="95" y="1024"/>
                    <a:pt x="619" y="1929"/>
                    <a:pt x="1429" y="2524"/>
                  </a:cubicBezTo>
                  <a:lnTo>
                    <a:pt x="2548" y="596"/>
                  </a:lnTo>
                  <a:cubicBezTo>
                    <a:pt x="2382" y="429"/>
                    <a:pt x="2262" y="214"/>
                    <a:pt x="2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43"/>
            <p:cNvSpPr/>
            <p:nvPr/>
          </p:nvSpPr>
          <p:spPr>
            <a:xfrm>
              <a:off x="4921866" y="2479224"/>
              <a:ext cx="47368" cy="41173"/>
            </a:xfrm>
            <a:custGeom>
              <a:avLst/>
              <a:gdLst/>
              <a:ahLst/>
              <a:cxnLst/>
              <a:rect l="l" t="t" r="r" b="b"/>
              <a:pathLst>
                <a:path w="1454" h="1262" extrusionOk="0">
                  <a:moveTo>
                    <a:pt x="834" y="0"/>
                  </a:moveTo>
                  <a:cubicBezTo>
                    <a:pt x="263" y="0"/>
                    <a:pt x="1" y="667"/>
                    <a:pt x="382" y="1072"/>
                  </a:cubicBezTo>
                  <a:cubicBezTo>
                    <a:pt x="513" y="1203"/>
                    <a:pt x="672" y="1262"/>
                    <a:pt x="826" y="1262"/>
                  </a:cubicBezTo>
                  <a:cubicBezTo>
                    <a:pt x="1149" y="1262"/>
                    <a:pt x="1454" y="1006"/>
                    <a:pt x="1454" y="620"/>
                  </a:cubicBezTo>
                  <a:cubicBezTo>
                    <a:pt x="1454" y="286"/>
                    <a:pt x="116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43"/>
            <p:cNvSpPr/>
            <p:nvPr/>
          </p:nvSpPr>
          <p:spPr>
            <a:xfrm>
              <a:off x="4977736" y="2510283"/>
              <a:ext cx="83040" cy="81628"/>
            </a:xfrm>
            <a:custGeom>
              <a:avLst/>
              <a:gdLst/>
              <a:ahLst/>
              <a:cxnLst/>
              <a:rect l="l" t="t" r="r" b="b"/>
              <a:pathLst>
                <a:path w="2549" h="2502" extrusionOk="0">
                  <a:moveTo>
                    <a:pt x="358" y="1"/>
                  </a:moveTo>
                  <a:cubicBezTo>
                    <a:pt x="286" y="215"/>
                    <a:pt x="167" y="406"/>
                    <a:pt x="1" y="573"/>
                  </a:cubicBezTo>
                  <a:lnTo>
                    <a:pt x="1120" y="2501"/>
                  </a:lnTo>
                  <a:cubicBezTo>
                    <a:pt x="1930" y="1906"/>
                    <a:pt x="2453" y="1001"/>
                    <a:pt x="2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143"/>
            <p:cNvSpPr/>
            <p:nvPr/>
          </p:nvSpPr>
          <p:spPr>
            <a:xfrm>
              <a:off x="4715520" y="2325397"/>
              <a:ext cx="408098" cy="349610"/>
            </a:xfrm>
            <a:custGeom>
              <a:avLst/>
              <a:gdLst/>
              <a:ahLst/>
              <a:cxnLst/>
              <a:rect l="l" t="t" r="r" b="b"/>
              <a:pathLst>
                <a:path w="12527" h="10716" extrusionOk="0">
                  <a:moveTo>
                    <a:pt x="7168" y="1256"/>
                  </a:moveTo>
                  <a:cubicBezTo>
                    <a:pt x="7877" y="1256"/>
                    <a:pt x="8585" y="1441"/>
                    <a:pt x="9216" y="1810"/>
                  </a:cubicBezTo>
                  <a:cubicBezTo>
                    <a:pt x="9359" y="1881"/>
                    <a:pt x="9407" y="2072"/>
                    <a:pt x="9312" y="2239"/>
                  </a:cubicBezTo>
                  <a:lnTo>
                    <a:pt x="8050" y="4430"/>
                  </a:lnTo>
                  <a:cubicBezTo>
                    <a:pt x="8216" y="4596"/>
                    <a:pt x="8335" y="4811"/>
                    <a:pt x="8383" y="5025"/>
                  </a:cubicBezTo>
                  <a:lnTo>
                    <a:pt x="10931" y="5025"/>
                  </a:lnTo>
                  <a:cubicBezTo>
                    <a:pt x="11098" y="5025"/>
                    <a:pt x="11241" y="5168"/>
                    <a:pt x="11241" y="5358"/>
                  </a:cubicBezTo>
                  <a:cubicBezTo>
                    <a:pt x="11241" y="6811"/>
                    <a:pt x="10455" y="8145"/>
                    <a:pt x="9216" y="8883"/>
                  </a:cubicBezTo>
                  <a:cubicBezTo>
                    <a:pt x="9165" y="8905"/>
                    <a:pt x="9111" y="8916"/>
                    <a:pt x="9059" y="8916"/>
                  </a:cubicBezTo>
                  <a:cubicBezTo>
                    <a:pt x="8943" y="8916"/>
                    <a:pt x="8837" y="8862"/>
                    <a:pt x="8788" y="8764"/>
                  </a:cubicBezTo>
                  <a:lnTo>
                    <a:pt x="7502" y="6549"/>
                  </a:lnTo>
                  <a:cubicBezTo>
                    <a:pt x="7395" y="6585"/>
                    <a:pt x="7282" y="6603"/>
                    <a:pt x="7168" y="6603"/>
                  </a:cubicBezTo>
                  <a:cubicBezTo>
                    <a:pt x="7055" y="6603"/>
                    <a:pt x="6942" y="6585"/>
                    <a:pt x="6835" y="6549"/>
                  </a:cubicBezTo>
                  <a:lnTo>
                    <a:pt x="5549" y="8788"/>
                  </a:lnTo>
                  <a:cubicBezTo>
                    <a:pt x="5503" y="8880"/>
                    <a:pt x="5407" y="8932"/>
                    <a:pt x="5300" y="8932"/>
                  </a:cubicBezTo>
                  <a:cubicBezTo>
                    <a:pt x="5241" y="8932"/>
                    <a:pt x="5179" y="8917"/>
                    <a:pt x="5120" y="8883"/>
                  </a:cubicBezTo>
                  <a:cubicBezTo>
                    <a:pt x="3858" y="8168"/>
                    <a:pt x="3096" y="6811"/>
                    <a:pt x="3096" y="5358"/>
                  </a:cubicBezTo>
                  <a:cubicBezTo>
                    <a:pt x="3096" y="5192"/>
                    <a:pt x="3239" y="5049"/>
                    <a:pt x="3406" y="5049"/>
                  </a:cubicBezTo>
                  <a:lnTo>
                    <a:pt x="5954" y="5049"/>
                  </a:lnTo>
                  <a:cubicBezTo>
                    <a:pt x="6001" y="4811"/>
                    <a:pt x="6121" y="4620"/>
                    <a:pt x="6287" y="4453"/>
                  </a:cubicBezTo>
                  <a:lnTo>
                    <a:pt x="5025" y="2239"/>
                  </a:lnTo>
                  <a:cubicBezTo>
                    <a:pt x="4930" y="2072"/>
                    <a:pt x="4977" y="1881"/>
                    <a:pt x="5120" y="1810"/>
                  </a:cubicBezTo>
                  <a:cubicBezTo>
                    <a:pt x="5751" y="1441"/>
                    <a:pt x="6460" y="1256"/>
                    <a:pt x="7168" y="1256"/>
                  </a:cubicBezTo>
                  <a:close/>
                  <a:moveTo>
                    <a:pt x="7168" y="0"/>
                  </a:moveTo>
                  <a:cubicBezTo>
                    <a:pt x="2382" y="0"/>
                    <a:pt x="0" y="5763"/>
                    <a:pt x="3382" y="9145"/>
                  </a:cubicBezTo>
                  <a:cubicBezTo>
                    <a:pt x="4474" y="10230"/>
                    <a:pt x="5815" y="10715"/>
                    <a:pt x="7130" y="10715"/>
                  </a:cubicBezTo>
                  <a:cubicBezTo>
                    <a:pt x="9886" y="10715"/>
                    <a:pt x="12527" y="8583"/>
                    <a:pt x="12527" y="5358"/>
                  </a:cubicBezTo>
                  <a:cubicBezTo>
                    <a:pt x="12527" y="2382"/>
                    <a:pt x="10121" y="0"/>
                    <a:pt x="7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143"/>
          <p:cNvGrpSpPr/>
          <p:nvPr/>
        </p:nvGrpSpPr>
        <p:grpSpPr>
          <a:xfrm>
            <a:off x="4020381" y="2336261"/>
            <a:ext cx="348384" cy="327131"/>
            <a:chOff x="4020381" y="2336261"/>
            <a:chExt cx="348384" cy="327131"/>
          </a:xfrm>
        </p:grpSpPr>
        <p:sp>
          <p:nvSpPr>
            <p:cNvPr id="13146" name="Google Shape;13146;p143"/>
            <p:cNvSpPr/>
            <p:nvPr/>
          </p:nvSpPr>
          <p:spPr>
            <a:xfrm>
              <a:off x="4041329" y="2336261"/>
              <a:ext cx="307238" cy="80845"/>
            </a:xfrm>
            <a:custGeom>
              <a:avLst/>
              <a:gdLst/>
              <a:ahLst/>
              <a:cxnLst/>
              <a:rect l="l" t="t" r="r" b="b"/>
              <a:pathLst>
                <a:path w="9431" h="2478" extrusionOk="0">
                  <a:moveTo>
                    <a:pt x="334" y="1"/>
                  </a:moveTo>
                  <a:cubicBezTo>
                    <a:pt x="143" y="1"/>
                    <a:pt x="0" y="120"/>
                    <a:pt x="0" y="310"/>
                  </a:cubicBezTo>
                  <a:lnTo>
                    <a:pt x="0" y="1548"/>
                  </a:lnTo>
                  <a:cubicBezTo>
                    <a:pt x="0" y="1739"/>
                    <a:pt x="143" y="1882"/>
                    <a:pt x="310" y="1882"/>
                  </a:cubicBezTo>
                  <a:lnTo>
                    <a:pt x="3144" y="1882"/>
                  </a:lnTo>
                  <a:lnTo>
                    <a:pt x="3144" y="2477"/>
                  </a:lnTo>
                  <a:lnTo>
                    <a:pt x="6287" y="2477"/>
                  </a:lnTo>
                  <a:lnTo>
                    <a:pt x="6287" y="1882"/>
                  </a:lnTo>
                  <a:lnTo>
                    <a:pt x="9098" y="1882"/>
                  </a:lnTo>
                  <a:cubicBezTo>
                    <a:pt x="9288" y="1882"/>
                    <a:pt x="9431" y="1739"/>
                    <a:pt x="9431" y="1548"/>
                  </a:cubicBezTo>
                  <a:lnTo>
                    <a:pt x="9431" y="310"/>
                  </a:lnTo>
                  <a:cubicBezTo>
                    <a:pt x="9431" y="120"/>
                    <a:pt x="9288" y="1"/>
                    <a:pt x="90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43"/>
            <p:cNvSpPr/>
            <p:nvPr/>
          </p:nvSpPr>
          <p:spPr>
            <a:xfrm>
              <a:off x="4112706" y="2488555"/>
              <a:ext cx="143569" cy="123159"/>
            </a:xfrm>
            <a:custGeom>
              <a:avLst/>
              <a:gdLst/>
              <a:ahLst/>
              <a:cxnLst/>
              <a:rect l="l" t="t" r="r" b="b"/>
              <a:pathLst>
                <a:path w="4407" h="3775" extrusionOk="0">
                  <a:moveTo>
                    <a:pt x="3191" y="906"/>
                  </a:moveTo>
                  <a:cubicBezTo>
                    <a:pt x="3431" y="906"/>
                    <a:pt x="3644" y="1215"/>
                    <a:pt x="3406" y="1453"/>
                  </a:cubicBezTo>
                  <a:lnTo>
                    <a:pt x="2763" y="2120"/>
                  </a:lnTo>
                  <a:cubicBezTo>
                    <a:pt x="2705" y="2159"/>
                    <a:pt x="2646" y="2197"/>
                    <a:pt x="2575" y="2197"/>
                  </a:cubicBezTo>
                  <a:cubicBezTo>
                    <a:pt x="2559" y="2197"/>
                    <a:pt x="2542" y="2195"/>
                    <a:pt x="2525" y="2191"/>
                  </a:cubicBezTo>
                  <a:cubicBezTo>
                    <a:pt x="2512" y="2195"/>
                    <a:pt x="2498" y="2197"/>
                    <a:pt x="2483" y="2197"/>
                  </a:cubicBezTo>
                  <a:cubicBezTo>
                    <a:pt x="2420" y="2197"/>
                    <a:pt x="2349" y="2159"/>
                    <a:pt x="2310" y="2120"/>
                  </a:cubicBezTo>
                  <a:cubicBezTo>
                    <a:pt x="2167" y="2001"/>
                    <a:pt x="2167" y="1786"/>
                    <a:pt x="2310" y="1667"/>
                  </a:cubicBezTo>
                  <a:lnTo>
                    <a:pt x="2977" y="1000"/>
                  </a:lnTo>
                  <a:cubicBezTo>
                    <a:pt x="3043" y="934"/>
                    <a:pt x="3118" y="906"/>
                    <a:pt x="3191" y="906"/>
                  </a:cubicBezTo>
                  <a:close/>
                  <a:moveTo>
                    <a:pt x="2525" y="0"/>
                  </a:moveTo>
                  <a:cubicBezTo>
                    <a:pt x="834" y="0"/>
                    <a:pt x="0" y="2024"/>
                    <a:pt x="1191" y="3215"/>
                  </a:cubicBezTo>
                  <a:cubicBezTo>
                    <a:pt x="1577" y="3601"/>
                    <a:pt x="2052" y="3775"/>
                    <a:pt x="2516" y="3775"/>
                  </a:cubicBezTo>
                  <a:cubicBezTo>
                    <a:pt x="3482" y="3775"/>
                    <a:pt x="4406" y="3024"/>
                    <a:pt x="4406" y="1881"/>
                  </a:cubicBezTo>
                  <a:cubicBezTo>
                    <a:pt x="4406" y="857"/>
                    <a:pt x="3549"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43"/>
            <p:cNvSpPr/>
            <p:nvPr/>
          </p:nvSpPr>
          <p:spPr>
            <a:xfrm>
              <a:off x="4020381" y="2437268"/>
              <a:ext cx="348384" cy="226124"/>
            </a:xfrm>
            <a:custGeom>
              <a:avLst/>
              <a:gdLst/>
              <a:ahLst/>
              <a:cxnLst/>
              <a:rect l="l" t="t" r="r" b="b"/>
              <a:pathLst>
                <a:path w="10694" h="6931" extrusionOk="0">
                  <a:moveTo>
                    <a:pt x="5345" y="941"/>
                  </a:moveTo>
                  <a:cubicBezTo>
                    <a:pt x="6633" y="941"/>
                    <a:pt x="7859" y="1942"/>
                    <a:pt x="7859" y="3453"/>
                  </a:cubicBezTo>
                  <a:cubicBezTo>
                    <a:pt x="7859" y="4835"/>
                    <a:pt x="6740" y="5978"/>
                    <a:pt x="5359" y="5978"/>
                  </a:cubicBezTo>
                  <a:cubicBezTo>
                    <a:pt x="3120" y="5978"/>
                    <a:pt x="2001" y="3263"/>
                    <a:pt x="3573" y="1691"/>
                  </a:cubicBezTo>
                  <a:cubicBezTo>
                    <a:pt x="4091" y="1173"/>
                    <a:pt x="4725" y="941"/>
                    <a:pt x="5345" y="941"/>
                  </a:cubicBezTo>
                  <a:close/>
                  <a:moveTo>
                    <a:pt x="1644" y="0"/>
                  </a:moveTo>
                  <a:lnTo>
                    <a:pt x="48" y="2382"/>
                  </a:lnTo>
                  <a:cubicBezTo>
                    <a:pt x="24" y="2429"/>
                    <a:pt x="0" y="2477"/>
                    <a:pt x="0" y="2549"/>
                  </a:cubicBezTo>
                  <a:lnTo>
                    <a:pt x="0" y="6621"/>
                  </a:lnTo>
                  <a:cubicBezTo>
                    <a:pt x="0" y="6788"/>
                    <a:pt x="143" y="6930"/>
                    <a:pt x="310" y="6930"/>
                  </a:cubicBezTo>
                  <a:lnTo>
                    <a:pt x="10384" y="6930"/>
                  </a:lnTo>
                  <a:cubicBezTo>
                    <a:pt x="10550" y="6930"/>
                    <a:pt x="10693" y="6788"/>
                    <a:pt x="10693" y="6621"/>
                  </a:cubicBezTo>
                  <a:lnTo>
                    <a:pt x="10693" y="2596"/>
                  </a:lnTo>
                  <a:cubicBezTo>
                    <a:pt x="10693" y="2549"/>
                    <a:pt x="10693" y="2477"/>
                    <a:pt x="10669" y="2429"/>
                  </a:cubicBezTo>
                  <a:lnTo>
                    <a:pt x="907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9" name="Google Shape;13149;p143"/>
          <p:cNvSpPr/>
          <p:nvPr/>
        </p:nvSpPr>
        <p:spPr>
          <a:xfrm>
            <a:off x="3265496" y="2448850"/>
            <a:ext cx="20980" cy="101888"/>
          </a:xfrm>
          <a:custGeom>
            <a:avLst/>
            <a:gdLst/>
            <a:ahLst/>
            <a:cxnLst/>
            <a:rect l="l" t="t" r="r" b="b"/>
            <a:pathLst>
              <a:path w="644" h="3123" extrusionOk="0">
                <a:moveTo>
                  <a:pt x="251" y="0"/>
                </a:moveTo>
                <a:cubicBezTo>
                  <a:pt x="103" y="0"/>
                  <a:pt x="1" y="136"/>
                  <a:pt x="1" y="312"/>
                </a:cubicBezTo>
                <a:lnTo>
                  <a:pt x="1" y="2813"/>
                </a:lnTo>
                <a:cubicBezTo>
                  <a:pt x="1" y="2979"/>
                  <a:pt x="120" y="3122"/>
                  <a:pt x="287" y="3122"/>
                </a:cubicBezTo>
                <a:lnTo>
                  <a:pt x="644" y="3122"/>
                </a:lnTo>
                <a:cubicBezTo>
                  <a:pt x="644" y="3027"/>
                  <a:pt x="620" y="2908"/>
                  <a:pt x="644" y="2813"/>
                </a:cubicBezTo>
                <a:lnTo>
                  <a:pt x="644" y="312"/>
                </a:lnTo>
                <a:cubicBezTo>
                  <a:pt x="620" y="193"/>
                  <a:pt x="644" y="98"/>
                  <a:pt x="644" y="3"/>
                </a:cubicBezTo>
                <a:lnTo>
                  <a:pt x="287" y="3"/>
                </a:lnTo>
                <a:cubicBezTo>
                  <a:pt x="275" y="1"/>
                  <a:pt x="26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143"/>
          <p:cNvSpPr/>
          <p:nvPr/>
        </p:nvSpPr>
        <p:spPr>
          <a:xfrm>
            <a:off x="3592118" y="2448850"/>
            <a:ext cx="21762" cy="101888"/>
          </a:xfrm>
          <a:custGeom>
            <a:avLst/>
            <a:gdLst/>
            <a:ahLst/>
            <a:cxnLst/>
            <a:rect l="l" t="t" r="r" b="b"/>
            <a:pathLst>
              <a:path w="668" h="3123" extrusionOk="0">
                <a:moveTo>
                  <a:pt x="394" y="0"/>
                </a:moveTo>
                <a:cubicBezTo>
                  <a:pt x="382" y="0"/>
                  <a:pt x="370" y="1"/>
                  <a:pt x="358" y="3"/>
                </a:cubicBezTo>
                <a:lnTo>
                  <a:pt x="1" y="3"/>
                </a:lnTo>
                <a:cubicBezTo>
                  <a:pt x="1" y="98"/>
                  <a:pt x="25" y="193"/>
                  <a:pt x="25" y="312"/>
                </a:cubicBezTo>
                <a:lnTo>
                  <a:pt x="25" y="2813"/>
                </a:lnTo>
                <a:cubicBezTo>
                  <a:pt x="25" y="2908"/>
                  <a:pt x="1" y="3027"/>
                  <a:pt x="1" y="3122"/>
                </a:cubicBezTo>
                <a:lnTo>
                  <a:pt x="358" y="3122"/>
                </a:lnTo>
                <a:cubicBezTo>
                  <a:pt x="525" y="3122"/>
                  <a:pt x="668" y="2979"/>
                  <a:pt x="668" y="2813"/>
                </a:cubicBezTo>
                <a:lnTo>
                  <a:pt x="668" y="312"/>
                </a:lnTo>
                <a:cubicBezTo>
                  <a:pt x="668" y="136"/>
                  <a:pt x="545"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143"/>
          <p:cNvSpPr/>
          <p:nvPr/>
        </p:nvSpPr>
        <p:spPr>
          <a:xfrm>
            <a:off x="3306641" y="2407743"/>
            <a:ext cx="265344" cy="184951"/>
          </a:xfrm>
          <a:custGeom>
            <a:avLst/>
            <a:gdLst/>
            <a:ahLst/>
            <a:cxnLst/>
            <a:rect l="l" t="t" r="r" b="b"/>
            <a:pathLst>
              <a:path w="8145" h="5669" extrusionOk="0">
                <a:moveTo>
                  <a:pt x="1572" y="0"/>
                </a:moveTo>
                <a:cubicBezTo>
                  <a:pt x="691" y="0"/>
                  <a:pt x="0" y="715"/>
                  <a:pt x="0" y="1572"/>
                </a:cubicBezTo>
                <a:lnTo>
                  <a:pt x="0" y="4073"/>
                </a:lnTo>
                <a:cubicBezTo>
                  <a:pt x="0" y="4954"/>
                  <a:pt x="691" y="5644"/>
                  <a:pt x="1572" y="5644"/>
                </a:cubicBezTo>
                <a:lnTo>
                  <a:pt x="2644" y="5644"/>
                </a:lnTo>
                <a:cubicBezTo>
                  <a:pt x="3120" y="5644"/>
                  <a:pt x="3572" y="5335"/>
                  <a:pt x="3715" y="4859"/>
                </a:cubicBezTo>
                <a:lnTo>
                  <a:pt x="3953" y="4192"/>
                </a:lnTo>
                <a:cubicBezTo>
                  <a:pt x="3977" y="4132"/>
                  <a:pt x="4025" y="4102"/>
                  <a:pt x="4072" y="4102"/>
                </a:cubicBezTo>
                <a:cubicBezTo>
                  <a:pt x="4120" y="4102"/>
                  <a:pt x="4168" y="4132"/>
                  <a:pt x="4191" y="4192"/>
                </a:cubicBezTo>
                <a:lnTo>
                  <a:pt x="4430" y="4859"/>
                </a:lnTo>
                <a:cubicBezTo>
                  <a:pt x="4573" y="5335"/>
                  <a:pt x="5001" y="5644"/>
                  <a:pt x="5501" y="5668"/>
                </a:cubicBezTo>
                <a:lnTo>
                  <a:pt x="6573" y="5668"/>
                </a:lnTo>
                <a:cubicBezTo>
                  <a:pt x="7430" y="5668"/>
                  <a:pt x="8145" y="4954"/>
                  <a:pt x="8145" y="4097"/>
                </a:cubicBezTo>
                <a:lnTo>
                  <a:pt x="8145" y="1572"/>
                </a:lnTo>
                <a:cubicBezTo>
                  <a:pt x="8145" y="715"/>
                  <a:pt x="7454" y="0"/>
                  <a:pt x="6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2" name="Google Shape;13152;p143"/>
          <p:cNvGrpSpPr/>
          <p:nvPr/>
        </p:nvGrpSpPr>
        <p:grpSpPr>
          <a:xfrm>
            <a:off x="2508329" y="2325397"/>
            <a:ext cx="397250" cy="348663"/>
            <a:chOff x="2508329" y="2325397"/>
            <a:chExt cx="397250" cy="348663"/>
          </a:xfrm>
        </p:grpSpPr>
        <p:sp>
          <p:nvSpPr>
            <p:cNvPr id="13153" name="Google Shape;13153;p143"/>
            <p:cNvSpPr/>
            <p:nvPr/>
          </p:nvSpPr>
          <p:spPr>
            <a:xfrm>
              <a:off x="2578143" y="2535176"/>
              <a:ext cx="72941" cy="73047"/>
            </a:xfrm>
            <a:custGeom>
              <a:avLst/>
              <a:gdLst/>
              <a:ahLst/>
              <a:cxnLst/>
              <a:rect l="l" t="t" r="r" b="b"/>
              <a:pathLst>
                <a:path w="2239" h="2239" extrusionOk="0">
                  <a:moveTo>
                    <a:pt x="453" y="0"/>
                  </a:moveTo>
                  <a:lnTo>
                    <a:pt x="0" y="452"/>
                  </a:lnTo>
                  <a:lnTo>
                    <a:pt x="1786" y="2239"/>
                  </a:lnTo>
                  <a:lnTo>
                    <a:pt x="2239" y="1786"/>
                  </a:lnTo>
                  <a:cubicBezTo>
                    <a:pt x="1501" y="1357"/>
                    <a:pt x="881" y="738"/>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143"/>
            <p:cNvSpPr/>
            <p:nvPr/>
          </p:nvSpPr>
          <p:spPr>
            <a:xfrm>
              <a:off x="2508329" y="2564669"/>
              <a:ext cx="112523" cy="109392"/>
            </a:xfrm>
            <a:custGeom>
              <a:avLst/>
              <a:gdLst/>
              <a:ahLst/>
              <a:cxnLst/>
              <a:rect l="l" t="t" r="r" b="b"/>
              <a:pathLst>
                <a:path w="3454" h="3353" extrusionOk="0">
                  <a:moveTo>
                    <a:pt x="1667" y="1"/>
                  </a:moveTo>
                  <a:lnTo>
                    <a:pt x="476" y="1192"/>
                  </a:lnTo>
                  <a:cubicBezTo>
                    <a:pt x="0" y="1692"/>
                    <a:pt x="0" y="2478"/>
                    <a:pt x="476" y="2978"/>
                  </a:cubicBezTo>
                  <a:cubicBezTo>
                    <a:pt x="726" y="3228"/>
                    <a:pt x="1054" y="3353"/>
                    <a:pt x="1378" y="3353"/>
                  </a:cubicBezTo>
                  <a:cubicBezTo>
                    <a:pt x="1703" y="3353"/>
                    <a:pt x="2024" y="3228"/>
                    <a:pt x="2262" y="2978"/>
                  </a:cubicBezTo>
                  <a:lnTo>
                    <a:pt x="3453" y="1787"/>
                  </a:lnTo>
                  <a:lnTo>
                    <a:pt x="16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143"/>
            <p:cNvSpPr/>
            <p:nvPr/>
          </p:nvSpPr>
          <p:spPr>
            <a:xfrm>
              <a:off x="2634763" y="2366570"/>
              <a:ext cx="215728" cy="185049"/>
            </a:xfrm>
            <a:custGeom>
              <a:avLst/>
              <a:gdLst/>
              <a:ahLst/>
              <a:cxnLst/>
              <a:rect l="l" t="t" r="r" b="b"/>
              <a:pathLst>
                <a:path w="6622" h="5672" extrusionOk="0">
                  <a:moveTo>
                    <a:pt x="2835" y="0"/>
                  </a:moveTo>
                  <a:cubicBezTo>
                    <a:pt x="1263" y="0"/>
                    <a:pt x="1" y="1262"/>
                    <a:pt x="1" y="2834"/>
                  </a:cubicBezTo>
                  <a:cubicBezTo>
                    <a:pt x="1" y="4542"/>
                    <a:pt x="1395" y="5671"/>
                    <a:pt x="2850" y="5671"/>
                  </a:cubicBezTo>
                  <a:cubicBezTo>
                    <a:pt x="3547" y="5671"/>
                    <a:pt x="4257" y="5413"/>
                    <a:pt x="4835" y="4835"/>
                  </a:cubicBezTo>
                  <a:cubicBezTo>
                    <a:pt x="6621" y="3049"/>
                    <a:pt x="5359"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43"/>
            <p:cNvSpPr/>
            <p:nvPr/>
          </p:nvSpPr>
          <p:spPr>
            <a:xfrm>
              <a:off x="2593650" y="2325397"/>
              <a:ext cx="311930" cy="267623"/>
            </a:xfrm>
            <a:custGeom>
              <a:avLst/>
              <a:gdLst/>
              <a:ahLst/>
              <a:cxnLst/>
              <a:rect l="l" t="t" r="r" b="b"/>
              <a:pathLst>
                <a:path w="9575" h="8203" extrusionOk="0">
                  <a:moveTo>
                    <a:pt x="4121" y="617"/>
                  </a:moveTo>
                  <a:cubicBezTo>
                    <a:pt x="4972" y="617"/>
                    <a:pt x="5840" y="934"/>
                    <a:pt x="6550" y="1643"/>
                  </a:cubicBezTo>
                  <a:cubicBezTo>
                    <a:pt x="8741" y="3834"/>
                    <a:pt x="7193" y="7549"/>
                    <a:pt x="4097" y="7573"/>
                  </a:cubicBezTo>
                  <a:cubicBezTo>
                    <a:pt x="2192" y="7573"/>
                    <a:pt x="620" y="6025"/>
                    <a:pt x="620" y="4096"/>
                  </a:cubicBezTo>
                  <a:lnTo>
                    <a:pt x="644" y="4096"/>
                  </a:lnTo>
                  <a:cubicBezTo>
                    <a:pt x="644" y="2002"/>
                    <a:pt x="2343" y="617"/>
                    <a:pt x="4121" y="617"/>
                  </a:cubicBezTo>
                  <a:close/>
                  <a:moveTo>
                    <a:pt x="4097" y="0"/>
                  </a:moveTo>
                  <a:cubicBezTo>
                    <a:pt x="1834" y="0"/>
                    <a:pt x="1" y="1834"/>
                    <a:pt x="1" y="4096"/>
                  </a:cubicBezTo>
                  <a:cubicBezTo>
                    <a:pt x="1" y="6565"/>
                    <a:pt x="2023" y="8202"/>
                    <a:pt x="4134" y="8202"/>
                  </a:cubicBezTo>
                  <a:cubicBezTo>
                    <a:pt x="5139" y="8202"/>
                    <a:pt x="6165" y="7831"/>
                    <a:pt x="7002" y="7002"/>
                  </a:cubicBezTo>
                  <a:cubicBezTo>
                    <a:pt x="9574" y="4406"/>
                    <a:pt x="7740"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143"/>
          <p:cNvGrpSpPr/>
          <p:nvPr/>
        </p:nvGrpSpPr>
        <p:grpSpPr>
          <a:xfrm>
            <a:off x="1787585" y="2325006"/>
            <a:ext cx="294077" cy="347522"/>
            <a:chOff x="1787585" y="2325006"/>
            <a:chExt cx="294077" cy="347522"/>
          </a:xfrm>
        </p:grpSpPr>
        <p:sp>
          <p:nvSpPr>
            <p:cNvPr id="13158" name="Google Shape;13158;p143"/>
            <p:cNvSpPr/>
            <p:nvPr/>
          </p:nvSpPr>
          <p:spPr>
            <a:xfrm>
              <a:off x="1966794" y="2325006"/>
              <a:ext cx="114868" cy="109946"/>
            </a:xfrm>
            <a:custGeom>
              <a:avLst/>
              <a:gdLst/>
              <a:ahLst/>
              <a:cxnLst/>
              <a:rect l="l" t="t" r="r" b="b"/>
              <a:pathLst>
                <a:path w="3526" h="3370" extrusionOk="0">
                  <a:moveTo>
                    <a:pt x="1799" y="0"/>
                  </a:moveTo>
                  <a:cubicBezTo>
                    <a:pt x="1400" y="0"/>
                    <a:pt x="1001" y="155"/>
                    <a:pt x="691" y="465"/>
                  </a:cubicBezTo>
                  <a:lnTo>
                    <a:pt x="1" y="1155"/>
                  </a:lnTo>
                  <a:lnTo>
                    <a:pt x="2215" y="3370"/>
                  </a:lnTo>
                  <a:lnTo>
                    <a:pt x="2906" y="2679"/>
                  </a:lnTo>
                  <a:cubicBezTo>
                    <a:pt x="3525" y="2060"/>
                    <a:pt x="3525" y="1060"/>
                    <a:pt x="2906" y="465"/>
                  </a:cubicBezTo>
                  <a:cubicBezTo>
                    <a:pt x="2596" y="155"/>
                    <a:pt x="219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143"/>
            <p:cNvSpPr/>
            <p:nvPr/>
          </p:nvSpPr>
          <p:spPr>
            <a:xfrm>
              <a:off x="1810845" y="2366766"/>
              <a:ext cx="224264" cy="223188"/>
            </a:xfrm>
            <a:custGeom>
              <a:avLst/>
              <a:gdLst/>
              <a:ahLst/>
              <a:cxnLst/>
              <a:rect l="l" t="t" r="r" b="b"/>
              <a:pathLst>
                <a:path w="6884" h="6841" extrusionOk="0">
                  <a:moveTo>
                    <a:pt x="3871" y="0"/>
                  </a:moveTo>
                  <a:cubicBezTo>
                    <a:pt x="3787" y="0"/>
                    <a:pt x="3704" y="30"/>
                    <a:pt x="3644" y="90"/>
                  </a:cubicBezTo>
                  <a:lnTo>
                    <a:pt x="2763" y="995"/>
                  </a:lnTo>
                  <a:cubicBezTo>
                    <a:pt x="2644" y="1114"/>
                    <a:pt x="2644" y="1304"/>
                    <a:pt x="2763" y="1423"/>
                  </a:cubicBezTo>
                  <a:lnTo>
                    <a:pt x="2978" y="1661"/>
                  </a:lnTo>
                  <a:lnTo>
                    <a:pt x="787" y="3852"/>
                  </a:lnTo>
                  <a:cubicBezTo>
                    <a:pt x="739" y="3900"/>
                    <a:pt x="787" y="3805"/>
                    <a:pt x="48" y="5495"/>
                  </a:cubicBezTo>
                  <a:cubicBezTo>
                    <a:pt x="1" y="5614"/>
                    <a:pt x="25" y="5757"/>
                    <a:pt x="120" y="5853"/>
                  </a:cubicBezTo>
                  <a:lnTo>
                    <a:pt x="1001" y="6758"/>
                  </a:lnTo>
                  <a:cubicBezTo>
                    <a:pt x="1063" y="6804"/>
                    <a:pt x="1145" y="6841"/>
                    <a:pt x="1228" y="6841"/>
                  </a:cubicBezTo>
                  <a:cubicBezTo>
                    <a:pt x="1272" y="6841"/>
                    <a:pt x="1317" y="6830"/>
                    <a:pt x="1358" y="6805"/>
                  </a:cubicBezTo>
                  <a:cubicBezTo>
                    <a:pt x="3073" y="6067"/>
                    <a:pt x="2954" y="6138"/>
                    <a:pt x="3025" y="6067"/>
                  </a:cubicBezTo>
                  <a:lnTo>
                    <a:pt x="3430" y="5662"/>
                  </a:lnTo>
                  <a:lnTo>
                    <a:pt x="2787" y="4995"/>
                  </a:lnTo>
                  <a:cubicBezTo>
                    <a:pt x="2547" y="4774"/>
                    <a:pt x="2765" y="4452"/>
                    <a:pt x="3009" y="4452"/>
                  </a:cubicBezTo>
                  <a:cubicBezTo>
                    <a:pt x="3079" y="4452"/>
                    <a:pt x="3152" y="4479"/>
                    <a:pt x="3216" y="4543"/>
                  </a:cubicBezTo>
                  <a:lnTo>
                    <a:pt x="3883" y="5210"/>
                  </a:lnTo>
                  <a:lnTo>
                    <a:pt x="4335" y="4757"/>
                  </a:lnTo>
                  <a:lnTo>
                    <a:pt x="3668" y="4114"/>
                  </a:lnTo>
                  <a:cubicBezTo>
                    <a:pt x="3430" y="3876"/>
                    <a:pt x="3643" y="3568"/>
                    <a:pt x="3883" y="3568"/>
                  </a:cubicBezTo>
                  <a:cubicBezTo>
                    <a:pt x="3956" y="3568"/>
                    <a:pt x="4031" y="3596"/>
                    <a:pt x="4097" y="3662"/>
                  </a:cubicBezTo>
                  <a:lnTo>
                    <a:pt x="4764" y="4329"/>
                  </a:lnTo>
                  <a:lnTo>
                    <a:pt x="5216" y="3876"/>
                  </a:lnTo>
                  <a:lnTo>
                    <a:pt x="5431" y="4090"/>
                  </a:lnTo>
                  <a:cubicBezTo>
                    <a:pt x="5490" y="4150"/>
                    <a:pt x="5567" y="4180"/>
                    <a:pt x="5648" y="4180"/>
                  </a:cubicBezTo>
                  <a:cubicBezTo>
                    <a:pt x="5728" y="4180"/>
                    <a:pt x="5812" y="4150"/>
                    <a:pt x="5883" y="4090"/>
                  </a:cubicBezTo>
                  <a:lnTo>
                    <a:pt x="6764" y="3209"/>
                  </a:lnTo>
                  <a:cubicBezTo>
                    <a:pt x="6883" y="3090"/>
                    <a:pt x="6883" y="2876"/>
                    <a:pt x="6764" y="2757"/>
                  </a:cubicBezTo>
                  <a:lnTo>
                    <a:pt x="4097" y="90"/>
                  </a:lnTo>
                  <a:cubicBezTo>
                    <a:pt x="4037" y="30"/>
                    <a:pt x="3954" y="0"/>
                    <a:pt x="3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43"/>
            <p:cNvSpPr/>
            <p:nvPr/>
          </p:nvSpPr>
          <p:spPr>
            <a:xfrm>
              <a:off x="1787585" y="2593640"/>
              <a:ext cx="61311" cy="78887"/>
            </a:xfrm>
            <a:custGeom>
              <a:avLst/>
              <a:gdLst/>
              <a:ahLst/>
              <a:cxnLst/>
              <a:rect l="l" t="t" r="r" b="b"/>
              <a:pathLst>
                <a:path w="1882" h="2418" extrusionOk="0">
                  <a:moveTo>
                    <a:pt x="941" y="0"/>
                  </a:moveTo>
                  <a:cubicBezTo>
                    <a:pt x="870" y="0"/>
                    <a:pt x="798" y="30"/>
                    <a:pt x="739" y="89"/>
                  </a:cubicBezTo>
                  <a:cubicBezTo>
                    <a:pt x="643" y="161"/>
                    <a:pt x="0" y="804"/>
                    <a:pt x="0" y="1542"/>
                  </a:cubicBezTo>
                  <a:cubicBezTo>
                    <a:pt x="36" y="2125"/>
                    <a:pt x="489" y="2417"/>
                    <a:pt x="941" y="2417"/>
                  </a:cubicBezTo>
                  <a:cubicBezTo>
                    <a:pt x="1394" y="2417"/>
                    <a:pt x="1846" y="2125"/>
                    <a:pt x="1882" y="1542"/>
                  </a:cubicBezTo>
                  <a:cubicBezTo>
                    <a:pt x="1882" y="804"/>
                    <a:pt x="1239" y="161"/>
                    <a:pt x="1143" y="89"/>
                  </a:cubicBezTo>
                  <a:cubicBezTo>
                    <a:pt x="1084" y="30"/>
                    <a:pt x="1012"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1" name="Google Shape;13161;p143"/>
          <p:cNvSpPr/>
          <p:nvPr/>
        </p:nvSpPr>
        <p:spPr>
          <a:xfrm>
            <a:off x="1000903" y="2369996"/>
            <a:ext cx="356137" cy="259206"/>
          </a:xfrm>
          <a:custGeom>
            <a:avLst/>
            <a:gdLst/>
            <a:ahLst/>
            <a:cxnLst/>
            <a:rect l="l" t="t" r="r" b="b"/>
            <a:pathLst>
              <a:path w="10932" h="7945" extrusionOk="0">
                <a:moveTo>
                  <a:pt x="7364" y="3436"/>
                </a:moveTo>
                <a:cubicBezTo>
                  <a:pt x="7534" y="3436"/>
                  <a:pt x="7693" y="3563"/>
                  <a:pt x="7693" y="3753"/>
                </a:cubicBezTo>
                <a:cubicBezTo>
                  <a:pt x="7693" y="3944"/>
                  <a:pt x="7526" y="4087"/>
                  <a:pt x="7359" y="4087"/>
                </a:cubicBezTo>
                <a:cubicBezTo>
                  <a:pt x="7073" y="4087"/>
                  <a:pt x="6930" y="3729"/>
                  <a:pt x="7121" y="3539"/>
                </a:cubicBezTo>
                <a:cubicBezTo>
                  <a:pt x="7192" y="3467"/>
                  <a:pt x="7280" y="3436"/>
                  <a:pt x="7364" y="3436"/>
                </a:cubicBezTo>
                <a:close/>
                <a:moveTo>
                  <a:pt x="7661" y="1"/>
                </a:moveTo>
                <a:cubicBezTo>
                  <a:pt x="7045" y="1"/>
                  <a:pt x="6427" y="364"/>
                  <a:pt x="6240" y="1134"/>
                </a:cubicBezTo>
                <a:cubicBezTo>
                  <a:pt x="6216" y="1110"/>
                  <a:pt x="4716" y="229"/>
                  <a:pt x="3311" y="229"/>
                </a:cubicBezTo>
                <a:cubicBezTo>
                  <a:pt x="1310" y="229"/>
                  <a:pt x="0" y="1491"/>
                  <a:pt x="72" y="3229"/>
                </a:cubicBezTo>
                <a:cubicBezTo>
                  <a:pt x="120" y="3944"/>
                  <a:pt x="334" y="4634"/>
                  <a:pt x="715" y="5254"/>
                </a:cubicBezTo>
                <a:cubicBezTo>
                  <a:pt x="1906" y="7230"/>
                  <a:pt x="4978" y="7945"/>
                  <a:pt x="7478" y="7945"/>
                </a:cubicBezTo>
                <a:cubicBezTo>
                  <a:pt x="7645" y="7945"/>
                  <a:pt x="7788" y="7825"/>
                  <a:pt x="7812" y="7659"/>
                </a:cubicBezTo>
                <a:cubicBezTo>
                  <a:pt x="7835" y="7492"/>
                  <a:pt x="7693" y="7325"/>
                  <a:pt x="7502" y="7325"/>
                </a:cubicBezTo>
                <a:cubicBezTo>
                  <a:pt x="5549" y="7325"/>
                  <a:pt x="2882" y="6849"/>
                  <a:pt x="1596" y="5373"/>
                </a:cubicBezTo>
                <a:lnTo>
                  <a:pt x="3954" y="5373"/>
                </a:lnTo>
                <a:cubicBezTo>
                  <a:pt x="4097" y="4587"/>
                  <a:pt x="3644" y="3801"/>
                  <a:pt x="2882" y="3539"/>
                </a:cubicBezTo>
                <a:cubicBezTo>
                  <a:pt x="2541" y="3411"/>
                  <a:pt x="2658" y="2922"/>
                  <a:pt x="2975" y="2922"/>
                </a:cubicBezTo>
                <a:cubicBezTo>
                  <a:pt x="3013" y="2922"/>
                  <a:pt x="3054" y="2928"/>
                  <a:pt x="3096" y="2944"/>
                </a:cubicBezTo>
                <a:cubicBezTo>
                  <a:pt x="4120" y="3277"/>
                  <a:pt x="4740" y="4301"/>
                  <a:pt x="4597" y="5373"/>
                </a:cubicBezTo>
                <a:lnTo>
                  <a:pt x="10312" y="5373"/>
                </a:lnTo>
                <a:cubicBezTo>
                  <a:pt x="10717" y="5325"/>
                  <a:pt x="10931" y="4825"/>
                  <a:pt x="10622" y="4515"/>
                </a:cubicBezTo>
                <a:cubicBezTo>
                  <a:pt x="9955" y="3848"/>
                  <a:pt x="9240" y="3206"/>
                  <a:pt x="8478" y="2610"/>
                </a:cubicBezTo>
                <a:cubicBezTo>
                  <a:pt x="8883" y="2348"/>
                  <a:pt x="9121" y="1896"/>
                  <a:pt x="9121" y="1419"/>
                </a:cubicBezTo>
                <a:cubicBezTo>
                  <a:pt x="9096" y="496"/>
                  <a:pt x="8379" y="1"/>
                  <a:pt x="7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2" name="Google Shape;13162;p143"/>
          <p:cNvGrpSpPr/>
          <p:nvPr/>
        </p:nvGrpSpPr>
        <p:grpSpPr>
          <a:xfrm>
            <a:off x="1002467" y="2883611"/>
            <a:ext cx="350697" cy="350327"/>
            <a:chOff x="1002467" y="2883611"/>
            <a:chExt cx="350697" cy="350327"/>
          </a:xfrm>
        </p:grpSpPr>
        <p:sp>
          <p:nvSpPr>
            <p:cNvPr id="13163" name="Google Shape;13163;p143"/>
            <p:cNvSpPr/>
            <p:nvPr/>
          </p:nvSpPr>
          <p:spPr>
            <a:xfrm>
              <a:off x="1298043" y="2883611"/>
              <a:ext cx="55121" cy="54027"/>
            </a:xfrm>
            <a:custGeom>
              <a:avLst/>
              <a:gdLst/>
              <a:ahLst/>
              <a:cxnLst/>
              <a:rect l="l" t="t" r="r" b="b"/>
              <a:pathLst>
                <a:path w="1692" h="1656" extrusionOk="0">
                  <a:moveTo>
                    <a:pt x="1346" y="1"/>
                  </a:moveTo>
                  <a:cubicBezTo>
                    <a:pt x="1263" y="1"/>
                    <a:pt x="1179" y="36"/>
                    <a:pt x="1120" y="108"/>
                  </a:cubicBezTo>
                  <a:lnTo>
                    <a:pt x="0" y="1227"/>
                  </a:lnTo>
                  <a:lnTo>
                    <a:pt x="453" y="1656"/>
                  </a:lnTo>
                  <a:lnTo>
                    <a:pt x="1572" y="537"/>
                  </a:lnTo>
                  <a:cubicBezTo>
                    <a:pt x="1691" y="418"/>
                    <a:pt x="1691" y="227"/>
                    <a:pt x="1572" y="108"/>
                  </a:cubicBezTo>
                  <a:cubicBezTo>
                    <a:pt x="1513" y="36"/>
                    <a:pt x="1429"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43"/>
            <p:cNvSpPr/>
            <p:nvPr/>
          </p:nvSpPr>
          <p:spPr>
            <a:xfrm>
              <a:off x="1002467" y="3145263"/>
              <a:ext cx="93237" cy="88675"/>
            </a:xfrm>
            <a:custGeom>
              <a:avLst/>
              <a:gdLst/>
              <a:ahLst/>
              <a:cxnLst/>
              <a:rect l="l" t="t" r="r" b="b"/>
              <a:pathLst>
                <a:path w="2862" h="2718" extrusionOk="0">
                  <a:moveTo>
                    <a:pt x="336" y="0"/>
                  </a:moveTo>
                  <a:cubicBezTo>
                    <a:pt x="256" y="0"/>
                    <a:pt x="179" y="30"/>
                    <a:pt x="119" y="90"/>
                  </a:cubicBezTo>
                  <a:cubicBezTo>
                    <a:pt x="0" y="209"/>
                    <a:pt x="0" y="423"/>
                    <a:pt x="119" y="542"/>
                  </a:cubicBezTo>
                  <a:cubicBezTo>
                    <a:pt x="191" y="613"/>
                    <a:pt x="2096" y="2519"/>
                    <a:pt x="2191" y="2614"/>
                  </a:cubicBezTo>
                  <a:cubicBezTo>
                    <a:pt x="2265" y="2687"/>
                    <a:pt x="2345" y="2718"/>
                    <a:pt x="2421" y="2718"/>
                  </a:cubicBezTo>
                  <a:cubicBezTo>
                    <a:pt x="2664" y="2718"/>
                    <a:pt x="2861" y="2403"/>
                    <a:pt x="2644" y="2185"/>
                  </a:cubicBezTo>
                  <a:lnTo>
                    <a:pt x="2262" y="1780"/>
                  </a:lnTo>
                  <a:lnTo>
                    <a:pt x="2715" y="1352"/>
                  </a:lnTo>
                  <a:lnTo>
                    <a:pt x="1381" y="18"/>
                  </a:lnTo>
                  <a:lnTo>
                    <a:pt x="929" y="471"/>
                  </a:lnTo>
                  <a:lnTo>
                    <a:pt x="572" y="90"/>
                  </a:lnTo>
                  <a:cubicBezTo>
                    <a:pt x="500" y="30"/>
                    <a:pt x="417" y="0"/>
                    <a:pt x="3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43"/>
            <p:cNvSpPr/>
            <p:nvPr/>
          </p:nvSpPr>
          <p:spPr>
            <a:xfrm>
              <a:off x="1018039" y="3029282"/>
              <a:ext cx="188493" cy="184821"/>
            </a:xfrm>
            <a:custGeom>
              <a:avLst/>
              <a:gdLst/>
              <a:ahLst/>
              <a:cxnLst/>
              <a:rect l="l" t="t" r="r" b="b"/>
              <a:pathLst>
                <a:path w="5786" h="5665" extrusionOk="0">
                  <a:moveTo>
                    <a:pt x="2689" y="1"/>
                  </a:moveTo>
                  <a:lnTo>
                    <a:pt x="903" y="1787"/>
                  </a:lnTo>
                  <a:lnTo>
                    <a:pt x="665" y="1573"/>
                  </a:lnTo>
                  <a:cubicBezTo>
                    <a:pt x="597" y="1499"/>
                    <a:pt x="520" y="1469"/>
                    <a:pt x="446" y="1469"/>
                  </a:cubicBezTo>
                  <a:cubicBezTo>
                    <a:pt x="207" y="1469"/>
                    <a:pt x="0" y="1783"/>
                    <a:pt x="237" y="2001"/>
                  </a:cubicBezTo>
                  <a:lnTo>
                    <a:pt x="3785" y="5574"/>
                  </a:lnTo>
                  <a:cubicBezTo>
                    <a:pt x="3849" y="5638"/>
                    <a:pt x="3922" y="5665"/>
                    <a:pt x="3992" y="5665"/>
                  </a:cubicBezTo>
                  <a:cubicBezTo>
                    <a:pt x="4237" y="5665"/>
                    <a:pt x="4459" y="5343"/>
                    <a:pt x="4237" y="5121"/>
                  </a:cubicBezTo>
                  <a:lnTo>
                    <a:pt x="3999" y="4907"/>
                  </a:lnTo>
                  <a:lnTo>
                    <a:pt x="4904" y="4002"/>
                  </a:lnTo>
                  <a:lnTo>
                    <a:pt x="4237" y="3335"/>
                  </a:lnTo>
                  <a:cubicBezTo>
                    <a:pt x="4118" y="3216"/>
                    <a:pt x="4118" y="3025"/>
                    <a:pt x="4237" y="2906"/>
                  </a:cubicBezTo>
                  <a:cubicBezTo>
                    <a:pt x="4297" y="2847"/>
                    <a:pt x="4374" y="2817"/>
                    <a:pt x="4455" y="2817"/>
                  </a:cubicBezTo>
                  <a:cubicBezTo>
                    <a:pt x="4535" y="2817"/>
                    <a:pt x="4618" y="2847"/>
                    <a:pt x="4690" y="2906"/>
                  </a:cubicBezTo>
                  <a:lnTo>
                    <a:pt x="5333" y="3573"/>
                  </a:lnTo>
                  <a:lnTo>
                    <a:pt x="5785" y="3121"/>
                  </a:lnTo>
                  <a:lnTo>
                    <a:pt x="268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43"/>
            <p:cNvSpPr/>
            <p:nvPr/>
          </p:nvSpPr>
          <p:spPr>
            <a:xfrm>
              <a:off x="1119616" y="2927720"/>
              <a:ext cx="189308" cy="189388"/>
            </a:xfrm>
            <a:custGeom>
              <a:avLst/>
              <a:gdLst/>
              <a:ahLst/>
              <a:cxnLst/>
              <a:rect l="l" t="t" r="r" b="b"/>
              <a:pathLst>
                <a:path w="5811" h="5805" extrusionOk="0">
                  <a:moveTo>
                    <a:pt x="4596" y="0"/>
                  </a:moveTo>
                  <a:cubicBezTo>
                    <a:pt x="4519" y="0"/>
                    <a:pt x="4441" y="30"/>
                    <a:pt x="4382" y="90"/>
                  </a:cubicBezTo>
                  <a:lnTo>
                    <a:pt x="3548" y="923"/>
                  </a:lnTo>
                  <a:cubicBezTo>
                    <a:pt x="3296" y="694"/>
                    <a:pt x="2977" y="580"/>
                    <a:pt x="2659" y="580"/>
                  </a:cubicBezTo>
                  <a:cubicBezTo>
                    <a:pt x="2316" y="580"/>
                    <a:pt x="1974" y="711"/>
                    <a:pt x="1715" y="971"/>
                  </a:cubicBezTo>
                  <a:lnTo>
                    <a:pt x="0" y="2685"/>
                  </a:lnTo>
                  <a:lnTo>
                    <a:pt x="3096" y="5805"/>
                  </a:lnTo>
                  <a:lnTo>
                    <a:pt x="3548" y="5353"/>
                  </a:lnTo>
                  <a:lnTo>
                    <a:pt x="2882" y="4686"/>
                  </a:lnTo>
                  <a:cubicBezTo>
                    <a:pt x="2763" y="4567"/>
                    <a:pt x="2763" y="4376"/>
                    <a:pt x="2882" y="4233"/>
                  </a:cubicBezTo>
                  <a:cubicBezTo>
                    <a:pt x="2941" y="4174"/>
                    <a:pt x="3025" y="4144"/>
                    <a:pt x="3108" y="4144"/>
                  </a:cubicBezTo>
                  <a:cubicBezTo>
                    <a:pt x="3191" y="4144"/>
                    <a:pt x="3275" y="4174"/>
                    <a:pt x="3334" y="4233"/>
                  </a:cubicBezTo>
                  <a:lnTo>
                    <a:pt x="4001" y="4900"/>
                  </a:lnTo>
                  <a:lnTo>
                    <a:pt x="4430" y="4448"/>
                  </a:lnTo>
                  <a:lnTo>
                    <a:pt x="3787" y="3805"/>
                  </a:lnTo>
                  <a:cubicBezTo>
                    <a:pt x="3668" y="3662"/>
                    <a:pt x="3668" y="3471"/>
                    <a:pt x="3787" y="3352"/>
                  </a:cubicBezTo>
                  <a:cubicBezTo>
                    <a:pt x="3846" y="3293"/>
                    <a:pt x="3924" y="3263"/>
                    <a:pt x="4001" y="3263"/>
                  </a:cubicBezTo>
                  <a:cubicBezTo>
                    <a:pt x="4078" y="3263"/>
                    <a:pt x="4156" y="3293"/>
                    <a:pt x="4215" y="3352"/>
                  </a:cubicBezTo>
                  <a:lnTo>
                    <a:pt x="4882" y="4019"/>
                  </a:lnTo>
                  <a:cubicBezTo>
                    <a:pt x="5311" y="3495"/>
                    <a:pt x="5311" y="2757"/>
                    <a:pt x="4882" y="2257"/>
                  </a:cubicBezTo>
                  <a:lnTo>
                    <a:pt x="5692" y="1423"/>
                  </a:lnTo>
                  <a:cubicBezTo>
                    <a:pt x="5811" y="1304"/>
                    <a:pt x="5811" y="1114"/>
                    <a:pt x="5716" y="994"/>
                  </a:cubicBezTo>
                  <a:lnTo>
                    <a:pt x="4811" y="90"/>
                  </a:lnTo>
                  <a:cubicBezTo>
                    <a:pt x="4751" y="30"/>
                    <a:pt x="4674"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143"/>
          <p:cNvGrpSpPr/>
          <p:nvPr/>
        </p:nvGrpSpPr>
        <p:grpSpPr>
          <a:xfrm>
            <a:off x="1754682" y="2888864"/>
            <a:ext cx="353336" cy="340638"/>
            <a:chOff x="1754682" y="2888864"/>
            <a:chExt cx="353336" cy="340638"/>
          </a:xfrm>
        </p:grpSpPr>
        <p:sp>
          <p:nvSpPr>
            <p:cNvPr id="13168" name="Google Shape;13168;p143"/>
            <p:cNvSpPr/>
            <p:nvPr/>
          </p:nvSpPr>
          <p:spPr>
            <a:xfrm>
              <a:off x="2031623" y="2888864"/>
              <a:ext cx="76394" cy="115460"/>
            </a:xfrm>
            <a:custGeom>
              <a:avLst/>
              <a:gdLst/>
              <a:ahLst/>
              <a:cxnLst/>
              <a:rect l="l" t="t" r="r" b="b"/>
              <a:pathLst>
                <a:path w="2345" h="3539" extrusionOk="0">
                  <a:moveTo>
                    <a:pt x="385" y="0"/>
                  </a:moveTo>
                  <a:cubicBezTo>
                    <a:pt x="190" y="0"/>
                    <a:pt x="0" y="201"/>
                    <a:pt x="82" y="447"/>
                  </a:cubicBezTo>
                  <a:lnTo>
                    <a:pt x="1702" y="3376"/>
                  </a:lnTo>
                  <a:cubicBezTo>
                    <a:pt x="1767" y="3474"/>
                    <a:pt x="1877" y="3539"/>
                    <a:pt x="1986" y="3539"/>
                  </a:cubicBezTo>
                  <a:cubicBezTo>
                    <a:pt x="2036" y="3539"/>
                    <a:pt x="2086" y="3525"/>
                    <a:pt x="2130" y="3495"/>
                  </a:cubicBezTo>
                  <a:cubicBezTo>
                    <a:pt x="2297" y="3424"/>
                    <a:pt x="2345" y="3209"/>
                    <a:pt x="2249" y="3067"/>
                  </a:cubicBezTo>
                  <a:lnTo>
                    <a:pt x="630" y="137"/>
                  </a:lnTo>
                  <a:cubicBezTo>
                    <a:pt x="563" y="41"/>
                    <a:pt x="474" y="0"/>
                    <a:pt x="3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43"/>
            <p:cNvSpPr/>
            <p:nvPr/>
          </p:nvSpPr>
          <p:spPr>
            <a:xfrm>
              <a:off x="1754682" y="3052608"/>
              <a:ext cx="88024" cy="88903"/>
            </a:xfrm>
            <a:custGeom>
              <a:avLst/>
              <a:gdLst/>
              <a:ahLst/>
              <a:cxnLst/>
              <a:rect l="l" t="t" r="r" b="b"/>
              <a:pathLst>
                <a:path w="2702" h="2725" extrusionOk="0">
                  <a:moveTo>
                    <a:pt x="1772" y="0"/>
                  </a:moveTo>
                  <a:lnTo>
                    <a:pt x="677" y="596"/>
                  </a:lnTo>
                  <a:cubicBezTo>
                    <a:pt x="616" y="481"/>
                    <a:pt x="517" y="432"/>
                    <a:pt x="418" y="432"/>
                  </a:cubicBezTo>
                  <a:cubicBezTo>
                    <a:pt x="210" y="432"/>
                    <a:pt x="0" y="647"/>
                    <a:pt x="129" y="905"/>
                  </a:cubicBezTo>
                  <a:lnTo>
                    <a:pt x="1058" y="2572"/>
                  </a:lnTo>
                  <a:cubicBezTo>
                    <a:pt x="1107" y="2671"/>
                    <a:pt x="1213" y="2724"/>
                    <a:pt x="1321" y="2724"/>
                  </a:cubicBezTo>
                  <a:cubicBezTo>
                    <a:pt x="1370" y="2724"/>
                    <a:pt x="1419" y="2714"/>
                    <a:pt x="1463" y="2691"/>
                  </a:cubicBezTo>
                  <a:cubicBezTo>
                    <a:pt x="1630" y="2596"/>
                    <a:pt x="1677" y="2406"/>
                    <a:pt x="1606" y="2263"/>
                  </a:cubicBezTo>
                  <a:lnTo>
                    <a:pt x="2701" y="1644"/>
                  </a:lnTo>
                  <a:lnTo>
                    <a:pt x="17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43"/>
            <p:cNvSpPr/>
            <p:nvPr/>
          </p:nvSpPr>
          <p:spPr>
            <a:xfrm>
              <a:off x="1823257" y="2915877"/>
              <a:ext cx="244429" cy="194902"/>
            </a:xfrm>
            <a:custGeom>
              <a:avLst/>
              <a:gdLst/>
              <a:ahLst/>
              <a:cxnLst/>
              <a:rect l="l" t="t" r="r" b="b"/>
              <a:pathLst>
                <a:path w="7503" h="5974" extrusionOk="0">
                  <a:moveTo>
                    <a:pt x="5978" y="0"/>
                  </a:moveTo>
                  <a:lnTo>
                    <a:pt x="191" y="3191"/>
                  </a:lnTo>
                  <a:cubicBezTo>
                    <a:pt x="48" y="3263"/>
                    <a:pt x="1" y="3453"/>
                    <a:pt x="72" y="3596"/>
                  </a:cubicBezTo>
                  <a:lnTo>
                    <a:pt x="1287" y="5811"/>
                  </a:lnTo>
                  <a:cubicBezTo>
                    <a:pt x="1352" y="5909"/>
                    <a:pt x="1462" y="5973"/>
                    <a:pt x="1571" y="5973"/>
                  </a:cubicBezTo>
                  <a:cubicBezTo>
                    <a:pt x="1621" y="5973"/>
                    <a:pt x="1671" y="5960"/>
                    <a:pt x="1715" y="5930"/>
                  </a:cubicBezTo>
                  <a:lnTo>
                    <a:pt x="2549" y="5477"/>
                  </a:lnTo>
                  <a:cubicBezTo>
                    <a:pt x="2049" y="4572"/>
                    <a:pt x="2382" y="3429"/>
                    <a:pt x="3287" y="2929"/>
                  </a:cubicBezTo>
                  <a:cubicBezTo>
                    <a:pt x="3578" y="2761"/>
                    <a:pt x="3893" y="2681"/>
                    <a:pt x="4204" y="2681"/>
                  </a:cubicBezTo>
                  <a:cubicBezTo>
                    <a:pt x="4860" y="2681"/>
                    <a:pt x="5496" y="3037"/>
                    <a:pt x="5835" y="3667"/>
                  </a:cubicBezTo>
                  <a:lnTo>
                    <a:pt x="7502" y="2739"/>
                  </a:lnTo>
                  <a:lnTo>
                    <a:pt x="597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43"/>
            <p:cNvSpPr/>
            <p:nvPr/>
          </p:nvSpPr>
          <p:spPr>
            <a:xfrm>
              <a:off x="1854173" y="3023866"/>
              <a:ext cx="210776" cy="205635"/>
            </a:xfrm>
            <a:custGeom>
              <a:avLst/>
              <a:gdLst/>
              <a:ahLst/>
              <a:cxnLst/>
              <a:rect l="l" t="t" r="r" b="b"/>
              <a:pathLst>
                <a:path w="6470" h="6303" extrusionOk="0">
                  <a:moveTo>
                    <a:pt x="3241" y="620"/>
                  </a:moveTo>
                  <a:cubicBezTo>
                    <a:pt x="3570" y="620"/>
                    <a:pt x="3886" y="876"/>
                    <a:pt x="3886" y="1262"/>
                  </a:cubicBezTo>
                  <a:cubicBezTo>
                    <a:pt x="3886" y="1620"/>
                    <a:pt x="3600" y="1882"/>
                    <a:pt x="3243" y="1882"/>
                  </a:cubicBezTo>
                  <a:cubicBezTo>
                    <a:pt x="2672" y="1882"/>
                    <a:pt x="2410" y="1215"/>
                    <a:pt x="2791" y="810"/>
                  </a:cubicBezTo>
                  <a:cubicBezTo>
                    <a:pt x="2922" y="679"/>
                    <a:pt x="3083" y="620"/>
                    <a:pt x="3241" y="620"/>
                  </a:cubicBezTo>
                  <a:close/>
                  <a:moveTo>
                    <a:pt x="3243" y="0"/>
                  </a:moveTo>
                  <a:cubicBezTo>
                    <a:pt x="2124" y="0"/>
                    <a:pt x="1576" y="1358"/>
                    <a:pt x="2362" y="2144"/>
                  </a:cubicBezTo>
                  <a:lnTo>
                    <a:pt x="147" y="5835"/>
                  </a:lnTo>
                  <a:cubicBezTo>
                    <a:pt x="0" y="6080"/>
                    <a:pt x="212" y="6303"/>
                    <a:pt x="429" y="6303"/>
                  </a:cubicBezTo>
                  <a:cubicBezTo>
                    <a:pt x="528" y="6303"/>
                    <a:pt x="628" y="6256"/>
                    <a:pt x="695" y="6144"/>
                  </a:cubicBezTo>
                  <a:lnTo>
                    <a:pt x="2886" y="2477"/>
                  </a:lnTo>
                  <a:cubicBezTo>
                    <a:pt x="3005" y="2513"/>
                    <a:pt x="3124" y="2531"/>
                    <a:pt x="3243" y="2531"/>
                  </a:cubicBezTo>
                  <a:cubicBezTo>
                    <a:pt x="3362" y="2531"/>
                    <a:pt x="3481" y="2513"/>
                    <a:pt x="3600" y="2477"/>
                  </a:cubicBezTo>
                  <a:lnTo>
                    <a:pt x="5791" y="6144"/>
                  </a:lnTo>
                  <a:cubicBezTo>
                    <a:pt x="5851" y="6256"/>
                    <a:pt x="5946" y="6303"/>
                    <a:pt x="6042" y="6303"/>
                  </a:cubicBezTo>
                  <a:cubicBezTo>
                    <a:pt x="6253" y="6303"/>
                    <a:pt x="6470" y="6080"/>
                    <a:pt x="6339" y="5835"/>
                  </a:cubicBezTo>
                  <a:lnTo>
                    <a:pt x="4148" y="2144"/>
                  </a:lnTo>
                  <a:cubicBezTo>
                    <a:pt x="4910" y="1358"/>
                    <a:pt x="4362" y="0"/>
                    <a:pt x="3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143"/>
          <p:cNvGrpSpPr/>
          <p:nvPr/>
        </p:nvGrpSpPr>
        <p:grpSpPr>
          <a:xfrm>
            <a:off x="2510642" y="2884883"/>
            <a:ext cx="356137" cy="347130"/>
            <a:chOff x="2510642" y="2884883"/>
            <a:chExt cx="356137" cy="347130"/>
          </a:xfrm>
        </p:grpSpPr>
        <p:sp>
          <p:nvSpPr>
            <p:cNvPr id="13173" name="Google Shape;13173;p143"/>
            <p:cNvSpPr/>
            <p:nvPr/>
          </p:nvSpPr>
          <p:spPr>
            <a:xfrm>
              <a:off x="2510642" y="3074369"/>
              <a:ext cx="169924" cy="157644"/>
            </a:xfrm>
            <a:custGeom>
              <a:avLst/>
              <a:gdLst/>
              <a:ahLst/>
              <a:cxnLst/>
              <a:rect l="l" t="t" r="r" b="b"/>
              <a:pathLst>
                <a:path w="5216" h="4832" extrusionOk="0">
                  <a:moveTo>
                    <a:pt x="3382" y="0"/>
                  </a:moveTo>
                  <a:lnTo>
                    <a:pt x="120" y="3691"/>
                  </a:lnTo>
                  <a:cubicBezTo>
                    <a:pt x="0" y="3834"/>
                    <a:pt x="24" y="4025"/>
                    <a:pt x="143" y="4144"/>
                  </a:cubicBezTo>
                  <a:cubicBezTo>
                    <a:pt x="668" y="4603"/>
                    <a:pt x="1323" y="4831"/>
                    <a:pt x="1977" y="4831"/>
                  </a:cubicBezTo>
                  <a:cubicBezTo>
                    <a:pt x="2748" y="4831"/>
                    <a:pt x="3519" y="4513"/>
                    <a:pt x="4073" y="3882"/>
                  </a:cubicBezTo>
                  <a:lnTo>
                    <a:pt x="4954" y="2906"/>
                  </a:lnTo>
                  <a:cubicBezTo>
                    <a:pt x="5002" y="2834"/>
                    <a:pt x="5025" y="2763"/>
                    <a:pt x="5025" y="2667"/>
                  </a:cubicBezTo>
                  <a:lnTo>
                    <a:pt x="4978" y="1905"/>
                  </a:lnTo>
                  <a:lnTo>
                    <a:pt x="5216" y="1643"/>
                  </a:lnTo>
                  <a:lnTo>
                    <a:pt x="33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143"/>
            <p:cNvSpPr/>
            <p:nvPr/>
          </p:nvSpPr>
          <p:spPr>
            <a:xfrm>
              <a:off x="2633981" y="2884883"/>
              <a:ext cx="232799" cy="240772"/>
            </a:xfrm>
            <a:custGeom>
              <a:avLst/>
              <a:gdLst/>
              <a:ahLst/>
              <a:cxnLst/>
              <a:rect l="l" t="t" r="r" b="b"/>
              <a:pathLst>
                <a:path w="7146" h="7380" extrusionOk="0">
                  <a:moveTo>
                    <a:pt x="5398" y="1253"/>
                  </a:moveTo>
                  <a:cubicBezTo>
                    <a:pt x="5471" y="1253"/>
                    <a:pt x="5544" y="1277"/>
                    <a:pt x="5597" y="1331"/>
                  </a:cubicBezTo>
                  <a:cubicBezTo>
                    <a:pt x="5740" y="1450"/>
                    <a:pt x="5740" y="1641"/>
                    <a:pt x="5621" y="1784"/>
                  </a:cubicBezTo>
                  <a:lnTo>
                    <a:pt x="4383" y="3189"/>
                  </a:lnTo>
                  <a:cubicBezTo>
                    <a:pt x="4313" y="3252"/>
                    <a:pt x="4237" y="3279"/>
                    <a:pt x="4164" y="3279"/>
                  </a:cubicBezTo>
                  <a:cubicBezTo>
                    <a:pt x="3937" y="3279"/>
                    <a:pt x="3744" y="3018"/>
                    <a:pt x="3907" y="2784"/>
                  </a:cubicBezTo>
                  <a:lnTo>
                    <a:pt x="5169" y="1355"/>
                  </a:lnTo>
                  <a:cubicBezTo>
                    <a:pt x="5221" y="1289"/>
                    <a:pt x="5309" y="1253"/>
                    <a:pt x="5398" y="1253"/>
                  </a:cubicBezTo>
                  <a:close/>
                  <a:moveTo>
                    <a:pt x="5416" y="1"/>
                  </a:moveTo>
                  <a:cubicBezTo>
                    <a:pt x="4987" y="1"/>
                    <a:pt x="4560" y="174"/>
                    <a:pt x="4264" y="521"/>
                  </a:cubicBezTo>
                  <a:lnTo>
                    <a:pt x="1" y="5332"/>
                  </a:lnTo>
                  <a:lnTo>
                    <a:pt x="2335" y="7380"/>
                  </a:lnTo>
                  <a:lnTo>
                    <a:pt x="6574" y="2569"/>
                  </a:lnTo>
                  <a:cubicBezTo>
                    <a:pt x="7145" y="1926"/>
                    <a:pt x="7074" y="950"/>
                    <a:pt x="6431" y="379"/>
                  </a:cubicBezTo>
                  <a:cubicBezTo>
                    <a:pt x="6146" y="127"/>
                    <a:pt x="5781" y="1"/>
                    <a:pt x="5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5" name="Google Shape;13175;p143"/>
          <p:cNvSpPr/>
          <p:nvPr/>
        </p:nvSpPr>
        <p:spPr>
          <a:xfrm>
            <a:off x="3416004" y="2884100"/>
            <a:ext cx="166862" cy="124236"/>
          </a:xfrm>
          <a:custGeom>
            <a:avLst/>
            <a:gdLst/>
            <a:ahLst/>
            <a:cxnLst/>
            <a:rect l="l" t="t" r="r" b="b"/>
            <a:pathLst>
              <a:path w="5122" h="3808" extrusionOk="0">
                <a:moveTo>
                  <a:pt x="3214" y="0"/>
                </a:moveTo>
                <a:cubicBezTo>
                  <a:pt x="2369" y="0"/>
                  <a:pt x="1596" y="710"/>
                  <a:pt x="1668" y="1665"/>
                </a:cubicBezTo>
                <a:lnTo>
                  <a:pt x="1" y="3808"/>
                </a:lnTo>
                <a:lnTo>
                  <a:pt x="3478" y="3808"/>
                </a:lnTo>
                <a:lnTo>
                  <a:pt x="3835" y="2998"/>
                </a:lnTo>
                <a:cubicBezTo>
                  <a:pt x="5002" y="2498"/>
                  <a:pt x="5121" y="903"/>
                  <a:pt x="4026" y="236"/>
                </a:cubicBezTo>
                <a:cubicBezTo>
                  <a:pt x="3765" y="74"/>
                  <a:pt x="3486" y="0"/>
                  <a:pt x="3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143"/>
          <p:cNvSpPr/>
          <p:nvPr/>
        </p:nvSpPr>
        <p:spPr>
          <a:xfrm>
            <a:off x="3286443" y="3027748"/>
            <a:ext cx="306489" cy="122768"/>
          </a:xfrm>
          <a:custGeom>
            <a:avLst/>
            <a:gdLst/>
            <a:ahLst/>
            <a:cxnLst/>
            <a:rect l="l" t="t" r="r" b="b"/>
            <a:pathLst>
              <a:path w="9408" h="3763" extrusionOk="0">
                <a:moveTo>
                  <a:pt x="311" y="0"/>
                </a:moveTo>
                <a:cubicBezTo>
                  <a:pt x="144" y="0"/>
                  <a:pt x="1" y="143"/>
                  <a:pt x="1" y="334"/>
                </a:cubicBezTo>
                <a:lnTo>
                  <a:pt x="1" y="1786"/>
                </a:lnTo>
                <a:cubicBezTo>
                  <a:pt x="1" y="2501"/>
                  <a:pt x="239" y="3215"/>
                  <a:pt x="692" y="3763"/>
                </a:cubicBezTo>
                <a:lnTo>
                  <a:pt x="8717" y="3763"/>
                </a:lnTo>
                <a:cubicBezTo>
                  <a:pt x="9170" y="3215"/>
                  <a:pt x="9408" y="2501"/>
                  <a:pt x="9408" y="1786"/>
                </a:cubicBezTo>
                <a:lnTo>
                  <a:pt x="9408" y="334"/>
                </a:lnTo>
                <a:cubicBezTo>
                  <a:pt x="9408" y="143"/>
                  <a:pt x="9241" y="0"/>
                  <a:pt x="90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143"/>
          <p:cNvSpPr/>
          <p:nvPr/>
        </p:nvSpPr>
        <p:spPr>
          <a:xfrm>
            <a:off x="3307390" y="3171396"/>
            <a:ext cx="264594" cy="61498"/>
          </a:xfrm>
          <a:custGeom>
            <a:avLst/>
            <a:gdLst/>
            <a:ahLst/>
            <a:cxnLst/>
            <a:rect l="l" t="t" r="r" b="b"/>
            <a:pathLst>
              <a:path w="8122" h="1885" extrusionOk="0">
                <a:moveTo>
                  <a:pt x="7848" y="0"/>
                </a:moveTo>
                <a:cubicBezTo>
                  <a:pt x="7836" y="0"/>
                  <a:pt x="7824" y="1"/>
                  <a:pt x="7812" y="3"/>
                </a:cubicBezTo>
                <a:lnTo>
                  <a:pt x="287" y="3"/>
                </a:lnTo>
                <a:cubicBezTo>
                  <a:pt x="120" y="3"/>
                  <a:pt x="1" y="146"/>
                  <a:pt x="1" y="313"/>
                </a:cubicBezTo>
                <a:lnTo>
                  <a:pt x="1" y="1575"/>
                </a:lnTo>
                <a:cubicBezTo>
                  <a:pt x="1" y="1741"/>
                  <a:pt x="120" y="1884"/>
                  <a:pt x="287" y="1884"/>
                </a:cubicBezTo>
                <a:lnTo>
                  <a:pt x="7812" y="1884"/>
                </a:lnTo>
                <a:cubicBezTo>
                  <a:pt x="7979" y="1884"/>
                  <a:pt x="8122" y="1741"/>
                  <a:pt x="8122" y="1575"/>
                </a:cubicBezTo>
                <a:lnTo>
                  <a:pt x="8122" y="313"/>
                </a:lnTo>
                <a:cubicBezTo>
                  <a:pt x="8122" y="136"/>
                  <a:pt x="7999" y="0"/>
                  <a:pt x="7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43"/>
          <p:cNvSpPr/>
          <p:nvPr/>
        </p:nvSpPr>
        <p:spPr>
          <a:xfrm>
            <a:off x="4130559" y="2883839"/>
            <a:ext cx="129593" cy="164299"/>
          </a:xfrm>
          <a:custGeom>
            <a:avLst/>
            <a:gdLst/>
            <a:ahLst/>
            <a:cxnLst/>
            <a:rect l="l" t="t" r="r" b="b"/>
            <a:pathLst>
              <a:path w="3978" h="5036" extrusionOk="0">
                <a:moveTo>
                  <a:pt x="2926" y="0"/>
                </a:moveTo>
                <a:cubicBezTo>
                  <a:pt x="2855" y="0"/>
                  <a:pt x="2781" y="24"/>
                  <a:pt x="2715" y="77"/>
                </a:cubicBezTo>
                <a:lnTo>
                  <a:pt x="214" y="2292"/>
                </a:lnTo>
                <a:cubicBezTo>
                  <a:pt x="0" y="2482"/>
                  <a:pt x="119" y="2840"/>
                  <a:pt x="405" y="2840"/>
                </a:cubicBezTo>
                <a:lnTo>
                  <a:pt x="1000" y="2840"/>
                </a:lnTo>
                <a:lnTo>
                  <a:pt x="738" y="4673"/>
                </a:lnTo>
                <a:cubicBezTo>
                  <a:pt x="704" y="4879"/>
                  <a:pt x="868" y="5036"/>
                  <a:pt x="1051" y="5036"/>
                </a:cubicBezTo>
                <a:cubicBezTo>
                  <a:pt x="1122" y="5036"/>
                  <a:pt x="1196" y="5012"/>
                  <a:pt x="1262" y="4959"/>
                </a:cubicBezTo>
                <a:lnTo>
                  <a:pt x="3763" y="2768"/>
                </a:lnTo>
                <a:cubicBezTo>
                  <a:pt x="3977" y="2578"/>
                  <a:pt x="3858" y="2220"/>
                  <a:pt x="3548" y="2220"/>
                </a:cubicBezTo>
                <a:lnTo>
                  <a:pt x="2977" y="2220"/>
                </a:lnTo>
                <a:lnTo>
                  <a:pt x="3239" y="363"/>
                </a:lnTo>
                <a:cubicBezTo>
                  <a:pt x="3273" y="157"/>
                  <a:pt x="3110"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43"/>
          <p:cNvSpPr/>
          <p:nvPr/>
        </p:nvSpPr>
        <p:spPr>
          <a:xfrm>
            <a:off x="4041329" y="2987326"/>
            <a:ext cx="82258" cy="61433"/>
          </a:xfrm>
          <a:custGeom>
            <a:avLst/>
            <a:gdLst/>
            <a:ahLst/>
            <a:cxnLst/>
            <a:rect l="l" t="t" r="r" b="b"/>
            <a:pathLst>
              <a:path w="2525" h="1883" extrusionOk="0">
                <a:moveTo>
                  <a:pt x="334" y="1"/>
                </a:moveTo>
                <a:cubicBezTo>
                  <a:pt x="143" y="1"/>
                  <a:pt x="0" y="144"/>
                  <a:pt x="0" y="311"/>
                </a:cubicBezTo>
                <a:lnTo>
                  <a:pt x="0" y="1882"/>
                </a:lnTo>
                <a:lnTo>
                  <a:pt x="2525" y="1882"/>
                </a:lnTo>
                <a:lnTo>
                  <a:pt x="2525" y="311"/>
                </a:lnTo>
                <a:cubicBezTo>
                  <a:pt x="2525" y="144"/>
                  <a:pt x="2382"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143"/>
          <p:cNvSpPr/>
          <p:nvPr/>
        </p:nvSpPr>
        <p:spPr>
          <a:xfrm>
            <a:off x="4266309" y="2987326"/>
            <a:ext cx="82258" cy="61433"/>
          </a:xfrm>
          <a:custGeom>
            <a:avLst/>
            <a:gdLst/>
            <a:ahLst/>
            <a:cxnLst/>
            <a:rect l="l" t="t" r="r" b="b"/>
            <a:pathLst>
              <a:path w="2525" h="1883" extrusionOk="0">
                <a:moveTo>
                  <a:pt x="310" y="1"/>
                </a:moveTo>
                <a:cubicBezTo>
                  <a:pt x="144" y="1"/>
                  <a:pt x="1" y="144"/>
                  <a:pt x="1" y="311"/>
                </a:cubicBezTo>
                <a:lnTo>
                  <a:pt x="1" y="1882"/>
                </a:lnTo>
                <a:lnTo>
                  <a:pt x="2525" y="1882"/>
                </a:lnTo>
                <a:lnTo>
                  <a:pt x="2525" y="311"/>
                </a:lnTo>
                <a:cubicBezTo>
                  <a:pt x="2501" y="144"/>
                  <a:pt x="2358"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143"/>
          <p:cNvSpPr/>
          <p:nvPr/>
        </p:nvSpPr>
        <p:spPr>
          <a:xfrm>
            <a:off x="4041329" y="3069704"/>
            <a:ext cx="307238" cy="163973"/>
          </a:xfrm>
          <a:custGeom>
            <a:avLst/>
            <a:gdLst/>
            <a:ahLst/>
            <a:cxnLst/>
            <a:rect l="l" t="t" r="r" b="b"/>
            <a:pathLst>
              <a:path w="9431" h="5026" extrusionOk="0">
                <a:moveTo>
                  <a:pt x="0" y="0"/>
                </a:moveTo>
                <a:lnTo>
                  <a:pt x="0" y="310"/>
                </a:lnTo>
                <a:cubicBezTo>
                  <a:pt x="0" y="2915"/>
                  <a:pt x="2120" y="5025"/>
                  <a:pt x="4743" y="5025"/>
                </a:cubicBezTo>
                <a:cubicBezTo>
                  <a:pt x="4758" y="5025"/>
                  <a:pt x="4772" y="5025"/>
                  <a:pt x="4787" y="5025"/>
                </a:cubicBezTo>
                <a:cubicBezTo>
                  <a:pt x="7359" y="4954"/>
                  <a:pt x="9407" y="2834"/>
                  <a:pt x="9431" y="262"/>
                </a:cubicBezTo>
                <a:lnTo>
                  <a:pt x="9431" y="0"/>
                </a:lnTo>
                <a:lnTo>
                  <a:pt x="6907" y="0"/>
                </a:lnTo>
                <a:lnTo>
                  <a:pt x="6907" y="286"/>
                </a:lnTo>
                <a:cubicBezTo>
                  <a:pt x="6907" y="1501"/>
                  <a:pt x="5930" y="2477"/>
                  <a:pt x="4716" y="2477"/>
                </a:cubicBezTo>
                <a:cubicBezTo>
                  <a:pt x="4701" y="2477"/>
                  <a:pt x="4687" y="2477"/>
                  <a:pt x="4672" y="2477"/>
                </a:cubicBezTo>
                <a:cubicBezTo>
                  <a:pt x="3478" y="2477"/>
                  <a:pt x="2525" y="1510"/>
                  <a:pt x="2525" y="310"/>
                </a:cubicBezTo>
                <a:lnTo>
                  <a:pt x="2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2" name="Google Shape;13182;p143"/>
          <p:cNvGrpSpPr/>
          <p:nvPr/>
        </p:nvGrpSpPr>
        <p:grpSpPr>
          <a:xfrm>
            <a:off x="4789992" y="2884002"/>
            <a:ext cx="317891" cy="348892"/>
            <a:chOff x="4789992" y="2884002"/>
            <a:chExt cx="317891" cy="348892"/>
          </a:xfrm>
        </p:grpSpPr>
        <p:sp>
          <p:nvSpPr>
            <p:cNvPr id="13183" name="Google Shape;13183;p143"/>
            <p:cNvSpPr/>
            <p:nvPr/>
          </p:nvSpPr>
          <p:spPr>
            <a:xfrm>
              <a:off x="4877658" y="3109311"/>
              <a:ext cx="142787" cy="21010"/>
            </a:xfrm>
            <a:custGeom>
              <a:avLst/>
              <a:gdLst/>
              <a:ahLst/>
              <a:cxnLst/>
              <a:rect l="l" t="t" r="r" b="b"/>
              <a:pathLst>
                <a:path w="4383" h="644" extrusionOk="0">
                  <a:moveTo>
                    <a:pt x="0" y="1"/>
                  </a:moveTo>
                  <a:lnTo>
                    <a:pt x="0" y="644"/>
                  </a:lnTo>
                  <a:lnTo>
                    <a:pt x="4382" y="644"/>
                  </a:lnTo>
                  <a:lnTo>
                    <a:pt x="4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143"/>
            <p:cNvSpPr/>
            <p:nvPr/>
          </p:nvSpPr>
          <p:spPr>
            <a:xfrm>
              <a:off x="4921117" y="3004421"/>
              <a:ext cx="55870" cy="84727"/>
            </a:xfrm>
            <a:custGeom>
              <a:avLst/>
              <a:gdLst/>
              <a:ahLst/>
              <a:cxnLst/>
              <a:rect l="l" t="t" r="r" b="b"/>
              <a:pathLst>
                <a:path w="1715" h="2597" extrusionOk="0">
                  <a:moveTo>
                    <a:pt x="857" y="1"/>
                  </a:moveTo>
                  <a:cubicBezTo>
                    <a:pt x="453" y="140"/>
                    <a:pt x="326" y="198"/>
                    <a:pt x="233" y="198"/>
                  </a:cubicBezTo>
                  <a:cubicBezTo>
                    <a:pt x="167" y="198"/>
                    <a:pt x="118" y="169"/>
                    <a:pt x="0" y="120"/>
                  </a:cubicBezTo>
                  <a:lnTo>
                    <a:pt x="0" y="120"/>
                  </a:lnTo>
                  <a:lnTo>
                    <a:pt x="476" y="2597"/>
                  </a:lnTo>
                  <a:lnTo>
                    <a:pt x="1238" y="2597"/>
                  </a:lnTo>
                  <a:lnTo>
                    <a:pt x="1715" y="120"/>
                  </a:lnTo>
                  <a:lnTo>
                    <a:pt x="1715" y="120"/>
                  </a:lnTo>
                  <a:cubicBezTo>
                    <a:pt x="1593" y="160"/>
                    <a:pt x="1545" y="188"/>
                    <a:pt x="1476" y="188"/>
                  </a:cubicBezTo>
                  <a:cubicBezTo>
                    <a:pt x="1384" y="188"/>
                    <a:pt x="1254" y="138"/>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143"/>
            <p:cNvSpPr/>
            <p:nvPr/>
          </p:nvSpPr>
          <p:spPr>
            <a:xfrm>
              <a:off x="4789992" y="2884002"/>
              <a:ext cx="317891" cy="205146"/>
            </a:xfrm>
            <a:custGeom>
              <a:avLst/>
              <a:gdLst/>
              <a:ahLst/>
              <a:cxnLst/>
              <a:rect l="l" t="t" r="r" b="b"/>
              <a:pathLst>
                <a:path w="9758" h="6288" extrusionOk="0">
                  <a:moveTo>
                    <a:pt x="4911" y="1"/>
                  </a:moveTo>
                  <a:cubicBezTo>
                    <a:pt x="4902" y="1"/>
                    <a:pt x="4892" y="1"/>
                    <a:pt x="4882" y="1"/>
                  </a:cubicBezTo>
                  <a:cubicBezTo>
                    <a:pt x="1572" y="1"/>
                    <a:pt x="0" y="4049"/>
                    <a:pt x="2453" y="6288"/>
                  </a:cubicBezTo>
                  <a:lnTo>
                    <a:pt x="3882" y="6288"/>
                  </a:lnTo>
                  <a:cubicBezTo>
                    <a:pt x="3263" y="3192"/>
                    <a:pt x="3311" y="3549"/>
                    <a:pt x="3311" y="3358"/>
                  </a:cubicBezTo>
                  <a:cubicBezTo>
                    <a:pt x="3311" y="3179"/>
                    <a:pt x="3462" y="3032"/>
                    <a:pt x="3623" y="3032"/>
                  </a:cubicBezTo>
                  <a:cubicBezTo>
                    <a:pt x="3654" y="3032"/>
                    <a:pt x="3685" y="3037"/>
                    <a:pt x="3715" y="3049"/>
                  </a:cubicBezTo>
                  <a:lnTo>
                    <a:pt x="4263" y="3239"/>
                  </a:lnTo>
                  <a:cubicBezTo>
                    <a:pt x="4454" y="3144"/>
                    <a:pt x="4668" y="3097"/>
                    <a:pt x="4882" y="3049"/>
                  </a:cubicBezTo>
                  <a:cubicBezTo>
                    <a:pt x="4954" y="3049"/>
                    <a:pt x="4930" y="3049"/>
                    <a:pt x="5502" y="3239"/>
                  </a:cubicBezTo>
                  <a:lnTo>
                    <a:pt x="6049" y="3049"/>
                  </a:lnTo>
                  <a:cubicBezTo>
                    <a:pt x="6074" y="3043"/>
                    <a:pt x="6099" y="3040"/>
                    <a:pt x="6124" y="3040"/>
                  </a:cubicBezTo>
                  <a:cubicBezTo>
                    <a:pt x="6292" y="3040"/>
                    <a:pt x="6454" y="3172"/>
                    <a:pt x="6454" y="3358"/>
                  </a:cubicBezTo>
                  <a:cubicBezTo>
                    <a:pt x="6454" y="3549"/>
                    <a:pt x="6502" y="3192"/>
                    <a:pt x="5883" y="6288"/>
                  </a:cubicBezTo>
                  <a:lnTo>
                    <a:pt x="7311" y="6288"/>
                  </a:lnTo>
                  <a:cubicBezTo>
                    <a:pt x="9757" y="4056"/>
                    <a:pt x="8202" y="1"/>
                    <a:pt x="4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143"/>
            <p:cNvSpPr/>
            <p:nvPr/>
          </p:nvSpPr>
          <p:spPr>
            <a:xfrm>
              <a:off x="4877658" y="3150483"/>
              <a:ext cx="142787" cy="20260"/>
            </a:xfrm>
            <a:custGeom>
              <a:avLst/>
              <a:gdLst/>
              <a:ahLst/>
              <a:cxnLst/>
              <a:rect l="l" t="t" r="r" b="b"/>
              <a:pathLst>
                <a:path w="4383" h="621" extrusionOk="0">
                  <a:moveTo>
                    <a:pt x="0" y="1"/>
                  </a:moveTo>
                  <a:lnTo>
                    <a:pt x="0" y="620"/>
                  </a:lnTo>
                  <a:lnTo>
                    <a:pt x="4382" y="620"/>
                  </a:lnTo>
                  <a:lnTo>
                    <a:pt x="4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43"/>
            <p:cNvSpPr/>
            <p:nvPr/>
          </p:nvSpPr>
          <p:spPr>
            <a:xfrm>
              <a:off x="4867559" y="3130289"/>
              <a:ext cx="10132" cy="20228"/>
            </a:xfrm>
            <a:custGeom>
              <a:avLst/>
              <a:gdLst/>
              <a:ahLst/>
              <a:cxnLst/>
              <a:rect l="l" t="t" r="r" b="b"/>
              <a:pathLst>
                <a:path w="311" h="620" extrusionOk="0">
                  <a:moveTo>
                    <a:pt x="310" y="1"/>
                  </a:moveTo>
                  <a:cubicBezTo>
                    <a:pt x="120" y="1"/>
                    <a:pt x="1" y="144"/>
                    <a:pt x="1" y="310"/>
                  </a:cubicBezTo>
                  <a:cubicBezTo>
                    <a:pt x="1" y="477"/>
                    <a:pt x="120" y="620"/>
                    <a:pt x="310" y="620"/>
                  </a:cubicBezTo>
                  <a:lnTo>
                    <a:pt x="3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143"/>
            <p:cNvSpPr/>
            <p:nvPr/>
          </p:nvSpPr>
          <p:spPr>
            <a:xfrm>
              <a:off x="5020413" y="3130289"/>
              <a:ext cx="13976" cy="20228"/>
            </a:xfrm>
            <a:custGeom>
              <a:avLst/>
              <a:gdLst/>
              <a:ahLst/>
              <a:cxnLst/>
              <a:rect l="l" t="t" r="r" b="b"/>
              <a:pathLst>
                <a:path w="429" h="620" extrusionOk="0">
                  <a:moveTo>
                    <a:pt x="0" y="1"/>
                  </a:moveTo>
                  <a:lnTo>
                    <a:pt x="0" y="620"/>
                  </a:lnTo>
                  <a:cubicBezTo>
                    <a:pt x="429" y="620"/>
                    <a:pt x="429"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43"/>
            <p:cNvSpPr/>
            <p:nvPr/>
          </p:nvSpPr>
          <p:spPr>
            <a:xfrm>
              <a:off x="4862608" y="3170613"/>
              <a:ext cx="172889" cy="62281"/>
            </a:xfrm>
            <a:custGeom>
              <a:avLst/>
              <a:gdLst/>
              <a:ahLst/>
              <a:cxnLst/>
              <a:rect l="l" t="t" r="r" b="b"/>
              <a:pathLst>
                <a:path w="5307" h="1909" extrusionOk="0">
                  <a:moveTo>
                    <a:pt x="419" y="1"/>
                  </a:moveTo>
                  <a:cubicBezTo>
                    <a:pt x="1" y="1"/>
                    <a:pt x="1" y="648"/>
                    <a:pt x="419" y="648"/>
                  </a:cubicBezTo>
                  <a:cubicBezTo>
                    <a:pt x="433" y="648"/>
                    <a:pt x="448" y="648"/>
                    <a:pt x="462" y="646"/>
                  </a:cubicBezTo>
                  <a:lnTo>
                    <a:pt x="462" y="646"/>
                  </a:lnTo>
                  <a:cubicBezTo>
                    <a:pt x="462" y="980"/>
                    <a:pt x="439" y="1075"/>
                    <a:pt x="558" y="1194"/>
                  </a:cubicBezTo>
                  <a:lnTo>
                    <a:pt x="1177" y="1837"/>
                  </a:lnTo>
                  <a:cubicBezTo>
                    <a:pt x="1225" y="1885"/>
                    <a:pt x="1320" y="1908"/>
                    <a:pt x="1391" y="1908"/>
                  </a:cubicBezTo>
                  <a:lnTo>
                    <a:pt x="3916" y="1908"/>
                  </a:lnTo>
                  <a:cubicBezTo>
                    <a:pt x="3987" y="1908"/>
                    <a:pt x="4058" y="1885"/>
                    <a:pt x="4130" y="1837"/>
                  </a:cubicBezTo>
                  <a:lnTo>
                    <a:pt x="4749" y="1194"/>
                  </a:lnTo>
                  <a:cubicBezTo>
                    <a:pt x="4868" y="1075"/>
                    <a:pt x="4844" y="980"/>
                    <a:pt x="4844" y="646"/>
                  </a:cubicBezTo>
                  <a:lnTo>
                    <a:pt x="4844" y="646"/>
                  </a:lnTo>
                  <a:cubicBezTo>
                    <a:pt x="4859" y="648"/>
                    <a:pt x="4874" y="648"/>
                    <a:pt x="4888" y="648"/>
                  </a:cubicBezTo>
                  <a:cubicBezTo>
                    <a:pt x="5306" y="648"/>
                    <a:pt x="5306" y="1"/>
                    <a:pt x="4888" y="1"/>
                  </a:cubicBezTo>
                  <a:cubicBezTo>
                    <a:pt x="4874" y="1"/>
                    <a:pt x="4859" y="2"/>
                    <a:pt x="4844" y="3"/>
                  </a:cubicBezTo>
                  <a:lnTo>
                    <a:pt x="4844" y="646"/>
                  </a:lnTo>
                  <a:lnTo>
                    <a:pt x="462" y="646"/>
                  </a:lnTo>
                  <a:lnTo>
                    <a:pt x="462" y="3"/>
                  </a:lnTo>
                  <a:cubicBezTo>
                    <a:pt x="448" y="2"/>
                    <a:pt x="433"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143"/>
          <p:cNvGrpSpPr/>
          <p:nvPr/>
        </p:nvGrpSpPr>
        <p:grpSpPr>
          <a:xfrm>
            <a:off x="5580551" y="2885177"/>
            <a:ext cx="245178" cy="346934"/>
            <a:chOff x="5580551" y="2885177"/>
            <a:chExt cx="245178" cy="346934"/>
          </a:xfrm>
        </p:grpSpPr>
        <p:sp>
          <p:nvSpPr>
            <p:cNvPr id="13191" name="Google Shape;13191;p143"/>
            <p:cNvSpPr/>
            <p:nvPr/>
          </p:nvSpPr>
          <p:spPr>
            <a:xfrm>
              <a:off x="5580551" y="3190906"/>
              <a:ext cx="224231" cy="41205"/>
            </a:xfrm>
            <a:custGeom>
              <a:avLst/>
              <a:gdLst/>
              <a:ahLst/>
              <a:cxnLst/>
              <a:rect l="l" t="t" r="r" b="b"/>
              <a:pathLst>
                <a:path w="6883" h="1263" extrusionOk="0">
                  <a:moveTo>
                    <a:pt x="0" y="0"/>
                  </a:moveTo>
                  <a:lnTo>
                    <a:pt x="0" y="953"/>
                  </a:lnTo>
                  <a:cubicBezTo>
                    <a:pt x="0" y="1143"/>
                    <a:pt x="143" y="1263"/>
                    <a:pt x="310" y="1263"/>
                  </a:cubicBezTo>
                  <a:lnTo>
                    <a:pt x="6573" y="1263"/>
                  </a:lnTo>
                  <a:cubicBezTo>
                    <a:pt x="6740" y="1263"/>
                    <a:pt x="6883" y="1120"/>
                    <a:pt x="6859" y="953"/>
                  </a:cubicBezTo>
                  <a:lnTo>
                    <a:pt x="68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143"/>
            <p:cNvSpPr/>
            <p:nvPr/>
          </p:nvSpPr>
          <p:spPr>
            <a:xfrm>
              <a:off x="5601498" y="3047943"/>
              <a:ext cx="224231" cy="123094"/>
            </a:xfrm>
            <a:custGeom>
              <a:avLst/>
              <a:gdLst/>
              <a:ahLst/>
              <a:cxnLst/>
              <a:rect l="l" t="t" r="r" b="b"/>
              <a:pathLst>
                <a:path w="6883" h="3773" extrusionOk="0">
                  <a:moveTo>
                    <a:pt x="2191" y="1"/>
                  </a:moveTo>
                  <a:cubicBezTo>
                    <a:pt x="2025" y="1"/>
                    <a:pt x="1882" y="143"/>
                    <a:pt x="1882" y="334"/>
                  </a:cubicBezTo>
                  <a:lnTo>
                    <a:pt x="1882" y="1263"/>
                  </a:lnTo>
                  <a:lnTo>
                    <a:pt x="1358" y="1263"/>
                  </a:lnTo>
                  <a:cubicBezTo>
                    <a:pt x="620" y="1263"/>
                    <a:pt x="0" y="1882"/>
                    <a:pt x="0" y="2620"/>
                  </a:cubicBezTo>
                  <a:lnTo>
                    <a:pt x="0" y="3763"/>
                  </a:lnTo>
                  <a:lnTo>
                    <a:pt x="5621" y="3763"/>
                  </a:lnTo>
                  <a:lnTo>
                    <a:pt x="5621" y="3168"/>
                  </a:lnTo>
                  <a:lnTo>
                    <a:pt x="6240" y="3168"/>
                  </a:lnTo>
                  <a:lnTo>
                    <a:pt x="6240" y="3454"/>
                  </a:lnTo>
                  <a:cubicBezTo>
                    <a:pt x="6240" y="3596"/>
                    <a:pt x="6335" y="3739"/>
                    <a:pt x="6502" y="3763"/>
                  </a:cubicBezTo>
                  <a:cubicBezTo>
                    <a:pt x="6527" y="3769"/>
                    <a:pt x="6551" y="3772"/>
                    <a:pt x="6575" y="3772"/>
                  </a:cubicBezTo>
                  <a:cubicBezTo>
                    <a:pt x="6733" y="3772"/>
                    <a:pt x="6859" y="3643"/>
                    <a:pt x="6859" y="3477"/>
                  </a:cubicBezTo>
                  <a:lnTo>
                    <a:pt x="6859" y="2239"/>
                  </a:lnTo>
                  <a:cubicBezTo>
                    <a:pt x="6883" y="2072"/>
                    <a:pt x="6764" y="1929"/>
                    <a:pt x="6621" y="1906"/>
                  </a:cubicBezTo>
                  <a:cubicBezTo>
                    <a:pt x="6596" y="1899"/>
                    <a:pt x="6571" y="1896"/>
                    <a:pt x="6546" y="1896"/>
                  </a:cubicBezTo>
                  <a:cubicBezTo>
                    <a:pt x="6383" y="1896"/>
                    <a:pt x="6240" y="2026"/>
                    <a:pt x="6240" y="2191"/>
                  </a:cubicBezTo>
                  <a:lnTo>
                    <a:pt x="6240" y="2501"/>
                  </a:lnTo>
                  <a:lnTo>
                    <a:pt x="5621" y="2501"/>
                  </a:lnTo>
                  <a:cubicBezTo>
                    <a:pt x="5549" y="1810"/>
                    <a:pt x="4954" y="1263"/>
                    <a:pt x="4263" y="1263"/>
                  </a:cubicBezTo>
                  <a:lnTo>
                    <a:pt x="3763" y="1263"/>
                  </a:lnTo>
                  <a:lnTo>
                    <a:pt x="3763" y="334"/>
                  </a:lnTo>
                  <a:cubicBezTo>
                    <a:pt x="3763" y="143"/>
                    <a:pt x="3620"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43"/>
            <p:cNvSpPr/>
            <p:nvPr/>
          </p:nvSpPr>
          <p:spPr>
            <a:xfrm>
              <a:off x="5634857" y="2885177"/>
              <a:ext cx="119494" cy="142604"/>
            </a:xfrm>
            <a:custGeom>
              <a:avLst/>
              <a:gdLst/>
              <a:ahLst/>
              <a:cxnLst/>
              <a:rect l="l" t="t" r="r" b="b"/>
              <a:pathLst>
                <a:path w="3668" h="4371" extrusionOk="0">
                  <a:moveTo>
                    <a:pt x="1798" y="0"/>
                  </a:moveTo>
                  <a:cubicBezTo>
                    <a:pt x="1745" y="0"/>
                    <a:pt x="1691" y="12"/>
                    <a:pt x="1644" y="36"/>
                  </a:cubicBezTo>
                  <a:cubicBezTo>
                    <a:pt x="1572" y="84"/>
                    <a:pt x="0" y="1036"/>
                    <a:pt x="0" y="2632"/>
                  </a:cubicBezTo>
                  <a:cubicBezTo>
                    <a:pt x="24" y="3489"/>
                    <a:pt x="643" y="4204"/>
                    <a:pt x="1477" y="4347"/>
                  </a:cubicBezTo>
                  <a:lnTo>
                    <a:pt x="1477" y="3418"/>
                  </a:lnTo>
                  <a:cubicBezTo>
                    <a:pt x="1477" y="3251"/>
                    <a:pt x="1596" y="3108"/>
                    <a:pt x="1763" y="3108"/>
                  </a:cubicBezTo>
                  <a:cubicBezTo>
                    <a:pt x="1953" y="3108"/>
                    <a:pt x="2096" y="3251"/>
                    <a:pt x="2096" y="3418"/>
                  </a:cubicBezTo>
                  <a:lnTo>
                    <a:pt x="2096" y="4370"/>
                  </a:lnTo>
                  <a:cubicBezTo>
                    <a:pt x="2096" y="4370"/>
                    <a:pt x="2930" y="4085"/>
                    <a:pt x="3192" y="3727"/>
                  </a:cubicBezTo>
                  <a:cubicBezTo>
                    <a:pt x="3549" y="3299"/>
                    <a:pt x="3668" y="2751"/>
                    <a:pt x="3549" y="2227"/>
                  </a:cubicBezTo>
                  <a:cubicBezTo>
                    <a:pt x="3453" y="1679"/>
                    <a:pt x="3192" y="1155"/>
                    <a:pt x="2787" y="751"/>
                  </a:cubicBezTo>
                  <a:cubicBezTo>
                    <a:pt x="2727" y="676"/>
                    <a:pt x="2649" y="639"/>
                    <a:pt x="2564" y="639"/>
                  </a:cubicBezTo>
                  <a:cubicBezTo>
                    <a:pt x="2513" y="639"/>
                    <a:pt x="2459" y="652"/>
                    <a:pt x="2406" y="679"/>
                  </a:cubicBezTo>
                  <a:lnTo>
                    <a:pt x="2120" y="846"/>
                  </a:lnTo>
                  <a:lnTo>
                    <a:pt x="2120" y="322"/>
                  </a:lnTo>
                  <a:cubicBezTo>
                    <a:pt x="2120" y="203"/>
                    <a:pt x="2072" y="108"/>
                    <a:pt x="1977" y="36"/>
                  </a:cubicBezTo>
                  <a:lnTo>
                    <a:pt x="1953" y="36"/>
                  </a:lnTo>
                  <a:cubicBezTo>
                    <a:pt x="1906" y="12"/>
                    <a:pt x="1852" y="0"/>
                    <a:pt x="1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143"/>
          <p:cNvGrpSpPr/>
          <p:nvPr/>
        </p:nvGrpSpPr>
        <p:grpSpPr>
          <a:xfrm>
            <a:off x="6318333" y="2883807"/>
            <a:ext cx="289419" cy="349088"/>
            <a:chOff x="6318333" y="2883807"/>
            <a:chExt cx="289419" cy="349088"/>
          </a:xfrm>
        </p:grpSpPr>
        <p:sp>
          <p:nvSpPr>
            <p:cNvPr id="13195" name="Google Shape;13195;p143"/>
            <p:cNvSpPr/>
            <p:nvPr/>
          </p:nvSpPr>
          <p:spPr>
            <a:xfrm>
              <a:off x="6364886" y="2883807"/>
              <a:ext cx="242865" cy="349088"/>
            </a:xfrm>
            <a:custGeom>
              <a:avLst/>
              <a:gdLst/>
              <a:ahLst/>
              <a:cxnLst/>
              <a:rect l="l" t="t" r="r" b="b"/>
              <a:pathLst>
                <a:path w="7455" h="10700" extrusionOk="0">
                  <a:moveTo>
                    <a:pt x="4080" y="0"/>
                  </a:moveTo>
                  <a:cubicBezTo>
                    <a:pt x="3780" y="0"/>
                    <a:pt x="3621" y="456"/>
                    <a:pt x="3954" y="602"/>
                  </a:cubicBezTo>
                  <a:cubicBezTo>
                    <a:pt x="6074" y="1578"/>
                    <a:pt x="7002" y="4079"/>
                    <a:pt x="6050" y="6222"/>
                  </a:cubicBezTo>
                  <a:cubicBezTo>
                    <a:pt x="5356" y="7824"/>
                    <a:pt x="3783" y="8774"/>
                    <a:pt x="2139" y="8774"/>
                  </a:cubicBezTo>
                  <a:cubicBezTo>
                    <a:pt x="1583" y="8774"/>
                    <a:pt x="1019" y="8666"/>
                    <a:pt x="477" y="8437"/>
                  </a:cubicBezTo>
                  <a:cubicBezTo>
                    <a:pt x="434" y="8418"/>
                    <a:pt x="388" y="8409"/>
                    <a:pt x="344" y="8409"/>
                  </a:cubicBezTo>
                  <a:cubicBezTo>
                    <a:pt x="221" y="8409"/>
                    <a:pt x="107" y="8481"/>
                    <a:pt x="72" y="8604"/>
                  </a:cubicBezTo>
                  <a:cubicBezTo>
                    <a:pt x="1" y="8747"/>
                    <a:pt x="48" y="8937"/>
                    <a:pt x="215" y="9009"/>
                  </a:cubicBezTo>
                  <a:cubicBezTo>
                    <a:pt x="739" y="9247"/>
                    <a:pt x="1311" y="9390"/>
                    <a:pt x="1882" y="9413"/>
                  </a:cubicBezTo>
                  <a:lnTo>
                    <a:pt x="1882" y="10080"/>
                  </a:lnTo>
                  <a:lnTo>
                    <a:pt x="644" y="10080"/>
                  </a:lnTo>
                  <a:cubicBezTo>
                    <a:pt x="477" y="10080"/>
                    <a:pt x="334" y="10175"/>
                    <a:pt x="310" y="10342"/>
                  </a:cubicBezTo>
                  <a:cubicBezTo>
                    <a:pt x="263" y="10533"/>
                    <a:pt x="406" y="10699"/>
                    <a:pt x="620" y="10699"/>
                  </a:cubicBezTo>
                  <a:lnTo>
                    <a:pt x="3740" y="10699"/>
                  </a:lnTo>
                  <a:cubicBezTo>
                    <a:pt x="3906" y="10699"/>
                    <a:pt x="4025" y="10604"/>
                    <a:pt x="4073" y="10461"/>
                  </a:cubicBezTo>
                  <a:cubicBezTo>
                    <a:pt x="4097" y="10271"/>
                    <a:pt x="3954" y="10080"/>
                    <a:pt x="3764" y="10080"/>
                  </a:cubicBezTo>
                  <a:lnTo>
                    <a:pt x="2501" y="10080"/>
                  </a:lnTo>
                  <a:lnTo>
                    <a:pt x="2501" y="9413"/>
                  </a:lnTo>
                  <a:cubicBezTo>
                    <a:pt x="4764" y="9294"/>
                    <a:pt x="6645" y="7627"/>
                    <a:pt x="7050" y="5389"/>
                  </a:cubicBezTo>
                  <a:cubicBezTo>
                    <a:pt x="7455" y="3150"/>
                    <a:pt x="6288" y="935"/>
                    <a:pt x="4216" y="30"/>
                  </a:cubicBezTo>
                  <a:cubicBezTo>
                    <a:pt x="4168" y="10"/>
                    <a:pt x="4123" y="0"/>
                    <a:pt x="4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43"/>
            <p:cNvSpPr/>
            <p:nvPr/>
          </p:nvSpPr>
          <p:spPr>
            <a:xfrm>
              <a:off x="6388179" y="3078252"/>
              <a:ext cx="45022" cy="45871"/>
            </a:xfrm>
            <a:custGeom>
              <a:avLst/>
              <a:gdLst/>
              <a:ahLst/>
              <a:cxnLst/>
              <a:rect l="l" t="t" r="r" b="b"/>
              <a:pathLst>
                <a:path w="1382" h="1406" extrusionOk="0">
                  <a:moveTo>
                    <a:pt x="96" y="0"/>
                  </a:moveTo>
                  <a:lnTo>
                    <a:pt x="96" y="0"/>
                  </a:lnTo>
                  <a:cubicBezTo>
                    <a:pt x="0" y="619"/>
                    <a:pt x="48" y="1120"/>
                    <a:pt x="238" y="1405"/>
                  </a:cubicBezTo>
                  <a:cubicBezTo>
                    <a:pt x="572" y="1381"/>
                    <a:pt x="977" y="1072"/>
                    <a:pt x="1382" y="572"/>
                  </a:cubicBezTo>
                  <a:lnTo>
                    <a:pt x="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43"/>
            <p:cNvSpPr/>
            <p:nvPr/>
          </p:nvSpPr>
          <p:spPr>
            <a:xfrm>
              <a:off x="6413785" y="2982693"/>
              <a:ext cx="65188" cy="51287"/>
            </a:xfrm>
            <a:custGeom>
              <a:avLst/>
              <a:gdLst/>
              <a:ahLst/>
              <a:cxnLst/>
              <a:rect l="l" t="t" r="r" b="b"/>
              <a:pathLst>
                <a:path w="2001" h="1572" extrusionOk="0">
                  <a:moveTo>
                    <a:pt x="453" y="0"/>
                  </a:moveTo>
                  <a:cubicBezTo>
                    <a:pt x="286" y="262"/>
                    <a:pt x="143" y="548"/>
                    <a:pt x="0" y="834"/>
                  </a:cubicBezTo>
                  <a:lnTo>
                    <a:pt x="1691" y="1572"/>
                  </a:lnTo>
                  <a:cubicBezTo>
                    <a:pt x="1810" y="1286"/>
                    <a:pt x="1905" y="1000"/>
                    <a:pt x="2001" y="691"/>
                  </a:cubicBez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143"/>
            <p:cNvSpPr/>
            <p:nvPr/>
          </p:nvSpPr>
          <p:spPr>
            <a:xfrm>
              <a:off x="6395933" y="3028531"/>
              <a:ext cx="64406" cy="51287"/>
            </a:xfrm>
            <a:custGeom>
              <a:avLst/>
              <a:gdLst/>
              <a:ahLst/>
              <a:cxnLst/>
              <a:rect l="l" t="t" r="r" b="b"/>
              <a:pathLst>
                <a:path w="1977" h="1572" extrusionOk="0">
                  <a:moveTo>
                    <a:pt x="286" y="0"/>
                  </a:moveTo>
                  <a:cubicBezTo>
                    <a:pt x="167" y="286"/>
                    <a:pt x="72" y="596"/>
                    <a:pt x="0" y="881"/>
                  </a:cubicBezTo>
                  <a:lnTo>
                    <a:pt x="1525" y="1572"/>
                  </a:lnTo>
                  <a:cubicBezTo>
                    <a:pt x="1691" y="1310"/>
                    <a:pt x="1834" y="1024"/>
                    <a:pt x="1977" y="738"/>
                  </a:cubicBezTo>
                  <a:lnTo>
                    <a:pt x="28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43"/>
            <p:cNvSpPr/>
            <p:nvPr/>
          </p:nvSpPr>
          <p:spPr>
            <a:xfrm>
              <a:off x="6333091" y="2948502"/>
              <a:ext cx="76850" cy="52853"/>
            </a:xfrm>
            <a:custGeom>
              <a:avLst/>
              <a:gdLst/>
              <a:ahLst/>
              <a:cxnLst/>
              <a:rect l="l" t="t" r="r" b="b"/>
              <a:pathLst>
                <a:path w="2359" h="1620" extrusionOk="0">
                  <a:moveTo>
                    <a:pt x="572" y="0"/>
                  </a:moveTo>
                  <a:cubicBezTo>
                    <a:pt x="358" y="238"/>
                    <a:pt x="167" y="500"/>
                    <a:pt x="0" y="786"/>
                  </a:cubicBezTo>
                  <a:lnTo>
                    <a:pt x="1906" y="1620"/>
                  </a:lnTo>
                  <a:cubicBezTo>
                    <a:pt x="2048" y="1334"/>
                    <a:pt x="2191" y="1072"/>
                    <a:pt x="2358" y="810"/>
                  </a:cubicBezTo>
                  <a:lnTo>
                    <a:pt x="5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43"/>
            <p:cNvSpPr/>
            <p:nvPr/>
          </p:nvSpPr>
          <p:spPr>
            <a:xfrm>
              <a:off x="6464215" y="3061156"/>
              <a:ext cx="76818" cy="52853"/>
            </a:xfrm>
            <a:custGeom>
              <a:avLst/>
              <a:gdLst/>
              <a:ahLst/>
              <a:cxnLst/>
              <a:rect l="l" t="t" r="r" b="b"/>
              <a:pathLst>
                <a:path w="2358" h="1620" extrusionOk="0">
                  <a:moveTo>
                    <a:pt x="453" y="0"/>
                  </a:moveTo>
                  <a:cubicBezTo>
                    <a:pt x="333" y="286"/>
                    <a:pt x="167" y="572"/>
                    <a:pt x="0" y="834"/>
                  </a:cubicBezTo>
                  <a:lnTo>
                    <a:pt x="1786" y="1620"/>
                  </a:lnTo>
                  <a:cubicBezTo>
                    <a:pt x="2024" y="1405"/>
                    <a:pt x="2215" y="1143"/>
                    <a:pt x="2358" y="858"/>
                  </a:cubicBez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43"/>
            <p:cNvSpPr/>
            <p:nvPr/>
          </p:nvSpPr>
          <p:spPr>
            <a:xfrm>
              <a:off x="6318333" y="2992774"/>
              <a:ext cx="68315" cy="56767"/>
            </a:xfrm>
            <a:custGeom>
              <a:avLst/>
              <a:gdLst/>
              <a:ahLst/>
              <a:cxnLst/>
              <a:rect l="l" t="t" r="r" b="b"/>
              <a:pathLst>
                <a:path w="2097" h="1740" extrusionOk="0">
                  <a:moveTo>
                    <a:pt x="191" y="1"/>
                  </a:moveTo>
                  <a:cubicBezTo>
                    <a:pt x="72" y="286"/>
                    <a:pt x="25" y="620"/>
                    <a:pt x="1" y="929"/>
                  </a:cubicBezTo>
                  <a:lnTo>
                    <a:pt x="1787" y="1739"/>
                  </a:lnTo>
                  <a:cubicBezTo>
                    <a:pt x="1882" y="1430"/>
                    <a:pt x="1978" y="1144"/>
                    <a:pt x="2097" y="834"/>
                  </a:cubicBez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43"/>
            <p:cNvSpPr/>
            <p:nvPr/>
          </p:nvSpPr>
          <p:spPr>
            <a:xfrm>
              <a:off x="6495229" y="2927524"/>
              <a:ext cx="60562" cy="89360"/>
            </a:xfrm>
            <a:custGeom>
              <a:avLst/>
              <a:gdLst/>
              <a:ahLst/>
              <a:cxnLst/>
              <a:rect l="l" t="t" r="r" b="b"/>
              <a:pathLst>
                <a:path w="1859" h="2739" extrusionOk="0">
                  <a:moveTo>
                    <a:pt x="1" y="0"/>
                  </a:moveTo>
                  <a:cubicBezTo>
                    <a:pt x="263" y="477"/>
                    <a:pt x="358" y="1024"/>
                    <a:pt x="286" y="1572"/>
                  </a:cubicBezTo>
                  <a:cubicBezTo>
                    <a:pt x="286" y="1715"/>
                    <a:pt x="239" y="1858"/>
                    <a:pt x="215" y="2024"/>
                  </a:cubicBezTo>
                  <a:lnTo>
                    <a:pt x="1858" y="2739"/>
                  </a:lnTo>
                  <a:cubicBezTo>
                    <a:pt x="1811" y="2429"/>
                    <a:pt x="1739" y="2144"/>
                    <a:pt x="1620" y="1858"/>
                  </a:cubicBezTo>
                  <a:cubicBezTo>
                    <a:pt x="1334" y="1072"/>
                    <a:pt x="763" y="405"/>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43"/>
            <p:cNvSpPr/>
            <p:nvPr/>
          </p:nvSpPr>
          <p:spPr>
            <a:xfrm>
              <a:off x="6399028" y="3105428"/>
              <a:ext cx="106333" cy="45088"/>
            </a:xfrm>
            <a:custGeom>
              <a:avLst/>
              <a:gdLst/>
              <a:ahLst/>
              <a:cxnLst/>
              <a:rect l="l" t="t" r="r" b="b"/>
              <a:pathLst>
                <a:path w="3264" h="1382" extrusionOk="0">
                  <a:moveTo>
                    <a:pt x="1644" y="1"/>
                  </a:moveTo>
                  <a:cubicBezTo>
                    <a:pt x="1549" y="120"/>
                    <a:pt x="1453" y="239"/>
                    <a:pt x="1334" y="334"/>
                  </a:cubicBezTo>
                  <a:cubicBezTo>
                    <a:pt x="1001" y="763"/>
                    <a:pt x="525" y="1072"/>
                    <a:pt x="1" y="1191"/>
                  </a:cubicBezTo>
                  <a:cubicBezTo>
                    <a:pt x="358" y="1334"/>
                    <a:pt x="763" y="1382"/>
                    <a:pt x="1144" y="1382"/>
                  </a:cubicBezTo>
                  <a:cubicBezTo>
                    <a:pt x="1906" y="1382"/>
                    <a:pt x="2644" y="1144"/>
                    <a:pt x="3263" y="715"/>
                  </a:cubicBezTo>
                  <a:lnTo>
                    <a:pt x="1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43"/>
            <p:cNvSpPr/>
            <p:nvPr/>
          </p:nvSpPr>
          <p:spPr>
            <a:xfrm>
              <a:off x="6319115" y="3045627"/>
              <a:ext cx="59780" cy="90143"/>
            </a:xfrm>
            <a:custGeom>
              <a:avLst/>
              <a:gdLst/>
              <a:ahLst/>
              <a:cxnLst/>
              <a:rect l="l" t="t" r="r" b="b"/>
              <a:pathLst>
                <a:path w="1835" h="2763" extrusionOk="0">
                  <a:moveTo>
                    <a:pt x="1" y="0"/>
                  </a:moveTo>
                  <a:lnTo>
                    <a:pt x="1" y="0"/>
                  </a:lnTo>
                  <a:cubicBezTo>
                    <a:pt x="144" y="1167"/>
                    <a:pt x="810" y="2167"/>
                    <a:pt x="1834" y="2763"/>
                  </a:cubicBezTo>
                  <a:cubicBezTo>
                    <a:pt x="1573" y="2262"/>
                    <a:pt x="1477" y="1715"/>
                    <a:pt x="1573" y="1167"/>
                  </a:cubicBezTo>
                  <a:cubicBezTo>
                    <a:pt x="1573" y="1024"/>
                    <a:pt x="1596" y="881"/>
                    <a:pt x="1620" y="738"/>
                  </a:cubicBez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43"/>
            <p:cNvSpPr/>
            <p:nvPr/>
          </p:nvSpPr>
          <p:spPr>
            <a:xfrm>
              <a:off x="6440922" y="2938388"/>
              <a:ext cx="45022" cy="46654"/>
            </a:xfrm>
            <a:custGeom>
              <a:avLst/>
              <a:gdLst/>
              <a:ahLst/>
              <a:cxnLst/>
              <a:rect l="l" t="t" r="r" b="b"/>
              <a:pathLst>
                <a:path w="1382" h="1430" extrusionOk="0">
                  <a:moveTo>
                    <a:pt x="1144" y="1"/>
                  </a:moveTo>
                  <a:cubicBezTo>
                    <a:pt x="810" y="48"/>
                    <a:pt x="405" y="358"/>
                    <a:pt x="1" y="858"/>
                  </a:cubicBezTo>
                  <a:lnTo>
                    <a:pt x="1287" y="1430"/>
                  </a:lnTo>
                  <a:cubicBezTo>
                    <a:pt x="1382" y="787"/>
                    <a:pt x="1334" y="286"/>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43"/>
            <p:cNvSpPr/>
            <p:nvPr/>
          </p:nvSpPr>
          <p:spPr>
            <a:xfrm>
              <a:off x="6487476" y="3013752"/>
              <a:ext cx="69064" cy="56767"/>
            </a:xfrm>
            <a:custGeom>
              <a:avLst/>
              <a:gdLst/>
              <a:ahLst/>
              <a:cxnLst/>
              <a:rect l="l" t="t" r="r" b="b"/>
              <a:pathLst>
                <a:path w="2120" h="1740" extrusionOk="0">
                  <a:moveTo>
                    <a:pt x="310" y="1"/>
                  </a:moveTo>
                  <a:cubicBezTo>
                    <a:pt x="215" y="286"/>
                    <a:pt x="120" y="596"/>
                    <a:pt x="1" y="882"/>
                  </a:cubicBezTo>
                  <a:lnTo>
                    <a:pt x="1929" y="1739"/>
                  </a:lnTo>
                  <a:cubicBezTo>
                    <a:pt x="2025" y="1430"/>
                    <a:pt x="2096" y="1120"/>
                    <a:pt x="2120" y="787"/>
                  </a:cubicBezTo>
                  <a:lnTo>
                    <a:pt x="3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43"/>
            <p:cNvSpPr/>
            <p:nvPr/>
          </p:nvSpPr>
          <p:spPr>
            <a:xfrm>
              <a:off x="6368763" y="2911864"/>
              <a:ext cx="106333" cy="46001"/>
            </a:xfrm>
            <a:custGeom>
              <a:avLst/>
              <a:gdLst/>
              <a:ahLst/>
              <a:cxnLst/>
              <a:rect l="l" t="t" r="r" b="b"/>
              <a:pathLst>
                <a:path w="3264" h="1410" extrusionOk="0">
                  <a:moveTo>
                    <a:pt x="2109" y="0"/>
                  </a:moveTo>
                  <a:cubicBezTo>
                    <a:pt x="1365" y="0"/>
                    <a:pt x="627" y="233"/>
                    <a:pt x="1" y="671"/>
                  </a:cubicBezTo>
                  <a:lnTo>
                    <a:pt x="1620" y="1409"/>
                  </a:lnTo>
                  <a:cubicBezTo>
                    <a:pt x="1716" y="1266"/>
                    <a:pt x="1811" y="1171"/>
                    <a:pt x="1930" y="1052"/>
                  </a:cubicBezTo>
                  <a:cubicBezTo>
                    <a:pt x="2263" y="623"/>
                    <a:pt x="2740" y="314"/>
                    <a:pt x="3263" y="195"/>
                  </a:cubicBezTo>
                  <a:cubicBezTo>
                    <a:pt x="2888" y="64"/>
                    <a:pt x="2498" y="0"/>
                    <a:pt x="2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143"/>
          <p:cNvGrpSpPr/>
          <p:nvPr/>
        </p:nvGrpSpPr>
        <p:grpSpPr>
          <a:xfrm>
            <a:off x="7099607" y="2884002"/>
            <a:ext cx="225013" cy="348892"/>
            <a:chOff x="7099607" y="2884002"/>
            <a:chExt cx="225013" cy="348892"/>
          </a:xfrm>
        </p:grpSpPr>
        <p:sp>
          <p:nvSpPr>
            <p:cNvPr id="13209" name="Google Shape;13209;p143"/>
            <p:cNvSpPr/>
            <p:nvPr/>
          </p:nvSpPr>
          <p:spPr>
            <a:xfrm>
              <a:off x="7161667" y="2884002"/>
              <a:ext cx="101642" cy="21794"/>
            </a:xfrm>
            <a:custGeom>
              <a:avLst/>
              <a:gdLst/>
              <a:ahLst/>
              <a:cxnLst/>
              <a:rect l="l" t="t" r="r" b="b"/>
              <a:pathLst>
                <a:path w="3120" h="668" extrusionOk="0">
                  <a:moveTo>
                    <a:pt x="500" y="1"/>
                  </a:moveTo>
                  <a:cubicBezTo>
                    <a:pt x="215" y="1"/>
                    <a:pt x="0" y="239"/>
                    <a:pt x="0" y="525"/>
                  </a:cubicBezTo>
                  <a:lnTo>
                    <a:pt x="0" y="667"/>
                  </a:lnTo>
                  <a:lnTo>
                    <a:pt x="3120" y="667"/>
                  </a:lnTo>
                  <a:lnTo>
                    <a:pt x="3120" y="525"/>
                  </a:lnTo>
                  <a:cubicBezTo>
                    <a:pt x="3120" y="239"/>
                    <a:pt x="2882"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143"/>
            <p:cNvSpPr/>
            <p:nvPr/>
          </p:nvSpPr>
          <p:spPr>
            <a:xfrm>
              <a:off x="7099607" y="2925958"/>
              <a:ext cx="225013" cy="122801"/>
            </a:xfrm>
            <a:custGeom>
              <a:avLst/>
              <a:gdLst/>
              <a:ahLst/>
              <a:cxnLst/>
              <a:rect l="l" t="t" r="r" b="b"/>
              <a:pathLst>
                <a:path w="6907" h="3764" extrusionOk="0">
                  <a:moveTo>
                    <a:pt x="3465" y="1287"/>
                  </a:moveTo>
                  <a:cubicBezTo>
                    <a:pt x="3614" y="1287"/>
                    <a:pt x="3763" y="1382"/>
                    <a:pt x="3787" y="1572"/>
                  </a:cubicBezTo>
                  <a:lnTo>
                    <a:pt x="3787" y="1882"/>
                  </a:lnTo>
                  <a:lnTo>
                    <a:pt x="4096" y="1882"/>
                  </a:lnTo>
                  <a:cubicBezTo>
                    <a:pt x="4111" y="1880"/>
                    <a:pt x="4125" y="1880"/>
                    <a:pt x="4139" y="1880"/>
                  </a:cubicBezTo>
                  <a:cubicBezTo>
                    <a:pt x="4541" y="1880"/>
                    <a:pt x="4534" y="2526"/>
                    <a:pt x="4118" y="2526"/>
                  </a:cubicBezTo>
                  <a:cubicBezTo>
                    <a:pt x="4111" y="2526"/>
                    <a:pt x="4104" y="2525"/>
                    <a:pt x="4096" y="2525"/>
                  </a:cubicBezTo>
                  <a:lnTo>
                    <a:pt x="3787" y="2525"/>
                  </a:lnTo>
                  <a:lnTo>
                    <a:pt x="3787" y="2835"/>
                  </a:lnTo>
                  <a:cubicBezTo>
                    <a:pt x="3763" y="3025"/>
                    <a:pt x="3614" y="3120"/>
                    <a:pt x="3465" y="3120"/>
                  </a:cubicBezTo>
                  <a:cubicBezTo>
                    <a:pt x="3316" y="3120"/>
                    <a:pt x="3167" y="3025"/>
                    <a:pt x="3144" y="2835"/>
                  </a:cubicBezTo>
                  <a:lnTo>
                    <a:pt x="3144" y="2525"/>
                  </a:lnTo>
                  <a:lnTo>
                    <a:pt x="2858" y="2525"/>
                  </a:lnTo>
                  <a:cubicBezTo>
                    <a:pt x="2850" y="2525"/>
                    <a:pt x="2842" y="2526"/>
                    <a:pt x="2835" y="2526"/>
                  </a:cubicBezTo>
                  <a:cubicBezTo>
                    <a:pt x="2397" y="2526"/>
                    <a:pt x="2389" y="1880"/>
                    <a:pt x="2813" y="1880"/>
                  </a:cubicBezTo>
                  <a:cubicBezTo>
                    <a:pt x="2828" y="1880"/>
                    <a:pt x="2843" y="1880"/>
                    <a:pt x="2858" y="1882"/>
                  </a:cubicBezTo>
                  <a:lnTo>
                    <a:pt x="3144" y="1882"/>
                  </a:lnTo>
                  <a:lnTo>
                    <a:pt x="3144" y="1572"/>
                  </a:lnTo>
                  <a:cubicBezTo>
                    <a:pt x="3167" y="1382"/>
                    <a:pt x="3316" y="1287"/>
                    <a:pt x="3465" y="1287"/>
                  </a:cubicBezTo>
                  <a:close/>
                  <a:moveTo>
                    <a:pt x="1143" y="1"/>
                  </a:moveTo>
                  <a:cubicBezTo>
                    <a:pt x="524" y="1"/>
                    <a:pt x="0" y="525"/>
                    <a:pt x="0" y="1144"/>
                  </a:cubicBezTo>
                  <a:lnTo>
                    <a:pt x="0" y="3763"/>
                  </a:lnTo>
                  <a:lnTo>
                    <a:pt x="6906" y="3763"/>
                  </a:lnTo>
                  <a:lnTo>
                    <a:pt x="6906" y="1144"/>
                  </a:lnTo>
                  <a:cubicBezTo>
                    <a:pt x="6906" y="525"/>
                    <a:pt x="6382"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143"/>
            <p:cNvSpPr/>
            <p:nvPr/>
          </p:nvSpPr>
          <p:spPr>
            <a:xfrm>
              <a:off x="7099607" y="3069704"/>
              <a:ext cx="225013" cy="163190"/>
            </a:xfrm>
            <a:custGeom>
              <a:avLst/>
              <a:gdLst/>
              <a:ahLst/>
              <a:cxnLst/>
              <a:rect l="l" t="t" r="r" b="b"/>
              <a:pathLst>
                <a:path w="6907" h="5002" extrusionOk="0">
                  <a:moveTo>
                    <a:pt x="4078" y="611"/>
                  </a:moveTo>
                  <a:cubicBezTo>
                    <a:pt x="4317" y="611"/>
                    <a:pt x="4528" y="925"/>
                    <a:pt x="4311" y="1143"/>
                  </a:cubicBezTo>
                  <a:lnTo>
                    <a:pt x="3572" y="1882"/>
                  </a:lnTo>
                  <a:lnTo>
                    <a:pt x="4072" y="1882"/>
                  </a:lnTo>
                  <a:cubicBezTo>
                    <a:pt x="4358" y="1882"/>
                    <a:pt x="4501" y="2215"/>
                    <a:pt x="4311" y="2406"/>
                  </a:cubicBezTo>
                  <a:lnTo>
                    <a:pt x="3048" y="3668"/>
                  </a:lnTo>
                  <a:cubicBezTo>
                    <a:pt x="2977" y="3734"/>
                    <a:pt x="2899" y="3762"/>
                    <a:pt x="2825" y="3762"/>
                  </a:cubicBezTo>
                  <a:cubicBezTo>
                    <a:pt x="2579" y="3762"/>
                    <a:pt x="2376" y="3453"/>
                    <a:pt x="2596" y="3215"/>
                  </a:cubicBezTo>
                  <a:lnTo>
                    <a:pt x="3334" y="2501"/>
                  </a:lnTo>
                  <a:lnTo>
                    <a:pt x="2834" y="2501"/>
                  </a:lnTo>
                  <a:cubicBezTo>
                    <a:pt x="2817" y="2503"/>
                    <a:pt x="2800" y="2505"/>
                    <a:pt x="2784" y="2505"/>
                  </a:cubicBezTo>
                  <a:cubicBezTo>
                    <a:pt x="2507" y="2505"/>
                    <a:pt x="2371" y="2134"/>
                    <a:pt x="2596" y="1977"/>
                  </a:cubicBezTo>
                  <a:lnTo>
                    <a:pt x="3858" y="715"/>
                  </a:lnTo>
                  <a:cubicBezTo>
                    <a:pt x="3926" y="641"/>
                    <a:pt x="4003" y="611"/>
                    <a:pt x="4078" y="611"/>
                  </a:cubicBezTo>
                  <a:close/>
                  <a:moveTo>
                    <a:pt x="0" y="0"/>
                  </a:moveTo>
                  <a:lnTo>
                    <a:pt x="0" y="3858"/>
                  </a:lnTo>
                  <a:cubicBezTo>
                    <a:pt x="0" y="4501"/>
                    <a:pt x="524" y="5001"/>
                    <a:pt x="1143" y="5001"/>
                  </a:cubicBezTo>
                  <a:lnTo>
                    <a:pt x="5763" y="5001"/>
                  </a:lnTo>
                  <a:cubicBezTo>
                    <a:pt x="6406" y="5001"/>
                    <a:pt x="6906" y="4501"/>
                    <a:pt x="6906" y="3858"/>
                  </a:cubicBezTo>
                  <a:lnTo>
                    <a:pt x="6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143"/>
          <p:cNvGrpSpPr/>
          <p:nvPr/>
        </p:nvGrpSpPr>
        <p:grpSpPr>
          <a:xfrm>
            <a:off x="7792400" y="2904915"/>
            <a:ext cx="348384" cy="307784"/>
            <a:chOff x="7792400" y="2904915"/>
            <a:chExt cx="348384" cy="307784"/>
          </a:xfrm>
        </p:grpSpPr>
        <p:sp>
          <p:nvSpPr>
            <p:cNvPr id="13213" name="Google Shape;13213;p143"/>
            <p:cNvSpPr/>
            <p:nvPr/>
          </p:nvSpPr>
          <p:spPr>
            <a:xfrm>
              <a:off x="7834295" y="3109311"/>
              <a:ext cx="60529" cy="60258"/>
            </a:xfrm>
            <a:custGeom>
              <a:avLst/>
              <a:gdLst/>
              <a:ahLst/>
              <a:cxnLst/>
              <a:rect l="l" t="t" r="r" b="b"/>
              <a:pathLst>
                <a:path w="1858" h="1847" extrusionOk="0">
                  <a:moveTo>
                    <a:pt x="0" y="1"/>
                  </a:moveTo>
                  <a:lnTo>
                    <a:pt x="0" y="953"/>
                  </a:lnTo>
                  <a:cubicBezTo>
                    <a:pt x="24" y="1549"/>
                    <a:pt x="471" y="1846"/>
                    <a:pt x="920" y="1846"/>
                  </a:cubicBezTo>
                  <a:cubicBezTo>
                    <a:pt x="1370" y="1846"/>
                    <a:pt x="1822" y="1549"/>
                    <a:pt x="1858" y="953"/>
                  </a:cubicBez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143"/>
            <p:cNvSpPr/>
            <p:nvPr/>
          </p:nvSpPr>
          <p:spPr>
            <a:xfrm>
              <a:off x="7818755" y="2904980"/>
              <a:ext cx="88513" cy="61400"/>
            </a:xfrm>
            <a:custGeom>
              <a:avLst/>
              <a:gdLst/>
              <a:ahLst/>
              <a:cxnLst/>
              <a:rect l="l" t="t" r="r" b="b"/>
              <a:pathLst>
                <a:path w="2717" h="1882" extrusionOk="0">
                  <a:moveTo>
                    <a:pt x="431" y="0"/>
                  </a:moveTo>
                  <a:cubicBezTo>
                    <a:pt x="0" y="0"/>
                    <a:pt x="7" y="625"/>
                    <a:pt x="412" y="625"/>
                  </a:cubicBezTo>
                  <a:cubicBezTo>
                    <a:pt x="433" y="625"/>
                    <a:pt x="455" y="623"/>
                    <a:pt x="477" y="620"/>
                  </a:cubicBezTo>
                  <a:lnTo>
                    <a:pt x="477" y="1882"/>
                  </a:lnTo>
                  <a:lnTo>
                    <a:pt x="2335" y="1882"/>
                  </a:lnTo>
                  <a:lnTo>
                    <a:pt x="2335" y="620"/>
                  </a:lnTo>
                  <a:cubicBezTo>
                    <a:pt x="2716" y="596"/>
                    <a:pt x="2716" y="24"/>
                    <a:pt x="2335" y="1"/>
                  </a:cubicBezTo>
                  <a:lnTo>
                    <a:pt x="454" y="1"/>
                  </a:lnTo>
                  <a:cubicBezTo>
                    <a:pt x="446" y="0"/>
                    <a:pt x="438" y="0"/>
                    <a:pt x="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143"/>
            <p:cNvSpPr/>
            <p:nvPr/>
          </p:nvSpPr>
          <p:spPr>
            <a:xfrm>
              <a:off x="7935936" y="3109311"/>
              <a:ext cx="60529" cy="62020"/>
            </a:xfrm>
            <a:custGeom>
              <a:avLst/>
              <a:gdLst/>
              <a:ahLst/>
              <a:cxnLst/>
              <a:rect l="l" t="t" r="r" b="b"/>
              <a:pathLst>
                <a:path w="1858" h="1901" extrusionOk="0">
                  <a:moveTo>
                    <a:pt x="0" y="1"/>
                  </a:moveTo>
                  <a:lnTo>
                    <a:pt x="0" y="953"/>
                  </a:lnTo>
                  <a:cubicBezTo>
                    <a:pt x="0" y="1584"/>
                    <a:pt x="465" y="1900"/>
                    <a:pt x="929" y="1900"/>
                  </a:cubicBezTo>
                  <a:cubicBezTo>
                    <a:pt x="1393" y="1900"/>
                    <a:pt x="1858" y="1584"/>
                    <a:pt x="1858" y="953"/>
                  </a:cubicBez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43"/>
            <p:cNvSpPr/>
            <p:nvPr/>
          </p:nvSpPr>
          <p:spPr>
            <a:xfrm>
              <a:off x="7921114" y="2904980"/>
              <a:ext cx="87764" cy="61400"/>
            </a:xfrm>
            <a:custGeom>
              <a:avLst/>
              <a:gdLst/>
              <a:ahLst/>
              <a:cxnLst/>
              <a:rect l="l" t="t" r="r" b="b"/>
              <a:pathLst>
                <a:path w="2694" h="1882" extrusionOk="0">
                  <a:moveTo>
                    <a:pt x="409" y="0"/>
                  </a:moveTo>
                  <a:cubicBezTo>
                    <a:pt x="1" y="0"/>
                    <a:pt x="8" y="625"/>
                    <a:pt x="393" y="625"/>
                  </a:cubicBezTo>
                  <a:cubicBezTo>
                    <a:pt x="413" y="625"/>
                    <a:pt x="434" y="623"/>
                    <a:pt x="455" y="620"/>
                  </a:cubicBezTo>
                  <a:lnTo>
                    <a:pt x="455" y="1882"/>
                  </a:lnTo>
                  <a:lnTo>
                    <a:pt x="2313" y="1882"/>
                  </a:lnTo>
                  <a:lnTo>
                    <a:pt x="2313" y="620"/>
                  </a:lnTo>
                  <a:cubicBezTo>
                    <a:pt x="2694" y="596"/>
                    <a:pt x="2694" y="24"/>
                    <a:pt x="2313" y="1"/>
                  </a:cubicBezTo>
                  <a:lnTo>
                    <a:pt x="431" y="1"/>
                  </a:lnTo>
                  <a:cubicBezTo>
                    <a:pt x="424" y="0"/>
                    <a:pt x="417" y="0"/>
                    <a:pt x="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143"/>
            <p:cNvSpPr/>
            <p:nvPr/>
          </p:nvSpPr>
          <p:spPr>
            <a:xfrm>
              <a:off x="8038327" y="3107777"/>
              <a:ext cx="60562" cy="61792"/>
            </a:xfrm>
            <a:custGeom>
              <a:avLst/>
              <a:gdLst/>
              <a:ahLst/>
              <a:cxnLst/>
              <a:rect l="l" t="t" r="r" b="b"/>
              <a:pathLst>
                <a:path w="1859" h="1894" extrusionOk="0">
                  <a:moveTo>
                    <a:pt x="1" y="0"/>
                  </a:moveTo>
                  <a:lnTo>
                    <a:pt x="1" y="1000"/>
                  </a:lnTo>
                  <a:cubicBezTo>
                    <a:pt x="36" y="1596"/>
                    <a:pt x="483" y="1893"/>
                    <a:pt x="929" y="1893"/>
                  </a:cubicBezTo>
                  <a:cubicBezTo>
                    <a:pt x="1376" y="1893"/>
                    <a:pt x="1822" y="1596"/>
                    <a:pt x="1858" y="1000"/>
                  </a:cubicBezTo>
                  <a:lnTo>
                    <a:pt x="18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143"/>
            <p:cNvSpPr/>
            <p:nvPr/>
          </p:nvSpPr>
          <p:spPr>
            <a:xfrm>
              <a:off x="8023537" y="2904915"/>
              <a:ext cx="89621" cy="61465"/>
            </a:xfrm>
            <a:custGeom>
              <a:avLst/>
              <a:gdLst/>
              <a:ahLst/>
              <a:cxnLst/>
              <a:rect l="l" t="t" r="r" b="b"/>
              <a:pathLst>
                <a:path w="2751" h="1884" extrusionOk="0">
                  <a:moveTo>
                    <a:pt x="2355" y="0"/>
                  </a:moveTo>
                  <a:cubicBezTo>
                    <a:pt x="2341" y="0"/>
                    <a:pt x="2327" y="1"/>
                    <a:pt x="2312" y="3"/>
                  </a:cubicBezTo>
                  <a:lnTo>
                    <a:pt x="431" y="3"/>
                  </a:lnTo>
                  <a:cubicBezTo>
                    <a:pt x="423" y="2"/>
                    <a:pt x="416" y="2"/>
                    <a:pt x="409" y="2"/>
                  </a:cubicBezTo>
                  <a:cubicBezTo>
                    <a:pt x="0" y="2"/>
                    <a:pt x="8" y="627"/>
                    <a:pt x="393" y="627"/>
                  </a:cubicBezTo>
                  <a:cubicBezTo>
                    <a:pt x="413" y="627"/>
                    <a:pt x="433" y="625"/>
                    <a:pt x="455" y="622"/>
                  </a:cubicBezTo>
                  <a:lnTo>
                    <a:pt x="455" y="1884"/>
                  </a:lnTo>
                  <a:lnTo>
                    <a:pt x="2312" y="1884"/>
                  </a:lnTo>
                  <a:lnTo>
                    <a:pt x="2312" y="622"/>
                  </a:lnTo>
                  <a:cubicBezTo>
                    <a:pt x="2327" y="623"/>
                    <a:pt x="2341" y="624"/>
                    <a:pt x="2355" y="624"/>
                  </a:cubicBezTo>
                  <a:cubicBezTo>
                    <a:pt x="2751" y="624"/>
                    <a:pt x="2751" y="0"/>
                    <a:pt x="2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143"/>
            <p:cNvSpPr/>
            <p:nvPr/>
          </p:nvSpPr>
          <p:spPr>
            <a:xfrm>
              <a:off x="7792400" y="2986575"/>
              <a:ext cx="348384" cy="226124"/>
            </a:xfrm>
            <a:custGeom>
              <a:avLst/>
              <a:gdLst/>
              <a:ahLst/>
              <a:cxnLst/>
              <a:rect l="l" t="t" r="r" b="b"/>
              <a:pathLst>
                <a:path w="10694" h="6931" extrusionOk="0">
                  <a:moveTo>
                    <a:pt x="7550" y="2501"/>
                  </a:moveTo>
                  <a:lnTo>
                    <a:pt x="7550" y="3096"/>
                  </a:lnTo>
                  <a:lnTo>
                    <a:pt x="9431" y="3096"/>
                  </a:lnTo>
                  <a:lnTo>
                    <a:pt x="9431" y="2524"/>
                  </a:lnTo>
                  <a:lnTo>
                    <a:pt x="10074" y="2524"/>
                  </a:lnTo>
                  <a:lnTo>
                    <a:pt x="10050" y="5954"/>
                  </a:lnTo>
                  <a:cubicBezTo>
                    <a:pt x="10072" y="6130"/>
                    <a:pt x="9951" y="6266"/>
                    <a:pt x="9782" y="6266"/>
                  </a:cubicBezTo>
                  <a:cubicBezTo>
                    <a:pt x="9768" y="6266"/>
                    <a:pt x="9755" y="6265"/>
                    <a:pt x="9741" y="6263"/>
                  </a:cubicBezTo>
                  <a:lnTo>
                    <a:pt x="929" y="6263"/>
                  </a:lnTo>
                  <a:cubicBezTo>
                    <a:pt x="739" y="6263"/>
                    <a:pt x="620" y="6120"/>
                    <a:pt x="620" y="5954"/>
                  </a:cubicBezTo>
                  <a:lnTo>
                    <a:pt x="620" y="2501"/>
                  </a:lnTo>
                  <a:lnTo>
                    <a:pt x="1286" y="2501"/>
                  </a:lnTo>
                  <a:lnTo>
                    <a:pt x="1286" y="3144"/>
                  </a:lnTo>
                  <a:lnTo>
                    <a:pt x="3144" y="3144"/>
                  </a:lnTo>
                  <a:lnTo>
                    <a:pt x="3144" y="2501"/>
                  </a:lnTo>
                  <a:lnTo>
                    <a:pt x="4430" y="2501"/>
                  </a:lnTo>
                  <a:lnTo>
                    <a:pt x="4430" y="3144"/>
                  </a:lnTo>
                  <a:lnTo>
                    <a:pt x="6288" y="3144"/>
                  </a:lnTo>
                  <a:lnTo>
                    <a:pt x="6288" y="2501"/>
                  </a:lnTo>
                  <a:close/>
                  <a:moveTo>
                    <a:pt x="286" y="0"/>
                  </a:moveTo>
                  <a:cubicBezTo>
                    <a:pt x="120" y="24"/>
                    <a:pt x="0" y="143"/>
                    <a:pt x="0" y="334"/>
                  </a:cubicBezTo>
                  <a:lnTo>
                    <a:pt x="0" y="5978"/>
                  </a:lnTo>
                  <a:cubicBezTo>
                    <a:pt x="0" y="6501"/>
                    <a:pt x="405" y="6906"/>
                    <a:pt x="929" y="6930"/>
                  </a:cubicBezTo>
                  <a:lnTo>
                    <a:pt x="9764" y="6930"/>
                  </a:lnTo>
                  <a:cubicBezTo>
                    <a:pt x="10288" y="6906"/>
                    <a:pt x="10693" y="6501"/>
                    <a:pt x="10693" y="5978"/>
                  </a:cubicBezTo>
                  <a:lnTo>
                    <a:pt x="10693" y="334"/>
                  </a:lnTo>
                  <a:cubicBezTo>
                    <a:pt x="10693" y="143"/>
                    <a:pt x="10550" y="0"/>
                    <a:pt x="10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143"/>
          <p:cNvGrpSpPr/>
          <p:nvPr/>
        </p:nvGrpSpPr>
        <p:grpSpPr>
          <a:xfrm>
            <a:off x="7791618" y="3462835"/>
            <a:ext cx="349166" cy="309024"/>
            <a:chOff x="7791618" y="3462835"/>
            <a:chExt cx="349166" cy="309024"/>
          </a:xfrm>
        </p:grpSpPr>
        <p:sp>
          <p:nvSpPr>
            <p:cNvPr id="13221" name="Google Shape;13221;p143"/>
            <p:cNvSpPr/>
            <p:nvPr/>
          </p:nvSpPr>
          <p:spPr>
            <a:xfrm>
              <a:off x="7791618" y="3462835"/>
              <a:ext cx="144351" cy="143778"/>
            </a:xfrm>
            <a:custGeom>
              <a:avLst/>
              <a:gdLst/>
              <a:ahLst/>
              <a:cxnLst/>
              <a:rect l="l" t="t" r="r" b="b"/>
              <a:pathLst>
                <a:path w="4431" h="4407" extrusionOk="0">
                  <a:moveTo>
                    <a:pt x="2215" y="0"/>
                  </a:moveTo>
                  <a:cubicBezTo>
                    <a:pt x="1001" y="0"/>
                    <a:pt x="1" y="977"/>
                    <a:pt x="1" y="2191"/>
                  </a:cubicBezTo>
                  <a:lnTo>
                    <a:pt x="1" y="4406"/>
                  </a:lnTo>
                  <a:lnTo>
                    <a:pt x="4406" y="4406"/>
                  </a:lnTo>
                  <a:lnTo>
                    <a:pt x="4406" y="2215"/>
                  </a:lnTo>
                  <a:cubicBezTo>
                    <a:pt x="4430" y="1001"/>
                    <a:pt x="3454" y="0"/>
                    <a:pt x="2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143"/>
            <p:cNvSpPr/>
            <p:nvPr/>
          </p:nvSpPr>
          <p:spPr>
            <a:xfrm>
              <a:off x="7791618" y="3626776"/>
              <a:ext cx="143569" cy="143778"/>
            </a:xfrm>
            <a:custGeom>
              <a:avLst/>
              <a:gdLst/>
              <a:ahLst/>
              <a:cxnLst/>
              <a:rect l="l" t="t" r="r" b="b"/>
              <a:pathLst>
                <a:path w="4407" h="4407" extrusionOk="0">
                  <a:moveTo>
                    <a:pt x="1" y="0"/>
                  </a:moveTo>
                  <a:lnTo>
                    <a:pt x="1" y="2191"/>
                  </a:lnTo>
                  <a:cubicBezTo>
                    <a:pt x="1" y="3406"/>
                    <a:pt x="977" y="4406"/>
                    <a:pt x="2192" y="4406"/>
                  </a:cubicBezTo>
                  <a:cubicBezTo>
                    <a:pt x="2206" y="4406"/>
                    <a:pt x="2220" y="4406"/>
                    <a:pt x="2234" y="4406"/>
                  </a:cubicBezTo>
                  <a:cubicBezTo>
                    <a:pt x="3429" y="4406"/>
                    <a:pt x="4406" y="3415"/>
                    <a:pt x="4406" y="2215"/>
                  </a:cubicBezTo>
                  <a:lnTo>
                    <a:pt x="4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143"/>
            <p:cNvSpPr/>
            <p:nvPr/>
          </p:nvSpPr>
          <p:spPr>
            <a:xfrm>
              <a:off x="7956884" y="3524007"/>
              <a:ext cx="183900" cy="113665"/>
            </a:xfrm>
            <a:custGeom>
              <a:avLst/>
              <a:gdLst/>
              <a:ahLst/>
              <a:cxnLst/>
              <a:rect l="l" t="t" r="r" b="b"/>
              <a:pathLst>
                <a:path w="5645" h="3484" extrusionOk="0">
                  <a:moveTo>
                    <a:pt x="1862" y="1"/>
                  </a:moveTo>
                  <a:cubicBezTo>
                    <a:pt x="1237" y="1"/>
                    <a:pt x="598" y="160"/>
                    <a:pt x="0" y="507"/>
                  </a:cubicBezTo>
                  <a:lnTo>
                    <a:pt x="0" y="3484"/>
                  </a:lnTo>
                  <a:lnTo>
                    <a:pt x="5644" y="3484"/>
                  </a:lnTo>
                  <a:cubicBezTo>
                    <a:pt x="5466" y="1415"/>
                    <a:pt x="3725" y="1"/>
                    <a:pt x="1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43"/>
            <p:cNvSpPr/>
            <p:nvPr/>
          </p:nvSpPr>
          <p:spPr>
            <a:xfrm>
              <a:off x="7942908" y="3657835"/>
              <a:ext cx="197876" cy="114024"/>
            </a:xfrm>
            <a:custGeom>
              <a:avLst/>
              <a:gdLst/>
              <a:ahLst/>
              <a:cxnLst/>
              <a:rect l="l" t="t" r="r" b="b"/>
              <a:pathLst>
                <a:path w="6074" h="3495" extrusionOk="0">
                  <a:moveTo>
                    <a:pt x="405" y="1"/>
                  </a:moveTo>
                  <a:lnTo>
                    <a:pt x="405" y="1287"/>
                  </a:lnTo>
                  <a:cubicBezTo>
                    <a:pt x="405" y="1787"/>
                    <a:pt x="262" y="2287"/>
                    <a:pt x="0" y="2716"/>
                  </a:cubicBezTo>
                  <a:cubicBezTo>
                    <a:pt x="705" y="3251"/>
                    <a:pt x="1503" y="3495"/>
                    <a:pt x="2284" y="3495"/>
                  </a:cubicBezTo>
                  <a:cubicBezTo>
                    <a:pt x="4144" y="3495"/>
                    <a:pt x="5905" y="2114"/>
                    <a:pt x="6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5" name="Google Shape;13225;p143"/>
          <p:cNvSpPr/>
          <p:nvPr/>
        </p:nvSpPr>
        <p:spPr>
          <a:xfrm>
            <a:off x="7058461" y="3442477"/>
            <a:ext cx="310007" cy="349022"/>
          </a:xfrm>
          <a:custGeom>
            <a:avLst/>
            <a:gdLst/>
            <a:ahLst/>
            <a:cxnLst/>
            <a:rect l="l" t="t" r="r" b="b"/>
            <a:pathLst>
              <a:path w="9516" h="10698" extrusionOk="0">
                <a:moveTo>
                  <a:pt x="9175" y="0"/>
                </a:moveTo>
                <a:cubicBezTo>
                  <a:pt x="9158" y="0"/>
                  <a:pt x="9140" y="2"/>
                  <a:pt x="9122" y="5"/>
                </a:cubicBezTo>
                <a:lnTo>
                  <a:pt x="334" y="5"/>
                </a:lnTo>
                <a:cubicBezTo>
                  <a:pt x="320" y="3"/>
                  <a:pt x="307" y="3"/>
                  <a:pt x="293" y="3"/>
                </a:cubicBezTo>
                <a:cubicBezTo>
                  <a:pt x="124" y="3"/>
                  <a:pt x="1" y="138"/>
                  <a:pt x="1" y="315"/>
                </a:cubicBezTo>
                <a:lnTo>
                  <a:pt x="1" y="8721"/>
                </a:lnTo>
                <a:cubicBezTo>
                  <a:pt x="1" y="9817"/>
                  <a:pt x="906" y="10698"/>
                  <a:pt x="2001" y="10698"/>
                </a:cubicBezTo>
                <a:lnTo>
                  <a:pt x="6169" y="10698"/>
                </a:lnTo>
                <a:cubicBezTo>
                  <a:pt x="7264" y="10698"/>
                  <a:pt x="8146" y="9817"/>
                  <a:pt x="8146" y="8721"/>
                </a:cubicBezTo>
                <a:lnTo>
                  <a:pt x="8146" y="8150"/>
                </a:lnTo>
                <a:lnTo>
                  <a:pt x="6359" y="8150"/>
                </a:lnTo>
                <a:cubicBezTo>
                  <a:pt x="5955" y="8150"/>
                  <a:pt x="5955" y="7531"/>
                  <a:pt x="6359" y="7531"/>
                </a:cubicBezTo>
                <a:lnTo>
                  <a:pt x="8146" y="7531"/>
                </a:lnTo>
                <a:lnTo>
                  <a:pt x="8146" y="6888"/>
                </a:lnTo>
                <a:lnTo>
                  <a:pt x="7026" y="6888"/>
                </a:lnTo>
                <a:cubicBezTo>
                  <a:pt x="6645" y="6864"/>
                  <a:pt x="6645" y="6292"/>
                  <a:pt x="7026" y="6268"/>
                </a:cubicBezTo>
                <a:lnTo>
                  <a:pt x="8169" y="6268"/>
                </a:lnTo>
                <a:lnTo>
                  <a:pt x="8169" y="5625"/>
                </a:lnTo>
                <a:lnTo>
                  <a:pt x="6383" y="5625"/>
                </a:lnTo>
                <a:cubicBezTo>
                  <a:pt x="5978" y="5625"/>
                  <a:pt x="5978" y="5006"/>
                  <a:pt x="6383" y="5006"/>
                </a:cubicBezTo>
                <a:lnTo>
                  <a:pt x="8169" y="5006"/>
                </a:lnTo>
                <a:lnTo>
                  <a:pt x="8169" y="4387"/>
                </a:lnTo>
                <a:lnTo>
                  <a:pt x="7026" y="4387"/>
                </a:lnTo>
                <a:cubicBezTo>
                  <a:pt x="6645" y="4339"/>
                  <a:pt x="6645" y="3792"/>
                  <a:pt x="7026" y="3744"/>
                </a:cubicBezTo>
                <a:lnTo>
                  <a:pt x="8169" y="3744"/>
                </a:lnTo>
                <a:lnTo>
                  <a:pt x="8169" y="3125"/>
                </a:lnTo>
                <a:lnTo>
                  <a:pt x="6383" y="3125"/>
                </a:lnTo>
                <a:cubicBezTo>
                  <a:pt x="5978" y="3125"/>
                  <a:pt x="5978" y="2506"/>
                  <a:pt x="6383" y="2506"/>
                </a:cubicBezTo>
                <a:lnTo>
                  <a:pt x="8169" y="2506"/>
                </a:lnTo>
                <a:lnTo>
                  <a:pt x="8169" y="2291"/>
                </a:lnTo>
                <a:lnTo>
                  <a:pt x="9360" y="481"/>
                </a:lnTo>
                <a:cubicBezTo>
                  <a:pt x="9515" y="282"/>
                  <a:pt x="9402" y="0"/>
                  <a:pt x="9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6" name="Google Shape;13226;p143"/>
          <p:cNvGrpSpPr/>
          <p:nvPr/>
        </p:nvGrpSpPr>
        <p:grpSpPr>
          <a:xfrm>
            <a:off x="6284225" y="3452689"/>
            <a:ext cx="370797" cy="327946"/>
            <a:chOff x="6284225" y="3452689"/>
            <a:chExt cx="370797" cy="327946"/>
          </a:xfrm>
        </p:grpSpPr>
        <p:sp>
          <p:nvSpPr>
            <p:cNvPr id="13227" name="Google Shape;13227;p143"/>
            <p:cNvSpPr/>
            <p:nvPr/>
          </p:nvSpPr>
          <p:spPr>
            <a:xfrm>
              <a:off x="6364137" y="3612584"/>
              <a:ext cx="62842" cy="81824"/>
            </a:xfrm>
            <a:custGeom>
              <a:avLst/>
              <a:gdLst/>
              <a:ahLst/>
              <a:cxnLst/>
              <a:rect l="l" t="t" r="r" b="b"/>
              <a:pathLst>
                <a:path w="1929" h="2508" extrusionOk="0">
                  <a:moveTo>
                    <a:pt x="976" y="1"/>
                  </a:moveTo>
                  <a:cubicBezTo>
                    <a:pt x="911" y="1"/>
                    <a:pt x="845" y="18"/>
                    <a:pt x="786" y="54"/>
                  </a:cubicBezTo>
                  <a:cubicBezTo>
                    <a:pt x="333" y="411"/>
                    <a:pt x="71" y="935"/>
                    <a:pt x="24" y="1483"/>
                  </a:cubicBezTo>
                  <a:cubicBezTo>
                    <a:pt x="0" y="2031"/>
                    <a:pt x="429" y="2483"/>
                    <a:pt x="976" y="2507"/>
                  </a:cubicBezTo>
                  <a:cubicBezTo>
                    <a:pt x="1524" y="2483"/>
                    <a:pt x="1929" y="2031"/>
                    <a:pt x="1929" y="1483"/>
                  </a:cubicBezTo>
                  <a:cubicBezTo>
                    <a:pt x="1881" y="935"/>
                    <a:pt x="1596" y="411"/>
                    <a:pt x="1167" y="54"/>
                  </a:cubicBezTo>
                  <a:cubicBezTo>
                    <a:pt x="1107" y="18"/>
                    <a:pt x="1042" y="1"/>
                    <a:pt x="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143"/>
            <p:cNvSpPr/>
            <p:nvPr/>
          </p:nvSpPr>
          <p:spPr>
            <a:xfrm>
              <a:off x="6284225" y="3699660"/>
              <a:ext cx="223449" cy="80975"/>
            </a:xfrm>
            <a:custGeom>
              <a:avLst/>
              <a:gdLst/>
              <a:ahLst/>
              <a:cxnLst/>
              <a:rect l="l" t="t" r="r" b="b"/>
              <a:pathLst>
                <a:path w="6859" h="2482" extrusionOk="0">
                  <a:moveTo>
                    <a:pt x="2213" y="0"/>
                  </a:moveTo>
                  <a:cubicBezTo>
                    <a:pt x="2198" y="0"/>
                    <a:pt x="2183" y="2"/>
                    <a:pt x="2167" y="5"/>
                  </a:cubicBezTo>
                  <a:lnTo>
                    <a:pt x="286" y="5"/>
                  </a:lnTo>
                  <a:cubicBezTo>
                    <a:pt x="119" y="5"/>
                    <a:pt x="0" y="124"/>
                    <a:pt x="0" y="291"/>
                  </a:cubicBezTo>
                  <a:lnTo>
                    <a:pt x="0" y="2172"/>
                  </a:lnTo>
                  <a:cubicBezTo>
                    <a:pt x="0" y="2339"/>
                    <a:pt x="119" y="2481"/>
                    <a:pt x="286" y="2481"/>
                  </a:cubicBezTo>
                  <a:lnTo>
                    <a:pt x="6549" y="2481"/>
                  </a:lnTo>
                  <a:cubicBezTo>
                    <a:pt x="6716" y="2481"/>
                    <a:pt x="6859" y="2339"/>
                    <a:pt x="6859" y="2172"/>
                  </a:cubicBezTo>
                  <a:lnTo>
                    <a:pt x="6859" y="291"/>
                  </a:lnTo>
                  <a:cubicBezTo>
                    <a:pt x="6859" y="136"/>
                    <a:pt x="6736" y="2"/>
                    <a:pt x="6586" y="2"/>
                  </a:cubicBezTo>
                  <a:cubicBezTo>
                    <a:pt x="6574" y="2"/>
                    <a:pt x="6561" y="3"/>
                    <a:pt x="6549" y="5"/>
                  </a:cubicBezTo>
                  <a:lnTo>
                    <a:pt x="4668" y="5"/>
                  </a:lnTo>
                  <a:cubicBezTo>
                    <a:pt x="4652" y="2"/>
                    <a:pt x="4637" y="0"/>
                    <a:pt x="4623" y="0"/>
                  </a:cubicBezTo>
                  <a:cubicBezTo>
                    <a:pt x="4524" y="0"/>
                    <a:pt x="4444" y="68"/>
                    <a:pt x="4382" y="171"/>
                  </a:cubicBezTo>
                  <a:cubicBezTo>
                    <a:pt x="4132" y="469"/>
                    <a:pt x="3775" y="618"/>
                    <a:pt x="3417" y="618"/>
                  </a:cubicBezTo>
                  <a:cubicBezTo>
                    <a:pt x="3060" y="618"/>
                    <a:pt x="2703" y="469"/>
                    <a:pt x="2453" y="171"/>
                  </a:cubicBezTo>
                  <a:cubicBezTo>
                    <a:pt x="2412" y="68"/>
                    <a:pt x="2316" y="0"/>
                    <a:pt x="2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143"/>
            <p:cNvSpPr/>
            <p:nvPr/>
          </p:nvSpPr>
          <p:spPr>
            <a:xfrm>
              <a:off x="6382739" y="3473960"/>
              <a:ext cx="183900" cy="103128"/>
            </a:xfrm>
            <a:custGeom>
              <a:avLst/>
              <a:gdLst/>
              <a:ahLst/>
              <a:cxnLst/>
              <a:rect l="l" t="t" r="r" b="b"/>
              <a:pathLst>
                <a:path w="5645" h="3161" extrusionOk="0">
                  <a:moveTo>
                    <a:pt x="2416" y="1"/>
                  </a:moveTo>
                  <a:cubicBezTo>
                    <a:pt x="2338" y="1"/>
                    <a:pt x="2258" y="34"/>
                    <a:pt x="2191" y="112"/>
                  </a:cubicBezTo>
                  <a:lnTo>
                    <a:pt x="96" y="2446"/>
                  </a:lnTo>
                  <a:cubicBezTo>
                    <a:pt x="1" y="2589"/>
                    <a:pt x="24" y="2755"/>
                    <a:pt x="143" y="2874"/>
                  </a:cubicBezTo>
                  <a:cubicBezTo>
                    <a:pt x="197" y="2928"/>
                    <a:pt x="270" y="2953"/>
                    <a:pt x="345" y="2953"/>
                  </a:cubicBezTo>
                  <a:cubicBezTo>
                    <a:pt x="436" y="2953"/>
                    <a:pt x="530" y="2916"/>
                    <a:pt x="596" y="2850"/>
                  </a:cubicBezTo>
                  <a:lnTo>
                    <a:pt x="906" y="3160"/>
                  </a:lnTo>
                  <a:lnTo>
                    <a:pt x="5645" y="3160"/>
                  </a:lnTo>
                  <a:lnTo>
                    <a:pt x="2668" y="517"/>
                  </a:lnTo>
                  <a:cubicBezTo>
                    <a:pt x="2863" y="285"/>
                    <a:pt x="2647"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143"/>
            <p:cNvSpPr/>
            <p:nvPr/>
          </p:nvSpPr>
          <p:spPr>
            <a:xfrm>
              <a:off x="6435482" y="3596467"/>
              <a:ext cx="219540" cy="113143"/>
            </a:xfrm>
            <a:custGeom>
              <a:avLst/>
              <a:gdLst/>
              <a:ahLst/>
              <a:cxnLst/>
              <a:rect l="l" t="t" r="r" b="b"/>
              <a:pathLst>
                <a:path w="6739" h="3468" extrusionOk="0">
                  <a:moveTo>
                    <a:pt x="3167" y="588"/>
                  </a:moveTo>
                  <a:cubicBezTo>
                    <a:pt x="3330" y="588"/>
                    <a:pt x="3478" y="715"/>
                    <a:pt x="3478" y="905"/>
                  </a:cubicBezTo>
                  <a:cubicBezTo>
                    <a:pt x="3478" y="1072"/>
                    <a:pt x="3359" y="1191"/>
                    <a:pt x="3192" y="1215"/>
                  </a:cubicBezTo>
                  <a:cubicBezTo>
                    <a:pt x="3183" y="1216"/>
                    <a:pt x="3174" y="1216"/>
                    <a:pt x="3165" y="1216"/>
                  </a:cubicBezTo>
                  <a:cubicBezTo>
                    <a:pt x="2896" y="1216"/>
                    <a:pt x="2746" y="875"/>
                    <a:pt x="2930" y="691"/>
                  </a:cubicBezTo>
                  <a:cubicBezTo>
                    <a:pt x="3002" y="620"/>
                    <a:pt x="3086" y="588"/>
                    <a:pt x="3167" y="588"/>
                  </a:cubicBezTo>
                  <a:close/>
                  <a:moveTo>
                    <a:pt x="1" y="0"/>
                  </a:moveTo>
                  <a:lnTo>
                    <a:pt x="3430" y="3049"/>
                  </a:lnTo>
                  <a:cubicBezTo>
                    <a:pt x="3761" y="3343"/>
                    <a:pt x="4116" y="3468"/>
                    <a:pt x="4455" y="3468"/>
                  </a:cubicBezTo>
                  <a:cubicBezTo>
                    <a:pt x="5706" y="3468"/>
                    <a:pt x="6738" y="1777"/>
                    <a:pt x="5502" y="691"/>
                  </a:cubicBezTo>
                  <a:lnTo>
                    <a:pt x="47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143"/>
            <p:cNvSpPr/>
            <p:nvPr/>
          </p:nvSpPr>
          <p:spPr>
            <a:xfrm>
              <a:off x="6367232" y="3494612"/>
              <a:ext cx="22511" cy="19477"/>
            </a:xfrm>
            <a:custGeom>
              <a:avLst/>
              <a:gdLst/>
              <a:ahLst/>
              <a:cxnLst/>
              <a:rect l="l" t="t" r="r" b="b"/>
              <a:pathLst>
                <a:path w="691" h="597" extrusionOk="0">
                  <a:moveTo>
                    <a:pt x="422" y="0"/>
                  </a:moveTo>
                  <a:cubicBezTo>
                    <a:pt x="409" y="0"/>
                    <a:pt x="395" y="1"/>
                    <a:pt x="381" y="3"/>
                  </a:cubicBezTo>
                  <a:cubicBezTo>
                    <a:pt x="119" y="3"/>
                    <a:pt x="0" y="312"/>
                    <a:pt x="167" y="503"/>
                  </a:cubicBezTo>
                  <a:cubicBezTo>
                    <a:pt x="231" y="567"/>
                    <a:pt x="310" y="596"/>
                    <a:pt x="386" y="596"/>
                  </a:cubicBezTo>
                  <a:cubicBezTo>
                    <a:pt x="534" y="596"/>
                    <a:pt x="675" y="486"/>
                    <a:pt x="691" y="312"/>
                  </a:cubicBezTo>
                  <a:cubicBezTo>
                    <a:pt x="691" y="136"/>
                    <a:pt x="589" y="0"/>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143"/>
            <p:cNvSpPr/>
            <p:nvPr/>
          </p:nvSpPr>
          <p:spPr>
            <a:xfrm>
              <a:off x="6375181" y="3452689"/>
              <a:ext cx="24661" cy="20521"/>
            </a:xfrm>
            <a:custGeom>
              <a:avLst/>
              <a:gdLst/>
              <a:ahLst/>
              <a:cxnLst/>
              <a:rect l="l" t="t" r="r" b="b"/>
              <a:pathLst>
                <a:path w="757" h="629" extrusionOk="0">
                  <a:moveTo>
                    <a:pt x="420" y="1"/>
                  </a:moveTo>
                  <a:cubicBezTo>
                    <a:pt x="151" y="1"/>
                    <a:pt x="1" y="341"/>
                    <a:pt x="185" y="526"/>
                  </a:cubicBezTo>
                  <a:cubicBezTo>
                    <a:pt x="256" y="597"/>
                    <a:pt x="341" y="629"/>
                    <a:pt x="422" y="629"/>
                  </a:cubicBezTo>
                  <a:cubicBezTo>
                    <a:pt x="584" y="629"/>
                    <a:pt x="733" y="502"/>
                    <a:pt x="733" y="311"/>
                  </a:cubicBezTo>
                  <a:cubicBezTo>
                    <a:pt x="756" y="145"/>
                    <a:pt x="614" y="2"/>
                    <a:pt x="447" y="2"/>
                  </a:cubicBezTo>
                  <a:cubicBezTo>
                    <a:pt x="438" y="1"/>
                    <a:pt x="429"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143"/>
          <p:cNvGrpSpPr/>
          <p:nvPr/>
        </p:nvGrpSpPr>
        <p:grpSpPr>
          <a:xfrm>
            <a:off x="5528557" y="3442640"/>
            <a:ext cx="351479" cy="348924"/>
            <a:chOff x="5528557" y="3442640"/>
            <a:chExt cx="351479" cy="348924"/>
          </a:xfrm>
        </p:grpSpPr>
        <p:sp>
          <p:nvSpPr>
            <p:cNvPr id="13234" name="Google Shape;13234;p143"/>
            <p:cNvSpPr/>
            <p:nvPr/>
          </p:nvSpPr>
          <p:spPr>
            <a:xfrm>
              <a:off x="5734153" y="3448839"/>
              <a:ext cx="55903" cy="55201"/>
            </a:xfrm>
            <a:custGeom>
              <a:avLst/>
              <a:gdLst/>
              <a:ahLst/>
              <a:cxnLst/>
              <a:rect l="l" t="t" r="r" b="b"/>
              <a:pathLst>
                <a:path w="1716" h="1692" extrusionOk="0">
                  <a:moveTo>
                    <a:pt x="1" y="1"/>
                  </a:moveTo>
                  <a:lnTo>
                    <a:pt x="1" y="1692"/>
                  </a:lnTo>
                  <a:lnTo>
                    <a:pt x="1715" y="1692"/>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143"/>
            <p:cNvSpPr/>
            <p:nvPr/>
          </p:nvSpPr>
          <p:spPr>
            <a:xfrm>
              <a:off x="5528557" y="3442640"/>
              <a:ext cx="267689" cy="329447"/>
            </a:xfrm>
            <a:custGeom>
              <a:avLst/>
              <a:gdLst/>
              <a:ahLst/>
              <a:cxnLst/>
              <a:rect l="l" t="t" r="r" b="b"/>
              <a:pathLst>
                <a:path w="8217" h="10098" extrusionOk="0">
                  <a:moveTo>
                    <a:pt x="5978" y="3168"/>
                  </a:moveTo>
                  <a:cubicBezTo>
                    <a:pt x="6121" y="3168"/>
                    <a:pt x="6264" y="3287"/>
                    <a:pt x="6288" y="3429"/>
                  </a:cubicBezTo>
                  <a:cubicBezTo>
                    <a:pt x="6288" y="3620"/>
                    <a:pt x="6169" y="3763"/>
                    <a:pt x="6002" y="3763"/>
                  </a:cubicBezTo>
                  <a:lnTo>
                    <a:pt x="6002" y="3787"/>
                  </a:lnTo>
                  <a:lnTo>
                    <a:pt x="4740" y="3787"/>
                  </a:lnTo>
                  <a:cubicBezTo>
                    <a:pt x="4573" y="3787"/>
                    <a:pt x="4454" y="3668"/>
                    <a:pt x="4430" y="3501"/>
                  </a:cubicBezTo>
                  <a:cubicBezTo>
                    <a:pt x="4383" y="3334"/>
                    <a:pt x="4526" y="3168"/>
                    <a:pt x="4716" y="3168"/>
                  </a:cubicBezTo>
                  <a:close/>
                  <a:moveTo>
                    <a:pt x="3477" y="2978"/>
                  </a:moveTo>
                  <a:cubicBezTo>
                    <a:pt x="3718" y="2978"/>
                    <a:pt x="3930" y="3287"/>
                    <a:pt x="3692" y="3525"/>
                  </a:cubicBezTo>
                  <a:lnTo>
                    <a:pt x="2906" y="4311"/>
                  </a:lnTo>
                  <a:cubicBezTo>
                    <a:pt x="2847" y="4370"/>
                    <a:pt x="2763" y="4400"/>
                    <a:pt x="2680" y="4400"/>
                  </a:cubicBezTo>
                  <a:cubicBezTo>
                    <a:pt x="2597" y="4400"/>
                    <a:pt x="2513" y="4370"/>
                    <a:pt x="2454" y="4311"/>
                  </a:cubicBezTo>
                  <a:lnTo>
                    <a:pt x="2001" y="3834"/>
                  </a:lnTo>
                  <a:cubicBezTo>
                    <a:pt x="1882" y="3715"/>
                    <a:pt x="1882" y="3501"/>
                    <a:pt x="2001" y="3382"/>
                  </a:cubicBezTo>
                  <a:lnTo>
                    <a:pt x="2001" y="3406"/>
                  </a:lnTo>
                  <a:cubicBezTo>
                    <a:pt x="2061" y="3346"/>
                    <a:pt x="2138" y="3316"/>
                    <a:pt x="2219" y="3316"/>
                  </a:cubicBezTo>
                  <a:cubicBezTo>
                    <a:pt x="2299" y="3316"/>
                    <a:pt x="2382" y="3346"/>
                    <a:pt x="2454" y="3406"/>
                  </a:cubicBezTo>
                  <a:lnTo>
                    <a:pt x="2692" y="3644"/>
                  </a:lnTo>
                  <a:lnTo>
                    <a:pt x="3263" y="3072"/>
                  </a:lnTo>
                  <a:cubicBezTo>
                    <a:pt x="3329" y="3006"/>
                    <a:pt x="3404" y="2978"/>
                    <a:pt x="3477" y="2978"/>
                  </a:cubicBezTo>
                  <a:close/>
                  <a:moveTo>
                    <a:pt x="5335" y="5049"/>
                  </a:moveTo>
                  <a:cubicBezTo>
                    <a:pt x="5502" y="5049"/>
                    <a:pt x="5645" y="5168"/>
                    <a:pt x="5669" y="5335"/>
                  </a:cubicBezTo>
                  <a:cubicBezTo>
                    <a:pt x="5669" y="5501"/>
                    <a:pt x="5526" y="5644"/>
                    <a:pt x="5359" y="5644"/>
                  </a:cubicBezTo>
                  <a:lnTo>
                    <a:pt x="5359" y="5668"/>
                  </a:lnTo>
                  <a:lnTo>
                    <a:pt x="4740" y="5668"/>
                  </a:lnTo>
                  <a:cubicBezTo>
                    <a:pt x="4573" y="5668"/>
                    <a:pt x="4454" y="5549"/>
                    <a:pt x="4430" y="5382"/>
                  </a:cubicBezTo>
                  <a:cubicBezTo>
                    <a:pt x="4383" y="5216"/>
                    <a:pt x="4526" y="5049"/>
                    <a:pt x="4716" y="5049"/>
                  </a:cubicBezTo>
                  <a:close/>
                  <a:moveTo>
                    <a:pt x="3470" y="4839"/>
                  </a:moveTo>
                  <a:cubicBezTo>
                    <a:pt x="3714" y="4839"/>
                    <a:pt x="3932" y="5161"/>
                    <a:pt x="3692" y="5382"/>
                  </a:cubicBezTo>
                  <a:lnTo>
                    <a:pt x="2906" y="6168"/>
                  </a:lnTo>
                  <a:cubicBezTo>
                    <a:pt x="2847" y="6228"/>
                    <a:pt x="2769" y="6257"/>
                    <a:pt x="2689" y="6257"/>
                  </a:cubicBezTo>
                  <a:cubicBezTo>
                    <a:pt x="2608" y="6257"/>
                    <a:pt x="2525" y="6228"/>
                    <a:pt x="2454" y="6168"/>
                  </a:cubicBezTo>
                  <a:lnTo>
                    <a:pt x="2001" y="5716"/>
                  </a:lnTo>
                  <a:cubicBezTo>
                    <a:pt x="1858" y="5597"/>
                    <a:pt x="1858" y="5382"/>
                    <a:pt x="2001" y="5239"/>
                  </a:cubicBezTo>
                  <a:lnTo>
                    <a:pt x="2001" y="5263"/>
                  </a:lnTo>
                  <a:cubicBezTo>
                    <a:pt x="2061" y="5204"/>
                    <a:pt x="2138" y="5174"/>
                    <a:pt x="2219" y="5174"/>
                  </a:cubicBezTo>
                  <a:cubicBezTo>
                    <a:pt x="2299" y="5174"/>
                    <a:pt x="2382" y="5204"/>
                    <a:pt x="2454" y="5263"/>
                  </a:cubicBezTo>
                  <a:lnTo>
                    <a:pt x="2692" y="5501"/>
                  </a:lnTo>
                  <a:lnTo>
                    <a:pt x="3263" y="4930"/>
                  </a:lnTo>
                  <a:cubicBezTo>
                    <a:pt x="3328" y="4866"/>
                    <a:pt x="3400" y="4839"/>
                    <a:pt x="3470" y="4839"/>
                  </a:cubicBezTo>
                  <a:close/>
                  <a:moveTo>
                    <a:pt x="4697" y="6952"/>
                  </a:moveTo>
                  <a:cubicBezTo>
                    <a:pt x="4711" y="6952"/>
                    <a:pt x="4725" y="6952"/>
                    <a:pt x="4740" y="6954"/>
                  </a:cubicBezTo>
                  <a:lnTo>
                    <a:pt x="5359" y="6954"/>
                  </a:lnTo>
                  <a:cubicBezTo>
                    <a:pt x="5526" y="6954"/>
                    <a:pt x="5669" y="7073"/>
                    <a:pt x="5692" y="7216"/>
                  </a:cubicBezTo>
                  <a:cubicBezTo>
                    <a:pt x="5692" y="7406"/>
                    <a:pt x="5550" y="7549"/>
                    <a:pt x="5359" y="7549"/>
                  </a:cubicBezTo>
                  <a:lnTo>
                    <a:pt x="5359" y="7573"/>
                  </a:lnTo>
                  <a:lnTo>
                    <a:pt x="4740" y="7573"/>
                  </a:lnTo>
                  <a:cubicBezTo>
                    <a:pt x="4725" y="7575"/>
                    <a:pt x="4711" y="7575"/>
                    <a:pt x="4697" y="7575"/>
                  </a:cubicBezTo>
                  <a:cubicBezTo>
                    <a:pt x="4302" y="7575"/>
                    <a:pt x="4302" y="6952"/>
                    <a:pt x="4697" y="6952"/>
                  </a:cubicBezTo>
                  <a:close/>
                  <a:moveTo>
                    <a:pt x="3502" y="6728"/>
                  </a:moveTo>
                  <a:cubicBezTo>
                    <a:pt x="3579" y="6728"/>
                    <a:pt x="3656" y="6763"/>
                    <a:pt x="3716" y="6835"/>
                  </a:cubicBezTo>
                  <a:cubicBezTo>
                    <a:pt x="3835" y="6954"/>
                    <a:pt x="3835" y="7168"/>
                    <a:pt x="3716" y="7287"/>
                  </a:cubicBezTo>
                  <a:lnTo>
                    <a:pt x="2906" y="8073"/>
                  </a:lnTo>
                  <a:cubicBezTo>
                    <a:pt x="2847" y="8133"/>
                    <a:pt x="2769" y="8163"/>
                    <a:pt x="2689" y="8163"/>
                  </a:cubicBezTo>
                  <a:cubicBezTo>
                    <a:pt x="2608" y="8163"/>
                    <a:pt x="2525" y="8133"/>
                    <a:pt x="2454" y="8073"/>
                  </a:cubicBezTo>
                  <a:lnTo>
                    <a:pt x="2001" y="7621"/>
                  </a:lnTo>
                  <a:cubicBezTo>
                    <a:pt x="1882" y="7478"/>
                    <a:pt x="1882" y="7287"/>
                    <a:pt x="2001" y="7168"/>
                  </a:cubicBezTo>
                  <a:cubicBezTo>
                    <a:pt x="2061" y="7097"/>
                    <a:pt x="2144" y="7061"/>
                    <a:pt x="2227" y="7061"/>
                  </a:cubicBezTo>
                  <a:cubicBezTo>
                    <a:pt x="2311" y="7061"/>
                    <a:pt x="2394" y="7097"/>
                    <a:pt x="2454" y="7168"/>
                  </a:cubicBezTo>
                  <a:lnTo>
                    <a:pt x="2692" y="7406"/>
                  </a:lnTo>
                  <a:lnTo>
                    <a:pt x="3287" y="6835"/>
                  </a:lnTo>
                  <a:cubicBezTo>
                    <a:pt x="3347" y="6763"/>
                    <a:pt x="3424" y="6728"/>
                    <a:pt x="3502" y="6728"/>
                  </a:cubicBezTo>
                  <a:close/>
                  <a:moveTo>
                    <a:pt x="953" y="0"/>
                  </a:moveTo>
                  <a:cubicBezTo>
                    <a:pt x="429" y="0"/>
                    <a:pt x="1" y="429"/>
                    <a:pt x="1" y="953"/>
                  </a:cubicBezTo>
                  <a:lnTo>
                    <a:pt x="1" y="9097"/>
                  </a:lnTo>
                  <a:cubicBezTo>
                    <a:pt x="1" y="9621"/>
                    <a:pt x="429" y="10050"/>
                    <a:pt x="953" y="10050"/>
                  </a:cubicBezTo>
                  <a:lnTo>
                    <a:pt x="4478" y="10050"/>
                  </a:lnTo>
                  <a:cubicBezTo>
                    <a:pt x="4526" y="9931"/>
                    <a:pt x="4430" y="10097"/>
                    <a:pt x="6002" y="7549"/>
                  </a:cubicBezTo>
                  <a:lnTo>
                    <a:pt x="6002" y="6049"/>
                  </a:lnTo>
                  <a:cubicBezTo>
                    <a:pt x="5383" y="5478"/>
                    <a:pt x="5788" y="4406"/>
                    <a:pt x="6645" y="4406"/>
                  </a:cubicBezTo>
                  <a:lnTo>
                    <a:pt x="8217" y="4406"/>
                  </a:lnTo>
                  <a:lnTo>
                    <a:pt x="8217" y="2525"/>
                  </a:lnTo>
                  <a:lnTo>
                    <a:pt x="6002" y="2525"/>
                  </a:lnTo>
                  <a:cubicBezTo>
                    <a:pt x="5812" y="2525"/>
                    <a:pt x="5692" y="2382"/>
                    <a:pt x="5692" y="2191"/>
                  </a:cubicBezTo>
                  <a:lnTo>
                    <a:pt x="56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143"/>
            <p:cNvSpPr/>
            <p:nvPr/>
          </p:nvSpPr>
          <p:spPr>
            <a:xfrm>
              <a:off x="5734935" y="3606581"/>
              <a:ext cx="101674" cy="102573"/>
            </a:xfrm>
            <a:custGeom>
              <a:avLst/>
              <a:gdLst/>
              <a:ahLst/>
              <a:cxnLst/>
              <a:rect l="l" t="t" r="r" b="b"/>
              <a:pathLst>
                <a:path w="3121" h="3144" extrusionOk="0">
                  <a:moveTo>
                    <a:pt x="334" y="0"/>
                  </a:moveTo>
                  <a:cubicBezTo>
                    <a:pt x="143" y="0"/>
                    <a:pt x="0" y="143"/>
                    <a:pt x="0" y="310"/>
                  </a:cubicBezTo>
                  <a:cubicBezTo>
                    <a:pt x="0" y="476"/>
                    <a:pt x="143" y="619"/>
                    <a:pt x="310" y="619"/>
                  </a:cubicBezTo>
                  <a:lnTo>
                    <a:pt x="310" y="2667"/>
                  </a:lnTo>
                  <a:lnTo>
                    <a:pt x="24" y="3144"/>
                  </a:lnTo>
                  <a:lnTo>
                    <a:pt x="3073" y="3144"/>
                  </a:lnTo>
                  <a:lnTo>
                    <a:pt x="2787" y="2691"/>
                  </a:lnTo>
                  <a:lnTo>
                    <a:pt x="2787" y="643"/>
                  </a:lnTo>
                  <a:cubicBezTo>
                    <a:pt x="2977" y="643"/>
                    <a:pt x="3120" y="476"/>
                    <a:pt x="3096" y="310"/>
                  </a:cubicBezTo>
                  <a:cubicBezTo>
                    <a:pt x="3096" y="143"/>
                    <a:pt x="2953" y="0"/>
                    <a:pt x="2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143"/>
            <p:cNvSpPr/>
            <p:nvPr/>
          </p:nvSpPr>
          <p:spPr>
            <a:xfrm>
              <a:off x="5690141" y="3730099"/>
              <a:ext cx="189894" cy="61465"/>
            </a:xfrm>
            <a:custGeom>
              <a:avLst/>
              <a:gdLst/>
              <a:ahLst/>
              <a:cxnLst/>
              <a:rect l="l" t="t" r="r" b="b"/>
              <a:pathLst>
                <a:path w="5829" h="1884" extrusionOk="0">
                  <a:moveTo>
                    <a:pt x="1018" y="1"/>
                  </a:moveTo>
                  <a:lnTo>
                    <a:pt x="161" y="1406"/>
                  </a:lnTo>
                  <a:cubicBezTo>
                    <a:pt x="0" y="1589"/>
                    <a:pt x="149" y="1883"/>
                    <a:pt x="394" y="1883"/>
                  </a:cubicBezTo>
                  <a:cubicBezTo>
                    <a:pt x="404" y="1883"/>
                    <a:pt x="413" y="1883"/>
                    <a:pt x="423" y="1882"/>
                  </a:cubicBezTo>
                  <a:lnTo>
                    <a:pt x="5424" y="1882"/>
                  </a:lnTo>
                  <a:cubicBezTo>
                    <a:pt x="5662" y="1882"/>
                    <a:pt x="5829" y="1596"/>
                    <a:pt x="5686" y="1406"/>
                  </a:cubicBezTo>
                  <a:lnTo>
                    <a:pt x="48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143"/>
          <p:cNvGrpSpPr/>
          <p:nvPr/>
        </p:nvGrpSpPr>
        <p:grpSpPr>
          <a:xfrm>
            <a:off x="4800091" y="3442314"/>
            <a:ext cx="301602" cy="349185"/>
            <a:chOff x="4800091" y="3442314"/>
            <a:chExt cx="301602" cy="349185"/>
          </a:xfrm>
        </p:grpSpPr>
        <p:sp>
          <p:nvSpPr>
            <p:cNvPr id="13239" name="Google Shape;13239;p143"/>
            <p:cNvSpPr/>
            <p:nvPr/>
          </p:nvSpPr>
          <p:spPr>
            <a:xfrm>
              <a:off x="5035920" y="3504008"/>
              <a:ext cx="63656" cy="21011"/>
            </a:xfrm>
            <a:custGeom>
              <a:avLst/>
              <a:gdLst/>
              <a:ahLst/>
              <a:cxnLst/>
              <a:rect l="l" t="t" r="r" b="b"/>
              <a:pathLst>
                <a:path w="1954" h="644" extrusionOk="0">
                  <a:moveTo>
                    <a:pt x="1" y="1"/>
                  </a:moveTo>
                  <a:lnTo>
                    <a:pt x="1" y="644"/>
                  </a:lnTo>
                  <a:lnTo>
                    <a:pt x="1572" y="644"/>
                  </a:lnTo>
                  <a:cubicBezTo>
                    <a:pt x="1953" y="596"/>
                    <a:pt x="1953" y="48"/>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43"/>
            <p:cNvSpPr/>
            <p:nvPr/>
          </p:nvSpPr>
          <p:spPr>
            <a:xfrm>
              <a:off x="4913331" y="3626776"/>
              <a:ext cx="142787" cy="82378"/>
            </a:xfrm>
            <a:custGeom>
              <a:avLst/>
              <a:gdLst/>
              <a:ahLst/>
              <a:cxnLst/>
              <a:rect l="l" t="t" r="r" b="b"/>
              <a:pathLst>
                <a:path w="4383" h="2525" extrusionOk="0">
                  <a:moveTo>
                    <a:pt x="1" y="0"/>
                  </a:moveTo>
                  <a:lnTo>
                    <a:pt x="1" y="2525"/>
                  </a:lnTo>
                  <a:lnTo>
                    <a:pt x="4383" y="2525"/>
                  </a:lnTo>
                  <a:lnTo>
                    <a:pt x="4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143"/>
            <p:cNvSpPr/>
            <p:nvPr/>
          </p:nvSpPr>
          <p:spPr>
            <a:xfrm>
              <a:off x="4836546" y="3442314"/>
              <a:ext cx="265148" cy="164300"/>
            </a:xfrm>
            <a:custGeom>
              <a:avLst/>
              <a:gdLst/>
              <a:ahLst/>
              <a:cxnLst/>
              <a:rect l="l" t="t" r="r" b="b"/>
              <a:pathLst>
                <a:path w="8139" h="5036" extrusionOk="0">
                  <a:moveTo>
                    <a:pt x="7703" y="0"/>
                  </a:moveTo>
                  <a:cubicBezTo>
                    <a:pt x="7677" y="0"/>
                    <a:pt x="7650" y="3"/>
                    <a:pt x="7621" y="10"/>
                  </a:cubicBezTo>
                  <a:lnTo>
                    <a:pt x="3858" y="772"/>
                  </a:lnTo>
                  <a:cubicBezTo>
                    <a:pt x="3715" y="820"/>
                    <a:pt x="3620" y="939"/>
                    <a:pt x="3620" y="1082"/>
                  </a:cubicBezTo>
                  <a:lnTo>
                    <a:pt x="3620" y="1892"/>
                  </a:lnTo>
                  <a:lnTo>
                    <a:pt x="2668" y="1892"/>
                  </a:lnTo>
                  <a:cubicBezTo>
                    <a:pt x="1477" y="1892"/>
                    <a:pt x="405" y="2654"/>
                    <a:pt x="0" y="3773"/>
                  </a:cubicBezTo>
                  <a:lnTo>
                    <a:pt x="691" y="3773"/>
                  </a:lnTo>
                  <a:cubicBezTo>
                    <a:pt x="1048" y="3011"/>
                    <a:pt x="1810" y="2511"/>
                    <a:pt x="2668" y="2511"/>
                  </a:cubicBezTo>
                  <a:lnTo>
                    <a:pt x="3620" y="2511"/>
                  </a:lnTo>
                  <a:lnTo>
                    <a:pt x="3620" y="3154"/>
                  </a:lnTo>
                  <a:lnTo>
                    <a:pt x="3501" y="3154"/>
                  </a:lnTo>
                  <a:cubicBezTo>
                    <a:pt x="2858" y="3154"/>
                    <a:pt x="2358" y="3654"/>
                    <a:pt x="2358" y="4297"/>
                  </a:cubicBezTo>
                  <a:lnTo>
                    <a:pt x="2358" y="5035"/>
                  </a:lnTo>
                  <a:lnTo>
                    <a:pt x="6740" y="5035"/>
                  </a:lnTo>
                  <a:lnTo>
                    <a:pt x="6740" y="4321"/>
                  </a:lnTo>
                  <a:cubicBezTo>
                    <a:pt x="6740" y="3678"/>
                    <a:pt x="6240" y="3154"/>
                    <a:pt x="5597" y="3154"/>
                  </a:cubicBezTo>
                  <a:lnTo>
                    <a:pt x="5501" y="3154"/>
                  </a:lnTo>
                  <a:lnTo>
                    <a:pt x="5501" y="1082"/>
                  </a:lnTo>
                  <a:lnTo>
                    <a:pt x="7740" y="629"/>
                  </a:lnTo>
                  <a:cubicBezTo>
                    <a:pt x="8138" y="541"/>
                    <a:pt x="8043" y="0"/>
                    <a:pt x="7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43"/>
            <p:cNvSpPr/>
            <p:nvPr/>
          </p:nvSpPr>
          <p:spPr>
            <a:xfrm>
              <a:off x="4913331" y="3729316"/>
              <a:ext cx="142787" cy="62183"/>
            </a:xfrm>
            <a:custGeom>
              <a:avLst/>
              <a:gdLst/>
              <a:ahLst/>
              <a:cxnLst/>
              <a:rect l="l" t="t" r="r" b="b"/>
              <a:pathLst>
                <a:path w="4383" h="1906" extrusionOk="0">
                  <a:moveTo>
                    <a:pt x="1" y="1"/>
                  </a:moveTo>
                  <a:lnTo>
                    <a:pt x="1" y="763"/>
                  </a:lnTo>
                  <a:cubicBezTo>
                    <a:pt x="1" y="1382"/>
                    <a:pt x="501" y="1906"/>
                    <a:pt x="1144" y="1906"/>
                  </a:cubicBezTo>
                  <a:lnTo>
                    <a:pt x="3240" y="1906"/>
                  </a:lnTo>
                  <a:cubicBezTo>
                    <a:pt x="3859" y="1906"/>
                    <a:pt x="4383" y="1382"/>
                    <a:pt x="4383" y="763"/>
                  </a:cubicBezTo>
                  <a:lnTo>
                    <a:pt x="43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43"/>
            <p:cNvSpPr/>
            <p:nvPr/>
          </p:nvSpPr>
          <p:spPr>
            <a:xfrm>
              <a:off x="4800091" y="3585603"/>
              <a:ext cx="83040" cy="143746"/>
            </a:xfrm>
            <a:custGeom>
              <a:avLst/>
              <a:gdLst/>
              <a:ahLst/>
              <a:cxnLst/>
              <a:rect l="l" t="t" r="r" b="b"/>
              <a:pathLst>
                <a:path w="2549" h="4406" extrusionOk="0">
                  <a:moveTo>
                    <a:pt x="643" y="0"/>
                  </a:moveTo>
                  <a:cubicBezTo>
                    <a:pt x="476" y="0"/>
                    <a:pt x="333" y="143"/>
                    <a:pt x="333" y="310"/>
                  </a:cubicBezTo>
                  <a:lnTo>
                    <a:pt x="24" y="4072"/>
                  </a:lnTo>
                  <a:cubicBezTo>
                    <a:pt x="0" y="4239"/>
                    <a:pt x="143" y="4406"/>
                    <a:pt x="333" y="4406"/>
                  </a:cubicBezTo>
                  <a:lnTo>
                    <a:pt x="2239" y="4406"/>
                  </a:lnTo>
                  <a:cubicBezTo>
                    <a:pt x="2405" y="4406"/>
                    <a:pt x="2548" y="4239"/>
                    <a:pt x="2524" y="4072"/>
                  </a:cubicBezTo>
                  <a:lnTo>
                    <a:pt x="2239" y="310"/>
                  </a:lnTo>
                  <a:cubicBezTo>
                    <a:pt x="2215" y="143"/>
                    <a:pt x="2072"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4" name="Google Shape;13244;p143"/>
          <p:cNvSpPr/>
          <p:nvPr/>
        </p:nvSpPr>
        <p:spPr>
          <a:xfrm>
            <a:off x="4170108" y="3442542"/>
            <a:ext cx="137347" cy="143844"/>
          </a:xfrm>
          <a:custGeom>
            <a:avLst/>
            <a:gdLst/>
            <a:ahLst/>
            <a:cxnLst/>
            <a:rect l="l" t="t" r="r" b="b"/>
            <a:pathLst>
              <a:path w="4216" h="4409" extrusionOk="0">
                <a:moveTo>
                  <a:pt x="3942" y="1"/>
                </a:moveTo>
                <a:cubicBezTo>
                  <a:pt x="3931" y="1"/>
                  <a:pt x="3918" y="1"/>
                  <a:pt x="3906" y="3"/>
                </a:cubicBezTo>
                <a:lnTo>
                  <a:pt x="2525" y="3"/>
                </a:lnTo>
                <a:cubicBezTo>
                  <a:pt x="2511" y="3"/>
                  <a:pt x="2497" y="3"/>
                  <a:pt x="2483" y="3"/>
                </a:cubicBezTo>
                <a:cubicBezTo>
                  <a:pt x="1693" y="3"/>
                  <a:pt x="1072" y="660"/>
                  <a:pt x="1072" y="1456"/>
                </a:cubicBezTo>
                <a:lnTo>
                  <a:pt x="1072" y="2670"/>
                </a:lnTo>
                <a:lnTo>
                  <a:pt x="2430" y="1337"/>
                </a:lnTo>
                <a:cubicBezTo>
                  <a:pt x="2497" y="1264"/>
                  <a:pt x="2574" y="1233"/>
                  <a:pt x="2648" y="1233"/>
                </a:cubicBezTo>
                <a:cubicBezTo>
                  <a:pt x="2887" y="1233"/>
                  <a:pt x="3095" y="1553"/>
                  <a:pt x="2858" y="1789"/>
                </a:cubicBezTo>
                <a:lnTo>
                  <a:pt x="1525" y="3123"/>
                </a:lnTo>
                <a:lnTo>
                  <a:pt x="2763" y="3123"/>
                </a:lnTo>
                <a:cubicBezTo>
                  <a:pt x="3549" y="3123"/>
                  <a:pt x="4216" y="2480"/>
                  <a:pt x="4216" y="1670"/>
                </a:cubicBezTo>
                <a:lnTo>
                  <a:pt x="4216" y="313"/>
                </a:lnTo>
                <a:cubicBezTo>
                  <a:pt x="4216" y="136"/>
                  <a:pt x="4093" y="1"/>
                  <a:pt x="3942" y="1"/>
                </a:cubicBezTo>
                <a:close/>
                <a:moveTo>
                  <a:pt x="453" y="2670"/>
                </a:moveTo>
                <a:lnTo>
                  <a:pt x="1" y="3123"/>
                </a:lnTo>
                <a:lnTo>
                  <a:pt x="453" y="3575"/>
                </a:lnTo>
                <a:lnTo>
                  <a:pt x="453" y="4409"/>
                </a:lnTo>
                <a:lnTo>
                  <a:pt x="1072" y="4409"/>
                </a:lnTo>
                <a:lnTo>
                  <a:pt x="1072" y="3575"/>
                </a:lnTo>
                <a:lnTo>
                  <a:pt x="1525" y="3123"/>
                </a:lnTo>
                <a:lnTo>
                  <a:pt x="1072" y="2670"/>
                </a:lnTo>
                <a:lnTo>
                  <a:pt x="763" y="3004"/>
                </a:lnTo>
                <a:lnTo>
                  <a:pt x="453" y="267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43"/>
          <p:cNvSpPr/>
          <p:nvPr/>
        </p:nvSpPr>
        <p:spPr>
          <a:xfrm>
            <a:off x="4081660" y="3441857"/>
            <a:ext cx="102456" cy="102573"/>
          </a:xfrm>
          <a:custGeom>
            <a:avLst/>
            <a:gdLst/>
            <a:ahLst/>
            <a:cxnLst/>
            <a:rect l="l" t="t" r="r" b="b"/>
            <a:pathLst>
              <a:path w="3145" h="3144" extrusionOk="0">
                <a:moveTo>
                  <a:pt x="334" y="0"/>
                </a:moveTo>
                <a:cubicBezTo>
                  <a:pt x="144" y="0"/>
                  <a:pt x="1" y="143"/>
                  <a:pt x="25" y="310"/>
                </a:cubicBezTo>
                <a:lnTo>
                  <a:pt x="25" y="1691"/>
                </a:lnTo>
                <a:cubicBezTo>
                  <a:pt x="25" y="2477"/>
                  <a:pt x="668" y="3144"/>
                  <a:pt x="1477" y="3144"/>
                </a:cubicBezTo>
                <a:lnTo>
                  <a:pt x="2716" y="3144"/>
                </a:lnTo>
                <a:lnTo>
                  <a:pt x="1358" y="1810"/>
                </a:lnTo>
                <a:cubicBezTo>
                  <a:pt x="1239" y="1667"/>
                  <a:pt x="1239" y="1477"/>
                  <a:pt x="1358" y="1358"/>
                </a:cubicBezTo>
                <a:cubicBezTo>
                  <a:pt x="1418" y="1286"/>
                  <a:pt x="1495" y="1251"/>
                  <a:pt x="1576" y="1251"/>
                </a:cubicBezTo>
                <a:cubicBezTo>
                  <a:pt x="1656" y="1251"/>
                  <a:pt x="1739" y="1286"/>
                  <a:pt x="1811" y="1358"/>
                </a:cubicBezTo>
                <a:lnTo>
                  <a:pt x="3144" y="2691"/>
                </a:lnTo>
                <a:lnTo>
                  <a:pt x="3144" y="1453"/>
                </a:lnTo>
                <a:cubicBezTo>
                  <a:pt x="3144" y="643"/>
                  <a:pt x="2501" y="0"/>
                  <a:pt x="1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43"/>
          <p:cNvSpPr/>
          <p:nvPr/>
        </p:nvSpPr>
        <p:spPr>
          <a:xfrm>
            <a:off x="4128213" y="3586353"/>
            <a:ext cx="55903" cy="102606"/>
          </a:xfrm>
          <a:custGeom>
            <a:avLst/>
            <a:gdLst/>
            <a:ahLst/>
            <a:cxnLst/>
            <a:rect l="l" t="t" r="r" b="b"/>
            <a:pathLst>
              <a:path w="1716" h="3145" extrusionOk="0">
                <a:moveTo>
                  <a:pt x="477" y="1"/>
                </a:moveTo>
                <a:cubicBezTo>
                  <a:pt x="310" y="1"/>
                  <a:pt x="191" y="120"/>
                  <a:pt x="167" y="263"/>
                </a:cubicBezTo>
                <a:cubicBezTo>
                  <a:pt x="144" y="453"/>
                  <a:pt x="286" y="620"/>
                  <a:pt x="477" y="620"/>
                </a:cubicBezTo>
                <a:lnTo>
                  <a:pt x="477" y="2358"/>
                </a:lnTo>
                <a:lnTo>
                  <a:pt x="1" y="3144"/>
                </a:lnTo>
                <a:lnTo>
                  <a:pt x="1715" y="3144"/>
                </a:lnTo>
                <a:lnTo>
                  <a:pt x="1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43"/>
          <p:cNvSpPr/>
          <p:nvPr/>
        </p:nvSpPr>
        <p:spPr>
          <a:xfrm>
            <a:off x="4205031" y="3586353"/>
            <a:ext cx="55870" cy="102606"/>
          </a:xfrm>
          <a:custGeom>
            <a:avLst/>
            <a:gdLst/>
            <a:ahLst/>
            <a:cxnLst/>
            <a:rect l="l" t="t" r="r" b="b"/>
            <a:pathLst>
              <a:path w="1715" h="3145" extrusionOk="0">
                <a:moveTo>
                  <a:pt x="0" y="1"/>
                </a:moveTo>
                <a:lnTo>
                  <a:pt x="0" y="3144"/>
                </a:lnTo>
                <a:lnTo>
                  <a:pt x="1715" y="3144"/>
                </a:lnTo>
                <a:lnTo>
                  <a:pt x="1262" y="2358"/>
                </a:lnTo>
                <a:lnTo>
                  <a:pt x="1262" y="620"/>
                </a:lnTo>
                <a:cubicBezTo>
                  <a:pt x="1453" y="620"/>
                  <a:pt x="1596" y="453"/>
                  <a:pt x="1572" y="263"/>
                </a:cubicBezTo>
                <a:cubicBezTo>
                  <a:pt x="1548" y="120"/>
                  <a:pt x="1405"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143"/>
          <p:cNvSpPr/>
          <p:nvPr/>
        </p:nvSpPr>
        <p:spPr>
          <a:xfrm>
            <a:off x="4079347" y="3709121"/>
            <a:ext cx="230453" cy="82378"/>
          </a:xfrm>
          <a:custGeom>
            <a:avLst/>
            <a:gdLst/>
            <a:ahLst/>
            <a:cxnLst/>
            <a:rect l="l" t="t" r="r" b="b"/>
            <a:pathLst>
              <a:path w="7074" h="2525" extrusionOk="0">
                <a:moveTo>
                  <a:pt x="1143" y="1"/>
                </a:moveTo>
                <a:lnTo>
                  <a:pt x="286" y="1429"/>
                </a:lnTo>
                <a:cubicBezTo>
                  <a:pt x="0" y="1906"/>
                  <a:pt x="358" y="2525"/>
                  <a:pt x="929" y="2525"/>
                </a:cubicBezTo>
                <a:lnTo>
                  <a:pt x="6144" y="2525"/>
                </a:lnTo>
                <a:cubicBezTo>
                  <a:pt x="6716" y="2525"/>
                  <a:pt x="7073" y="1906"/>
                  <a:pt x="6787" y="1429"/>
                </a:cubicBezTo>
                <a:lnTo>
                  <a:pt x="59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43"/>
          <p:cNvSpPr/>
          <p:nvPr/>
        </p:nvSpPr>
        <p:spPr>
          <a:xfrm>
            <a:off x="3278690" y="3442542"/>
            <a:ext cx="321214" cy="349740"/>
          </a:xfrm>
          <a:custGeom>
            <a:avLst/>
            <a:gdLst/>
            <a:ahLst/>
            <a:cxnLst/>
            <a:rect l="l" t="t" r="r" b="b"/>
            <a:pathLst>
              <a:path w="9860" h="10720" extrusionOk="0">
                <a:moveTo>
                  <a:pt x="8692" y="5031"/>
                </a:moveTo>
                <a:cubicBezTo>
                  <a:pt x="8854" y="5031"/>
                  <a:pt x="9003" y="5147"/>
                  <a:pt x="9003" y="5338"/>
                </a:cubicBezTo>
                <a:cubicBezTo>
                  <a:pt x="9003" y="5504"/>
                  <a:pt x="8860" y="5647"/>
                  <a:pt x="8693" y="5647"/>
                </a:cubicBezTo>
                <a:lnTo>
                  <a:pt x="8717" y="5647"/>
                </a:lnTo>
                <a:cubicBezTo>
                  <a:pt x="8707" y="5648"/>
                  <a:pt x="8698" y="5648"/>
                  <a:pt x="8688" y="5648"/>
                </a:cubicBezTo>
                <a:cubicBezTo>
                  <a:pt x="8420" y="5648"/>
                  <a:pt x="8271" y="5330"/>
                  <a:pt x="8455" y="5123"/>
                </a:cubicBezTo>
                <a:cubicBezTo>
                  <a:pt x="8526" y="5060"/>
                  <a:pt x="8611" y="5031"/>
                  <a:pt x="8692" y="5031"/>
                </a:cubicBezTo>
                <a:close/>
                <a:moveTo>
                  <a:pt x="1192" y="5028"/>
                </a:moveTo>
                <a:cubicBezTo>
                  <a:pt x="1453" y="5028"/>
                  <a:pt x="1596" y="5361"/>
                  <a:pt x="1406" y="5576"/>
                </a:cubicBezTo>
                <a:cubicBezTo>
                  <a:pt x="1339" y="5636"/>
                  <a:pt x="1260" y="5663"/>
                  <a:pt x="1183" y="5663"/>
                </a:cubicBezTo>
                <a:cubicBezTo>
                  <a:pt x="1015" y="5663"/>
                  <a:pt x="858" y="5534"/>
                  <a:pt x="858" y="5338"/>
                </a:cubicBezTo>
                <a:cubicBezTo>
                  <a:pt x="858" y="5171"/>
                  <a:pt x="1001" y="5028"/>
                  <a:pt x="1168" y="5028"/>
                </a:cubicBezTo>
                <a:close/>
                <a:moveTo>
                  <a:pt x="8384" y="1861"/>
                </a:moveTo>
                <a:lnTo>
                  <a:pt x="8384" y="4456"/>
                </a:lnTo>
                <a:cubicBezTo>
                  <a:pt x="7526" y="4742"/>
                  <a:pt x="7526" y="5957"/>
                  <a:pt x="8384" y="6243"/>
                </a:cubicBezTo>
                <a:lnTo>
                  <a:pt x="8384" y="8815"/>
                </a:lnTo>
                <a:lnTo>
                  <a:pt x="7764" y="8815"/>
                </a:lnTo>
                <a:lnTo>
                  <a:pt x="7764" y="7862"/>
                </a:lnTo>
                <a:cubicBezTo>
                  <a:pt x="7764" y="7028"/>
                  <a:pt x="7407" y="6243"/>
                  <a:pt x="6764" y="5695"/>
                </a:cubicBezTo>
                <a:lnTo>
                  <a:pt x="5264" y="5695"/>
                </a:lnTo>
                <a:lnTo>
                  <a:pt x="5264" y="7124"/>
                </a:lnTo>
                <a:lnTo>
                  <a:pt x="6669" y="8815"/>
                </a:lnTo>
                <a:lnTo>
                  <a:pt x="5859" y="8815"/>
                </a:lnTo>
                <a:lnTo>
                  <a:pt x="4954" y="7719"/>
                </a:lnTo>
                <a:lnTo>
                  <a:pt x="4025" y="8815"/>
                </a:lnTo>
                <a:lnTo>
                  <a:pt x="3216" y="8815"/>
                </a:lnTo>
                <a:lnTo>
                  <a:pt x="4621" y="7124"/>
                </a:lnTo>
                <a:lnTo>
                  <a:pt x="4621" y="5695"/>
                </a:lnTo>
                <a:lnTo>
                  <a:pt x="3097" y="5695"/>
                </a:lnTo>
                <a:cubicBezTo>
                  <a:pt x="2454" y="6243"/>
                  <a:pt x="2096" y="7028"/>
                  <a:pt x="2096" y="7862"/>
                </a:cubicBezTo>
                <a:lnTo>
                  <a:pt x="2096" y="8815"/>
                </a:lnTo>
                <a:lnTo>
                  <a:pt x="1477" y="8815"/>
                </a:lnTo>
                <a:lnTo>
                  <a:pt x="1477" y="6243"/>
                </a:lnTo>
                <a:cubicBezTo>
                  <a:pt x="2335" y="5957"/>
                  <a:pt x="2335" y="4718"/>
                  <a:pt x="1477" y="4456"/>
                </a:cubicBezTo>
                <a:lnTo>
                  <a:pt x="1477" y="1861"/>
                </a:lnTo>
                <a:lnTo>
                  <a:pt x="2096" y="1861"/>
                </a:lnTo>
                <a:lnTo>
                  <a:pt x="2096" y="2528"/>
                </a:lnTo>
                <a:lnTo>
                  <a:pt x="7764" y="2528"/>
                </a:lnTo>
                <a:lnTo>
                  <a:pt x="7764" y="1861"/>
                </a:lnTo>
                <a:close/>
                <a:moveTo>
                  <a:pt x="507" y="1"/>
                </a:moveTo>
                <a:cubicBezTo>
                  <a:pt x="338" y="1"/>
                  <a:pt x="217" y="136"/>
                  <a:pt x="239" y="313"/>
                </a:cubicBezTo>
                <a:lnTo>
                  <a:pt x="239" y="1551"/>
                </a:lnTo>
                <a:cubicBezTo>
                  <a:pt x="215" y="1742"/>
                  <a:pt x="358" y="1885"/>
                  <a:pt x="549" y="1885"/>
                </a:cubicBezTo>
                <a:lnTo>
                  <a:pt x="858" y="1885"/>
                </a:lnTo>
                <a:lnTo>
                  <a:pt x="858" y="4456"/>
                </a:lnTo>
                <a:cubicBezTo>
                  <a:pt x="1" y="4742"/>
                  <a:pt x="1" y="5957"/>
                  <a:pt x="858" y="6243"/>
                </a:cubicBezTo>
                <a:lnTo>
                  <a:pt x="858" y="8838"/>
                </a:lnTo>
                <a:lnTo>
                  <a:pt x="549" y="8838"/>
                </a:lnTo>
                <a:cubicBezTo>
                  <a:pt x="535" y="8837"/>
                  <a:pt x="521" y="8836"/>
                  <a:pt x="507" y="8836"/>
                </a:cubicBezTo>
                <a:cubicBezTo>
                  <a:pt x="338" y="8836"/>
                  <a:pt x="217" y="8971"/>
                  <a:pt x="239" y="9148"/>
                </a:cubicBezTo>
                <a:lnTo>
                  <a:pt x="239" y="10386"/>
                </a:lnTo>
                <a:cubicBezTo>
                  <a:pt x="215" y="10577"/>
                  <a:pt x="358" y="10720"/>
                  <a:pt x="549" y="10720"/>
                </a:cubicBezTo>
                <a:lnTo>
                  <a:pt x="9336" y="10720"/>
                </a:lnTo>
                <a:cubicBezTo>
                  <a:pt x="9503" y="10720"/>
                  <a:pt x="9669" y="10577"/>
                  <a:pt x="9646" y="10386"/>
                </a:cubicBezTo>
                <a:lnTo>
                  <a:pt x="9646" y="9148"/>
                </a:lnTo>
                <a:cubicBezTo>
                  <a:pt x="9646" y="8971"/>
                  <a:pt x="9523" y="8836"/>
                  <a:pt x="9372" y="8836"/>
                </a:cubicBezTo>
                <a:cubicBezTo>
                  <a:pt x="9360" y="8836"/>
                  <a:pt x="9348" y="8837"/>
                  <a:pt x="9336" y="8838"/>
                </a:cubicBezTo>
                <a:lnTo>
                  <a:pt x="9003" y="8838"/>
                </a:lnTo>
                <a:lnTo>
                  <a:pt x="9003" y="6243"/>
                </a:lnTo>
                <a:cubicBezTo>
                  <a:pt x="9860" y="5957"/>
                  <a:pt x="9860" y="4742"/>
                  <a:pt x="9003" y="4456"/>
                </a:cubicBezTo>
                <a:lnTo>
                  <a:pt x="9003" y="1885"/>
                </a:lnTo>
                <a:lnTo>
                  <a:pt x="9336" y="1885"/>
                </a:lnTo>
                <a:cubicBezTo>
                  <a:pt x="9503" y="1885"/>
                  <a:pt x="9646" y="1742"/>
                  <a:pt x="9646" y="1551"/>
                </a:cubicBezTo>
                <a:lnTo>
                  <a:pt x="9646" y="313"/>
                </a:lnTo>
                <a:cubicBezTo>
                  <a:pt x="9668" y="136"/>
                  <a:pt x="9526" y="1"/>
                  <a:pt x="9373" y="1"/>
                </a:cubicBezTo>
                <a:cubicBezTo>
                  <a:pt x="9361" y="1"/>
                  <a:pt x="9348" y="1"/>
                  <a:pt x="9336" y="3"/>
                </a:cubicBezTo>
                <a:lnTo>
                  <a:pt x="549" y="3"/>
                </a:lnTo>
                <a:cubicBezTo>
                  <a:pt x="535" y="1"/>
                  <a:pt x="521"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43"/>
          <p:cNvSpPr/>
          <p:nvPr/>
        </p:nvSpPr>
        <p:spPr>
          <a:xfrm>
            <a:off x="3347754" y="3545181"/>
            <a:ext cx="183118" cy="62966"/>
          </a:xfrm>
          <a:custGeom>
            <a:avLst/>
            <a:gdLst/>
            <a:ahLst/>
            <a:cxnLst/>
            <a:rect l="l" t="t" r="r" b="b"/>
            <a:pathLst>
              <a:path w="5621" h="1930" extrusionOk="0">
                <a:moveTo>
                  <a:pt x="0" y="1"/>
                </a:moveTo>
                <a:cubicBezTo>
                  <a:pt x="96" y="763"/>
                  <a:pt x="477" y="1453"/>
                  <a:pt x="1072" y="1930"/>
                </a:cubicBezTo>
                <a:lnTo>
                  <a:pt x="4549" y="1930"/>
                </a:lnTo>
                <a:cubicBezTo>
                  <a:pt x="5144" y="1453"/>
                  <a:pt x="5525" y="763"/>
                  <a:pt x="5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1" name="Google Shape;13251;p143"/>
          <p:cNvGrpSpPr/>
          <p:nvPr/>
        </p:nvGrpSpPr>
        <p:grpSpPr>
          <a:xfrm>
            <a:off x="2505202" y="3441890"/>
            <a:ext cx="362360" cy="349414"/>
            <a:chOff x="2505202" y="3441890"/>
            <a:chExt cx="362360" cy="349414"/>
          </a:xfrm>
        </p:grpSpPr>
        <p:sp>
          <p:nvSpPr>
            <p:cNvPr id="13252" name="Google Shape;13252;p143"/>
            <p:cNvSpPr/>
            <p:nvPr/>
          </p:nvSpPr>
          <p:spPr>
            <a:xfrm>
              <a:off x="2505202" y="3441890"/>
              <a:ext cx="362360" cy="348663"/>
            </a:xfrm>
            <a:custGeom>
              <a:avLst/>
              <a:gdLst/>
              <a:ahLst/>
              <a:cxnLst/>
              <a:rect l="l" t="t" r="r" b="b"/>
              <a:pathLst>
                <a:path w="11123" h="10687" extrusionOk="0">
                  <a:moveTo>
                    <a:pt x="9877" y="0"/>
                  </a:moveTo>
                  <a:cubicBezTo>
                    <a:pt x="9494" y="0"/>
                    <a:pt x="9077" y="147"/>
                    <a:pt x="8717" y="285"/>
                  </a:cubicBezTo>
                  <a:cubicBezTo>
                    <a:pt x="8931" y="428"/>
                    <a:pt x="9146" y="571"/>
                    <a:pt x="9336" y="738"/>
                  </a:cubicBezTo>
                  <a:cubicBezTo>
                    <a:pt x="9552" y="669"/>
                    <a:pt x="9730" y="639"/>
                    <a:pt x="9870" y="639"/>
                  </a:cubicBezTo>
                  <a:cubicBezTo>
                    <a:pt x="10023" y="639"/>
                    <a:pt x="10131" y="675"/>
                    <a:pt x="10193" y="738"/>
                  </a:cubicBezTo>
                  <a:cubicBezTo>
                    <a:pt x="10598" y="1142"/>
                    <a:pt x="9646" y="3500"/>
                    <a:pt x="6669" y="6477"/>
                  </a:cubicBezTo>
                  <a:cubicBezTo>
                    <a:pt x="4138" y="9007"/>
                    <a:pt x="2055" y="10075"/>
                    <a:pt x="1239" y="10075"/>
                  </a:cubicBezTo>
                  <a:cubicBezTo>
                    <a:pt x="1095" y="10075"/>
                    <a:pt x="990" y="10042"/>
                    <a:pt x="930" y="9978"/>
                  </a:cubicBezTo>
                  <a:cubicBezTo>
                    <a:pt x="810" y="9859"/>
                    <a:pt x="810" y="9573"/>
                    <a:pt x="930" y="9144"/>
                  </a:cubicBezTo>
                  <a:cubicBezTo>
                    <a:pt x="763" y="8930"/>
                    <a:pt x="620" y="8739"/>
                    <a:pt x="477" y="8525"/>
                  </a:cubicBezTo>
                  <a:cubicBezTo>
                    <a:pt x="239" y="9120"/>
                    <a:pt x="1" y="9954"/>
                    <a:pt x="477" y="10430"/>
                  </a:cubicBezTo>
                  <a:cubicBezTo>
                    <a:pt x="661" y="10604"/>
                    <a:pt x="918" y="10687"/>
                    <a:pt x="1231" y="10687"/>
                  </a:cubicBezTo>
                  <a:cubicBezTo>
                    <a:pt x="1731" y="10687"/>
                    <a:pt x="2370" y="10477"/>
                    <a:pt x="3073" y="10097"/>
                  </a:cubicBezTo>
                  <a:cubicBezTo>
                    <a:pt x="3478" y="10287"/>
                    <a:pt x="3906" y="10454"/>
                    <a:pt x="4335" y="10549"/>
                  </a:cubicBezTo>
                  <a:lnTo>
                    <a:pt x="7097" y="7810"/>
                  </a:lnTo>
                  <a:cubicBezTo>
                    <a:pt x="7764" y="7144"/>
                    <a:pt x="8764" y="7025"/>
                    <a:pt x="9312" y="6477"/>
                  </a:cubicBezTo>
                  <a:lnTo>
                    <a:pt x="10884" y="4905"/>
                  </a:lnTo>
                  <a:cubicBezTo>
                    <a:pt x="10836" y="4191"/>
                    <a:pt x="10622" y="3500"/>
                    <a:pt x="10289" y="2881"/>
                  </a:cubicBezTo>
                  <a:cubicBezTo>
                    <a:pt x="10908" y="1738"/>
                    <a:pt x="11122" y="785"/>
                    <a:pt x="10622" y="285"/>
                  </a:cubicBezTo>
                  <a:cubicBezTo>
                    <a:pt x="10413" y="76"/>
                    <a:pt x="10154" y="0"/>
                    <a:pt x="9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143"/>
            <p:cNvSpPr/>
            <p:nvPr/>
          </p:nvSpPr>
          <p:spPr>
            <a:xfrm>
              <a:off x="2671249" y="3630658"/>
              <a:ext cx="188526" cy="160646"/>
            </a:xfrm>
            <a:custGeom>
              <a:avLst/>
              <a:gdLst/>
              <a:ahLst/>
              <a:cxnLst/>
              <a:rect l="l" t="t" r="r" b="b"/>
              <a:pathLst>
                <a:path w="5787" h="4924" extrusionOk="0">
                  <a:moveTo>
                    <a:pt x="5787" y="0"/>
                  </a:moveTo>
                  <a:lnTo>
                    <a:pt x="4644" y="1143"/>
                  </a:lnTo>
                  <a:cubicBezTo>
                    <a:pt x="4001" y="1810"/>
                    <a:pt x="3001" y="1905"/>
                    <a:pt x="2453" y="2453"/>
                  </a:cubicBezTo>
                  <a:lnTo>
                    <a:pt x="0" y="4906"/>
                  </a:lnTo>
                  <a:cubicBezTo>
                    <a:pt x="147" y="4918"/>
                    <a:pt x="294" y="4924"/>
                    <a:pt x="439" y="4924"/>
                  </a:cubicBezTo>
                  <a:cubicBezTo>
                    <a:pt x="3206" y="4924"/>
                    <a:pt x="5561" y="2806"/>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143"/>
            <p:cNvSpPr/>
            <p:nvPr/>
          </p:nvSpPr>
          <p:spPr>
            <a:xfrm>
              <a:off x="2505202" y="3443423"/>
              <a:ext cx="166829" cy="188050"/>
            </a:xfrm>
            <a:custGeom>
              <a:avLst/>
              <a:gdLst/>
              <a:ahLst/>
              <a:cxnLst/>
              <a:rect l="l" t="t" r="r" b="b"/>
              <a:pathLst>
                <a:path w="5121" h="5764" extrusionOk="0">
                  <a:moveTo>
                    <a:pt x="5121" y="0"/>
                  </a:moveTo>
                  <a:lnTo>
                    <a:pt x="5121" y="0"/>
                  </a:lnTo>
                  <a:cubicBezTo>
                    <a:pt x="2192" y="238"/>
                    <a:pt x="1" y="2810"/>
                    <a:pt x="239" y="5763"/>
                  </a:cubicBezTo>
                  <a:lnTo>
                    <a:pt x="1787" y="4215"/>
                  </a:lnTo>
                  <a:cubicBezTo>
                    <a:pt x="2358" y="3644"/>
                    <a:pt x="2454" y="2643"/>
                    <a:pt x="3120" y="2000"/>
                  </a:cubicBezTo>
                  <a:lnTo>
                    <a:pt x="51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143"/>
            <p:cNvSpPr/>
            <p:nvPr/>
          </p:nvSpPr>
          <p:spPr>
            <a:xfrm>
              <a:off x="2516832" y="3443423"/>
              <a:ext cx="209506" cy="272712"/>
            </a:xfrm>
            <a:custGeom>
              <a:avLst/>
              <a:gdLst/>
              <a:ahLst/>
              <a:cxnLst/>
              <a:rect l="l" t="t" r="r" b="b"/>
              <a:pathLst>
                <a:path w="6431" h="8359" extrusionOk="0">
                  <a:moveTo>
                    <a:pt x="5645" y="0"/>
                  </a:moveTo>
                  <a:lnTo>
                    <a:pt x="3216" y="2453"/>
                  </a:lnTo>
                  <a:cubicBezTo>
                    <a:pt x="2668" y="3001"/>
                    <a:pt x="2549" y="3977"/>
                    <a:pt x="1882" y="4644"/>
                  </a:cubicBezTo>
                  <a:lnTo>
                    <a:pt x="1" y="6525"/>
                  </a:lnTo>
                  <a:cubicBezTo>
                    <a:pt x="144" y="7192"/>
                    <a:pt x="430" y="7811"/>
                    <a:pt x="811" y="8359"/>
                  </a:cubicBezTo>
                  <a:lnTo>
                    <a:pt x="3192" y="5977"/>
                  </a:lnTo>
                  <a:cubicBezTo>
                    <a:pt x="4169" y="5025"/>
                    <a:pt x="2859" y="3667"/>
                    <a:pt x="4097" y="2453"/>
                  </a:cubicBezTo>
                  <a:lnTo>
                    <a:pt x="6431" y="119"/>
                  </a:lnTo>
                  <a:cubicBezTo>
                    <a:pt x="6169" y="71"/>
                    <a:pt x="5907" y="24"/>
                    <a:pt x="5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143"/>
            <p:cNvSpPr/>
            <p:nvPr/>
          </p:nvSpPr>
          <p:spPr>
            <a:xfrm>
              <a:off x="2696823" y="3588768"/>
              <a:ext cx="20231" cy="17846"/>
            </a:xfrm>
            <a:custGeom>
              <a:avLst/>
              <a:gdLst/>
              <a:ahLst/>
              <a:cxnLst/>
              <a:rect l="l" t="t" r="r" b="b"/>
              <a:pathLst>
                <a:path w="621" h="547" extrusionOk="0">
                  <a:moveTo>
                    <a:pt x="259" y="0"/>
                  </a:moveTo>
                  <a:cubicBezTo>
                    <a:pt x="126" y="0"/>
                    <a:pt x="1" y="111"/>
                    <a:pt x="1" y="284"/>
                  </a:cubicBezTo>
                  <a:cubicBezTo>
                    <a:pt x="1" y="427"/>
                    <a:pt x="120" y="546"/>
                    <a:pt x="263" y="546"/>
                  </a:cubicBezTo>
                  <a:cubicBezTo>
                    <a:pt x="501" y="546"/>
                    <a:pt x="620" y="260"/>
                    <a:pt x="453" y="94"/>
                  </a:cubicBezTo>
                  <a:cubicBezTo>
                    <a:pt x="397" y="29"/>
                    <a:pt x="327"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143"/>
            <p:cNvSpPr/>
            <p:nvPr/>
          </p:nvSpPr>
          <p:spPr>
            <a:xfrm>
              <a:off x="2556414" y="3453504"/>
              <a:ext cx="256841" cy="290624"/>
            </a:xfrm>
            <a:custGeom>
              <a:avLst/>
              <a:gdLst/>
              <a:ahLst/>
              <a:cxnLst/>
              <a:rect l="l" t="t" r="r" b="b"/>
              <a:pathLst>
                <a:path w="7884" h="8908" extrusionOk="0">
                  <a:moveTo>
                    <a:pt x="4573" y="3525"/>
                  </a:moveTo>
                  <a:cubicBezTo>
                    <a:pt x="5359" y="3525"/>
                    <a:pt x="5764" y="4478"/>
                    <a:pt x="5216" y="5049"/>
                  </a:cubicBezTo>
                  <a:cubicBezTo>
                    <a:pt x="5030" y="5235"/>
                    <a:pt x="4804" y="5318"/>
                    <a:pt x="4584" y="5318"/>
                  </a:cubicBezTo>
                  <a:cubicBezTo>
                    <a:pt x="4126" y="5318"/>
                    <a:pt x="3692" y="4961"/>
                    <a:pt x="3692" y="4430"/>
                  </a:cubicBezTo>
                  <a:cubicBezTo>
                    <a:pt x="3692" y="3930"/>
                    <a:pt x="4073" y="3525"/>
                    <a:pt x="4573" y="3525"/>
                  </a:cubicBezTo>
                  <a:close/>
                  <a:moveTo>
                    <a:pt x="5883" y="1"/>
                  </a:moveTo>
                  <a:lnTo>
                    <a:pt x="3335" y="2573"/>
                  </a:lnTo>
                  <a:cubicBezTo>
                    <a:pt x="2358" y="3525"/>
                    <a:pt x="3668" y="4883"/>
                    <a:pt x="2430" y="6121"/>
                  </a:cubicBezTo>
                  <a:lnTo>
                    <a:pt x="1" y="8550"/>
                  </a:lnTo>
                  <a:cubicBezTo>
                    <a:pt x="120" y="8693"/>
                    <a:pt x="215" y="8788"/>
                    <a:pt x="334" y="8907"/>
                  </a:cubicBezTo>
                  <a:cubicBezTo>
                    <a:pt x="2834" y="7859"/>
                    <a:pt x="6835" y="3859"/>
                    <a:pt x="7883" y="1358"/>
                  </a:cubicBezTo>
                  <a:cubicBezTo>
                    <a:pt x="7788" y="1239"/>
                    <a:pt x="7669" y="1120"/>
                    <a:pt x="7550" y="1001"/>
                  </a:cubicBezTo>
                  <a:lnTo>
                    <a:pt x="5573" y="2977"/>
                  </a:lnTo>
                  <a:cubicBezTo>
                    <a:pt x="5509" y="3042"/>
                    <a:pt x="5436" y="3068"/>
                    <a:pt x="5366" y="3068"/>
                  </a:cubicBezTo>
                  <a:cubicBezTo>
                    <a:pt x="5123" y="3068"/>
                    <a:pt x="4904" y="2747"/>
                    <a:pt x="5144" y="2525"/>
                  </a:cubicBezTo>
                  <a:lnTo>
                    <a:pt x="7050" y="620"/>
                  </a:lnTo>
                  <a:cubicBezTo>
                    <a:pt x="6692" y="382"/>
                    <a:pt x="6288" y="167"/>
                    <a:pt x="58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8" name="Google Shape;13258;p143"/>
          <p:cNvSpPr/>
          <p:nvPr/>
        </p:nvSpPr>
        <p:spPr>
          <a:xfrm>
            <a:off x="1941970" y="3585603"/>
            <a:ext cx="82258" cy="41205"/>
          </a:xfrm>
          <a:custGeom>
            <a:avLst/>
            <a:gdLst/>
            <a:ahLst/>
            <a:cxnLst/>
            <a:rect l="l" t="t" r="r" b="b"/>
            <a:pathLst>
              <a:path w="2525" h="1263" extrusionOk="0">
                <a:moveTo>
                  <a:pt x="0" y="0"/>
                </a:moveTo>
                <a:lnTo>
                  <a:pt x="0" y="1262"/>
                </a:lnTo>
                <a:lnTo>
                  <a:pt x="2525" y="1262"/>
                </a:lnTo>
                <a:lnTo>
                  <a:pt x="2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143"/>
          <p:cNvSpPr/>
          <p:nvPr/>
        </p:nvSpPr>
        <p:spPr>
          <a:xfrm>
            <a:off x="1941970" y="3647754"/>
            <a:ext cx="81476" cy="80812"/>
          </a:xfrm>
          <a:custGeom>
            <a:avLst/>
            <a:gdLst/>
            <a:ahLst/>
            <a:cxnLst/>
            <a:rect l="l" t="t" r="r" b="b"/>
            <a:pathLst>
              <a:path w="2501" h="2477" extrusionOk="0">
                <a:moveTo>
                  <a:pt x="0" y="0"/>
                </a:moveTo>
                <a:lnTo>
                  <a:pt x="0" y="1215"/>
                </a:lnTo>
                <a:cubicBezTo>
                  <a:pt x="0" y="1905"/>
                  <a:pt x="572" y="2453"/>
                  <a:pt x="1263" y="2477"/>
                </a:cubicBezTo>
                <a:cubicBezTo>
                  <a:pt x="1953" y="2477"/>
                  <a:pt x="2501" y="1905"/>
                  <a:pt x="2501" y="1215"/>
                </a:cubicBezTo>
                <a:lnTo>
                  <a:pt x="25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143"/>
          <p:cNvSpPr/>
          <p:nvPr/>
        </p:nvSpPr>
        <p:spPr>
          <a:xfrm>
            <a:off x="1928776" y="3442640"/>
            <a:ext cx="108646" cy="40422"/>
          </a:xfrm>
          <a:custGeom>
            <a:avLst/>
            <a:gdLst/>
            <a:ahLst/>
            <a:cxnLst/>
            <a:rect l="l" t="t" r="r" b="b"/>
            <a:pathLst>
              <a:path w="3335" h="1239" extrusionOk="0">
                <a:moveTo>
                  <a:pt x="405" y="0"/>
                </a:moveTo>
                <a:cubicBezTo>
                  <a:pt x="1" y="0"/>
                  <a:pt x="1" y="619"/>
                  <a:pt x="405" y="619"/>
                </a:cubicBezTo>
                <a:lnTo>
                  <a:pt x="405" y="1239"/>
                </a:lnTo>
                <a:lnTo>
                  <a:pt x="2930" y="1239"/>
                </a:lnTo>
                <a:lnTo>
                  <a:pt x="2930" y="619"/>
                </a:lnTo>
                <a:cubicBezTo>
                  <a:pt x="3335" y="619"/>
                  <a:pt x="3335"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143"/>
          <p:cNvSpPr/>
          <p:nvPr/>
        </p:nvSpPr>
        <p:spPr>
          <a:xfrm>
            <a:off x="1860493" y="3443423"/>
            <a:ext cx="20231" cy="39639"/>
          </a:xfrm>
          <a:custGeom>
            <a:avLst/>
            <a:gdLst/>
            <a:ahLst/>
            <a:cxnLst/>
            <a:rect l="l" t="t" r="r" b="b"/>
            <a:pathLst>
              <a:path w="621" h="1215" extrusionOk="0">
                <a:moveTo>
                  <a:pt x="311" y="0"/>
                </a:moveTo>
                <a:cubicBezTo>
                  <a:pt x="162" y="0"/>
                  <a:pt x="13" y="95"/>
                  <a:pt x="1" y="286"/>
                </a:cubicBezTo>
                <a:lnTo>
                  <a:pt x="1" y="1215"/>
                </a:lnTo>
                <a:lnTo>
                  <a:pt x="620" y="1215"/>
                </a:lnTo>
                <a:lnTo>
                  <a:pt x="620" y="286"/>
                </a:lnTo>
                <a:cubicBezTo>
                  <a:pt x="608" y="95"/>
                  <a:pt x="459"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43"/>
          <p:cNvSpPr/>
          <p:nvPr/>
        </p:nvSpPr>
        <p:spPr>
          <a:xfrm>
            <a:off x="1798433" y="3503910"/>
            <a:ext cx="266158" cy="287002"/>
          </a:xfrm>
          <a:custGeom>
            <a:avLst/>
            <a:gdLst/>
            <a:ahLst/>
            <a:cxnLst/>
            <a:rect l="l" t="t" r="r" b="b"/>
            <a:pathLst>
              <a:path w="8170" h="8797" extrusionOk="0">
                <a:moveTo>
                  <a:pt x="4061" y="1"/>
                </a:moveTo>
                <a:cubicBezTo>
                  <a:pt x="3910" y="1"/>
                  <a:pt x="3787" y="137"/>
                  <a:pt x="3787" y="313"/>
                </a:cubicBezTo>
                <a:lnTo>
                  <a:pt x="3787" y="647"/>
                </a:lnTo>
                <a:lnTo>
                  <a:pt x="3168" y="647"/>
                </a:lnTo>
                <a:lnTo>
                  <a:pt x="3168" y="313"/>
                </a:lnTo>
                <a:cubicBezTo>
                  <a:pt x="3168" y="146"/>
                  <a:pt x="3025" y="4"/>
                  <a:pt x="2835" y="4"/>
                </a:cubicBezTo>
                <a:lnTo>
                  <a:pt x="1596" y="4"/>
                </a:lnTo>
                <a:cubicBezTo>
                  <a:pt x="1406" y="4"/>
                  <a:pt x="1263" y="146"/>
                  <a:pt x="1287" y="313"/>
                </a:cubicBezTo>
                <a:lnTo>
                  <a:pt x="1287" y="647"/>
                </a:lnTo>
                <a:lnTo>
                  <a:pt x="953" y="647"/>
                </a:lnTo>
                <a:cubicBezTo>
                  <a:pt x="548" y="647"/>
                  <a:pt x="548" y="1266"/>
                  <a:pt x="953" y="1266"/>
                </a:cubicBezTo>
                <a:lnTo>
                  <a:pt x="1287" y="1266"/>
                </a:lnTo>
                <a:lnTo>
                  <a:pt x="1287" y="1575"/>
                </a:lnTo>
                <a:cubicBezTo>
                  <a:pt x="1263" y="1742"/>
                  <a:pt x="1406" y="1885"/>
                  <a:pt x="1596" y="1885"/>
                </a:cubicBezTo>
                <a:lnTo>
                  <a:pt x="1882" y="1885"/>
                </a:lnTo>
                <a:lnTo>
                  <a:pt x="1882" y="7576"/>
                </a:lnTo>
                <a:lnTo>
                  <a:pt x="310" y="7576"/>
                </a:lnTo>
                <a:cubicBezTo>
                  <a:pt x="144" y="7576"/>
                  <a:pt x="1" y="7719"/>
                  <a:pt x="1" y="7886"/>
                </a:cubicBezTo>
                <a:lnTo>
                  <a:pt x="1" y="8529"/>
                </a:lnTo>
                <a:cubicBezTo>
                  <a:pt x="25" y="8708"/>
                  <a:pt x="173" y="8797"/>
                  <a:pt x="322" y="8797"/>
                </a:cubicBezTo>
                <a:cubicBezTo>
                  <a:pt x="471" y="8797"/>
                  <a:pt x="620" y="8708"/>
                  <a:pt x="644" y="8529"/>
                </a:cubicBezTo>
                <a:lnTo>
                  <a:pt x="644" y="8196"/>
                </a:lnTo>
                <a:lnTo>
                  <a:pt x="7526" y="8196"/>
                </a:lnTo>
                <a:lnTo>
                  <a:pt x="7526" y="8529"/>
                </a:lnTo>
                <a:cubicBezTo>
                  <a:pt x="7550" y="8708"/>
                  <a:pt x="7699" y="8797"/>
                  <a:pt x="7848" y="8797"/>
                </a:cubicBezTo>
                <a:cubicBezTo>
                  <a:pt x="7996" y="8797"/>
                  <a:pt x="8145" y="8708"/>
                  <a:pt x="8169" y="8529"/>
                </a:cubicBezTo>
                <a:lnTo>
                  <a:pt x="8169" y="7886"/>
                </a:lnTo>
                <a:cubicBezTo>
                  <a:pt x="8169" y="7719"/>
                  <a:pt x="8026" y="7576"/>
                  <a:pt x="7860" y="7553"/>
                </a:cubicBezTo>
                <a:lnTo>
                  <a:pt x="2525" y="7553"/>
                </a:lnTo>
                <a:lnTo>
                  <a:pt x="2525" y="1885"/>
                </a:lnTo>
                <a:lnTo>
                  <a:pt x="2835" y="1885"/>
                </a:lnTo>
                <a:cubicBezTo>
                  <a:pt x="3025" y="1885"/>
                  <a:pt x="3168" y="1742"/>
                  <a:pt x="3168" y="1551"/>
                </a:cubicBezTo>
                <a:lnTo>
                  <a:pt x="3168" y="1242"/>
                </a:lnTo>
                <a:lnTo>
                  <a:pt x="3787" y="1242"/>
                </a:lnTo>
                <a:lnTo>
                  <a:pt x="3787" y="1551"/>
                </a:lnTo>
                <a:cubicBezTo>
                  <a:pt x="3787" y="1742"/>
                  <a:pt x="3930" y="1885"/>
                  <a:pt x="4097" y="1885"/>
                </a:cubicBezTo>
                <a:lnTo>
                  <a:pt x="7240" y="1885"/>
                </a:lnTo>
                <a:cubicBezTo>
                  <a:pt x="7407" y="1885"/>
                  <a:pt x="7550" y="1742"/>
                  <a:pt x="7550" y="1551"/>
                </a:cubicBezTo>
                <a:lnTo>
                  <a:pt x="7550" y="313"/>
                </a:lnTo>
                <a:cubicBezTo>
                  <a:pt x="7550" y="137"/>
                  <a:pt x="7427" y="1"/>
                  <a:pt x="7277" y="1"/>
                </a:cubicBezTo>
                <a:cubicBezTo>
                  <a:pt x="7265" y="1"/>
                  <a:pt x="7253" y="2"/>
                  <a:pt x="7240" y="4"/>
                </a:cubicBezTo>
                <a:lnTo>
                  <a:pt x="4097" y="4"/>
                </a:lnTo>
                <a:cubicBezTo>
                  <a:pt x="4085" y="2"/>
                  <a:pt x="4073" y="1"/>
                  <a:pt x="4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3" name="Google Shape;13263;p143"/>
          <p:cNvGrpSpPr/>
          <p:nvPr/>
        </p:nvGrpSpPr>
        <p:grpSpPr>
          <a:xfrm>
            <a:off x="1003216" y="3452689"/>
            <a:ext cx="358483" cy="328729"/>
            <a:chOff x="1003216" y="3452689"/>
            <a:chExt cx="358483" cy="328729"/>
          </a:xfrm>
        </p:grpSpPr>
        <p:sp>
          <p:nvSpPr>
            <p:cNvPr id="13264" name="Google Shape;13264;p143"/>
            <p:cNvSpPr/>
            <p:nvPr/>
          </p:nvSpPr>
          <p:spPr>
            <a:xfrm>
              <a:off x="1017192" y="3636857"/>
              <a:ext cx="81509" cy="144170"/>
            </a:xfrm>
            <a:custGeom>
              <a:avLst/>
              <a:gdLst/>
              <a:ahLst/>
              <a:cxnLst/>
              <a:rect l="l" t="t" r="r" b="b"/>
              <a:pathLst>
                <a:path w="2502" h="4419" extrusionOk="0">
                  <a:moveTo>
                    <a:pt x="1" y="1"/>
                  </a:moveTo>
                  <a:lnTo>
                    <a:pt x="1" y="3168"/>
                  </a:lnTo>
                  <a:cubicBezTo>
                    <a:pt x="1" y="4002"/>
                    <a:pt x="626" y="4418"/>
                    <a:pt x="1251" y="4418"/>
                  </a:cubicBezTo>
                  <a:cubicBezTo>
                    <a:pt x="1876" y="4418"/>
                    <a:pt x="2501" y="4002"/>
                    <a:pt x="2501" y="3168"/>
                  </a:cubicBezTo>
                  <a:lnTo>
                    <a:pt x="2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43"/>
            <p:cNvSpPr/>
            <p:nvPr/>
          </p:nvSpPr>
          <p:spPr>
            <a:xfrm>
              <a:off x="1045925" y="3452689"/>
              <a:ext cx="224198" cy="82443"/>
            </a:xfrm>
            <a:custGeom>
              <a:avLst/>
              <a:gdLst/>
              <a:ahLst/>
              <a:cxnLst/>
              <a:rect l="l" t="t" r="r" b="b"/>
              <a:pathLst>
                <a:path w="6882" h="2527" extrusionOk="0">
                  <a:moveTo>
                    <a:pt x="934" y="1"/>
                  </a:moveTo>
                  <a:cubicBezTo>
                    <a:pt x="428" y="1"/>
                    <a:pt x="1" y="421"/>
                    <a:pt x="47" y="954"/>
                  </a:cubicBezTo>
                  <a:lnTo>
                    <a:pt x="47" y="2526"/>
                  </a:lnTo>
                  <a:lnTo>
                    <a:pt x="667" y="2526"/>
                  </a:lnTo>
                  <a:lnTo>
                    <a:pt x="667" y="954"/>
                  </a:lnTo>
                  <a:cubicBezTo>
                    <a:pt x="643" y="764"/>
                    <a:pt x="786" y="621"/>
                    <a:pt x="976" y="621"/>
                  </a:cubicBezTo>
                  <a:cubicBezTo>
                    <a:pt x="1452" y="621"/>
                    <a:pt x="1333" y="1883"/>
                    <a:pt x="2214" y="1883"/>
                  </a:cubicBezTo>
                  <a:cubicBezTo>
                    <a:pt x="3072" y="1883"/>
                    <a:pt x="3143" y="621"/>
                    <a:pt x="3429" y="621"/>
                  </a:cubicBezTo>
                  <a:cubicBezTo>
                    <a:pt x="3739" y="621"/>
                    <a:pt x="3881" y="1883"/>
                    <a:pt x="4691" y="1883"/>
                  </a:cubicBezTo>
                  <a:cubicBezTo>
                    <a:pt x="5548" y="1883"/>
                    <a:pt x="5477" y="621"/>
                    <a:pt x="5930" y="621"/>
                  </a:cubicBezTo>
                  <a:cubicBezTo>
                    <a:pt x="6096" y="621"/>
                    <a:pt x="6263" y="764"/>
                    <a:pt x="6239" y="954"/>
                  </a:cubicBezTo>
                  <a:lnTo>
                    <a:pt x="6239" y="2502"/>
                  </a:lnTo>
                  <a:lnTo>
                    <a:pt x="6858" y="2502"/>
                  </a:lnTo>
                  <a:lnTo>
                    <a:pt x="6858" y="954"/>
                  </a:lnTo>
                  <a:cubicBezTo>
                    <a:pt x="6881" y="421"/>
                    <a:pt x="6476" y="1"/>
                    <a:pt x="5971" y="1"/>
                  </a:cubicBezTo>
                  <a:cubicBezTo>
                    <a:pt x="5957" y="1"/>
                    <a:pt x="5943" y="1"/>
                    <a:pt x="5930" y="2"/>
                  </a:cubicBezTo>
                  <a:cubicBezTo>
                    <a:pt x="5001" y="2"/>
                    <a:pt x="4953" y="1264"/>
                    <a:pt x="4691" y="1264"/>
                  </a:cubicBezTo>
                  <a:cubicBezTo>
                    <a:pt x="4429" y="1264"/>
                    <a:pt x="4263" y="2"/>
                    <a:pt x="3453" y="2"/>
                  </a:cubicBezTo>
                  <a:cubicBezTo>
                    <a:pt x="2619" y="2"/>
                    <a:pt x="2524" y="1264"/>
                    <a:pt x="2214" y="1264"/>
                  </a:cubicBezTo>
                  <a:cubicBezTo>
                    <a:pt x="1976" y="1264"/>
                    <a:pt x="1929" y="2"/>
                    <a:pt x="976" y="2"/>
                  </a:cubicBezTo>
                  <a:cubicBezTo>
                    <a:pt x="962" y="1"/>
                    <a:pt x="948" y="1"/>
                    <a:pt x="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43"/>
            <p:cNvSpPr/>
            <p:nvPr/>
          </p:nvSpPr>
          <p:spPr>
            <a:xfrm>
              <a:off x="1198746" y="3555294"/>
              <a:ext cx="121058" cy="122768"/>
            </a:xfrm>
            <a:custGeom>
              <a:avLst/>
              <a:gdLst/>
              <a:ahLst/>
              <a:cxnLst/>
              <a:rect l="l" t="t" r="r" b="b"/>
              <a:pathLst>
                <a:path w="3716" h="3763" extrusionOk="0">
                  <a:moveTo>
                    <a:pt x="429" y="0"/>
                  </a:moveTo>
                  <a:cubicBezTo>
                    <a:pt x="381" y="0"/>
                    <a:pt x="334" y="24"/>
                    <a:pt x="286" y="72"/>
                  </a:cubicBezTo>
                  <a:cubicBezTo>
                    <a:pt x="72" y="262"/>
                    <a:pt x="214" y="619"/>
                    <a:pt x="500" y="619"/>
                  </a:cubicBezTo>
                  <a:lnTo>
                    <a:pt x="596" y="619"/>
                  </a:lnTo>
                  <a:lnTo>
                    <a:pt x="596" y="2715"/>
                  </a:lnTo>
                  <a:lnTo>
                    <a:pt x="0" y="3763"/>
                  </a:lnTo>
                  <a:lnTo>
                    <a:pt x="1548" y="3763"/>
                  </a:lnTo>
                  <a:cubicBezTo>
                    <a:pt x="1524" y="3537"/>
                    <a:pt x="1691" y="3424"/>
                    <a:pt x="1858" y="3424"/>
                  </a:cubicBezTo>
                  <a:cubicBezTo>
                    <a:pt x="2024" y="3424"/>
                    <a:pt x="2191" y="3537"/>
                    <a:pt x="2167" y="3763"/>
                  </a:cubicBezTo>
                  <a:lnTo>
                    <a:pt x="3715" y="3763"/>
                  </a:lnTo>
                  <a:lnTo>
                    <a:pt x="3096" y="2715"/>
                  </a:lnTo>
                  <a:lnTo>
                    <a:pt x="3096" y="643"/>
                  </a:lnTo>
                  <a:lnTo>
                    <a:pt x="3287" y="643"/>
                  </a:lnTo>
                  <a:cubicBezTo>
                    <a:pt x="3334" y="643"/>
                    <a:pt x="3382" y="619"/>
                    <a:pt x="3406" y="572"/>
                  </a:cubicBezTo>
                  <a:cubicBezTo>
                    <a:pt x="3620" y="381"/>
                    <a:pt x="3501" y="24"/>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143"/>
            <p:cNvSpPr/>
            <p:nvPr/>
          </p:nvSpPr>
          <p:spPr>
            <a:xfrm>
              <a:off x="1158383" y="3698257"/>
              <a:ext cx="203316" cy="83161"/>
            </a:xfrm>
            <a:custGeom>
              <a:avLst/>
              <a:gdLst/>
              <a:ahLst/>
              <a:cxnLst/>
              <a:rect l="l" t="t" r="r" b="b"/>
              <a:pathLst>
                <a:path w="6241" h="2549" extrusionOk="0">
                  <a:moveTo>
                    <a:pt x="2462" y="628"/>
                  </a:moveTo>
                  <a:cubicBezTo>
                    <a:pt x="2630" y="628"/>
                    <a:pt x="2787" y="757"/>
                    <a:pt x="2787" y="953"/>
                  </a:cubicBezTo>
                  <a:cubicBezTo>
                    <a:pt x="2787" y="1119"/>
                    <a:pt x="2644" y="1262"/>
                    <a:pt x="2478" y="1262"/>
                  </a:cubicBezTo>
                  <a:cubicBezTo>
                    <a:pt x="2192" y="1262"/>
                    <a:pt x="2049" y="929"/>
                    <a:pt x="2239" y="715"/>
                  </a:cubicBezTo>
                  <a:cubicBezTo>
                    <a:pt x="2307" y="655"/>
                    <a:pt x="2386" y="628"/>
                    <a:pt x="2462" y="628"/>
                  </a:cubicBezTo>
                  <a:close/>
                  <a:moveTo>
                    <a:pt x="906" y="0"/>
                  </a:moveTo>
                  <a:lnTo>
                    <a:pt x="429" y="810"/>
                  </a:lnTo>
                  <a:cubicBezTo>
                    <a:pt x="1" y="1572"/>
                    <a:pt x="549" y="2524"/>
                    <a:pt x="1430" y="2548"/>
                  </a:cubicBezTo>
                  <a:lnTo>
                    <a:pt x="4788" y="2548"/>
                  </a:lnTo>
                  <a:cubicBezTo>
                    <a:pt x="5669" y="2524"/>
                    <a:pt x="6240" y="1572"/>
                    <a:pt x="5788" y="810"/>
                  </a:cubicBezTo>
                  <a:lnTo>
                    <a:pt x="533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143"/>
            <p:cNvSpPr/>
            <p:nvPr/>
          </p:nvSpPr>
          <p:spPr>
            <a:xfrm>
              <a:off x="1003216" y="3555294"/>
              <a:ext cx="108646" cy="61400"/>
            </a:xfrm>
            <a:custGeom>
              <a:avLst/>
              <a:gdLst/>
              <a:ahLst/>
              <a:cxnLst/>
              <a:rect l="l" t="t" r="r" b="b"/>
              <a:pathLst>
                <a:path w="3335" h="1882" extrusionOk="0">
                  <a:moveTo>
                    <a:pt x="311" y="0"/>
                  </a:moveTo>
                  <a:cubicBezTo>
                    <a:pt x="144" y="0"/>
                    <a:pt x="1" y="143"/>
                    <a:pt x="25" y="310"/>
                  </a:cubicBezTo>
                  <a:cubicBezTo>
                    <a:pt x="25" y="477"/>
                    <a:pt x="311" y="643"/>
                    <a:pt x="311" y="643"/>
                  </a:cubicBezTo>
                  <a:lnTo>
                    <a:pt x="430" y="643"/>
                  </a:lnTo>
                  <a:lnTo>
                    <a:pt x="430" y="1882"/>
                  </a:lnTo>
                  <a:lnTo>
                    <a:pt x="2930" y="1882"/>
                  </a:lnTo>
                  <a:lnTo>
                    <a:pt x="2930" y="619"/>
                  </a:lnTo>
                  <a:lnTo>
                    <a:pt x="3025" y="619"/>
                  </a:lnTo>
                  <a:cubicBezTo>
                    <a:pt x="3192" y="619"/>
                    <a:pt x="3335" y="500"/>
                    <a:pt x="3335" y="334"/>
                  </a:cubicBezTo>
                  <a:cubicBezTo>
                    <a:pt x="3335" y="143"/>
                    <a:pt x="3216" y="0"/>
                    <a:pt x="3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143"/>
          <p:cNvGrpSpPr/>
          <p:nvPr/>
        </p:nvGrpSpPr>
        <p:grpSpPr>
          <a:xfrm>
            <a:off x="995463" y="4021440"/>
            <a:ext cx="360014" cy="307327"/>
            <a:chOff x="995463" y="4021440"/>
            <a:chExt cx="360014" cy="307327"/>
          </a:xfrm>
        </p:grpSpPr>
        <p:sp>
          <p:nvSpPr>
            <p:cNvPr id="13270" name="Google Shape;13270;p143"/>
            <p:cNvSpPr/>
            <p:nvPr/>
          </p:nvSpPr>
          <p:spPr>
            <a:xfrm>
              <a:off x="1089351" y="4021440"/>
              <a:ext cx="200971" cy="83194"/>
            </a:xfrm>
            <a:custGeom>
              <a:avLst/>
              <a:gdLst/>
              <a:ahLst/>
              <a:cxnLst/>
              <a:rect l="l" t="t" r="r" b="b"/>
              <a:pathLst>
                <a:path w="6169" h="2550" extrusionOk="0">
                  <a:moveTo>
                    <a:pt x="334" y="1"/>
                  </a:moveTo>
                  <a:cubicBezTo>
                    <a:pt x="167" y="1"/>
                    <a:pt x="0" y="144"/>
                    <a:pt x="24" y="310"/>
                  </a:cubicBezTo>
                  <a:lnTo>
                    <a:pt x="24" y="1906"/>
                  </a:lnTo>
                  <a:lnTo>
                    <a:pt x="667" y="1906"/>
                  </a:lnTo>
                  <a:lnTo>
                    <a:pt x="667" y="644"/>
                  </a:lnTo>
                  <a:lnTo>
                    <a:pt x="2620" y="644"/>
                  </a:lnTo>
                  <a:lnTo>
                    <a:pt x="5525" y="2382"/>
                  </a:lnTo>
                  <a:lnTo>
                    <a:pt x="5525" y="2549"/>
                  </a:lnTo>
                  <a:lnTo>
                    <a:pt x="6168" y="2549"/>
                  </a:lnTo>
                  <a:lnTo>
                    <a:pt x="6168" y="2192"/>
                  </a:lnTo>
                  <a:cubicBezTo>
                    <a:pt x="6168" y="2097"/>
                    <a:pt x="6097" y="1977"/>
                    <a:pt x="6002" y="1930"/>
                  </a:cubicBezTo>
                  <a:lnTo>
                    <a:pt x="2882" y="49"/>
                  </a:lnTo>
                  <a:cubicBezTo>
                    <a:pt x="2834" y="25"/>
                    <a:pt x="2763"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43"/>
            <p:cNvSpPr/>
            <p:nvPr/>
          </p:nvSpPr>
          <p:spPr>
            <a:xfrm>
              <a:off x="1204936" y="4124796"/>
              <a:ext cx="150541" cy="142212"/>
            </a:xfrm>
            <a:custGeom>
              <a:avLst/>
              <a:gdLst/>
              <a:ahLst/>
              <a:cxnLst/>
              <a:rect l="l" t="t" r="r" b="b"/>
              <a:pathLst>
                <a:path w="4621" h="4359" extrusionOk="0">
                  <a:moveTo>
                    <a:pt x="1358" y="0"/>
                  </a:moveTo>
                  <a:cubicBezTo>
                    <a:pt x="1191" y="0"/>
                    <a:pt x="1049" y="119"/>
                    <a:pt x="1025" y="286"/>
                  </a:cubicBezTo>
                  <a:cubicBezTo>
                    <a:pt x="1001" y="453"/>
                    <a:pt x="1144" y="619"/>
                    <a:pt x="1334" y="619"/>
                  </a:cubicBezTo>
                  <a:lnTo>
                    <a:pt x="1334" y="2072"/>
                  </a:lnTo>
                  <a:cubicBezTo>
                    <a:pt x="477" y="2501"/>
                    <a:pt x="1" y="3429"/>
                    <a:pt x="144" y="4358"/>
                  </a:cubicBezTo>
                  <a:lnTo>
                    <a:pt x="4478" y="4358"/>
                  </a:lnTo>
                  <a:cubicBezTo>
                    <a:pt x="4621" y="3406"/>
                    <a:pt x="4121" y="2477"/>
                    <a:pt x="3239" y="2072"/>
                  </a:cubicBezTo>
                  <a:lnTo>
                    <a:pt x="3239" y="619"/>
                  </a:lnTo>
                  <a:cubicBezTo>
                    <a:pt x="3430" y="619"/>
                    <a:pt x="3549" y="453"/>
                    <a:pt x="3549" y="286"/>
                  </a:cubicBezTo>
                  <a:cubicBezTo>
                    <a:pt x="3525" y="119"/>
                    <a:pt x="3382" y="0"/>
                    <a:pt x="3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143"/>
            <p:cNvSpPr/>
            <p:nvPr/>
          </p:nvSpPr>
          <p:spPr>
            <a:xfrm>
              <a:off x="1215817" y="4287954"/>
              <a:ext cx="129593" cy="40814"/>
            </a:xfrm>
            <a:custGeom>
              <a:avLst/>
              <a:gdLst/>
              <a:ahLst/>
              <a:cxnLst/>
              <a:rect l="l" t="t" r="r" b="b"/>
              <a:pathLst>
                <a:path w="3978" h="1251" extrusionOk="0">
                  <a:moveTo>
                    <a:pt x="0" y="0"/>
                  </a:moveTo>
                  <a:cubicBezTo>
                    <a:pt x="393" y="834"/>
                    <a:pt x="1185" y="1250"/>
                    <a:pt x="1980" y="1250"/>
                  </a:cubicBezTo>
                  <a:cubicBezTo>
                    <a:pt x="2774" y="1250"/>
                    <a:pt x="3572" y="834"/>
                    <a:pt x="3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143"/>
            <p:cNvSpPr/>
            <p:nvPr/>
          </p:nvSpPr>
          <p:spPr>
            <a:xfrm>
              <a:off x="1030386" y="4103786"/>
              <a:ext cx="135034" cy="144561"/>
            </a:xfrm>
            <a:custGeom>
              <a:avLst/>
              <a:gdLst/>
              <a:ahLst/>
              <a:cxnLst/>
              <a:rect l="l" t="t" r="r" b="b"/>
              <a:pathLst>
                <a:path w="4145" h="4431" extrusionOk="0">
                  <a:moveTo>
                    <a:pt x="1192" y="1"/>
                  </a:moveTo>
                  <a:cubicBezTo>
                    <a:pt x="754" y="1"/>
                    <a:pt x="746" y="646"/>
                    <a:pt x="1170" y="646"/>
                  </a:cubicBezTo>
                  <a:cubicBezTo>
                    <a:pt x="1185" y="646"/>
                    <a:pt x="1200" y="646"/>
                    <a:pt x="1215" y="644"/>
                  </a:cubicBezTo>
                  <a:lnTo>
                    <a:pt x="1215" y="2121"/>
                  </a:lnTo>
                  <a:lnTo>
                    <a:pt x="0" y="4264"/>
                  </a:lnTo>
                  <a:cubicBezTo>
                    <a:pt x="358" y="4383"/>
                    <a:pt x="739" y="4431"/>
                    <a:pt x="1120" y="4431"/>
                  </a:cubicBezTo>
                  <a:cubicBezTo>
                    <a:pt x="2466" y="4431"/>
                    <a:pt x="2500" y="3928"/>
                    <a:pt x="3947" y="3928"/>
                  </a:cubicBezTo>
                  <a:cubicBezTo>
                    <a:pt x="4010" y="3928"/>
                    <a:pt x="4076" y="3929"/>
                    <a:pt x="4144" y="3931"/>
                  </a:cubicBezTo>
                  <a:cubicBezTo>
                    <a:pt x="3644" y="3097"/>
                    <a:pt x="3144" y="2216"/>
                    <a:pt x="3096" y="2121"/>
                  </a:cubicBezTo>
                  <a:lnTo>
                    <a:pt x="3096" y="644"/>
                  </a:lnTo>
                  <a:cubicBezTo>
                    <a:pt x="3287" y="644"/>
                    <a:pt x="3430" y="478"/>
                    <a:pt x="3406" y="287"/>
                  </a:cubicBezTo>
                  <a:cubicBezTo>
                    <a:pt x="3382" y="120"/>
                    <a:pt x="3239" y="1"/>
                    <a:pt x="3072" y="1"/>
                  </a:cubicBezTo>
                  <a:lnTo>
                    <a:pt x="1215" y="1"/>
                  </a:lnTo>
                  <a:cubicBezTo>
                    <a:pt x="1207" y="1"/>
                    <a:pt x="1199" y="1"/>
                    <a:pt x="1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143"/>
            <p:cNvSpPr/>
            <p:nvPr/>
          </p:nvSpPr>
          <p:spPr>
            <a:xfrm>
              <a:off x="995463" y="4252295"/>
              <a:ext cx="211070" cy="76082"/>
            </a:xfrm>
            <a:custGeom>
              <a:avLst/>
              <a:gdLst/>
              <a:ahLst/>
              <a:cxnLst/>
              <a:rect l="l" t="t" r="r" b="b"/>
              <a:pathLst>
                <a:path w="6479" h="2332" extrusionOk="0">
                  <a:moveTo>
                    <a:pt x="4935" y="0"/>
                  </a:moveTo>
                  <a:cubicBezTo>
                    <a:pt x="3770" y="0"/>
                    <a:pt x="3625" y="498"/>
                    <a:pt x="2216" y="498"/>
                  </a:cubicBezTo>
                  <a:cubicBezTo>
                    <a:pt x="2164" y="500"/>
                    <a:pt x="2113" y="501"/>
                    <a:pt x="2062" y="501"/>
                  </a:cubicBezTo>
                  <a:cubicBezTo>
                    <a:pt x="1614" y="501"/>
                    <a:pt x="1169" y="409"/>
                    <a:pt x="763" y="260"/>
                  </a:cubicBezTo>
                  <a:lnTo>
                    <a:pt x="382" y="927"/>
                  </a:lnTo>
                  <a:cubicBezTo>
                    <a:pt x="1" y="1570"/>
                    <a:pt x="453" y="2332"/>
                    <a:pt x="1191" y="2332"/>
                  </a:cubicBezTo>
                  <a:lnTo>
                    <a:pt x="5311" y="2332"/>
                  </a:lnTo>
                  <a:cubicBezTo>
                    <a:pt x="6026" y="2332"/>
                    <a:pt x="6478" y="1570"/>
                    <a:pt x="6121" y="927"/>
                  </a:cubicBezTo>
                  <a:lnTo>
                    <a:pt x="5597" y="45"/>
                  </a:lnTo>
                  <a:cubicBezTo>
                    <a:pt x="5526" y="22"/>
                    <a:pt x="5454" y="22"/>
                    <a:pt x="5383" y="22"/>
                  </a:cubicBezTo>
                  <a:cubicBezTo>
                    <a:pt x="5218" y="7"/>
                    <a:pt x="5070" y="0"/>
                    <a:pt x="4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143"/>
          <p:cNvGrpSpPr/>
          <p:nvPr/>
        </p:nvGrpSpPr>
        <p:grpSpPr>
          <a:xfrm>
            <a:off x="1769732" y="4000397"/>
            <a:ext cx="325091" cy="349740"/>
            <a:chOff x="1769732" y="4000397"/>
            <a:chExt cx="325091" cy="349740"/>
          </a:xfrm>
        </p:grpSpPr>
        <p:sp>
          <p:nvSpPr>
            <p:cNvPr id="13276" name="Google Shape;13276;p143"/>
            <p:cNvSpPr/>
            <p:nvPr/>
          </p:nvSpPr>
          <p:spPr>
            <a:xfrm>
              <a:off x="1866455" y="4000397"/>
              <a:ext cx="125977" cy="19542"/>
            </a:xfrm>
            <a:custGeom>
              <a:avLst/>
              <a:gdLst/>
              <a:ahLst/>
              <a:cxnLst/>
              <a:rect l="l" t="t" r="r" b="b"/>
              <a:pathLst>
                <a:path w="3867" h="599" extrusionOk="0">
                  <a:moveTo>
                    <a:pt x="418" y="0"/>
                  </a:moveTo>
                  <a:cubicBezTo>
                    <a:pt x="73" y="0"/>
                    <a:pt x="0" y="552"/>
                    <a:pt x="389" y="598"/>
                  </a:cubicBezTo>
                  <a:lnTo>
                    <a:pt x="3652" y="598"/>
                  </a:lnTo>
                  <a:cubicBezTo>
                    <a:pt x="3771" y="574"/>
                    <a:pt x="3866" y="432"/>
                    <a:pt x="3866" y="312"/>
                  </a:cubicBezTo>
                  <a:cubicBezTo>
                    <a:pt x="3866" y="122"/>
                    <a:pt x="3724" y="3"/>
                    <a:pt x="3557" y="3"/>
                  </a:cubicBezTo>
                  <a:lnTo>
                    <a:pt x="461" y="3"/>
                  </a:lnTo>
                  <a:cubicBezTo>
                    <a:pt x="446" y="1"/>
                    <a:pt x="432"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43"/>
            <p:cNvSpPr/>
            <p:nvPr/>
          </p:nvSpPr>
          <p:spPr>
            <a:xfrm>
              <a:off x="1848081" y="4040885"/>
              <a:ext cx="166862" cy="145312"/>
            </a:xfrm>
            <a:custGeom>
              <a:avLst/>
              <a:gdLst/>
              <a:ahLst/>
              <a:cxnLst/>
              <a:rect l="l" t="t" r="r" b="b"/>
              <a:pathLst>
                <a:path w="5122" h="4454" extrusionOk="0">
                  <a:moveTo>
                    <a:pt x="1001" y="0"/>
                  </a:moveTo>
                  <a:lnTo>
                    <a:pt x="1001" y="2787"/>
                  </a:lnTo>
                  <a:lnTo>
                    <a:pt x="1" y="4454"/>
                  </a:lnTo>
                  <a:lnTo>
                    <a:pt x="5121" y="4454"/>
                  </a:lnTo>
                  <a:lnTo>
                    <a:pt x="4145" y="2787"/>
                  </a:lnTo>
                  <a:lnTo>
                    <a:pt x="41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143"/>
            <p:cNvSpPr/>
            <p:nvPr/>
          </p:nvSpPr>
          <p:spPr>
            <a:xfrm>
              <a:off x="1886881" y="4246781"/>
              <a:ext cx="24075" cy="20913"/>
            </a:xfrm>
            <a:custGeom>
              <a:avLst/>
              <a:gdLst/>
              <a:ahLst/>
              <a:cxnLst/>
              <a:rect l="l" t="t" r="r" b="b"/>
              <a:pathLst>
                <a:path w="739" h="641" extrusionOk="0">
                  <a:moveTo>
                    <a:pt x="453" y="0"/>
                  </a:moveTo>
                  <a:cubicBezTo>
                    <a:pt x="167" y="0"/>
                    <a:pt x="1" y="333"/>
                    <a:pt x="191" y="548"/>
                  </a:cubicBezTo>
                  <a:cubicBezTo>
                    <a:pt x="255" y="611"/>
                    <a:pt x="337" y="640"/>
                    <a:pt x="418" y="640"/>
                  </a:cubicBezTo>
                  <a:cubicBezTo>
                    <a:pt x="580" y="640"/>
                    <a:pt x="739" y="524"/>
                    <a:pt x="739" y="333"/>
                  </a:cubicBezTo>
                  <a:cubicBezTo>
                    <a:pt x="739" y="167"/>
                    <a:pt x="620" y="24"/>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143"/>
            <p:cNvSpPr/>
            <p:nvPr/>
          </p:nvSpPr>
          <p:spPr>
            <a:xfrm>
              <a:off x="1769732" y="4206359"/>
              <a:ext cx="325091" cy="143778"/>
            </a:xfrm>
            <a:custGeom>
              <a:avLst/>
              <a:gdLst/>
              <a:ahLst/>
              <a:cxnLst/>
              <a:rect l="l" t="t" r="r" b="b"/>
              <a:pathLst>
                <a:path w="9979" h="4407" extrusionOk="0">
                  <a:moveTo>
                    <a:pt x="6282" y="618"/>
                  </a:moveTo>
                  <a:cubicBezTo>
                    <a:pt x="6678" y="618"/>
                    <a:pt x="6678" y="1241"/>
                    <a:pt x="6282" y="1241"/>
                  </a:cubicBezTo>
                  <a:cubicBezTo>
                    <a:pt x="6269" y="1241"/>
                    <a:pt x="6255" y="1241"/>
                    <a:pt x="6240" y="1239"/>
                  </a:cubicBezTo>
                  <a:cubicBezTo>
                    <a:pt x="5859" y="1215"/>
                    <a:pt x="5859" y="668"/>
                    <a:pt x="6240" y="620"/>
                  </a:cubicBezTo>
                  <a:cubicBezTo>
                    <a:pt x="6255" y="618"/>
                    <a:pt x="6269" y="618"/>
                    <a:pt x="6282" y="618"/>
                  </a:cubicBezTo>
                  <a:close/>
                  <a:moveTo>
                    <a:pt x="4033" y="605"/>
                  </a:moveTo>
                  <a:cubicBezTo>
                    <a:pt x="4516" y="605"/>
                    <a:pt x="4978" y="990"/>
                    <a:pt x="4978" y="1572"/>
                  </a:cubicBezTo>
                  <a:cubicBezTo>
                    <a:pt x="4978" y="2096"/>
                    <a:pt x="4573" y="2501"/>
                    <a:pt x="4049" y="2501"/>
                  </a:cubicBezTo>
                  <a:cubicBezTo>
                    <a:pt x="3216" y="2501"/>
                    <a:pt x="2787" y="1477"/>
                    <a:pt x="3382" y="882"/>
                  </a:cubicBezTo>
                  <a:cubicBezTo>
                    <a:pt x="3573" y="691"/>
                    <a:pt x="3806" y="605"/>
                    <a:pt x="4033" y="605"/>
                  </a:cubicBezTo>
                  <a:close/>
                  <a:moveTo>
                    <a:pt x="5613" y="2510"/>
                  </a:moveTo>
                  <a:cubicBezTo>
                    <a:pt x="5773" y="2510"/>
                    <a:pt x="5930" y="2639"/>
                    <a:pt x="5930" y="2835"/>
                  </a:cubicBezTo>
                  <a:cubicBezTo>
                    <a:pt x="5930" y="2989"/>
                    <a:pt x="5808" y="3123"/>
                    <a:pt x="5638" y="3123"/>
                  </a:cubicBezTo>
                  <a:cubicBezTo>
                    <a:pt x="5625" y="3123"/>
                    <a:pt x="5611" y="3122"/>
                    <a:pt x="5597" y="3120"/>
                  </a:cubicBezTo>
                  <a:lnTo>
                    <a:pt x="5621" y="3120"/>
                  </a:lnTo>
                  <a:cubicBezTo>
                    <a:pt x="5335" y="3120"/>
                    <a:pt x="5192" y="2787"/>
                    <a:pt x="5407" y="2596"/>
                  </a:cubicBezTo>
                  <a:cubicBezTo>
                    <a:pt x="5466" y="2537"/>
                    <a:pt x="5540" y="2510"/>
                    <a:pt x="5613" y="2510"/>
                  </a:cubicBezTo>
                  <a:close/>
                  <a:moveTo>
                    <a:pt x="2049" y="1"/>
                  </a:moveTo>
                  <a:lnTo>
                    <a:pt x="453" y="2668"/>
                  </a:lnTo>
                  <a:cubicBezTo>
                    <a:pt x="1" y="3430"/>
                    <a:pt x="548" y="4406"/>
                    <a:pt x="1429" y="4406"/>
                  </a:cubicBezTo>
                  <a:lnTo>
                    <a:pt x="8526" y="4406"/>
                  </a:lnTo>
                  <a:cubicBezTo>
                    <a:pt x="9407" y="4406"/>
                    <a:pt x="9979" y="3430"/>
                    <a:pt x="9526" y="2668"/>
                  </a:cubicBezTo>
                  <a:lnTo>
                    <a:pt x="79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143"/>
          <p:cNvGrpSpPr/>
          <p:nvPr/>
        </p:nvGrpSpPr>
        <p:grpSpPr>
          <a:xfrm>
            <a:off x="2514519" y="4000463"/>
            <a:ext cx="344507" cy="349675"/>
            <a:chOff x="2514519" y="4000463"/>
            <a:chExt cx="344507" cy="349675"/>
          </a:xfrm>
        </p:grpSpPr>
        <p:sp>
          <p:nvSpPr>
            <p:cNvPr id="13281" name="Google Shape;13281;p143"/>
            <p:cNvSpPr/>
            <p:nvPr/>
          </p:nvSpPr>
          <p:spPr>
            <a:xfrm>
              <a:off x="2530808" y="4000463"/>
              <a:ext cx="328218" cy="102606"/>
            </a:xfrm>
            <a:custGeom>
              <a:avLst/>
              <a:gdLst/>
              <a:ahLst/>
              <a:cxnLst/>
              <a:rect l="l" t="t" r="r" b="b"/>
              <a:pathLst>
                <a:path w="10075" h="3145" extrusionOk="0">
                  <a:moveTo>
                    <a:pt x="382" y="1"/>
                  </a:moveTo>
                  <a:cubicBezTo>
                    <a:pt x="1" y="49"/>
                    <a:pt x="1" y="596"/>
                    <a:pt x="382" y="620"/>
                  </a:cubicBezTo>
                  <a:lnTo>
                    <a:pt x="691" y="620"/>
                  </a:lnTo>
                  <a:lnTo>
                    <a:pt x="691" y="2501"/>
                  </a:lnTo>
                  <a:lnTo>
                    <a:pt x="382" y="2501"/>
                  </a:lnTo>
                  <a:cubicBezTo>
                    <a:pt x="1" y="2549"/>
                    <a:pt x="1" y="3097"/>
                    <a:pt x="382" y="3144"/>
                  </a:cubicBezTo>
                  <a:lnTo>
                    <a:pt x="4454" y="3144"/>
                  </a:lnTo>
                  <a:lnTo>
                    <a:pt x="4454" y="2192"/>
                  </a:lnTo>
                  <a:cubicBezTo>
                    <a:pt x="4454" y="1668"/>
                    <a:pt x="4883" y="1263"/>
                    <a:pt x="5407" y="1263"/>
                  </a:cubicBezTo>
                  <a:lnTo>
                    <a:pt x="7288" y="1263"/>
                  </a:lnTo>
                  <a:cubicBezTo>
                    <a:pt x="7812" y="1263"/>
                    <a:pt x="8240" y="1668"/>
                    <a:pt x="8240" y="2192"/>
                  </a:cubicBezTo>
                  <a:lnTo>
                    <a:pt x="8240" y="3097"/>
                  </a:lnTo>
                  <a:cubicBezTo>
                    <a:pt x="10074" y="2716"/>
                    <a:pt x="9788" y="1"/>
                    <a:pt x="7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143"/>
            <p:cNvSpPr/>
            <p:nvPr/>
          </p:nvSpPr>
          <p:spPr>
            <a:xfrm>
              <a:off x="2514519" y="4124013"/>
              <a:ext cx="165298" cy="101823"/>
            </a:xfrm>
            <a:custGeom>
              <a:avLst/>
              <a:gdLst/>
              <a:ahLst/>
              <a:cxnLst/>
              <a:rect l="l" t="t" r="r" b="b"/>
              <a:pathLst>
                <a:path w="5074" h="3121" extrusionOk="0">
                  <a:moveTo>
                    <a:pt x="2144" y="0"/>
                  </a:moveTo>
                  <a:cubicBezTo>
                    <a:pt x="239" y="24"/>
                    <a:pt x="1" y="2739"/>
                    <a:pt x="1834" y="3120"/>
                  </a:cubicBezTo>
                  <a:lnTo>
                    <a:pt x="1834" y="2215"/>
                  </a:lnTo>
                  <a:cubicBezTo>
                    <a:pt x="1834" y="1691"/>
                    <a:pt x="2263" y="1263"/>
                    <a:pt x="2787" y="1263"/>
                  </a:cubicBezTo>
                  <a:cubicBezTo>
                    <a:pt x="3372" y="1263"/>
                    <a:pt x="3788" y="1261"/>
                    <a:pt x="4090" y="1261"/>
                  </a:cubicBezTo>
                  <a:cubicBezTo>
                    <a:pt x="4845" y="1261"/>
                    <a:pt x="4886" y="1273"/>
                    <a:pt x="5073" y="1358"/>
                  </a:cubicBezTo>
                  <a:cubicBezTo>
                    <a:pt x="4954" y="1096"/>
                    <a:pt x="4978" y="1001"/>
                    <a:pt x="4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143"/>
            <p:cNvSpPr/>
            <p:nvPr/>
          </p:nvSpPr>
          <p:spPr>
            <a:xfrm>
              <a:off x="2693728" y="4124013"/>
              <a:ext cx="149009" cy="102573"/>
            </a:xfrm>
            <a:custGeom>
              <a:avLst/>
              <a:gdLst/>
              <a:ahLst/>
              <a:cxnLst/>
              <a:rect l="l" t="t" r="r" b="b"/>
              <a:pathLst>
                <a:path w="4574" h="3144" extrusionOk="0">
                  <a:moveTo>
                    <a:pt x="3216" y="0"/>
                  </a:moveTo>
                  <a:lnTo>
                    <a:pt x="3216" y="953"/>
                  </a:lnTo>
                  <a:cubicBezTo>
                    <a:pt x="3216" y="1469"/>
                    <a:pt x="2785" y="1886"/>
                    <a:pt x="2283" y="1886"/>
                  </a:cubicBezTo>
                  <a:cubicBezTo>
                    <a:pt x="2183" y="1886"/>
                    <a:pt x="2080" y="1870"/>
                    <a:pt x="1977" y="1834"/>
                  </a:cubicBezTo>
                  <a:lnTo>
                    <a:pt x="1334" y="1620"/>
                  </a:lnTo>
                  <a:lnTo>
                    <a:pt x="691" y="1834"/>
                  </a:lnTo>
                  <a:cubicBezTo>
                    <a:pt x="598" y="1865"/>
                    <a:pt x="495" y="1883"/>
                    <a:pt x="391" y="1883"/>
                  </a:cubicBezTo>
                  <a:cubicBezTo>
                    <a:pt x="257" y="1883"/>
                    <a:pt x="121" y="1854"/>
                    <a:pt x="1" y="1786"/>
                  </a:cubicBezTo>
                  <a:lnTo>
                    <a:pt x="1" y="1786"/>
                  </a:lnTo>
                  <a:cubicBezTo>
                    <a:pt x="120" y="2025"/>
                    <a:pt x="96" y="2120"/>
                    <a:pt x="96" y="3144"/>
                  </a:cubicBezTo>
                  <a:lnTo>
                    <a:pt x="4168" y="3144"/>
                  </a:lnTo>
                  <a:cubicBezTo>
                    <a:pt x="4573" y="3144"/>
                    <a:pt x="4573" y="2501"/>
                    <a:pt x="4168" y="2501"/>
                  </a:cubicBezTo>
                  <a:lnTo>
                    <a:pt x="3859" y="2501"/>
                  </a:lnTo>
                  <a:lnTo>
                    <a:pt x="3859" y="620"/>
                  </a:lnTo>
                  <a:lnTo>
                    <a:pt x="4168" y="620"/>
                  </a:lnTo>
                  <a:cubicBezTo>
                    <a:pt x="4573" y="620"/>
                    <a:pt x="4573"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43"/>
            <p:cNvSpPr/>
            <p:nvPr/>
          </p:nvSpPr>
          <p:spPr>
            <a:xfrm>
              <a:off x="2530808" y="4246781"/>
              <a:ext cx="323560" cy="103356"/>
            </a:xfrm>
            <a:custGeom>
              <a:avLst/>
              <a:gdLst/>
              <a:ahLst/>
              <a:cxnLst/>
              <a:rect l="l" t="t" r="r" b="b"/>
              <a:pathLst>
                <a:path w="9932" h="3168" extrusionOk="0">
                  <a:moveTo>
                    <a:pt x="382" y="0"/>
                  </a:moveTo>
                  <a:cubicBezTo>
                    <a:pt x="1" y="48"/>
                    <a:pt x="1" y="595"/>
                    <a:pt x="382" y="619"/>
                  </a:cubicBezTo>
                  <a:lnTo>
                    <a:pt x="691" y="619"/>
                  </a:lnTo>
                  <a:lnTo>
                    <a:pt x="691" y="2524"/>
                  </a:lnTo>
                  <a:lnTo>
                    <a:pt x="382" y="2524"/>
                  </a:lnTo>
                  <a:cubicBezTo>
                    <a:pt x="1" y="2572"/>
                    <a:pt x="1" y="3120"/>
                    <a:pt x="382" y="3167"/>
                  </a:cubicBezTo>
                  <a:lnTo>
                    <a:pt x="7907" y="3167"/>
                  </a:lnTo>
                  <a:cubicBezTo>
                    <a:pt x="9931" y="3072"/>
                    <a:pt x="9931" y="95"/>
                    <a:pt x="7907" y="0"/>
                  </a:cubicBezTo>
                  <a:lnTo>
                    <a:pt x="5097" y="0"/>
                  </a:lnTo>
                  <a:lnTo>
                    <a:pt x="5097" y="953"/>
                  </a:lnTo>
                  <a:cubicBezTo>
                    <a:pt x="5097" y="1486"/>
                    <a:pt x="4655" y="1888"/>
                    <a:pt x="4165" y="1888"/>
                  </a:cubicBezTo>
                  <a:cubicBezTo>
                    <a:pt x="4064" y="1888"/>
                    <a:pt x="3961" y="1870"/>
                    <a:pt x="3859" y="1834"/>
                  </a:cubicBezTo>
                  <a:lnTo>
                    <a:pt x="3216" y="1619"/>
                  </a:lnTo>
                  <a:lnTo>
                    <a:pt x="2573" y="1834"/>
                  </a:lnTo>
                  <a:cubicBezTo>
                    <a:pt x="2467" y="1870"/>
                    <a:pt x="2361" y="1888"/>
                    <a:pt x="2258" y="1888"/>
                  </a:cubicBezTo>
                  <a:cubicBezTo>
                    <a:pt x="1759" y="1888"/>
                    <a:pt x="1330" y="1486"/>
                    <a:pt x="1310" y="953"/>
                  </a:cubicBezTo>
                  <a:lnTo>
                    <a:pt x="13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43"/>
            <p:cNvSpPr/>
            <p:nvPr/>
          </p:nvSpPr>
          <p:spPr>
            <a:xfrm>
              <a:off x="2594432" y="4185316"/>
              <a:ext cx="81476" cy="102475"/>
            </a:xfrm>
            <a:custGeom>
              <a:avLst/>
              <a:gdLst/>
              <a:ahLst/>
              <a:cxnLst/>
              <a:rect l="l" t="t" r="r" b="b"/>
              <a:pathLst>
                <a:path w="2501" h="3141" extrusionOk="0">
                  <a:moveTo>
                    <a:pt x="274" y="0"/>
                  </a:moveTo>
                  <a:cubicBezTo>
                    <a:pt x="123" y="0"/>
                    <a:pt x="0" y="136"/>
                    <a:pt x="0" y="312"/>
                  </a:cubicBezTo>
                  <a:lnTo>
                    <a:pt x="0" y="2837"/>
                  </a:lnTo>
                  <a:cubicBezTo>
                    <a:pt x="0" y="2996"/>
                    <a:pt x="151" y="3139"/>
                    <a:pt x="312" y="3139"/>
                  </a:cubicBezTo>
                  <a:cubicBezTo>
                    <a:pt x="343" y="3139"/>
                    <a:pt x="374" y="3134"/>
                    <a:pt x="405" y="3122"/>
                  </a:cubicBezTo>
                  <a:lnTo>
                    <a:pt x="1263" y="2837"/>
                  </a:lnTo>
                  <a:lnTo>
                    <a:pt x="2096" y="3122"/>
                  </a:lnTo>
                  <a:cubicBezTo>
                    <a:pt x="2130" y="3135"/>
                    <a:pt x="2164" y="3141"/>
                    <a:pt x="2198" y="3141"/>
                  </a:cubicBezTo>
                  <a:cubicBezTo>
                    <a:pt x="2356" y="3141"/>
                    <a:pt x="2501" y="3013"/>
                    <a:pt x="2501" y="2837"/>
                  </a:cubicBezTo>
                  <a:lnTo>
                    <a:pt x="2501" y="312"/>
                  </a:lnTo>
                  <a:cubicBezTo>
                    <a:pt x="2501" y="146"/>
                    <a:pt x="2358" y="3"/>
                    <a:pt x="2191" y="3"/>
                  </a:cubicBezTo>
                  <a:lnTo>
                    <a:pt x="310" y="3"/>
                  </a:lnTo>
                  <a:cubicBezTo>
                    <a:pt x="298" y="1"/>
                    <a:pt x="286"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143"/>
            <p:cNvSpPr/>
            <p:nvPr/>
          </p:nvSpPr>
          <p:spPr>
            <a:xfrm>
              <a:off x="2696823" y="4061863"/>
              <a:ext cx="81509" cy="102867"/>
            </a:xfrm>
            <a:custGeom>
              <a:avLst/>
              <a:gdLst/>
              <a:ahLst/>
              <a:cxnLst/>
              <a:rect l="l" t="t" r="r" b="b"/>
              <a:pathLst>
                <a:path w="2502" h="3153" extrusionOk="0">
                  <a:moveTo>
                    <a:pt x="311" y="0"/>
                  </a:moveTo>
                  <a:cubicBezTo>
                    <a:pt x="120" y="0"/>
                    <a:pt x="1" y="143"/>
                    <a:pt x="1" y="310"/>
                  </a:cubicBezTo>
                  <a:lnTo>
                    <a:pt x="1" y="2834"/>
                  </a:lnTo>
                  <a:cubicBezTo>
                    <a:pt x="1" y="3021"/>
                    <a:pt x="145" y="3153"/>
                    <a:pt x="324" y="3153"/>
                  </a:cubicBezTo>
                  <a:cubicBezTo>
                    <a:pt x="350" y="3153"/>
                    <a:pt x="378" y="3150"/>
                    <a:pt x="406" y="3144"/>
                  </a:cubicBezTo>
                  <a:lnTo>
                    <a:pt x="1239" y="2834"/>
                  </a:lnTo>
                  <a:lnTo>
                    <a:pt x="2097" y="3144"/>
                  </a:lnTo>
                  <a:cubicBezTo>
                    <a:pt x="2121" y="3150"/>
                    <a:pt x="2147" y="3153"/>
                    <a:pt x="2172" y="3153"/>
                  </a:cubicBezTo>
                  <a:cubicBezTo>
                    <a:pt x="2339" y="3153"/>
                    <a:pt x="2501" y="3021"/>
                    <a:pt x="2501" y="2834"/>
                  </a:cubicBezTo>
                  <a:lnTo>
                    <a:pt x="2501" y="310"/>
                  </a:lnTo>
                  <a:cubicBezTo>
                    <a:pt x="2501" y="143"/>
                    <a:pt x="2359"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143"/>
          <p:cNvGrpSpPr/>
          <p:nvPr/>
        </p:nvGrpSpPr>
        <p:grpSpPr>
          <a:xfrm>
            <a:off x="3205781" y="4000463"/>
            <a:ext cx="408098" cy="349968"/>
            <a:chOff x="3205781" y="4000463"/>
            <a:chExt cx="408098" cy="349968"/>
          </a:xfrm>
        </p:grpSpPr>
        <p:sp>
          <p:nvSpPr>
            <p:cNvPr id="13288" name="Google Shape;13288;p143"/>
            <p:cNvSpPr/>
            <p:nvPr/>
          </p:nvSpPr>
          <p:spPr>
            <a:xfrm>
              <a:off x="3442391" y="4082841"/>
              <a:ext cx="48150" cy="41205"/>
            </a:xfrm>
            <a:custGeom>
              <a:avLst/>
              <a:gdLst/>
              <a:ahLst/>
              <a:cxnLst/>
              <a:rect l="l" t="t" r="r" b="b"/>
              <a:pathLst>
                <a:path w="1478" h="1263" extrusionOk="0">
                  <a:moveTo>
                    <a:pt x="839" y="1"/>
                  </a:moveTo>
                  <a:cubicBezTo>
                    <a:pt x="685" y="1"/>
                    <a:pt x="529" y="60"/>
                    <a:pt x="406" y="191"/>
                  </a:cubicBezTo>
                  <a:cubicBezTo>
                    <a:pt x="1" y="596"/>
                    <a:pt x="286" y="1262"/>
                    <a:pt x="858" y="1262"/>
                  </a:cubicBezTo>
                  <a:cubicBezTo>
                    <a:pt x="1191" y="1262"/>
                    <a:pt x="1477" y="977"/>
                    <a:pt x="1477" y="643"/>
                  </a:cubicBezTo>
                  <a:cubicBezTo>
                    <a:pt x="1477" y="257"/>
                    <a:pt x="116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43"/>
            <p:cNvSpPr/>
            <p:nvPr/>
          </p:nvSpPr>
          <p:spPr>
            <a:xfrm>
              <a:off x="3375673" y="4227272"/>
              <a:ext cx="27495" cy="20391"/>
            </a:xfrm>
            <a:custGeom>
              <a:avLst/>
              <a:gdLst/>
              <a:ahLst/>
              <a:cxnLst/>
              <a:rect l="l" t="t" r="r" b="b"/>
              <a:pathLst>
                <a:path w="844" h="625" extrusionOk="0">
                  <a:moveTo>
                    <a:pt x="426" y="0"/>
                  </a:moveTo>
                  <a:cubicBezTo>
                    <a:pt x="412" y="0"/>
                    <a:pt x="397" y="1"/>
                    <a:pt x="382" y="3"/>
                  </a:cubicBezTo>
                  <a:cubicBezTo>
                    <a:pt x="1" y="27"/>
                    <a:pt x="1" y="598"/>
                    <a:pt x="382" y="622"/>
                  </a:cubicBezTo>
                  <a:cubicBezTo>
                    <a:pt x="397" y="623"/>
                    <a:pt x="412" y="624"/>
                    <a:pt x="426" y="624"/>
                  </a:cubicBezTo>
                  <a:cubicBezTo>
                    <a:pt x="843" y="624"/>
                    <a:pt x="843" y="0"/>
                    <a:pt x="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143"/>
            <p:cNvSpPr/>
            <p:nvPr/>
          </p:nvSpPr>
          <p:spPr>
            <a:xfrm>
              <a:off x="3260870" y="4041635"/>
              <a:ext cx="312679" cy="267656"/>
            </a:xfrm>
            <a:custGeom>
              <a:avLst/>
              <a:gdLst/>
              <a:ahLst/>
              <a:cxnLst/>
              <a:rect l="l" t="t" r="r" b="b"/>
              <a:pathLst>
                <a:path w="9598" h="8204" extrusionOk="0">
                  <a:moveTo>
                    <a:pt x="3263" y="1573"/>
                  </a:moveTo>
                  <a:cubicBezTo>
                    <a:pt x="3548" y="1573"/>
                    <a:pt x="3691" y="1930"/>
                    <a:pt x="3501" y="2121"/>
                  </a:cubicBezTo>
                  <a:cubicBezTo>
                    <a:pt x="3433" y="2181"/>
                    <a:pt x="3352" y="2208"/>
                    <a:pt x="3275" y="2208"/>
                  </a:cubicBezTo>
                  <a:cubicBezTo>
                    <a:pt x="3108" y="2208"/>
                    <a:pt x="2953" y="2085"/>
                    <a:pt x="2953" y="1906"/>
                  </a:cubicBezTo>
                  <a:cubicBezTo>
                    <a:pt x="2953" y="1716"/>
                    <a:pt x="3096" y="1573"/>
                    <a:pt x="3263" y="1573"/>
                  </a:cubicBezTo>
                  <a:close/>
                  <a:moveTo>
                    <a:pt x="6430" y="239"/>
                  </a:moveTo>
                  <a:cubicBezTo>
                    <a:pt x="6597" y="239"/>
                    <a:pt x="6763" y="358"/>
                    <a:pt x="6740" y="596"/>
                  </a:cubicBezTo>
                  <a:lnTo>
                    <a:pt x="6740" y="692"/>
                  </a:lnTo>
                  <a:cubicBezTo>
                    <a:pt x="6859" y="716"/>
                    <a:pt x="6954" y="763"/>
                    <a:pt x="7073" y="811"/>
                  </a:cubicBezTo>
                  <a:lnTo>
                    <a:pt x="7121" y="763"/>
                  </a:lnTo>
                  <a:cubicBezTo>
                    <a:pt x="7194" y="690"/>
                    <a:pt x="7274" y="659"/>
                    <a:pt x="7350" y="659"/>
                  </a:cubicBezTo>
                  <a:cubicBezTo>
                    <a:pt x="7594" y="659"/>
                    <a:pt x="7791" y="974"/>
                    <a:pt x="7573" y="1192"/>
                  </a:cubicBezTo>
                  <a:lnTo>
                    <a:pt x="7502" y="1263"/>
                  </a:lnTo>
                  <a:cubicBezTo>
                    <a:pt x="7573" y="1358"/>
                    <a:pt x="7621" y="1478"/>
                    <a:pt x="7645" y="1573"/>
                  </a:cubicBezTo>
                  <a:lnTo>
                    <a:pt x="7740" y="1573"/>
                  </a:lnTo>
                  <a:cubicBezTo>
                    <a:pt x="7754" y="1571"/>
                    <a:pt x="7768" y="1571"/>
                    <a:pt x="7781" y="1571"/>
                  </a:cubicBezTo>
                  <a:cubicBezTo>
                    <a:pt x="8179" y="1571"/>
                    <a:pt x="8179" y="2218"/>
                    <a:pt x="7781" y="2218"/>
                  </a:cubicBezTo>
                  <a:cubicBezTo>
                    <a:pt x="7768" y="2218"/>
                    <a:pt x="7754" y="2217"/>
                    <a:pt x="7740" y="2216"/>
                  </a:cubicBezTo>
                  <a:lnTo>
                    <a:pt x="7645" y="2216"/>
                  </a:lnTo>
                  <a:cubicBezTo>
                    <a:pt x="7621" y="2335"/>
                    <a:pt x="7573" y="2430"/>
                    <a:pt x="7502" y="2525"/>
                  </a:cubicBezTo>
                  <a:lnTo>
                    <a:pt x="7573" y="2597"/>
                  </a:lnTo>
                  <a:cubicBezTo>
                    <a:pt x="7793" y="2835"/>
                    <a:pt x="7590" y="3143"/>
                    <a:pt x="7344" y="3143"/>
                  </a:cubicBezTo>
                  <a:cubicBezTo>
                    <a:pt x="7270" y="3143"/>
                    <a:pt x="7192" y="3115"/>
                    <a:pt x="7121" y="3049"/>
                  </a:cubicBezTo>
                  <a:lnTo>
                    <a:pt x="7073" y="2978"/>
                  </a:lnTo>
                  <a:cubicBezTo>
                    <a:pt x="6954" y="3049"/>
                    <a:pt x="6859" y="3073"/>
                    <a:pt x="6740" y="3121"/>
                  </a:cubicBezTo>
                  <a:lnTo>
                    <a:pt x="6740" y="3216"/>
                  </a:lnTo>
                  <a:cubicBezTo>
                    <a:pt x="6740" y="3383"/>
                    <a:pt x="6597" y="3526"/>
                    <a:pt x="6406" y="3526"/>
                  </a:cubicBezTo>
                  <a:cubicBezTo>
                    <a:pt x="6239" y="3526"/>
                    <a:pt x="6097" y="3383"/>
                    <a:pt x="6097" y="3216"/>
                  </a:cubicBezTo>
                  <a:lnTo>
                    <a:pt x="6097" y="3121"/>
                  </a:lnTo>
                  <a:cubicBezTo>
                    <a:pt x="6001" y="3073"/>
                    <a:pt x="5882" y="3049"/>
                    <a:pt x="5787" y="2978"/>
                  </a:cubicBezTo>
                  <a:lnTo>
                    <a:pt x="5716" y="3049"/>
                  </a:lnTo>
                  <a:cubicBezTo>
                    <a:pt x="5656" y="3109"/>
                    <a:pt x="5579" y="3139"/>
                    <a:pt x="5501" y="3139"/>
                  </a:cubicBezTo>
                  <a:cubicBezTo>
                    <a:pt x="5424" y="3139"/>
                    <a:pt x="5346" y="3109"/>
                    <a:pt x="5287" y="3049"/>
                  </a:cubicBezTo>
                  <a:cubicBezTo>
                    <a:pt x="5144" y="2930"/>
                    <a:pt x="5144" y="2716"/>
                    <a:pt x="5287" y="2597"/>
                  </a:cubicBezTo>
                  <a:lnTo>
                    <a:pt x="5335" y="2525"/>
                  </a:lnTo>
                  <a:cubicBezTo>
                    <a:pt x="5287" y="2430"/>
                    <a:pt x="5239" y="2335"/>
                    <a:pt x="5215" y="2216"/>
                  </a:cubicBezTo>
                  <a:lnTo>
                    <a:pt x="5120" y="2216"/>
                  </a:lnTo>
                  <a:cubicBezTo>
                    <a:pt x="4739" y="2168"/>
                    <a:pt x="4739" y="1620"/>
                    <a:pt x="5120" y="1573"/>
                  </a:cubicBezTo>
                  <a:lnTo>
                    <a:pt x="5215" y="1573"/>
                  </a:lnTo>
                  <a:cubicBezTo>
                    <a:pt x="5239" y="1478"/>
                    <a:pt x="5287" y="1358"/>
                    <a:pt x="5358" y="1263"/>
                  </a:cubicBezTo>
                  <a:lnTo>
                    <a:pt x="5287" y="1192"/>
                  </a:lnTo>
                  <a:cubicBezTo>
                    <a:pt x="5144" y="1073"/>
                    <a:pt x="5144" y="858"/>
                    <a:pt x="5287" y="763"/>
                  </a:cubicBezTo>
                  <a:cubicBezTo>
                    <a:pt x="5346" y="692"/>
                    <a:pt x="5424" y="656"/>
                    <a:pt x="5504" y="656"/>
                  </a:cubicBezTo>
                  <a:cubicBezTo>
                    <a:pt x="5585" y="656"/>
                    <a:pt x="5668" y="692"/>
                    <a:pt x="5739" y="763"/>
                  </a:cubicBezTo>
                  <a:lnTo>
                    <a:pt x="5787" y="811"/>
                  </a:lnTo>
                  <a:cubicBezTo>
                    <a:pt x="5882" y="763"/>
                    <a:pt x="6001" y="716"/>
                    <a:pt x="6120" y="692"/>
                  </a:cubicBezTo>
                  <a:lnTo>
                    <a:pt x="6120" y="596"/>
                  </a:lnTo>
                  <a:cubicBezTo>
                    <a:pt x="6097" y="358"/>
                    <a:pt x="6263" y="239"/>
                    <a:pt x="6430" y="239"/>
                  </a:cubicBezTo>
                  <a:close/>
                  <a:moveTo>
                    <a:pt x="8613" y="3463"/>
                  </a:moveTo>
                  <a:cubicBezTo>
                    <a:pt x="8774" y="3463"/>
                    <a:pt x="8931" y="3591"/>
                    <a:pt x="8931" y="3788"/>
                  </a:cubicBezTo>
                  <a:cubicBezTo>
                    <a:pt x="8954" y="3954"/>
                    <a:pt x="8788" y="4097"/>
                    <a:pt x="8621" y="4097"/>
                  </a:cubicBezTo>
                  <a:cubicBezTo>
                    <a:pt x="8335" y="4097"/>
                    <a:pt x="8192" y="3764"/>
                    <a:pt x="8407" y="3549"/>
                  </a:cubicBezTo>
                  <a:cubicBezTo>
                    <a:pt x="8466" y="3490"/>
                    <a:pt x="8540" y="3463"/>
                    <a:pt x="8613" y="3463"/>
                  </a:cubicBezTo>
                  <a:close/>
                  <a:moveTo>
                    <a:pt x="3024" y="3154"/>
                  </a:moveTo>
                  <a:cubicBezTo>
                    <a:pt x="3163" y="3154"/>
                    <a:pt x="3305" y="3196"/>
                    <a:pt x="3429" y="3287"/>
                  </a:cubicBezTo>
                  <a:cubicBezTo>
                    <a:pt x="3735" y="3450"/>
                    <a:pt x="3570" y="3875"/>
                    <a:pt x="3277" y="3875"/>
                  </a:cubicBezTo>
                  <a:cubicBezTo>
                    <a:pt x="3228" y="3875"/>
                    <a:pt x="3175" y="3863"/>
                    <a:pt x="3120" y="3835"/>
                  </a:cubicBezTo>
                  <a:cubicBezTo>
                    <a:pt x="3065" y="3802"/>
                    <a:pt x="3035" y="3784"/>
                    <a:pt x="3012" y="3784"/>
                  </a:cubicBezTo>
                  <a:cubicBezTo>
                    <a:pt x="2985" y="3784"/>
                    <a:pt x="2968" y="3808"/>
                    <a:pt x="2929" y="3859"/>
                  </a:cubicBezTo>
                  <a:cubicBezTo>
                    <a:pt x="2858" y="4050"/>
                    <a:pt x="2691" y="4169"/>
                    <a:pt x="2501" y="4240"/>
                  </a:cubicBezTo>
                  <a:cubicBezTo>
                    <a:pt x="2450" y="4253"/>
                    <a:pt x="2397" y="4259"/>
                    <a:pt x="2343" y="4259"/>
                  </a:cubicBezTo>
                  <a:cubicBezTo>
                    <a:pt x="2197" y="4259"/>
                    <a:pt x="2045" y="4215"/>
                    <a:pt x="1905" y="4145"/>
                  </a:cubicBezTo>
                  <a:cubicBezTo>
                    <a:pt x="1598" y="3981"/>
                    <a:pt x="1749" y="3535"/>
                    <a:pt x="2040" y="3535"/>
                  </a:cubicBezTo>
                  <a:cubicBezTo>
                    <a:pt x="2087" y="3535"/>
                    <a:pt x="2138" y="3547"/>
                    <a:pt x="2191" y="3573"/>
                  </a:cubicBezTo>
                  <a:cubicBezTo>
                    <a:pt x="2262" y="3609"/>
                    <a:pt x="2298" y="3633"/>
                    <a:pt x="2325" y="3633"/>
                  </a:cubicBezTo>
                  <a:cubicBezTo>
                    <a:pt x="2352" y="3633"/>
                    <a:pt x="2370" y="3609"/>
                    <a:pt x="2405" y="3549"/>
                  </a:cubicBezTo>
                  <a:cubicBezTo>
                    <a:pt x="2514" y="3301"/>
                    <a:pt x="2764" y="3154"/>
                    <a:pt x="3024" y="3154"/>
                  </a:cubicBezTo>
                  <a:close/>
                  <a:moveTo>
                    <a:pt x="5163" y="4087"/>
                  </a:moveTo>
                  <a:cubicBezTo>
                    <a:pt x="5336" y="4087"/>
                    <a:pt x="5501" y="4229"/>
                    <a:pt x="5501" y="4431"/>
                  </a:cubicBezTo>
                  <a:cubicBezTo>
                    <a:pt x="5477" y="4597"/>
                    <a:pt x="5358" y="4716"/>
                    <a:pt x="5192" y="4716"/>
                  </a:cubicBezTo>
                  <a:cubicBezTo>
                    <a:pt x="4906" y="4716"/>
                    <a:pt x="4763" y="4383"/>
                    <a:pt x="4953" y="4169"/>
                  </a:cubicBezTo>
                  <a:cubicBezTo>
                    <a:pt x="5017" y="4112"/>
                    <a:pt x="5091" y="4087"/>
                    <a:pt x="5163" y="4087"/>
                  </a:cubicBezTo>
                  <a:close/>
                  <a:moveTo>
                    <a:pt x="6996" y="4803"/>
                  </a:moveTo>
                  <a:cubicBezTo>
                    <a:pt x="7166" y="4803"/>
                    <a:pt x="7337" y="4925"/>
                    <a:pt x="7311" y="5145"/>
                  </a:cubicBezTo>
                  <a:cubicBezTo>
                    <a:pt x="7287" y="5335"/>
                    <a:pt x="7263" y="5359"/>
                    <a:pt x="7335" y="5455"/>
                  </a:cubicBezTo>
                  <a:cubicBezTo>
                    <a:pt x="7383" y="5550"/>
                    <a:pt x="7406" y="5526"/>
                    <a:pt x="7549" y="5550"/>
                  </a:cubicBezTo>
                  <a:cubicBezTo>
                    <a:pt x="7787" y="5550"/>
                    <a:pt x="8026" y="5669"/>
                    <a:pt x="8168" y="5883"/>
                  </a:cubicBezTo>
                  <a:cubicBezTo>
                    <a:pt x="8335" y="6098"/>
                    <a:pt x="8383" y="6360"/>
                    <a:pt x="8311" y="6621"/>
                  </a:cubicBezTo>
                  <a:cubicBezTo>
                    <a:pt x="8279" y="6794"/>
                    <a:pt x="8149" y="6874"/>
                    <a:pt x="8016" y="6874"/>
                  </a:cubicBezTo>
                  <a:cubicBezTo>
                    <a:pt x="7856" y="6874"/>
                    <a:pt x="7692" y="6758"/>
                    <a:pt x="7692" y="6550"/>
                  </a:cubicBezTo>
                  <a:cubicBezTo>
                    <a:pt x="7716" y="6360"/>
                    <a:pt x="7740" y="6336"/>
                    <a:pt x="7668" y="6240"/>
                  </a:cubicBezTo>
                  <a:cubicBezTo>
                    <a:pt x="7621" y="6169"/>
                    <a:pt x="7597" y="6169"/>
                    <a:pt x="7454" y="6145"/>
                  </a:cubicBezTo>
                  <a:cubicBezTo>
                    <a:pt x="7216" y="6145"/>
                    <a:pt x="6978" y="6026"/>
                    <a:pt x="6835" y="5812"/>
                  </a:cubicBezTo>
                  <a:cubicBezTo>
                    <a:pt x="6668" y="5597"/>
                    <a:pt x="6620" y="5335"/>
                    <a:pt x="6692" y="5074"/>
                  </a:cubicBezTo>
                  <a:cubicBezTo>
                    <a:pt x="6714" y="4889"/>
                    <a:pt x="6854" y="4803"/>
                    <a:pt x="6996" y="4803"/>
                  </a:cubicBezTo>
                  <a:close/>
                  <a:moveTo>
                    <a:pt x="3899" y="5058"/>
                  </a:moveTo>
                  <a:cubicBezTo>
                    <a:pt x="4388" y="5058"/>
                    <a:pt x="4858" y="5437"/>
                    <a:pt x="4858" y="6002"/>
                  </a:cubicBezTo>
                  <a:cubicBezTo>
                    <a:pt x="4858" y="6526"/>
                    <a:pt x="4430" y="6931"/>
                    <a:pt x="3906" y="6955"/>
                  </a:cubicBezTo>
                  <a:cubicBezTo>
                    <a:pt x="3072" y="6931"/>
                    <a:pt x="2643" y="5931"/>
                    <a:pt x="3239" y="5335"/>
                  </a:cubicBezTo>
                  <a:cubicBezTo>
                    <a:pt x="3431" y="5144"/>
                    <a:pt x="3667" y="5058"/>
                    <a:pt x="3899" y="5058"/>
                  </a:cubicBezTo>
                  <a:close/>
                  <a:moveTo>
                    <a:pt x="5780" y="7225"/>
                  </a:moveTo>
                  <a:cubicBezTo>
                    <a:pt x="5940" y="7225"/>
                    <a:pt x="6097" y="7354"/>
                    <a:pt x="6097" y="7550"/>
                  </a:cubicBezTo>
                  <a:cubicBezTo>
                    <a:pt x="6097" y="7717"/>
                    <a:pt x="5954" y="7860"/>
                    <a:pt x="5787" y="7860"/>
                  </a:cubicBezTo>
                  <a:cubicBezTo>
                    <a:pt x="5501" y="7860"/>
                    <a:pt x="5358" y="7526"/>
                    <a:pt x="5573" y="7312"/>
                  </a:cubicBezTo>
                  <a:cubicBezTo>
                    <a:pt x="5632" y="7252"/>
                    <a:pt x="5706" y="7225"/>
                    <a:pt x="5780" y="7225"/>
                  </a:cubicBezTo>
                  <a:close/>
                  <a:moveTo>
                    <a:pt x="5520" y="1"/>
                  </a:moveTo>
                  <a:cubicBezTo>
                    <a:pt x="5506" y="1"/>
                    <a:pt x="5492" y="1"/>
                    <a:pt x="5477" y="1"/>
                  </a:cubicBezTo>
                  <a:cubicBezTo>
                    <a:pt x="1834" y="1"/>
                    <a:pt x="0" y="4407"/>
                    <a:pt x="2596" y="7002"/>
                  </a:cubicBezTo>
                  <a:cubicBezTo>
                    <a:pt x="3425" y="7832"/>
                    <a:pt x="4446" y="8203"/>
                    <a:pt x="5448" y="8203"/>
                  </a:cubicBezTo>
                  <a:cubicBezTo>
                    <a:pt x="7554" y="8203"/>
                    <a:pt x="9581" y="6566"/>
                    <a:pt x="9597" y="4097"/>
                  </a:cubicBezTo>
                  <a:cubicBezTo>
                    <a:pt x="9597" y="1849"/>
                    <a:pt x="7763" y="1"/>
                    <a:pt x="55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43"/>
            <p:cNvSpPr/>
            <p:nvPr/>
          </p:nvSpPr>
          <p:spPr>
            <a:xfrm>
              <a:off x="3205781" y="4000463"/>
              <a:ext cx="408098" cy="349968"/>
            </a:xfrm>
            <a:custGeom>
              <a:avLst/>
              <a:gdLst/>
              <a:ahLst/>
              <a:cxnLst/>
              <a:rect l="l" t="t" r="r" b="b"/>
              <a:pathLst>
                <a:path w="12527" h="10727" extrusionOk="0">
                  <a:moveTo>
                    <a:pt x="7136" y="611"/>
                  </a:moveTo>
                  <a:cubicBezTo>
                    <a:pt x="9570" y="611"/>
                    <a:pt x="11907" y="2504"/>
                    <a:pt x="11907" y="5359"/>
                  </a:cubicBezTo>
                  <a:cubicBezTo>
                    <a:pt x="11884" y="7979"/>
                    <a:pt x="9788" y="10074"/>
                    <a:pt x="7168" y="10074"/>
                  </a:cubicBezTo>
                  <a:cubicBezTo>
                    <a:pt x="2953" y="10074"/>
                    <a:pt x="858" y="4978"/>
                    <a:pt x="3834" y="2001"/>
                  </a:cubicBezTo>
                  <a:cubicBezTo>
                    <a:pt x="4795" y="1041"/>
                    <a:pt x="5976" y="611"/>
                    <a:pt x="7136" y="611"/>
                  </a:cubicBezTo>
                  <a:close/>
                  <a:moveTo>
                    <a:pt x="7168" y="1"/>
                  </a:moveTo>
                  <a:cubicBezTo>
                    <a:pt x="2406" y="1"/>
                    <a:pt x="0" y="5764"/>
                    <a:pt x="3382" y="9146"/>
                  </a:cubicBezTo>
                  <a:cubicBezTo>
                    <a:pt x="4475" y="10238"/>
                    <a:pt x="5816" y="10727"/>
                    <a:pt x="7131" y="10727"/>
                  </a:cubicBezTo>
                  <a:cubicBezTo>
                    <a:pt x="9886" y="10727"/>
                    <a:pt x="12527" y="8583"/>
                    <a:pt x="12527" y="5359"/>
                  </a:cubicBezTo>
                  <a:cubicBezTo>
                    <a:pt x="12527" y="2406"/>
                    <a:pt x="10121" y="1"/>
                    <a:pt x="7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143"/>
          <p:cNvGrpSpPr/>
          <p:nvPr/>
        </p:nvGrpSpPr>
        <p:grpSpPr>
          <a:xfrm>
            <a:off x="3961416" y="4000463"/>
            <a:ext cx="408098" cy="349968"/>
            <a:chOff x="3961416" y="4000463"/>
            <a:chExt cx="408098" cy="349968"/>
          </a:xfrm>
        </p:grpSpPr>
        <p:sp>
          <p:nvSpPr>
            <p:cNvPr id="13293" name="Google Shape;13293;p143"/>
            <p:cNvSpPr/>
            <p:nvPr/>
          </p:nvSpPr>
          <p:spPr>
            <a:xfrm>
              <a:off x="4141407" y="4162870"/>
              <a:ext cx="65969" cy="65283"/>
            </a:xfrm>
            <a:custGeom>
              <a:avLst/>
              <a:gdLst/>
              <a:ahLst/>
              <a:cxnLst/>
              <a:rect l="l" t="t" r="r" b="b"/>
              <a:pathLst>
                <a:path w="2025" h="2001" extrusionOk="0">
                  <a:moveTo>
                    <a:pt x="810" y="0"/>
                  </a:moveTo>
                  <a:lnTo>
                    <a:pt x="1" y="2001"/>
                  </a:lnTo>
                  <a:lnTo>
                    <a:pt x="2025" y="1215"/>
                  </a:lnTo>
                  <a:lnTo>
                    <a:pt x="8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43"/>
            <p:cNvSpPr/>
            <p:nvPr/>
          </p:nvSpPr>
          <p:spPr>
            <a:xfrm>
              <a:off x="4182520" y="4121664"/>
              <a:ext cx="65969" cy="66098"/>
            </a:xfrm>
            <a:custGeom>
              <a:avLst/>
              <a:gdLst/>
              <a:ahLst/>
              <a:cxnLst/>
              <a:rect l="l" t="t" r="r" b="b"/>
              <a:pathLst>
                <a:path w="2025" h="2026" extrusionOk="0">
                  <a:moveTo>
                    <a:pt x="2025" y="1"/>
                  </a:moveTo>
                  <a:lnTo>
                    <a:pt x="1" y="811"/>
                  </a:lnTo>
                  <a:lnTo>
                    <a:pt x="1215" y="2025"/>
                  </a:lnTo>
                  <a:lnTo>
                    <a:pt x="2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143"/>
            <p:cNvSpPr/>
            <p:nvPr/>
          </p:nvSpPr>
          <p:spPr>
            <a:xfrm>
              <a:off x="3961416" y="4000463"/>
              <a:ext cx="408098" cy="349968"/>
            </a:xfrm>
            <a:custGeom>
              <a:avLst/>
              <a:gdLst/>
              <a:ahLst/>
              <a:cxnLst/>
              <a:rect l="l" t="t" r="r" b="b"/>
              <a:pathLst>
                <a:path w="12527" h="10727" extrusionOk="0">
                  <a:moveTo>
                    <a:pt x="6859" y="620"/>
                  </a:moveTo>
                  <a:cubicBezTo>
                    <a:pt x="7073" y="620"/>
                    <a:pt x="7264" y="620"/>
                    <a:pt x="7478" y="644"/>
                  </a:cubicBezTo>
                  <a:lnTo>
                    <a:pt x="7478" y="1573"/>
                  </a:lnTo>
                  <a:cubicBezTo>
                    <a:pt x="7478" y="1787"/>
                    <a:pt x="7324" y="1894"/>
                    <a:pt x="7169" y="1894"/>
                  </a:cubicBezTo>
                  <a:cubicBezTo>
                    <a:pt x="7014" y="1894"/>
                    <a:pt x="6859" y="1787"/>
                    <a:pt x="6859" y="1573"/>
                  </a:cubicBezTo>
                  <a:lnTo>
                    <a:pt x="6859" y="620"/>
                  </a:lnTo>
                  <a:close/>
                  <a:moveTo>
                    <a:pt x="4049" y="1787"/>
                  </a:moveTo>
                  <a:lnTo>
                    <a:pt x="4287" y="2025"/>
                  </a:lnTo>
                  <a:cubicBezTo>
                    <a:pt x="4406" y="2144"/>
                    <a:pt x="4406" y="2335"/>
                    <a:pt x="4287" y="2454"/>
                  </a:cubicBezTo>
                  <a:cubicBezTo>
                    <a:pt x="4228" y="2513"/>
                    <a:pt x="4144" y="2543"/>
                    <a:pt x="4061" y="2543"/>
                  </a:cubicBezTo>
                  <a:cubicBezTo>
                    <a:pt x="3978" y="2543"/>
                    <a:pt x="3894" y="2513"/>
                    <a:pt x="3835" y="2454"/>
                  </a:cubicBezTo>
                  <a:lnTo>
                    <a:pt x="3620" y="2239"/>
                  </a:lnTo>
                  <a:cubicBezTo>
                    <a:pt x="3739" y="2073"/>
                    <a:pt x="3906" y="1930"/>
                    <a:pt x="4049" y="1787"/>
                  </a:cubicBezTo>
                  <a:close/>
                  <a:moveTo>
                    <a:pt x="10288" y="1787"/>
                  </a:moveTo>
                  <a:cubicBezTo>
                    <a:pt x="10431" y="1930"/>
                    <a:pt x="10574" y="2073"/>
                    <a:pt x="10717" y="2239"/>
                  </a:cubicBezTo>
                  <a:lnTo>
                    <a:pt x="10503" y="2454"/>
                  </a:lnTo>
                  <a:cubicBezTo>
                    <a:pt x="10429" y="2527"/>
                    <a:pt x="10349" y="2558"/>
                    <a:pt x="10273" y="2558"/>
                  </a:cubicBezTo>
                  <a:cubicBezTo>
                    <a:pt x="10030" y="2558"/>
                    <a:pt x="9832" y="2243"/>
                    <a:pt x="10050" y="2025"/>
                  </a:cubicBezTo>
                  <a:lnTo>
                    <a:pt x="10288" y="1787"/>
                  </a:lnTo>
                  <a:close/>
                  <a:moveTo>
                    <a:pt x="3430" y="5026"/>
                  </a:moveTo>
                  <a:cubicBezTo>
                    <a:pt x="3787" y="5073"/>
                    <a:pt x="3787" y="5621"/>
                    <a:pt x="3430" y="5669"/>
                  </a:cubicBezTo>
                  <a:lnTo>
                    <a:pt x="2477" y="5669"/>
                  </a:lnTo>
                  <a:cubicBezTo>
                    <a:pt x="2453" y="5454"/>
                    <a:pt x="2430" y="5240"/>
                    <a:pt x="2453" y="5050"/>
                  </a:cubicBezTo>
                  <a:lnTo>
                    <a:pt x="2477" y="5026"/>
                  </a:lnTo>
                  <a:close/>
                  <a:moveTo>
                    <a:pt x="10911" y="5023"/>
                  </a:moveTo>
                  <a:cubicBezTo>
                    <a:pt x="10925" y="5023"/>
                    <a:pt x="10940" y="5024"/>
                    <a:pt x="10955" y="5026"/>
                  </a:cubicBezTo>
                  <a:lnTo>
                    <a:pt x="11908" y="5026"/>
                  </a:lnTo>
                  <a:cubicBezTo>
                    <a:pt x="11908" y="5240"/>
                    <a:pt x="11908" y="5454"/>
                    <a:pt x="11908" y="5669"/>
                  </a:cubicBezTo>
                  <a:lnTo>
                    <a:pt x="10955" y="5669"/>
                  </a:lnTo>
                  <a:cubicBezTo>
                    <a:pt x="10947" y="5669"/>
                    <a:pt x="10940" y="5669"/>
                    <a:pt x="10932" y="5669"/>
                  </a:cubicBezTo>
                  <a:cubicBezTo>
                    <a:pt x="10494" y="5669"/>
                    <a:pt x="10487" y="5023"/>
                    <a:pt x="10911" y="5023"/>
                  </a:cubicBezTo>
                  <a:close/>
                  <a:moveTo>
                    <a:pt x="9367" y="2839"/>
                  </a:moveTo>
                  <a:cubicBezTo>
                    <a:pt x="9570" y="2839"/>
                    <a:pt x="9751" y="3063"/>
                    <a:pt x="9669" y="3287"/>
                  </a:cubicBezTo>
                  <a:lnTo>
                    <a:pt x="8407" y="6407"/>
                  </a:lnTo>
                  <a:cubicBezTo>
                    <a:pt x="8383" y="6502"/>
                    <a:pt x="8312" y="6550"/>
                    <a:pt x="8240" y="6597"/>
                  </a:cubicBezTo>
                  <a:lnTo>
                    <a:pt x="5097" y="7836"/>
                  </a:lnTo>
                  <a:cubicBezTo>
                    <a:pt x="5052" y="7856"/>
                    <a:pt x="5007" y="7866"/>
                    <a:pt x="4964" y="7866"/>
                  </a:cubicBezTo>
                  <a:cubicBezTo>
                    <a:pt x="4756" y="7866"/>
                    <a:pt x="4593" y="7652"/>
                    <a:pt x="4692" y="7455"/>
                  </a:cubicBezTo>
                  <a:lnTo>
                    <a:pt x="4692" y="7431"/>
                  </a:lnTo>
                  <a:lnTo>
                    <a:pt x="5954" y="4287"/>
                  </a:lnTo>
                  <a:cubicBezTo>
                    <a:pt x="5978" y="4216"/>
                    <a:pt x="6049" y="4145"/>
                    <a:pt x="6121" y="4121"/>
                  </a:cubicBezTo>
                  <a:lnTo>
                    <a:pt x="9264" y="2859"/>
                  </a:lnTo>
                  <a:cubicBezTo>
                    <a:pt x="9299" y="2845"/>
                    <a:pt x="9333" y="2839"/>
                    <a:pt x="9367" y="2839"/>
                  </a:cubicBezTo>
                  <a:close/>
                  <a:moveTo>
                    <a:pt x="4073" y="8128"/>
                  </a:moveTo>
                  <a:cubicBezTo>
                    <a:pt x="4150" y="8128"/>
                    <a:pt x="4228" y="8157"/>
                    <a:pt x="4287" y="8217"/>
                  </a:cubicBezTo>
                  <a:cubicBezTo>
                    <a:pt x="4430" y="8336"/>
                    <a:pt x="4430" y="8550"/>
                    <a:pt x="4287" y="8669"/>
                  </a:cubicBezTo>
                  <a:lnTo>
                    <a:pt x="4073" y="8907"/>
                  </a:lnTo>
                  <a:cubicBezTo>
                    <a:pt x="3906" y="8765"/>
                    <a:pt x="3763" y="8622"/>
                    <a:pt x="3620" y="8479"/>
                  </a:cubicBezTo>
                  <a:lnTo>
                    <a:pt x="3620" y="8455"/>
                  </a:lnTo>
                  <a:lnTo>
                    <a:pt x="3859" y="8217"/>
                  </a:lnTo>
                  <a:cubicBezTo>
                    <a:pt x="3918" y="8157"/>
                    <a:pt x="3995" y="8128"/>
                    <a:pt x="4073" y="8128"/>
                  </a:cubicBezTo>
                  <a:close/>
                  <a:moveTo>
                    <a:pt x="10296" y="8126"/>
                  </a:moveTo>
                  <a:cubicBezTo>
                    <a:pt x="10366" y="8126"/>
                    <a:pt x="10439" y="8153"/>
                    <a:pt x="10503" y="8217"/>
                  </a:cubicBezTo>
                  <a:lnTo>
                    <a:pt x="10741" y="8455"/>
                  </a:lnTo>
                  <a:cubicBezTo>
                    <a:pt x="10598" y="8622"/>
                    <a:pt x="10431" y="8765"/>
                    <a:pt x="10288" y="8907"/>
                  </a:cubicBezTo>
                  <a:lnTo>
                    <a:pt x="10074" y="8669"/>
                  </a:lnTo>
                  <a:cubicBezTo>
                    <a:pt x="9834" y="8448"/>
                    <a:pt x="10052" y="8126"/>
                    <a:pt x="10296" y="8126"/>
                  </a:cubicBezTo>
                  <a:close/>
                  <a:moveTo>
                    <a:pt x="7169" y="8794"/>
                  </a:moveTo>
                  <a:cubicBezTo>
                    <a:pt x="7324" y="8794"/>
                    <a:pt x="7478" y="8896"/>
                    <a:pt x="7478" y="9098"/>
                  </a:cubicBezTo>
                  <a:lnTo>
                    <a:pt x="7478" y="10051"/>
                  </a:lnTo>
                  <a:cubicBezTo>
                    <a:pt x="7264" y="10074"/>
                    <a:pt x="7073" y="10074"/>
                    <a:pt x="6859" y="10074"/>
                  </a:cubicBezTo>
                  <a:lnTo>
                    <a:pt x="6859" y="10051"/>
                  </a:lnTo>
                  <a:lnTo>
                    <a:pt x="6859" y="9098"/>
                  </a:lnTo>
                  <a:cubicBezTo>
                    <a:pt x="6859" y="8896"/>
                    <a:pt x="7014" y="8794"/>
                    <a:pt x="7169" y="8794"/>
                  </a:cubicBezTo>
                  <a:close/>
                  <a:moveTo>
                    <a:pt x="7169" y="1"/>
                  </a:moveTo>
                  <a:cubicBezTo>
                    <a:pt x="2382" y="1"/>
                    <a:pt x="1" y="5764"/>
                    <a:pt x="3382" y="9146"/>
                  </a:cubicBezTo>
                  <a:cubicBezTo>
                    <a:pt x="4475" y="10238"/>
                    <a:pt x="5816" y="10727"/>
                    <a:pt x="7131" y="10727"/>
                  </a:cubicBezTo>
                  <a:cubicBezTo>
                    <a:pt x="9886" y="10727"/>
                    <a:pt x="12527" y="8583"/>
                    <a:pt x="12527" y="5359"/>
                  </a:cubicBezTo>
                  <a:cubicBezTo>
                    <a:pt x="12527" y="2406"/>
                    <a:pt x="10122" y="1"/>
                    <a:pt x="7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143"/>
          <p:cNvGrpSpPr/>
          <p:nvPr/>
        </p:nvGrpSpPr>
        <p:grpSpPr>
          <a:xfrm>
            <a:off x="4751974" y="4000463"/>
            <a:ext cx="395686" cy="349675"/>
            <a:chOff x="4751974" y="4000463"/>
            <a:chExt cx="395686" cy="349675"/>
          </a:xfrm>
        </p:grpSpPr>
        <p:sp>
          <p:nvSpPr>
            <p:cNvPr id="13297" name="Google Shape;13297;p143"/>
            <p:cNvSpPr/>
            <p:nvPr/>
          </p:nvSpPr>
          <p:spPr>
            <a:xfrm>
              <a:off x="4929652" y="4286388"/>
              <a:ext cx="38800" cy="32658"/>
            </a:xfrm>
            <a:custGeom>
              <a:avLst/>
              <a:gdLst/>
              <a:ahLst/>
              <a:cxnLst/>
              <a:rect l="l" t="t" r="r" b="b"/>
              <a:pathLst>
                <a:path w="1191" h="1001" extrusionOk="0">
                  <a:moveTo>
                    <a:pt x="1191" y="1"/>
                  </a:moveTo>
                  <a:lnTo>
                    <a:pt x="1191" y="1"/>
                  </a:lnTo>
                  <a:cubicBezTo>
                    <a:pt x="988" y="24"/>
                    <a:pt x="786" y="36"/>
                    <a:pt x="586" y="36"/>
                  </a:cubicBezTo>
                  <a:cubicBezTo>
                    <a:pt x="387" y="36"/>
                    <a:pt x="191" y="24"/>
                    <a:pt x="0" y="1"/>
                  </a:cubicBezTo>
                  <a:lnTo>
                    <a:pt x="0" y="1"/>
                  </a:lnTo>
                  <a:lnTo>
                    <a:pt x="595" y="100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43"/>
            <p:cNvSpPr/>
            <p:nvPr/>
          </p:nvSpPr>
          <p:spPr>
            <a:xfrm>
              <a:off x="4774485" y="4230436"/>
              <a:ext cx="349133" cy="119701"/>
            </a:xfrm>
            <a:custGeom>
              <a:avLst/>
              <a:gdLst/>
              <a:ahLst/>
              <a:cxnLst/>
              <a:rect l="l" t="t" r="r" b="b"/>
              <a:pathLst>
                <a:path w="10717" h="3669" extrusionOk="0">
                  <a:moveTo>
                    <a:pt x="2001" y="1"/>
                  </a:moveTo>
                  <a:cubicBezTo>
                    <a:pt x="810" y="358"/>
                    <a:pt x="0" y="1454"/>
                    <a:pt x="0" y="2692"/>
                  </a:cubicBezTo>
                  <a:lnTo>
                    <a:pt x="0" y="3335"/>
                  </a:lnTo>
                  <a:cubicBezTo>
                    <a:pt x="0" y="3525"/>
                    <a:pt x="143" y="3668"/>
                    <a:pt x="310" y="3668"/>
                  </a:cubicBezTo>
                  <a:lnTo>
                    <a:pt x="10383" y="3668"/>
                  </a:lnTo>
                  <a:cubicBezTo>
                    <a:pt x="10574" y="3668"/>
                    <a:pt x="10717" y="3525"/>
                    <a:pt x="10717" y="3335"/>
                  </a:cubicBezTo>
                  <a:lnTo>
                    <a:pt x="10717" y="2692"/>
                  </a:lnTo>
                  <a:cubicBezTo>
                    <a:pt x="10717" y="1454"/>
                    <a:pt x="9907" y="358"/>
                    <a:pt x="8716" y="1"/>
                  </a:cubicBezTo>
                  <a:cubicBezTo>
                    <a:pt x="8240" y="668"/>
                    <a:pt x="7597" y="1192"/>
                    <a:pt x="6835" y="1477"/>
                  </a:cubicBezTo>
                  <a:cubicBezTo>
                    <a:pt x="5549" y="3645"/>
                    <a:pt x="5644" y="3502"/>
                    <a:pt x="5620" y="3525"/>
                  </a:cubicBezTo>
                  <a:cubicBezTo>
                    <a:pt x="5551" y="3606"/>
                    <a:pt x="5454" y="3648"/>
                    <a:pt x="5359" y="3648"/>
                  </a:cubicBezTo>
                  <a:cubicBezTo>
                    <a:pt x="5258" y="3648"/>
                    <a:pt x="5158" y="3600"/>
                    <a:pt x="5096" y="3502"/>
                  </a:cubicBezTo>
                  <a:lnTo>
                    <a:pt x="3882" y="1477"/>
                  </a:lnTo>
                  <a:cubicBezTo>
                    <a:pt x="3120" y="1192"/>
                    <a:pt x="2453" y="668"/>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43"/>
            <p:cNvSpPr/>
            <p:nvPr/>
          </p:nvSpPr>
          <p:spPr>
            <a:xfrm>
              <a:off x="4751974" y="4042418"/>
              <a:ext cx="83822" cy="132914"/>
            </a:xfrm>
            <a:custGeom>
              <a:avLst/>
              <a:gdLst/>
              <a:ahLst/>
              <a:cxnLst/>
              <a:rect l="l" t="t" r="r" b="b"/>
              <a:pathLst>
                <a:path w="2573" h="4074" extrusionOk="0">
                  <a:moveTo>
                    <a:pt x="2572" y="1"/>
                  </a:moveTo>
                  <a:cubicBezTo>
                    <a:pt x="429" y="263"/>
                    <a:pt x="1" y="3216"/>
                    <a:pt x="2001" y="4073"/>
                  </a:cubicBezTo>
                  <a:cubicBezTo>
                    <a:pt x="1953" y="3668"/>
                    <a:pt x="1953" y="3478"/>
                    <a:pt x="1953" y="2168"/>
                  </a:cubicBezTo>
                  <a:cubicBezTo>
                    <a:pt x="1953" y="1406"/>
                    <a:pt x="2168" y="644"/>
                    <a:pt x="2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43"/>
            <p:cNvSpPr/>
            <p:nvPr/>
          </p:nvSpPr>
          <p:spPr>
            <a:xfrm>
              <a:off x="5057649" y="4036220"/>
              <a:ext cx="90012" cy="132882"/>
            </a:xfrm>
            <a:custGeom>
              <a:avLst/>
              <a:gdLst/>
              <a:ahLst/>
              <a:cxnLst/>
              <a:rect l="l" t="t" r="r" b="b"/>
              <a:pathLst>
                <a:path w="2763" h="4073" extrusionOk="0">
                  <a:moveTo>
                    <a:pt x="0" y="0"/>
                  </a:moveTo>
                  <a:lnTo>
                    <a:pt x="0" y="0"/>
                  </a:lnTo>
                  <a:cubicBezTo>
                    <a:pt x="501" y="691"/>
                    <a:pt x="762" y="1524"/>
                    <a:pt x="762" y="2358"/>
                  </a:cubicBezTo>
                  <a:cubicBezTo>
                    <a:pt x="786" y="2930"/>
                    <a:pt x="762" y="3501"/>
                    <a:pt x="739" y="4073"/>
                  </a:cubicBezTo>
                  <a:cubicBezTo>
                    <a:pt x="2763" y="3191"/>
                    <a:pt x="2239" y="143"/>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43"/>
            <p:cNvSpPr/>
            <p:nvPr/>
          </p:nvSpPr>
          <p:spPr>
            <a:xfrm>
              <a:off x="4897042" y="4124992"/>
              <a:ext cx="23325" cy="21565"/>
            </a:xfrm>
            <a:custGeom>
              <a:avLst/>
              <a:gdLst/>
              <a:ahLst/>
              <a:cxnLst/>
              <a:rect l="l" t="t" r="r" b="b"/>
              <a:pathLst>
                <a:path w="716" h="661" extrusionOk="0">
                  <a:moveTo>
                    <a:pt x="367" y="0"/>
                  </a:moveTo>
                  <a:cubicBezTo>
                    <a:pt x="209" y="0"/>
                    <a:pt x="48" y="101"/>
                    <a:pt x="25" y="304"/>
                  </a:cubicBezTo>
                  <a:cubicBezTo>
                    <a:pt x="1" y="542"/>
                    <a:pt x="179" y="661"/>
                    <a:pt x="358" y="661"/>
                  </a:cubicBezTo>
                  <a:cubicBezTo>
                    <a:pt x="537" y="661"/>
                    <a:pt x="715" y="542"/>
                    <a:pt x="691" y="304"/>
                  </a:cubicBezTo>
                  <a:cubicBezTo>
                    <a:pt x="680" y="101"/>
                    <a:pt x="525" y="0"/>
                    <a:pt x="3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43"/>
            <p:cNvSpPr/>
            <p:nvPr/>
          </p:nvSpPr>
          <p:spPr>
            <a:xfrm>
              <a:off x="4978518" y="4124992"/>
              <a:ext cx="23293" cy="21565"/>
            </a:xfrm>
            <a:custGeom>
              <a:avLst/>
              <a:gdLst/>
              <a:ahLst/>
              <a:cxnLst/>
              <a:rect l="l" t="t" r="r" b="b"/>
              <a:pathLst>
                <a:path w="715" h="661" extrusionOk="0">
                  <a:moveTo>
                    <a:pt x="366" y="0"/>
                  </a:moveTo>
                  <a:cubicBezTo>
                    <a:pt x="209" y="0"/>
                    <a:pt x="48" y="101"/>
                    <a:pt x="24" y="304"/>
                  </a:cubicBezTo>
                  <a:cubicBezTo>
                    <a:pt x="0" y="542"/>
                    <a:pt x="179" y="661"/>
                    <a:pt x="358" y="661"/>
                  </a:cubicBezTo>
                  <a:cubicBezTo>
                    <a:pt x="536" y="661"/>
                    <a:pt x="715" y="542"/>
                    <a:pt x="691" y="304"/>
                  </a:cubicBezTo>
                  <a:cubicBezTo>
                    <a:pt x="679" y="101"/>
                    <a:pt x="524" y="0"/>
                    <a:pt x="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43"/>
            <p:cNvSpPr/>
            <p:nvPr/>
          </p:nvSpPr>
          <p:spPr>
            <a:xfrm>
              <a:off x="4835764" y="4000463"/>
              <a:ext cx="225795" cy="124367"/>
            </a:xfrm>
            <a:custGeom>
              <a:avLst/>
              <a:gdLst/>
              <a:ahLst/>
              <a:cxnLst/>
              <a:rect l="l" t="t" r="r" b="b"/>
              <a:pathLst>
                <a:path w="6931" h="3812" extrusionOk="0">
                  <a:moveTo>
                    <a:pt x="3477" y="1"/>
                  </a:moveTo>
                  <a:cubicBezTo>
                    <a:pt x="1548" y="1"/>
                    <a:pt x="0" y="1549"/>
                    <a:pt x="0" y="3454"/>
                  </a:cubicBezTo>
                  <a:lnTo>
                    <a:pt x="0" y="3811"/>
                  </a:lnTo>
                  <a:lnTo>
                    <a:pt x="1334" y="3811"/>
                  </a:lnTo>
                  <a:cubicBezTo>
                    <a:pt x="1477" y="3371"/>
                    <a:pt x="1852" y="3150"/>
                    <a:pt x="2230" y="3150"/>
                  </a:cubicBezTo>
                  <a:cubicBezTo>
                    <a:pt x="2608" y="3150"/>
                    <a:pt x="2989" y="3371"/>
                    <a:pt x="3144" y="3811"/>
                  </a:cubicBezTo>
                  <a:lnTo>
                    <a:pt x="3811" y="3811"/>
                  </a:lnTo>
                  <a:cubicBezTo>
                    <a:pt x="3966" y="3383"/>
                    <a:pt x="4347" y="3168"/>
                    <a:pt x="4725" y="3168"/>
                  </a:cubicBezTo>
                  <a:cubicBezTo>
                    <a:pt x="5103" y="3168"/>
                    <a:pt x="5478" y="3383"/>
                    <a:pt x="5621" y="3811"/>
                  </a:cubicBezTo>
                  <a:lnTo>
                    <a:pt x="6930" y="3811"/>
                  </a:lnTo>
                  <a:lnTo>
                    <a:pt x="6930" y="3454"/>
                  </a:lnTo>
                  <a:cubicBezTo>
                    <a:pt x="6930" y="1549"/>
                    <a:pt x="5383" y="1"/>
                    <a:pt x="3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143"/>
            <p:cNvSpPr/>
            <p:nvPr/>
          </p:nvSpPr>
          <p:spPr>
            <a:xfrm>
              <a:off x="4835764" y="4144991"/>
              <a:ext cx="225795" cy="122018"/>
            </a:xfrm>
            <a:custGeom>
              <a:avLst/>
              <a:gdLst/>
              <a:ahLst/>
              <a:cxnLst/>
              <a:rect l="l" t="t" r="r" b="b"/>
              <a:pathLst>
                <a:path w="6931" h="3740" extrusionOk="0">
                  <a:moveTo>
                    <a:pt x="2822" y="1237"/>
                  </a:moveTo>
                  <a:cubicBezTo>
                    <a:pt x="2834" y="1237"/>
                    <a:pt x="2846" y="1237"/>
                    <a:pt x="2858" y="1239"/>
                  </a:cubicBezTo>
                  <a:lnTo>
                    <a:pt x="4120" y="1239"/>
                  </a:lnTo>
                  <a:cubicBezTo>
                    <a:pt x="4263" y="1239"/>
                    <a:pt x="4406" y="1358"/>
                    <a:pt x="4406" y="1524"/>
                  </a:cubicBezTo>
                  <a:cubicBezTo>
                    <a:pt x="4430" y="1715"/>
                    <a:pt x="4287" y="1858"/>
                    <a:pt x="4120" y="1882"/>
                  </a:cubicBezTo>
                  <a:lnTo>
                    <a:pt x="2858" y="1882"/>
                  </a:lnTo>
                  <a:cubicBezTo>
                    <a:pt x="2692" y="1882"/>
                    <a:pt x="2572" y="1763"/>
                    <a:pt x="2549" y="1596"/>
                  </a:cubicBezTo>
                  <a:cubicBezTo>
                    <a:pt x="2504" y="1416"/>
                    <a:pt x="2628" y="1237"/>
                    <a:pt x="2822" y="1237"/>
                  </a:cubicBezTo>
                  <a:close/>
                  <a:moveTo>
                    <a:pt x="0" y="0"/>
                  </a:moveTo>
                  <a:lnTo>
                    <a:pt x="0" y="286"/>
                  </a:lnTo>
                  <a:cubicBezTo>
                    <a:pt x="0" y="2191"/>
                    <a:pt x="1548" y="3739"/>
                    <a:pt x="3477" y="3739"/>
                  </a:cubicBezTo>
                  <a:cubicBezTo>
                    <a:pt x="5383" y="3739"/>
                    <a:pt x="6907" y="2191"/>
                    <a:pt x="6930" y="286"/>
                  </a:cubicBezTo>
                  <a:lnTo>
                    <a:pt x="6930" y="0"/>
                  </a:lnTo>
                  <a:lnTo>
                    <a:pt x="5621" y="0"/>
                  </a:lnTo>
                  <a:cubicBezTo>
                    <a:pt x="5478" y="429"/>
                    <a:pt x="5103" y="643"/>
                    <a:pt x="4725" y="643"/>
                  </a:cubicBezTo>
                  <a:cubicBezTo>
                    <a:pt x="4347" y="643"/>
                    <a:pt x="3966" y="429"/>
                    <a:pt x="3811" y="0"/>
                  </a:cubicBezTo>
                  <a:lnTo>
                    <a:pt x="3144" y="0"/>
                  </a:lnTo>
                  <a:cubicBezTo>
                    <a:pt x="2989" y="429"/>
                    <a:pt x="2608" y="643"/>
                    <a:pt x="2230" y="643"/>
                  </a:cubicBezTo>
                  <a:cubicBezTo>
                    <a:pt x="1852" y="643"/>
                    <a:pt x="1477" y="429"/>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5" name="Google Shape;13305;p143"/>
          <p:cNvSpPr/>
          <p:nvPr/>
        </p:nvSpPr>
        <p:spPr>
          <a:xfrm>
            <a:off x="5559440" y="4043299"/>
            <a:ext cx="86298" cy="74515"/>
          </a:xfrm>
          <a:custGeom>
            <a:avLst/>
            <a:gdLst/>
            <a:ahLst/>
            <a:cxnLst/>
            <a:rect l="l" t="t" r="r" b="b"/>
            <a:pathLst>
              <a:path w="2649" h="2284" extrusionOk="0">
                <a:moveTo>
                  <a:pt x="1303" y="1"/>
                </a:moveTo>
                <a:cubicBezTo>
                  <a:pt x="1078" y="1"/>
                  <a:pt x="846" y="86"/>
                  <a:pt x="648" y="283"/>
                </a:cubicBezTo>
                <a:cubicBezTo>
                  <a:pt x="1" y="911"/>
                  <a:pt x="540" y="1882"/>
                  <a:pt x="1286" y="1882"/>
                </a:cubicBezTo>
                <a:cubicBezTo>
                  <a:pt x="1418" y="1882"/>
                  <a:pt x="1557" y="1852"/>
                  <a:pt x="1696" y="1784"/>
                </a:cubicBezTo>
                <a:lnTo>
                  <a:pt x="2196" y="2284"/>
                </a:lnTo>
                <a:cubicBezTo>
                  <a:pt x="2339" y="2117"/>
                  <a:pt x="2482" y="1974"/>
                  <a:pt x="2649" y="1831"/>
                </a:cubicBezTo>
                <a:lnTo>
                  <a:pt x="2149" y="1331"/>
                </a:lnTo>
                <a:cubicBezTo>
                  <a:pt x="2480" y="634"/>
                  <a:pt x="1918" y="1"/>
                  <a:pt x="1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43"/>
          <p:cNvSpPr/>
          <p:nvPr/>
        </p:nvSpPr>
        <p:spPr>
          <a:xfrm>
            <a:off x="5559538" y="4232785"/>
            <a:ext cx="86200" cy="74385"/>
          </a:xfrm>
          <a:custGeom>
            <a:avLst/>
            <a:gdLst/>
            <a:ahLst/>
            <a:cxnLst/>
            <a:rect l="l" t="t" r="r" b="b"/>
            <a:pathLst>
              <a:path w="2646" h="2280" extrusionOk="0">
                <a:moveTo>
                  <a:pt x="2193" y="0"/>
                </a:moveTo>
                <a:lnTo>
                  <a:pt x="1717" y="501"/>
                </a:lnTo>
                <a:cubicBezTo>
                  <a:pt x="1566" y="427"/>
                  <a:pt x="1419" y="394"/>
                  <a:pt x="1279" y="394"/>
                </a:cubicBezTo>
                <a:cubicBezTo>
                  <a:pt x="515" y="394"/>
                  <a:pt x="1" y="1376"/>
                  <a:pt x="645" y="2001"/>
                </a:cubicBezTo>
                <a:cubicBezTo>
                  <a:pt x="840" y="2196"/>
                  <a:pt x="1069" y="2279"/>
                  <a:pt x="1291" y="2279"/>
                </a:cubicBezTo>
                <a:cubicBezTo>
                  <a:pt x="1909" y="2279"/>
                  <a:pt x="2479" y="1630"/>
                  <a:pt x="2146" y="929"/>
                </a:cubicBezTo>
                <a:lnTo>
                  <a:pt x="2646" y="429"/>
                </a:lnTo>
                <a:cubicBezTo>
                  <a:pt x="2479" y="310"/>
                  <a:pt x="2336" y="167"/>
                  <a:pt x="2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43"/>
          <p:cNvSpPr/>
          <p:nvPr/>
        </p:nvSpPr>
        <p:spPr>
          <a:xfrm>
            <a:off x="5759759" y="4042973"/>
            <a:ext cx="86428" cy="74842"/>
          </a:xfrm>
          <a:custGeom>
            <a:avLst/>
            <a:gdLst/>
            <a:ahLst/>
            <a:cxnLst/>
            <a:rect l="l" t="t" r="r" b="b"/>
            <a:pathLst>
              <a:path w="2653" h="2294" extrusionOk="0">
                <a:moveTo>
                  <a:pt x="1362" y="0"/>
                </a:moveTo>
                <a:cubicBezTo>
                  <a:pt x="742" y="0"/>
                  <a:pt x="170" y="645"/>
                  <a:pt x="501" y="1341"/>
                </a:cubicBezTo>
                <a:lnTo>
                  <a:pt x="1" y="1841"/>
                </a:lnTo>
                <a:cubicBezTo>
                  <a:pt x="167" y="1984"/>
                  <a:pt x="310" y="2127"/>
                  <a:pt x="453" y="2294"/>
                </a:cubicBezTo>
                <a:lnTo>
                  <a:pt x="953" y="1794"/>
                </a:lnTo>
                <a:cubicBezTo>
                  <a:pt x="1096" y="1862"/>
                  <a:pt x="1237" y="1892"/>
                  <a:pt x="1371" y="1892"/>
                </a:cubicBezTo>
                <a:cubicBezTo>
                  <a:pt x="2127" y="1892"/>
                  <a:pt x="2652" y="921"/>
                  <a:pt x="2025" y="293"/>
                </a:cubicBezTo>
                <a:cubicBezTo>
                  <a:pt x="1826" y="88"/>
                  <a:pt x="1591"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43"/>
          <p:cNvSpPr/>
          <p:nvPr/>
        </p:nvSpPr>
        <p:spPr>
          <a:xfrm>
            <a:off x="5660463" y="4000463"/>
            <a:ext cx="85353" cy="83194"/>
          </a:xfrm>
          <a:custGeom>
            <a:avLst/>
            <a:gdLst/>
            <a:ahLst/>
            <a:cxnLst/>
            <a:rect l="l" t="t" r="r" b="b"/>
            <a:pathLst>
              <a:path w="2620" h="2550" extrusionOk="0">
                <a:moveTo>
                  <a:pt x="1310" y="1"/>
                </a:moveTo>
                <a:cubicBezTo>
                  <a:pt x="238" y="1"/>
                  <a:pt x="0" y="1477"/>
                  <a:pt x="1000" y="1835"/>
                </a:cubicBezTo>
                <a:lnTo>
                  <a:pt x="1000" y="2549"/>
                </a:lnTo>
                <a:cubicBezTo>
                  <a:pt x="1096" y="2537"/>
                  <a:pt x="1197" y="2531"/>
                  <a:pt x="1301" y="2531"/>
                </a:cubicBezTo>
                <a:cubicBezTo>
                  <a:pt x="1405" y="2531"/>
                  <a:pt x="1512" y="2537"/>
                  <a:pt x="1620" y="2549"/>
                </a:cubicBezTo>
                <a:lnTo>
                  <a:pt x="1620" y="1835"/>
                </a:lnTo>
                <a:cubicBezTo>
                  <a:pt x="2620" y="1477"/>
                  <a:pt x="2358"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43"/>
          <p:cNvSpPr/>
          <p:nvPr/>
        </p:nvSpPr>
        <p:spPr>
          <a:xfrm>
            <a:off x="5528557" y="4143915"/>
            <a:ext cx="83040" cy="61922"/>
          </a:xfrm>
          <a:custGeom>
            <a:avLst/>
            <a:gdLst/>
            <a:ahLst/>
            <a:cxnLst/>
            <a:rect l="l" t="t" r="r" b="b"/>
            <a:pathLst>
              <a:path w="2549" h="1898" extrusionOk="0">
                <a:moveTo>
                  <a:pt x="956" y="1"/>
                </a:moveTo>
                <a:cubicBezTo>
                  <a:pt x="478" y="1"/>
                  <a:pt x="1" y="342"/>
                  <a:pt x="1" y="938"/>
                </a:cubicBezTo>
                <a:cubicBezTo>
                  <a:pt x="1" y="1550"/>
                  <a:pt x="482" y="1898"/>
                  <a:pt x="961" y="1898"/>
                </a:cubicBezTo>
                <a:cubicBezTo>
                  <a:pt x="1322" y="1898"/>
                  <a:pt x="1681" y="1701"/>
                  <a:pt x="1835" y="1272"/>
                </a:cubicBezTo>
                <a:lnTo>
                  <a:pt x="2549" y="1272"/>
                </a:lnTo>
                <a:cubicBezTo>
                  <a:pt x="2525" y="1057"/>
                  <a:pt x="2525" y="843"/>
                  <a:pt x="2549" y="629"/>
                </a:cubicBezTo>
                <a:lnTo>
                  <a:pt x="1835" y="629"/>
                </a:lnTo>
                <a:cubicBezTo>
                  <a:pt x="1680" y="197"/>
                  <a:pt x="1318" y="1"/>
                  <a:pt x="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143"/>
          <p:cNvSpPr/>
          <p:nvPr/>
        </p:nvSpPr>
        <p:spPr>
          <a:xfrm>
            <a:off x="5660463" y="4266976"/>
            <a:ext cx="85353" cy="83161"/>
          </a:xfrm>
          <a:custGeom>
            <a:avLst/>
            <a:gdLst/>
            <a:ahLst/>
            <a:cxnLst/>
            <a:rect l="l" t="t" r="r" b="b"/>
            <a:pathLst>
              <a:path w="2620" h="2549" extrusionOk="0">
                <a:moveTo>
                  <a:pt x="1000" y="0"/>
                </a:moveTo>
                <a:lnTo>
                  <a:pt x="1000" y="715"/>
                </a:lnTo>
                <a:cubicBezTo>
                  <a:pt x="0" y="1072"/>
                  <a:pt x="238" y="2548"/>
                  <a:pt x="1310" y="2548"/>
                </a:cubicBezTo>
                <a:cubicBezTo>
                  <a:pt x="2358" y="2548"/>
                  <a:pt x="2620" y="1072"/>
                  <a:pt x="1620" y="715"/>
                </a:cubicBezTo>
                <a:lnTo>
                  <a:pt x="1620" y="0"/>
                </a:lnTo>
                <a:cubicBezTo>
                  <a:pt x="1512" y="12"/>
                  <a:pt x="1405" y="18"/>
                  <a:pt x="1301" y="18"/>
                </a:cubicBezTo>
                <a:cubicBezTo>
                  <a:pt x="1197" y="18"/>
                  <a:pt x="1096" y="12"/>
                  <a:pt x="1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143"/>
          <p:cNvSpPr/>
          <p:nvPr/>
        </p:nvSpPr>
        <p:spPr>
          <a:xfrm>
            <a:off x="5759759" y="4232785"/>
            <a:ext cx="86330" cy="74385"/>
          </a:xfrm>
          <a:custGeom>
            <a:avLst/>
            <a:gdLst/>
            <a:ahLst/>
            <a:cxnLst/>
            <a:rect l="l" t="t" r="r" b="b"/>
            <a:pathLst>
              <a:path w="2650" h="2280" extrusionOk="0">
                <a:moveTo>
                  <a:pt x="453" y="0"/>
                </a:moveTo>
                <a:cubicBezTo>
                  <a:pt x="310" y="167"/>
                  <a:pt x="167" y="310"/>
                  <a:pt x="1" y="429"/>
                </a:cubicBezTo>
                <a:lnTo>
                  <a:pt x="501" y="929"/>
                </a:lnTo>
                <a:cubicBezTo>
                  <a:pt x="168" y="1630"/>
                  <a:pt x="737" y="2279"/>
                  <a:pt x="1365" y="2279"/>
                </a:cubicBezTo>
                <a:cubicBezTo>
                  <a:pt x="1591" y="2279"/>
                  <a:pt x="1823" y="2196"/>
                  <a:pt x="2025" y="2001"/>
                </a:cubicBezTo>
                <a:cubicBezTo>
                  <a:pt x="2649" y="1376"/>
                  <a:pt x="2132" y="394"/>
                  <a:pt x="1382" y="394"/>
                </a:cubicBezTo>
                <a:cubicBezTo>
                  <a:pt x="1245" y="394"/>
                  <a:pt x="1100" y="427"/>
                  <a:pt x="953" y="501"/>
                </a:cubicBez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43"/>
          <p:cNvSpPr/>
          <p:nvPr/>
        </p:nvSpPr>
        <p:spPr>
          <a:xfrm>
            <a:off x="5793901" y="4144208"/>
            <a:ext cx="92357" cy="61759"/>
          </a:xfrm>
          <a:custGeom>
            <a:avLst/>
            <a:gdLst/>
            <a:ahLst/>
            <a:cxnLst/>
            <a:rect l="l" t="t" r="r" b="b"/>
            <a:pathLst>
              <a:path w="2835" h="1893" extrusionOk="0">
                <a:moveTo>
                  <a:pt x="1620" y="1"/>
                </a:moveTo>
                <a:cubicBezTo>
                  <a:pt x="1215" y="1"/>
                  <a:pt x="858" y="263"/>
                  <a:pt x="739" y="644"/>
                </a:cubicBezTo>
                <a:lnTo>
                  <a:pt x="0" y="644"/>
                </a:lnTo>
                <a:cubicBezTo>
                  <a:pt x="24" y="834"/>
                  <a:pt x="24" y="1048"/>
                  <a:pt x="0" y="1263"/>
                </a:cubicBezTo>
                <a:lnTo>
                  <a:pt x="739" y="1263"/>
                </a:lnTo>
                <a:cubicBezTo>
                  <a:pt x="875" y="1670"/>
                  <a:pt x="1251" y="1892"/>
                  <a:pt x="1629" y="1892"/>
                </a:cubicBezTo>
                <a:cubicBezTo>
                  <a:pt x="1913" y="1892"/>
                  <a:pt x="2198" y="1767"/>
                  <a:pt x="2382" y="1501"/>
                </a:cubicBezTo>
                <a:cubicBezTo>
                  <a:pt x="2834" y="882"/>
                  <a:pt x="2382"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143"/>
          <p:cNvSpPr/>
          <p:nvPr/>
        </p:nvSpPr>
        <p:spPr>
          <a:xfrm>
            <a:off x="5606938" y="4103819"/>
            <a:ext cx="167579" cy="143126"/>
          </a:xfrm>
          <a:custGeom>
            <a:avLst/>
            <a:gdLst/>
            <a:ahLst/>
            <a:cxnLst/>
            <a:rect l="l" t="t" r="r" b="b"/>
            <a:pathLst>
              <a:path w="5144" h="4387" extrusionOk="0">
                <a:moveTo>
                  <a:pt x="3161" y="624"/>
                </a:moveTo>
                <a:cubicBezTo>
                  <a:pt x="3389" y="624"/>
                  <a:pt x="3599" y="897"/>
                  <a:pt x="3406" y="1143"/>
                </a:cubicBezTo>
                <a:lnTo>
                  <a:pt x="3144" y="1429"/>
                </a:lnTo>
                <a:lnTo>
                  <a:pt x="3406" y="1739"/>
                </a:lnTo>
                <a:cubicBezTo>
                  <a:pt x="3501" y="1858"/>
                  <a:pt x="3501" y="2024"/>
                  <a:pt x="3406" y="2144"/>
                </a:cubicBezTo>
                <a:lnTo>
                  <a:pt x="3144" y="2429"/>
                </a:lnTo>
                <a:lnTo>
                  <a:pt x="3406" y="2739"/>
                </a:lnTo>
                <a:cubicBezTo>
                  <a:pt x="3501" y="2858"/>
                  <a:pt x="3501" y="3025"/>
                  <a:pt x="3406" y="3144"/>
                </a:cubicBezTo>
                <a:lnTo>
                  <a:pt x="2977" y="3644"/>
                </a:lnTo>
                <a:cubicBezTo>
                  <a:pt x="2911" y="3722"/>
                  <a:pt x="2831" y="3755"/>
                  <a:pt x="2752" y="3755"/>
                </a:cubicBezTo>
                <a:cubicBezTo>
                  <a:pt x="2521" y="3755"/>
                  <a:pt x="2305" y="3470"/>
                  <a:pt x="2501" y="3239"/>
                </a:cubicBezTo>
                <a:lnTo>
                  <a:pt x="2763" y="2929"/>
                </a:lnTo>
                <a:lnTo>
                  <a:pt x="2501" y="2644"/>
                </a:lnTo>
                <a:cubicBezTo>
                  <a:pt x="2405" y="2525"/>
                  <a:pt x="2405" y="2358"/>
                  <a:pt x="2501" y="2239"/>
                </a:cubicBezTo>
                <a:lnTo>
                  <a:pt x="2763" y="1953"/>
                </a:lnTo>
                <a:lnTo>
                  <a:pt x="2501" y="1643"/>
                </a:lnTo>
                <a:cubicBezTo>
                  <a:pt x="2405" y="1524"/>
                  <a:pt x="2405" y="1358"/>
                  <a:pt x="2501" y="1239"/>
                </a:cubicBezTo>
                <a:lnTo>
                  <a:pt x="2929" y="738"/>
                </a:lnTo>
                <a:cubicBezTo>
                  <a:pt x="2997" y="658"/>
                  <a:pt x="3080" y="624"/>
                  <a:pt x="3161" y="624"/>
                </a:cubicBezTo>
                <a:close/>
                <a:moveTo>
                  <a:pt x="2953" y="0"/>
                </a:moveTo>
                <a:cubicBezTo>
                  <a:pt x="1000" y="0"/>
                  <a:pt x="0" y="2358"/>
                  <a:pt x="1381" y="3739"/>
                </a:cubicBezTo>
                <a:cubicBezTo>
                  <a:pt x="1828" y="4186"/>
                  <a:pt x="2380" y="4386"/>
                  <a:pt x="2922" y="4386"/>
                </a:cubicBezTo>
                <a:cubicBezTo>
                  <a:pt x="4054" y="4386"/>
                  <a:pt x="5144" y="3512"/>
                  <a:pt x="5144" y="2191"/>
                </a:cubicBezTo>
                <a:cubicBezTo>
                  <a:pt x="5144" y="977"/>
                  <a:pt x="4168"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4" name="Google Shape;13314;p143"/>
          <p:cNvGrpSpPr/>
          <p:nvPr/>
        </p:nvGrpSpPr>
        <p:grpSpPr>
          <a:xfrm>
            <a:off x="6281097" y="4001082"/>
            <a:ext cx="351479" cy="348272"/>
            <a:chOff x="6281097" y="4001082"/>
            <a:chExt cx="351479" cy="348272"/>
          </a:xfrm>
        </p:grpSpPr>
        <p:sp>
          <p:nvSpPr>
            <p:cNvPr id="13315" name="Google Shape;13315;p143"/>
            <p:cNvSpPr/>
            <p:nvPr/>
          </p:nvSpPr>
          <p:spPr>
            <a:xfrm>
              <a:off x="6281097" y="4226554"/>
              <a:ext cx="351479" cy="102606"/>
            </a:xfrm>
            <a:custGeom>
              <a:avLst/>
              <a:gdLst/>
              <a:ahLst/>
              <a:cxnLst/>
              <a:rect l="l" t="t" r="r" b="b"/>
              <a:pathLst>
                <a:path w="10789" h="3145" extrusionOk="0">
                  <a:moveTo>
                    <a:pt x="1668" y="1"/>
                  </a:moveTo>
                  <a:cubicBezTo>
                    <a:pt x="882" y="25"/>
                    <a:pt x="215" y="596"/>
                    <a:pt x="96" y="1382"/>
                  </a:cubicBezTo>
                  <a:cubicBezTo>
                    <a:pt x="1" y="2192"/>
                    <a:pt x="549" y="2954"/>
                    <a:pt x="1334" y="3121"/>
                  </a:cubicBezTo>
                  <a:lnTo>
                    <a:pt x="1334" y="1573"/>
                  </a:lnTo>
                  <a:cubicBezTo>
                    <a:pt x="1334" y="1049"/>
                    <a:pt x="1763" y="644"/>
                    <a:pt x="2287" y="620"/>
                  </a:cubicBezTo>
                  <a:lnTo>
                    <a:pt x="4168" y="620"/>
                  </a:lnTo>
                  <a:cubicBezTo>
                    <a:pt x="4692" y="644"/>
                    <a:pt x="5097" y="1049"/>
                    <a:pt x="5097" y="1573"/>
                  </a:cubicBezTo>
                  <a:lnTo>
                    <a:pt x="5097" y="3144"/>
                  </a:lnTo>
                  <a:lnTo>
                    <a:pt x="10432" y="3144"/>
                  </a:lnTo>
                  <a:cubicBezTo>
                    <a:pt x="10574" y="3144"/>
                    <a:pt x="10717" y="3025"/>
                    <a:pt x="10741" y="2882"/>
                  </a:cubicBezTo>
                  <a:cubicBezTo>
                    <a:pt x="10786" y="2703"/>
                    <a:pt x="10662" y="2523"/>
                    <a:pt x="10468" y="2523"/>
                  </a:cubicBezTo>
                  <a:cubicBezTo>
                    <a:pt x="10456" y="2523"/>
                    <a:pt x="10444" y="2524"/>
                    <a:pt x="10432" y="2525"/>
                  </a:cubicBezTo>
                  <a:lnTo>
                    <a:pt x="10098" y="2525"/>
                  </a:lnTo>
                  <a:lnTo>
                    <a:pt x="10098" y="644"/>
                  </a:lnTo>
                  <a:lnTo>
                    <a:pt x="10432" y="644"/>
                  </a:lnTo>
                  <a:cubicBezTo>
                    <a:pt x="10574" y="644"/>
                    <a:pt x="10717" y="525"/>
                    <a:pt x="10741" y="382"/>
                  </a:cubicBezTo>
                  <a:cubicBezTo>
                    <a:pt x="10789" y="191"/>
                    <a:pt x="10646" y="1"/>
                    <a:pt x="104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143"/>
            <p:cNvSpPr/>
            <p:nvPr/>
          </p:nvSpPr>
          <p:spPr>
            <a:xfrm>
              <a:off x="6345503" y="4267661"/>
              <a:ext cx="81476" cy="81693"/>
            </a:xfrm>
            <a:custGeom>
              <a:avLst/>
              <a:gdLst/>
              <a:ahLst/>
              <a:cxnLst/>
              <a:rect l="l" t="t" r="r" b="b"/>
              <a:pathLst>
                <a:path w="2501" h="2504" extrusionOk="0">
                  <a:moveTo>
                    <a:pt x="2223" y="1"/>
                  </a:moveTo>
                  <a:cubicBezTo>
                    <a:pt x="2213" y="1"/>
                    <a:pt x="2202" y="2"/>
                    <a:pt x="2191" y="3"/>
                  </a:cubicBezTo>
                  <a:lnTo>
                    <a:pt x="310" y="3"/>
                  </a:lnTo>
                  <a:cubicBezTo>
                    <a:pt x="143" y="3"/>
                    <a:pt x="0" y="146"/>
                    <a:pt x="0" y="313"/>
                  </a:cubicBezTo>
                  <a:lnTo>
                    <a:pt x="0" y="2194"/>
                  </a:lnTo>
                  <a:cubicBezTo>
                    <a:pt x="0" y="2370"/>
                    <a:pt x="146" y="2498"/>
                    <a:pt x="316" y="2498"/>
                  </a:cubicBezTo>
                  <a:cubicBezTo>
                    <a:pt x="353" y="2498"/>
                    <a:pt x="391" y="2492"/>
                    <a:pt x="429" y="2480"/>
                  </a:cubicBezTo>
                  <a:lnTo>
                    <a:pt x="1263" y="2218"/>
                  </a:lnTo>
                  <a:cubicBezTo>
                    <a:pt x="2191" y="2504"/>
                    <a:pt x="2144" y="2504"/>
                    <a:pt x="2215" y="2504"/>
                  </a:cubicBezTo>
                  <a:cubicBezTo>
                    <a:pt x="2382" y="2504"/>
                    <a:pt x="2501" y="2361"/>
                    <a:pt x="2501" y="2194"/>
                  </a:cubicBezTo>
                  <a:lnTo>
                    <a:pt x="2501" y="313"/>
                  </a:lnTo>
                  <a:cubicBezTo>
                    <a:pt x="2501" y="157"/>
                    <a:pt x="2376" y="1"/>
                    <a:pt x="2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143"/>
            <p:cNvSpPr/>
            <p:nvPr/>
          </p:nvSpPr>
          <p:spPr>
            <a:xfrm>
              <a:off x="6343939" y="4124796"/>
              <a:ext cx="225795" cy="82378"/>
            </a:xfrm>
            <a:custGeom>
              <a:avLst/>
              <a:gdLst/>
              <a:ahLst/>
              <a:cxnLst/>
              <a:rect l="l" t="t" r="r" b="b"/>
              <a:pathLst>
                <a:path w="6931" h="2525" extrusionOk="0">
                  <a:moveTo>
                    <a:pt x="2859" y="661"/>
                  </a:moveTo>
                  <a:cubicBezTo>
                    <a:pt x="3004" y="661"/>
                    <a:pt x="3152" y="767"/>
                    <a:pt x="3168" y="929"/>
                  </a:cubicBezTo>
                  <a:cubicBezTo>
                    <a:pt x="3168" y="1119"/>
                    <a:pt x="3025" y="1239"/>
                    <a:pt x="2859" y="1262"/>
                  </a:cubicBezTo>
                  <a:cubicBezTo>
                    <a:pt x="2597" y="1239"/>
                    <a:pt x="2478" y="929"/>
                    <a:pt x="2668" y="738"/>
                  </a:cubicBezTo>
                  <a:cubicBezTo>
                    <a:pt x="2722" y="685"/>
                    <a:pt x="2790" y="661"/>
                    <a:pt x="2859" y="661"/>
                  </a:cubicBezTo>
                  <a:close/>
                  <a:moveTo>
                    <a:pt x="4085" y="1254"/>
                  </a:moveTo>
                  <a:cubicBezTo>
                    <a:pt x="4248" y="1254"/>
                    <a:pt x="4407" y="1381"/>
                    <a:pt x="4407" y="1572"/>
                  </a:cubicBezTo>
                  <a:cubicBezTo>
                    <a:pt x="4407" y="1739"/>
                    <a:pt x="4287" y="1882"/>
                    <a:pt x="4097" y="1882"/>
                  </a:cubicBezTo>
                  <a:cubicBezTo>
                    <a:pt x="3835" y="1882"/>
                    <a:pt x="3668" y="1548"/>
                    <a:pt x="3859" y="1358"/>
                  </a:cubicBezTo>
                  <a:cubicBezTo>
                    <a:pt x="3922" y="1286"/>
                    <a:pt x="4004" y="1254"/>
                    <a:pt x="4085" y="1254"/>
                  </a:cubicBezTo>
                  <a:close/>
                  <a:moveTo>
                    <a:pt x="1287" y="0"/>
                  </a:moveTo>
                  <a:lnTo>
                    <a:pt x="168" y="2001"/>
                  </a:lnTo>
                  <a:cubicBezTo>
                    <a:pt x="72" y="2167"/>
                    <a:pt x="25" y="2334"/>
                    <a:pt x="1" y="2525"/>
                  </a:cubicBezTo>
                  <a:lnTo>
                    <a:pt x="6931" y="2525"/>
                  </a:lnTo>
                  <a:cubicBezTo>
                    <a:pt x="6931" y="2334"/>
                    <a:pt x="6883" y="2167"/>
                    <a:pt x="6788" y="2001"/>
                  </a:cubicBezTo>
                  <a:lnTo>
                    <a:pt x="566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143"/>
            <p:cNvSpPr/>
            <p:nvPr/>
          </p:nvSpPr>
          <p:spPr>
            <a:xfrm>
              <a:off x="6397497" y="4001082"/>
              <a:ext cx="119494" cy="102769"/>
            </a:xfrm>
            <a:custGeom>
              <a:avLst/>
              <a:gdLst/>
              <a:ahLst/>
              <a:cxnLst/>
              <a:rect l="l" t="t" r="r" b="b"/>
              <a:pathLst>
                <a:path w="3668" h="3150" extrusionOk="0">
                  <a:moveTo>
                    <a:pt x="3134" y="1"/>
                  </a:moveTo>
                  <a:cubicBezTo>
                    <a:pt x="3114" y="1"/>
                    <a:pt x="3094" y="2"/>
                    <a:pt x="3072" y="6"/>
                  </a:cubicBezTo>
                  <a:lnTo>
                    <a:pt x="619" y="6"/>
                  </a:lnTo>
                  <a:cubicBezTo>
                    <a:pt x="605" y="4"/>
                    <a:pt x="591" y="3"/>
                    <a:pt x="577" y="3"/>
                  </a:cubicBezTo>
                  <a:cubicBezTo>
                    <a:pt x="432" y="3"/>
                    <a:pt x="329" y="113"/>
                    <a:pt x="286" y="244"/>
                  </a:cubicBezTo>
                  <a:cubicBezTo>
                    <a:pt x="238" y="434"/>
                    <a:pt x="381" y="625"/>
                    <a:pt x="595" y="625"/>
                  </a:cubicBezTo>
                  <a:lnTo>
                    <a:pt x="595" y="2101"/>
                  </a:lnTo>
                  <a:lnTo>
                    <a:pt x="0" y="3149"/>
                  </a:lnTo>
                  <a:lnTo>
                    <a:pt x="3667" y="3149"/>
                  </a:lnTo>
                  <a:lnTo>
                    <a:pt x="3072" y="2101"/>
                  </a:lnTo>
                  <a:lnTo>
                    <a:pt x="3072" y="625"/>
                  </a:lnTo>
                  <a:cubicBezTo>
                    <a:pt x="3080" y="625"/>
                    <a:pt x="3088" y="625"/>
                    <a:pt x="3095" y="625"/>
                  </a:cubicBezTo>
                  <a:cubicBezTo>
                    <a:pt x="3526" y="625"/>
                    <a:pt x="3519" y="1"/>
                    <a:pt x="3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143"/>
          <p:cNvGrpSpPr/>
          <p:nvPr/>
        </p:nvGrpSpPr>
        <p:grpSpPr>
          <a:xfrm>
            <a:off x="7078659" y="4001246"/>
            <a:ext cx="266126" cy="348892"/>
            <a:chOff x="7078659" y="4001246"/>
            <a:chExt cx="266126" cy="348892"/>
          </a:xfrm>
        </p:grpSpPr>
        <p:sp>
          <p:nvSpPr>
            <p:cNvPr id="13320" name="Google Shape;13320;p143"/>
            <p:cNvSpPr/>
            <p:nvPr/>
          </p:nvSpPr>
          <p:spPr>
            <a:xfrm>
              <a:off x="7099607" y="4001246"/>
              <a:ext cx="225013" cy="82411"/>
            </a:xfrm>
            <a:custGeom>
              <a:avLst/>
              <a:gdLst/>
              <a:ahLst/>
              <a:cxnLst/>
              <a:rect l="l" t="t" r="r" b="b"/>
              <a:pathLst>
                <a:path w="6907" h="2526" extrusionOk="0">
                  <a:moveTo>
                    <a:pt x="738" y="1"/>
                  </a:moveTo>
                  <a:cubicBezTo>
                    <a:pt x="334" y="1"/>
                    <a:pt x="0" y="334"/>
                    <a:pt x="0" y="739"/>
                  </a:cubicBezTo>
                  <a:lnTo>
                    <a:pt x="0" y="2215"/>
                  </a:lnTo>
                  <a:cubicBezTo>
                    <a:pt x="0" y="2382"/>
                    <a:pt x="143" y="2525"/>
                    <a:pt x="310" y="2525"/>
                  </a:cubicBezTo>
                  <a:lnTo>
                    <a:pt x="6597" y="2525"/>
                  </a:lnTo>
                  <a:cubicBezTo>
                    <a:pt x="6763" y="2525"/>
                    <a:pt x="6883" y="2382"/>
                    <a:pt x="6906" y="2215"/>
                  </a:cubicBezTo>
                  <a:lnTo>
                    <a:pt x="6906" y="739"/>
                  </a:lnTo>
                  <a:cubicBezTo>
                    <a:pt x="6906" y="334"/>
                    <a:pt x="6573"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43"/>
            <p:cNvSpPr/>
            <p:nvPr/>
          </p:nvSpPr>
          <p:spPr>
            <a:xfrm>
              <a:off x="7078659" y="4103819"/>
              <a:ext cx="266126" cy="246319"/>
            </a:xfrm>
            <a:custGeom>
              <a:avLst/>
              <a:gdLst/>
              <a:ahLst/>
              <a:cxnLst/>
              <a:rect l="l" t="t" r="r" b="b"/>
              <a:pathLst>
                <a:path w="8169" h="7550" extrusionOk="0">
                  <a:moveTo>
                    <a:pt x="4715" y="1882"/>
                  </a:moveTo>
                  <a:cubicBezTo>
                    <a:pt x="4906" y="1882"/>
                    <a:pt x="5049" y="2024"/>
                    <a:pt x="5049" y="2191"/>
                  </a:cubicBezTo>
                  <a:lnTo>
                    <a:pt x="5049" y="3144"/>
                  </a:lnTo>
                  <a:lnTo>
                    <a:pt x="5978" y="3144"/>
                  </a:lnTo>
                  <a:cubicBezTo>
                    <a:pt x="5990" y="3142"/>
                    <a:pt x="6002" y="3141"/>
                    <a:pt x="6014" y="3141"/>
                  </a:cubicBezTo>
                  <a:cubicBezTo>
                    <a:pt x="6168" y="3141"/>
                    <a:pt x="6309" y="3277"/>
                    <a:pt x="6287" y="3453"/>
                  </a:cubicBezTo>
                  <a:lnTo>
                    <a:pt x="6287" y="4715"/>
                  </a:lnTo>
                  <a:cubicBezTo>
                    <a:pt x="6311" y="4882"/>
                    <a:pt x="6144" y="5025"/>
                    <a:pt x="5978" y="5025"/>
                  </a:cubicBezTo>
                  <a:lnTo>
                    <a:pt x="5049" y="5025"/>
                  </a:lnTo>
                  <a:lnTo>
                    <a:pt x="5049" y="5954"/>
                  </a:lnTo>
                  <a:cubicBezTo>
                    <a:pt x="5025" y="6144"/>
                    <a:pt x="4906" y="6263"/>
                    <a:pt x="4715" y="6287"/>
                  </a:cubicBezTo>
                  <a:lnTo>
                    <a:pt x="3477" y="6287"/>
                  </a:lnTo>
                  <a:cubicBezTo>
                    <a:pt x="3287" y="6263"/>
                    <a:pt x="3144" y="6144"/>
                    <a:pt x="3144" y="5954"/>
                  </a:cubicBezTo>
                  <a:lnTo>
                    <a:pt x="3144" y="5025"/>
                  </a:lnTo>
                  <a:lnTo>
                    <a:pt x="2215" y="5025"/>
                  </a:lnTo>
                  <a:cubicBezTo>
                    <a:pt x="2048" y="5025"/>
                    <a:pt x="1905" y="4882"/>
                    <a:pt x="1905" y="4715"/>
                  </a:cubicBezTo>
                  <a:lnTo>
                    <a:pt x="1905" y="3453"/>
                  </a:lnTo>
                  <a:cubicBezTo>
                    <a:pt x="1905" y="3287"/>
                    <a:pt x="2048" y="3144"/>
                    <a:pt x="2215" y="3144"/>
                  </a:cubicBezTo>
                  <a:lnTo>
                    <a:pt x="3144" y="3144"/>
                  </a:lnTo>
                  <a:lnTo>
                    <a:pt x="3144" y="2191"/>
                  </a:lnTo>
                  <a:cubicBezTo>
                    <a:pt x="3144" y="2024"/>
                    <a:pt x="3287" y="1882"/>
                    <a:pt x="3477" y="1882"/>
                  </a:cubicBezTo>
                  <a:close/>
                  <a:moveTo>
                    <a:pt x="1262" y="0"/>
                  </a:moveTo>
                  <a:lnTo>
                    <a:pt x="1262" y="596"/>
                  </a:lnTo>
                  <a:cubicBezTo>
                    <a:pt x="1262" y="738"/>
                    <a:pt x="1215" y="858"/>
                    <a:pt x="1119" y="977"/>
                  </a:cubicBezTo>
                  <a:lnTo>
                    <a:pt x="334" y="1739"/>
                  </a:lnTo>
                  <a:cubicBezTo>
                    <a:pt x="119" y="1953"/>
                    <a:pt x="0" y="2239"/>
                    <a:pt x="0" y="2548"/>
                  </a:cubicBezTo>
                  <a:lnTo>
                    <a:pt x="0" y="6406"/>
                  </a:lnTo>
                  <a:cubicBezTo>
                    <a:pt x="24" y="7049"/>
                    <a:pt x="524" y="7549"/>
                    <a:pt x="1167" y="7549"/>
                  </a:cubicBezTo>
                  <a:lnTo>
                    <a:pt x="7025" y="7549"/>
                  </a:lnTo>
                  <a:cubicBezTo>
                    <a:pt x="7668" y="7549"/>
                    <a:pt x="8169" y="7025"/>
                    <a:pt x="8169" y="6406"/>
                  </a:cubicBezTo>
                  <a:lnTo>
                    <a:pt x="8169" y="2525"/>
                  </a:lnTo>
                  <a:cubicBezTo>
                    <a:pt x="8169" y="2239"/>
                    <a:pt x="8049" y="1953"/>
                    <a:pt x="7835" y="1739"/>
                  </a:cubicBezTo>
                  <a:lnTo>
                    <a:pt x="7073" y="977"/>
                  </a:lnTo>
                  <a:cubicBezTo>
                    <a:pt x="6978" y="858"/>
                    <a:pt x="6906" y="738"/>
                    <a:pt x="6906" y="596"/>
                  </a:cubicBezTo>
                  <a:lnTo>
                    <a:pt x="6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143"/>
            <p:cNvSpPr/>
            <p:nvPr/>
          </p:nvSpPr>
          <p:spPr>
            <a:xfrm>
              <a:off x="7161667" y="4185381"/>
              <a:ext cx="100893" cy="102606"/>
            </a:xfrm>
            <a:custGeom>
              <a:avLst/>
              <a:gdLst/>
              <a:ahLst/>
              <a:cxnLst/>
              <a:rect l="l" t="t" r="r" b="b"/>
              <a:pathLst>
                <a:path w="3097" h="3145" extrusionOk="0">
                  <a:moveTo>
                    <a:pt x="1239" y="1"/>
                  </a:moveTo>
                  <a:lnTo>
                    <a:pt x="1239" y="953"/>
                  </a:lnTo>
                  <a:cubicBezTo>
                    <a:pt x="1239" y="1120"/>
                    <a:pt x="1096" y="1263"/>
                    <a:pt x="929" y="1263"/>
                  </a:cubicBezTo>
                  <a:lnTo>
                    <a:pt x="0" y="1263"/>
                  </a:lnTo>
                  <a:lnTo>
                    <a:pt x="0" y="1882"/>
                  </a:lnTo>
                  <a:lnTo>
                    <a:pt x="929" y="1882"/>
                  </a:lnTo>
                  <a:cubicBezTo>
                    <a:pt x="1096" y="1906"/>
                    <a:pt x="1239" y="2049"/>
                    <a:pt x="1239" y="2215"/>
                  </a:cubicBezTo>
                  <a:lnTo>
                    <a:pt x="1239" y="3144"/>
                  </a:lnTo>
                  <a:lnTo>
                    <a:pt x="1858" y="3144"/>
                  </a:lnTo>
                  <a:lnTo>
                    <a:pt x="1858" y="2215"/>
                  </a:lnTo>
                  <a:cubicBezTo>
                    <a:pt x="1858" y="2025"/>
                    <a:pt x="2001" y="1882"/>
                    <a:pt x="2167" y="1882"/>
                  </a:cubicBezTo>
                  <a:lnTo>
                    <a:pt x="3096" y="1882"/>
                  </a:lnTo>
                  <a:lnTo>
                    <a:pt x="3096" y="1263"/>
                  </a:lnTo>
                  <a:lnTo>
                    <a:pt x="2167" y="1263"/>
                  </a:lnTo>
                  <a:cubicBezTo>
                    <a:pt x="2001" y="1263"/>
                    <a:pt x="1858" y="1120"/>
                    <a:pt x="1858" y="953"/>
                  </a:cubicBez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143"/>
          <p:cNvGrpSpPr/>
          <p:nvPr/>
        </p:nvGrpSpPr>
        <p:grpSpPr>
          <a:xfrm>
            <a:off x="7791618" y="4027835"/>
            <a:ext cx="349166" cy="294865"/>
            <a:chOff x="7791618" y="4027835"/>
            <a:chExt cx="349166" cy="294865"/>
          </a:xfrm>
        </p:grpSpPr>
        <p:sp>
          <p:nvSpPr>
            <p:cNvPr id="13324" name="Google Shape;13324;p143"/>
            <p:cNvSpPr/>
            <p:nvPr/>
          </p:nvSpPr>
          <p:spPr>
            <a:xfrm>
              <a:off x="7924274" y="4144208"/>
              <a:ext cx="72192" cy="61922"/>
            </a:xfrm>
            <a:custGeom>
              <a:avLst/>
              <a:gdLst/>
              <a:ahLst/>
              <a:cxnLst/>
              <a:rect l="l" t="t" r="r" b="b"/>
              <a:pathLst>
                <a:path w="2216" h="1898" extrusionOk="0">
                  <a:moveTo>
                    <a:pt x="1263" y="1"/>
                  </a:moveTo>
                  <a:cubicBezTo>
                    <a:pt x="430" y="1"/>
                    <a:pt x="1" y="1025"/>
                    <a:pt x="596" y="1620"/>
                  </a:cubicBezTo>
                  <a:cubicBezTo>
                    <a:pt x="788" y="1812"/>
                    <a:pt x="1024" y="1897"/>
                    <a:pt x="1256" y="1897"/>
                  </a:cubicBezTo>
                  <a:cubicBezTo>
                    <a:pt x="1745" y="1897"/>
                    <a:pt x="2216" y="1518"/>
                    <a:pt x="2216" y="953"/>
                  </a:cubicBezTo>
                  <a:cubicBezTo>
                    <a:pt x="2192" y="429"/>
                    <a:pt x="178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43"/>
            <p:cNvSpPr/>
            <p:nvPr/>
          </p:nvSpPr>
          <p:spPr>
            <a:xfrm>
              <a:off x="7791618" y="4027835"/>
              <a:ext cx="349166" cy="294865"/>
            </a:xfrm>
            <a:custGeom>
              <a:avLst/>
              <a:gdLst/>
              <a:ahLst/>
              <a:cxnLst/>
              <a:rect l="l" t="t" r="r" b="b"/>
              <a:pathLst>
                <a:path w="10718" h="9038" extrusionOk="0">
                  <a:moveTo>
                    <a:pt x="6359" y="1067"/>
                  </a:moveTo>
                  <a:cubicBezTo>
                    <a:pt x="6407" y="1210"/>
                    <a:pt x="6478" y="1305"/>
                    <a:pt x="6573" y="1400"/>
                  </a:cubicBezTo>
                  <a:lnTo>
                    <a:pt x="5764" y="3020"/>
                  </a:lnTo>
                  <a:cubicBezTo>
                    <a:pt x="5954" y="3067"/>
                    <a:pt x="6145" y="3163"/>
                    <a:pt x="6312" y="3306"/>
                  </a:cubicBezTo>
                  <a:lnTo>
                    <a:pt x="7121" y="1686"/>
                  </a:lnTo>
                  <a:cubicBezTo>
                    <a:pt x="7171" y="1696"/>
                    <a:pt x="7220" y="1702"/>
                    <a:pt x="7269" y="1702"/>
                  </a:cubicBezTo>
                  <a:cubicBezTo>
                    <a:pt x="7339" y="1702"/>
                    <a:pt x="7409" y="1690"/>
                    <a:pt x="7478" y="1662"/>
                  </a:cubicBezTo>
                  <a:lnTo>
                    <a:pt x="9003" y="3972"/>
                  </a:lnTo>
                  <a:cubicBezTo>
                    <a:pt x="8955" y="4044"/>
                    <a:pt x="8907" y="4115"/>
                    <a:pt x="8883" y="4211"/>
                  </a:cubicBezTo>
                  <a:lnTo>
                    <a:pt x="6883" y="4211"/>
                  </a:lnTo>
                  <a:cubicBezTo>
                    <a:pt x="6931" y="4425"/>
                    <a:pt x="6931" y="4639"/>
                    <a:pt x="6883" y="4830"/>
                  </a:cubicBezTo>
                  <a:lnTo>
                    <a:pt x="8907" y="4830"/>
                  </a:lnTo>
                  <a:cubicBezTo>
                    <a:pt x="8931" y="4925"/>
                    <a:pt x="8979" y="4996"/>
                    <a:pt x="9026" y="5068"/>
                  </a:cubicBezTo>
                  <a:lnTo>
                    <a:pt x="7478" y="7378"/>
                  </a:lnTo>
                  <a:cubicBezTo>
                    <a:pt x="7394" y="7361"/>
                    <a:pt x="7310" y="7344"/>
                    <a:pt x="7226" y="7344"/>
                  </a:cubicBezTo>
                  <a:cubicBezTo>
                    <a:pt x="7191" y="7344"/>
                    <a:pt x="7156" y="7347"/>
                    <a:pt x="7121" y="7354"/>
                  </a:cubicBezTo>
                  <a:lnTo>
                    <a:pt x="6312" y="5735"/>
                  </a:lnTo>
                  <a:cubicBezTo>
                    <a:pt x="6145" y="5878"/>
                    <a:pt x="5954" y="5973"/>
                    <a:pt x="5740" y="6044"/>
                  </a:cubicBezTo>
                  <a:lnTo>
                    <a:pt x="6573" y="7664"/>
                  </a:lnTo>
                  <a:cubicBezTo>
                    <a:pt x="6478" y="7759"/>
                    <a:pt x="6407" y="7854"/>
                    <a:pt x="6359" y="7997"/>
                  </a:cubicBezTo>
                  <a:lnTo>
                    <a:pt x="4359" y="7997"/>
                  </a:lnTo>
                  <a:cubicBezTo>
                    <a:pt x="4311" y="7854"/>
                    <a:pt x="4240" y="7735"/>
                    <a:pt x="4144" y="7640"/>
                  </a:cubicBezTo>
                  <a:lnTo>
                    <a:pt x="4954" y="6044"/>
                  </a:lnTo>
                  <a:cubicBezTo>
                    <a:pt x="4740" y="5973"/>
                    <a:pt x="4549" y="5878"/>
                    <a:pt x="4383" y="5758"/>
                  </a:cubicBezTo>
                  <a:lnTo>
                    <a:pt x="3573" y="7378"/>
                  </a:lnTo>
                  <a:cubicBezTo>
                    <a:pt x="3513" y="7366"/>
                    <a:pt x="3454" y="7360"/>
                    <a:pt x="3397" y="7360"/>
                  </a:cubicBezTo>
                  <a:cubicBezTo>
                    <a:pt x="3341" y="7360"/>
                    <a:pt x="3287" y="7366"/>
                    <a:pt x="3239" y="7378"/>
                  </a:cubicBezTo>
                  <a:lnTo>
                    <a:pt x="1715" y="5092"/>
                  </a:lnTo>
                  <a:cubicBezTo>
                    <a:pt x="1763" y="4996"/>
                    <a:pt x="1811" y="4925"/>
                    <a:pt x="1834" y="4830"/>
                  </a:cubicBezTo>
                  <a:lnTo>
                    <a:pt x="3811" y="4830"/>
                  </a:lnTo>
                  <a:cubicBezTo>
                    <a:pt x="3763" y="4639"/>
                    <a:pt x="3763" y="4425"/>
                    <a:pt x="3811" y="4234"/>
                  </a:cubicBezTo>
                  <a:lnTo>
                    <a:pt x="1834" y="4234"/>
                  </a:lnTo>
                  <a:cubicBezTo>
                    <a:pt x="1787" y="4139"/>
                    <a:pt x="1739" y="4068"/>
                    <a:pt x="1691" y="3996"/>
                  </a:cubicBezTo>
                  <a:lnTo>
                    <a:pt x="3239" y="1686"/>
                  </a:lnTo>
                  <a:cubicBezTo>
                    <a:pt x="3335" y="1710"/>
                    <a:pt x="3454" y="1710"/>
                    <a:pt x="3573" y="1710"/>
                  </a:cubicBezTo>
                  <a:lnTo>
                    <a:pt x="4383" y="3306"/>
                  </a:lnTo>
                  <a:cubicBezTo>
                    <a:pt x="4549" y="3187"/>
                    <a:pt x="4740" y="3091"/>
                    <a:pt x="4954" y="3020"/>
                  </a:cubicBezTo>
                  <a:lnTo>
                    <a:pt x="4144" y="1424"/>
                  </a:lnTo>
                  <a:cubicBezTo>
                    <a:pt x="4240" y="1329"/>
                    <a:pt x="4311" y="1210"/>
                    <a:pt x="4359" y="1067"/>
                  </a:cubicBezTo>
                  <a:close/>
                  <a:moveTo>
                    <a:pt x="3730" y="1"/>
                  </a:moveTo>
                  <a:cubicBezTo>
                    <a:pt x="3077" y="1"/>
                    <a:pt x="2262" y="700"/>
                    <a:pt x="2716" y="1305"/>
                  </a:cubicBezTo>
                  <a:lnTo>
                    <a:pt x="1168" y="3639"/>
                  </a:lnTo>
                  <a:cubicBezTo>
                    <a:pt x="1093" y="3621"/>
                    <a:pt x="1018" y="3612"/>
                    <a:pt x="945" y="3612"/>
                  </a:cubicBezTo>
                  <a:cubicBezTo>
                    <a:pt x="437" y="3612"/>
                    <a:pt x="1" y="4024"/>
                    <a:pt x="1" y="4544"/>
                  </a:cubicBezTo>
                  <a:cubicBezTo>
                    <a:pt x="1" y="5075"/>
                    <a:pt x="439" y="5484"/>
                    <a:pt x="940" y="5484"/>
                  </a:cubicBezTo>
                  <a:cubicBezTo>
                    <a:pt x="1022" y="5484"/>
                    <a:pt x="1107" y="5473"/>
                    <a:pt x="1191" y="5449"/>
                  </a:cubicBezTo>
                  <a:lnTo>
                    <a:pt x="2692" y="7735"/>
                  </a:lnTo>
                  <a:cubicBezTo>
                    <a:pt x="2252" y="8344"/>
                    <a:pt x="3074" y="9038"/>
                    <a:pt x="3724" y="9038"/>
                  </a:cubicBezTo>
                  <a:cubicBezTo>
                    <a:pt x="3989" y="9038"/>
                    <a:pt x="4225" y="8923"/>
                    <a:pt x="4335" y="8640"/>
                  </a:cubicBezTo>
                  <a:lnTo>
                    <a:pt x="6359" y="8640"/>
                  </a:lnTo>
                  <a:cubicBezTo>
                    <a:pt x="6469" y="8923"/>
                    <a:pt x="6705" y="9038"/>
                    <a:pt x="6969" y="9038"/>
                  </a:cubicBezTo>
                  <a:cubicBezTo>
                    <a:pt x="7618" y="9038"/>
                    <a:pt x="8435" y="8344"/>
                    <a:pt x="7979" y="7735"/>
                  </a:cubicBezTo>
                  <a:lnTo>
                    <a:pt x="9526" y="5425"/>
                  </a:lnTo>
                  <a:cubicBezTo>
                    <a:pt x="9601" y="5443"/>
                    <a:pt x="9676" y="5452"/>
                    <a:pt x="9750" y="5452"/>
                  </a:cubicBezTo>
                  <a:cubicBezTo>
                    <a:pt x="10262" y="5452"/>
                    <a:pt x="10717" y="5038"/>
                    <a:pt x="10717" y="4496"/>
                  </a:cubicBezTo>
                  <a:cubicBezTo>
                    <a:pt x="10717" y="3965"/>
                    <a:pt x="10279" y="3557"/>
                    <a:pt x="9778" y="3557"/>
                  </a:cubicBezTo>
                  <a:cubicBezTo>
                    <a:pt x="9696" y="3557"/>
                    <a:pt x="9611" y="3568"/>
                    <a:pt x="9526" y="3591"/>
                  </a:cubicBezTo>
                  <a:lnTo>
                    <a:pt x="8002" y="1305"/>
                  </a:lnTo>
                  <a:cubicBezTo>
                    <a:pt x="8456" y="700"/>
                    <a:pt x="7629" y="1"/>
                    <a:pt x="6978" y="1"/>
                  </a:cubicBezTo>
                  <a:cubicBezTo>
                    <a:pt x="6706" y="1"/>
                    <a:pt x="6464" y="123"/>
                    <a:pt x="6359" y="424"/>
                  </a:cubicBezTo>
                  <a:lnTo>
                    <a:pt x="4359" y="424"/>
                  </a:lnTo>
                  <a:cubicBezTo>
                    <a:pt x="4247" y="123"/>
                    <a:pt x="4002" y="1"/>
                    <a:pt x="3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26" name="Google Shape;13326;p143"/>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Laboratory</a:t>
            </a:r>
            <a:endParaRPr sz="1600">
              <a:solidFill>
                <a:srgbClr val="FFFFFF"/>
              </a:solidFill>
            </a:endParaRPr>
          </a:p>
        </p:txBody>
      </p:sp>
      <p:sp>
        <p:nvSpPr>
          <p:cNvPr id="13327" name="Google Shape;13327;p14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3331"/>
        <p:cNvGrpSpPr/>
        <p:nvPr/>
      </p:nvGrpSpPr>
      <p:grpSpPr>
        <a:xfrm>
          <a:off x="0" y="0"/>
          <a:ext cx="0" cy="0"/>
          <a:chOff x="0" y="0"/>
          <a:chExt cx="0" cy="0"/>
        </a:xfrm>
      </p:grpSpPr>
      <p:grpSp>
        <p:nvGrpSpPr>
          <p:cNvPr id="13332" name="Google Shape;13332;p144"/>
          <p:cNvGrpSpPr/>
          <p:nvPr/>
        </p:nvGrpSpPr>
        <p:grpSpPr>
          <a:xfrm>
            <a:off x="1015043" y="1768782"/>
            <a:ext cx="349675" cy="349675"/>
            <a:chOff x="1057325" y="2364825"/>
            <a:chExt cx="267950" cy="267950"/>
          </a:xfrm>
        </p:grpSpPr>
        <p:sp>
          <p:nvSpPr>
            <p:cNvPr id="13333" name="Google Shape;13333;p144"/>
            <p:cNvSpPr/>
            <p:nvPr/>
          </p:nvSpPr>
          <p:spPr>
            <a:xfrm>
              <a:off x="1120450" y="2483300"/>
              <a:ext cx="20850" cy="31000"/>
            </a:xfrm>
            <a:custGeom>
              <a:avLst/>
              <a:gdLst/>
              <a:ahLst/>
              <a:cxnLst/>
              <a:rect l="l" t="t" r="r" b="b"/>
              <a:pathLst>
                <a:path w="834" h="1240" extrusionOk="0">
                  <a:moveTo>
                    <a:pt x="0" y="1"/>
                  </a:moveTo>
                  <a:lnTo>
                    <a:pt x="0" y="1239"/>
                  </a:lnTo>
                  <a:lnTo>
                    <a:pt x="834" y="123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44"/>
            <p:cNvSpPr/>
            <p:nvPr/>
          </p:nvSpPr>
          <p:spPr>
            <a:xfrm>
              <a:off x="1240100" y="2483300"/>
              <a:ext cx="20875" cy="31000"/>
            </a:xfrm>
            <a:custGeom>
              <a:avLst/>
              <a:gdLst/>
              <a:ahLst/>
              <a:cxnLst/>
              <a:rect l="l" t="t" r="r" b="b"/>
              <a:pathLst>
                <a:path w="835" h="1240" extrusionOk="0">
                  <a:moveTo>
                    <a:pt x="1" y="1"/>
                  </a:moveTo>
                  <a:lnTo>
                    <a:pt x="1" y="1239"/>
                  </a:lnTo>
                  <a:lnTo>
                    <a:pt x="834" y="123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144"/>
            <p:cNvSpPr/>
            <p:nvPr/>
          </p:nvSpPr>
          <p:spPr>
            <a:xfrm>
              <a:off x="1057325" y="2449300"/>
              <a:ext cx="267950" cy="99525"/>
            </a:xfrm>
            <a:custGeom>
              <a:avLst/>
              <a:gdLst/>
              <a:ahLst/>
              <a:cxnLst/>
              <a:rect l="l" t="t" r="r" b="b"/>
              <a:pathLst>
                <a:path w="10718" h="3981" extrusionOk="0">
                  <a:moveTo>
                    <a:pt x="3716" y="718"/>
                  </a:moveTo>
                  <a:cubicBezTo>
                    <a:pt x="3882" y="742"/>
                    <a:pt x="4002" y="861"/>
                    <a:pt x="4002" y="1051"/>
                  </a:cubicBezTo>
                  <a:lnTo>
                    <a:pt x="4002" y="2932"/>
                  </a:lnTo>
                  <a:cubicBezTo>
                    <a:pt x="4002" y="3099"/>
                    <a:pt x="3882" y="3218"/>
                    <a:pt x="3716" y="3242"/>
                  </a:cubicBezTo>
                  <a:lnTo>
                    <a:pt x="2239" y="3242"/>
                  </a:lnTo>
                  <a:cubicBezTo>
                    <a:pt x="2073" y="3218"/>
                    <a:pt x="1954" y="3099"/>
                    <a:pt x="1954" y="2932"/>
                  </a:cubicBezTo>
                  <a:lnTo>
                    <a:pt x="1954" y="1051"/>
                  </a:lnTo>
                  <a:cubicBezTo>
                    <a:pt x="1954" y="861"/>
                    <a:pt x="2073" y="742"/>
                    <a:pt x="2239" y="718"/>
                  </a:cubicBezTo>
                  <a:close/>
                  <a:moveTo>
                    <a:pt x="8455" y="718"/>
                  </a:moveTo>
                  <a:cubicBezTo>
                    <a:pt x="8645" y="718"/>
                    <a:pt x="8764" y="861"/>
                    <a:pt x="8764" y="1051"/>
                  </a:cubicBezTo>
                  <a:lnTo>
                    <a:pt x="8764" y="2932"/>
                  </a:lnTo>
                  <a:cubicBezTo>
                    <a:pt x="8764" y="3099"/>
                    <a:pt x="8645" y="3242"/>
                    <a:pt x="8455" y="3242"/>
                  </a:cubicBezTo>
                  <a:lnTo>
                    <a:pt x="7002" y="3242"/>
                  </a:lnTo>
                  <a:cubicBezTo>
                    <a:pt x="6812" y="3242"/>
                    <a:pt x="6669" y="3099"/>
                    <a:pt x="6669" y="2932"/>
                  </a:cubicBezTo>
                  <a:lnTo>
                    <a:pt x="6669" y="1051"/>
                  </a:lnTo>
                  <a:cubicBezTo>
                    <a:pt x="6669" y="861"/>
                    <a:pt x="6812" y="718"/>
                    <a:pt x="7002" y="718"/>
                  </a:cubicBezTo>
                  <a:close/>
                  <a:moveTo>
                    <a:pt x="274" y="1"/>
                  </a:moveTo>
                  <a:cubicBezTo>
                    <a:pt x="123" y="1"/>
                    <a:pt x="1" y="136"/>
                    <a:pt x="1" y="313"/>
                  </a:cubicBezTo>
                  <a:lnTo>
                    <a:pt x="1" y="3647"/>
                  </a:lnTo>
                  <a:cubicBezTo>
                    <a:pt x="1" y="3814"/>
                    <a:pt x="144" y="3956"/>
                    <a:pt x="310" y="3980"/>
                  </a:cubicBezTo>
                  <a:lnTo>
                    <a:pt x="10408" y="3980"/>
                  </a:lnTo>
                  <a:cubicBezTo>
                    <a:pt x="10574" y="3980"/>
                    <a:pt x="10717" y="3837"/>
                    <a:pt x="10717" y="3647"/>
                  </a:cubicBezTo>
                  <a:lnTo>
                    <a:pt x="10717" y="313"/>
                  </a:lnTo>
                  <a:cubicBezTo>
                    <a:pt x="10717" y="136"/>
                    <a:pt x="10595" y="1"/>
                    <a:pt x="10444" y="1"/>
                  </a:cubicBezTo>
                  <a:cubicBezTo>
                    <a:pt x="10432" y="1"/>
                    <a:pt x="10420" y="2"/>
                    <a:pt x="10408" y="3"/>
                  </a:cubicBezTo>
                  <a:lnTo>
                    <a:pt x="310" y="3"/>
                  </a:lnTo>
                  <a:cubicBezTo>
                    <a:pt x="298" y="2"/>
                    <a:pt x="286"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144"/>
            <p:cNvSpPr/>
            <p:nvPr/>
          </p:nvSpPr>
          <p:spPr>
            <a:xfrm>
              <a:off x="1096625" y="2411275"/>
              <a:ext cx="68500" cy="22050"/>
            </a:xfrm>
            <a:custGeom>
              <a:avLst/>
              <a:gdLst/>
              <a:ahLst/>
              <a:cxnLst/>
              <a:rect l="l" t="t" r="r" b="b"/>
              <a:pathLst>
                <a:path w="2740" h="882" extrusionOk="0">
                  <a:moveTo>
                    <a:pt x="310" y="0"/>
                  </a:moveTo>
                  <a:cubicBezTo>
                    <a:pt x="96" y="238"/>
                    <a:pt x="0" y="572"/>
                    <a:pt x="24" y="881"/>
                  </a:cubicBezTo>
                  <a:lnTo>
                    <a:pt x="2739" y="881"/>
                  </a:lnTo>
                  <a:cubicBezTo>
                    <a:pt x="2739" y="572"/>
                    <a:pt x="2644" y="238"/>
                    <a:pt x="2430" y="0"/>
                  </a:cubicBezTo>
                  <a:cubicBezTo>
                    <a:pt x="2144" y="298"/>
                    <a:pt x="1757" y="447"/>
                    <a:pt x="1370" y="447"/>
                  </a:cubicBezTo>
                  <a:cubicBezTo>
                    <a:pt x="983" y="447"/>
                    <a:pt x="596" y="298"/>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144"/>
            <p:cNvSpPr/>
            <p:nvPr/>
          </p:nvSpPr>
          <p:spPr>
            <a:xfrm>
              <a:off x="1110325" y="2364825"/>
              <a:ext cx="41700" cy="41700"/>
            </a:xfrm>
            <a:custGeom>
              <a:avLst/>
              <a:gdLst/>
              <a:ahLst/>
              <a:cxnLst/>
              <a:rect l="l" t="t" r="r" b="b"/>
              <a:pathLst>
                <a:path w="1668" h="1668" extrusionOk="0">
                  <a:moveTo>
                    <a:pt x="834" y="1"/>
                  </a:moveTo>
                  <a:cubicBezTo>
                    <a:pt x="357" y="1"/>
                    <a:pt x="0" y="382"/>
                    <a:pt x="0" y="834"/>
                  </a:cubicBezTo>
                  <a:cubicBezTo>
                    <a:pt x="0" y="1310"/>
                    <a:pt x="357" y="1668"/>
                    <a:pt x="834" y="1668"/>
                  </a:cubicBezTo>
                  <a:cubicBezTo>
                    <a:pt x="1286" y="1668"/>
                    <a:pt x="1667" y="1310"/>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44"/>
            <p:cNvSpPr/>
            <p:nvPr/>
          </p:nvSpPr>
          <p:spPr>
            <a:xfrm>
              <a:off x="1215700" y="2411275"/>
              <a:ext cx="69075" cy="22050"/>
            </a:xfrm>
            <a:custGeom>
              <a:avLst/>
              <a:gdLst/>
              <a:ahLst/>
              <a:cxnLst/>
              <a:rect l="l" t="t" r="r" b="b"/>
              <a:pathLst>
                <a:path w="2763" h="882" extrusionOk="0">
                  <a:moveTo>
                    <a:pt x="310" y="0"/>
                  </a:moveTo>
                  <a:cubicBezTo>
                    <a:pt x="119" y="238"/>
                    <a:pt x="0" y="572"/>
                    <a:pt x="24" y="881"/>
                  </a:cubicBezTo>
                  <a:lnTo>
                    <a:pt x="2739" y="881"/>
                  </a:lnTo>
                  <a:cubicBezTo>
                    <a:pt x="2763" y="572"/>
                    <a:pt x="2644" y="238"/>
                    <a:pt x="2453" y="0"/>
                  </a:cubicBezTo>
                  <a:cubicBezTo>
                    <a:pt x="2156" y="298"/>
                    <a:pt x="1769" y="447"/>
                    <a:pt x="1382" y="447"/>
                  </a:cubicBezTo>
                  <a:cubicBezTo>
                    <a:pt x="995" y="447"/>
                    <a:pt x="608" y="298"/>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44"/>
            <p:cNvSpPr/>
            <p:nvPr/>
          </p:nvSpPr>
          <p:spPr>
            <a:xfrm>
              <a:off x="1229400" y="2364825"/>
              <a:ext cx="41700" cy="41700"/>
            </a:xfrm>
            <a:custGeom>
              <a:avLst/>
              <a:gdLst/>
              <a:ahLst/>
              <a:cxnLst/>
              <a:rect l="l" t="t" r="r" b="b"/>
              <a:pathLst>
                <a:path w="1668" h="1668" extrusionOk="0">
                  <a:moveTo>
                    <a:pt x="834" y="1"/>
                  </a:moveTo>
                  <a:cubicBezTo>
                    <a:pt x="381" y="1"/>
                    <a:pt x="0" y="382"/>
                    <a:pt x="0" y="834"/>
                  </a:cubicBezTo>
                  <a:cubicBezTo>
                    <a:pt x="0" y="1310"/>
                    <a:pt x="381" y="1668"/>
                    <a:pt x="834" y="1668"/>
                  </a:cubicBezTo>
                  <a:cubicBezTo>
                    <a:pt x="1310" y="1668"/>
                    <a:pt x="1667" y="1310"/>
                    <a:pt x="1667" y="834"/>
                  </a:cubicBezTo>
                  <a:cubicBezTo>
                    <a:pt x="1667" y="382"/>
                    <a:pt x="1310"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44"/>
            <p:cNvSpPr/>
            <p:nvPr/>
          </p:nvSpPr>
          <p:spPr>
            <a:xfrm>
              <a:off x="1216300" y="2564275"/>
              <a:ext cx="68475" cy="22050"/>
            </a:xfrm>
            <a:custGeom>
              <a:avLst/>
              <a:gdLst/>
              <a:ahLst/>
              <a:cxnLst/>
              <a:rect l="l" t="t" r="r" b="b"/>
              <a:pathLst>
                <a:path w="2739" h="882" extrusionOk="0">
                  <a:moveTo>
                    <a:pt x="0" y="0"/>
                  </a:moveTo>
                  <a:cubicBezTo>
                    <a:pt x="0" y="310"/>
                    <a:pt x="95" y="643"/>
                    <a:pt x="310" y="882"/>
                  </a:cubicBezTo>
                  <a:cubicBezTo>
                    <a:pt x="596" y="584"/>
                    <a:pt x="983" y="435"/>
                    <a:pt x="1370" y="435"/>
                  </a:cubicBezTo>
                  <a:cubicBezTo>
                    <a:pt x="1757" y="435"/>
                    <a:pt x="2144" y="584"/>
                    <a:pt x="2429" y="882"/>
                  </a:cubicBezTo>
                  <a:cubicBezTo>
                    <a:pt x="2644" y="643"/>
                    <a:pt x="2739" y="31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44"/>
            <p:cNvSpPr/>
            <p:nvPr/>
          </p:nvSpPr>
          <p:spPr>
            <a:xfrm>
              <a:off x="1229400" y="2591075"/>
              <a:ext cx="41700" cy="41700"/>
            </a:xfrm>
            <a:custGeom>
              <a:avLst/>
              <a:gdLst/>
              <a:ahLst/>
              <a:cxnLst/>
              <a:rect l="l" t="t" r="r" b="b"/>
              <a:pathLst>
                <a:path w="1668" h="1668" extrusionOk="0">
                  <a:moveTo>
                    <a:pt x="834" y="0"/>
                  </a:moveTo>
                  <a:cubicBezTo>
                    <a:pt x="381" y="0"/>
                    <a:pt x="0" y="357"/>
                    <a:pt x="0" y="834"/>
                  </a:cubicBezTo>
                  <a:cubicBezTo>
                    <a:pt x="0" y="1286"/>
                    <a:pt x="381" y="1667"/>
                    <a:pt x="834" y="1667"/>
                  </a:cubicBezTo>
                  <a:cubicBezTo>
                    <a:pt x="1310" y="1667"/>
                    <a:pt x="1667" y="1286"/>
                    <a:pt x="1667" y="834"/>
                  </a:cubicBezTo>
                  <a:cubicBezTo>
                    <a:pt x="1667" y="357"/>
                    <a:pt x="1310"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44"/>
            <p:cNvSpPr/>
            <p:nvPr/>
          </p:nvSpPr>
          <p:spPr>
            <a:xfrm>
              <a:off x="1096625" y="2564275"/>
              <a:ext cx="69075" cy="22050"/>
            </a:xfrm>
            <a:custGeom>
              <a:avLst/>
              <a:gdLst/>
              <a:ahLst/>
              <a:cxnLst/>
              <a:rect l="l" t="t" r="r" b="b"/>
              <a:pathLst>
                <a:path w="2763" h="882" extrusionOk="0">
                  <a:moveTo>
                    <a:pt x="24" y="0"/>
                  </a:moveTo>
                  <a:cubicBezTo>
                    <a:pt x="0" y="310"/>
                    <a:pt x="120" y="643"/>
                    <a:pt x="310" y="882"/>
                  </a:cubicBezTo>
                  <a:cubicBezTo>
                    <a:pt x="608" y="584"/>
                    <a:pt x="995" y="435"/>
                    <a:pt x="1382" y="435"/>
                  </a:cubicBezTo>
                  <a:cubicBezTo>
                    <a:pt x="1769" y="435"/>
                    <a:pt x="2156" y="584"/>
                    <a:pt x="2453" y="882"/>
                  </a:cubicBezTo>
                  <a:cubicBezTo>
                    <a:pt x="2644" y="643"/>
                    <a:pt x="2763" y="31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144"/>
            <p:cNvSpPr/>
            <p:nvPr/>
          </p:nvSpPr>
          <p:spPr>
            <a:xfrm>
              <a:off x="1110325" y="2591075"/>
              <a:ext cx="41700" cy="41700"/>
            </a:xfrm>
            <a:custGeom>
              <a:avLst/>
              <a:gdLst/>
              <a:ahLst/>
              <a:cxnLst/>
              <a:rect l="l" t="t" r="r" b="b"/>
              <a:pathLst>
                <a:path w="1668" h="1668" extrusionOk="0">
                  <a:moveTo>
                    <a:pt x="834" y="0"/>
                  </a:moveTo>
                  <a:cubicBezTo>
                    <a:pt x="357" y="0"/>
                    <a:pt x="0" y="357"/>
                    <a:pt x="0" y="834"/>
                  </a:cubicBezTo>
                  <a:cubicBezTo>
                    <a:pt x="0" y="1286"/>
                    <a:pt x="357" y="1667"/>
                    <a:pt x="834" y="1667"/>
                  </a:cubicBezTo>
                  <a:cubicBezTo>
                    <a:pt x="1286" y="1667"/>
                    <a:pt x="1667" y="1286"/>
                    <a:pt x="1667" y="834"/>
                  </a:cubicBezTo>
                  <a:cubicBezTo>
                    <a:pt x="1667" y="357"/>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4" name="Google Shape;13344;p144"/>
          <p:cNvSpPr/>
          <p:nvPr/>
        </p:nvSpPr>
        <p:spPr>
          <a:xfrm>
            <a:off x="1769464" y="1768717"/>
            <a:ext cx="350425" cy="350490"/>
          </a:xfrm>
          <a:custGeom>
            <a:avLst/>
            <a:gdLst/>
            <a:ahLst/>
            <a:cxnLst/>
            <a:rect l="l" t="t" r="r" b="b"/>
            <a:pathLst>
              <a:path w="10741" h="10743" extrusionOk="0">
                <a:moveTo>
                  <a:pt x="10098" y="5266"/>
                </a:moveTo>
                <a:lnTo>
                  <a:pt x="10098" y="10100"/>
                </a:lnTo>
                <a:lnTo>
                  <a:pt x="7574" y="10100"/>
                </a:lnTo>
                <a:lnTo>
                  <a:pt x="7574" y="9457"/>
                </a:lnTo>
                <a:lnTo>
                  <a:pt x="9145" y="9457"/>
                </a:lnTo>
                <a:cubicBezTo>
                  <a:pt x="9336" y="9457"/>
                  <a:pt x="9479" y="9314"/>
                  <a:pt x="9479" y="9147"/>
                </a:cubicBezTo>
                <a:lnTo>
                  <a:pt x="9479" y="5266"/>
                </a:lnTo>
                <a:close/>
                <a:moveTo>
                  <a:pt x="5957" y="0"/>
                </a:moveTo>
                <a:cubicBezTo>
                  <a:pt x="5540" y="0"/>
                  <a:pt x="5540" y="624"/>
                  <a:pt x="5957" y="624"/>
                </a:cubicBezTo>
                <a:cubicBezTo>
                  <a:pt x="5972" y="624"/>
                  <a:pt x="5986" y="623"/>
                  <a:pt x="6002" y="622"/>
                </a:cubicBezTo>
                <a:lnTo>
                  <a:pt x="10098" y="622"/>
                </a:lnTo>
                <a:lnTo>
                  <a:pt x="10098" y="4623"/>
                </a:lnTo>
                <a:lnTo>
                  <a:pt x="9455" y="4623"/>
                </a:lnTo>
                <a:lnTo>
                  <a:pt x="9455" y="4099"/>
                </a:lnTo>
                <a:cubicBezTo>
                  <a:pt x="9443" y="3908"/>
                  <a:pt x="9300" y="3813"/>
                  <a:pt x="9154" y="3813"/>
                </a:cubicBezTo>
                <a:cubicBezTo>
                  <a:pt x="9008" y="3813"/>
                  <a:pt x="8860" y="3908"/>
                  <a:pt x="8836" y="4099"/>
                </a:cubicBezTo>
                <a:lnTo>
                  <a:pt x="8836" y="6504"/>
                </a:lnTo>
                <a:lnTo>
                  <a:pt x="8217" y="6504"/>
                </a:lnTo>
                <a:lnTo>
                  <a:pt x="8217" y="5980"/>
                </a:lnTo>
                <a:cubicBezTo>
                  <a:pt x="8240" y="5754"/>
                  <a:pt x="8068" y="5641"/>
                  <a:pt x="7895" y="5641"/>
                </a:cubicBezTo>
                <a:cubicBezTo>
                  <a:pt x="7722" y="5641"/>
                  <a:pt x="7550" y="5754"/>
                  <a:pt x="7574" y="5980"/>
                </a:cubicBezTo>
                <a:lnTo>
                  <a:pt x="7574" y="7576"/>
                </a:lnTo>
                <a:lnTo>
                  <a:pt x="7359" y="7576"/>
                </a:lnTo>
                <a:cubicBezTo>
                  <a:pt x="7312" y="6980"/>
                  <a:pt x="7002" y="6409"/>
                  <a:pt x="6526" y="6075"/>
                </a:cubicBezTo>
                <a:cubicBezTo>
                  <a:pt x="6204" y="6385"/>
                  <a:pt x="5788" y="6540"/>
                  <a:pt x="5371" y="6540"/>
                </a:cubicBezTo>
                <a:cubicBezTo>
                  <a:pt x="4954" y="6540"/>
                  <a:pt x="4537" y="6385"/>
                  <a:pt x="4216" y="6075"/>
                </a:cubicBezTo>
                <a:cubicBezTo>
                  <a:pt x="3716" y="6409"/>
                  <a:pt x="3406" y="6980"/>
                  <a:pt x="3382" y="7576"/>
                </a:cubicBezTo>
                <a:lnTo>
                  <a:pt x="3144" y="7576"/>
                </a:lnTo>
                <a:lnTo>
                  <a:pt x="3144" y="4932"/>
                </a:lnTo>
                <a:cubicBezTo>
                  <a:pt x="3144" y="4730"/>
                  <a:pt x="2989" y="4629"/>
                  <a:pt x="2835" y="4629"/>
                </a:cubicBezTo>
                <a:cubicBezTo>
                  <a:pt x="2680" y="4629"/>
                  <a:pt x="2525" y="4730"/>
                  <a:pt x="2525" y="4932"/>
                </a:cubicBezTo>
                <a:lnTo>
                  <a:pt x="2525" y="7885"/>
                </a:lnTo>
                <a:cubicBezTo>
                  <a:pt x="2501" y="8076"/>
                  <a:pt x="2644" y="8219"/>
                  <a:pt x="2835" y="8219"/>
                </a:cubicBezTo>
                <a:lnTo>
                  <a:pt x="7883" y="8219"/>
                </a:lnTo>
                <a:cubicBezTo>
                  <a:pt x="8074" y="8219"/>
                  <a:pt x="8217" y="8076"/>
                  <a:pt x="8193" y="7885"/>
                </a:cubicBezTo>
                <a:lnTo>
                  <a:pt x="8193" y="7147"/>
                </a:lnTo>
                <a:lnTo>
                  <a:pt x="8836" y="7147"/>
                </a:lnTo>
                <a:lnTo>
                  <a:pt x="8836" y="8838"/>
                </a:lnTo>
                <a:lnTo>
                  <a:pt x="4121" y="8838"/>
                </a:lnTo>
                <a:cubicBezTo>
                  <a:pt x="4105" y="8836"/>
                  <a:pt x="4090" y="8835"/>
                  <a:pt x="4076" y="8835"/>
                </a:cubicBezTo>
                <a:cubicBezTo>
                  <a:pt x="3652" y="8835"/>
                  <a:pt x="3659" y="9481"/>
                  <a:pt x="4097" y="9481"/>
                </a:cubicBezTo>
                <a:cubicBezTo>
                  <a:pt x="4105" y="9481"/>
                  <a:pt x="4113" y="9481"/>
                  <a:pt x="4121" y="9481"/>
                </a:cubicBezTo>
                <a:lnTo>
                  <a:pt x="6931" y="9481"/>
                </a:lnTo>
                <a:lnTo>
                  <a:pt x="6931" y="10100"/>
                </a:lnTo>
                <a:lnTo>
                  <a:pt x="644" y="10100"/>
                </a:lnTo>
                <a:lnTo>
                  <a:pt x="644" y="3170"/>
                </a:lnTo>
                <a:lnTo>
                  <a:pt x="1263" y="3170"/>
                </a:lnTo>
                <a:lnTo>
                  <a:pt x="1263" y="9147"/>
                </a:lnTo>
                <a:cubicBezTo>
                  <a:pt x="1263" y="9324"/>
                  <a:pt x="1385" y="9460"/>
                  <a:pt x="1536" y="9460"/>
                </a:cubicBezTo>
                <a:cubicBezTo>
                  <a:pt x="1548" y="9460"/>
                  <a:pt x="1560" y="9459"/>
                  <a:pt x="1572" y="9457"/>
                </a:cubicBezTo>
                <a:lnTo>
                  <a:pt x="2858" y="9457"/>
                </a:lnTo>
                <a:cubicBezTo>
                  <a:pt x="3239" y="9433"/>
                  <a:pt x="3239" y="8862"/>
                  <a:pt x="2858" y="8838"/>
                </a:cubicBezTo>
                <a:lnTo>
                  <a:pt x="1882" y="8838"/>
                </a:lnTo>
                <a:lnTo>
                  <a:pt x="1882" y="1884"/>
                </a:lnTo>
                <a:lnTo>
                  <a:pt x="5049" y="1884"/>
                </a:lnTo>
                <a:lnTo>
                  <a:pt x="5049" y="2527"/>
                </a:lnTo>
                <a:lnTo>
                  <a:pt x="2835" y="2527"/>
                </a:lnTo>
                <a:cubicBezTo>
                  <a:pt x="2821" y="2525"/>
                  <a:pt x="2807" y="2524"/>
                  <a:pt x="2793" y="2524"/>
                </a:cubicBezTo>
                <a:cubicBezTo>
                  <a:pt x="2624" y="2524"/>
                  <a:pt x="2503" y="2660"/>
                  <a:pt x="2525" y="2837"/>
                </a:cubicBezTo>
                <a:lnTo>
                  <a:pt x="2525" y="3694"/>
                </a:lnTo>
                <a:cubicBezTo>
                  <a:pt x="2525" y="3896"/>
                  <a:pt x="2680" y="3997"/>
                  <a:pt x="2835" y="3997"/>
                </a:cubicBezTo>
                <a:cubicBezTo>
                  <a:pt x="2989" y="3997"/>
                  <a:pt x="3144" y="3896"/>
                  <a:pt x="3144" y="3694"/>
                </a:cubicBezTo>
                <a:lnTo>
                  <a:pt x="3144" y="3146"/>
                </a:lnTo>
                <a:lnTo>
                  <a:pt x="7574" y="3146"/>
                </a:lnTo>
                <a:lnTo>
                  <a:pt x="7574" y="4742"/>
                </a:lnTo>
                <a:cubicBezTo>
                  <a:pt x="7550" y="4968"/>
                  <a:pt x="7722" y="5081"/>
                  <a:pt x="7895" y="5081"/>
                </a:cubicBezTo>
                <a:cubicBezTo>
                  <a:pt x="8068" y="5081"/>
                  <a:pt x="8240" y="4968"/>
                  <a:pt x="8217" y="4742"/>
                </a:cubicBezTo>
                <a:lnTo>
                  <a:pt x="8217" y="2837"/>
                </a:lnTo>
                <a:cubicBezTo>
                  <a:pt x="8217" y="2660"/>
                  <a:pt x="8094" y="2524"/>
                  <a:pt x="7943" y="2524"/>
                </a:cubicBezTo>
                <a:cubicBezTo>
                  <a:pt x="7931" y="2524"/>
                  <a:pt x="7919" y="2525"/>
                  <a:pt x="7907" y="2527"/>
                </a:cubicBezTo>
                <a:lnTo>
                  <a:pt x="5668" y="2527"/>
                </a:lnTo>
                <a:lnTo>
                  <a:pt x="5668" y="1884"/>
                </a:lnTo>
                <a:lnTo>
                  <a:pt x="8836" y="1884"/>
                </a:lnTo>
                <a:lnTo>
                  <a:pt x="8836" y="2860"/>
                </a:lnTo>
                <a:cubicBezTo>
                  <a:pt x="8812" y="3087"/>
                  <a:pt x="8979" y="3200"/>
                  <a:pt x="9148" y="3200"/>
                </a:cubicBezTo>
                <a:cubicBezTo>
                  <a:pt x="9318" y="3200"/>
                  <a:pt x="9491" y="3087"/>
                  <a:pt x="9479" y="2860"/>
                </a:cubicBezTo>
                <a:lnTo>
                  <a:pt x="9479" y="1574"/>
                </a:lnTo>
                <a:cubicBezTo>
                  <a:pt x="9479" y="1408"/>
                  <a:pt x="9336" y="1265"/>
                  <a:pt x="9145" y="1265"/>
                </a:cubicBezTo>
                <a:lnTo>
                  <a:pt x="1572" y="1265"/>
                </a:lnTo>
                <a:cubicBezTo>
                  <a:pt x="1560" y="1263"/>
                  <a:pt x="1548" y="1262"/>
                  <a:pt x="1536" y="1262"/>
                </a:cubicBezTo>
                <a:cubicBezTo>
                  <a:pt x="1385" y="1262"/>
                  <a:pt x="1263" y="1398"/>
                  <a:pt x="1263" y="1574"/>
                </a:cubicBezTo>
                <a:lnTo>
                  <a:pt x="1263" y="2527"/>
                </a:lnTo>
                <a:lnTo>
                  <a:pt x="644" y="2527"/>
                </a:lnTo>
                <a:lnTo>
                  <a:pt x="644" y="622"/>
                </a:lnTo>
                <a:lnTo>
                  <a:pt x="4740" y="622"/>
                </a:lnTo>
                <a:cubicBezTo>
                  <a:pt x="5121" y="598"/>
                  <a:pt x="5121" y="50"/>
                  <a:pt x="4740" y="3"/>
                </a:cubicBezTo>
                <a:lnTo>
                  <a:pt x="310" y="3"/>
                </a:lnTo>
                <a:cubicBezTo>
                  <a:pt x="143" y="3"/>
                  <a:pt x="1" y="146"/>
                  <a:pt x="1" y="312"/>
                </a:cubicBezTo>
                <a:lnTo>
                  <a:pt x="1" y="10433"/>
                </a:lnTo>
                <a:cubicBezTo>
                  <a:pt x="1" y="10600"/>
                  <a:pt x="143" y="10743"/>
                  <a:pt x="310" y="10743"/>
                </a:cubicBezTo>
                <a:lnTo>
                  <a:pt x="10408" y="10743"/>
                </a:lnTo>
                <a:cubicBezTo>
                  <a:pt x="10574" y="10743"/>
                  <a:pt x="10717" y="10600"/>
                  <a:pt x="10717" y="10433"/>
                </a:cubicBezTo>
                <a:lnTo>
                  <a:pt x="10717" y="336"/>
                </a:lnTo>
                <a:cubicBezTo>
                  <a:pt x="10741" y="146"/>
                  <a:pt x="10598" y="3"/>
                  <a:pt x="10408" y="3"/>
                </a:cubicBezTo>
                <a:lnTo>
                  <a:pt x="6002" y="3"/>
                </a:lnTo>
                <a:cubicBezTo>
                  <a:pt x="5986" y="1"/>
                  <a:pt x="5972" y="0"/>
                  <a:pt x="5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144"/>
          <p:cNvSpPr/>
          <p:nvPr/>
        </p:nvSpPr>
        <p:spPr>
          <a:xfrm>
            <a:off x="1910110" y="1893084"/>
            <a:ext cx="68382" cy="6841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144"/>
          <p:cNvSpPr/>
          <p:nvPr/>
        </p:nvSpPr>
        <p:spPr>
          <a:xfrm>
            <a:off x="2520556" y="1769076"/>
            <a:ext cx="363867" cy="349642"/>
          </a:xfrm>
          <a:custGeom>
            <a:avLst/>
            <a:gdLst/>
            <a:ahLst/>
            <a:cxnLst/>
            <a:rect l="l" t="t" r="r" b="b"/>
            <a:pathLst>
              <a:path w="11153" h="10717" extrusionOk="0">
                <a:moveTo>
                  <a:pt x="2999" y="1"/>
                </a:moveTo>
                <a:cubicBezTo>
                  <a:pt x="2911" y="1"/>
                  <a:pt x="2818" y="13"/>
                  <a:pt x="2722" y="39"/>
                </a:cubicBezTo>
                <a:cubicBezTo>
                  <a:pt x="1698" y="301"/>
                  <a:pt x="1817" y="1802"/>
                  <a:pt x="2889" y="1873"/>
                </a:cubicBezTo>
                <a:lnTo>
                  <a:pt x="3079" y="2659"/>
                </a:lnTo>
                <a:cubicBezTo>
                  <a:pt x="2984" y="2730"/>
                  <a:pt x="2889" y="2826"/>
                  <a:pt x="2817" y="2945"/>
                </a:cubicBezTo>
                <a:lnTo>
                  <a:pt x="2031" y="2730"/>
                </a:lnTo>
                <a:cubicBezTo>
                  <a:pt x="1969" y="2177"/>
                  <a:pt x="1527" y="1882"/>
                  <a:pt x="1085" y="1882"/>
                </a:cubicBezTo>
                <a:cubicBezTo>
                  <a:pt x="691" y="1882"/>
                  <a:pt x="297" y="2117"/>
                  <a:pt x="174" y="2611"/>
                </a:cubicBezTo>
                <a:cubicBezTo>
                  <a:pt x="1" y="3288"/>
                  <a:pt x="545" y="3777"/>
                  <a:pt x="1099" y="3777"/>
                </a:cubicBezTo>
                <a:cubicBezTo>
                  <a:pt x="1384" y="3777"/>
                  <a:pt x="1671" y="3648"/>
                  <a:pt x="1865" y="3349"/>
                </a:cubicBezTo>
                <a:lnTo>
                  <a:pt x="2674" y="3540"/>
                </a:lnTo>
                <a:cubicBezTo>
                  <a:pt x="2698" y="4040"/>
                  <a:pt x="3103" y="4397"/>
                  <a:pt x="3603" y="4397"/>
                </a:cubicBezTo>
                <a:cubicBezTo>
                  <a:pt x="3746" y="4397"/>
                  <a:pt x="3889" y="4373"/>
                  <a:pt x="4008" y="4302"/>
                </a:cubicBezTo>
                <a:lnTo>
                  <a:pt x="4508" y="4802"/>
                </a:lnTo>
                <a:cubicBezTo>
                  <a:pt x="4413" y="4969"/>
                  <a:pt x="4365" y="5159"/>
                  <a:pt x="4365" y="5350"/>
                </a:cubicBezTo>
                <a:lnTo>
                  <a:pt x="2031" y="5945"/>
                </a:lnTo>
                <a:cubicBezTo>
                  <a:pt x="1827" y="5655"/>
                  <a:pt x="1543" y="5530"/>
                  <a:pt x="1263" y="5530"/>
                </a:cubicBezTo>
                <a:cubicBezTo>
                  <a:pt x="696" y="5530"/>
                  <a:pt x="149" y="6045"/>
                  <a:pt x="341" y="6731"/>
                </a:cubicBezTo>
                <a:cubicBezTo>
                  <a:pt x="471" y="7199"/>
                  <a:pt x="856" y="7419"/>
                  <a:pt x="1242" y="7419"/>
                </a:cubicBezTo>
                <a:cubicBezTo>
                  <a:pt x="1700" y="7419"/>
                  <a:pt x="2159" y="7109"/>
                  <a:pt x="2198" y="6541"/>
                </a:cubicBezTo>
                <a:lnTo>
                  <a:pt x="4437" y="5945"/>
                </a:lnTo>
                <a:lnTo>
                  <a:pt x="2198" y="8184"/>
                </a:lnTo>
                <a:cubicBezTo>
                  <a:pt x="2079" y="8136"/>
                  <a:pt x="1936" y="8089"/>
                  <a:pt x="1793" y="8089"/>
                </a:cubicBezTo>
                <a:cubicBezTo>
                  <a:pt x="960" y="8089"/>
                  <a:pt x="531" y="9113"/>
                  <a:pt x="1126" y="9708"/>
                </a:cubicBezTo>
                <a:cubicBezTo>
                  <a:pt x="1318" y="9900"/>
                  <a:pt x="1554" y="9985"/>
                  <a:pt x="1787" y="9985"/>
                </a:cubicBezTo>
                <a:cubicBezTo>
                  <a:pt x="2275" y="9985"/>
                  <a:pt x="2746" y="9606"/>
                  <a:pt x="2746" y="9041"/>
                </a:cubicBezTo>
                <a:cubicBezTo>
                  <a:pt x="2746" y="8898"/>
                  <a:pt x="2698" y="8755"/>
                  <a:pt x="2651" y="8636"/>
                </a:cubicBezTo>
                <a:lnTo>
                  <a:pt x="4889" y="6398"/>
                </a:lnTo>
                <a:lnTo>
                  <a:pt x="4889" y="6398"/>
                </a:lnTo>
                <a:lnTo>
                  <a:pt x="4294" y="8636"/>
                </a:lnTo>
                <a:cubicBezTo>
                  <a:pt x="3222" y="8708"/>
                  <a:pt x="3079" y="10208"/>
                  <a:pt x="4103" y="10494"/>
                </a:cubicBezTo>
                <a:cubicBezTo>
                  <a:pt x="4199" y="10520"/>
                  <a:pt x="4291" y="10533"/>
                  <a:pt x="4379" y="10533"/>
                </a:cubicBezTo>
                <a:cubicBezTo>
                  <a:pt x="5234" y="10533"/>
                  <a:pt x="5688" y="9364"/>
                  <a:pt x="4889" y="8803"/>
                </a:cubicBezTo>
                <a:lnTo>
                  <a:pt x="5508" y="6493"/>
                </a:lnTo>
                <a:cubicBezTo>
                  <a:pt x="5699" y="6493"/>
                  <a:pt x="5889" y="6445"/>
                  <a:pt x="6056" y="6350"/>
                </a:cubicBezTo>
                <a:lnTo>
                  <a:pt x="6556" y="6850"/>
                </a:lnTo>
                <a:cubicBezTo>
                  <a:pt x="6270" y="7422"/>
                  <a:pt x="6651" y="8112"/>
                  <a:pt x="7318" y="8184"/>
                </a:cubicBezTo>
                <a:lnTo>
                  <a:pt x="7509" y="8970"/>
                </a:lnTo>
                <a:cubicBezTo>
                  <a:pt x="6703" y="9514"/>
                  <a:pt x="7132" y="10717"/>
                  <a:pt x="8014" y="10717"/>
                </a:cubicBezTo>
                <a:cubicBezTo>
                  <a:pt x="8096" y="10717"/>
                  <a:pt x="8182" y="10707"/>
                  <a:pt x="8271" y="10684"/>
                </a:cubicBezTo>
                <a:cubicBezTo>
                  <a:pt x="9295" y="10422"/>
                  <a:pt x="9176" y="8898"/>
                  <a:pt x="8104" y="8827"/>
                </a:cubicBezTo>
                <a:lnTo>
                  <a:pt x="7914" y="8041"/>
                </a:lnTo>
                <a:cubicBezTo>
                  <a:pt x="8033" y="7969"/>
                  <a:pt x="8104" y="7874"/>
                  <a:pt x="8176" y="7755"/>
                </a:cubicBezTo>
                <a:lnTo>
                  <a:pt x="8961" y="7969"/>
                </a:lnTo>
                <a:cubicBezTo>
                  <a:pt x="9023" y="8495"/>
                  <a:pt x="9467" y="8820"/>
                  <a:pt x="9921" y="8820"/>
                </a:cubicBezTo>
                <a:cubicBezTo>
                  <a:pt x="10165" y="8820"/>
                  <a:pt x="10413" y="8726"/>
                  <a:pt x="10605" y="8517"/>
                </a:cubicBezTo>
                <a:cubicBezTo>
                  <a:pt x="11152" y="7898"/>
                  <a:pt x="10724" y="6922"/>
                  <a:pt x="9914" y="6922"/>
                </a:cubicBezTo>
                <a:lnTo>
                  <a:pt x="9914" y="6945"/>
                </a:lnTo>
                <a:cubicBezTo>
                  <a:pt x="9604" y="6945"/>
                  <a:pt x="9295" y="7088"/>
                  <a:pt x="9128" y="7374"/>
                </a:cubicBezTo>
                <a:lnTo>
                  <a:pt x="8342" y="7160"/>
                </a:lnTo>
                <a:cubicBezTo>
                  <a:pt x="8295" y="6683"/>
                  <a:pt x="7890" y="6302"/>
                  <a:pt x="7390" y="6302"/>
                </a:cubicBezTo>
                <a:cubicBezTo>
                  <a:pt x="7247" y="6302"/>
                  <a:pt x="7128" y="6350"/>
                  <a:pt x="6985" y="6398"/>
                </a:cubicBezTo>
                <a:lnTo>
                  <a:pt x="6509" y="5921"/>
                </a:lnTo>
                <a:cubicBezTo>
                  <a:pt x="6604" y="5755"/>
                  <a:pt x="6651" y="5564"/>
                  <a:pt x="6651" y="5374"/>
                </a:cubicBezTo>
                <a:lnTo>
                  <a:pt x="8961" y="4754"/>
                </a:lnTo>
                <a:cubicBezTo>
                  <a:pt x="9158" y="5037"/>
                  <a:pt x="9440" y="5159"/>
                  <a:pt x="9719" y="5159"/>
                </a:cubicBezTo>
                <a:cubicBezTo>
                  <a:pt x="10287" y="5159"/>
                  <a:pt x="10844" y="4655"/>
                  <a:pt x="10652" y="3969"/>
                </a:cubicBezTo>
                <a:cubicBezTo>
                  <a:pt x="10521" y="3497"/>
                  <a:pt x="10132" y="3273"/>
                  <a:pt x="9743" y="3273"/>
                </a:cubicBezTo>
                <a:cubicBezTo>
                  <a:pt x="9288" y="3273"/>
                  <a:pt x="8833" y="3581"/>
                  <a:pt x="8795" y="4159"/>
                </a:cubicBezTo>
                <a:lnTo>
                  <a:pt x="6556" y="4754"/>
                </a:lnTo>
                <a:lnTo>
                  <a:pt x="8795" y="2516"/>
                </a:lnTo>
                <a:cubicBezTo>
                  <a:pt x="8914" y="2564"/>
                  <a:pt x="9057" y="2587"/>
                  <a:pt x="9200" y="2587"/>
                </a:cubicBezTo>
                <a:cubicBezTo>
                  <a:pt x="10033" y="2587"/>
                  <a:pt x="10462" y="1587"/>
                  <a:pt x="9866" y="992"/>
                </a:cubicBezTo>
                <a:cubicBezTo>
                  <a:pt x="9675" y="800"/>
                  <a:pt x="9438" y="715"/>
                  <a:pt x="9206" y="715"/>
                </a:cubicBezTo>
                <a:cubicBezTo>
                  <a:pt x="8718" y="715"/>
                  <a:pt x="8247" y="1094"/>
                  <a:pt x="8247" y="1659"/>
                </a:cubicBezTo>
                <a:cubicBezTo>
                  <a:pt x="8247" y="1802"/>
                  <a:pt x="8295" y="1921"/>
                  <a:pt x="8342" y="2063"/>
                </a:cubicBezTo>
                <a:lnTo>
                  <a:pt x="6104" y="4302"/>
                </a:lnTo>
                <a:lnTo>
                  <a:pt x="6699" y="2040"/>
                </a:lnTo>
                <a:cubicBezTo>
                  <a:pt x="7771" y="1968"/>
                  <a:pt x="7914" y="468"/>
                  <a:pt x="6890" y="182"/>
                </a:cubicBezTo>
                <a:cubicBezTo>
                  <a:pt x="6795" y="156"/>
                  <a:pt x="6705" y="144"/>
                  <a:pt x="6618" y="144"/>
                </a:cubicBezTo>
                <a:cubicBezTo>
                  <a:pt x="5760" y="144"/>
                  <a:pt x="5304" y="1332"/>
                  <a:pt x="6104" y="1873"/>
                </a:cubicBezTo>
                <a:lnTo>
                  <a:pt x="5485" y="4207"/>
                </a:lnTo>
                <a:cubicBezTo>
                  <a:pt x="5294" y="4207"/>
                  <a:pt x="5104" y="4254"/>
                  <a:pt x="4937" y="4350"/>
                </a:cubicBezTo>
                <a:lnTo>
                  <a:pt x="4437" y="3873"/>
                </a:lnTo>
                <a:cubicBezTo>
                  <a:pt x="4508" y="3730"/>
                  <a:pt x="4532" y="3588"/>
                  <a:pt x="4532" y="3469"/>
                </a:cubicBezTo>
                <a:cubicBezTo>
                  <a:pt x="4532" y="2968"/>
                  <a:pt x="4151" y="2564"/>
                  <a:pt x="3675" y="2516"/>
                </a:cubicBezTo>
                <a:lnTo>
                  <a:pt x="3484" y="1730"/>
                </a:lnTo>
                <a:cubicBezTo>
                  <a:pt x="4284" y="1189"/>
                  <a:pt x="3867" y="1"/>
                  <a:pt x="29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7" name="Google Shape;13347;p144"/>
          <p:cNvGrpSpPr/>
          <p:nvPr/>
        </p:nvGrpSpPr>
        <p:grpSpPr>
          <a:xfrm>
            <a:off x="3306264" y="1769565"/>
            <a:ext cx="298388" cy="349642"/>
            <a:chOff x="2813050" y="2365425"/>
            <a:chExt cx="228650" cy="267925"/>
          </a:xfrm>
        </p:grpSpPr>
        <p:sp>
          <p:nvSpPr>
            <p:cNvPr id="13348" name="Google Shape;13348;p144"/>
            <p:cNvSpPr/>
            <p:nvPr/>
          </p:nvSpPr>
          <p:spPr>
            <a:xfrm>
              <a:off x="2919625" y="2365425"/>
              <a:ext cx="15500" cy="30975"/>
            </a:xfrm>
            <a:custGeom>
              <a:avLst/>
              <a:gdLst/>
              <a:ahLst/>
              <a:cxnLst/>
              <a:rect l="l" t="t" r="r" b="b"/>
              <a:pathLst>
                <a:path w="620" h="1239" extrusionOk="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44"/>
            <p:cNvSpPr/>
            <p:nvPr/>
          </p:nvSpPr>
          <p:spPr>
            <a:xfrm>
              <a:off x="3008325" y="2469025"/>
              <a:ext cx="33375" cy="16100"/>
            </a:xfrm>
            <a:custGeom>
              <a:avLst/>
              <a:gdLst/>
              <a:ahLst/>
              <a:cxnLst/>
              <a:rect l="l" t="t" r="r" b="b"/>
              <a:pathLst>
                <a:path w="1335" h="644" extrusionOk="0">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144"/>
            <p:cNvSpPr/>
            <p:nvPr/>
          </p:nvSpPr>
          <p:spPr>
            <a:xfrm>
              <a:off x="2813050" y="2469550"/>
              <a:ext cx="36575" cy="15625"/>
            </a:xfrm>
            <a:custGeom>
              <a:avLst/>
              <a:gdLst/>
              <a:ahLst/>
              <a:cxnLst/>
              <a:rect l="l" t="t" r="r" b="b"/>
              <a:pathLst>
                <a:path w="1463" h="625" extrusionOk="0">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144"/>
            <p:cNvSpPr/>
            <p:nvPr/>
          </p:nvSpPr>
          <p:spPr>
            <a:xfrm>
              <a:off x="2992450" y="2417175"/>
              <a:ext cx="37100" cy="23900"/>
            </a:xfrm>
            <a:custGeom>
              <a:avLst/>
              <a:gdLst/>
              <a:ahLst/>
              <a:cxnLst/>
              <a:rect l="l" t="t" r="r" b="b"/>
              <a:pathLst>
                <a:path w="1484" h="956" extrusionOk="0">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44"/>
            <p:cNvSpPr/>
            <p:nvPr/>
          </p:nvSpPr>
          <p:spPr>
            <a:xfrm>
              <a:off x="2963075" y="2379100"/>
              <a:ext cx="26150" cy="29100"/>
            </a:xfrm>
            <a:custGeom>
              <a:avLst/>
              <a:gdLst/>
              <a:ahLst/>
              <a:cxnLst/>
              <a:rect l="l" t="t" r="r" b="b"/>
              <a:pathLst>
                <a:path w="1046" h="1164" extrusionOk="0">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44"/>
            <p:cNvSpPr/>
            <p:nvPr/>
          </p:nvSpPr>
          <p:spPr>
            <a:xfrm>
              <a:off x="2865100" y="2379100"/>
              <a:ext cx="26575" cy="29225"/>
            </a:xfrm>
            <a:custGeom>
              <a:avLst/>
              <a:gdLst/>
              <a:ahLst/>
              <a:cxnLst/>
              <a:rect l="l" t="t" r="r" b="b"/>
              <a:pathLst>
                <a:path w="1063" h="1169" extrusionOk="0">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44"/>
            <p:cNvSpPr/>
            <p:nvPr/>
          </p:nvSpPr>
          <p:spPr>
            <a:xfrm>
              <a:off x="2824350" y="2416775"/>
              <a:ext cx="35175" cy="24275"/>
            </a:xfrm>
            <a:custGeom>
              <a:avLst/>
              <a:gdLst/>
              <a:ahLst/>
              <a:cxnLst/>
              <a:rect l="l" t="t" r="r" b="b"/>
              <a:pathLst>
                <a:path w="1407" h="971" extrusionOk="0">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44"/>
            <p:cNvSpPr/>
            <p:nvPr/>
          </p:nvSpPr>
          <p:spPr>
            <a:xfrm>
              <a:off x="2914850" y="2552950"/>
              <a:ext cx="25050" cy="16100"/>
            </a:xfrm>
            <a:custGeom>
              <a:avLst/>
              <a:gdLst/>
              <a:ahLst/>
              <a:cxnLst/>
              <a:rect l="l" t="t" r="r" b="b"/>
              <a:pathLst>
                <a:path w="1002" h="644" extrusionOk="0">
                  <a:moveTo>
                    <a:pt x="1" y="1"/>
                  </a:moveTo>
                  <a:lnTo>
                    <a:pt x="215" y="644"/>
                  </a:lnTo>
                  <a:lnTo>
                    <a:pt x="811" y="644"/>
                  </a:lnTo>
                  <a:lnTo>
                    <a:pt x="1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44"/>
            <p:cNvSpPr/>
            <p:nvPr/>
          </p:nvSpPr>
          <p:spPr>
            <a:xfrm>
              <a:off x="2910100" y="2584525"/>
              <a:ext cx="33950" cy="48250"/>
            </a:xfrm>
            <a:custGeom>
              <a:avLst/>
              <a:gdLst/>
              <a:ahLst/>
              <a:cxnLst/>
              <a:rect l="l" t="t" r="r" b="b"/>
              <a:pathLst>
                <a:path w="1358" h="1930" extrusionOk="0">
                  <a:moveTo>
                    <a:pt x="429" y="0"/>
                  </a:moveTo>
                  <a:lnTo>
                    <a:pt x="0" y="1929"/>
                  </a:lnTo>
                  <a:lnTo>
                    <a:pt x="1358" y="1929"/>
                  </a:lnTo>
                  <a:lnTo>
                    <a:pt x="9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44"/>
            <p:cNvSpPr/>
            <p:nvPr/>
          </p:nvSpPr>
          <p:spPr>
            <a:xfrm>
              <a:off x="2814850" y="2552950"/>
              <a:ext cx="91100" cy="79825"/>
            </a:xfrm>
            <a:custGeom>
              <a:avLst/>
              <a:gdLst/>
              <a:ahLst/>
              <a:cxnLst/>
              <a:rect l="l" t="t" r="r" b="b"/>
              <a:pathLst>
                <a:path w="3644" h="3193" extrusionOk="0">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144"/>
            <p:cNvSpPr/>
            <p:nvPr/>
          </p:nvSpPr>
          <p:spPr>
            <a:xfrm>
              <a:off x="2948800" y="2553550"/>
              <a:ext cx="91100" cy="79800"/>
            </a:xfrm>
            <a:custGeom>
              <a:avLst/>
              <a:gdLst/>
              <a:ahLst/>
              <a:cxnLst/>
              <a:rect l="l" t="t" r="r" b="b"/>
              <a:pathLst>
                <a:path w="3644" h="3192" extrusionOk="0">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44"/>
            <p:cNvSpPr/>
            <p:nvPr/>
          </p:nvSpPr>
          <p:spPr>
            <a:xfrm>
              <a:off x="2841025" y="2411850"/>
              <a:ext cx="172700" cy="125650"/>
            </a:xfrm>
            <a:custGeom>
              <a:avLst/>
              <a:gdLst/>
              <a:ahLst/>
              <a:cxnLst/>
              <a:rect l="l" t="t" r="r" b="b"/>
              <a:pathLst>
                <a:path w="6908" h="5026" extrusionOk="0">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144"/>
          <p:cNvGrpSpPr/>
          <p:nvPr/>
        </p:nvGrpSpPr>
        <p:grpSpPr>
          <a:xfrm>
            <a:off x="4035824" y="1768521"/>
            <a:ext cx="349642" cy="349936"/>
            <a:chOff x="3372100" y="2364625"/>
            <a:chExt cx="267925" cy="268150"/>
          </a:xfrm>
        </p:grpSpPr>
        <p:sp>
          <p:nvSpPr>
            <p:cNvPr id="13361" name="Google Shape;13361;p144"/>
            <p:cNvSpPr/>
            <p:nvPr/>
          </p:nvSpPr>
          <p:spPr>
            <a:xfrm>
              <a:off x="3419725" y="2554150"/>
              <a:ext cx="67900" cy="31575"/>
            </a:xfrm>
            <a:custGeom>
              <a:avLst/>
              <a:gdLst/>
              <a:ahLst/>
              <a:cxnLst/>
              <a:rect l="l" t="t" r="r" b="b"/>
              <a:pathLst>
                <a:path w="2716" h="1263" extrusionOk="0">
                  <a:moveTo>
                    <a:pt x="1358" y="1"/>
                  </a:moveTo>
                  <a:cubicBezTo>
                    <a:pt x="644" y="1"/>
                    <a:pt x="48" y="548"/>
                    <a:pt x="1" y="1263"/>
                  </a:cubicBezTo>
                  <a:lnTo>
                    <a:pt x="2715" y="1263"/>
                  </a:lnTo>
                  <a:cubicBezTo>
                    <a:pt x="2668" y="548"/>
                    <a:pt x="2072"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44"/>
            <p:cNvSpPr/>
            <p:nvPr/>
          </p:nvSpPr>
          <p:spPr>
            <a:xfrm>
              <a:off x="3438175" y="2507125"/>
              <a:ext cx="31000" cy="31575"/>
            </a:xfrm>
            <a:custGeom>
              <a:avLst/>
              <a:gdLst/>
              <a:ahLst/>
              <a:cxnLst/>
              <a:rect l="l" t="t" r="r" b="b"/>
              <a:pathLst>
                <a:path w="1240" h="1263" extrusionOk="0">
                  <a:moveTo>
                    <a:pt x="620" y="0"/>
                  </a:moveTo>
                  <a:cubicBezTo>
                    <a:pt x="263" y="0"/>
                    <a:pt x="1" y="286"/>
                    <a:pt x="1" y="619"/>
                  </a:cubicBezTo>
                  <a:cubicBezTo>
                    <a:pt x="1" y="977"/>
                    <a:pt x="263" y="1262"/>
                    <a:pt x="620" y="1262"/>
                  </a:cubicBezTo>
                  <a:cubicBezTo>
                    <a:pt x="977" y="1262"/>
                    <a:pt x="1239" y="977"/>
                    <a:pt x="1239" y="619"/>
                  </a:cubicBezTo>
                  <a:cubicBezTo>
                    <a:pt x="1239" y="286"/>
                    <a:pt x="977" y="0"/>
                    <a:pt x="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44"/>
            <p:cNvSpPr/>
            <p:nvPr/>
          </p:nvSpPr>
          <p:spPr>
            <a:xfrm>
              <a:off x="3372100" y="2460075"/>
              <a:ext cx="267925" cy="172700"/>
            </a:xfrm>
            <a:custGeom>
              <a:avLst/>
              <a:gdLst/>
              <a:ahLst/>
              <a:cxnLst/>
              <a:rect l="l" t="t" r="r" b="b"/>
              <a:pathLst>
                <a:path w="10717" h="6908" extrusionOk="0">
                  <a:moveTo>
                    <a:pt x="9121" y="2501"/>
                  </a:moveTo>
                  <a:cubicBezTo>
                    <a:pt x="9502" y="2549"/>
                    <a:pt x="9502" y="3097"/>
                    <a:pt x="9121" y="3144"/>
                  </a:cubicBezTo>
                  <a:lnTo>
                    <a:pt x="6192" y="3144"/>
                  </a:lnTo>
                  <a:cubicBezTo>
                    <a:pt x="5811" y="3097"/>
                    <a:pt x="5811" y="2549"/>
                    <a:pt x="6192" y="2501"/>
                  </a:cubicBezTo>
                  <a:close/>
                  <a:moveTo>
                    <a:pt x="9121" y="3764"/>
                  </a:moveTo>
                  <a:cubicBezTo>
                    <a:pt x="9502" y="3811"/>
                    <a:pt x="9502" y="4359"/>
                    <a:pt x="9121" y="4407"/>
                  </a:cubicBezTo>
                  <a:lnTo>
                    <a:pt x="6192" y="4407"/>
                  </a:lnTo>
                  <a:cubicBezTo>
                    <a:pt x="5811" y="4359"/>
                    <a:pt x="5811" y="3811"/>
                    <a:pt x="6192" y="3764"/>
                  </a:cubicBezTo>
                  <a:close/>
                  <a:moveTo>
                    <a:pt x="3263" y="1263"/>
                  </a:moveTo>
                  <a:cubicBezTo>
                    <a:pt x="4359" y="1263"/>
                    <a:pt x="4930" y="2573"/>
                    <a:pt x="4192" y="3359"/>
                  </a:cubicBezTo>
                  <a:cubicBezTo>
                    <a:pt x="4835" y="3716"/>
                    <a:pt x="5263" y="4383"/>
                    <a:pt x="5263" y="5121"/>
                  </a:cubicBezTo>
                  <a:lnTo>
                    <a:pt x="5263" y="5335"/>
                  </a:lnTo>
                  <a:cubicBezTo>
                    <a:pt x="5263" y="5502"/>
                    <a:pt x="5121" y="5645"/>
                    <a:pt x="4930" y="5645"/>
                  </a:cubicBezTo>
                  <a:lnTo>
                    <a:pt x="1596" y="5645"/>
                  </a:lnTo>
                  <a:cubicBezTo>
                    <a:pt x="1582" y="5647"/>
                    <a:pt x="1568" y="5648"/>
                    <a:pt x="1555" y="5648"/>
                  </a:cubicBezTo>
                  <a:cubicBezTo>
                    <a:pt x="1385" y="5648"/>
                    <a:pt x="1264" y="5512"/>
                    <a:pt x="1286" y="5335"/>
                  </a:cubicBezTo>
                  <a:lnTo>
                    <a:pt x="1286" y="5121"/>
                  </a:lnTo>
                  <a:cubicBezTo>
                    <a:pt x="1286" y="4383"/>
                    <a:pt x="1691" y="3716"/>
                    <a:pt x="2358" y="3359"/>
                  </a:cubicBezTo>
                  <a:cubicBezTo>
                    <a:pt x="1596" y="2573"/>
                    <a:pt x="2168" y="1263"/>
                    <a:pt x="3263" y="1263"/>
                  </a:cubicBezTo>
                  <a:close/>
                  <a:moveTo>
                    <a:pt x="1167" y="1"/>
                  </a:moveTo>
                  <a:cubicBezTo>
                    <a:pt x="524" y="1"/>
                    <a:pt x="0" y="525"/>
                    <a:pt x="0" y="1144"/>
                  </a:cubicBezTo>
                  <a:lnTo>
                    <a:pt x="0" y="5764"/>
                  </a:lnTo>
                  <a:cubicBezTo>
                    <a:pt x="0" y="6383"/>
                    <a:pt x="524" y="6907"/>
                    <a:pt x="1167" y="6907"/>
                  </a:cubicBezTo>
                  <a:lnTo>
                    <a:pt x="9574" y="6907"/>
                  </a:lnTo>
                  <a:cubicBezTo>
                    <a:pt x="10193" y="6907"/>
                    <a:pt x="10717" y="6383"/>
                    <a:pt x="10717" y="5764"/>
                  </a:cubicBezTo>
                  <a:lnTo>
                    <a:pt x="10717" y="1144"/>
                  </a:lnTo>
                  <a:cubicBezTo>
                    <a:pt x="10717" y="501"/>
                    <a:pt x="10193" y="1"/>
                    <a:pt x="9574" y="1"/>
                  </a:cubicBezTo>
                  <a:lnTo>
                    <a:pt x="6621" y="1"/>
                  </a:lnTo>
                  <a:lnTo>
                    <a:pt x="6621" y="834"/>
                  </a:lnTo>
                  <a:cubicBezTo>
                    <a:pt x="6621" y="1358"/>
                    <a:pt x="6192" y="1787"/>
                    <a:pt x="5668" y="1787"/>
                  </a:cubicBezTo>
                  <a:lnTo>
                    <a:pt x="5049" y="1787"/>
                  </a:lnTo>
                  <a:cubicBezTo>
                    <a:pt x="4525" y="1787"/>
                    <a:pt x="4097" y="1358"/>
                    <a:pt x="4097" y="834"/>
                  </a:cubicBezTo>
                  <a:lnTo>
                    <a:pt x="409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44"/>
            <p:cNvSpPr/>
            <p:nvPr/>
          </p:nvSpPr>
          <p:spPr>
            <a:xfrm>
              <a:off x="3420375" y="2364625"/>
              <a:ext cx="170950" cy="124075"/>
            </a:xfrm>
            <a:custGeom>
              <a:avLst/>
              <a:gdLst/>
              <a:ahLst/>
              <a:cxnLst/>
              <a:rect l="l" t="t" r="r" b="b"/>
              <a:pathLst>
                <a:path w="6838" h="4963" extrusionOk="0">
                  <a:moveTo>
                    <a:pt x="447" y="0"/>
                  </a:moveTo>
                  <a:cubicBezTo>
                    <a:pt x="208" y="0"/>
                    <a:pt x="0" y="320"/>
                    <a:pt x="237" y="556"/>
                  </a:cubicBezTo>
                  <a:lnTo>
                    <a:pt x="2809" y="3104"/>
                  </a:lnTo>
                  <a:lnTo>
                    <a:pt x="2809" y="4652"/>
                  </a:lnTo>
                  <a:cubicBezTo>
                    <a:pt x="2809" y="4819"/>
                    <a:pt x="2951" y="4962"/>
                    <a:pt x="3118" y="4962"/>
                  </a:cubicBezTo>
                  <a:lnTo>
                    <a:pt x="3737" y="4962"/>
                  </a:lnTo>
                  <a:cubicBezTo>
                    <a:pt x="3904" y="4962"/>
                    <a:pt x="4047" y="4819"/>
                    <a:pt x="4047" y="4652"/>
                  </a:cubicBezTo>
                  <a:lnTo>
                    <a:pt x="4047" y="3104"/>
                  </a:lnTo>
                  <a:lnTo>
                    <a:pt x="6619" y="556"/>
                  </a:lnTo>
                  <a:cubicBezTo>
                    <a:pt x="6837" y="320"/>
                    <a:pt x="6639" y="0"/>
                    <a:pt x="6395" y="0"/>
                  </a:cubicBezTo>
                  <a:cubicBezTo>
                    <a:pt x="6319" y="0"/>
                    <a:pt x="6240" y="31"/>
                    <a:pt x="6166" y="104"/>
                  </a:cubicBezTo>
                  <a:lnTo>
                    <a:pt x="3713" y="2557"/>
                  </a:lnTo>
                  <a:lnTo>
                    <a:pt x="3142" y="2557"/>
                  </a:lnTo>
                  <a:lnTo>
                    <a:pt x="665" y="104"/>
                  </a:lnTo>
                  <a:cubicBezTo>
                    <a:pt x="598" y="31"/>
                    <a:pt x="521" y="0"/>
                    <a:pt x="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144"/>
          <p:cNvGrpSpPr/>
          <p:nvPr/>
        </p:nvGrpSpPr>
        <p:grpSpPr>
          <a:xfrm>
            <a:off x="4795693" y="1768782"/>
            <a:ext cx="330230" cy="350425"/>
            <a:chOff x="3954375" y="2364825"/>
            <a:chExt cx="253050" cy="268525"/>
          </a:xfrm>
        </p:grpSpPr>
        <p:sp>
          <p:nvSpPr>
            <p:cNvPr id="13366" name="Google Shape;13366;p144"/>
            <p:cNvSpPr/>
            <p:nvPr/>
          </p:nvSpPr>
          <p:spPr>
            <a:xfrm>
              <a:off x="3954375" y="2364825"/>
              <a:ext cx="222075" cy="120300"/>
            </a:xfrm>
            <a:custGeom>
              <a:avLst/>
              <a:gdLst/>
              <a:ahLst/>
              <a:cxnLst/>
              <a:rect l="l" t="t" r="r" b="b"/>
              <a:pathLst>
                <a:path w="8883" h="4812" extrusionOk="0">
                  <a:moveTo>
                    <a:pt x="1881" y="1"/>
                  </a:moveTo>
                  <a:cubicBezTo>
                    <a:pt x="1691" y="1"/>
                    <a:pt x="1548" y="144"/>
                    <a:pt x="1548" y="310"/>
                  </a:cubicBezTo>
                  <a:lnTo>
                    <a:pt x="1548" y="2525"/>
                  </a:lnTo>
                  <a:lnTo>
                    <a:pt x="1453" y="2525"/>
                  </a:lnTo>
                  <a:cubicBezTo>
                    <a:pt x="0" y="2596"/>
                    <a:pt x="0" y="4740"/>
                    <a:pt x="1453" y="4811"/>
                  </a:cubicBezTo>
                  <a:lnTo>
                    <a:pt x="1548" y="4811"/>
                  </a:lnTo>
                  <a:lnTo>
                    <a:pt x="1548" y="4192"/>
                  </a:lnTo>
                  <a:lnTo>
                    <a:pt x="1453" y="4192"/>
                  </a:lnTo>
                  <a:cubicBezTo>
                    <a:pt x="1437" y="4193"/>
                    <a:pt x="1423" y="4193"/>
                    <a:pt x="1408" y="4193"/>
                  </a:cubicBezTo>
                  <a:cubicBezTo>
                    <a:pt x="713" y="4193"/>
                    <a:pt x="706" y="3141"/>
                    <a:pt x="1387" y="3141"/>
                  </a:cubicBezTo>
                  <a:cubicBezTo>
                    <a:pt x="1408" y="3141"/>
                    <a:pt x="1430" y="3142"/>
                    <a:pt x="1453" y="3144"/>
                  </a:cubicBezTo>
                  <a:lnTo>
                    <a:pt x="1548" y="3144"/>
                  </a:lnTo>
                  <a:lnTo>
                    <a:pt x="1548" y="4192"/>
                  </a:lnTo>
                  <a:lnTo>
                    <a:pt x="2191" y="4192"/>
                  </a:lnTo>
                  <a:lnTo>
                    <a:pt x="2191" y="2835"/>
                  </a:lnTo>
                  <a:lnTo>
                    <a:pt x="2191" y="1572"/>
                  </a:lnTo>
                  <a:cubicBezTo>
                    <a:pt x="2191" y="1048"/>
                    <a:pt x="2596" y="620"/>
                    <a:pt x="3120" y="620"/>
                  </a:cubicBezTo>
                  <a:lnTo>
                    <a:pt x="8883" y="620"/>
                  </a:lnTo>
                  <a:lnTo>
                    <a:pt x="8883" y="310"/>
                  </a:lnTo>
                  <a:cubicBezTo>
                    <a:pt x="8883" y="144"/>
                    <a:pt x="8740" y="1"/>
                    <a:pt x="8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144"/>
            <p:cNvSpPr/>
            <p:nvPr/>
          </p:nvSpPr>
          <p:spPr>
            <a:xfrm>
              <a:off x="3993050" y="2485100"/>
              <a:ext cx="16100" cy="116100"/>
            </a:xfrm>
            <a:custGeom>
              <a:avLst/>
              <a:gdLst/>
              <a:ahLst/>
              <a:cxnLst/>
              <a:rect l="l" t="t" r="r" b="b"/>
              <a:pathLst>
                <a:path w="644" h="4644" extrusionOk="0">
                  <a:moveTo>
                    <a:pt x="1" y="0"/>
                  </a:moveTo>
                  <a:lnTo>
                    <a:pt x="1" y="4334"/>
                  </a:lnTo>
                  <a:cubicBezTo>
                    <a:pt x="1" y="4501"/>
                    <a:pt x="144" y="4644"/>
                    <a:pt x="334" y="4644"/>
                  </a:cubicBezTo>
                  <a:lnTo>
                    <a:pt x="644" y="4644"/>
                  </a:lnTo>
                  <a:lnTo>
                    <a:pt x="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44"/>
            <p:cNvSpPr/>
            <p:nvPr/>
          </p:nvSpPr>
          <p:spPr>
            <a:xfrm>
              <a:off x="4024625" y="2443425"/>
              <a:ext cx="31575" cy="26200"/>
            </a:xfrm>
            <a:custGeom>
              <a:avLst/>
              <a:gdLst/>
              <a:ahLst/>
              <a:cxnLst/>
              <a:rect l="l" t="t" r="r" b="b"/>
              <a:pathLst>
                <a:path w="1263" h="1048" extrusionOk="0">
                  <a:moveTo>
                    <a:pt x="0" y="0"/>
                  </a:moveTo>
                  <a:lnTo>
                    <a:pt x="0" y="1048"/>
                  </a:lnTo>
                  <a:lnTo>
                    <a:pt x="738" y="1048"/>
                  </a:lnTo>
                  <a:cubicBezTo>
                    <a:pt x="1024" y="1048"/>
                    <a:pt x="1262" y="810"/>
                    <a:pt x="1262" y="524"/>
                  </a:cubicBezTo>
                  <a:cubicBezTo>
                    <a:pt x="1238" y="238"/>
                    <a:pt x="1024" y="0"/>
                    <a:pt x="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44"/>
            <p:cNvSpPr/>
            <p:nvPr/>
          </p:nvSpPr>
          <p:spPr>
            <a:xfrm>
              <a:off x="4093075" y="2490450"/>
              <a:ext cx="67300" cy="31575"/>
            </a:xfrm>
            <a:custGeom>
              <a:avLst/>
              <a:gdLst/>
              <a:ahLst/>
              <a:cxnLst/>
              <a:rect l="l" t="t" r="r" b="b"/>
              <a:pathLst>
                <a:path w="2692" h="1263" extrusionOk="0">
                  <a:moveTo>
                    <a:pt x="1334" y="0"/>
                  </a:moveTo>
                  <a:cubicBezTo>
                    <a:pt x="644" y="0"/>
                    <a:pt x="48" y="548"/>
                    <a:pt x="1" y="1263"/>
                  </a:cubicBezTo>
                  <a:lnTo>
                    <a:pt x="2692" y="1263"/>
                  </a:lnTo>
                  <a:cubicBezTo>
                    <a:pt x="2644" y="548"/>
                    <a:pt x="204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44"/>
            <p:cNvSpPr/>
            <p:nvPr/>
          </p:nvSpPr>
          <p:spPr>
            <a:xfrm>
              <a:off x="4024625" y="2396375"/>
              <a:ext cx="182800" cy="236975"/>
            </a:xfrm>
            <a:custGeom>
              <a:avLst/>
              <a:gdLst/>
              <a:ahLst/>
              <a:cxnLst/>
              <a:rect l="l" t="t" r="r" b="b"/>
              <a:pathLst>
                <a:path w="7312" h="9479" extrusionOk="0">
                  <a:moveTo>
                    <a:pt x="4072" y="1239"/>
                  </a:moveTo>
                  <a:cubicBezTo>
                    <a:pt x="5168" y="1239"/>
                    <a:pt x="5739" y="2549"/>
                    <a:pt x="5001" y="3359"/>
                  </a:cubicBezTo>
                  <a:cubicBezTo>
                    <a:pt x="5668" y="3692"/>
                    <a:pt x="6073" y="4383"/>
                    <a:pt x="6073" y="5121"/>
                  </a:cubicBezTo>
                  <a:lnTo>
                    <a:pt x="6073" y="5335"/>
                  </a:lnTo>
                  <a:cubicBezTo>
                    <a:pt x="6073" y="5490"/>
                    <a:pt x="5950" y="5624"/>
                    <a:pt x="5800" y="5624"/>
                  </a:cubicBezTo>
                  <a:cubicBezTo>
                    <a:pt x="5788" y="5624"/>
                    <a:pt x="5776" y="5623"/>
                    <a:pt x="5763" y="5621"/>
                  </a:cubicBezTo>
                  <a:lnTo>
                    <a:pt x="2405" y="5621"/>
                  </a:lnTo>
                  <a:cubicBezTo>
                    <a:pt x="2239" y="5621"/>
                    <a:pt x="2096" y="5502"/>
                    <a:pt x="2096" y="5335"/>
                  </a:cubicBezTo>
                  <a:lnTo>
                    <a:pt x="2096" y="5121"/>
                  </a:lnTo>
                  <a:cubicBezTo>
                    <a:pt x="2096" y="4383"/>
                    <a:pt x="2501" y="3692"/>
                    <a:pt x="3167" y="3359"/>
                  </a:cubicBezTo>
                  <a:cubicBezTo>
                    <a:pt x="2405" y="2549"/>
                    <a:pt x="2977" y="1239"/>
                    <a:pt x="4072" y="1239"/>
                  </a:cubicBezTo>
                  <a:close/>
                  <a:moveTo>
                    <a:pt x="3626" y="6262"/>
                  </a:moveTo>
                  <a:cubicBezTo>
                    <a:pt x="3640" y="6262"/>
                    <a:pt x="3653" y="6262"/>
                    <a:pt x="3668" y="6264"/>
                  </a:cubicBezTo>
                  <a:lnTo>
                    <a:pt x="5763" y="6264"/>
                  </a:lnTo>
                  <a:cubicBezTo>
                    <a:pt x="6144" y="6312"/>
                    <a:pt x="6144" y="6859"/>
                    <a:pt x="5763" y="6907"/>
                  </a:cubicBezTo>
                  <a:lnTo>
                    <a:pt x="3668" y="6907"/>
                  </a:lnTo>
                  <a:cubicBezTo>
                    <a:pt x="3653" y="6908"/>
                    <a:pt x="3640" y="6909"/>
                    <a:pt x="3626" y="6909"/>
                  </a:cubicBezTo>
                  <a:cubicBezTo>
                    <a:pt x="3229" y="6909"/>
                    <a:pt x="3229" y="6262"/>
                    <a:pt x="3626" y="6262"/>
                  </a:cubicBezTo>
                  <a:close/>
                  <a:moveTo>
                    <a:pt x="1529" y="7524"/>
                  </a:moveTo>
                  <a:cubicBezTo>
                    <a:pt x="1543" y="7524"/>
                    <a:pt x="1557" y="7525"/>
                    <a:pt x="1572" y="7526"/>
                  </a:cubicBezTo>
                  <a:lnTo>
                    <a:pt x="5763" y="7526"/>
                  </a:lnTo>
                  <a:cubicBezTo>
                    <a:pt x="6144" y="7574"/>
                    <a:pt x="6144" y="8121"/>
                    <a:pt x="5763" y="8169"/>
                  </a:cubicBezTo>
                  <a:lnTo>
                    <a:pt x="1572" y="8169"/>
                  </a:lnTo>
                  <a:cubicBezTo>
                    <a:pt x="1564" y="8169"/>
                    <a:pt x="1557" y="8170"/>
                    <a:pt x="1550" y="8170"/>
                  </a:cubicBezTo>
                  <a:cubicBezTo>
                    <a:pt x="1134" y="8170"/>
                    <a:pt x="1127" y="7524"/>
                    <a:pt x="1529" y="7524"/>
                  </a:cubicBezTo>
                  <a:close/>
                  <a:moveTo>
                    <a:pt x="310" y="1"/>
                  </a:moveTo>
                  <a:cubicBezTo>
                    <a:pt x="143" y="1"/>
                    <a:pt x="0" y="144"/>
                    <a:pt x="0" y="310"/>
                  </a:cubicBezTo>
                  <a:lnTo>
                    <a:pt x="0" y="1263"/>
                  </a:lnTo>
                  <a:lnTo>
                    <a:pt x="738" y="1263"/>
                  </a:lnTo>
                  <a:cubicBezTo>
                    <a:pt x="766" y="1261"/>
                    <a:pt x="793" y="1260"/>
                    <a:pt x="820" y="1260"/>
                  </a:cubicBezTo>
                  <a:cubicBezTo>
                    <a:pt x="1429" y="1260"/>
                    <a:pt x="1953" y="1767"/>
                    <a:pt x="1953" y="2406"/>
                  </a:cubicBezTo>
                  <a:cubicBezTo>
                    <a:pt x="1953" y="3023"/>
                    <a:pt x="1427" y="3552"/>
                    <a:pt x="816" y="3552"/>
                  </a:cubicBezTo>
                  <a:cubicBezTo>
                    <a:pt x="791" y="3552"/>
                    <a:pt x="765" y="3551"/>
                    <a:pt x="738" y="3549"/>
                  </a:cubicBezTo>
                  <a:lnTo>
                    <a:pt x="0" y="3549"/>
                  </a:lnTo>
                  <a:lnTo>
                    <a:pt x="0" y="9169"/>
                  </a:lnTo>
                  <a:cubicBezTo>
                    <a:pt x="0" y="9336"/>
                    <a:pt x="143" y="9479"/>
                    <a:pt x="310" y="9479"/>
                  </a:cubicBezTo>
                  <a:lnTo>
                    <a:pt x="7025" y="9479"/>
                  </a:lnTo>
                  <a:cubicBezTo>
                    <a:pt x="7192" y="9479"/>
                    <a:pt x="7311" y="9336"/>
                    <a:pt x="7311" y="9169"/>
                  </a:cubicBezTo>
                  <a:lnTo>
                    <a:pt x="7311" y="310"/>
                  </a:lnTo>
                  <a:cubicBezTo>
                    <a:pt x="7311" y="144"/>
                    <a:pt x="7192" y="1"/>
                    <a:pt x="7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144"/>
            <p:cNvSpPr/>
            <p:nvPr/>
          </p:nvSpPr>
          <p:spPr>
            <a:xfrm>
              <a:off x="4110950" y="2443425"/>
              <a:ext cx="31575" cy="31575"/>
            </a:xfrm>
            <a:custGeom>
              <a:avLst/>
              <a:gdLst/>
              <a:ahLst/>
              <a:cxnLst/>
              <a:rect l="l" t="t" r="r" b="b"/>
              <a:pathLst>
                <a:path w="1263" h="1263" extrusionOk="0">
                  <a:moveTo>
                    <a:pt x="619" y="0"/>
                  </a:moveTo>
                  <a:cubicBezTo>
                    <a:pt x="286" y="0"/>
                    <a:pt x="0" y="286"/>
                    <a:pt x="0" y="619"/>
                  </a:cubicBezTo>
                  <a:cubicBezTo>
                    <a:pt x="0" y="977"/>
                    <a:pt x="286" y="1262"/>
                    <a:pt x="619" y="1262"/>
                  </a:cubicBezTo>
                  <a:cubicBezTo>
                    <a:pt x="977" y="1262"/>
                    <a:pt x="1262" y="977"/>
                    <a:pt x="1262" y="619"/>
                  </a:cubicBezTo>
                  <a:cubicBezTo>
                    <a:pt x="1262" y="286"/>
                    <a:pt x="977" y="0"/>
                    <a:pt x="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144"/>
          <p:cNvGrpSpPr/>
          <p:nvPr/>
        </p:nvGrpSpPr>
        <p:grpSpPr>
          <a:xfrm>
            <a:off x="5546199" y="1768782"/>
            <a:ext cx="349675" cy="349675"/>
            <a:chOff x="4529475" y="2364825"/>
            <a:chExt cx="267950" cy="267950"/>
          </a:xfrm>
        </p:grpSpPr>
        <p:sp>
          <p:nvSpPr>
            <p:cNvPr id="13373" name="Google Shape;13373;p144"/>
            <p:cNvSpPr/>
            <p:nvPr/>
          </p:nvSpPr>
          <p:spPr>
            <a:xfrm>
              <a:off x="4677125" y="2538675"/>
              <a:ext cx="16100" cy="15500"/>
            </a:xfrm>
            <a:custGeom>
              <a:avLst/>
              <a:gdLst/>
              <a:ahLst/>
              <a:cxnLst/>
              <a:rect l="l" t="t" r="r" b="b"/>
              <a:pathLst>
                <a:path w="644" h="620" extrusionOk="0">
                  <a:moveTo>
                    <a:pt x="1" y="0"/>
                  </a:moveTo>
                  <a:lnTo>
                    <a:pt x="1" y="620"/>
                  </a:lnTo>
                  <a:lnTo>
                    <a:pt x="644" y="620"/>
                  </a:lnTo>
                  <a:lnTo>
                    <a:pt x="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44"/>
            <p:cNvSpPr/>
            <p:nvPr/>
          </p:nvSpPr>
          <p:spPr>
            <a:xfrm>
              <a:off x="4677125" y="2570225"/>
              <a:ext cx="16100" cy="15500"/>
            </a:xfrm>
            <a:custGeom>
              <a:avLst/>
              <a:gdLst/>
              <a:ahLst/>
              <a:cxnLst/>
              <a:rect l="l" t="t" r="r" b="b"/>
              <a:pathLst>
                <a:path w="644" h="620" extrusionOk="0">
                  <a:moveTo>
                    <a:pt x="1" y="1"/>
                  </a:moveTo>
                  <a:lnTo>
                    <a:pt x="1" y="620"/>
                  </a:lnTo>
                  <a:lnTo>
                    <a:pt x="644" y="620"/>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44"/>
            <p:cNvSpPr/>
            <p:nvPr/>
          </p:nvSpPr>
          <p:spPr>
            <a:xfrm>
              <a:off x="4708675" y="2570225"/>
              <a:ext cx="15525" cy="15500"/>
            </a:xfrm>
            <a:custGeom>
              <a:avLst/>
              <a:gdLst/>
              <a:ahLst/>
              <a:cxnLst/>
              <a:rect l="l" t="t" r="r" b="b"/>
              <a:pathLst>
                <a:path w="621" h="620" extrusionOk="0">
                  <a:moveTo>
                    <a:pt x="1" y="1"/>
                  </a:moveTo>
                  <a:lnTo>
                    <a:pt x="1" y="620"/>
                  </a:lnTo>
                  <a:lnTo>
                    <a:pt x="620" y="620"/>
                  </a:lnTo>
                  <a:lnTo>
                    <a:pt x="6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144"/>
            <p:cNvSpPr/>
            <p:nvPr/>
          </p:nvSpPr>
          <p:spPr>
            <a:xfrm>
              <a:off x="4677125" y="2507125"/>
              <a:ext cx="16100" cy="15500"/>
            </a:xfrm>
            <a:custGeom>
              <a:avLst/>
              <a:gdLst/>
              <a:ahLst/>
              <a:cxnLst/>
              <a:rect l="l" t="t" r="r" b="b"/>
              <a:pathLst>
                <a:path w="644" h="620" extrusionOk="0">
                  <a:moveTo>
                    <a:pt x="1" y="0"/>
                  </a:moveTo>
                  <a:lnTo>
                    <a:pt x="1" y="619"/>
                  </a:lnTo>
                  <a:lnTo>
                    <a:pt x="644" y="619"/>
                  </a:lnTo>
                  <a:lnTo>
                    <a:pt x="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144"/>
            <p:cNvSpPr/>
            <p:nvPr/>
          </p:nvSpPr>
          <p:spPr>
            <a:xfrm>
              <a:off x="4646175" y="2570225"/>
              <a:ext cx="15500" cy="15500"/>
            </a:xfrm>
            <a:custGeom>
              <a:avLst/>
              <a:gdLst/>
              <a:ahLst/>
              <a:cxnLst/>
              <a:rect l="l" t="t" r="r" b="b"/>
              <a:pathLst>
                <a:path w="620" h="620" extrusionOk="0">
                  <a:moveTo>
                    <a:pt x="0" y="1"/>
                  </a:moveTo>
                  <a:lnTo>
                    <a:pt x="0" y="620"/>
                  </a:lnTo>
                  <a:lnTo>
                    <a:pt x="620" y="620"/>
                  </a:lnTo>
                  <a:lnTo>
                    <a:pt x="6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144"/>
            <p:cNvSpPr/>
            <p:nvPr/>
          </p:nvSpPr>
          <p:spPr>
            <a:xfrm>
              <a:off x="4646175" y="2507125"/>
              <a:ext cx="15500" cy="15500"/>
            </a:xfrm>
            <a:custGeom>
              <a:avLst/>
              <a:gdLst/>
              <a:ahLst/>
              <a:cxnLst/>
              <a:rect l="l" t="t" r="r" b="b"/>
              <a:pathLst>
                <a:path w="620" h="620" extrusionOk="0">
                  <a:moveTo>
                    <a:pt x="0" y="0"/>
                  </a:moveTo>
                  <a:lnTo>
                    <a:pt x="0" y="619"/>
                  </a:lnTo>
                  <a:lnTo>
                    <a:pt x="620" y="619"/>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44"/>
            <p:cNvSpPr/>
            <p:nvPr/>
          </p:nvSpPr>
          <p:spPr>
            <a:xfrm>
              <a:off x="4646175" y="2538675"/>
              <a:ext cx="15500" cy="15500"/>
            </a:xfrm>
            <a:custGeom>
              <a:avLst/>
              <a:gdLst/>
              <a:ahLst/>
              <a:cxnLst/>
              <a:rect l="l" t="t" r="r" b="b"/>
              <a:pathLst>
                <a:path w="620" h="620" extrusionOk="0">
                  <a:moveTo>
                    <a:pt x="0" y="0"/>
                  </a:moveTo>
                  <a:lnTo>
                    <a:pt x="0" y="620"/>
                  </a:lnTo>
                  <a:lnTo>
                    <a:pt x="620" y="620"/>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144"/>
            <p:cNvSpPr/>
            <p:nvPr/>
          </p:nvSpPr>
          <p:spPr>
            <a:xfrm>
              <a:off x="4708675" y="2538675"/>
              <a:ext cx="15525" cy="15500"/>
            </a:xfrm>
            <a:custGeom>
              <a:avLst/>
              <a:gdLst/>
              <a:ahLst/>
              <a:cxnLst/>
              <a:rect l="l" t="t" r="r" b="b"/>
              <a:pathLst>
                <a:path w="621" h="620" extrusionOk="0">
                  <a:moveTo>
                    <a:pt x="1" y="0"/>
                  </a:moveTo>
                  <a:lnTo>
                    <a:pt x="1" y="620"/>
                  </a:lnTo>
                  <a:lnTo>
                    <a:pt x="620" y="620"/>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144"/>
            <p:cNvSpPr/>
            <p:nvPr/>
          </p:nvSpPr>
          <p:spPr>
            <a:xfrm>
              <a:off x="4646175" y="2411850"/>
              <a:ext cx="109575" cy="48250"/>
            </a:xfrm>
            <a:custGeom>
              <a:avLst/>
              <a:gdLst/>
              <a:ahLst/>
              <a:cxnLst/>
              <a:rect l="l" t="t" r="r" b="b"/>
              <a:pathLst>
                <a:path w="4383" h="1930" extrusionOk="0">
                  <a:moveTo>
                    <a:pt x="0" y="1"/>
                  </a:moveTo>
                  <a:lnTo>
                    <a:pt x="0" y="1930"/>
                  </a:lnTo>
                  <a:lnTo>
                    <a:pt x="4382" y="1930"/>
                  </a:lnTo>
                  <a:lnTo>
                    <a:pt x="4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144"/>
            <p:cNvSpPr/>
            <p:nvPr/>
          </p:nvSpPr>
          <p:spPr>
            <a:xfrm>
              <a:off x="4603900" y="2364825"/>
              <a:ext cx="193525" cy="267950"/>
            </a:xfrm>
            <a:custGeom>
              <a:avLst/>
              <a:gdLst/>
              <a:ahLst/>
              <a:cxnLst/>
              <a:rect l="l" t="t" r="r" b="b"/>
              <a:pathLst>
                <a:path w="7741" h="10718" extrusionOk="0">
                  <a:moveTo>
                    <a:pt x="1322" y="1260"/>
                  </a:moveTo>
                  <a:cubicBezTo>
                    <a:pt x="1334" y="1260"/>
                    <a:pt x="1346" y="1261"/>
                    <a:pt x="1358" y="1263"/>
                  </a:cubicBezTo>
                  <a:lnTo>
                    <a:pt x="6383" y="1263"/>
                  </a:lnTo>
                  <a:cubicBezTo>
                    <a:pt x="6550" y="1263"/>
                    <a:pt x="6692" y="1406"/>
                    <a:pt x="6692" y="1572"/>
                  </a:cubicBezTo>
                  <a:lnTo>
                    <a:pt x="6692" y="4121"/>
                  </a:lnTo>
                  <a:cubicBezTo>
                    <a:pt x="6692" y="4287"/>
                    <a:pt x="6573" y="4430"/>
                    <a:pt x="6407" y="4430"/>
                  </a:cubicBezTo>
                  <a:lnTo>
                    <a:pt x="1358" y="4430"/>
                  </a:lnTo>
                  <a:cubicBezTo>
                    <a:pt x="1191" y="4430"/>
                    <a:pt x="1048" y="4287"/>
                    <a:pt x="1048" y="4121"/>
                  </a:cubicBezTo>
                  <a:lnTo>
                    <a:pt x="1048" y="1572"/>
                  </a:lnTo>
                  <a:cubicBezTo>
                    <a:pt x="1048" y="1396"/>
                    <a:pt x="1171" y="1260"/>
                    <a:pt x="1322" y="1260"/>
                  </a:cubicBezTo>
                  <a:close/>
                  <a:moveTo>
                    <a:pt x="6383" y="5073"/>
                  </a:moveTo>
                  <a:cubicBezTo>
                    <a:pt x="6550" y="5073"/>
                    <a:pt x="6692" y="5216"/>
                    <a:pt x="6692" y="5383"/>
                  </a:cubicBezTo>
                  <a:lnTo>
                    <a:pt x="6692" y="9145"/>
                  </a:lnTo>
                  <a:cubicBezTo>
                    <a:pt x="6716" y="9312"/>
                    <a:pt x="6573" y="9455"/>
                    <a:pt x="6407" y="9455"/>
                  </a:cubicBezTo>
                  <a:lnTo>
                    <a:pt x="1358" y="9455"/>
                  </a:lnTo>
                  <a:cubicBezTo>
                    <a:pt x="1346" y="9457"/>
                    <a:pt x="1334" y="9458"/>
                    <a:pt x="1322" y="9458"/>
                  </a:cubicBezTo>
                  <a:cubicBezTo>
                    <a:pt x="1171" y="9458"/>
                    <a:pt x="1048" y="9322"/>
                    <a:pt x="1048" y="9145"/>
                  </a:cubicBezTo>
                  <a:lnTo>
                    <a:pt x="1048" y="5383"/>
                  </a:lnTo>
                  <a:cubicBezTo>
                    <a:pt x="1048" y="5216"/>
                    <a:pt x="1191" y="5073"/>
                    <a:pt x="1358" y="5073"/>
                  </a:cubicBezTo>
                  <a:close/>
                  <a:moveTo>
                    <a:pt x="1168" y="1"/>
                  </a:moveTo>
                  <a:cubicBezTo>
                    <a:pt x="525" y="1"/>
                    <a:pt x="1" y="525"/>
                    <a:pt x="1" y="1144"/>
                  </a:cubicBezTo>
                  <a:lnTo>
                    <a:pt x="1" y="9574"/>
                  </a:lnTo>
                  <a:cubicBezTo>
                    <a:pt x="1" y="10193"/>
                    <a:pt x="525" y="10717"/>
                    <a:pt x="1168" y="10717"/>
                  </a:cubicBezTo>
                  <a:lnTo>
                    <a:pt x="6597" y="10717"/>
                  </a:lnTo>
                  <a:cubicBezTo>
                    <a:pt x="7240" y="10717"/>
                    <a:pt x="7740" y="10193"/>
                    <a:pt x="7740" y="9574"/>
                  </a:cubicBezTo>
                  <a:lnTo>
                    <a:pt x="7740" y="1144"/>
                  </a:lnTo>
                  <a:cubicBezTo>
                    <a:pt x="7740" y="525"/>
                    <a:pt x="7240" y="1"/>
                    <a:pt x="6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44"/>
            <p:cNvSpPr/>
            <p:nvPr/>
          </p:nvSpPr>
          <p:spPr>
            <a:xfrm>
              <a:off x="4739650" y="2507125"/>
              <a:ext cx="16100" cy="15500"/>
            </a:xfrm>
            <a:custGeom>
              <a:avLst/>
              <a:gdLst/>
              <a:ahLst/>
              <a:cxnLst/>
              <a:rect l="l" t="t" r="r" b="b"/>
              <a:pathLst>
                <a:path w="644" h="620" extrusionOk="0">
                  <a:moveTo>
                    <a:pt x="24" y="0"/>
                  </a:moveTo>
                  <a:lnTo>
                    <a:pt x="0" y="619"/>
                  </a:lnTo>
                  <a:lnTo>
                    <a:pt x="643" y="619"/>
                  </a:lnTo>
                  <a:lnTo>
                    <a:pt x="6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144"/>
            <p:cNvSpPr/>
            <p:nvPr/>
          </p:nvSpPr>
          <p:spPr>
            <a:xfrm>
              <a:off x="4739650" y="2570225"/>
              <a:ext cx="16100" cy="15500"/>
            </a:xfrm>
            <a:custGeom>
              <a:avLst/>
              <a:gdLst/>
              <a:ahLst/>
              <a:cxnLst/>
              <a:rect l="l" t="t" r="r" b="b"/>
              <a:pathLst>
                <a:path w="644" h="620" extrusionOk="0">
                  <a:moveTo>
                    <a:pt x="24" y="1"/>
                  </a:moveTo>
                  <a:lnTo>
                    <a:pt x="0" y="620"/>
                  </a:lnTo>
                  <a:lnTo>
                    <a:pt x="643" y="620"/>
                  </a:lnTo>
                  <a:lnTo>
                    <a:pt x="64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144"/>
            <p:cNvSpPr/>
            <p:nvPr/>
          </p:nvSpPr>
          <p:spPr>
            <a:xfrm>
              <a:off x="4739650" y="2538675"/>
              <a:ext cx="16100" cy="15500"/>
            </a:xfrm>
            <a:custGeom>
              <a:avLst/>
              <a:gdLst/>
              <a:ahLst/>
              <a:cxnLst/>
              <a:rect l="l" t="t" r="r" b="b"/>
              <a:pathLst>
                <a:path w="644" h="620" extrusionOk="0">
                  <a:moveTo>
                    <a:pt x="24" y="0"/>
                  </a:moveTo>
                  <a:lnTo>
                    <a:pt x="0" y="620"/>
                  </a:lnTo>
                  <a:lnTo>
                    <a:pt x="643" y="620"/>
                  </a:lnTo>
                  <a:lnTo>
                    <a:pt x="6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44"/>
            <p:cNvSpPr/>
            <p:nvPr/>
          </p:nvSpPr>
          <p:spPr>
            <a:xfrm>
              <a:off x="4708675" y="2507125"/>
              <a:ext cx="15525" cy="15500"/>
            </a:xfrm>
            <a:custGeom>
              <a:avLst/>
              <a:gdLst/>
              <a:ahLst/>
              <a:cxnLst/>
              <a:rect l="l" t="t" r="r" b="b"/>
              <a:pathLst>
                <a:path w="621" h="620" extrusionOk="0">
                  <a:moveTo>
                    <a:pt x="1" y="0"/>
                  </a:moveTo>
                  <a:lnTo>
                    <a:pt x="1" y="619"/>
                  </a:lnTo>
                  <a:lnTo>
                    <a:pt x="620" y="619"/>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44"/>
            <p:cNvSpPr/>
            <p:nvPr/>
          </p:nvSpPr>
          <p:spPr>
            <a:xfrm>
              <a:off x="4529475" y="2444600"/>
              <a:ext cx="50050" cy="130425"/>
            </a:xfrm>
            <a:custGeom>
              <a:avLst/>
              <a:gdLst/>
              <a:ahLst/>
              <a:cxnLst/>
              <a:rect l="l" t="t" r="r" b="b"/>
              <a:pathLst>
                <a:path w="2002" h="5217" extrusionOk="0">
                  <a:moveTo>
                    <a:pt x="1" y="1"/>
                  </a:moveTo>
                  <a:lnTo>
                    <a:pt x="1" y="5216"/>
                  </a:lnTo>
                  <a:lnTo>
                    <a:pt x="2001" y="5216"/>
                  </a:lnTo>
                  <a:lnTo>
                    <a:pt x="2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144"/>
            <p:cNvSpPr/>
            <p:nvPr/>
          </p:nvSpPr>
          <p:spPr>
            <a:xfrm>
              <a:off x="4531875" y="2364825"/>
              <a:ext cx="45850" cy="63725"/>
            </a:xfrm>
            <a:custGeom>
              <a:avLst/>
              <a:gdLst/>
              <a:ahLst/>
              <a:cxnLst/>
              <a:rect l="l" t="t" r="r" b="b"/>
              <a:pathLst>
                <a:path w="1834" h="2549" extrusionOk="0">
                  <a:moveTo>
                    <a:pt x="905" y="1"/>
                  </a:moveTo>
                  <a:cubicBezTo>
                    <a:pt x="762" y="1"/>
                    <a:pt x="643" y="96"/>
                    <a:pt x="619" y="239"/>
                  </a:cubicBezTo>
                  <a:lnTo>
                    <a:pt x="0" y="2549"/>
                  </a:lnTo>
                  <a:lnTo>
                    <a:pt x="1834" y="2549"/>
                  </a:lnTo>
                  <a:lnTo>
                    <a:pt x="1215" y="239"/>
                  </a:lnTo>
                  <a:cubicBezTo>
                    <a:pt x="1167" y="96"/>
                    <a:pt x="1048"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144"/>
            <p:cNvSpPr/>
            <p:nvPr/>
          </p:nvSpPr>
          <p:spPr>
            <a:xfrm>
              <a:off x="4529475" y="2591075"/>
              <a:ext cx="50050" cy="41700"/>
            </a:xfrm>
            <a:custGeom>
              <a:avLst/>
              <a:gdLst/>
              <a:ahLst/>
              <a:cxnLst/>
              <a:rect l="l" t="t" r="r" b="b"/>
              <a:pathLst>
                <a:path w="2002" h="1668" extrusionOk="0">
                  <a:moveTo>
                    <a:pt x="1" y="0"/>
                  </a:moveTo>
                  <a:lnTo>
                    <a:pt x="1" y="1143"/>
                  </a:lnTo>
                  <a:cubicBezTo>
                    <a:pt x="1" y="1429"/>
                    <a:pt x="239" y="1667"/>
                    <a:pt x="525" y="1667"/>
                  </a:cubicBezTo>
                  <a:lnTo>
                    <a:pt x="1477" y="1667"/>
                  </a:lnTo>
                  <a:cubicBezTo>
                    <a:pt x="1763" y="1667"/>
                    <a:pt x="2001" y="1429"/>
                    <a:pt x="2001" y="1143"/>
                  </a:cubicBezTo>
                  <a:lnTo>
                    <a:pt x="2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144"/>
          <p:cNvGrpSpPr/>
          <p:nvPr/>
        </p:nvGrpSpPr>
        <p:grpSpPr>
          <a:xfrm>
            <a:off x="6302185" y="1768782"/>
            <a:ext cx="362855" cy="349675"/>
            <a:chOff x="5108775" y="2364825"/>
            <a:chExt cx="278050" cy="267950"/>
          </a:xfrm>
        </p:grpSpPr>
        <p:sp>
          <p:nvSpPr>
            <p:cNvPr id="13391" name="Google Shape;13391;p144"/>
            <p:cNvSpPr/>
            <p:nvPr/>
          </p:nvSpPr>
          <p:spPr>
            <a:xfrm>
              <a:off x="5214750" y="2502350"/>
              <a:ext cx="3600" cy="10750"/>
            </a:xfrm>
            <a:custGeom>
              <a:avLst/>
              <a:gdLst/>
              <a:ahLst/>
              <a:cxnLst/>
              <a:rect l="l" t="t" r="r" b="b"/>
              <a:pathLst>
                <a:path w="144" h="430" extrusionOk="0">
                  <a:moveTo>
                    <a:pt x="143" y="1"/>
                  </a:moveTo>
                  <a:cubicBezTo>
                    <a:pt x="72" y="48"/>
                    <a:pt x="24" y="96"/>
                    <a:pt x="24" y="191"/>
                  </a:cubicBezTo>
                  <a:cubicBezTo>
                    <a:pt x="0" y="263"/>
                    <a:pt x="24" y="334"/>
                    <a:pt x="72" y="382"/>
                  </a:cubicBezTo>
                  <a:lnTo>
                    <a:pt x="143" y="429"/>
                  </a:lnTo>
                  <a:lnTo>
                    <a:pt x="14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44"/>
            <p:cNvSpPr/>
            <p:nvPr/>
          </p:nvSpPr>
          <p:spPr>
            <a:xfrm>
              <a:off x="5228450" y="2529150"/>
              <a:ext cx="5975" cy="16700"/>
            </a:xfrm>
            <a:custGeom>
              <a:avLst/>
              <a:gdLst/>
              <a:ahLst/>
              <a:cxnLst/>
              <a:rect l="l" t="t" r="r" b="b"/>
              <a:pathLst>
                <a:path w="239" h="668" extrusionOk="0">
                  <a:moveTo>
                    <a:pt x="0" y="0"/>
                  </a:moveTo>
                  <a:lnTo>
                    <a:pt x="0" y="667"/>
                  </a:lnTo>
                  <a:cubicBezTo>
                    <a:pt x="119" y="596"/>
                    <a:pt x="191" y="500"/>
                    <a:pt x="214" y="381"/>
                  </a:cubicBezTo>
                  <a:cubicBezTo>
                    <a:pt x="238" y="215"/>
                    <a:pt x="167"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144"/>
            <p:cNvSpPr/>
            <p:nvPr/>
          </p:nvSpPr>
          <p:spPr>
            <a:xfrm>
              <a:off x="5108775" y="2439250"/>
              <a:ext cx="161950" cy="193525"/>
            </a:xfrm>
            <a:custGeom>
              <a:avLst/>
              <a:gdLst/>
              <a:ahLst/>
              <a:cxnLst/>
              <a:rect l="l" t="t" r="r" b="b"/>
              <a:pathLst>
                <a:path w="6478" h="7741" extrusionOk="0">
                  <a:moveTo>
                    <a:pt x="3025" y="1739"/>
                  </a:moveTo>
                  <a:cubicBezTo>
                    <a:pt x="3430" y="1739"/>
                    <a:pt x="3430" y="2358"/>
                    <a:pt x="3025" y="2358"/>
                  </a:cubicBezTo>
                  <a:lnTo>
                    <a:pt x="1572" y="2358"/>
                  </a:lnTo>
                  <a:cubicBezTo>
                    <a:pt x="1143" y="2358"/>
                    <a:pt x="1143" y="1739"/>
                    <a:pt x="1572" y="1739"/>
                  </a:cubicBezTo>
                  <a:close/>
                  <a:moveTo>
                    <a:pt x="1529" y="2975"/>
                  </a:moveTo>
                  <a:cubicBezTo>
                    <a:pt x="1543" y="2975"/>
                    <a:pt x="1557" y="2976"/>
                    <a:pt x="1572" y="2977"/>
                  </a:cubicBezTo>
                  <a:lnTo>
                    <a:pt x="3025" y="2977"/>
                  </a:lnTo>
                  <a:cubicBezTo>
                    <a:pt x="3406" y="3025"/>
                    <a:pt x="3406" y="3573"/>
                    <a:pt x="3025" y="3620"/>
                  </a:cubicBezTo>
                  <a:lnTo>
                    <a:pt x="1572" y="3620"/>
                  </a:lnTo>
                  <a:cubicBezTo>
                    <a:pt x="1557" y="3622"/>
                    <a:pt x="1543" y="3622"/>
                    <a:pt x="1529" y="3622"/>
                  </a:cubicBezTo>
                  <a:cubicBezTo>
                    <a:pt x="1110" y="3622"/>
                    <a:pt x="1110" y="2975"/>
                    <a:pt x="1529" y="2975"/>
                  </a:cubicBezTo>
                  <a:close/>
                  <a:moveTo>
                    <a:pt x="1527" y="4237"/>
                  </a:moveTo>
                  <a:cubicBezTo>
                    <a:pt x="1542" y="4237"/>
                    <a:pt x="1557" y="4238"/>
                    <a:pt x="1572" y="4239"/>
                  </a:cubicBezTo>
                  <a:lnTo>
                    <a:pt x="3025" y="4239"/>
                  </a:lnTo>
                  <a:cubicBezTo>
                    <a:pt x="3406" y="4287"/>
                    <a:pt x="3406" y="4835"/>
                    <a:pt x="3025" y="4859"/>
                  </a:cubicBezTo>
                  <a:lnTo>
                    <a:pt x="1572" y="4859"/>
                  </a:lnTo>
                  <a:cubicBezTo>
                    <a:pt x="1557" y="4860"/>
                    <a:pt x="1542" y="4861"/>
                    <a:pt x="1527" y="4861"/>
                  </a:cubicBezTo>
                  <a:cubicBezTo>
                    <a:pt x="1111" y="4861"/>
                    <a:pt x="1111" y="4237"/>
                    <a:pt x="1527" y="4237"/>
                  </a:cubicBezTo>
                  <a:close/>
                  <a:moveTo>
                    <a:pt x="4573" y="1775"/>
                  </a:moveTo>
                  <a:cubicBezTo>
                    <a:pt x="4674" y="1775"/>
                    <a:pt x="4775" y="1834"/>
                    <a:pt x="4787" y="1953"/>
                  </a:cubicBezTo>
                  <a:lnTo>
                    <a:pt x="4787" y="2072"/>
                  </a:lnTo>
                  <a:cubicBezTo>
                    <a:pt x="4930" y="2096"/>
                    <a:pt x="5097" y="2168"/>
                    <a:pt x="5192" y="2287"/>
                  </a:cubicBezTo>
                  <a:cubicBezTo>
                    <a:pt x="5263" y="2358"/>
                    <a:pt x="5263" y="2501"/>
                    <a:pt x="5168" y="2572"/>
                  </a:cubicBezTo>
                  <a:cubicBezTo>
                    <a:pt x="5135" y="2606"/>
                    <a:pt x="5086" y="2623"/>
                    <a:pt x="5037" y="2623"/>
                  </a:cubicBezTo>
                  <a:cubicBezTo>
                    <a:pt x="4979" y="2623"/>
                    <a:pt x="4921" y="2600"/>
                    <a:pt x="4882" y="2549"/>
                  </a:cubicBezTo>
                  <a:cubicBezTo>
                    <a:pt x="4858" y="2525"/>
                    <a:pt x="4811" y="2501"/>
                    <a:pt x="4787" y="2501"/>
                  </a:cubicBezTo>
                  <a:lnTo>
                    <a:pt x="4787" y="3168"/>
                  </a:lnTo>
                  <a:lnTo>
                    <a:pt x="4882" y="3215"/>
                  </a:lnTo>
                  <a:cubicBezTo>
                    <a:pt x="5239" y="3311"/>
                    <a:pt x="5454" y="3668"/>
                    <a:pt x="5406" y="4025"/>
                  </a:cubicBezTo>
                  <a:lnTo>
                    <a:pt x="5430" y="4025"/>
                  </a:lnTo>
                  <a:cubicBezTo>
                    <a:pt x="5359" y="4358"/>
                    <a:pt x="5120" y="4620"/>
                    <a:pt x="4787" y="4716"/>
                  </a:cubicBezTo>
                  <a:lnTo>
                    <a:pt x="4787" y="4859"/>
                  </a:lnTo>
                  <a:cubicBezTo>
                    <a:pt x="4811" y="4978"/>
                    <a:pt x="4704" y="5037"/>
                    <a:pt x="4594" y="5037"/>
                  </a:cubicBezTo>
                  <a:cubicBezTo>
                    <a:pt x="4483" y="5037"/>
                    <a:pt x="4370" y="4978"/>
                    <a:pt x="4382" y="4859"/>
                  </a:cubicBezTo>
                  <a:lnTo>
                    <a:pt x="4382" y="4739"/>
                  </a:lnTo>
                  <a:cubicBezTo>
                    <a:pt x="4192" y="4716"/>
                    <a:pt x="4025" y="4644"/>
                    <a:pt x="3882" y="4549"/>
                  </a:cubicBezTo>
                  <a:cubicBezTo>
                    <a:pt x="3684" y="4410"/>
                    <a:pt x="3799" y="4157"/>
                    <a:pt x="3980" y="4157"/>
                  </a:cubicBezTo>
                  <a:cubicBezTo>
                    <a:pt x="4016" y="4157"/>
                    <a:pt x="4056" y="4168"/>
                    <a:pt x="4096" y="4192"/>
                  </a:cubicBezTo>
                  <a:cubicBezTo>
                    <a:pt x="4192" y="4263"/>
                    <a:pt x="4287" y="4287"/>
                    <a:pt x="4382" y="4311"/>
                  </a:cubicBezTo>
                  <a:lnTo>
                    <a:pt x="4382" y="3430"/>
                  </a:lnTo>
                  <a:cubicBezTo>
                    <a:pt x="4263" y="3358"/>
                    <a:pt x="4168" y="3311"/>
                    <a:pt x="4073" y="3239"/>
                  </a:cubicBezTo>
                  <a:cubicBezTo>
                    <a:pt x="3882" y="3072"/>
                    <a:pt x="3811" y="2834"/>
                    <a:pt x="3858" y="2620"/>
                  </a:cubicBezTo>
                  <a:cubicBezTo>
                    <a:pt x="3906" y="2358"/>
                    <a:pt x="4073" y="2168"/>
                    <a:pt x="4335" y="2096"/>
                  </a:cubicBezTo>
                  <a:lnTo>
                    <a:pt x="4358" y="2096"/>
                  </a:lnTo>
                  <a:lnTo>
                    <a:pt x="4358" y="1953"/>
                  </a:lnTo>
                  <a:cubicBezTo>
                    <a:pt x="4370" y="1834"/>
                    <a:pt x="4471" y="1775"/>
                    <a:pt x="4573" y="1775"/>
                  </a:cubicBezTo>
                  <a:close/>
                  <a:moveTo>
                    <a:pt x="1527" y="5499"/>
                  </a:moveTo>
                  <a:cubicBezTo>
                    <a:pt x="1542" y="5499"/>
                    <a:pt x="1557" y="5500"/>
                    <a:pt x="1572" y="5502"/>
                  </a:cubicBezTo>
                  <a:lnTo>
                    <a:pt x="4930" y="5502"/>
                  </a:lnTo>
                  <a:cubicBezTo>
                    <a:pt x="5287" y="5525"/>
                    <a:pt x="5287" y="6073"/>
                    <a:pt x="4930" y="6121"/>
                  </a:cubicBezTo>
                  <a:lnTo>
                    <a:pt x="1572" y="6121"/>
                  </a:lnTo>
                  <a:cubicBezTo>
                    <a:pt x="1557" y="6122"/>
                    <a:pt x="1542" y="6123"/>
                    <a:pt x="1527" y="6123"/>
                  </a:cubicBezTo>
                  <a:cubicBezTo>
                    <a:pt x="1111" y="6123"/>
                    <a:pt x="1111" y="5499"/>
                    <a:pt x="1527" y="5499"/>
                  </a:cubicBezTo>
                  <a:close/>
                  <a:moveTo>
                    <a:pt x="310" y="0"/>
                  </a:moveTo>
                  <a:cubicBezTo>
                    <a:pt x="119" y="0"/>
                    <a:pt x="0" y="143"/>
                    <a:pt x="0" y="310"/>
                  </a:cubicBezTo>
                  <a:lnTo>
                    <a:pt x="0" y="7454"/>
                  </a:lnTo>
                  <a:cubicBezTo>
                    <a:pt x="0" y="7621"/>
                    <a:pt x="143" y="7740"/>
                    <a:pt x="310" y="7740"/>
                  </a:cubicBezTo>
                  <a:lnTo>
                    <a:pt x="6168" y="7740"/>
                  </a:lnTo>
                  <a:cubicBezTo>
                    <a:pt x="6335" y="7740"/>
                    <a:pt x="6478" y="7597"/>
                    <a:pt x="6454" y="7430"/>
                  </a:cubicBezTo>
                  <a:lnTo>
                    <a:pt x="6454" y="310"/>
                  </a:lnTo>
                  <a:cubicBezTo>
                    <a:pt x="6454" y="143"/>
                    <a:pt x="6335" y="0"/>
                    <a:pt x="6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144"/>
            <p:cNvSpPr/>
            <p:nvPr/>
          </p:nvSpPr>
          <p:spPr>
            <a:xfrm>
              <a:off x="5165925" y="2364825"/>
              <a:ext cx="131000" cy="50050"/>
            </a:xfrm>
            <a:custGeom>
              <a:avLst/>
              <a:gdLst/>
              <a:ahLst/>
              <a:cxnLst/>
              <a:rect l="l" t="t" r="r" b="b"/>
              <a:pathLst>
                <a:path w="5240" h="2002" extrusionOk="0">
                  <a:moveTo>
                    <a:pt x="0" y="1"/>
                  </a:moveTo>
                  <a:lnTo>
                    <a:pt x="0" y="2001"/>
                  </a:lnTo>
                  <a:lnTo>
                    <a:pt x="5240" y="2001"/>
                  </a:lnTo>
                  <a:lnTo>
                    <a:pt x="52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144"/>
            <p:cNvSpPr/>
            <p:nvPr/>
          </p:nvSpPr>
          <p:spPr>
            <a:xfrm>
              <a:off x="5312375" y="2366625"/>
              <a:ext cx="64325" cy="46450"/>
            </a:xfrm>
            <a:custGeom>
              <a:avLst/>
              <a:gdLst/>
              <a:ahLst/>
              <a:cxnLst/>
              <a:rect l="l" t="t" r="r" b="b"/>
              <a:pathLst>
                <a:path w="2573" h="1858" extrusionOk="0">
                  <a:moveTo>
                    <a:pt x="1" y="0"/>
                  </a:moveTo>
                  <a:lnTo>
                    <a:pt x="1" y="1858"/>
                  </a:lnTo>
                  <a:lnTo>
                    <a:pt x="2335" y="1238"/>
                  </a:lnTo>
                  <a:cubicBezTo>
                    <a:pt x="2478" y="1191"/>
                    <a:pt x="2573" y="1072"/>
                    <a:pt x="2573" y="929"/>
                  </a:cubicBezTo>
                  <a:cubicBezTo>
                    <a:pt x="2549" y="786"/>
                    <a:pt x="2454" y="667"/>
                    <a:pt x="2335" y="619"/>
                  </a:cubicBez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144"/>
            <p:cNvSpPr/>
            <p:nvPr/>
          </p:nvSpPr>
          <p:spPr>
            <a:xfrm>
              <a:off x="5108775" y="2364825"/>
              <a:ext cx="41700" cy="50050"/>
            </a:xfrm>
            <a:custGeom>
              <a:avLst/>
              <a:gdLst/>
              <a:ahLst/>
              <a:cxnLst/>
              <a:rect l="l" t="t" r="r" b="b"/>
              <a:pathLst>
                <a:path w="1668" h="2002" extrusionOk="0">
                  <a:moveTo>
                    <a:pt x="524" y="1"/>
                  </a:moveTo>
                  <a:cubicBezTo>
                    <a:pt x="215" y="1"/>
                    <a:pt x="0" y="239"/>
                    <a:pt x="0" y="525"/>
                  </a:cubicBezTo>
                  <a:lnTo>
                    <a:pt x="0" y="1477"/>
                  </a:lnTo>
                  <a:cubicBezTo>
                    <a:pt x="0" y="1763"/>
                    <a:pt x="215" y="2001"/>
                    <a:pt x="524" y="2001"/>
                  </a:cubicBezTo>
                  <a:lnTo>
                    <a:pt x="1667" y="2001"/>
                  </a:lnTo>
                  <a:lnTo>
                    <a:pt x="16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44"/>
            <p:cNvSpPr/>
            <p:nvPr/>
          </p:nvSpPr>
          <p:spPr>
            <a:xfrm>
              <a:off x="5287375" y="2429725"/>
              <a:ext cx="99450" cy="202600"/>
            </a:xfrm>
            <a:custGeom>
              <a:avLst/>
              <a:gdLst/>
              <a:ahLst/>
              <a:cxnLst/>
              <a:rect l="l" t="t" r="r" b="b"/>
              <a:pathLst>
                <a:path w="3978" h="8104" extrusionOk="0">
                  <a:moveTo>
                    <a:pt x="1989" y="1223"/>
                  </a:moveTo>
                  <a:cubicBezTo>
                    <a:pt x="2470" y="1223"/>
                    <a:pt x="2930" y="1602"/>
                    <a:pt x="2930" y="2167"/>
                  </a:cubicBezTo>
                  <a:cubicBezTo>
                    <a:pt x="2930" y="2691"/>
                    <a:pt x="2501" y="3096"/>
                    <a:pt x="2001" y="3096"/>
                  </a:cubicBezTo>
                  <a:lnTo>
                    <a:pt x="2001" y="3120"/>
                  </a:lnTo>
                  <a:cubicBezTo>
                    <a:pt x="1144" y="3120"/>
                    <a:pt x="739" y="2096"/>
                    <a:pt x="1334" y="1501"/>
                  </a:cubicBezTo>
                  <a:cubicBezTo>
                    <a:pt x="1526" y="1309"/>
                    <a:pt x="1760" y="1223"/>
                    <a:pt x="1989" y="1223"/>
                  </a:cubicBezTo>
                  <a:close/>
                  <a:moveTo>
                    <a:pt x="2001" y="5001"/>
                  </a:moveTo>
                  <a:cubicBezTo>
                    <a:pt x="2501" y="5001"/>
                    <a:pt x="2930" y="5406"/>
                    <a:pt x="2930" y="5930"/>
                  </a:cubicBezTo>
                  <a:cubicBezTo>
                    <a:pt x="2930" y="6495"/>
                    <a:pt x="2459" y="6874"/>
                    <a:pt x="1978" y="6874"/>
                  </a:cubicBezTo>
                  <a:cubicBezTo>
                    <a:pt x="1749" y="6874"/>
                    <a:pt x="1518" y="6789"/>
                    <a:pt x="1334" y="6597"/>
                  </a:cubicBezTo>
                  <a:cubicBezTo>
                    <a:pt x="739" y="6002"/>
                    <a:pt x="1144" y="5001"/>
                    <a:pt x="2001" y="5001"/>
                  </a:cubicBezTo>
                  <a:close/>
                  <a:moveTo>
                    <a:pt x="1992" y="0"/>
                  </a:moveTo>
                  <a:cubicBezTo>
                    <a:pt x="1846" y="0"/>
                    <a:pt x="1703" y="96"/>
                    <a:pt x="1691" y="286"/>
                  </a:cubicBezTo>
                  <a:lnTo>
                    <a:pt x="1691" y="620"/>
                  </a:lnTo>
                  <a:cubicBezTo>
                    <a:pt x="1" y="977"/>
                    <a:pt x="1" y="3358"/>
                    <a:pt x="1691" y="3715"/>
                  </a:cubicBezTo>
                  <a:lnTo>
                    <a:pt x="1691" y="4406"/>
                  </a:lnTo>
                  <a:cubicBezTo>
                    <a:pt x="1" y="4739"/>
                    <a:pt x="1" y="7121"/>
                    <a:pt x="1691" y="7478"/>
                  </a:cubicBezTo>
                  <a:lnTo>
                    <a:pt x="1691" y="7835"/>
                  </a:lnTo>
                  <a:cubicBezTo>
                    <a:pt x="1703" y="8014"/>
                    <a:pt x="1846" y="8103"/>
                    <a:pt x="1992" y="8103"/>
                  </a:cubicBezTo>
                  <a:cubicBezTo>
                    <a:pt x="2138" y="8103"/>
                    <a:pt x="2287" y="8014"/>
                    <a:pt x="2311" y="7835"/>
                  </a:cubicBezTo>
                  <a:lnTo>
                    <a:pt x="2311" y="7478"/>
                  </a:lnTo>
                  <a:cubicBezTo>
                    <a:pt x="3978" y="7145"/>
                    <a:pt x="3978" y="4739"/>
                    <a:pt x="2311" y="4406"/>
                  </a:cubicBezTo>
                  <a:lnTo>
                    <a:pt x="2311" y="3715"/>
                  </a:lnTo>
                  <a:cubicBezTo>
                    <a:pt x="3049" y="3549"/>
                    <a:pt x="3573" y="2906"/>
                    <a:pt x="3573" y="2167"/>
                  </a:cubicBezTo>
                  <a:cubicBezTo>
                    <a:pt x="3549" y="1429"/>
                    <a:pt x="3049" y="786"/>
                    <a:pt x="2311" y="620"/>
                  </a:cubicBezTo>
                  <a:lnTo>
                    <a:pt x="2311" y="286"/>
                  </a:lnTo>
                  <a:cubicBezTo>
                    <a:pt x="2287" y="96"/>
                    <a:pt x="2138"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144"/>
          <p:cNvGrpSpPr/>
          <p:nvPr/>
        </p:nvGrpSpPr>
        <p:grpSpPr>
          <a:xfrm>
            <a:off x="7057356" y="1768782"/>
            <a:ext cx="349675" cy="350425"/>
            <a:chOff x="5687450" y="2364825"/>
            <a:chExt cx="267950" cy="268525"/>
          </a:xfrm>
        </p:grpSpPr>
        <p:sp>
          <p:nvSpPr>
            <p:cNvPr id="13399" name="Google Shape;13399;p144"/>
            <p:cNvSpPr/>
            <p:nvPr/>
          </p:nvSpPr>
          <p:spPr>
            <a:xfrm>
              <a:off x="5905375" y="2444600"/>
              <a:ext cx="50025" cy="130425"/>
            </a:xfrm>
            <a:custGeom>
              <a:avLst/>
              <a:gdLst/>
              <a:ahLst/>
              <a:cxnLst/>
              <a:rect l="l" t="t" r="r" b="b"/>
              <a:pathLst>
                <a:path w="2001" h="5217" extrusionOk="0">
                  <a:moveTo>
                    <a:pt x="0" y="1"/>
                  </a:moveTo>
                  <a:lnTo>
                    <a:pt x="0" y="5216"/>
                  </a:lnTo>
                  <a:lnTo>
                    <a:pt x="2001" y="5216"/>
                  </a:lnTo>
                  <a:lnTo>
                    <a:pt x="2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44"/>
            <p:cNvSpPr/>
            <p:nvPr/>
          </p:nvSpPr>
          <p:spPr>
            <a:xfrm>
              <a:off x="5907750" y="2365425"/>
              <a:ext cx="45875" cy="63125"/>
            </a:xfrm>
            <a:custGeom>
              <a:avLst/>
              <a:gdLst/>
              <a:ahLst/>
              <a:cxnLst/>
              <a:rect l="l" t="t" r="r" b="b"/>
              <a:pathLst>
                <a:path w="1835" h="2525" extrusionOk="0">
                  <a:moveTo>
                    <a:pt x="917" y="0"/>
                  </a:moveTo>
                  <a:cubicBezTo>
                    <a:pt x="792" y="0"/>
                    <a:pt x="667" y="72"/>
                    <a:pt x="620" y="215"/>
                  </a:cubicBezTo>
                  <a:lnTo>
                    <a:pt x="0" y="2525"/>
                  </a:lnTo>
                  <a:lnTo>
                    <a:pt x="1834" y="2525"/>
                  </a:lnTo>
                  <a:lnTo>
                    <a:pt x="1215" y="215"/>
                  </a:lnTo>
                  <a:cubicBezTo>
                    <a:pt x="1167" y="72"/>
                    <a:pt x="104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44"/>
            <p:cNvSpPr/>
            <p:nvPr/>
          </p:nvSpPr>
          <p:spPr>
            <a:xfrm>
              <a:off x="5905375" y="2591075"/>
              <a:ext cx="50025" cy="41700"/>
            </a:xfrm>
            <a:custGeom>
              <a:avLst/>
              <a:gdLst/>
              <a:ahLst/>
              <a:cxnLst/>
              <a:rect l="l" t="t" r="r" b="b"/>
              <a:pathLst>
                <a:path w="2001" h="1668" extrusionOk="0">
                  <a:moveTo>
                    <a:pt x="0" y="0"/>
                  </a:moveTo>
                  <a:lnTo>
                    <a:pt x="0" y="1143"/>
                  </a:lnTo>
                  <a:cubicBezTo>
                    <a:pt x="0" y="1429"/>
                    <a:pt x="238" y="1667"/>
                    <a:pt x="524" y="1667"/>
                  </a:cubicBezTo>
                  <a:lnTo>
                    <a:pt x="1477" y="1667"/>
                  </a:lnTo>
                  <a:cubicBezTo>
                    <a:pt x="1762" y="1667"/>
                    <a:pt x="2001" y="1429"/>
                    <a:pt x="2001" y="1143"/>
                  </a:cubicBezTo>
                  <a:lnTo>
                    <a:pt x="2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144"/>
            <p:cNvSpPr/>
            <p:nvPr/>
          </p:nvSpPr>
          <p:spPr>
            <a:xfrm>
              <a:off x="5687450" y="2387450"/>
              <a:ext cx="193525" cy="245900"/>
            </a:xfrm>
            <a:custGeom>
              <a:avLst/>
              <a:gdLst/>
              <a:ahLst/>
              <a:cxnLst/>
              <a:rect l="l" t="t" r="r" b="b"/>
              <a:pathLst>
                <a:path w="7741" h="9836" extrusionOk="0">
                  <a:moveTo>
                    <a:pt x="1144" y="1"/>
                  </a:moveTo>
                  <a:cubicBezTo>
                    <a:pt x="501" y="1"/>
                    <a:pt x="1" y="501"/>
                    <a:pt x="1" y="1144"/>
                  </a:cubicBezTo>
                  <a:lnTo>
                    <a:pt x="1" y="8669"/>
                  </a:lnTo>
                  <a:cubicBezTo>
                    <a:pt x="1" y="9312"/>
                    <a:pt x="501" y="9836"/>
                    <a:pt x="1144" y="9836"/>
                  </a:cubicBezTo>
                  <a:lnTo>
                    <a:pt x="6598" y="9836"/>
                  </a:lnTo>
                  <a:cubicBezTo>
                    <a:pt x="7217" y="9836"/>
                    <a:pt x="7741" y="9312"/>
                    <a:pt x="7741" y="8669"/>
                  </a:cubicBezTo>
                  <a:lnTo>
                    <a:pt x="7741" y="1120"/>
                  </a:lnTo>
                  <a:cubicBezTo>
                    <a:pt x="7741" y="501"/>
                    <a:pt x="7217" y="1"/>
                    <a:pt x="6598" y="1"/>
                  </a:cubicBezTo>
                  <a:lnTo>
                    <a:pt x="6121" y="1"/>
                  </a:lnTo>
                  <a:cubicBezTo>
                    <a:pt x="6217" y="143"/>
                    <a:pt x="6264" y="334"/>
                    <a:pt x="6288" y="524"/>
                  </a:cubicBezTo>
                  <a:lnTo>
                    <a:pt x="6288" y="786"/>
                  </a:lnTo>
                  <a:cubicBezTo>
                    <a:pt x="6669" y="834"/>
                    <a:pt x="6955" y="1167"/>
                    <a:pt x="6955" y="1572"/>
                  </a:cubicBezTo>
                  <a:lnTo>
                    <a:pt x="6955" y="8264"/>
                  </a:lnTo>
                  <a:cubicBezTo>
                    <a:pt x="6955" y="8693"/>
                    <a:pt x="6598" y="9050"/>
                    <a:pt x="6169" y="9050"/>
                  </a:cubicBezTo>
                  <a:lnTo>
                    <a:pt x="1573" y="9050"/>
                  </a:lnTo>
                  <a:cubicBezTo>
                    <a:pt x="1144" y="9050"/>
                    <a:pt x="787" y="8693"/>
                    <a:pt x="787" y="8264"/>
                  </a:cubicBezTo>
                  <a:lnTo>
                    <a:pt x="787" y="1572"/>
                  </a:lnTo>
                  <a:cubicBezTo>
                    <a:pt x="787" y="1167"/>
                    <a:pt x="1073" y="834"/>
                    <a:pt x="1454" y="786"/>
                  </a:cubicBezTo>
                  <a:lnTo>
                    <a:pt x="1454" y="524"/>
                  </a:lnTo>
                  <a:cubicBezTo>
                    <a:pt x="1454" y="334"/>
                    <a:pt x="1525" y="143"/>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144"/>
            <p:cNvSpPr/>
            <p:nvPr/>
          </p:nvSpPr>
          <p:spPr>
            <a:xfrm>
              <a:off x="5739850" y="2364825"/>
              <a:ext cx="88750" cy="57175"/>
            </a:xfrm>
            <a:custGeom>
              <a:avLst/>
              <a:gdLst/>
              <a:ahLst/>
              <a:cxnLst/>
              <a:rect l="l" t="t" r="r" b="b"/>
              <a:pathLst>
                <a:path w="3550" h="2287" extrusionOk="0">
                  <a:moveTo>
                    <a:pt x="1144" y="1"/>
                  </a:moveTo>
                  <a:cubicBezTo>
                    <a:pt x="1001" y="1"/>
                    <a:pt x="882" y="72"/>
                    <a:pt x="858" y="215"/>
                  </a:cubicBezTo>
                  <a:lnTo>
                    <a:pt x="667" y="691"/>
                  </a:lnTo>
                  <a:lnTo>
                    <a:pt x="96" y="1168"/>
                  </a:lnTo>
                  <a:cubicBezTo>
                    <a:pt x="24" y="1215"/>
                    <a:pt x="1" y="1310"/>
                    <a:pt x="1" y="1406"/>
                  </a:cubicBezTo>
                  <a:lnTo>
                    <a:pt x="1" y="1977"/>
                  </a:lnTo>
                  <a:cubicBezTo>
                    <a:pt x="1" y="2144"/>
                    <a:pt x="144" y="2287"/>
                    <a:pt x="310" y="2287"/>
                  </a:cubicBezTo>
                  <a:lnTo>
                    <a:pt x="3239" y="2287"/>
                  </a:lnTo>
                  <a:cubicBezTo>
                    <a:pt x="3406" y="2287"/>
                    <a:pt x="3549" y="2144"/>
                    <a:pt x="3549" y="1977"/>
                  </a:cubicBezTo>
                  <a:lnTo>
                    <a:pt x="3549" y="1406"/>
                  </a:lnTo>
                  <a:cubicBezTo>
                    <a:pt x="3549" y="1310"/>
                    <a:pt x="3525" y="1215"/>
                    <a:pt x="3454" y="1168"/>
                  </a:cubicBezTo>
                  <a:lnTo>
                    <a:pt x="2882" y="691"/>
                  </a:lnTo>
                  <a:lnTo>
                    <a:pt x="2692" y="215"/>
                  </a:lnTo>
                  <a:cubicBezTo>
                    <a:pt x="2668" y="72"/>
                    <a:pt x="2549" y="1"/>
                    <a:pt x="2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44"/>
            <p:cNvSpPr/>
            <p:nvPr/>
          </p:nvSpPr>
          <p:spPr>
            <a:xfrm>
              <a:off x="5722600" y="2422575"/>
              <a:ext cx="123250" cy="175075"/>
            </a:xfrm>
            <a:custGeom>
              <a:avLst/>
              <a:gdLst/>
              <a:ahLst/>
              <a:cxnLst/>
              <a:rect l="l" t="t" r="r" b="b"/>
              <a:pathLst>
                <a:path w="4930" h="7003" extrusionOk="0">
                  <a:moveTo>
                    <a:pt x="1256" y="1070"/>
                  </a:moveTo>
                  <a:cubicBezTo>
                    <a:pt x="1653" y="1070"/>
                    <a:pt x="1653" y="1717"/>
                    <a:pt x="1256" y="1717"/>
                  </a:cubicBezTo>
                  <a:cubicBezTo>
                    <a:pt x="1242" y="1717"/>
                    <a:pt x="1229" y="1717"/>
                    <a:pt x="1215" y="1715"/>
                  </a:cubicBezTo>
                  <a:cubicBezTo>
                    <a:pt x="834" y="1668"/>
                    <a:pt x="834" y="1120"/>
                    <a:pt x="1215" y="1072"/>
                  </a:cubicBezTo>
                  <a:cubicBezTo>
                    <a:pt x="1229" y="1071"/>
                    <a:pt x="1242" y="1070"/>
                    <a:pt x="1256" y="1070"/>
                  </a:cubicBezTo>
                  <a:close/>
                  <a:moveTo>
                    <a:pt x="2219" y="1070"/>
                  </a:moveTo>
                  <a:cubicBezTo>
                    <a:pt x="2233" y="1070"/>
                    <a:pt x="2248" y="1071"/>
                    <a:pt x="2262" y="1072"/>
                  </a:cubicBezTo>
                  <a:lnTo>
                    <a:pt x="3715" y="1072"/>
                  </a:lnTo>
                  <a:cubicBezTo>
                    <a:pt x="4096" y="1120"/>
                    <a:pt x="4096" y="1668"/>
                    <a:pt x="3715" y="1715"/>
                  </a:cubicBezTo>
                  <a:lnTo>
                    <a:pt x="2262" y="1715"/>
                  </a:lnTo>
                  <a:cubicBezTo>
                    <a:pt x="2248" y="1717"/>
                    <a:pt x="2233" y="1717"/>
                    <a:pt x="2219" y="1717"/>
                  </a:cubicBezTo>
                  <a:cubicBezTo>
                    <a:pt x="1801" y="1717"/>
                    <a:pt x="1801" y="1070"/>
                    <a:pt x="2219" y="1070"/>
                  </a:cubicBezTo>
                  <a:close/>
                  <a:moveTo>
                    <a:pt x="1203" y="2337"/>
                  </a:moveTo>
                  <a:cubicBezTo>
                    <a:pt x="1365" y="2337"/>
                    <a:pt x="1524" y="2453"/>
                    <a:pt x="1524" y="2644"/>
                  </a:cubicBezTo>
                  <a:cubicBezTo>
                    <a:pt x="1524" y="2835"/>
                    <a:pt x="1381" y="2977"/>
                    <a:pt x="1215" y="2977"/>
                  </a:cubicBezTo>
                  <a:cubicBezTo>
                    <a:pt x="929" y="2977"/>
                    <a:pt x="786" y="2620"/>
                    <a:pt x="976" y="2430"/>
                  </a:cubicBezTo>
                  <a:cubicBezTo>
                    <a:pt x="1040" y="2366"/>
                    <a:pt x="1122" y="2337"/>
                    <a:pt x="1203" y="2337"/>
                  </a:cubicBezTo>
                  <a:close/>
                  <a:moveTo>
                    <a:pt x="2218" y="2332"/>
                  </a:moveTo>
                  <a:cubicBezTo>
                    <a:pt x="2232" y="2332"/>
                    <a:pt x="2247" y="2333"/>
                    <a:pt x="2262" y="2334"/>
                  </a:cubicBezTo>
                  <a:lnTo>
                    <a:pt x="3715" y="2334"/>
                  </a:lnTo>
                  <a:cubicBezTo>
                    <a:pt x="4096" y="2382"/>
                    <a:pt x="4096" y="2930"/>
                    <a:pt x="3715" y="2977"/>
                  </a:cubicBezTo>
                  <a:lnTo>
                    <a:pt x="2262" y="2977"/>
                  </a:lnTo>
                  <a:cubicBezTo>
                    <a:pt x="2255" y="2978"/>
                    <a:pt x="2247" y="2978"/>
                    <a:pt x="2239" y="2978"/>
                  </a:cubicBezTo>
                  <a:cubicBezTo>
                    <a:pt x="1801" y="2978"/>
                    <a:pt x="1794" y="2332"/>
                    <a:pt x="2218" y="2332"/>
                  </a:cubicBezTo>
                  <a:close/>
                  <a:moveTo>
                    <a:pt x="1203" y="3589"/>
                  </a:moveTo>
                  <a:cubicBezTo>
                    <a:pt x="1365" y="3589"/>
                    <a:pt x="1524" y="3716"/>
                    <a:pt x="1524" y="3906"/>
                  </a:cubicBezTo>
                  <a:cubicBezTo>
                    <a:pt x="1524" y="4073"/>
                    <a:pt x="1381" y="4216"/>
                    <a:pt x="1215" y="4216"/>
                  </a:cubicBezTo>
                  <a:cubicBezTo>
                    <a:pt x="929" y="4216"/>
                    <a:pt x="786" y="3882"/>
                    <a:pt x="976" y="3692"/>
                  </a:cubicBezTo>
                  <a:cubicBezTo>
                    <a:pt x="1040" y="3620"/>
                    <a:pt x="1122" y="3589"/>
                    <a:pt x="1203" y="3589"/>
                  </a:cubicBezTo>
                  <a:close/>
                  <a:moveTo>
                    <a:pt x="2218" y="3594"/>
                  </a:moveTo>
                  <a:cubicBezTo>
                    <a:pt x="2232" y="3594"/>
                    <a:pt x="2247" y="3595"/>
                    <a:pt x="2262" y="3597"/>
                  </a:cubicBezTo>
                  <a:lnTo>
                    <a:pt x="3715" y="3597"/>
                  </a:lnTo>
                  <a:cubicBezTo>
                    <a:pt x="4096" y="3620"/>
                    <a:pt x="4096" y="4192"/>
                    <a:pt x="3715" y="4216"/>
                  </a:cubicBezTo>
                  <a:lnTo>
                    <a:pt x="2262" y="4216"/>
                  </a:lnTo>
                  <a:cubicBezTo>
                    <a:pt x="2247" y="4217"/>
                    <a:pt x="2232" y="4218"/>
                    <a:pt x="2218" y="4218"/>
                  </a:cubicBezTo>
                  <a:cubicBezTo>
                    <a:pt x="1801" y="4218"/>
                    <a:pt x="1801" y="3594"/>
                    <a:pt x="2218" y="3594"/>
                  </a:cubicBezTo>
                  <a:close/>
                  <a:moveTo>
                    <a:pt x="1189" y="4843"/>
                  </a:moveTo>
                  <a:cubicBezTo>
                    <a:pt x="1356" y="4843"/>
                    <a:pt x="1524" y="4972"/>
                    <a:pt x="1524" y="5168"/>
                  </a:cubicBezTo>
                  <a:cubicBezTo>
                    <a:pt x="1524" y="5335"/>
                    <a:pt x="1381" y="5478"/>
                    <a:pt x="1215" y="5478"/>
                  </a:cubicBezTo>
                  <a:cubicBezTo>
                    <a:pt x="929" y="5478"/>
                    <a:pt x="786" y="5145"/>
                    <a:pt x="976" y="4930"/>
                  </a:cubicBezTo>
                  <a:cubicBezTo>
                    <a:pt x="1036" y="4870"/>
                    <a:pt x="1112" y="4843"/>
                    <a:pt x="1189" y="4843"/>
                  </a:cubicBezTo>
                  <a:close/>
                  <a:moveTo>
                    <a:pt x="2218" y="4856"/>
                  </a:moveTo>
                  <a:cubicBezTo>
                    <a:pt x="2232" y="4856"/>
                    <a:pt x="2247" y="4857"/>
                    <a:pt x="2262" y="4859"/>
                  </a:cubicBezTo>
                  <a:lnTo>
                    <a:pt x="3715" y="4859"/>
                  </a:lnTo>
                  <a:cubicBezTo>
                    <a:pt x="4096" y="4883"/>
                    <a:pt x="4096" y="5430"/>
                    <a:pt x="3715" y="5478"/>
                  </a:cubicBezTo>
                  <a:lnTo>
                    <a:pt x="2262" y="5478"/>
                  </a:lnTo>
                  <a:cubicBezTo>
                    <a:pt x="2247" y="5479"/>
                    <a:pt x="2232" y="5480"/>
                    <a:pt x="2218" y="5480"/>
                  </a:cubicBezTo>
                  <a:cubicBezTo>
                    <a:pt x="1801" y="5480"/>
                    <a:pt x="1801" y="4856"/>
                    <a:pt x="2218" y="4856"/>
                  </a:cubicBezTo>
                  <a:close/>
                  <a:moveTo>
                    <a:pt x="95" y="1"/>
                  </a:moveTo>
                  <a:cubicBezTo>
                    <a:pt x="24" y="1"/>
                    <a:pt x="0" y="72"/>
                    <a:pt x="0" y="144"/>
                  </a:cubicBezTo>
                  <a:lnTo>
                    <a:pt x="0" y="6835"/>
                  </a:lnTo>
                  <a:cubicBezTo>
                    <a:pt x="0" y="6931"/>
                    <a:pt x="71" y="7002"/>
                    <a:pt x="143" y="7002"/>
                  </a:cubicBezTo>
                  <a:lnTo>
                    <a:pt x="4787" y="7002"/>
                  </a:lnTo>
                  <a:cubicBezTo>
                    <a:pt x="4858" y="7002"/>
                    <a:pt x="4930" y="6931"/>
                    <a:pt x="4930" y="6835"/>
                  </a:cubicBezTo>
                  <a:lnTo>
                    <a:pt x="4930" y="144"/>
                  </a:lnTo>
                  <a:cubicBezTo>
                    <a:pt x="4930" y="72"/>
                    <a:pt x="4882" y="1"/>
                    <a:pt x="4811" y="1"/>
                  </a:cubicBezTo>
                  <a:cubicBezTo>
                    <a:pt x="4668" y="358"/>
                    <a:pt x="4310" y="620"/>
                    <a:pt x="3929" y="620"/>
                  </a:cubicBezTo>
                  <a:lnTo>
                    <a:pt x="1000" y="620"/>
                  </a:lnTo>
                  <a:cubicBezTo>
                    <a:pt x="595" y="620"/>
                    <a:pt x="238" y="358"/>
                    <a:pt x="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5" name="Google Shape;13405;p144"/>
          <p:cNvGrpSpPr/>
          <p:nvPr/>
        </p:nvGrpSpPr>
        <p:grpSpPr>
          <a:xfrm>
            <a:off x="7806361" y="1768782"/>
            <a:ext cx="351991" cy="349675"/>
            <a:chOff x="6261400" y="2364825"/>
            <a:chExt cx="269725" cy="267950"/>
          </a:xfrm>
        </p:grpSpPr>
        <p:sp>
          <p:nvSpPr>
            <p:cNvPr id="13406" name="Google Shape;13406;p144"/>
            <p:cNvSpPr/>
            <p:nvPr/>
          </p:nvSpPr>
          <p:spPr>
            <a:xfrm>
              <a:off x="6261400" y="2364825"/>
              <a:ext cx="70875" cy="267950"/>
            </a:xfrm>
            <a:custGeom>
              <a:avLst/>
              <a:gdLst/>
              <a:ahLst/>
              <a:cxnLst/>
              <a:rect l="l" t="t" r="r" b="b"/>
              <a:pathLst>
                <a:path w="2835" h="10718" extrusionOk="0">
                  <a:moveTo>
                    <a:pt x="1219" y="1665"/>
                  </a:moveTo>
                  <a:cubicBezTo>
                    <a:pt x="1233" y="1665"/>
                    <a:pt x="1247" y="1666"/>
                    <a:pt x="1262" y="1668"/>
                  </a:cubicBezTo>
                  <a:lnTo>
                    <a:pt x="1548" y="1668"/>
                  </a:lnTo>
                  <a:lnTo>
                    <a:pt x="1548" y="2311"/>
                  </a:lnTo>
                  <a:lnTo>
                    <a:pt x="1262" y="2311"/>
                  </a:lnTo>
                  <a:cubicBezTo>
                    <a:pt x="1247" y="2312"/>
                    <a:pt x="1233" y="2313"/>
                    <a:pt x="1219" y="2313"/>
                  </a:cubicBezTo>
                  <a:cubicBezTo>
                    <a:pt x="800" y="2313"/>
                    <a:pt x="800" y="1665"/>
                    <a:pt x="1219" y="1665"/>
                  </a:cubicBezTo>
                  <a:close/>
                  <a:moveTo>
                    <a:pt x="1218" y="5023"/>
                  </a:moveTo>
                  <a:cubicBezTo>
                    <a:pt x="1232" y="5023"/>
                    <a:pt x="1247" y="5024"/>
                    <a:pt x="1262" y="5025"/>
                  </a:cubicBezTo>
                  <a:lnTo>
                    <a:pt x="1548" y="5025"/>
                  </a:lnTo>
                  <a:lnTo>
                    <a:pt x="1548" y="5668"/>
                  </a:lnTo>
                  <a:lnTo>
                    <a:pt x="1262" y="5645"/>
                  </a:lnTo>
                  <a:cubicBezTo>
                    <a:pt x="1247" y="5646"/>
                    <a:pt x="1232" y="5647"/>
                    <a:pt x="1218" y="5647"/>
                  </a:cubicBezTo>
                  <a:cubicBezTo>
                    <a:pt x="801" y="5647"/>
                    <a:pt x="801" y="5023"/>
                    <a:pt x="1218" y="5023"/>
                  </a:cubicBezTo>
                  <a:close/>
                  <a:moveTo>
                    <a:pt x="1548" y="8431"/>
                  </a:moveTo>
                  <a:lnTo>
                    <a:pt x="1548" y="9050"/>
                  </a:lnTo>
                  <a:lnTo>
                    <a:pt x="1262" y="9050"/>
                  </a:lnTo>
                  <a:cubicBezTo>
                    <a:pt x="1072" y="9050"/>
                    <a:pt x="929" y="8907"/>
                    <a:pt x="953" y="8740"/>
                  </a:cubicBezTo>
                  <a:cubicBezTo>
                    <a:pt x="953" y="8550"/>
                    <a:pt x="1096" y="8431"/>
                    <a:pt x="1262" y="8431"/>
                  </a:cubicBezTo>
                  <a:close/>
                  <a:moveTo>
                    <a:pt x="2715" y="1"/>
                  </a:moveTo>
                  <a:cubicBezTo>
                    <a:pt x="2120" y="1"/>
                    <a:pt x="1643" y="453"/>
                    <a:pt x="1572" y="1048"/>
                  </a:cubicBezTo>
                  <a:lnTo>
                    <a:pt x="1262" y="1048"/>
                  </a:lnTo>
                  <a:cubicBezTo>
                    <a:pt x="0" y="1048"/>
                    <a:pt x="0" y="2930"/>
                    <a:pt x="1262" y="2930"/>
                  </a:cubicBezTo>
                  <a:lnTo>
                    <a:pt x="1548" y="2930"/>
                  </a:lnTo>
                  <a:lnTo>
                    <a:pt x="1548" y="4406"/>
                  </a:lnTo>
                  <a:lnTo>
                    <a:pt x="1262" y="4406"/>
                  </a:lnTo>
                  <a:cubicBezTo>
                    <a:pt x="0" y="4406"/>
                    <a:pt x="0" y="6288"/>
                    <a:pt x="1262" y="6288"/>
                  </a:cubicBezTo>
                  <a:lnTo>
                    <a:pt x="1548" y="6288"/>
                  </a:lnTo>
                  <a:lnTo>
                    <a:pt x="1548" y="7788"/>
                  </a:lnTo>
                  <a:lnTo>
                    <a:pt x="1262" y="7788"/>
                  </a:lnTo>
                  <a:cubicBezTo>
                    <a:pt x="0" y="7788"/>
                    <a:pt x="0" y="9669"/>
                    <a:pt x="1262" y="9669"/>
                  </a:cubicBezTo>
                  <a:lnTo>
                    <a:pt x="1572" y="9669"/>
                  </a:lnTo>
                  <a:cubicBezTo>
                    <a:pt x="1643" y="10265"/>
                    <a:pt x="2120" y="10717"/>
                    <a:pt x="2715" y="10717"/>
                  </a:cubicBezTo>
                  <a:lnTo>
                    <a:pt x="2834" y="10717"/>
                  </a:lnTo>
                  <a:lnTo>
                    <a:pt x="2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44"/>
            <p:cNvSpPr/>
            <p:nvPr/>
          </p:nvSpPr>
          <p:spPr>
            <a:xfrm>
              <a:off x="6499525" y="2364825"/>
              <a:ext cx="31000" cy="60750"/>
            </a:xfrm>
            <a:custGeom>
              <a:avLst/>
              <a:gdLst/>
              <a:ahLst/>
              <a:cxnLst/>
              <a:rect l="l" t="t" r="r" b="b"/>
              <a:pathLst>
                <a:path w="1240" h="2430" extrusionOk="0">
                  <a:moveTo>
                    <a:pt x="1" y="1"/>
                  </a:moveTo>
                  <a:lnTo>
                    <a:pt x="1" y="2096"/>
                  </a:lnTo>
                  <a:lnTo>
                    <a:pt x="311" y="2096"/>
                  </a:lnTo>
                  <a:cubicBezTo>
                    <a:pt x="644" y="2096"/>
                    <a:pt x="977" y="2215"/>
                    <a:pt x="1239" y="2430"/>
                  </a:cubicBezTo>
                  <a:lnTo>
                    <a:pt x="1239" y="1263"/>
                  </a:lnTo>
                  <a:cubicBezTo>
                    <a:pt x="1239" y="572"/>
                    <a:pt x="692"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44"/>
            <p:cNvSpPr/>
            <p:nvPr/>
          </p:nvSpPr>
          <p:spPr>
            <a:xfrm>
              <a:off x="6500125" y="2433300"/>
              <a:ext cx="31000" cy="60150"/>
            </a:xfrm>
            <a:custGeom>
              <a:avLst/>
              <a:gdLst/>
              <a:ahLst/>
              <a:cxnLst/>
              <a:rect l="l" t="t" r="r" b="b"/>
              <a:pathLst>
                <a:path w="1240" h="2406" extrusionOk="0">
                  <a:moveTo>
                    <a:pt x="1" y="0"/>
                  </a:moveTo>
                  <a:lnTo>
                    <a:pt x="1" y="2096"/>
                  </a:lnTo>
                  <a:lnTo>
                    <a:pt x="287" y="2096"/>
                  </a:lnTo>
                  <a:cubicBezTo>
                    <a:pt x="620" y="2096"/>
                    <a:pt x="953" y="2215"/>
                    <a:pt x="1239" y="2406"/>
                  </a:cubicBezTo>
                  <a:lnTo>
                    <a:pt x="1239" y="929"/>
                  </a:lnTo>
                  <a:cubicBezTo>
                    <a:pt x="1215" y="405"/>
                    <a:pt x="810"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144"/>
            <p:cNvSpPr/>
            <p:nvPr/>
          </p:nvSpPr>
          <p:spPr>
            <a:xfrm>
              <a:off x="6500125" y="2569625"/>
              <a:ext cx="31000" cy="63150"/>
            </a:xfrm>
            <a:custGeom>
              <a:avLst/>
              <a:gdLst/>
              <a:ahLst/>
              <a:cxnLst/>
              <a:rect l="l" t="t" r="r" b="b"/>
              <a:pathLst>
                <a:path w="1240" h="2526" extrusionOk="0">
                  <a:moveTo>
                    <a:pt x="1" y="1"/>
                  </a:moveTo>
                  <a:lnTo>
                    <a:pt x="1" y="2525"/>
                  </a:lnTo>
                  <a:lnTo>
                    <a:pt x="930" y="2525"/>
                  </a:lnTo>
                  <a:cubicBezTo>
                    <a:pt x="1096" y="2525"/>
                    <a:pt x="1239" y="2382"/>
                    <a:pt x="1239" y="2215"/>
                  </a:cubicBezTo>
                  <a:lnTo>
                    <a:pt x="1239" y="953"/>
                  </a:lnTo>
                  <a:cubicBezTo>
                    <a:pt x="1239" y="429"/>
                    <a:pt x="81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144"/>
            <p:cNvSpPr/>
            <p:nvPr/>
          </p:nvSpPr>
          <p:spPr>
            <a:xfrm>
              <a:off x="6500125" y="2501175"/>
              <a:ext cx="31000" cy="60750"/>
            </a:xfrm>
            <a:custGeom>
              <a:avLst/>
              <a:gdLst/>
              <a:ahLst/>
              <a:cxnLst/>
              <a:rect l="l" t="t" r="r" b="b"/>
              <a:pathLst>
                <a:path w="1240" h="2430" extrusionOk="0">
                  <a:moveTo>
                    <a:pt x="1" y="0"/>
                  </a:moveTo>
                  <a:lnTo>
                    <a:pt x="1" y="2120"/>
                  </a:lnTo>
                  <a:lnTo>
                    <a:pt x="287" y="2120"/>
                  </a:lnTo>
                  <a:cubicBezTo>
                    <a:pt x="620" y="2120"/>
                    <a:pt x="953" y="2215"/>
                    <a:pt x="1239" y="2429"/>
                  </a:cubicBezTo>
                  <a:lnTo>
                    <a:pt x="1239" y="953"/>
                  </a:lnTo>
                  <a:cubicBezTo>
                    <a:pt x="1215" y="429"/>
                    <a:pt x="810"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144"/>
            <p:cNvSpPr/>
            <p:nvPr/>
          </p:nvSpPr>
          <p:spPr>
            <a:xfrm>
              <a:off x="6381650" y="2474975"/>
              <a:ext cx="67900" cy="30975"/>
            </a:xfrm>
            <a:custGeom>
              <a:avLst/>
              <a:gdLst/>
              <a:ahLst/>
              <a:cxnLst/>
              <a:rect l="l" t="t" r="r" b="b"/>
              <a:pathLst>
                <a:path w="2716" h="1239" extrusionOk="0">
                  <a:moveTo>
                    <a:pt x="1358" y="0"/>
                  </a:moveTo>
                  <a:cubicBezTo>
                    <a:pt x="667" y="0"/>
                    <a:pt x="72" y="548"/>
                    <a:pt x="1" y="1239"/>
                  </a:cubicBezTo>
                  <a:lnTo>
                    <a:pt x="2716" y="1239"/>
                  </a:lnTo>
                  <a:cubicBezTo>
                    <a:pt x="2668" y="548"/>
                    <a:pt x="2073"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44"/>
            <p:cNvSpPr/>
            <p:nvPr/>
          </p:nvSpPr>
          <p:spPr>
            <a:xfrm>
              <a:off x="6348325" y="2364825"/>
              <a:ext cx="135750" cy="267950"/>
            </a:xfrm>
            <a:custGeom>
              <a:avLst/>
              <a:gdLst/>
              <a:ahLst/>
              <a:cxnLst/>
              <a:rect l="l" t="t" r="r" b="b"/>
              <a:pathLst>
                <a:path w="5430" h="10718" extrusionOk="0">
                  <a:moveTo>
                    <a:pt x="2715" y="1882"/>
                  </a:moveTo>
                  <a:cubicBezTo>
                    <a:pt x="3810" y="1882"/>
                    <a:pt x="4382" y="3192"/>
                    <a:pt x="3620" y="4001"/>
                  </a:cubicBezTo>
                  <a:cubicBezTo>
                    <a:pt x="4287" y="4335"/>
                    <a:pt x="4692" y="5025"/>
                    <a:pt x="4692" y="5764"/>
                  </a:cubicBezTo>
                  <a:lnTo>
                    <a:pt x="4692" y="5978"/>
                  </a:lnTo>
                  <a:cubicBezTo>
                    <a:pt x="4692" y="6145"/>
                    <a:pt x="4549" y="6288"/>
                    <a:pt x="4382" y="6288"/>
                  </a:cubicBezTo>
                  <a:lnTo>
                    <a:pt x="1024" y="6288"/>
                  </a:lnTo>
                  <a:cubicBezTo>
                    <a:pt x="857" y="6288"/>
                    <a:pt x="691" y="6145"/>
                    <a:pt x="714" y="5978"/>
                  </a:cubicBezTo>
                  <a:lnTo>
                    <a:pt x="714" y="5764"/>
                  </a:lnTo>
                  <a:cubicBezTo>
                    <a:pt x="714" y="5025"/>
                    <a:pt x="1143" y="4335"/>
                    <a:pt x="1786" y="4001"/>
                  </a:cubicBezTo>
                  <a:cubicBezTo>
                    <a:pt x="1048" y="3192"/>
                    <a:pt x="1619" y="1882"/>
                    <a:pt x="2715" y="1882"/>
                  </a:cubicBezTo>
                  <a:close/>
                  <a:moveTo>
                    <a:pt x="4424" y="6905"/>
                  </a:moveTo>
                  <a:cubicBezTo>
                    <a:pt x="4820" y="6905"/>
                    <a:pt x="4820" y="7528"/>
                    <a:pt x="4424" y="7528"/>
                  </a:cubicBezTo>
                  <a:cubicBezTo>
                    <a:pt x="4411" y="7528"/>
                    <a:pt x="4397" y="7527"/>
                    <a:pt x="4382" y="7526"/>
                  </a:cubicBezTo>
                  <a:lnTo>
                    <a:pt x="1024" y="7526"/>
                  </a:lnTo>
                  <a:cubicBezTo>
                    <a:pt x="643" y="7502"/>
                    <a:pt x="643" y="6954"/>
                    <a:pt x="1024" y="6907"/>
                  </a:cubicBezTo>
                  <a:lnTo>
                    <a:pt x="4382" y="6907"/>
                  </a:lnTo>
                  <a:cubicBezTo>
                    <a:pt x="4397" y="6905"/>
                    <a:pt x="4411" y="6905"/>
                    <a:pt x="4424" y="6905"/>
                  </a:cubicBezTo>
                  <a:close/>
                  <a:moveTo>
                    <a:pt x="4424" y="8167"/>
                  </a:moveTo>
                  <a:cubicBezTo>
                    <a:pt x="4820" y="8167"/>
                    <a:pt x="4820" y="8790"/>
                    <a:pt x="4424" y="8790"/>
                  </a:cubicBezTo>
                  <a:cubicBezTo>
                    <a:pt x="4411" y="8790"/>
                    <a:pt x="4397" y="8790"/>
                    <a:pt x="4382" y="8788"/>
                  </a:cubicBezTo>
                  <a:lnTo>
                    <a:pt x="1024" y="8788"/>
                  </a:lnTo>
                  <a:cubicBezTo>
                    <a:pt x="643" y="8764"/>
                    <a:pt x="643" y="8193"/>
                    <a:pt x="1024" y="8169"/>
                  </a:cubicBezTo>
                  <a:lnTo>
                    <a:pt x="4382" y="8169"/>
                  </a:lnTo>
                  <a:cubicBezTo>
                    <a:pt x="4397" y="8167"/>
                    <a:pt x="4411" y="8167"/>
                    <a:pt x="4424" y="8167"/>
                  </a:cubicBezTo>
                  <a:close/>
                  <a:moveTo>
                    <a:pt x="0" y="1"/>
                  </a:moveTo>
                  <a:lnTo>
                    <a:pt x="0" y="10717"/>
                  </a:lnTo>
                  <a:lnTo>
                    <a:pt x="5430" y="10717"/>
                  </a:lnTo>
                  <a:lnTo>
                    <a:pt x="5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44"/>
            <p:cNvSpPr/>
            <p:nvPr/>
          </p:nvSpPr>
          <p:spPr>
            <a:xfrm>
              <a:off x="6400100" y="2427925"/>
              <a:ext cx="31600" cy="31000"/>
            </a:xfrm>
            <a:custGeom>
              <a:avLst/>
              <a:gdLst/>
              <a:ahLst/>
              <a:cxnLst/>
              <a:rect l="l" t="t" r="r" b="b"/>
              <a:pathLst>
                <a:path w="1264" h="1240" extrusionOk="0">
                  <a:moveTo>
                    <a:pt x="620" y="1"/>
                  </a:moveTo>
                  <a:cubicBezTo>
                    <a:pt x="287" y="1"/>
                    <a:pt x="1" y="263"/>
                    <a:pt x="1" y="620"/>
                  </a:cubicBezTo>
                  <a:cubicBezTo>
                    <a:pt x="1" y="954"/>
                    <a:pt x="287" y="1239"/>
                    <a:pt x="620" y="1239"/>
                  </a:cubicBezTo>
                  <a:cubicBezTo>
                    <a:pt x="977" y="1239"/>
                    <a:pt x="1263" y="954"/>
                    <a:pt x="1263" y="620"/>
                  </a:cubicBezTo>
                  <a:cubicBezTo>
                    <a:pt x="1263" y="263"/>
                    <a:pt x="977"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144"/>
          <p:cNvGrpSpPr/>
          <p:nvPr/>
        </p:nvGrpSpPr>
        <p:grpSpPr>
          <a:xfrm>
            <a:off x="7812560" y="2327420"/>
            <a:ext cx="351208" cy="349642"/>
            <a:chOff x="6266150" y="2792900"/>
            <a:chExt cx="269125" cy="267925"/>
          </a:xfrm>
        </p:grpSpPr>
        <p:sp>
          <p:nvSpPr>
            <p:cNvPr id="13415" name="Google Shape;13415;p144"/>
            <p:cNvSpPr/>
            <p:nvPr/>
          </p:nvSpPr>
          <p:spPr>
            <a:xfrm>
              <a:off x="6306650" y="2867250"/>
              <a:ext cx="39300" cy="150700"/>
            </a:xfrm>
            <a:custGeom>
              <a:avLst/>
              <a:gdLst/>
              <a:ahLst/>
              <a:cxnLst/>
              <a:rect l="l" t="t" r="r" b="b"/>
              <a:pathLst>
                <a:path w="1572" h="6028" extrusionOk="0">
                  <a:moveTo>
                    <a:pt x="1280" y="0"/>
                  </a:moveTo>
                  <a:cubicBezTo>
                    <a:pt x="1266" y="0"/>
                    <a:pt x="1252" y="1"/>
                    <a:pt x="1238" y="3"/>
                  </a:cubicBezTo>
                  <a:lnTo>
                    <a:pt x="953" y="3"/>
                  </a:lnTo>
                  <a:cubicBezTo>
                    <a:pt x="939" y="2"/>
                    <a:pt x="925" y="2"/>
                    <a:pt x="911" y="2"/>
                  </a:cubicBezTo>
                  <a:cubicBezTo>
                    <a:pt x="406" y="2"/>
                    <a:pt x="0" y="422"/>
                    <a:pt x="0" y="932"/>
                  </a:cubicBezTo>
                  <a:lnTo>
                    <a:pt x="0" y="6028"/>
                  </a:lnTo>
                  <a:cubicBezTo>
                    <a:pt x="191" y="5909"/>
                    <a:pt x="405" y="5861"/>
                    <a:pt x="643" y="5861"/>
                  </a:cubicBezTo>
                  <a:lnTo>
                    <a:pt x="1572" y="5861"/>
                  </a:lnTo>
                  <a:lnTo>
                    <a:pt x="1572" y="313"/>
                  </a:lnTo>
                  <a:cubicBezTo>
                    <a:pt x="1572" y="136"/>
                    <a:pt x="1449" y="0"/>
                    <a:pt x="1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44"/>
            <p:cNvSpPr/>
            <p:nvPr/>
          </p:nvSpPr>
          <p:spPr>
            <a:xfrm>
              <a:off x="6266150" y="2888150"/>
              <a:ext cx="28600" cy="172675"/>
            </a:xfrm>
            <a:custGeom>
              <a:avLst/>
              <a:gdLst/>
              <a:ahLst/>
              <a:cxnLst/>
              <a:rect l="l" t="t" r="r" b="b"/>
              <a:pathLst>
                <a:path w="1144" h="6907" extrusionOk="0">
                  <a:moveTo>
                    <a:pt x="310" y="0"/>
                  </a:moveTo>
                  <a:cubicBezTo>
                    <a:pt x="144" y="0"/>
                    <a:pt x="1" y="143"/>
                    <a:pt x="1" y="310"/>
                  </a:cubicBezTo>
                  <a:lnTo>
                    <a:pt x="1" y="6573"/>
                  </a:lnTo>
                  <a:cubicBezTo>
                    <a:pt x="1" y="6764"/>
                    <a:pt x="144" y="6883"/>
                    <a:pt x="310" y="6907"/>
                  </a:cubicBezTo>
                  <a:lnTo>
                    <a:pt x="1144" y="6907"/>
                  </a:lnTo>
                  <a:cubicBezTo>
                    <a:pt x="1025" y="6716"/>
                    <a:pt x="977" y="6502"/>
                    <a:pt x="977" y="6264"/>
                  </a:cubicBezTo>
                  <a:lnTo>
                    <a:pt x="977" y="96"/>
                  </a:lnTo>
                  <a:lnTo>
                    <a:pt x="9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44"/>
            <p:cNvSpPr/>
            <p:nvPr/>
          </p:nvSpPr>
          <p:spPr>
            <a:xfrm>
              <a:off x="6499525" y="2966150"/>
              <a:ext cx="6000" cy="16675"/>
            </a:xfrm>
            <a:custGeom>
              <a:avLst/>
              <a:gdLst/>
              <a:ahLst/>
              <a:cxnLst/>
              <a:rect l="l" t="t" r="r" b="b"/>
              <a:pathLst>
                <a:path w="240" h="667" extrusionOk="0">
                  <a:moveTo>
                    <a:pt x="1" y="0"/>
                  </a:moveTo>
                  <a:lnTo>
                    <a:pt x="1" y="667"/>
                  </a:lnTo>
                  <a:cubicBezTo>
                    <a:pt x="120" y="595"/>
                    <a:pt x="191" y="500"/>
                    <a:pt x="215" y="381"/>
                  </a:cubicBezTo>
                  <a:cubicBezTo>
                    <a:pt x="239" y="214"/>
                    <a:pt x="168" y="48"/>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44"/>
            <p:cNvSpPr/>
            <p:nvPr/>
          </p:nvSpPr>
          <p:spPr>
            <a:xfrm>
              <a:off x="6485850" y="2939350"/>
              <a:ext cx="3600" cy="10750"/>
            </a:xfrm>
            <a:custGeom>
              <a:avLst/>
              <a:gdLst/>
              <a:ahLst/>
              <a:cxnLst/>
              <a:rect l="l" t="t" r="r" b="b"/>
              <a:pathLst>
                <a:path w="144" h="430" extrusionOk="0">
                  <a:moveTo>
                    <a:pt x="143" y="0"/>
                  </a:moveTo>
                  <a:cubicBezTo>
                    <a:pt x="72" y="48"/>
                    <a:pt x="24" y="120"/>
                    <a:pt x="24" y="191"/>
                  </a:cubicBezTo>
                  <a:cubicBezTo>
                    <a:pt x="0" y="262"/>
                    <a:pt x="24" y="334"/>
                    <a:pt x="72" y="382"/>
                  </a:cubicBezTo>
                  <a:lnTo>
                    <a:pt x="143" y="429"/>
                  </a:lnTo>
                  <a:lnTo>
                    <a:pt x="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144"/>
            <p:cNvSpPr/>
            <p:nvPr/>
          </p:nvSpPr>
          <p:spPr>
            <a:xfrm>
              <a:off x="6306050" y="2888150"/>
              <a:ext cx="228050" cy="172675"/>
            </a:xfrm>
            <a:custGeom>
              <a:avLst/>
              <a:gdLst/>
              <a:ahLst/>
              <a:cxnLst/>
              <a:rect l="l" t="t" r="r" b="b"/>
              <a:pathLst>
                <a:path w="9122" h="6907" extrusionOk="0">
                  <a:moveTo>
                    <a:pt x="6043" y="1237"/>
                  </a:moveTo>
                  <a:cubicBezTo>
                    <a:pt x="6440" y="1237"/>
                    <a:pt x="6440" y="1884"/>
                    <a:pt x="6043" y="1884"/>
                  </a:cubicBezTo>
                  <a:cubicBezTo>
                    <a:pt x="6029" y="1884"/>
                    <a:pt x="6016" y="1883"/>
                    <a:pt x="6001" y="1882"/>
                  </a:cubicBezTo>
                  <a:lnTo>
                    <a:pt x="3287" y="1882"/>
                  </a:lnTo>
                  <a:cubicBezTo>
                    <a:pt x="2906" y="1834"/>
                    <a:pt x="2906" y="1286"/>
                    <a:pt x="3287" y="1239"/>
                  </a:cubicBezTo>
                  <a:lnTo>
                    <a:pt x="6001" y="1239"/>
                  </a:lnTo>
                  <a:cubicBezTo>
                    <a:pt x="6016" y="1237"/>
                    <a:pt x="6029" y="1237"/>
                    <a:pt x="6043" y="1237"/>
                  </a:cubicBezTo>
                  <a:close/>
                  <a:moveTo>
                    <a:pt x="6044" y="2499"/>
                  </a:moveTo>
                  <a:cubicBezTo>
                    <a:pt x="6447" y="2499"/>
                    <a:pt x="6440" y="3145"/>
                    <a:pt x="6023" y="3145"/>
                  </a:cubicBezTo>
                  <a:cubicBezTo>
                    <a:pt x="6016" y="3145"/>
                    <a:pt x="6009" y="3144"/>
                    <a:pt x="6001" y="3144"/>
                  </a:cubicBezTo>
                  <a:lnTo>
                    <a:pt x="3287" y="3144"/>
                  </a:lnTo>
                  <a:cubicBezTo>
                    <a:pt x="2906" y="3096"/>
                    <a:pt x="2906" y="2549"/>
                    <a:pt x="3287" y="2501"/>
                  </a:cubicBezTo>
                  <a:lnTo>
                    <a:pt x="6001" y="2501"/>
                  </a:lnTo>
                  <a:cubicBezTo>
                    <a:pt x="6016" y="2499"/>
                    <a:pt x="6030" y="2499"/>
                    <a:pt x="6044" y="2499"/>
                  </a:cubicBezTo>
                  <a:close/>
                  <a:moveTo>
                    <a:pt x="6044" y="3761"/>
                  </a:moveTo>
                  <a:cubicBezTo>
                    <a:pt x="6440" y="3761"/>
                    <a:pt x="6440" y="4385"/>
                    <a:pt x="6044" y="4385"/>
                  </a:cubicBezTo>
                  <a:cubicBezTo>
                    <a:pt x="6030" y="4385"/>
                    <a:pt x="6016" y="4384"/>
                    <a:pt x="6001" y="4382"/>
                  </a:cubicBezTo>
                  <a:lnTo>
                    <a:pt x="3287" y="4382"/>
                  </a:lnTo>
                  <a:cubicBezTo>
                    <a:pt x="2906" y="4358"/>
                    <a:pt x="2906" y="3787"/>
                    <a:pt x="3287" y="3763"/>
                  </a:cubicBezTo>
                  <a:lnTo>
                    <a:pt x="6001" y="3763"/>
                  </a:lnTo>
                  <a:cubicBezTo>
                    <a:pt x="6016" y="3762"/>
                    <a:pt x="6030" y="3761"/>
                    <a:pt x="6044" y="3761"/>
                  </a:cubicBezTo>
                  <a:close/>
                  <a:moveTo>
                    <a:pt x="7586" y="1259"/>
                  </a:moveTo>
                  <a:cubicBezTo>
                    <a:pt x="7687" y="1259"/>
                    <a:pt x="7764" y="1346"/>
                    <a:pt x="7764" y="1453"/>
                  </a:cubicBezTo>
                  <a:lnTo>
                    <a:pt x="7764" y="1572"/>
                  </a:lnTo>
                  <a:cubicBezTo>
                    <a:pt x="7930" y="1596"/>
                    <a:pt x="8073" y="1667"/>
                    <a:pt x="8169" y="1787"/>
                  </a:cubicBezTo>
                  <a:cubicBezTo>
                    <a:pt x="8264" y="1882"/>
                    <a:pt x="8240" y="2001"/>
                    <a:pt x="8145" y="2072"/>
                  </a:cubicBezTo>
                  <a:cubicBezTo>
                    <a:pt x="8112" y="2117"/>
                    <a:pt x="8063" y="2135"/>
                    <a:pt x="8013" y="2135"/>
                  </a:cubicBezTo>
                  <a:cubicBezTo>
                    <a:pt x="7956" y="2135"/>
                    <a:pt x="7897" y="2111"/>
                    <a:pt x="7859" y="2072"/>
                  </a:cubicBezTo>
                  <a:cubicBezTo>
                    <a:pt x="7835" y="2025"/>
                    <a:pt x="7788" y="2001"/>
                    <a:pt x="7764" y="2001"/>
                  </a:cubicBezTo>
                  <a:lnTo>
                    <a:pt x="7764" y="2691"/>
                  </a:lnTo>
                  <a:lnTo>
                    <a:pt x="7859" y="2715"/>
                  </a:lnTo>
                  <a:cubicBezTo>
                    <a:pt x="8216" y="2834"/>
                    <a:pt x="8454" y="3192"/>
                    <a:pt x="8383" y="3573"/>
                  </a:cubicBezTo>
                  <a:cubicBezTo>
                    <a:pt x="8335" y="3882"/>
                    <a:pt x="8073" y="4144"/>
                    <a:pt x="7764" y="4239"/>
                  </a:cubicBezTo>
                  <a:lnTo>
                    <a:pt x="7764" y="4382"/>
                  </a:lnTo>
                  <a:cubicBezTo>
                    <a:pt x="7764" y="4501"/>
                    <a:pt x="7668" y="4597"/>
                    <a:pt x="7549" y="4597"/>
                  </a:cubicBezTo>
                  <a:cubicBezTo>
                    <a:pt x="7430" y="4597"/>
                    <a:pt x="7335" y="4501"/>
                    <a:pt x="7335" y="4382"/>
                  </a:cubicBezTo>
                  <a:lnTo>
                    <a:pt x="7335" y="4263"/>
                  </a:lnTo>
                  <a:cubicBezTo>
                    <a:pt x="7168" y="4239"/>
                    <a:pt x="6978" y="4168"/>
                    <a:pt x="6835" y="4073"/>
                  </a:cubicBezTo>
                  <a:cubicBezTo>
                    <a:pt x="6637" y="3934"/>
                    <a:pt x="6768" y="3681"/>
                    <a:pt x="6954" y="3681"/>
                  </a:cubicBezTo>
                  <a:cubicBezTo>
                    <a:pt x="6992" y="3681"/>
                    <a:pt x="7033" y="3691"/>
                    <a:pt x="7073" y="3715"/>
                  </a:cubicBezTo>
                  <a:cubicBezTo>
                    <a:pt x="7145" y="3787"/>
                    <a:pt x="7240" y="3811"/>
                    <a:pt x="7335" y="3835"/>
                  </a:cubicBezTo>
                  <a:lnTo>
                    <a:pt x="7335" y="2953"/>
                  </a:lnTo>
                  <a:cubicBezTo>
                    <a:pt x="7240" y="2906"/>
                    <a:pt x="7121" y="2834"/>
                    <a:pt x="7026" y="2763"/>
                  </a:cubicBezTo>
                  <a:cubicBezTo>
                    <a:pt x="6859" y="2620"/>
                    <a:pt x="6764" y="2382"/>
                    <a:pt x="6811" y="2144"/>
                  </a:cubicBezTo>
                  <a:cubicBezTo>
                    <a:pt x="6859" y="1882"/>
                    <a:pt x="7049" y="1667"/>
                    <a:pt x="7311" y="1596"/>
                  </a:cubicBezTo>
                  <a:lnTo>
                    <a:pt x="7335" y="1596"/>
                  </a:lnTo>
                  <a:lnTo>
                    <a:pt x="7335" y="1453"/>
                  </a:lnTo>
                  <a:cubicBezTo>
                    <a:pt x="7335" y="1334"/>
                    <a:pt x="7430" y="1263"/>
                    <a:pt x="7549" y="1263"/>
                  </a:cubicBezTo>
                  <a:cubicBezTo>
                    <a:pt x="7562" y="1260"/>
                    <a:pt x="7574" y="1259"/>
                    <a:pt x="7586" y="1259"/>
                  </a:cubicBezTo>
                  <a:close/>
                  <a:moveTo>
                    <a:pt x="7904" y="5023"/>
                  </a:moveTo>
                  <a:cubicBezTo>
                    <a:pt x="8320" y="5023"/>
                    <a:pt x="8320" y="5647"/>
                    <a:pt x="7904" y="5647"/>
                  </a:cubicBezTo>
                  <a:cubicBezTo>
                    <a:pt x="7889" y="5647"/>
                    <a:pt x="7874" y="5646"/>
                    <a:pt x="7859" y="5644"/>
                  </a:cubicBezTo>
                  <a:lnTo>
                    <a:pt x="3263" y="5644"/>
                  </a:lnTo>
                  <a:cubicBezTo>
                    <a:pt x="2882" y="5597"/>
                    <a:pt x="2882" y="5049"/>
                    <a:pt x="3263" y="5025"/>
                  </a:cubicBezTo>
                  <a:lnTo>
                    <a:pt x="7859" y="5025"/>
                  </a:lnTo>
                  <a:cubicBezTo>
                    <a:pt x="7874" y="5024"/>
                    <a:pt x="7889" y="5023"/>
                    <a:pt x="7904" y="5023"/>
                  </a:cubicBezTo>
                  <a:close/>
                  <a:moveTo>
                    <a:pt x="2215" y="0"/>
                  </a:moveTo>
                  <a:lnTo>
                    <a:pt x="2215" y="5335"/>
                  </a:lnTo>
                  <a:cubicBezTo>
                    <a:pt x="2215" y="5502"/>
                    <a:pt x="2072" y="5644"/>
                    <a:pt x="1905" y="5644"/>
                  </a:cubicBezTo>
                  <a:lnTo>
                    <a:pt x="667" y="5644"/>
                  </a:lnTo>
                  <a:cubicBezTo>
                    <a:pt x="310" y="5644"/>
                    <a:pt x="24" y="5906"/>
                    <a:pt x="24" y="6264"/>
                  </a:cubicBezTo>
                  <a:cubicBezTo>
                    <a:pt x="0" y="6597"/>
                    <a:pt x="286" y="6907"/>
                    <a:pt x="643" y="6907"/>
                  </a:cubicBezTo>
                  <a:lnTo>
                    <a:pt x="8835" y="6907"/>
                  </a:lnTo>
                  <a:cubicBezTo>
                    <a:pt x="9002" y="6883"/>
                    <a:pt x="9121" y="6764"/>
                    <a:pt x="9121" y="6597"/>
                  </a:cubicBezTo>
                  <a:lnTo>
                    <a:pt x="9121" y="310"/>
                  </a:lnTo>
                  <a:cubicBezTo>
                    <a:pt x="9121" y="143"/>
                    <a:pt x="9002" y="0"/>
                    <a:pt x="8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144"/>
            <p:cNvSpPr/>
            <p:nvPr/>
          </p:nvSpPr>
          <p:spPr>
            <a:xfrm>
              <a:off x="6323900" y="2792900"/>
              <a:ext cx="130425" cy="49425"/>
            </a:xfrm>
            <a:custGeom>
              <a:avLst/>
              <a:gdLst/>
              <a:ahLst/>
              <a:cxnLst/>
              <a:rect l="l" t="t" r="r" b="b"/>
              <a:pathLst>
                <a:path w="5217" h="1977" extrusionOk="0">
                  <a:moveTo>
                    <a:pt x="1" y="0"/>
                  </a:moveTo>
                  <a:lnTo>
                    <a:pt x="1" y="1977"/>
                  </a:lnTo>
                  <a:lnTo>
                    <a:pt x="5216" y="1977"/>
                  </a:lnTo>
                  <a:lnTo>
                    <a:pt x="52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144"/>
            <p:cNvSpPr/>
            <p:nvPr/>
          </p:nvSpPr>
          <p:spPr>
            <a:xfrm>
              <a:off x="6470375" y="2794675"/>
              <a:ext cx="64900" cy="45875"/>
            </a:xfrm>
            <a:custGeom>
              <a:avLst/>
              <a:gdLst/>
              <a:ahLst/>
              <a:cxnLst/>
              <a:rect l="l" t="t" r="r" b="b"/>
              <a:pathLst>
                <a:path w="2596" h="1835" extrusionOk="0">
                  <a:moveTo>
                    <a:pt x="0" y="1"/>
                  </a:moveTo>
                  <a:lnTo>
                    <a:pt x="0" y="1834"/>
                  </a:lnTo>
                  <a:lnTo>
                    <a:pt x="2310" y="1215"/>
                  </a:lnTo>
                  <a:cubicBezTo>
                    <a:pt x="2596" y="1120"/>
                    <a:pt x="2596" y="715"/>
                    <a:pt x="2310" y="620"/>
                  </a:cubicBez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144"/>
            <p:cNvSpPr/>
            <p:nvPr/>
          </p:nvSpPr>
          <p:spPr>
            <a:xfrm>
              <a:off x="6266150" y="2792900"/>
              <a:ext cx="41700" cy="49425"/>
            </a:xfrm>
            <a:custGeom>
              <a:avLst/>
              <a:gdLst/>
              <a:ahLst/>
              <a:cxnLst/>
              <a:rect l="l" t="t" r="r" b="b"/>
              <a:pathLst>
                <a:path w="1668" h="1977" extrusionOk="0">
                  <a:moveTo>
                    <a:pt x="525" y="0"/>
                  </a:moveTo>
                  <a:cubicBezTo>
                    <a:pt x="239" y="0"/>
                    <a:pt x="1" y="238"/>
                    <a:pt x="1" y="524"/>
                  </a:cubicBezTo>
                  <a:lnTo>
                    <a:pt x="1" y="1453"/>
                  </a:lnTo>
                  <a:cubicBezTo>
                    <a:pt x="1" y="1739"/>
                    <a:pt x="239" y="1977"/>
                    <a:pt x="525" y="1977"/>
                  </a:cubicBezTo>
                  <a:lnTo>
                    <a:pt x="1668" y="1977"/>
                  </a:lnTo>
                  <a:lnTo>
                    <a:pt x="16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144"/>
          <p:cNvGrpSpPr/>
          <p:nvPr/>
        </p:nvGrpSpPr>
        <p:grpSpPr>
          <a:xfrm>
            <a:off x="7058139" y="2327420"/>
            <a:ext cx="347326" cy="349642"/>
            <a:chOff x="5688050" y="2792900"/>
            <a:chExt cx="266150" cy="267925"/>
          </a:xfrm>
        </p:grpSpPr>
        <p:sp>
          <p:nvSpPr>
            <p:cNvPr id="13424" name="Google Shape;13424;p144"/>
            <p:cNvSpPr/>
            <p:nvPr/>
          </p:nvSpPr>
          <p:spPr>
            <a:xfrm>
              <a:off x="5900000" y="2888150"/>
              <a:ext cx="54200" cy="172675"/>
            </a:xfrm>
            <a:custGeom>
              <a:avLst/>
              <a:gdLst/>
              <a:ahLst/>
              <a:cxnLst/>
              <a:rect l="l" t="t" r="r" b="b"/>
              <a:pathLst>
                <a:path w="2168"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39" y="2499"/>
                  </a:moveTo>
                  <a:cubicBezTo>
                    <a:pt x="1535" y="2499"/>
                    <a:pt x="1535" y="3122"/>
                    <a:pt x="1139" y="3122"/>
                  </a:cubicBezTo>
                  <a:cubicBezTo>
                    <a:pt x="1125" y="3122"/>
                    <a:pt x="1111" y="3122"/>
                    <a:pt x="1096" y="3120"/>
                  </a:cubicBezTo>
                  <a:cubicBezTo>
                    <a:pt x="715" y="3096"/>
                    <a:pt x="715" y="2549"/>
                    <a:pt x="1096" y="2501"/>
                  </a:cubicBezTo>
                  <a:cubicBezTo>
                    <a:pt x="1111" y="2499"/>
                    <a:pt x="1125" y="2499"/>
                    <a:pt x="1139" y="2499"/>
                  </a:cubicBezTo>
                  <a:close/>
                  <a:moveTo>
                    <a:pt x="1139" y="3761"/>
                  </a:moveTo>
                  <a:cubicBezTo>
                    <a:pt x="1535" y="3761"/>
                    <a:pt x="1535" y="4385"/>
                    <a:pt x="1139" y="4385"/>
                  </a:cubicBezTo>
                  <a:cubicBezTo>
                    <a:pt x="1125" y="4385"/>
                    <a:pt x="1111" y="4384"/>
                    <a:pt x="1096" y="4382"/>
                  </a:cubicBezTo>
                  <a:cubicBezTo>
                    <a:pt x="715" y="4358"/>
                    <a:pt x="715" y="3787"/>
                    <a:pt x="1096" y="3763"/>
                  </a:cubicBezTo>
                  <a:cubicBezTo>
                    <a:pt x="1111" y="3762"/>
                    <a:pt x="1125" y="3761"/>
                    <a:pt x="1139" y="3761"/>
                  </a:cubicBezTo>
                  <a:close/>
                  <a:moveTo>
                    <a:pt x="1" y="0"/>
                  </a:moveTo>
                  <a:lnTo>
                    <a:pt x="1" y="6907"/>
                  </a:lnTo>
                  <a:lnTo>
                    <a:pt x="787" y="6907"/>
                  </a:lnTo>
                  <a:lnTo>
                    <a:pt x="787" y="5335"/>
                  </a:lnTo>
                  <a:cubicBezTo>
                    <a:pt x="787" y="5168"/>
                    <a:pt x="906" y="5025"/>
                    <a:pt x="1072" y="5025"/>
                  </a:cubicBezTo>
                  <a:cubicBezTo>
                    <a:pt x="1086" y="5024"/>
                    <a:pt x="1100" y="5023"/>
                    <a:pt x="1114" y="5023"/>
                  </a:cubicBezTo>
                  <a:cubicBezTo>
                    <a:pt x="1283" y="5023"/>
                    <a:pt x="1406" y="5158"/>
                    <a:pt x="1406" y="5335"/>
                  </a:cubicBezTo>
                  <a:lnTo>
                    <a:pt x="1406" y="6907"/>
                  </a:lnTo>
                  <a:lnTo>
                    <a:pt x="1882" y="6907"/>
                  </a:lnTo>
                  <a:cubicBezTo>
                    <a:pt x="2049" y="6883"/>
                    <a:pt x="2168" y="6764"/>
                    <a:pt x="2168" y="6597"/>
                  </a:cubicBezTo>
                  <a:lnTo>
                    <a:pt x="2168" y="310"/>
                  </a:lnTo>
                  <a:cubicBezTo>
                    <a:pt x="2168" y="143"/>
                    <a:pt x="204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144"/>
            <p:cNvSpPr/>
            <p:nvPr/>
          </p:nvSpPr>
          <p:spPr>
            <a:xfrm>
              <a:off x="5688050" y="2888150"/>
              <a:ext cx="54800" cy="172675"/>
            </a:xfrm>
            <a:custGeom>
              <a:avLst/>
              <a:gdLst/>
              <a:ahLst/>
              <a:cxnLst/>
              <a:rect l="l" t="t" r="r" b="b"/>
              <a:pathLst>
                <a:path w="2192"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05" y="2499"/>
                  </a:moveTo>
                  <a:cubicBezTo>
                    <a:pt x="1271" y="2499"/>
                    <a:pt x="1422" y="2639"/>
                    <a:pt x="1406" y="2834"/>
                  </a:cubicBezTo>
                  <a:cubicBezTo>
                    <a:pt x="1406" y="2989"/>
                    <a:pt x="1283" y="3123"/>
                    <a:pt x="1133" y="3123"/>
                  </a:cubicBezTo>
                  <a:cubicBezTo>
                    <a:pt x="1121" y="3123"/>
                    <a:pt x="1109" y="3122"/>
                    <a:pt x="1096" y="3120"/>
                  </a:cubicBezTo>
                  <a:cubicBezTo>
                    <a:pt x="810" y="3120"/>
                    <a:pt x="668" y="2787"/>
                    <a:pt x="882" y="2596"/>
                  </a:cubicBezTo>
                  <a:cubicBezTo>
                    <a:pt x="950" y="2529"/>
                    <a:pt x="1029" y="2499"/>
                    <a:pt x="1105" y="2499"/>
                  </a:cubicBezTo>
                  <a:close/>
                  <a:moveTo>
                    <a:pt x="1080" y="3755"/>
                  </a:moveTo>
                  <a:cubicBezTo>
                    <a:pt x="1237" y="3755"/>
                    <a:pt x="1390" y="3882"/>
                    <a:pt x="1406" y="4073"/>
                  </a:cubicBezTo>
                  <a:cubicBezTo>
                    <a:pt x="1406" y="4239"/>
                    <a:pt x="1263" y="4382"/>
                    <a:pt x="1096" y="4382"/>
                  </a:cubicBezTo>
                  <a:cubicBezTo>
                    <a:pt x="1087" y="4383"/>
                    <a:pt x="1077" y="4383"/>
                    <a:pt x="1067" y="4383"/>
                  </a:cubicBezTo>
                  <a:cubicBezTo>
                    <a:pt x="800" y="4383"/>
                    <a:pt x="651" y="4065"/>
                    <a:pt x="858" y="3858"/>
                  </a:cubicBezTo>
                  <a:cubicBezTo>
                    <a:pt x="922" y="3787"/>
                    <a:pt x="1001" y="3755"/>
                    <a:pt x="1080" y="3755"/>
                  </a:cubicBezTo>
                  <a:close/>
                  <a:moveTo>
                    <a:pt x="310" y="0"/>
                  </a:moveTo>
                  <a:cubicBezTo>
                    <a:pt x="144" y="0"/>
                    <a:pt x="1" y="143"/>
                    <a:pt x="1" y="310"/>
                  </a:cubicBezTo>
                  <a:lnTo>
                    <a:pt x="1" y="6597"/>
                  </a:lnTo>
                  <a:cubicBezTo>
                    <a:pt x="1" y="6764"/>
                    <a:pt x="144" y="6907"/>
                    <a:pt x="310" y="6907"/>
                  </a:cubicBezTo>
                  <a:lnTo>
                    <a:pt x="787" y="6907"/>
                  </a:lnTo>
                  <a:lnTo>
                    <a:pt x="787" y="5335"/>
                  </a:lnTo>
                  <a:cubicBezTo>
                    <a:pt x="799" y="5144"/>
                    <a:pt x="941" y="5049"/>
                    <a:pt x="1087" y="5049"/>
                  </a:cubicBezTo>
                  <a:cubicBezTo>
                    <a:pt x="1233" y="5049"/>
                    <a:pt x="1382" y="5144"/>
                    <a:pt x="1406" y="5335"/>
                  </a:cubicBezTo>
                  <a:lnTo>
                    <a:pt x="1406" y="6907"/>
                  </a:lnTo>
                  <a:lnTo>
                    <a:pt x="2192" y="6907"/>
                  </a:lnTo>
                  <a:lnTo>
                    <a:pt x="2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144"/>
            <p:cNvSpPr/>
            <p:nvPr/>
          </p:nvSpPr>
          <p:spPr>
            <a:xfrm>
              <a:off x="5758300" y="2833375"/>
              <a:ext cx="125050" cy="227450"/>
            </a:xfrm>
            <a:custGeom>
              <a:avLst/>
              <a:gdLst/>
              <a:ahLst/>
              <a:cxnLst/>
              <a:rect l="l" t="t" r="r" b="b"/>
              <a:pathLst>
                <a:path w="5002" h="9098" extrusionOk="0">
                  <a:moveTo>
                    <a:pt x="1269" y="921"/>
                  </a:moveTo>
                  <a:cubicBezTo>
                    <a:pt x="1424" y="921"/>
                    <a:pt x="1573" y="1048"/>
                    <a:pt x="1573" y="1239"/>
                  </a:cubicBezTo>
                  <a:cubicBezTo>
                    <a:pt x="1573" y="1406"/>
                    <a:pt x="1430" y="1548"/>
                    <a:pt x="1263" y="1548"/>
                  </a:cubicBezTo>
                  <a:cubicBezTo>
                    <a:pt x="977" y="1548"/>
                    <a:pt x="834" y="1215"/>
                    <a:pt x="1049" y="1025"/>
                  </a:cubicBezTo>
                  <a:cubicBezTo>
                    <a:pt x="1112" y="953"/>
                    <a:pt x="1192" y="921"/>
                    <a:pt x="1269" y="921"/>
                  </a:cubicBezTo>
                  <a:close/>
                  <a:moveTo>
                    <a:pt x="2524" y="921"/>
                  </a:moveTo>
                  <a:cubicBezTo>
                    <a:pt x="2687" y="921"/>
                    <a:pt x="2835" y="1048"/>
                    <a:pt x="2835" y="1239"/>
                  </a:cubicBezTo>
                  <a:cubicBezTo>
                    <a:pt x="2835" y="1406"/>
                    <a:pt x="2692" y="1548"/>
                    <a:pt x="2525" y="1548"/>
                  </a:cubicBezTo>
                  <a:cubicBezTo>
                    <a:pt x="2239" y="1548"/>
                    <a:pt x="2097" y="1215"/>
                    <a:pt x="2287" y="1025"/>
                  </a:cubicBezTo>
                  <a:cubicBezTo>
                    <a:pt x="2359" y="953"/>
                    <a:pt x="2443" y="921"/>
                    <a:pt x="2524" y="921"/>
                  </a:cubicBezTo>
                  <a:close/>
                  <a:moveTo>
                    <a:pt x="3776" y="921"/>
                  </a:moveTo>
                  <a:cubicBezTo>
                    <a:pt x="3938" y="921"/>
                    <a:pt x="4097" y="1048"/>
                    <a:pt x="4097" y="1239"/>
                  </a:cubicBezTo>
                  <a:cubicBezTo>
                    <a:pt x="4097" y="1406"/>
                    <a:pt x="3954" y="1548"/>
                    <a:pt x="3787" y="1548"/>
                  </a:cubicBezTo>
                  <a:cubicBezTo>
                    <a:pt x="3502" y="1548"/>
                    <a:pt x="3359" y="1215"/>
                    <a:pt x="3549" y="1025"/>
                  </a:cubicBezTo>
                  <a:cubicBezTo>
                    <a:pt x="3613" y="953"/>
                    <a:pt x="3695" y="921"/>
                    <a:pt x="3776" y="921"/>
                  </a:cubicBezTo>
                  <a:close/>
                  <a:moveTo>
                    <a:pt x="1305" y="2189"/>
                  </a:moveTo>
                  <a:cubicBezTo>
                    <a:pt x="1701" y="2189"/>
                    <a:pt x="1701" y="2813"/>
                    <a:pt x="1305" y="2813"/>
                  </a:cubicBezTo>
                  <a:cubicBezTo>
                    <a:pt x="1292" y="2813"/>
                    <a:pt x="1278" y="2812"/>
                    <a:pt x="1263" y="2811"/>
                  </a:cubicBezTo>
                  <a:cubicBezTo>
                    <a:pt x="882" y="2763"/>
                    <a:pt x="882" y="2215"/>
                    <a:pt x="1263" y="2191"/>
                  </a:cubicBezTo>
                  <a:cubicBezTo>
                    <a:pt x="1278" y="2190"/>
                    <a:pt x="1292" y="2189"/>
                    <a:pt x="1305" y="2189"/>
                  </a:cubicBezTo>
                  <a:close/>
                  <a:moveTo>
                    <a:pt x="2568" y="2189"/>
                  </a:moveTo>
                  <a:cubicBezTo>
                    <a:pt x="2964" y="2189"/>
                    <a:pt x="2964" y="2813"/>
                    <a:pt x="2568" y="2813"/>
                  </a:cubicBezTo>
                  <a:cubicBezTo>
                    <a:pt x="2554" y="2813"/>
                    <a:pt x="2540" y="2812"/>
                    <a:pt x="2525" y="2811"/>
                  </a:cubicBezTo>
                  <a:cubicBezTo>
                    <a:pt x="2144" y="2763"/>
                    <a:pt x="2144" y="2215"/>
                    <a:pt x="2525" y="2191"/>
                  </a:cubicBezTo>
                  <a:cubicBezTo>
                    <a:pt x="2540" y="2190"/>
                    <a:pt x="2554" y="2189"/>
                    <a:pt x="2568" y="2189"/>
                  </a:cubicBezTo>
                  <a:close/>
                  <a:moveTo>
                    <a:pt x="3830" y="2189"/>
                  </a:moveTo>
                  <a:cubicBezTo>
                    <a:pt x="4226" y="2189"/>
                    <a:pt x="4226" y="2813"/>
                    <a:pt x="3830" y="2813"/>
                  </a:cubicBezTo>
                  <a:cubicBezTo>
                    <a:pt x="3816" y="2813"/>
                    <a:pt x="3802" y="2812"/>
                    <a:pt x="3787" y="2811"/>
                  </a:cubicBezTo>
                  <a:cubicBezTo>
                    <a:pt x="3406" y="2763"/>
                    <a:pt x="3406" y="2215"/>
                    <a:pt x="3787" y="2191"/>
                  </a:cubicBezTo>
                  <a:cubicBezTo>
                    <a:pt x="3802" y="2190"/>
                    <a:pt x="3816" y="2189"/>
                    <a:pt x="3830" y="2189"/>
                  </a:cubicBezTo>
                  <a:close/>
                  <a:moveTo>
                    <a:pt x="1304" y="3428"/>
                  </a:moveTo>
                  <a:cubicBezTo>
                    <a:pt x="1702" y="3428"/>
                    <a:pt x="1702" y="4075"/>
                    <a:pt x="1304" y="4075"/>
                  </a:cubicBezTo>
                  <a:cubicBezTo>
                    <a:pt x="1291" y="4075"/>
                    <a:pt x="1277" y="4074"/>
                    <a:pt x="1263" y="4073"/>
                  </a:cubicBezTo>
                  <a:cubicBezTo>
                    <a:pt x="882" y="4025"/>
                    <a:pt x="882" y="3477"/>
                    <a:pt x="1263" y="3430"/>
                  </a:cubicBezTo>
                  <a:cubicBezTo>
                    <a:pt x="1277" y="3428"/>
                    <a:pt x="1291" y="3428"/>
                    <a:pt x="1304" y="3428"/>
                  </a:cubicBezTo>
                  <a:close/>
                  <a:moveTo>
                    <a:pt x="2566" y="3428"/>
                  </a:moveTo>
                  <a:cubicBezTo>
                    <a:pt x="2964" y="3428"/>
                    <a:pt x="2964" y="4075"/>
                    <a:pt x="2566" y="4075"/>
                  </a:cubicBezTo>
                  <a:cubicBezTo>
                    <a:pt x="2553" y="4075"/>
                    <a:pt x="2539" y="4074"/>
                    <a:pt x="2525" y="4073"/>
                  </a:cubicBezTo>
                  <a:cubicBezTo>
                    <a:pt x="2144" y="4025"/>
                    <a:pt x="2144" y="3477"/>
                    <a:pt x="2525" y="3430"/>
                  </a:cubicBezTo>
                  <a:cubicBezTo>
                    <a:pt x="2539" y="3428"/>
                    <a:pt x="2553" y="3428"/>
                    <a:pt x="2566" y="3428"/>
                  </a:cubicBezTo>
                  <a:close/>
                  <a:moveTo>
                    <a:pt x="3829" y="3428"/>
                  </a:moveTo>
                  <a:cubicBezTo>
                    <a:pt x="4226" y="3428"/>
                    <a:pt x="4226" y="4075"/>
                    <a:pt x="3829" y="4075"/>
                  </a:cubicBezTo>
                  <a:cubicBezTo>
                    <a:pt x="3815" y="4075"/>
                    <a:pt x="3802" y="4074"/>
                    <a:pt x="3787" y="4073"/>
                  </a:cubicBezTo>
                  <a:cubicBezTo>
                    <a:pt x="3406" y="4025"/>
                    <a:pt x="3406" y="3477"/>
                    <a:pt x="3787" y="3430"/>
                  </a:cubicBezTo>
                  <a:cubicBezTo>
                    <a:pt x="3802" y="3428"/>
                    <a:pt x="3815" y="3428"/>
                    <a:pt x="3829" y="3428"/>
                  </a:cubicBezTo>
                  <a:close/>
                  <a:moveTo>
                    <a:pt x="2568" y="4690"/>
                  </a:moveTo>
                  <a:cubicBezTo>
                    <a:pt x="2964" y="4690"/>
                    <a:pt x="2964" y="5313"/>
                    <a:pt x="2568" y="5313"/>
                  </a:cubicBezTo>
                  <a:cubicBezTo>
                    <a:pt x="2554" y="5313"/>
                    <a:pt x="2540" y="5313"/>
                    <a:pt x="2525" y="5311"/>
                  </a:cubicBezTo>
                  <a:cubicBezTo>
                    <a:pt x="2144" y="5287"/>
                    <a:pt x="2144" y="4740"/>
                    <a:pt x="2525" y="4692"/>
                  </a:cubicBezTo>
                  <a:cubicBezTo>
                    <a:pt x="2540" y="4690"/>
                    <a:pt x="2554" y="4690"/>
                    <a:pt x="2568" y="4690"/>
                  </a:cubicBezTo>
                  <a:close/>
                  <a:moveTo>
                    <a:pt x="3830" y="4690"/>
                  </a:moveTo>
                  <a:cubicBezTo>
                    <a:pt x="4226" y="4690"/>
                    <a:pt x="4226" y="5313"/>
                    <a:pt x="3830" y="5313"/>
                  </a:cubicBezTo>
                  <a:cubicBezTo>
                    <a:pt x="3816" y="5313"/>
                    <a:pt x="3802" y="5313"/>
                    <a:pt x="3787" y="5311"/>
                  </a:cubicBezTo>
                  <a:cubicBezTo>
                    <a:pt x="3406" y="5287"/>
                    <a:pt x="3406" y="4740"/>
                    <a:pt x="3787" y="4692"/>
                  </a:cubicBezTo>
                  <a:cubicBezTo>
                    <a:pt x="3802" y="4690"/>
                    <a:pt x="3816" y="4690"/>
                    <a:pt x="3830" y="4690"/>
                  </a:cubicBezTo>
                  <a:close/>
                  <a:moveTo>
                    <a:pt x="1272" y="4690"/>
                  </a:moveTo>
                  <a:cubicBezTo>
                    <a:pt x="1438" y="4690"/>
                    <a:pt x="1589" y="4830"/>
                    <a:pt x="1573" y="5025"/>
                  </a:cubicBezTo>
                  <a:cubicBezTo>
                    <a:pt x="1573" y="5180"/>
                    <a:pt x="1450" y="5314"/>
                    <a:pt x="1300" y="5314"/>
                  </a:cubicBezTo>
                  <a:cubicBezTo>
                    <a:pt x="1288" y="5314"/>
                    <a:pt x="1275" y="5313"/>
                    <a:pt x="1263" y="5311"/>
                  </a:cubicBezTo>
                  <a:cubicBezTo>
                    <a:pt x="977" y="5311"/>
                    <a:pt x="834" y="4978"/>
                    <a:pt x="1049" y="4787"/>
                  </a:cubicBezTo>
                  <a:cubicBezTo>
                    <a:pt x="1116" y="4720"/>
                    <a:pt x="1196" y="4690"/>
                    <a:pt x="1272" y="4690"/>
                  </a:cubicBezTo>
                  <a:close/>
                  <a:moveTo>
                    <a:pt x="334" y="1"/>
                  </a:moveTo>
                  <a:cubicBezTo>
                    <a:pt x="144" y="1"/>
                    <a:pt x="1" y="143"/>
                    <a:pt x="1" y="310"/>
                  </a:cubicBezTo>
                  <a:lnTo>
                    <a:pt x="1" y="9098"/>
                  </a:lnTo>
                  <a:lnTo>
                    <a:pt x="1168" y="9098"/>
                  </a:lnTo>
                  <a:lnTo>
                    <a:pt x="1168" y="6264"/>
                  </a:lnTo>
                  <a:cubicBezTo>
                    <a:pt x="1168" y="6097"/>
                    <a:pt x="1311" y="5954"/>
                    <a:pt x="1477" y="5954"/>
                  </a:cubicBezTo>
                  <a:lnTo>
                    <a:pt x="3549" y="5954"/>
                  </a:lnTo>
                  <a:cubicBezTo>
                    <a:pt x="3716" y="5954"/>
                    <a:pt x="3859" y="6097"/>
                    <a:pt x="3859" y="6264"/>
                  </a:cubicBezTo>
                  <a:lnTo>
                    <a:pt x="3859" y="9098"/>
                  </a:lnTo>
                  <a:lnTo>
                    <a:pt x="5002" y="9098"/>
                  </a:lnTo>
                  <a:lnTo>
                    <a:pt x="5002" y="310"/>
                  </a:lnTo>
                  <a:cubicBezTo>
                    <a:pt x="5002" y="143"/>
                    <a:pt x="4859" y="1"/>
                    <a:pt x="4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144"/>
            <p:cNvSpPr/>
            <p:nvPr/>
          </p:nvSpPr>
          <p:spPr>
            <a:xfrm>
              <a:off x="5802950" y="2997700"/>
              <a:ext cx="36950" cy="63125"/>
            </a:xfrm>
            <a:custGeom>
              <a:avLst/>
              <a:gdLst/>
              <a:ahLst/>
              <a:cxnLst/>
              <a:rect l="l" t="t" r="r" b="b"/>
              <a:pathLst>
                <a:path w="1478" h="2525" extrusionOk="0">
                  <a:moveTo>
                    <a:pt x="1" y="0"/>
                  </a:moveTo>
                  <a:lnTo>
                    <a:pt x="1" y="2525"/>
                  </a:lnTo>
                  <a:lnTo>
                    <a:pt x="1477" y="2525"/>
                  </a:lnTo>
                  <a:lnTo>
                    <a:pt x="14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144"/>
            <p:cNvSpPr/>
            <p:nvPr/>
          </p:nvSpPr>
          <p:spPr>
            <a:xfrm>
              <a:off x="5748775" y="2792900"/>
              <a:ext cx="144700" cy="24425"/>
            </a:xfrm>
            <a:custGeom>
              <a:avLst/>
              <a:gdLst/>
              <a:ahLst/>
              <a:cxnLst/>
              <a:rect l="l" t="t" r="r" b="b"/>
              <a:pathLst>
                <a:path w="5788" h="977" extrusionOk="0">
                  <a:moveTo>
                    <a:pt x="382" y="0"/>
                  </a:moveTo>
                  <a:cubicBezTo>
                    <a:pt x="1" y="24"/>
                    <a:pt x="1" y="596"/>
                    <a:pt x="382" y="619"/>
                  </a:cubicBezTo>
                  <a:lnTo>
                    <a:pt x="906" y="619"/>
                  </a:lnTo>
                  <a:lnTo>
                    <a:pt x="906" y="977"/>
                  </a:lnTo>
                  <a:lnTo>
                    <a:pt x="4883" y="977"/>
                  </a:lnTo>
                  <a:lnTo>
                    <a:pt x="4883" y="619"/>
                  </a:lnTo>
                  <a:lnTo>
                    <a:pt x="5407" y="619"/>
                  </a:lnTo>
                  <a:cubicBezTo>
                    <a:pt x="5788" y="596"/>
                    <a:pt x="5788" y="24"/>
                    <a:pt x="5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144"/>
          <p:cNvGrpSpPr/>
          <p:nvPr/>
        </p:nvGrpSpPr>
        <p:grpSpPr>
          <a:xfrm>
            <a:off x="6302185" y="2342167"/>
            <a:ext cx="349642" cy="320704"/>
            <a:chOff x="5108775" y="2804200"/>
            <a:chExt cx="267925" cy="245750"/>
          </a:xfrm>
        </p:grpSpPr>
        <p:sp>
          <p:nvSpPr>
            <p:cNvPr id="13430" name="Google Shape;13430;p144"/>
            <p:cNvSpPr/>
            <p:nvPr/>
          </p:nvSpPr>
          <p:spPr>
            <a:xfrm>
              <a:off x="5250475" y="2971500"/>
              <a:ext cx="109575" cy="78450"/>
            </a:xfrm>
            <a:custGeom>
              <a:avLst/>
              <a:gdLst/>
              <a:ahLst/>
              <a:cxnLst/>
              <a:rect l="l" t="t" r="r" b="b"/>
              <a:pathLst>
                <a:path w="4383" h="3138" extrusionOk="0">
                  <a:moveTo>
                    <a:pt x="1742" y="617"/>
                  </a:moveTo>
                  <a:cubicBezTo>
                    <a:pt x="1756" y="617"/>
                    <a:pt x="1771" y="618"/>
                    <a:pt x="1786" y="620"/>
                  </a:cubicBezTo>
                  <a:lnTo>
                    <a:pt x="2620" y="620"/>
                  </a:lnTo>
                  <a:cubicBezTo>
                    <a:pt x="3001" y="667"/>
                    <a:pt x="3001" y="1215"/>
                    <a:pt x="2620" y="1263"/>
                  </a:cubicBezTo>
                  <a:lnTo>
                    <a:pt x="1786" y="1263"/>
                  </a:lnTo>
                  <a:cubicBezTo>
                    <a:pt x="1778" y="1263"/>
                    <a:pt x="1771" y="1263"/>
                    <a:pt x="1763" y="1263"/>
                  </a:cubicBezTo>
                  <a:cubicBezTo>
                    <a:pt x="1325" y="1263"/>
                    <a:pt x="1318" y="617"/>
                    <a:pt x="1742" y="617"/>
                  </a:cubicBezTo>
                  <a:close/>
                  <a:moveTo>
                    <a:pt x="0" y="0"/>
                  </a:moveTo>
                  <a:lnTo>
                    <a:pt x="0" y="2834"/>
                  </a:lnTo>
                  <a:cubicBezTo>
                    <a:pt x="12" y="3013"/>
                    <a:pt x="161" y="3102"/>
                    <a:pt x="310" y="3102"/>
                  </a:cubicBezTo>
                  <a:cubicBezTo>
                    <a:pt x="459" y="3102"/>
                    <a:pt x="607" y="3013"/>
                    <a:pt x="619" y="2834"/>
                  </a:cubicBezTo>
                  <a:lnTo>
                    <a:pt x="619" y="1882"/>
                  </a:lnTo>
                  <a:lnTo>
                    <a:pt x="3763" y="1882"/>
                  </a:lnTo>
                  <a:lnTo>
                    <a:pt x="3763" y="2834"/>
                  </a:lnTo>
                  <a:cubicBezTo>
                    <a:pt x="3763" y="3037"/>
                    <a:pt x="3918" y="3138"/>
                    <a:pt x="4072" y="3138"/>
                  </a:cubicBezTo>
                  <a:cubicBezTo>
                    <a:pt x="4227" y="3138"/>
                    <a:pt x="4382" y="3037"/>
                    <a:pt x="4382" y="2834"/>
                  </a:cubicBezTo>
                  <a:lnTo>
                    <a:pt x="43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144"/>
            <p:cNvSpPr/>
            <p:nvPr/>
          </p:nvSpPr>
          <p:spPr>
            <a:xfrm>
              <a:off x="5250475" y="2923875"/>
              <a:ext cx="126225" cy="31575"/>
            </a:xfrm>
            <a:custGeom>
              <a:avLst/>
              <a:gdLst/>
              <a:ahLst/>
              <a:cxnLst/>
              <a:rect l="l" t="t" r="r" b="b"/>
              <a:pathLst>
                <a:path w="5049" h="1263" extrusionOk="0">
                  <a:moveTo>
                    <a:pt x="0" y="0"/>
                  </a:moveTo>
                  <a:lnTo>
                    <a:pt x="0" y="1262"/>
                  </a:lnTo>
                  <a:lnTo>
                    <a:pt x="4715" y="1262"/>
                  </a:lnTo>
                  <a:cubicBezTo>
                    <a:pt x="4906" y="1262"/>
                    <a:pt x="5049" y="1120"/>
                    <a:pt x="5049" y="953"/>
                  </a:cubicBezTo>
                  <a:lnTo>
                    <a:pt x="5049" y="334"/>
                  </a:lnTo>
                  <a:cubicBezTo>
                    <a:pt x="5049" y="143"/>
                    <a:pt x="4906"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144"/>
            <p:cNvSpPr/>
            <p:nvPr/>
          </p:nvSpPr>
          <p:spPr>
            <a:xfrm>
              <a:off x="5124850" y="2971500"/>
              <a:ext cx="15500" cy="77575"/>
            </a:xfrm>
            <a:custGeom>
              <a:avLst/>
              <a:gdLst/>
              <a:ahLst/>
              <a:cxnLst/>
              <a:rect l="l" t="t" r="r" b="b"/>
              <a:pathLst>
                <a:path w="620" h="3103" extrusionOk="0">
                  <a:moveTo>
                    <a:pt x="0" y="0"/>
                  </a:moveTo>
                  <a:lnTo>
                    <a:pt x="0" y="2834"/>
                  </a:lnTo>
                  <a:cubicBezTo>
                    <a:pt x="12" y="3013"/>
                    <a:pt x="161" y="3102"/>
                    <a:pt x="310" y="3102"/>
                  </a:cubicBezTo>
                  <a:cubicBezTo>
                    <a:pt x="459" y="3102"/>
                    <a:pt x="608" y="3013"/>
                    <a:pt x="619" y="2834"/>
                  </a:cubicBezTo>
                  <a:lnTo>
                    <a:pt x="61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144"/>
            <p:cNvSpPr/>
            <p:nvPr/>
          </p:nvSpPr>
          <p:spPr>
            <a:xfrm>
              <a:off x="5108775" y="2923875"/>
              <a:ext cx="31575" cy="31575"/>
            </a:xfrm>
            <a:custGeom>
              <a:avLst/>
              <a:gdLst/>
              <a:ahLst/>
              <a:cxnLst/>
              <a:rect l="l" t="t" r="r" b="b"/>
              <a:pathLst>
                <a:path w="1263" h="1263" extrusionOk="0">
                  <a:moveTo>
                    <a:pt x="310" y="0"/>
                  </a:moveTo>
                  <a:cubicBezTo>
                    <a:pt x="119" y="0"/>
                    <a:pt x="0" y="143"/>
                    <a:pt x="0" y="334"/>
                  </a:cubicBezTo>
                  <a:lnTo>
                    <a:pt x="0" y="953"/>
                  </a:lnTo>
                  <a:cubicBezTo>
                    <a:pt x="0" y="1120"/>
                    <a:pt x="119" y="1262"/>
                    <a:pt x="310" y="1262"/>
                  </a:cubicBezTo>
                  <a:lnTo>
                    <a:pt x="1262" y="1262"/>
                  </a:lnTo>
                  <a:lnTo>
                    <a:pt x="126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144"/>
            <p:cNvSpPr/>
            <p:nvPr/>
          </p:nvSpPr>
          <p:spPr>
            <a:xfrm>
              <a:off x="5156400" y="2874450"/>
              <a:ext cx="78025" cy="175075"/>
            </a:xfrm>
            <a:custGeom>
              <a:avLst/>
              <a:gdLst/>
              <a:ahLst/>
              <a:cxnLst/>
              <a:rect l="l" t="t" r="r" b="b"/>
              <a:pathLst>
                <a:path w="3121" h="7003" extrusionOk="0">
                  <a:moveTo>
                    <a:pt x="1048" y="1"/>
                  </a:moveTo>
                  <a:cubicBezTo>
                    <a:pt x="453" y="1"/>
                    <a:pt x="0" y="453"/>
                    <a:pt x="0" y="1049"/>
                  </a:cubicBezTo>
                  <a:lnTo>
                    <a:pt x="0" y="3763"/>
                  </a:lnTo>
                  <a:cubicBezTo>
                    <a:pt x="0" y="3930"/>
                    <a:pt x="120" y="4073"/>
                    <a:pt x="310" y="4073"/>
                  </a:cubicBezTo>
                  <a:lnTo>
                    <a:pt x="1239" y="4073"/>
                  </a:lnTo>
                  <a:lnTo>
                    <a:pt x="1239" y="5526"/>
                  </a:lnTo>
                  <a:lnTo>
                    <a:pt x="286" y="6478"/>
                  </a:lnTo>
                  <a:cubicBezTo>
                    <a:pt x="167" y="6597"/>
                    <a:pt x="167" y="6788"/>
                    <a:pt x="286" y="6907"/>
                  </a:cubicBezTo>
                  <a:cubicBezTo>
                    <a:pt x="346" y="6966"/>
                    <a:pt x="429" y="6996"/>
                    <a:pt x="512" y="6996"/>
                  </a:cubicBezTo>
                  <a:cubicBezTo>
                    <a:pt x="596" y="6996"/>
                    <a:pt x="679" y="6966"/>
                    <a:pt x="739" y="6907"/>
                  </a:cubicBezTo>
                  <a:lnTo>
                    <a:pt x="1239" y="6407"/>
                  </a:lnTo>
                  <a:lnTo>
                    <a:pt x="1239" y="6693"/>
                  </a:lnTo>
                  <a:cubicBezTo>
                    <a:pt x="1263" y="6883"/>
                    <a:pt x="1411" y="6978"/>
                    <a:pt x="1560" y="6978"/>
                  </a:cubicBezTo>
                  <a:cubicBezTo>
                    <a:pt x="1709" y="6978"/>
                    <a:pt x="1858" y="6883"/>
                    <a:pt x="1882" y="6693"/>
                  </a:cubicBezTo>
                  <a:lnTo>
                    <a:pt x="1882" y="6407"/>
                  </a:lnTo>
                  <a:lnTo>
                    <a:pt x="2382" y="6907"/>
                  </a:lnTo>
                  <a:cubicBezTo>
                    <a:pt x="2453" y="6978"/>
                    <a:pt x="2525" y="7002"/>
                    <a:pt x="2596" y="7002"/>
                  </a:cubicBezTo>
                  <a:cubicBezTo>
                    <a:pt x="2882" y="7002"/>
                    <a:pt x="3025" y="6669"/>
                    <a:pt x="2834" y="6478"/>
                  </a:cubicBezTo>
                  <a:lnTo>
                    <a:pt x="1882" y="5526"/>
                  </a:lnTo>
                  <a:lnTo>
                    <a:pt x="1882" y="4073"/>
                  </a:lnTo>
                  <a:lnTo>
                    <a:pt x="2811" y="4073"/>
                  </a:lnTo>
                  <a:cubicBezTo>
                    <a:pt x="2977" y="4073"/>
                    <a:pt x="3120" y="3930"/>
                    <a:pt x="3120" y="3763"/>
                  </a:cubicBezTo>
                  <a:lnTo>
                    <a:pt x="3120" y="1049"/>
                  </a:lnTo>
                  <a:cubicBezTo>
                    <a:pt x="3120" y="477"/>
                    <a:pt x="266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144"/>
            <p:cNvSpPr/>
            <p:nvPr/>
          </p:nvSpPr>
          <p:spPr>
            <a:xfrm>
              <a:off x="5245700" y="2804200"/>
              <a:ext cx="131000" cy="104225"/>
            </a:xfrm>
            <a:custGeom>
              <a:avLst/>
              <a:gdLst/>
              <a:ahLst/>
              <a:cxnLst/>
              <a:rect l="l" t="t" r="r" b="b"/>
              <a:pathLst>
                <a:path w="5240" h="4169" extrusionOk="0">
                  <a:moveTo>
                    <a:pt x="310" y="1"/>
                  </a:moveTo>
                  <a:cubicBezTo>
                    <a:pt x="144" y="1"/>
                    <a:pt x="1" y="144"/>
                    <a:pt x="24" y="310"/>
                  </a:cubicBezTo>
                  <a:lnTo>
                    <a:pt x="24" y="3239"/>
                  </a:lnTo>
                  <a:cubicBezTo>
                    <a:pt x="1" y="3406"/>
                    <a:pt x="144" y="3549"/>
                    <a:pt x="310" y="3549"/>
                  </a:cubicBezTo>
                  <a:lnTo>
                    <a:pt x="1763" y="3549"/>
                  </a:lnTo>
                  <a:lnTo>
                    <a:pt x="1668" y="4168"/>
                  </a:lnTo>
                  <a:lnTo>
                    <a:pt x="3549" y="4168"/>
                  </a:lnTo>
                  <a:lnTo>
                    <a:pt x="3454" y="3549"/>
                  </a:lnTo>
                  <a:lnTo>
                    <a:pt x="4906" y="3549"/>
                  </a:lnTo>
                  <a:cubicBezTo>
                    <a:pt x="5097" y="3549"/>
                    <a:pt x="5240" y="3406"/>
                    <a:pt x="5216" y="3239"/>
                  </a:cubicBezTo>
                  <a:lnTo>
                    <a:pt x="5216" y="286"/>
                  </a:lnTo>
                  <a:cubicBezTo>
                    <a:pt x="5216" y="120"/>
                    <a:pt x="507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144"/>
          <p:cNvGrpSpPr/>
          <p:nvPr/>
        </p:nvGrpSpPr>
        <p:grpSpPr>
          <a:xfrm>
            <a:off x="5546199" y="2327420"/>
            <a:ext cx="350458" cy="349642"/>
            <a:chOff x="4529475" y="2792900"/>
            <a:chExt cx="268550" cy="267925"/>
          </a:xfrm>
        </p:grpSpPr>
        <p:sp>
          <p:nvSpPr>
            <p:cNvPr id="13437" name="Google Shape;13437;p144"/>
            <p:cNvSpPr/>
            <p:nvPr/>
          </p:nvSpPr>
          <p:spPr>
            <a:xfrm>
              <a:off x="4661050" y="2792900"/>
              <a:ext cx="110775" cy="160625"/>
            </a:xfrm>
            <a:custGeom>
              <a:avLst/>
              <a:gdLst/>
              <a:ahLst/>
              <a:cxnLst/>
              <a:rect l="l" t="t" r="r" b="b"/>
              <a:pathLst>
                <a:path w="4431" h="6425" extrusionOk="0">
                  <a:moveTo>
                    <a:pt x="1573" y="0"/>
                  </a:moveTo>
                  <a:cubicBezTo>
                    <a:pt x="1406" y="0"/>
                    <a:pt x="1263" y="143"/>
                    <a:pt x="1263" y="310"/>
                  </a:cubicBezTo>
                  <a:lnTo>
                    <a:pt x="1263" y="3620"/>
                  </a:lnTo>
                  <a:lnTo>
                    <a:pt x="1" y="6001"/>
                  </a:lnTo>
                  <a:lnTo>
                    <a:pt x="215" y="6001"/>
                  </a:lnTo>
                  <a:cubicBezTo>
                    <a:pt x="477" y="6001"/>
                    <a:pt x="763" y="6097"/>
                    <a:pt x="1001" y="6263"/>
                  </a:cubicBezTo>
                  <a:cubicBezTo>
                    <a:pt x="1180" y="6370"/>
                    <a:pt x="1382" y="6424"/>
                    <a:pt x="1584" y="6424"/>
                  </a:cubicBezTo>
                  <a:cubicBezTo>
                    <a:pt x="1787" y="6424"/>
                    <a:pt x="1989" y="6370"/>
                    <a:pt x="2168" y="6263"/>
                  </a:cubicBezTo>
                  <a:cubicBezTo>
                    <a:pt x="2406" y="6097"/>
                    <a:pt x="2668" y="6001"/>
                    <a:pt x="2954" y="6001"/>
                  </a:cubicBezTo>
                  <a:lnTo>
                    <a:pt x="3168" y="6001"/>
                  </a:lnTo>
                  <a:lnTo>
                    <a:pt x="1906" y="3620"/>
                  </a:lnTo>
                  <a:lnTo>
                    <a:pt x="1906" y="2310"/>
                  </a:lnTo>
                  <a:lnTo>
                    <a:pt x="4097" y="2310"/>
                  </a:lnTo>
                  <a:cubicBezTo>
                    <a:pt x="4216" y="2310"/>
                    <a:pt x="4335" y="2239"/>
                    <a:pt x="4383" y="2120"/>
                  </a:cubicBezTo>
                  <a:cubicBezTo>
                    <a:pt x="4430" y="2024"/>
                    <a:pt x="4406" y="1881"/>
                    <a:pt x="4335" y="1786"/>
                  </a:cubicBezTo>
                  <a:lnTo>
                    <a:pt x="3859" y="1143"/>
                  </a:lnTo>
                  <a:lnTo>
                    <a:pt x="4335" y="500"/>
                  </a:lnTo>
                  <a:cubicBezTo>
                    <a:pt x="4406" y="405"/>
                    <a:pt x="4430" y="286"/>
                    <a:pt x="4383" y="167"/>
                  </a:cubicBezTo>
                  <a:cubicBezTo>
                    <a:pt x="4335" y="72"/>
                    <a:pt x="421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144"/>
            <p:cNvSpPr/>
            <p:nvPr/>
          </p:nvSpPr>
          <p:spPr>
            <a:xfrm>
              <a:off x="4575925" y="2919700"/>
              <a:ext cx="57775" cy="57175"/>
            </a:xfrm>
            <a:custGeom>
              <a:avLst/>
              <a:gdLst/>
              <a:ahLst/>
              <a:cxnLst/>
              <a:rect l="l" t="t" r="r" b="b"/>
              <a:pathLst>
                <a:path w="2311" h="2287" extrusionOk="0">
                  <a:moveTo>
                    <a:pt x="1191" y="1"/>
                  </a:moveTo>
                  <a:cubicBezTo>
                    <a:pt x="1072" y="1"/>
                    <a:pt x="953" y="48"/>
                    <a:pt x="905" y="167"/>
                  </a:cubicBezTo>
                  <a:lnTo>
                    <a:pt x="0" y="1858"/>
                  </a:lnTo>
                  <a:lnTo>
                    <a:pt x="215" y="1906"/>
                  </a:lnTo>
                  <a:cubicBezTo>
                    <a:pt x="405" y="1930"/>
                    <a:pt x="596" y="2025"/>
                    <a:pt x="762" y="2144"/>
                  </a:cubicBezTo>
                  <a:cubicBezTo>
                    <a:pt x="881" y="2239"/>
                    <a:pt x="1024" y="2287"/>
                    <a:pt x="1191" y="2287"/>
                  </a:cubicBezTo>
                  <a:cubicBezTo>
                    <a:pt x="1334" y="2287"/>
                    <a:pt x="1501" y="2239"/>
                    <a:pt x="1620" y="2144"/>
                  </a:cubicBezTo>
                  <a:cubicBezTo>
                    <a:pt x="1786" y="2001"/>
                    <a:pt x="1953" y="1930"/>
                    <a:pt x="2167" y="1882"/>
                  </a:cubicBezTo>
                  <a:lnTo>
                    <a:pt x="2191" y="1882"/>
                  </a:lnTo>
                  <a:lnTo>
                    <a:pt x="2310" y="1715"/>
                  </a:lnTo>
                  <a:lnTo>
                    <a:pt x="1453" y="167"/>
                  </a:lnTo>
                  <a:cubicBezTo>
                    <a:pt x="1405" y="48"/>
                    <a:pt x="1310"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144"/>
            <p:cNvSpPr/>
            <p:nvPr/>
          </p:nvSpPr>
          <p:spPr>
            <a:xfrm>
              <a:off x="4529475" y="2980425"/>
              <a:ext cx="88750" cy="79800"/>
            </a:xfrm>
            <a:custGeom>
              <a:avLst/>
              <a:gdLst/>
              <a:ahLst/>
              <a:cxnLst/>
              <a:rect l="l" t="t" r="r" b="b"/>
              <a:pathLst>
                <a:path w="3550" h="3192" extrusionOk="0">
                  <a:moveTo>
                    <a:pt x="1525" y="1"/>
                  </a:moveTo>
                  <a:lnTo>
                    <a:pt x="48" y="2739"/>
                  </a:lnTo>
                  <a:cubicBezTo>
                    <a:pt x="1" y="2835"/>
                    <a:pt x="1" y="2954"/>
                    <a:pt x="48" y="3049"/>
                  </a:cubicBezTo>
                  <a:cubicBezTo>
                    <a:pt x="96" y="3144"/>
                    <a:pt x="191" y="3192"/>
                    <a:pt x="310" y="3192"/>
                  </a:cubicBezTo>
                  <a:lnTo>
                    <a:pt x="2049" y="3192"/>
                  </a:lnTo>
                  <a:lnTo>
                    <a:pt x="3549" y="358"/>
                  </a:lnTo>
                  <a:lnTo>
                    <a:pt x="3549" y="358"/>
                  </a:lnTo>
                  <a:cubicBezTo>
                    <a:pt x="3382" y="453"/>
                    <a:pt x="3216" y="477"/>
                    <a:pt x="3049" y="501"/>
                  </a:cubicBezTo>
                  <a:cubicBezTo>
                    <a:pt x="2763" y="501"/>
                    <a:pt x="2478" y="406"/>
                    <a:pt x="2263" y="215"/>
                  </a:cubicBezTo>
                  <a:cubicBezTo>
                    <a:pt x="2168" y="144"/>
                    <a:pt x="2073" y="96"/>
                    <a:pt x="1954" y="72"/>
                  </a:cubicBezTo>
                  <a:lnTo>
                    <a:pt x="15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144"/>
            <p:cNvSpPr/>
            <p:nvPr/>
          </p:nvSpPr>
          <p:spPr>
            <a:xfrm>
              <a:off x="4599150" y="2958400"/>
              <a:ext cx="198875" cy="102425"/>
            </a:xfrm>
            <a:custGeom>
              <a:avLst/>
              <a:gdLst/>
              <a:ahLst/>
              <a:cxnLst/>
              <a:rect l="l" t="t" r="r" b="b"/>
              <a:pathLst>
                <a:path w="7955" h="4097" extrusionOk="0">
                  <a:moveTo>
                    <a:pt x="2167" y="1"/>
                  </a:moveTo>
                  <a:lnTo>
                    <a:pt x="0" y="4097"/>
                  </a:lnTo>
                  <a:lnTo>
                    <a:pt x="7645" y="4097"/>
                  </a:lnTo>
                  <a:cubicBezTo>
                    <a:pt x="7740" y="4097"/>
                    <a:pt x="7859" y="4025"/>
                    <a:pt x="7907" y="3930"/>
                  </a:cubicBezTo>
                  <a:cubicBezTo>
                    <a:pt x="7954" y="3858"/>
                    <a:pt x="7954" y="3739"/>
                    <a:pt x="7907" y="3644"/>
                  </a:cubicBezTo>
                  <a:lnTo>
                    <a:pt x="5978" y="1"/>
                  </a:lnTo>
                  <a:lnTo>
                    <a:pt x="5477" y="24"/>
                  </a:lnTo>
                  <a:cubicBezTo>
                    <a:pt x="5287" y="24"/>
                    <a:pt x="5096" y="96"/>
                    <a:pt x="4954" y="191"/>
                  </a:cubicBezTo>
                  <a:cubicBezTo>
                    <a:pt x="4718" y="341"/>
                    <a:pt x="4445" y="433"/>
                    <a:pt x="4167" y="433"/>
                  </a:cubicBezTo>
                  <a:cubicBezTo>
                    <a:pt x="4136" y="433"/>
                    <a:pt x="4104" y="432"/>
                    <a:pt x="4072" y="429"/>
                  </a:cubicBezTo>
                  <a:cubicBezTo>
                    <a:pt x="4038" y="432"/>
                    <a:pt x="4005" y="433"/>
                    <a:pt x="3971" y="433"/>
                  </a:cubicBezTo>
                  <a:cubicBezTo>
                    <a:pt x="3676" y="433"/>
                    <a:pt x="3403" y="341"/>
                    <a:pt x="3167" y="191"/>
                  </a:cubicBezTo>
                  <a:cubicBezTo>
                    <a:pt x="3025" y="96"/>
                    <a:pt x="2834" y="24"/>
                    <a:pt x="2644" y="24"/>
                  </a:cubicBezTo>
                  <a:lnTo>
                    <a:pt x="21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144"/>
          <p:cNvGrpSpPr/>
          <p:nvPr/>
        </p:nvGrpSpPr>
        <p:grpSpPr>
          <a:xfrm>
            <a:off x="4788679" y="2327322"/>
            <a:ext cx="356200" cy="349740"/>
            <a:chOff x="3949000" y="2792825"/>
            <a:chExt cx="272950" cy="268000"/>
          </a:xfrm>
        </p:grpSpPr>
        <p:sp>
          <p:nvSpPr>
            <p:cNvPr id="13442" name="Google Shape;13442;p144"/>
            <p:cNvSpPr/>
            <p:nvPr/>
          </p:nvSpPr>
          <p:spPr>
            <a:xfrm>
              <a:off x="4168450" y="2792825"/>
              <a:ext cx="53500" cy="15625"/>
            </a:xfrm>
            <a:custGeom>
              <a:avLst/>
              <a:gdLst/>
              <a:ahLst/>
              <a:cxnLst/>
              <a:rect l="l" t="t" r="r" b="b"/>
              <a:pathLst>
                <a:path w="2140" h="625" extrusionOk="0">
                  <a:moveTo>
                    <a:pt x="396" y="1"/>
                  </a:moveTo>
                  <a:cubicBezTo>
                    <a:pt x="1" y="1"/>
                    <a:pt x="1" y="625"/>
                    <a:pt x="396" y="625"/>
                  </a:cubicBezTo>
                  <a:cubicBezTo>
                    <a:pt x="410" y="625"/>
                    <a:pt x="424" y="624"/>
                    <a:pt x="439" y="622"/>
                  </a:cubicBezTo>
                  <a:lnTo>
                    <a:pt x="1701" y="622"/>
                  </a:lnTo>
                  <a:cubicBezTo>
                    <a:pt x="1716" y="624"/>
                    <a:pt x="1730" y="625"/>
                    <a:pt x="1743" y="625"/>
                  </a:cubicBezTo>
                  <a:cubicBezTo>
                    <a:pt x="2139" y="625"/>
                    <a:pt x="2139" y="1"/>
                    <a:pt x="1743" y="1"/>
                  </a:cubicBezTo>
                  <a:cubicBezTo>
                    <a:pt x="1730" y="1"/>
                    <a:pt x="1716" y="2"/>
                    <a:pt x="1701" y="3"/>
                  </a:cubicBezTo>
                  <a:lnTo>
                    <a:pt x="439" y="3"/>
                  </a:lnTo>
                  <a:cubicBezTo>
                    <a:pt x="424" y="2"/>
                    <a:pt x="410" y="1"/>
                    <a:pt x="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144"/>
            <p:cNvSpPr/>
            <p:nvPr/>
          </p:nvSpPr>
          <p:spPr>
            <a:xfrm>
              <a:off x="3949000" y="3013775"/>
              <a:ext cx="39925" cy="15500"/>
            </a:xfrm>
            <a:custGeom>
              <a:avLst/>
              <a:gdLst/>
              <a:ahLst/>
              <a:cxnLst/>
              <a:rect l="l" t="t" r="r" b="b"/>
              <a:pathLst>
                <a:path w="1597" h="620" extrusionOk="0">
                  <a:moveTo>
                    <a:pt x="382" y="0"/>
                  </a:moveTo>
                  <a:cubicBezTo>
                    <a:pt x="1" y="24"/>
                    <a:pt x="1" y="572"/>
                    <a:pt x="382" y="619"/>
                  </a:cubicBezTo>
                  <a:lnTo>
                    <a:pt x="1239" y="619"/>
                  </a:lnTo>
                  <a:cubicBezTo>
                    <a:pt x="1596" y="572"/>
                    <a:pt x="1596" y="24"/>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144"/>
            <p:cNvSpPr/>
            <p:nvPr/>
          </p:nvSpPr>
          <p:spPr>
            <a:xfrm>
              <a:off x="3951375" y="2876825"/>
              <a:ext cx="110150" cy="26300"/>
            </a:xfrm>
            <a:custGeom>
              <a:avLst/>
              <a:gdLst/>
              <a:ahLst/>
              <a:cxnLst/>
              <a:rect l="l" t="t" r="r" b="b"/>
              <a:pathLst>
                <a:path w="4406" h="1052" extrusionOk="0">
                  <a:moveTo>
                    <a:pt x="72" y="1"/>
                  </a:moveTo>
                  <a:cubicBezTo>
                    <a:pt x="25" y="239"/>
                    <a:pt x="1" y="501"/>
                    <a:pt x="1" y="739"/>
                  </a:cubicBezTo>
                  <a:cubicBezTo>
                    <a:pt x="1" y="906"/>
                    <a:pt x="144" y="1049"/>
                    <a:pt x="311" y="1049"/>
                  </a:cubicBezTo>
                  <a:lnTo>
                    <a:pt x="4073" y="1049"/>
                  </a:lnTo>
                  <a:cubicBezTo>
                    <a:pt x="4086" y="1050"/>
                    <a:pt x="4098" y="1051"/>
                    <a:pt x="4110" y="1051"/>
                  </a:cubicBezTo>
                  <a:cubicBezTo>
                    <a:pt x="4282" y="1051"/>
                    <a:pt x="4405" y="895"/>
                    <a:pt x="4383" y="739"/>
                  </a:cubicBezTo>
                  <a:lnTo>
                    <a:pt x="43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144"/>
            <p:cNvSpPr/>
            <p:nvPr/>
          </p:nvSpPr>
          <p:spPr>
            <a:xfrm>
              <a:off x="3957350" y="2834575"/>
              <a:ext cx="104200" cy="26800"/>
            </a:xfrm>
            <a:custGeom>
              <a:avLst/>
              <a:gdLst/>
              <a:ahLst/>
              <a:cxnLst/>
              <a:rect l="l" t="t" r="r" b="b"/>
              <a:pathLst>
                <a:path w="4168" h="1072" extrusionOk="0">
                  <a:moveTo>
                    <a:pt x="572" y="0"/>
                  </a:moveTo>
                  <a:cubicBezTo>
                    <a:pt x="333" y="334"/>
                    <a:pt x="143" y="691"/>
                    <a:pt x="0" y="1072"/>
                  </a:cubicBezTo>
                  <a:lnTo>
                    <a:pt x="4168" y="1072"/>
                  </a:lnTo>
                  <a:lnTo>
                    <a:pt x="4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44"/>
            <p:cNvSpPr/>
            <p:nvPr/>
          </p:nvSpPr>
          <p:spPr>
            <a:xfrm>
              <a:off x="3985925" y="2793425"/>
              <a:ext cx="75625" cy="25675"/>
            </a:xfrm>
            <a:custGeom>
              <a:avLst/>
              <a:gdLst/>
              <a:ahLst/>
              <a:cxnLst/>
              <a:rect l="l" t="t" r="r" b="b"/>
              <a:pathLst>
                <a:path w="3025" h="1027" extrusionOk="0">
                  <a:moveTo>
                    <a:pt x="2732" y="0"/>
                  </a:moveTo>
                  <a:cubicBezTo>
                    <a:pt x="2719" y="0"/>
                    <a:pt x="2705" y="1"/>
                    <a:pt x="2691" y="3"/>
                  </a:cubicBezTo>
                  <a:cubicBezTo>
                    <a:pt x="1691" y="3"/>
                    <a:pt x="738" y="360"/>
                    <a:pt x="0" y="1027"/>
                  </a:cubicBezTo>
                  <a:lnTo>
                    <a:pt x="3025" y="1027"/>
                  </a:lnTo>
                  <a:lnTo>
                    <a:pt x="3025" y="313"/>
                  </a:lnTo>
                  <a:cubicBezTo>
                    <a:pt x="3025" y="136"/>
                    <a:pt x="2902" y="0"/>
                    <a:pt x="2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44"/>
            <p:cNvSpPr/>
            <p:nvPr/>
          </p:nvSpPr>
          <p:spPr>
            <a:xfrm>
              <a:off x="3949000" y="2824275"/>
              <a:ext cx="272950" cy="236550"/>
            </a:xfrm>
            <a:custGeom>
              <a:avLst/>
              <a:gdLst/>
              <a:ahLst/>
              <a:cxnLst/>
              <a:rect l="l" t="t" r="r" b="b"/>
              <a:pathLst>
                <a:path w="10918" h="9462" extrusionOk="0">
                  <a:moveTo>
                    <a:pt x="9176" y="1"/>
                  </a:moveTo>
                  <a:cubicBezTo>
                    <a:pt x="9112" y="1"/>
                    <a:pt x="9041" y="40"/>
                    <a:pt x="9003" y="79"/>
                  </a:cubicBezTo>
                  <a:lnTo>
                    <a:pt x="8074" y="1008"/>
                  </a:lnTo>
                  <a:cubicBezTo>
                    <a:pt x="7359" y="365"/>
                    <a:pt x="6407" y="7"/>
                    <a:pt x="5430" y="7"/>
                  </a:cubicBezTo>
                  <a:cubicBezTo>
                    <a:pt x="5264" y="7"/>
                    <a:pt x="5121" y="150"/>
                    <a:pt x="5121" y="317"/>
                  </a:cubicBezTo>
                  <a:lnTo>
                    <a:pt x="5121" y="3770"/>
                  </a:lnTo>
                  <a:lnTo>
                    <a:pt x="1668" y="3770"/>
                  </a:lnTo>
                  <a:cubicBezTo>
                    <a:pt x="1501" y="3770"/>
                    <a:pt x="1358" y="3913"/>
                    <a:pt x="1358" y="4080"/>
                  </a:cubicBezTo>
                  <a:cubicBezTo>
                    <a:pt x="1358" y="5366"/>
                    <a:pt x="1953" y="6580"/>
                    <a:pt x="2978" y="7366"/>
                  </a:cubicBezTo>
                  <a:lnTo>
                    <a:pt x="1525" y="8819"/>
                  </a:lnTo>
                  <a:lnTo>
                    <a:pt x="382" y="8819"/>
                  </a:lnTo>
                  <a:cubicBezTo>
                    <a:pt x="1" y="8866"/>
                    <a:pt x="1" y="9414"/>
                    <a:pt x="382" y="9462"/>
                  </a:cubicBezTo>
                  <a:lnTo>
                    <a:pt x="1644" y="9462"/>
                  </a:lnTo>
                  <a:cubicBezTo>
                    <a:pt x="1739" y="9462"/>
                    <a:pt x="1811" y="9414"/>
                    <a:pt x="1858" y="9366"/>
                  </a:cubicBezTo>
                  <a:lnTo>
                    <a:pt x="3525" y="7699"/>
                  </a:lnTo>
                  <a:cubicBezTo>
                    <a:pt x="4127" y="8012"/>
                    <a:pt x="4774" y="8163"/>
                    <a:pt x="5413" y="8163"/>
                  </a:cubicBezTo>
                  <a:cubicBezTo>
                    <a:pt x="6622" y="8163"/>
                    <a:pt x="7803" y="7625"/>
                    <a:pt x="8598" y="6628"/>
                  </a:cubicBezTo>
                  <a:cubicBezTo>
                    <a:pt x="9812" y="5104"/>
                    <a:pt x="9788" y="2936"/>
                    <a:pt x="8526" y="1460"/>
                  </a:cubicBezTo>
                  <a:lnTo>
                    <a:pt x="9360" y="626"/>
                  </a:lnTo>
                  <a:lnTo>
                    <a:pt x="10479" y="626"/>
                  </a:lnTo>
                  <a:cubicBezTo>
                    <a:pt x="10494" y="628"/>
                    <a:pt x="10508" y="629"/>
                    <a:pt x="10521" y="629"/>
                  </a:cubicBezTo>
                  <a:cubicBezTo>
                    <a:pt x="10917" y="629"/>
                    <a:pt x="10917" y="5"/>
                    <a:pt x="10521" y="5"/>
                  </a:cubicBezTo>
                  <a:cubicBezTo>
                    <a:pt x="10508" y="5"/>
                    <a:pt x="10494" y="6"/>
                    <a:pt x="10479" y="7"/>
                  </a:cubicBezTo>
                  <a:lnTo>
                    <a:pt x="9217" y="7"/>
                  </a:lnTo>
                  <a:cubicBezTo>
                    <a:pt x="9204" y="3"/>
                    <a:pt x="9190" y="1"/>
                    <a:pt x="9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144"/>
          <p:cNvGrpSpPr/>
          <p:nvPr/>
        </p:nvGrpSpPr>
        <p:grpSpPr>
          <a:xfrm>
            <a:off x="4035041" y="2326637"/>
            <a:ext cx="351991" cy="350490"/>
            <a:chOff x="3371500" y="2792300"/>
            <a:chExt cx="269725" cy="268575"/>
          </a:xfrm>
        </p:grpSpPr>
        <p:sp>
          <p:nvSpPr>
            <p:cNvPr id="13449" name="Google Shape;13449;p144"/>
            <p:cNvSpPr/>
            <p:nvPr/>
          </p:nvSpPr>
          <p:spPr>
            <a:xfrm>
              <a:off x="3372100" y="2792300"/>
              <a:ext cx="69675" cy="68475"/>
            </a:xfrm>
            <a:custGeom>
              <a:avLst/>
              <a:gdLst/>
              <a:ahLst/>
              <a:cxnLst/>
              <a:rect l="l" t="t" r="r" b="b"/>
              <a:pathLst>
                <a:path w="2787" h="2739" extrusionOk="0">
                  <a:moveTo>
                    <a:pt x="334" y="0"/>
                  </a:moveTo>
                  <a:cubicBezTo>
                    <a:pt x="143" y="0"/>
                    <a:pt x="0" y="143"/>
                    <a:pt x="24" y="334"/>
                  </a:cubicBezTo>
                  <a:lnTo>
                    <a:pt x="24" y="2406"/>
                  </a:lnTo>
                  <a:cubicBezTo>
                    <a:pt x="0" y="2572"/>
                    <a:pt x="143" y="2739"/>
                    <a:pt x="310" y="2739"/>
                  </a:cubicBezTo>
                  <a:cubicBezTo>
                    <a:pt x="477" y="2739"/>
                    <a:pt x="620" y="2596"/>
                    <a:pt x="620" y="2429"/>
                  </a:cubicBezTo>
                  <a:lnTo>
                    <a:pt x="620" y="643"/>
                  </a:lnTo>
                  <a:lnTo>
                    <a:pt x="2406" y="643"/>
                  </a:lnTo>
                  <a:cubicBezTo>
                    <a:pt x="2787" y="596"/>
                    <a:pt x="2787" y="48"/>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144"/>
            <p:cNvSpPr/>
            <p:nvPr/>
          </p:nvSpPr>
          <p:spPr>
            <a:xfrm>
              <a:off x="3568925" y="2792825"/>
              <a:ext cx="72300" cy="69150"/>
            </a:xfrm>
            <a:custGeom>
              <a:avLst/>
              <a:gdLst/>
              <a:ahLst/>
              <a:cxnLst/>
              <a:rect l="l" t="t" r="r" b="b"/>
              <a:pathLst>
                <a:path w="2892" h="2766" extrusionOk="0">
                  <a:moveTo>
                    <a:pt x="396" y="1"/>
                  </a:moveTo>
                  <a:cubicBezTo>
                    <a:pt x="0" y="1"/>
                    <a:pt x="0" y="625"/>
                    <a:pt x="396" y="625"/>
                  </a:cubicBezTo>
                  <a:cubicBezTo>
                    <a:pt x="410" y="625"/>
                    <a:pt x="424" y="624"/>
                    <a:pt x="439" y="622"/>
                  </a:cubicBezTo>
                  <a:lnTo>
                    <a:pt x="2225" y="622"/>
                  </a:lnTo>
                  <a:lnTo>
                    <a:pt x="2225" y="2408"/>
                  </a:lnTo>
                  <a:cubicBezTo>
                    <a:pt x="2201" y="2647"/>
                    <a:pt x="2374" y="2766"/>
                    <a:pt x="2546" y="2766"/>
                  </a:cubicBezTo>
                  <a:cubicBezTo>
                    <a:pt x="2719" y="2766"/>
                    <a:pt x="2892" y="2647"/>
                    <a:pt x="2868" y="2408"/>
                  </a:cubicBezTo>
                  <a:lnTo>
                    <a:pt x="2868" y="337"/>
                  </a:lnTo>
                  <a:cubicBezTo>
                    <a:pt x="2890" y="158"/>
                    <a:pt x="2746" y="1"/>
                    <a:pt x="2571" y="1"/>
                  </a:cubicBezTo>
                  <a:cubicBezTo>
                    <a:pt x="2559" y="1"/>
                    <a:pt x="2547" y="2"/>
                    <a:pt x="2534" y="3"/>
                  </a:cubicBezTo>
                  <a:lnTo>
                    <a:pt x="439" y="3"/>
                  </a:lnTo>
                  <a:cubicBezTo>
                    <a:pt x="424" y="2"/>
                    <a:pt x="410" y="1"/>
                    <a:pt x="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144"/>
            <p:cNvSpPr/>
            <p:nvPr/>
          </p:nvSpPr>
          <p:spPr>
            <a:xfrm>
              <a:off x="3372100" y="2992925"/>
              <a:ext cx="69075" cy="67300"/>
            </a:xfrm>
            <a:custGeom>
              <a:avLst/>
              <a:gdLst/>
              <a:ahLst/>
              <a:cxnLst/>
              <a:rect l="l" t="t" r="r" b="b"/>
              <a:pathLst>
                <a:path w="2763" h="2692" extrusionOk="0">
                  <a:moveTo>
                    <a:pt x="301" y="1"/>
                  </a:moveTo>
                  <a:cubicBezTo>
                    <a:pt x="155" y="1"/>
                    <a:pt x="12" y="96"/>
                    <a:pt x="0" y="287"/>
                  </a:cubicBezTo>
                  <a:lnTo>
                    <a:pt x="0" y="2382"/>
                  </a:lnTo>
                  <a:cubicBezTo>
                    <a:pt x="0" y="2549"/>
                    <a:pt x="143" y="2692"/>
                    <a:pt x="310" y="2692"/>
                  </a:cubicBezTo>
                  <a:lnTo>
                    <a:pt x="2382" y="2692"/>
                  </a:lnTo>
                  <a:cubicBezTo>
                    <a:pt x="2763" y="2668"/>
                    <a:pt x="2763" y="2096"/>
                    <a:pt x="2382" y="2073"/>
                  </a:cubicBezTo>
                  <a:lnTo>
                    <a:pt x="620" y="2073"/>
                  </a:lnTo>
                  <a:lnTo>
                    <a:pt x="620" y="287"/>
                  </a:lnTo>
                  <a:cubicBezTo>
                    <a:pt x="596" y="96"/>
                    <a:pt x="447" y="1"/>
                    <a:pt x="3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144"/>
            <p:cNvSpPr/>
            <p:nvPr/>
          </p:nvSpPr>
          <p:spPr>
            <a:xfrm>
              <a:off x="3568350" y="2992875"/>
              <a:ext cx="71675" cy="68000"/>
            </a:xfrm>
            <a:custGeom>
              <a:avLst/>
              <a:gdLst/>
              <a:ahLst/>
              <a:cxnLst/>
              <a:rect l="l" t="t" r="r" b="b"/>
              <a:pathLst>
                <a:path w="2867" h="2720" extrusionOk="0">
                  <a:moveTo>
                    <a:pt x="2516" y="0"/>
                  </a:moveTo>
                  <a:cubicBezTo>
                    <a:pt x="2347" y="0"/>
                    <a:pt x="2226" y="136"/>
                    <a:pt x="2248" y="312"/>
                  </a:cubicBezTo>
                  <a:lnTo>
                    <a:pt x="2248" y="2098"/>
                  </a:lnTo>
                  <a:lnTo>
                    <a:pt x="462" y="2098"/>
                  </a:lnTo>
                  <a:cubicBezTo>
                    <a:pt x="446" y="2097"/>
                    <a:pt x="431" y="2096"/>
                    <a:pt x="417" y="2096"/>
                  </a:cubicBezTo>
                  <a:cubicBezTo>
                    <a:pt x="0" y="2096"/>
                    <a:pt x="0" y="2720"/>
                    <a:pt x="417" y="2720"/>
                  </a:cubicBezTo>
                  <a:cubicBezTo>
                    <a:pt x="431" y="2720"/>
                    <a:pt x="446" y="2719"/>
                    <a:pt x="462" y="2718"/>
                  </a:cubicBezTo>
                  <a:lnTo>
                    <a:pt x="2534" y="2718"/>
                  </a:lnTo>
                  <a:cubicBezTo>
                    <a:pt x="2700" y="2718"/>
                    <a:pt x="2843" y="2575"/>
                    <a:pt x="2843" y="2408"/>
                  </a:cubicBezTo>
                  <a:lnTo>
                    <a:pt x="2843" y="312"/>
                  </a:lnTo>
                  <a:cubicBezTo>
                    <a:pt x="2867" y="146"/>
                    <a:pt x="2724" y="3"/>
                    <a:pt x="2557" y="3"/>
                  </a:cubicBezTo>
                  <a:cubicBezTo>
                    <a:pt x="2543" y="1"/>
                    <a:pt x="2530" y="0"/>
                    <a:pt x="25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144"/>
            <p:cNvSpPr/>
            <p:nvPr/>
          </p:nvSpPr>
          <p:spPr>
            <a:xfrm>
              <a:off x="3418525" y="2861200"/>
              <a:ext cx="153050" cy="131150"/>
            </a:xfrm>
            <a:custGeom>
              <a:avLst/>
              <a:gdLst/>
              <a:ahLst/>
              <a:cxnLst/>
              <a:rect l="l" t="t" r="r" b="b"/>
              <a:pathLst>
                <a:path w="6122" h="5246" extrusionOk="0">
                  <a:moveTo>
                    <a:pt x="3473" y="1252"/>
                  </a:moveTo>
                  <a:cubicBezTo>
                    <a:pt x="4179" y="1252"/>
                    <a:pt x="4859" y="1802"/>
                    <a:pt x="4859" y="2626"/>
                  </a:cubicBezTo>
                  <a:cubicBezTo>
                    <a:pt x="4859" y="3365"/>
                    <a:pt x="4240" y="3984"/>
                    <a:pt x="3502" y="3984"/>
                  </a:cubicBezTo>
                  <a:cubicBezTo>
                    <a:pt x="2287" y="3984"/>
                    <a:pt x="1668" y="2507"/>
                    <a:pt x="2525" y="1650"/>
                  </a:cubicBezTo>
                  <a:cubicBezTo>
                    <a:pt x="2801" y="1375"/>
                    <a:pt x="3140" y="1252"/>
                    <a:pt x="3473" y="1252"/>
                  </a:cubicBezTo>
                  <a:close/>
                  <a:moveTo>
                    <a:pt x="3473" y="1"/>
                  </a:moveTo>
                  <a:cubicBezTo>
                    <a:pt x="2829" y="1"/>
                    <a:pt x="2175" y="238"/>
                    <a:pt x="1644" y="769"/>
                  </a:cubicBezTo>
                  <a:cubicBezTo>
                    <a:pt x="1" y="2412"/>
                    <a:pt x="1168" y="5246"/>
                    <a:pt x="3502" y="5246"/>
                  </a:cubicBezTo>
                  <a:cubicBezTo>
                    <a:pt x="4954" y="5246"/>
                    <a:pt x="6121" y="4055"/>
                    <a:pt x="6121" y="2626"/>
                  </a:cubicBezTo>
                  <a:cubicBezTo>
                    <a:pt x="6121" y="1046"/>
                    <a:pt x="4822" y="1"/>
                    <a:pt x="3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44"/>
            <p:cNvSpPr/>
            <p:nvPr/>
          </p:nvSpPr>
          <p:spPr>
            <a:xfrm>
              <a:off x="3487600" y="2908400"/>
              <a:ext cx="36925" cy="36925"/>
            </a:xfrm>
            <a:custGeom>
              <a:avLst/>
              <a:gdLst/>
              <a:ahLst/>
              <a:cxnLst/>
              <a:rect l="l" t="t" r="r" b="b"/>
              <a:pathLst>
                <a:path w="1477" h="1477" extrusionOk="0">
                  <a:moveTo>
                    <a:pt x="739" y="0"/>
                  </a:moveTo>
                  <a:cubicBezTo>
                    <a:pt x="334" y="0"/>
                    <a:pt x="0" y="334"/>
                    <a:pt x="0" y="738"/>
                  </a:cubicBezTo>
                  <a:cubicBezTo>
                    <a:pt x="0" y="1143"/>
                    <a:pt x="334" y="1477"/>
                    <a:pt x="739" y="1477"/>
                  </a:cubicBezTo>
                  <a:cubicBezTo>
                    <a:pt x="1144" y="1477"/>
                    <a:pt x="1477" y="1143"/>
                    <a:pt x="1477" y="738"/>
                  </a:cubicBezTo>
                  <a:cubicBezTo>
                    <a:pt x="1477" y="334"/>
                    <a:pt x="114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44"/>
            <p:cNvSpPr/>
            <p:nvPr/>
          </p:nvSpPr>
          <p:spPr>
            <a:xfrm>
              <a:off x="3371500" y="2845875"/>
              <a:ext cx="132200" cy="161975"/>
            </a:xfrm>
            <a:custGeom>
              <a:avLst/>
              <a:gdLst/>
              <a:ahLst/>
              <a:cxnLst/>
              <a:rect l="l" t="t" r="r" b="b"/>
              <a:pathLst>
                <a:path w="5288" h="6479" extrusionOk="0">
                  <a:moveTo>
                    <a:pt x="5287" y="1"/>
                  </a:moveTo>
                  <a:lnTo>
                    <a:pt x="5287" y="1"/>
                  </a:lnTo>
                  <a:cubicBezTo>
                    <a:pt x="5250" y="2"/>
                    <a:pt x="5212" y="3"/>
                    <a:pt x="5175" y="6"/>
                  </a:cubicBezTo>
                  <a:lnTo>
                    <a:pt x="5175" y="6"/>
                  </a:lnTo>
                  <a:cubicBezTo>
                    <a:pt x="5212" y="4"/>
                    <a:pt x="5250" y="2"/>
                    <a:pt x="5287" y="1"/>
                  </a:cubicBezTo>
                  <a:close/>
                  <a:moveTo>
                    <a:pt x="5175" y="6"/>
                  </a:moveTo>
                  <a:cubicBezTo>
                    <a:pt x="4522" y="40"/>
                    <a:pt x="3873" y="184"/>
                    <a:pt x="3287" y="477"/>
                  </a:cubicBezTo>
                  <a:cubicBezTo>
                    <a:pt x="2692" y="763"/>
                    <a:pt x="2120" y="1096"/>
                    <a:pt x="1620" y="1525"/>
                  </a:cubicBezTo>
                  <a:cubicBezTo>
                    <a:pt x="1048" y="1977"/>
                    <a:pt x="548" y="2477"/>
                    <a:pt x="96" y="3049"/>
                  </a:cubicBezTo>
                  <a:cubicBezTo>
                    <a:pt x="1" y="3144"/>
                    <a:pt x="1" y="3311"/>
                    <a:pt x="96" y="3430"/>
                  </a:cubicBezTo>
                  <a:cubicBezTo>
                    <a:pt x="548" y="3978"/>
                    <a:pt x="1048" y="4502"/>
                    <a:pt x="1620" y="4954"/>
                  </a:cubicBezTo>
                  <a:cubicBezTo>
                    <a:pt x="2120" y="5359"/>
                    <a:pt x="2692" y="5716"/>
                    <a:pt x="3287" y="6002"/>
                  </a:cubicBezTo>
                  <a:cubicBezTo>
                    <a:pt x="3864" y="6268"/>
                    <a:pt x="4504" y="6431"/>
                    <a:pt x="5147" y="6471"/>
                  </a:cubicBezTo>
                  <a:lnTo>
                    <a:pt x="5147" y="6471"/>
                  </a:lnTo>
                  <a:cubicBezTo>
                    <a:pt x="3452" y="6353"/>
                    <a:pt x="2144" y="4931"/>
                    <a:pt x="2144" y="3239"/>
                  </a:cubicBezTo>
                  <a:cubicBezTo>
                    <a:pt x="2144" y="1515"/>
                    <a:pt x="3467" y="110"/>
                    <a:pt x="5175" y="6"/>
                  </a:cubicBezTo>
                  <a:close/>
                  <a:moveTo>
                    <a:pt x="5147" y="6471"/>
                  </a:moveTo>
                  <a:cubicBezTo>
                    <a:pt x="5194" y="6475"/>
                    <a:pt x="5240" y="6477"/>
                    <a:pt x="5287" y="6478"/>
                  </a:cubicBezTo>
                  <a:cubicBezTo>
                    <a:pt x="5241" y="6477"/>
                    <a:pt x="5194" y="6474"/>
                    <a:pt x="5147" y="647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44"/>
            <p:cNvSpPr/>
            <p:nvPr/>
          </p:nvSpPr>
          <p:spPr>
            <a:xfrm>
              <a:off x="3508425" y="2845875"/>
              <a:ext cx="132200" cy="161975"/>
            </a:xfrm>
            <a:custGeom>
              <a:avLst/>
              <a:gdLst/>
              <a:ahLst/>
              <a:cxnLst/>
              <a:rect l="l" t="t" r="r" b="b"/>
              <a:pathLst>
                <a:path w="5288" h="6479" extrusionOk="0">
                  <a:moveTo>
                    <a:pt x="1" y="1"/>
                  </a:moveTo>
                  <a:lnTo>
                    <a:pt x="1" y="1"/>
                  </a:lnTo>
                  <a:cubicBezTo>
                    <a:pt x="35" y="2"/>
                    <a:pt x="69" y="3"/>
                    <a:pt x="103" y="5"/>
                  </a:cubicBezTo>
                  <a:lnTo>
                    <a:pt x="103" y="5"/>
                  </a:lnTo>
                  <a:cubicBezTo>
                    <a:pt x="69" y="3"/>
                    <a:pt x="35" y="2"/>
                    <a:pt x="1" y="1"/>
                  </a:cubicBezTo>
                  <a:close/>
                  <a:moveTo>
                    <a:pt x="103" y="5"/>
                  </a:moveTo>
                  <a:cubicBezTo>
                    <a:pt x="1794" y="105"/>
                    <a:pt x="3144" y="1512"/>
                    <a:pt x="3144" y="3239"/>
                  </a:cubicBezTo>
                  <a:cubicBezTo>
                    <a:pt x="3144" y="4935"/>
                    <a:pt x="1807" y="6360"/>
                    <a:pt x="128" y="6472"/>
                  </a:cubicBezTo>
                  <a:lnTo>
                    <a:pt x="127" y="6472"/>
                  </a:lnTo>
                  <a:cubicBezTo>
                    <a:pt x="773" y="6433"/>
                    <a:pt x="1398" y="6270"/>
                    <a:pt x="2001" y="6002"/>
                  </a:cubicBezTo>
                  <a:cubicBezTo>
                    <a:pt x="2597" y="5716"/>
                    <a:pt x="3144" y="5359"/>
                    <a:pt x="3668" y="4954"/>
                  </a:cubicBezTo>
                  <a:cubicBezTo>
                    <a:pt x="4216" y="4502"/>
                    <a:pt x="4740" y="3978"/>
                    <a:pt x="5193" y="3430"/>
                  </a:cubicBezTo>
                  <a:cubicBezTo>
                    <a:pt x="5288" y="3311"/>
                    <a:pt x="5288" y="3144"/>
                    <a:pt x="5193" y="3049"/>
                  </a:cubicBezTo>
                  <a:cubicBezTo>
                    <a:pt x="4740" y="2477"/>
                    <a:pt x="4216" y="1977"/>
                    <a:pt x="3668" y="1525"/>
                  </a:cubicBezTo>
                  <a:cubicBezTo>
                    <a:pt x="3144" y="1096"/>
                    <a:pt x="2597" y="763"/>
                    <a:pt x="2001" y="477"/>
                  </a:cubicBezTo>
                  <a:cubicBezTo>
                    <a:pt x="1390" y="183"/>
                    <a:pt x="758" y="39"/>
                    <a:pt x="103" y="5"/>
                  </a:cubicBezTo>
                  <a:close/>
                  <a:moveTo>
                    <a:pt x="127" y="6472"/>
                  </a:moveTo>
                  <a:cubicBezTo>
                    <a:pt x="85" y="6475"/>
                    <a:pt x="43" y="6477"/>
                    <a:pt x="1" y="6478"/>
                  </a:cubicBezTo>
                  <a:cubicBezTo>
                    <a:pt x="43" y="6477"/>
                    <a:pt x="86" y="6475"/>
                    <a:pt x="128" y="6472"/>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7" name="Google Shape;13457;p144"/>
          <p:cNvGrpSpPr/>
          <p:nvPr/>
        </p:nvGrpSpPr>
        <p:grpSpPr>
          <a:xfrm>
            <a:off x="3307830" y="2327420"/>
            <a:ext cx="295224" cy="349642"/>
            <a:chOff x="2814250" y="2792900"/>
            <a:chExt cx="226225" cy="267925"/>
          </a:xfrm>
        </p:grpSpPr>
        <p:sp>
          <p:nvSpPr>
            <p:cNvPr id="13458" name="Google Shape;13458;p144"/>
            <p:cNvSpPr/>
            <p:nvPr/>
          </p:nvSpPr>
          <p:spPr>
            <a:xfrm>
              <a:off x="2927375" y="2792900"/>
              <a:ext cx="67300" cy="80625"/>
            </a:xfrm>
            <a:custGeom>
              <a:avLst/>
              <a:gdLst/>
              <a:ahLst/>
              <a:cxnLst/>
              <a:rect l="l" t="t" r="r" b="b"/>
              <a:pathLst>
                <a:path w="2692" h="3225" extrusionOk="0">
                  <a:moveTo>
                    <a:pt x="2096" y="0"/>
                  </a:moveTo>
                  <a:lnTo>
                    <a:pt x="0" y="2501"/>
                  </a:lnTo>
                  <a:lnTo>
                    <a:pt x="1191" y="3191"/>
                  </a:lnTo>
                  <a:cubicBezTo>
                    <a:pt x="1242" y="3213"/>
                    <a:pt x="1296" y="3224"/>
                    <a:pt x="1348" y="3224"/>
                  </a:cubicBezTo>
                  <a:cubicBezTo>
                    <a:pt x="1464" y="3224"/>
                    <a:pt x="1570" y="3171"/>
                    <a:pt x="1619" y="3072"/>
                  </a:cubicBezTo>
                  <a:lnTo>
                    <a:pt x="2643" y="1405"/>
                  </a:lnTo>
                  <a:cubicBezTo>
                    <a:pt x="2691" y="1310"/>
                    <a:pt x="2691" y="1191"/>
                    <a:pt x="2643" y="1096"/>
                  </a:cubicBez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144"/>
            <p:cNvSpPr/>
            <p:nvPr/>
          </p:nvSpPr>
          <p:spPr>
            <a:xfrm>
              <a:off x="2860075" y="2792900"/>
              <a:ext cx="67325" cy="80625"/>
            </a:xfrm>
            <a:custGeom>
              <a:avLst/>
              <a:gdLst/>
              <a:ahLst/>
              <a:cxnLst/>
              <a:rect l="l" t="t" r="r" b="b"/>
              <a:pathLst>
                <a:path w="2693" h="3225" extrusionOk="0">
                  <a:moveTo>
                    <a:pt x="596" y="0"/>
                  </a:moveTo>
                  <a:lnTo>
                    <a:pt x="49" y="1096"/>
                  </a:lnTo>
                  <a:cubicBezTo>
                    <a:pt x="1" y="1191"/>
                    <a:pt x="1" y="1310"/>
                    <a:pt x="49" y="1405"/>
                  </a:cubicBezTo>
                  <a:lnTo>
                    <a:pt x="1073" y="3072"/>
                  </a:lnTo>
                  <a:cubicBezTo>
                    <a:pt x="1122" y="3171"/>
                    <a:pt x="1228" y="3224"/>
                    <a:pt x="1344" y="3224"/>
                  </a:cubicBezTo>
                  <a:cubicBezTo>
                    <a:pt x="1396" y="3224"/>
                    <a:pt x="1450" y="3213"/>
                    <a:pt x="1501" y="3191"/>
                  </a:cubicBezTo>
                  <a:lnTo>
                    <a:pt x="2692" y="2501"/>
                  </a:lnTo>
                  <a:lnTo>
                    <a:pt x="5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144"/>
            <p:cNvSpPr/>
            <p:nvPr/>
          </p:nvSpPr>
          <p:spPr>
            <a:xfrm>
              <a:off x="2895225" y="2792900"/>
              <a:ext cx="64325" cy="38125"/>
            </a:xfrm>
            <a:custGeom>
              <a:avLst/>
              <a:gdLst/>
              <a:ahLst/>
              <a:cxnLst/>
              <a:rect l="l" t="t" r="r" b="b"/>
              <a:pathLst>
                <a:path w="2573" h="1525" extrusionOk="0">
                  <a:moveTo>
                    <a:pt x="0" y="0"/>
                  </a:moveTo>
                  <a:lnTo>
                    <a:pt x="1286" y="1524"/>
                  </a:lnTo>
                  <a:lnTo>
                    <a:pt x="25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44"/>
            <p:cNvSpPr/>
            <p:nvPr/>
          </p:nvSpPr>
          <p:spPr>
            <a:xfrm>
              <a:off x="2916050" y="2873275"/>
              <a:ext cx="22650" cy="13700"/>
            </a:xfrm>
            <a:custGeom>
              <a:avLst/>
              <a:gdLst/>
              <a:ahLst/>
              <a:cxnLst/>
              <a:rect l="l" t="t" r="r" b="b"/>
              <a:pathLst>
                <a:path w="906" h="548" extrusionOk="0">
                  <a:moveTo>
                    <a:pt x="453" y="0"/>
                  </a:moveTo>
                  <a:lnTo>
                    <a:pt x="1" y="262"/>
                  </a:lnTo>
                  <a:lnTo>
                    <a:pt x="120" y="548"/>
                  </a:lnTo>
                  <a:lnTo>
                    <a:pt x="786" y="548"/>
                  </a:lnTo>
                  <a:lnTo>
                    <a:pt x="906" y="262"/>
                  </a:ln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144"/>
            <p:cNvSpPr/>
            <p:nvPr/>
          </p:nvSpPr>
          <p:spPr>
            <a:xfrm>
              <a:off x="2904150" y="2903025"/>
              <a:ext cx="46450" cy="137550"/>
            </a:xfrm>
            <a:custGeom>
              <a:avLst/>
              <a:gdLst/>
              <a:ahLst/>
              <a:cxnLst/>
              <a:rect l="l" t="t" r="r" b="b"/>
              <a:pathLst>
                <a:path w="1858" h="5502" extrusionOk="0">
                  <a:moveTo>
                    <a:pt x="667" y="1"/>
                  </a:moveTo>
                  <a:lnTo>
                    <a:pt x="0" y="4406"/>
                  </a:lnTo>
                  <a:lnTo>
                    <a:pt x="929" y="5502"/>
                  </a:lnTo>
                  <a:lnTo>
                    <a:pt x="1858" y="4406"/>
                  </a:lnTo>
                  <a:lnTo>
                    <a:pt x="1596" y="2716"/>
                  </a:lnTo>
                  <a:lnTo>
                    <a:pt x="1358" y="2716"/>
                  </a:lnTo>
                  <a:cubicBezTo>
                    <a:pt x="977" y="2668"/>
                    <a:pt x="977" y="2120"/>
                    <a:pt x="1358" y="2096"/>
                  </a:cubicBezTo>
                  <a:lnTo>
                    <a:pt x="1358" y="2073"/>
                  </a:lnTo>
                  <a:lnTo>
                    <a:pt x="1501" y="2073"/>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144"/>
            <p:cNvSpPr/>
            <p:nvPr/>
          </p:nvSpPr>
          <p:spPr>
            <a:xfrm>
              <a:off x="2814250" y="2824375"/>
              <a:ext cx="113150" cy="235850"/>
            </a:xfrm>
            <a:custGeom>
              <a:avLst/>
              <a:gdLst/>
              <a:ahLst/>
              <a:cxnLst/>
              <a:rect l="l" t="t" r="r" b="b"/>
              <a:pathLst>
                <a:path w="4526" h="9434" extrusionOk="0">
                  <a:moveTo>
                    <a:pt x="292" y="1"/>
                  </a:moveTo>
                  <a:cubicBezTo>
                    <a:pt x="123" y="1"/>
                    <a:pt x="2" y="135"/>
                    <a:pt x="24" y="289"/>
                  </a:cubicBezTo>
                  <a:lnTo>
                    <a:pt x="24" y="9124"/>
                  </a:lnTo>
                  <a:cubicBezTo>
                    <a:pt x="0" y="9291"/>
                    <a:pt x="143" y="9434"/>
                    <a:pt x="334" y="9434"/>
                  </a:cubicBezTo>
                  <a:lnTo>
                    <a:pt x="4525" y="9434"/>
                  </a:lnTo>
                  <a:cubicBezTo>
                    <a:pt x="4438" y="9434"/>
                    <a:pt x="4351" y="9394"/>
                    <a:pt x="4282" y="9332"/>
                  </a:cubicBezTo>
                  <a:lnTo>
                    <a:pt x="4282" y="9332"/>
                  </a:lnTo>
                  <a:lnTo>
                    <a:pt x="3025" y="7838"/>
                  </a:lnTo>
                  <a:cubicBezTo>
                    <a:pt x="2977" y="7767"/>
                    <a:pt x="2953" y="7672"/>
                    <a:pt x="2953" y="7576"/>
                  </a:cubicBezTo>
                  <a:lnTo>
                    <a:pt x="3668" y="2861"/>
                  </a:lnTo>
                  <a:lnTo>
                    <a:pt x="3525" y="2528"/>
                  </a:lnTo>
                  <a:cubicBezTo>
                    <a:pt x="3406" y="2575"/>
                    <a:pt x="3287" y="2599"/>
                    <a:pt x="3168" y="2599"/>
                  </a:cubicBezTo>
                  <a:cubicBezTo>
                    <a:pt x="2834" y="2599"/>
                    <a:pt x="2525" y="2432"/>
                    <a:pt x="2358" y="2147"/>
                  </a:cubicBezTo>
                  <a:lnTo>
                    <a:pt x="1358" y="456"/>
                  </a:lnTo>
                  <a:cubicBezTo>
                    <a:pt x="1262" y="313"/>
                    <a:pt x="1215" y="146"/>
                    <a:pt x="1215" y="3"/>
                  </a:cubicBezTo>
                  <a:lnTo>
                    <a:pt x="334" y="3"/>
                  </a:ln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144"/>
            <p:cNvSpPr/>
            <p:nvPr/>
          </p:nvSpPr>
          <p:spPr>
            <a:xfrm>
              <a:off x="2927375" y="2824375"/>
              <a:ext cx="113100" cy="236450"/>
            </a:xfrm>
            <a:custGeom>
              <a:avLst/>
              <a:gdLst/>
              <a:ahLst/>
              <a:cxnLst/>
              <a:rect l="l" t="t" r="r" b="b"/>
              <a:pathLst>
                <a:path w="4524" h="9458" extrusionOk="0">
                  <a:moveTo>
                    <a:pt x="4228" y="1"/>
                  </a:moveTo>
                  <a:cubicBezTo>
                    <a:pt x="4216" y="1"/>
                    <a:pt x="4204" y="2"/>
                    <a:pt x="4191" y="3"/>
                  </a:cubicBezTo>
                  <a:lnTo>
                    <a:pt x="3286" y="3"/>
                  </a:lnTo>
                  <a:cubicBezTo>
                    <a:pt x="3286" y="146"/>
                    <a:pt x="3239" y="313"/>
                    <a:pt x="3167" y="456"/>
                  </a:cubicBezTo>
                  <a:lnTo>
                    <a:pt x="2167" y="2170"/>
                  </a:lnTo>
                  <a:cubicBezTo>
                    <a:pt x="2000" y="2432"/>
                    <a:pt x="1691" y="2623"/>
                    <a:pt x="1357" y="2623"/>
                  </a:cubicBezTo>
                  <a:cubicBezTo>
                    <a:pt x="1238" y="2623"/>
                    <a:pt x="1119" y="2599"/>
                    <a:pt x="1000" y="2551"/>
                  </a:cubicBezTo>
                  <a:lnTo>
                    <a:pt x="857" y="2885"/>
                  </a:lnTo>
                  <a:lnTo>
                    <a:pt x="1215" y="5242"/>
                  </a:lnTo>
                  <a:lnTo>
                    <a:pt x="1691" y="5242"/>
                  </a:lnTo>
                  <a:cubicBezTo>
                    <a:pt x="1705" y="5241"/>
                    <a:pt x="1720" y="5240"/>
                    <a:pt x="1733" y="5240"/>
                  </a:cubicBezTo>
                  <a:cubicBezTo>
                    <a:pt x="2129" y="5240"/>
                    <a:pt x="2129" y="5864"/>
                    <a:pt x="1733" y="5864"/>
                  </a:cubicBezTo>
                  <a:cubicBezTo>
                    <a:pt x="1720" y="5864"/>
                    <a:pt x="1705" y="5863"/>
                    <a:pt x="1691" y="5862"/>
                  </a:cubicBezTo>
                  <a:lnTo>
                    <a:pt x="1310" y="5862"/>
                  </a:lnTo>
                  <a:lnTo>
                    <a:pt x="1572" y="7600"/>
                  </a:lnTo>
                  <a:cubicBezTo>
                    <a:pt x="1596" y="7695"/>
                    <a:pt x="1548" y="7767"/>
                    <a:pt x="1500" y="7838"/>
                  </a:cubicBezTo>
                  <a:lnTo>
                    <a:pt x="238" y="9362"/>
                  </a:lnTo>
                  <a:cubicBezTo>
                    <a:pt x="191" y="9434"/>
                    <a:pt x="95" y="9458"/>
                    <a:pt x="0" y="9458"/>
                  </a:cubicBezTo>
                  <a:lnTo>
                    <a:pt x="4191" y="9458"/>
                  </a:lnTo>
                  <a:cubicBezTo>
                    <a:pt x="4358" y="9458"/>
                    <a:pt x="4501" y="9315"/>
                    <a:pt x="4501" y="9148"/>
                  </a:cubicBezTo>
                  <a:lnTo>
                    <a:pt x="4501" y="313"/>
                  </a:lnTo>
                  <a:cubicBezTo>
                    <a:pt x="4523" y="136"/>
                    <a:pt x="4382" y="1"/>
                    <a:pt x="4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5" name="Google Shape;13465;p144"/>
          <p:cNvGrpSpPr/>
          <p:nvPr/>
        </p:nvGrpSpPr>
        <p:grpSpPr>
          <a:xfrm>
            <a:off x="2524667" y="2327225"/>
            <a:ext cx="349642" cy="349838"/>
            <a:chOff x="2214125" y="2792750"/>
            <a:chExt cx="267925" cy="268075"/>
          </a:xfrm>
        </p:grpSpPr>
        <p:sp>
          <p:nvSpPr>
            <p:cNvPr id="13466" name="Google Shape;13466;p144"/>
            <p:cNvSpPr/>
            <p:nvPr/>
          </p:nvSpPr>
          <p:spPr>
            <a:xfrm>
              <a:off x="2214125" y="2792750"/>
              <a:ext cx="267925" cy="268075"/>
            </a:xfrm>
            <a:custGeom>
              <a:avLst/>
              <a:gdLst/>
              <a:ahLst/>
              <a:cxnLst/>
              <a:rect l="l" t="t" r="r" b="b"/>
              <a:pathLst>
                <a:path w="10717" h="10723" extrusionOk="0">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44"/>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144"/>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144"/>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44"/>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44"/>
            <p:cNvSpPr/>
            <p:nvPr/>
          </p:nvSpPr>
          <p:spPr>
            <a:xfrm>
              <a:off x="2249850" y="2942925"/>
              <a:ext cx="60750" cy="15500"/>
            </a:xfrm>
            <a:custGeom>
              <a:avLst/>
              <a:gdLst/>
              <a:ahLst/>
              <a:cxnLst/>
              <a:rect l="l" t="t" r="r" b="b"/>
              <a:pathLst>
                <a:path w="2430" h="620" extrusionOk="0">
                  <a:moveTo>
                    <a:pt x="381" y="0"/>
                  </a:moveTo>
                  <a:cubicBezTo>
                    <a:pt x="0" y="48"/>
                    <a:pt x="0" y="596"/>
                    <a:pt x="381" y="620"/>
                  </a:cubicBezTo>
                  <a:lnTo>
                    <a:pt x="2048" y="620"/>
                  </a:lnTo>
                  <a:cubicBezTo>
                    <a:pt x="2429" y="596"/>
                    <a:pt x="2429" y="48"/>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44"/>
            <p:cNvSpPr/>
            <p:nvPr/>
          </p:nvSpPr>
          <p:spPr>
            <a:xfrm>
              <a:off x="2223050" y="29429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44"/>
            <p:cNvSpPr/>
            <p:nvPr/>
          </p:nvSpPr>
          <p:spPr>
            <a:xfrm>
              <a:off x="2249850" y="3005425"/>
              <a:ext cx="60750" cy="16100"/>
            </a:xfrm>
            <a:custGeom>
              <a:avLst/>
              <a:gdLst/>
              <a:ahLst/>
              <a:cxnLst/>
              <a:rect l="l" t="t" r="r" b="b"/>
              <a:pathLst>
                <a:path w="2430" h="644" extrusionOk="0">
                  <a:moveTo>
                    <a:pt x="381" y="1"/>
                  </a:moveTo>
                  <a:cubicBezTo>
                    <a:pt x="0" y="49"/>
                    <a:pt x="0" y="596"/>
                    <a:pt x="381" y="644"/>
                  </a:cubicBezTo>
                  <a:lnTo>
                    <a:pt x="2048" y="644"/>
                  </a:lnTo>
                  <a:cubicBezTo>
                    <a:pt x="2429" y="596"/>
                    <a:pt x="2429" y="49"/>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144"/>
            <p:cNvSpPr/>
            <p:nvPr/>
          </p:nvSpPr>
          <p:spPr>
            <a:xfrm>
              <a:off x="2223050" y="3006025"/>
              <a:ext cx="15500" cy="15500"/>
            </a:xfrm>
            <a:custGeom>
              <a:avLst/>
              <a:gdLst/>
              <a:ahLst/>
              <a:cxnLst/>
              <a:rect l="l" t="t" r="r" b="b"/>
              <a:pathLst>
                <a:path w="620" h="620" extrusionOk="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144"/>
            <p:cNvSpPr/>
            <p:nvPr/>
          </p:nvSpPr>
          <p:spPr>
            <a:xfrm>
              <a:off x="2249850" y="3037000"/>
              <a:ext cx="60750" cy="16100"/>
            </a:xfrm>
            <a:custGeom>
              <a:avLst/>
              <a:gdLst/>
              <a:ahLst/>
              <a:cxnLst/>
              <a:rect l="l" t="t" r="r" b="b"/>
              <a:pathLst>
                <a:path w="2430" h="644" extrusionOk="0">
                  <a:moveTo>
                    <a:pt x="381" y="0"/>
                  </a:moveTo>
                  <a:cubicBezTo>
                    <a:pt x="0" y="48"/>
                    <a:pt x="0" y="595"/>
                    <a:pt x="381" y="643"/>
                  </a:cubicBezTo>
                  <a:lnTo>
                    <a:pt x="2048" y="643"/>
                  </a:lnTo>
                  <a:cubicBezTo>
                    <a:pt x="2429" y="595"/>
                    <a:pt x="2429" y="48"/>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44"/>
            <p:cNvSpPr/>
            <p:nvPr/>
          </p:nvSpPr>
          <p:spPr>
            <a:xfrm>
              <a:off x="2223050" y="3037000"/>
              <a:ext cx="15500" cy="16100"/>
            </a:xfrm>
            <a:custGeom>
              <a:avLst/>
              <a:gdLst/>
              <a:ahLst/>
              <a:cxnLst/>
              <a:rect l="l" t="t" r="r" b="b"/>
              <a:pathLst>
                <a:path w="620" h="644" extrusionOk="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144"/>
          <p:cNvGrpSpPr/>
          <p:nvPr/>
        </p:nvGrpSpPr>
        <p:grpSpPr>
          <a:xfrm>
            <a:off x="1766364" y="2327420"/>
            <a:ext cx="352774" cy="349642"/>
            <a:chOff x="1633050" y="2792900"/>
            <a:chExt cx="270325" cy="267925"/>
          </a:xfrm>
        </p:grpSpPr>
        <p:sp>
          <p:nvSpPr>
            <p:cNvPr id="13478" name="Google Shape;13478;p144"/>
            <p:cNvSpPr/>
            <p:nvPr/>
          </p:nvSpPr>
          <p:spPr>
            <a:xfrm>
              <a:off x="1633050" y="2962425"/>
              <a:ext cx="101825" cy="98400"/>
            </a:xfrm>
            <a:custGeom>
              <a:avLst/>
              <a:gdLst/>
              <a:ahLst/>
              <a:cxnLst/>
              <a:rect l="l" t="t" r="r" b="b"/>
              <a:pathLst>
                <a:path w="4073" h="3936" extrusionOk="0">
                  <a:moveTo>
                    <a:pt x="2504" y="0"/>
                  </a:moveTo>
                  <a:cubicBezTo>
                    <a:pt x="2394" y="0"/>
                    <a:pt x="2287" y="42"/>
                    <a:pt x="2215" y="125"/>
                  </a:cubicBezTo>
                  <a:lnTo>
                    <a:pt x="477" y="1888"/>
                  </a:lnTo>
                  <a:cubicBezTo>
                    <a:pt x="0" y="2340"/>
                    <a:pt x="0" y="3102"/>
                    <a:pt x="477" y="3578"/>
                  </a:cubicBezTo>
                  <a:cubicBezTo>
                    <a:pt x="703" y="3817"/>
                    <a:pt x="1012" y="3936"/>
                    <a:pt x="1322" y="3936"/>
                  </a:cubicBezTo>
                  <a:cubicBezTo>
                    <a:pt x="1632" y="3936"/>
                    <a:pt x="1941" y="3817"/>
                    <a:pt x="2167" y="3578"/>
                  </a:cubicBezTo>
                  <a:lnTo>
                    <a:pt x="3906" y="1840"/>
                  </a:lnTo>
                  <a:cubicBezTo>
                    <a:pt x="4073" y="1673"/>
                    <a:pt x="4073" y="1411"/>
                    <a:pt x="3906" y="1245"/>
                  </a:cubicBezTo>
                  <a:lnTo>
                    <a:pt x="2810" y="125"/>
                  </a:lnTo>
                  <a:cubicBezTo>
                    <a:pt x="2727" y="42"/>
                    <a:pt x="2614" y="0"/>
                    <a:pt x="2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144"/>
            <p:cNvSpPr/>
            <p:nvPr/>
          </p:nvSpPr>
          <p:spPr>
            <a:xfrm>
              <a:off x="1714025" y="2935775"/>
              <a:ext cx="46450" cy="47050"/>
            </a:xfrm>
            <a:custGeom>
              <a:avLst/>
              <a:gdLst/>
              <a:ahLst/>
              <a:cxnLst/>
              <a:rect l="l" t="t" r="r" b="b"/>
              <a:pathLst>
                <a:path w="1858" h="1882" extrusionOk="0">
                  <a:moveTo>
                    <a:pt x="738" y="1"/>
                  </a:moveTo>
                  <a:lnTo>
                    <a:pt x="0" y="763"/>
                  </a:lnTo>
                  <a:lnTo>
                    <a:pt x="1096" y="1882"/>
                  </a:lnTo>
                  <a:lnTo>
                    <a:pt x="1858" y="1120"/>
                  </a:lnTo>
                  <a:cubicBezTo>
                    <a:pt x="1405" y="834"/>
                    <a:pt x="1024" y="453"/>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144"/>
            <p:cNvSpPr/>
            <p:nvPr/>
          </p:nvSpPr>
          <p:spPr>
            <a:xfrm>
              <a:off x="1701525" y="2792900"/>
              <a:ext cx="201850" cy="172750"/>
            </a:xfrm>
            <a:custGeom>
              <a:avLst/>
              <a:gdLst/>
              <a:ahLst/>
              <a:cxnLst/>
              <a:rect l="l" t="t" r="r" b="b"/>
              <a:pathLst>
                <a:path w="8074" h="6910" extrusionOk="0">
                  <a:moveTo>
                    <a:pt x="3906" y="2405"/>
                  </a:moveTo>
                  <a:cubicBezTo>
                    <a:pt x="4168" y="2405"/>
                    <a:pt x="4310" y="2739"/>
                    <a:pt x="4120" y="2929"/>
                  </a:cubicBezTo>
                  <a:cubicBezTo>
                    <a:pt x="4056" y="3001"/>
                    <a:pt x="3974" y="3033"/>
                    <a:pt x="3893" y="3033"/>
                  </a:cubicBezTo>
                  <a:cubicBezTo>
                    <a:pt x="3731" y="3033"/>
                    <a:pt x="3572" y="2905"/>
                    <a:pt x="3572" y="2715"/>
                  </a:cubicBezTo>
                  <a:cubicBezTo>
                    <a:pt x="3572" y="2548"/>
                    <a:pt x="3715" y="2405"/>
                    <a:pt x="3906" y="2405"/>
                  </a:cubicBezTo>
                  <a:close/>
                  <a:moveTo>
                    <a:pt x="5364" y="3861"/>
                  </a:moveTo>
                  <a:cubicBezTo>
                    <a:pt x="5520" y="3861"/>
                    <a:pt x="5668" y="3977"/>
                    <a:pt x="5668" y="4168"/>
                  </a:cubicBezTo>
                  <a:cubicBezTo>
                    <a:pt x="5668" y="4358"/>
                    <a:pt x="5525" y="4501"/>
                    <a:pt x="5358" y="4501"/>
                  </a:cubicBezTo>
                  <a:lnTo>
                    <a:pt x="5358" y="4477"/>
                  </a:lnTo>
                  <a:cubicBezTo>
                    <a:pt x="5072" y="4477"/>
                    <a:pt x="4930" y="4144"/>
                    <a:pt x="5144" y="3953"/>
                  </a:cubicBezTo>
                  <a:cubicBezTo>
                    <a:pt x="5207" y="3890"/>
                    <a:pt x="5287" y="3861"/>
                    <a:pt x="5364" y="3861"/>
                  </a:cubicBezTo>
                  <a:close/>
                  <a:moveTo>
                    <a:pt x="5457" y="2292"/>
                  </a:moveTo>
                  <a:cubicBezTo>
                    <a:pt x="5537" y="2292"/>
                    <a:pt x="5620" y="2322"/>
                    <a:pt x="5692" y="2382"/>
                  </a:cubicBezTo>
                  <a:cubicBezTo>
                    <a:pt x="5811" y="2501"/>
                    <a:pt x="5811" y="2715"/>
                    <a:pt x="5692" y="2834"/>
                  </a:cubicBezTo>
                  <a:lnTo>
                    <a:pt x="4001" y="4501"/>
                  </a:lnTo>
                  <a:cubicBezTo>
                    <a:pt x="3953" y="4549"/>
                    <a:pt x="3882" y="4596"/>
                    <a:pt x="3787" y="4596"/>
                  </a:cubicBezTo>
                  <a:cubicBezTo>
                    <a:pt x="3501" y="4596"/>
                    <a:pt x="3382" y="4263"/>
                    <a:pt x="3572" y="4049"/>
                  </a:cubicBezTo>
                  <a:lnTo>
                    <a:pt x="5239" y="2382"/>
                  </a:lnTo>
                  <a:cubicBezTo>
                    <a:pt x="5299" y="2322"/>
                    <a:pt x="5376" y="2292"/>
                    <a:pt x="5457" y="2292"/>
                  </a:cubicBezTo>
                  <a:close/>
                  <a:moveTo>
                    <a:pt x="4620" y="0"/>
                  </a:moveTo>
                  <a:cubicBezTo>
                    <a:pt x="1548" y="0"/>
                    <a:pt x="0" y="3715"/>
                    <a:pt x="2191" y="5882"/>
                  </a:cubicBezTo>
                  <a:cubicBezTo>
                    <a:pt x="2893" y="6592"/>
                    <a:pt x="3758" y="6910"/>
                    <a:pt x="4607" y="6910"/>
                  </a:cubicBezTo>
                  <a:cubicBezTo>
                    <a:pt x="6376" y="6910"/>
                    <a:pt x="8073" y="5530"/>
                    <a:pt x="8073" y="3453"/>
                  </a:cubicBezTo>
                  <a:cubicBezTo>
                    <a:pt x="8073" y="1548"/>
                    <a:pt x="6525"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144"/>
          <p:cNvGrpSpPr/>
          <p:nvPr/>
        </p:nvGrpSpPr>
        <p:grpSpPr>
          <a:xfrm>
            <a:off x="997165" y="2327355"/>
            <a:ext cx="366770" cy="349512"/>
            <a:chOff x="1043625" y="2792850"/>
            <a:chExt cx="281050" cy="267825"/>
          </a:xfrm>
        </p:grpSpPr>
        <p:sp>
          <p:nvSpPr>
            <p:cNvPr id="13482" name="Google Shape;13482;p144"/>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44"/>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144"/>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144"/>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144"/>
          <p:cNvGrpSpPr/>
          <p:nvPr/>
        </p:nvGrpSpPr>
        <p:grpSpPr>
          <a:xfrm>
            <a:off x="980232" y="2886026"/>
            <a:ext cx="372839" cy="351045"/>
            <a:chOff x="1030650" y="3220950"/>
            <a:chExt cx="285700" cy="269000"/>
          </a:xfrm>
        </p:grpSpPr>
        <p:sp>
          <p:nvSpPr>
            <p:cNvPr id="13487" name="Google Shape;13487;p144"/>
            <p:cNvSpPr/>
            <p:nvPr/>
          </p:nvSpPr>
          <p:spPr>
            <a:xfrm>
              <a:off x="1268100" y="3440050"/>
              <a:ext cx="6575" cy="16100"/>
            </a:xfrm>
            <a:custGeom>
              <a:avLst/>
              <a:gdLst/>
              <a:ahLst/>
              <a:cxnLst/>
              <a:rect l="l" t="t" r="r" b="b"/>
              <a:pathLst>
                <a:path w="263" h="644" extrusionOk="0">
                  <a:moveTo>
                    <a:pt x="0" y="0"/>
                  </a:moveTo>
                  <a:lnTo>
                    <a:pt x="0" y="643"/>
                  </a:lnTo>
                  <a:cubicBezTo>
                    <a:pt x="119" y="596"/>
                    <a:pt x="214" y="477"/>
                    <a:pt x="238" y="358"/>
                  </a:cubicBezTo>
                  <a:cubicBezTo>
                    <a:pt x="262" y="191"/>
                    <a:pt x="167"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44"/>
            <p:cNvSpPr/>
            <p:nvPr/>
          </p:nvSpPr>
          <p:spPr>
            <a:xfrm>
              <a:off x="1194850" y="3384675"/>
              <a:ext cx="121500" cy="104050"/>
            </a:xfrm>
            <a:custGeom>
              <a:avLst/>
              <a:gdLst/>
              <a:ahLst/>
              <a:cxnLst/>
              <a:rect l="l" t="t" r="r" b="b"/>
              <a:pathLst>
                <a:path w="4860" h="4162" extrusionOk="0">
                  <a:moveTo>
                    <a:pt x="2763" y="667"/>
                  </a:moveTo>
                  <a:cubicBezTo>
                    <a:pt x="2859" y="667"/>
                    <a:pt x="2930" y="739"/>
                    <a:pt x="2930" y="834"/>
                  </a:cubicBezTo>
                  <a:lnTo>
                    <a:pt x="2930" y="929"/>
                  </a:lnTo>
                  <a:cubicBezTo>
                    <a:pt x="3073" y="953"/>
                    <a:pt x="3192" y="1025"/>
                    <a:pt x="3287" y="1120"/>
                  </a:cubicBezTo>
                  <a:cubicBezTo>
                    <a:pt x="3359" y="1191"/>
                    <a:pt x="3335" y="1287"/>
                    <a:pt x="3287" y="1334"/>
                  </a:cubicBezTo>
                  <a:cubicBezTo>
                    <a:pt x="3252" y="1370"/>
                    <a:pt x="3210" y="1388"/>
                    <a:pt x="3168" y="1388"/>
                  </a:cubicBezTo>
                  <a:cubicBezTo>
                    <a:pt x="3127" y="1388"/>
                    <a:pt x="3085" y="1370"/>
                    <a:pt x="3049" y="1334"/>
                  </a:cubicBezTo>
                  <a:cubicBezTo>
                    <a:pt x="3025" y="1310"/>
                    <a:pt x="2978" y="1287"/>
                    <a:pt x="2930" y="1263"/>
                  </a:cubicBezTo>
                  <a:lnTo>
                    <a:pt x="2930" y="1906"/>
                  </a:lnTo>
                  <a:lnTo>
                    <a:pt x="3049" y="1930"/>
                  </a:lnTo>
                  <a:cubicBezTo>
                    <a:pt x="3335" y="2025"/>
                    <a:pt x="3502" y="2311"/>
                    <a:pt x="3454" y="2620"/>
                  </a:cubicBezTo>
                  <a:cubicBezTo>
                    <a:pt x="3406" y="2906"/>
                    <a:pt x="3216" y="3120"/>
                    <a:pt x="2930" y="3192"/>
                  </a:cubicBezTo>
                  <a:lnTo>
                    <a:pt x="2930" y="3335"/>
                  </a:lnTo>
                  <a:cubicBezTo>
                    <a:pt x="2930" y="3442"/>
                    <a:pt x="2853" y="3495"/>
                    <a:pt x="2775" y="3495"/>
                  </a:cubicBezTo>
                  <a:cubicBezTo>
                    <a:pt x="2698" y="3495"/>
                    <a:pt x="2620" y="3442"/>
                    <a:pt x="2620" y="3335"/>
                  </a:cubicBezTo>
                  <a:lnTo>
                    <a:pt x="2620" y="3216"/>
                  </a:lnTo>
                  <a:cubicBezTo>
                    <a:pt x="2454" y="3192"/>
                    <a:pt x="2311" y="3144"/>
                    <a:pt x="2168" y="3049"/>
                  </a:cubicBezTo>
                  <a:cubicBezTo>
                    <a:pt x="1997" y="2954"/>
                    <a:pt x="2098" y="2739"/>
                    <a:pt x="2231" y="2739"/>
                  </a:cubicBezTo>
                  <a:cubicBezTo>
                    <a:pt x="2265" y="2739"/>
                    <a:pt x="2301" y="2753"/>
                    <a:pt x="2335" y="2787"/>
                  </a:cubicBezTo>
                  <a:cubicBezTo>
                    <a:pt x="2430" y="2835"/>
                    <a:pt x="2525" y="2882"/>
                    <a:pt x="2620" y="2882"/>
                  </a:cubicBezTo>
                  <a:lnTo>
                    <a:pt x="2620" y="2096"/>
                  </a:lnTo>
                  <a:cubicBezTo>
                    <a:pt x="2525" y="2049"/>
                    <a:pt x="2430" y="2001"/>
                    <a:pt x="2335" y="1930"/>
                  </a:cubicBezTo>
                  <a:cubicBezTo>
                    <a:pt x="2192" y="1811"/>
                    <a:pt x="2120" y="1620"/>
                    <a:pt x="2168" y="1429"/>
                  </a:cubicBezTo>
                  <a:cubicBezTo>
                    <a:pt x="2216" y="1215"/>
                    <a:pt x="2359" y="1025"/>
                    <a:pt x="2573" y="977"/>
                  </a:cubicBezTo>
                  <a:lnTo>
                    <a:pt x="2620" y="953"/>
                  </a:lnTo>
                  <a:lnTo>
                    <a:pt x="2620" y="834"/>
                  </a:lnTo>
                  <a:cubicBezTo>
                    <a:pt x="2620" y="739"/>
                    <a:pt x="2692" y="667"/>
                    <a:pt x="2763" y="667"/>
                  </a:cubicBezTo>
                  <a:close/>
                  <a:moveTo>
                    <a:pt x="2787" y="1"/>
                  </a:moveTo>
                  <a:cubicBezTo>
                    <a:pt x="930" y="1"/>
                    <a:pt x="1" y="2239"/>
                    <a:pt x="1311" y="3549"/>
                  </a:cubicBezTo>
                  <a:cubicBezTo>
                    <a:pt x="1734" y="3972"/>
                    <a:pt x="2254" y="4162"/>
                    <a:pt x="2764" y="4162"/>
                  </a:cubicBezTo>
                  <a:cubicBezTo>
                    <a:pt x="3833" y="4162"/>
                    <a:pt x="4859" y="3330"/>
                    <a:pt x="4859" y="2072"/>
                  </a:cubicBezTo>
                  <a:cubicBezTo>
                    <a:pt x="4859" y="929"/>
                    <a:pt x="393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144"/>
            <p:cNvSpPr/>
            <p:nvPr/>
          </p:nvSpPr>
          <p:spPr>
            <a:xfrm>
              <a:off x="1256175" y="3416825"/>
              <a:ext cx="4200" cy="11350"/>
            </a:xfrm>
            <a:custGeom>
              <a:avLst/>
              <a:gdLst/>
              <a:ahLst/>
              <a:cxnLst/>
              <a:rect l="l" t="t" r="r" b="b"/>
              <a:pathLst>
                <a:path w="168" h="454" extrusionOk="0">
                  <a:moveTo>
                    <a:pt x="167" y="1"/>
                  </a:moveTo>
                  <a:cubicBezTo>
                    <a:pt x="96" y="24"/>
                    <a:pt x="48" y="120"/>
                    <a:pt x="25" y="191"/>
                  </a:cubicBezTo>
                  <a:cubicBezTo>
                    <a:pt x="1" y="263"/>
                    <a:pt x="25" y="334"/>
                    <a:pt x="72" y="382"/>
                  </a:cubicBezTo>
                  <a:cubicBezTo>
                    <a:pt x="96" y="405"/>
                    <a:pt x="144" y="429"/>
                    <a:pt x="167" y="453"/>
                  </a:cubicBezTo>
                  <a:lnTo>
                    <a:pt x="1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144"/>
            <p:cNvSpPr/>
            <p:nvPr/>
          </p:nvSpPr>
          <p:spPr>
            <a:xfrm>
              <a:off x="1030650" y="3220950"/>
              <a:ext cx="243425" cy="269000"/>
            </a:xfrm>
            <a:custGeom>
              <a:avLst/>
              <a:gdLst/>
              <a:ahLst/>
              <a:cxnLst/>
              <a:rect l="l" t="t" r="r" b="b"/>
              <a:pathLst>
                <a:path w="9737" h="10760" extrusionOk="0">
                  <a:moveTo>
                    <a:pt x="5500" y="641"/>
                  </a:moveTo>
                  <a:cubicBezTo>
                    <a:pt x="5515" y="641"/>
                    <a:pt x="5529" y="642"/>
                    <a:pt x="5545" y="644"/>
                  </a:cubicBezTo>
                  <a:cubicBezTo>
                    <a:pt x="5926" y="667"/>
                    <a:pt x="5926" y="1215"/>
                    <a:pt x="5545" y="1263"/>
                  </a:cubicBezTo>
                  <a:cubicBezTo>
                    <a:pt x="5529" y="1264"/>
                    <a:pt x="5515" y="1265"/>
                    <a:pt x="5500" y="1265"/>
                  </a:cubicBezTo>
                  <a:cubicBezTo>
                    <a:pt x="5083" y="1265"/>
                    <a:pt x="5083" y="641"/>
                    <a:pt x="5500" y="641"/>
                  </a:cubicBezTo>
                  <a:close/>
                  <a:moveTo>
                    <a:pt x="5500" y="3190"/>
                  </a:moveTo>
                  <a:cubicBezTo>
                    <a:pt x="5515" y="3190"/>
                    <a:pt x="5529" y="3190"/>
                    <a:pt x="5545" y="3192"/>
                  </a:cubicBezTo>
                  <a:cubicBezTo>
                    <a:pt x="5926" y="3216"/>
                    <a:pt x="5926" y="3787"/>
                    <a:pt x="5545" y="3811"/>
                  </a:cubicBezTo>
                  <a:cubicBezTo>
                    <a:pt x="5529" y="3813"/>
                    <a:pt x="5515" y="3813"/>
                    <a:pt x="5500" y="3813"/>
                  </a:cubicBezTo>
                  <a:cubicBezTo>
                    <a:pt x="5083" y="3813"/>
                    <a:pt x="5083" y="3190"/>
                    <a:pt x="5500" y="3190"/>
                  </a:cubicBezTo>
                  <a:close/>
                  <a:moveTo>
                    <a:pt x="3957" y="3601"/>
                  </a:moveTo>
                  <a:cubicBezTo>
                    <a:pt x="4148" y="3601"/>
                    <a:pt x="4315" y="3794"/>
                    <a:pt x="4259" y="4001"/>
                  </a:cubicBezTo>
                  <a:cubicBezTo>
                    <a:pt x="4219" y="4148"/>
                    <a:pt x="4090" y="4227"/>
                    <a:pt x="3959" y="4227"/>
                  </a:cubicBezTo>
                  <a:cubicBezTo>
                    <a:pt x="3855" y="4227"/>
                    <a:pt x="3750" y="4178"/>
                    <a:pt x="3687" y="4073"/>
                  </a:cubicBezTo>
                  <a:cubicBezTo>
                    <a:pt x="3616" y="3930"/>
                    <a:pt x="3664" y="3740"/>
                    <a:pt x="3806" y="3644"/>
                  </a:cubicBezTo>
                  <a:cubicBezTo>
                    <a:pt x="3856" y="3615"/>
                    <a:pt x="3907" y="3601"/>
                    <a:pt x="3957" y="3601"/>
                  </a:cubicBezTo>
                  <a:close/>
                  <a:moveTo>
                    <a:pt x="7102" y="3609"/>
                  </a:moveTo>
                  <a:cubicBezTo>
                    <a:pt x="7233" y="3609"/>
                    <a:pt x="7362" y="3688"/>
                    <a:pt x="7402" y="3835"/>
                  </a:cubicBezTo>
                  <a:cubicBezTo>
                    <a:pt x="7458" y="4058"/>
                    <a:pt x="7296" y="4237"/>
                    <a:pt x="7109" y="4237"/>
                  </a:cubicBezTo>
                  <a:cubicBezTo>
                    <a:pt x="7057" y="4237"/>
                    <a:pt x="7002" y="4223"/>
                    <a:pt x="6950" y="4192"/>
                  </a:cubicBezTo>
                  <a:cubicBezTo>
                    <a:pt x="6783" y="4121"/>
                    <a:pt x="6736" y="3906"/>
                    <a:pt x="6831" y="3763"/>
                  </a:cubicBezTo>
                  <a:cubicBezTo>
                    <a:pt x="6894" y="3658"/>
                    <a:pt x="6999" y="3609"/>
                    <a:pt x="7102" y="3609"/>
                  </a:cubicBezTo>
                  <a:close/>
                  <a:moveTo>
                    <a:pt x="2812" y="4765"/>
                  </a:moveTo>
                  <a:cubicBezTo>
                    <a:pt x="2865" y="4765"/>
                    <a:pt x="2920" y="4780"/>
                    <a:pt x="2973" y="4811"/>
                  </a:cubicBezTo>
                  <a:cubicBezTo>
                    <a:pt x="3116" y="4883"/>
                    <a:pt x="3187" y="5073"/>
                    <a:pt x="3092" y="5240"/>
                  </a:cubicBezTo>
                  <a:cubicBezTo>
                    <a:pt x="3030" y="5343"/>
                    <a:pt x="2928" y="5392"/>
                    <a:pt x="2827" y="5392"/>
                  </a:cubicBezTo>
                  <a:cubicBezTo>
                    <a:pt x="2694" y="5392"/>
                    <a:pt x="2561" y="5307"/>
                    <a:pt x="2520" y="5145"/>
                  </a:cubicBezTo>
                  <a:cubicBezTo>
                    <a:pt x="2465" y="4941"/>
                    <a:pt x="2626" y="4765"/>
                    <a:pt x="2812" y="4765"/>
                  </a:cubicBezTo>
                  <a:close/>
                  <a:moveTo>
                    <a:pt x="8264" y="4756"/>
                  </a:moveTo>
                  <a:cubicBezTo>
                    <a:pt x="8454" y="4756"/>
                    <a:pt x="8624" y="4943"/>
                    <a:pt x="8569" y="5145"/>
                  </a:cubicBezTo>
                  <a:cubicBezTo>
                    <a:pt x="8529" y="5307"/>
                    <a:pt x="8388" y="5392"/>
                    <a:pt x="8253" y="5392"/>
                  </a:cubicBezTo>
                  <a:cubicBezTo>
                    <a:pt x="8150" y="5392"/>
                    <a:pt x="8049" y="5343"/>
                    <a:pt x="7998" y="5240"/>
                  </a:cubicBezTo>
                  <a:cubicBezTo>
                    <a:pt x="7879" y="5073"/>
                    <a:pt x="7950" y="4883"/>
                    <a:pt x="8093" y="4811"/>
                  </a:cubicBezTo>
                  <a:cubicBezTo>
                    <a:pt x="8148" y="4773"/>
                    <a:pt x="8207" y="4756"/>
                    <a:pt x="8264" y="4756"/>
                  </a:cubicBezTo>
                  <a:close/>
                  <a:moveTo>
                    <a:pt x="2401" y="6288"/>
                  </a:moveTo>
                  <a:cubicBezTo>
                    <a:pt x="2568" y="6288"/>
                    <a:pt x="2735" y="6407"/>
                    <a:pt x="2711" y="6645"/>
                  </a:cubicBezTo>
                  <a:cubicBezTo>
                    <a:pt x="2687" y="6835"/>
                    <a:pt x="2538" y="6931"/>
                    <a:pt x="2392" y="6931"/>
                  </a:cubicBezTo>
                  <a:cubicBezTo>
                    <a:pt x="2247" y="6931"/>
                    <a:pt x="2104" y="6835"/>
                    <a:pt x="2092" y="6645"/>
                  </a:cubicBezTo>
                  <a:cubicBezTo>
                    <a:pt x="2068" y="6407"/>
                    <a:pt x="2235" y="6288"/>
                    <a:pt x="2401" y="6288"/>
                  </a:cubicBezTo>
                  <a:close/>
                  <a:moveTo>
                    <a:pt x="2809" y="7887"/>
                  </a:moveTo>
                  <a:cubicBezTo>
                    <a:pt x="3054" y="7887"/>
                    <a:pt x="3259" y="8376"/>
                    <a:pt x="2973" y="8479"/>
                  </a:cubicBezTo>
                  <a:cubicBezTo>
                    <a:pt x="2931" y="8510"/>
                    <a:pt x="2889" y="8523"/>
                    <a:pt x="2848" y="8523"/>
                  </a:cubicBezTo>
                  <a:cubicBezTo>
                    <a:pt x="2604" y="8523"/>
                    <a:pt x="2402" y="8053"/>
                    <a:pt x="2687" y="7931"/>
                  </a:cubicBezTo>
                  <a:cubicBezTo>
                    <a:pt x="2727" y="7901"/>
                    <a:pt x="2769" y="7887"/>
                    <a:pt x="2809" y="7887"/>
                  </a:cubicBezTo>
                  <a:close/>
                  <a:moveTo>
                    <a:pt x="4505" y="4524"/>
                  </a:moveTo>
                  <a:cubicBezTo>
                    <a:pt x="4614" y="4524"/>
                    <a:pt x="4712" y="4583"/>
                    <a:pt x="4759" y="4692"/>
                  </a:cubicBezTo>
                  <a:lnTo>
                    <a:pt x="5354" y="5740"/>
                  </a:lnTo>
                  <a:cubicBezTo>
                    <a:pt x="5426" y="5716"/>
                    <a:pt x="5473" y="5716"/>
                    <a:pt x="5545" y="5716"/>
                  </a:cubicBezTo>
                  <a:cubicBezTo>
                    <a:pt x="6712" y="5788"/>
                    <a:pt x="6712" y="7526"/>
                    <a:pt x="5545" y="7597"/>
                  </a:cubicBezTo>
                  <a:cubicBezTo>
                    <a:pt x="5473" y="7597"/>
                    <a:pt x="5426" y="7597"/>
                    <a:pt x="5378" y="7574"/>
                  </a:cubicBezTo>
                  <a:lnTo>
                    <a:pt x="4878" y="8455"/>
                  </a:lnTo>
                  <a:cubicBezTo>
                    <a:pt x="4807" y="8550"/>
                    <a:pt x="4711" y="8598"/>
                    <a:pt x="4592" y="8598"/>
                  </a:cubicBezTo>
                  <a:cubicBezTo>
                    <a:pt x="4545" y="8598"/>
                    <a:pt x="4497" y="8598"/>
                    <a:pt x="4449" y="8550"/>
                  </a:cubicBezTo>
                  <a:cubicBezTo>
                    <a:pt x="4283" y="8479"/>
                    <a:pt x="4235" y="8288"/>
                    <a:pt x="4330" y="8121"/>
                  </a:cubicBezTo>
                  <a:lnTo>
                    <a:pt x="4830" y="7264"/>
                  </a:lnTo>
                  <a:cubicBezTo>
                    <a:pt x="4521" y="6907"/>
                    <a:pt x="4521" y="6407"/>
                    <a:pt x="4830" y="6050"/>
                  </a:cubicBezTo>
                  <a:lnTo>
                    <a:pt x="4235" y="5002"/>
                  </a:lnTo>
                  <a:cubicBezTo>
                    <a:pt x="4140" y="4859"/>
                    <a:pt x="4187" y="4668"/>
                    <a:pt x="4330" y="4573"/>
                  </a:cubicBezTo>
                  <a:cubicBezTo>
                    <a:pt x="4388" y="4540"/>
                    <a:pt x="4448" y="4524"/>
                    <a:pt x="4505" y="4524"/>
                  </a:cubicBezTo>
                  <a:close/>
                  <a:moveTo>
                    <a:pt x="3955" y="9052"/>
                  </a:moveTo>
                  <a:cubicBezTo>
                    <a:pt x="4008" y="9052"/>
                    <a:pt x="4063" y="9066"/>
                    <a:pt x="4116" y="9098"/>
                  </a:cubicBezTo>
                  <a:cubicBezTo>
                    <a:pt x="4283" y="9169"/>
                    <a:pt x="4330" y="9360"/>
                    <a:pt x="4235" y="9526"/>
                  </a:cubicBezTo>
                  <a:cubicBezTo>
                    <a:pt x="4173" y="9629"/>
                    <a:pt x="4071" y="9679"/>
                    <a:pt x="3970" y="9679"/>
                  </a:cubicBezTo>
                  <a:cubicBezTo>
                    <a:pt x="3837" y="9679"/>
                    <a:pt x="3704" y="9593"/>
                    <a:pt x="3664" y="9431"/>
                  </a:cubicBezTo>
                  <a:cubicBezTo>
                    <a:pt x="3608" y="9227"/>
                    <a:pt x="3769" y="9052"/>
                    <a:pt x="3955" y="9052"/>
                  </a:cubicBezTo>
                  <a:close/>
                  <a:moveTo>
                    <a:pt x="5544" y="9481"/>
                  </a:moveTo>
                  <a:cubicBezTo>
                    <a:pt x="5706" y="9481"/>
                    <a:pt x="5854" y="9598"/>
                    <a:pt x="5854" y="9788"/>
                  </a:cubicBezTo>
                  <a:cubicBezTo>
                    <a:pt x="5854" y="9979"/>
                    <a:pt x="5712" y="10122"/>
                    <a:pt x="5545" y="10122"/>
                  </a:cubicBezTo>
                  <a:cubicBezTo>
                    <a:pt x="5259" y="10122"/>
                    <a:pt x="5116" y="9765"/>
                    <a:pt x="5307" y="9574"/>
                  </a:cubicBezTo>
                  <a:cubicBezTo>
                    <a:pt x="5378" y="9511"/>
                    <a:pt x="5463" y="9481"/>
                    <a:pt x="5544" y="9481"/>
                  </a:cubicBezTo>
                  <a:close/>
                  <a:moveTo>
                    <a:pt x="5545" y="1"/>
                  </a:moveTo>
                  <a:cubicBezTo>
                    <a:pt x="4473" y="1"/>
                    <a:pt x="4211" y="1477"/>
                    <a:pt x="5211" y="1834"/>
                  </a:cubicBezTo>
                  <a:lnTo>
                    <a:pt x="5211" y="2573"/>
                  </a:lnTo>
                  <a:cubicBezTo>
                    <a:pt x="4354" y="2644"/>
                    <a:pt x="3544" y="2977"/>
                    <a:pt x="2878" y="3549"/>
                  </a:cubicBezTo>
                  <a:lnTo>
                    <a:pt x="2425" y="3097"/>
                  </a:lnTo>
                  <a:lnTo>
                    <a:pt x="2520" y="3001"/>
                  </a:lnTo>
                  <a:cubicBezTo>
                    <a:pt x="2776" y="2783"/>
                    <a:pt x="2556" y="2438"/>
                    <a:pt x="2301" y="2438"/>
                  </a:cubicBezTo>
                  <a:cubicBezTo>
                    <a:pt x="2222" y="2438"/>
                    <a:pt x="2141" y="2471"/>
                    <a:pt x="2068" y="2549"/>
                  </a:cubicBezTo>
                  <a:lnTo>
                    <a:pt x="1449" y="3192"/>
                  </a:lnTo>
                  <a:cubicBezTo>
                    <a:pt x="1330" y="3311"/>
                    <a:pt x="1330" y="3501"/>
                    <a:pt x="1449" y="3620"/>
                  </a:cubicBezTo>
                  <a:cubicBezTo>
                    <a:pt x="1508" y="3680"/>
                    <a:pt x="1586" y="3710"/>
                    <a:pt x="1666" y="3710"/>
                  </a:cubicBezTo>
                  <a:cubicBezTo>
                    <a:pt x="1746" y="3710"/>
                    <a:pt x="1830" y="3680"/>
                    <a:pt x="1901" y="3620"/>
                  </a:cubicBezTo>
                  <a:lnTo>
                    <a:pt x="1973" y="3525"/>
                  </a:lnTo>
                  <a:lnTo>
                    <a:pt x="2449" y="3978"/>
                  </a:lnTo>
                  <a:cubicBezTo>
                    <a:pt x="1" y="6810"/>
                    <a:pt x="2297" y="10760"/>
                    <a:pt x="5481" y="10760"/>
                  </a:cubicBezTo>
                  <a:cubicBezTo>
                    <a:pt x="6045" y="10760"/>
                    <a:pt x="6637" y="10636"/>
                    <a:pt x="7236" y="10360"/>
                  </a:cubicBezTo>
                  <a:cubicBezTo>
                    <a:pt x="5783" y="8574"/>
                    <a:pt x="7045" y="5907"/>
                    <a:pt x="9355" y="5907"/>
                  </a:cubicBezTo>
                  <a:lnTo>
                    <a:pt x="9546" y="5907"/>
                  </a:lnTo>
                  <a:cubicBezTo>
                    <a:pt x="9427" y="5192"/>
                    <a:pt x="9117" y="4525"/>
                    <a:pt x="8641" y="3978"/>
                  </a:cubicBezTo>
                  <a:lnTo>
                    <a:pt x="9093" y="3525"/>
                  </a:lnTo>
                  <a:lnTo>
                    <a:pt x="9188" y="3620"/>
                  </a:lnTo>
                  <a:cubicBezTo>
                    <a:pt x="9236" y="3668"/>
                    <a:pt x="9308" y="3716"/>
                    <a:pt x="9403" y="3716"/>
                  </a:cubicBezTo>
                  <a:cubicBezTo>
                    <a:pt x="9474" y="3716"/>
                    <a:pt x="9570" y="3668"/>
                    <a:pt x="9617" y="3620"/>
                  </a:cubicBezTo>
                  <a:cubicBezTo>
                    <a:pt x="9736" y="3501"/>
                    <a:pt x="9736" y="3287"/>
                    <a:pt x="9617" y="3168"/>
                  </a:cubicBezTo>
                  <a:lnTo>
                    <a:pt x="8998" y="2549"/>
                  </a:lnTo>
                  <a:cubicBezTo>
                    <a:pt x="8938" y="2489"/>
                    <a:pt x="8855" y="2460"/>
                    <a:pt x="8772" y="2460"/>
                  </a:cubicBezTo>
                  <a:cubicBezTo>
                    <a:pt x="8688" y="2460"/>
                    <a:pt x="8605" y="2489"/>
                    <a:pt x="8545" y="2549"/>
                  </a:cubicBezTo>
                  <a:cubicBezTo>
                    <a:pt x="8426" y="2668"/>
                    <a:pt x="8426" y="2858"/>
                    <a:pt x="8545" y="3001"/>
                  </a:cubicBezTo>
                  <a:lnTo>
                    <a:pt x="8641" y="3097"/>
                  </a:lnTo>
                  <a:lnTo>
                    <a:pt x="8188" y="3549"/>
                  </a:lnTo>
                  <a:cubicBezTo>
                    <a:pt x="7521" y="2977"/>
                    <a:pt x="6712" y="2644"/>
                    <a:pt x="5854" y="2573"/>
                  </a:cubicBezTo>
                  <a:lnTo>
                    <a:pt x="5854" y="1834"/>
                  </a:lnTo>
                  <a:cubicBezTo>
                    <a:pt x="6855" y="1477"/>
                    <a:pt x="6593" y="1"/>
                    <a:pt x="5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144"/>
            <p:cNvSpPr/>
            <p:nvPr/>
          </p:nvSpPr>
          <p:spPr>
            <a:xfrm>
              <a:off x="1161525" y="3379325"/>
              <a:ext cx="15500" cy="15500"/>
            </a:xfrm>
            <a:custGeom>
              <a:avLst/>
              <a:gdLst/>
              <a:ahLst/>
              <a:cxnLst/>
              <a:rect l="l" t="t" r="r" b="b"/>
              <a:pathLst>
                <a:path w="620" h="620" extrusionOk="0">
                  <a:moveTo>
                    <a:pt x="310" y="0"/>
                  </a:moveTo>
                  <a:cubicBezTo>
                    <a:pt x="143" y="0"/>
                    <a:pt x="0" y="143"/>
                    <a:pt x="0" y="310"/>
                  </a:cubicBezTo>
                  <a:cubicBezTo>
                    <a:pt x="0" y="477"/>
                    <a:pt x="143" y="619"/>
                    <a:pt x="310" y="619"/>
                  </a:cubicBezTo>
                  <a:cubicBezTo>
                    <a:pt x="477" y="619"/>
                    <a:pt x="619" y="477"/>
                    <a:pt x="619" y="310"/>
                  </a:cubicBezTo>
                  <a:cubicBezTo>
                    <a:pt x="619"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144"/>
          <p:cNvGrpSpPr/>
          <p:nvPr/>
        </p:nvGrpSpPr>
        <p:grpSpPr>
          <a:xfrm>
            <a:off x="1769464" y="2886026"/>
            <a:ext cx="349675" cy="349675"/>
            <a:chOff x="1635425" y="3220950"/>
            <a:chExt cx="267950" cy="267950"/>
          </a:xfrm>
        </p:grpSpPr>
        <p:sp>
          <p:nvSpPr>
            <p:cNvPr id="13493" name="Google Shape;13493;p144"/>
            <p:cNvSpPr/>
            <p:nvPr/>
          </p:nvSpPr>
          <p:spPr>
            <a:xfrm>
              <a:off x="1734850" y="3387050"/>
              <a:ext cx="16100" cy="31600"/>
            </a:xfrm>
            <a:custGeom>
              <a:avLst/>
              <a:gdLst/>
              <a:ahLst/>
              <a:cxnLst/>
              <a:rect l="l" t="t" r="r" b="b"/>
              <a:pathLst>
                <a:path w="644" h="1264" extrusionOk="0">
                  <a:moveTo>
                    <a:pt x="1" y="1"/>
                  </a:moveTo>
                  <a:lnTo>
                    <a:pt x="1" y="1263"/>
                  </a:lnTo>
                  <a:lnTo>
                    <a:pt x="310" y="1263"/>
                  </a:lnTo>
                  <a:cubicBezTo>
                    <a:pt x="501" y="1263"/>
                    <a:pt x="644" y="1120"/>
                    <a:pt x="644" y="930"/>
                  </a:cubicBezTo>
                  <a:lnTo>
                    <a:pt x="644" y="310"/>
                  </a:lnTo>
                  <a:cubicBezTo>
                    <a:pt x="644" y="144"/>
                    <a:pt x="50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144"/>
            <p:cNvSpPr/>
            <p:nvPr/>
          </p:nvSpPr>
          <p:spPr>
            <a:xfrm>
              <a:off x="1680075" y="3379325"/>
              <a:ext cx="39325" cy="109575"/>
            </a:xfrm>
            <a:custGeom>
              <a:avLst/>
              <a:gdLst/>
              <a:ahLst/>
              <a:cxnLst/>
              <a:rect l="l" t="t" r="r" b="b"/>
              <a:pathLst>
                <a:path w="1573" h="4383" extrusionOk="0">
                  <a:moveTo>
                    <a:pt x="1" y="0"/>
                  </a:moveTo>
                  <a:lnTo>
                    <a:pt x="1" y="4073"/>
                  </a:lnTo>
                  <a:cubicBezTo>
                    <a:pt x="1" y="4239"/>
                    <a:pt x="144" y="4382"/>
                    <a:pt x="310" y="4382"/>
                  </a:cubicBezTo>
                  <a:lnTo>
                    <a:pt x="1263" y="4382"/>
                  </a:lnTo>
                  <a:cubicBezTo>
                    <a:pt x="1430" y="4382"/>
                    <a:pt x="1572" y="4239"/>
                    <a:pt x="1572" y="4073"/>
                  </a:cubicBezTo>
                  <a:lnTo>
                    <a:pt x="15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44"/>
            <p:cNvSpPr/>
            <p:nvPr/>
          </p:nvSpPr>
          <p:spPr>
            <a:xfrm>
              <a:off x="1635425" y="3274525"/>
              <a:ext cx="83975" cy="89350"/>
            </a:xfrm>
            <a:custGeom>
              <a:avLst/>
              <a:gdLst/>
              <a:ahLst/>
              <a:cxnLst/>
              <a:rect l="l" t="t" r="r" b="b"/>
              <a:pathLst>
                <a:path w="3359" h="3574" extrusionOk="0">
                  <a:moveTo>
                    <a:pt x="1787" y="1"/>
                  </a:moveTo>
                  <a:cubicBezTo>
                    <a:pt x="786" y="1"/>
                    <a:pt x="1" y="811"/>
                    <a:pt x="1" y="1787"/>
                  </a:cubicBezTo>
                  <a:cubicBezTo>
                    <a:pt x="1" y="2763"/>
                    <a:pt x="810" y="3573"/>
                    <a:pt x="1787" y="3573"/>
                  </a:cubicBezTo>
                  <a:lnTo>
                    <a:pt x="3358" y="3573"/>
                  </a:lnTo>
                  <a:lnTo>
                    <a:pt x="3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144"/>
            <p:cNvSpPr/>
            <p:nvPr/>
          </p:nvSpPr>
          <p:spPr>
            <a:xfrm>
              <a:off x="1886675" y="3285250"/>
              <a:ext cx="16700" cy="67900"/>
            </a:xfrm>
            <a:custGeom>
              <a:avLst/>
              <a:gdLst/>
              <a:ahLst/>
              <a:cxnLst/>
              <a:rect l="l" t="t" r="r" b="b"/>
              <a:pathLst>
                <a:path w="668" h="2716" extrusionOk="0">
                  <a:moveTo>
                    <a:pt x="0" y="1"/>
                  </a:moveTo>
                  <a:lnTo>
                    <a:pt x="0" y="2715"/>
                  </a:lnTo>
                  <a:lnTo>
                    <a:pt x="500" y="2477"/>
                  </a:lnTo>
                  <a:cubicBezTo>
                    <a:pt x="619" y="2406"/>
                    <a:pt x="667" y="2287"/>
                    <a:pt x="667" y="2168"/>
                  </a:cubicBezTo>
                  <a:lnTo>
                    <a:pt x="667" y="501"/>
                  </a:lnTo>
                  <a:cubicBezTo>
                    <a:pt x="667" y="382"/>
                    <a:pt x="596" y="263"/>
                    <a:pt x="500" y="215"/>
                  </a:cubicBezTo>
                  <a:lnTo>
                    <a:pt x="500" y="239"/>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144"/>
            <p:cNvSpPr/>
            <p:nvPr/>
          </p:nvSpPr>
          <p:spPr>
            <a:xfrm>
              <a:off x="1734850" y="3220950"/>
              <a:ext cx="136950" cy="196650"/>
            </a:xfrm>
            <a:custGeom>
              <a:avLst/>
              <a:gdLst/>
              <a:ahLst/>
              <a:cxnLst/>
              <a:rect l="l" t="t" r="r" b="b"/>
              <a:pathLst>
                <a:path w="5478" h="7866" extrusionOk="0">
                  <a:moveTo>
                    <a:pt x="5145" y="1"/>
                  </a:moveTo>
                  <a:cubicBezTo>
                    <a:pt x="4954" y="1"/>
                    <a:pt x="4811" y="144"/>
                    <a:pt x="4811" y="310"/>
                  </a:cubicBezTo>
                  <a:lnTo>
                    <a:pt x="4811" y="620"/>
                  </a:lnTo>
                  <a:cubicBezTo>
                    <a:pt x="3406" y="1596"/>
                    <a:pt x="1739" y="2144"/>
                    <a:pt x="1" y="2144"/>
                  </a:cubicBezTo>
                  <a:lnTo>
                    <a:pt x="1" y="5692"/>
                  </a:lnTo>
                  <a:cubicBezTo>
                    <a:pt x="1739" y="5692"/>
                    <a:pt x="3406" y="6240"/>
                    <a:pt x="4811" y="7216"/>
                  </a:cubicBezTo>
                  <a:lnTo>
                    <a:pt x="4811" y="7526"/>
                  </a:lnTo>
                  <a:cubicBezTo>
                    <a:pt x="4787" y="7752"/>
                    <a:pt x="4960" y="7865"/>
                    <a:pt x="5133" y="7865"/>
                  </a:cubicBezTo>
                  <a:cubicBezTo>
                    <a:pt x="5305" y="7865"/>
                    <a:pt x="5478" y="7752"/>
                    <a:pt x="5454" y="7526"/>
                  </a:cubicBezTo>
                  <a:lnTo>
                    <a:pt x="5454" y="310"/>
                  </a:lnTo>
                  <a:cubicBezTo>
                    <a:pt x="5454" y="144"/>
                    <a:pt x="5311" y="1"/>
                    <a:pt x="5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144"/>
          <p:cNvGrpSpPr/>
          <p:nvPr/>
        </p:nvGrpSpPr>
        <p:grpSpPr>
          <a:xfrm>
            <a:off x="2544079" y="2886026"/>
            <a:ext cx="310818" cy="349446"/>
            <a:chOff x="2229000" y="3220950"/>
            <a:chExt cx="238175" cy="267775"/>
          </a:xfrm>
        </p:grpSpPr>
        <p:sp>
          <p:nvSpPr>
            <p:cNvPr id="13499" name="Google Shape;13499;p144"/>
            <p:cNvSpPr/>
            <p:nvPr/>
          </p:nvSpPr>
          <p:spPr>
            <a:xfrm>
              <a:off x="2418925" y="3440050"/>
              <a:ext cx="5975" cy="16100"/>
            </a:xfrm>
            <a:custGeom>
              <a:avLst/>
              <a:gdLst/>
              <a:ahLst/>
              <a:cxnLst/>
              <a:rect l="l" t="t" r="r" b="b"/>
              <a:pathLst>
                <a:path w="239" h="644" extrusionOk="0">
                  <a:moveTo>
                    <a:pt x="0" y="0"/>
                  </a:moveTo>
                  <a:lnTo>
                    <a:pt x="0" y="643"/>
                  </a:lnTo>
                  <a:cubicBezTo>
                    <a:pt x="96" y="596"/>
                    <a:pt x="191" y="477"/>
                    <a:pt x="215" y="358"/>
                  </a:cubicBezTo>
                  <a:cubicBezTo>
                    <a:pt x="239" y="191"/>
                    <a:pt x="143"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144"/>
            <p:cNvSpPr/>
            <p:nvPr/>
          </p:nvSpPr>
          <p:spPr>
            <a:xfrm>
              <a:off x="2407025" y="3416825"/>
              <a:ext cx="3600" cy="11350"/>
            </a:xfrm>
            <a:custGeom>
              <a:avLst/>
              <a:gdLst/>
              <a:ahLst/>
              <a:cxnLst/>
              <a:rect l="l" t="t" r="r" b="b"/>
              <a:pathLst>
                <a:path w="144" h="454" extrusionOk="0">
                  <a:moveTo>
                    <a:pt x="143" y="1"/>
                  </a:moveTo>
                  <a:cubicBezTo>
                    <a:pt x="72" y="24"/>
                    <a:pt x="24" y="96"/>
                    <a:pt x="24" y="191"/>
                  </a:cubicBezTo>
                  <a:cubicBezTo>
                    <a:pt x="0" y="263"/>
                    <a:pt x="24" y="334"/>
                    <a:pt x="72" y="382"/>
                  </a:cubicBezTo>
                  <a:cubicBezTo>
                    <a:pt x="95" y="405"/>
                    <a:pt x="119" y="429"/>
                    <a:pt x="143" y="453"/>
                  </a:cubicBezTo>
                  <a:lnTo>
                    <a:pt x="14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144"/>
            <p:cNvSpPr/>
            <p:nvPr/>
          </p:nvSpPr>
          <p:spPr>
            <a:xfrm>
              <a:off x="2345700" y="3384675"/>
              <a:ext cx="121475" cy="104050"/>
            </a:xfrm>
            <a:custGeom>
              <a:avLst/>
              <a:gdLst/>
              <a:ahLst/>
              <a:cxnLst/>
              <a:rect l="l" t="t" r="r" b="b"/>
              <a:pathLst>
                <a:path w="4859" h="4162" extrusionOk="0">
                  <a:moveTo>
                    <a:pt x="2763" y="673"/>
                  </a:moveTo>
                  <a:cubicBezTo>
                    <a:pt x="2846" y="673"/>
                    <a:pt x="2929" y="727"/>
                    <a:pt x="2929" y="834"/>
                  </a:cubicBezTo>
                  <a:lnTo>
                    <a:pt x="2929" y="929"/>
                  </a:lnTo>
                  <a:cubicBezTo>
                    <a:pt x="3049" y="953"/>
                    <a:pt x="3191" y="1025"/>
                    <a:pt x="3287" y="1120"/>
                  </a:cubicBezTo>
                  <a:cubicBezTo>
                    <a:pt x="3378" y="1230"/>
                    <a:pt x="3273" y="1381"/>
                    <a:pt x="3155" y="1381"/>
                  </a:cubicBezTo>
                  <a:cubicBezTo>
                    <a:pt x="3119" y="1381"/>
                    <a:pt x="3082" y="1367"/>
                    <a:pt x="3049" y="1334"/>
                  </a:cubicBezTo>
                  <a:cubicBezTo>
                    <a:pt x="3001" y="1287"/>
                    <a:pt x="2977" y="1263"/>
                    <a:pt x="2929" y="1263"/>
                  </a:cubicBezTo>
                  <a:lnTo>
                    <a:pt x="2929" y="1882"/>
                  </a:lnTo>
                  <a:lnTo>
                    <a:pt x="3025" y="1930"/>
                  </a:lnTo>
                  <a:cubicBezTo>
                    <a:pt x="3334" y="2025"/>
                    <a:pt x="3501" y="2311"/>
                    <a:pt x="3453" y="2620"/>
                  </a:cubicBezTo>
                  <a:cubicBezTo>
                    <a:pt x="3406" y="2906"/>
                    <a:pt x="3191" y="3120"/>
                    <a:pt x="2929" y="3192"/>
                  </a:cubicBezTo>
                  <a:lnTo>
                    <a:pt x="2929" y="3335"/>
                  </a:lnTo>
                  <a:cubicBezTo>
                    <a:pt x="2929" y="3442"/>
                    <a:pt x="2846" y="3495"/>
                    <a:pt x="2763" y="3495"/>
                  </a:cubicBezTo>
                  <a:cubicBezTo>
                    <a:pt x="2679" y="3495"/>
                    <a:pt x="2596" y="3442"/>
                    <a:pt x="2596" y="3335"/>
                  </a:cubicBezTo>
                  <a:lnTo>
                    <a:pt x="2596" y="3216"/>
                  </a:lnTo>
                  <a:cubicBezTo>
                    <a:pt x="2453" y="3192"/>
                    <a:pt x="2286" y="3144"/>
                    <a:pt x="2167" y="3049"/>
                  </a:cubicBezTo>
                  <a:cubicBezTo>
                    <a:pt x="2096" y="3001"/>
                    <a:pt x="2072" y="2906"/>
                    <a:pt x="2120" y="2835"/>
                  </a:cubicBezTo>
                  <a:cubicBezTo>
                    <a:pt x="2151" y="2788"/>
                    <a:pt x="2201" y="2762"/>
                    <a:pt x="2252" y="2762"/>
                  </a:cubicBezTo>
                  <a:cubicBezTo>
                    <a:pt x="2280" y="2762"/>
                    <a:pt x="2309" y="2770"/>
                    <a:pt x="2334" y="2787"/>
                  </a:cubicBezTo>
                  <a:cubicBezTo>
                    <a:pt x="2406" y="2835"/>
                    <a:pt x="2501" y="2882"/>
                    <a:pt x="2596" y="2882"/>
                  </a:cubicBezTo>
                  <a:lnTo>
                    <a:pt x="2596" y="2096"/>
                  </a:lnTo>
                  <a:cubicBezTo>
                    <a:pt x="2501" y="2049"/>
                    <a:pt x="2406" y="2001"/>
                    <a:pt x="2334" y="1930"/>
                  </a:cubicBezTo>
                  <a:cubicBezTo>
                    <a:pt x="2167" y="1811"/>
                    <a:pt x="2120" y="1620"/>
                    <a:pt x="2167" y="1429"/>
                  </a:cubicBezTo>
                  <a:cubicBezTo>
                    <a:pt x="2191" y="1215"/>
                    <a:pt x="2358" y="1025"/>
                    <a:pt x="2548" y="977"/>
                  </a:cubicBezTo>
                  <a:lnTo>
                    <a:pt x="2596" y="953"/>
                  </a:lnTo>
                  <a:lnTo>
                    <a:pt x="2596" y="834"/>
                  </a:lnTo>
                  <a:cubicBezTo>
                    <a:pt x="2596" y="727"/>
                    <a:pt x="2679" y="673"/>
                    <a:pt x="2763" y="673"/>
                  </a:cubicBezTo>
                  <a:close/>
                  <a:moveTo>
                    <a:pt x="2787" y="1"/>
                  </a:moveTo>
                  <a:cubicBezTo>
                    <a:pt x="929" y="1"/>
                    <a:pt x="0" y="2239"/>
                    <a:pt x="1310" y="3549"/>
                  </a:cubicBezTo>
                  <a:cubicBezTo>
                    <a:pt x="1733" y="3972"/>
                    <a:pt x="2253" y="4162"/>
                    <a:pt x="2764" y="4162"/>
                  </a:cubicBezTo>
                  <a:cubicBezTo>
                    <a:pt x="3833" y="4162"/>
                    <a:pt x="4858" y="3330"/>
                    <a:pt x="4858" y="2072"/>
                  </a:cubicBezTo>
                  <a:cubicBezTo>
                    <a:pt x="4858" y="929"/>
                    <a:pt x="393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144"/>
            <p:cNvSpPr/>
            <p:nvPr/>
          </p:nvSpPr>
          <p:spPr>
            <a:xfrm>
              <a:off x="2302825" y="3367425"/>
              <a:ext cx="15500" cy="16075"/>
            </a:xfrm>
            <a:custGeom>
              <a:avLst/>
              <a:gdLst/>
              <a:ahLst/>
              <a:cxnLst/>
              <a:rect l="l" t="t" r="r" b="b"/>
              <a:pathLst>
                <a:path w="620" h="643" extrusionOk="0">
                  <a:moveTo>
                    <a:pt x="310" y="0"/>
                  </a:moveTo>
                  <a:cubicBezTo>
                    <a:pt x="144" y="0"/>
                    <a:pt x="1" y="143"/>
                    <a:pt x="1" y="310"/>
                  </a:cubicBezTo>
                  <a:cubicBezTo>
                    <a:pt x="1" y="500"/>
                    <a:pt x="144" y="643"/>
                    <a:pt x="310" y="643"/>
                  </a:cubicBezTo>
                  <a:cubicBezTo>
                    <a:pt x="477" y="643"/>
                    <a:pt x="620" y="500"/>
                    <a:pt x="620" y="310"/>
                  </a:cubicBezTo>
                  <a:cubicBezTo>
                    <a:pt x="620"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144"/>
            <p:cNvSpPr/>
            <p:nvPr/>
          </p:nvSpPr>
          <p:spPr>
            <a:xfrm>
              <a:off x="2229000" y="3220950"/>
              <a:ext cx="162550" cy="235800"/>
            </a:xfrm>
            <a:custGeom>
              <a:avLst/>
              <a:gdLst/>
              <a:ahLst/>
              <a:cxnLst/>
              <a:rect l="l" t="t" r="r" b="b"/>
              <a:pathLst>
                <a:path w="6502" h="9432" extrusionOk="0">
                  <a:moveTo>
                    <a:pt x="3263" y="644"/>
                  </a:moveTo>
                  <a:cubicBezTo>
                    <a:pt x="4359" y="644"/>
                    <a:pt x="5240" y="1525"/>
                    <a:pt x="5240" y="2620"/>
                  </a:cubicBezTo>
                  <a:lnTo>
                    <a:pt x="5240" y="3763"/>
                  </a:lnTo>
                  <a:lnTo>
                    <a:pt x="1263" y="3763"/>
                  </a:lnTo>
                  <a:lnTo>
                    <a:pt x="1263" y="2620"/>
                  </a:lnTo>
                  <a:cubicBezTo>
                    <a:pt x="1263" y="1525"/>
                    <a:pt x="2168" y="644"/>
                    <a:pt x="3263" y="644"/>
                  </a:cubicBezTo>
                  <a:close/>
                  <a:moveTo>
                    <a:pt x="3263" y="5240"/>
                  </a:moveTo>
                  <a:cubicBezTo>
                    <a:pt x="4311" y="5240"/>
                    <a:pt x="4573" y="6716"/>
                    <a:pt x="3573" y="7074"/>
                  </a:cubicBezTo>
                  <a:lnTo>
                    <a:pt x="3573" y="7859"/>
                  </a:lnTo>
                  <a:cubicBezTo>
                    <a:pt x="3549" y="8050"/>
                    <a:pt x="3400" y="8145"/>
                    <a:pt x="3254" y="8145"/>
                  </a:cubicBezTo>
                  <a:cubicBezTo>
                    <a:pt x="3108" y="8145"/>
                    <a:pt x="2966" y="8050"/>
                    <a:pt x="2954" y="7859"/>
                  </a:cubicBezTo>
                  <a:lnTo>
                    <a:pt x="2954" y="7074"/>
                  </a:lnTo>
                  <a:cubicBezTo>
                    <a:pt x="1930" y="6716"/>
                    <a:pt x="2192" y="5240"/>
                    <a:pt x="3263" y="5240"/>
                  </a:cubicBezTo>
                  <a:close/>
                  <a:moveTo>
                    <a:pt x="3263" y="1"/>
                  </a:moveTo>
                  <a:cubicBezTo>
                    <a:pt x="1811" y="1"/>
                    <a:pt x="644" y="1168"/>
                    <a:pt x="644" y="2620"/>
                  </a:cubicBezTo>
                  <a:lnTo>
                    <a:pt x="644" y="3763"/>
                  </a:lnTo>
                  <a:lnTo>
                    <a:pt x="334" y="3763"/>
                  </a:lnTo>
                  <a:cubicBezTo>
                    <a:pt x="144" y="3763"/>
                    <a:pt x="1" y="3906"/>
                    <a:pt x="24" y="4097"/>
                  </a:cubicBezTo>
                  <a:lnTo>
                    <a:pt x="24" y="9122"/>
                  </a:lnTo>
                  <a:cubicBezTo>
                    <a:pt x="1" y="9288"/>
                    <a:pt x="144" y="9431"/>
                    <a:pt x="334" y="9431"/>
                  </a:cubicBezTo>
                  <a:lnTo>
                    <a:pt x="4835" y="9431"/>
                  </a:lnTo>
                  <a:cubicBezTo>
                    <a:pt x="4430" y="8050"/>
                    <a:pt x="5145" y="6573"/>
                    <a:pt x="6502" y="6073"/>
                  </a:cubicBezTo>
                  <a:lnTo>
                    <a:pt x="6502" y="4097"/>
                  </a:lnTo>
                  <a:cubicBezTo>
                    <a:pt x="6502" y="3906"/>
                    <a:pt x="6359" y="3763"/>
                    <a:pt x="6192" y="3763"/>
                  </a:cubicBezTo>
                  <a:lnTo>
                    <a:pt x="5883" y="3763"/>
                  </a:lnTo>
                  <a:lnTo>
                    <a:pt x="5883" y="2620"/>
                  </a:lnTo>
                  <a:cubicBezTo>
                    <a:pt x="5883" y="1168"/>
                    <a:pt x="469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144"/>
          <p:cNvGrpSpPr/>
          <p:nvPr/>
        </p:nvGrpSpPr>
        <p:grpSpPr>
          <a:xfrm>
            <a:off x="4035824" y="2886026"/>
            <a:ext cx="349642" cy="351795"/>
            <a:chOff x="3372100" y="3220950"/>
            <a:chExt cx="267925" cy="269575"/>
          </a:xfrm>
        </p:grpSpPr>
        <p:sp>
          <p:nvSpPr>
            <p:cNvPr id="13505" name="Google Shape;13505;p144"/>
            <p:cNvSpPr/>
            <p:nvPr/>
          </p:nvSpPr>
          <p:spPr>
            <a:xfrm>
              <a:off x="3529275" y="3329300"/>
              <a:ext cx="110750" cy="161225"/>
            </a:xfrm>
            <a:custGeom>
              <a:avLst/>
              <a:gdLst/>
              <a:ahLst/>
              <a:cxnLst/>
              <a:rect l="l" t="t" r="r" b="b"/>
              <a:pathLst>
                <a:path w="4430" h="6449" extrusionOk="0">
                  <a:moveTo>
                    <a:pt x="2310" y="1"/>
                  </a:moveTo>
                  <a:cubicBezTo>
                    <a:pt x="2191" y="191"/>
                    <a:pt x="2120" y="406"/>
                    <a:pt x="2120" y="644"/>
                  </a:cubicBezTo>
                  <a:lnTo>
                    <a:pt x="2120" y="2430"/>
                  </a:lnTo>
                  <a:lnTo>
                    <a:pt x="1191" y="2430"/>
                  </a:lnTo>
                  <a:cubicBezTo>
                    <a:pt x="1177" y="2429"/>
                    <a:pt x="1163" y="2429"/>
                    <a:pt x="1149" y="2429"/>
                  </a:cubicBezTo>
                  <a:cubicBezTo>
                    <a:pt x="525" y="2429"/>
                    <a:pt x="24" y="2944"/>
                    <a:pt x="24" y="3573"/>
                  </a:cubicBezTo>
                  <a:lnTo>
                    <a:pt x="24" y="5788"/>
                  </a:lnTo>
                  <a:cubicBezTo>
                    <a:pt x="0" y="6228"/>
                    <a:pt x="334" y="6449"/>
                    <a:pt x="664" y="6449"/>
                  </a:cubicBezTo>
                  <a:cubicBezTo>
                    <a:pt x="995" y="6449"/>
                    <a:pt x="1322" y="6228"/>
                    <a:pt x="1286" y="5788"/>
                  </a:cubicBezTo>
                  <a:lnTo>
                    <a:pt x="1286" y="3692"/>
                  </a:lnTo>
                  <a:lnTo>
                    <a:pt x="3287" y="3692"/>
                  </a:lnTo>
                  <a:cubicBezTo>
                    <a:pt x="3906" y="3692"/>
                    <a:pt x="4430" y="3168"/>
                    <a:pt x="4430" y="2549"/>
                  </a:cubicBezTo>
                  <a:lnTo>
                    <a:pt x="4430" y="668"/>
                  </a:lnTo>
                  <a:cubicBezTo>
                    <a:pt x="4430" y="430"/>
                    <a:pt x="4359" y="215"/>
                    <a:pt x="4239" y="25"/>
                  </a:cubicBezTo>
                  <a:cubicBezTo>
                    <a:pt x="3978" y="199"/>
                    <a:pt x="3677" y="313"/>
                    <a:pt x="3372" y="313"/>
                  </a:cubicBezTo>
                  <a:cubicBezTo>
                    <a:pt x="3344" y="313"/>
                    <a:pt x="3315" y="313"/>
                    <a:pt x="3287" y="310"/>
                  </a:cubicBezTo>
                  <a:cubicBezTo>
                    <a:pt x="2930" y="310"/>
                    <a:pt x="2596" y="215"/>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144"/>
            <p:cNvSpPr/>
            <p:nvPr/>
          </p:nvSpPr>
          <p:spPr>
            <a:xfrm>
              <a:off x="3579875" y="3274150"/>
              <a:ext cx="54800" cy="47450"/>
            </a:xfrm>
            <a:custGeom>
              <a:avLst/>
              <a:gdLst/>
              <a:ahLst/>
              <a:cxnLst/>
              <a:rect l="l" t="t" r="r" b="b"/>
              <a:pathLst>
                <a:path w="2192" h="1898" extrusionOk="0">
                  <a:moveTo>
                    <a:pt x="1232" y="1"/>
                  </a:moveTo>
                  <a:cubicBezTo>
                    <a:pt x="1000" y="1"/>
                    <a:pt x="764" y="86"/>
                    <a:pt x="572" y="278"/>
                  </a:cubicBezTo>
                  <a:cubicBezTo>
                    <a:pt x="1" y="873"/>
                    <a:pt x="406" y="1897"/>
                    <a:pt x="1263" y="1897"/>
                  </a:cubicBezTo>
                  <a:cubicBezTo>
                    <a:pt x="1763" y="1897"/>
                    <a:pt x="2192" y="1469"/>
                    <a:pt x="2192" y="945"/>
                  </a:cubicBezTo>
                  <a:cubicBezTo>
                    <a:pt x="2192" y="380"/>
                    <a:pt x="1721" y="1"/>
                    <a:pt x="1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144"/>
            <p:cNvSpPr/>
            <p:nvPr/>
          </p:nvSpPr>
          <p:spPr>
            <a:xfrm>
              <a:off x="3444150" y="3357875"/>
              <a:ext cx="126025" cy="131600"/>
            </a:xfrm>
            <a:custGeom>
              <a:avLst/>
              <a:gdLst/>
              <a:ahLst/>
              <a:cxnLst/>
              <a:rect l="l" t="t" r="r" b="b"/>
              <a:pathLst>
                <a:path w="5041" h="5264" extrusionOk="0">
                  <a:moveTo>
                    <a:pt x="4595" y="0"/>
                  </a:moveTo>
                  <a:cubicBezTo>
                    <a:pt x="4588" y="0"/>
                    <a:pt x="4580" y="1"/>
                    <a:pt x="4572" y="1"/>
                  </a:cubicBezTo>
                  <a:lnTo>
                    <a:pt x="4572" y="25"/>
                  </a:lnTo>
                  <a:lnTo>
                    <a:pt x="381" y="25"/>
                  </a:lnTo>
                  <a:cubicBezTo>
                    <a:pt x="0" y="49"/>
                    <a:pt x="0" y="596"/>
                    <a:pt x="381" y="644"/>
                  </a:cubicBezTo>
                  <a:lnTo>
                    <a:pt x="2167" y="644"/>
                  </a:lnTo>
                  <a:lnTo>
                    <a:pt x="2167" y="4645"/>
                  </a:lnTo>
                  <a:lnTo>
                    <a:pt x="2072" y="4645"/>
                  </a:lnTo>
                  <a:cubicBezTo>
                    <a:pt x="1691" y="4669"/>
                    <a:pt x="1691" y="5216"/>
                    <a:pt x="2072" y="5264"/>
                  </a:cubicBezTo>
                  <a:lnTo>
                    <a:pt x="2905" y="5264"/>
                  </a:lnTo>
                  <a:cubicBezTo>
                    <a:pt x="3286" y="5216"/>
                    <a:pt x="3286" y="4669"/>
                    <a:pt x="2905" y="4645"/>
                  </a:cubicBezTo>
                  <a:lnTo>
                    <a:pt x="2786" y="4645"/>
                  </a:lnTo>
                  <a:lnTo>
                    <a:pt x="2786" y="644"/>
                  </a:lnTo>
                  <a:lnTo>
                    <a:pt x="4572" y="644"/>
                  </a:lnTo>
                  <a:cubicBezTo>
                    <a:pt x="4588" y="646"/>
                    <a:pt x="4603" y="646"/>
                    <a:pt x="4617" y="646"/>
                  </a:cubicBezTo>
                  <a:cubicBezTo>
                    <a:pt x="5041" y="646"/>
                    <a:pt x="5034" y="0"/>
                    <a:pt x="4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144"/>
            <p:cNvSpPr/>
            <p:nvPr/>
          </p:nvSpPr>
          <p:spPr>
            <a:xfrm>
              <a:off x="3576900" y="3437000"/>
              <a:ext cx="63125" cy="51900"/>
            </a:xfrm>
            <a:custGeom>
              <a:avLst/>
              <a:gdLst/>
              <a:ahLst/>
              <a:cxnLst/>
              <a:rect l="l" t="t" r="r" b="b"/>
              <a:pathLst>
                <a:path w="2525" h="2076" extrusionOk="0">
                  <a:moveTo>
                    <a:pt x="2252" y="1"/>
                  </a:moveTo>
                  <a:cubicBezTo>
                    <a:pt x="2240" y="1"/>
                    <a:pt x="2228" y="2"/>
                    <a:pt x="2215" y="3"/>
                  </a:cubicBezTo>
                  <a:lnTo>
                    <a:pt x="1" y="3"/>
                  </a:lnTo>
                  <a:lnTo>
                    <a:pt x="1" y="2075"/>
                  </a:lnTo>
                  <a:lnTo>
                    <a:pt x="2215" y="2075"/>
                  </a:lnTo>
                  <a:cubicBezTo>
                    <a:pt x="2382" y="2075"/>
                    <a:pt x="2525" y="1932"/>
                    <a:pt x="2525" y="1766"/>
                  </a:cubicBezTo>
                  <a:lnTo>
                    <a:pt x="2525" y="313"/>
                  </a:lnTo>
                  <a:cubicBezTo>
                    <a:pt x="2525" y="136"/>
                    <a:pt x="2402" y="1"/>
                    <a:pt x="22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144"/>
            <p:cNvSpPr/>
            <p:nvPr/>
          </p:nvSpPr>
          <p:spPr>
            <a:xfrm>
              <a:off x="3372100" y="3329300"/>
              <a:ext cx="109575" cy="160325"/>
            </a:xfrm>
            <a:custGeom>
              <a:avLst/>
              <a:gdLst/>
              <a:ahLst/>
              <a:cxnLst/>
              <a:rect l="l" t="t" r="r" b="b"/>
              <a:pathLst>
                <a:path w="4383" h="6413" extrusionOk="0">
                  <a:moveTo>
                    <a:pt x="2120" y="1"/>
                  </a:moveTo>
                  <a:cubicBezTo>
                    <a:pt x="1834" y="215"/>
                    <a:pt x="1501" y="310"/>
                    <a:pt x="1167" y="310"/>
                  </a:cubicBezTo>
                  <a:cubicBezTo>
                    <a:pt x="1137" y="313"/>
                    <a:pt x="1107" y="313"/>
                    <a:pt x="1077" y="313"/>
                  </a:cubicBezTo>
                  <a:cubicBezTo>
                    <a:pt x="754" y="313"/>
                    <a:pt x="452" y="199"/>
                    <a:pt x="191" y="25"/>
                  </a:cubicBezTo>
                  <a:cubicBezTo>
                    <a:pt x="72" y="215"/>
                    <a:pt x="0" y="430"/>
                    <a:pt x="0" y="668"/>
                  </a:cubicBezTo>
                  <a:lnTo>
                    <a:pt x="0" y="2549"/>
                  </a:lnTo>
                  <a:cubicBezTo>
                    <a:pt x="0" y="3168"/>
                    <a:pt x="524" y="3692"/>
                    <a:pt x="1167" y="3692"/>
                  </a:cubicBezTo>
                  <a:lnTo>
                    <a:pt x="3144" y="3692"/>
                  </a:lnTo>
                  <a:lnTo>
                    <a:pt x="3144" y="5788"/>
                  </a:lnTo>
                  <a:cubicBezTo>
                    <a:pt x="3144" y="6205"/>
                    <a:pt x="3454" y="6413"/>
                    <a:pt x="3763" y="6413"/>
                  </a:cubicBezTo>
                  <a:cubicBezTo>
                    <a:pt x="4073" y="6413"/>
                    <a:pt x="4382" y="6205"/>
                    <a:pt x="4382" y="5788"/>
                  </a:cubicBezTo>
                  <a:lnTo>
                    <a:pt x="4382" y="3573"/>
                  </a:lnTo>
                  <a:cubicBezTo>
                    <a:pt x="4382" y="2930"/>
                    <a:pt x="3882" y="2430"/>
                    <a:pt x="3239" y="2430"/>
                  </a:cubicBezTo>
                  <a:lnTo>
                    <a:pt x="2310" y="2430"/>
                  </a:lnTo>
                  <a:lnTo>
                    <a:pt x="2310" y="644"/>
                  </a:lnTo>
                  <a:cubicBezTo>
                    <a:pt x="2310" y="406"/>
                    <a:pt x="2239" y="19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44"/>
            <p:cNvSpPr/>
            <p:nvPr/>
          </p:nvSpPr>
          <p:spPr>
            <a:xfrm>
              <a:off x="3377450" y="3274150"/>
              <a:ext cx="54800" cy="47450"/>
            </a:xfrm>
            <a:custGeom>
              <a:avLst/>
              <a:gdLst/>
              <a:ahLst/>
              <a:cxnLst/>
              <a:rect l="l" t="t" r="r" b="b"/>
              <a:pathLst>
                <a:path w="2192" h="1898" extrusionOk="0">
                  <a:moveTo>
                    <a:pt x="942" y="1"/>
                  </a:moveTo>
                  <a:cubicBezTo>
                    <a:pt x="460" y="1"/>
                    <a:pt x="1" y="380"/>
                    <a:pt x="1" y="945"/>
                  </a:cubicBezTo>
                  <a:cubicBezTo>
                    <a:pt x="1" y="1469"/>
                    <a:pt x="406" y="1897"/>
                    <a:pt x="930" y="1897"/>
                  </a:cubicBezTo>
                  <a:cubicBezTo>
                    <a:pt x="1787" y="1897"/>
                    <a:pt x="2192" y="873"/>
                    <a:pt x="1596" y="278"/>
                  </a:cubicBezTo>
                  <a:cubicBezTo>
                    <a:pt x="1405" y="86"/>
                    <a:pt x="1171" y="1"/>
                    <a:pt x="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44"/>
            <p:cNvSpPr/>
            <p:nvPr/>
          </p:nvSpPr>
          <p:spPr>
            <a:xfrm>
              <a:off x="3372100" y="3436475"/>
              <a:ext cx="62525" cy="52425"/>
            </a:xfrm>
            <a:custGeom>
              <a:avLst/>
              <a:gdLst/>
              <a:ahLst/>
              <a:cxnLst/>
              <a:rect l="l" t="t" r="r" b="b"/>
              <a:pathLst>
                <a:path w="2501" h="2097" extrusionOk="0">
                  <a:moveTo>
                    <a:pt x="310" y="0"/>
                  </a:moveTo>
                  <a:cubicBezTo>
                    <a:pt x="143" y="0"/>
                    <a:pt x="0" y="143"/>
                    <a:pt x="0" y="334"/>
                  </a:cubicBezTo>
                  <a:lnTo>
                    <a:pt x="0" y="1787"/>
                  </a:lnTo>
                  <a:cubicBezTo>
                    <a:pt x="0" y="1953"/>
                    <a:pt x="143" y="2096"/>
                    <a:pt x="310" y="2096"/>
                  </a:cubicBezTo>
                  <a:lnTo>
                    <a:pt x="2501" y="2096"/>
                  </a:lnTo>
                  <a:lnTo>
                    <a:pt x="25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144"/>
            <p:cNvSpPr/>
            <p:nvPr/>
          </p:nvSpPr>
          <p:spPr>
            <a:xfrm>
              <a:off x="3509625" y="3276925"/>
              <a:ext cx="6575" cy="16100"/>
            </a:xfrm>
            <a:custGeom>
              <a:avLst/>
              <a:gdLst/>
              <a:ahLst/>
              <a:cxnLst/>
              <a:rect l="l" t="t" r="r" b="b"/>
              <a:pathLst>
                <a:path w="263" h="644" extrusionOk="0">
                  <a:moveTo>
                    <a:pt x="1" y="0"/>
                  </a:moveTo>
                  <a:lnTo>
                    <a:pt x="1" y="643"/>
                  </a:lnTo>
                  <a:cubicBezTo>
                    <a:pt x="120" y="596"/>
                    <a:pt x="215" y="477"/>
                    <a:pt x="215" y="357"/>
                  </a:cubicBezTo>
                  <a:cubicBezTo>
                    <a:pt x="263" y="191"/>
                    <a:pt x="167" y="24"/>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144"/>
            <p:cNvSpPr/>
            <p:nvPr/>
          </p:nvSpPr>
          <p:spPr>
            <a:xfrm>
              <a:off x="3497725" y="3253700"/>
              <a:ext cx="4175" cy="11325"/>
            </a:xfrm>
            <a:custGeom>
              <a:avLst/>
              <a:gdLst/>
              <a:ahLst/>
              <a:cxnLst/>
              <a:rect l="l" t="t" r="r" b="b"/>
              <a:pathLst>
                <a:path w="167" h="453" extrusionOk="0">
                  <a:moveTo>
                    <a:pt x="167" y="0"/>
                  </a:moveTo>
                  <a:cubicBezTo>
                    <a:pt x="96" y="24"/>
                    <a:pt x="24" y="120"/>
                    <a:pt x="24" y="191"/>
                  </a:cubicBezTo>
                  <a:cubicBezTo>
                    <a:pt x="0" y="262"/>
                    <a:pt x="24" y="334"/>
                    <a:pt x="72" y="405"/>
                  </a:cubicBezTo>
                  <a:lnTo>
                    <a:pt x="167" y="453"/>
                  </a:lnTo>
                  <a:lnTo>
                    <a:pt x="1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144"/>
            <p:cNvSpPr/>
            <p:nvPr/>
          </p:nvSpPr>
          <p:spPr>
            <a:xfrm>
              <a:off x="3436400" y="3220950"/>
              <a:ext cx="121475" cy="104650"/>
            </a:xfrm>
            <a:custGeom>
              <a:avLst/>
              <a:gdLst/>
              <a:ahLst/>
              <a:cxnLst/>
              <a:rect l="l" t="t" r="r" b="b"/>
              <a:pathLst>
                <a:path w="4859" h="4186" extrusionOk="0">
                  <a:moveTo>
                    <a:pt x="2775" y="697"/>
                  </a:moveTo>
                  <a:cubicBezTo>
                    <a:pt x="2852" y="697"/>
                    <a:pt x="2930" y="751"/>
                    <a:pt x="2930" y="858"/>
                  </a:cubicBezTo>
                  <a:lnTo>
                    <a:pt x="2930" y="977"/>
                  </a:lnTo>
                  <a:cubicBezTo>
                    <a:pt x="3072" y="977"/>
                    <a:pt x="3192" y="1049"/>
                    <a:pt x="3287" y="1144"/>
                  </a:cubicBezTo>
                  <a:cubicBezTo>
                    <a:pt x="3358" y="1215"/>
                    <a:pt x="3334" y="1310"/>
                    <a:pt x="3287" y="1358"/>
                  </a:cubicBezTo>
                  <a:cubicBezTo>
                    <a:pt x="3251" y="1394"/>
                    <a:pt x="3209" y="1412"/>
                    <a:pt x="3168" y="1412"/>
                  </a:cubicBezTo>
                  <a:cubicBezTo>
                    <a:pt x="3126" y="1412"/>
                    <a:pt x="3084" y="1394"/>
                    <a:pt x="3049" y="1358"/>
                  </a:cubicBezTo>
                  <a:cubicBezTo>
                    <a:pt x="3025" y="1334"/>
                    <a:pt x="2977" y="1310"/>
                    <a:pt x="2930" y="1310"/>
                  </a:cubicBezTo>
                  <a:lnTo>
                    <a:pt x="2930" y="1930"/>
                  </a:lnTo>
                  <a:lnTo>
                    <a:pt x="3049" y="1977"/>
                  </a:lnTo>
                  <a:cubicBezTo>
                    <a:pt x="3334" y="2049"/>
                    <a:pt x="3501" y="2334"/>
                    <a:pt x="3454" y="2644"/>
                  </a:cubicBezTo>
                  <a:cubicBezTo>
                    <a:pt x="3406" y="2930"/>
                    <a:pt x="3215" y="3144"/>
                    <a:pt x="2930" y="3216"/>
                  </a:cubicBezTo>
                  <a:lnTo>
                    <a:pt x="2930" y="3358"/>
                  </a:lnTo>
                  <a:cubicBezTo>
                    <a:pt x="2930" y="3466"/>
                    <a:pt x="2852" y="3519"/>
                    <a:pt x="2775" y="3519"/>
                  </a:cubicBezTo>
                  <a:cubicBezTo>
                    <a:pt x="2697" y="3519"/>
                    <a:pt x="2620" y="3466"/>
                    <a:pt x="2620" y="3358"/>
                  </a:cubicBezTo>
                  <a:lnTo>
                    <a:pt x="2620" y="3216"/>
                  </a:lnTo>
                  <a:cubicBezTo>
                    <a:pt x="2453" y="3216"/>
                    <a:pt x="2310" y="3168"/>
                    <a:pt x="2168" y="3073"/>
                  </a:cubicBezTo>
                  <a:cubicBezTo>
                    <a:pt x="2096" y="3025"/>
                    <a:pt x="2072" y="2906"/>
                    <a:pt x="2120" y="2835"/>
                  </a:cubicBezTo>
                  <a:cubicBezTo>
                    <a:pt x="2146" y="2795"/>
                    <a:pt x="2187" y="2778"/>
                    <a:pt x="2230" y="2778"/>
                  </a:cubicBezTo>
                  <a:cubicBezTo>
                    <a:pt x="2265" y="2778"/>
                    <a:pt x="2302" y="2789"/>
                    <a:pt x="2334" y="2811"/>
                  </a:cubicBezTo>
                  <a:cubicBezTo>
                    <a:pt x="2429" y="2858"/>
                    <a:pt x="2525" y="2906"/>
                    <a:pt x="2620" y="2906"/>
                  </a:cubicBezTo>
                  <a:lnTo>
                    <a:pt x="2620" y="2120"/>
                  </a:lnTo>
                  <a:cubicBezTo>
                    <a:pt x="2525" y="2073"/>
                    <a:pt x="2429" y="2025"/>
                    <a:pt x="2334" y="1953"/>
                  </a:cubicBezTo>
                  <a:cubicBezTo>
                    <a:pt x="2191" y="1834"/>
                    <a:pt x="2120" y="1620"/>
                    <a:pt x="2168" y="1453"/>
                  </a:cubicBezTo>
                  <a:cubicBezTo>
                    <a:pt x="2215" y="1239"/>
                    <a:pt x="2358" y="1049"/>
                    <a:pt x="2572" y="977"/>
                  </a:cubicBezTo>
                  <a:lnTo>
                    <a:pt x="2620" y="977"/>
                  </a:lnTo>
                  <a:lnTo>
                    <a:pt x="2620" y="858"/>
                  </a:lnTo>
                  <a:cubicBezTo>
                    <a:pt x="2620" y="751"/>
                    <a:pt x="2697" y="697"/>
                    <a:pt x="2775" y="697"/>
                  </a:cubicBezTo>
                  <a:close/>
                  <a:moveTo>
                    <a:pt x="2787" y="1"/>
                  </a:moveTo>
                  <a:cubicBezTo>
                    <a:pt x="929" y="1"/>
                    <a:pt x="0" y="2239"/>
                    <a:pt x="1310" y="3573"/>
                  </a:cubicBezTo>
                  <a:cubicBezTo>
                    <a:pt x="1733" y="3996"/>
                    <a:pt x="2254" y="4186"/>
                    <a:pt x="2764" y="4186"/>
                  </a:cubicBezTo>
                  <a:cubicBezTo>
                    <a:pt x="3833" y="4186"/>
                    <a:pt x="4859" y="3354"/>
                    <a:pt x="4859" y="2096"/>
                  </a:cubicBezTo>
                  <a:cubicBezTo>
                    <a:pt x="4859" y="929"/>
                    <a:pt x="393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144"/>
          <p:cNvGrpSpPr/>
          <p:nvPr/>
        </p:nvGrpSpPr>
        <p:grpSpPr>
          <a:xfrm>
            <a:off x="4791778" y="2886026"/>
            <a:ext cx="348892" cy="349675"/>
            <a:chOff x="3951375" y="3220950"/>
            <a:chExt cx="267350" cy="267950"/>
          </a:xfrm>
        </p:grpSpPr>
        <p:sp>
          <p:nvSpPr>
            <p:cNvPr id="13516" name="Google Shape;13516;p144"/>
            <p:cNvSpPr/>
            <p:nvPr/>
          </p:nvSpPr>
          <p:spPr>
            <a:xfrm>
              <a:off x="4131775"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144"/>
            <p:cNvSpPr/>
            <p:nvPr/>
          </p:nvSpPr>
          <p:spPr>
            <a:xfrm>
              <a:off x="3974600"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144"/>
            <p:cNvSpPr/>
            <p:nvPr/>
          </p:nvSpPr>
          <p:spPr>
            <a:xfrm>
              <a:off x="3951375" y="3421000"/>
              <a:ext cx="267350" cy="67900"/>
            </a:xfrm>
            <a:custGeom>
              <a:avLst/>
              <a:gdLst/>
              <a:ahLst/>
              <a:cxnLst/>
              <a:rect l="l" t="t" r="r" b="b"/>
              <a:pathLst>
                <a:path w="10694" h="2716" extrusionOk="0">
                  <a:moveTo>
                    <a:pt x="3764" y="0"/>
                  </a:moveTo>
                  <a:cubicBezTo>
                    <a:pt x="3404" y="553"/>
                    <a:pt x="2804" y="841"/>
                    <a:pt x="2201" y="841"/>
                  </a:cubicBezTo>
                  <a:cubicBezTo>
                    <a:pt x="1765" y="841"/>
                    <a:pt x="1327" y="691"/>
                    <a:pt x="977" y="381"/>
                  </a:cubicBezTo>
                  <a:cubicBezTo>
                    <a:pt x="358" y="786"/>
                    <a:pt x="1" y="1477"/>
                    <a:pt x="25" y="2191"/>
                  </a:cubicBezTo>
                  <a:lnTo>
                    <a:pt x="25" y="2406"/>
                  </a:lnTo>
                  <a:cubicBezTo>
                    <a:pt x="1" y="2572"/>
                    <a:pt x="144" y="2715"/>
                    <a:pt x="334" y="2715"/>
                  </a:cubicBezTo>
                  <a:lnTo>
                    <a:pt x="4097" y="2715"/>
                  </a:lnTo>
                  <a:cubicBezTo>
                    <a:pt x="4264" y="2715"/>
                    <a:pt x="4407" y="2572"/>
                    <a:pt x="4407" y="2406"/>
                  </a:cubicBezTo>
                  <a:lnTo>
                    <a:pt x="4407" y="2191"/>
                  </a:lnTo>
                  <a:cubicBezTo>
                    <a:pt x="4407" y="1882"/>
                    <a:pt x="4335" y="1548"/>
                    <a:pt x="4192" y="1262"/>
                  </a:cubicBezTo>
                  <a:lnTo>
                    <a:pt x="6502" y="1262"/>
                  </a:lnTo>
                  <a:cubicBezTo>
                    <a:pt x="6359" y="1548"/>
                    <a:pt x="6288" y="1882"/>
                    <a:pt x="6288" y="2191"/>
                  </a:cubicBezTo>
                  <a:lnTo>
                    <a:pt x="6288" y="2406"/>
                  </a:lnTo>
                  <a:cubicBezTo>
                    <a:pt x="6288" y="2572"/>
                    <a:pt x="6431" y="2715"/>
                    <a:pt x="6598" y="2715"/>
                  </a:cubicBezTo>
                  <a:lnTo>
                    <a:pt x="10360" y="2715"/>
                  </a:lnTo>
                  <a:cubicBezTo>
                    <a:pt x="10551" y="2715"/>
                    <a:pt x="10694" y="2572"/>
                    <a:pt x="10694" y="2406"/>
                  </a:cubicBezTo>
                  <a:lnTo>
                    <a:pt x="10694" y="2191"/>
                  </a:lnTo>
                  <a:cubicBezTo>
                    <a:pt x="10694" y="1477"/>
                    <a:pt x="10313" y="786"/>
                    <a:pt x="9717" y="381"/>
                  </a:cubicBezTo>
                  <a:cubicBezTo>
                    <a:pt x="9358" y="691"/>
                    <a:pt x="8918" y="841"/>
                    <a:pt x="8482" y="841"/>
                  </a:cubicBezTo>
                  <a:cubicBezTo>
                    <a:pt x="7878" y="841"/>
                    <a:pt x="7280" y="553"/>
                    <a:pt x="6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144"/>
            <p:cNvSpPr/>
            <p:nvPr/>
          </p:nvSpPr>
          <p:spPr>
            <a:xfrm>
              <a:off x="3972225" y="3220950"/>
              <a:ext cx="225075" cy="131000"/>
            </a:xfrm>
            <a:custGeom>
              <a:avLst/>
              <a:gdLst/>
              <a:ahLst/>
              <a:cxnLst/>
              <a:rect l="l" t="t" r="r" b="b"/>
              <a:pathLst>
                <a:path w="9003" h="5240" extrusionOk="0">
                  <a:moveTo>
                    <a:pt x="3647" y="1261"/>
                  </a:moveTo>
                  <a:cubicBezTo>
                    <a:pt x="3661" y="1261"/>
                    <a:pt x="3676" y="1261"/>
                    <a:pt x="3692" y="1263"/>
                  </a:cubicBezTo>
                  <a:cubicBezTo>
                    <a:pt x="4049" y="1310"/>
                    <a:pt x="4049" y="1858"/>
                    <a:pt x="3692" y="1882"/>
                  </a:cubicBezTo>
                  <a:cubicBezTo>
                    <a:pt x="3676" y="1884"/>
                    <a:pt x="3661" y="1884"/>
                    <a:pt x="3647" y="1884"/>
                  </a:cubicBezTo>
                  <a:cubicBezTo>
                    <a:pt x="3230" y="1884"/>
                    <a:pt x="3230" y="1261"/>
                    <a:pt x="3647" y="1261"/>
                  </a:cubicBezTo>
                  <a:close/>
                  <a:moveTo>
                    <a:pt x="5335" y="1263"/>
                  </a:moveTo>
                  <a:cubicBezTo>
                    <a:pt x="5621" y="1263"/>
                    <a:pt x="5764" y="1596"/>
                    <a:pt x="5573" y="1811"/>
                  </a:cubicBezTo>
                  <a:cubicBezTo>
                    <a:pt x="5506" y="1870"/>
                    <a:pt x="5427" y="1897"/>
                    <a:pt x="5350" y="1897"/>
                  </a:cubicBezTo>
                  <a:cubicBezTo>
                    <a:pt x="5182" y="1897"/>
                    <a:pt x="5025" y="1768"/>
                    <a:pt x="5025" y="1572"/>
                  </a:cubicBezTo>
                  <a:cubicBezTo>
                    <a:pt x="5025" y="1406"/>
                    <a:pt x="5168" y="1263"/>
                    <a:pt x="5335" y="1263"/>
                  </a:cubicBezTo>
                  <a:close/>
                  <a:moveTo>
                    <a:pt x="5364" y="2302"/>
                  </a:moveTo>
                  <a:cubicBezTo>
                    <a:pt x="5602" y="2302"/>
                    <a:pt x="5809" y="2617"/>
                    <a:pt x="5573" y="2835"/>
                  </a:cubicBezTo>
                  <a:cubicBezTo>
                    <a:pt x="5287" y="3132"/>
                    <a:pt x="4906" y="3281"/>
                    <a:pt x="4522" y="3281"/>
                  </a:cubicBezTo>
                  <a:cubicBezTo>
                    <a:pt x="4138" y="3281"/>
                    <a:pt x="3751" y="3132"/>
                    <a:pt x="3454" y="2835"/>
                  </a:cubicBezTo>
                  <a:cubicBezTo>
                    <a:pt x="3236" y="2617"/>
                    <a:pt x="3433" y="2302"/>
                    <a:pt x="3676" y="2302"/>
                  </a:cubicBezTo>
                  <a:cubicBezTo>
                    <a:pt x="3752" y="2302"/>
                    <a:pt x="3833" y="2332"/>
                    <a:pt x="3906" y="2406"/>
                  </a:cubicBezTo>
                  <a:cubicBezTo>
                    <a:pt x="4073" y="2573"/>
                    <a:pt x="4293" y="2656"/>
                    <a:pt x="4516" y="2656"/>
                  </a:cubicBezTo>
                  <a:cubicBezTo>
                    <a:pt x="4740" y="2656"/>
                    <a:pt x="4966" y="2573"/>
                    <a:pt x="5144" y="2406"/>
                  </a:cubicBezTo>
                  <a:cubicBezTo>
                    <a:pt x="5212" y="2332"/>
                    <a:pt x="5290" y="2302"/>
                    <a:pt x="5364" y="2302"/>
                  </a:cubicBezTo>
                  <a:close/>
                  <a:moveTo>
                    <a:pt x="929" y="1"/>
                  </a:moveTo>
                  <a:cubicBezTo>
                    <a:pt x="405" y="1"/>
                    <a:pt x="0" y="429"/>
                    <a:pt x="0" y="953"/>
                  </a:cubicBezTo>
                  <a:lnTo>
                    <a:pt x="0" y="3454"/>
                  </a:lnTo>
                  <a:cubicBezTo>
                    <a:pt x="0" y="3978"/>
                    <a:pt x="429" y="4406"/>
                    <a:pt x="953" y="4406"/>
                  </a:cubicBezTo>
                  <a:lnTo>
                    <a:pt x="1048" y="4406"/>
                  </a:lnTo>
                  <a:lnTo>
                    <a:pt x="1048" y="4930"/>
                  </a:lnTo>
                  <a:cubicBezTo>
                    <a:pt x="1048" y="5115"/>
                    <a:pt x="1202" y="5240"/>
                    <a:pt x="1367" y="5240"/>
                  </a:cubicBezTo>
                  <a:cubicBezTo>
                    <a:pt x="1437" y="5240"/>
                    <a:pt x="1509" y="5218"/>
                    <a:pt x="1572" y="5168"/>
                  </a:cubicBezTo>
                  <a:lnTo>
                    <a:pt x="2525" y="4406"/>
                  </a:lnTo>
                  <a:lnTo>
                    <a:pt x="6478" y="4406"/>
                  </a:lnTo>
                  <a:lnTo>
                    <a:pt x="7454" y="5168"/>
                  </a:lnTo>
                  <a:cubicBezTo>
                    <a:pt x="7502" y="5216"/>
                    <a:pt x="7573" y="5240"/>
                    <a:pt x="7645" y="5240"/>
                  </a:cubicBezTo>
                  <a:cubicBezTo>
                    <a:pt x="7812" y="5240"/>
                    <a:pt x="7931" y="5097"/>
                    <a:pt x="7954" y="4930"/>
                  </a:cubicBezTo>
                  <a:lnTo>
                    <a:pt x="7954" y="4406"/>
                  </a:lnTo>
                  <a:lnTo>
                    <a:pt x="8050" y="4406"/>
                  </a:lnTo>
                  <a:cubicBezTo>
                    <a:pt x="8574" y="4406"/>
                    <a:pt x="8979" y="3978"/>
                    <a:pt x="9002" y="3454"/>
                  </a:cubicBezTo>
                  <a:lnTo>
                    <a:pt x="9002" y="953"/>
                  </a:lnTo>
                  <a:cubicBezTo>
                    <a:pt x="8979" y="429"/>
                    <a:pt x="8574" y="1"/>
                    <a:pt x="8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144"/>
          <p:cNvGrpSpPr/>
          <p:nvPr/>
        </p:nvGrpSpPr>
        <p:grpSpPr>
          <a:xfrm>
            <a:off x="5546199" y="2886026"/>
            <a:ext cx="356656" cy="349675"/>
            <a:chOff x="4529475" y="3220950"/>
            <a:chExt cx="273300" cy="267950"/>
          </a:xfrm>
        </p:grpSpPr>
        <p:sp>
          <p:nvSpPr>
            <p:cNvPr id="13521" name="Google Shape;13521;p144"/>
            <p:cNvSpPr/>
            <p:nvPr/>
          </p:nvSpPr>
          <p:spPr>
            <a:xfrm>
              <a:off x="4693200" y="3220950"/>
              <a:ext cx="73250" cy="120300"/>
            </a:xfrm>
            <a:custGeom>
              <a:avLst/>
              <a:gdLst/>
              <a:ahLst/>
              <a:cxnLst/>
              <a:rect l="l" t="t" r="r" b="b"/>
              <a:pathLst>
                <a:path w="2930" h="4812" extrusionOk="0">
                  <a:moveTo>
                    <a:pt x="2608" y="1"/>
                  </a:moveTo>
                  <a:cubicBezTo>
                    <a:pt x="2530" y="1"/>
                    <a:pt x="2446" y="32"/>
                    <a:pt x="2382" y="96"/>
                  </a:cubicBezTo>
                  <a:lnTo>
                    <a:pt x="2311" y="167"/>
                  </a:lnTo>
                  <a:cubicBezTo>
                    <a:pt x="1692" y="787"/>
                    <a:pt x="858" y="1168"/>
                    <a:pt x="1" y="1239"/>
                  </a:cubicBezTo>
                  <a:lnTo>
                    <a:pt x="1" y="3573"/>
                  </a:lnTo>
                  <a:cubicBezTo>
                    <a:pt x="858" y="3644"/>
                    <a:pt x="1692" y="4025"/>
                    <a:pt x="2311" y="4668"/>
                  </a:cubicBezTo>
                  <a:lnTo>
                    <a:pt x="2382" y="4740"/>
                  </a:lnTo>
                  <a:cubicBezTo>
                    <a:pt x="2454" y="4787"/>
                    <a:pt x="2525" y="4811"/>
                    <a:pt x="2597" y="4811"/>
                  </a:cubicBezTo>
                  <a:cubicBezTo>
                    <a:pt x="2644" y="4811"/>
                    <a:pt x="2692" y="4811"/>
                    <a:pt x="2716" y="4787"/>
                  </a:cubicBezTo>
                  <a:cubicBezTo>
                    <a:pt x="2859" y="4740"/>
                    <a:pt x="2930" y="4621"/>
                    <a:pt x="2930" y="4502"/>
                  </a:cubicBezTo>
                  <a:lnTo>
                    <a:pt x="2930" y="310"/>
                  </a:lnTo>
                  <a:cubicBezTo>
                    <a:pt x="2930" y="191"/>
                    <a:pt x="2859" y="72"/>
                    <a:pt x="2716" y="24"/>
                  </a:cubicBezTo>
                  <a:cubicBezTo>
                    <a:pt x="2684" y="9"/>
                    <a:pt x="2647" y="1"/>
                    <a:pt x="2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144"/>
            <p:cNvSpPr/>
            <p:nvPr/>
          </p:nvSpPr>
          <p:spPr>
            <a:xfrm>
              <a:off x="4555675" y="3326925"/>
              <a:ext cx="68500" cy="67900"/>
            </a:xfrm>
            <a:custGeom>
              <a:avLst/>
              <a:gdLst/>
              <a:ahLst/>
              <a:cxnLst/>
              <a:rect l="l" t="t" r="r" b="b"/>
              <a:pathLst>
                <a:path w="2740" h="2716" extrusionOk="0">
                  <a:moveTo>
                    <a:pt x="1358" y="1"/>
                  </a:moveTo>
                  <a:cubicBezTo>
                    <a:pt x="620" y="1"/>
                    <a:pt x="1" y="596"/>
                    <a:pt x="1" y="1358"/>
                  </a:cubicBezTo>
                  <a:cubicBezTo>
                    <a:pt x="1" y="2096"/>
                    <a:pt x="620" y="2715"/>
                    <a:pt x="1358" y="2715"/>
                  </a:cubicBezTo>
                  <a:cubicBezTo>
                    <a:pt x="2120" y="2715"/>
                    <a:pt x="2739" y="2096"/>
                    <a:pt x="2739" y="1358"/>
                  </a:cubicBezTo>
                  <a:cubicBezTo>
                    <a:pt x="2739" y="596"/>
                    <a:pt x="2120"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44"/>
            <p:cNvSpPr/>
            <p:nvPr/>
          </p:nvSpPr>
          <p:spPr>
            <a:xfrm>
              <a:off x="4781925" y="3256675"/>
              <a:ext cx="20850" cy="49450"/>
            </a:xfrm>
            <a:custGeom>
              <a:avLst/>
              <a:gdLst/>
              <a:ahLst/>
              <a:cxnLst/>
              <a:rect l="l" t="t" r="r" b="b"/>
              <a:pathLst>
                <a:path w="834" h="1978" extrusionOk="0">
                  <a:moveTo>
                    <a:pt x="0" y="1"/>
                  </a:moveTo>
                  <a:lnTo>
                    <a:pt x="0" y="1977"/>
                  </a:lnTo>
                  <a:cubicBezTo>
                    <a:pt x="834" y="1572"/>
                    <a:pt x="834" y="382"/>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144"/>
            <p:cNvSpPr/>
            <p:nvPr/>
          </p:nvSpPr>
          <p:spPr>
            <a:xfrm>
              <a:off x="4529475" y="3252500"/>
              <a:ext cx="155425" cy="236400"/>
            </a:xfrm>
            <a:custGeom>
              <a:avLst/>
              <a:gdLst/>
              <a:ahLst/>
              <a:cxnLst/>
              <a:rect l="l" t="t" r="r" b="b"/>
              <a:pathLst>
                <a:path w="6217" h="9456" extrusionOk="0">
                  <a:moveTo>
                    <a:pt x="5359" y="1"/>
                  </a:moveTo>
                  <a:cubicBezTo>
                    <a:pt x="3883" y="25"/>
                    <a:pt x="3811" y="2192"/>
                    <a:pt x="5288" y="2311"/>
                  </a:cubicBezTo>
                  <a:lnTo>
                    <a:pt x="5288" y="3049"/>
                  </a:lnTo>
                  <a:cubicBezTo>
                    <a:pt x="5097" y="3168"/>
                    <a:pt x="4978" y="3382"/>
                    <a:pt x="4978" y="3597"/>
                  </a:cubicBezTo>
                  <a:lnTo>
                    <a:pt x="4978" y="5478"/>
                  </a:lnTo>
                  <a:lnTo>
                    <a:pt x="4049" y="5478"/>
                  </a:lnTo>
                  <a:cubicBezTo>
                    <a:pt x="3648" y="6031"/>
                    <a:pt x="3031" y="6319"/>
                    <a:pt x="2411" y="6319"/>
                  </a:cubicBezTo>
                  <a:cubicBezTo>
                    <a:pt x="1963" y="6319"/>
                    <a:pt x="1514" y="6169"/>
                    <a:pt x="1144" y="5859"/>
                  </a:cubicBezTo>
                  <a:cubicBezTo>
                    <a:pt x="429" y="6288"/>
                    <a:pt x="1" y="7074"/>
                    <a:pt x="1" y="7883"/>
                  </a:cubicBezTo>
                  <a:lnTo>
                    <a:pt x="1" y="9146"/>
                  </a:lnTo>
                  <a:cubicBezTo>
                    <a:pt x="1" y="9312"/>
                    <a:pt x="144" y="9455"/>
                    <a:pt x="334" y="9455"/>
                  </a:cubicBezTo>
                  <a:lnTo>
                    <a:pt x="4502" y="9455"/>
                  </a:lnTo>
                  <a:cubicBezTo>
                    <a:pt x="4692" y="9455"/>
                    <a:pt x="4835" y="9312"/>
                    <a:pt x="4811" y="9146"/>
                  </a:cubicBezTo>
                  <a:lnTo>
                    <a:pt x="4811" y="7883"/>
                  </a:lnTo>
                  <a:cubicBezTo>
                    <a:pt x="4811" y="7479"/>
                    <a:pt x="4716" y="7098"/>
                    <a:pt x="4526" y="6740"/>
                  </a:cubicBezTo>
                  <a:lnTo>
                    <a:pt x="5288" y="6740"/>
                  </a:lnTo>
                  <a:cubicBezTo>
                    <a:pt x="5812" y="6740"/>
                    <a:pt x="6216" y="6312"/>
                    <a:pt x="6216" y="5788"/>
                  </a:cubicBezTo>
                  <a:lnTo>
                    <a:pt x="6216" y="3597"/>
                  </a:lnTo>
                  <a:cubicBezTo>
                    <a:pt x="6216" y="3382"/>
                    <a:pt x="6097" y="3168"/>
                    <a:pt x="5907" y="3049"/>
                  </a:cubicBezTo>
                  <a:lnTo>
                    <a:pt x="59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144"/>
          <p:cNvGrpSpPr/>
          <p:nvPr/>
        </p:nvGrpSpPr>
        <p:grpSpPr>
          <a:xfrm>
            <a:off x="6302185" y="2886026"/>
            <a:ext cx="348109" cy="349675"/>
            <a:chOff x="5108775" y="3220950"/>
            <a:chExt cx="266750" cy="267950"/>
          </a:xfrm>
        </p:grpSpPr>
        <p:sp>
          <p:nvSpPr>
            <p:cNvPr id="13526" name="Google Shape;13526;p144"/>
            <p:cNvSpPr/>
            <p:nvPr/>
          </p:nvSpPr>
          <p:spPr>
            <a:xfrm>
              <a:off x="5200450" y="3347600"/>
              <a:ext cx="73250" cy="62700"/>
            </a:xfrm>
            <a:custGeom>
              <a:avLst/>
              <a:gdLst/>
              <a:ahLst/>
              <a:cxnLst/>
              <a:rect l="l" t="t" r="r" b="b"/>
              <a:pathLst>
                <a:path w="2930" h="2508" extrusionOk="0">
                  <a:moveTo>
                    <a:pt x="1653" y="0"/>
                  </a:moveTo>
                  <a:cubicBezTo>
                    <a:pt x="1348" y="0"/>
                    <a:pt x="1038" y="113"/>
                    <a:pt x="787" y="364"/>
                  </a:cubicBezTo>
                  <a:cubicBezTo>
                    <a:pt x="1" y="1174"/>
                    <a:pt x="572" y="2508"/>
                    <a:pt x="1692" y="2508"/>
                  </a:cubicBezTo>
                  <a:cubicBezTo>
                    <a:pt x="2382" y="2508"/>
                    <a:pt x="2930" y="1960"/>
                    <a:pt x="2930" y="1269"/>
                  </a:cubicBezTo>
                  <a:cubicBezTo>
                    <a:pt x="2930" y="508"/>
                    <a:pt x="2302" y="0"/>
                    <a:pt x="1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144"/>
            <p:cNvSpPr/>
            <p:nvPr/>
          </p:nvSpPr>
          <p:spPr>
            <a:xfrm>
              <a:off x="5182000" y="3417425"/>
              <a:ext cx="120275" cy="71475"/>
            </a:xfrm>
            <a:custGeom>
              <a:avLst/>
              <a:gdLst/>
              <a:ahLst/>
              <a:cxnLst/>
              <a:rect l="l" t="t" r="r" b="b"/>
              <a:pathLst>
                <a:path w="4811" h="2859" extrusionOk="0">
                  <a:moveTo>
                    <a:pt x="1310" y="0"/>
                  </a:moveTo>
                  <a:cubicBezTo>
                    <a:pt x="524" y="405"/>
                    <a:pt x="24" y="1239"/>
                    <a:pt x="24" y="2144"/>
                  </a:cubicBezTo>
                  <a:lnTo>
                    <a:pt x="24" y="2549"/>
                  </a:lnTo>
                  <a:cubicBezTo>
                    <a:pt x="0" y="2715"/>
                    <a:pt x="143" y="2858"/>
                    <a:pt x="310" y="2858"/>
                  </a:cubicBezTo>
                  <a:lnTo>
                    <a:pt x="4501" y="2858"/>
                  </a:lnTo>
                  <a:cubicBezTo>
                    <a:pt x="4668" y="2858"/>
                    <a:pt x="4787" y="2715"/>
                    <a:pt x="4787" y="2549"/>
                  </a:cubicBezTo>
                  <a:lnTo>
                    <a:pt x="4787" y="2144"/>
                  </a:lnTo>
                  <a:cubicBezTo>
                    <a:pt x="4811" y="1239"/>
                    <a:pt x="4311" y="405"/>
                    <a:pt x="3525" y="0"/>
                  </a:cubicBezTo>
                  <a:cubicBezTo>
                    <a:pt x="3192" y="239"/>
                    <a:pt x="2805" y="358"/>
                    <a:pt x="2418" y="358"/>
                  </a:cubicBezTo>
                  <a:cubicBezTo>
                    <a:pt x="2031" y="358"/>
                    <a:pt x="1644" y="239"/>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44"/>
            <p:cNvSpPr/>
            <p:nvPr/>
          </p:nvSpPr>
          <p:spPr>
            <a:xfrm>
              <a:off x="5121875" y="3220950"/>
              <a:ext cx="52400" cy="52425"/>
            </a:xfrm>
            <a:custGeom>
              <a:avLst/>
              <a:gdLst/>
              <a:ahLst/>
              <a:cxnLst/>
              <a:rect l="l" t="t" r="r" b="b"/>
              <a:pathLst>
                <a:path w="2096" h="2097" extrusionOk="0">
                  <a:moveTo>
                    <a:pt x="1048" y="1"/>
                  </a:moveTo>
                  <a:cubicBezTo>
                    <a:pt x="477" y="1"/>
                    <a:pt x="0" y="477"/>
                    <a:pt x="0" y="1049"/>
                  </a:cubicBezTo>
                  <a:cubicBezTo>
                    <a:pt x="0" y="1620"/>
                    <a:pt x="477" y="2096"/>
                    <a:pt x="1048" y="2096"/>
                  </a:cubicBezTo>
                  <a:cubicBezTo>
                    <a:pt x="1643" y="2096"/>
                    <a:pt x="2096" y="1620"/>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144"/>
            <p:cNvSpPr/>
            <p:nvPr/>
          </p:nvSpPr>
          <p:spPr>
            <a:xfrm>
              <a:off x="5108775" y="3279300"/>
              <a:ext cx="78600" cy="51825"/>
            </a:xfrm>
            <a:custGeom>
              <a:avLst/>
              <a:gdLst/>
              <a:ahLst/>
              <a:cxnLst/>
              <a:rect l="l" t="t" r="r" b="b"/>
              <a:pathLst>
                <a:path w="3144" h="2073" extrusionOk="0">
                  <a:moveTo>
                    <a:pt x="500" y="0"/>
                  </a:moveTo>
                  <a:cubicBezTo>
                    <a:pt x="191" y="286"/>
                    <a:pt x="0" y="691"/>
                    <a:pt x="0" y="1120"/>
                  </a:cubicBezTo>
                  <a:lnTo>
                    <a:pt x="0" y="1763"/>
                  </a:lnTo>
                  <a:cubicBezTo>
                    <a:pt x="0" y="1929"/>
                    <a:pt x="143" y="2072"/>
                    <a:pt x="334" y="2072"/>
                  </a:cubicBezTo>
                  <a:lnTo>
                    <a:pt x="2834" y="2072"/>
                  </a:lnTo>
                  <a:cubicBezTo>
                    <a:pt x="3001" y="2072"/>
                    <a:pt x="3144" y="1929"/>
                    <a:pt x="3144" y="1763"/>
                  </a:cubicBezTo>
                  <a:lnTo>
                    <a:pt x="3144" y="1120"/>
                  </a:lnTo>
                  <a:cubicBezTo>
                    <a:pt x="3144" y="691"/>
                    <a:pt x="2953" y="286"/>
                    <a:pt x="2644" y="0"/>
                  </a:cubicBezTo>
                  <a:cubicBezTo>
                    <a:pt x="2358" y="239"/>
                    <a:pt x="1977" y="382"/>
                    <a:pt x="1572" y="405"/>
                  </a:cubicBezTo>
                  <a:cubicBezTo>
                    <a:pt x="1191" y="405"/>
                    <a:pt x="786" y="262"/>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144"/>
            <p:cNvSpPr/>
            <p:nvPr/>
          </p:nvSpPr>
          <p:spPr>
            <a:xfrm>
              <a:off x="5310600" y="3220950"/>
              <a:ext cx="52425" cy="52425"/>
            </a:xfrm>
            <a:custGeom>
              <a:avLst/>
              <a:gdLst/>
              <a:ahLst/>
              <a:cxnLst/>
              <a:rect l="l" t="t" r="r" b="b"/>
              <a:pathLst>
                <a:path w="2097" h="2097" extrusionOk="0">
                  <a:moveTo>
                    <a:pt x="1048" y="1"/>
                  </a:moveTo>
                  <a:cubicBezTo>
                    <a:pt x="453" y="1"/>
                    <a:pt x="0" y="477"/>
                    <a:pt x="0" y="1049"/>
                  </a:cubicBezTo>
                  <a:cubicBezTo>
                    <a:pt x="0" y="1620"/>
                    <a:pt x="453" y="2096"/>
                    <a:pt x="1048" y="2096"/>
                  </a:cubicBezTo>
                  <a:cubicBezTo>
                    <a:pt x="1620" y="2096"/>
                    <a:pt x="2096" y="1620"/>
                    <a:pt x="2096" y="1049"/>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144"/>
            <p:cNvSpPr/>
            <p:nvPr/>
          </p:nvSpPr>
          <p:spPr>
            <a:xfrm>
              <a:off x="5297500" y="3279300"/>
              <a:ext cx="78025" cy="51825"/>
            </a:xfrm>
            <a:custGeom>
              <a:avLst/>
              <a:gdLst/>
              <a:ahLst/>
              <a:cxnLst/>
              <a:rect l="l" t="t" r="r" b="b"/>
              <a:pathLst>
                <a:path w="3121" h="2073" extrusionOk="0">
                  <a:moveTo>
                    <a:pt x="477" y="0"/>
                  </a:moveTo>
                  <a:cubicBezTo>
                    <a:pt x="167" y="286"/>
                    <a:pt x="0" y="691"/>
                    <a:pt x="0" y="1120"/>
                  </a:cubicBezTo>
                  <a:lnTo>
                    <a:pt x="0" y="1763"/>
                  </a:lnTo>
                  <a:cubicBezTo>
                    <a:pt x="0" y="1929"/>
                    <a:pt x="120" y="2072"/>
                    <a:pt x="286" y="2072"/>
                  </a:cubicBezTo>
                  <a:lnTo>
                    <a:pt x="2811" y="2072"/>
                  </a:lnTo>
                  <a:cubicBezTo>
                    <a:pt x="2977" y="2072"/>
                    <a:pt x="3120" y="1929"/>
                    <a:pt x="3096" y="1763"/>
                  </a:cubicBezTo>
                  <a:lnTo>
                    <a:pt x="3096" y="1120"/>
                  </a:lnTo>
                  <a:cubicBezTo>
                    <a:pt x="3120" y="691"/>
                    <a:pt x="2953" y="286"/>
                    <a:pt x="2644" y="0"/>
                  </a:cubicBezTo>
                  <a:cubicBezTo>
                    <a:pt x="2334" y="262"/>
                    <a:pt x="1947" y="393"/>
                    <a:pt x="1560" y="393"/>
                  </a:cubicBezTo>
                  <a:cubicBezTo>
                    <a:pt x="1173" y="393"/>
                    <a:pt x="786" y="262"/>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144"/>
            <p:cNvSpPr/>
            <p:nvPr/>
          </p:nvSpPr>
          <p:spPr>
            <a:xfrm>
              <a:off x="5216525" y="3220950"/>
              <a:ext cx="52425" cy="52425"/>
            </a:xfrm>
            <a:custGeom>
              <a:avLst/>
              <a:gdLst/>
              <a:ahLst/>
              <a:cxnLst/>
              <a:rect l="l" t="t" r="r" b="b"/>
              <a:pathLst>
                <a:path w="2097" h="2097" extrusionOk="0">
                  <a:moveTo>
                    <a:pt x="1049" y="1"/>
                  </a:moveTo>
                  <a:cubicBezTo>
                    <a:pt x="453" y="1"/>
                    <a:pt x="1" y="477"/>
                    <a:pt x="1" y="1049"/>
                  </a:cubicBezTo>
                  <a:cubicBezTo>
                    <a:pt x="1" y="1620"/>
                    <a:pt x="453" y="2096"/>
                    <a:pt x="1049" y="2096"/>
                  </a:cubicBezTo>
                  <a:cubicBezTo>
                    <a:pt x="1620" y="2096"/>
                    <a:pt x="2096" y="1620"/>
                    <a:pt x="2096" y="1049"/>
                  </a:cubicBezTo>
                  <a:cubicBezTo>
                    <a:pt x="2096" y="477"/>
                    <a:pt x="1620"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144"/>
            <p:cNvSpPr/>
            <p:nvPr/>
          </p:nvSpPr>
          <p:spPr>
            <a:xfrm>
              <a:off x="5203425" y="3279300"/>
              <a:ext cx="78625" cy="51825"/>
            </a:xfrm>
            <a:custGeom>
              <a:avLst/>
              <a:gdLst/>
              <a:ahLst/>
              <a:cxnLst/>
              <a:rect l="l" t="t" r="r" b="b"/>
              <a:pathLst>
                <a:path w="3145" h="2073" extrusionOk="0">
                  <a:moveTo>
                    <a:pt x="477" y="0"/>
                  </a:moveTo>
                  <a:cubicBezTo>
                    <a:pt x="168" y="286"/>
                    <a:pt x="1" y="691"/>
                    <a:pt x="1" y="1120"/>
                  </a:cubicBezTo>
                  <a:lnTo>
                    <a:pt x="1" y="1763"/>
                  </a:lnTo>
                  <a:cubicBezTo>
                    <a:pt x="1" y="1929"/>
                    <a:pt x="144" y="2072"/>
                    <a:pt x="310" y="2072"/>
                  </a:cubicBezTo>
                  <a:lnTo>
                    <a:pt x="2811" y="2072"/>
                  </a:lnTo>
                  <a:cubicBezTo>
                    <a:pt x="3001" y="2072"/>
                    <a:pt x="3144" y="1929"/>
                    <a:pt x="3121" y="1763"/>
                  </a:cubicBezTo>
                  <a:lnTo>
                    <a:pt x="3121" y="1120"/>
                  </a:lnTo>
                  <a:cubicBezTo>
                    <a:pt x="3121" y="691"/>
                    <a:pt x="2954" y="286"/>
                    <a:pt x="2644" y="0"/>
                  </a:cubicBezTo>
                  <a:cubicBezTo>
                    <a:pt x="2335" y="262"/>
                    <a:pt x="1954" y="405"/>
                    <a:pt x="1573" y="405"/>
                  </a:cubicBezTo>
                  <a:cubicBezTo>
                    <a:pt x="1168" y="405"/>
                    <a:pt x="787" y="262"/>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144"/>
          <p:cNvGrpSpPr/>
          <p:nvPr/>
        </p:nvGrpSpPr>
        <p:grpSpPr>
          <a:xfrm>
            <a:off x="7058139" y="2886026"/>
            <a:ext cx="348109" cy="349675"/>
            <a:chOff x="5688050" y="3220950"/>
            <a:chExt cx="266750" cy="267950"/>
          </a:xfrm>
        </p:grpSpPr>
        <p:sp>
          <p:nvSpPr>
            <p:cNvPr id="13535" name="Google Shape;13535;p144"/>
            <p:cNvSpPr/>
            <p:nvPr/>
          </p:nvSpPr>
          <p:spPr>
            <a:xfrm>
              <a:off x="5688050" y="3338825"/>
              <a:ext cx="266750" cy="150075"/>
            </a:xfrm>
            <a:custGeom>
              <a:avLst/>
              <a:gdLst/>
              <a:ahLst/>
              <a:cxnLst/>
              <a:rect l="l" t="t" r="r" b="b"/>
              <a:pathLst>
                <a:path w="10670" h="6003" extrusionOk="0">
                  <a:moveTo>
                    <a:pt x="7431" y="1"/>
                  </a:moveTo>
                  <a:cubicBezTo>
                    <a:pt x="7240" y="1"/>
                    <a:pt x="7121" y="144"/>
                    <a:pt x="7121" y="311"/>
                  </a:cubicBezTo>
                  <a:lnTo>
                    <a:pt x="7121" y="1668"/>
                  </a:lnTo>
                  <a:lnTo>
                    <a:pt x="3859" y="1668"/>
                  </a:lnTo>
                  <a:cubicBezTo>
                    <a:pt x="3692" y="1692"/>
                    <a:pt x="3573" y="1811"/>
                    <a:pt x="3573" y="2001"/>
                  </a:cubicBezTo>
                  <a:lnTo>
                    <a:pt x="3573" y="3359"/>
                  </a:lnTo>
                  <a:lnTo>
                    <a:pt x="334" y="3359"/>
                  </a:lnTo>
                  <a:cubicBezTo>
                    <a:pt x="144" y="3359"/>
                    <a:pt x="1" y="3478"/>
                    <a:pt x="1" y="3668"/>
                  </a:cubicBezTo>
                  <a:lnTo>
                    <a:pt x="1" y="5693"/>
                  </a:lnTo>
                  <a:cubicBezTo>
                    <a:pt x="1" y="5859"/>
                    <a:pt x="144" y="6002"/>
                    <a:pt x="334" y="6002"/>
                  </a:cubicBezTo>
                  <a:lnTo>
                    <a:pt x="10360" y="6002"/>
                  </a:lnTo>
                  <a:cubicBezTo>
                    <a:pt x="10527" y="6002"/>
                    <a:pt x="10646" y="5859"/>
                    <a:pt x="10646" y="5693"/>
                  </a:cubicBezTo>
                  <a:lnTo>
                    <a:pt x="10646" y="311"/>
                  </a:lnTo>
                  <a:cubicBezTo>
                    <a:pt x="10670" y="144"/>
                    <a:pt x="10527" y="1"/>
                    <a:pt x="10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144"/>
            <p:cNvSpPr/>
            <p:nvPr/>
          </p:nvSpPr>
          <p:spPr>
            <a:xfrm>
              <a:off x="5701150" y="3304900"/>
              <a:ext cx="47075" cy="47050"/>
            </a:xfrm>
            <a:custGeom>
              <a:avLst/>
              <a:gdLst/>
              <a:ahLst/>
              <a:cxnLst/>
              <a:rect l="l" t="t" r="r" b="b"/>
              <a:pathLst>
                <a:path w="1883" h="1882" extrusionOk="0">
                  <a:moveTo>
                    <a:pt x="929" y="0"/>
                  </a:moveTo>
                  <a:cubicBezTo>
                    <a:pt x="406" y="0"/>
                    <a:pt x="1" y="429"/>
                    <a:pt x="1" y="929"/>
                  </a:cubicBezTo>
                  <a:cubicBezTo>
                    <a:pt x="1" y="1453"/>
                    <a:pt x="406" y="1882"/>
                    <a:pt x="929" y="1882"/>
                  </a:cubicBezTo>
                  <a:cubicBezTo>
                    <a:pt x="1453" y="1882"/>
                    <a:pt x="1882" y="1453"/>
                    <a:pt x="1882" y="929"/>
                  </a:cubicBezTo>
                  <a:cubicBezTo>
                    <a:pt x="1882" y="429"/>
                    <a:pt x="1453"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144"/>
            <p:cNvSpPr/>
            <p:nvPr/>
          </p:nvSpPr>
          <p:spPr>
            <a:xfrm>
              <a:off x="5789875" y="3263225"/>
              <a:ext cx="47050" cy="47050"/>
            </a:xfrm>
            <a:custGeom>
              <a:avLst/>
              <a:gdLst/>
              <a:ahLst/>
              <a:cxnLst/>
              <a:rect l="l" t="t" r="r" b="b"/>
              <a:pathLst>
                <a:path w="1882" h="1882" extrusionOk="0">
                  <a:moveTo>
                    <a:pt x="953" y="0"/>
                  </a:moveTo>
                  <a:cubicBezTo>
                    <a:pt x="429" y="0"/>
                    <a:pt x="0" y="405"/>
                    <a:pt x="0" y="929"/>
                  </a:cubicBezTo>
                  <a:cubicBezTo>
                    <a:pt x="0" y="1453"/>
                    <a:pt x="429" y="1882"/>
                    <a:pt x="953" y="1882"/>
                  </a:cubicBezTo>
                  <a:cubicBezTo>
                    <a:pt x="1453" y="1882"/>
                    <a:pt x="1881" y="1453"/>
                    <a:pt x="1881" y="929"/>
                  </a:cubicBezTo>
                  <a:cubicBezTo>
                    <a:pt x="1881" y="405"/>
                    <a:pt x="145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144"/>
            <p:cNvSpPr/>
            <p:nvPr/>
          </p:nvSpPr>
          <p:spPr>
            <a:xfrm>
              <a:off x="5865475" y="3276325"/>
              <a:ext cx="73850" cy="47050"/>
            </a:xfrm>
            <a:custGeom>
              <a:avLst/>
              <a:gdLst/>
              <a:ahLst/>
              <a:cxnLst/>
              <a:rect l="l" t="t" r="r" b="b"/>
              <a:pathLst>
                <a:path w="2954" h="1882" extrusionOk="0">
                  <a:moveTo>
                    <a:pt x="548" y="0"/>
                  </a:moveTo>
                  <a:cubicBezTo>
                    <a:pt x="215" y="286"/>
                    <a:pt x="1" y="691"/>
                    <a:pt x="1" y="1143"/>
                  </a:cubicBezTo>
                  <a:lnTo>
                    <a:pt x="1" y="1596"/>
                  </a:lnTo>
                  <a:cubicBezTo>
                    <a:pt x="1" y="1739"/>
                    <a:pt x="143" y="1882"/>
                    <a:pt x="286" y="1882"/>
                  </a:cubicBezTo>
                  <a:lnTo>
                    <a:pt x="2668" y="1882"/>
                  </a:lnTo>
                  <a:cubicBezTo>
                    <a:pt x="2811" y="1882"/>
                    <a:pt x="2954" y="1739"/>
                    <a:pt x="2954" y="1596"/>
                  </a:cubicBezTo>
                  <a:lnTo>
                    <a:pt x="2954" y="1143"/>
                  </a:lnTo>
                  <a:cubicBezTo>
                    <a:pt x="2954" y="691"/>
                    <a:pt x="2739" y="286"/>
                    <a:pt x="2406" y="0"/>
                  </a:cubicBezTo>
                  <a:cubicBezTo>
                    <a:pt x="2132" y="203"/>
                    <a:pt x="1804" y="304"/>
                    <a:pt x="1477" y="304"/>
                  </a:cubicBezTo>
                  <a:cubicBezTo>
                    <a:pt x="1150" y="304"/>
                    <a:pt x="822" y="203"/>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144"/>
            <p:cNvSpPr/>
            <p:nvPr/>
          </p:nvSpPr>
          <p:spPr>
            <a:xfrm>
              <a:off x="5688050" y="3360275"/>
              <a:ext cx="73250" cy="46450"/>
            </a:xfrm>
            <a:custGeom>
              <a:avLst/>
              <a:gdLst/>
              <a:ahLst/>
              <a:cxnLst/>
              <a:rect l="l" t="t" r="r" b="b"/>
              <a:pathLst>
                <a:path w="2930" h="1858" extrusionOk="0">
                  <a:moveTo>
                    <a:pt x="549" y="0"/>
                  </a:moveTo>
                  <a:cubicBezTo>
                    <a:pt x="191" y="262"/>
                    <a:pt x="1" y="691"/>
                    <a:pt x="1" y="1120"/>
                  </a:cubicBezTo>
                  <a:lnTo>
                    <a:pt x="1" y="1596"/>
                  </a:lnTo>
                  <a:cubicBezTo>
                    <a:pt x="1" y="1739"/>
                    <a:pt x="120" y="1858"/>
                    <a:pt x="263" y="1858"/>
                  </a:cubicBezTo>
                  <a:lnTo>
                    <a:pt x="2644" y="1858"/>
                  </a:lnTo>
                  <a:cubicBezTo>
                    <a:pt x="2811" y="1858"/>
                    <a:pt x="2930" y="1739"/>
                    <a:pt x="2930" y="1596"/>
                  </a:cubicBezTo>
                  <a:lnTo>
                    <a:pt x="2930" y="1120"/>
                  </a:lnTo>
                  <a:cubicBezTo>
                    <a:pt x="2930" y="691"/>
                    <a:pt x="2716" y="262"/>
                    <a:pt x="2382" y="0"/>
                  </a:cubicBezTo>
                  <a:cubicBezTo>
                    <a:pt x="2108" y="191"/>
                    <a:pt x="1787" y="286"/>
                    <a:pt x="1465" y="286"/>
                  </a:cubicBezTo>
                  <a:cubicBezTo>
                    <a:pt x="1144" y="286"/>
                    <a:pt x="822" y="191"/>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44"/>
            <p:cNvSpPr/>
            <p:nvPr/>
          </p:nvSpPr>
          <p:spPr>
            <a:xfrm>
              <a:off x="5776775" y="3318000"/>
              <a:ext cx="73250" cy="47050"/>
            </a:xfrm>
            <a:custGeom>
              <a:avLst/>
              <a:gdLst/>
              <a:ahLst/>
              <a:cxnLst/>
              <a:rect l="l" t="t" r="r" b="b"/>
              <a:pathLst>
                <a:path w="2930" h="1882" extrusionOk="0">
                  <a:moveTo>
                    <a:pt x="548" y="0"/>
                  </a:moveTo>
                  <a:cubicBezTo>
                    <a:pt x="191" y="286"/>
                    <a:pt x="0" y="715"/>
                    <a:pt x="0" y="1144"/>
                  </a:cubicBezTo>
                  <a:lnTo>
                    <a:pt x="0" y="1596"/>
                  </a:lnTo>
                  <a:cubicBezTo>
                    <a:pt x="0" y="1763"/>
                    <a:pt x="119" y="1882"/>
                    <a:pt x="286" y="1882"/>
                  </a:cubicBezTo>
                  <a:lnTo>
                    <a:pt x="2667" y="1882"/>
                  </a:lnTo>
                  <a:cubicBezTo>
                    <a:pt x="2810" y="1882"/>
                    <a:pt x="2929" y="1763"/>
                    <a:pt x="2929" y="1596"/>
                  </a:cubicBezTo>
                  <a:lnTo>
                    <a:pt x="2929" y="1144"/>
                  </a:lnTo>
                  <a:cubicBezTo>
                    <a:pt x="2929" y="715"/>
                    <a:pt x="2739" y="286"/>
                    <a:pt x="2382" y="0"/>
                  </a:cubicBezTo>
                  <a:cubicBezTo>
                    <a:pt x="2108" y="203"/>
                    <a:pt x="1786" y="304"/>
                    <a:pt x="1465" y="304"/>
                  </a:cubicBezTo>
                  <a:cubicBezTo>
                    <a:pt x="1143" y="304"/>
                    <a:pt x="822" y="203"/>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144"/>
            <p:cNvSpPr/>
            <p:nvPr/>
          </p:nvSpPr>
          <p:spPr>
            <a:xfrm>
              <a:off x="5878575" y="3220950"/>
              <a:ext cx="47050" cy="47050"/>
            </a:xfrm>
            <a:custGeom>
              <a:avLst/>
              <a:gdLst/>
              <a:ahLst/>
              <a:cxnLst/>
              <a:rect l="l" t="t" r="r" b="b"/>
              <a:pathLst>
                <a:path w="1882" h="1882" extrusionOk="0">
                  <a:moveTo>
                    <a:pt x="953" y="1"/>
                  </a:moveTo>
                  <a:cubicBezTo>
                    <a:pt x="429" y="1"/>
                    <a:pt x="0" y="429"/>
                    <a:pt x="0" y="953"/>
                  </a:cubicBezTo>
                  <a:cubicBezTo>
                    <a:pt x="0" y="1477"/>
                    <a:pt x="429" y="1882"/>
                    <a:pt x="953" y="1882"/>
                  </a:cubicBezTo>
                  <a:cubicBezTo>
                    <a:pt x="1477" y="1882"/>
                    <a:pt x="1882" y="1477"/>
                    <a:pt x="1882" y="953"/>
                  </a:cubicBezTo>
                  <a:cubicBezTo>
                    <a:pt x="1882" y="429"/>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144"/>
          <p:cNvGrpSpPr/>
          <p:nvPr/>
        </p:nvGrpSpPr>
        <p:grpSpPr>
          <a:xfrm>
            <a:off x="7811026" y="2886026"/>
            <a:ext cx="350425" cy="349675"/>
            <a:chOff x="6264975" y="3220950"/>
            <a:chExt cx="268525" cy="267950"/>
          </a:xfrm>
        </p:grpSpPr>
        <p:sp>
          <p:nvSpPr>
            <p:cNvPr id="13543" name="Google Shape;13543;p144"/>
            <p:cNvSpPr/>
            <p:nvPr/>
          </p:nvSpPr>
          <p:spPr>
            <a:xfrm>
              <a:off x="6322725" y="3276925"/>
              <a:ext cx="6550" cy="16100"/>
            </a:xfrm>
            <a:custGeom>
              <a:avLst/>
              <a:gdLst/>
              <a:ahLst/>
              <a:cxnLst/>
              <a:rect l="l" t="t" r="r" b="b"/>
              <a:pathLst>
                <a:path w="262" h="644" extrusionOk="0">
                  <a:moveTo>
                    <a:pt x="0" y="0"/>
                  </a:moveTo>
                  <a:lnTo>
                    <a:pt x="0" y="643"/>
                  </a:lnTo>
                  <a:cubicBezTo>
                    <a:pt x="119" y="596"/>
                    <a:pt x="191" y="477"/>
                    <a:pt x="214" y="357"/>
                  </a:cubicBezTo>
                  <a:cubicBezTo>
                    <a:pt x="262" y="191"/>
                    <a:pt x="167"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144"/>
            <p:cNvSpPr/>
            <p:nvPr/>
          </p:nvSpPr>
          <p:spPr>
            <a:xfrm>
              <a:off x="6266750" y="3221700"/>
              <a:ext cx="122075" cy="104050"/>
            </a:xfrm>
            <a:custGeom>
              <a:avLst/>
              <a:gdLst/>
              <a:ahLst/>
              <a:cxnLst/>
              <a:rect l="l" t="t" r="r" b="b"/>
              <a:pathLst>
                <a:path w="4883" h="4162" extrusionOk="0">
                  <a:moveTo>
                    <a:pt x="2084" y="661"/>
                  </a:moveTo>
                  <a:cubicBezTo>
                    <a:pt x="2162" y="661"/>
                    <a:pt x="2239" y="709"/>
                    <a:pt x="2239" y="804"/>
                  </a:cubicBezTo>
                  <a:lnTo>
                    <a:pt x="2239" y="923"/>
                  </a:lnTo>
                  <a:cubicBezTo>
                    <a:pt x="2382" y="947"/>
                    <a:pt x="2501" y="995"/>
                    <a:pt x="2596" y="1114"/>
                  </a:cubicBezTo>
                  <a:cubicBezTo>
                    <a:pt x="2668" y="1161"/>
                    <a:pt x="2668" y="1257"/>
                    <a:pt x="2596" y="1328"/>
                  </a:cubicBezTo>
                  <a:cubicBezTo>
                    <a:pt x="2561" y="1352"/>
                    <a:pt x="2519" y="1364"/>
                    <a:pt x="2480" y="1364"/>
                  </a:cubicBezTo>
                  <a:cubicBezTo>
                    <a:pt x="2441" y="1364"/>
                    <a:pt x="2406" y="1352"/>
                    <a:pt x="2382" y="1328"/>
                  </a:cubicBezTo>
                  <a:cubicBezTo>
                    <a:pt x="2334" y="1304"/>
                    <a:pt x="2287" y="1280"/>
                    <a:pt x="2263" y="1257"/>
                  </a:cubicBezTo>
                  <a:lnTo>
                    <a:pt x="2263" y="1876"/>
                  </a:lnTo>
                  <a:lnTo>
                    <a:pt x="2358" y="1923"/>
                  </a:lnTo>
                  <a:cubicBezTo>
                    <a:pt x="2668" y="2019"/>
                    <a:pt x="2834" y="2328"/>
                    <a:pt x="2787" y="2638"/>
                  </a:cubicBezTo>
                  <a:cubicBezTo>
                    <a:pt x="2739" y="2900"/>
                    <a:pt x="2525" y="3138"/>
                    <a:pt x="2263" y="3186"/>
                  </a:cubicBezTo>
                  <a:lnTo>
                    <a:pt x="2263" y="3352"/>
                  </a:lnTo>
                  <a:cubicBezTo>
                    <a:pt x="2263" y="3448"/>
                    <a:pt x="2180" y="3495"/>
                    <a:pt x="2096" y="3495"/>
                  </a:cubicBezTo>
                  <a:cubicBezTo>
                    <a:pt x="2013" y="3495"/>
                    <a:pt x="1929" y="3448"/>
                    <a:pt x="1929" y="3352"/>
                  </a:cubicBezTo>
                  <a:lnTo>
                    <a:pt x="1929" y="3209"/>
                  </a:lnTo>
                  <a:cubicBezTo>
                    <a:pt x="1787" y="3209"/>
                    <a:pt x="1620" y="3138"/>
                    <a:pt x="1501" y="3043"/>
                  </a:cubicBezTo>
                  <a:cubicBezTo>
                    <a:pt x="1406" y="2995"/>
                    <a:pt x="1406" y="2900"/>
                    <a:pt x="1453" y="2828"/>
                  </a:cubicBezTo>
                  <a:lnTo>
                    <a:pt x="1429" y="2805"/>
                  </a:lnTo>
                  <a:cubicBezTo>
                    <a:pt x="1456" y="2765"/>
                    <a:pt x="1496" y="2748"/>
                    <a:pt x="1539" y="2748"/>
                  </a:cubicBezTo>
                  <a:cubicBezTo>
                    <a:pt x="1575" y="2748"/>
                    <a:pt x="1612" y="2759"/>
                    <a:pt x="1644" y="2781"/>
                  </a:cubicBezTo>
                  <a:cubicBezTo>
                    <a:pt x="1739" y="2828"/>
                    <a:pt x="1810" y="2876"/>
                    <a:pt x="1929" y="2876"/>
                  </a:cubicBezTo>
                  <a:lnTo>
                    <a:pt x="1929" y="2090"/>
                  </a:lnTo>
                  <a:cubicBezTo>
                    <a:pt x="1834" y="2043"/>
                    <a:pt x="1739" y="1995"/>
                    <a:pt x="1644" y="1923"/>
                  </a:cubicBezTo>
                  <a:cubicBezTo>
                    <a:pt x="1501" y="1804"/>
                    <a:pt x="1429" y="1590"/>
                    <a:pt x="1477" y="1423"/>
                  </a:cubicBezTo>
                  <a:cubicBezTo>
                    <a:pt x="1525" y="1209"/>
                    <a:pt x="1667" y="1019"/>
                    <a:pt x="1882" y="947"/>
                  </a:cubicBezTo>
                  <a:lnTo>
                    <a:pt x="1929" y="947"/>
                  </a:lnTo>
                  <a:lnTo>
                    <a:pt x="1929" y="804"/>
                  </a:lnTo>
                  <a:cubicBezTo>
                    <a:pt x="1929" y="709"/>
                    <a:pt x="2007" y="661"/>
                    <a:pt x="2084" y="661"/>
                  </a:cubicBezTo>
                  <a:close/>
                  <a:moveTo>
                    <a:pt x="2103" y="1"/>
                  </a:moveTo>
                  <a:cubicBezTo>
                    <a:pt x="1026" y="1"/>
                    <a:pt x="0" y="833"/>
                    <a:pt x="0" y="2090"/>
                  </a:cubicBezTo>
                  <a:cubicBezTo>
                    <a:pt x="0" y="3233"/>
                    <a:pt x="929" y="4162"/>
                    <a:pt x="2096" y="4162"/>
                  </a:cubicBezTo>
                  <a:cubicBezTo>
                    <a:pt x="3954" y="4162"/>
                    <a:pt x="4882" y="1923"/>
                    <a:pt x="3573" y="614"/>
                  </a:cubicBezTo>
                  <a:cubicBezTo>
                    <a:pt x="3142" y="190"/>
                    <a:pt x="2616" y="1"/>
                    <a:pt x="2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144"/>
            <p:cNvSpPr/>
            <p:nvPr/>
          </p:nvSpPr>
          <p:spPr>
            <a:xfrm>
              <a:off x="6310800" y="3253700"/>
              <a:ext cx="4200" cy="11325"/>
            </a:xfrm>
            <a:custGeom>
              <a:avLst/>
              <a:gdLst/>
              <a:ahLst/>
              <a:cxnLst/>
              <a:rect l="l" t="t" r="r" b="b"/>
              <a:pathLst>
                <a:path w="168" h="453" extrusionOk="0">
                  <a:moveTo>
                    <a:pt x="167" y="0"/>
                  </a:moveTo>
                  <a:cubicBezTo>
                    <a:pt x="96" y="24"/>
                    <a:pt x="25" y="120"/>
                    <a:pt x="25" y="191"/>
                  </a:cubicBezTo>
                  <a:cubicBezTo>
                    <a:pt x="1" y="262"/>
                    <a:pt x="25" y="334"/>
                    <a:pt x="72" y="405"/>
                  </a:cubicBezTo>
                  <a:lnTo>
                    <a:pt x="167" y="453"/>
                  </a:lnTo>
                  <a:lnTo>
                    <a:pt x="1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44"/>
            <p:cNvSpPr/>
            <p:nvPr/>
          </p:nvSpPr>
          <p:spPr>
            <a:xfrm>
              <a:off x="6366175" y="3379325"/>
              <a:ext cx="67900" cy="109575"/>
            </a:xfrm>
            <a:custGeom>
              <a:avLst/>
              <a:gdLst/>
              <a:ahLst/>
              <a:cxnLst/>
              <a:rect l="l" t="t" r="r" b="b"/>
              <a:pathLst>
                <a:path w="2716" h="4383" extrusionOk="0">
                  <a:moveTo>
                    <a:pt x="334" y="0"/>
                  </a:moveTo>
                  <a:cubicBezTo>
                    <a:pt x="143" y="0"/>
                    <a:pt x="0" y="143"/>
                    <a:pt x="0" y="310"/>
                  </a:cubicBezTo>
                  <a:lnTo>
                    <a:pt x="0" y="4073"/>
                  </a:lnTo>
                  <a:cubicBezTo>
                    <a:pt x="0" y="4239"/>
                    <a:pt x="143" y="4382"/>
                    <a:pt x="334" y="4382"/>
                  </a:cubicBezTo>
                  <a:lnTo>
                    <a:pt x="2406" y="4382"/>
                  </a:lnTo>
                  <a:cubicBezTo>
                    <a:pt x="2572" y="4382"/>
                    <a:pt x="2715" y="4239"/>
                    <a:pt x="2715" y="4073"/>
                  </a:cubicBezTo>
                  <a:lnTo>
                    <a:pt x="2715" y="310"/>
                  </a:lnTo>
                  <a:cubicBezTo>
                    <a:pt x="2715" y="143"/>
                    <a:pt x="2572"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144"/>
            <p:cNvSpPr/>
            <p:nvPr/>
          </p:nvSpPr>
          <p:spPr>
            <a:xfrm>
              <a:off x="6465600" y="3347775"/>
              <a:ext cx="67900" cy="141125"/>
            </a:xfrm>
            <a:custGeom>
              <a:avLst/>
              <a:gdLst/>
              <a:ahLst/>
              <a:cxnLst/>
              <a:rect l="l" t="t" r="r" b="b"/>
              <a:pathLst>
                <a:path w="2716" h="5645" extrusionOk="0">
                  <a:moveTo>
                    <a:pt x="310" y="0"/>
                  </a:moveTo>
                  <a:cubicBezTo>
                    <a:pt x="143" y="0"/>
                    <a:pt x="1" y="143"/>
                    <a:pt x="1" y="310"/>
                  </a:cubicBezTo>
                  <a:lnTo>
                    <a:pt x="1" y="5335"/>
                  </a:lnTo>
                  <a:cubicBezTo>
                    <a:pt x="1" y="5501"/>
                    <a:pt x="143" y="5644"/>
                    <a:pt x="310" y="5644"/>
                  </a:cubicBezTo>
                  <a:lnTo>
                    <a:pt x="2406" y="5644"/>
                  </a:lnTo>
                  <a:cubicBezTo>
                    <a:pt x="2572" y="5644"/>
                    <a:pt x="2715" y="5501"/>
                    <a:pt x="2715" y="5335"/>
                  </a:cubicBezTo>
                  <a:lnTo>
                    <a:pt x="2715" y="310"/>
                  </a:lnTo>
                  <a:cubicBezTo>
                    <a:pt x="2715" y="143"/>
                    <a:pt x="2572"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144"/>
            <p:cNvSpPr/>
            <p:nvPr/>
          </p:nvSpPr>
          <p:spPr>
            <a:xfrm>
              <a:off x="6266750" y="3410275"/>
              <a:ext cx="67900" cy="78625"/>
            </a:xfrm>
            <a:custGeom>
              <a:avLst/>
              <a:gdLst/>
              <a:ahLst/>
              <a:cxnLst/>
              <a:rect l="l" t="t" r="r" b="b"/>
              <a:pathLst>
                <a:path w="2716" h="3145" extrusionOk="0">
                  <a:moveTo>
                    <a:pt x="334" y="1"/>
                  </a:moveTo>
                  <a:cubicBezTo>
                    <a:pt x="143" y="1"/>
                    <a:pt x="0" y="144"/>
                    <a:pt x="0" y="334"/>
                  </a:cubicBezTo>
                  <a:lnTo>
                    <a:pt x="0" y="2835"/>
                  </a:lnTo>
                  <a:cubicBezTo>
                    <a:pt x="0" y="3001"/>
                    <a:pt x="143" y="3144"/>
                    <a:pt x="334" y="3144"/>
                  </a:cubicBezTo>
                  <a:lnTo>
                    <a:pt x="2406" y="3144"/>
                  </a:lnTo>
                  <a:cubicBezTo>
                    <a:pt x="2572" y="3144"/>
                    <a:pt x="2715" y="3001"/>
                    <a:pt x="2715" y="2835"/>
                  </a:cubicBezTo>
                  <a:lnTo>
                    <a:pt x="2715" y="334"/>
                  </a:lnTo>
                  <a:cubicBezTo>
                    <a:pt x="2715" y="144"/>
                    <a:pt x="2572" y="1"/>
                    <a:pt x="2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144"/>
            <p:cNvSpPr/>
            <p:nvPr/>
          </p:nvSpPr>
          <p:spPr>
            <a:xfrm>
              <a:off x="6264975" y="3220950"/>
              <a:ext cx="268525" cy="162550"/>
            </a:xfrm>
            <a:custGeom>
              <a:avLst/>
              <a:gdLst/>
              <a:ahLst/>
              <a:cxnLst/>
              <a:rect l="l" t="t" r="r" b="b"/>
              <a:pathLst>
                <a:path w="10741" h="6502" extrusionOk="0">
                  <a:moveTo>
                    <a:pt x="8764" y="1"/>
                  </a:moveTo>
                  <a:cubicBezTo>
                    <a:pt x="8383" y="48"/>
                    <a:pt x="8383" y="596"/>
                    <a:pt x="8764" y="644"/>
                  </a:cubicBezTo>
                  <a:lnTo>
                    <a:pt x="9645" y="644"/>
                  </a:lnTo>
                  <a:cubicBezTo>
                    <a:pt x="9502" y="763"/>
                    <a:pt x="9359" y="906"/>
                    <a:pt x="9216" y="1049"/>
                  </a:cubicBezTo>
                  <a:cubicBezTo>
                    <a:pt x="7335" y="2906"/>
                    <a:pt x="4477" y="5692"/>
                    <a:pt x="381" y="5859"/>
                  </a:cubicBezTo>
                  <a:cubicBezTo>
                    <a:pt x="0" y="5907"/>
                    <a:pt x="0" y="6454"/>
                    <a:pt x="381" y="6502"/>
                  </a:cubicBezTo>
                  <a:cubicBezTo>
                    <a:pt x="4715" y="6311"/>
                    <a:pt x="7668" y="3430"/>
                    <a:pt x="9645" y="1501"/>
                  </a:cubicBezTo>
                  <a:lnTo>
                    <a:pt x="10097" y="1049"/>
                  </a:lnTo>
                  <a:lnTo>
                    <a:pt x="10097" y="2001"/>
                  </a:lnTo>
                  <a:cubicBezTo>
                    <a:pt x="10121" y="2192"/>
                    <a:pt x="10270" y="2287"/>
                    <a:pt x="10419" y="2287"/>
                  </a:cubicBezTo>
                  <a:cubicBezTo>
                    <a:pt x="10568" y="2287"/>
                    <a:pt x="10717" y="2192"/>
                    <a:pt x="10740" y="2001"/>
                  </a:cubicBezTo>
                  <a:lnTo>
                    <a:pt x="10740" y="334"/>
                  </a:lnTo>
                  <a:cubicBezTo>
                    <a:pt x="10740" y="144"/>
                    <a:pt x="10597" y="1"/>
                    <a:pt x="10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144"/>
          <p:cNvGrpSpPr/>
          <p:nvPr/>
        </p:nvGrpSpPr>
        <p:grpSpPr>
          <a:xfrm>
            <a:off x="7812560" y="3443880"/>
            <a:ext cx="350425" cy="350425"/>
            <a:chOff x="6266150" y="3648425"/>
            <a:chExt cx="268525" cy="268525"/>
          </a:xfrm>
        </p:grpSpPr>
        <p:sp>
          <p:nvSpPr>
            <p:cNvPr id="13551" name="Google Shape;13551;p144"/>
            <p:cNvSpPr/>
            <p:nvPr/>
          </p:nvSpPr>
          <p:spPr>
            <a:xfrm>
              <a:off x="6362000" y="3648425"/>
              <a:ext cx="172675" cy="151850"/>
            </a:xfrm>
            <a:custGeom>
              <a:avLst/>
              <a:gdLst/>
              <a:ahLst/>
              <a:cxnLst/>
              <a:rect l="l" t="t" r="r" b="b"/>
              <a:pathLst>
                <a:path w="6907" h="6074" extrusionOk="0">
                  <a:moveTo>
                    <a:pt x="2811" y="1263"/>
                  </a:moveTo>
                  <a:cubicBezTo>
                    <a:pt x="3192" y="1310"/>
                    <a:pt x="3192" y="1858"/>
                    <a:pt x="2811" y="1882"/>
                  </a:cubicBezTo>
                  <a:lnTo>
                    <a:pt x="1549" y="1882"/>
                  </a:lnTo>
                  <a:cubicBezTo>
                    <a:pt x="1168" y="1858"/>
                    <a:pt x="1168" y="1310"/>
                    <a:pt x="1549" y="1263"/>
                  </a:cubicBezTo>
                  <a:close/>
                  <a:moveTo>
                    <a:pt x="2799" y="2549"/>
                  </a:moveTo>
                  <a:cubicBezTo>
                    <a:pt x="2948" y="2549"/>
                    <a:pt x="3097" y="2644"/>
                    <a:pt x="3120" y="2834"/>
                  </a:cubicBezTo>
                  <a:lnTo>
                    <a:pt x="3120" y="4501"/>
                  </a:lnTo>
                  <a:cubicBezTo>
                    <a:pt x="3097" y="4692"/>
                    <a:pt x="2948" y="4787"/>
                    <a:pt x="2799" y="4787"/>
                  </a:cubicBezTo>
                  <a:cubicBezTo>
                    <a:pt x="2650" y="4787"/>
                    <a:pt x="2501" y="4692"/>
                    <a:pt x="2478" y="4501"/>
                  </a:cubicBezTo>
                  <a:lnTo>
                    <a:pt x="2478" y="2834"/>
                  </a:lnTo>
                  <a:cubicBezTo>
                    <a:pt x="2501" y="2644"/>
                    <a:pt x="2650" y="2549"/>
                    <a:pt x="2799" y="2549"/>
                  </a:cubicBezTo>
                  <a:close/>
                  <a:moveTo>
                    <a:pt x="4061" y="1929"/>
                  </a:moveTo>
                  <a:cubicBezTo>
                    <a:pt x="4210" y="1929"/>
                    <a:pt x="4359" y="2025"/>
                    <a:pt x="4383" y="2215"/>
                  </a:cubicBezTo>
                  <a:lnTo>
                    <a:pt x="4383" y="4501"/>
                  </a:lnTo>
                  <a:cubicBezTo>
                    <a:pt x="4359" y="4692"/>
                    <a:pt x="4210" y="4787"/>
                    <a:pt x="4061" y="4787"/>
                  </a:cubicBezTo>
                  <a:cubicBezTo>
                    <a:pt x="3912" y="4787"/>
                    <a:pt x="3763" y="4692"/>
                    <a:pt x="3740" y="4501"/>
                  </a:cubicBezTo>
                  <a:lnTo>
                    <a:pt x="3740" y="2215"/>
                  </a:lnTo>
                  <a:cubicBezTo>
                    <a:pt x="3763" y="2025"/>
                    <a:pt x="3912" y="1929"/>
                    <a:pt x="4061" y="1929"/>
                  </a:cubicBezTo>
                  <a:close/>
                  <a:moveTo>
                    <a:pt x="5311" y="1286"/>
                  </a:moveTo>
                  <a:cubicBezTo>
                    <a:pt x="5460" y="1286"/>
                    <a:pt x="5609" y="1382"/>
                    <a:pt x="5621" y="1572"/>
                  </a:cubicBezTo>
                  <a:lnTo>
                    <a:pt x="5621" y="4501"/>
                  </a:lnTo>
                  <a:cubicBezTo>
                    <a:pt x="5609" y="4692"/>
                    <a:pt x="5460" y="4787"/>
                    <a:pt x="5311" y="4787"/>
                  </a:cubicBezTo>
                  <a:cubicBezTo>
                    <a:pt x="5163" y="4787"/>
                    <a:pt x="5014" y="4692"/>
                    <a:pt x="5002" y="4501"/>
                  </a:cubicBezTo>
                  <a:lnTo>
                    <a:pt x="5002" y="1572"/>
                  </a:lnTo>
                  <a:cubicBezTo>
                    <a:pt x="5014" y="1382"/>
                    <a:pt x="5163" y="1286"/>
                    <a:pt x="5311" y="1286"/>
                  </a:cubicBezTo>
                  <a:close/>
                  <a:moveTo>
                    <a:pt x="1549" y="3150"/>
                  </a:moveTo>
                  <a:cubicBezTo>
                    <a:pt x="1704" y="3150"/>
                    <a:pt x="1858" y="3251"/>
                    <a:pt x="1858" y="3453"/>
                  </a:cubicBezTo>
                  <a:lnTo>
                    <a:pt x="1858" y="4501"/>
                  </a:lnTo>
                  <a:cubicBezTo>
                    <a:pt x="1858" y="4716"/>
                    <a:pt x="1704" y="4823"/>
                    <a:pt x="1549" y="4823"/>
                  </a:cubicBezTo>
                  <a:cubicBezTo>
                    <a:pt x="1394" y="4823"/>
                    <a:pt x="1239" y="4716"/>
                    <a:pt x="1239" y="4501"/>
                  </a:cubicBezTo>
                  <a:lnTo>
                    <a:pt x="1239" y="3453"/>
                  </a:lnTo>
                  <a:cubicBezTo>
                    <a:pt x="1239" y="3251"/>
                    <a:pt x="1394" y="3150"/>
                    <a:pt x="1549" y="3150"/>
                  </a:cubicBezTo>
                  <a:close/>
                  <a:moveTo>
                    <a:pt x="930" y="0"/>
                  </a:moveTo>
                  <a:cubicBezTo>
                    <a:pt x="406" y="0"/>
                    <a:pt x="1" y="429"/>
                    <a:pt x="1" y="953"/>
                  </a:cubicBezTo>
                  <a:lnTo>
                    <a:pt x="1" y="5144"/>
                  </a:lnTo>
                  <a:cubicBezTo>
                    <a:pt x="1" y="5644"/>
                    <a:pt x="406" y="6073"/>
                    <a:pt x="930" y="6073"/>
                  </a:cubicBezTo>
                  <a:lnTo>
                    <a:pt x="2620" y="6073"/>
                  </a:lnTo>
                  <a:lnTo>
                    <a:pt x="3120" y="5216"/>
                  </a:lnTo>
                  <a:cubicBezTo>
                    <a:pt x="3182" y="5123"/>
                    <a:pt x="3283" y="5071"/>
                    <a:pt x="3392" y="5071"/>
                  </a:cubicBezTo>
                  <a:cubicBezTo>
                    <a:pt x="3452" y="5071"/>
                    <a:pt x="3514" y="5087"/>
                    <a:pt x="3573" y="5120"/>
                  </a:cubicBezTo>
                  <a:cubicBezTo>
                    <a:pt x="3716" y="5192"/>
                    <a:pt x="3763" y="5406"/>
                    <a:pt x="3668" y="5549"/>
                  </a:cubicBezTo>
                  <a:lnTo>
                    <a:pt x="3359" y="6073"/>
                  </a:lnTo>
                  <a:lnTo>
                    <a:pt x="5954" y="6073"/>
                  </a:lnTo>
                  <a:cubicBezTo>
                    <a:pt x="6478" y="6073"/>
                    <a:pt x="6883" y="5644"/>
                    <a:pt x="6907" y="5144"/>
                  </a:cubicBezTo>
                  <a:lnTo>
                    <a:pt x="6907" y="953"/>
                  </a:lnTo>
                  <a:cubicBezTo>
                    <a:pt x="6883" y="429"/>
                    <a:pt x="6478" y="0"/>
                    <a:pt x="5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144"/>
            <p:cNvSpPr/>
            <p:nvPr/>
          </p:nvSpPr>
          <p:spPr>
            <a:xfrm>
              <a:off x="6289975" y="3780600"/>
              <a:ext cx="62525" cy="62525"/>
            </a:xfrm>
            <a:custGeom>
              <a:avLst/>
              <a:gdLst/>
              <a:ahLst/>
              <a:cxnLst/>
              <a:rect l="l" t="t" r="r" b="b"/>
              <a:pathLst>
                <a:path w="2501" h="2501" extrusionOk="0">
                  <a:moveTo>
                    <a:pt x="1239" y="0"/>
                  </a:moveTo>
                  <a:cubicBezTo>
                    <a:pt x="548" y="0"/>
                    <a:pt x="0" y="548"/>
                    <a:pt x="0" y="1262"/>
                  </a:cubicBezTo>
                  <a:cubicBezTo>
                    <a:pt x="0" y="1953"/>
                    <a:pt x="548" y="2501"/>
                    <a:pt x="1239" y="2501"/>
                  </a:cubicBezTo>
                  <a:cubicBezTo>
                    <a:pt x="1929" y="2501"/>
                    <a:pt x="2501" y="1953"/>
                    <a:pt x="2501" y="1262"/>
                  </a:cubicBezTo>
                  <a:cubicBezTo>
                    <a:pt x="2501" y="548"/>
                    <a:pt x="1929"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144"/>
            <p:cNvSpPr/>
            <p:nvPr/>
          </p:nvSpPr>
          <p:spPr>
            <a:xfrm>
              <a:off x="6266150" y="3800825"/>
              <a:ext cx="179225" cy="116125"/>
            </a:xfrm>
            <a:custGeom>
              <a:avLst/>
              <a:gdLst/>
              <a:ahLst/>
              <a:cxnLst/>
              <a:rect l="l" t="t" r="r" b="b"/>
              <a:pathLst>
                <a:path w="7169" h="4645" extrusionOk="0">
                  <a:moveTo>
                    <a:pt x="6431" y="1"/>
                  </a:moveTo>
                  <a:lnTo>
                    <a:pt x="5526" y="1501"/>
                  </a:lnTo>
                  <a:lnTo>
                    <a:pt x="3763" y="1501"/>
                  </a:lnTo>
                  <a:cubicBezTo>
                    <a:pt x="3404" y="2054"/>
                    <a:pt x="2812" y="2342"/>
                    <a:pt x="2210" y="2342"/>
                  </a:cubicBezTo>
                  <a:cubicBezTo>
                    <a:pt x="1776" y="2342"/>
                    <a:pt x="1337" y="2192"/>
                    <a:pt x="977" y="1882"/>
                  </a:cubicBezTo>
                  <a:cubicBezTo>
                    <a:pt x="358" y="2287"/>
                    <a:pt x="1" y="2978"/>
                    <a:pt x="1" y="3692"/>
                  </a:cubicBezTo>
                  <a:lnTo>
                    <a:pt x="1" y="4335"/>
                  </a:lnTo>
                  <a:cubicBezTo>
                    <a:pt x="1" y="4502"/>
                    <a:pt x="120" y="4645"/>
                    <a:pt x="310" y="4645"/>
                  </a:cubicBezTo>
                  <a:lnTo>
                    <a:pt x="4073" y="4645"/>
                  </a:lnTo>
                  <a:cubicBezTo>
                    <a:pt x="4240" y="4645"/>
                    <a:pt x="4383" y="4502"/>
                    <a:pt x="4383" y="4335"/>
                  </a:cubicBezTo>
                  <a:lnTo>
                    <a:pt x="4383" y="3692"/>
                  </a:lnTo>
                  <a:cubicBezTo>
                    <a:pt x="4383" y="3382"/>
                    <a:pt x="4311" y="3049"/>
                    <a:pt x="4168" y="2763"/>
                  </a:cubicBezTo>
                  <a:lnTo>
                    <a:pt x="5430" y="2763"/>
                  </a:lnTo>
                  <a:cubicBezTo>
                    <a:pt x="5764" y="2763"/>
                    <a:pt x="6050" y="2478"/>
                    <a:pt x="6050" y="2120"/>
                  </a:cubicBezTo>
                  <a:cubicBezTo>
                    <a:pt x="6050" y="2049"/>
                    <a:pt x="6050" y="1977"/>
                    <a:pt x="6026" y="1906"/>
                  </a:cubicBezTo>
                  <a:lnTo>
                    <a:pt x="716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4" name="Google Shape;13554;p144"/>
          <p:cNvGrpSpPr/>
          <p:nvPr/>
        </p:nvGrpSpPr>
        <p:grpSpPr>
          <a:xfrm>
            <a:off x="7069819" y="3443880"/>
            <a:ext cx="323999" cy="349740"/>
            <a:chOff x="5697000" y="3648425"/>
            <a:chExt cx="248275" cy="268000"/>
          </a:xfrm>
        </p:grpSpPr>
        <p:sp>
          <p:nvSpPr>
            <p:cNvPr id="13555" name="Google Shape;13555;p144"/>
            <p:cNvSpPr/>
            <p:nvPr/>
          </p:nvSpPr>
          <p:spPr>
            <a:xfrm>
              <a:off x="5723175" y="3754400"/>
              <a:ext cx="67900" cy="67900"/>
            </a:xfrm>
            <a:custGeom>
              <a:avLst/>
              <a:gdLst/>
              <a:ahLst/>
              <a:cxnLst/>
              <a:rect l="l" t="t" r="r" b="b"/>
              <a:pathLst>
                <a:path w="2716" h="2716" extrusionOk="0">
                  <a:moveTo>
                    <a:pt x="1358" y="0"/>
                  </a:moveTo>
                  <a:cubicBezTo>
                    <a:pt x="620" y="0"/>
                    <a:pt x="1" y="596"/>
                    <a:pt x="1" y="1358"/>
                  </a:cubicBezTo>
                  <a:cubicBezTo>
                    <a:pt x="1" y="2096"/>
                    <a:pt x="620" y="2715"/>
                    <a:pt x="1358" y="2715"/>
                  </a:cubicBezTo>
                  <a:cubicBezTo>
                    <a:pt x="2120" y="2715"/>
                    <a:pt x="2716" y="2096"/>
                    <a:pt x="2716" y="1358"/>
                  </a:cubicBezTo>
                  <a:cubicBezTo>
                    <a:pt x="2716" y="596"/>
                    <a:pt x="2120"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144"/>
            <p:cNvSpPr/>
            <p:nvPr/>
          </p:nvSpPr>
          <p:spPr>
            <a:xfrm>
              <a:off x="5697000" y="3754400"/>
              <a:ext cx="164925" cy="162025"/>
            </a:xfrm>
            <a:custGeom>
              <a:avLst/>
              <a:gdLst/>
              <a:ahLst/>
              <a:cxnLst/>
              <a:rect l="l" t="t" r="r" b="b"/>
              <a:pathLst>
                <a:path w="6597" h="6481" extrusionOk="0">
                  <a:moveTo>
                    <a:pt x="5977" y="0"/>
                  </a:moveTo>
                  <a:cubicBezTo>
                    <a:pt x="5620" y="0"/>
                    <a:pt x="5334" y="286"/>
                    <a:pt x="5334" y="620"/>
                  </a:cubicBezTo>
                  <a:lnTo>
                    <a:pt x="5334" y="2501"/>
                  </a:lnTo>
                  <a:lnTo>
                    <a:pt x="4025" y="2501"/>
                  </a:lnTo>
                  <a:cubicBezTo>
                    <a:pt x="3638" y="3054"/>
                    <a:pt x="3026" y="3342"/>
                    <a:pt x="2404" y="3342"/>
                  </a:cubicBezTo>
                  <a:cubicBezTo>
                    <a:pt x="1954" y="3342"/>
                    <a:pt x="1499" y="3192"/>
                    <a:pt x="1119" y="2882"/>
                  </a:cubicBezTo>
                  <a:cubicBezTo>
                    <a:pt x="429" y="3311"/>
                    <a:pt x="0" y="4096"/>
                    <a:pt x="0" y="4906"/>
                  </a:cubicBezTo>
                  <a:lnTo>
                    <a:pt x="0" y="6168"/>
                  </a:lnTo>
                  <a:cubicBezTo>
                    <a:pt x="0" y="6335"/>
                    <a:pt x="143" y="6478"/>
                    <a:pt x="310" y="6478"/>
                  </a:cubicBezTo>
                  <a:lnTo>
                    <a:pt x="4501" y="6478"/>
                  </a:lnTo>
                  <a:cubicBezTo>
                    <a:pt x="4513" y="6480"/>
                    <a:pt x="4525" y="6480"/>
                    <a:pt x="4538" y="6480"/>
                  </a:cubicBezTo>
                  <a:cubicBezTo>
                    <a:pt x="4691" y="6480"/>
                    <a:pt x="4833" y="6345"/>
                    <a:pt x="4811" y="6168"/>
                  </a:cubicBezTo>
                  <a:lnTo>
                    <a:pt x="4811" y="4906"/>
                  </a:lnTo>
                  <a:cubicBezTo>
                    <a:pt x="4811" y="4501"/>
                    <a:pt x="4715" y="4120"/>
                    <a:pt x="4525" y="3763"/>
                  </a:cubicBezTo>
                  <a:lnTo>
                    <a:pt x="5644" y="3763"/>
                  </a:lnTo>
                  <a:cubicBezTo>
                    <a:pt x="6168" y="3763"/>
                    <a:pt x="6597" y="3334"/>
                    <a:pt x="6597" y="2834"/>
                  </a:cubicBezTo>
                  <a:lnTo>
                    <a:pt x="6597" y="620"/>
                  </a:lnTo>
                  <a:cubicBezTo>
                    <a:pt x="6597" y="286"/>
                    <a:pt x="6311" y="0"/>
                    <a:pt x="5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144"/>
            <p:cNvSpPr/>
            <p:nvPr/>
          </p:nvSpPr>
          <p:spPr>
            <a:xfrm>
              <a:off x="5897025" y="3704375"/>
              <a:ext cx="6575" cy="16100"/>
            </a:xfrm>
            <a:custGeom>
              <a:avLst/>
              <a:gdLst/>
              <a:ahLst/>
              <a:cxnLst/>
              <a:rect l="l" t="t" r="r" b="b"/>
              <a:pathLst>
                <a:path w="263" h="644" extrusionOk="0">
                  <a:moveTo>
                    <a:pt x="1" y="1"/>
                  </a:moveTo>
                  <a:lnTo>
                    <a:pt x="1" y="644"/>
                  </a:lnTo>
                  <a:cubicBezTo>
                    <a:pt x="120" y="596"/>
                    <a:pt x="191" y="477"/>
                    <a:pt x="215" y="358"/>
                  </a:cubicBezTo>
                  <a:cubicBezTo>
                    <a:pt x="263" y="191"/>
                    <a:pt x="167" y="25"/>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144"/>
            <p:cNvSpPr/>
            <p:nvPr/>
          </p:nvSpPr>
          <p:spPr>
            <a:xfrm>
              <a:off x="5885125" y="3681175"/>
              <a:ext cx="4200" cy="11325"/>
            </a:xfrm>
            <a:custGeom>
              <a:avLst/>
              <a:gdLst/>
              <a:ahLst/>
              <a:cxnLst/>
              <a:rect l="l" t="t" r="r" b="b"/>
              <a:pathLst>
                <a:path w="168" h="453" extrusionOk="0">
                  <a:moveTo>
                    <a:pt x="167" y="0"/>
                  </a:moveTo>
                  <a:cubicBezTo>
                    <a:pt x="72" y="24"/>
                    <a:pt x="24" y="119"/>
                    <a:pt x="24" y="191"/>
                  </a:cubicBezTo>
                  <a:cubicBezTo>
                    <a:pt x="0" y="262"/>
                    <a:pt x="24" y="334"/>
                    <a:pt x="72" y="405"/>
                  </a:cubicBezTo>
                  <a:lnTo>
                    <a:pt x="167" y="453"/>
                  </a:lnTo>
                  <a:lnTo>
                    <a:pt x="1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144"/>
            <p:cNvSpPr/>
            <p:nvPr/>
          </p:nvSpPr>
          <p:spPr>
            <a:xfrm>
              <a:off x="5823800" y="3648425"/>
              <a:ext cx="121475" cy="104650"/>
            </a:xfrm>
            <a:custGeom>
              <a:avLst/>
              <a:gdLst/>
              <a:ahLst/>
              <a:cxnLst/>
              <a:rect l="l" t="t" r="r" b="b"/>
              <a:pathLst>
                <a:path w="4859" h="4186" extrusionOk="0">
                  <a:moveTo>
                    <a:pt x="2775" y="697"/>
                  </a:moveTo>
                  <a:cubicBezTo>
                    <a:pt x="2852" y="697"/>
                    <a:pt x="2930" y="751"/>
                    <a:pt x="2930" y="858"/>
                  </a:cubicBezTo>
                  <a:lnTo>
                    <a:pt x="2930" y="977"/>
                  </a:lnTo>
                  <a:cubicBezTo>
                    <a:pt x="3073" y="977"/>
                    <a:pt x="3192" y="1048"/>
                    <a:pt x="3287" y="1143"/>
                  </a:cubicBezTo>
                  <a:cubicBezTo>
                    <a:pt x="3378" y="1271"/>
                    <a:pt x="3274" y="1398"/>
                    <a:pt x="3157" y="1398"/>
                  </a:cubicBezTo>
                  <a:cubicBezTo>
                    <a:pt x="3120" y="1398"/>
                    <a:pt x="3083" y="1386"/>
                    <a:pt x="3049" y="1358"/>
                  </a:cubicBezTo>
                  <a:cubicBezTo>
                    <a:pt x="3025" y="1334"/>
                    <a:pt x="2977" y="1310"/>
                    <a:pt x="2930" y="1286"/>
                  </a:cubicBezTo>
                  <a:lnTo>
                    <a:pt x="2930" y="1906"/>
                  </a:lnTo>
                  <a:lnTo>
                    <a:pt x="3025" y="1953"/>
                  </a:lnTo>
                  <a:cubicBezTo>
                    <a:pt x="3335" y="2048"/>
                    <a:pt x="3501" y="2334"/>
                    <a:pt x="3454" y="2644"/>
                  </a:cubicBezTo>
                  <a:cubicBezTo>
                    <a:pt x="3406" y="2930"/>
                    <a:pt x="3192" y="3144"/>
                    <a:pt x="2930" y="3215"/>
                  </a:cubicBezTo>
                  <a:lnTo>
                    <a:pt x="2930" y="3358"/>
                  </a:lnTo>
                  <a:cubicBezTo>
                    <a:pt x="2930" y="3465"/>
                    <a:pt x="2846" y="3519"/>
                    <a:pt x="2766" y="3519"/>
                  </a:cubicBezTo>
                  <a:cubicBezTo>
                    <a:pt x="2686" y="3519"/>
                    <a:pt x="2608" y="3465"/>
                    <a:pt x="2620" y="3358"/>
                  </a:cubicBezTo>
                  <a:lnTo>
                    <a:pt x="2620" y="3215"/>
                  </a:lnTo>
                  <a:cubicBezTo>
                    <a:pt x="2453" y="3215"/>
                    <a:pt x="2287" y="3168"/>
                    <a:pt x="2168" y="3072"/>
                  </a:cubicBezTo>
                  <a:cubicBezTo>
                    <a:pt x="1995" y="2976"/>
                    <a:pt x="2085" y="2771"/>
                    <a:pt x="2227" y="2771"/>
                  </a:cubicBezTo>
                  <a:cubicBezTo>
                    <a:pt x="2261" y="2771"/>
                    <a:pt x="2298" y="2783"/>
                    <a:pt x="2334" y="2810"/>
                  </a:cubicBezTo>
                  <a:cubicBezTo>
                    <a:pt x="2406" y="2858"/>
                    <a:pt x="2501" y="2906"/>
                    <a:pt x="2620" y="2906"/>
                  </a:cubicBezTo>
                  <a:lnTo>
                    <a:pt x="2620" y="2120"/>
                  </a:lnTo>
                  <a:cubicBezTo>
                    <a:pt x="2501" y="2072"/>
                    <a:pt x="2406" y="2025"/>
                    <a:pt x="2334" y="1953"/>
                  </a:cubicBezTo>
                  <a:cubicBezTo>
                    <a:pt x="2191" y="1834"/>
                    <a:pt x="2120" y="1620"/>
                    <a:pt x="2168" y="1453"/>
                  </a:cubicBezTo>
                  <a:cubicBezTo>
                    <a:pt x="2191" y="1239"/>
                    <a:pt x="2358" y="1048"/>
                    <a:pt x="2572" y="977"/>
                  </a:cubicBezTo>
                  <a:lnTo>
                    <a:pt x="2620" y="977"/>
                  </a:lnTo>
                  <a:lnTo>
                    <a:pt x="2620" y="858"/>
                  </a:lnTo>
                  <a:cubicBezTo>
                    <a:pt x="2620" y="751"/>
                    <a:pt x="2697" y="697"/>
                    <a:pt x="2775" y="697"/>
                  </a:cubicBezTo>
                  <a:close/>
                  <a:moveTo>
                    <a:pt x="2787" y="0"/>
                  </a:moveTo>
                  <a:cubicBezTo>
                    <a:pt x="929" y="0"/>
                    <a:pt x="1" y="2239"/>
                    <a:pt x="1310" y="3573"/>
                  </a:cubicBezTo>
                  <a:cubicBezTo>
                    <a:pt x="1733" y="3996"/>
                    <a:pt x="2254" y="4185"/>
                    <a:pt x="2764" y="4185"/>
                  </a:cubicBezTo>
                  <a:cubicBezTo>
                    <a:pt x="3833" y="4185"/>
                    <a:pt x="4859" y="3353"/>
                    <a:pt x="4859" y="2096"/>
                  </a:cubicBezTo>
                  <a:cubicBezTo>
                    <a:pt x="4859" y="929"/>
                    <a:pt x="3930" y="0"/>
                    <a:pt x="2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144"/>
          <p:cNvGrpSpPr/>
          <p:nvPr/>
        </p:nvGrpSpPr>
        <p:grpSpPr>
          <a:xfrm>
            <a:off x="6312266" y="3443880"/>
            <a:ext cx="329480" cy="349642"/>
            <a:chOff x="5116500" y="3648425"/>
            <a:chExt cx="252475" cy="267925"/>
          </a:xfrm>
        </p:grpSpPr>
        <p:sp>
          <p:nvSpPr>
            <p:cNvPr id="13561" name="Google Shape;13561;p144"/>
            <p:cNvSpPr/>
            <p:nvPr/>
          </p:nvSpPr>
          <p:spPr>
            <a:xfrm>
              <a:off x="5139725" y="3754400"/>
              <a:ext cx="63125" cy="62525"/>
            </a:xfrm>
            <a:custGeom>
              <a:avLst/>
              <a:gdLst/>
              <a:ahLst/>
              <a:cxnLst/>
              <a:rect l="l" t="t" r="r" b="b"/>
              <a:pathLst>
                <a:path w="2525" h="2501" extrusionOk="0">
                  <a:moveTo>
                    <a:pt x="1263" y="0"/>
                  </a:moveTo>
                  <a:cubicBezTo>
                    <a:pt x="572" y="0"/>
                    <a:pt x="1" y="548"/>
                    <a:pt x="1" y="1263"/>
                  </a:cubicBezTo>
                  <a:cubicBezTo>
                    <a:pt x="1" y="1953"/>
                    <a:pt x="572" y="2501"/>
                    <a:pt x="1263" y="2501"/>
                  </a:cubicBezTo>
                  <a:cubicBezTo>
                    <a:pt x="1953" y="2501"/>
                    <a:pt x="2525" y="1953"/>
                    <a:pt x="2525" y="1263"/>
                  </a:cubicBezTo>
                  <a:cubicBezTo>
                    <a:pt x="2525" y="548"/>
                    <a:pt x="1953"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144"/>
            <p:cNvSpPr/>
            <p:nvPr/>
          </p:nvSpPr>
          <p:spPr>
            <a:xfrm>
              <a:off x="5116500" y="3648425"/>
              <a:ext cx="252475" cy="267925"/>
            </a:xfrm>
            <a:custGeom>
              <a:avLst/>
              <a:gdLst/>
              <a:ahLst/>
              <a:cxnLst/>
              <a:rect l="l" t="t" r="r" b="b"/>
              <a:pathLst>
                <a:path w="10099" h="10717" extrusionOk="0">
                  <a:moveTo>
                    <a:pt x="5812" y="0"/>
                  </a:moveTo>
                  <a:cubicBezTo>
                    <a:pt x="5621" y="0"/>
                    <a:pt x="5478" y="143"/>
                    <a:pt x="5478" y="310"/>
                  </a:cubicBezTo>
                  <a:lnTo>
                    <a:pt x="5478" y="6549"/>
                  </a:lnTo>
                  <a:lnTo>
                    <a:pt x="3764" y="6549"/>
                  </a:lnTo>
                  <a:cubicBezTo>
                    <a:pt x="3406" y="7086"/>
                    <a:pt x="2817" y="7368"/>
                    <a:pt x="2218" y="7368"/>
                  </a:cubicBezTo>
                  <a:cubicBezTo>
                    <a:pt x="1781" y="7368"/>
                    <a:pt x="1339" y="7218"/>
                    <a:pt x="977" y="6907"/>
                  </a:cubicBezTo>
                  <a:cubicBezTo>
                    <a:pt x="358" y="7311"/>
                    <a:pt x="1" y="8002"/>
                    <a:pt x="1" y="8740"/>
                  </a:cubicBezTo>
                  <a:lnTo>
                    <a:pt x="1" y="10407"/>
                  </a:lnTo>
                  <a:cubicBezTo>
                    <a:pt x="1" y="10574"/>
                    <a:pt x="120" y="10717"/>
                    <a:pt x="310" y="10717"/>
                  </a:cubicBezTo>
                  <a:lnTo>
                    <a:pt x="4073" y="10717"/>
                  </a:lnTo>
                  <a:cubicBezTo>
                    <a:pt x="4240" y="10717"/>
                    <a:pt x="4383" y="10574"/>
                    <a:pt x="4359" y="10407"/>
                  </a:cubicBezTo>
                  <a:lnTo>
                    <a:pt x="4359" y="8740"/>
                  </a:lnTo>
                  <a:cubicBezTo>
                    <a:pt x="4359" y="8407"/>
                    <a:pt x="4288" y="8097"/>
                    <a:pt x="4145" y="7788"/>
                  </a:cubicBezTo>
                  <a:lnTo>
                    <a:pt x="6097" y="7788"/>
                  </a:lnTo>
                  <a:cubicBezTo>
                    <a:pt x="6931" y="7788"/>
                    <a:pt x="6931" y="6526"/>
                    <a:pt x="6097" y="6526"/>
                  </a:cubicBezTo>
                  <a:lnTo>
                    <a:pt x="6097" y="3144"/>
                  </a:lnTo>
                  <a:lnTo>
                    <a:pt x="9765" y="3144"/>
                  </a:lnTo>
                  <a:cubicBezTo>
                    <a:pt x="9884" y="3144"/>
                    <a:pt x="9979" y="3072"/>
                    <a:pt x="10027" y="2977"/>
                  </a:cubicBezTo>
                  <a:cubicBezTo>
                    <a:pt x="10098" y="2882"/>
                    <a:pt x="10098" y="2763"/>
                    <a:pt x="10027" y="2668"/>
                  </a:cubicBezTo>
                  <a:lnTo>
                    <a:pt x="9312" y="1572"/>
                  </a:lnTo>
                  <a:lnTo>
                    <a:pt x="10027" y="500"/>
                  </a:lnTo>
                  <a:cubicBezTo>
                    <a:pt x="10098" y="405"/>
                    <a:pt x="10098" y="262"/>
                    <a:pt x="10027" y="167"/>
                  </a:cubicBezTo>
                  <a:cubicBezTo>
                    <a:pt x="9979" y="72"/>
                    <a:pt x="9860" y="0"/>
                    <a:pt x="9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144"/>
          <p:cNvGrpSpPr/>
          <p:nvPr/>
        </p:nvGrpSpPr>
        <p:grpSpPr>
          <a:xfrm>
            <a:off x="5544665" y="3444272"/>
            <a:ext cx="352742" cy="349642"/>
            <a:chOff x="4528300" y="3648725"/>
            <a:chExt cx="270300" cy="267925"/>
          </a:xfrm>
        </p:grpSpPr>
        <p:sp>
          <p:nvSpPr>
            <p:cNvPr id="13564" name="Google Shape;13564;p144"/>
            <p:cNvSpPr/>
            <p:nvPr/>
          </p:nvSpPr>
          <p:spPr>
            <a:xfrm>
              <a:off x="4574725" y="3655575"/>
              <a:ext cx="60750" cy="64325"/>
            </a:xfrm>
            <a:custGeom>
              <a:avLst/>
              <a:gdLst/>
              <a:ahLst/>
              <a:cxnLst/>
              <a:rect l="l" t="t" r="r" b="b"/>
              <a:pathLst>
                <a:path w="2430" h="2573" extrusionOk="0">
                  <a:moveTo>
                    <a:pt x="1882" y="0"/>
                  </a:moveTo>
                  <a:cubicBezTo>
                    <a:pt x="1168" y="214"/>
                    <a:pt x="548" y="596"/>
                    <a:pt x="1" y="1072"/>
                  </a:cubicBezTo>
                  <a:lnTo>
                    <a:pt x="1501" y="2572"/>
                  </a:lnTo>
                  <a:cubicBezTo>
                    <a:pt x="1763" y="2358"/>
                    <a:pt x="2073" y="2167"/>
                    <a:pt x="2430" y="2048"/>
                  </a:cubicBez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144"/>
            <p:cNvSpPr/>
            <p:nvPr/>
          </p:nvSpPr>
          <p:spPr>
            <a:xfrm>
              <a:off x="4583650" y="3716900"/>
              <a:ext cx="147675" cy="105400"/>
            </a:xfrm>
            <a:custGeom>
              <a:avLst/>
              <a:gdLst/>
              <a:ahLst/>
              <a:cxnLst/>
              <a:rect l="l" t="t" r="r" b="b"/>
              <a:pathLst>
                <a:path w="5907" h="4216" extrusionOk="0">
                  <a:moveTo>
                    <a:pt x="3192" y="0"/>
                  </a:moveTo>
                  <a:cubicBezTo>
                    <a:pt x="2978" y="0"/>
                    <a:pt x="2740" y="48"/>
                    <a:pt x="2525" y="95"/>
                  </a:cubicBezTo>
                  <a:cubicBezTo>
                    <a:pt x="715" y="572"/>
                    <a:pt x="1" y="2739"/>
                    <a:pt x="1120" y="4215"/>
                  </a:cubicBezTo>
                  <a:cubicBezTo>
                    <a:pt x="1311" y="3667"/>
                    <a:pt x="1716" y="3215"/>
                    <a:pt x="2239" y="2953"/>
                  </a:cubicBezTo>
                  <a:cubicBezTo>
                    <a:pt x="1978" y="2691"/>
                    <a:pt x="1835" y="2358"/>
                    <a:pt x="1835" y="2000"/>
                  </a:cubicBezTo>
                  <a:cubicBezTo>
                    <a:pt x="1835" y="1215"/>
                    <a:pt x="2467" y="629"/>
                    <a:pt x="3186" y="629"/>
                  </a:cubicBezTo>
                  <a:cubicBezTo>
                    <a:pt x="3360" y="629"/>
                    <a:pt x="3539" y="664"/>
                    <a:pt x="3716" y="738"/>
                  </a:cubicBezTo>
                  <a:cubicBezTo>
                    <a:pt x="4621" y="1095"/>
                    <a:pt x="4859" y="2262"/>
                    <a:pt x="4168" y="2953"/>
                  </a:cubicBezTo>
                  <a:cubicBezTo>
                    <a:pt x="4383" y="3048"/>
                    <a:pt x="4573" y="3191"/>
                    <a:pt x="4740" y="3358"/>
                  </a:cubicBezTo>
                  <a:cubicBezTo>
                    <a:pt x="4978" y="3596"/>
                    <a:pt x="5169" y="3882"/>
                    <a:pt x="5264" y="4215"/>
                  </a:cubicBezTo>
                  <a:cubicBezTo>
                    <a:pt x="5335" y="4120"/>
                    <a:pt x="5407" y="4025"/>
                    <a:pt x="5454" y="3929"/>
                  </a:cubicBezTo>
                  <a:cubicBezTo>
                    <a:pt x="5812" y="3334"/>
                    <a:pt x="5907" y="2620"/>
                    <a:pt x="5716" y="1953"/>
                  </a:cubicBezTo>
                  <a:cubicBezTo>
                    <a:pt x="5431" y="810"/>
                    <a:pt x="4383"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44"/>
            <p:cNvSpPr/>
            <p:nvPr/>
          </p:nvSpPr>
          <p:spPr>
            <a:xfrm>
              <a:off x="4726550" y="3693675"/>
              <a:ext cx="64325" cy="60150"/>
            </a:xfrm>
            <a:custGeom>
              <a:avLst/>
              <a:gdLst/>
              <a:ahLst/>
              <a:cxnLst/>
              <a:rect l="l" t="t" r="r" b="b"/>
              <a:pathLst>
                <a:path w="2573" h="2406" extrusionOk="0">
                  <a:moveTo>
                    <a:pt x="1501" y="0"/>
                  </a:moveTo>
                  <a:lnTo>
                    <a:pt x="0" y="1477"/>
                  </a:lnTo>
                  <a:cubicBezTo>
                    <a:pt x="239" y="1763"/>
                    <a:pt x="405" y="2072"/>
                    <a:pt x="524" y="2406"/>
                  </a:cubicBezTo>
                  <a:lnTo>
                    <a:pt x="2572" y="1858"/>
                  </a:lnTo>
                  <a:cubicBezTo>
                    <a:pt x="2334" y="1167"/>
                    <a:pt x="1977" y="548"/>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144"/>
            <p:cNvSpPr/>
            <p:nvPr/>
          </p:nvSpPr>
          <p:spPr>
            <a:xfrm>
              <a:off x="4743825" y="3755575"/>
              <a:ext cx="54775" cy="54225"/>
            </a:xfrm>
            <a:custGeom>
              <a:avLst/>
              <a:gdLst/>
              <a:ahLst/>
              <a:cxnLst/>
              <a:rect l="l" t="t" r="r" b="b"/>
              <a:pathLst>
                <a:path w="2191" h="2169" extrusionOk="0">
                  <a:moveTo>
                    <a:pt x="2048" y="1"/>
                  </a:moveTo>
                  <a:lnTo>
                    <a:pt x="0" y="549"/>
                  </a:lnTo>
                  <a:cubicBezTo>
                    <a:pt x="48" y="906"/>
                    <a:pt x="48" y="1263"/>
                    <a:pt x="0" y="1620"/>
                  </a:cubicBezTo>
                  <a:lnTo>
                    <a:pt x="2048" y="2168"/>
                  </a:lnTo>
                  <a:cubicBezTo>
                    <a:pt x="2191" y="1454"/>
                    <a:pt x="2191" y="715"/>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144"/>
            <p:cNvSpPr/>
            <p:nvPr/>
          </p:nvSpPr>
          <p:spPr>
            <a:xfrm>
              <a:off x="4645575" y="3748450"/>
              <a:ext cx="36350" cy="36925"/>
            </a:xfrm>
            <a:custGeom>
              <a:avLst/>
              <a:gdLst/>
              <a:ahLst/>
              <a:cxnLst/>
              <a:rect l="l" t="t" r="r" b="b"/>
              <a:pathLst>
                <a:path w="1454" h="1477" extrusionOk="0">
                  <a:moveTo>
                    <a:pt x="715" y="0"/>
                  </a:moveTo>
                  <a:cubicBezTo>
                    <a:pt x="310" y="0"/>
                    <a:pt x="1" y="334"/>
                    <a:pt x="1" y="738"/>
                  </a:cubicBezTo>
                  <a:cubicBezTo>
                    <a:pt x="1" y="1143"/>
                    <a:pt x="310" y="1477"/>
                    <a:pt x="715" y="1477"/>
                  </a:cubicBezTo>
                  <a:cubicBezTo>
                    <a:pt x="1120" y="1477"/>
                    <a:pt x="1453" y="1143"/>
                    <a:pt x="1453" y="738"/>
                  </a:cubicBezTo>
                  <a:cubicBezTo>
                    <a:pt x="1453" y="334"/>
                    <a:pt x="112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144"/>
            <p:cNvSpPr/>
            <p:nvPr/>
          </p:nvSpPr>
          <p:spPr>
            <a:xfrm>
              <a:off x="4692025" y="3845475"/>
              <a:ext cx="60750" cy="64325"/>
            </a:xfrm>
            <a:custGeom>
              <a:avLst/>
              <a:gdLst/>
              <a:ahLst/>
              <a:cxnLst/>
              <a:rect l="l" t="t" r="r" b="b"/>
              <a:pathLst>
                <a:path w="2430" h="2573" extrusionOk="0">
                  <a:moveTo>
                    <a:pt x="929" y="1"/>
                  </a:moveTo>
                  <a:cubicBezTo>
                    <a:pt x="643" y="215"/>
                    <a:pt x="334" y="406"/>
                    <a:pt x="0" y="525"/>
                  </a:cubicBezTo>
                  <a:lnTo>
                    <a:pt x="548" y="2573"/>
                  </a:lnTo>
                  <a:cubicBezTo>
                    <a:pt x="1239" y="2335"/>
                    <a:pt x="1882" y="1978"/>
                    <a:pt x="2429" y="1477"/>
                  </a:cubicBezTo>
                  <a:lnTo>
                    <a:pt x="9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144"/>
            <p:cNvSpPr/>
            <p:nvPr/>
          </p:nvSpPr>
          <p:spPr>
            <a:xfrm>
              <a:off x="4624750" y="3800975"/>
              <a:ext cx="78000" cy="47150"/>
            </a:xfrm>
            <a:custGeom>
              <a:avLst/>
              <a:gdLst/>
              <a:ahLst/>
              <a:cxnLst/>
              <a:rect l="l" t="t" r="r" b="b"/>
              <a:pathLst>
                <a:path w="3120" h="1886" extrusionOk="0">
                  <a:moveTo>
                    <a:pt x="1560" y="1"/>
                  </a:moveTo>
                  <a:cubicBezTo>
                    <a:pt x="840" y="1"/>
                    <a:pt x="119" y="459"/>
                    <a:pt x="0" y="1376"/>
                  </a:cubicBezTo>
                  <a:cubicBezTo>
                    <a:pt x="72" y="1424"/>
                    <a:pt x="167" y="1471"/>
                    <a:pt x="238" y="1543"/>
                  </a:cubicBezTo>
                  <a:cubicBezTo>
                    <a:pt x="658" y="1769"/>
                    <a:pt x="1120" y="1885"/>
                    <a:pt x="1583" y="1885"/>
                  </a:cubicBezTo>
                  <a:cubicBezTo>
                    <a:pt x="1803" y="1885"/>
                    <a:pt x="2023" y="1859"/>
                    <a:pt x="2239" y="1805"/>
                  </a:cubicBezTo>
                  <a:cubicBezTo>
                    <a:pt x="2548" y="1709"/>
                    <a:pt x="2858" y="1567"/>
                    <a:pt x="3120" y="1376"/>
                  </a:cubicBezTo>
                  <a:cubicBezTo>
                    <a:pt x="3001" y="459"/>
                    <a:pt x="228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144"/>
            <p:cNvSpPr/>
            <p:nvPr/>
          </p:nvSpPr>
          <p:spPr>
            <a:xfrm>
              <a:off x="4536625" y="3810950"/>
              <a:ext cx="64325" cy="60750"/>
            </a:xfrm>
            <a:custGeom>
              <a:avLst/>
              <a:gdLst/>
              <a:ahLst/>
              <a:cxnLst/>
              <a:rect l="l" t="t" r="r" b="b"/>
              <a:pathLst>
                <a:path w="2573" h="2430" extrusionOk="0">
                  <a:moveTo>
                    <a:pt x="2025" y="1"/>
                  </a:moveTo>
                  <a:cubicBezTo>
                    <a:pt x="2026" y="3"/>
                    <a:pt x="2026" y="5"/>
                    <a:pt x="2027" y="6"/>
                  </a:cubicBezTo>
                  <a:lnTo>
                    <a:pt x="2027" y="6"/>
                  </a:lnTo>
                  <a:lnTo>
                    <a:pt x="2049" y="1"/>
                  </a:lnTo>
                  <a:close/>
                  <a:moveTo>
                    <a:pt x="2027" y="6"/>
                  </a:moveTo>
                  <a:lnTo>
                    <a:pt x="1" y="548"/>
                  </a:lnTo>
                  <a:cubicBezTo>
                    <a:pt x="215" y="1239"/>
                    <a:pt x="596" y="1882"/>
                    <a:pt x="1072" y="2430"/>
                  </a:cubicBezTo>
                  <a:lnTo>
                    <a:pt x="2573" y="929"/>
                  </a:lnTo>
                  <a:cubicBezTo>
                    <a:pt x="2336" y="669"/>
                    <a:pt x="2170" y="338"/>
                    <a:pt x="2027" y="6"/>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144"/>
            <p:cNvSpPr/>
            <p:nvPr/>
          </p:nvSpPr>
          <p:spPr>
            <a:xfrm>
              <a:off x="4636650" y="3862750"/>
              <a:ext cx="53600" cy="53900"/>
            </a:xfrm>
            <a:custGeom>
              <a:avLst/>
              <a:gdLst/>
              <a:ahLst/>
              <a:cxnLst/>
              <a:rect l="l" t="t" r="r" b="b"/>
              <a:pathLst>
                <a:path w="2144" h="2156" extrusionOk="0">
                  <a:moveTo>
                    <a:pt x="548" y="1"/>
                  </a:moveTo>
                  <a:lnTo>
                    <a:pt x="0" y="2049"/>
                  </a:lnTo>
                  <a:cubicBezTo>
                    <a:pt x="346" y="2120"/>
                    <a:pt x="703" y="2156"/>
                    <a:pt x="1063" y="2156"/>
                  </a:cubicBezTo>
                  <a:cubicBezTo>
                    <a:pt x="1423" y="2156"/>
                    <a:pt x="1787" y="2120"/>
                    <a:pt x="2144" y="2049"/>
                  </a:cubicBezTo>
                  <a:lnTo>
                    <a:pt x="1620" y="1"/>
                  </a:lnTo>
                  <a:cubicBezTo>
                    <a:pt x="1429" y="24"/>
                    <a:pt x="1263" y="24"/>
                    <a:pt x="1072" y="48"/>
                  </a:cubicBezTo>
                  <a:cubicBezTo>
                    <a:pt x="905" y="48"/>
                    <a:pt x="715" y="24"/>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144"/>
            <p:cNvSpPr/>
            <p:nvPr/>
          </p:nvSpPr>
          <p:spPr>
            <a:xfrm>
              <a:off x="4692025" y="3655575"/>
              <a:ext cx="60150" cy="64325"/>
            </a:xfrm>
            <a:custGeom>
              <a:avLst/>
              <a:gdLst/>
              <a:ahLst/>
              <a:cxnLst/>
              <a:rect l="l" t="t" r="r" b="b"/>
              <a:pathLst>
                <a:path w="2406" h="2573" extrusionOk="0">
                  <a:moveTo>
                    <a:pt x="548" y="0"/>
                  </a:moveTo>
                  <a:lnTo>
                    <a:pt x="0" y="2048"/>
                  </a:lnTo>
                  <a:cubicBezTo>
                    <a:pt x="167" y="2096"/>
                    <a:pt x="334" y="2191"/>
                    <a:pt x="476" y="2263"/>
                  </a:cubicBezTo>
                  <a:cubicBezTo>
                    <a:pt x="643" y="2358"/>
                    <a:pt x="786" y="2453"/>
                    <a:pt x="929" y="2572"/>
                  </a:cubicBezTo>
                  <a:lnTo>
                    <a:pt x="2405" y="1072"/>
                  </a:lnTo>
                  <a:cubicBezTo>
                    <a:pt x="1858" y="596"/>
                    <a:pt x="1239" y="238"/>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144"/>
            <p:cNvSpPr/>
            <p:nvPr/>
          </p:nvSpPr>
          <p:spPr>
            <a:xfrm>
              <a:off x="4726550" y="3810950"/>
              <a:ext cx="64325" cy="60150"/>
            </a:xfrm>
            <a:custGeom>
              <a:avLst/>
              <a:gdLst/>
              <a:ahLst/>
              <a:cxnLst/>
              <a:rect l="l" t="t" r="r" b="b"/>
              <a:pathLst>
                <a:path w="2573" h="2406" extrusionOk="0">
                  <a:moveTo>
                    <a:pt x="524" y="1"/>
                  </a:moveTo>
                  <a:cubicBezTo>
                    <a:pt x="453" y="167"/>
                    <a:pt x="381" y="334"/>
                    <a:pt x="286" y="477"/>
                  </a:cubicBezTo>
                  <a:cubicBezTo>
                    <a:pt x="215" y="644"/>
                    <a:pt x="96" y="787"/>
                    <a:pt x="0" y="929"/>
                  </a:cubicBezTo>
                  <a:lnTo>
                    <a:pt x="1477" y="2406"/>
                  </a:lnTo>
                  <a:cubicBezTo>
                    <a:pt x="1953" y="1858"/>
                    <a:pt x="2334" y="1239"/>
                    <a:pt x="2572" y="548"/>
                  </a:cubicBezTo>
                  <a:lnTo>
                    <a:pt x="5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144"/>
            <p:cNvSpPr/>
            <p:nvPr/>
          </p:nvSpPr>
          <p:spPr>
            <a:xfrm>
              <a:off x="4574725" y="3845475"/>
              <a:ext cx="60750" cy="64325"/>
            </a:xfrm>
            <a:custGeom>
              <a:avLst/>
              <a:gdLst/>
              <a:ahLst/>
              <a:cxnLst/>
              <a:rect l="l" t="t" r="r" b="b"/>
              <a:pathLst>
                <a:path w="2430" h="2573" extrusionOk="0">
                  <a:moveTo>
                    <a:pt x="1501" y="1"/>
                  </a:moveTo>
                  <a:lnTo>
                    <a:pt x="1" y="1477"/>
                  </a:lnTo>
                  <a:cubicBezTo>
                    <a:pt x="286" y="1716"/>
                    <a:pt x="572" y="1930"/>
                    <a:pt x="906" y="2120"/>
                  </a:cubicBezTo>
                  <a:cubicBezTo>
                    <a:pt x="1215" y="2287"/>
                    <a:pt x="1549" y="2454"/>
                    <a:pt x="1882" y="2573"/>
                  </a:cubicBezTo>
                  <a:lnTo>
                    <a:pt x="2430" y="525"/>
                  </a:lnTo>
                  <a:cubicBezTo>
                    <a:pt x="2239" y="453"/>
                    <a:pt x="2096" y="382"/>
                    <a:pt x="1930" y="287"/>
                  </a:cubicBezTo>
                  <a:cubicBezTo>
                    <a:pt x="1787" y="191"/>
                    <a:pt x="1644" y="96"/>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144"/>
            <p:cNvSpPr/>
            <p:nvPr/>
          </p:nvSpPr>
          <p:spPr>
            <a:xfrm>
              <a:off x="4636650" y="3648725"/>
              <a:ext cx="54200" cy="53900"/>
            </a:xfrm>
            <a:custGeom>
              <a:avLst/>
              <a:gdLst/>
              <a:ahLst/>
              <a:cxnLst/>
              <a:rect l="l" t="t" r="r" b="b"/>
              <a:pathLst>
                <a:path w="2168" h="2156" extrusionOk="0">
                  <a:moveTo>
                    <a:pt x="1084" y="0"/>
                  </a:moveTo>
                  <a:cubicBezTo>
                    <a:pt x="721" y="0"/>
                    <a:pt x="358" y="36"/>
                    <a:pt x="0" y="107"/>
                  </a:cubicBezTo>
                  <a:lnTo>
                    <a:pt x="548" y="2155"/>
                  </a:lnTo>
                  <a:cubicBezTo>
                    <a:pt x="727" y="2120"/>
                    <a:pt x="905" y="2102"/>
                    <a:pt x="1084" y="2102"/>
                  </a:cubicBezTo>
                  <a:cubicBezTo>
                    <a:pt x="1263" y="2102"/>
                    <a:pt x="1441" y="2120"/>
                    <a:pt x="1620" y="2155"/>
                  </a:cubicBezTo>
                  <a:lnTo>
                    <a:pt x="2168" y="107"/>
                  </a:lnTo>
                  <a:cubicBezTo>
                    <a:pt x="1810" y="36"/>
                    <a:pt x="1447"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144"/>
            <p:cNvSpPr/>
            <p:nvPr/>
          </p:nvSpPr>
          <p:spPr>
            <a:xfrm>
              <a:off x="4536625" y="3693675"/>
              <a:ext cx="64325" cy="60150"/>
            </a:xfrm>
            <a:custGeom>
              <a:avLst/>
              <a:gdLst/>
              <a:ahLst/>
              <a:cxnLst/>
              <a:rect l="l" t="t" r="r" b="b"/>
              <a:pathLst>
                <a:path w="2573" h="2406" extrusionOk="0">
                  <a:moveTo>
                    <a:pt x="1072" y="0"/>
                  </a:moveTo>
                  <a:cubicBezTo>
                    <a:pt x="834" y="286"/>
                    <a:pt x="620" y="572"/>
                    <a:pt x="453" y="905"/>
                  </a:cubicBezTo>
                  <a:cubicBezTo>
                    <a:pt x="263" y="1215"/>
                    <a:pt x="120" y="1548"/>
                    <a:pt x="1" y="1882"/>
                  </a:cubicBezTo>
                  <a:lnTo>
                    <a:pt x="2049" y="2406"/>
                  </a:lnTo>
                  <a:cubicBezTo>
                    <a:pt x="2096" y="2239"/>
                    <a:pt x="2192" y="2096"/>
                    <a:pt x="2263" y="1929"/>
                  </a:cubicBezTo>
                  <a:cubicBezTo>
                    <a:pt x="2358" y="1786"/>
                    <a:pt x="2453" y="1643"/>
                    <a:pt x="2573" y="1501"/>
                  </a:cubicBez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144"/>
            <p:cNvSpPr/>
            <p:nvPr/>
          </p:nvSpPr>
          <p:spPr>
            <a:xfrm>
              <a:off x="4528300" y="3755575"/>
              <a:ext cx="55375" cy="54225"/>
            </a:xfrm>
            <a:custGeom>
              <a:avLst/>
              <a:gdLst/>
              <a:ahLst/>
              <a:cxnLst/>
              <a:rect l="l" t="t" r="r" b="b"/>
              <a:pathLst>
                <a:path w="2215" h="2169" extrusionOk="0">
                  <a:moveTo>
                    <a:pt x="167" y="1"/>
                  </a:moveTo>
                  <a:cubicBezTo>
                    <a:pt x="0" y="715"/>
                    <a:pt x="0" y="1454"/>
                    <a:pt x="167" y="2168"/>
                  </a:cubicBezTo>
                  <a:lnTo>
                    <a:pt x="2215" y="1620"/>
                  </a:lnTo>
                  <a:cubicBezTo>
                    <a:pt x="2167" y="1263"/>
                    <a:pt x="2167" y="906"/>
                    <a:pt x="2215" y="549"/>
                  </a:cubicBezTo>
                  <a:lnTo>
                    <a:pt x="1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144"/>
          <p:cNvGrpSpPr/>
          <p:nvPr/>
        </p:nvGrpSpPr>
        <p:grpSpPr>
          <a:xfrm>
            <a:off x="4836866" y="3443880"/>
            <a:ext cx="255649" cy="350490"/>
            <a:chOff x="3985925" y="3648425"/>
            <a:chExt cx="195900" cy="268575"/>
          </a:xfrm>
        </p:grpSpPr>
        <p:sp>
          <p:nvSpPr>
            <p:cNvPr id="13580" name="Google Shape;13580;p144"/>
            <p:cNvSpPr/>
            <p:nvPr/>
          </p:nvSpPr>
          <p:spPr>
            <a:xfrm>
              <a:off x="4056175" y="3648425"/>
              <a:ext cx="57775" cy="57775"/>
            </a:xfrm>
            <a:custGeom>
              <a:avLst/>
              <a:gdLst/>
              <a:ahLst/>
              <a:cxnLst/>
              <a:rect l="l" t="t" r="r" b="b"/>
              <a:pathLst>
                <a:path w="2311" h="2311" extrusionOk="0">
                  <a:moveTo>
                    <a:pt x="1143" y="0"/>
                  </a:moveTo>
                  <a:cubicBezTo>
                    <a:pt x="500" y="0"/>
                    <a:pt x="0" y="524"/>
                    <a:pt x="0" y="1167"/>
                  </a:cubicBezTo>
                  <a:cubicBezTo>
                    <a:pt x="0" y="1786"/>
                    <a:pt x="500" y="2310"/>
                    <a:pt x="1143" y="2310"/>
                  </a:cubicBezTo>
                  <a:cubicBezTo>
                    <a:pt x="1786" y="2310"/>
                    <a:pt x="2310" y="1786"/>
                    <a:pt x="2310" y="1167"/>
                  </a:cubicBezTo>
                  <a:cubicBezTo>
                    <a:pt x="2310" y="524"/>
                    <a:pt x="1786"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144"/>
            <p:cNvSpPr/>
            <p:nvPr/>
          </p:nvSpPr>
          <p:spPr>
            <a:xfrm>
              <a:off x="3985925" y="3703575"/>
              <a:ext cx="195900" cy="88950"/>
            </a:xfrm>
            <a:custGeom>
              <a:avLst/>
              <a:gdLst/>
              <a:ahLst/>
              <a:cxnLst/>
              <a:rect l="l" t="t" r="r" b="b"/>
              <a:pathLst>
                <a:path w="7836" h="3558" extrusionOk="0">
                  <a:moveTo>
                    <a:pt x="1637" y="1"/>
                  </a:moveTo>
                  <a:cubicBezTo>
                    <a:pt x="1594" y="1"/>
                    <a:pt x="1548" y="11"/>
                    <a:pt x="1501" y="33"/>
                  </a:cubicBezTo>
                  <a:lnTo>
                    <a:pt x="667" y="462"/>
                  </a:lnTo>
                  <a:cubicBezTo>
                    <a:pt x="572" y="509"/>
                    <a:pt x="500" y="604"/>
                    <a:pt x="500" y="724"/>
                  </a:cubicBezTo>
                  <a:lnTo>
                    <a:pt x="500" y="2295"/>
                  </a:lnTo>
                  <a:lnTo>
                    <a:pt x="405" y="2295"/>
                  </a:lnTo>
                  <a:cubicBezTo>
                    <a:pt x="143" y="2295"/>
                    <a:pt x="0" y="2581"/>
                    <a:pt x="143" y="2795"/>
                  </a:cubicBezTo>
                  <a:lnTo>
                    <a:pt x="548" y="3415"/>
                  </a:lnTo>
                  <a:cubicBezTo>
                    <a:pt x="596" y="3510"/>
                    <a:pt x="715" y="3557"/>
                    <a:pt x="810" y="3557"/>
                  </a:cubicBezTo>
                  <a:lnTo>
                    <a:pt x="7097" y="3557"/>
                  </a:lnTo>
                  <a:cubicBezTo>
                    <a:pt x="7192" y="3557"/>
                    <a:pt x="7287" y="3510"/>
                    <a:pt x="7359" y="3415"/>
                  </a:cubicBezTo>
                  <a:lnTo>
                    <a:pt x="7764" y="2795"/>
                  </a:lnTo>
                  <a:cubicBezTo>
                    <a:pt x="7835" y="2700"/>
                    <a:pt x="7835" y="2557"/>
                    <a:pt x="7764" y="2462"/>
                  </a:cubicBezTo>
                  <a:lnTo>
                    <a:pt x="7788" y="2462"/>
                  </a:lnTo>
                  <a:cubicBezTo>
                    <a:pt x="7740" y="2367"/>
                    <a:pt x="7621" y="2295"/>
                    <a:pt x="7526" y="2295"/>
                  </a:cubicBezTo>
                  <a:lnTo>
                    <a:pt x="7406" y="2295"/>
                  </a:lnTo>
                  <a:lnTo>
                    <a:pt x="7406" y="724"/>
                  </a:lnTo>
                  <a:cubicBezTo>
                    <a:pt x="7406" y="604"/>
                    <a:pt x="7335" y="509"/>
                    <a:pt x="7240" y="462"/>
                  </a:cubicBezTo>
                  <a:lnTo>
                    <a:pt x="6406" y="33"/>
                  </a:lnTo>
                  <a:cubicBezTo>
                    <a:pt x="6363" y="16"/>
                    <a:pt x="6321" y="8"/>
                    <a:pt x="6281" y="8"/>
                  </a:cubicBezTo>
                  <a:cubicBezTo>
                    <a:pt x="5994" y="8"/>
                    <a:pt x="5828" y="416"/>
                    <a:pt x="6121" y="604"/>
                  </a:cubicBezTo>
                  <a:lnTo>
                    <a:pt x="6787" y="938"/>
                  </a:lnTo>
                  <a:lnTo>
                    <a:pt x="6787" y="2295"/>
                  </a:lnTo>
                  <a:lnTo>
                    <a:pt x="1119" y="2295"/>
                  </a:lnTo>
                  <a:lnTo>
                    <a:pt x="1119" y="938"/>
                  </a:lnTo>
                  <a:lnTo>
                    <a:pt x="1786" y="604"/>
                  </a:lnTo>
                  <a:cubicBezTo>
                    <a:pt x="2075" y="419"/>
                    <a:pt x="1917"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144"/>
            <p:cNvSpPr/>
            <p:nvPr/>
          </p:nvSpPr>
          <p:spPr>
            <a:xfrm>
              <a:off x="4066875" y="3839525"/>
              <a:ext cx="35750" cy="37550"/>
            </a:xfrm>
            <a:custGeom>
              <a:avLst/>
              <a:gdLst/>
              <a:ahLst/>
              <a:cxnLst/>
              <a:rect l="l" t="t" r="r" b="b"/>
              <a:pathLst>
                <a:path w="1430" h="1502" extrusionOk="0">
                  <a:moveTo>
                    <a:pt x="1" y="1"/>
                  </a:moveTo>
                  <a:lnTo>
                    <a:pt x="215" y="1501"/>
                  </a:lnTo>
                  <a:lnTo>
                    <a:pt x="1239" y="1501"/>
                  </a:lnTo>
                  <a:lnTo>
                    <a:pt x="1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144"/>
            <p:cNvSpPr/>
            <p:nvPr/>
          </p:nvSpPr>
          <p:spPr>
            <a:xfrm>
              <a:off x="3989850" y="3808575"/>
              <a:ext cx="188400" cy="108425"/>
            </a:xfrm>
            <a:custGeom>
              <a:avLst/>
              <a:gdLst/>
              <a:ahLst/>
              <a:cxnLst/>
              <a:rect l="l" t="t" r="r" b="b"/>
              <a:pathLst>
                <a:path w="7536" h="4337" extrusionOk="0">
                  <a:moveTo>
                    <a:pt x="4868" y="620"/>
                  </a:moveTo>
                  <a:cubicBezTo>
                    <a:pt x="4939" y="620"/>
                    <a:pt x="5035" y="643"/>
                    <a:pt x="5106" y="715"/>
                  </a:cubicBezTo>
                  <a:cubicBezTo>
                    <a:pt x="5154" y="786"/>
                    <a:pt x="5178" y="882"/>
                    <a:pt x="5178" y="977"/>
                  </a:cubicBezTo>
                  <a:lnTo>
                    <a:pt x="4892" y="3096"/>
                  </a:lnTo>
                  <a:cubicBezTo>
                    <a:pt x="4868" y="3263"/>
                    <a:pt x="4725" y="3382"/>
                    <a:pt x="4582" y="3382"/>
                  </a:cubicBezTo>
                  <a:lnTo>
                    <a:pt x="3011" y="3382"/>
                  </a:lnTo>
                  <a:cubicBezTo>
                    <a:pt x="2844" y="3358"/>
                    <a:pt x="2725" y="3263"/>
                    <a:pt x="2701" y="3096"/>
                  </a:cubicBezTo>
                  <a:lnTo>
                    <a:pt x="2415" y="977"/>
                  </a:lnTo>
                  <a:cubicBezTo>
                    <a:pt x="2391" y="882"/>
                    <a:pt x="2415" y="786"/>
                    <a:pt x="2487" y="715"/>
                  </a:cubicBezTo>
                  <a:cubicBezTo>
                    <a:pt x="2534" y="643"/>
                    <a:pt x="2629" y="620"/>
                    <a:pt x="2725" y="620"/>
                  </a:cubicBezTo>
                  <a:close/>
                  <a:moveTo>
                    <a:pt x="1058" y="0"/>
                  </a:moveTo>
                  <a:lnTo>
                    <a:pt x="1558" y="3715"/>
                  </a:lnTo>
                  <a:lnTo>
                    <a:pt x="462" y="3715"/>
                  </a:lnTo>
                  <a:cubicBezTo>
                    <a:pt x="447" y="3714"/>
                    <a:pt x="432" y="3713"/>
                    <a:pt x="418" y="3713"/>
                  </a:cubicBezTo>
                  <a:cubicBezTo>
                    <a:pt x="1" y="3713"/>
                    <a:pt x="1" y="4337"/>
                    <a:pt x="418" y="4337"/>
                  </a:cubicBezTo>
                  <a:cubicBezTo>
                    <a:pt x="432" y="4337"/>
                    <a:pt x="447" y="4336"/>
                    <a:pt x="462" y="4335"/>
                  </a:cubicBezTo>
                  <a:lnTo>
                    <a:pt x="7154" y="4335"/>
                  </a:lnTo>
                  <a:cubicBezTo>
                    <a:pt x="7535" y="4287"/>
                    <a:pt x="7535" y="3739"/>
                    <a:pt x="7154" y="3715"/>
                  </a:cubicBezTo>
                  <a:lnTo>
                    <a:pt x="7154" y="3692"/>
                  </a:lnTo>
                  <a:lnTo>
                    <a:pt x="6035" y="3692"/>
                  </a:lnTo>
                  <a:lnTo>
                    <a:pt x="653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144"/>
            <p:cNvSpPr/>
            <p:nvPr/>
          </p:nvSpPr>
          <p:spPr>
            <a:xfrm>
              <a:off x="4030575" y="3709750"/>
              <a:ext cx="108375" cy="35750"/>
            </a:xfrm>
            <a:custGeom>
              <a:avLst/>
              <a:gdLst/>
              <a:ahLst/>
              <a:cxnLst/>
              <a:rect l="l" t="t" r="r" b="b"/>
              <a:pathLst>
                <a:path w="4335" h="1430" extrusionOk="0">
                  <a:moveTo>
                    <a:pt x="953" y="0"/>
                  </a:moveTo>
                  <a:cubicBezTo>
                    <a:pt x="477" y="334"/>
                    <a:pt x="119" y="834"/>
                    <a:pt x="0" y="1429"/>
                  </a:cubicBezTo>
                  <a:lnTo>
                    <a:pt x="4335" y="1429"/>
                  </a:lnTo>
                  <a:cubicBezTo>
                    <a:pt x="4215" y="858"/>
                    <a:pt x="3882" y="334"/>
                    <a:pt x="3382" y="0"/>
                  </a:cubicBezTo>
                  <a:cubicBezTo>
                    <a:pt x="3037" y="322"/>
                    <a:pt x="2602" y="483"/>
                    <a:pt x="2167" y="483"/>
                  </a:cubicBezTo>
                  <a:cubicBezTo>
                    <a:pt x="1733" y="483"/>
                    <a:pt x="1298" y="322"/>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144"/>
          <p:cNvGrpSpPr/>
          <p:nvPr/>
        </p:nvGrpSpPr>
        <p:grpSpPr>
          <a:xfrm>
            <a:off x="4036607" y="3443880"/>
            <a:ext cx="348826" cy="349740"/>
            <a:chOff x="3372700" y="3648425"/>
            <a:chExt cx="267300" cy="268000"/>
          </a:xfrm>
        </p:grpSpPr>
        <p:sp>
          <p:nvSpPr>
            <p:cNvPr id="13586" name="Google Shape;13586;p144"/>
            <p:cNvSpPr/>
            <p:nvPr/>
          </p:nvSpPr>
          <p:spPr>
            <a:xfrm>
              <a:off x="3479850" y="3648425"/>
              <a:ext cx="52425" cy="52425"/>
            </a:xfrm>
            <a:custGeom>
              <a:avLst/>
              <a:gdLst/>
              <a:ahLst/>
              <a:cxnLst/>
              <a:rect l="l" t="t" r="r" b="b"/>
              <a:pathLst>
                <a:path w="2097" h="2097" extrusionOk="0">
                  <a:moveTo>
                    <a:pt x="1049" y="0"/>
                  </a:moveTo>
                  <a:cubicBezTo>
                    <a:pt x="477" y="0"/>
                    <a:pt x="1" y="477"/>
                    <a:pt x="1" y="1048"/>
                  </a:cubicBezTo>
                  <a:cubicBezTo>
                    <a:pt x="1" y="1644"/>
                    <a:pt x="477" y="2096"/>
                    <a:pt x="1049" y="2096"/>
                  </a:cubicBezTo>
                  <a:cubicBezTo>
                    <a:pt x="1620" y="2096"/>
                    <a:pt x="2097" y="1644"/>
                    <a:pt x="2097" y="1048"/>
                  </a:cubicBezTo>
                  <a:cubicBezTo>
                    <a:pt x="2097" y="477"/>
                    <a:pt x="1620" y="0"/>
                    <a:pt x="1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144"/>
            <p:cNvSpPr/>
            <p:nvPr/>
          </p:nvSpPr>
          <p:spPr>
            <a:xfrm>
              <a:off x="3456650" y="3704975"/>
              <a:ext cx="98250" cy="32775"/>
            </a:xfrm>
            <a:custGeom>
              <a:avLst/>
              <a:gdLst/>
              <a:ahLst/>
              <a:cxnLst/>
              <a:rect l="l" t="t" r="r" b="b"/>
              <a:pathLst>
                <a:path w="3930" h="1311" extrusionOk="0">
                  <a:moveTo>
                    <a:pt x="810" y="1"/>
                  </a:moveTo>
                  <a:cubicBezTo>
                    <a:pt x="381" y="310"/>
                    <a:pt x="95" y="787"/>
                    <a:pt x="0" y="1311"/>
                  </a:cubicBezTo>
                  <a:lnTo>
                    <a:pt x="3930" y="1311"/>
                  </a:lnTo>
                  <a:cubicBezTo>
                    <a:pt x="3858" y="787"/>
                    <a:pt x="3572" y="310"/>
                    <a:pt x="3144" y="1"/>
                  </a:cubicBezTo>
                  <a:cubicBezTo>
                    <a:pt x="2810" y="310"/>
                    <a:pt x="2393" y="465"/>
                    <a:pt x="1977" y="465"/>
                  </a:cubicBezTo>
                  <a:cubicBezTo>
                    <a:pt x="1560" y="465"/>
                    <a:pt x="1143" y="310"/>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144"/>
            <p:cNvSpPr/>
            <p:nvPr/>
          </p:nvSpPr>
          <p:spPr>
            <a:xfrm>
              <a:off x="3428650" y="3753150"/>
              <a:ext cx="156825" cy="41825"/>
            </a:xfrm>
            <a:custGeom>
              <a:avLst/>
              <a:gdLst/>
              <a:ahLst/>
              <a:cxnLst/>
              <a:rect l="l" t="t" r="r" b="b"/>
              <a:pathLst>
                <a:path w="6273" h="1673" extrusionOk="0">
                  <a:moveTo>
                    <a:pt x="5856" y="0"/>
                  </a:moveTo>
                  <a:cubicBezTo>
                    <a:pt x="5842" y="0"/>
                    <a:pt x="5827" y="1"/>
                    <a:pt x="5812" y="3"/>
                  </a:cubicBezTo>
                  <a:lnTo>
                    <a:pt x="382" y="3"/>
                  </a:lnTo>
                  <a:cubicBezTo>
                    <a:pt x="1" y="50"/>
                    <a:pt x="1" y="598"/>
                    <a:pt x="382" y="622"/>
                  </a:cubicBezTo>
                  <a:lnTo>
                    <a:pt x="691" y="622"/>
                  </a:lnTo>
                  <a:lnTo>
                    <a:pt x="691" y="1360"/>
                  </a:lnTo>
                  <a:cubicBezTo>
                    <a:pt x="668" y="1527"/>
                    <a:pt x="811" y="1670"/>
                    <a:pt x="1001" y="1670"/>
                  </a:cubicBezTo>
                  <a:lnTo>
                    <a:pt x="5169" y="1670"/>
                  </a:lnTo>
                  <a:cubicBezTo>
                    <a:pt x="5183" y="1671"/>
                    <a:pt x="5196" y="1672"/>
                    <a:pt x="5210" y="1672"/>
                  </a:cubicBezTo>
                  <a:cubicBezTo>
                    <a:pt x="5379" y="1672"/>
                    <a:pt x="5502" y="1537"/>
                    <a:pt x="5502" y="1360"/>
                  </a:cubicBezTo>
                  <a:lnTo>
                    <a:pt x="5502" y="622"/>
                  </a:lnTo>
                  <a:lnTo>
                    <a:pt x="5812" y="622"/>
                  </a:lnTo>
                  <a:cubicBezTo>
                    <a:pt x="5827" y="623"/>
                    <a:pt x="5842" y="624"/>
                    <a:pt x="5856" y="624"/>
                  </a:cubicBezTo>
                  <a:cubicBezTo>
                    <a:pt x="6273" y="624"/>
                    <a:pt x="6273" y="0"/>
                    <a:pt x="5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144"/>
            <p:cNvSpPr/>
            <p:nvPr/>
          </p:nvSpPr>
          <p:spPr>
            <a:xfrm>
              <a:off x="3385800" y="3811550"/>
              <a:ext cx="52400" cy="52425"/>
            </a:xfrm>
            <a:custGeom>
              <a:avLst/>
              <a:gdLst/>
              <a:ahLst/>
              <a:cxnLst/>
              <a:rect l="l" t="t" r="r" b="b"/>
              <a:pathLst>
                <a:path w="2096" h="2097" extrusionOk="0">
                  <a:moveTo>
                    <a:pt x="1048" y="1"/>
                  </a:moveTo>
                  <a:cubicBezTo>
                    <a:pt x="453" y="1"/>
                    <a:pt x="0" y="477"/>
                    <a:pt x="0" y="1048"/>
                  </a:cubicBezTo>
                  <a:cubicBezTo>
                    <a:pt x="0" y="1644"/>
                    <a:pt x="453"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144"/>
            <p:cNvSpPr/>
            <p:nvPr/>
          </p:nvSpPr>
          <p:spPr>
            <a:xfrm>
              <a:off x="3372700" y="3869300"/>
              <a:ext cx="78600" cy="47050"/>
            </a:xfrm>
            <a:custGeom>
              <a:avLst/>
              <a:gdLst/>
              <a:ahLst/>
              <a:cxnLst/>
              <a:rect l="l" t="t" r="r" b="b"/>
              <a:pathLst>
                <a:path w="3144" h="1882" extrusionOk="0">
                  <a:moveTo>
                    <a:pt x="2644" y="1"/>
                  </a:moveTo>
                  <a:cubicBezTo>
                    <a:pt x="2358" y="262"/>
                    <a:pt x="1953" y="429"/>
                    <a:pt x="1572" y="429"/>
                  </a:cubicBezTo>
                  <a:cubicBezTo>
                    <a:pt x="1167" y="429"/>
                    <a:pt x="786" y="286"/>
                    <a:pt x="477" y="24"/>
                  </a:cubicBezTo>
                  <a:cubicBezTo>
                    <a:pt x="167" y="310"/>
                    <a:pt x="0" y="739"/>
                    <a:pt x="0" y="1167"/>
                  </a:cubicBezTo>
                  <a:lnTo>
                    <a:pt x="0" y="1572"/>
                  </a:lnTo>
                  <a:cubicBezTo>
                    <a:pt x="0" y="1739"/>
                    <a:pt x="143" y="1882"/>
                    <a:pt x="310" y="1882"/>
                  </a:cubicBezTo>
                  <a:lnTo>
                    <a:pt x="2810" y="1882"/>
                  </a:lnTo>
                  <a:cubicBezTo>
                    <a:pt x="3001" y="1882"/>
                    <a:pt x="3144" y="1739"/>
                    <a:pt x="3144" y="1572"/>
                  </a:cubicBezTo>
                  <a:lnTo>
                    <a:pt x="3144" y="1144"/>
                  </a:lnTo>
                  <a:cubicBezTo>
                    <a:pt x="3144" y="715"/>
                    <a:pt x="2953" y="310"/>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144"/>
            <p:cNvSpPr/>
            <p:nvPr/>
          </p:nvSpPr>
          <p:spPr>
            <a:xfrm>
              <a:off x="3573925" y="3811550"/>
              <a:ext cx="52425" cy="52425"/>
            </a:xfrm>
            <a:custGeom>
              <a:avLst/>
              <a:gdLst/>
              <a:ahLst/>
              <a:cxnLst/>
              <a:rect l="l" t="t" r="r" b="b"/>
              <a:pathLst>
                <a:path w="2097" h="2097" extrusionOk="0">
                  <a:moveTo>
                    <a:pt x="1048" y="1"/>
                  </a:moveTo>
                  <a:cubicBezTo>
                    <a:pt x="477" y="1"/>
                    <a:pt x="1" y="477"/>
                    <a:pt x="1" y="1048"/>
                  </a:cubicBezTo>
                  <a:cubicBezTo>
                    <a:pt x="1" y="1644"/>
                    <a:pt x="477"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144"/>
            <p:cNvSpPr/>
            <p:nvPr/>
          </p:nvSpPr>
          <p:spPr>
            <a:xfrm>
              <a:off x="3560825" y="3869900"/>
              <a:ext cx="79175" cy="46525"/>
            </a:xfrm>
            <a:custGeom>
              <a:avLst/>
              <a:gdLst/>
              <a:ahLst/>
              <a:cxnLst/>
              <a:rect l="l" t="t" r="r" b="b"/>
              <a:pathLst>
                <a:path w="3167" h="1861" extrusionOk="0">
                  <a:moveTo>
                    <a:pt x="501" y="0"/>
                  </a:moveTo>
                  <a:cubicBezTo>
                    <a:pt x="167" y="286"/>
                    <a:pt x="1" y="715"/>
                    <a:pt x="1" y="1143"/>
                  </a:cubicBezTo>
                  <a:lnTo>
                    <a:pt x="1" y="1548"/>
                  </a:lnTo>
                  <a:cubicBezTo>
                    <a:pt x="1" y="1715"/>
                    <a:pt x="144" y="1858"/>
                    <a:pt x="310" y="1858"/>
                  </a:cubicBezTo>
                  <a:lnTo>
                    <a:pt x="2835" y="1858"/>
                  </a:lnTo>
                  <a:cubicBezTo>
                    <a:pt x="2847" y="1860"/>
                    <a:pt x="2859" y="1860"/>
                    <a:pt x="2871" y="1860"/>
                  </a:cubicBezTo>
                  <a:cubicBezTo>
                    <a:pt x="3025" y="1860"/>
                    <a:pt x="3166" y="1725"/>
                    <a:pt x="3144" y="1548"/>
                  </a:cubicBezTo>
                  <a:lnTo>
                    <a:pt x="3144" y="1120"/>
                  </a:lnTo>
                  <a:cubicBezTo>
                    <a:pt x="3144" y="691"/>
                    <a:pt x="2977" y="286"/>
                    <a:pt x="2668" y="0"/>
                  </a:cubicBezTo>
                  <a:cubicBezTo>
                    <a:pt x="2346" y="262"/>
                    <a:pt x="1959" y="393"/>
                    <a:pt x="1575" y="393"/>
                  </a:cubicBezTo>
                  <a:cubicBezTo>
                    <a:pt x="1191" y="393"/>
                    <a:pt x="810" y="262"/>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144"/>
            <p:cNvSpPr/>
            <p:nvPr/>
          </p:nvSpPr>
          <p:spPr>
            <a:xfrm>
              <a:off x="3479850" y="3811550"/>
              <a:ext cx="52425" cy="52425"/>
            </a:xfrm>
            <a:custGeom>
              <a:avLst/>
              <a:gdLst/>
              <a:ahLst/>
              <a:cxnLst/>
              <a:rect l="l" t="t" r="r" b="b"/>
              <a:pathLst>
                <a:path w="2097" h="2097" extrusionOk="0">
                  <a:moveTo>
                    <a:pt x="1049" y="1"/>
                  </a:moveTo>
                  <a:cubicBezTo>
                    <a:pt x="477" y="1"/>
                    <a:pt x="1" y="477"/>
                    <a:pt x="1" y="1048"/>
                  </a:cubicBezTo>
                  <a:cubicBezTo>
                    <a:pt x="1" y="1644"/>
                    <a:pt x="477" y="2096"/>
                    <a:pt x="1049" y="2096"/>
                  </a:cubicBezTo>
                  <a:cubicBezTo>
                    <a:pt x="1620" y="2096"/>
                    <a:pt x="2097" y="1644"/>
                    <a:pt x="2097" y="1048"/>
                  </a:cubicBezTo>
                  <a:cubicBezTo>
                    <a:pt x="2097" y="477"/>
                    <a:pt x="1620"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144"/>
            <p:cNvSpPr/>
            <p:nvPr/>
          </p:nvSpPr>
          <p:spPr>
            <a:xfrm>
              <a:off x="3466750" y="3869300"/>
              <a:ext cx="78625" cy="47125"/>
            </a:xfrm>
            <a:custGeom>
              <a:avLst/>
              <a:gdLst/>
              <a:ahLst/>
              <a:cxnLst/>
              <a:rect l="l" t="t" r="r" b="b"/>
              <a:pathLst>
                <a:path w="3145" h="1885" extrusionOk="0">
                  <a:moveTo>
                    <a:pt x="2668" y="1"/>
                  </a:moveTo>
                  <a:cubicBezTo>
                    <a:pt x="2359" y="262"/>
                    <a:pt x="1978" y="405"/>
                    <a:pt x="1573" y="405"/>
                  </a:cubicBezTo>
                  <a:lnTo>
                    <a:pt x="1573" y="429"/>
                  </a:lnTo>
                  <a:cubicBezTo>
                    <a:pt x="1168" y="429"/>
                    <a:pt x="787" y="286"/>
                    <a:pt x="477" y="24"/>
                  </a:cubicBezTo>
                  <a:cubicBezTo>
                    <a:pt x="168" y="310"/>
                    <a:pt x="1" y="739"/>
                    <a:pt x="1" y="1167"/>
                  </a:cubicBezTo>
                  <a:lnTo>
                    <a:pt x="1" y="1572"/>
                  </a:lnTo>
                  <a:cubicBezTo>
                    <a:pt x="1" y="1749"/>
                    <a:pt x="124" y="1884"/>
                    <a:pt x="274" y="1884"/>
                  </a:cubicBezTo>
                  <a:cubicBezTo>
                    <a:pt x="286" y="1884"/>
                    <a:pt x="298" y="1884"/>
                    <a:pt x="311" y="1882"/>
                  </a:cubicBezTo>
                  <a:lnTo>
                    <a:pt x="2835" y="1882"/>
                  </a:lnTo>
                  <a:cubicBezTo>
                    <a:pt x="2847" y="1884"/>
                    <a:pt x="2859" y="1884"/>
                    <a:pt x="2871" y="1884"/>
                  </a:cubicBezTo>
                  <a:cubicBezTo>
                    <a:pt x="3022" y="1884"/>
                    <a:pt x="3144" y="1749"/>
                    <a:pt x="3144" y="1572"/>
                  </a:cubicBezTo>
                  <a:lnTo>
                    <a:pt x="3144" y="1144"/>
                  </a:lnTo>
                  <a:cubicBezTo>
                    <a:pt x="3144" y="715"/>
                    <a:pt x="2954" y="310"/>
                    <a:pt x="2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144"/>
          <p:cNvGrpSpPr/>
          <p:nvPr/>
        </p:nvGrpSpPr>
        <p:grpSpPr>
          <a:xfrm>
            <a:off x="3270931" y="3443880"/>
            <a:ext cx="359364" cy="349609"/>
            <a:chOff x="2785975" y="3648425"/>
            <a:chExt cx="275375" cy="267900"/>
          </a:xfrm>
        </p:grpSpPr>
        <p:sp>
          <p:nvSpPr>
            <p:cNvPr id="13596" name="Google Shape;13596;p144"/>
            <p:cNvSpPr/>
            <p:nvPr/>
          </p:nvSpPr>
          <p:spPr>
            <a:xfrm>
              <a:off x="2967250" y="3648425"/>
              <a:ext cx="67900" cy="68500"/>
            </a:xfrm>
            <a:custGeom>
              <a:avLst/>
              <a:gdLst/>
              <a:ahLst/>
              <a:cxnLst/>
              <a:rect l="l" t="t" r="r" b="b"/>
              <a:pathLst>
                <a:path w="2716" h="2740" extrusionOk="0">
                  <a:moveTo>
                    <a:pt x="1358" y="0"/>
                  </a:moveTo>
                  <a:cubicBezTo>
                    <a:pt x="596" y="0"/>
                    <a:pt x="1" y="620"/>
                    <a:pt x="1" y="1358"/>
                  </a:cubicBezTo>
                  <a:cubicBezTo>
                    <a:pt x="1" y="2120"/>
                    <a:pt x="596" y="2739"/>
                    <a:pt x="1358" y="2739"/>
                  </a:cubicBezTo>
                  <a:cubicBezTo>
                    <a:pt x="2096" y="2739"/>
                    <a:pt x="2715" y="2120"/>
                    <a:pt x="2715" y="1358"/>
                  </a:cubicBezTo>
                  <a:cubicBezTo>
                    <a:pt x="2715" y="620"/>
                    <a:pt x="2096"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144"/>
            <p:cNvSpPr/>
            <p:nvPr/>
          </p:nvSpPr>
          <p:spPr>
            <a:xfrm>
              <a:off x="2785975" y="3830000"/>
              <a:ext cx="93775" cy="86325"/>
            </a:xfrm>
            <a:custGeom>
              <a:avLst/>
              <a:gdLst/>
              <a:ahLst/>
              <a:cxnLst/>
              <a:rect l="l" t="t" r="r" b="b"/>
              <a:pathLst>
                <a:path w="3751" h="3453" extrusionOk="0">
                  <a:moveTo>
                    <a:pt x="2655" y="1"/>
                  </a:moveTo>
                  <a:lnTo>
                    <a:pt x="536" y="2120"/>
                  </a:lnTo>
                  <a:cubicBezTo>
                    <a:pt x="0" y="2693"/>
                    <a:pt x="511" y="3452"/>
                    <a:pt x="1112" y="3452"/>
                  </a:cubicBezTo>
                  <a:cubicBezTo>
                    <a:pt x="1285" y="3452"/>
                    <a:pt x="1466" y="3389"/>
                    <a:pt x="1631" y="3240"/>
                  </a:cubicBezTo>
                  <a:lnTo>
                    <a:pt x="3751" y="1120"/>
                  </a:lnTo>
                  <a:cubicBezTo>
                    <a:pt x="3298" y="834"/>
                    <a:pt x="2917" y="453"/>
                    <a:pt x="2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44"/>
            <p:cNvSpPr/>
            <p:nvPr/>
          </p:nvSpPr>
          <p:spPr>
            <a:xfrm>
              <a:off x="2961300" y="3720450"/>
              <a:ext cx="100050" cy="69700"/>
            </a:xfrm>
            <a:custGeom>
              <a:avLst/>
              <a:gdLst/>
              <a:ahLst/>
              <a:cxnLst/>
              <a:rect l="l" t="t" r="r" b="b"/>
              <a:pathLst>
                <a:path w="4002" h="2788" extrusionOk="0">
                  <a:moveTo>
                    <a:pt x="310" y="1"/>
                  </a:moveTo>
                  <a:cubicBezTo>
                    <a:pt x="191" y="72"/>
                    <a:pt x="96" y="168"/>
                    <a:pt x="0" y="239"/>
                  </a:cubicBezTo>
                  <a:cubicBezTo>
                    <a:pt x="858" y="811"/>
                    <a:pt x="1358" y="1763"/>
                    <a:pt x="1382" y="2787"/>
                  </a:cubicBezTo>
                  <a:lnTo>
                    <a:pt x="3692" y="2787"/>
                  </a:lnTo>
                  <a:cubicBezTo>
                    <a:pt x="3858" y="2787"/>
                    <a:pt x="4001" y="2644"/>
                    <a:pt x="4001" y="2454"/>
                  </a:cubicBezTo>
                  <a:lnTo>
                    <a:pt x="4001" y="2049"/>
                  </a:lnTo>
                  <a:cubicBezTo>
                    <a:pt x="4001" y="1215"/>
                    <a:pt x="3573" y="453"/>
                    <a:pt x="2882" y="1"/>
                  </a:cubicBezTo>
                  <a:cubicBezTo>
                    <a:pt x="2513" y="311"/>
                    <a:pt x="2054" y="465"/>
                    <a:pt x="1596" y="465"/>
                  </a:cubicBezTo>
                  <a:cubicBezTo>
                    <a:pt x="1138" y="465"/>
                    <a:pt x="679" y="31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144"/>
            <p:cNvSpPr/>
            <p:nvPr/>
          </p:nvSpPr>
          <p:spPr>
            <a:xfrm>
              <a:off x="2857100" y="3729400"/>
              <a:ext cx="123275" cy="123250"/>
            </a:xfrm>
            <a:custGeom>
              <a:avLst/>
              <a:gdLst/>
              <a:ahLst/>
              <a:cxnLst/>
              <a:rect l="l" t="t" r="r" b="b"/>
              <a:pathLst>
                <a:path w="4931" h="4930" extrusionOk="0">
                  <a:moveTo>
                    <a:pt x="2478" y="0"/>
                  </a:moveTo>
                  <a:cubicBezTo>
                    <a:pt x="1120" y="0"/>
                    <a:pt x="1" y="1119"/>
                    <a:pt x="1" y="2477"/>
                  </a:cubicBezTo>
                  <a:cubicBezTo>
                    <a:pt x="1" y="3834"/>
                    <a:pt x="1120" y="4930"/>
                    <a:pt x="2478" y="4930"/>
                  </a:cubicBezTo>
                  <a:cubicBezTo>
                    <a:pt x="3835" y="4930"/>
                    <a:pt x="4931" y="3834"/>
                    <a:pt x="4931" y="2477"/>
                  </a:cubicBezTo>
                  <a:cubicBezTo>
                    <a:pt x="4931" y="1119"/>
                    <a:pt x="3835" y="0"/>
                    <a:pt x="2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0" name="Google Shape;13600;p144"/>
          <p:cNvGrpSpPr/>
          <p:nvPr/>
        </p:nvGrpSpPr>
        <p:grpSpPr>
          <a:xfrm>
            <a:off x="2524667" y="3444207"/>
            <a:ext cx="351991" cy="350099"/>
            <a:chOff x="2214125" y="3648675"/>
            <a:chExt cx="269725" cy="268275"/>
          </a:xfrm>
        </p:grpSpPr>
        <p:sp>
          <p:nvSpPr>
            <p:cNvPr id="13601" name="Google Shape;13601;p144"/>
            <p:cNvSpPr/>
            <p:nvPr/>
          </p:nvSpPr>
          <p:spPr>
            <a:xfrm>
              <a:off x="2361175" y="3732975"/>
              <a:ext cx="36350" cy="36925"/>
            </a:xfrm>
            <a:custGeom>
              <a:avLst/>
              <a:gdLst/>
              <a:ahLst/>
              <a:cxnLst/>
              <a:rect l="l" t="t" r="r" b="b"/>
              <a:pathLst>
                <a:path w="1454" h="1477" extrusionOk="0">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144"/>
            <p:cNvSpPr/>
            <p:nvPr/>
          </p:nvSpPr>
          <p:spPr>
            <a:xfrm>
              <a:off x="2406425" y="3648675"/>
              <a:ext cx="77425" cy="75975"/>
            </a:xfrm>
            <a:custGeom>
              <a:avLst/>
              <a:gdLst/>
              <a:ahLst/>
              <a:cxnLst/>
              <a:rect l="l" t="t" r="r" b="b"/>
              <a:pathLst>
                <a:path w="3097" h="3039" extrusionOk="0">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144"/>
            <p:cNvSpPr/>
            <p:nvPr/>
          </p:nvSpPr>
          <p:spPr>
            <a:xfrm>
              <a:off x="2363550" y="3824650"/>
              <a:ext cx="71475" cy="78825"/>
            </a:xfrm>
            <a:custGeom>
              <a:avLst/>
              <a:gdLst/>
              <a:ahLst/>
              <a:cxnLst/>
              <a:rect l="l" t="t" r="r" b="b"/>
              <a:pathLst>
                <a:path w="2859" h="3153" extrusionOk="0">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144"/>
            <p:cNvSpPr/>
            <p:nvPr/>
          </p:nvSpPr>
          <p:spPr>
            <a:xfrm>
              <a:off x="2226625" y="3696050"/>
              <a:ext cx="79200" cy="71475"/>
            </a:xfrm>
            <a:custGeom>
              <a:avLst/>
              <a:gdLst/>
              <a:ahLst/>
              <a:cxnLst/>
              <a:rect l="l" t="t" r="r" b="b"/>
              <a:pathLst>
                <a:path w="3168" h="2859" extrusionOk="0">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144"/>
            <p:cNvSpPr/>
            <p:nvPr/>
          </p:nvSpPr>
          <p:spPr>
            <a:xfrm>
              <a:off x="2214125" y="3822275"/>
              <a:ext cx="94075" cy="94675"/>
            </a:xfrm>
            <a:custGeom>
              <a:avLst/>
              <a:gdLst/>
              <a:ahLst/>
              <a:cxnLst/>
              <a:rect l="l" t="t" r="r" b="b"/>
              <a:pathLst>
                <a:path w="3763" h="3787" extrusionOk="0">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144"/>
            <p:cNvSpPr/>
            <p:nvPr/>
          </p:nvSpPr>
          <p:spPr>
            <a:xfrm>
              <a:off x="2256400" y="3657350"/>
              <a:ext cx="217325" cy="216950"/>
            </a:xfrm>
            <a:custGeom>
              <a:avLst/>
              <a:gdLst/>
              <a:ahLst/>
              <a:cxnLst/>
              <a:rect l="l" t="t" r="r" b="b"/>
              <a:pathLst>
                <a:path w="8693" h="8678" extrusionOk="0">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144"/>
          <p:cNvGrpSpPr/>
          <p:nvPr/>
        </p:nvGrpSpPr>
        <p:grpSpPr>
          <a:xfrm>
            <a:off x="1769464" y="3443880"/>
            <a:ext cx="349675" cy="349642"/>
            <a:chOff x="1635425" y="3648425"/>
            <a:chExt cx="267950" cy="267925"/>
          </a:xfrm>
        </p:grpSpPr>
        <p:sp>
          <p:nvSpPr>
            <p:cNvPr id="13608" name="Google Shape;13608;p144"/>
            <p:cNvSpPr/>
            <p:nvPr/>
          </p:nvSpPr>
          <p:spPr>
            <a:xfrm>
              <a:off x="1683050" y="3863950"/>
              <a:ext cx="172675" cy="52400"/>
            </a:xfrm>
            <a:custGeom>
              <a:avLst/>
              <a:gdLst/>
              <a:ahLst/>
              <a:cxnLst/>
              <a:rect l="l" t="t" r="r" b="b"/>
              <a:pathLst>
                <a:path w="6907" h="2096" extrusionOk="0">
                  <a:moveTo>
                    <a:pt x="5550" y="738"/>
                  </a:moveTo>
                  <a:cubicBezTo>
                    <a:pt x="5931" y="786"/>
                    <a:pt x="5931" y="1334"/>
                    <a:pt x="5550" y="1381"/>
                  </a:cubicBezTo>
                  <a:lnTo>
                    <a:pt x="5145" y="1381"/>
                  </a:lnTo>
                  <a:cubicBezTo>
                    <a:pt x="4764" y="1334"/>
                    <a:pt x="4764" y="786"/>
                    <a:pt x="5145" y="738"/>
                  </a:cubicBezTo>
                  <a:close/>
                  <a:moveTo>
                    <a:pt x="1831" y="736"/>
                  </a:moveTo>
                  <a:cubicBezTo>
                    <a:pt x="2255" y="736"/>
                    <a:pt x="2248" y="1382"/>
                    <a:pt x="1810" y="1382"/>
                  </a:cubicBezTo>
                  <a:cubicBezTo>
                    <a:pt x="1802" y="1382"/>
                    <a:pt x="1795" y="1382"/>
                    <a:pt x="1787" y="1381"/>
                  </a:cubicBezTo>
                  <a:lnTo>
                    <a:pt x="1382" y="1381"/>
                  </a:lnTo>
                  <a:cubicBezTo>
                    <a:pt x="1374" y="1382"/>
                    <a:pt x="1367" y="1382"/>
                    <a:pt x="1359" y="1382"/>
                  </a:cubicBezTo>
                  <a:cubicBezTo>
                    <a:pt x="921" y="1382"/>
                    <a:pt x="914" y="736"/>
                    <a:pt x="1337" y="736"/>
                  </a:cubicBezTo>
                  <a:cubicBezTo>
                    <a:pt x="1352" y="736"/>
                    <a:pt x="1367" y="737"/>
                    <a:pt x="1382" y="738"/>
                  </a:cubicBezTo>
                  <a:lnTo>
                    <a:pt x="1787" y="738"/>
                  </a:lnTo>
                  <a:cubicBezTo>
                    <a:pt x="1802" y="737"/>
                    <a:pt x="1817" y="736"/>
                    <a:pt x="1831" y="736"/>
                  </a:cubicBezTo>
                  <a:close/>
                  <a:moveTo>
                    <a:pt x="3927" y="736"/>
                  </a:moveTo>
                  <a:cubicBezTo>
                    <a:pt x="4351" y="736"/>
                    <a:pt x="4344" y="1382"/>
                    <a:pt x="3906" y="1382"/>
                  </a:cubicBezTo>
                  <a:cubicBezTo>
                    <a:pt x="3898" y="1382"/>
                    <a:pt x="3890" y="1382"/>
                    <a:pt x="3883" y="1381"/>
                  </a:cubicBezTo>
                  <a:lnTo>
                    <a:pt x="3049" y="1381"/>
                  </a:lnTo>
                  <a:cubicBezTo>
                    <a:pt x="2668" y="1334"/>
                    <a:pt x="2668" y="786"/>
                    <a:pt x="3049" y="738"/>
                  </a:cubicBezTo>
                  <a:lnTo>
                    <a:pt x="3883" y="738"/>
                  </a:lnTo>
                  <a:cubicBezTo>
                    <a:pt x="3898" y="737"/>
                    <a:pt x="3913" y="736"/>
                    <a:pt x="3927" y="736"/>
                  </a:cubicBezTo>
                  <a:close/>
                  <a:moveTo>
                    <a:pt x="1" y="0"/>
                  </a:moveTo>
                  <a:lnTo>
                    <a:pt x="1" y="953"/>
                  </a:lnTo>
                  <a:cubicBezTo>
                    <a:pt x="1" y="1572"/>
                    <a:pt x="501" y="2096"/>
                    <a:pt x="1144" y="2096"/>
                  </a:cubicBezTo>
                  <a:lnTo>
                    <a:pt x="5740" y="2096"/>
                  </a:lnTo>
                  <a:cubicBezTo>
                    <a:pt x="6383" y="2096"/>
                    <a:pt x="6907" y="1596"/>
                    <a:pt x="6907" y="953"/>
                  </a:cubicBezTo>
                  <a:lnTo>
                    <a:pt x="69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144"/>
            <p:cNvSpPr/>
            <p:nvPr/>
          </p:nvSpPr>
          <p:spPr>
            <a:xfrm>
              <a:off x="1635425" y="3741825"/>
              <a:ext cx="108375" cy="75700"/>
            </a:xfrm>
            <a:custGeom>
              <a:avLst/>
              <a:gdLst/>
              <a:ahLst/>
              <a:cxnLst/>
              <a:rect l="l" t="t" r="r" b="b"/>
              <a:pathLst>
                <a:path w="4335" h="3028" extrusionOk="0">
                  <a:moveTo>
                    <a:pt x="2906" y="884"/>
                  </a:moveTo>
                  <a:cubicBezTo>
                    <a:pt x="3287" y="932"/>
                    <a:pt x="3287" y="1480"/>
                    <a:pt x="2906" y="1504"/>
                  </a:cubicBezTo>
                  <a:lnTo>
                    <a:pt x="1429" y="1504"/>
                  </a:lnTo>
                  <a:cubicBezTo>
                    <a:pt x="1415" y="1505"/>
                    <a:pt x="1402" y="1506"/>
                    <a:pt x="1388" y="1506"/>
                  </a:cubicBezTo>
                  <a:cubicBezTo>
                    <a:pt x="1219" y="1506"/>
                    <a:pt x="1096" y="1370"/>
                    <a:pt x="1096" y="1194"/>
                  </a:cubicBezTo>
                  <a:cubicBezTo>
                    <a:pt x="1096" y="1027"/>
                    <a:pt x="1239" y="884"/>
                    <a:pt x="1429" y="884"/>
                  </a:cubicBezTo>
                  <a:close/>
                  <a:moveTo>
                    <a:pt x="274" y="1"/>
                  </a:moveTo>
                  <a:cubicBezTo>
                    <a:pt x="123" y="1"/>
                    <a:pt x="1" y="136"/>
                    <a:pt x="1" y="313"/>
                  </a:cubicBezTo>
                  <a:lnTo>
                    <a:pt x="1" y="2099"/>
                  </a:lnTo>
                  <a:cubicBezTo>
                    <a:pt x="1" y="2266"/>
                    <a:pt x="143" y="2408"/>
                    <a:pt x="310" y="2408"/>
                  </a:cubicBezTo>
                  <a:lnTo>
                    <a:pt x="2882" y="2408"/>
                  </a:lnTo>
                  <a:lnTo>
                    <a:pt x="3835" y="2980"/>
                  </a:lnTo>
                  <a:cubicBezTo>
                    <a:pt x="3882" y="3004"/>
                    <a:pt x="3954" y="3028"/>
                    <a:pt x="4001" y="3028"/>
                  </a:cubicBezTo>
                  <a:cubicBezTo>
                    <a:pt x="4097" y="3028"/>
                    <a:pt x="4168" y="3004"/>
                    <a:pt x="4216" y="2932"/>
                  </a:cubicBezTo>
                  <a:cubicBezTo>
                    <a:pt x="4287" y="2885"/>
                    <a:pt x="4311" y="2790"/>
                    <a:pt x="4311" y="2694"/>
                  </a:cubicBezTo>
                  <a:lnTo>
                    <a:pt x="4311" y="313"/>
                  </a:lnTo>
                  <a:cubicBezTo>
                    <a:pt x="4335" y="146"/>
                    <a:pt x="4192" y="3"/>
                    <a:pt x="4025" y="3"/>
                  </a:cubicBezTo>
                  <a:lnTo>
                    <a:pt x="310" y="3"/>
                  </a:lnTo>
                  <a:cubicBezTo>
                    <a:pt x="298" y="1"/>
                    <a:pt x="286"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144"/>
            <p:cNvSpPr/>
            <p:nvPr/>
          </p:nvSpPr>
          <p:spPr>
            <a:xfrm>
              <a:off x="1683050" y="3648425"/>
              <a:ext cx="172675" cy="200050"/>
            </a:xfrm>
            <a:custGeom>
              <a:avLst/>
              <a:gdLst/>
              <a:ahLst/>
              <a:cxnLst/>
              <a:rect l="l" t="t" r="r" b="b"/>
              <a:pathLst>
                <a:path w="6907" h="8002" extrusionOk="0">
                  <a:moveTo>
                    <a:pt x="1144" y="0"/>
                  </a:moveTo>
                  <a:cubicBezTo>
                    <a:pt x="501" y="0"/>
                    <a:pt x="1" y="524"/>
                    <a:pt x="1" y="1167"/>
                  </a:cubicBezTo>
                  <a:lnTo>
                    <a:pt x="1" y="3096"/>
                  </a:lnTo>
                  <a:lnTo>
                    <a:pt x="2073" y="3096"/>
                  </a:lnTo>
                  <a:cubicBezTo>
                    <a:pt x="2597" y="3096"/>
                    <a:pt x="3025" y="3525"/>
                    <a:pt x="3025" y="4049"/>
                  </a:cubicBezTo>
                  <a:lnTo>
                    <a:pt x="3025" y="6454"/>
                  </a:lnTo>
                  <a:cubicBezTo>
                    <a:pt x="3025" y="6692"/>
                    <a:pt x="2906" y="6954"/>
                    <a:pt x="2716" y="7121"/>
                  </a:cubicBezTo>
                  <a:cubicBezTo>
                    <a:pt x="2549" y="7288"/>
                    <a:pt x="2311" y="7407"/>
                    <a:pt x="2073" y="7407"/>
                  </a:cubicBezTo>
                  <a:cubicBezTo>
                    <a:pt x="1882" y="7383"/>
                    <a:pt x="1715" y="7359"/>
                    <a:pt x="1573" y="7264"/>
                  </a:cubicBezTo>
                  <a:lnTo>
                    <a:pt x="858" y="6764"/>
                  </a:lnTo>
                  <a:lnTo>
                    <a:pt x="1" y="6764"/>
                  </a:lnTo>
                  <a:lnTo>
                    <a:pt x="1" y="8002"/>
                  </a:lnTo>
                  <a:lnTo>
                    <a:pt x="6907" y="8002"/>
                  </a:lnTo>
                  <a:lnTo>
                    <a:pt x="6907" y="4287"/>
                  </a:lnTo>
                  <a:lnTo>
                    <a:pt x="6121" y="4287"/>
                  </a:lnTo>
                  <a:lnTo>
                    <a:pt x="5311" y="4787"/>
                  </a:lnTo>
                  <a:cubicBezTo>
                    <a:pt x="5162" y="4876"/>
                    <a:pt x="4993" y="4920"/>
                    <a:pt x="4823" y="4920"/>
                  </a:cubicBezTo>
                  <a:cubicBezTo>
                    <a:pt x="4586" y="4920"/>
                    <a:pt x="4349" y="4835"/>
                    <a:pt x="4168" y="4668"/>
                  </a:cubicBezTo>
                  <a:cubicBezTo>
                    <a:pt x="3978" y="4477"/>
                    <a:pt x="3883" y="4239"/>
                    <a:pt x="3883" y="3977"/>
                  </a:cubicBezTo>
                  <a:lnTo>
                    <a:pt x="3883" y="1572"/>
                  </a:lnTo>
                  <a:cubicBezTo>
                    <a:pt x="3883" y="1048"/>
                    <a:pt x="4311" y="643"/>
                    <a:pt x="4835" y="643"/>
                  </a:cubicBezTo>
                  <a:lnTo>
                    <a:pt x="6812" y="643"/>
                  </a:lnTo>
                  <a:cubicBezTo>
                    <a:pt x="6597" y="239"/>
                    <a:pt x="6216" y="0"/>
                    <a:pt x="5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144"/>
            <p:cNvSpPr/>
            <p:nvPr/>
          </p:nvSpPr>
          <p:spPr>
            <a:xfrm>
              <a:off x="1795575" y="3679375"/>
              <a:ext cx="107800" cy="76225"/>
            </a:xfrm>
            <a:custGeom>
              <a:avLst/>
              <a:gdLst/>
              <a:ahLst/>
              <a:cxnLst/>
              <a:rect l="l" t="t" r="r" b="b"/>
              <a:pathLst>
                <a:path w="4312" h="3049" extrusionOk="0">
                  <a:moveTo>
                    <a:pt x="2947" y="903"/>
                  </a:moveTo>
                  <a:cubicBezTo>
                    <a:pt x="3345" y="903"/>
                    <a:pt x="3345" y="1551"/>
                    <a:pt x="2947" y="1551"/>
                  </a:cubicBezTo>
                  <a:cubicBezTo>
                    <a:pt x="2934" y="1551"/>
                    <a:pt x="2920" y="1550"/>
                    <a:pt x="2906" y="1549"/>
                  </a:cubicBezTo>
                  <a:lnTo>
                    <a:pt x="1406" y="1549"/>
                  </a:lnTo>
                  <a:cubicBezTo>
                    <a:pt x="1392" y="1550"/>
                    <a:pt x="1378" y="1551"/>
                    <a:pt x="1365" y="1551"/>
                  </a:cubicBezTo>
                  <a:cubicBezTo>
                    <a:pt x="967" y="1551"/>
                    <a:pt x="967" y="903"/>
                    <a:pt x="1365" y="903"/>
                  </a:cubicBezTo>
                  <a:cubicBezTo>
                    <a:pt x="1378" y="903"/>
                    <a:pt x="1392" y="904"/>
                    <a:pt x="1406" y="906"/>
                  </a:cubicBezTo>
                  <a:lnTo>
                    <a:pt x="2906" y="906"/>
                  </a:lnTo>
                  <a:cubicBezTo>
                    <a:pt x="2920" y="904"/>
                    <a:pt x="2934" y="903"/>
                    <a:pt x="2947" y="903"/>
                  </a:cubicBezTo>
                  <a:close/>
                  <a:moveTo>
                    <a:pt x="4002" y="1"/>
                  </a:moveTo>
                  <a:lnTo>
                    <a:pt x="4002" y="25"/>
                  </a:lnTo>
                  <a:lnTo>
                    <a:pt x="310" y="25"/>
                  </a:lnTo>
                  <a:cubicBezTo>
                    <a:pt x="144" y="25"/>
                    <a:pt x="25" y="144"/>
                    <a:pt x="1" y="334"/>
                  </a:cubicBezTo>
                  <a:lnTo>
                    <a:pt x="1" y="2716"/>
                  </a:lnTo>
                  <a:cubicBezTo>
                    <a:pt x="1" y="2811"/>
                    <a:pt x="48" y="2882"/>
                    <a:pt x="96" y="2954"/>
                  </a:cubicBezTo>
                  <a:cubicBezTo>
                    <a:pt x="167" y="3001"/>
                    <a:pt x="239" y="3049"/>
                    <a:pt x="310" y="3049"/>
                  </a:cubicBezTo>
                  <a:cubicBezTo>
                    <a:pt x="382" y="3049"/>
                    <a:pt x="429" y="3025"/>
                    <a:pt x="477" y="3001"/>
                  </a:cubicBezTo>
                  <a:lnTo>
                    <a:pt x="1453" y="2406"/>
                  </a:lnTo>
                  <a:lnTo>
                    <a:pt x="4002" y="2406"/>
                  </a:lnTo>
                  <a:cubicBezTo>
                    <a:pt x="4168" y="2406"/>
                    <a:pt x="4311" y="2263"/>
                    <a:pt x="4311" y="2096"/>
                  </a:cubicBezTo>
                  <a:lnTo>
                    <a:pt x="4311" y="310"/>
                  </a:lnTo>
                  <a:cubicBezTo>
                    <a:pt x="4311" y="144"/>
                    <a:pt x="4168" y="1"/>
                    <a:pt x="4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144"/>
          <p:cNvGrpSpPr/>
          <p:nvPr/>
        </p:nvGrpSpPr>
        <p:grpSpPr>
          <a:xfrm>
            <a:off x="1009334" y="3444663"/>
            <a:ext cx="356918" cy="348859"/>
            <a:chOff x="1052950" y="3649025"/>
            <a:chExt cx="273500" cy="267325"/>
          </a:xfrm>
        </p:grpSpPr>
        <p:sp>
          <p:nvSpPr>
            <p:cNvPr id="13613" name="Google Shape;13613;p144"/>
            <p:cNvSpPr/>
            <p:nvPr/>
          </p:nvSpPr>
          <p:spPr>
            <a:xfrm>
              <a:off x="1160325" y="3720450"/>
              <a:ext cx="145300" cy="125425"/>
            </a:xfrm>
            <a:custGeom>
              <a:avLst/>
              <a:gdLst/>
              <a:ahLst/>
              <a:cxnLst/>
              <a:rect l="l" t="t" r="r" b="b"/>
              <a:pathLst>
                <a:path w="5812" h="5017" extrusionOk="0">
                  <a:moveTo>
                    <a:pt x="2501" y="1"/>
                  </a:moveTo>
                  <a:cubicBezTo>
                    <a:pt x="1215" y="1"/>
                    <a:pt x="167" y="930"/>
                    <a:pt x="1" y="2192"/>
                  </a:cubicBezTo>
                  <a:lnTo>
                    <a:pt x="953" y="2192"/>
                  </a:lnTo>
                  <a:cubicBezTo>
                    <a:pt x="1129" y="1337"/>
                    <a:pt x="1799" y="936"/>
                    <a:pt x="2471" y="936"/>
                  </a:cubicBezTo>
                  <a:cubicBezTo>
                    <a:pt x="3259" y="936"/>
                    <a:pt x="4049" y="1486"/>
                    <a:pt x="4049" y="2501"/>
                  </a:cubicBezTo>
                  <a:cubicBezTo>
                    <a:pt x="4049" y="3517"/>
                    <a:pt x="3259" y="4067"/>
                    <a:pt x="2471" y="4067"/>
                  </a:cubicBezTo>
                  <a:cubicBezTo>
                    <a:pt x="1799" y="4067"/>
                    <a:pt x="1129" y="3666"/>
                    <a:pt x="953" y="2811"/>
                  </a:cubicBezTo>
                  <a:lnTo>
                    <a:pt x="1" y="2811"/>
                  </a:lnTo>
                  <a:cubicBezTo>
                    <a:pt x="168" y="4182"/>
                    <a:pt x="1330" y="5017"/>
                    <a:pt x="2519" y="5017"/>
                  </a:cubicBezTo>
                  <a:cubicBezTo>
                    <a:pt x="3189" y="5017"/>
                    <a:pt x="3868" y="4752"/>
                    <a:pt x="4383" y="4168"/>
                  </a:cubicBezTo>
                  <a:cubicBezTo>
                    <a:pt x="5811" y="2549"/>
                    <a:pt x="4644"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44"/>
            <p:cNvSpPr/>
            <p:nvPr/>
          </p:nvSpPr>
          <p:spPr>
            <a:xfrm>
              <a:off x="1200225" y="3759525"/>
              <a:ext cx="45850" cy="47100"/>
            </a:xfrm>
            <a:custGeom>
              <a:avLst/>
              <a:gdLst/>
              <a:ahLst/>
              <a:cxnLst/>
              <a:rect l="l" t="t" r="r" b="b"/>
              <a:pathLst>
                <a:path w="1834" h="1884" extrusionOk="0">
                  <a:moveTo>
                    <a:pt x="879" y="1"/>
                  </a:moveTo>
                  <a:cubicBezTo>
                    <a:pt x="517" y="1"/>
                    <a:pt x="154" y="197"/>
                    <a:pt x="0" y="629"/>
                  </a:cubicBezTo>
                  <a:lnTo>
                    <a:pt x="905" y="629"/>
                  </a:lnTo>
                  <a:cubicBezTo>
                    <a:pt x="1310" y="629"/>
                    <a:pt x="1310" y="1248"/>
                    <a:pt x="905" y="1248"/>
                  </a:cubicBezTo>
                  <a:lnTo>
                    <a:pt x="0" y="1248"/>
                  </a:lnTo>
                  <a:cubicBezTo>
                    <a:pt x="156" y="1683"/>
                    <a:pt x="522" y="1884"/>
                    <a:pt x="887" y="1884"/>
                  </a:cubicBezTo>
                  <a:cubicBezTo>
                    <a:pt x="1362" y="1884"/>
                    <a:pt x="1834" y="1544"/>
                    <a:pt x="1834" y="938"/>
                  </a:cubicBezTo>
                  <a:cubicBezTo>
                    <a:pt x="1834" y="343"/>
                    <a:pt x="1356"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144"/>
            <p:cNvSpPr/>
            <p:nvPr/>
          </p:nvSpPr>
          <p:spPr>
            <a:xfrm>
              <a:off x="1269875" y="3862150"/>
              <a:ext cx="55400" cy="54200"/>
            </a:xfrm>
            <a:custGeom>
              <a:avLst/>
              <a:gdLst/>
              <a:ahLst/>
              <a:cxnLst/>
              <a:rect l="l" t="t" r="r" b="b"/>
              <a:pathLst>
                <a:path w="2216" h="2168" extrusionOk="0">
                  <a:moveTo>
                    <a:pt x="1596" y="1"/>
                  </a:moveTo>
                  <a:cubicBezTo>
                    <a:pt x="1144" y="501"/>
                    <a:pt x="596" y="882"/>
                    <a:pt x="1" y="1168"/>
                  </a:cubicBezTo>
                  <a:lnTo>
                    <a:pt x="596" y="2025"/>
                  </a:lnTo>
                  <a:cubicBezTo>
                    <a:pt x="643" y="2120"/>
                    <a:pt x="739" y="2168"/>
                    <a:pt x="858" y="2168"/>
                  </a:cubicBezTo>
                  <a:lnTo>
                    <a:pt x="1906" y="2168"/>
                  </a:lnTo>
                  <a:cubicBezTo>
                    <a:pt x="2001" y="2168"/>
                    <a:pt x="2096" y="2120"/>
                    <a:pt x="2144" y="2049"/>
                  </a:cubicBezTo>
                  <a:cubicBezTo>
                    <a:pt x="2215" y="1954"/>
                    <a:pt x="2215" y="1858"/>
                    <a:pt x="2191" y="1763"/>
                  </a:cubicBez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144"/>
            <p:cNvSpPr/>
            <p:nvPr/>
          </p:nvSpPr>
          <p:spPr>
            <a:xfrm>
              <a:off x="1119850" y="3862150"/>
              <a:ext cx="55975" cy="54200"/>
            </a:xfrm>
            <a:custGeom>
              <a:avLst/>
              <a:gdLst/>
              <a:ahLst/>
              <a:cxnLst/>
              <a:rect l="l" t="t" r="r" b="b"/>
              <a:pathLst>
                <a:path w="2239" h="2168" extrusionOk="0">
                  <a:moveTo>
                    <a:pt x="643" y="1"/>
                  </a:moveTo>
                  <a:lnTo>
                    <a:pt x="48" y="1763"/>
                  </a:lnTo>
                  <a:cubicBezTo>
                    <a:pt x="0" y="1858"/>
                    <a:pt x="24" y="1954"/>
                    <a:pt x="72" y="2049"/>
                  </a:cubicBezTo>
                  <a:cubicBezTo>
                    <a:pt x="143" y="2120"/>
                    <a:pt x="238" y="2168"/>
                    <a:pt x="334" y="2168"/>
                  </a:cubicBezTo>
                  <a:lnTo>
                    <a:pt x="1381" y="2168"/>
                  </a:lnTo>
                  <a:cubicBezTo>
                    <a:pt x="1477" y="2168"/>
                    <a:pt x="1596" y="2120"/>
                    <a:pt x="1643" y="2025"/>
                  </a:cubicBezTo>
                  <a:lnTo>
                    <a:pt x="2239" y="1144"/>
                  </a:lnTo>
                  <a:cubicBezTo>
                    <a:pt x="1739" y="929"/>
                    <a:pt x="1310" y="644"/>
                    <a:pt x="905" y="287"/>
                  </a:cubicBezTo>
                  <a:cubicBezTo>
                    <a:pt x="810" y="191"/>
                    <a:pt x="715" y="96"/>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144"/>
            <p:cNvSpPr/>
            <p:nvPr/>
          </p:nvSpPr>
          <p:spPr>
            <a:xfrm>
              <a:off x="1052950" y="3681075"/>
              <a:ext cx="273500" cy="203825"/>
            </a:xfrm>
            <a:custGeom>
              <a:avLst/>
              <a:gdLst/>
              <a:ahLst/>
              <a:cxnLst/>
              <a:rect l="l" t="t" r="r" b="b"/>
              <a:pathLst>
                <a:path w="10940" h="8153" extrusionOk="0">
                  <a:moveTo>
                    <a:pt x="463" y="2903"/>
                  </a:moveTo>
                  <a:cubicBezTo>
                    <a:pt x="223" y="2903"/>
                    <a:pt x="0" y="3193"/>
                    <a:pt x="223" y="3433"/>
                  </a:cubicBezTo>
                  <a:lnTo>
                    <a:pt x="462" y="3767"/>
                  </a:lnTo>
                  <a:cubicBezTo>
                    <a:pt x="57" y="3767"/>
                    <a:pt x="57" y="4386"/>
                    <a:pt x="462" y="4386"/>
                  </a:cubicBezTo>
                  <a:lnTo>
                    <a:pt x="223" y="4719"/>
                  </a:lnTo>
                  <a:cubicBezTo>
                    <a:pt x="57" y="4934"/>
                    <a:pt x="200" y="5243"/>
                    <a:pt x="462" y="5243"/>
                  </a:cubicBezTo>
                  <a:cubicBezTo>
                    <a:pt x="557" y="5220"/>
                    <a:pt x="652" y="5196"/>
                    <a:pt x="723" y="5100"/>
                  </a:cubicBezTo>
                  <a:lnTo>
                    <a:pt x="1247" y="4386"/>
                  </a:lnTo>
                  <a:lnTo>
                    <a:pt x="1724" y="4386"/>
                  </a:lnTo>
                  <a:lnTo>
                    <a:pt x="1462" y="4719"/>
                  </a:lnTo>
                  <a:cubicBezTo>
                    <a:pt x="1319" y="4934"/>
                    <a:pt x="1462" y="5243"/>
                    <a:pt x="1724" y="5243"/>
                  </a:cubicBezTo>
                  <a:cubicBezTo>
                    <a:pt x="1819" y="5220"/>
                    <a:pt x="1914" y="5196"/>
                    <a:pt x="1986" y="5100"/>
                  </a:cubicBezTo>
                  <a:lnTo>
                    <a:pt x="2510" y="4386"/>
                  </a:lnTo>
                  <a:lnTo>
                    <a:pt x="2724" y="4386"/>
                  </a:lnTo>
                  <a:lnTo>
                    <a:pt x="2724" y="4076"/>
                  </a:lnTo>
                  <a:lnTo>
                    <a:pt x="2724" y="3767"/>
                  </a:lnTo>
                  <a:lnTo>
                    <a:pt x="2510" y="3767"/>
                  </a:lnTo>
                  <a:lnTo>
                    <a:pt x="1986" y="3052"/>
                  </a:lnTo>
                  <a:cubicBezTo>
                    <a:pt x="1913" y="2946"/>
                    <a:pt x="1817" y="2903"/>
                    <a:pt x="1724" y="2903"/>
                  </a:cubicBezTo>
                  <a:cubicBezTo>
                    <a:pt x="1483" y="2903"/>
                    <a:pt x="1256" y="3193"/>
                    <a:pt x="1462" y="3433"/>
                  </a:cubicBezTo>
                  <a:lnTo>
                    <a:pt x="1724" y="3767"/>
                  </a:lnTo>
                  <a:lnTo>
                    <a:pt x="1247" y="3767"/>
                  </a:lnTo>
                  <a:lnTo>
                    <a:pt x="723" y="3052"/>
                  </a:lnTo>
                  <a:cubicBezTo>
                    <a:pt x="650" y="2946"/>
                    <a:pt x="555" y="2903"/>
                    <a:pt x="463" y="2903"/>
                  </a:cubicBezTo>
                  <a:close/>
                  <a:moveTo>
                    <a:pt x="6760" y="0"/>
                  </a:moveTo>
                  <a:cubicBezTo>
                    <a:pt x="4648" y="0"/>
                    <a:pt x="2886" y="1636"/>
                    <a:pt x="2724" y="3767"/>
                  </a:cubicBezTo>
                  <a:lnTo>
                    <a:pt x="3653" y="3767"/>
                  </a:lnTo>
                  <a:cubicBezTo>
                    <a:pt x="3837" y="2015"/>
                    <a:pt x="5301" y="937"/>
                    <a:pt x="6802" y="937"/>
                  </a:cubicBezTo>
                  <a:cubicBezTo>
                    <a:pt x="7628" y="937"/>
                    <a:pt x="8464" y="1263"/>
                    <a:pt x="9106" y="1981"/>
                  </a:cubicBezTo>
                  <a:cubicBezTo>
                    <a:pt x="10940" y="3981"/>
                    <a:pt x="9511" y="7220"/>
                    <a:pt x="6796" y="7220"/>
                  </a:cubicBezTo>
                  <a:cubicBezTo>
                    <a:pt x="5177" y="7220"/>
                    <a:pt x="3819" y="6005"/>
                    <a:pt x="3653" y="4386"/>
                  </a:cubicBezTo>
                  <a:lnTo>
                    <a:pt x="2724" y="4386"/>
                  </a:lnTo>
                  <a:cubicBezTo>
                    <a:pt x="2886" y="6517"/>
                    <a:pt x="4648" y="8153"/>
                    <a:pt x="6760" y="8153"/>
                  </a:cubicBezTo>
                  <a:cubicBezTo>
                    <a:pt x="6820" y="8153"/>
                    <a:pt x="6879" y="8151"/>
                    <a:pt x="6939" y="8149"/>
                  </a:cubicBezTo>
                  <a:cubicBezTo>
                    <a:pt x="9130" y="8077"/>
                    <a:pt x="10868" y="6267"/>
                    <a:pt x="10868" y="4076"/>
                  </a:cubicBezTo>
                  <a:cubicBezTo>
                    <a:pt x="10868" y="1886"/>
                    <a:pt x="9130" y="76"/>
                    <a:pt x="6939" y="4"/>
                  </a:cubicBezTo>
                  <a:cubicBezTo>
                    <a:pt x="6879" y="2"/>
                    <a:pt x="6820" y="0"/>
                    <a:pt x="6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144"/>
            <p:cNvSpPr/>
            <p:nvPr/>
          </p:nvSpPr>
          <p:spPr>
            <a:xfrm>
              <a:off x="1203200" y="3649025"/>
              <a:ext cx="39325" cy="18475"/>
            </a:xfrm>
            <a:custGeom>
              <a:avLst/>
              <a:gdLst/>
              <a:ahLst/>
              <a:cxnLst/>
              <a:rect l="l" t="t" r="r" b="b"/>
              <a:pathLst>
                <a:path w="1573" h="739" extrusionOk="0">
                  <a:moveTo>
                    <a:pt x="310" y="0"/>
                  </a:moveTo>
                  <a:cubicBezTo>
                    <a:pt x="143" y="0"/>
                    <a:pt x="0" y="119"/>
                    <a:pt x="0" y="310"/>
                  </a:cubicBezTo>
                  <a:lnTo>
                    <a:pt x="0" y="738"/>
                  </a:lnTo>
                  <a:cubicBezTo>
                    <a:pt x="262" y="691"/>
                    <a:pt x="524" y="667"/>
                    <a:pt x="786" y="667"/>
                  </a:cubicBezTo>
                  <a:cubicBezTo>
                    <a:pt x="1048" y="667"/>
                    <a:pt x="1310" y="691"/>
                    <a:pt x="1572" y="738"/>
                  </a:cubicBezTo>
                  <a:lnTo>
                    <a:pt x="1572" y="310"/>
                  </a:lnTo>
                  <a:cubicBezTo>
                    <a:pt x="1572" y="119"/>
                    <a:pt x="1429"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144"/>
          <p:cNvGrpSpPr/>
          <p:nvPr/>
        </p:nvGrpSpPr>
        <p:grpSpPr>
          <a:xfrm>
            <a:off x="1068960" y="4001136"/>
            <a:ext cx="282826" cy="349675"/>
            <a:chOff x="1081150" y="4076475"/>
            <a:chExt cx="216725" cy="267950"/>
          </a:xfrm>
        </p:grpSpPr>
        <p:sp>
          <p:nvSpPr>
            <p:cNvPr id="13620" name="Google Shape;13620;p144"/>
            <p:cNvSpPr/>
            <p:nvPr/>
          </p:nvSpPr>
          <p:spPr>
            <a:xfrm>
              <a:off x="1205575" y="4077075"/>
              <a:ext cx="92300" cy="164350"/>
            </a:xfrm>
            <a:custGeom>
              <a:avLst/>
              <a:gdLst/>
              <a:ahLst/>
              <a:cxnLst/>
              <a:rect l="l" t="t" r="r" b="b"/>
              <a:pathLst>
                <a:path w="3692" h="6574" extrusionOk="0">
                  <a:moveTo>
                    <a:pt x="1" y="1"/>
                  </a:moveTo>
                  <a:cubicBezTo>
                    <a:pt x="167" y="215"/>
                    <a:pt x="286" y="453"/>
                    <a:pt x="358" y="691"/>
                  </a:cubicBezTo>
                  <a:cubicBezTo>
                    <a:pt x="1930" y="1072"/>
                    <a:pt x="3049" y="2477"/>
                    <a:pt x="3049" y="4121"/>
                  </a:cubicBezTo>
                  <a:lnTo>
                    <a:pt x="3049" y="6573"/>
                  </a:lnTo>
                  <a:cubicBezTo>
                    <a:pt x="3454" y="6264"/>
                    <a:pt x="3692" y="5811"/>
                    <a:pt x="3692" y="5311"/>
                  </a:cubicBezTo>
                  <a:lnTo>
                    <a:pt x="3692" y="4121"/>
                  </a:lnTo>
                  <a:cubicBezTo>
                    <a:pt x="3692" y="2001"/>
                    <a:pt x="2096" y="239"/>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144"/>
            <p:cNvSpPr/>
            <p:nvPr/>
          </p:nvSpPr>
          <p:spPr>
            <a:xfrm>
              <a:off x="1083525" y="4312250"/>
              <a:ext cx="213750" cy="32175"/>
            </a:xfrm>
            <a:custGeom>
              <a:avLst/>
              <a:gdLst/>
              <a:ahLst/>
              <a:cxnLst/>
              <a:rect l="l" t="t" r="r" b="b"/>
              <a:pathLst>
                <a:path w="8550" h="1287" extrusionOk="0">
                  <a:moveTo>
                    <a:pt x="977" y="0"/>
                  </a:moveTo>
                  <a:cubicBezTo>
                    <a:pt x="429" y="0"/>
                    <a:pt x="1" y="429"/>
                    <a:pt x="1" y="977"/>
                  </a:cubicBezTo>
                  <a:cubicBezTo>
                    <a:pt x="1" y="1143"/>
                    <a:pt x="120" y="1286"/>
                    <a:pt x="286" y="1286"/>
                  </a:cubicBezTo>
                  <a:lnTo>
                    <a:pt x="8240" y="1286"/>
                  </a:lnTo>
                  <a:cubicBezTo>
                    <a:pt x="8431" y="1286"/>
                    <a:pt x="8550" y="1143"/>
                    <a:pt x="8550" y="977"/>
                  </a:cubicBezTo>
                  <a:cubicBezTo>
                    <a:pt x="8550" y="453"/>
                    <a:pt x="8121" y="0"/>
                    <a:pt x="7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144"/>
            <p:cNvSpPr/>
            <p:nvPr/>
          </p:nvSpPr>
          <p:spPr>
            <a:xfrm>
              <a:off x="1081150" y="4076475"/>
              <a:ext cx="185175" cy="219725"/>
            </a:xfrm>
            <a:custGeom>
              <a:avLst/>
              <a:gdLst/>
              <a:ahLst/>
              <a:cxnLst/>
              <a:rect l="l" t="t" r="r" b="b"/>
              <a:pathLst>
                <a:path w="7407" h="8789" extrusionOk="0">
                  <a:moveTo>
                    <a:pt x="3412" y="3047"/>
                  </a:moveTo>
                  <a:cubicBezTo>
                    <a:pt x="3426" y="3047"/>
                    <a:pt x="3439" y="3047"/>
                    <a:pt x="3453" y="3049"/>
                  </a:cubicBezTo>
                  <a:cubicBezTo>
                    <a:pt x="3739" y="3049"/>
                    <a:pt x="3858" y="3383"/>
                    <a:pt x="3668" y="3573"/>
                  </a:cubicBezTo>
                  <a:cubicBezTo>
                    <a:pt x="3607" y="3634"/>
                    <a:pt x="3532" y="3661"/>
                    <a:pt x="3458" y="3661"/>
                  </a:cubicBezTo>
                  <a:cubicBezTo>
                    <a:pt x="3299" y="3661"/>
                    <a:pt x="3144" y="3537"/>
                    <a:pt x="3144" y="3359"/>
                  </a:cubicBezTo>
                  <a:cubicBezTo>
                    <a:pt x="3122" y="3182"/>
                    <a:pt x="3243" y="3047"/>
                    <a:pt x="3412" y="3047"/>
                  </a:cubicBezTo>
                  <a:close/>
                  <a:moveTo>
                    <a:pt x="5847" y="6240"/>
                  </a:moveTo>
                  <a:cubicBezTo>
                    <a:pt x="6019" y="6240"/>
                    <a:pt x="6192" y="6359"/>
                    <a:pt x="6168" y="6597"/>
                  </a:cubicBezTo>
                  <a:lnTo>
                    <a:pt x="6168" y="7860"/>
                  </a:lnTo>
                  <a:cubicBezTo>
                    <a:pt x="6144" y="8050"/>
                    <a:pt x="5996" y="8145"/>
                    <a:pt x="5847" y="8145"/>
                  </a:cubicBezTo>
                  <a:cubicBezTo>
                    <a:pt x="5698" y="8145"/>
                    <a:pt x="5549" y="8050"/>
                    <a:pt x="5525" y="7860"/>
                  </a:cubicBezTo>
                  <a:lnTo>
                    <a:pt x="5525" y="6597"/>
                  </a:lnTo>
                  <a:cubicBezTo>
                    <a:pt x="5501" y="6359"/>
                    <a:pt x="5674" y="6240"/>
                    <a:pt x="5847" y="6240"/>
                  </a:cubicBezTo>
                  <a:close/>
                  <a:moveTo>
                    <a:pt x="3191" y="1"/>
                  </a:moveTo>
                  <a:cubicBezTo>
                    <a:pt x="3025" y="1"/>
                    <a:pt x="2882" y="144"/>
                    <a:pt x="2882" y="310"/>
                  </a:cubicBezTo>
                  <a:lnTo>
                    <a:pt x="2882" y="1787"/>
                  </a:lnTo>
                  <a:cubicBezTo>
                    <a:pt x="2668" y="1930"/>
                    <a:pt x="2477" y="2097"/>
                    <a:pt x="2310" y="2311"/>
                  </a:cubicBezTo>
                  <a:lnTo>
                    <a:pt x="310" y="4692"/>
                  </a:lnTo>
                  <a:cubicBezTo>
                    <a:pt x="0" y="5073"/>
                    <a:pt x="24" y="5621"/>
                    <a:pt x="381" y="5978"/>
                  </a:cubicBezTo>
                  <a:lnTo>
                    <a:pt x="691" y="6264"/>
                  </a:lnTo>
                  <a:cubicBezTo>
                    <a:pt x="865" y="6452"/>
                    <a:pt x="1109" y="6544"/>
                    <a:pt x="1354" y="6544"/>
                  </a:cubicBezTo>
                  <a:cubicBezTo>
                    <a:pt x="1512" y="6544"/>
                    <a:pt x="1670" y="6506"/>
                    <a:pt x="1810" y="6431"/>
                  </a:cubicBezTo>
                  <a:lnTo>
                    <a:pt x="2787" y="5859"/>
                  </a:lnTo>
                  <a:lnTo>
                    <a:pt x="3763" y="5859"/>
                  </a:lnTo>
                  <a:cubicBezTo>
                    <a:pt x="4168" y="5859"/>
                    <a:pt x="4477" y="5526"/>
                    <a:pt x="4477" y="5121"/>
                  </a:cubicBezTo>
                  <a:cubicBezTo>
                    <a:pt x="4454" y="4895"/>
                    <a:pt x="4626" y="4782"/>
                    <a:pt x="4799" y="4782"/>
                  </a:cubicBezTo>
                  <a:cubicBezTo>
                    <a:pt x="4972" y="4782"/>
                    <a:pt x="5144" y="4895"/>
                    <a:pt x="5120" y="5121"/>
                  </a:cubicBezTo>
                  <a:cubicBezTo>
                    <a:pt x="5120" y="5883"/>
                    <a:pt x="4501" y="6478"/>
                    <a:pt x="3763" y="6502"/>
                  </a:cubicBezTo>
                  <a:lnTo>
                    <a:pt x="2501" y="6502"/>
                  </a:lnTo>
                  <a:cubicBezTo>
                    <a:pt x="1858" y="7098"/>
                    <a:pt x="1429" y="7907"/>
                    <a:pt x="1358" y="8788"/>
                  </a:cubicBezTo>
                  <a:lnTo>
                    <a:pt x="7407" y="8788"/>
                  </a:lnTo>
                  <a:lnTo>
                    <a:pt x="7407" y="4145"/>
                  </a:lnTo>
                  <a:cubicBezTo>
                    <a:pt x="7407" y="2644"/>
                    <a:pt x="6264" y="1382"/>
                    <a:pt x="4763" y="1263"/>
                  </a:cubicBezTo>
                  <a:lnTo>
                    <a:pt x="4763" y="1144"/>
                  </a:lnTo>
                  <a:cubicBezTo>
                    <a:pt x="4763" y="525"/>
                    <a:pt x="4239" y="1"/>
                    <a:pt x="3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144"/>
          <p:cNvGrpSpPr/>
          <p:nvPr/>
        </p:nvGrpSpPr>
        <p:grpSpPr>
          <a:xfrm>
            <a:off x="1768681" y="4002486"/>
            <a:ext cx="353851" cy="349675"/>
            <a:chOff x="1634825" y="4076475"/>
            <a:chExt cx="271150" cy="267950"/>
          </a:xfrm>
        </p:grpSpPr>
        <p:sp>
          <p:nvSpPr>
            <p:cNvPr id="13624" name="Google Shape;13624;p144"/>
            <p:cNvSpPr/>
            <p:nvPr/>
          </p:nvSpPr>
          <p:spPr>
            <a:xfrm>
              <a:off x="1655075" y="4297300"/>
              <a:ext cx="250900" cy="47125"/>
            </a:xfrm>
            <a:custGeom>
              <a:avLst/>
              <a:gdLst/>
              <a:ahLst/>
              <a:cxnLst/>
              <a:rect l="l" t="t" r="r" b="b"/>
              <a:pathLst>
                <a:path w="10036" h="1885" extrusionOk="0">
                  <a:moveTo>
                    <a:pt x="9619" y="1"/>
                  </a:moveTo>
                  <a:cubicBezTo>
                    <a:pt x="9604" y="1"/>
                    <a:pt x="9589" y="1"/>
                    <a:pt x="9574" y="3"/>
                  </a:cubicBezTo>
                  <a:lnTo>
                    <a:pt x="382" y="3"/>
                  </a:lnTo>
                  <a:cubicBezTo>
                    <a:pt x="0" y="27"/>
                    <a:pt x="0" y="598"/>
                    <a:pt x="382" y="622"/>
                  </a:cubicBezTo>
                  <a:lnTo>
                    <a:pt x="1024" y="622"/>
                  </a:lnTo>
                  <a:cubicBezTo>
                    <a:pt x="620" y="1146"/>
                    <a:pt x="1001" y="1884"/>
                    <a:pt x="1644" y="1884"/>
                  </a:cubicBezTo>
                  <a:cubicBezTo>
                    <a:pt x="2287" y="1884"/>
                    <a:pt x="2668" y="1146"/>
                    <a:pt x="2287" y="622"/>
                  </a:cubicBezTo>
                  <a:lnTo>
                    <a:pt x="4359" y="622"/>
                  </a:lnTo>
                  <a:cubicBezTo>
                    <a:pt x="3977" y="1146"/>
                    <a:pt x="4335" y="1884"/>
                    <a:pt x="4978" y="1884"/>
                  </a:cubicBezTo>
                  <a:cubicBezTo>
                    <a:pt x="5645" y="1884"/>
                    <a:pt x="6002" y="1146"/>
                    <a:pt x="5621" y="622"/>
                  </a:cubicBezTo>
                  <a:lnTo>
                    <a:pt x="7693" y="622"/>
                  </a:lnTo>
                  <a:cubicBezTo>
                    <a:pt x="7312" y="1146"/>
                    <a:pt x="7669" y="1884"/>
                    <a:pt x="8336" y="1884"/>
                  </a:cubicBezTo>
                  <a:cubicBezTo>
                    <a:pt x="8979" y="1884"/>
                    <a:pt x="9336" y="1146"/>
                    <a:pt x="8955" y="622"/>
                  </a:cubicBezTo>
                  <a:lnTo>
                    <a:pt x="9574" y="622"/>
                  </a:lnTo>
                  <a:cubicBezTo>
                    <a:pt x="9589" y="624"/>
                    <a:pt x="9604" y="624"/>
                    <a:pt x="9619" y="624"/>
                  </a:cubicBezTo>
                  <a:cubicBezTo>
                    <a:pt x="10035" y="624"/>
                    <a:pt x="10035" y="1"/>
                    <a:pt x="9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144"/>
            <p:cNvSpPr/>
            <p:nvPr/>
          </p:nvSpPr>
          <p:spPr>
            <a:xfrm>
              <a:off x="1634825" y="4076475"/>
              <a:ext cx="269125" cy="204850"/>
            </a:xfrm>
            <a:custGeom>
              <a:avLst/>
              <a:gdLst/>
              <a:ahLst/>
              <a:cxnLst/>
              <a:rect l="l" t="t" r="r" b="b"/>
              <a:pathLst>
                <a:path w="10765" h="8194" extrusionOk="0">
                  <a:moveTo>
                    <a:pt x="2641" y="2237"/>
                  </a:moveTo>
                  <a:cubicBezTo>
                    <a:pt x="3058" y="2237"/>
                    <a:pt x="3058" y="2861"/>
                    <a:pt x="2641" y="2861"/>
                  </a:cubicBezTo>
                  <a:cubicBezTo>
                    <a:pt x="2627" y="2861"/>
                    <a:pt x="2612" y="2860"/>
                    <a:pt x="2597" y="2859"/>
                  </a:cubicBezTo>
                  <a:cubicBezTo>
                    <a:pt x="2216" y="2835"/>
                    <a:pt x="2216" y="2287"/>
                    <a:pt x="2597" y="2239"/>
                  </a:cubicBezTo>
                  <a:cubicBezTo>
                    <a:pt x="2612" y="2238"/>
                    <a:pt x="2627" y="2237"/>
                    <a:pt x="2641" y="2237"/>
                  </a:cubicBezTo>
                  <a:close/>
                  <a:moveTo>
                    <a:pt x="2073" y="1"/>
                  </a:moveTo>
                  <a:cubicBezTo>
                    <a:pt x="1882" y="1"/>
                    <a:pt x="1739" y="144"/>
                    <a:pt x="1739" y="310"/>
                  </a:cubicBezTo>
                  <a:lnTo>
                    <a:pt x="1739" y="1430"/>
                  </a:lnTo>
                  <a:cubicBezTo>
                    <a:pt x="1692" y="1477"/>
                    <a:pt x="1620" y="1549"/>
                    <a:pt x="1573" y="1596"/>
                  </a:cubicBezTo>
                  <a:lnTo>
                    <a:pt x="215" y="3287"/>
                  </a:lnTo>
                  <a:cubicBezTo>
                    <a:pt x="25" y="3525"/>
                    <a:pt x="1" y="3883"/>
                    <a:pt x="167" y="4145"/>
                  </a:cubicBezTo>
                  <a:lnTo>
                    <a:pt x="477" y="4597"/>
                  </a:lnTo>
                  <a:cubicBezTo>
                    <a:pt x="614" y="4810"/>
                    <a:pt x="848" y="4926"/>
                    <a:pt x="1086" y="4926"/>
                  </a:cubicBezTo>
                  <a:cubicBezTo>
                    <a:pt x="1221" y="4926"/>
                    <a:pt x="1357" y="4889"/>
                    <a:pt x="1477" y="4811"/>
                  </a:cubicBezTo>
                  <a:lnTo>
                    <a:pt x="1477" y="4788"/>
                  </a:lnTo>
                  <a:lnTo>
                    <a:pt x="1930" y="4502"/>
                  </a:lnTo>
                  <a:lnTo>
                    <a:pt x="1930" y="8193"/>
                  </a:lnTo>
                  <a:lnTo>
                    <a:pt x="3216" y="8193"/>
                  </a:lnTo>
                  <a:lnTo>
                    <a:pt x="3502" y="6859"/>
                  </a:lnTo>
                  <a:cubicBezTo>
                    <a:pt x="4164" y="7102"/>
                    <a:pt x="4868" y="7243"/>
                    <a:pt x="5575" y="7243"/>
                  </a:cubicBezTo>
                  <a:cubicBezTo>
                    <a:pt x="5630" y="7243"/>
                    <a:pt x="5685" y="7242"/>
                    <a:pt x="5740" y="7240"/>
                  </a:cubicBezTo>
                  <a:cubicBezTo>
                    <a:pt x="6526" y="7240"/>
                    <a:pt x="7336" y="7098"/>
                    <a:pt x="8074" y="6836"/>
                  </a:cubicBezTo>
                  <a:lnTo>
                    <a:pt x="8407" y="8193"/>
                  </a:lnTo>
                  <a:lnTo>
                    <a:pt x="9669" y="8193"/>
                  </a:lnTo>
                  <a:lnTo>
                    <a:pt x="9669" y="5383"/>
                  </a:lnTo>
                  <a:cubicBezTo>
                    <a:pt x="9669" y="5026"/>
                    <a:pt x="9574" y="4692"/>
                    <a:pt x="9408" y="4407"/>
                  </a:cubicBezTo>
                  <a:lnTo>
                    <a:pt x="9408" y="4407"/>
                  </a:lnTo>
                  <a:cubicBezTo>
                    <a:pt x="9884" y="4716"/>
                    <a:pt x="10146" y="5240"/>
                    <a:pt x="10098" y="5788"/>
                  </a:cubicBezTo>
                  <a:cubicBezTo>
                    <a:pt x="10110" y="5978"/>
                    <a:pt x="10253" y="6074"/>
                    <a:pt x="10399" y="6074"/>
                  </a:cubicBezTo>
                  <a:cubicBezTo>
                    <a:pt x="10545" y="6074"/>
                    <a:pt x="10693" y="5978"/>
                    <a:pt x="10717" y="5788"/>
                  </a:cubicBezTo>
                  <a:cubicBezTo>
                    <a:pt x="10765" y="5073"/>
                    <a:pt x="10432" y="4383"/>
                    <a:pt x="9860" y="3954"/>
                  </a:cubicBezTo>
                  <a:cubicBezTo>
                    <a:pt x="9255" y="3587"/>
                    <a:pt x="8590" y="3376"/>
                    <a:pt x="7903" y="3376"/>
                  </a:cubicBezTo>
                  <a:cubicBezTo>
                    <a:pt x="7833" y="3376"/>
                    <a:pt x="7763" y="3378"/>
                    <a:pt x="7693" y="3383"/>
                  </a:cubicBezTo>
                  <a:lnTo>
                    <a:pt x="5026" y="3383"/>
                  </a:lnTo>
                  <a:lnTo>
                    <a:pt x="5026" y="3121"/>
                  </a:lnTo>
                  <a:cubicBezTo>
                    <a:pt x="5026" y="2620"/>
                    <a:pt x="4859" y="2120"/>
                    <a:pt x="4549" y="1716"/>
                  </a:cubicBezTo>
                  <a:cubicBezTo>
                    <a:pt x="4287" y="1382"/>
                    <a:pt x="3930" y="1120"/>
                    <a:pt x="3525" y="953"/>
                  </a:cubicBezTo>
                  <a:cubicBezTo>
                    <a:pt x="3430" y="406"/>
                    <a:pt x="2930"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144"/>
          <p:cNvGrpSpPr/>
          <p:nvPr/>
        </p:nvGrpSpPr>
        <p:grpSpPr>
          <a:xfrm>
            <a:off x="2539414" y="4002486"/>
            <a:ext cx="320932" cy="350458"/>
            <a:chOff x="2225425" y="4076475"/>
            <a:chExt cx="245925" cy="268550"/>
          </a:xfrm>
        </p:grpSpPr>
        <p:sp>
          <p:nvSpPr>
            <p:cNvPr id="13627" name="Google Shape;13627;p144"/>
            <p:cNvSpPr/>
            <p:nvPr/>
          </p:nvSpPr>
          <p:spPr>
            <a:xfrm>
              <a:off x="2323675" y="4134225"/>
              <a:ext cx="49425" cy="47675"/>
            </a:xfrm>
            <a:custGeom>
              <a:avLst/>
              <a:gdLst/>
              <a:ahLst/>
              <a:cxnLst/>
              <a:rect l="l" t="t" r="r" b="b"/>
              <a:pathLst>
                <a:path w="1977" h="1907" extrusionOk="0">
                  <a:moveTo>
                    <a:pt x="1000" y="1"/>
                  </a:moveTo>
                  <a:lnTo>
                    <a:pt x="762" y="501"/>
                  </a:lnTo>
                  <a:cubicBezTo>
                    <a:pt x="715" y="572"/>
                    <a:pt x="619" y="644"/>
                    <a:pt x="524" y="668"/>
                  </a:cubicBezTo>
                  <a:lnTo>
                    <a:pt x="0" y="739"/>
                  </a:lnTo>
                  <a:lnTo>
                    <a:pt x="357" y="1120"/>
                  </a:lnTo>
                  <a:cubicBezTo>
                    <a:pt x="453" y="1192"/>
                    <a:pt x="476" y="1287"/>
                    <a:pt x="453" y="1382"/>
                  </a:cubicBezTo>
                  <a:lnTo>
                    <a:pt x="357" y="1906"/>
                  </a:lnTo>
                  <a:lnTo>
                    <a:pt x="834" y="1668"/>
                  </a:lnTo>
                  <a:cubicBezTo>
                    <a:pt x="881" y="1644"/>
                    <a:pt x="935" y="1632"/>
                    <a:pt x="988" y="1632"/>
                  </a:cubicBezTo>
                  <a:cubicBezTo>
                    <a:pt x="1042" y="1632"/>
                    <a:pt x="1096" y="1644"/>
                    <a:pt x="1143" y="1668"/>
                  </a:cubicBezTo>
                  <a:lnTo>
                    <a:pt x="1596" y="1906"/>
                  </a:lnTo>
                  <a:lnTo>
                    <a:pt x="1524" y="1382"/>
                  </a:lnTo>
                  <a:cubicBezTo>
                    <a:pt x="1500" y="1287"/>
                    <a:pt x="1524" y="1192"/>
                    <a:pt x="1596" y="1120"/>
                  </a:cubicBezTo>
                  <a:lnTo>
                    <a:pt x="1977" y="739"/>
                  </a:lnTo>
                  <a:lnTo>
                    <a:pt x="1453" y="668"/>
                  </a:lnTo>
                  <a:cubicBezTo>
                    <a:pt x="1358" y="644"/>
                    <a:pt x="1262" y="572"/>
                    <a:pt x="1215" y="501"/>
                  </a:cubicBezTo>
                  <a:lnTo>
                    <a:pt x="100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144"/>
            <p:cNvSpPr/>
            <p:nvPr/>
          </p:nvSpPr>
          <p:spPr>
            <a:xfrm>
              <a:off x="2225425" y="4076475"/>
              <a:ext cx="245925" cy="268550"/>
            </a:xfrm>
            <a:custGeom>
              <a:avLst/>
              <a:gdLst/>
              <a:ahLst/>
              <a:cxnLst/>
              <a:rect l="l" t="t" r="r" b="b"/>
              <a:pathLst>
                <a:path w="9837" h="10742" extrusionOk="0">
                  <a:moveTo>
                    <a:pt x="1668" y="1525"/>
                  </a:moveTo>
                  <a:lnTo>
                    <a:pt x="1668" y="3716"/>
                  </a:lnTo>
                  <a:cubicBezTo>
                    <a:pt x="1668" y="4145"/>
                    <a:pt x="1763" y="4549"/>
                    <a:pt x="1906" y="4954"/>
                  </a:cubicBezTo>
                  <a:cubicBezTo>
                    <a:pt x="1144" y="4669"/>
                    <a:pt x="620" y="3906"/>
                    <a:pt x="620" y="3073"/>
                  </a:cubicBezTo>
                  <a:lnTo>
                    <a:pt x="620" y="2049"/>
                  </a:lnTo>
                  <a:cubicBezTo>
                    <a:pt x="620" y="1763"/>
                    <a:pt x="858" y="1525"/>
                    <a:pt x="1144" y="1525"/>
                  </a:cubicBezTo>
                  <a:close/>
                  <a:moveTo>
                    <a:pt x="8693" y="1525"/>
                  </a:moveTo>
                  <a:cubicBezTo>
                    <a:pt x="8979" y="1525"/>
                    <a:pt x="9217" y="1763"/>
                    <a:pt x="9217" y="2049"/>
                  </a:cubicBezTo>
                  <a:lnTo>
                    <a:pt x="9217" y="3097"/>
                  </a:lnTo>
                  <a:cubicBezTo>
                    <a:pt x="9217" y="3930"/>
                    <a:pt x="8693" y="4669"/>
                    <a:pt x="7931" y="4954"/>
                  </a:cubicBezTo>
                  <a:cubicBezTo>
                    <a:pt x="8074" y="4549"/>
                    <a:pt x="8169" y="4145"/>
                    <a:pt x="8169" y="3716"/>
                  </a:cubicBezTo>
                  <a:lnTo>
                    <a:pt x="8169" y="1525"/>
                  </a:lnTo>
                  <a:close/>
                  <a:moveTo>
                    <a:pt x="4907" y="1323"/>
                  </a:moveTo>
                  <a:cubicBezTo>
                    <a:pt x="5020" y="1323"/>
                    <a:pt x="5133" y="1382"/>
                    <a:pt x="5192" y="1501"/>
                  </a:cubicBezTo>
                  <a:lnTo>
                    <a:pt x="5621" y="2382"/>
                  </a:lnTo>
                  <a:lnTo>
                    <a:pt x="6621" y="2525"/>
                  </a:lnTo>
                  <a:cubicBezTo>
                    <a:pt x="6740" y="2549"/>
                    <a:pt x="6836" y="2620"/>
                    <a:pt x="6883" y="2740"/>
                  </a:cubicBezTo>
                  <a:cubicBezTo>
                    <a:pt x="6907" y="2859"/>
                    <a:pt x="6883" y="2978"/>
                    <a:pt x="6812" y="3073"/>
                  </a:cubicBezTo>
                  <a:lnTo>
                    <a:pt x="6097" y="3764"/>
                  </a:lnTo>
                  <a:lnTo>
                    <a:pt x="6264" y="4764"/>
                  </a:lnTo>
                  <a:cubicBezTo>
                    <a:pt x="6288" y="4883"/>
                    <a:pt x="6240" y="5002"/>
                    <a:pt x="6145" y="5050"/>
                  </a:cubicBezTo>
                  <a:cubicBezTo>
                    <a:pt x="6090" y="5091"/>
                    <a:pt x="6018" y="5117"/>
                    <a:pt x="5949" y="5117"/>
                  </a:cubicBezTo>
                  <a:cubicBezTo>
                    <a:pt x="5900" y="5117"/>
                    <a:pt x="5851" y="5103"/>
                    <a:pt x="5811" y="5073"/>
                  </a:cubicBezTo>
                  <a:lnTo>
                    <a:pt x="4907" y="4621"/>
                  </a:lnTo>
                  <a:lnTo>
                    <a:pt x="4025" y="5073"/>
                  </a:lnTo>
                  <a:cubicBezTo>
                    <a:pt x="3978" y="5097"/>
                    <a:pt x="3930" y="5121"/>
                    <a:pt x="3883" y="5121"/>
                  </a:cubicBezTo>
                  <a:cubicBezTo>
                    <a:pt x="3811" y="5121"/>
                    <a:pt x="3740" y="5097"/>
                    <a:pt x="3692" y="5050"/>
                  </a:cubicBezTo>
                  <a:cubicBezTo>
                    <a:pt x="3597" y="5002"/>
                    <a:pt x="3549" y="4883"/>
                    <a:pt x="3573" y="4764"/>
                  </a:cubicBezTo>
                  <a:lnTo>
                    <a:pt x="3740" y="3764"/>
                  </a:lnTo>
                  <a:lnTo>
                    <a:pt x="3001" y="3073"/>
                  </a:lnTo>
                  <a:cubicBezTo>
                    <a:pt x="2930" y="2978"/>
                    <a:pt x="2906" y="2859"/>
                    <a:pt x="2930" y="2740"/>
                  </a:cubicBezTo>
                  <a:cubicBezTo>
                    <a:pt x="2978" y="2620"/>
                    <a:pt x="3073" y="2549"/>
                    <a:pt x="3192" y="2525"/>
                  </a:cubicBezTo>
                  <a:lnTo>
                    <a:pt x="4192" y="2382"/>
                  </a:lnTo>
                  <a:lnTo>
                    <a:pt x="4621" y="1501"/>
                  </a:lnTo>
                  <a:cubicBezTo>
                    <a:pt x="4680" y="1382"/>
                    <a:pt x="4793" y="1323"/>
                    <a:pt x="4907" y="1323"/>
                  </a:cubicBezTo>
                  <a:close/>
                  <a:moveTo>
                    <a:pt x="1977" y="1"/>
                  </a:moveTo>
                  <a:cubicBezTo>
                    <a:pt x="1811" y="1"/>
                    <a:pt x="1692" y="144"/>
                    <a:pt x="1692" y="310"/>
                  </a:cubicBezTo>
                  <a:lnTo>
                    <a:pt x="1692" y="906"/>
                  </a:lnTo>
                  <a:lnTo>
                    <a:pt x="1144" y="906"/>
                  </a:lnTo>
                  <a:cubicBezTo>
                    <a:pt x="525" y="906"/>
                    <a:pt x="1" y="1406"/>
                    <a:pt x="1" y="2049"/>
                  </a:cubicBezTo>
                  <a:lnTo>
                    <a:pt x="1" y="3097"/>
                  </a:lnTo>
                  <a:cubicBezTo>
                    <a:pt x="1" y="4430"/>
                    <a:pt x="1001" y="5550"/>
                    <a:pt x="2335" y="5693"/>
                  </a:cubicBezTo>
                  <a:cubicBezTo>
                    <a:pt x="2787" y="6264"/>
                    <a:pt x="3382" y="6669"/>
                    <a:pt x="4073" y="6859"/>
                  </a:cubicBezTo>
                  <a:lnTo>
                    <a:pt x="4073" y="8860"/>
                  </a:lnTo>
                  <a:lnTo>
                    <a:pt x="3430" y="8860"/>
                  </a:lnTo>
                  <a:cubicBezTo>
                    <a:pt x="3413" y="8859"/>
                    <a:pt x="3396" y="8859"/>
                    <a:pt x="3380" y="8859"/>
                  </a:cubicBezTo>
                  <a:cubicBezTo>
                    <a:pt x="2901" y="8859"/>
                    <a:pt x="2496" y="9185"/>
                    <a:pt x="2335" y="9646"/>
                  </a:cubicBezTo>
                  <a:lnTo>
                    <a:pt x="2096" y="10313"/>
                  </a:lnTo>
                  <a:cubicBezTo>
                    <a:pt x="2073" y="10408"/>
                    <a:pt x="2096" y="10527"/>
                    <a:pt x="2144" y="10598"/>
                  </a:cubicBezTo>
                  <a:cubicBezTo>
                    <a:pt x="2216" y="10694"/>
                    <a:pt x="2311" y="10741"/>
                    <a:pt x="2406" y="10741"/>
                  </a:cubicBezTo>
                  <a:lnTo>
                    <a:pt x="7431" y="10741"/>
                  </a:lnTo>
                  <a:cubicBezTo>
                    <a:pt x="7526" y="10741"/>
                    <a:pt x="7621" y="10694"/>
                    <a:pt x="7693" y="10598"/>
                  </a:cubicBezTo>
                  <a:cubicBezTo>
                    <a:pt x="7740" y="10527"/>
                    <a:pt x="7764" y="10408"/>
                    <a:pt x="7740" y="10313"/>
                  </a:cubicBezTo>
                  <a:lnTo>
                    <a:pt x="7502" y="9646"/>
                  </a:lnTo>
                  <a:cubicBezTo>
                    <a:pt x="7341" y="9185"/>
                    <a:pt x="6936" y="8859"/>
                    <a:pt x="6457" y="8859"/>
                  </a:cubicBezTo>
                  <a:cubicBezTo>
                    <a:pt x="6440" y="8859"/>
                    <a:pt x="6424" y="8859"/>
                    <a:pt x="6407" y="8860"/>
                  </a:cubicBezTo>
                  <a:lnTo>
                    <a:pt x="5764" y="8860"/>
                  </a:lnTo>
                  <a:lnTo>
                    <a:pt x="5764" y="6859"/>
                  </a:lnTo>
                  <a:cubicBezTo>
                    <a:pt x="6454" y="6669"/>
                    <a:pt x="7050" y="6264"/>
                    <a:pt x="7502" y="5693"/>
                  </a:cubicBezTo>
                  <a:cubicBezTo>
                    <a:pt x="8836" y="5550"/>
                    <a:pt x="9836" y="4430"/>
                    <a:pt x="9836" y="3073"/>
                  </a:cubicBezTo>
                  <a:lnTo>
                    <a:pt x="9836" y="2049"/>
                  </a:lnTo>
                  <a:cubicBezTo>
                    <a:pt x="9836" y="1420"/>
                    <a:pt x="9335" y="905"/>
                    <a:pt x="8734" y="905"/>
                  </a:cubicBezTo>
                  <a:cubicBezTo>
                    <a:pt x="8720" y="905"/>
                    <a:pt x="8707" y="905"/>
                    <a:pt x="8693" y="906"/>
                  </a:cubicBezTo>
                  <a:lnTo>
                    <a:pt x="8169" y="906"/>
                  </a:lnTo>
                  <a:lnTo>
                    <a:pt x="8169" y="334"/>
                  </a:lnTo>
                  <a:cubicBezTo>
                    <a:pt x="8169" y="144"/>
                    <a:pt x="8026" y="1"/>
                    <a:pt x="7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144"/>
          <p:cNvGrpSpPr/>
          <p:nvPr/>
        </p:nvGrpSpPr>
        <p:grpSpPr>
          <a:xfrm>
            <a:off x="3300816" y="4001637"/>
            <a:ext cx="308502" cy="350523"/>
            <a:chOff x="2808875" y="4075825"/>
            <a:chExt cx="236400" cy="268600"/>
          </a:xfrm>
        </p:grpSpPr>
        <p:sp>
          <p:nvSpPr>
            <p:cNvPr id="13630" name="Google Shape;13630;p144"/>
            <p:cNvSpPr/>
            <p:nvPr/>
          </p:nvSpPr>
          <p:spPr>
            <a:xfrm>
              <a:off x="2904150" y="4152100"/>
              <a:ext cx="63125" cy="63125"/>
            </a:xfrm>
            <a:custGeom>
              <a:avLst/>
              <a:gdLst/>
              <a:ahLst/>
              <a:cxnLst/>
              <a:rect l="l" t="t" r="r" b="b"/>
              <a:pathLst>
                <a:path w="2525" h="2525" extrusionOk="0">
                  <a:moveTo>
                    <a:pt x="1262" y="0"/>
                  </a:moveTo>
                  <a:cubicBezTo>
                    <a:pt x="572" y="0"/>
                    <a:pt x="0" y="572"/>
                    <a:pt x="0" y="1262"/>
                  </a:cubicBezTo>
                  <a:cubicBezTo>
                    <a:pt x="0" y="1953"/>
                    <a:pt x="572" y="2525"/>
                    <a:pt x="1262" y="2525"/>
                  </a:cubicBezTo>
                  <a:cubicBezTo>
                    <a:pt x="1953" y="2525"/>
                    <a:pt x="2525" y="1953"/>
                    <a:pt x="2525" y="1262"/>
                  </a:cubicBezTo>
                  <a:cubicBezTo>
                    <a:pt x="2525" y="572"/>
                    <a:pt x="1953"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144"/>
            <p:cNvSpPr/>
            <p:nvPr/>
          </p:nvSpPr>
          <p:spPr>
            <a:xfrm>
              <a:off x="2808875" y="4075825"/>
              <a:ext cx="236400" cy="268600"/>
            </a:xfrm>
            <a:custGeom>
              <a:avLst/>
              <a:gdLst/>
              <a:ahLst/>
              <a:cxnLst/>
              <a:rect l="l" t="t" r="r" b="b"/>
              <a:pathLst>
                <a:path w="9456" h="10744" extrusionOk="0">
                  <a:moveTo>
                    <a:pt x="5085" y="1605"/>
                  </a:moveTo>
                  <a:cubicBezTo>
                    <a:pt x="5246" y="1605"/>
                    <a:pt x="5407" y="1706"/>
                    <a:pt x="5407" y="1908"/>
                  </a:cubicBezTo>
                  <a:lnTo>
                    <a:pt x="5407" y="2456"/>
                  </a:lnTo>
                  <a:cubicBezTo>
                    <a:pt x="5835" y="2527"/>
                    <a:pt x="6240" y="2766"/>
                    <a:pt x="6526" y="3123"/>
                  </a:cubicBezTo>
                  <a:lnTo>
                    <a:pt x="7026" y="2837"/>
                  </a:lnTo>
                  <a:cubicBezTo>
                    <a:pt x="7063" y="2807"/>
                    <a:pt x="7102" y="2794"/>
                    <a:pt x="7141" y="2794"/>
                  </a:cubicBezTo>
                  <a:cubicBezTo>
                    <a:pt x="7375" y="2794"/>
                    <a:pt x="7598" y="3282"/>
                    <a:pt x="7312" y="3385"/>
                  </a:cubicBezTo>
                  <a:lnTo>
                    <a:pt x="6836" y="3671"/>
                  </a:lnTo>
                  <a:cubicBezTo>
                    <a:pt x="6907" y="3861"/>
                    <a:pt x="6955" y="4099"/>
                    <a:pt x="6955" y="4313"/>
                  </a:cubicBezTo>
                  <a:lnTo>
                    <a:pt x="6979" y="4313"/>
                  </a:lnTo>
                  <a:cubicBezTo>
                    <a:pt x="6979" y="4552"/>
                    <a:pt x="6931" y="4766"/>
                    <a:pt x="6860" y="4980"/>
                  </a:cubicBezTo>
                  <a:lnTo>
                    <a:pt x="7336" y="5242"/>
                  </a:lnTo>
                  <a:cubicBezTo>
                    <a:pt x="7631" y="5379"/>
                    <a:pt x="7536" y="5841"/>
                    <a:pt x="7216" y="5841"/>
                  </a:cubicBezTo>
                  <a:cubicBezTo>
                    <a:pt x="7201" y="5841"/>
                    <a:pt x="7185" y="5840"/>
                    <a:pt x="7169" y="5838"/>
                  </a:cubicBezTo>
                  <a:cubicBezTo>
                    <a:pt x="7121" y="5838"/>
                    <a:pt x="7050" y="5838"/>
                    <a:pt x="7026" y="5814"/>
                  </a:cubicBezTo>
                  <a:lnTo>
                    <a:pt x="6526" y="5528"/>
                  </a:lnTo>
                  <a:cubicBezTo>
                    <a:pt x="6240" y="5885"/>
                    <a:pt x="5835" y="6100"/>
                    <a:pt x="5407" y="6171"/>
                  </a:cubicBezTo>
                  <a:lnTo>
                    <a:pt x="5407" y="6743"/>
                  </a:lnTo>
                  <a:cubicBezTo>
                    <a:pt x="5407" y="6945"/>
                    <a:pt x="5246" y="7046"/>
                    <a:pt x="5085" y="7046"/>
                  </a:cubicBezTo>
                  <a:cubicBezTo>
                    <a:pt x="4925" y="7046"/>
                    <a:pt x="4764" y="6945"/>
                    <a:pt x="4764" y="6743"/>
                  </a:cubicBezTo>
                  <a:lnTo>
                    <a:pt x="4764" y="6171"/>
                  </a:lnTo>
                  <a:cubicBezTo>
                    <a:pt x="4335" y="6100"/>
                    <a:pt x="3930" y="5885"/>
                    <a:pt x="3645" y="5528"/>
                  </a:cubicBezTo>
                  <a:lnTo>
                    <a:pt x="3168" y="5814"/>
                  </a:lnTo>
                  <a:cubicBezTo>
                    <a:pt x="3121" y="5838"/>
                    <a:pt x="3049" y="5838"/>
                    <a:pt x="3002" y="5838"/>
                  </a:cubicBezTo>
                  <a:cubicBezTo>
                    <a:pt x="2985" y="5840"/>
                    <a:pt x="2970" y="5841"/>
                    <a:pt x="2955" y="5841"/>
                  </a:cubicBezTo>
                  <a:cubicBezTo>
                    <a:pt x="2634" y="5841"/>
                    <a:pt x="2539" y="5379"/>
                    <a:pt x="2835" y="5242"/>
                  </a:cubicBezTo>
                  <a:lnTo>
                    <a:pt x="3311" y="4980"/>
                  </a:lnTo>
                  <a:cubicBezTo>
                    <a:pt x="3168" y="4552"/>
                    <a:pt x="3168" y="4075"/>
                    <a:pt x="3311" y="3671"/>
                  </a:cubicBezTo>
                  <a:lnTo>
                    <a:pt x="2835" y="3385"/>
                  </a:lnTo>
                  <a:cubicBezTo>
                    <a:pt x="2531" y="3202"/>
                    <a:pt x="2710" y="2796"/>
                    <a:pt x="3004" y="2796"/>
                  </a:cubicBezTo>
                  <a:cubicBezTo>
                    <a:pt x="3056" y="2796"/>
                    <a:pt x="3111" y="2809"/>
                    <a:pt x="3168" y="2837"/>
                  </a:cubicBezTo>
                  <a:lnTo>
                    <a:pt x="3645" y="3123"/>
                  </a:lnTo>
                  <a:cubicBezTo>
                    <a:pt x="3930" y="2766"/>
                    <a:pt x="4335" y="2527"/>
                    <a:pt x="4764" y="2456"/>
                  </a:cubicBezTo>
                  <a:lnTo>
                    <a:pt x="4764" y="1908"/>
                  </a:lnTo>
                  <a:cubicBezTo>
                    <a:pt x="4764" y="1706"/>
                    <a:pt x="4925" y="1605"/>
                    <a:pt x="5085" y="1605"/>
                  </a:cubicBezTo>
                  <a:close/>
                  <a:moveTo>
                    <a:pt x="5046" y="1"/>
                  </a:moveTo>
                  <a:cubicBezTo>
                    <a:pt x="5000" y="1"/>
                    <a:pt x="4953" y="2"/>
                    <a:pt x="4907" y="3"/>
                  </a:cubicBezTo>
                  <a:cubicBezTo>
                    <a:pt x="2621" y="98"/>
                    <a:pt x="811"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1" y="10743"/>
                  </a:cubicBezTo>
                  <a:lnTo>
                    <a:pt x="7788" y="10743"/>
                  </a:lnTo>
                  <a:cubicBezTo>
                    <a:pt x="7979" y="10743"/>
                    <a:pt x="8122" y="10600"/>
                    <a:pt x="8122" y="10434"/>
                  </a:cubicBezTo>
                  <a:lnTo>
                    <a:pt x="8122" y="7338"/>
                  </a:lnTo>
                  <a:cubicBezTo>
                    <a:pt x="9003" y="6457"/>
                    <a:pt x="9455" y="5195"/>
                    <a:pt x="9360" y="3932"/>
                  </a:cubicBezTo>
                  <a:cubicBezTo>
                    <a:pt x="9173" y="1692"/>
                    <a:pt x="7295" y="1"/>
                    <a:pt x="50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144"/>
          <p:cNvGrpSpPr/>
          <p:nvPr/>
        </p:nvGrpSpPr>
        <p:grpSpPr>
          <a:xfrm>
            <a:off x="4056019" y="4001637"/>
            <a:ext cx="308469" cy="350523"/>
            <a:chOff x="3387575" y="4075825"/>
            <a:chExt cx="236375" cy="268600"/>
          </a:xfrm>
        </p:grpSpPr>
        <p:sp>
          <p:nvSpPr>
            <p:cNvPr id="13633" name="Google Shape;13633;p144"/>
            <p:cNvSpPr/>
            <p:nvPr/>
          </p:nvSpPr>
          <p:spPr>
            <a:xfrm>
              <a:off x="3491175" y="4249150"/>
              <a:ext cx="47050" cy="16100"/>
            </a:xfrm>
            <a:custGeom>
              <a:avLst/>
              <a:gdLst/>
              <a:ahLst/>
              <a:cxnLst/>
              <a:rect l="l" t="t" r="r" b="b"/>
              <a:pathLst>
                <a:path w="1882" h="644" extrusionOk="0">
                  <a:moveTo>
                    <a:pt x="0" y="0"/>
                  </a:moveTo>
                  <a:lnTo>
                    <a:pt x="0" y="548"/>
                  </a:lnTo>
                  <a:cubicBezTo>
                    <a:pt x="0" y="595"/>
                    <a:pt x="24" y="643"/>
                    <a:pt x="96" y="643"/>
                  </a:cubicBezTo>
                  <a:lnTo>
                    <a:pt x="1763" y="643"/>
                  </a:lnTo>
                  <a:cubicBezTo>
                    <a:pt x="1834" y="643"/>
                    <a:pt x="1882" y="595"/>
                    <a:pt x="1882" y="548"/>
                  </a:cubicBez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144"/>
            <p:cNvSpPr/>
            <p:nvPr/>
          </p:nvSpPr>
          <p:spPr>
            <a:xfrm>
              <a:off x="3447975" y="4123750"/>
              <a:ext cx="130150" cy="109925"/>
            </a:xfrm>
            <a:custGeom>
              <a:avLst/>
              <a:gdLst/>
              <a:ahLst/>
              <a:cxnLst/>
              <a:rect l="l" t="t" r="r" b="b"/>
              <a:pathLst>
                <a:path w="5206" h="4397" extrusionOk="0">
                  <a:moveTo>
                    <a:pt x="2642" y="0"/>
                  </a:moveTo>
                  <a:cubicBezTo>
                    <a:pt x="962" y="0"/>
                    <a:pt x="0" y="2008"/>
                    <a:pt x="1181" y="3301"/>
                  </a:cubicBezTo>
                  <a:cubicBezTo>
                    <a:pt x="1443" y="3611"/>
                    <a:pt x="1633" y="3992"/>
                    <a:pt x="1681" y="4397"/>
                  </a:cubicBezTo>
                  <a:lnTo>
                    <a:pt x="2348" y="4397"/>
                  </a:lnTo>
                  <a:lnTo>
                    <a:pt x="2348" y="2730"/>
                  </a:lnTo>
                  <a:lnTo>
                    <a:pt x="1800" y="2206"/>
                  </a:lnTo>
                  <a:cubicBezTo>
                    <a:pt x="1580" y="1968"/>
                    <a:pt x="1783" y="1660"/>
                    <a:pt x="2029" y="1660"/>
                  </a:cubicBezTo>
                  <a:cubicBezTo>
                    <a:pt x="2103" y="1660"/>
                    <a:pt x="2181" y="1687"/>
                    <a:pt x="2252" y="1754"/>
                  </a:cubicBezTo>
                  <a:lnTo>
                    <a:pt x="2657" y="2158"/>
                  </a:lnTo>
                  <a:lnTo>
                    <a:pt x="3062" y="1754"/>
                  </a:lnTo>
                  <a:cubicBezTo>
                    <a:pt x="3128" y="1687"/>
                    <a:pt x="3203" y="1660"/>
                    <a:pt x="3276" y="1660"/>
                  </a:cubicBezTo>
                  <a:cubicBezTo>
                    <a:pt x="3517" y="1660"/>
                    <a:pt x="3734" y="1968"/>
                    <a:pt x="3514" y="2206"/>
                  </a:cubicBezTo>
                  <a:lnTo>
                    <a:pt x="2967" y="2730"/>
                  </a:lnTo>
                  <a:lnTo>
                    <a:pt x="2967" y="4397"/>
                  </a:lnTo>
                  <a:lnTo>
                    <a:pt x="3634" y="4397"/>
                  </a:lnTo>
                  <a:cubicBezTo>
                    <a:pt x="3681" y="3992"/>
                    <a:pt x="3872" y="3611"/>
                    <a:pt x="4157" y="3301"/>
                  </a:cubicBezTo>
                  <a:cubicBezTo>
                    <a:pt x="5205" y="2087"/>
                    <a:pt x="4467" y="182"/>
                    <a:pt x="2895" y="15"/>
                  </a:cubicBezTo>
                  <a:cubicBezTo>
                    <a:pt x="2809" y="5"/>
                    <a:pt x="2725" y="0"/>
                    <a:pt x="2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144"/>
            <p:cNvSpPr/>
            <p:nvPr/>
          </p:nvSpPr>
          <p:spPr>
            <a:xfrm>
              <a:off x="3387575" y="4075825"/>
              <a:ext cx="236375" cy="268600"/>
            </a:xfrm>
            <a:custGeom>
              <a:avLst/>
              <a:gdLst/>
              <a:ahLst/>
              <a:cxnLst/>
              <a:rect l="l" t="t" r="r" b="b"/>
              <a:pathLst>
                <a:path w="9455" h="10744" extrusionOk="0">
                  <a:moveTo>
                    <a:pt x="5097" y="1313"/>
                  </a:moveTo>
                  <a:cubicBezTo>
                    <a:pt x="7335" y="1313"/>
                    <a:pt x="8526" y="3956"/>
                    <a:pt x="7050" y="5647"/>
                  </a:cubicBezTo>
                  <a:lnTo>
                    <a:pt x="7050" y="5623"/>
                  </a:lnTo>
                  <a:cubicBezTo>
                    <a:pt x="6788" y="5885"/>
                    <a:pt x="6645" y="6242"/>
                    <a:pt x="6645" y="6600"/>
                  </a:cubicBezTo>
                  <a:lnTo>
                    <a:pt x="6645" y="7481"/>
                  </a:lnTo>
                  <a:cubicBezTo>
                    <a:pt x="6645" y="7862"/>
                    <a:pt x="6311" y="8195"/>
                    <a:pt x="5907" y="8195"/>
                  </a:cubicBezTo>
                  <a:lnTo>
                    <a:pt x="4240" y="8195"/>
                  </a:lnTo>
                  <a:cubicBezTo>
                    <a:pt x="3835" y="8195"/>
                    <a:pt x="3501" y="7862"/>
                    <a:pt x="3525" y="7481"/>
                  </a:cubicBezTo>
                  <a:lnTo>
                    <a:pt x="3525" y="6623"/>
                  </a:lnTo>
                  <a:cubicBezTo>
                    <a:pt x="3501" y="6266"/>
                    <a:pt x="3382" y="5909"/>
                    <a:pt x="3120" y="5647"/>
                  </a:cubicBezTo>
                  <a:cubicBezTo>
                    <a:pt x="1644" y="3956"/>
                    <a:pt x="2835" y="1313"/>
                    <a:pt x="5097" y="1313"/>
                  </a:cubicBezTo>
                  <a:close/>
                  <a:moveTo>
                    <a:pt x="5044" y="1"/>
                  </a:moveTo>
                  <a:cubicBezTo>
                    <a:pt x="4998" y="1"/>
                    <a:pt x="4952" y="2"/>
                    <a:pt x="4906" y="3"/>
                  </a:cubicBezTo>
                  <a:cubicBezTo>
                    <a:pt x="2620" y="98"/>
                    <a:pt x="810"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0" y="10743"/>
                  </a:cubicBezTo>
                  <a:lnTo>
                    <a:pt x="7788" y="10743"/>
                  </a:lnTo>
                  <a:cubicBezTo>
                    <a:pt x="7978" y="10743"/>
                    <a:pt x="8121" y="10600"/>
                    <a:pt x="8121" y="10434"/>
                  </a:cubicBezTo>
                  <a:lnTo>
                    <a:pt x="8121" y="7338"/>
                  </a:lnTo>
                  <a:cubicBezTo>
                    <a:pt x="9003" y="6457"/>
                    <a:pt x="9455" y="5195"/>
                    <a:pt x="9360" y="3932"/>
                  </a:cubicBezTo>
                  <a:cubicBezTo>
                    <a:pt x="9173" y="1692"/>
                    <a:pt x="7271"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144"/>
          <p:cNvGrpSpPr/>
          <p:nvPr/>
        </p:nvGrpSpPr>
        <p:grpSpPr>
          <a:xfrm>
            <a:off x="4813539" y="4001637"/>
            <a:ext cx="306153" cy="350523"/>
            <a:chOff x="3968050" y="4075825"/>
            <a:chExt cx="234600" cy="268600"/>
          </a:xfrm>
        </p:grpSpPr>
        <p:sp>
          <p:nvSpPr>
            <p:cNvPr id="13637" name="Google Shape;13637;p144"/>
            <p:cNvSpPr/>
            <p:nvPr/>
          </p:nvSpPr>
          <p:spPr>
            <a:xfrm>
              <a:off x="4085350" y="42128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144"/>
            <p:cNvSpPr/>
            <p:nvPr/>
          </p:nvSpPr>
          <p:spPr>
            <a:xfrm>
              <a:off x="3968050" y="4075825"/>
              <a:ext cx="234600" cy="268600"/>
            </a:xfrm>
            <a:custGeom>
              <a:avLst/>
              <a:gdLst/>
              <a:ahLst/>
              <a:cxnLst/>
              <a:rect l="l" t="t" r="r" b="b"/>
              <a:pathLst>
                <a:path w="9384" h="10744" extrusionOk="0">
                  <a:moveTo>
                    <a:pt x="5002" y="1384"/>
                  </a:moveTo>
                  <a:cubicBezTo>
                    <a:pt x="6645" y="1384"/>
                    <a:pt x="8002" y="2694"/>
                    <a:pt x="8050" y="4337"/>
                  </a:cubicBezTo>
                  <a:cubicBezTo>
                    <a:pt x="8050" y="4504"/>
                    <a:pt x="7907" y="4647"/>
                    <a:pt x="7740" y="4647"/>
                  </a:cubicBezTo>
                  <a:lnTo>
                    <a:pt x="7097" y="4647"/>
                  </a:lnTo>
                  <a:cubicBezTo>
                    <a:pt x="6716" y="4599"/>
                    <a:pt x="6716" y="4052"/>
                    <a:pt x="7097" y="4004"/>
                  </a:cubicBezTo>
                  <a:lnTo>
                    <a:pt x="7383" y="4004"/>
                  </a:lnTo>
                  <a:cubicBezTo>
                    <a:pt x="7336" y="3599"/>
                    <a:pt x="7169" y="3194"/>
                    <a:pt x="6907" y="2861"/>
                  </a:cubicBezTo>
                  <a:lnTo>
                    <a:pt x="6716" y="3075"/>
                  </a:lnTo>
                  <a:cubicBezTo>
                    <a:pt x="6645" y="3123"/>
                    <a:pt x="6574" y="3170"/>
                    <a:pt x="6478" y="3170"/>
                  </a:cubicBezTo>
                  <a:cubicBezTo>
                    <a:pt x="6216" y="3147"/>
                    <a:pt x="6073" y="2813"/>
                    <a:pt x="6264" y="2623"/>
                  </a:cubicBezTo>
                  <a:lnTo>
                    <a:pt x="6478" y="2408"/>
                  </a:lnTo>
                  <a:cubicBezTo>
                    <a:pt x="6145" y="2170"/>
                    <a:pt x="5740" y="2004"/>
                    <a:pt x="5311" y="1932"/>
                  </a:cubicBezTo>
                  <a:lnTo>
                    <a:pt x="5311" y="2242"/>
                  </a:lnTo>
                  <a:cubicBezTo>
                    <a:pt x="5335" y="2468"/>
                    <a:pt x="5168" y="2581"/>
                    <a:pt x="5002" y="2581"/>
                  </a:cubicBezTo>
                  <a:cubicBezTo>
                    <a:pt x="4835" y="2581"/>
                    <a:pt x="4668" y="2468"/>
                    <a:pt x="4692" y="2242"/>
                  </a:cubicBezTo>
                  <a:lnTo>
                    <a:pt x="4692" y="1932"/>
                  </a:lnTo>
                  <a:cubicBezTo>
                    <a:pt x="4264" y="2004"/>
                    <a:pt x="3883" y="2170"/>
                    <a:pt x="3549" y="2408"/>
                  </a:cubicBezTo>
                  <a:lnTo>
                    <a:pt x="3740" y="2623"/>
                  </a:lnTo>
                  <a:cubicBezTo>
                    <a:pt x="3859" y="2742"/>
                    <a:pt x="3859" y="2956"/>
                    <a:pt x="3740" y="3075"/>
                  </a:cubicBezTo>
                  <a:cubicBezTo>
                    <a:pt x="3692" y="3123"/>
                    <a:pt x="3621" y="3170"/>
                    <a:pt x="3525" y="3170"/>
                  </a:cubicBezTo>
                  <a:cubicBezTo>
                    <a:pt x="3454" y="3170"/>
                    <a:pt x="3359" y="3123"/>
                    <a:pt x="3311" y="3075"/>
                  </a:cubicBezTo>
                  <a:lnTo>
                    <a:pt x="3097" y="2861"/>
                  </a:lnTo>
                  <a:cubicBezTo>
                    <a:pt x="2835" y="3194"/>
                    <a:pt x="2668" y="3599"/>
                    <a:pt x="2620" y="4004"/>
                  </a:cubicBezTo>
                  <a:lnTo>
                    <a:pt x="2906" y="4004"/>
                  </a:lnTo>
                  <a:cubicBezTo>
                    <a:pt x="2921" y="4002"/>
                    <a:pt x="2935" y="4002"/>
                    <a:pt x="2949" y="4002"/>
                  </a:cubicBezTo>
                  <a:cubicBezTo>
                    <a:pt x="3368" y="4002"/>
                    <a:pt x="3368" y="4649"/>
                    <a:pt x="2949" y="4649"/>
                  </a:cubicBezTo>
                  <a:cubicBezTo>
                    <a:pt x="2935" y="4649"/>
                    <a:pt x="2921" y="4648"/>
                    <a:pt x="2906" y="4647"/>
                  </a:cubicBezTo>
                  <a:lnTo>
                    <a:pt x="2287" y="4647"/>
                  </a:lnTo>
                  <a:cubicBezTo>
                    <a:pt x="2120" y="4647"/>
                    <a:pt x="1977" y="4504"/>
                    <a:pt x="1977" y="4337"/>
                  </a:cubicBezTo>
                  <a:cubicBezTo>
                    <a:pt x="2025" y="2694"/>
                    <a:pt x="3382" y="1384"/>
                    <a:pt x="5002" y="1384"/>
                  </a:cubicBezTo>
                  <a:close/>
                  <a:moveTo>
                    <a:pt x="5017" y="3194"/>
                  </a:moveTo>
                  <a:cubicBezTo>
                    <a:pt x="5163" y="3194"/>
                    <a:pt x="5311" y="3289"/>
                    <a:pt x="5335" y="3480"/>
                  </a:cubicBezTo>
                  <a:lnTo>
                    <a:pt x="5335" y="4885"/>
                  </a:lnTo>
                  <a:cubicBezTo>
                    <a:pt x="6327" y="5263"/>
                    <a:pt x="6078" y="6719"/>
                    <a:pt x="5027" y="6719"/>
                  </a:cubicBezTo>
                  <a:cubicBezTo>
                    <a:pt x="5019" y="6719"/>
                    <a:pt x="5010" y="6719"/>
                    <a:pt x="5002" y="6719"/>
                  </a:cubicBezTo>
                  <a:cubicBezTo>
                    <a:pt x="3954" y="6695"/>
                    <a:pt x="3716" y="5242"/>
                    <a:pt x="4716" y="4885"/>
                  </a:cubicBezTo>
                  <a:lnTo>
                    <a:pt x="4716" y="3480"/>
                  </a:lnTo>
                  <a:cubicBezTo>
                    <a:pt x="4728" y="3289"/>
                    <a:pt x="4871" y="3194"/>
                    <a:pt x="5017" y="3194"/>
                  </a:cubicBezTo>
                  <a:close/>
                  <a:moveTo>
                    <a:pt x="4974" y="1"/>
                  </a:moveTo>
                  <a:cubicBezTo>
                    <a:pt x="4928" y="1"/>
                    <a:pt x="4882" y="2"/>
                    <a:pt x="4835" y="3"/>
                  </a:cubicBezTo>
                  <a:cubicBezTo>
                    <a:pt x="2549" y="98"/>
                    <a:pt x="739" y="1980"/>
                    <a:pt x="715" y="4266"/>
                  </a:cubicBezTo>
                  <a:lnTo>
                    <a:pt x="72" y="6171"/>
                  </a:lnTo>
                  <a:cubicBezTo>
                    <a:pt x="1" y="6409"/>
                    <a:pt x="48" y="6647"/>
                    <a:pt x="191" y="6838"/>
                  </a:cubicBezTo>
                  <a:cubicBezTo>
                    <a:pt x="300" y="7012"/>
                    <a:pt x="509" y="7127"/>
                    <a:pt x="726" y="7127"/>
                  </a:cubicBezTo>
                  <a:cubicBezTo>
                    <a:pt x="746" y="7127"/>
                    <a:pt x="766" y="7126"/>
                    <a:pt x="787" y="7124"/>
                  </a:cubicBezTo>
                  <a:lnTo>
                    <a:pt x="1358" y="7124"/>
                  </a:lnTo>
                  <a:lnTo>
                    <a:pt x="1358" y="8076"/>
                  </a:lnTo>
                  <a:cubicBezTo>
                    <a:pt x="1358" y="8719"/>
                    <a:pt x="1858" y="9219"/>
                    <a:pt x="2501" y="9219"/>
                  </a:cubicBezTo>
                  <a:lnTo>
                    <a:pt x="3240" y="9219"/>
                  </a:lnTo>
                  <a:lnTo>
                    <a:pt x="3240" y="10410"/>
                  </a:lnTo>
                  <a:cubicBezTo>
                    <a:pt x="3216" y="10600"/>
                    <a:pt x="3359" y="10743"/>
                    <a:pt x="3549" y="10743"/>
                  </a:cubicBezTo>
                  <a:lnTo>
                    <a:pt x="7740" y="10743"/>
                  </a:lnTo>
                  <a:cubicBezTo>
                    <a:pt x="7907" y="10743"/>
                    <a:pt x="8050" y="10600"/>
                    <a:pt x="8050" y="10434"/>
                  </a:cubicBezTo>
                  <a:lnTo>
                    <a:pt x="8050" y="7338"/>
                  </a:lnTo>
                  <a:cubicBezTo>
                    <a:pt x="8931" y="6457"/>
                    <a:pt x="9384" y="5195"/>
                    <a:pt x="9288" y="3932"/>
                  </a:cubicBezTo>
                  <a:cubicBezTo>
                    <a:pt x="9102" y="1692"/>
                    <a:pt x="7223" y="1"/>
                    <a:pt x="4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144"/>
          <p:cNvGrpSpPr/>
          <p:nvPr/>
        </p:nvGrpSpPr>
        <p:grpSpPr>
          <a:xfrm>
            <a:off x="5546982" y="4002942"/>
            <a:ext cx="369870" cy="350001"/>
            <a:chOff x="4530075" y="4076825"/>
            <a:chExt cx="283425" cy="268200"/>
          </a:xfrm>
        </p:grpSpPr>
        <p:sp>
          <p:nvSpPr>
            <p:cNvPr id="13640" name="Google Shape;13640;p144"/>
            <p:cNvSpPr/>
            <p:nvPr/>
          </p:nvSpPr>
          <p:spPr>
            <a:xfrm>
              <a:off x="4534250" y="4234475"/>
              <a:ext cx="61350" cy="52200"/>
            </a:xfrm>
            <a:custGeom>
              <a:avLst/>
              <a:gdLst/>
              <a:ahLst/>
              <a:cxnLst/>
              <a:rect l="l" t="t" r="r" b="b"/>
              <a:pathLst>
                <a:path w="2454" h="2088" extrusionOk="0">
                  <a:moveTo>
                    <a:pt x="1402" y="0"/>
                  </a:moveTo>
                  <a:cubicBezTo>
                    <a:pt x="1145" y="0"/>
                    <a:pt x="882" y="94"/>
                    <a:pt x="667" y="301"/>
                  </a:cubicBezTo>
                  <a:cubicBezTo>
                    <a:pt x="0" y="968"/>
                    <a:pt x="477" y="2087"/>
                    <a:pt x="1405" y="2087"/>
                  </a:cubicBezTo>
                  <a:cubicBezTo>
                    <a:pt x="1977" y="2087"/>
                    <a:pt x="2453" y="1635"/>
                    <a:pt x="2453" y="1040"/>
                  </a:cubicBezTo>
                  <a:cubicBezTo>
                    <a:pt x="2453" y="411"/>
                    <a:pt x="194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144"/>
            <p:cNvSpPr/>
            <p:nvPr/>
          </p:nvSpPr>
          <p:spPr>
            <a:xfrm>
              <a:off x="4530075" y="4292600"/>
              <a:ext cx="78025" cy="52425"/>
            </a:xfrm>
            <a:custGeom>
              <a:avLst/>
              <a:gdLst/>
              <a:ahLst/>
              <a:cxnLst/>
              <a:rect l="l" t="t" r="r" b="b"/>
              <a:pathLst>
                <a:path w="3121" h="2097" extrusionOk="0">
                  <a:moveTo>
                    <a:pt x="501" y="1"/>
                  </a:moveTo>
                  <a:cubicBezTo>
                    <a:pt x="191" y="286"/>
                    <a:pt x="1" y="691"/>
                    <a:pt x="1" y="1120"/>
                  </a:cubicBezTo>
                  <a:lnTo>
                    <a:pt x="1" y="1787"/>
                  </a:lnTo>
                  <a:cubicBezTo>
                    <a:pt x="1" y="1953"/>
                    <a:pt x="144" y="2096"/>
                    <a:pt x="310" y="2096"/>
                  </a:cubicBezTo>
                  <a:lnTo>
                    <a:pt x="2811" y="2096"/>
                  </a:lnTo>
                  <a:cubicBezTo>
                    <a:pt x="2977" y="2096"/>
                    <a:pt x="3120" y="1953"/>
                    <a:pt x="3120" y="1787"/>
                  </a:cubicBezTo>
                  <a:lnTo>
                    <a:pt x="3120" y="1144"/>
                  </a:lnTo>
                  <a:cubicBezTo>
                    <a:pt x="3120" y="715"/>
                    <a:pt x="2977" y="286"/>
                    <a:pt x="2668" y="1"/>
                  </a:cubicBezTo>
                  <a:cubicBezTo>
                    <a:pt x="2346" y="262"/>
                    <a:pt x="1959" y="393"/>
                    <a:pt x="1575" y="393"/>
                  </a:cubicBezTo>
                  <a:cubicBezTo>
                    <a:pt x="1191" y="393"/>
                    <a:pt x="810" y="262"/>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144"/>
            <p:cNvSpPr/>
            <p:nvPr/>
          </p:nvSpPr>
          <p:spPr>
            <a:xfrm>
              <a:off x="4722975" y="4234475"/>
              <a:ext cx="61350" cy="52200"/>
            </a:xfrm>
            <a:custGeom>
              <a:avLst/>
              <a:gdLst/>
              <a:ahLst/>
              <a:cxnLst/>
              <a:rect l="l" t="t" r="r" b="b"/>
              <a:pathLst>
                <a:path w="2454" h="2088" extrusionOk="0">
                  <a:moveTo>
                    <a:pt x="1384" y="0"/>
                  </a:moveTo>
                  <a:cubicBezTo>
                    <a:pt x="1124" y="0"/>
                    <a:pt x="859" y="94"/>
                    <a:pt x="644" y="301"/>
                  </a:cubicBezTo>
                  <a:cubicBezTo>
                    <a:pt x="1" y="968"/>
                    <a:pt x="453" y="2087"/>
                    <a:pt x="1406" y="2087"/>
                  </a:cubicBezTo>
                  <a:cubicBezTo>
                    <a:pt x="1977" y="2087"/>
                    <a:pt x="2453" y="1635"/>
                    <a:pt x="2453" y="1040"/>
                  </a:cubicBezTo>
                  <a:cubicBezTo>
                    <a:pt x="2453" y="411"/>
                    <a:pt x="1929"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144"/>
            <p:cNvSpPr/>
            <p:nvPr/>
          </p:nvSpPr>
          <p:spPr>
            <a:xfrm>
              <a:off x="4718800" y="4292600"/>
              <a:ext cx="78625" cy="51825"/>
            </a:xfrm>
            <a:custGeom>
              <a:avLst/>
              <a:gdLst/>
              <a:ahLst/>
              <a:cxnLst/>
              <a:rect l="l" t="t" r="r" b="b"/>
              <a:pathLst>
                <a:path w="3145" h="2073" extrusionOk="0">
                  <a:moveTo>
                    <a:pt x="477" y="1"/>
                  </a:moveTo>
                  <a:cubicBezTo>
                    <a:pt x="168" y="286"/>
                    <a:pt x="1" y="691"/>
                    <a:pt x="1" y="1120"/>
                  </a:cubicBezTo>
                  <a:lnTo>
                    <a:pt x="1" y="1787"/>
                  </a:lnTo>
                  <a:cubicBezTo>
                    <a:pt x="1" y="1953"/>
                    <a:pt x="144" y="2072"/>
                    <a:pt x="310" y="2072"/>
                  </a:cubicBezTo>
                  <a:lnTo>
                    <a:pt x="2811" y="2072"/>
                  </a:lnTo>
                  <a:cubicBezTo>
                    <a:pt x="2978" y="2072"/>
                    <a:pt x="3121" y="1953"/>
                    <a:pt x="3144" y="1787"/>
                  </a:cubicBezTo>
                  <a:lnTo>
                    <a:pt x="3144" y="1144"/>
                  </a:lnTo>
                  <a:cubicBezTo>
                    <a:pt x="3144" y="715"/>
                    <a:pt x="2978" y="286"/>
                    <a:pt x="2668" y="1"/>
                  </a:cubicBezTo>
                  <a:cubicBezTo>
                    <a:pt x="2347" y="262"/>
                    <a:pt x="1960" y="393"/>
                    <a:pt x="1573" y="393"/>
                  </a:cubicBezTo>
                  <a:cubicBezTo>
                    <a:pt x="1186" y="393"/>
                    <a:pt x="799" y="262"/>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144"/>
            <p:cNvSpPr/>
            <p:nvPr/>
          </p:nvSpPr>
          <p:spPr>
            <a:xfrm>
              <a:off x="4628325" y="4234475"/>
              <a:ext cx="61325" cy="52200"/>
            </a:xfrm>
            <a:custGeom>
              <a:avLst/>
              <a:gdLst/>
              <a:ahLst/>
              <a:cxnLst/>
              <a:rect l="l" t="t" r="r" b="b"/>
              <a:pathLst>
                <a:path w="2453" h="2088" extrusionOk="0">
                  <a:moveTo>
                    <a:pt x="1402" y="0"/>
                  </a:moveTo>
                  <a:cubicBezTo>
                    <a:pt x="1145" y="0"/>
                    <a:pt x="882" y="94"/>
                    <a:pt x="667" y="301"/>
                  </a:cubicBezTo>
                  <a:cubicBezTo>
                    <a:pt x="0" y="968"/>
                    <a:pt x="476" y="2087"/>
                    <a:pt x="1405" y="2087"/>
                  </a:cubicBezTo>
                  <a:cubicBezTo>
                    <a:pt x="2000" y="2087"/>
                    <a:pt x="2453" y="1635"/>
                    <a:pt x="2453" y="1040"/>
                  </a:cubicBezTo>
                  <a:cubicBezTo>
                    <a:pt x="2453" y="411"/>
                    <a:pt x="194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144"/>
            <p:cNvSpPr/>
            <p:nvPr/>
          </p:nvSpPr>
          <p:spPr>
            <a:xfrm>
              <a:off x="4624150" y="4292600"/>
              <a:ext cx="79200" cy="52425"/>
            </a:xfrm>
            <a:custGeom>
              <a:avLst/>
              <a:gdLst/>
              <a:ahLst/>
              <a:cxnLst/>
              <a:rect l="l" t="t" r="r" b="b"/>
              <a:pathLst>
                <a:path w="3168" h="2097" extrusionOk="0">
                  <a:moveTo>
                    <a:pt x="500" y="1"/>
                  </a:moveTo>
                  <a:cubicBezTo>
                    <a:pt x="191" y="286"/>
                    <a:pt x="0" y="691"/>
                    <a:pt x="0" y="1120"/>
                  </a:cubicBezTo>
                  <a:lnTo>
                    <a:pt x="0" y="1787"/>
                  </a:lnTo>
                  <a:cubicBezTo>
                    <a:pt x="0" y="1953"/>
                    <a:pt x="143" y="2096"/>
                    <a:pt x="334" y="2096"/>
                  </a:cubicBezTo>
                  <a:lnTo>
                    <a:pt x="2834" y="2096"/>
                  </a:lnTo>
                  <a:cubicBezTo>
                    <a:pt x="3025" y="2096"/>
                    <a:pt x="3168" y="1953"/>
                    <a:pt x="3144" y="1787"/>
                  </a:cubicBezTo>
                  <a:lnTo>
                    <a:pt x="3144" y="1144"/>
                  </a:lnTo>
                  <a:cubicBezTo>
                    <a:pt x="3168" y="715"/>
                    <a:pt x="2977" y="286"/>
                    <a:pt x="2668" y="1"/>
                  </a:cubicBezTo>
                  <a:cubicBezTo>
                    <a:pt x="2358" y="262"/>
                    <a:pt x="1971" y="393"/>
                    <a:pt x="1584" y="393"/>
                  </a:cubicBezTo>
                  <a:cubicBezTo>
                    <a:pt x="1197" y="393"/>
                    <a:pt x="810" y="262"/>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144"/>
            <p:cNvSpPr/>
            <p:nvPr/>
          </p:nvSpPr>
          <p:spPr>
            <a:xfrm>
              <a:off x="4530075" y="4076825"/>
              <a:ext cx="283425" cy="141375"/>
            </a:xfrm>
            <a:custGeom>
              <a:avLst/>
              <a:gdLst/>
              <a:ahLst/>
              <a:cxnLst/>
              <a:rect l="l" t="t" r="r" b="b"/>
              <a:pathLst>
                <a:path w="11337" h="5655" extrusionOk="0">
                  <a:moveTo>
                    <a:pt x="5364" y="1"/>
                  </a:moveTo>
                  <a:cubicBezTo>
                    <a:pt x="4697" y="1"/>
                    <a:pt x="4037" y="368"/>
                    <a:pt x="3740" y="1059"/>
                  </a:cubicBezTo>
                  <a:cubicBezTo>
                    <a:pt x="3644" y="1035"/>
                    <a:pt x="3549" y="1035"/>
                    <a:pt x="3478" y="1035"/>
                  </a:cubicBezTo>
                  <a:cubicBezTo>
                    <a:pt x="2763" y="1035"/>
                    <a:pt x="2144" y="1440"/>
                    <a:pt x="1834" y="2083"/>
                  </a:cubicBezTo>
                  <a:lnTo>
                    <a:pt x="1787" y="2083"/>
                  </a:lnTo>
                  <a:cubicBezTo>
                    <a:pt x="787" y="2083"/>
                    <a:pt x="1" y="2892"/>
                    <a:pt x="1" y="3869"/>
                  </a:cubicBezTo>
                  <a:cubicBezTo>
                    <a:pt x="24" y="4845"/>
                    <a:pt x="810" y="5655"/>
                    <a:pt x="1811" y="5655"/>
                  </a:cubicBezTo>
                  <a:lnTo>
                    <a:pt x="4859" y="5655"/>
                  </a:lnTo>
                  <a:lnTo>
                    <a:pt x="5478" y="4393"/>
                  </a:lnTo>
                  <a:lnTo>
                    <a:pt x="4740" y="4393"/>
                  </a:lnTo>
                  <a:cubicBezTo>
                    <a:pt x="4502" y="4393"/>
                    <a:pt x="4335" y="4154"/>
                    <a:pt x="4430" y="3940"/>
                  </a:cubicBezTo>
                  <a:lnTo>
                    <a:pt x="5073" y="2678"/>
                  </a:lnTo>
                  <a:cubicBezTo>
                    <a:pt x="5123" y="2561"/>
                    <a:pt x="5231" y="2503"/>
                    <a:pt x="5341" y="2503"/>
                  </a:cubicBezTo>
                  <a:cubicBezTo>
                    <a:pt x="5388" y="2503"/>
                    <a:pt x="5435" y="2514"/>
                    <a:pt x="5478" y="2535"/>
                  </a:cubicBezTo>
                  <a:cubicBezTo>
                    <a:pt x="5645" y="2606"/>
                    <a:pt x="5716" y="2797"/>
                    <a:pt x="5621" y="2964"/>
                  </a:cubicBezTo>
                  <a:lnTo>
                    <a:pt x="5216" y="3773"/>
                  </a:lnTo>
                  <a:lnTo>
                    <a:pt x="5978" y="3773"/>
                  </a:lnTo>
                  <a:cubicBezTo>
                    <a:pt x="5991" y="3769"/>
                    <a:pt x="6004" y="3767"/>
                    <a:pt x="6017" y="3767"/>
                  </a:cubicBezTo>
                  <a:cubicBezTo>
                    <a:pt x="6076" y="3767"/>
                    <a:pt x="6134" y="3806"/>
                    <a:pt x="6192" y="3845"/>
                  </a:cubicBezTo>
                  <a:cubicBezTo>
                    <a:pt x="6288" y="3940"/>
                    <a:pt x="6311" y="4083"/>
                    <a:pt x="6264" y="4226"/>
                  </a:cubicBezTo>
                  <a:lnTo>
                    <a:pt x="5549" y="5655"/>
                  </a:lnTo>
                  <a:lnTo>
                    <a:pt x="8883" y="5655"/>
                  </a:lnTo>
                  <a:cubicBezTo>
                    <a:pt x="10884" y="5607"/>
                    <a:pt x="11336" y="2821"/>
                    <a:pt x="9431" y="2178"/>
                  </a:cubicBezTo>
                  <a:lnTo>
                    <a:pt x="9431" y="2154"/>
                  </a:lnTo>
                  <a:cubicBezTo>
                    <a:pt x="9395" y="1129"/>
                    <a:pt x="8558" y="416"/>
                    <a:pt x="7637" y="416"/>
                  </a:cubicBezTo>
                  <a:cubicBezTo>
                    <a:pt x="7338" y="416"/>
                    <a:pt x="7031" y="491"/>
                    <a:pt x="6740" y="654"/>
                  </a:cubicBezTo>
                  <a:cubicBezTo>
                    <a:pt x="6381" y="212"/>
                    <a:pt x="5870" y="1"/>
                    <a:pt x="5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144"/>
          <p:cNvGrpSpPr/>
          <p:nvPr/>
        </p:nvGrpSpPr>
        <p:grpSpPr>
          <a:xfrm>
            <a:off x="6302185" y="4003269"/>
            <a:ext cx="348109" cy="349675"/>
            <a:chOff x="5108775" y="4077075"/>
            <a:chExt cx="266750" cy="267950"/>
          </a:xfrm>
        </p:grpSpPr>
        <p:sp>
          <p:nvSpPr>
            <p:cNvPr id="13648" name="Google Shape;13648;p144"/>
            <p:cNvSpPr/>
            <p:nvPr/>
          </p:nvSpPr>
          <p:spPr>
            <a:xfrm>
              <a:off x="5130200" y="4077075"/>
              <a:ext cx="225075" cy="88750"/>
            </a:xfrm>
            <a:custGeom>
              <a:avLst/>
              <a:gdLst/>
              <a:ahLst/>
              <a:cxnLst/>
              <a:rect l="l" t="t" r="r" b="b"/>
              <a:pathLst>
                <a:path w="9003" h="3550" extrusionOk="0">
                  <a:moveTo>
                    <a:pt x="7431" y="1477"/>
                  </a:moveTo>
                  <a:cubicBezTo>
                    <a:pt x="7812" y="1501"/>
                    <a:pt x="7812" y="2049"/>
                    <a:pt x="7431" y="2096"/>
                  </a:cubicBezTo>
                  <a:lnTo>
                    <a:pt x="1572" y="2096"/>
                  </a:lnTo>
                  <a:cubicBezTo>
                    <a:pt x="1191" y="2049"/>
                    <a:pt x="1191" y="1501"/>
                    <a:pt x="1572" y="1477"/>
                  </a:cubicBezTo>
                  <a:close/>
                  <a:moveTo>
                    <a:pt x="1144" y="1"/>
                  </a:moveTo>
                  <a:cubicBezTo>
                    <a:pt x="501" y="1"/>
                    <a:pt x="1" y="501"/>
                    <a:pt x="1" y="1144"/>
                  </a:cubicBezTo>
                  <a:lnTo>
                    <a:pt x="1" y="2406"/>
                  </a:lnTo>
                  <a:cubicBezTo>
                    <a:pt x="1" y="3025"/>
                    <a:pt x="501" y="3549"/>
                    <a:pt x="1144" y="3549"/>
                  </a:cubicBezTo>
                  <a:lnTo>
                    <a:pt x="7836" y="3549"/>
                  </a:lnTo>
                  <a:cubicBezTo>
                    <a:pt x="8479" y="3549"/>
                    <a:pt x="9003" y="3025"/>
                    <a:pt x="9003" y="2406"/>
                  </a:cubicBezTo>
                  <a:lnTo>
                    <a:pt x="9003" y="1144"/>
                  </a:lnTo>
                  <a:cubicBezTo>
                    <a:pt x="9003" y="501"/>
                    <a:pt x="8479" y="1"/>
                    <a:pt x="7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144"/>
            <p:cNvSpPr/>
            <p:nvPr/>
          </p:nvSpPr>
          <p:spPr>
            <a:xfrm>
              <a:off x="5303525" y="4183150"/>
              <a:ext cx="23775" cy="35650"/>
            </a:xfrm>
            <a:custGeom>
              <a:avLst/>
              <a:gdLst/>
              <a:ahLst/>
              <a:cxnLst/>
              <a:rect l="l" t="t" r="r" b="b"/>
              <a:pathLst>
                <a:path w="951" h="1426" extrusionOk="0">
                  <a:moveTo>
                    <a:pt x="447" y="1"/>
                  </a:moveTo>
                  <a:cubicBezTo>
                    <a:pt x="238" y="1"/>
                    <a:pt x="1" y="151"/>
                    <a:pt x="117" y="354"/>
                  </a:cubicBezTo>
                  <a:lnTo>
                    <a:pt x="307" y="1187"/>
                  </a:lnTo>
                  <a:cubicBezTo>
                    <a:pt x="355" y="1330"/>
                    <a:pt x="474" y="1426"/>
                    <a:pt x="617" y="1426"/>
                  </a:cubicBezTo>
                  <a:lnTo>
                    <a:pt x="688" y="1426"/>
                  </a:lnTo>
                  <a:cubicBezTo>
                    <a:pt x="855" y="1378"/>
                    <a:pt x="950" y="1211"/>
                    <a:pt x="926" y="1045"/>
                  </a:cubicBezTo>
                  <a:lnTo>
                    <a:pt x="712" y="211"/>
                  </a:lnTo>
                  <a:cubicBezTo>
                    <a:pt x="703" y="62"/>
                    <a:pt x="581" y="1"/>
                    <a:pt x="4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144"/>
            <p:cNvSpPr/>
            <p:nvPr/>
          </p:nvSpPr>
          <p:spPr>
            <a:xfrm>
              <a:off x="5157000" y="4183575"/>
              <a:ext cx="22050" cy="35225"/>
            </a:xfrm>
            <a:custGeom>
              <a:avLst/>
              <a:gdLst/>
              <a:ahLst/>
              <a:cxnLst/>
              <a:rect l="l" t="t" r="r" b="b"/>
              <a:pathLst>
                <a:path w="882" h="1409" extrusionOk="0">
                  <a:moveTo>
                    <a:pt x="562" y="1"/>
                  </a:moveTo>
                  <a:cubicBezTo>
                    <a:pt x="453" y="1"/>
                    <a:pt x="344" y="54"/>
                    <a:pt x="286" y="170"/>
                  </a:cubicBezTo>
                  <a:lnTo>
                    <a:pt x="262" y="194"/>
                  </a:lnTo>
                  <a:lnTo>
                    <a:pt x="72" y="1028"/>
                  </a:lnTo>
                  <a:cubicBezTo>
                    <a:pt x="0" y="1194"/>
                    <a:pt x="119" y="1361"/>
                    <a:pt x="286" y="1409"/>
                  </a:cubicBezTo>
                  <a:lnTo>
                    <a:pt x="357" y="1409"/>
                  </a:lnTo>
                  <a:cubicBezTo>
                    <a:pt x="500" y="1409"/>
                    <a:pt x="619" y="1289"/>
                    <a:pt x="667" y="1170"/>
                  </a:cubicBezTo>
                  <a:lnTo>
                    <a:pt x="881" y="313"/>
                  </a:lnTo>
                  <a:cubicBezTo>
                    <a:pt x="881" y="115"/>
                    <a:pt x="722" y="1"/>
                    <a:pt x="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144"/>
            <p:cNvSpPr/>
            <p:nvPr/>
          </p:nvSpPr>
          <p:spPr>
            <a:xfrm>
              <a:off x="5233800" y="4181275"/>
              <a:ext cx="17275" cy="36925"/>
            </a:xfrm>
            <a:custGeom>
              <a:avLst/>
              <a:gdLst/>
              <a:ahLst/>
              <a:cxnLst/>
              <a:rect l="l" t="t" r="r" b="b"/>
              <a:pathLst>
                <a:path w="691" h="1477" extrusionOk="0">
                  <a:moveTo>
                    <a:pt x="346" y="0"/>
                  </a:moveTo>
                  <a:cubicBezTo>
                    <a:pt x="173" y="0"/>
                    <a:pt x="0" y="119"/>
                    <a:pt x="24" y="357"/>
                  </a:cubicBezTo>
                  <a:lnTo>
                    <a:pt x="24" y="1191"/>
                  </a:lnTo>
                  <a:cubicBezTo>
                    <a:pt x="48" y="1381"/>
                    <a:pt x="197" y="1477"/>
                    <a:pt x="346" y="1477"/>
                  </a:cubicBezTo>
                  <a:cubicBezTo>
                    <a:pt x="494" y="1477"/>
                    <a:pt x="643" y="1381"/>
                    <a:pt x="667" y="1191"/>
                  </a:cubicBezTo>
                  <a:lnTo>
                    <a:pt x="667" y="357"/>
                  </a:lnTo>
                  <a:cubicBezTo>
                    <a:pt x="691" y="119"/>
                    <a:pt x="518"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144"/>
            <p:cNvSpPr/>
            <p:nvPr/>
          </p:nvSpPr>
          <p:spPr>
            <a:xfrm>
              <a:off x="5121875" y="4234250"/>
              <a:ext cx="52400" cy="52425"/>
            </a:xfrm>
            <a:custGeom>
              <a:avLst/>
              <a:gdLst/>
              <a:ahLst/>
              <a:cxnLst/>
              <a:rect l="l" t="t" r="r" b="b"/>
              <a:pathLst>
                <a:path w="2096" h="2097" extrusionOk="0">
                  <a:moveTo>
                    <a:pt x="1048" y="1"/>
                  </a:moveTo>
                  <a:cubicBezTo>
                    <a:pt x="477" y="1"/>
                    <a:pt x="0" y="477"/>
                    <a:pt x="0" y="1049"/>
                  </a:cubicBezTo>
                  <a:cubicBezTo>
                    <a:pt x="0" y="1644"/>
                    <a:pt x="477" y="2096"/>
                    <a:pt x="1048" y="2096"/>
                  </a:cubicBezTo>
                  <a:cubicBezTo>
                    <a:pt x="1643" y="2096"/>
                    <a:pt x="2096" y="1644"/>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144"/>
            <p:cNvSpPr/>
            <p:nvPr/>
          </p:nvSpPr>
          <p:spPr>
            <a:xfrm>
              <a:off x="5108775" y="4292600"/>
              <a:ext cx="78600" cy="52425"/>
            </a:xfrm>
            <a:custGeom>
              <a:avLst/>
              <a:gdLst/>
              <a:ahLst/>
              <a:cxnLst/>
              <a:rect l="l" t="t" r="r" b="b"/>
              <a:pathLst>
                <a:path w="3144" h="2097" extrusionOk="0">
                  <a:moveTo>
                    <a:pt x="500" y="1"/>
                  </a:moveTo>
                  <a:cubicBezTo>
                    <a:pt x="191" y="286"/>
                    <a:pt x="0" y="715"/>
                    <a:pt x="0" y="1144"/>
                  </a:cubicBezTo>
                  <a:lnTo>
                    <a:pt x="0" y="1787"/>
                  </a:lnTo>
                  <a:cubicBezTo>
                    <a:pt x="0" y="1953"/>
                    <a:pt x="143" y="2096"/>
                    <a:pt x="334" y="2096"/>
                  </a:cubicBezTo>
                  <a:lnTo>
                    <a:pt x="2834" y="2096"/>
                  </a:lnTo>
                  <a:cubicBezTo>
                    <a:pt x="3001" y="2096"/>
                    <a:pt x="3144" y="1953"/>
                    <a:pt x="3144" y="1787"/>
                  </a:cubicBezTo>
                  <a:lnTo>
                    <a:pt x="3144" y="1144"/>
                  </a:lnTo>
                  <a:cubicBezTo>
                    <a:pt x="3144" y="715"/>
                    <a:pt x="2953" y="310"/>
                    <a:pt x="2644" y="24"/>
                  </a:cubicBezTo>
                  <a:cubicBezTo>
                    <a:pt x="2358" y="262"/>
                    <a:pt x="1977" y="405"/>
                    <a:pt x="1572" y="405"/>
                  </a:cubicBezTo>
                  <a:cubicBezTo>
                    <a:pt x="1191" y="405"/>
                    <a:pt x="786" y="262"/>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44"/>
            <p:cNvSpPr/>
            <p:nvPr/>
          </p:nvSpPr>
          <p:spPr>
            <a:xfrm>
              <a:off x="5310600"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144"/>
            <p:cNvSpPr/>
            <p:nvPr/>
          </p:nvSpPr>
          <p:spPr>
            <a:xfrm>
              <a:off x="5297500" y="4292600"/>
              <a:ext cx="78025" cy="52425"/>
            </a:xfrm>
            <a:custGeom>
              <a:avLst/>
              <a:gdLst/>
              <a:ahLst/>
              <a:cxnLst/>
              <a:rect l="l" t="t" r="r" b="b"/>
              <a:pathLst>
                <a:path w="3121" h="2097" extrusionOk="0">
                  <a:moveTo>
                    <a:pt x="477" y="1"/>
                  </a:moveTo>
                  <a:cubicBezTo>
                    <a:pt x="167" y="286"/>
                    <a:pt x="0" y="691"/>
                    <a:pt x="0" y="1120"/>
                  </a:cubicBezTo>
                  <a:lnTo>
                    <a:pt x="0" y="1787"/>
                  </a:lnTo>
                  <a:cubicBezTo>
                    <a:pt x="0" y="1953"/>
                    <a:pt x="120" y="2096"/>
                    <a:pt x="286" y="2096"/>
                  </a:cubicBezTo>
                  <a:lnTo>
                    <a:pt x="2811" y="2096"/>
                  </a:lnTo>
                  <a:cubicBezTo>
                    <a:pt x="2977" y="2096"/>
                    <a:pt x="3120" y="1953"/>
                    <a:pt x="3096" y="1787"/>
                  </a:cubicBezTo>
                  <a:lnTo>
                    <a:pt x="3096" y="1144"/>
                  </a:lnTo>
                  <a:cubicBezTo>
                    <a:pt x="3120" y="715"/>
                    <a:pt x="2953" y="286"/>
                    <a:pt x="2644" y="1"/>
                  </a:cubicBezTo>
                  <a:cubicBezTo>
                    <a:pt x="2334" y="262"/>
                    <a:pt x="1947" y="393"/>
                    <a:pt x="1560" y="393"/>
                  </a:cubicBezTo>
                  <a:cubicBezTo>
                    <a:pt x="1173" y="393"/>
                    <a:pt x="786" y="262"/>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144"/>
            <p:cNvSpPr/>
            <p:nvPr/>
          </p:nvSpPr>
          <p:spPr>
            <a:xfrm>
              <a:off x="5216525" y="4234250"/>
              <a:ext cx="52425" cy="52425"/>
            </a:xfrm>
            <a:custGeom>
              <a:avLst/>
              <a:gdLst/>
              <a:ahLst/>
              <a:cxnLst/>
              <a:rect l="l" t="t" r="r" b="b"/>
              <a:pathLst>
                <a:path w="2097" h="2097" extrusionOk="0">
                  <a:moveTo>
                    <a:pt x="1049" y="1"/>
                  </a:moveTo>
                  <a:cubicBezTo>
                    <a:pt x="453" y="1"/>
                    <a:pt x="1" y="477"/>
                    <a:pt x="1" y="1049"/>
                  </a:cubicBezTo>
                  <a:cubicBezTo>
                    <a:pt x="1" y="1644"/>
                    <a:pt x="453" y="2096"/>
                    <a:pt x="1049" y="2096"/>
                  </a:cubicBezTo>
                  <a:cubicBezTo>
                    <a:pt x="1620" y="2096"/>
                    <a:pt x="2096" y="1644"/>
                    <a:pt x="2096" y="1049"/>
                  </a:cubicBezTo>
                  <a:cubicBezTo>
                    <a:pt x="2096" y="477"/>
                    <a:pt x="1620"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144"/>
            <p:cNvSpPr/>
            <p:nvPr/>
          </p:nvSpPr>
          <p:spPr>
            <a:xfrm>
              <a:off x="5203425" y="4292600"/>
              <a:ext cx="78625" cy="52425"/>
            </a:xfrm>
            <a:custGeom>
              <a:avLst/>
              <a:gdLst/>
              <a:ahLst/>
              <a:cxnLst/>
              <a:rect l="l" t="t" r="r" b="b"/>
              <a:pathLst>
                <a:path w="3145" h="2097" extrusionOk="0">
                  <a:moveTo>
                    <a:pt x="477" y="1"/>
                  </a:moveTo>
                  <a:cubicBezTo>
                    <a:pt x="168" y="286"/>
                    <a:pt x="1" y="691"/>
                    <a:pt x="1" y="1120"/>
                  </a:cubicBezTo>
                  <a:lnTo>
                    <a:pt x="1" y="1787"/>
                  </a:lnTo>
                  <a:cubicBezTo>
                    <a:pt x="1" y="1953"/>
                    <a:pt x="144" y="2096"/>
                    <a:pt x="310" y="2096"/>
                  </a:cubicBezTo>
                  <a:lnTo>
                    <a:pt x="2811" y="2096"/>
                  </a:lnTo>
                  <a:cubicBezTo>
                    <a:pt x="3001" y="2096"/>
                    <a:pt x="3144" y="1953"/>
                    <a:pt x="3121" y="1787"/>
                  </a:cubicBezTo>
                  <a:lnTo>
                    <a:pt x="3121" y="1144"/>
                  </a:lnTo>
                  <a:cubicBezTo>
                    <a:pt x="3121" y="715"/>
                    <a:pt x="2954" y="310"/>
                    <a:pt x="2644" y="24"/>
                  </a:cubicBezTo>
                  <a:cubicBezTo>
                    <a:pt x="2338" y="260"/>
                    <a:pt x="1961" y="402"/>
                    <a:pt x="1561" y="405"/>
                  </a:cubicBezTo>
                  <a:lnTo>
                    <a:pt x="1561" y="405"/>
                  </a:lnTo>
                  <a:cubicBezTo>
                    <a:pt x="1161" y="402"/>
                    <a:pt x="784" y="236"/>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8" name="Google Shape;13658;p144"/>
          <p:cNvGrpSpPr/>
          <p:nvPr/>
        </p:nvGrpSpPr>
        <p:grpSpPr>
          <a:xfrm>
            <a:off x="7057356" y="4002486"/>
            <a:ext cx="349675" cy="349675"/>
            <a:chOff x="5687450" y="4076475"/>
            <a:chExt cx="267950" cy="267950"/>
          </a:xfrm>
        </p:grpSpPr>
        <p:sp>
          <p:nvSpPr>
            <p:cNvPr id="13659" name="Google Shape;13659;p144"/>
            <p:cNvSpPr/>
            <p:nvPr/>
          </p:nvSpPr>
          <p:spPr>
            <a:xfrm>
              <a:off x="5795225"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44"/>
            <p:cNvSpPr/>
            <p:nvPr/>
          </p:nvSpPr>
          <p:spPr>
            <a:xfrm>
              <a:off x="5771400" y="4290825"/>
              <a:ext cx="99450" cy="53600"/>
            </a:xfrm>
            <a:custGeom>
              <a:avLst/>
              <a:gdLst/>
              <a:ahLst/>
              <a:cxnLst/>
              <a:rect l="l" t="t" r="r" b="b"/>
              <a:pathLst>
                <a:path w="3978" h="2144" extrusionOk="0">
                  <a:moveTo>
                    <a:pt x="834" y="0"/>
                  </a:moveTo>
                  <a:cubicBezTo>
                    <a:pt x="310" y="381"/>
                    <a:pt x="1" y="976"/>
                    <a:pt x="1" y="1619"/>
                  </a:cubicBezTo>
                  <a:lnTo>
                    <a:pt x="1" y="1858"/>
                  </a:lnTo>
                  <a:cubicBezTo>
                    <a:pt x="25" y="2024"/>
                    <a:pt x="144" y="2143"/>
                    <a:pt x="334" y="2143"/>
                  </a:cubicBezTo>
                  <a:lnTo>
                    <a:pt x="3668" y="2143"/>
                  </a:lnTo>
                  <a:cubicBezTo>
                    <a:pt x="3835" y="2143"/>
                    <a:pt x="3978" y="2000"/>
                    <a:pt x="3978" y="1834"/>
                  </a:cubicBezTo>
                  <a:lnTo>
                    <a:pt x="3978" y="1619"/>
                  </a:lnTo>
                  <a:cubicBezTo>
                    <a:pt x="3978" y="976"/>
                    <a:pt x="3668" y="381"/>
                    <a:pt x="3144" y="0"/>
                  </a:cubicBezTo>
                  <a:cubicBezTo>
                    <a:pt x="2823" y="310"/>
                    <a:pt x="2406" y="464"/>
                    <a:pt x="1989" y="464"/>
                  </a:cubicBezTo>
                  <a:cubicBezTo>
                    <a:pt x="1573" y="464"/>
                    <a:pt x="1156"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144"/>
            <p:cNvSpPr/>
            <p:nvPr/>
          </p:nvSpPr>
          <p:spPr>
            <a:xfrm>
              <a:off x="5879175" y="4076475"/>
              <a:ext cx="52400" cy="52425"/>
            </a:xfrm>
            <a:custGeom>
              <a:avLst/>
              <a:gdLst/>
              <a:ahLst/>
              <a:cxnLst/>
              <a:rect l="l" t="t" r="r" b="b"/>
              <a:pathLst>
                <a:path w="2096" h="2097" extrusionOk="0">
                  <a:moveTo>
                    <a:pt x="1048" y="1"/>
                  </a:moveTo>
                  <a:cubicBezTo>
                    <a:pt x="477" y="1"/>
                    <a:pt x="0" y="477"/>
                    <a:pt x="0" y="1049"/>
                  </a:cubicBezTo>
                  <a:cubicBezTo>
                    <a:pt x="0" y="1620"/>
                    <a:pt x="477"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144"/>
            <p:cNvSpPr/>
            <p:nvPr/>
          </p:nvSpPr>
          <p:spPr>
            <a:xfrm>
              <a:off x="5855950" y="4133050"/>
              <a:ext cx="99450" cy="53600"/>
            </a:xfrm>
            <a:custGeom>
              <a:avLst/>
              <a:gdLst/>
              <a:ahLst/>
              <a:cxnLst/>
              <a:rect l="l" t="t" r="r" b="b"/>
              <a:pathLst>
                <a:path w="3978" h="2144" extrusionOk="0">
                  <a:moveTo>
                    <a:pt x="834" y="0"/>
                  </a:moveTo>
                  <a:cubicBezTo>
                    <a:pt x="310" y="357"/>
                    <a:pt x="0" y="977"/>
                    <a:pt x="0" y="1620"/>
                  </a:cubicBezTo>
                  <a:lnTo>
                    <a:pt x="0" y="1810"/>
                  </a:lnTo>
                  <a:cubicBezTo>
                    <a:pt x="0" y="2001"/>
                    <a:pt x="143" y="2144"/>
                    <a:pt x="310" y="2144"/>
                  </a:cubicBezTo>
                  <a:lnTo>
                    <a:pt x="3668" y="2144"/>
                  </a:lnTo>
                  <a:cubicBezTo>
                    <a:pt x="3835" y="2144"/>
                    <a:pt x="3978" y="2001"/>
                    <a:pt x="3978" y="1810"/>
                  </a:cubicBezTo>
                  <a:lnTo>
                    <a:pt x="3978" y="1620"/>
                  </a:lnTo>
                  <a:cubicBezTo>
                    <a:pt x="3978" y="977"/>
                    <a:pt x="3668" y="357"/>
                    <a:pt x="3144" y="0"/>
                  </a:cubicBezTo>
                  <a:cubicBezTo>
                    <a:pt x="2823" y="310"/>
                    <a:pt x="2406" y="465"/>
                    <a:pt x="1989" y="465"/>
                  </a:cubicBezTo>
                  <a:cubicBezTo>
                    <a:pt x="1572" y="465"/>
                    <a:pt x="1155"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144"/>
            <p:cNvSpPr/>
            <p:nvPr/>
          </p:nvSpPr>
          <p:spPr>
            <a:xfrm>
              <a:off x="5710675" y="4076475"/>
              <a:ext cx="52425" cy="52425"/>
            </a:xfrm>
            <a:custGeom>
              <a:avLst/>
              <a:gdLst/>
              <a:ahLst/>
              <a:cxnLst/>
              <a:rect l="l" t="t" r="r" b="b"/>
              <a:pathLst>
                <a:path w="2097" h="2097" extrusionOk="0">
                  <a:moveTo>
                    <a:pt x="1049" y="1"/>
                  </a:moveTo>
                  <a:cubicBezTo>
                    <a:pt x="477" y="1"/>
                    <a:pt x="1" y="477"/>
                    <a:pt x="1" y="1049"/>
                  </a:cubicBezTo>
                  <a:cubicBezTo>
                    <a:pt x="1" y="1620"/>
                    <a:pt x="477" y="2097"/>
                    <a:pt x="1049" y="2097"/>
                  </a:cubicBezTo>
                  <a:cubicBezTo>
                    <a:pt x="1644" y="2097"/>
                    <a:pt x="2096" y="1620"/>
                    <a:pt x="2096" y="1049"/>
                  </a:cubicBezTo>
                  <a:cubicBezTo>
                    <a:pt x="2096" y="477"/>
                    <a:pt x="1644"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144"/>
            <p:cNvSpPr/>
            <p:nvPr/>
          </p:nvSpPr>
          <p:spPr>
            <a:xfrm>
              <a:off x="5687450" y="4133050"/>
              <a:ext cx="99450" cy="53600"/>
            </a:xfrm>
            <a:custGeom>
              <a:avLst/>
              <a:gdLst/>
              <a:ahLst/>
              <a:cxnLst/>
              <a:rect l="l" t="t" r="r" b="b"/>
              <a:pathLst>
                <a:path w="3978" h="2144" extrusionOk="0">
                  <a:moveTo>
                    <a:pt x="834" y="0"/>
                  </a:moveTo>
                  <a:cubicBezTo>
                    <a:pt x="311" y="357"/>
                    <a:pt x="1" y="977"/>
                    <a:pt x="1" y="1620"/>
                  </a:cubicBezTo>
                  <a:lnTo>
                    <a:pt x="1" y="1810"/>
                  </a:lnTo>
                  <a:cubicBezTo>
                    <a:pt x="1" y="2001"/>
                    <a:pt x="144" y="2144"/>
                    <a:pt x="311" y="2144"/>
                  </a:cubicBezTo>
                  <a:lnTo>
                    <a:pt x="3668" y="2144"/>
                  </a:lnTo>
                  <a:cubicBezTo>
                    <a:pt x="3835" y="2120"/>
                    <a:pt x="3978" y="2001"/>
                    <a:pt x="3978" y="1810"/>
                  </a:cubicBezTo>
                  <a:lnTo>
                    <a:pt x="3978" y="1620"/>
                  </a:lnTo>
                  <a:cubicBezTo>
                    <a:pt x="3978" y="977"/>
                    <a:pt x="3668" y="357"/>
                    <a:pt x="3144" y="0"/>
                  </a:cubicBezTo>
                  <a:cubicBezTo>
                    <a:pt x="2823" y="310"/>
                    <a:pt x="2406" y="465"/>
                    <a:pt x="1989" y="465"/>
                  </a:cubicBezTo>
                  <a:cubicBezTo>
                    <a:pt x="1573" y="465"/>
                    <a:pt x="1156"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144"/>
            <p:cNvSpPr/>
            <p:nvPr/>
          </p:nvSpPr>
          <p:spPr>
            <a:xfrm>
              <a:off x="5782725" y="4078900"/>
              <a:ext cx="76225" cy="57750"/>
            </a:xfrm>
            <a:custGeom>
              <a:avLst/>
              <a:gdLst/>
              <a:ahLst/>
              <a:cxnLst/>
              <a:rect l="l" t="t" r="r" b="b"/>
              <a:pathLst>
                <a:path w="3049" h="2310" extrusionOk="0">
                  <a:moveTo>
                    <a:pt x="1858" y="0"/>
                  </a:moveTo>
                  <a:cubicBezTo>
                    <a:pt x="1617" y="0"/>
                    <a:pt x="1400" y="309"/>
                    <a:pt x="1620" y="547"/>
                  </a:cubicBezTo>
                  <a:lnTo>
                    <a:pt x="1929" y="833"/>
                  </a:lnTo>
                  <a:lnTo>
                    <a:pt x="381" y="833"/>
                  </a:lnTo>
                  <a:cubicBezTo>
                    <a:pt x="0" y="880"/>
                    <a:pt x="0" y="1428"/>
                    <a:pt x="381" y="1476"/>
                  </a:cubicBezTo>
                  <a:lnTo>
                    <a:pt x="1929" y="1476"/>
                  </a:lnTo>
                  <a:lnTo>
                    <a:pt x="1644" y="1761"/>
                  </a:lnTo>
                  <a:cubicBezTo>
                    <a:pt x="1524" y="1904"/>
                    <a:pt x="1524" y="2095"/>
                    <a:pt x="1644" y="2214"/>
                  </a:cubicBezTo>
                  <a:cubicBezTo>
                    <a:pt x="1691" y="2262"/>
                    <a:pt x="1786" y="2309"/>
                    <a:pt x="1858" y="2309"/>
                  </a:cubicBezTo>
                  <a:cubicBezTo>
                    <a:pt x="1953" y="2309"/>
                    <a:pt x="2025" y="2262"/>
                    <a:pt x="2072" y="2214"/>
                  </a:cubicBezTo>
                  <a:lnTo>
                    <a:pt x="2929" y="1380"/>
                  </a:lnTo>
                  <a:cubicBezTo>
                    <a:pt x="3049" y="1261"/>
                    <a:pt x="3049" y="1047"/>
                    <a:pt x="2929" y="928"/>
                  </a:cubicBezTo>
                  <a:lnTo>
                    <a:pt x="2072" y="94"/>
                  </a:lnTo>
                  <a:cubicBezTo>
                    <a:pt x="2006" y="28"/>
                    <a:pt x="193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144"/>
            <p:cNvSpPr/>
            <p:nvPr/>
          </p:nvSpPr>
          <p:spPr>
            <a:xfrm>
              <a:off x="5713650" y="4205675"/>
              <a:ext cx="59875" cy="56325"/>
            </a:xfrm>
            <a:custGeom>
              <a:avLst/>
              <a:gdLst/>
              <a:ahLst/>
              <a:cxnLst/>
              <a:rect l="l" t="t" r="r" b="b"/>
              <a:pathLst>
                <a:path w="2395" h="2253" extrusionOk="0">
                  <a:moveTo>
                    <a:pt x="358" y="1"/>
                  </a:moveTo>
                  <a:cubicBezTo>
                    <a:pt x="168" y="1"/>
                    <a:pt x="25" y="144"/>
                    <a:pt x="25" y="334"/>
                  </a:cubicBezTo>
                  <a:lnTo>
                    <a:pt x="25" y="1525"/>
                  </a:lnTo>
                  <a:cubicBezTo>
                    <a:pt x="1" y="1751"/>
                    <a:pt x="173" y="1864"/>
                    <a:pt x="346" y="1864"/>
                  </a:cubicBezTo>
                  <a:cubicBezTo>
                    <a:pt x="519" y="1864"/>
                    <a:pt x="691" y="1751"/>
                    <a:pt x="668" y="1525"/>
                  </a:cubicBezTo>
                  <a:lnTo>
                    <a:pt x="668" y="1096"/>
                  </a:lnTo>
                  <a:lnTo>
                    <a:pt x="1763" y="2168"/>
                  </a:lnTo>
                  <a:cubicBezTo>
                    <a:pt x="1828" y="2227"/>
                    <a:pt x="1899" y="2252"/>
                    <a:pt x="1967" y="2252"/>
                  </a:cubicBezTo>
                  <a:cubicBezTo>
                    <a:pt x="2198" y="2252"/>
                    <a:pt x="2394" y="1960"/>
                    <a:pt x="2192" y="1739"/>
                  </a:cubicBezTo>
                  <a:lnTo>
                    <a:pt x="1120" y="644"/>
                  </a:lnTo>
                  <a:lnTo>
                    <a:pt x="1549" y="644"/>
                  </a:lnTo>
                  <a:cubicBezTo>
                    <a:pt x="1906" y="596"/>
                    <a:pt x="1906" y="48"/>
                    <a:pt x="1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144"/>
            <p:cNvSpPr/>
            <p:nvPr/>
          </p:nvSpPr>
          <p:spPr>
            <a:xfrm>
              <a:off x="5870825" y="4205450"/>
              <a:ext cx="60250" cy="56875"/>
            </a:xfrm>
            <a:custGeom>
              <a:avLst/>
              <a:gdLst/>
              <a:ahLst/>
              <a:cxnLst/>
              <a:rect l="l" t="t" r="r" b="b"/>
              <a:pathLst>
                <a:path w="2410" h="2275" extrusionOk="0">
                  <a:moveTo>
                    <a:pt x="1969" y="1"/>
                  </a:moveTo>
                  <a:cubicBezTo>
                    <a:pt x="1893" y="1"/>
                    <a:pt x="1813" y="31"/>
                    <a:pt x="1739" y="105"/>
                  </a:cubicBezTo>
                  <a:lnTo>
                    <a:pt x="1763" y="105"/>
                  </a:lnTo>
                  <a:lnTo>
                    <a:pt x="668" y="1200"/>
                  </a:lnTo>
                  <a:lnTo>
                    <a:pt x="668" y="772"/>
                  </a:lnTo>
                  <a:cubicBezTo>
                    <a:pt x="691" y="545"/>
                    <a:pt x="519" y="432"/>
                    <a:pt x="346" y="432"/>
                  </a:cubicBezTo>
                  <a:cubicBezTo>
                    <a:pt x="174" y="432"/>
                    <a:pt x="1" y="545"/>
                    <a:pt x="25" y="772"/>
                  </a:cubicBezTo>
                  <a:lnTo>
                    <a:pt x="25" y="1962"/>
                  </a:lnTo>
                  <a:cubicBezTo>
                    <a:pt x="25" y="2129"/>
                    <a:pt x="168" y="2272"/>
                    <a:pt x="334" y="2272"/>
                  </a:cubicBezTo>
                  <a:lnTo>
                    <a:pt x="1525" y="2272"/>
                  </a:lnTo>
                  <a:cubicBezTo>
                    <a:pt x="1539" y="2273"/>
                    <a:pt x="1553" y="2274"/>
                    <a:pt x="1566" y="2274"/>
                  </a:cubicBezTo>
                  <a:cubicBezTo>
                    <a:pt x="1964" y="2274"/>
                    <a:pt x="1964" y="1627"/>
                    <a:pt x="1566" y="1627"/>
                  </a:cubicBezTo>
                  <a:cubicBezTo>
                    <a:pt x="1553" y="1627"/>
                    <a:pt x="1539" y="1628"/>
                    <a:pt x="1525" y="1629"/>
                  </a:cubicBezTo>
                  <a:lnTo>
                    <a:pt x="1096" y="1629"/>
                  </a:lnTo>
                  <a:lnTo>
                    <a:pt x="2192" y="534"/>
                  </a:lnTo>
                  <a:cubicBezTo>
                    <a:pt x="2410" y="316"/>
                    <a:pt x="2212" y="1"/>
                    <a:pt x="1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144"/>
          <p:cNvGrpSpPr/>
          <p:nvPr/>
        </p:nvGrpSpPr>
        <p:grpSpPr>
          <a:xfrm>
            <a:off x="7812560" y="4002486"/>
            <a:ext cx="349675" cy="350458"/>
            <a:chOff x="6266150" y="4076475"/>
            <a:chExt cx="267950" cy="268550"/>
          </a:xfrm>
        </p:grpSpPr>
        <p:sp>
          <p:nvSpPr>
            <p:cNvPr id="13669" name="Google Shape;13669;p144"/>
            <p:cNvSpPr/>
            <p:nvPr/>
          </p:nvSpPr>
          <p:spPr>
            <a:xfrm>
              <a:off x="6373925" y="4076475"/>
              <a:ext cx="52400" cy="5242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19" y="2097"/>
                    <a:pt x="2096" y="1620"/>
                    <a:pt x="2096" y="1049"/>
                  </a:cubicBezTo>
                  <a:cubicBezTo>
                    <a:pt x="2096" y="477"/>
                    <a:pt x="1619"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144"/>
            <p:cNvSpPr/>
            <p:nvPr/>
          </p:nvSpPr>
          <p:spPr>
            <a:xfrm>
              <a:off x="6266150" y="4290825"/>
              <a:ext cx="99450" cy="54200"/>
            </a:xfrm>
            <a:custGeom>
              <a:avLst/>
              <a:gdLst/>
              <a:ahLst/>
              <a:cxnLst/>
              <a:rect l="l" t="t" r="r" b="b"/>
              <a:pathLst>
                <a:path w="3978" h="2168" extrusionOk="0">
                  <a:moveTo>
                    <a:pt x="834" y="0"/>
                  </a:moveTo>
                  <a:cubicBezTo>
                    <a:pt x="310" y="381"/>
                    <a:pt x="1" y="976"/>
                    <a:pt x="1" y="1619"/>
                  </a:cubicBezTo>
                  <a:lnTo>
                    <a:pt x="1" y="1858"/>
                  </a:lnTo>
                  <a:cubicBezTo>
                    <a:pt x="1" y="2024"/>
                    <a:pt x="120" y="2167"/>
                    <a:pt x="310" y="2167"/>
                  </a:cubicBezTo>
                  <a:lnTo>
                    <a:pt x="3668" y="2167"/>
                  </a:lnTo>
                  <a:cubicBezTo>
                    <a:pt x="3835" y="2167"/>
                    <a:pt x="3978" y="2024"/>
                    <a:pt x="3978" y="1858"/>
                  </a:cubicBezTo>
                  <a:lnTo>
                    <a:pt x="3978" y="1643"/>
                  </a:lnTo>
                  <a:cubicBezTo>
                    <a:pt x="3978" y="976"/>
                    <a:pt x="3668" y="381"/>
                    <a:pt x="3144" y="0"/>
                  </a:cubicBezTo>
                  <a:cubicBezTo>
                    <a:pt x="2823" y="310"/>
                    <a:pt x="2406" y="464"/>
                    <a:pt x="1989" y="464"/>
                  </a:cubicBezTo>
                  <a:cubicBezTo>
                    <a:pt x="1572" y="464"/>
                    <a:pt x="1156"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144"/>
            <p:cNvSpPr/>
            <p:nvPr/>
          </p:nvSpPr>
          <p:spPr>
            <a:xfrm>
              <a:off x="6434650" y="4290825"/>
              <a:ext cx="99450" cy="53600"/>
            </a:xfrm>
            <a:custGeom>
              <a:avLst/>
              <a:gdLst/>
              <a:ahLst/>
              <a:cxnLst/>
              <a:rect l="l" t="t" r="r" b="b"/>
              <a:pathLst>
                <a:path w="3978" h="2144" extrusionOk="0">
                  <a:moveTo>
                    <a:pt x="834" y="0"/>
                  </a:moveTo>
                  <a:cubicBezTo>
                    <a:pt x="310" y="381"/>
                    <a:pt x="0" y="976"/>
                    <a:pt x="0" y="1619"/>
                  </a:cubicBezTo>
                  <a:lnTo>
                    <a:pt x="0" y="1858"/>
                  </a:lnTo>
                  <a:cubicBezTo>
                    <a:pt x="0" y="2024"/>
                    <a:pt x="143" y="2143"/>
                    <a:pt x="310" y="2143"/>
                  </a:cubicBezTo>
                  <a:lnTo>
                    <a:pt x="3691" y="2143"/>
                  </a:lnTo>
                  <a:cubicBezTo>
                    <a:pt x="3858" y="2143"/>
                    <a:pt x="3977" y="2000"/>
                    <a:pt x="3977" y="1834"/>
                  </a:cubicBezTo>
                  <a:lnTo>
                    <a:pt x="3977" y="1619"/>
                  </a:lnTo>
                  <a:cubicBezTo>
                    <a:pt x="3977" y="976"/>
                    <a:pt x="3668" y="381"/>
                    <a:pt x="3144" y="0"/>
                  </a:cubicBezTo>
                  <a:cubicBezTo>
                    <a:pt x="2822" y="310"/>
                    <a:pt x="2405" y="464"/>
                    <a:pt x="1989" y="464"/>
                  </a:cubicBezTo>
                  <a:cubicBezTo>
                    <a:pt x="1572" y="464"/>
                    <a:pt x="1155"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144"/>
            <p:cNvSpPr/>
            <p:nvPr/>
          </p:nvSpPr>
          <p:spPr>
            <a:xfrm>
              <a:off x="6279250" y="4133050"/>
              <a:ext cx="241750" cy="153625"/>
            </a:xfrm>
            <a:custGeom>
              <a:avLst/>
              <a:gdLst/>
              <a:ahLst/>
              <a:cxnLst/>
              <a:rect l="l" t="t" r="r" b="b"/>
              <a:pathLst>
                <a:path w="9670" h="6145" extrusionOk="0">
                  <a:moveTo>
                    <a:pt x="3668" y="0"/>
                  </a:moveTo>
                  <a:cubicBezTo>
                    <a:pt x="3144" y="357"/>
                    <a:pt x="2835" y="977"/>
                    <a:pt x="2858" y="1620"/>
                  </a:cubicBezTo>
                  <a:lnTo>
                    <a:pt x="2858" y="1810"/>
                  </a:lnTo>
                  <a:cubicBezTo>
                    <a:pt x="2835" y="1977"/>
                    <a:pt x="2977" y="2120"/>
                    <a:pt x="3144" y="2144"/>
                  </a:cubicBezTo>
                  <a:lnTo>
                    <a:pt x="4549" y="2144"/>
                  </a:lnTo>
                  <a:lnTo>
                    <a:pt x="4549" y="2810"/>
                  </a:lnTo>
                  <a:lnTo>
                    <a:pt x="1477" y="2810"/>
                  </a:lnTo>
                  <a:cubicBezTo>
                    <a:pt x="1463" y="2809"/>
                    <a:pt x="1449" y="2808"/>
                    <a:pt x="1436" y="2808"/>
                  </a:cubicBezTo>
                  <a:cubicBezTo>
                    <a:pt x="1266" y="2808"/>
                    <a:pt x="1144" y="2943"/>
                    <a:pt x="1144" y="3120"/>
                  </a:cubicBezTo>
                  <a:lnTo>
                    <a:pt x="1144" y="4096"/>
                  </a:lnTo>
                  <a:cubicBezTo>
                    <a:pt x="1" y="4454"/>
                    <a:pt x="263" y="6144"/>
                    <a:pt x="1453" y="6144"/>
                  </a:cubicBezTo>
                  <a:cubicBezTo>
                    <a:pt x="2668" y="6144"/>
                    <a:pt x="2930" y="4454"/>
                    <a:pt x="1787" y="4096"/>
                  </a:cubicBezTo>
                  <a:lnTo>
                    <a:pt x="1787" y="3430"/>
                  </a:lnTo>
                  <a:lnTo>
                    <a:pt x="7883" y="3430"/>
                  </a:lnTo>
                  <a:lnTo>
                    <a:pt x="7883" y="4120"/>
                  </a:lnTo>
                  <a:cubicBezTo>
                    <a:pt x="6740" y="4477"/>
                    <a:pt x="7002" y="6144"/>
                    <a:pt x="8193" y="6144"/>
                  </a:cubicBezTo>
                  <a:cubicBezTo>
                    <a:pt x="9407" y="6144"/>
                    <a:pt x="9669" y="4477"/>
                    <a:pt x="8526" y="4120"/>
                  </a:cubicBezTo>
                  <a:lnTo>
                    <a:pt x="8526" y="3120"/>
                  </a:lnTo>
                  <a:cubicBezTo>
                    <a:pt x="8526" y="2953"/>
                    <a:pt x="8383" y="2810"/>
                    <a:pt x="8217" y="2810"/>
                  </a:cubicBezTo>
                  <a:lnTo>
                    <a:pt x="5145" y="2810"/>
                  </a:lnTo>
                  <a:lnTo>
                    <a:pt x="5145" y="2144"/>
                  </a:lnTo>
                  <a:lnTo>
                    <a:pt x="6502" y="2144"/>
                  </a:lnTo>
                  <a:cubicBezTo>
                    <a:pt x="6692" y="2144"/>
                    <a:pt x="6835" y="2001"/>
                    <a:pt x="6835" y="1810"/>
                  </a:cubicBezTo>
                  <a:lnTo>
                    <a:pt x="6835" y="1620"/>
                  </a:lnTo>
                  <a:cubicBezTo>
                    <a:pt x="6835" y="977"/>
                    <a:pt x="6526" y="357"/>
                    <a:pt x="6002" y="0"/>
                  </a:cubicBezTo>
                  <a:cubicBezTo>
                    <a:pt x="5668" y="310"/>
                    <a:pt x="5252" y="465"/>
                    <a:pt x="4835" y="465"/>
                  </a:cubicBezTo>
                  <a:cubicBezTo>
                    <a:pt x="4418" y="465"/>
                    <a:pt x="4001" y="310"/>
                    <a:pt x="3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144"/>
          <p:cNvGrpSpPr/>
          <p:nvPr/>
        </p:nvGrpSpPr>
        <p:grpSpPr>
          <a:xfrm>
            <a:off x="3279088" y="2899239"/>
            <a:ext cx="351991" cy="324206"/>
            <a:chOff x="2792225" y="3231075"/>
            <a:chExt cx="269725" cy="248434"/>
          </a:xfrm>
        </p:grpSpPr>
        <p:sp>
          <p:nvSpPr>
            <p:cNvPr id="13674" name="Google Shape;13674;p144"/>
            <p:cNvSpPr/>
            <p:nvPr/>
          </p:nvSpPr>
          <p:spPr>
            <a:xfrm>
              <a:off x="2939726" y="3448400"/>
              <a:ext cx="26205" cy="30813"/>
            </a:xfrm>
            <a:custGeom>
              <a:avLst/>
              <a:gdLst/>
              <a:ahLst/>
              <a:cxnLst/>
              <a:rect l="l" t="t" r="r" b="b"/>
              <a:pathLst>
                <a:path w="21747" h="25571" extrusionOk="0">
                  <a:moveTo>
                    <a:pt x="16310" y="0"/>
                  </a:moveTo>
                  <a:lnTo>
                    <a:pt x="16310" y="0"/>
                  </a:lnTo>
                  <a:cubicBezTo>
                    <a:pt x="15321" y="5931"/>
                    <a:pt x="12850" y="11861"/>
                    <a:pt x="8402" y="15815"/>
                  </a:cubicBezTo>
                  <a:lnTo>
                    <a:pt x="0" y="24711"/>
                  </a:lnTo>
                  <a:cubicBezTo>
                    <a:pt x="1587" y="25288"/>
                    <a:pt x="3215" y="25570"/>
                    <a:pt x="4836" y="25570"/>
                  </a:cubicBezTo>
                  <a:cubicBezTo>
                    <a:pt x="8772" y="25570"/>
                    <a:pt x="12665" y="23908"/>
                    <a:pt x="15815" y="20757"/>
                  </a:cubicBezTo>
                  <a:cubicBezTo>
                    <a:pt x="21252" y="15321"/>
                    <a:pt x="21746" y="5931"/>
                    <a:pt x="16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144"/>
            <p:cNvSpPr/>
            <p:nvPr/>
          </p:nvSpPr>
          <p:spPr>
            <a:xfrm>
              <a:off x="2809253" y="3338031"/>
              <a:ext cx="136429" cy="141478"/>
            </a:xfrm>
            <a:custGeom>
              <a:avLst/>
              <a:gdLst/>
              <a:ahLst/>
              <a:cxnLst/>
              <a:rect l="l" t="t" r="r" b="b"/>
              <a:pathLst>
                <a:path w="113219" h="117409" extrusionOk="0">
                  <a:moveTo>
                    <a:pt x="46109" y="0"/>
                  </a:moveTo>
                  <a:cubicBezTo>
                    <a:pt x="42989" y="0"/>
                    <a:pt x="39703" y="1085"/>
                    <a:pt x="36614" y="3622"/>
                  </a:cubicBezTo>
                  <a:lnTo>
                    <a:pt x="9926" y="29815"/>
                  </a:lnTo>
                  <a:cubicBezTo>
                    <a:pt x="1" y="40504"/>
                    <a:pt x="9537" y="54732"/>
                    <a:pt x="20769" y="54732"/>
                  </a:cubicBezTo>
                  <a:cubicBezTo>
                    <a:pt x="24078" y="54732"/>
                    <a:pt x="27534" y="53497"/>
                    <a:pt x="30684" y="50573"/>
                  </a:cubicBezTo>
                  <a:lnTo>
                    <a:pt x="30684" y="50573"/>
                  </a:lnTo>
                  <a:cubicBezTo>
                    <a:pt x="21810" y="61376"/>
                    <a:pt x="31008" y="74890"/>
                    <a:pt x="42054" y="74890"/>
                  </a:cubicBezTo>
                  <a:cubicBezTo>
                    <a:pt x="45157" y="74890"/>
                    <a:pt x="48406" y="73823"/>
                    <a:pt x="51441" y="71330"/>
                  </a:cubicBezTo>
                  <a:lnTo>
                    <a:pt x="51441" y="71330"/>
                  </a:lnTo>
                  <a:cubicBezTo>
                    <a:pt x="40819" y="81952"/>
                    <a:pt x="50580" y="96651"/>
                    <a:pt x="61950" y="96651"/>
                  </a:cubicBezTo>
                  <a:cubicBezTo>
                    <a:pt x="65392" y="96651"/>
                    <a:pt x="68982" y="95304"/>
                    <a:pt x="72198" y="92088"/>
                  </a:cubicBezTo>
                  <a:lnTo>
                    <a:pt x="72198" y="92088"/>
                  </a:lnTo>
                  <a:cubicBezTo>
                    <a:pt x="61576" y="102710"/>
                    <a:pt x="71338" y="117408"/>
                    <a:pt x="82707" y="117408"/>
                  </a:cubicBezTo>
                  <a:cubicBezTo>
                    <a:pt x="86150" y="117408"/>
                    <a:pt x="89739" y="116061"/>
                    <a:pt x="92955" y="112845"/>
                  </a:cubicBezTo>
                  <a:lnTo>
                    <a:pt x="107288" y="98018"/>
                  </a:lnTo>
                  <a:cubicBezTo>
                    <a:pt x="113219" y="92582"/>
                    <a:pt x="113219" y="83191"/>
                    <a:pt x="107288" y="77261"/>
                  </a:cubicBezTo>
                  <a:lnTo>
                    <a:pt x="107288" y="77755"/>
                  </a:lnTo>
                  <a:cubicBezTo>
                    <a:pt x="104570" y="74790"/>
                    <a:pt x="100863" y="73307"/>
                    <a:pt x="97156" y="73307"/>
                  </a:cubicBezTo>
                  <a:cubicBezTo>
                    <a:pt x="93591" y="73307"/>
                    <a:pt x="90027" y="74678"/>
                    <a:pt x="87341" y="77421"/>
                  </a:cubicBezTo>
                  <a:lnTo>
                    <a:pt x="87341" y="77421"/>
                  </a:lnTo>
                  <a:lnTo>
                    <a:pt x="95921" y="68365"/>
                  </a:lnTo>
                  <a:cubicBezTo>
                    <a:pt x="107927" y="57859"/>
                    <a:pt x="97716" y="42226"/>
                    <a:pt x="86046" y="42226"/>
                  </a:cubicBezTo>
                  <a:cubicBezTo>
                    <a:pt x="83004" y="42226"/>
                    <a:pt x="79862" y="43288"/>
                    <a:pt x="76990" y="45781"/>
                  </a:cubicBezTo>
                  <a:lnTo>
                    <a:pt x="76990" y="45781"/>
                  </a:lnTo>
                  <a:lnTo>
                    <a:pt x="84554" y="38217"/>
                  </a:lnTo>
                  <a:cubicBezTo>
                    <a:pt x="94479" y="27528"/>
                    <a:pt x="84943" y="13301"/>
                    <a:pt x="73711" y="13301"/>
                  </a:cubicBezTo>
                  <a:cubicBezTo>
                    <a:pt x="70402" y="13301"/>
                    <a:pt x="66946" y="14536"/>
                    <a:pt x="63796" y="17460"/>
                  </a:cubicBezTo>
                  <a:lnTo>
                    <a:pt x="57372" y="23885"/>
                  </a:lnTo>
                  <a:cubicBezTo>
                    <a:pt x="65818" y="13135"/>
                    <a:pt x="56967" y="0"/>
                    <a:pt x="46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144"/>
            <p:cNvSpPr/>
            <p:nvPr/>
          </p:nvSpPr>
          <p:spPr>
            <a:xfrm>
              <a:off x="2958925" y="3448375"/>
              <a:ext cx="625" cy="625"/>
            </a:xfrm>
            <a:custGeom>
              <a:avLst/>
              <a:gdLst/>
              <a:ahLst/>
              <a:cxnLst/>
              <a:rect l="l" t="t" r="r" b="b"/>
              <a:pathLst>
                <a:path w="25" h="25" extrusionOk="0">
                  <a:moveTo>
                    <a:pt x="24" y="25"/>
                  </a:moveTo>
                  <a:lnTo>
                    <a:pt x="24" y="25"/>
                  </a:lnTo>
                  <a:lnTo>
                    <a:pt x="0" y="1"/>
                  </a:lnTo>
                  <a:lnTo>
                    <a:pt x="24" y="2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144"/>
            <p:cNvSpPr/>
            <p:nvPr/>
          </p:nvSpPr>
          <p:spPr>
            <a:xfrm>
              <a:off x="2792225" y="3231075"/>
              <a:ext cx="257400" cy="222775"/>
            </a:xfrm>
            <a:custGeom>
              <a:avLst/>
              <a:gdLst/>
              <a:ahLst/>
              <a:cxnLst/>
              <a:rect l="l" t="t" r="r" b="b"/>
              <a:pathLst>
                <a:path w="10296" h="8911" extrusionOk="0">
                  <a:moveTo>
                    <a:pt x="2882" y="1"/>
                  </a:moveTo>
                  <a:cubicBezTo>
                    <a:pt x="2786" y="1"/>
                    <a:pt x="2715" y="24"/>
                    <a:pt x="2667" y="96"/>
                  </a:cubicBezTo>
                  <a:lnTo>
                    <a:pt x="143" y="2620"/>
                  </a:lnTo>
                  <a:cubicBezTo>
                    <a:pt x="0" y="2739"/>
                    <a:pt x="0" y="2930"/>
                    <a:pt x="143" y="3049"/>
                  </a:cubicBezTo>
                  <a:lnTo>
                    <a:pt x="238" y="3144"/>
                  </a:lnTo>
                  <a:cubicBezTo>
                    <a:pt x="381" y="3311"/>
                    <a:pt x="476" y="3525"/>
                    <a:pt x="429" y="3763"/>
                  </a:cubicBezTo>
                  <a:cubicBezTo>
                    <a:pt x="381" y="4192"/>
                    <a:pt x="524" y="4621"/>
                    <a:pt x="810" y="4906"/>
                  </a:cubicBezTo>
                  <a:lnTo>
                    <a:pt x="977" y="5073"/>
                  </a:lnTo>
                  <a:lnTo>
                    <a:pt x="2024" y="4001"/>
                  </a:lnTo>
                  <a:cubicBezTo>
                    <a:pt x="2286" y="3751"/>
                    <a:pt x="2626" y="3626"/>
                    <a:pt x="2965" y="3626"/>
                  </a:cubicBezTo>
                  <a:cubicBezTo>
                    <a:pt x="3304" y="3626"/>
                    <a:pt x="3644" y="3751"/>
                    <a:pt x="3906" y="4001"/>
                  </a:cubicBezTo>
                  <a:cubicBezTo>
                    <a:pt x="4001" y="4097"/>
                    <a:pt x="4072" y="4216"/>
                    <a:pt x="4144" y="4335"/>
                  </a:cubicBezTo>
                  <a:cubicBezTo>
                    <a:pt x="4191" y="4330"/>
                    <a:pt x="4239" y="4327"/>
                    <a:pt x="4285" y="4327"/>
                  </a:cubicBezTo>
                  <a:cubicBezTo>
                    <a:pt x="5143" y="4327"/>
                    <a:pt x="5775" y="5142"/>
                    <a:pt x="5549" y="5978"/>
                  </a:cubicBezTo>
                  <a:cubicBezTo>
                    <a:pt x="5620" y="6049"/>
                    <a:pt x="5692" y="6097"/>
                    <a:pt x="5763" y="6145"/>
                  </a:cubicBezTo>
                  <a:cubicBezTo>
                    <a:pt x="6097" y="6478"/>
                    <a:pt x="6216" y="6978"/>
                    <a:pt x="6120" y="7431"/>
                  </a:cubicBezTo>
                  <a:cubicBezTo>
                    <a:pt x="6192" y="7478"/>
                    <a:pt x="6240" y="7526"/>
                    <a:pt x="6311" y="7597"/>
                  </a:cubicBezTo>
                  <a:cubicBezTo>
                    <a:pt x="6597" y="7883"/>
                    <a:pt x="6740" y="8312"/>
                    <a:pt x="6692" y="8717"/>
                  </a:cubicBezTo>
                  <a:cubicBezTo>
                    <a:pt x="6849" y="8853"/>
                    <a:pt x="7018" y="8911"/>
                    <a:pt x="7178" y="8911"/>
                  </a:cubicBezTo>
                  <a:cubicBezTo>
                    <a:pt x="7747" y="8911"/>
                    <a:pt x="8212" y="8184"/>
                    <a:pt x="7692" y="7645"/>
                  </a:cubicBezTo>
                  <a:lnTo>
                    <a:pt x="7692" y="7645"/>
                  </a:lnTo>
                  <a:cubicBezTo>
                    <a:pt x="7854" y="7807"/>
                    <a:pt x="8035" y="7874"/>
                    <a:pt x="8209" y="7874"/>
                  </a:cubicBezTo>
                  <a:cubicBezTo>
                    <a:pt x="8778" y="7874"/>
                    <a:pt x="9269" y="7150"/>
                    <a:pt x="8740" y="6621"/>
                  </a:cubicBezTo>
                  <a:lnTo>
                    <a:pt x="8740" y="6621"/>
                  </a:lnTo>
                  <a:cubicBezTo>
                    <a:pt x="8899" y="6780"/>
                    <a:pt x="9076" y="6847"/>
                    <a:pt x="9246" y="6847"/>
                  </a:cubicBezTo>
                  <a:cubicBezTo>
                    <a:pt x="9812" y="6847"/>
                    <a:pt x="10295" y="6104"/>
                    <a:pt x="9764" y="5573"/>
                  </a:cubicBezTo>
                  <a:lnTo>
                    <a:pt x="8288" y="4097"/>
                  </a:lnTo>
                  <a:lnTo>
                    <a:pt x="7502" y="3311"/>
                  </a:lnTo>
                  <a:cubicBezTo>
                    <a:pt x="7462" y="3314"/>
                    <a:pt x="7422" y="3315"/>
                    <a:pt x="7382" y="3315"/>
                  </a:cubicBezTo>
                  <a:cubicBezTo>
                    <a:pt x="7113" y="3315"/>
                    <a:pt x="6846" y="3248"/>
                    <a:pt x="6597" y="3144"/>
                  </a:cubicBezTo>
                  <a:lnTo>
                    <a:pt x="5978" y="3763"/>
                  </a:lnTo>
                  <a:cubicBezTo>
                    <a:pt x="5692" y="4049"/>
                    <a:pt x="5329" y="4192"/>
                    <a:pt x="4968" y="4192"/>
                  </a:cubicBezTo>
                  <a:cubicBezTo>
                    <a:pt x="4608" y="4192"/>
                    <a:pt x="4251" y="4049"/>
                    <a:pt x="3977" y="3763"/>
                  </a:cubicBezTo>
                  <a:lnTo>
                    <a:pt x="3953" y="3763"/>
                  </a:lnTo>
                  <a:cubicBezTo>
                    <a:pt x="3406" y="3192"/>
                    <a:pt x="3429" y="2311"/>
                    <a:pt x="3977" y="1763"/>
                  </a:cubicBezTo>
                  <a:lnTo>
                    <a:pt x="4954" y="786"/>
                  </a:lnTo>
                  <a:cubicBezTo>
                    <a:pt x="4704" y="516"/>
                    <a:pt x="4345" y="373"/>
                    <a:pt x="3972" y="373"/>
                  </a:cubicBezTo>
                  <a:cubicBezTo>
                    <a:pt x="3918" y="373"/>
                    <a:pt x="3864" y="376"/>
                    <a:pt x="3810" y="382"/>
                  </a:cubicBezTo>
                  <a:cubicBezTo>
                    <a:pt x="3768" y="390"/>
                    <a:pt x="3727" y="394"/>
                    <a:pt x="3686" y="394"/>
                  </a:cubicBezTo>
                  <a:cubicBezTo>
                    <a:pt x="3498" y="394"/>
                    <a:pt x="3328" y="309"/>
                    <a:pt x="3191" y="191"/>
                  </a:cubicBezTo>
                  <a:lnTo>
                    <a:pt x="3096" y="96"/>
                  </a:lnTo>
                  <a:cubicBezTo>
                    <a:pt x="3048" y="48"/>
                    <a:pt x="2953" y="1"/>
                    <a:pt x="2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144"/>
            <p:cNvSpPr/>
            <p:nvPr/>
          </p:nvSpPr>
          <p:spPr>
            <a:xfrm>
              <a:off x="2894625" y="3231225"/>
              <a:ext cx="167325" cy="122525"/>
            </a:xfrm>
            <a:custGeom>
              <a:avLst/>
              <a:gdLst/>
              <a:ahLst/>
              <a:cxnLst/>
              <a:rect l="l" t="t" r="r" b="b"/>
              <a:pathLst>
                <a:path w="6693" h="4901" extrusionOk="0">
                  <a:moveTo>
                    <a:pt x="3837" y="0"/>
                  </a:moveTo>
                  <a:cubicBezTo>
                    <a:pt x="3757" y="0"/>
                    <a:pt x="3680" y="30"/>
                    <a:pt x="3620" y="90"/>
                  </a:cubicBezTo>
                  <a:lnTo>
                    <a:pt x="3525" y="185"/>
                  </a:lnTo>
                  <a:cubicBezTo>
                    <a:pt x="3388" y="303"/>
                    <a:pt x="3218" y="388"/>
                    <a:pt x="3030" y="388"/>
                  </a:cubicBezTo>
                  <a:cubicBezTo>
                    <a:pt x="2989" y="388"/>
                    <a:pt x="2948" y="384"/>
                    <a:pt x="2906" y="376"/>
                  </a:cubicBezTo>
                  <a:cubicBezTo>
                    <a:pt x="2851" y="369"/>
                    <a:pt x="2797" y="367"/>
                    <a:pt x="2743" y="367"/>
                  </a:cubicBezTo>
                  <a:cubicBezTo>
                    <a:pt x="2370" y="367"/>
                    <a:pt x="2012" y="507"/>
                    <a:pt x="1763" y="757"/>
                  </a:cubicBezTo>
                  <a:lnTo>
                    <a:pt x="310" y="2209"/>
                  </a:lnTo>
                  <a:cubicBezTo>
                    <a:pt x="0" y="2495"/>
                    <a:pt x="0" y="2995"/>
                    <a:pt x="286" y="3305"/>
                  </a:cubicBezTo>
                  <a:cubicBezTo>
                    <a:pt x="441" y="3460"/>
                    <a:pt x="643" y="3537"/>
                    <a:pt x="846" y="3537"/>
                  </a:cubicBezTo>
                  <a:cubicBezTo>
                    <a:pt x="1048" y="3537"/>
                    <a:pt x="1250" y="3460"/>
                    <a:pt x="1405" y="3305"/>
                  </a:cubicBezTo>
                  <a:lnTo>
                    <a:pt x="2405" y="2305"/>
                  </a:lnTo>
                  <a:cubicBezTo>
                    <a:pt x="2642" y="2541"/>
                    <a:pt x="2975" y="2680"/>
                    <a:pt x="3309" y="2680"/>
                  </a:cubicBezTo>
                  <a:cubicBezTo>
                    <a:pt x="3414" y="2680"/>
                    <a:pt x="3518" y="2666"/>
                    <a:pt x="3620" y="2638"/>
                  </a:cubicBezTo>
                  <a:lnTo>
                    <a:pt x="5882" y="4900"/>
                  </a:lnTo>
                  <a:cubicBezTo>
                    <a:pt x="6192" y="4591"/>
                    <a:pt x="6335" y="4162"/>
                    <a:pt x="6263" y="3733"/>
                  </a:cubicBezTo>
                  <a:cubicBezTo>
                    <a:pt x="6240" y="3519"/>
                    <a:pt x="6311" y="3281"/>
                    <a:pt x="6478" y="3138"/>
                  </a:cubicBezTo>
                  <a:lnTo>
                    <a:pt x="6573" y="3043"/>
                  </a:lnTo>
                  <a:cubicBezTo>
                    <a:pt x="6692" y="2924"/>
                    <a:pt x="6692" y="2709"/>
                    <a:pt x="6573" y="2590"/>
                  </a:cubicBezTo>
                  <a:lnTo>
                    <a:pt x="6573" y="2614"/>
                  </a:lnTo>
                  <a:lnTo>
                    <a:pt x="4073" y="90"/>
                  </a:lnTo>
                  <a:cubicBezTo>
                    <a:pt x="4001" y="30"/>
                    <a:pt x="3918" y="0"/>
                    <a:pt x="3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144"/>
            <p:cNvSpPr/>
            <p:nvPr/>
          </p:nvSpPr>
          <p:spPr>
            <a:xfrm>
              <a:off x="2958783" y="3447804"/>
              <a:ext cx="596" cy="598"/>
            </a:xfrm>
            <a:custGeom>
              <a:avLst/>
              <a:gdLst/>
              <a:ahLst/>
              <a:cxnLst/>
              <a:rect l="l" t="t" r="r" b="b"/>
              <a:pathLst>
                <a:path w="495" h="496" extrusionOk="0">
                  <a:moveTo>
                    <a:pt x="495" y="495"/>
                  </a:moveTo>
                  <a:lnTo>
                    <a:pt x="495" y="495"/>
                  </a:lnTo>
                  <a:lnTo>
                    <a:pt x="0" y="1"/>
                  </a:lnTo>
                  <a:lnTo>
                    <a:pt x="495" y="49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0" name="Google Shape;13680;p144"/>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Goals &amp; Results</a:t>
            </a:r>
            <a:endParaRPr sz="1600">
              <a:solidFill>
                <a:srgbClr val="FFFFFF"/>
              </a:solidFill>
            </a:endParaRPr>
          </a:p>
        </p:txBody>
      </p:sp>
      <p:sp>
        <p:nvSpPr>
          <p:cNvPr id="13681" name="Google Shape;13681;p14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3"/>
        <p:cNvGrpSpPr/>
        <p:nvPr/>
      </p:nvGrpSpPr>
      <p:grpSpPr>
        <a:xfrm>
          <a:off x="0" y="0"/>
          <a:ext cx="0" cy="0"/>
          <a:chOff x="0" y="0"/>
          <a:chExt cx="0" cy="0"/>
        </a:xfrm>
      </p:grpSpPr>
      <p:sp>
        <p:nvSpPr>
          <p:cNvPr id="1554" name="Google Shape;1554;p77"/>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Hospital</a:t>
            </a:r>
            <a:endParaRPr dirty="0"/>
          </a:p>
        </p:txBody>
      </p:sp>
      <p:sp>
        <p:nvSpPr>
          <p:cNvPr id="1555" name="Google Shape;1555;p77"/>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A hospital admin should be able to log in and manage the hospital’s resources using a UserName and a Password</a:t>
            </a:r>
            <a:endParaRPr dirty="0"/>
          </a:p>
        </p:txBody>
      </p:sp>
      <p:sp>
        <p:nvSpPr>
          <p:cNvPr id="1556" name="Google Shape;1556;p7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Rules</a:t>
            </a:r>
            <a:endParaRPr dirty="0"/>
          </a:p>
        </p:txBody>
      </p:sp>
      <p:sp>
        <p:nvSpPr>
          <p:cNvPr id="1557" name="Google Shape;1557;p77"/>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Doctor</a:t>
            </a:r>
            <a:endParaRPr dirty="0"/>
          </a:p>
        </p:txBody>
      </p:sp>
      <p:sp>
        <p:nvSpPr>
          <p:cNvPr id="1558" name="Google Shape;1558;p77"/>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A doctor should be able edit and append to the medical record of a patient</a:t>
            </a:r>
            <a:endParaRPr dirty="0"/>
          </a:p>
        </p:txBody>
      </p:sp>
      <p:sp>
        <p:nvSpPr>
          <p:cNvPr id="1559" name="Google Shape;1559;p77"/>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Hospital</a:t>
            </a:r>
            <a:endParaRPr dirty="0"/>
          </a:p>
        </p:txBody>
      </p:sp>
      <p:sp>
        <p:nvSpPr>
          <p:cNvPr id="1560" name="Google Shape;1560;p77"/>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A hospital could be registered to the system using the hospital name, Email, Phone Number, Address, City, and area</a:t>
            </a:r>
            <a:endParaRPr dirty="0"/>
          </a:p>
        </p:txBody>
      </p:sp>
      <p:sp>
        <p:nvSpPr>
          <p:cNvPr id="1563" name="Google Shape;1563;p77"/>
          <p:cNvSpPr/>
          <p:nvPr/>
        </p:nvSpPr>
        <p:spPr>
          <a:xfrm>
            <a:off x="69722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 name="Google Shape;1571;p77"/>
          <p:cNvGrpSpPr/>
          <p:nvPr/>
        </p:nvGrpSpPr>
        <p:grpSpPr>
          <a:xfrm>
            <a:off x="7131828" y="2278390"/>
            <a:ext cx="314662" cy="358099"/>
            <a:chOff x="-54401725" y="3590375"/>
            <a:chExt cx="279625" cy="318225"/>
          </a:xfrm>
        </p:grpSpPr>
        <p:sp>
          <p:nvSpPr>
            <p:cNvPr id="1572" name="Google Shape;1572;p7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551;p85">
            <a:extLst>
              <a:ext uri="{FF2B5EF4-FFF2-40B4-BE49-F238E27FC236}">
                <a16:creationId xmlns:a16="http://schemas.microsoft.com/office/drawing/2014/main" id="{6B90171C-7685-0731-D1B6-8B5B11192D5E}"/>
              </a:ext>
            </a:extLst>
          </p:cNvPr>
          <p:cNvSpPr/>
          <p:nvPr/>
        </p:nvSpPr>
        <p:spPr>
          <a:xfrm>
            <a:off x="15335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2571;p85">
            <a:extLst>
              <a:ext uri="{FF2B5EF4-FFF2-40B4-BE49-F238E27FC236}">
                <a16:creationId xmlns:a16="http://schemas.microsoft.com/office/drawing/2014/main" id="{BAD6DCD2-5A51-5AB8-730D-1C1236241ECC}"/>
              </a:ext>
            </a:extLst>
          </p:cNvPr>
          <p:cNvGrpSpPr/>
          <p:nvPr/>
        </p:nvGrpSpPr>
        <p:grpSpPr>
          <a:xfrm>
            <a:off x="1702987" y="2281511"/>
            <a:ext cx="299344" cy="351880"/>
            <a:chOff x="-27691025" y="3175300"/>
            <a:chExt cx="251275" cy="295375"/>
          </a:xfrm>
        </p:grpSpPr>
        <p:sp>
          <p:nvSpPr>
            <p:cNvPr id="4" name="Google Shape;2572;p85">
              <a:extLst>
                <a:ext uri="{FF2B5EF4-FFF2-40B4-BE49-F238E27FC236}">
                  <a16:creationId xmlns:a16="http://schemas.microsoft.com/office/drawing/2014/main" id="{5A3CE4D0-F135-E62C-7D61-102C793F7820}"/>
                </a:ext>
              </a:extLst>
            </p:cNvPr>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73;p85">
              <a:extLst>
                <a:ext uri="{FF2B5EF4-FFF2-40B4-BE49-F238E27FC236}">
                  <a16:creationId xmlns:a16="http://schemas.microsoft.com/office/drawing/2014/main" id="{473DB138-7A6A-5C15-08AC-26C75D989194}"/>
                </a:ext>
              </a:extLst>
            </p:cNvPr>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74;p85">
              <a:extLst>
                <a:ext uri="{FF2B5EF4-FFF2-40B4-BE49-F238E27FC236}">
                  <a16:creationId xmlns:a16="http://schemas.microsoft.com/office/drawing/2014/main" id="{B4D2A062-7023-85A0-6B5A-05761D7BF335}"/>
                </a:ext>
              </a:extLst>
            </p:cNvPr>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75;p85">
              <a:extLst>
                <a:ext uri="{FF2B5EF4-FFF2-40B4-BE49-F238E27FC236}">
                  <a16:creationId xmlns:a16="http://schemas.microsoft.com/office/drawing/2014/main" id="{1A567122-9B91-A6A2-9765-980129E1B9D0}"/>
                </a:ext>
              </a:extLst>
            </p:cNvPr>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04;p69">
            <a:extLst>
              <a:ext uri="{FF2B5EF4-FFF2-40B4-BE49-F238E27FC236}">
                <a16:creationId xmlns:a16="http://schemas.microsoft.com/office/drawing/2014/main" id="{10AFD561-0C03-A5C3-7877-4DFF93C1C3A5}"/>
              </a:ext>
            </a:extLst>
          </p:cNvPr>
          <p:cNvSpPr/>
          <p:nvPr/>
        </p:nvSpPr>
        <p:spPr>
          <a:xfrm>
            <a:off x="425293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115;p69">
            <a:extLst>
              <a:ext uri="{FF2B5EF4-FFF2-40B4-BE49-F238E27FC236}">
                <a16:creationId xmlns:a16="http://schemas.microsoft.com/office/drawing/2014/main" id="{5E71AD39-A53B-7C42-1284-3CB5EEF52A36}"/>
              </a:ext>
            </a:extLst>
          </p:cNvPr>
          <p:cNvGrpSpPr/>
          <p:nvPr/>
        </p:nvGrpSpPr>
        <p:grpSpPr>
          <a:xfrm>
            <a:off x="4396063" y="2281048"/>
            <a:ext cx="351880" cy="352803"/>
            <a:chOff x="-23615075" y="3148525"/>
            <a:chExt cx="295375" cy="296150"/>
          </a:xfrm>
        </p:grpSpPr>
        <p:sp>
          <p:nvSpPr>
            <p:cNvPr id="10" name="Google Shape;1116;p69">
              <a:extLst>
                <a:ext uri="{FF2B5EF4-FFF2-40B4-BE49-F238E27FC236}">
                  <a16:creationId xmlns:a16="http://schemas.microsoft.com/office/drawing/2014/main" id="{7AA1C674-AFCB-6C99-288A-0EAE0E017B74}"/>
                </a:ext>
              </a:extLst>
            </p:cNvPr>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17;p69">
              <a:extLst>
                <a:ext uri="{FF2B5EF4-FFF2-40B4-BE49-F238E27FC236}">
                  <a16:creationId xmlns:a16="http://schemas.microsoft.com/office/drawing/2014/main" id="{8639757B-459F-C0D9-6660-5BBF8495D174}"/>
                </a:ext>
              </a:extLst>
            </p:cNvPr>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18;p69">
              <a:extLst>
                <a:ext uri="{FF2B5EF4-FFF2-40B4-BE49-F238E27FC236}">
                  <a16:creationId xmlns:a16="http://schemas.microsoft.com/office/drawing/2014/main" id="{C362F0DF-C0CC-EDCE-F7F9-50F9EEBD36BB}"/>
                </a:ext>
              </a:extLst>
            </p:cNvPr>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19;p69">
              <a:extLst>
                <a:ext uri="{FF2B5EF4-FFF2-40B4-BE49-F238E27FC236}">
                  <a16:creationId xmlns:a16="http://schemas.microsoft.com/office/drawing/2014/main" id="{A9445D9E-B064-BE58-EDBE-391352605F21}"/>
                </a:ext>
              </a:extLst>
            </p:cNvPr>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104;p69">
            <a:extLst>
              <a:ext uri="{FF2B5EF4-FFF2-40B4-BE49-F238E27FC236}">
                <a16:creationId xmlns:a16="http://schemas.microsoft.com/office/drawing/2014/main" id="{C1B0E8D1-1290-49D5-C8D4-E033FE0C312D}"/>
              </a:ext>
            </a:extLst>
          </p:cNvPr>
          <p:cNvSpPr/>
          <p:nvPr/>
        </p:nvSpPr>
        <p:spPr>
          <a:xfrm>
            <a:off x="6971286" y="2141026"/>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115;p69">
            <a:extLst>
              <a:ext uri="{FF2B5EF4-FFF2-40B4-BE49-F238E27FC236}">
                <a16:creationId xmlns:a16="http://schemas.microsoft.com/office/drawing/2014/main" id="{16BCB99E-8B07-859B-AC46-6D92E6D3A564}"/>
              </a:ext>
            </a:extLst>
          </p:cNvPr>
          <p:cNvGrpSpPr/>
          <p:nvPr/>
        </p:nvGrpSpPr>
        <p:grpSpPr>
          <a:xfrm>
            <a:off x="7114411" y="2283686"/>
            <a:ext cx="351880" cy="352803"/>
            <a:chOff x="-23615075" y="3148525"/>
            <a:chExt cx="295375" cy="296150"/>
          </a:xfrm>
        </p:grpSpPr>
        <p:sp>
          <p:nvSpPr>
            <p:cNvPr id="16" name="Google Shape;1116;p69">
              <a:extLst>
                <a:ext uri="{FF2B5EF4-FFF2-40B4-BE49-F238E27FC236}">
                  <a16:creationId xmlns:a16="http://schemas.microsoft.com/office/drawing/2014/main" id="{393EC5EC-CE5C-22E2-035D-AD56E0896E9F}"/>
                </a:ext>
              </a:extLst>
            </p:cNvPr>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17;p69">
              <a:extLst>
                <a:ext uri="{FF2B5EF4-FFF2-40B4-BE49-F238E27FC236}">
                  <a16:creationId xmlns:a16="http://schemas.microsoft.com/office/drawing/2014/main" id="{04063732-4E43-5017-E603-8B90A0F43A63}"/>
                </a:ext>
              </a:extLst>
            </p:cNvPr>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18;p69">
              <a:extLst>
                <a:ext uri="{FF2B5EF4-FFF2-40B4-BE49-F238E27FC236}">
                  <a16:creationId xmlns:a16="http://schemas.microsoft.com/office/drawing/2014/main" id="{2375CC90-E164-485C-0E66-C0EB1A9E8380}"/>
                </a:ext>
              </a:extLst>
            </p:cNvPr>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19;p69">
              <a:extLst>
                <a:ext uri="{FF2B5EF4-FFF2-40B4-BE49-F238E27FC236}">
                  <a16:creationId xmlns:a16="http://schemas.microsoft.com/office/drawing/2014/main" id="{12DB0209-2218-8650-0A71-600B233E3F63}"/>
                </a:ext>
              </a:extLst>
            </p:cNvPr>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286652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63"/>
                                        </p:tgtEl>
                                        <p:attrNameLst>
                                          <p:attrName>style.visibility</p:attrName>
                                        </p:attrNameLst>
                                      </p:cBhvr>
                                      <p:to>
                                        <p:strVal val="visible"/>
                                      </p:to>
                                    </p:set>
                                    <p:animEffect transition="in" filter="fade">
                                      <p:cBhvr>
                                        <p:cTn id="7" dur="1000"/>
                                        <p:tgtEl>
                                          <p:spTgt spid="1563"/>
                                        </p:tgtEl>
                                      </p:cBhvr>
                                    </p:animEffect>
                                  </p:childTnLst>
                                </p:cTn>
                              </p:par>
                              <p:par>
                                <p:cTn id="8" presetID="10" presetClass="entr" presetSubtype="0" fill="hold" nodeType="withEffect">
                                  <p:stCondLst>
                                    <p:cond delay="0"/>
                                  </p:stCondLst>
                                  <p:childTnLst>
                                    <p:set>
                                      <p:cBhvr>
                                        <p:cTn id="9" dur="1" fill="hold">
                                          <p:stCondLst>
                                            <p:cond delay="0"/>
                                          </p:stCondLst>
                                        </p:cTn>
                                        <p:tgtEl>
                                          <p:spTgt spid="1571"/>
                                        </p:tgtEl>
                                        <p:attrNameLst>
                                          <p:attrName>style.visibility</p:attrName>
                                        </p:attrNameLst>
                                      </p:cBhvr>
                                      <p:to>
                                        <p:strVal val="visible"/>
                                      </p:to>
                                    </p:set>
                                    <p:animEffect transition="in" filter="fade">
                                      <p:cBhvr>
                                        <p:cTn id="10" dur="1000"/>
                                        <p:tgtEl>
                                          <p:spTgt spid="1571"/>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10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childTnLst>
                                </p:cTn>
                              </p:par>
                              <p:par>
                                <p:cTn id="23" presetID="10"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1000"/>
                                        <p:tgtEl>
                                          <p:spTgt spid="14"/>
                                        </p:tgtEl>
                                      </p:cBhvr>
                                    </p:animEffect>
                                  </p:childTnLst>
                                </p:cTn>
                              </p:par>
                              <p:par>
                                <p:cTn id="26" presetID="10" presetClass="entr" presetSubtype="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3685"/>
        <p:cNvGrpSpPr/>
        <p:nvPr/>
      </p:nvGrpSpPr>
      <p:grpSpPr>
        <a:xfrm>
          <a:off x="0" y="0"/>
          <a:ext cx="0" cy="0"/>
          <a:chOff x="0" y="0"/>
          <a:chExt cx="0" cy="0"/>
        </a:xfrm>
      </p:grpSpPr>
      <p:grpSp>
        <p:nvGrpSpPr>
          <p:cNvPr id="13686" name="Google Shape;13686;p145"/>
          <p:cNvGrpSpPr/>
          <p:nvPr/>
        </p:nvGrpSpPr>
        <p:grpSpPr>
          <a:xfrm>
            <a:off x="1090526" y="1805904"/>
            <a:ext cx="341804" cy="341957"/>
            <a:chOff x="1757188" y="1943950"/>
            <a:chExt cx="341804" cy="341957"/>
          </a:xfrm>
        </p:grpSpPr>
        <p:sp>
          <p:nvSpPr>
            <p:cNvPr id="13687" name="Google Shape;13687;p145"/>
            <p:cNvSpPr/>
            <p:nvPr/>
          </p:nvSpPr>
          <p:spPr>
            <a:xfrm>
              <a:off x="1757188" y="2060545"/>
              <a:ext cx="341804" cy="107372"/>
            </a:xfrm>
            <a:custGeom>
              <a:avLst/>
              <a:gdLst/>
              <a:ahLst/>
              <a:cxnLst/>
              <a:rect l="l" t="t" r="r" b="b"/>
              <a:pathLst>
                <a:path w="11527" h="3621" extrusionOk="0">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145"/>
            <p:cNvSpPr/>
            <p:nvPr/>
          </p:nvSpPr>
          <p:spPr>
            <a:xfrm>
              <a:off x="1793898" y="1943950"/>
              <a:ext cx="98891" cy="97557"/>
            </a:xfrm>
            <a:custGeom>
              <a:avLst/>
              <a:gdLst/>
              <a:ahLst/>
              <a:cxnLst/>
              <a:rect l="l" t="t" r="r" b="b"/>
              <a:pathLst>
                <a:path w="3335" h="3290" extrusionOk="0">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145"/>
            <p:cNvSpPr/>
            <p:nvPr/>
          </p:nvSpPr>
          <p:spPr>
            <a:xfrm>
              <a:off x="1966923" y="1943950"/>
              <a:ext cx="98891" cy="97557"/>
            </a:xfrm>
            <a:custGeom>
              <a:avLst/>
              <a:gdLst/>
              <a:ahLst/>
              <a:cxnLst/>
              <a:rect l="l" t="t" r="r" b="b"/>
              <a:pathLst>
                <a:path w="3335" h="3290" extrusionOk="0">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145"/>
            <p:cNvSpPr/>
            <p:nvPr/>
          </p:nvSpPr>
          <p:spPr>
            <a:xfrm>
              <a:off x="1879358" y="2188350"/>
              <a:ext cx="98891" cy="97557"/>
            </a:xfrm>
            <a:custGeom>
              <a:avLst/>
              <a:gdLst/>
              <a:ahLst/>
              <a:cxnLst/>
              <a:rect l="l" t="t" r="r" b="b"/>
              <a:pathLst>
                <a:path w="3335" h="3290" extrusionOk="0">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145"/>
          <p:cNvGrpSpPr/>
          <p:nvPr/>
        </p:nvGrpSpPr>
        <p:grpSpPr>
          <a:xfrm>
            <a:off x="1830609" y="1780311"/>
            <a:ext cx="341836" cy="310762"/>
            <a:chOff x="2349655" y="1932711"/>
            <a:chExt cx="341836" cy="310762"/>
          </a:xfrm>
        </p:grpSpPr>
        <p:sp>
          <p:nvSpPr>
            <p:cNvPr id="13692" name="Google Shape;13692;p145"/>
            <p:cNvSpPr/>
            <p:nvPr/>
          </p:nvSpPr>
          <p:spPr>
            <a:xfrm>
              <a:off x="2349655" y="1949673"/>
              <a:ext cx="90440" cy="63634"/>
            </a:xfrm>
            <a:custGeom>
              <a:avLst/>
              <a:gdLst/>
              <a:ahLst/>
              <a:cxnLst/>
              <a:rect l="l" t="t" r="r" b="b"/>
              <a:pathLst>
                <a:path w="3050" h="2146" extrusionOk="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145"/>
            <p:cNvSpPr/>
            <p:nvPr/>
          </p:nvSpPr>
          <p:spPr>
            <a:xfrm>
              <a:off x="2459134" y="1932711"/>
              <a:ext cx="129255" cy="95362"/>
            </a:xfrm>
            <a:custGeom>
              <a:avLst/>
              <a:gdLst/>
              <a:ahLst/>
              <a:cxnLst/>
              <a:rect l="l" t="t" r="r" b="b"/>
              <a:pathLst>
                <a:path w="4359" h="3216" extrusionOk="0">
                  <a:moveTo>
                    <a:pt x="2048" y="1"/>
                  </a:moveTo>
                  <a:lnTo>
                    <a:pt x="2048" y="811"/>
                  </a:lnTo>
                  <a:lnTo>
                    <a:pt x="0" y="811"/>
                  </a:lnTo>
                  <a:lnTo>
                    <a:pt x="0" y="2406"/>
                  </a:lnTo>
                  <a:lnTo>
                    <a:pt x="2048" y="2406"/>
                  </a:lnTo>
                  <a:lnTo>
                    <a:pt x="2048" y="3216"/>
                  </a:lnTo>
                  <a:lnTo>
                    <a:pt x="4358" y="1597"/>
                  </a:lnTo>
                  <a:lnTo>
                    <a:pt x="20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145"/>
            <p:cNvSpPr/>
            <p:nvPr/>
          </p:nvSpPr>
          <p:spPr>
            <a:xfrm>
              <a:off x="2349655" y="2057728"/>
              <a:ext cx="90440" cy="63723"/>
            </a:xfrm>
            <a:custGeom>
              <a:avLst/>
              <a:gdLst/>
              <a:ahLst/>
              <a:cxnLst/>
              <a:rect l="l" t="t" r="r" b="b"/>
              <a:pathLst>
                <a:path w="3050" h="2149" extrusionOk="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145"/>
            <p:cNvSpPr/>
            <p:nvPr/>
          </p:nvSpPr>
          <p:spPr>
            <a:xfrm>
              <a:off x="2459134" y="2043584"/>
              <a:ext cx="180080" cy="91834"/>
            </a:xfrm>
            <a:custGeom>
              <a:avLst/>
              <a:gdLst/>
              <a:ahLst/>
              <a:cxnLst/>
              <a:rect l="l" t="t" r="r" b="b"/>
              <a:pathLst>
                <a:path w="6073" h="3097" extrusionOk="0">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145"/>
            <p:cNvSpPr/>
            <p:nvPr/>
          </p:nvSpPr>
          <p:spPr>
            <a:xfrm>
              <a:off x="2349655" y="2165754"/>
              <a:ext cx="90440" cy="63634"/>
            </a:xfrm>
            <a:custGeom>
              <a:avLst/>
              <a:gdLst/>
              <a:ahLst/>
              <a:cxnLst/>
              <a:rect l="l" t="t" r="r" b="b"/>
              <a:pathLst>
                <a:path w="3050" h="2146" extrusionOk="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145"/>
            <p:cNvSpPr/>
            <p:nvPr/>
          </p:nvSpPr>
          <p:spPr>
            <a:xfrm>
              <a:off x="2459134" y="2151639"/>
              <a:ext cx="232357" cy="91834"/>
            </a:xfrm>
            <a:custGeom>
              <a:avLst/>
              <a:gdLst/>
              <a:ahLst/>
              <a:cxnLst/>
              <a:rect l="l" t="t" r="r" b="b"/>
              <a:pathLst>
                <a:path w="7836" h="3097" extrusionOk="0">
                  <a:moveTo>
                    <a:pt x="5668" y="0"/>
                  </a:moveTo>
                  <a:lnTo>
                    <a:pt x="5668" y="762"/>
                  </a:lnTo>
                  <a:lnTo>
                    <a:pt x="0" y="762"/>
                  </a:lnTo>
                  <a:lnTo>
                    <a:pt x="0" y="2310"/>
                  </a:lnTo>
                  <a:lnTo>
                    <a:pt x="5668" y="2310"/>
                  </a:lnTo>
                  <a:lnTo>
                    <a:pt x="5668" y="3096"/>
                  </a:lnTo>
                  <a:lnTo>
                    <a:pt x="7835" y="1548"/>
                  </a:lnTo>
                  <a:lnTo>
                    <a:pt x="56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145"/>
          <p:cNvGrpSpPr/>
          <p:nvPr/>
        </p:nvGrpSpPr>
        <p:grpSpPr>
          <a:xfrm>
            <a:off x="2596134" y="1790927"/>
            <a:ext cx="307200" cy="340386"/>
            <a:chOff x="2967565" y="1943327"/>
            <a:chExt cx="307200" cy="340386"/>
          </a:xfrm>
        </p:grpSpPr>
        <p:sp>
          <p:nvSpPr>
            <p:cNvPr id="13699" name="Google Shape;13699;p145"/>
            <p:cNvSpPr/>
            <p:nvPr/>
          </p:nvSpPr>
          <p:spPr>
            <a:xfrm>
              <a:off x="3030429" y="2095862"/>
              <a:ext cx="182215" cy="49460"/>
            </a:xfrm>
            <a:custGeom>
              <a:avLst/>
              <a:gdLst/>
              <a:ahLst/>
              <a:cxnLst/>
              <a:rect l="l" t="t" r="r" b="b"/>
              <a:pathLst>
                <a:path w="6145" h="1668" extrusionOk="0">
                  <a:moveTo>
                    <a:pt x="738" y="0"/>
                  </a:moveTo>
                  <a:lnTo>
                    <a:pt x="0" y="1667"/>
                  </a:lnTo>
                  <a:lnTo>
                    <a:pt x="6144" y="1667"/>
                  </a:ln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145"/>
            <p:cNvSpPr/>
            <p:nvPr/>
          </p:nvSpPr>
          <p:spPr>
            <a:xfrm>
              <a:off x="3061476" y="2027364"/>
              <a:ext cx="120804" cy="49460"/>
            </a:xfrm>
            <a:custGeom>
              <a:avLst/>
              <a:gdLst/>
              <a:ahLst/>
              <a:cxnLst/>
              <a:rect l="l" t="t" r="r" b="b"/>
              <a:pathLst>
                <a:path w="4074" h="1668" extrusionOk="0">
                  <a:moveTo>
                    <a:pt x="763" y="0"/>
                  </a:moveTo>
                  <a:lnTo>
                    <a:pt x="1" y="1667"/>
                  </a:lnTo>
                  <a:lnTo>
                    <a:pt x="4073" y="1667"/>
                  </a:lnTo>
                  <a:lnTo>
                    <a:pt x="3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145"/>
            <p:cNvSpPr/>
            <p:nvPr/>
          </p:nvSpPr>
          <p:spPr>
            <a:xfrm>
              <a:off x="2998641" y="2165754"/>
              <a:ext cx="245048" cy="49460"/>
            </a:xfrm>
            <a:custGeom>
              <a:avLst/>
              <a:gdLst/>
              <a:ahLst/>
              <a:cxnLst/>
              <a:rect l="l" t="t" r="r" b="b"/>
              <a:pathLst>
                <a:path w="8264" h="1668" extrusionOk="0">
                  <a:moveTo>
                    <a:pt x="739" y="1"/>
                  </a:moveTo>
                  <a:lnTo>
                    <a:pt x="0" y="1668"/>
                  </a:lnTo>
                  <a:lnTo>
                    <a:pt x="8264" y="1668"/>
                  </a:lnTo>
                  <a:lnTo>
                    <a:pt x="75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145"/>
            <p:cNvSpPr/>
            <p:nvPr/>
          </p:nvSpPr>
          <p:spPr>
            <a:xfrm>
              <a:off x="3091841" y="1943327"/>
              <a:ext cx="58653" cy="64287"/>
            </a:xfrm>
            <a:custGeom>
              <a:avLst/>
              <a:gdLst/>
              <a:ahLst/>
              <a:cxnLst/>
              <a:rect l="l" t="t" r="r" b="b"/>
              <a:pathLst>
                <a:path w="1978" h="2168" extrusionOk="0">
                  <a:moveTo>
                    <a:pt x="1001" y="0"/>
                  </a:moveTo>
                  <a:lnTo>
                    <a:pt x="1" y="2167"/>
                  </a:lnTo>
                  <a:lnTo>
                    <a:pt x="1977" y="2167"/>
                  </a:lnTo>
                  <a:lnTo>
                    <a:pt x="1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145"/>
            <p:cNvSpPr/>
            <p:nvPr/>
          </p:nvSpPr>
          <p:spPr>
            <a:xfrm>
              <a:off x="2967565" y="2234253"/>
              <a:ext cx="307200" cy="49460"/>
            </a:xfrm>
            <a:custGeom>
              <a:avLst/>
              <a:gdLst/>
              <a:ahLst/>
              <a:cxnLst/>
              <a:rect l="l" t="t" r="r" b="b"/>
              <a:pathLst>
                <a:path w="10360" h="1668" extrusionOk="0">
                  <a:moveTo>
                    <a:pt x="739" y="1"/>
                  </a:moveTo>
                  <a:lnTo>
                    <a:pt x="1" y="1668"/>
                  </a:lnTo>
                  <a:lnTo>
                    <a:pt x="10360" y="1668"/>
                  </a:lnTo>
                  <a:lnTo>
                    <a:pt x="962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145"/>
          <p:cNvGrpSpPr/>
          <p:nvPr/>
        </p:nvGrpSpPr>
        <p:grpSpPr>
          <a:xfrm>
            <a:off x="3274231" y="1796256"/>
            <a:ext cx="340411" cy="339675"/>
            <a:chOff x="3502831" y="1939087"/>
            <a:chExt cx="340411" cy="339675"/>
          </a:xfrm>
        </p:grpSpPr>
        <p:sp>
          <p:nvSpPr>
            <p:cNvPr id="13705" name="Google Shape;13705;p145"/>
            <p:cNvSpPr/>
            <p:nvPr/>
          </p:nvSpPr>
          <p:spPr>
            <a:xfrm>
              <a:off x="3578417" y="2091622"/>
              <a:ext cx="187137" cy="31787"/>
            </a:xfrm>
            <a:custGeom>
              <a:avLst/>
              <a:gdLst/>
              <a:ahLst/>
              <a:cxnLst/>
              <a:rect l="l" t="t" r="r" b="b"/>
              <a:pathLst>
                <a:path w="6311" h="1072" extrusionOk="0">
                  <a:moveTo>
                    <a:pt x="0" y="0"/>
                  </a:moveTo>
                  <a:lnTo>
                    <a:pt x="0" y="1072"/>
                  </a:lnTo>
                  <a:lnTo>
                    <a:pt x="6311" y="1072"/>
                  </a:lnTo>
                  <a:lnTo>
                    <a:pt x="6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145"/>
            <p:cNvSpPr/>
            <p:nvPr/>
          </p:nvSpPr>
          <p:spPr>
            <a:xfrm>
              <a:off x="3552975" y="2142447"/>
              <a:ext cx="239414" cy="31817"/>
            </a:xfrm>
            <a:custGeom>
              <a:avLst/>
              <a:gdLst/>
              <a:ahLst/>
              <a:cxnLst/>
              <a:rect l="l" t="t" r="r" b="b"/>
              <a:pathLst>
                <a:path w="8074" h="1073" extrusionOk="0">
                  <a:moveTo>
                    <a:pt x="1" y="1"/>
                  </a:moveTo>
                  <a:lnTo>
                    <a:pt x="1" y="1072"/>
                  </a:lnTo>
                  <a:lnTo>
                    <a:pt x="8074" y="1072"/>
                  </a:lnTo>
                  <a:lnTo>
                    <a:pt x="80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145"/>
            <p:cNvSpPr/>
            <p:nvPr/>
          </p:nvSpPr>
          <p:spPr>
            <a:xfrm>
              <a:off x="3528985" y="2194725"/>
              <a:ext cx="286710" cy="31787"/>
            </a:xfrm>
            <a:custGeom>
              <a:avLst/>
              <a:gdLst/>
              <a:ahLst/>
              <a:cxnLst/>
              <a:rect l="l" t="t" r="r" b="b"/>
              <a:pathLst>
                <a:path w="9669" h="1072" extrusionOk="0">
                  <a:moveTo>
                    <a:pt x="0" y="0"/>
                  </a:moveTo>
                  <a:lnTo>
                    <a:pt x="0" y="1072"/>
                  </a:lnTo>
                  <a:lnTo>
                    <a:pt x="9669" y="1072"/>
                  </a:lnTo>
                  <a:lnTo>
                    <a:pt x="966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145"/>
            <p:cNvSpPr/>
            <p:nvPr/>
          </p:nvSpPr>
          <p:spPr>
            <a:xfrm>
              <a:off x="3606647" y="1939087"/>
              <a:ext cx="161043" cy="132072"/>
            </a:xfrm>
            <a:custGeom>
              <a:avLst/>
              <a:gdLst/>
              <a:ahLst/>
              <a:cxnLst/>
              <a:rect l="l" t="t" r="r" b="b"/>
              <a:pathLst>
                <a:path w="5431" h="4454" extrusionOk="0">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145"/>
            <p:cNvSpPr/>
            <p:nvPr/>
          </p:nvSpPr>
          <p:spPr>
            <a:xfrm>
              <a:off x="3502831" y="2246974"/>
              <a:ext cx="340411" cy="31787"/>
            </a:xfrm>
            <a:custGeom>
              <a:avLst/>
              <a:gdLst/>
              <a:ahLst/>
              <a:cxnLst/>
              <a:rect l="l" t="t" r="r" b="b"/>
              <a:pathLst>
                <a:path w="11480" h="1072" extrusionOk="0">
                  <a:moveTo>
                    <a:pt x="1" y="0"/>
                  </a:moveTo>
                  <a:lnTo>
                    <a:pt x="1" y="1072"/>
                  </a:lnTo>
                  <a:lnTo>
                    <a:pt x="11479" y="1072"/>
                  </a:lnTo>
                  <a:lnTo>
                    <a:pt x="11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145"/>
          <p:cNvGrpSpPr/>
          <p:nvPr/>
        </p:nvGrpSpPr>
        <p:grpSpPr>
          <a:xfrm>
            <a:off x="4042436" y="1799240"/>
            <a:ext cx="341808" cy="341808"/>
            <a:chOff x="4118636" y="1946856"/>
            <a:chExt cx="341808" cy="341808"/>
          </a:xfrm>
        </p:grpSpPr>
        <p:sp>
          <p:nvSpPr>
            <p:cNvPr id="13711" name="Google Shape;13711;p145"/>
            <p:cNvSpPr/>
            <p:nvPr/>
          </p:nvSpPr>
          <p:spPr>
            <a:xfrm>
              <a:off x="4159587" y="2127620"/>
              <a:ext cx="120063" cy="120093"/>
            </a:xfrm>
            <a:custGeom>
              <a:avLst/>
              <a:gdLst/>
              <a:ahLst/>
              <a:cxnLst/>
              <a:rect l="l" t="t" r="r" b="b"/>
              <a:pathLst>
                <a:path w="4049" h="4050" extrusionOk="0">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145"/>
            <p:cNvSpPr/>
            <p:nvPr/>
          </p:nvSpPr>
          <p:spPr>
            <a:xfrm>
              <a:off x="4299401" y="2127620"/>
              <a:ext cx="161043" cy="161043"/>
            </a:xfrm>
            <a:custGeom>
              <a:avLst/>
              <a:gdLst/>
              <a:ahLst/>
              <a:cxnLst/>
              <a:rect l="l" t="t" r="r" b="b"/>
              <a:pathLst>
                <a:path w="5431" h="5431" extrusionOk="0">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145"/>
            <p:cNvSpPr/>
            <p:nvPr/>
          </p:nvSpPr>
          <p:spPr>
            <a:xfrm>
              <a:off x="4118636" y="1946856"/>
              <a:ext cx="161725" cy="160331"/>
            </a:xfrm>
            <a:custGeom>
              <a:avLst/>
              <a:gdLst/>
              <a:ahLst/>
              <a:cxnLst/>
              <a:rect l="l" t="t" r="r" b="b"/>
              <a:pathLst>
                <a:path w="5454" h="5407" extrusionOk="0">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145"/>
            <p:cNvSpPr/>
            <p:nvPr/>
          </p:nvSpPr>
          <p:spPr>
            <a:xfrm>
              <a:off x="4300824" y="1987095"/>
              <a:ext cx="120063" cy="120093"/>
            </a:xfrm>
            <a:custGeom>
              <a:avLst/>
              <a:gdLst/>
              <a:ahLst/>
              <a:cxnLst/>
              <a:rect l="l" t="t" r="r" b="b"/>
              <a:pathLst>
                <a:path w="4049" h="4050" extrusionOk="0">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145"/>
          <p:cNvGrpSpPr/>
          <p:nvPr/>
        </p:nvGrpSpPr>
        <p:grpSpPr>
          <a:xfrm>
            <a:off x="4781640" y="1783158"/>
            <a:ext cx="341839" cy="343910"/>
            <a:chOff x="4705440" y="1935558"/>
            <a:chExt cx="341839" cy="343910"/>
          </a:xfrm>
        </p:grpSpPr>
        <p:sp>
          <p:nvSpPr>
            <p:cNvPr id="13716" name="Google Shape;13716;p145"/>
            <p:cNvSpPr/>
            <p:nvPr/>
          </p:nvSpPr>
          <p:spPr>
            <a:xfrm>
              <a:off x="4788083" y="1996287"/>
              <a:ext cx="177974" cy="221741"/>
            </a:xfrm>
            <a:custGeom>
              <a:avLst/>
              <a:gdLst/>
              <a:ahLst/>
              <a:cxnLst/>
              <a:rect l="l" t="t" r="r" b="b"/>
              <a:pathLst>
                <a:path w="6002" h="7478" extrusionOk="0">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145"/>
            <p:cNvSpPr/>
            <p:nvPr/>
          </p:nvSpPr>
          <p:spPr>
            <a:xfrm>
              <a:off x="4705440" y="1935558"/>
              <a:ext cx="62893" cy="340381"/>
            </a:xfrm>
            <a:custGeom>
              <a:avLst/>
              <a:gdLst/>
              <a:ahLst/>
              <a:cxnLst/>
              <a:rect l="l" t="t" r="r" b="b"/>
              <a:pathLst>
                <a:path w="2121" h="11479" extrusionOk="0">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145"/>
            <p:cNvSpPr/>
            <p:nvPr/>
          </p:nvSpPr>
          <p:spPr>
            <a:xfrm>
              <a:off x="4984386" y="1936952"/>
              <a:ext cx="62893" cy="342516"/>
            </a:xfrm>
            <a:custGeom>
              <a:avLst/>
              <a:gdLst/>
              <a:ahLst/>
              <a:cxnLst/>
              <a:rect l="l" t="t" r="r" b="b"/>
              <a:pathLst>
                <a:path w="2121" h="11551" extrusionOk="0">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9" name="Google Shape;13719;p145"/>
          <p:cNvSpPr/>
          <p:nvPr/>
        </p:nvSpPr>
        <p:spPr>
          <a:xfrm>
            <a:off x="5513983" y="1778206"/>
            <a:ext cx="340381" cy="341804"/>
          </a:xfrm>
          <a:custGeom>
            <a:avLst/>
            <a:gdLst/>
            <a:ahLst/>
            <a:cxnLst/>
            <a:rect l="l" t="t" r="r" b="b"/>
            <a:pathLst>
              <a:path w="11479" h="11527" extrusionOk="0">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0" name="Google Shape;13720;p145"/>
          <p:cNvGrpSpPr/>
          <p:nvPr/>
        </p:nvGrpSpPr>
        <p:grpSpPr>
          <a:xfrm>
            <a:off x="6262241" y="1849928"/>
            <a:ext cx="341809" cy="276840"/>
            <a:chOff x="5881241" y="1992759"/>
            <a:chExt cx="341809" cy="276840"/>
          </a:xfrm>
        </p:grpSpPr>
        <p:sp>
          <p:nvSpPr>
            <p:cNvPr id="13721" name="Google Shape;13721;p145"/>
            <p:cNvSpPr/>
            <p:nvPr/>
          </p:nvSpPr>
          <p:spPr>
            <a:xfrm>
              <a:off x="5881241" y="2032998"/>
              <a:ext cx="240126" cy="63575"/>
            </a:xfrm>
            <a:custGeom>
              <a:avLst/>
              <a:gdLst/>
              <a:ahLst/>
              <a:cxnLst/>
              <a:rect l="l" t="t" r="r" b="b"/>
              <a:pathLst>
                <a:path w="8098" h="2144" extrusionOk="0">
                  <a:moveTo>
                    <a:pt x="0" y="1"/>
                  </a:moveTo>
                  <a:lnTo>
                    <a:pt x="0" y="2144"/>
                  </a:lnTo>
                  <a:lnTo>
                    <a:pt x="7025" y="2144"/>
                  </a:lnTo>
                  <a:lnTo>
                    <a:pt x="8097" y="1072"/>
                  </a:lnTo>
                  <a:lnTo>
                    <a:pt x="7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145"/>
            <p:cNvSpPr/>
            <p:nvPr/>
          </p:nvSpPr>
          <p:spPr>
            <a:xfrm>
              <a:off x="6117784" y="2032998"/>
              <a:ext cx="105266" cy="63575"/>
            </a:xfrm>
            <a:custGeom>
              <a:avLst/>
              <a:gdLst/>
              <a:ahLst/>
              <a:cxnLst/>
              <a:rect l="l" t="t" r="r" b="b"/>
              <a:pathLst>
                <a:path w="3550" h="2144" extrusionOk="0">
                  <a:moveTo>
                    <a:pt x="1" y="1"/>
                  </a:moveTo>
                  <a:lnTo>
                    <a:pt x="1073" y="1072"/>
                  </a:lnTo>
                  <a:lnTo>
                    <a:pt x="1" y="2144"/>
                  </a:lnTo>
                  <a:lnTo>
                    <a:pt x="3549" y="2144"/>
                  </a:lnTo>
                  <a:lnTo>
                    <a:pt x="35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145"/>
            <p:cNvSpPr/>
            <p:nvPr/>
          </p:nvSpPr>
          <p:spPr>
            <a:xfrm>
              <a:off x="5882635" y="2119851"/>
              <a:ext cx="188590" cy="63605"/>
            </a:xfrm>
            <a:custGeom>
              <a:avLst/>
              <a:gdLst/>
              <a:ahLst/>
              <a:cxnLst/>
              <a:rect l="l" t="t" r="r" b="b"/>
              <a:pathLst>
                <a:path w="6360" h="2145" extrusionOk="0">
                  <a:moveTo>
                    <a:pt x="1" y="1"/>
                  </a:moveTo>
                  <a:lnTo>
                    <a:pt x="1" y="2144"/>
                  </a:lnTo>
                  <a:lnTo>
                    <a:pt x="5288" y="2144"/>
                  </a:lnTo>
                  <a:lnTo>
                    <a:pt x="6359" y="1072"/>
                  </a:lnTo>
                  <a:lnTo>
                    <a:pt x="528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45"/>
            <p:cNvSpPr/>
            <p:nvPr/>
          </p:nvSpPr>
          <p:spPr>
            <a:xfrm>
              <a:off x="6067670" y="2119851"/>
              <a:ext cx="155379" cy="63605"/>
            </a:xfrm>
            <a:custGeom>
              <a:avLst/>
              <a:gdLst/>
              <a:ahLst/>
              <a:cxnLst/>
              <a:rect l="l" t="t" r="r" b="b"/>
              <a:pathLst>
                <a:path w="5240" h="2145" extrusionOk="0">
                  <a:moveTo>
                    <a:pt x="0" y="1"/>
                  </a:moveTo>
                  <a:lnTo>
                    <a:pt x="1072" y="1072"/>
                  </a:lnTo>
                  <a:lnTo>
                    <a:pt x="0" y="2144"/>
                  </a:lnTo>
                  <a:lnTo>
                    <a:pt x="5239" y="2144"/>
                  </a:lnTo>
                  <a:lnTo>
                    <a:pt x="5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145"/>
            <p:cNvSpPr/>
            <p:nvPr/>
          </p:nvSpPr>
          <p:spPr>
            <a:xfrm>
              <a:off x="5881923" y="2206023"/>
              <a:ext cx="131390" cy="63575"/>
            </a:xfrm>
            <a:custGeom>
              <a:avLst/>
              <a:gdLst/>
              <a:ahLst/>
              <a:cxnLst/>
              <a:rect l="l" t="t" r="r" b="b"/>
              <a:pathLst>
                <a:path w="4431" h="2144" extrusionOk="0">
                  <a:moveTo>
                    <a:pt x="1" y="0"/>
                  </a:moveTo>
                  <a:lnTo>
                    <a:pt x="1" y="2143"/>
                  </a:lnTo>
                  <a:lnTo>
                    <a:pt x="3359" y="2143"/>
                  </a:lnTo>
                  <a:lnTo>
                    <a:pt x="4430" y="1072"/>
                  </a:lnTo>
                  <a:lnTo>
                    <a:pt x="3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145"/>
            <p:cNvSpPr/>
            <p:nvPr/>
          </p:nvSpPr>
          <p:spPr>
            <a:xfrm>
              <a:off x="6009046" y="2206023"/>
              <a:ext cx="214002" cy="63575"/>
            </a:xfrm>
            <a:custGeom>
              <a:avLst/>
              <a:gdLst/>
              <a:ahLst/>
              <a:cxnLst/>
              <a:rect l="l" t="t" r="r" b="b"/>
              <a:pathLst>
                <a:path w="7217" h="2144" extrusionOk="0">
                  <a:moveTo>
                    <a:pt x="1" y="0"/>
                  </a:moveTo>
                  <a:lnTo>
                    <a:pt x="1072" y="1072"/>
                  </a:lnTo>
                  <a:lnTo>
                    <a:pt x="1" y="2143"/>
                  </a:lnTo>
                  <a:lnTo>
                    <a:pt x="7216" y="2143"/>
                  </a:lnTo>
                  <a:lnTo>
                    <a:pt x="72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145"/>
            <p:cNvSpPr/>
            <p:nvPr/>
          </p:nvSpPr>
          <p:spPr>
            <a:xfrm>
              <a:off x="6162293" y="1992759"/>
              <a:ext cx="60758" cy="20490"/>
            </a:xfrm>
            <a:custGeom>
              <a:avLst/>
              <a:gdLst/>
              <a:ahLst/>
              <a:cxnLst/>
              <a:rect l="l" t="t" r="r" b="b"/>
              <a:pathLst>
                <a:path w="2049" h="691" extrusionOk="0">
                  <a:moveTo>
                    <a:pt x="0" y="0"/>
                  </a:moveTo>
                  <a:lnTo>
                    <a:pt x="0" y="691"/>
                  </a:lnTo>
                  <a:lnTo>
                    <a:pt x="2048" y="691"/>
                  </a:lnTo>
                  <a:lnTo>
                    <a:pt x="204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145"/>
            <p:cNvSpPr/>
            <p:nvPr/>
          </p:nvSpPr>
          <p:spPr>
            <a:xfrm>
              <a:off x="6121342" y="1992759"/>
              <a:ext cx="20490" cy="20490"/>
            </a:xfrm>
            <a:custGeom>
              <a:avLst/>
              <a:gdLst/>
              <a:ahLst/>
              <a:cxnLst/>
              <a:rect l="l" t="t" r="r" b="b"/>
              <a:pathLst>
                <a:path w="691" h="691" extrusionOk="0">
                  <a:moveTo>
                    <a:pt x="0" y="0"/>
                  </a:moveTo>
                  <a:lnTo>
                    <a:pt x="0"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9" name="Google Shape;13729;p145"/>
          <p:cNvGrpSpPr/>
          <p:nvPr/>
        </p:nvGrpSpPr>
        <p:grpSpPr>
          <a:xfrm>
            <a:off x="6983425" y="1760156"/>
            <a:ext cx="342521" cy="340416"/>
            <a:chOff x="6459594" y="1922125"/>
            <a:chExt cx="342521" cy="340416"/>
          </a:xfrm>
        </p:grpSpPr>
        <p:sp>
          <p:nvSpPr>
            <p:cNvPr id="13730" name="Google Shape;13730;p145"/>
            <p:cNvSpPr/>
            <p:nvPr/>
          </p:nvSpPr>
          <p:spPr>
            <a:xfrm>
              <a:off x="6730059" y="2207417"/>
              <a:ext cx="71344" cy="55124"/>
            </a:xfrm>
            <a:custGeom>
              <a:avLst/>
              <a:gdLst/>
              <a:ahLst/>
              <a:cxnLst/>
              <a:rect l="l" t="t" r="r" b="b"/>
              <a:pathLst>
                <a:path w="2406" h="1859" extrusionOk="0">
                  <a:moveTo>
                    <a:pt x="0" y="1"/>
                  </a:moveTo>
                  <a:lnTo>
                    <a:pt x="0" y="1858"/>
                  </a:lnTo>
                  <a:lnTo>
                    <a:pt x="2405" y="1858"/>
                  </a:lnTo>
                  <a:lnTo>
                    <a:pt x="24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145"/>
            <p:cNvSpPr/>
            <p:nvPr/>
          </p:nvSpPr>
          <p:spPr>
            <a:xfrm>
              <a:off x="6640359" y="2207417"/>
              <a:ext cx="69239" cy="55124"/>
            </a:xfrm>
            <a:custGeom>
              <a:avLst/>
              <a:gdLst/>
              <a:ahLst/>
              <a:cxnLst/>
              <a:rect l="l" t="t" r="r" b="b"/>
              <a:pathLst>
                <a:path w="2335" h="1859" extrusionOk="0">
                  <a:moveTo>
                    <a:pt x="1" y="1"/>
                  </a:moveTo>
                  <a:lnTo>
                    <a:pt x="1" y="1858"/>
                  </a:lnTo>
                  <a:lnTo>
                    <a:pt x="2334" y="1858"/>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45"/>
            <p:cNvSpPr/>
            <p:nvPr/>
          </p:nvSpPr>
          <p:spPr>
            <a:xfrm>
              <a:off x="6551400" y="2207417"/>
              <a:ext cx="69209" cy="55124"/>
            </a:xfrm>
            <a:custGeom>
              <a:avLst/>
              <a:gdLst/>
              <a:ahLst/>
              <a:cxnLst/>
              <a:rect l="l" t="t" r="r" b="b"/>
              <a:pathLst>
                <a:path w="2334" h="1859" extrusionOk="0">
                  <a:moveTo>
                    <a:pt x="0" y="1"/>
                  </a:moveTo>
                  <a:lnTo>
                    <a:pt x="0" y="1858"/>
                  </a:lnTo>
                  <a:lnTo>
                    <a:pt x="2334" y="1858"/>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145"/>
            <p:cNvSpPr/>
            <p:nvPr/>
          </p:nvSpPr>
          <p:spPr>
            <a:xfrm>
              <a:off x="6460276" y="2207417"/>
              <a:ext cx="72085" cy="55124"/>
            </a:xfrm>
            <a:custGeom>
              <a:avLst/>
              <a:gdLst/>
              <a:ahLst/>
              <a:cxnLst/>
              <a:rect l="l" t="t" r="r" b="b"/>
              <a:pathLst>
                <a:path w="2431" h="1859" extrusionOk="0">
                  <a:moveTo>
                    <a:pt x="1" y="1"/>
                  </a:moveTo>
                  <a:lnTo>
                    <a:pt x="1" y="1858"/>
                  </a:lnTo>
                  <a:lnTo>
                    <a:pt x="2430" y="1858"/>
                  </a:lnTo>
                  <a:lnTo>
                    <a:pt x="2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145"/>
            <p:cNvSpPr/>
            <p:nvPr/>
          </p:nvSpPr>
          <p:spPr>
            <a:xfrm>
              <a:off x="6635407" y="2032286"/>
              <a:ext cx="78431" cy="155379"/>
            </a:xfrm>
            <a:custGeom>
              <a:avLst/>
              <a:gdLst/>
              <a:ahLst/>
              <a:cxnLst/>
              <a:rect l="l" t="t" r="r" b="b"/>
              <a:pathLst>
                <a:path w="2645" h="5240" extrusionOk="0">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145"/>
            <p:cNvSpPr/>
            <p:nvPr/>
          </p:nvSpPr>
          <p:spPr>
            <a:xfrm>
              <a:off x="6547841" y="1922125"/>
              <a:ext cx="78431" cy="265538"/>
            </a:xfrm>
            <a:custGeom>
              <a:avLst/>
              <a:gdLst/>
              <a:ahLst/>
              <a:cxnLst/>
              <a:rect l="l" t="t" r="r" b="b"/>
              <a:pathLst>
                <a:path w="2645" h="8955" extrusionOk="0">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145"/>
            <p:cNvSpPr/>
            <p:nvPr/>
          </p:nvSpPr>
          <p:spPr>
            <a:xfrm>
              <a:off x="6459594" y="2009631"/>
              <a:ext cx="78401" cy="178034"/>
            </a:xfrm>
            <a:custGeom>
              <a:avLst/>
              <a:gdLst/>
              <a:ahLst/>
              <a:cxnLst/>
              <a:rect l="l" t="t" r="r" b="b"/>
              <a:pathLst>
                <a:path w="2644" h="6004" extrusionOk="0">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145"/>
            <p:cNvSpPr/>
            <p:nvPr/>
          </p:nvSpPr>
          <p:spPr>
            <a:xfrm>
              <a:off x="6723684" y="1951066"/>
              <a:ext cx="78431" cy="236597"/>
            </a:xfrm>
            <a:custGeom>
              <a:avLst/>
              <a:gdLst/>
              <a:ahLst/>
              <a:cxnLst/>
              <a:rect l="l" t="t" r="r" b="b"/>
              <a:pathLst>
                <a:path w="2645" h="7979" extrusionOk="0">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145"/>
          <p:cNvGrpSpPr/>
          <p:nvPr/>
        </p:nvGrpSpPr>
        <p:grpSpPr>
          <a:xfrm>
            <a:off x="7712377" y="1770060"/>
            <a:ext cx="341093" cy="340384"/>
            <a:chOff x="7045716" y="1932029"/>
            <a:chExt cx="341093" cy="340384"/>
          </a:xfrm>
        </p:grpSpPr>
        <p:sp>
          <p:nvSpPr>
            <p:cNvPr id="13739" name="Google Shape;13739;p145"/>
            <p:cNvSpPr/>
            <p:nvPr/>
          </p:nvSpPr>
          <p:spPr>
            <a:xfrm>
              <a:off x="7157982" y="2043584"/>
              <a:ext cx="116564" cy="116564"/>
            </a:xfrm>
            <a:custGeom>
              <a:avLst/>
              <a:gdLst/>
              <a:ahLst/>
              <a:cxnLst/>
              <a:rect l="l" t="t" r="r" b="b"/>
              <a:pathLst>
                <a:path w="3931" h="3931" extrusionOk="0">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145"/>
            <p:cNvSpPr/>
            <p:nvPr/>
          </p:nvSpPr>
          <p:spPr>
            <a:xfrm>
              <a:off x="7045716" y="1932029"/>
              <a:ext cx="341093" cy="160301"/>
            </a:xfrm>
            <a:custGeom>
              <a:avLst/>
              <a:gdLst/>
              <a:ahLst/>
              <a:cxnLst/>
              <a:rect l="l" t="t" r="r" b="b"/>
              <a:pathLst>
                <a:path w="11503" h="5406" extrusionOk="0">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145"/>
            <p:cNvSpPr/>
            <p:nvPr/>
          </p:nvSpPr>
          <p:spPr>
            <a:xfrm>
              <a:off x="7045716" y="2112082"/>
              <a:ext cx="341093" cy="160331"/>
            </a:xfrm>
            <a:custGeom>
              <a:avLst/>
              <a:gdLst/>
              <a:ahLst/>
              <a:cxnLst/>
              <a:rect l="l" t="t" r="r" b="b"/>
              <a:pathLst>
                <a:path w="11503" h="5407" extrusionOk="0">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145"/>
            <p:cNvSpPr/>
            <p:nvPr/>
          </p:nvSpPr>
          <p:spPr>
            <a:xfrm>
              <a:off x="7226481" y="1999104"/>
              <a:ext cx="93939" cy="206233"/>
            </a:xfrm>
            <a:custGeom>
              <a:avLst/>
              <a:gdLst/>
              <a:ahLst/>
              <a:cxnLst/>
              <a:rect l="l" t="t" r="r" b="b"/>
              <a:pathLst>
                <a:path w="3168" h="6955" extrusionOk="0">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145"/>
            <p:cNvSpPr/>
            <p:nvPr/>
          </p:nvSpPr>
          <p:spPr>
            <a:xfrm>
              <a:off x="7112079" y="1999104"/>
              <a:ext cx="93257" cy="206233"/>
            </a:xfrm>
            <a:custGeom>
              <a:avLst/>
              <a:gdLst/>
              <a:ahLst/>
              <a:cxnLst/>
              <a:rect l="l" t="t" r="r" b="b"/>
              <a:pathLst>
                <a:path w="3145" h="6955" extrusionOk="0">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4" name="Google Shape;13744;p145"/>
          <p:cNvGrpSpPr/>
          <p:nvPr/>
        </p:nvGrpSpPr>
        <p:grpSpPr>
          <a:xfrm>
            <a:off x="7711665" y="2296134"/>
            <a:ext cx="340381" cy="341128"/>
            <a:chOff x="7045004" y="2458103"/>
            <a:chExt cx="340381" cy="341128"/>
          </a:xfrm>
        </p:grpSpPr>
        <p:sp>
          <p:nvSpPr>
            <p:cNvPr id="13745" name="Google Shape;13745;p145"/>
            <p:cNvSpPr/>
            <p:nvPr/>
          </p:nvSpPr>
          <p:spPr>
            <a:xfrm>
              <a:off x="7184106" y="2501901"/>
              <a:ext cx="63605" cy="129967"/>
            </a:xfrm>
            <a:custGeom>
              <a:avLst/>
              <a:gdLst/>
              <a:ahLst/>
              <a:cxnLst/>
              <a:rect l="l" t="t" r="r" b="b"/>
              <a:pathLst>
                <a:path w="2145" h="4383" extrusionOk="0">
                  <a:moveTo>
                    <a:pt x="1" y="0"/>
                  </a:moveTo>
                  <a:lnTo>
                    <a:pt x="1" y="4382"/>
                  </a:lnTo>
                  <a:lnTo>
                    <a:pt x="2144" y="4382"/>
                  </a:lnTo>
                  <a:lnTo>
                    <a:pt x="21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145"/>
            <p:cNvSpPr/>
            <p:nvPr/>
          </p:nvSpPr>
          <p:spPr>
            <a:xfrm>
              <a:off x="7270960" y="2458103"/>
              <a:ext cx="63605" cy="129255"/>
            </a:xfrm>
            <a:custGeom>
              <a:avLst/>
              <a:gdLst/>
              <a:ahLst/>
              <a:cxnLst/>
              <a:rect l="l" t="t" r="r" b="b"/>
              <a:pathLst>
                <a:path w="2145" h="4359" extrusionOk="0">
                  <a:moveTo>
                    <a:pt x="1" y="1"/>
                  </a:moveTo>
                  <a:lnTo>
                    <a:pt x="1" y="4359"/>
                  </a:lnTo>
                  <a:lnTo>
                    <a:pt x="2144" y="4359"/>
                  </a:lnTo>
                  <a:lnTo>
                    <a:pt x="2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145"/>
            <p:cNvSpPr/>
            <p:nvPr/>
          </p:nvSpPr>
          <p:spPr>
            <a:xfrm>
              <a:off x="7097964" y="2544957"/>
              <a:ext cx="63575" cy="129967"/>
            </a:xfrm>
            <a:custGeom>
              <a:avLst/>
              <a:gdLst/>
              <a:ahLst/>
              <a:cxnLst/>
              <a:rect l="l" t="t" r="r" b="b"/>
              <a:pathLst>
                <a:path w="2144" h="4383" extrusionOk="0">
                  <a:moveTo>
                    <a:pt x="0" y="1"/>
                  </a:moveTo>
                  <a:lnTo>
                    <a:pt x="0" y="4383"/>
                  </a:lnTo>
                  <a:lnTo>
                    <a:pt x="2144" y="4383"/>
                  </a:lnTo>
                  <a:lnTo>
                    <a:pt x="2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145"/>
            <p:cNvSpPr/>
            <p:nvPr/>
          </p:nvSpPr>
          <p:spPr>
            <a:xfrm>
              <a:off x="7045004" y="2607822"/>
              <a:ext cx="340381" cy="139130"/>
            </a:xfrm>
            <a:custGeom>
              <a:avLst/>
              <a:gdLst/>
              <a:ahLst/>
              <a:cxnLst/>
              <a:rect l="l" t="t" r="r" b="b"/>
              <a:pathLst>
                <a:path w="11479" h="4692" extrusionOk="0">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145"/>
            <p:cNvSpPr/>
            <p:nvPr/>
          </p:nvSpPr>
          <p:spPr>
            <a:xfrm>
              <a:off x="7107839" y="2778712"/>
              <a:ext cx="43115" cy="20520"/>
            </a:xfrm>
            <a:custGeom>
              <a:avLst/>
              <a:gdLst/>
              <a:ahLst/>
              <a:cxnLst/>
              <a:rect l="l" t="t" r="r" b="b"/>
              <a:pathLst>
                <a:path w="1454" h="692" extrusionOk="0">
                  <a:moveTo>
                    <a:pt x="1" y="1"/>
                  </a:moveTo>
                  <a:lnTo>
                    <a:pt x="1" y="691"/>
                  </a:lnTo>
                  <a:lnTo>
                    <a:pt x="1454" y="691"/>
                  </a:lnTo>
                  <a:lnTo>
                    <a:pt x="1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45"/>
            <p:cNvSpPr/>
            <p:nvPr/>
          </p:nvSpPr>
          <p:spPr>
            <a:xfrm>
              <a:off x="7194010"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145"/>
            <p:cNvSpPr/>
            <p:nvPr/>
          </p:nvSpPr>
          <p:spPr>
            <a:xfrm>
              <a:off x="7281576"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145"/>
          <p:cNvGrpSpPr/>
          <p:nvPr/>
        </p:nvGrpSpPr>
        <p:grpSpPr>
          <a:xfrm>
            <a:off x="6983425" y="2277067"/>
            <a:ext cx="342519" cy="341126"/>
            <a:chOff x="6459594" y="2439037"/>
            <a:chExt cx="342519" cy="341126"/>
          </a:xfrm>
        </p:grpSpPr>
        <p:sp>
          <p:nvSpPr>
            <p:cNvPr id="13753" name="Google Shape;13753;p145"/>
            <p:cNvSpPr/>
            <p:nvPr/>
          </p:nvSpPr>
          <p:spPr>
            <a:xfrm>
              <a:off x="6473709" y="2452469"/>
              <a:ext cx="146898" cy="146898"/>
            </a:xfrm>
            <a:custGeom>
              <a:avLst/>
              <a:gdLst/>
              <a:ahLst/>
              <a:cxnLst/>
              <a:rect l="l" t="t" r="r" b="b"/>
              <a:pathLst>
                <a:path w="4954" h="4954" extrusionOk="0">
                  <a:moveTo>
                    <a:pt x="4954" y="0"/>
                  </a:moveTo>
                  <a:cubicBezTo>
                    <a:pt x="2287" y="191"/>
                    <a:pt x="191" y="2286"/>
                    <a:pt x="0" y="4954"/>
                  </a:cubicBezTo>
                  <a:lnTo>
                    <a:pt x="4954" y="4954"/>
                  </a:lnTo>
                  <a:lnTo>
                    <a:pt x="49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145"/>
            <p:cNvSpPr/>
            <p:nvPr/>
          </p:nvSpPr>
          <p:spPr>
            <a:xfrm>
              <a:off x="6641782" y="2439037"/>
              <a:ext cx="160331" cy="161043"/>
            </a:xfrm>
            <a:custGeom>
              <a:avLst/>
              <a:gdLst/>
              <a:ahLst/>
              <a:cxnLst/>
              <a:rect l="l" t="t" r="r" b="b"/>
              <a:pathLst>
                <a:path w="5407" h="5431" extrusionOk="0">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145"/>
            <p:cNvSpPr/>
            <p:nvPr/>
          </p:nvSpPr>
          <p:spPr>
            <a:xfrm>
              <a:off x="6641782" y="2619119"/>
              <a:ext cx="146187" cy="146898"/>
            </a:xfrm>
            <a:custGeom>
              <a:avLst/>
              <a:gdLst/>
              <a:ahLst/>
              <a:cxnLst/>
              <a:rect l="l" t="t" r="r" b="b"/>
              <a:pathLst>
                <a:path w="4930" h="4954" extrusionOk="0">
                  <a:moveTo>
                    <a:pt x="0" y="0"/>
                  </a:moveTo>
                  <a:lnTo>
                    <a:pt x="0" y="4954"/>
                  </a:lnTo>
                  <a:cubicBezTo>
                    <a:pt x="2644" y="4763"/>
                    <a:pt x="4763" y="2668"/>
                    <a:pt x="4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45"/>
            <p:cNvSpPr/>
            <p:nvPr/>
          </p:nvSpPr>
          <p:spPr>
            <a:xfrm>
              <a:off x="6459594" y="2619119"/>
              <a:ext cx="161013" cy="161043"/>
            </a:xfrm>
            <a:custGeom>
              <a:avLst/>
              <a:gdLst/>
              <a:ahLst/>
              <a:cxnLst/>
              <a:rect l="l" t="t" r="r" b="b"/>
              <a:pathLst>
                <a:path w="5430" h="5431" extrusionOk="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7" name="Google Shape;13757;p145"/>
          <p:cNvSpPr/>
          <p:nvPr/>
        </p:nvSpPr>
        <p:spPr>
          <a:xfrm>
            <a:off x="6263635" y="2335386"/>
            <a:ext cx="339699" cy="297296"/>
          </a:xfrm>
          <a:custGeom>
            <a:avLst/>
            <a:gdLst/>
            <a:ahLst/>
            <a:cxnLst/>
            <a:rect l="l" t="t" r="r" b="b"/>
            <a:pathLst>
              <a:path w="11456" h="10026" extrusionOk="0">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8" name="Google Shape;13758;p145"/>
          <p:cNvGrpSpPr/>
          <p:nvPr/>
        </p:nvGrpSpPr>
        <p:grpSpPr>
          <a:xfrm>
            <a:off x="5513983" y="2305703"/>
            <a:ext cx="341809" cy="342550"/>
            <a:chOff x="5290168" y="2458103"/>
            <a:chExt cx="341809" cy="342550"/>
          </a:xfrm>
        </p:grpSpPr>
        <p:sp>
          <p:nvSpPr>
            <p:cNvPr id="13759" name="Google Shape;13759;p145"/>
            <p:cNvSpPr/>
            <p:nvPr/>
          </p:nvSpPr>
          <p:spPr>
            <a:xfrm>
              <a:off x="5290168" y="2625465"/>
              <a:ext cx="89699" cy="64287"/>
            </a:xfrm>
            <a:custGeom>
              <a:avLst/>
              <a:gdLst/>
              <a:ahLst/>
              <a:cxnLst/>
              <a:rect l="l" t="t" r="r" b="b"/>
              <a:pathLst>
                <a:path w="3025" h="2168" extrusionOk="0">
                  <a:moveTo>
                    <a:pt x="1191" y="1"/>
                  </a:moveTo>
                  <a:lnTo>
                    <a:pt x="1191" y="501"/>
                  </a:lnTo>
                  <a:lnTo>
                    <a:pt x="0" y="501"/>
                  </a:lnTo>
                  <a:lnTo>
                    <a:pt x="0" y="2168"/>
                  </a:lnTo>
                  <a:lnTo>
                    <a:pt x="3025" y="2168"/>
                  </a:lnTo>
                  <a:lnTo>
                    <a:pt x="3025" y="501"/>
                  </a:lnTo>
                  <a:lnTo>
                    <a:pt x="1882" y="501"/>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145"/>
            <p:cNvSpPr/>
            <p:nvPr/>
          </p:nvSpPr>
          <p:spPr>
            <a:xfrm>
              <a:off x="5407386" y="2458103"/>
              <a:ext cx="105948" cy="57941"/>
            </a:xfrm>
            <a:custGeom>
              <a:avLst/>
              <a:gdLst/>
              <a:ahLst/>
              <a:cxnLst/>
              <a:rect l="l" t="t" r="r" b="b"/>
              <a:pathLst>
                <a:path w="3573" h="1954" extrusionOk="0">
                  <a:moveTo>
                    <a:pt x="1" y="1"/>
                  </a:moveTo>
                  <a:lnTo>
                    <a:pt x="1" y="1954"/>
                  </a:lnTo>
                  <a:lnTo>
                    <a:pt x="3573" y="1954"/>
                  </a:lnTo>
                  <a:lnTo>
                    <a:pt x="35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145"/>
            <p:cNvSpPr/>
            <p:nvPr/>
          </p:nvSpPr>
          <p:spPr>
            <a:xfrm>
              <a:off x="5290168" y="2535794"/>
              <a:ext cx="341804" cy="68527"/>
            </a:xfrm>
            <a:custGeom>
              <a:avLst/>
              <a:gdLst/>
              <a:ahLst/>
              <a:cxnLst/>
              <a:rect l="l" t="t" r="r" b="b"/>
              <a:pathLst>
                <a:path w="11527" h="2311" extrusionOk="0">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45"/>
            <p:cNvSpPr/>
            <p:nvPr/>
          </p:nvSpPr>
          <p:spPr>
            <a:xfrm>
              <a:off x="5541566" y="2625465"/>
              <a:ext cx="90410" cy="64287"/>
            </a:xfrm>
            <a:custGeom>
              <a:avLst/>
              <a:gdLst/>
              <a:ahLst/>
              <a:cxnLst/>
              <a:rect l="l" t="t" r="r" b="b"/>
              <a:pathLst>
                <a:path w="3049" h="2168" extrusionOk="0">
                  <a:moveTo>
                    <a:pt x="1167" y="1"/>
                  </a:moveTo>
                  <a:lnTo>
                    <a:pt x="1167" y="501"/>
                  </a:lnTo>
                  <a:lnTo>
                    <a:pt x="0" y="501"/>
                  </a:lnTo>
                  <a:lnTo>
                    <a:pt x="0" y="2168"/>
                  </a:lnTo>
                  <a:lnTo>
                    <a:pt x="3049" y="2168"/>
                  </a:lnTo>
                  <a:lnTo>
                    <a:pt x="3049" y="501"/>
                  </a:lnTo>
                  <a:lnTo>
                    <a:pt x="1858" y="501"/>
                  </a:ln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145"/>
            <p:cNvSpPr/>
            <p:nvPr/>
          </p:nvSpPr>
          <p:spPr>
            <a:xfrm>
              <a:off x="5422213" y="2710213"/>
              <a:ext cx="74191" cy="90440"/>
            </a:xfrm>
            <a:custGeom>
              <a:avLst/>
              <a:gdLst/>
              <a:ahLst/>
              <a:cxnLst/>
              <a:rect l="l" t="t" r="r" b="b"/>
              <a:pathLst>
                <a:path w="2502" h="3050" extrusionOk="0">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145"/>
            <p:cNvSpPr/>
            <p:nvPr/>
          </p:nvSpPr>
          <p:spPr>
            <a:xfrm>
              <a:off x="5547912"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145"/>
            <p:cNvSpPr/>
            <p:nvPr/>
          </p:nvSpPr>
          <p:spPr>
            <a:xfrm>
              <a:off x="5415155" y="2625465"/>
              <a:ext cx="90410" cy="64287"/>
            </a:xfrm>
            <a:custGeom>
              <a:avLst/>
              <a:gdLst/>
              <a:ahLst/>
              <a:cxnLst/>
              <a:rect l="l" t="t" r="r" b="b"/>
              <a:pathLst>
                <a:path w="3049" h="2168" extrusionOk="0">
                  <a:moveTo>
                    <a:pt x="1191" y="1"/>
                  </a:moveTo>
                  <a:lnTo>
                    <a:pt x="1191" y="501"/>
                  </a:lnTo>
                  <a:lnTo>
                    <a:pt x="1" y="501"/>
                  </a:lnTo>
                  <a:lnTo>
                    <a:pt x="1" y="2168"/>
                  </a:lnTo>
                  <a:lnTo>
                    <a:pt x="3049" y="2168"/>
                  </a:lnTo>
                  <a:lnTo>
                    <a:pt x="3049" y="501"/>
                  </a:lnTo>
                  <a:lnTo>
                    <a:pt x="1882" y="501"/>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145"/>
            <p:cNvSpPr/>
            <p:nvPr/>
          </p:nvSpPr>
          <p:spPr>
            <a:xfrm>
              <a:off x="5297225"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7" name="Google Shape;13767;p145"/>
          <p:cNvGrpSpPr/>
          <p:nvPr/>
        </p:nvGrpSpPr>
        <p:grpSpPr>
          <a:xfrm>
            <a:off x="4781640" y="2314896"/>
            <a:ext cx="341839" cy="337569"/>
            <a:chOff x="4705440" y="2467296"/>
            <a:chExt cx="341839" cy="337569"/>
          </a:xfrm>
        </p:grpSpPr>
        <p:sp>
          <p:nvSpPr>
            <p:cNvPr id="13768" name="Google Shape;13768;p145"/>
            <p:cNvSpPr/>
            <p:nvPr/>
          </p:nvSpPr>
          <p:spPr>
            <a:xfrm>
              <a:off x="4838226" y="2467296"/>
              <a:ext cx="75584" cy="76296"/>
            </a:xfrm>
            <a:custGeom>
              <a:avLst/>
              <a:gdLst/>
              <a:ahLst/>
              <a:cxnLst/>
              <a:rect l="l" t="t" r="r" b="b"/>
              <a:pathLst>
                <a:path w="2549" h="2573" extrusionOk="0">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145"/>
            <p:cNvSpPr/>
            <p:nvPr/>
          </p:nvSpPr>
          <p:spPr>
            <a:xfrm>
              <a:off x="4925791" y="2499084"/>
              <a:ext cx="75584" cy="76266"/>
            </a:xfrm>
            <a:custGeom>
              <a:avLst/>
              <a:gdLst/>
              <a:ahLst/>
              <a:cxnLst/>
              <a:rect l="l" t="t" r="r" b="b"/>
              <a:pathLst>
                <a:path w="2549" h="2572" extrusionOk="0">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145"/>
            <p:cNvSpPr/>
            <p:nvPr/>
          </p:nvSpPr>
          <p:spPr>
            <a:xfrm>
              <a:off x="4971694" y="2578880"/>
              <a:ext cx="75584" cy="75584"/>
            </a:xfrm>
            <a:custGeom>
              <a:avLst/>
              <a:gdLst/>
              <a:ahLst/>
              <a:cxnLst/>
              <a:rect l="l" t="t" r="r" b="b"/>
              <a:pathLst>
                <a:path w="2549" h="2549" extrusionOk="0">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45"/>
            <p:cNvSpPr/>
            <p:nvPr/>
          </p:nvSpPr>
          <p:spPr>
            <a:xfrm>
              <a:off x="4955444" y="2669974"/>
              <a:ext cx="75584" cy="75584"/>
            </a:xfrm>
            <a:custGeom>
              <a:avLst/>
              <a:gdLst/>
              <a:ahLst/>
              <a:cxnLst/>
              <a:rect l="l" t="t" r="r" b="b"/>
              <a:pathLst>
                <a:path w="2549" h="2549" extrusionOk="0">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45"/>
            <p:cNvSpPr/>
            <p:nvPr/>
          </p:nvSpPr>
          <p:spPr>
            <a:xfrm>
              <a:off x="4884811" y="2728569"/>
              <a:ext cx="75584" cy="76296"/>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145"/>
            <p:cNvSpPr/>
            <p:nvPr/>
          </p:nvSpPr>
          <p:spPr>
            <a:xfrm>
              <a:off x="4792323" y="2728569"/>
              <a:ext cx="75584" cy="76296"/>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145"/>
            <p:cNvSpPr/>
            <p:nvPr/>
          </p:nvSpPr>
          <p:spPr>
            <a:xfrm>
              <a:off x="4721689" y="2669974"/>
              <a:ext cx="75584" cy="75584"/>
            </a:xfrm>
            <a:custGeom>
              <a:avLst/>
              <a:gdLst/>
              <a:ahLst/>
              <a:cxnLst/>
              <a:rect l="l" t="t" r="r" b="b"/>
              <a:pathLst>
                <a:path w="2549" h="2549" extrusionOk="0">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145"/>
            <p:cNvSpPr/>
            <p:nvPr/>
          </p:nvSpPr>
          <p:spPr>
            <a:xfrm>
              <a:off x="4705440" y="2579562"/>
              <a:ext cx="76296" cy="76296"/>
            </a:xfrm>
            <a:custGeom>
              <a:avLst/>
              <a:gdLst/>
              <a:ahLst/>
              <a:cxnLst/>
              <a:rect l="l" t="t" r="r" b="b"/>
              <a:pathLst>
                <a:path w="2573" h="2573" extrusionOk="0">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45"/>
            <p:cNvSpPr/>
            <p:nvPr/>
          </p:nvSpPr>
          <p:spPr>
            <a:xfrm>
              <a:off x="4751342" y="2499084"/>
              <a:ext cx="76296" cy="76266"/>
            </a:xfrm>
            <a:custGeom>
              <a:avLst/>
              <a:gdLst/>
              <a:ahLst/>
              <a:cxnLst/>
              <a:rect l="l" t="t" r="r" b="b"/>
              <a:pathLst>
                <a:path w="2573" h="2572" extrusionOk="0">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45"/>
            <p:cNvSpPr/>
            <p:nvPr/>
          </p:nvSpPr>
          <p:spPr>
            <a:xfrm>
              <a:off x="4866456" y="2645955"/>
              <a:ext cx="62181" cy="20520"/>
            </a:xfrm>
            <a:custGeom>
              <a:avLst/>
              <a:gdLst/>
              <a:ahLst/>
              <a:cxnLst/>
              <a:rect l="l" t="t" r="r" b="b"/>
              <a:pathLst>
                <a:path w="2097" h="692" extrusionOk="0">
                  <a:moveTo>
                    <a:pt x="1" y="0"/>
                  </a:moveTo>
                  <a:lnTo>
                    <a:pt x="1" y="691"/>
                  </a:lnTo>
                  <a:lnTo>
                    <a:pt x="2096" y="691"/>
                  </a:ln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145"/>
            <p:cNvSpPr/>
            <p:nvPr/>
          </p:nvSpPr>
          <p:spPr>
            <a:xfrm>
              <a:off x="4866456" y="2605005"/>
              <a:ext cx="62181" cy="20490"/>
            </a:xfrm>
            <a:custGeom>
              <a:avLst/>
              <a:gdLst/>
              <a:ahLst/>
              <a:cxnLst/>
              <a:rect l="l" t="t" r="r" b="b"/>
              <a:pathLst>
                <a:path w="2097" h="691" extrusionOk="0">
                  <a:moveTo>
                    <a:pt x="1" y="0"/>
                  </a:moveTo>
                  <a:lnTo>
                    <a:pt x="1" y="691"/>
                  </a:lnTo>
                  <a:lnTo>
                    <a:pt x="2096" y="691"/>
                  </a:ln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145"/>
            <p:cNvSpPr/>
            <p:nvPr/>
          </p:nvSpPr>
          <p:spPr>
            <a:xfrm>
              <a:off x="4824081" y="2645955"/>
              <a:ext cx="20520" cy="20520"/>
            </a:xfrm>
            <a:custGeom>
              <a:avLst/>
              <a:gdLst/>
              <a:ahLst/>
              <a:cxnLst/>
              <a:rect l="l" t="t" r="r" b="b"/>
              <a:pathLst>
                <a:path w="692" h="692"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145"/>
            <p:cNvSpPr/>
            <p:nvPr/>
          </p:nvSpPr>
          <p:spPr>
            <a:xfrm>
              <a:off x="4824081" y="2605005"/>
              <a:ext cx="20520" cy="20490"/>
            </a:xfrm>
            <a:custGeom>
              <a:avLst/>
              <a:gdLst/>
              <a:ahLst/>
              <a:cxnLst/>
              <a:rect l="l" t="t" r="r" b="b"/>
              <a:pathLst>
                <a:path w="692" h="691"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145"/>
          <p:cNvGrpSpPr/>
          <p:nvPr/>
        </p:nvGrpSpPr>
        <p:grpSpPr>
          <a:xfrm>
            <a:off x="4039589" y="2334674"/>
            <a:ext cx="347473" cy="320607"/>
            <a:chOff x="4115789" y="2487074"/>
            <a:chExt cx="347473" cy="320607"/>
          </a:xfrm>
        </p:grpSpPr>
        <p:sp>
          <p:nvSpPr>
            <p:cNvPr id="13782" name="Google Shape;13782;p145"/>
            <p:cNvSpPr/>
            <p:nvPr/>
          </p:nvSpPr>
          <p:spPr>
            <a:xfrm>
              <a:off x="4119318" y="2487074"/>
              <a:ext cx="97497" cy="96756"/>
            </a:xfrm>
            <a:custGeom>
              <a:avLst/>
              <a:gdLst/>
              <a:ahLst/>
              <a:cxnLst/>
              <a:rect l="l" t="t" r="r" b="b"/>
              <a:pathLst>
                <a:path w="3288" h="3263" extrusionOk="0">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145"/>
            <p:cNvSpPr/>
            <p:nvPr/>
          </p:nvSpPr>
          <p:spPr>
            <a:xfrm>
              <a:off x="4230902" y="2508958"/>
              <a:ext cx="156802" cy="52989"/>
            </a:xfrm>
            <a:custGeom>
              <a:avLst/>
              <a:gdLst/>
              <a:ahLst/>
              <a:cxnLst/>
              <a:rect l="l" t="t" r="r" b="b"/>
              <a:pathLst>
                <a:path w="5288" h="1787" extrusionOk="0">
                  <a:moveTo>
                    <a:pt x="1" y="0"/>
                  </a:moveTo>
                  <a:cubicBezTo>
                    <a:pt x="120" y="262"/>
                    <a:pt x="167" y="572"/>
                    <a:pt x="167" y="905"/>
                  </a:cubicBezTo>
                  <a:cubicBezTo>
                    <a:pt x="167" y="1215"/>
                    <a:pt x="120" y="1525"/>
                    <a:pt x="1" y="1787"/>
                  </a:cubicBezTo>
                  <a:lnTo>
                    <a:pt x="5287" y="1787"/>
                  </a:lnTo>
                  <a:lnTo>
                    <a:pt x="52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145"/>
            <p:cNvSpPr/>
            <p:nvPr/>
          </p:nvSpPr>
          <p:spPr>
            <a:xfrm>
              <a:off x="4408168" y="2508958"/>
              <a:ext cx="55094" cy="52989"/>
            </a:xfrm>
            <a:custGeom>
              <a:avLst/>
              <a:gdLst/>
              <a:ahLst/>
              <a:cxnLst/>
              <a:rect l="l" t="t" r="r" b="b"/>
              <a:pathLst>
                <a:path w="1858" h="1787" extrusionOk="0">
                  <a:moveTo>
                    <a:pt x="0" y="0"/>
                  </a:moveTo>
                  <a:lnTo>
                    <a:pt x="0" y="1787"/>
                  </a:lnTo>
                  <a:lnTo>
                    <a:pt x="857" y="1787"/>
                  </a:lnTo>
                  <a:cubicBezTo>
                    <a:pt x="1405" y="1787"/>
                    <a:pt x="1858" y="1310"/>
                    <a:pt x="1739" y="739"/>
                  </a:cubicBezTo>
                  <a:cubicBezTo>
                    <a:pt x="1667" y="334"/>
                    <a:pt x="126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145"/>
            <p:cNvSpPr/>
            <p:nvPr/>
          </p:nvSpPr>
          <p:spPr>
            <a:xfrm>
              <a:off x="4191375" y="2621225"/>
              <a:ext cx="157484" cy="53019"/>
            </a:xfrm>
            <a:custGeom>
              <a:avLst/>
              <a:gdLst/>
              <a:ahLst/>
              <a:cxnLst/>
              <a:rect l="l" t="t" r="r" b="b"/>
              <a:pathLst>
                <a:path w="5311" h="1788" extrusionOk="0">
                  <a:moveTo>
                    <a:pt x="0" y="1"/>
                  </a:moveTo>
                  <a:lnTo>
                    <a:pt x="0" y="1787"/>
                  </a:lnTo>
                  <a:lnTo>
                    <a:pt x="5311" y="1787"/>
                  </a:lnTo>
                  <a:cubicBezTo>
                    <a:pt x="5192" y="1525"/>
                    <a:pt x="5144" y="1215"/>
                    <a:pt x="5144" y="882"/>
                  </a:cubicBezTo>
                  <a:cubicBezTo>
                    <a:pt x="5144" y="549"/>
                    <a:pt x="5192" y="263"/>
                    <a:pt x="5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145"/>
            <p:cNvSpPr/>
            <p:nvPr/>
          </p:nvSpPr>
          <p:spPr>
            <a:xfrm>
              <a:off x="4362265" y="2597947"/>
              <a:ext cx="97468" cy="97468"/>
            </a:xfrm>
            <a:custGeom>
              <a:avLst/>
              <a:gdLst/>
              <a:ahLst/>
              <a:cxnLst/>
              <a:rect l="l" t="t" r="r" b="b"/>
              <a:pathLst>
                <a:path w="3287" h="3287" extrusionOk="0">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45"/>
            <p:cNvSpPr/>
            <p:nvPr/>
          </p:nvSpPr>
          <p:spPr>
            <a:xfrm>
              <a:off x="4115789" y="2619831"/>
              <a:ext cx="55836" cy="52989"/>
            </a:xfrm>
            <a:custGeom>
              <a:avLst/>
              <a:gdLst/>
              <a:ahLst/>
              <a:cxnLst/>
              <a:rect l="l" t="t" r="r" b="b"/>
              <a:pathLst>
                <a:path w="1883" h="1787" extrusionOk="0">
                  <a:moveTo>
                    <a:pt x="1001" y="0"/>
                  </a:moveTo>
                  <a:cubicBezTo>
                    <a:pt x="453" y="0"/>
                    <a:pt x="1" y="500"/>
                    <a:pt x="120" y="1048"/>
                  </a:cubicBezTo>
                  <a:cubicBezTo>
                    <a:pt x="191" y="1477"/>
                    <a:pt x="596" y="1786"/>
                    <a:pt x="1001" y="1786"/>
                  </a:cubicBezTo>
                  <a:lnTo>
                    <a:pt x="1882" y="1786"/>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145"/>
            <p:cNvSpPr/>
            <p:nvPr/>
          </p:nvSpPr>
          <p:spPr>
            <a:xfrm>
              <a:off x="4119318" y="2710213"/>
              <a:ext cx="97497" cy="9746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145"/>
            <p:cNvSpPr/>
            <p:nvPr/>
          </p:nvSpPr>
          <p:spPr>
            <a:xfrm>
              <a:off x="4407456" y="2732097"/>
              <a:ext cx="55806" cy="52989"/>
            </a:xfrm>
            <a:custGeom>
              <a:avLst/>
              <a:gdLst/>
              <a:ahLst/>
              <a:cxnLst/>
              <a:rect l="l" t="t" r="r" b="b"/>
              <a:pathLst>
                <a:path w="1882" h="1787" extrusionOk="0">
                  <a:moveTo>
                    <a:pt x="0" y="1"/>
                  </a:moveTo>
                  <a:lnTo>
                    <a:pt x="0" y="1787"/>
                  </a:lnTo>
                  <a:lnTo>
                    <a:pt x="881" y="1787"/>
                  </a:lnTo>
                  <a:cubicBezTo>
                    <a:pt x="1429" y="1787"/>
                    <a:pt x="1882" y="1311"/>
                    <a:pt x="1763" y="763"/>
                  </a:cubicBezTo>
                  <a:cubicBezTo>
                    <a:pt x="1691" y="334"/>
                    <a:pt x="1310"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145"/>
            <p:cNvSpPr/>
            <p:nvPr/>
          </p:nvSpPr>
          <p:spPr>
            <a:xfrm>
              <a:off x="4228797" y="2732097"/>
              <a:ext cx="158196" cy="52989"/>
            </a:xfrm>
            <a:custGeom>
              <a:avLst/>
              <a:gdLst/>
              <a:ahLst/>
              <a:cxnLst/>
              <a:rect l="l" t="t" r="r" b="b"/>
              <a:pathLst>
                <a:path w="5335" h="1787" extrusionOk="0">
                  <a:moveTo>
                    <a:pt x="0" y="1"/>
                  </a:moveTo>
                  <a:cubicBezTo>
                    <a:pt x="167" y="287"/>
                    <a:pt x="215" y="572"/>
                    <a:pt x="215" y="906"/>
                  </a:cubicBezTo>
                  <a:cubicBezTo>
                    <a:pt x="215" y="1192"/>
                    <a:pt x="167" y="1501"/>
                    <a:pt x="48" y="1787"/>
                  </a:cubicBezTo>
                  <a:lnTo>
                    <a:pt x="5335" y="1787"/>
                  </a:lnTo>
                  <a:lnTo>
                    <a:pt x="533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145"/>
          <p:cNvGrpSpPr/>
          <p:nvPr/>
        </p:nvGrpSpPr>
        <p:grpSpPr>
          <a:xfrm>
            <a:off x="3277622" y="2321953"/>
            <a:ext cx="341809" cy="306493"/>
            <a:chOff x="3501438" y="2474353"/>
            <a:chExt cx="341809" cy="306493"/>
          </a:xfrm>
        </p:grpSpPr>
        <p:sp>
          <p:nvSpPr>
            <p:cNvPr id="13792" name="Google Shape;13792;p145"/>
            <p:cNvSpPr/>
            <p:nvPr/>
          </p:nvSpPr>
          <p:spPr>
            <a:xfrm>
              <a:off x="3501438" y="2484939"/>
              <a:ext cx="104525" cy="132784"/>
            </a:xfrm>
            <a:custGeom>
              <a:avLst/>
              <a:gdLst/>
              <a:ahLst/>
              <a:cxnLst/>
              <a:rect l="l" t="t" r="r" b="b"/>
              <a:pathLst>
                <a:path w="3525" h="4478" extrusionOk="0">
                  <a:moveTo>
                    <a:pt x="2596" y="1"/>
                  </a:moveTo>
                  <a:lnTo>
                    <a:pt x="0" y="4478"/>
                  </a:lnTo>
                  <a:lnTo>
                    <a:pt x="1858" y="4478"/>
                  </a:lnTo>
                  <a:lnTo>
                    <a:pt x="3525" y="1573"/>
                  </a:lnTo>
                  <a:lnTo>
                    <a:pt x="2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145"/>
            <p:cNvSpPr/>
            <p:nvPr/>
          </p:nvSpPr>
          <p:spPr>
            <a:xfrm>
              <a:off x="3595349" y="2474353"/>
              <a:ext cx="154667" cy="48037"/>
            </a:xfrm>
            <a:custGeom>
              <a:avLst/>
              <a:gdLst/>
              <a:ahLst/>
              <a:cxnLst/>
              <a:rect l="l" t="t" r="r" b="b"/>
              <a:pathLst>
                <a:path w="5216" h="1620" extrusionOk="0">
                  <a:moveTo>
                    <a:pt x="1" y="1"/>
                  </a:moveTo>
                  <a:lnTo>
                    <a:pt x="929" y="1620"/>
                  </a:lnTo>
                  <a:lnTo>
                    <a:pt x="4287" y="1620"/>
                  </a:lnTo>
                  <a:lnTo>
                    <a:pt x="52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145"/>
            <p:cNvSpPr/>
            <p:nvPr/>
          </p:nvSpPr>
          <p:spPr>
            <a:xfrm>
              <a:off x="3574177" y="2541428"/>
              <a:ext cx="197753" cy="171629"/>
            </a:xfrm>
            <a:custGeom>
              <a:avLst/>
              <a:gdLst/>
              <a:ahLst/>
              <a:cxnLst/>
              <a:rect l="l" t="t" r="r" b="b"/>
              <a:pathLst>
                <a:path w="6669" h="5788" extrusionOk="0">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145"/>
            <p:cNvSpPr/>
            <p:nvPr/>
          </p:nvSpPr>
          <p:spPr>
            <a:xfrm>
              <a:off x="3502149" y="2636763"/>
              <a:ext cx="103813" cy="132784"/>
            </a:xfrm>
            <a:custGeom>
              <a:avLst/>
              <a:gdLst/>
              <a:ahLst/>
              <a:cxnLst/>
              <a:rect l="l" t="t" r="r" b="b"/>
              <a:pathLst>
                <a:path w="3501" h="4478" extrusionOk="0">
                  <a:moveTo>
                    <a:pt x="0" y="1"/>
                  </a:moveTo>
                  <a:lnTo>
                    <a:pt x="2596" y="4478"/>
                  </a:lnTo>
                  <a:lnTo>
                    <a:pt x="3501" y="2906"/>
                  </a:lnTo>
                  <a:lnTo>
                    <a:pt x="1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45"/>
            <p:cNvSpPr/>
            <p:nvPr/>
          </p:nvSpPr>
          <p:spPr>
            <a:xfrm>
              <a:off x="3739403" y="2484939"/>
              <a:ext cx="103131" cy="132784"/>
            </a:xfrm>
            <a:custGeom>
              <a:avLst/>
              <a:gdLst/>
              <a:ahLst/>
              <a:cxnLst/>
              <a:rect l="l" t="t" r="r" b="b"/>
              <a:pathLst>
                <a:path w="3478" h="4478" extrusionOk="0">
                  <a:moveTo>
                    <a:pt x="882" y="1"/>
                  </a:moveTo>
                  <a:lnTo>
                    <a:pt x="1" y="1573"/>
                  </a:lnTo>
                  <a:lnTo>
                    <a:pt x="1668" y="4478"/>
                  </a:lnTo>
                  <a:lnTo>
                    <a:pt x="3478" y="4478"/>
                  </a:lnTo>
                  <a:lnTo>
                    <a:pt x="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145"/>
            <p:cNvSpPr/>
            <p:nvPr/>
          </p:nvSpPr>
          <p:spPr>
            <a:xfrm>
              <a:off x="3739403" y="2636763"/>
              <a:ext cx="103843" cy="132784"/>
            </a:xfrm>
            <a:custGeom>
              <a:avLst/>
              <a:gdLst/>
              <a:ahLst/>
              <a:cxnLst/>
              <a:rect l="l" t="t" r="r" b="b"/>
              <a:pathLst>
                <a:path w="3502" h="4478" extrusionOk="0">
                  <a:moveTo>
                    <a:pt x="1668" y="1"/>
                  </a:moveTo>
                  <a:lnTo>
                    <a:pt x="1" y="2906"/>
                  </a:lnTo>
                  <a:lnTo>
                    <a:pt x="906" y="4478"/>
                  </a:lnTo>
                  <a:lnTo>
                    <a:pt x="3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145"/>
            <p:cNvSpPr/>
            <p:nvPr/>
          </p:nvSpPr>
          <p:spPr>
            <a:xfrm>
              <a:off x="3595349" y="2733521"/>
              <a:ext cx="154667" cy="47325"/>
            </a:xfrm>
            <a:custGeom>
              <a:avLst/>
              <a:gdLst/>
              <a:ahLst/>
              <a:cxnLst/>
              <a:rect l="l" t="t" r="r" b="b"/>
              <a:pathLst>
                <a:path w="5216" h="1596" extrusionOk="0">
                  <a:moveTo>
                    <a:pt x="929" y="0"/>
                  </a:moveTo>
                  <a:lnTo>
                    <a:pt x="1" y="1596"/>
                  </a:lnTo>
                  <a:lnTo>
                    <a:pt x="5216" y="1596"/>
                  </a:lnTo>
                  <a:lnTo>
                    <a:pt x="42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145"/>
          <p:cNvGrpSpPr/>
          <p:nvPr/>
        </p:nvGrpSpPr>
        <p:grpSpPr>
          <a:xfrm>
            <a:off x="2579172" y="2384106"/>
            <a:ext cx="341122" cy="194906"/>
            <a:chOff x="2950603" y="2536506"/>
            <a:chExt cx="341122" cy="194906"/>
          </a:xfrm>
        </p:grpSpPr>
        <p:sp>
          <p:nvSpPr>
            <p:cNvPr id="13800" name="Google Shape;13800;p145"/>
            <p:cNvSpPr/>
            <p:nvPr/>
          </p:nvSpPr>
          <p:spPr>
            <a:xfrm>
              <a:off x="3036063" y="2657253"/>
              <a:ext cx="20520" cy="20520"/>
            </a:xfrm>
            <a:custGeom>
              <a:avLst/>
              <a:gdLst/>
              <a:ahLst/>
              <a:cxnLst/>
              <a:rect l="l" t="t" r="r" b="b"/>
              <a:pathLst>
                <a:path w="692" h="692"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145"/>
            <p:cNvSpPr/>
            <p:nvPr/>
          </p:nvSpPr>
          <p:spPr>
            <a:xfrm>
              <a:off x="3036063" y="2691858"/>
              <a:ext cx="20520" cy="19808"/>
            </a:xfrm>
            <a:custGeom>
              <a:avLst/>
              <a:gdLst/>
              <a:ahLst/>
              <a:cxnLst/>
              <a:rect l="l" t="t" r="r" b="b"/>
              <a:pathLst>
                <a:path w="692" h="668" extrusionOk="0">
                  <a:moveTo>
                    <a:pt x="1" y="0"/>
                  </a:moveTo>
                  <a:lnTo>
                    <a:pt x="1" y="667"/>
                  </a:lnTo>
                  <a:lnTo>
                    <a:pt x="691" y="667"/>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145"/>
            <p:cNvSpPr/>
            <p:nvPr/>
          </p:nvSpPr>
          <p:spPr>
            <a:xfrm>
              <a:off x="3187175" y="2556967"/>
              <a:ext cx="20520" cy="19808"/>
            </a:xfrm>
            <a:custGeom>
              <a:avLst/>
              <a:gdLst/>
              <a:ahLst/>
              <a:cxnLst/>
              <a:rect l="l" t="t" r="r" b="b"/>
              <a:pathLst>
                <a:path w="692" h="668" extrusionOk="0">
                  <a:moveTo>
                    <a:pt x="1" y="1"/>
                  </a:moveTo>
                  <a:lnTo>
                    <a:pt x="1" y="668"/>
                  </a:lnTo>
                  <a:lnTo>
                    <a:pt x="691" y="668"/>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145"/>
            <p:cNvSpPr/>
            <p:nvPr/>
          </p:nvSpPr>
          <p:spPr>
            <a:xfrm>
              <a:off x="3187175" y="2590178"/>
              <a:ext cx="20520" cy="20490"/>
            </a:xfrm>
            <a:custGeom>
              <a:avLst/>
              <a:gdLst/>
              <a:ahLst/>
              <a:cxnLst/>
              <a:rect l="l" t="t" r="r" b="b"/>
              <a:pathLst>
                <a:path w="692" h="691"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145"/>
            <p:cNvSpPr/>
            <p:nvPr/>
          </p:nvSpPr>
          <p:spPr>
            <a:xfrm>
              <a:off x="2950603" y="2536506"/>
              <a:ext cx="341122" cy="194906"/>
            </a:xfrm>
            <a:custGeom>
              <a:avLst/>
              <a:gdLst/>
              <a:ahLst/>
              <a:cxnLst/>
              <a:rect l="l" t="t" r="r" b="b"/>
              <a:pathLst>
                <a:path w="11504" h="6573" extrusionOk="0">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145"/>
          <p:cNvGrpSpPr/>
          <p:nvPr/>
        </p:nvGrpSpPr>
        <p:grpSpPr>
          <a:xfrm>
            <a:off x="1831321" y="2288437"/>
            <a:ext cx="341127" cy="341835"/>
            <a:chOff x="2350367" y="2431267"/>
            <a:chExt cx="341127" cy="341835"/>
          </a:xfrm>
        </p:grpSpPr>
        <p:sp>
          <p:nvSpPr>
            <p:cNvPr id="13806" name="Google Shape;13806;p145"/>
            <p:cNvSpPr/>
            <p:nvPr/>
          </p:nvSpPr>
          <p:spPr>
            <a:xfrm>
              <a:off x="2500085" y="2431267"/>
              <a:ext cx="42403" cy="42403"/>
            </a:xfrm>
            <a:custGeom>
              <a:avLst/>
              <a:gdLst/>
              <a:ahLst/>
              <a:cxnLst/>
              <a:rect l="l" t="t" r="r" b="b"/>
              <a:pathLst>
                <a:path w="1430" h="1430" extrusionOk="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145"/>
            <p:cNvSpPr/>
            <p:nvPr/>
          </p:nvSpPr>
          <p:spPr>
            <a:xfrm>
              <a:off x="2470432" y="2474353"/>
              <a:ext cx="100996" cy="298749"/>
            </a:xfrm>
            <a:custGeom>
              <a:avLst/>
              <a:gdLst/>
              <a:ahLst/>
              <a:cxnLst/>
              <a:rect l="l" t="t" r="r" b="b"/>
              <a:pathLst>
                <a:path w="3406" h="10075" extrusionOk="0">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145"/>
            <p:cNvSpPr/>
            <p:nvPr/>
          </p:nvSpPr>
          <p:spPr>
            <a:xfrm>
              <a:off x="2620120" y="2431267"/>
              <a:ext cx="42403" cy="42403"/>
            </a:xfrm>
            <a:custGeom>
              <a:avLst/>
              <a:gdLst/>
              <a:ahLst/>
              <a:cxnLst/>
              <a:rect l="l" t="t" r="r" b="b"/>
              <a:pathLst>
                <a:path w="1430" h="1430" extrusionOk="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145"/>
            <p:cNvSpPr/>
            <p:nvPr/>
          </p:nvSpPr>
          <p:spPr>
            <a:xfrm>
              <a:off x="2350367" y="2474353"/>
              <a:ext cx="101026" cy="298749"/>
            </a:xfrm>
            <a:custGeom>
              <a:avLst/>
              <a:gdLst/>
              <a:ahLst/>
              <a:cxnLst/>
              <a:rect l="l" t="t" r="r" b="b"/>
              <a:pathLst>
                <a:path w="3407" h="10075" extrusionOk="0">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145"/>
            <p:cNvSpPr/>
            <p:nvPr/>
          </p:nvSpPr>
          <p:spPr>
            <a:xfrm>
              <a:off x="2590467" y="2474353"/>
              <a:ext cx="101026" cy="298749"/>
            </a:xfrm>
            <a:custGeom>
              <a:avLst/>
              <a:gdLst/>
              <a:ahLst/>
              <a:cxnLst/>
              <a:rect l="l" t="t" r="r" b="b"/>
              <a:pathLst>
                <a:path w="3407" h="10075" extrusionOk="0">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145"/>
            <p:cNvSpPr/>
            <p:nvPr/>
          </p:nvSpPr>
          <p:spPr>
            <a:xfrm>
              <a:off x="2380020" y="2431267"/>
              <a:ext cx="42403" cy="42403"/>
            </a:xfrm>
            <a:custGeom>
              <a:avLst/>
              <a:gdLst/>
              <a:ahLst/>
              <a:cxnLst/>
              <a:rect l="l" t="t" r="r" b="b"/>
              <a:pathLst>
                <a:path w="1430" h="1430" extrusionOk="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2" name="Google Shape;13812;p145"/>
          <p:cNvGrpSpPr/>
          <p:nvPr/>
        </p:nvGrpSpPr>
        <p:grpSpPr>
          <a:xfrm>
            <a:off x="1092631" y="2370912"/>
            <a:ext cx="340415" cy="237312"/>
            <a:chOff x="1759293" y="2508958"/>
            <a:chExt cx="340415" cy="237312"/>
          </a:xfrm>
        </p:grpSpPr>
        <p:sp>
          <p:nvSpPr>
            <p:cNvPr id="13813" name="Google Shape;13813;p145"/>
            <p:cNvSpPr/>
            <p:nvPr/>
          </p:nvSpPr>
          <p:spPr>
            <a:xfrm>
              <a:off x="1759293" y="2508958"/>
              <a:ext cx="94680" cy="74161"/>
            </a:xfrm>
            <a:custGeom>
              <a:avLst/>
              <a:gdLst/>
              <a:ahLst/>
              <a:cxnLst/>
              <a:rect l="l" t="t" r="r" b="b"/>
              <a:pathLst>
                <a:path w="3193" h="2501" extrusionOk="0">
                  <a:moveTo>
                    <a:pt x="1" y="0"/>
                  </a:moveTo>
                  <a:lnTo>
                    <a:pt x="1" y="1501"/>
                  </a:lnTo>
                  <a:lnTo>
                    <a:pt x="1597" y="2501"/>
                  </a:lnTo>
                  <a:lnTo>
                    <a:pt x="3192" y="1572"/>
                  </a:lnTo>
                  <a:lnTo>
                    <a:pt x="3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45"/>
            <p:cNvSpPr/>
            <p:nvPr/>
          </p:nvSpPr>
          <p:spPr>
            <a:xfrm>
              <a:off x="1759293" y="2576745"/>
              <a:ext cx="93969" cy="169523"/>
            </a:xfrm>
            <a:custGeom>
              <a:avLst/>
              <a:gdLst/>
              <a:ahLst/>
              <a:cxnLst/>
              <a:rect l="l" t="t" r="r" b="b"/>
              <a:pathLst>
                <a:path w="3169" h="5717" extrusionOk="0">
                  <a:moveTo>
                    <a:pt x="1" y="1"/>
                  </a:moveTo>
                  <a:lnTo>
                    <a:pt x="1" y="5716"/>
                  </a:lnTo>
                  <a:lnTo>
                    <a:pt x="3168" y="5716"/>
                  </a:lnTo>
                  <a:lnTo>
                    <a:pt x="3168" y="96"/>
                  </a:lnTo>
                  <a:lnTo>
                    <a:pt x="1573" y="104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145"/>
            <p:cNvSpPr/>
            <p:nvPr/>
          </p:nvSpPr>
          <p:spPr>
            <a:xfrm>
              <a:off x="2005769" y="2509670"/>
              <a:ext cx="93939" cy="74161"/>
            </a:xfrm>
            <a:custGeom>
              <a:avLst/>
              <a:gdLst/>
              <a:ahLst/>
              <a:cxnLst/>
              <a:rect l="l" t="t" r="r" b="b"/>
              <a:pathLst>
                <a:path w="3168" h="2501" extrusionOk="0">
                  <a:moveTo>
                    <a:pt x="0" y="0"/>
                  </a:moveTo>
                  <a:lnTo>
                    <a:pt x="0" y="1572"/>
                  </a:lnTo>
                  <a:lnTo>
                    <a:pt x="1596" y="2501"/>
                  </a:lnTo>
                  <a:lnTo>
                    <a:pt x="3168" y="1572"/>
                  </a:lnTo>
                  <a:lnTo>
                    <a:pt x="3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145"/>
            <p:cNvSpPr/>
            <p:nvPr/>
          </p:nvSpPr>
          <p:spPr>
            <a:xfrm>
              <a:off x="2005769" y="2579562"/>
              <a:ext cx="93939" cy="166706"/>
            </a:xfrm>
            <a:custGeom>
              <a:avLst/>
              <a:gdLst/>
              <a:ahLst/>
              <a:cxnLst/>
              <a:rect l="l" t="t" r="r" b="b"/>
              <a:pathLst>
                <a:path w="3168" h="5622" extrusionOk="0">
                  <a:moveTo>
                    <a:pt x="0" y="1"/>
                  </a:moveTo>
                  <a:lnTo>
                    <a:pt x="0" y="5621"/>
                  </a:lnTo>
                  <a:lnTo>
                    <a:pt x="3168" y="5621"/>
                  </a:lnTo>
                  <a:lnTo>
                    <a:pt x="3168" y="1"/>
                  </a:lnTo>
                  <a:lnTo>
                    <a:pt x="1596" y="930"/>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145"/>
            <p:cNvSpPr/>
            <p:nvPr/>
          </p:nvSpPr>
          <p:spPr>
            <a:xfrm>
              <a:off x="1882175" y="2509670"/>
              <a:ext cx="93939" cy="167388"/>
            </a:xfrm>
            <a:custGeom>
              <a:avLst/>
              <a:gdLst/>
              <a:ahLst/>
              <a:cxnLst/>
              <a:rect l="l" t="t" r="r" b="b"/>
              <a:pathLst>
                <a:path w="3168" h="5645" extrusionOk="0">
                  <a:moveTo>
                    <a:pt x="1" y="0"/>
                  </a:moveTo>
                  <a:lnTo>
                    <a:pt x="1" y="5644"/>
                  </a:lnTo>
                  <a:lnTo>
                    <a:pt x="1596" y="4716"/>
                  </a:lnTo>
                  <a:lnTo>
                    <a:pt x="3168" y="5644"/>
                  </a:lnTo>
                  <a:lnTo>
                    <a:pt x="3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145"/>
            <p:cNvSpPr/>
            <p:nvPr/>
          </p:nvSpPr>
          <p:spPr>
            <a:xfrm>
              <a:off x="1882175" y="2672080"/>
              <a:ext cx="93939" cy="74191"/>
            </a:xfrm>
            <a:custGeom>
              <a:avLst/>
              <a:gdLst/>
              <a:ahLst/>
              <a:cxnLst/>
              <a:rect l="l" t="t" r="r" b="b"/>
              <a:pathLst>
                <a:path w="3168" h="2502" extrusionOk="0">
                  <a:moveTo>
                    <a:pt x="1596" y="1"/>
                  </a:moveTo>
                  <a:lnTo>
                    <a:pt x="1" y="929"/>
                  </a:lnTo>
                  <a:lnTo>
                    <a:pt x="1" y="2501"/>
                  </a:lnTo>
                  <a:lnTo>
                    <a:pt x="3168" y="2501"/>
                  </a:lnTo>
                  <a:lnTo>
                    <a:pt x="3168" y="929"/>
                  </a:ln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9" name="Google Shape;13819;p145"/>
          <p:cNvGrpSpPr/>
          <p:nvPr/>
        </p:nvGrpSpPr>
        <p:grpSpPr>
          <a:xfrm>
            <a:off x="1091949" y="2853386"/>
            <a:ext cx="340384" cy="341097"/>
            <a:chOff x="1758611" y="2996217"/>
            <a:chExt cx="340384" cy="341097"/>
          </a:xfrm>
        </p:grpSpPr>
        <p:sp>
          <p:nvSpPr>
            <p:cNvPr id="13820" name="Google Shape;13820;p145"/>
            <p:cNvSpPr/>
            <p:nvPr/>
          </p:nvSpPr>
          <p:spPr>
            <a:xfrm>
              <a:off x="1823581" y="3060475"/>
              <a:ext cx="211867" cy="211867"/>
            </a:xfrm>
            <a:custGeom>
              <a:avLst/>
              <a:gdLst/>
              <a:ahLst/>
              <a:cxnLst/>
              <a:rect l="l" t="t" r="r" b="b"/>
              <a:pathLst>
                <a:path w="7145" h="7145" extrusionOk="0">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145"/>
            <p:cNvSpPr/>
            <p:nvPr/>
          </p:nvSpPr>
          <p:spPr>
            <a:xfrm>
              <a:off x="1937270" y="2996217"/>
              <a:ext cx="161725" cy="278259"/>
            </a:xfrm>
            <a:custGeom>
              <a:avLst/>
              <a:gdLst/>
              <a:ahLst/>
              <a:cxnLst/>
              <a:rect l="l" t="t" r="r" b="b"/>
              <a:pathLst>
                <a:path w="5454" h="9384" extrusionOk="0">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145"/>
            <p:cNvSpPr/>
            <p:nvPr/>
          </p:nvSpPr>
          <p:spPr>
            <a:xfrm>
              <a:off x="1938664" y="3258201"/>
              <a:ext cx="109507" cy="79113"/>
            </a:xfrm>
            <a:custGeom>
              <a:avLst/>
              <a:gdLst/>
              <a:ahLst/>
              <a:cxnLst/>
              <a:rect l="l" t="t" r="r" b="b"/>
              <a:pathLst>
                <a:path w="3693" h="2668" extrusionOk="0">
                  <a:moveTo>
                    <a:pt x="2573" y="0"/>
                  </a:moveTo>
                  <a:cubicBezTo>
                    <a:pt x="1882" y="667"/>
                    <a:pt x="1001" y="1072"/>
                    <a:pt x="1" y="1144"/>
                  </a:cubicBezTo>
                  <a:lnTo>
                    <a:pt x="1" y="2668"/>
                  </a:lnTo>
                  <a:cubicBezTo>
                    <a:pt x="1382" y="2572"/>
                    <a:pt x="2668" y="2001"/>
                    <a:pt x="3692" y="1048"/>
                  </a:cubicBezTo>
                  <a:lnTo>
                    <a:pt x="2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145"/>
            <p:cNvSpPr/>
            <p:nvPr/>
          </p:nvSpPr>
          <p:spPr>
            <a:xfrm>
              <a:off x="1758611" y="2996217"/>
              <a:ext cx="160331" cy="341093"/>
            </a:xfrm>
            <a:custGeom>
              <a:avLst/>
              <a:gdLst/>
              <a:ahLst/>
              <a:cxnLst/>
              <a:rect l="l" t="t" r="r" b="b"/>
              <a:pathLst>
                <a:path w="5407" h="11503" extrusionOk="0">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145"/>
          <p:cNvGrpSpPr/>
          <p:nvPr/>
        </p:nvGrpSpPr>
        <p:grpSpPr>
          <a:xfrm>
            <a:off x="1830609" y="2836425"/>
            <a:ext cx="341836" cy="341127"/>
            <a:chOff x="2349655" y="2979255"/>
            <a:chExt cx="341836" cy="341127"/>
          </a:xfrm>
        </p:grpSpPr>
        <p:sp>
          <p:nvSpPr>
            <p:cNvPr id="13825" name="Google Shape;13825;p145"/>
            <p:cNvSpPr/>
            <p:nvPr/>
          </p:nvSpPr>
          <p:spPr>
            <a:xfrm>
              <a:off x="2349655" y="3094368"/>
              <a:ext cx="110900" cy="110900"/>
            </a:xfrm>
            <a:custGeom>
              <a:avLst/>
              <a:gdLst/>
              <a:ahLst/>
              <a:cxnLst/>
              <a:rect l="l" t="t" r="r" b="b"/>
              <a:pathLst>
                <a:path w="3740" h="3740" extrusionOk="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145"/>
            <p:cNvSpPr/>
            <p:nvPr/>
          </p:nvSpPr>
          <p:spPr>
            <a:xfrm>
              <a:off x="2411808" y="2979255"/>
              <a:ext cx="247895" cy="99603"/>
            </a:xfrm>
            <a:custGeom>
              <a:avLst/>
              <a:gdLst/>
              <a:ahLst/>
              <a:cxnLst/>
              <a:rect l="l" t="t" r="r" b="b"/>
              <a:pathLst>
                <a:path w="8360" h="3359" extrusionOk="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145"/>
            <p:cNvSpPr/>
            <p:nvPr/>
          </p:nvSpPr>
          <p:spPr>
            <a:xfrm>
              <a:off x="2464768" y="3164972"/>
              <a:ext cx="226723" cy="63605"/>
            </a:xfrm>
            <a:custGeom>
              <a:avLst/>
              <a:gdLst/>
              <a:ahLst/>
              <a:cxnLst/>
              <a:rect l="l" t="t" r="r" b="b"/>
              <a:pathLst>
                <a:path w="7646" h="2145" extrusionOk="0">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45"/>
            <p:cNvSpPr/>
            <p:nvPr/>
          </p:nvSpPr>
          <p:spPr>
            <a:xfrm>
              <a:off x="2411808" y="3220068"/>
              <a:ext cx="247895" cy="100314"/>
            </a:xfrm>
            <a:custGeom>
              <a:avLst/>
              <a:gdLst/>
              <a:ahLst/>
              <a:cxnLst/>
              <a:rect l="l" t="t" r="r" b="b"/>
              <a:pathLst>
                <a:path w="8360" h="3383" extrusionOk="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145"/>
            <p:cNvSpPr/>
            <p:nvPr/>
          </p:nvSpPr>
          <p:spPr>
            <a:xfrm>
              <a:off x="2464768" y="3072484"/>
              <a:ext cx="226723" cy="62863"/>
            </a:xfrm>
            <a:custGeom>
              <a:avLst/>
              <a:gdLst/>
              <a:ahLst/>
              <a:cxnLst/>
              <a:rect l="l" t="t" r="r" b="b"/>
              <a:pathLst>
                <a:path w="7646" h="2120" extrusionOk="0">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0" name="Google Shape;13830;p145"/>
          <p:cNvSpPr/>
          <p:nvPr/>
        </p:nvSpPr>
        <p:spPr>
          <a:xfrm>
            <a:off x="2578490" y="2848057"/>
            <a:ext cx="340381" cy="341093"/>
          </a:xfrm>
          <a:custGeom>
            <a:avLst/>
            <a:gdLst/>
            <a:ahLst/>
            <a:cxnLst/>
            <a:rect l="l" t="t" r="r" b="b"/>
            <a:pathLst>
              <a:path w="11479" h="11503" extrusionOk="0">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1" name="Google Shape;13831;p145"/>
          <p:cNvGrpSpPr/>
          <p:nvPr/>
        </p:nvGrpSpPr>
        <p:grpSpPr>
          <a:xfrm>
            <a:off x="3269142" y="2827328"/>
            <a:ext cx="357346" cy="330540"/>
            <a:chOff x="3492957" y="2994082"/>
            <a:chExt cx="357346" cy="330540"/>
          </a:xfrm>
        </p:grpSpPr>
        <p:sp>
          <p:nvSpPr>
            <p:cNvPr id="13832" name="Google Shape;13832;p145"/>
            <p:cNvSpPr/>
            <p:nvPr/>
          </p:nvSpPr>
          <p:spPr>
            <a:xfrm>
              <a:off x="3624290" y="3120493"/>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145"/>
            <p:cNvSpPr/>
            <p:nvPr/>
          </p:nvSpPr>
          <p:spPr>
            <a:xfrm>
              <a:off x="3684338" y="3184039"/>
              <a:ext cx="129967" cy="140405"/>
            </a:xfrm>
            <a:custGeom>
              <a:avLst/>
              <a:gdLst/>
              <a:ahLst/>
              <a:cxnLst/>
              <a:rect l="l" t="t" r="r" b="b"/>
              <a:pathLst>
                <a:path w="4383" h="4735" extrusionOk="0">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145"/>
            <p:cNvSpPr/>
            <p:nvPr/>
          </p:nvSpPr>
          <p:spPr>
            <a:xfrm>
              <a:off x="3603118" y="2994082"/>
              <a:ext cx="138448" cy="108795"/>
            </a:xfrm>
            <a:custGeom>
              <a:avLst/>
              <a:gdLst/>
              <a:ahLst/>
              <a:cxnLst/>
              <a:rect l="l" t="t" r="r" b="b"/>
              <a:pathLst>
                <a:path w="4669" h="3669" extrusionOk="0">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145"/>
            <p:cNvSpPr/>
            <p:nvPr/>
          </p:nvSpPr>
          <p:spPr>
            <a:xfrm>
              <a:off x="3492957" y="3066465"/>
              <a:ext cx="144793" cy="140760"/>
            </a:xfrm>
            <a:custGeom>
              <a:avLst/>
              <a:gdLst/>
              <a:ahLst/>
              <a:cxnLst/>
              <a:rect l="l" t="t" r="r" b="b"/>
              <a:pathLst>
                <a:path w="4883" h="4747" extrusionOk="0">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145"/>
            <p:cNvSpPr/>
            <p:nvPr/>
          </p:nvSpPr>
          <p:spPr>
            <a:xfrm>
              <a:off x="3707645" y="3066821"/>
              <a:ext cx="142658" cy="133496"/>
            </a:xfrm>
            <a:custGeom>
              <a:avLst/>
              <a:gdLst/>
              <a:ahLst/>
              <a:cxnLst/>
              <a:rect l="l" t="t" r="r" b="b"/>
              <a:pathLst>
                <a:path w="4811" h="4502" extrusionOk="0">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45"/>
            <p:cNvSpPr/>
            <p:nvPr/>
          </p:nvSpPr>
          <p:spPr>
            <a:xfrm>
              <a:off x="3532514" y="3212299"/>
              <a:ext cx="150427" cy="112324"/>
            </a:xfrm>
            <a:custGeom>
              <a:avLst/>
              <a:gdLst/>
              <a:ahLst/>
              <a:cxnLst/>
              <a:rect l="l" t="t" r="r" b="b"/>
              <a:pathLst>
                <a:path w="5073" h="3788" extrusionOk="0">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145"/>
          <p:cNvGrpSpPr/>
          <p:nvPr/>
        </p:nvGrpSpPr>
        <p:grpSpPr>
          <a:xfrm>
            <a:off x="4043118" y="2862172"/>
            <a:ext cx="341126" cy="305806"/>
            <a:chOff x="4119318" y="3014572"/>
            <a:chExt cx="341126" cy="305806"/>
          </a:xfrm>
        </p:grpSpPr>
        <p:sp>
          <p:nvSpPr>
            <p:cNvPr id="13839" name="Google Shape;13839;p145"/>
            <p:cNvSpPr/>
            <p:nvPr/>
          </p:nvSpPr>
          <p:spPr>
            <a:xfrm>
              <a:off x="4119318" y="3014572"/>
              <a:ext cx="127150" cy="305806"/>
            </a:xfrm>
            <a:custGeom>
              <a:avLst/>
              <a:gdLst/>
              <a:ahLst/>
              <a:cxnLst/>
              <a:rect l="l" t="t" r="r" b="b"/>
              <a:pathLst>
                <a:path w="4288" h="10313" extrusionOk="0">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145"/>
            <p:cNvSpPr/>
            <p:nvPr/>
          </p:nvSpPr>
          <p:spPr>
            <a:xfrm>
              <a:off x="4225268" y="3014572"/>
              <a:ext cx="127120" cy="305806"/>
            </a:xfrm>
            <a:custGeom>
              <a:avLst/>
              <a:gdLst/>
              <a:ahLst/>
              <a:cxnLst/>
              <a:rect l="l" t="t" r="r" b="b"/>
              <a:pathLst>
                <a:path w="4287" h="10313" extrusionOk="0">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145"/>
            <p:cNvSpPr/>
            <p:nvPr/>
          </p:nvSpPr>
          <p:spPr>
            <a:xfrm>
              <a:off x="4333294" y="3014572"/>
              <a:ext cx="127150" cy="305806"/>
            </a:xfrm>
            <a:custGeom>
              <a:avLst/>
              <a:gdLst/>
              <a:ahLst/>
              <a:cxnLst/>
              <a:rect l="l" t="t" r="r" b="b"/>
              <a:pathLst>
                <a:path w="4288" h="10313" extrusionOk="0">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2" name="Google Shape;13842;p145"/>
          <p:cNvGrpSpPr/>
          <p:nvPr/>
        </p:nvGrpSpPr>
        <p:grpSpPr>
          <a:xfrm>
            <a:off x="4801418" y="2851586"/>
            <a:ext cx="302992" cy="341093"/>
            <a:chOff x="4725218" y="3003986"/>
            <a:chExt cx="302992" cy="341093"/>
          </a:xfrm>
        </p:grpSpPr>
        <p:sp>
          <p:nvSpPr>
            <p:cNvPr id="13843" name="Google Shape;13843;p145"/>
            <p:cNvSpPr/>
            <p:nvPr/>
          </p:nvSpPr>
          <p:spPr>
            <a:xfrm>
              <a:off x="4906013" y="3112012"/>
              <a:ext cx="53701" cy="125045"/>
            </a:xfrm>
            <a:custGeom>
              <a:avLst/>
              <a:gdLst/>
              <a:ahLst/>
              <a:cxnLst/>
              <a:rect l="l" t="t" r="r" b="b"/>
              <a:pathLst>
                <a:path w="1811" h="4217" extrusionOk="0">
                  <a:moveTo>
                    <a:pt x="0" y="1"/>
                  </a:moveTo>
                  <a:lnTo>
                    <a:pt x="0" y="4216"/>
                  </a:lnTo>
                  <a:cubicBezTo>
                    <a:pt x="1048" y="4073"/>
                    <a:pt x="1810" y="3192"/>
                    <a:pt x="1810" y="2120"/>
                  </a:cubicBezTo>
                  <a:cubicBezTo>
                    <a:pt x="1810" y="1049"/>
                    <a:pt x="1048" y="144"/>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145"/>
            <p:cNvSpPr/>
            <p:nvPr/>
          </p:nvSpPr>
          <p:spPr>
            <a:xfrm>
              <a:off x="4906013" y="3042831"/>
              <a:ext cx="122198" cy="261298"/>
            </a:xfrm>
            <a:custGeom>
              <a:avLst/>
              <a:gdLst/>
              <a:ahLst/>
              <a:cxnLst/>
              <a:rect l="l" t="t" r="r" b="b"/>
              <a:pathLst>
                <a:path w="4121" h="8812" extrusionOk="0">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45"/>
            <p:cNvSpPr/>
            <p:nvPr/>
          </p:nvSpPr>
          <p:spPr>
            <a:xfrm>
              <a:off x="4725218" y="3003986"/>
              <a:ext cx="161754" cy="341093"/>
            </a:xfrm>
            <a:custGeom>
              <a:avLst/>
              <a:gdLst/>
              <a:ahLst/>
              <a:cxnLst/>
              <a:rect l="l" t="t" r="r" b="b"/>
              <a:pathLst>
                <a:path w="5455" h="11503" extrusionOk="0">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145"/>
          <p:cNvGrpSpPr/>
          <p:nvPr/>
        </p:nvGrpSpPr>
        <p:grpSpPr>
          <a:xfrm>
            <a:off x="5513983" y="2840593"/>
            <a:ext cx="340386" cy="341809"/>
            <a:chOff x="5290168" y="3002563"/>
            <a:chExt cx="340386" cy="341809"/>
          </a:xfrm>
        </p:grpSpPr>
        <p:sp>
          <p:nvSpPr>
            <p:cNvPr id="13847" name="Google Shape;13847;p145"/>
            <p:cNvSpPr/>
            <p:nvPr/>
          </p:nvSpPr>
          <p:spPr>
            <a:xfrm>
              <a:off x="5470250" y="3183357"/>
              <a:ext cx="139130" cy="139841"/>
            </a:xfrm>
            <a:custGeom>
              <a:avLst/>
              <a:gdLst/>
              <a:ahLst/>
              <a:cxnLst/>
              <a:rect l="l" t="t" r="r" b="b"/>
              <a:pathLst>
                <a:path w="4692" h="4716" extrusionOk="0">
                  <a:moveTo>
                    <a:pt x="2643" y="0"/>
                  </a:moveTo>
                  <a:cubicBezTo>
                    <a:pt x="1191" y="0"/>
                    <a:pt x="0" y="1191"/>
                    <a:pt x="0" y="2644"/>
                  </a:cubicBezTo>
                  <a:lnTo>
                    <a:pt x="0" y="4715"/>
                  </a:lnTo>
                  <a:lnTo>
                    <a:pt x="2429" y="4715"/>
                  </a:lnTo>
                  <a:lnTo>
                    <a:pt x="2429" y="2405"/>
                  </a:lnTo>
                  <a:lnTo>
                    <a:pt x="4692" y="2405"/>
                  </a:lnTo>
                  <a:lnTo>
                    <a:pt x="46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145"/>
            <p:cNvSpPr/>
            <p:nvPr/>
          </p:nvSpPr>
          <p:spPr>
            <a:xfrm>
              <a:off x="5290168" y="3002563"/>
              <a:ext cx="68527" cy="68527"/>
            </a:xfrm>
            <a:custGeom>
              <a:avLst/>
              <a:gdLst/>
              <a:ahLst/>
              <a:cxnLst/>
              <a:rect l="l" t="t" r="r" b="b"/>
              <a:pathLst>
                <a:path w="2311" h="2311" extrusionOk="0">
                  <a:moveTo>
                    <a:pt x="977" y="1"/>
                  </a:moveTo>
                  <a:cubicBezTo>
                    <a:pt x="453" y="1"/>
                    <a:pt x="0" y="453"/>
                    <a:pt x="0" y="977"/>
                  </a:cubicBezTo>
                  <a:lnTo>
                    <a:pt x="0" y="2311"/>
                  </a:lnTo>
                  <a:lnTo>
                    <a:pt x="2310" y="2311"/>
                  </a:lnTo>
                  <a:lnTo>
                    <a:pt x="23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145"/>
            <p:cNvSpPr/>
            <p:nvPr/>
          </p:nvSpPr>
          <p:spPr>
            <a:xfrm>
              <a:off x="5311340" y="3023765"/>
              <a:ext cx="139159" cy="139130"/>
            </a:xfrm>
            <a:custGeom>
              <a:avLst/>
              <a:gdLst/>
              <a:ahLst/>
              <a:cxnLst/>
              <a:rect l="l" t="t" r="r" b="b"/>
              <a:pathLst>
                <a:path w="4693" h="4692" extrusionOk="0">
                  <a:moveTo>
                    <a:pt x="2263" y="0"/>
                  </a:moveTo>
                  <a:lnTo>
                    <a:pt x="2263" y="2286"/>
                  </a:lnTo>
                  <a:lnTo>
                    <a:pt x="1" y="2286"/>
                  </a:lnTo>
                  <a:lnTo>
                    <a:pt x="1" y="4692"/>
                  </a:lnTo>
                  <a:lnTo>
                    <a:pt x="2049" y="4692"/>
                  </a:lnTo>
                  <a:cubicBezTo>
                    <a:pt x="3502" y="4692"/>
                    <a:pt x="4692" y="3501"/>
                    <a:pt x="4692" y="2048"/>
                  </a:cubicBezTo>
                  <a:lnTo>
                    <a:pt x="46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145"/>
            <p:cNvSpPr/>
            <p:nvPr/>
          </p:nvSpPr>
          <p:spPr>
            <a:xfrm>
              <a:off x="5562027" y="3275163"/>
              <a:ext cx="68527" cy="69209"/>
            </a:xfrm>
            <a:custGeom>
              <a:avLst/>
              <a:gdLst/>
              <a:ahLst/>
              <a:cxnLst/>
              <a:rect l="l" t="t" r="r" b="b"/>
              <a:pathLst>
                <a:path w="2311" h="2334" extrusionOk="0">
                  <a:moveTo>
                    <a:pt x="1" y="0"/>
                  </a:moveTo>
                  <a:lnTo>
                    <a:pt x="1" y="2334"/>
                  </a:lnTo>
                  <a:lnTo>
                    <a:pt x="1335" y="2334"/>
                  </a:lnTo>
                  <a:cubicBezTo>
                    <a:pt x="1858" y="2334"/>
                    <a:pt x="2311" y="1881"/>
                    <a:pt x="2311" y="1334"/>
                  </a:cubicBezTo>
                  <a:lnTo>
                    <a:pt x="2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145"/>
            <p:cNvSpPr/>
            <p:nvPr/>
          </p:nvSpPr>
          <p:spPr>
            <a:xfrm>
              <a:off x="5290168" y="3275163"/>
              <a:ext cx="68527" cy="67815"/>
            </a:xfrm>
            <a:custGeom>
              <a:avLst/>
              <a:gdLst/>
              <a:ahLst/>
              <a:cxnLst/>
              <a:rect l="l" t="t" r="r" b="b"/>
              <a:pathLst>
                <a:path w="2311" h="2287" extrusionOk="0">
                  <a:moveTo>
                    <a:pt x="0" y="0"/>
                  </a:moveTo>
                  <a:lnTo>
                    <a:pt x="0" y="1334"/>
                  </a:lnTo>
                  <a:cubicBezTo>
                    <a:pt x="0" y="1858"/>
                    <a:pt x="453" y="2286"/>
                    <a:pt x="977" y="2286"/>
                  </a:cubicBezTo>
                  <a:lnTo>
                    <a:pt x="2310" y="2286"/>
                  </a:lnTo>
                  <a:lnTo>
                    <a:pt x="23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45"/>
            <p:cNvSpPr/>
            <p:nvPr/>
          </p:nvSpPr>
          <p:spPr>
            <a:xfrm>
              <a:off x="5311340" y="3183357"/>
              <a:ext cx="139159" cy="139841"/>
            </a:xfrm>
            <a:custGeom>
              <a:avLst/>
              <a:gdLst/>
              <a:ahLst/>
              <a:cxnLst/>
              <a:rect l="l" t="t" r="r" b="b"/>
              <a:pathLst>
                <a:path w="4693" h="4716" extrusionOk="0">
                  <a:moveTo>
                    <a:pt x="1" y="0"/>
                  </a:moveTo>
                  <a:lnTo>
                    <a:pt x="1" y="2405"/>
                  </a:lnTo>
                  <a:lnTo>
                    <a:pt x="2263" y="2405"/>
                  </a:lnTo>
                  <a:lnTo>
                    <a:pt x="2263" y="4715"/>
                  </a:lnTo>
                  <a:lnTo>
                    <a:pt x="4692" y="4715"/>
                  </a:lnTo>
                  <a:lnTo>
                    <a:pt x="4692" y="2644"/>
                  </a:lnTo>
                  <a:cubicBezTo>
                    <a:pt x="4692" y="1191"/>
                    <a:pt x="3502" y="0"/>
                    <a:pt x="2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145"/>
            <p:cNvSpPr/>
            <p:nvPr/>
          </p:nvSpPr>
          <p:spPr>
            <a:xfrm>
              <a:off x="5562027" y="3002563"/>
              <a:ext cx="68527" cy="68527"/>
            </a:xfrm>
            <a:custGeom>
              <a:avLst/>
              <a:gdLst/>
              <a:ahLst/>
              <a:cxnLst/>
              <a:rect l="l" t="t" r="r" b="b"/>
              <a:pathLst>
                <a:path w="2311" h="2311" extrusionOk="0">
                  <a:moveTo>
                    <a:pt x="1" y="1"/>
                  </a:moveTo>
                  <a:lnTo>
                    <a:pt x="1" y="2311"/>
                  </a:lnTo>
                  <a:lnTo>
                    <a:pt x="2311" y="2311"/>
                  </a:lnTo>
                  <a:lnTo>
                    <a:pt x="2311" y="977"/>
                  </a:lnTo>
                  <a:cubicBezTo>
                    <a:pt x="2311" y="453"/>
                    <a:pt x="1858" y="1"/>
                    <a:pt x="1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145"/>
            <p:cNvSpPr/>
            <p:nvPr/>
          </p:nvSpPr>
          <p:spPr>
            <a:xfrm>
              <a:off x="5470250" y="3023765"/>
              <a:ext cx="139130" cy="139130"/>
            </a:xfrm>
            <a:custGeom>
              <a:avLst/>
              <a:gdLst/>
              <a:ahLst/>
              <a:cxnLst/>
              <a:rect l="l" t="t" r="r" b="b"/>
              <a:pathLst>
                <a:path w="4692" h="4692" extrusionOk="0">
                  <a:moveTo>
                    <a:pt x="0" y="0"/>
                  </a:moveTo>
                  <a:lnTo>
                    <a:pt x="0" y="2048"/>
                  </a:lnTo>
                  <a:cubicBezTo>
                    <a:pt x="0" y="3501"/>
                    <a:pt x="1191" y="4692"/>
                    <a:pt x="2643" y="4692"/>
                  </a:cubicBezTo>
                  <a:lnTo>
                    <a:pt x="4692" y="4692"/>
                  </a:lnTo>
                  <a:lnTo>
                    <a:pt x="4692" y="2262"/>
                  </a:lnTo>
                  <a:lnTo>
                    <a:pt x="2429" y="2262"/>
                  </a:lnTo>
                  <a:lnTo>
                    <a:pt x="242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145"/>
          <p:cNvGrpSpPr/>
          <p:nvPr/>
        </p:nvGrpSpPr>
        <p:grpSpPr>
          <a:xfrm>
            <a:off x="6247887" y="2935623"/>
            <a:ext cx="342521" cy="174447"/>
            <a:chOff x="5881241" y="3088023"/>
            <a:chExt cx="342521" cy="174447"/>
          </a:xfrm>
        </p:grpSpPr>
        <p:sp>
          <p:nvSpPr>
            <p:cNvPr id="13856" name="Google Shape;13856;p145"/>
            <p:cNvSpPr/>
            <p:nvPr/>
          </p:nvSpPr>
          <p:spPr>
            <a:xfrm>
              <a:off x="5965960" y="3184751"/>
              <a:ext cx="89728" cy="77719"/>
            </a:xfrm>
            <a:custGeom>
              <a:avLst/>
              <a:gdLst/>
              <a:ahLst/>
              <a:cxnLst/>
              <a:rect l="l" t="t" r="r" b="b"/>
              <a:pathLst>
                <a:path w="3026" h="2621" extrusionOk="0">
                  <a:moveTo>
                    <a:pt x="739" y="1"/>
                  </a:moveTo>
                  <a:lnTo>
                    <a:pt x="1" y="1311"/>
                  </a:lnTo>
                  <a:lnTo>
                    <a:pt x="739" y="2620"/>
                  </a:lnTo>
                  <a:lnTo>
                    <a:pt x="2263" y="2620"/>
                  </a:lnTo>
                  <a:lnTo>
                    <a:pt x="3025" y="1311"/>
                  </a:lnTo>
                  <a:lnTo>
                    <a:pt x="2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145"/>
            <p:cNvSpPr/>
            <p:nvPr/>
          </p:nvSpPr>
          <p:spPr>
            <a:xfrm>
              <a:off x="6134033" y="3184751"/>
              <a:ext cx="89017" cy="77719"/>
            </a:xfrm>
            <a:custGeom>
              <a:avLst/>
              <a:gdLst/>
              <a:ahLst/>
              <a:cxnLst/>
              <a:rect l="l" t="t" r="r" b="b"/>
              <a:pathLst>
                <a:path w="3002" h="2621" extrusionOk="0">
                  <a:moveTo>
                    <a:pt x="739" y="1"/>
                  </a:moveTo>
                  <a:lnTo>
                    <a:pt x="1" y="1311"/>
                  </a:lnTo>
                  <a:lnTo>
                    <a:pt x="739" y="2620"/>
                  </a:lnTo>
                  <a:lnTo>
                    <a:pt x="2263" y="2620"/>
                  </a:lnTo>
                  <a:lnTo>
                    <a:pt x="3001" y="1311"/>
                  </a:lnTo>
                  <a:lnTo>
                    <a:pt x="2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45"/>
            <p:cNvSpPr/>
            <p:nvPr/>
          </p:nvSpPr>
          <p:spPr>
            <a:xfrm>
              <a:off x="5881241" y="3137454"/>
              <a:ext cx="88987" cy="77690"/>
            </a:xfrm>
            <a:custGeom>
              <a:avLst/>
              <a:gdLst/>
              <a:ahLst/>
              <a:cxnLst/>
              <a:rect l="l" t="t" r="r" b="b"/>
              <a:pathLst>
                <a:path w="3001" h="2620" extrusionOk="0">
                  <a:moveTo>
                    <a:pt x="738" y="0"/>
                  </a:moveTo>
                  <a:lnTo>
                    <a:pt x="0" y="1310"/>
                  </a:lnTo>
                  <a:lnTo>
                    <a:pt x="738" y="2620"/>
                  </a:lnTo>
                  <a:lnTo>
                    <a:pt x="2262" y="2620"/>
                  </a:lnTo>
                  <a:lnTo>
                    <a:pt x="3001" y="1310"/>
                  </a:lnTo>
                  <a:lnTo>
                    <a:pt x="226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45"/>
            <p:cNvSpPr/>
            <p:nvPr/>
          </p:nvSpPr>
          <p:spPr>
            <a:xfrm>
              <a:off x="6049997" y="3137454"/>
              <a:ext cx="89017" cy="77690"/>
            </a:xfrm>
            <a:custGeom>
              <a:avLst/>
              <a:gdLst/>
              <a:ahLst/>
              <a:cxnLst/>
              <a:rect l="l" t="t" r="r" b="b"/>
              <a:pathLst>
                <a:path w="3002" h="2620" extrusionOk="0">
                  <a:moveTo>
                    <a:pt x="739" y="0"/>
                  </a:moveTo>
                  <a:lnTo>
                    <a:pt x="1" y="1310"/>
                  </a:lnTo>
                  <a:lnTo>
                    <a:pt x="739" y="2620"/>
                  </a:lnTo>
                  <a:lnTo>
                    <a:pt x="2263" y="2620"/>
                  </a:lnTo>
                  <a:lnTo>
                    <a:pt x="3001" y="1310"/>
                  </a:lnTo>
                  <a:lnTo>
                    <a:pt x="2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45"/>
            <p:cNvSpPr/>
            <p:nvPr/>
          </p:nvSpPr>
          <p:spPr>
            <a:xfrm>
              <a:off x="5965960" y="3088023"/>
              <a:ext cx="89728" cy="77690"/>
            </a:xfrm>
            <a:custGeom>
              <a:avLst/>
              <a:gdLst/>
              <a:ahLst/>
              <a:cxnLst/>
              <a:rect l="l" t="t" r="r" b="b"/>
              <a:pathLst>
                <a:path w="3026" h="2620" extrusionOk="0">
                  <a:moveTo>
                    <a:pt x="739" y="0"/>
                  </a:moveTo>
                  <a:lnTo>
                    <a:pt x="1" y="1310"/>
                  </a:lnTo>
                  <a:lnTo>
                    <a:pt x="739" y="2620"/>
                  </a:lnTo>
                  <a:lnTo>
                    <a:pt x="2263" y="2620"/>
                  </a:lnTo>
                  <a:lnTo>
                    <a:pt x="3025" y="1310"/>
                  </a:lnTo>
                  <a:lnTo>
                    <a:pt x="2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145"/>
            <p:cNvSpPr/>
            <p:nvPr/>
          </p:nvSpPr>
          <p:spPr>
            <a:xfrm>
              <a:off x="6134745" y="3088023"/>
              <a:ext cx="89017" cy="77690"/>
            </a:xfrm>
            <a:custGeom>
              <a:avLst/>
              <a:gdLst/>
              <a:ahLst/>
              <a:cxnLst/>
              <a:rect l="l" t="t" r="r" b="b"/>
              <a:pathLst>
                <a:path w="3002" h="2620" extrusionOk="0">
                  <a:moveTo>
                    <a:pt x="739" y="0"/>
                  </a:moveTo>
                  <a:lnTo>
                    <a:pt x="0" y="1310"/>
                  </a:lnTo>
                  <a:lnTo>
                    <a:pt x="739" y="2620"/>
                  </a:lnTo>
                  <a:lnTo>
                    <a:pt x="2263" y="2620"/>
                  </a:lnTo>
                  <a:lnTo>
                    <a:pt x="3001" y="1310"/>
                  </a:lnTo>
                  <a:lnTo>
                    <a:pt x="2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2" name="Google Shape;13862;p145"/>
          <p:cNvSpPr/>
          <p:nvPr/>
        </p:nvSpPr>
        <p:spPr>
          <a:xfrm>
            <a:off x="6981290" y="2820815"/>
            <a:ext cx="341122" cy="341122"/>
          </a:xfrm>
          <a:custGeom>
            <a:avLst/>
            <a:gdLst/>
            <a:ahLst/>
            <a:cxnLst/>
            <a:rect l="l" t="t" r="r" b="b"/>
            <a:pathLst>
              <a:path w="11504" h="11504" extrusionOk="0">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3" name="Google Shape;13863;p145"/>
          <p:cNvGrpSpPr/>
          <p:nvPr/>
        </p:nvGrpSpPr>
        <p:grpSpPr>
          <a:xfrm>
            <a:off x="7758280" y="2840326"/>
            <a:ext cx="244340" cy="340681"/>
            <a:chOff x="7091619" y="3002296"/>
            <a:chExt cx="244340" cy="340681"/>
          </a:xfrm>
        </p:grpSpPr>
        <p:sp>
          <p:nvSpPr>
            <p:cNvPr id="13864" name="Google Shape;13864;p145"/>
            <p:cNvSpPr/>
            <p:nvPr/>
          </p:nvSpPr>
          <p:spPr>
            <a:xfrm>
              <a:off x="7268855" y="3184454"/>
              <a:ext cx="67104" cy="158522"/>
            </a:xfrm>
            <a:custGeom>
              <a:avLst/>
              <a:gdLst/>
              <a:ahLst/>
              <a:cxnLst/>
              <a:rect l="l" t="t" r="r" b="b"/>
              <a:pathLst>
                <a:path w="2263" h="5346" extrusionOk="0">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145"/>
            <p:cNvSpPr/>
            <p:nvPr/>
          </p:nvSpPr>
          <p:spPr>
            <a:xfrm>
              <a:off x="7180578" y="3184454"/>
              <a:ext cx="67133" cy="158522"/>
            </a:xfrm>
            <a:custGeom>
              <a:avLst/>
              <a:gdLst/>
              <a:ahLst/>
              <a:cxnLst/>
              <a:rect l="l" t="t" r="r" b="b"/>
              <a:pathLst>
                <a:path w="2264" h="5346" extrusionOk="0">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145"/>
            <p:cNvSpPr/>
            <p:nvPr/>
          </p:nvSpPr>
          <p:spPr>
            <a:xfrm>
              <a:off x="7092301" y="3184454"/>
              <a:ext cx="67133" cy="158522"/>
            </a:xfrm>
            <a:custGeom>
              <a:avLst/>
              <a:gdLst/>
              <a:ahLst/>
              <a:cxnLst/>
              <a:rect l="l" t="t" r="r" b="b"/>
              <a:pathLst>
                <a:path w="2264" h="5346" extrusionOk="0">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145"/>
            <p:cNvSpPr/>
            <p:nvPr/>
          </p:nvSpPr>
          <p:spPr>
            <a:xfrm>
              <a:off x="7268855" y="3002296"/>
              <a:ext cx="66422" cy="159175"/>
            </a:xfrm>
            <a:custGeom>
              <a:avLst/>
              <a:gdLst/>
              <a:ahLst/>
              <a:cxnLst/>
              <a:rect l="l" t="t" r="r" b="b"/>
              <a:pathLst>
                <a:path w="2240" h="5368" extrusionOk="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145"/>
            <p:cNvSpPr/>
            <p:nvPr/>
          </p:nvSpPr>
          <p:spPr>
            <a:xfrm>
              <a:off x="7184106" y="3002563"/>
              <a:ext cx="63605" cy="158908"/>
            </a:xfrm>
            <a:custGeom>
              <a:avLst/>
              <a:gdLst/>
              <a:ahLst/>
              <a:cxnLst/>
              <a:rect l="l" t="t" r="r" b="b"/>
              <a:pathLst>
                <a:path w="2145" h="5359" extrusionOk="0">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145"/>
            <p:cNvSpPr/>
            <p:nvPr/>
          </p:nvSpPr>
          <p:spPr>
            <a:xfrm>
              <a:off x="7091619" y="3002296"/>
              <a:ext cx="67104" cy="159175"/>
            </a:xfrm>
            <a:custGeom>
              <a:avLst/>
              <a:gdLst/>
              <a:ahLst/>
              <a:cxnLst/>
              <a:rect l="l" t="t" r="r" b="b"/>
              <a:pathLst>
                <a:path w="2263" h="5368" extrusionOk="0">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0" name="Google Shape;13870;p145"/>
          <p:cNvGrpSpPr/>
          <p:nvPr/>
        </p:nvGrpSpPr>
        <p:grpSpPr>
          <a:xfrm>
            <a:off x="7711665" y="3402014"/>
            <a:ext cx="341809" cy="342521"/>
            <a:chOff x="7045004" y="3563983"/>
            <a:chExt cx="341809" cy="342521"/>
          </a:xfrm>
        </p:grpSpPr>
        <p:sp>
          <p:nvSpPr>
            <p:cNvPr id="13871" name="Google Shape;13871;p145"/>
            <p:cNvSpPr/>
            <p:nvPr/>
          </p:nvSpPr>
          <p:spPr>
            <a:xfrm>
              <a:off x="7132569" y="3563983"/>
              <a:ext cx="150427" cy="86170"/>
            </a:xfrm>
            <a:custGeom>
              <a:avLst/>
              <a:gdLst/>
              <a:ahLst/>
              <a:cxnLst/>
              <a:rect l="l" t="t" r="r" b="b"/>
              <a:pathLst>
                <a:path w="5073" h="2906" extrusionOk="0">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45"/>
            <p:cNvSpPr/>
            <p:nvPr/>
          </p:nvSpPr>
          <p:spPr>
            <a:xfrm>
              <a:off x="7264614" y="3587973"/>
              <a:ext cx="119381" cy="146216"/>
            </a:xfrm>
            <a:custGeom>
              <a:avLst/>
              <a:gdLst/>
              <a:ahLst/>
              <a:cxnLst/>
              <a:rect l="l" t="t" r="r" b="b"/>
              <a:pathLst>
                <a:path w="4026" h="4931" extrusionOk="0">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145"/>
            <p:cNvSpPr/>
            <p:nvPr/>
          </p:nvSpPr>
          <p:spPr>
            <a:xfrm>
              <a:off x="7045004" y="3599270"/>
              <a:ext cx="103843" cy="134919"/>
            </a:xfrm>
            <a:custGeom>
              <a:avLst/>
              <a:gdLst/>
              <a:ahLst/>
              <a:cxnLst/>
              <a:rect l="l" t="t" r="r" b="b"/>
              <a:pathLst>
                <a:path w="3502" h="4550" extrusionOk="0">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145"/>
            <p:cNvSpPr/>
            <p:nvPr/>
          </p:nvSpPr>
          <p:spPr>
            <a:xfrm>
              <a:off x="7148108" y="3819592"/>
              <a:ext cx="151139" cy="86911"/>
            </a:xfrm>
            <a:custGeom>
              <a:avLst/>
              <a:gdLst/>
              <a:ahLst/>
              <a:cxnLst/>
              <a:rect l="l" t="t" r="r" b="b"/>
              <a:pathLst>
                <a:path w="5097" h="2931" extrusionOk="0">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145"/>
            <p:cNvSpPr/>
            <p:nvPr/>
          </p:nvSpPr>
          <p:spPr>
            <a:xfrm>
              <a:off x="7047821" y="3736267"/>
              <a:ext cx="118669" cy="146216"/>
            </a:xfrm>
            <a:custGeom>
              <a:avLst/>
              <a:gdLst/>
              <a:ahLst/>
              <a:cxnLst/>
              <a:rect l="l" t="t" r="r" b="b"/>
              <a:pathLst>
                <a:path w="4002" h="4931" extrusionOk="0">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145"/>
            <p:cNvSpPr/>
            <p:nvPr/>
          </p:nvSpPr>
          <p:spPr>
            <a:xfrm>
              <a:off x="7282288" y="3736267"/>
              <a:ext cx="104525" cy="134919"/>
            </a:xfrm>
            <a:custGeom>
              <a:avLst/>
              <a:gdLst/>
              <a:ahLst/>
              <a:cxnLst/>
              <a:rect l="l" t="t" r="r" b="b"/>
              <a:pathLst>
                <a:path w="3525" h="4550" extrusionOk="0">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7" name="Google Shape;13877;p145"/>
          <p:cNvSpPr/>
          <p:nvPr/>
        </p:nvSpPr>
        <p:spPr>
          <a:xfrm>
            <a:off x="6982713" y="3399167"/>
            <a:ext cx="343228" cy="344651"/>
          </a:xfrm>
          <a:custGeom>
            <a:avLst/>
            <a:gdLst/>
            <a:ahLst/>
            <a:cxnLst/>
            <a:rect l="l" t="t" r="r" b="b"/>
            <a:pathLst>
              <a:path w="11575" h="11623" extrusionOk="0">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8" name="Google Shape;13878;p145"/>
          <p:cNvGrpSpPr/>
          <p:nvPr/>
        </p:nvGrpSpPr>
        <p:grpSpPr>
          <a:xfrm>
            <a:off x="6248569" y="3438252"/>
            <a:ext cx="341125" cy="341098"/>
            <a:chOff x="5881923" y="3585867"/>
            <a:chExt cx="341125" cy="341098"/>
          </a:xfrm>
        </p:grpSpPr>
        <p:sp>
          <p:nvSpPr>
            <p:cNvPr id="13879" name="Google Shape;13879;p145"/>
            <p:cNvSpPr/>
            <p:nvPr/>
          </p:nvSpPr>
          <p:spPr>
            <a:xfrm>
              <a:off x="5881923" y="3585867"/>
              <a:ext cx="89728" cy="55806"/>
            </a:xfrm>
            <a:custGeom>
              <a:avLst/>
              <a:gdLst/>
              <a:ahLst/>
              <a:cxnLst/>
              <a:rect l="l" t="t" r="r" b="b"/>
              <a:pathLst>
                <a:path w="3026" h="1882" extrusionOk="0">
                  <a:moveTo>
                    <a:pt x="1" y="0"/>
                  </a:moveTo>
                  <a:lnTo>
                    <a:pt x="1" y="1882"/>
                  </a:lnTo>
                  <a:lnTo>
                    <a:pt x="3025" y="1882"/>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145"/>
            <p:cNvSpPr/>
            <p:nvPr/>
          </p:nvSpPr>
          <p:spPr>
            <a:xfrm>
              <a:off x="5992084" y="3602799"/>
              <a:ext cx="29000" cy="79143"/>
            </a:xfrm>
            <a:custGeom>
              <a:avLst/>
              <a:gdLst/>
              <a:ahLst/>
              <a:cxnLst/>
              <a:rect l="l" t="t" r="r" b="b"/>
              <a:pathLst>
                <a:path w="978" h="2669" extrusionOk="0">
                  <a:moveTo>
                    <a:pt x="1" y="1"/>
                  </a:moveTo>
                  <a:lnTo>
                    <a:pt x="1" y="1525"/>
                  </a:lnTo>
                  <a:lnTo>
                    <a:pt x="977" y="2668"/>
                  </a:lnTo>
                  <a:lnTo>
                    <a:pt x="977" y="116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145"/>
            <p:cNvSpPr/>
            <p:nvPr/>
          </p:nvSpPr>
          <p:spPr>
            <a:xfrm>
              <a:off x="6040834" y="3643068"/>
              <a:ext cx="182215" cy="55806"/>
            </a:xfrm>
            <a:custGeom>
              <a:avLst/>
              <a:gdLst/>
              <a:ahLst/>
              <a:cxnLst/>
              <a:rect l="l" t="t" r="r" b="b"/>
              <a:pathLst>
                <a:path w="6145" h="1882" extrusionOk="0">
                  <a:moveTo>
                    <a:pt x="0" y="0"/>
                  </a:moveTo>
                  <a:lnTo>
                    <a:pt x="0" y="1882"/>
                  </a:lnTo>
                  <a:lnTo>
                    <a:pt x="5406" y="1882"/>
                  </a:lnTo>
                  <a:lnTo>
                    <a:pt x="6144" y="929"/>
                  </a:ln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145"/>
            <p:cNvSpPr/>
            <p:nvPr/>
          </p:nvSpPr>
          <p:spPr>
            <a:xfrm>
              <a:off x="5992084" y="3679778"/>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145"/>
            <p:cNvSpPr/>
            <p:nvPr/>
          </p:nvSpPr>
          <p:spPr>
            <a:xfrm>
              <a:off x="5881923" y="3737691"/>
              <a:ext cx="89728" cy="55806"/>
            </a:xfrm>
            <a:custGeom>
              <a:avLst/>
              <a:gdLst/>
              <a:ahLst/>
              <a:cxnLst/>
              <a:rect l="l" t="t" r="r" b="b"/>
              <a:pathLst>
                <a:path w="3026" h="1882" extrusionOk="0">
                  <a:moveTo>
                    <a:pt x="1" y="0"/>
                  </a:moveTo>
                  <a:lnTo>
                    <a:pt x="1" y="1882"/>
                  </a:lnTo>
                  <a:lnTo>
                    <a:pt x="3025" y="1882"/>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145"/>
            <p:cNvSpPr/>
            <p:nvPr/>
          </p:nvSpPr>
          <p:spPr>
            <a:xfrm>
              <a:off x="5992084" y="3755334"/>
              <a:ext cx="29000" cy="79825"/>
            </a:xfrm>
            <a:custGeom>
              <a:avLst/>
              <a:gdLst/>
              <a:ahLst/>
              <a:cxnLst/>
              <a:rect l="l" t="t" r="r" b="b"/>
              <a:pathLst>
                <a:path w="978" h="2692" extrusionOk="0">
                  <a:moveTo>
                    <a:pt x="1" y="1"/>
                  </a:moveTo>
                  <a:lnTo>
                    <a:pt x="1" y="1525"/>
                  </a:lnTo>
                  <a:lnTo>
                    <a:pt x="977" y="2692"/>
                  </a:lnTo>
                  <a:lnTo>
                    <a:pt x="977" y="116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145"/>
            <p:cNvSpPr/>
            <p:nvPr/>
          </p:nvSpPr>
          <p:spPr>
            <a:xfrm>
              <a:off x="5992084" y="3831602"/>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45"/>
            <p:cNvSpPr/>
            <p:nvPr/>
          </p:nvSpPr>
          <p:spPr>
            <a:xfrm>
              <a:off x="5881923" y="3662135"/>
              <a:ext cx="89728" cy="55094"/>
            </a:xfrm>
            <a:custGeom>
              <a:avLst/>
              <a:gdLst/>
              <a:ahLst/>
              <a:cxnLst/>
              <a:rect l="l" t="t" r="r" b="b"/>
              <a:pathLst>
                <a:path w="3026" h="1858" extrusionOk="0">
                  <a:moveTo>
                    <a:pt x="1" y="0"/>
                  </a:moveTo>
                  <a:lnTo>
                    <a:pt x="1" y="1858"/>
                  </a:lnTo>
                  <a:lnTo>
                    <a:pt x="3025" y="1858"/>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145"/>
            <p:cNvSpPr/>
            <p:nvPr/>
          </p:nvSpPr>
          <p:spPr>
            <a:xfrm>
              <a:off x="6040834" y="3794180"/>
              <a:ext cx="182215" cy="56518"/>
            </a:xfrm>
            <a:custGeom>
              <a:avLst/>
              <a:gdLst/>
              <a:ahLst/>
              <a:cxnLst/>
              <a:rect l="l" t="t" r="r" b="b"/>
              <a:pathLst>
                <a:path w="6145" h="1906" extrusionOk="0">
                  <a:moveTo>
                    <a:pt x="5406" y="1"/>
                  </a:moveTo>
                  <a:lnTo>
                    <a:pt x="0" y="24"/>
                  </a:lnTo>
                  <a:lnTo>
                    <a:pt x="0" y="1906"/>
                  </a:lnTo>
                  <a:lnTo>
                    <a:pt x="5406" y="1906"/>
                  </a:lnTo>
                  <a:lnTo>
                    <a:pt x="6144" y="953"/>
                  </a:lnTo>
                  <a:lnTo>
                    <a:pt x="5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145"/>
            <p:cNvSpPr/>
            <p:nvPr/>
          </p:nvSpPr>
          <p:spPr>
            <a:xfrm>
              <a:off x="6040834" y="3717912"/>
              <a:ext cx="182215" cy="56518"/>
            </a:xfrm>
            <a:custGeom>
              <a:avLst/>
              <a:gdLst/>
              <a:ahLst/>
              <a:cxnLst/>
              <a:rect l="l" t="t" r="r" b="b"/>
              <a:pathLst>
                <a:path w="6145" h="1906" extrusionOk="0">
                  <a:moveTo>
                    <a:pt x="5406" y="1"/>
                  </a:moveTo>
                  <a:lnTo>
                    <a:pt x="0" y="48"/>
                  </a:lnTo>
                  <a:lnTo>
                    <a:pt x="0" y="1906"/>
                  </a:lnTo>
                  <a:lnTo>
                    <a:pt x="5406" y="1906"/>
                  </a:lnTo>
                  <a:lnTo>
                    <a:pt x="6144" y="953"/>
                  </a:lnTo>
                  <a:lnTo>
                    <a:pt x="5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145"/>
            <p:cNvSpPr/>
            <p:nvPr/>
          </p:nvSpPr>
          <p:spPr>
            <a:xfrm>
              <a:off x="6040834" y="3871159"/>
              <a:ext cx="182215" cy="55806"/>
            </a:xfrm>
            <a:custGeom>
              <a:avLst/>
              <a:gdLst/>
              <a:ahLst/>
              <a:cxnLst/>
              <a:rect l="l" t="t" r="r" b="b"/>
              <a:pathLst>
                <a:path w="6145" h="1882" extrusionOk="0">
                  <a:moveTo>
                    <a:pt x="0" y="0"/>
                  </a:moveTo>
                  <a:lnTo>
                    <a:pt x="0" y="1882"/>
                  </a:lnTo>
                  <a:lnTo>
                    <a:pt x="5406" y="1882"/>
                  </a:lnTo>
                  <a:lnTo>
                    <a:pt x="6144" y="905"/>
                  </a:ln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145"/>
            <p:cNvSpPr/>
            <p:nvPr/>
          </p:nvSpPr>
          <p:spPr>
            <a:xfrm>
              <a:off x="5881923" y="3813958"/>
              <a:ext cx="89728" cy="55094"/>
            </a:xfrm>
            <a:custGeom>
              <a:avLst/>
              <a:gdLst/>
              <a:ahLst/>
              <a:cxnLst/>
              <a:rect l="l" t="t" r="r" b="b"/>
              <a:pathLst>
                <a:path w="3026" h="1858" extrusionOk="0">
                  <a:moveTo>
                    <a:pt x="1" y="0"/>
                  </a:moveTo>
                  <a:lnTo>
                    <a:pt x="1" y="1858"/>
                  </a:lnTo>
                  <a:lnTo>
                    <a:pt x="3025" y="1858"/>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1" name="Google Shape;13891;p145"/>
          <p:cNvSpPr/>
          <p:nvPr/>
        </p:nvSpPr>
        <p:spPr>
          <a:xfrm>
            <a:off x="5547709" y="3411583"/>
            <a:ext cx="283211" cy="344621"/>
          </a:xfrm>
          <a:custGeom>
            <a:avLst/>
            <a:gdLst/>
            <a:ahLst/>
            <a:cxnLst/>
            <a:rect l="l" t="t" r="r" b="b"/>
            <a:pathLst>
              <a:path w="9551" h="11622" extrusionOk="0">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2" name="Google Shape;13892;p145"/>
          <p:cNvGrpSpPr/>
          <p:nvPr/>
        </p:nvGrpSpPr>
        <p:grpSpPr>
          <a:xfrm>
            <a:off x="4781640" y="3453246"/>
            <a:ext cx="341122" cy="282472"/>
            <a:chOff x="4705440" y="3605646"/>
            <a:chExt cx="341122" cy="282472"/>
          </a:xfrm>
        </p:grpSpPr>
        <p:sp>
          <p:nvSpPr>
            <p:cNvPr id="13893" name="Google Shape;13893;p145"/>
            <p:cNvSpPr/>
            <p:nvPr/>
          </p:nvSpPr>
          <p:spPr>
            <a:xfrm>
              <a:off x="4705440" y="3712278"/>
              <a:ext cx="341122" cy="175839"/>
            </a:xfrm>
            <a:custGeom>
              <a:avLst/>
              <a:gdLst/>
              <a:ahLst/>
              <a:cxnLst/>
              <a:rect l="l" t="t" r="r" b="b"/>
              <a:pathLst>
                <a:path w="11504" h="5930" extrusionOk="0">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145"/>
            <p:cNvSpPr/>
            <p:nvPr/>
          </p:nvSpPr>
          <p:spPr>
            <a:xfrm>
              <a:off x="4749949" y="369884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145"/>
            <p:cNvSpPr/>
            <p:nvPr/>
          </p:nvSpPr>
          <p:spPr>
            <a:xfrm>
              <a:off x="4749949" y="364588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145"/>
            <p:cNvSpPr/>
            <p:nvPr/>
          </p:nvSpPr>
          <p:spPr>
            <a:xfrm>
              <a:off x="4845283" y="3678385"/>
              <a:ext cx="63575" cy="56518"/>
            </a:xfrm>
            <a:custGeom>
              <a:avLst/>
              <a:gdLst/>
              <a:ahLst/>
              <a:cxnLst/>
              <a:rect l="l" t="t" r="r" b="b"/>
              <a:pathLst>
                <a:path w="2144" h="1906" extrusionOk="0">
                  <a:moveTo>
                    <a:pt x="1072" y="0"/>
                  </a:moveTo>
                  <a:lnTo>
                    <a:pt x="0" y="1000"/>
                  </a:lnTo>
                  <a:lnTo>
                    <a:pt x="0" y="1905"/>
                  </a:lnTo>
                  <a:lnTo>
                    <a:pt x="1072" y="929"/>
                  </a:lnTo>
                  <a:lnTo>
                    <a:pt x="2144" y="1905"/>
                  </a:lnTo>
                  <a:lnTo>
                    <a:pt x="2144" y="1000"/>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145"/>
            <p:cNvSpPr/>
            <p:nvPr/>
          </p:nvSpPr>
          <p:spPr>
            <a:xfrm>
              <a:off x="4845283" y="3625395"/>
              <a:ext cx="63575" cy="56547"/>
            </a:xfrm>
            <a:custGeom>
              <a:avLst/>
              <a:gdLst/>
              <a:ahLst/>
              <a:cxnLst/>
              <a:rect l="l" t="t" r="r" b="b"/>
              <a:pathLst>
                <a:path w="2144" h="1907" extrusionOk="0">
                  <a:moveTo>
                    <a:pt x="1072" y="1"/>
                  </a:moveTo>
                  <a:lnTo>
                    <a:pt x="0" y="1001"/>
                  </a:lnTo>
                  <a:lnTo>
                    <a:pt x="0" y="1906"/>
                  </a:lnTo>
                  <a:lnTo>
                    <a:pt x="1072" y="930"/>
                  </a:lnTo>
                  <a:lnTo>
                    <a:pt x="2144" y="1906"/>
                  </a:lnTo>
                  <a:lnTo>
                    <a:pt x="2144" y="1001"/>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45"/>
            <p:cNvSpPr/>
            <p:nvPr/>
          </p:nvSpPr>
          <p:spPr>
            <a:xfrm>
              <a:off x="4939906" y="3659318"/>
              <a:ext cx="63575" cy="56518"/>
            </a:xfrm>
            <a:custGeom>
              <a:avLst/>
              <a:gdLst/>
              <a:ahLst/>
              <a:cxnLst/>
              <a:rect l="l" t="t" r="r" b="b"/>
              <a:pathLst>
                <a:path w="2144" h="1906" extrusionOk="0">
                  <a:moveTo>
                    <a:pt x="1072" y="0"/>
                  </a:moveTo>
                  <a:lnTo>
                    <a:pt x="0" y="976"/>
                  </a:lnTo>
                  <a:lnTo>
                    <a:pt x="0" y="1905"/>
                  </a:lnTo>
                  <a:lnTo>
                    <a:pt x="1072" y="929"/>
                  </a:lnTo>
                  <a:lnTo>
                    <a:pt x="2144" y="1905"/>
                  </a:lnTo>
                  <a:lnTo>
                    <a:pt x="2144" y="976"/>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145"/>
            <p:cNvSpPr/>
            <p:nvPr/>
          </p:nvSpPr>
          <p:spPr>
            <a:xfrm>
              <a:off x="4939906" y="3605646"/>
              <a:ext cx="63575" cy="56518"/>
            </a:xfrm>
            <a:custGeom>
              <a:avLst/>
              <a:gdLst/>
              <a:ahLst/>
              <a:cxnLst/>
              <a:rect l="l" t="t" r="r" b="b"/>
              <a:pathLst>
                <a:path w="2144" h="1906" extrusionOk="0">
                  <a:moveTo>
                    <a:pt x="1072" y="0"/>
                  </a:moveTo>
                  <a:lnTo>
                    <a:pt x="0" y="977"/>
                  </a:lnTo>
                  <a:lnTo>
                    <a:pt x="0" y="1905"/>
                  </a:lnTo>
                  <a:lnTo>
                    <a:pt x="1072" y="905"/>
                  </a:lnTo>
                  <a:lnTo>
                    <a:pt x="2144" y="1905"/>
                  </a:lnTo>
                  <a:lnTo>
                    <a:pt x="2144" y="977"/>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0" name="Google Shape;13900;p145"/>
          <p:cNvSpPr/>
          <p:nvPr/>
        </p:nvSpPr>
        <p:spPr>
          <a:xfrm>
            <a:off x="4042436" y="3436937"/>
            <a:ext cx="342516" cy="291010"/>
          </a:xfrm>
          <a:custGeom>
            <a:avLst/>
            <a:gdLst/>
            <a:ahLst/>
            <a:cxnLst/>
            <a:rect l="l" t="t" r="r" b="b"/>
            <a:pathLst>
              <a:path w="11551" h="9814" extrusionOk="0">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1" name="Google Shape;13901;p145"/>
          <p:cNvGrpSpPr/>
          <p:nvPr/>
        </p:nvGrpSpPr>
        <p:grpSpPr>
          <a:xfrm>
            <a:off x="3346970" y="3403031"/>
            <a:ext cx="194224" cy="340386"/>
            <a:chOff x="3575570" y="3574570"/>
            <a:chExt cx="194224" cy="340386"/>
          </a:xfrm>
        </p:grpSpPr>
        <p:sp>
          <p:nvSpPr>
            <p:cNvPr id="13902" name="Google Shape;13902;p145"/>
            <p:cNvSpPr/>
            <p:nvPr/>
          </p:nvSpPr>
          <p:spPr>
            <a:xfrm>
              <a:off x="3575570" y="3677673"/>
              <a:ext cx="194224" cy="80536"/>
            </a:xfrm>
            <a:custGeom>
              <a:avLst/>
              <a:gdLst/>
              <a:ahLst/>
              <a:cxnLst/>
              <a:rect l="l" t="t" r="r" b="b"/>
              <a:pathLst>
                <a:path w="6550" h="2716" extrusionOk="0">
                  <a:moveTo>
                    <a:pt x="1739" y="0"/>
                  </a:moveTo>
                  <a:lnTo>
                    <a:pt x="1" y="929"/>
                  </a:lnTo>
                  <a:lnTo>
                    <a:pt x="3287" y="2715"/>
                  </a:lnTo>
                  <a:lnTo>
                    <a:pt x="6550" y="929"/>
                  </a:lnTo>
                  <a:lnTo>
                    <a:pt x="4835" y="0"/>
                  </a:lnTo>
                  <a:lnTo>
                    <a:pt x="3287" y="858"/>
                  </a:lnTo>
                  <a:lnTo>
                    <a:pt x="17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145"/>
            <p:cNvSpPr/>
            <p:nvPr/>
          </p:nvSpPr>
          <p:spPr>
            <a:xfrm>
              <a:off x="3575570" y="3574570"/>
              <a:ext cx="194224" cy="105948"/>
            </a:xfrm>
            <a:custGeom>
              <a:avLst/>
              <a:gdLst/>
              <a:ahLst/>
              <a:cxnLst/>
              <a:rect l="l" t="t" r="r" b="b"/>
              <a:pathLst>
                <a:path w="6550" h="3573" extrusionOk="0">
                  <a:moveTo>
                    <a:pt x="3287" y="0"/>
                  </a:moveTo>
                  <a:lnTo>
                    <a:pt x="1" y="1786"/>
                  </a:lnTo>
                  <a:lnTo>
                    <a:pt x="3287" y="3572"/>
                  </a:lnTo>
                  <a:lnTo>
                    <a:pt x="6550" y="1786"/>
                  </a:lnTo>
                  <a:lnTo>
                    <a:pt x="32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145"/>
            <p:cNvSpPr/>
            <p:nvPr/>
          </p:nvSpPr>
          <p:spPr>
            <a:xfrm>
              <a:off x="3575570" y="3835131"/>
              <a:ext cx="194224" cy="79825"/>
            </a:xfrm>
            <a:custGeom>
              <a:avLst/>
              <a:gdLst/>
              <a:ahLst/>
              <a:cxnLst/>
              <a:rect l="l" t="t" r="r" b="b"/>
              <a:pathLst>
                <a:path w="6550" h="2692" extrusionOk="0">
                  <a:moveTo>
                    <a:pt x="1739" y="1"/>
                  </a:moveTo>
                  <a:lnTo>
                    <a:pt x="1" y="906"/>
                  </a:lnTo>
                  <a:lnTo>
                    <a:pt x="3287" y="2692"/>
                  </a:lnTo>
                  <a:lnTo>
                    <a:pt x="6550" y="906"/>
                  </a:lnTo>
                  <a:lnTo>
                    <a:pt x="4835" y="1"/>
                  </a:lnTo>
                  <a:lnTo>
                    <a:pt x="3287" y="858"/>
                  </a:lnTo>
                  <a:lnTo>
                    <a:pt x="17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145"/>
            <p:cNvSpPr/>
            <p:nvPr/>
          </p:nvSpPr>
          <p:spPr>
            <a:xfrm>
              <a:off x="3575570" y="3756046"/>
              <a:ext cx="194224" cy="80536"/>
            </a:xfrm>
            <a:custGeom>
              <a:avLst/>
              <a:gdLst/>
              <a:ahLst/>
              <a:cxnLst/>
              <a:rect l="l" t="t" r="r" b="b"/>
              <a:pathLst>
                <a:path w="6550" h="2716" extrusionOk="0">
                  <a:moveTo>
                    <a:pt x="1739" y="1"/>
                  </a:moveTo>
                  <a:lnTo>
                    <a:pt x="1" y="929"/>
                  </a:lnTo>
                  <a:lnTo>
                    <a:pt x="3287" y="2715"/>
                  </a:lnTo>
                  <a:lnTo>
                    <a:pt x="6550" y="929"/>
                  </a:lnTo>
                  <a:lnTo>
                    <a:pt x="4835" y="1"/>
                  </a:lnTo>
                  <a:lnTo>
                    <a:pt x="3287" y="882"/>
                  </a:lnTo>
                  <a:lnTo>
                    <a:pt x="17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145"/>
          <p:cNvGrpSpPr/>
          <p:nvPr/>
        </p:nvGrpSpPr>
        <p:grpSpPr>
          <a:xfrm>
            <a:off x="2579172" y="3423563"/>
            <a:ext cx="341127" cy="341838"/>
            <a:chOff x="2950603" y="3575963"/>
            <a:chExt cx="341127" cy="341838"/>
          </a:xfrm>
        </p:grpSpPr>
        <p:sp>
          <p:nvSpPr>
            <p:cNvPr id="13907" name="Google Shape;13907;p145"/>
            <p:cNvSpPr/>
            <p:nvPr/>
          </p:nvSpPr>
          <p:spPr>
            <a:xfrm>
              <a:off x="2976757" y="3719988"/>
              <a:ext cx="44508" cy="84094"/>
            </a:xfrm>
            <a:custGeom>
              <a:avLst/>
              <a:gdLst/>
              <a:ahLst/>
              <a:cxnLst/>
              <a:rect l="l" t="t" r="r" b="b"/>
              <a:pathLst>
                <a:path w="1501" h="2836" extrusionOk="0">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145"/>
            <p:cNvSpPr/>
            <p:nvPr/>
          </p:nvSpPr>
          <p:spPr>
            <a:xfrm>
              <a:off x="2976045" y="3575963"/>
              <a:ext cx="45220" cy="129967"/>
            </a:xfrm>
            <a:custGeom>
              <a:avLst/>
              <a:gdLst/>
              <a:ahLst/>
              <a:cxnLst/>
              <a:rect l="l" t="t" r="r" b="b"/>
              <a:pathLst>
                <a:path w="1525" h="4383" extrusionOk="0">
                  <a:moveTo>
                    <a:pt x="0" y="1"/>
                  </a:moveTo>
                  <a:lnTo>
                    <a:pt x="0" y="4383"/>
                  </a:lnTo>
                  <a:cubicBezTo>
                    <a:pt x="215" y="4240"/>
                    <a:pt x="500" y="4168"/>
                    <a:pt x="762" y="4168"/>
                  </a:cubicBezTo>
                  <a:cubicBezTo>
                    <a:pt x="1048" y="4168"/>
                    <a:pt x="1334" y="4264"/>
                    <a:pt x="1524" y="4383"/>
                  </a:cubicBezTo>
                  <a:lnTo>
                    <a:pt x="15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45"/>
            <p:cNvSpPr/>
            <p:nvPr/>
          </p:nvSpPr>
          <p:spPr>
            <a:xfrm>
              <a:off x="2950603"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145"/>
            <p:cNvSpPr/>
            <p:nvPr/>
          </p:nvSpPr>
          <p:spPr>
            <a:xfrm>
              <a:off x="3072774" y="3820304"/>
              <a:ext cx="96786" cy="97497"/>
            </a:xfrm>
            <a:custGeom>
              <a:avLst/>
              <a:gdLst/>
              <a:ahLst/>
              <a:cxnLst/>
              <a:rect l="l" t="t" r="r" b="b"/>
              <a:pathLst>
                <a:path w="3264" h="3288" extrusionOk="0">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145"/>
            <p:cNvSpPr/>
            <p:nvPr/>
          </p:nvSpPr>
          <p:spPr>
            <a:xfrm>
              <a:off x="3098928" y="3575963"/>
              <a:ext cx="45220" cy="41009"/>
            </a:xfrm>
            <a:custGeom>
              <a:avLst/>
              <a:gdLst/>
              <a:ahLst/>
              <a:cxnLst/>
              <a:rect l="l" t="t" r="r" b="b"/>
              <a:pathLst>
                <a:path w="1525" h="1383" extrusionOk="0">
                  <a:moveTo>
                    <a:pt x="0" y="1"/>
                  </a:moveTo>
                  <a:lnTo>
                    <a:pt x="0" y="1382"/>
                  </a:lnTo>
                  <a:cubicBezTo>
                    <a:pt x="214" y="1239"/>
                    <a:pt x="476" y="1168"/>
                    <a:pt x="762" y="1168"/>
                  </a:cubicBezTo>
                  <a:cubicBezTo>
                    <a:pt x="1048" y="1168"/>
                    <a:pt x="1286" y="1263"/>
                    <a:pt x="1524" y="1382"/>
                  </a:cubicBezTo>
                  <a:lnTo>
                    <a:pt x="15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145"/>
            <p:cNvSpPr/>
            <p:nvPr/>
          </p:nvSpPr>
          <p:spPr>
            <a:xfrm>
              <a:off x="3098928" y="3631029"/>
              <a:ext cx="45220" cy="173052"/>
            </a:xfrm>
            <a:custGeom>
              <a:avLst/>
              <a:gdLst/>
              <a:ahLst/>
              <a:cxnLst/>
              <a:rect l="l" t="t" r="r" b="b"/>
              <a:pathLst>
                <a:path w="1525" h="5836" extrusionOk="0">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45"/>
            <p:cNvSpPr/>
            <p:nvPr/>
          </p:nvSpPr>
          <p:spPr>
            <a:xfrm>
              <a:off x="3194232"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45"/>
            <p:cNvSpPr/>
            <p:nvPr/>
          </p:nvSpPr>
          <p:spPr>
            <a:xfrm>
              <a:off x="3220386" y="3575963"/>
              <a:ext cx="44508" cy="86200"/>
            </a:xfrm>
            <a:custGeom>
              <a:avLst/>
              <a:gdLst/>
              <a:ahLst/>
              <a:cxnLst/>
              <a:rect l="l" t="t" r="r" b="b"/>
              <a:pathLst>
                <a:path w="1501" h="2907" extrusionOk="0">
                  <a:moveTo>
                    <a:pt x="0" y="1"/>
                  </a:moveTo>
                  <a:lnTo>
                    <a:pt x="0" y="2906"/>
                  </a:lnTo>
                  <a:cubicBezTo>
                    <a:pt x="191" y="2740"/>
                    <a:pt x="476" y="2692"/>
                    <a:pt x="738" y="2692"/>
                  </a:cubicBezTo>
                  <a:cubicBezTo>
                    <a:pt x="1000" y="2692"/>
                    <a:pt x="1310" y="2740"/>
                    <a:pt x="1500" y="2906"/>
                  </a:cubicBezTo>
                  <a:lnTo>
                    <a:pt x="150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45"/>
            <p:cNvSpPr/>
            <p:nvPr/>
          </p:nvSpPr>
          <p:spPr>
            <a:xfrm>
              <a:off x="3220386" y="3676131"/>
              <a:ext cx="44508" cy="127951"/>
            </a:xfrm>
            <a:custGeom>
              <a:avLst/>
              <a:gdLst/>
              <a:ahLst/>
              <a:cxnLst/>
              <a:rect l="l" t="t" r="r" b="b"/>
              <a:pathLst>
                <a:path w="1501" h="4315" extrusionOk="0">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6" name="Google Shape;13916;p145"/>
          <p:cNvSpPr/>
          <p:nvPr/>
        </p:nvSpPr>
        <p:spPr>
          <a:xfrm>
            <a:off x="1831321" y="3410537"/>
            <a:ext cx="341122" cy="341834"/>
          </a:xfrm>
          <a:custGeom>
            <a:avLst/>
            <a:gdLst/>
            <a:ahLst/>
            <a:cxnLst/>
            <a:rect l="l" t="t" r="r" b="b"/>
            <a:pathLst>
              <a:path w="11504" h="11528" extrusionOk="0">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7" name="Google Shape;13917;p145"/>
          <p:cNvGrpSpPr/>
          <p:nvPr/>
        </p:nvGrpSpPr>
        <p:grpSpPr>
          <a:xfrm>
            <a:off x="1092631" y="3506583"/>
            <a:ext cx="340415" cy="187169"/>
            <a:chOff x="1759293" y="3649414"/>
            <a:chExt cx="340415" cy="187169"/>
          </a:xfrm>
        </p:grpSpPr>
        <p:sp>
          <p:nvSpPr>
            <p:cNvPr id="13918" name="Google Shape;13918;p145"/>
            <p:cNvSpPr/>
            <p:nvPr/>
          </p:nvSpPr>
          <p:spPr>
            <a:xfrm>
              <a:off x="2002922"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145"/>
            <p:cNvSpPr/>
            <p:nvPr/>
          </p:nvSpPr>
          <p:spPr>
            <a:xfrm>
              <a:off x="1880781" y="3649414"/>
              <a:ext cx="97468" cy="105237"/>
            </a:xfrm>
            <a:custGeom>
              <a:avLst/>
              <a:gdLst/>
              <a:ahLst/>
              <a:cxnLst/>
              <a:rect l="l" t="t" r="r" b="b"/>
              <a:pathLst>
                <a:path w="3287" h="3549" extrusionOk="0">
                  <a:moveTo>
                    <a:pt x="0" y="1"/>
                  </a:moveTo>
                  <a:lnTo>
                    <a:pt x="0" y="2811"/>
                  </a:lnTo>
                  <a:lnTo>
                    <a:pt x="929" y="2811"/>
                  </a:lnTo>
                  <a:lnTo>
                    <a:pt x="1667" y="3549"/>
                  </a:lnTo>
                  <a:lnTo>
                    <a:pt x="2429" y="2811"/>
                  </a:lnTo>
                  <a:lnTo>
                    <a:pt x="3286" y="2811"/>
                  </a:lnTo>
                  <a:lnTo>
                    <a:pt x="328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145"/>
            <p:cNvSpPr/>
            <p:nvPr/>
          </p:nvSpPr>
          <p:spPr>
            <a:xfrm>
              <a:off x="1759293"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145"/>
            <p:cNvSpPr/>
            <p:nvPr/>
          </p:nvSpPr>
          <p:spPr>
            <a:xfrm>
              <a:off x="1879358" y="3773008"/>
              <a:ext cx="99603" cy="63575"/>
            </a:xfrm>
            <a:custGeom>
              <a:avLst/>
              <a:gdLst/>
              <a:ahLst/>
              <a:cxnLst/>
              <a:rect l="l" t="t" r="r" b="b"/>
              <a:pathLst>
                <a:path w="3359" h="2144" extrusionOk="0">
                  <a:moveTo>
                    <a:pt x="0" y="0"/>
                  </a:moveTo>
                  <a:lnTo>
                    <a:pt x="0" y="2143"/>
                  </a:lnTo>
                  <a:lnTo>
                    <a:pt x="3358" y="2143"/>
                  </a:lnTo>
                  <a:lnTo>
                    <a:pt x="33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45"/>
            <p:cNvSpPr/>
            <p:nvPr/>
          </p:nvSpPr>
          <p:spPr>
            <a:xfrm>
              <a:off x="19993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145"/>
            <p:cNvSpPr/>
            <p:nvPr/>
          </p:nvSpPr>
          <p:spPr>
            <a:xfrm>
              <a:off x="17592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4" name="Google Shape;13924;p145"/>
          <p:cNvGrpSpPr/>
          <p:nvPr/>
        </p:nvGrpSpPr>
        <p:grpSpPr>
          <a:xfrm>
            <a:off x="1091949" y="4015014"/>
            <a:ext cx="340384" cy="341125"/>
            <a:chOff x="1758611" y="4157845"/>
            <a:chExt cx="340384" cy="341125"/>
          </a:xfrm>
        </p:grpSpPr>
        <p:sp>
          <p:nvSpPr>
            <p:cNvPr id="13925" name="Google Shape;13925;p145"/>
            <p:cNvSpPr/>
            <p:nvPr/>
          </p:nvSpPr>
          <p:spPr>
            <a:xfrm>
              <a:off x="1759293" y="4157845"/>
              <a:ext cx="186455" cy="163178"/>
            </a:xfrm>
            <a:custGeom>
              <a:avLst/>
              <a:gdLst/>
              <a:ahLst/>
              <a:cxnLst/>
              <a:rect l="l" t="t" r="r" b="b"/>
              <a:pathLst>
                <a:path w="6288" h="5503" extrusionOk="0">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145"/>
            <p:cNvSpPr/>
            <p:nvPr/>
          </p:nvSpPr>
          <p:spPr>
            <a:xfrm>
              <a:off x="1913251" y="4340744"/>
              <a:ext cx="185032" cy="156802"/>
            </a:xfrm>
            <a:custGeom>
              <a:avLst/>
              <a:gdLst/>
              <a:ahLst/>
              <a:cxnLst/>
              <a:rect l="l" t="t" r="r" b="b"/>
              <a:pathLst>
                <a:path w="6240" h="5288" extrusionOk="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145"/>
            <p:cNvSpPr/>
            <p:nvPr/>
          </p:nvSpPr>
          <p:spPr>
            <a:xfrm>
              <a:off x="1758611" y="4313908"/>
              <a:ext cx="161013" cy="185061"/>
            </a:xfrm>
            <a:custGeom>
              <a:avLst/>
              <a:gdLst/>
              <a:ahLst/>
              <a:cxnLst/>
              <a:rect l="l" t="t" r="r" b="b"/>
              <a:pathLst>
                <a:path w="5430" h="6241" extrusionOk="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145"/>
            <p:cNvSpPr/>
            <p:nvPr/>
          </p:nvSpPr>
          <p:spPr>
            <a:xfrm>
              <a:off x="1939376" y="4157845"/>
              <a:ext cx="159619" cy="187878"/>
            </a:xfrm>
            <a:custGeom>
              <a:avLst/>
              <a:gdLst/>
              <a:ahLst/>
              <a:cxnLst/>
              <a:rect l="l" t="t" r="r" b="b"/>
              <a:pathLst>
                <a:path w="5383" h="6336" extrusionOk="0">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9" name="Google Shape;13929;p145"/>
          <p:cNvSpPr/>
          <p:nvPr/>
        </p:nvSpPr>
        <p:spPr>
          <a:xfrm>
            <a:off x="1865273" y="3973330"/>
            <a:ext cx="272536" cy="343584"/>
          </a:xfrm>
          <a:custGeom>
            <a:avLst/>
            <a:gdLst/>
            <a:ahLst/>
            <a:cxnLst/>
            <a:rect l="l" t="t" r="r" b="b"/>
            <a:pathLst>
              <a:path w="9191" h="11587" extrusionOk="0">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0" name="Google Shape;13930;p145"/>
          <p:cNvGrpSpPr/>
          <p:nvPr/>
        </p:nvGrpSpPr>
        <p:grpSpPr>
          <a:xfrm>
            <a:off x="2588365" y="3981455"/>
            <a:ext cx="322742" cy="298723"/>
            <a:chOff x="2959796" y="4133855"/>
            <a:chExt cx="322742" cy="298723"/>
          </a:xfrm>
        </p:grpSpPr>
        <p:sp>
          <p:nvSpPr>
            <p:cNvPr id="13931" name="Google Shape;13931;p145"/>
            <p:cNvSpPr/>
            <p:nvPr/>
          </p:nvSpPr>
          <p:spPr>
            <a:xfrm>
              <a:off x="2959796" y="4369004"/>
              <a:ext cx="63575" cy="63575"/>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145"/>
            <p:cNvSpPr/>
            <p:nvPr/>
          </p:nvSpPr>
          <p:spPr>
            <a:xfrm>
              <a:off x="2959796" y="4289919"/>
              <a:ext cx="63575" cy="63575"/>
            </a:xfrm>
            <a:custGeom>
              <a:avLst/>
              <a:gdLst/>
              <a:ahLst/>
              <a:cxnLst/>
              <a:rect l="l" t="t" r="r" b="b"/>
              <a:pathLst>
                <a:path w="2144" h="2144" extrusionOk="0">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145"/>
            <p:cNvSpPr/>
            <p:nvPr/>
          </p:nvSpPr>
          <p:spPr>
            <a:xfrm>
              <a:off x="2959796" y="4212228"/>
              <a:ext cx="63575" cy="63575"/>
            </a:xfrm>
            <a:custGeom>
              <a:avLst/>
              <a:gdLst/>
              <a:ahLst/>
              <a:cxnLst/>
              <a:rect l="l" t="t" r="r" b="b"/>
              <a:pathLst>
                <a:path w="2144" h="2144" extrusionOk="0">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145"/>
            <p:cNvSpPr/>
            <p:nvPr/>
          </p:nvSpPr>
          <p:spPr>
            <a:xfrm>
              <a:off x="3045938" y="4369004"/>
              <a:ext cx="63605" cy="63575"/>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145"/>
            <p:cNvSpPr/>
            <p:nvPr/>
          </p:nvSpPr>
          <p:spPr>
            <a:xfrm>
              <a:off x="3045938" y="4289919"/>
              <a:ext cx="63605" cy="63575"/>
            </a:xfrm>
            <a:custGeom>
              <a:avLst/>
              <a:gdLst/>
              <a:ahLst/>
              <a:cxnLst/>
              <a:rect l="l" t="t" r="r" b="b"/>
              <a:pathLst>
                <a:path w="2145" h="2144" extrusionOk="0">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45"/>
            <p:cNvSpPr/>
            <p:nvPr/>
          </p:nvSpPr>
          <p:spPr>
            <a:xfrm>
              <a:off x="3132821" y="4369004"/>
              <a:ext cx="63575" cy="63575"/>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145"/>
            <p:cNvSpPr/>
            <p:nvPr/>
          </p:nvSpPr>
          <p:spPr>
            <a:xfrm>
              <a:off x="3132821" y="4289919"/>
              <a:ext cx="63575" cy="63575"/>
            </a:xfrm>
            <a:custGeom>
              <a:avLst/>
              <a:gdLst/>
              <a:ahLst/>
              <a:cxnLst/>
              <a:rect l="l" t="t" r="r" b="b"/>
              <a:pathLst>
                <a:path w="2144" h="2144" extrusionOk="0">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145"/>
            <p:cNvSpPr/>
            <p:nvPr/>
          </p:nvSpPr>
          <p:spPr>
            <a:xfrm>
              <a:off x="3132821" y="4212228"/>
              <a:ext cx="63575" cy="63575"/>
            </a:xfrm>
            <a:custGeom>
              <a:avLst/>
              <a:gdLst/>
              <a:ahLst/>
              <a:cxnLst/>
              <a:rect l="l" t="t" r="r" b="b"/>
              <a:pathLst>
                <a:path w="2144" h="2144" extrusionOk="0">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145"/>
            <p:cNvSpPr/>
            <p:nvPr/>
          </p:nvSpPr>
          <p:spPr>
            <a:xfrm>
              <a:off x="3218963" y="4369004"/>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145"/>
            <p:cNvSpPr/>
            <p:nvPr/>
          </p:nvSpPr>
          <p:spPr>
            <a:xfrm>
              <a:off x="3218963" y="4289919"/>
              <a:ext cx="63575" cy="63575"/>
            </a:xfrm>
            <a:custGeom>
              <a:avLst/>
              <a:gdLst/>
              <a:ahLst/>
              <a:cxnLst/>
              <a:rect l="l" t="t" r="r" b="b"/>
              <a:pathLst>
                <a:path w="2144" h="2144" extrusionOk="0">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145"/>
            <p:cNvSpPr/>
            <p:nvPr/>
          </p:nvSpPr>
          <p:spPr>
            <a:xfrm>
              <a:off x="3218963" y="4212228"/>
              <a:ext cx="63575" cy="63575"/>
            </a:xfrm>
            <a:custGeom>
              <a:avLst/>
              <a:gdLst/>
              <a:ahLst/>
              <a:cxnLst/>
              <a:rect l="l" t="t" r="r" b="b"/>
              <a:pathLst>
                <a:path w="2144" h="2144" extrusionOk="0">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45"/>
            <p:cNvSpPr/>
            <p:nvPr/>
          </p:nvSpPr>
          <p:spPr>
            <a:xfrm>
              <a:off x="3218963" y="4133855"/>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3" name="Google Shape;13943;p145"/>
          <p:cNvSpPr/>
          <p:nvPr/>
        </p:nvSpPr>
        <p:spPr>
          <a:xfrm>
            <a:off x="3272838" y="3977687"/>
            <a:ext cx="341093" cy="341093"/>
          </a:xfrm>
          <a:custGeom>
            <a:avLst/>
            <a:gdLst/>
            <a:ahLst/>
            <a:cxnLst/>
            <a:rect l="l" t="t" r="r" b="b"/>
            <a:pathLst>
              <a:path w="11503" h="11503" extrusionOk="0">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4" name="Google Shape;13944;p145"/>
          <p:cNvGrpSpPr/>
          <p:nvPr/>
        </p:nvGrpSpPr>
        <p:grpSpPr>
          <a:xfrm>
            <a:off x="4042436" y="3978232"/>
            <a:ext cx="341096" cy="341809"/>
            <a:chOff x="4118636" y="4140201"/>
            <a:chExt cx="341096" cy="341809"/>
          </a:xfrm>
        </p:grpSpPr>
        <p:sp>
          <p:nvSpPr>
            <p:cNvPr id="13945" name="Google Shape;13945;p145"/>
            <p:cNvSpPr/>
            <p:nvPr/>
          </p:nvSpPr>
          <p:spPr>
            <a:xfrm>
              <a:off x="4181471" y="4203065"/>
              <a:ext cx="98891" cy="211867"/>
            </a:xfrm>
            <a:custGeom>
              <a:avLst/>
              <a:gdLst/>
              <a:ahLst/>
              <a:cxnLst/>
              <a:rect l="l" t="t" r="r" b="b"/>
              <a:pathLst>
                <a:path w="3335" h="7145" extrusionOk="0">
                  <a:moveTo>
                    <a:pt x="3335" y="0"/>
                  </a:moveTo>
                  <a:cubicBezTo>
                    <a:pt x="1453" y="167"/>
                    <a:pt x="1" y="1715"/>
                    <a:pt x="1" y="3620"/>
                  </a:cubicBezTo>
                  <a:cubicBezTo>
                    <a:pt x="1" y="5287"/>
                    <a:pt x="1096" y="6692"/>
                    <a:pt x="2620" y="7144"/>
                  </a:cubicBezTo>
                  <a:lnTo>
                    <a:pt x="3335" y="3596"/>
                  </a:lnTo>
                  <a:lnTo>
                    <a:pt x="333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145"/>
            <p:cNvSpPr/>
            <p:nvPr/>
          </p:nvSpPr>
          <p:spPr>
            <a:xfrm>
              <a:off x="4277517" y="4327341"/>
              <a:ext cx="95362" cy="91834"/>
            </a:xfrm>
            <a:custGeom>
              <a:avLst/>
              <a:gdLst/>
              <a:ahLst/>
              <a:cxnLst/>
              <a:rect l="l" t="t" r="r" b="b"/>
              <a:pathLst>
                <a:path w="3216" h="3097" extrusionOk="0">
                  <a:moveTo>
                    <a:pt x="620" y="0"/>
                  </a:moveTo>
                  <a:lnTo>
                    <a:pt x="0" y="3072"/>
                  </a:lnTo>
                  <a:cubicBezTo>
                    <a:pt x="119" y="3072"/>
                    <a:pt x="262" y="3096"/>
                    <a:pt x="381" y="3096"/>
                  </a:cubicBezTo>
                  <a:cubicBezTo>
                    <a:pt x="1548" y="3096"/>
                    <a:pt x="2572" y="2596"/>
                    <a:pt x="3215" y="1787"/>
                  </a:cubicBez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145"/>
            <p:cNvSpPr/>
            <p:nvPr/>
          </p:nvSpPr>
          <p:spPr>
            <a:xfrm>
              <a:off x="4298689" y="4140201"/>
              <a:ext cx="161043" cy="258481"/>
            </a:xfrm>
            <a:custGeom>
              <a:avLst/>
              <a:gdLst/>
              <a:ahLst/>
              <a:cxnLst/>
              <a:rect l="l" t="t" r="r" b="b"/>
              <a:pathLst>
                <a:path w="5431" h="8717" extrusionOk="0">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145"/>
            <p:cNvSpPr/>
            <p:nvPr/>
          </p:nvSpPr>
          <p:spPr>
            <a:xfrm>
              <a:off x="4266219" y="4391599"/>
              <a:ext cx="158908" cy="90410"/>
            </a:xfrm>
            <a:custGeom>
              <a:avLst/>
              <a:gdLst/>
              <a:ahLst/>
              <a:cxnLst/>
              <a:rect l="l" t="t" r="r" b="b"/>
              <a:pathLst>
                <a:path w="5359" h="3049" extrusionOk="0">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145"/>
            <p:cNvSpPr/>
            <p:nvPr/>
          </p:nvSpPr>
          <p:spPr>
            <a:xfrm>
              <a:off x="4118636" y="4140913"/>
              <a:ext cx="160331" cy="335459"/>
            </a:xfrm>
            <a:custGeom>
              <a:avLst/>
              <a:gdLst/>
              <a:ahLst/>
              <a:cxnLst/>
              <a:rect l="l" t="t" r="r" b="b"/>
              <a:pathLst>
                <a:path w="5407" h="11313" extrusionOk="0">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145"/>
            <p:cNvSpPr/>
            <p:nvPr/>
          </p:nvSpPr>
          <p:spPr>
            <a:xfrm>
              <a:off x="4299401" y="4203065"/>
              <a:ext cx="98891" cy="161725"/>
            </a:xfrm>
            <a:custGeom>
              <a:avLst/>
              <a:gdLst/>
              <a:ahLst/>
              <a:cxnLst/>
              <a:rect l="l" t="t" r="r" b="b"/>
              <a:pathLst>
                <a:path w="3335" h="5454" extrusionOk="0">
                  <a:moveTo>
                    <a:pt x="1" y="0"/>
                  </a:moveTo>
                  <a:lnTo>
                    <a:pt x="1" y="3477"/>
                  </a:lnTo>
                  <a:lnTo>
                    <a:pt x="2858" y="5454"/>
                  </a:lnTo>
                  <a:cubicBezTo>
                    <a:pt x="3168" y="4906"/>
                    <a:pt x="3335" y="4311"/>
                    <a:pt x="3335" y="3668"/>
                  </a:cubicBezTo>
                  <a:cubicBezTo>
                    <a:pt x="3335" y="1715"/>
                    <a:pt x="1858" y="167"/>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145"/>
          <p:cNvGrpSpPr/>
          <p:nvPr/>
        </p:nvGrpSpPr>
        <p:grpSpPr>
          <a:xfrm>
            <a:off x="4781640" y="3977520"/>
            <a:ext cx="341839" cy="340411"/>
            <a:chOff x="4705440" y="4139489"/>
            <a:chExt cx="341839" cy="340411"/>
          </a:xfrm>
        </p:grpSpPr>
        <p:sp>
          <p:nvSpPr>
            <p:cNvPr id="13952" name="Google Shape;13952;p145"/>
            <p:cNvSpPr/>
            <p:nvPr/>
          </p:nvSpPr>
          <p:spPr>
            <a:xfrm>
              <a:off x="4705440" y="4139489"/>
              <a:ext cx="64998" cy="340411"/>
            </a:xfrm>
            <a:custGeom>
              <a:avLst/>
              <a:gdLst/>
              <a:ahLst/>
              <a:cxnLst/>
              <a:rect l="l" t="t" r="r" b="b"/>
              <a:pathLst>
                <a:path w="2192" h="11480" extrusionOk="0">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145"/>
            <p:cNvSpPr/>
            <p:nvPr/>
          </p:nvSpPr>
          <p:spPr>
            <a:xfrm>
              <a:off x="4784554" y="4174094"/>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145"/>
            <p:cNvSpPr/>
            <p:nvPr/>
          </p:nvSpPr>
          <p:spPr>
            <a:xfrm>
              <a:off x="4994290" y="4174094"/>
              <a:ext cx="52989" cy="75584"/>
            </a:xfrm>
            <a:custGeom>
              <a:avLst/>
              <a:gdLst/>
              <a:ahLst/>
              <a:cxnLst/>
              <a:rect l="l" t="t" r="r" b="b"/>
              <a:pathLst>
                <a:path w="1787" h="2549" extrusionOk="0">
                  <a:moveTo>
                    <a:pt x="0" y="1"/>
                  </a:moveTo>
                  <a:lnTo>
                    <a:pt x="0" y="2549"/>
                  </a:lnTo>
                  <a:lnTo>
                    <a:pt x="1786" y="2549"/>
                  </a:lnTo>
                  <a:lnTo>
                    <a:pt x="178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145"/>
            <p:cNvSpPr/>
            <p:nvPr/>
          </p:nvSpPr>
          <p:spPr>
            <a:xfrm>
              <a:off x="4784554" y="4271564"/>
              <a:ext cx="190695" cy="76296"/>
            </a:xfrm>
            <a:custGeom>
              <a:avLst/>
              <a:gdLst/>
              <a:ahLst/>
              <a:cxnLst/>
              <a:rect l="l" t="t" r="r" b="b"/>
              <a:pathLst>
                <a:path w="6431" h="2573" extrusionOk="0">
                  <a:moveTo>
                    <a:pt x="1096" y="0"/>
                  </a:moveTo>
                  <a:lnTo>
                    <a:pt x="0" y="1286"/>
                  </a:lnTo>
                  <a:lnTo>
                    <a:pt x="1072" y="2572"/>
                  </a:lnTo>
                  <a:lnTo>
                    <a:pt x="6430" y="2572"/>
                  </a:lnTo>
                  <a:lnTo>
                    <a:pt x="6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145"/>
            <p:cNvSpPr/>
            <p:nvPr/>
          </p:nvSpPr>
          <p:spPr>
            <a:xfrm>
              <a:off x="4994972" y="4271564"/>
              <a:ext cx="52307" cy="76296"/>
            </a:xfrm>
            <a:custGeom>
              <a:avLst/>
              <a:gdLst/>
              <a:ahLst/>
              <a:cxnLst/>
              <a:rect l="l" t="t" r="r" b="b"/>
              <a:pathLst>
                <a:path w="1764" h="2573" extrusionOk="0">
                  <a:moveTo>
                    <a:pt x="1" y="0"/>
                  </a:moveTo>
                  <a:lnTo>
                    <a:pt x="1" y="2572"/>
                  </a:lnTo>
                  <a:lnTo>
                    <a:pt x="1763" y="2572"/>
                  </a:lnTo>
                  <a:lnTo>
                    <a:pt x="17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145"/>
            <p:cNvSpPr/>
            <p:nvPr/>
          </p:nvSpPr>
          <p:spPr>
            <a:xfrm>
              <a:off x="4784554" y="4371821"/>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145"/>
            <p:cNvSpPr/>
            <p:nvPr/>
          </p:nvSpPr>
          <p:spPr>
            <a:xfrm>
              <a:off x="4994972" y="4371821"/>
              <a:ext cx="52307" cy="75584"/>
            </a:xfrm>
            <a:custGeom>
              <a:avLst/>
              <a:gdLst/>
              <a:ahLst/>
              <a:cxnLst/>
              <a:rect l="l" t="t" r="r" b="b"/>
              <a:pathLst>
                <a:path w="1764" h="2549" extrusionOk="0">
                  <a:moveTo>
                    <a:pt x="1" y="1"/>
                  </a:moveTo>
                  <a:lnTo>
                    <a:pt x="1" y="2549"/>
                  </a:lnTo>
                  <a:lnTo>
                    <a:pt x="1763" y="2549"/>
                  </a:lnTo>
                  <a:lnTo>
                    <a:pt x="17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145"/>
          <p:cNvGrpSpPr/>
          <p:nvPr/>
        </p:nvGrpSpPr>
        <p:grpSpPr>
          <a:xfrm>
            <a:off x="5518768" y="3976976"/>
            <a:ext cx="340384" cy="342520"/>
            <a:chOff x="5290168" y="4143730"/>
            <a:chExt cx="340384" cy="342520"/>
          </a:xfrm>
        </p:grpSpPr>
        <p:sp>
          <p:nvSpPr>
            <p:cNvPr id="13960" name="Google Shape;13960;p145"/>
            <p:cNvSpPr/>
            <p:nvPr/>
          </p:nvSpPr>
          <p:spPr>
            <a:xfrm>
              <a:off x="5428588" y="4143730"/>
              <a:ext cx="100996" cy="138448"/>
            </a:xfrm>
            <a:custGeom>
              <a:avLst/>
              <a:gdLst/>
              <a:ahLst/>
              <a:cxnLst/>
              <a:rect l="l" t="t" r="r" b="b"/>
              <a:pathLst>
                <a:path w="3406" h="4669" extrusionOk="0">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145"/>
            <p:cNvSpPr/>
            <p:nvPr/>
          </p:nvSpPr>
          <p:spPr>
            <a:xfrm>
              <a:off x="5290168" y="4262371"/>
              <a:ext cx="134207" cy="103843"/>
            </a:xfrm>
            <a:custGeom>
              <a:avLst/>
              <a:gdLst/>
              <a:ahLst/>
              <a:cxnLst/>
              <a:rect l="l" t="t" r="r" b="b"/>
              <a:pathLst>
                <a:path w="4526" h="3502" extrusionOk="0">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145"/>
            <p:cNvSpPr/>
            <p:nvPr/>
          </p:nvSpPr>
          <p:spPr>
            <a:xfrm>
              <a:off x="5429270" y="4347120"/>
              <a:ext cx="101026" cy="139130"/>
            </a:xfrm>
            <a:custGeom>
              <a:avLst/>
              <a:gdLst/>
              <a:ahLst/>
              <a:cxnLst/>
              <a:rect l="l" t="t" r="r" b="b"/>
              <a:pathLst>
                <a:path w="3407" h="4692" extrusionOk="0">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145"/>
            <p:cNvSpPr/>
            <p:nvPr/>
          </p:nvSpPr>
          <p:spPr>
            <a:xfrm>
              <a:off x="5443414" y="4275093"/>
              <a:ext cx="187137" cy="78401"/>
            </a:xfrm>
            <a:custGeom>
              <a:avLst/>
              <a:gdLst/>
              <a:ahLst/>
              <a:cxnLst/>
              <a:rect l="l" t="t" r="r" b="b"/>
              <a:pathLst>
                <a:path w="6311" h="2644" extrusionOk="0">
                  <a:moveTo>
                    <a:pt x="2929" y="0"/>
                  </a:moveTo>
                  <a:lnTo>
                    <a:pt x="2929" y="977"/>
                  </a:lnTo>
                  <a:lnTo>
                    <a:pt x="0" y="977"/>
                  </a:lnTo>
                  <a:lnTo>
                    <a:pt x="0" y="1667"/>
                  </a:lnTo>
                  <a:lnTo>
                    <a:pt x="2929" y="1667"/>
                  </a:lnTo>
                  <a:lnTo>
                    <a:pt x="2929" y="2644"/>
                  </a:lnTo>
                  <a:lnTo>
                    <a:pt x="6311" y="2644"/>
                  </a:lnTo>
                  <a:lnTo>
                    <a:pt x="6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145"/>
          <p:cNvGrpSpPr/>
          <p:nvPr/>
        </p:nvGrpSpPr>
        <p:grpSpPr>
          <a:xfrm>
            <a:off x="6248569" y="4009685"/>
            <a:ext cx="341126" cy="341837"/>
            <a:chOff x="5881923" y="4162085"/>
            <a:chExt cx="341126" cy="341837"/>
          </a:xfrm>
        </p:grpSpPr>
        <p:sp>
          <p:nvSpPr>
            <p:cNvPr id="13965" name="Google Shape;13965;p145"/>
            <p:cNvSpPr/>
            <p:nvPr/>
          </p:nvSpPr>
          <p:spPr>
            <a:xfrm>
              <a:off x="6062718" y="4163508"/>
              <a:ext cx="160331" cy="213290"/>
            </a:xfrm>
            <a:custGeom>
              <a:avLst/>
              <a:gdLst/>
              <a:ahLst/>
              <a:cxnLst/>
              <a:rect l="l" t="t" r="r" b="b"/>
              <a:pathLst>
                <a:path w="5407" h="7193" extrusionOk="0">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45"/>
            <p:cNvSpPr/>
            <p:nvPr/>
          </p:nvSpPr>
          <p:spPr>
            <a:xfrm>
              <a:off x="6009046" y="4343591"/>
              <a:ext cx="214002" cy="160331"/>
            </a:xfrm>
            <a:custGeom>
              <a:avLst/>
              <a:gdLst/>
              <a:ahLst/>
              <a:cxnLst/>
              <a:rect l="l" t="t" r="r" b="b"/>
              <a:pathLst>
                <a:path w="7217" h="5407" extrusionOk="0">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145"/>
            <p:cNvSpPr/>
            <p:nvPr/>
          </p:nvSpPr>
          <p:spPr>
            <a:xfrm>
              <a:off x="5881923" y="4162085"/>
              <a:ext cx="216137" cy="161043"/>
            </a:xfrm>
            <a:custGeom>
              <a:avLst/>
              <a:gdLst/>
              <a:ahLst/>
              <a:cxnLst/>
              <a:rect l="l" t="t" r="r" b="b"/>
              <a:pathLst>
                <a:path w="7289" h="5431" extrusionOk="0">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145"/>
            <p:cNvSpPr/>
            <p:nvPr/>
          </p:nvSpPr>
          <p:spPr>
            <a:xfrm>
              <a:off x="5881923" y="4290631"/>
              <a:ext cx="161043" cy="213290"/>
            </a:xfrm>
            <a:custGeom>
              <a:avLst/>
              <a:gdLst/>
              <a:ahLst/>
              <a:cxnLst/>
              <a:rect l="l" t="t" r="r" b="b"/>
              <a:pathLst>
                <a:path w="5431" h="7193" extrusionOk="0">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145"/>
          <p:cNvGrpSpPr/>
          <p:nvPr/>
        </p:nvGrpSpPr>
        <p:grpSpPr>
          <a:xfrm>
            <a:off x="6982713" y="3987424"/>
            <a:ext cx="342520" cy="298159"/>
            <a:chOff x="6458882" y="4149393"/>
            <a:chExt cx="342520" cy="298159"/>
          </a:xfrm>
        </p:grpSpPr>
        <p:sp>
          <p:nvSpPr>
            <p:cNvPr id="13970" name="Google Shape;13970;p145"/>
            <p:cNvSpPr/>
            <p:nvPr/>
          </p:nvSpPr>
          <p:spPr>
            <a:xfrm>
              <a:off x="6575389" y="4149393"/>
              <a:ext cx="109477" cy="93939"/>
            </a:xfrm>
            <a:custGeom>
              <a:avLst/>
              <a:gdLst/>
              <a:ahLst/>
              <a:cxnLst/>
              <a:rect l="l" t="t" r="r" b="b"/>
              <a:pathLst>
                <a:path w="3692" h="3168" extrusionOk="0">
                  <a:moveTo>
                    <a:pt x="1834" y="0"/>
                  </a:moveTo>
                  <a:lnTo>
                    <a:pt x="1" y="3168"/>
                  </a:lnTo>
                  <a:lnTo>
                    <a:pt x="3692" y="3168"/>
                  </a:lnTo>
                  <a:lnTo>
                    <a:pt x="1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145"/>
            <p:cNvSpPr/>
            <p:nvPr/>
          </p:nvSpPr>
          <p:spPr>
            <a:xfrm>
              <a:off x="6499121" y="4263083"/>
              <a:ext cx="263433" cy="67815"/>
            </a:xfrm>
            <a:custGeom>
              <a:avLst/>
              <a:gdLst/>
              <a:ahLst/>
              <a:cxnLst/>
              <a:rect l="l" t="t" r="r" b="b"/>
              <a:pathLst>
                <a:path w="8884" h="2287" extrusionOk="0">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45"/>
            <p:cNvSpPr/>
            <p:nvPr/>
          </p:nvSpPr>
          <p:spPr>
            <a:xfrm>
              <a:off x="6702512" y="4350649"/>
              <a:ext cx="98891" cy="96904"/>
            </a:xfrm>
            <a:custGeom>
              <a:avLst/>
              <a:gdLst/>
              <a:ahLst/>
              <a:cxnLst/>
              <a:rect l="l" t="t" r="r" b="b"/>
              <a:pathLst>
                <a:path w="3335" h="3268" extrusionOk="0">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145"/>
            <p:cNvSpPr/>
            <p:nvPr/>
          </p:nvSpPr>
          <p:spPr>
            <a:xfrm>
              <a:off x="6458882" y="4350649"/>
              <a:ext cx="99603" cy="96904"/>
            </a:xfrm>
            <a:custGeom>
              <a:avLst/>
              <a:gdLst/>
              <a:ahLst/>
              <a:cxnLst/>
              <a:rect l="l" t="t" r="r" b="b"/>
              <a:pathLst>
                <a:path w="3359" h="3268" extrusionOk="0">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145"/>
            <p:cNvSpPr/>
            <p:nvPr/>
          </p:nvSpPr>
          <p:spPr>
            <a:xfrm>
              <a:off x="6580341" y="4350649"/>
              <a:ext cx="98891" cy="96904"/>
            </a:xfrm>
            <a:custGeom>
              <a:avLst/>
              <a:gdLst/>
              <a:ahLst/>
              <a:cxnLst/>
              <a:rect l="l" t="t" r="r" b="b"/>
              <a:pathLst>
                <a:path w="3335" h="3268" extrusionOk="0">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145"/>
          <p:cNvGrpSpPr/>
          <p:nvPr/>
        </p:nvGrpSpPr>
        <p:grpSpPr>
          <a:xfrm>
            <a:off x="7711665" y="3981760"/>
            <a:ext cx="341808" cy="341808"/>
            <a:chOff x="7045004" y="4143730"/>
            <a:chExt cx="341808" cy="341808"/>
          </a:xfrm>
        </p:grpSpPr>
        <p:sp>
          <p:nvSpPr>
            <p:cNvPr id="13976" name="Google Shape;13976;p145"/>
            <p:cNvSpPr/>
            <p:nvPr/>
          </p:nvSpPr>
          <p:spPr>
            <a:xfrm>
              <a:off x="7148819" y="4248257"/>
              <a:ext cx="132784" cy="132072"/>
            </a:xfrm>
            <a:custGeom>
              <a:avLst/>
              <a:gdLst/>
              <a:ahLst/>
              <a:cxnLst/>
              <a:rect l="l" t="t" r="r" b="b"/>
              <a:pathLst>
                <a:path w="4478" h="4454" extrusionOk="0">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145"/>
            <p:cNvSpPr/>
            <p:nvPr/>
          </p:nvSpPr>
          <p:spPr>
            <a:xfrm>
              <a:off x="7045004" y="4325918"/>
              <a:ext cx="158908" cy="159619"/>
            </a:xfrm>
            <a:custGeom>
              <a:avLst/>
              <a:gdLst/>
              <a:ahLst/>
              <a:cxnLst/>
              <a:rect l="l" t="t" r="r" b="b"/>
              <a:pathLst>
                <a:path w="5359" h="5383" extrusionOk="0">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145"/>
            <p:cNvSpPr/>
            <p:nvPr/>
          </p:nvSpPr>
          <p:spPr>
            <a:xfrm>
              <a:off x="7227904" y="4143730"/>
              <a:ext cx="158908" cy="158908"/>
            </a:xfrm>
            <a:custGeom>
              <a:avLst/>
              <a:gdLst/>
              <a:ahLst/>
              <a:cxnLst/>
              <a:rect l="l" t="t" r="r" b="b"/>
              <a:pathLst>
                <a:path w="5359" h="5359" extrusionOk="0">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145"/>
            <p:cNvSpPr/>
            <p:nvPr/>
          </p:nvSpPr>
          <p:spPr>
            <a:xfrm>
              <a:off x="7045004" y="4143730"/>
              <a:ext cx="158908" cy="158908"/>
            </a:xfrm>
            <a:custGeom>
              <a:avLst/>
              <a:gdLst/>
              <a:ahLst/>
              <a:cxnLst/>
              <a:rect l="l" t="t" r="r" b="b"/>
              <a:pathLst>
                <a:path w="5359" h="5359" extrusionOk="0">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145"/>
            <p:cNvSpPr/>
            <p:nvPr/>
          </p:nvSpPr>
          <p:spPr>
            <a:xfrm>
              <a:off x="7227904" y="4325918"/>
              <a:ext cx="158908" cy="159619"/>
            </a:xfrm>
            <a:custGeom>
              <a:avLst/>
              <a:gdLst/>
              <a:ahLst/>
              <a:cxnLst/>
              <a:rect l="l" t="t" r="r" b="b"/>
              <a:pathLst>
                <a:path w="5359" h="5383" extrusionOk="0">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1" name="Google Shape;13981;p145"/>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Infographic Elements</a:t>
            </a:r>
            <a:endParaRPr sz="1600">
              <a:solidFill>
                <a:srgbClr val="FFFFFF"/>
              </a:solidFill>
            </a:endParaRPr>
          </a:p>
        </p:txBody>
      </p:sp>
      <p:sp>
        <p:nvSpPr>
          <p:cNvPr id="13982" name="Google Shape;13982;p14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86"/>
        <p:cNvGrpSpPr/>
        <p:nvPr/>
      </p:nvGrpSpPr>
      <p:grpSpPr>
        <a:xfrm>
          <a:off x="0" y="0"/>
          <a:ext cx="0" cy="0"/>
          <a:chOff x="0" y="0"/>
          <a:chExt cx="0" cy="0"/>
        </a:xfrm>
      </p:grpSpPr>
      <p:grpSp>
        <p:nvGrpSpPr>
          <p:cNvPr id="13987" name="Google Shape;13987;p146"/>
          <p:cNvGrpSpPr/>
          <p:nvPr/>
        </p:nvGrpSpPr>
        <p:grpSpPr>
          <a:xfrm>
            <a:off x="1002229" y="1542724"/>
            <a:ext cx="1801525" cy="2849778"/>
            <a:chOff x="1002229" y="1542724"/>
            <a:chExt cx="1801525" cy="2849778"/>
          </a:xfrm>
        </p:grpSpPr>
        <p:sp>
          <p:nvSpPr>
            <p:cNvPr id="13988" name="Google Shape;13988;p146"/>
            <p:cNvSpPr/>
            <p:nvPr/>
          </p:nvSpPr>
          <p:spPr>
            <a:xfrm>
              <a:off x="1002229" y="1542724"/>
              <a:ext cx="1801525" cy="2849778"/>
            </a:xfrm>
            <a:custGeom>
              <a:avLst/>
              <a:gdLst/>
              <a:ahLst/>
              <a:cxnLst/>
              <a:rect l="l" t="t" r="r" b="b"/>
              <a:pathLst>
                <a:path w="71284" h="112762" extrusionOk="0">
                  <a:moveTo>
                    <a:pt x="33233" y="0"/>
                  </a:moveTo>
                  <a:cubicBezTo>
                    <a:pt x="24128" y="0"/>
                    <a:pt x="22128" y="6626"/>
                    <a:pt x="21469" y="8958"/>
                  </a:cubicBezTo>
                  <a:cubicBezTo>
                    <a:pt x="20788" y="11339"/>
                    <a:pt x="22134" y="12004"/>
                    <a:pt x="22096" y="14347"/>
                  </a:cubicBezTo>
                  <a:cubicBezTo>
                    <a:pt x="22057" y="16668"/>
                    <a:pt x="19404" y="18238"/>
                    <a:pt x="19567" y="19104"/>
                  </a:cubicBezTo>
                  <a:cubicBezTo>
                    <a:pt x="19709" y="19791"/>
                    <a:pt x="21158" y="19867"/>
                    <a:pt x="21807" y="19867"/>
                  </a:cubicBezTo>
                  <a:cubicBezTo>
                    <a:pt x="21992" y="19867"/>
                    <a:pt x="22112" y="19862"/>
                    <a:pt x="22112" y="19862"/>
                  </a:cubicBezTo>
                  <a:lnTo>
                    <a:pt x="22112" y="19862"/>
                  </a:lnTo>
                  <a:cubicBezTo>
                    <a:pt x="22499" y="20706"/>
                    <a:pt x="21447" y="21333"/>
                    <a:pt x="21431" y="21850"/>
                  </a:cubicBezTo>
                  <a:cubicBezTo>
                    <a:pt x="21414" y="22368"/>
                    <a:pt x="22079" y="22717"/>
                    <a:pt x="22079" y="22717"/>
                  </a:cubicBezTo>
                  <a:cubicBezTo>
                    <a:pt x="22079" y="22717"/>
                    <a:pt x="21431" y="23011"/>
                    <a:pt x="22079" y="23768"/>
                  </a:cubicBezTo>
                  <a:cubicBezTo>
                    <a:pt x="22722" y="24542"/>
                    <a:pt x="22112" y="24711"/>
                    <a:pt x="22079" y="26073"/>
                  </a:cubicBezTo>
                  <a:cubicBezTo>
                    <a:pt x="22047" y="27196"/>
                    <a:pt x="23447" y="27430"/>
                    <a:pt x="24973" y="27430"/>
                  </a:cubicBezTo>
                  <a:cubicBezTo>
                    <a:pt x="25327" y="27430"/>
                    <a:pt x="25692" y="27419"/>
                    <a:pt x="26041" y="27403"/>
                  </a:cubicBezTo>
                  <a:cubicBezTo>
                    <a:pt x="26144" y="27397"/>
                    <a:pt x="26242" y="27397"/>
                    <a:pt x="26340" y="27397"/>
                  </a:cubicBezTo>
                  <a:cubicBezTo>
                    <a:pt x="28030" y="27397"/>
                    <a:pt x="28929" y="28171"/>
                    <a:pt x="29343" y="30024"/>
                  </a:cubicBezTo>
                  <a:cubicBezTo>
                    <a:pt x="29806" y="31975"/>
                    <a:pt x="28329" y="32787"/>
                    <a:pt x="28329" y="32787"/>
                  </a:cubicBezTo>
                  <a:cubicBezTo>
                    <a:pt x="28329" y="32787"/>
                    <a:pt x="24809" y="33620"/>
                    <a:pt x="22243" y="34890"/>
                  </a:cubicBezTo>
                  <a:cubicBezTo>
                    <a:pt x="19682" y="36187"/>
                    <a:pt x="18646" y="36824"/>
                    <a:pt x="13813" y="37789"/>
                  </a:cubicBezTo>
                  <a:cubicBezTo>
                    <a:pt x="8964" y="38742"/>
                    <a:pt x="5994" y="46049"/>
                    <a:pt x="5923" y="53612"/>
                  </a:cubicBezTo>
                  <a:cubicBezTo>
                    <a:pt x="5863" y="61170"/>
                    <a:pt x="5351" y="63034"/>
                    <a:pt x="5182" y="67295"/>
                  </a:cubicBezTo>
                  <a:cubicBezTo>
                    <a:pt x="5019" y="71572"/>
                    <a:pt x="6179" y="74357"/>
                    <a:pt x="4277" y="79027"/>
                  </a:cubicBezTo>
                  <a:cubicBezTo>
                    <a:pt x="2398" y="83707"/>
                    <a:pt x="1014" y="95183"/>
                    <a:pt x="1351" y="100179"/>
                  </a:cubicBezTo>
                  <a:cubicBezTo>
                    <a:pt x="1662" y="105198"/>
                    <a:pt x="185" y="112298"/>
                    <a:pt x="0" y="112756"/>
                  </a:cubicBezTo>
                  <a:lnTo>
                    <a:pt x="6729" y="112756"/>
                  </a:lnTo>
                  <a:cubicBezTo>
                    <a:pt x="6729" y="112756"/>
                    <a:pt x="9923" y="103460"/>
                    <a:pt x="11138" y="101155"/>
                  </a:cubicBezTo>
                  <a:cubicBezTo>
                    <a:pt x="12358" y="98834"/>
                    <a:pt x="14091" y="88045"/>
                    <a:pt x="14037" y="86018"/>
                  </a:cubicBezTo>
                  <a:cubicBezTo>
                    <a:pt x="13960" y="84007"/>
                    <a:pt x="14587" y="75207"/>
                    <a:pt x="14941" y="74264"/>
                  </a:cubicBezTo>
                  <a:cubicBezTo>
                    <a:pt x="15181" y="73637"/>
                    <a:pt x="15955" y="59476"/>
                    <a:pt x="15955" y="59476"/>
                  </a:cubicBezTo>
                  <a:cubicBezTo>
                    <a:pt x="15955" y="59476"/>
                    <a:pt x="18554" y="72112"/>
                    <a:pt x="18592" y="77239"/>
                  </a:cubicBezTo>
                  <a:cubicBezTo>
                    <a:pt x="18608" y="82367"/>
                    <a:pt x="18298" y="86628"/>
                    <a:pt x="18074" y="89434"/>
                  </a:cubicBezTo>
                  <a:cubicBezTo>
                    <a:pt x="17851" y="92219"/>
                    <a:pt x="17006" y="96698"/>
                    <a:pt x="16914" y="98970"/>
                  </a:cubicBezTo>
                  <a:cubicBezTo>
                    <a:pt x="16821" y="101253"/>
                    <a:pt x="14609" y="105198"/>
                    <a:pt x="15693" y="112761"/>
                  </a:cubicBezTo>
                  <a:lnTo>
                    <a:pt x="55569" y="112761"/>
                  </a:lnTo>
                  <a:cubicBezTo>
                    <a:pt x="56659" y="105203"/>
                    <a:pt x="54446" y="101253"/>
                    <a:pt x="54354" y="98970"/>
                  </a:cubicBezTo>
                  <a:cubicBezTo>
                    <a:pt x="54261" y="96698"/>
                    <a:pt x="53433" y="92219"/>
                    <a:pt x="53193" y="89434"/>
                  </a:cubicBezTo>
                  <a:cubicBezTo>
                    <a:pt x="52970" y="86628"/>
                    <a:pt x="52654" y="82367"/>
                    <a:pt x="52692" y="77239"/>
                  </a:cubicBezTo>
                  <a:cubicBezTo>
                    <a:pt x="52713" y="72112"/>
                    <a:pt x="55313" y="59481"/>
                    <a:pt x="55313" y="59481"/>
                  </a:cubicBezTo>
                  <a:cubicBezTo>
                    <a:pt x="55313" y="59481"/>
                    <a:pt x="56086" y="73648"/>
                    <a:pt x="56326" y="74270"/>
                  </a:cubicBezTo>
                  <a:cubicBezTo>
                    <a:pt x="56675" y="75212"/>
                    <a:pt x="57301" y="84012"/>
                    <a:pt x="57231" y="86018"/>
                  </a:cubicBezTo>
                  <a:cubicBezTo>
                    <a:pt x="57176" y="88045"/>
                    <a:pt x="58909" y="98839"/>
                    <a:pt x="60124" y="101160"/>
                  </a:cubicBezTo>
                  <a:cubicBezTo>
                    <a:pt x="61345" y="103465"/>
                    <a:pt x="64554" y="112761"/>
                    <a:pt x="64554" y="112761"/>
                  </a:cubicBezTo>
                  <a:lnTo>
                    <a:pt x="71284" y="112761"/>
                  </a:lnTo>
                  <a:cubicBezTo>
                    <a:pt x="71082" y="112298"/>
                    <a:pt x="69605" y="105203"/>
                    <a:pt x="69938" y="100185"/>
                  </a:cubicBezTo>
                  <a:cubicBezTo>
                    <a:pt x="70248" y="95183"/>
                    <a:pt x="68870" y="83713"/>
                    <a:pt x="66984" y="79027"/>
                  </a:cubicBezTo>
                  <a:cubicBezTo>
                    <a:pt x="65088" y="74362"/>
                    <a:pt x="66249" y="71578"/>
                    <a:pt x="66085" y="67300"/>
                  </a:cubicBezTo>
                  <a:cubicBezTo>
                    <a:pt x="65916" y="63039"/>
                    <a:pt x="65638" y="59683"/>
                    <a:pt x="65568" y="52119"/>
                  </a:cubicBezTo>
                  <a:cubicBezTo>
                    <a:pt x="65513" y="44534"/>
                    <a:pt x="62336" y="37696"/>
                    <a:pt x="57487" y="36715"/>
                  </a:cubicBezTo>
                  <a:cubicBezTo>
                    <a:pt x="52654" y="35762"/>
                    <a:pt x="52049" y="34541"/>
                    <a:pt x="49482" y="33266"/>
                  </a:cubicBezTo>
                  <a:cubicBezTo>
                    <a:pt x="47842" y="32432"/>
                    <a:pt x="46262" y="31490"/>
                    <a:pt x="44742" y="30449"/>
                  </a:cubicBezTo>
                  <a:cubicBezTo>
                    <a:pt x="42251" y="29670"/>
                    <a:pt x="43156" y="27032"/>
                    <a:pt x="43156" y="24139"/>
                  </a:cubicBezTo>
                  <a:cubicBezTo>
                    <a:pt x="43156" y="21262"/>
                    <a:pt x="47363" y="19622"/>
                    <a:pt x="47858" y="12762"/>
                  </a:cubicBezTo>
                  <a:cubicBezTo>
                    <a:pt x="48360" y="5879"/>
                    <a:pt x="43712" y="365"/>
                    <a:pt x="33974" y="16"/>
                  </a:cubicBezTo>
                  <a:cubicBezTo>
                    <a:pt x="33718" y="5"/>
                    <a:pt x="33473" y="0"/>
                    <a:pt x="332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146"/>
            <p:cNvSpPr/>
            <p:nvPr/>
          </p:nvSpPr>
          <p:spPr>
            <a:xfrm>
              <a:off x="1586934" y="1597666"/>
              <a:ext cx="592312" cy="519173"/>
            </a:xfrm>
            <a:custGeom>
              <a:avLst/>
              <a:gdLst/>
              <a:ahLst/>
              <a:cxnLst/>
              <a:rect l="l" t="t" r="r" b="b"/>
              <a:pathLst>
                <a:path w="23437" h="20543" extrusionOk="0">
                  <a:moveTo>
                    <a:pt x="11144" y="0"/>
                  </a:moveTo>
                  <a:cubicBezTo>
                    <a:pt x="4392" y="0"/>
                    <a:pt x="605" y="2681"/>
                    <a:pt x="306" y="6621"/>
                  </a:cubicBezTo>
                  <a:cubicBezTo>
                    <a:pt x="0" y="10620"/>
                    <a:pt x="1815" y="11912"/>
                    <a:pt x="4376" y="11912"/>
                  </a:cubicBezTo>
                  <a:cubicBezTo>
                    <a:pt x="4621" y="11912"/>
                    <a:pt x="4877" y="11901"/>
                    <a:pt x="5139" y="11873"/>
                  </a:cubicBezTo>
                  <a:cubicBezTo>
                    <a:pt x="5139" y="11873"/>
                    <a:pt x="5362" y="11857"/>
                    <a:pt x="5656" y="11857"/>
                  </a:cubicBezTo>
                  <a:cubicBezTo>
                    <a:pt x="6234" y="11857"/>
                    <a:pt x="7073" y="11928"/>
                    <a:pt x="7073" y="12298"/>
                  </a:cubicBezTo>
                  <a:cubicBezTo>
                    <a:pt x="7073" y="12854"/>
                    <a:pt x="6888" y="14364"/>
                    <a:pt x="8125" y="14402"/>
                  </a:cubicBezTo>
                  <a:cubicBezTo>
                    <a:pt x="8539" y="14418"/>
                    <a:pt x="8926" y="14429"/>
                    <a:pt x="9258" y="14429"/>
                  </a:cubicBezTo>
                  <a:cubicBezTo>
                    <a:pt x="9923" y="14429"/>
                    <a:pt x="10375" y="14402"/>
                    <a:pt x="10375" y="14402"/>
                  </a:cubicBezTo>
                  <a:cubicBezTo>
                    <a:pt x="10375" y="14402"/>
                    <a:pt x="10724" y="16096"/>
                    <a:pt x="11465" y="16451"/>
                  </a:cubicBezTo>
                  <a:cubicBezTo>
                    <a:pt x="12201" y="16821"/>
                    <a:pt x="11906" y="17480"/>
                    <a:pt x="12130" y="17867"/>
                  </a:cubicBezTo>
                  <a:cubicBezTo>
                    <a:pt x="12348" y="18238"/>
                    <a:pt x="13236" y="18663"/>
                    <a:pt x="13585" y="19230"/>
                  </a:cubicBezTo>
                  <a:cubicBezTo>
                    <a:pt x="13939" y="19785"/>
                    <a:pt x="14086" y="20521"/>
                    <a:pt x="14674" y="20543"/>
                  </a:cubicBezTo>
                  <a:lnTo>
                    <a:pt x="14707" y="20543"/>
                  </a:lnTo>
                  <a:cubicBezTo>
                    <a:pt x="15301" y="20543"/>
                    <a:pt x="15759" y="20047"/>
                    <a:pt x="15377" y="19268"/>
                  </a:cubicBezTo>
                  <a:cubicBezTo>
                    <a:pt x="14969" y="18456"/>
                    <a:pt x="14582" y="17737"/>
                    <a:pt x="14843" y="17666"/>
                  </a:cubicBezTo>
                  <a:cubicBezTo>
                    <a:pt x="14854" y="17660"/>
                    <a:pt x="14860" y="17660"/>
                    <a:pt x="14871" y="17666"/>
                  </a:cubicBezTo>
                  <a:cubicBezTo>
                    <a:pt x="15099" y="17666"/>
                    <a:pt x="16009" y="17971"/>
                    <a:pt x="16985" y="17971"/>
                  </a:cubicBezTo>
                  <a:cubicBezTo>
                    <a:pt x="17562" y="17971"/>
                    <a:pt x="18162" y="17862"/>
                    <a:pt x="18663" y="17519"/>
                  </a:cubicBezTo>
                  <a:cubicBezTo>
                    <a:pt x="20064" y="16560"/>
                    <a:pt x="21998" y="15361"/>
                    <a:pt x="21077" y="12576"/>
                  </a:cubicBezTo>
                  <a:lnTo>
                    <a:pt x="21132" y="12576"/>
                  </a:lnTo>
                  <a:cubicBezTo>
                    <a:pt x="21437" y="12576"/>
                    <a:pt x="22984" y="12457"/>
                    <a:pt x="23197" y="10048"/>
                  </a:cubicBezTo>
                  <a:cubicBezTo>
                    <a:pt x="23436" y="7373"/>
                    <a:pt x="21851" y="807"/>
                    <a:pt x="13568" y="104"/>
                  </a:cubicBezTo>
                  <a:cubicBezTo>
                    <a:pt x="12724" y="33"/>
                    <a:pt x="11912" y="0"/>
                    <a:pt x="1114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146"/>
            <p:cNvSpPr/>
            <p:nvPr/>
          </p:nvSpPr>
          <p:spPr>
            <a:xfrm>
              <a:off x="1915375" y="2556935"/>
              <a:ext cx="398547" cy="598251"/>
            </a:xfrm>
            <a:custGeom>
              <a:avLst/>
              <a:gdLst/>
              <a:ahLst/>
              <a:cxnLst/>
              <a:rect l="l" t="t" r="r" b="b"/>
              <a:pathLst>
                <a:path w="15770" h="23672" extrusionOk="0">
                  <a:moveTo>
                    <a:pt x="4833" y="6"/>
                  </a:moveTo>
                  <a:cubicBezTo>
                    <a:pt x="4131" y="6"/>
                    <a:pt x="2730" y="235"/>
                    <a:pt x="2267" y="1968"/>
                  </a:cubicBezTo>
                  <a:cubicBezTo>
                    <a:pt x="1657" y="4311"/>
                    <a:pt x="126" y="7226"/>
                    <a:pt x="905" y="10583"/>
                  </a:cubicBezTo>
                  <a:cubicBezTo>
                    <a:pt x="1662" y="13939"/>
                    <a:pt x="0" y="16871"/>
                    <a:pt x="1733" y="18718"/>
                  </a:cubicBezTo>
                  <a:cubicBezTo>
                    <a:pt x="3411" y="20516"/>
                    <a:pt x="7405" y="23671"/>
                    <a:pt x="11312" y="23671"/>
                  </a:cubicBezTo>
                  <a:cubicBezTo>
                    <a:pt x="11454" y="23671"/>
                    <a:pt x="11590" y="23666"/>
                    <a:pt x="11732" y="23660"/>
                  </a:cubicBezTo>
                  <a:cubicBezTo>
                    <a:pt x="15770" y="23420"/>
                    <a:pt x="15677" y="19879"/>
                    <a:pt x="14990" y="18533"/>
                  </a:cubicBezTo>
                  <a:cubicBezTo>
                    <a:pt x="14331" y="17187"/>
                    <a:pt x="12800" y="14310"/>
                    <a:pt x="12669" y="12631"/>
                  </a:cubicBezTo>
                  <a:cubicBezTo>
                    <a:pt x="12538" y="10970"/>
                    <a:pt x="10588" y="1733"/>
                    <a:pt x="5253" y="33"/>
                  </a:cubicBezTo>
                  <a:cubicBezTo>
                    <a:pt x="5117" y="12"/>
                    <a:pt x="4975" y="1"/>
                    <a:pt x="4833" y="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146"/>
            <p:cNvSpPr/>
            <p:nvPr/>
          </p:nvSpPr>
          <p:spPr>
            <a:xfrm>
              <a:off x="1457614" y="2541114"/>
              <a:ext cx="398977" cy="598225"/>
            </a:xfrm>
            <a:custGeom>
              <a:avLst/>
              <a:gdLst/>
              <a:ahLst/>
              <a:cxnLst/>
              <a:rect l="l" t="t" r="r" b="b"/>
              <a:pathLst>
                <a:path w="15787" h="23671" extrusionOk="0">
                  <a:moveTo>
                    <a:pt x="10970" y="0"/>
                  </a:moveTo>
                  <a:cubicBezTo>
                    <a:pt x="10822" y="0"/>
                    <a:pt x="10675" y="11"/>
                    <a:pt x="10534" y="33"/>
                  </a:cubicBezTo>
                  <a:cubicBezTo>
                    <a:pt x="5183" y="1733"/>
                    <a:pt x="3243" y="10953"/>
                    <a:pt x="3118" y="12631"/>
                  </a:cubicBezTo>
                  <a:cubicBezTo>
                    <a:pt x="2987" y="14293"/>
                    <a:pt x="1456" y="17186"/>
                    <a:pt x="775" y="18532"/>
                  </a:cubicBezTo>
                  <a:cubicBezTo>
                    <a:pt x="110" y="19862"/>
                    <a:pt x="1" y="23420"/>
                    <a:pt x="4038" y="23660"/>
                  </a:cubicBezTo>
                  <a:cubicBezTo>
                    <a:pt x="4175" y="23665"/>
                    <a:pt x="4316" y="23670"/>
                    <a:pt x="4458" y="23670"/>
                  </a:cubicBezTo>
                  <a:cubicBezTo>
                    <a:pt x="8370" y="23670"/>
                    <a:pt x="12381" y="20515"/>
                    <a:pt x="14054" y="18717"/>
                  </a:cubicBezTo>
                  <a:cubicBezTo>
                    <a:pt x="15786" y="16854"/>
                    <a:pt x="14108" y="13922"/>
                    <a:pt x="14882" y="10582"/>
                  </a:cubicBezTo>
                  <a:cubicBezTo>
                    <a:pt x="15661" y="7225"/>
                    <a:pt x="14130" y="4310"/>
                    <a:pt x="13498" y="1951"/>
                  </a:cubicBezTo>
                  <a:cubicBezTo>
                    <a:pt x="13046" y="234"/>
                    <a:pt x="11683" y="0"/>
                    <a:pt x="10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146"/>
            <p:cNvSpPr/>
            <p:nvPr/>
          </p:nvSpPr>
          <p:spPr>
            <a:xfrm>
              <a:off x="1836045" y="2217070"/>
              <a:ext cx="115698" cy="519198"/>
            </a:xfrm>
            <a:custGeom>
              <a:avLst/>
              <a:gdLst/>
              <a:ahLst/>
              <a:cxnLst/>
              <a:rect l="l" t="t" r="r" b="b"/>
              <a:pathLst>
                <a:path w="4578" h="20544" extrusionOk="0">
                  <a:moveTo>
                    <a:pt x="3210" y="1"/>
                  </a:moveTo>
                  <a:cubicBezTo>
                    <a:pt x="3210" y="1"/>
                    <a:pt x="2104" y="611"/>
                    <a:pt x="774" y="682"/>
                  </a:cubicBezTo>
                  <a:cubicBezTo>
                    <a:pt x="774" y="682"/>
                    <a:pt x="1663" y="9700"/>
                    <a:pt x="1237" y="13225"/>
                  </a:cubicBezTo>
                  <a:cubicBezTo>
                    <a:pt x="796" y="16767"/>
                    <a:pt x="1" y="18053"/>
                    <a:pt x="1" y="18053"/>
                  </a:cubicBezTo>
                  <a:cubicBezTo>
                    <a:pt x="17" y="18385"/>
                    <a:pt x="142" y="18484"/>
                    <a:pt x="289" y="18484"/>
                  </a:cubicBezTo>
                  <a:cubicBezTo>
                    <a:pt x="507" y="18484"/>
                    <a:pt x="774" y="18255"/>
                    <a:pt x="774" y="18255"/>
                  </a:cubicBezTo>
                  <a:lnTo>
                    <a:pt x="1368" y="17132"/>
                  </a:lnTo>
                  <a:cubicBezTo>
                    <a:pt x="1417" y="17132"/>
                    <a:pt x="1461" y="17127"/>
                    <a:pt x="1504" y="17127"/>
                  </a:cubicBezTo>
                  <a:cubicBezTo>
                    <a:pt x="2349" y="17127"/>
                    <a:pt x="2382" y="17612"/>
                    <a:pt x="2382" y="17612"/>
                  </a:cubicBezTo>
                  <a:lnTo>
                    <a:pt x="2197" y="18091"/>
                  </a:lnTo>
                  <a:lnTo>
                    <a:pt x="3946" y="20543"/>
                  </a:lnTo>
                  <a:lnTo>
                    <a:pt x="4578" y="18048"/>
                  </a:lnTo>
                  <a:cubicBezTo>
                    <a:pt x="4578" y="18048"/>
                    <a:pt x="2970" y="16375"/>
                    <a:pt x="3248" y="11874"/>
                  </a:cubicBezTo>
                  <a:cubicBezTo>
                    <a:pt x="3542" y="7395"/>
                    <a:pt x="3210" y="1"/>
                    <a:pt x="3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146"/>
            <p:cNvSpPr/>
            <p:nvPr/>
          </p:nvSpPr>
          <p:spPr>
            <a:xfrm>
              <a:off x="1625348" y="3061652"/>
              <a:ext cx="645055" cy="415076"/>
            </a:xfrm>
            <a:custGeom>
              <a:avLst/>
              <a:gdLst/>
              <a:ahLst/>
              <a:cxnLst/>
              <a:rect l="l" t="t" r="r" b="b"/>
              <a:pathLst>
                <a:path w="25524" h="16424" extrusionOk="0">
                  <a:moveTo>
                    <a:pt x="18331" y="0"/>
                  </a:moveTo>
                  <a:cubicBezTo>
                    <a:pt x="15552" y="0"/>
                    <a:pt x="12511" y="1003"/>
                    <a:pt x="10975" y="1493"/>
                  </a:cubicBezTo>
                  <a:cubicBezTo>
                    <a:pt x="9411" y="1989"/>
                    <a:pt x="6736" y="1826"/>
                    <a:pt x="3989" y="2065"/>
                  </a:cubicBezTo>
                  <a:cubicBezTo>
                    <a:pt x="1238" y="2305"/>
                    <a:pt x="1" y="4060"/>
                    <a:pt x="633" y="4812"/>
                  </a:cubicBezTo>
                  <a:cubicBezTo>
                    <a:pt x="1259" y="5553"/>
                    <a:pt x="4098" y="4648"/>
                    <a:pt x="5482" y="6310"/>
                  </a:cubicBezTo>
                  <a:cubicBezTo>
                    <a:pt x="6883" y="7967"/>
                    <a:pt x="8746" y="8871"/>
                    <a:pt x="9814" y="9389"/>
                  </a:cubicBezTo>
                  <a:cubicBezTo>
                    <a:pt x="10147" y="9536"/>
                    <a:pt x="10702" y="9776"/>
                    <a:pt x="11329" y="10086"/>
                  </a:cubicBezTo>
                  <a:cubicBezTo>
                    <a:pt x="11694" y="10255"/>
                    <a:pt x="12081" y="10440"/>
                    <a:pt x="12490" y="10642"/>
                  </a:cubicBezTo>
                  <a:cubicBezTo>
                    <a:pt x="13579" y="11231"/>
                    <a:pt x="14702" y="11917"/>
                    <a:pt x="15290" y="12598"/>
                  </a:cubicBezTo>
                  <a:cubicBezTo>
                    <a:pt x="16435" y="13982"/>
                    <a:pt x="20402" y="15677"/>
                    <a:pt x="21933" y="16249"/>
                  </a:cubicBezTo>
                  <a:cubicBezTo>
                    <a:pt x="22200" y="16358"/>
                    <a:pt x="22489" y="16418"/>
                    <a:pt x="22783" y="16423"/>
                  </a:cubicBezTo>
                  <a:cubicBezTo>
                    <a:pt x="23824" y="16423"/>
                    <a:pt x="24527" y="15519"/>
                    <a:pt x="24810" y="13944"/>
                  </a:cubicBezTo>
                  <a:cubicBezTo>
                    <a:pt x="25175" y="11966"/>
                    <a:pt x="25050" y="8392"/>
                    <a:pt x="25284" y="5106"/>
                  </a:cubicBezTo>
                  <a:cubicBezTo>
                    <a:pt x="25524" y="1809"/>
                    <a:pt x="22739" y="387"/>
                    <a:pt x="22739" y="387"/>
                  </a:cubicBezTo>
                  <a:cubicBezTo>
                    <a:pt x="22739" y="387"/>
                    <a:pt x="21230" y="38"/>
                    <a:pt x="1840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146"/>
            <p:cNvSpPr/>
            <p:nvPr/>
          </p:nvSpPr>
          <p:spPr>
            <a:xfrm>
              <a:off x="1523727" y="3044441"/>
              <a:ext cx="358465" cy="579776"/>
            </a:xfrm>
            <a:custGeom>
              <a:avLst/>
              <a:gdLst/>
              <a:ahLst/>
              <a:cxnLst/>
              <a:rect l="l" t="t" r="r" b="b"/>
              <a:pathLst>
                <a:path w="14184" h="22941" extrusionOk="0">
                  <a:moveTo>
                    <a:pt x="10163" y="0"/>
                  </a:moveTo>
                  <a:lnTo>
                    <a:pt x="8190" y="1493"/>
                  </a:lnTo>
                  <a:cubicBezTo>
                    <a:pt x="7302" y="1199"/>
                    <a:pt x="6528" y="1074"/>
                    <a:pt x="5842" y="1074"/>
                  </a:cubicBezTo>
                  <a:cubicBezTo>
                    <a:pt x="4016" y="1074"/>
                    <a:pt x="2790" y="1984"/>
                    <a:pt x="1624" y="3133"/>
                  </a:cubicBezTo>
                  <a:cubicBezTo>
                    <a:pt x="0" y="4719"/>
                    <a:pt x="60" y="9569"/>
                    <a:pt x="2049" y="12260"/>
                  </a:cubicBezTo>
                  <a:cubicBezTo>
                    <a:pt x="4038" y="14952"/>
                    <a:pt x="8354" y="15748"/>
                    <a:pt x="10310" y="16118"/>
                  </a:cubicBezTo>
                  <a:cubicBezTo>
                    <a:pt x="12288" y="16483"/>
                    <a:pt x="11803" y="17442"/>
                    <a:pt x="11770" y="18238"/>
                  </a:cubicBezTo>
                  <a:cubicBezTo>
                    <a:pt x="11710" y="19028"/>
                    <a:pt x="8724" y="21131"/>
                    <a:pt x="8833" y="22074"/>
                  </a:cubicBezTo>
                  <a:cubicBezTo>
                    <a:pt x="8915" y="22886"/>
                    <a:pt x="9999" y="22940"/>
                    <a:pt x="10293" y="22940"/>
                  </a:cubicBezTo>
                  <a:lnTo>
                    <a:pt x="10364" y="22940"/>
                  </a:lnTo>
                  <a:cubicBezTo>
                    <a:pt x="10364" y="22940"/>
                    <a:pt x="10773" y="21889"/>
                    <a:pt x="11863" y="20695"/>
                  </a:cubicBezTo>
                  <a:cubicBezTo>
                    <a:pt x="12953" y="19475"/>
                    <a:pt x="14108" y="18630"/>
                    <a:pt x="14021" y="16837"/>
                  </a:cubicBezTo>
                  <a:cubicBezTo>
                    <a:pt x="13928" y="15067"/>
                    <a:pt x="12468" y="14533"/>
                    <a:pt x="12468" y="14533"/>
                  </a:cubicBezTo>
                  <a:cubicBezTo>
                    <a:pt x="12468" y="14533"/>
                    <a:pt x="14184" y="13922"/>
                    <a:pt x="13388" y="11786"/>
                  </a:cubicBezTo>
                  <a:cubicBezTo>
                    <a:pt x="12598" y="9645"/>
                    <a:pt x="8691" y="10958"/>
                    <a:pt x="8724" y="8893"/>
                  </a:cubicBezTo>
                  <a:cubicBezTo>
                    <a:pt x="8779" y="6844"/>
                    <a:pt x="7934" y="5329"/>
                    <a:pt x="9165" y="3744"/>
                  </a:cubicBezTo>
                  <a:cubicBezTo>
                    <a:pt x="10386" y="2180"/>
                    <a:pt x="11291" y="202"/>
                    <a:pt x="11291" y="202"/>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5" name="Google Shape;13995;p146"/>
            <p:cNvGrpSpPr/>
            <p:nvPr/>
          </p:nvGrpSpPr>
          <p:grpSpPr>
            <a:xfrm>
              <a:off x="1675337" y="3316550"/>
              <a:ext cx="437113" cy="383257"/>
              <a:chOff x="1675337" y="3316550"/>
              <a:chExt cx="437113" cy="383257"/>
            </a:xfrm>
          </p:grpSpPr>
          <p:sp>
            <p:nvSpPr>
              <p:cNvPr id="13996" name="Google Shape;13996;p146"/>
              <p:cNvSpPr/>
              <p:nvPr/>
            </p:nvSpPr>
            <p:spPr>
              <a:xfrm>
                <a:off x="1948836" y="3389941"/>
                <a:ext cx="163614" cy="233998"/>
              </a:xfrm>
              <a:custGeom>
                <a:avLst/>
                <a:gdLst/>
                <a:ahLst/>
                <a:cxnLst/>
                <a:rect l="l" t="t" r="r" b="b"/>
                <a:pathLst>
                  <a:path w="6474" h="9259" extrusionOk="0">
                    <a:moveTo>
                      <a:pt x="3286" y="1"/>
                    </a:moveTo>
                    <a:cubicBezTo>
                      <a:pt x="2316" y="1"/>
                      <a:pt x="1052" y="273"/>
                      <a:pt x="594" y="1505"/>
                    </a:cubicBezTo>
                    <a:cubicBezTo>
                      <a:pt x="0" y="3096"/>
                      <a:pt x="1717" y="3940"/>
                      <a:pt x="1717" y="3940"/>
                    </a:cubicBezTo>
                    <a:cubicBezTo>
                      <a:pt x="1493" y="4496"/>
                      <a:pt x="1771" y="4845"/>
                      <a:pt x="1771" y="4845"/>
                    </a:cubicBezTo>
                    <a:cubicBezTo>
                      <a:pt x="1477" y="5401"/>
                      <a:pt x="1717" y="5673"/>
                      <a:pt x="1717" y="5673"/>
                    </a:cubicBezTo>
                    <a:cubicBezTo>
                      <a:pt x="1205" y="6109"/>
                      <a:pt x="916" y="6752"/>
                      <a:pt x="921" y="7428"/>
                    </a:cubicBezTo>
                    <a:cubicBezTo>
                      <a:pt x="921" y="8338"/>
                      <a:pt x="2049" y="9258"/>
                      <a:pt x="3428" y="9258"/>
                    </a:cubicBezTo>
                    <a:cubicBezTo>
                      <a:pt x="3836" y="9258"/>
                      <a:pt x="4234" y="9182"/>
                      <a:pt x="4610" y="9030"/>
                    </a:cubicBezTo>
                    <a:cubicBezTo>
                      <a:pt x="6474" y="8294"/>
                      <a:pt x="6179" y="6360"/>
                      <a:pt x="6141" y="3444"/>
                    </a:cubicBezTo>
                    <a:cubicBezTo>
                      <a:pt x="6109" y="513"/>
                      <a:pt x="4022" y="55"/>
                      <a:pt x="4022" y="55"/>
                    </a:cubicBezTo>
                    <a:cubicBezTo>
                      <a:pt x="3776" y="17"/>
                      <a:pt x="3531" y="1"/>
                      <a:pt x="3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146"/>
              <p:cNvSpPr/>
              <p:nvPr/>
            </p:nvSpPr>
            <p:spPr>
              <a:xfrm>
                <a:off x="1675337" y="3384988"/>
                <a:ext cx="163639" cy="234124"/>
              </a:xfrm>
              <a:custGeom>
                <a:avLst/>
                <a:gdLst/>
                <a:ahLst/>
                <a:cxnLst/>
                <a:rect l="l" t="t" r="r" b="b"/>
                <a:pathLst>
                  <a:path w="6475" h="9264" extrusionOk="0">
                    <a:moveTo>
                      <a:pt x="3139" y="0"/>
                    </a:moveTo>
                    <a:cubicBezTo>
                      <a:pt x="2910" y="0"/>
                      <a:pt x="2676" y="17"/>
                      <a:pt x="2453" y="44"/>
                    </a:cubicBezTo>
                    <a:cubicBezTo>
                      <a:pt x="2453" y="44"/>
                      <a:pt x="366" y="502"/>
                      <a:pt x="328" y="3433"/>
                    </a:cubicBezTo>
                    <a:cubicBezTo>
                      <a:pt x="295" y="6370"/>
                      <a:pt x="1" y="8305"/>
                      <a:pt x="1859" y="9046"/>
                    </a:cubicBezTo>
                    <a:cubicBezTo>
                      <a:pt x="2229" y="9187"/>
                      <a:pt x="2627" y="9264"/>
                      <a:pt x="3025" y="9264"/>
                    </a:cubicBezTo>
                    <a:cubicBezTo>
                      <a:pt x="4414" y="9264"/>
                      <a:pt x="5548" y="8337"/>
                      <a:pt x="5548" y="7422"/>
                    </a:cubicBezTo>
                    <a:cubicBezTo>
                      <a:pt x="5559" y="6752"/>
                      <a:pt x="5270" y="6109"/>
                      <a:pt x="4758" y="5673"/>
                    </a:cubicBezTo>
                    <a:cubicBezTo>
                      <a:pt x="4758" y="5673"/>
                      <a:pt x="4997" y="5411"/>
                      <a:pt x="4703" y="4861"/>
                    </a:cubicBezTo>
                    <a:cubicBezTo>
                      <a:pt x="4703" y="4861"/>
                      <a:pt x="4976" y="4507"/>
                      <a:pt x="4758" y="3940"/>
                    </a:cubicBezTo>
                    <a:cubicBezTo>
                      <a:pt x="4758" y="3940"/>
                      <a:pt x="6474" y="3106"/>
                      <a:pt x="5880" y="1521"/>
                    </a:cubicBezTo>
                    <a:cubicBezTo>
                      <a:pt x="5417" y="262"/>
                      <a:pt x="4115" y="0"/>
                      <a:pt x="3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146"/>
              <p:cNvSpPr/>
              <p:nvPr/>
            </p:nvSpPr>
            <p:spPr>
              <a:xfrm>
                <a:off x="1794193" y="3316550"/>
                <a:ext cx="199552" cy="383257"/>
              </a:xfrm>
              <a:custGeom>
                <a:avLst/>
                <a:gdLst/>
                <a:ahLst/>
                <a:cxnLst/>
                <a:rect l="l" t="t" r="r" b="b"/>
                <a:pathLst>
                  <a:path w="7896" h="15165" extrusionOk="0">
                    <a:moveTo>
                      <a:pt x="4648" y="0"/>
                    </a:moveTo>
                    <a:lnTo>
                      <a:pt x="4648" y="4191"/>
                    </a:lnTo>
                    <a:cubicBezTo>
                      <a:pt x="4648" y="4191"/>
                      <a:pt x="1733" y="6812"/>
                      <a:pt x="125" y="6959"/>
                    </a:cubicBezTo>
                    <a:lnTo>
                      <a:pt x="0" y="7563"/>
                    </a:lnTo>
                    <a:cubicBezTo>
                      <a:pt x="0" y="7563"/>
                      <a:pt x="2839" y="6719"/>
                      <a:pt x="4239" y="5558"/>
                    </a:cubicBezTo>
                    <a:lnTo>
                      <a:pt x="4239" y="5558"/>
                    </a:lnTo>
                    <a:cubicBezTo>
                      <a:pt x="4054" y="5722"/>
                      <a:pt x="1139" y="8283"/>
                      <a:pt x="55" y="8375"/>
                    </a:cubicBezTo>
                    <a:lnTo>
                      <a:pt x="550" y="8969"/>
                    </a:lnTo>
                    <a:cubicBezTo>
                      <a:pt x="550" y="8969"/>
                      <a:pt x="4169" y="7068"/>
                      <a:pt x="4299" y="6294"/>
                    </a:cubicBezTo>
                    <a:lnTo>
                      <a:pt x="4299" y="15165"/>
                    </a:lnTo>
                    <a:lnTo>
                      <a:pt x="5754" y="15165"/>
                    </a:lnTo>
                    <a:lnTo>
                      <a:pt x="5754" y="8081"/>
                    </a:lnTo>
                    <a:cubicBezTo>
                      <a:pt x="6283" y="8931"/>
                      <a:pt x="7187" y="8986"/>
                      <a:pt x="7416" y="8986"/>
                    </a:cubicBezTo>
                    <a:lnTo>
                      <a:pt x="7471" y="8986"/>
                    </a:lnTo>
                    <a:lnTo>
                      <a:pt x="7841" y="8577"/>
                    </a:lnTo>
                    <a:cubicBezTo>
                      <a:pt x="6713" y="8468"/>
                      <a:pt x="6217" y="7340"/>
                      <a:pt x="6217" y="7340"/>
                    </a:cubicBezTo>
                    <a:lnTo>
                      <a:pt x="6217" y="7340"/>
                    </a:lnTo>
                    <a:cubicBezTo>
                      <a:pt x="6768" y="7705"/>
                      <a:pt x="7405" y="7754"/>
                      <a:pt x="7716" y="7754"/>
                    </a:cubicBezTo>
                    <a:cubicBezTo>
                      <a:pt x="7825" y="7754"/>
                      <a:pt x="7896" y="7749"/>
                      <a:pt x="7896" y="7749"/>
                    </a:cubicBezTo>
                    <a:lnTo>
                      <a:pt x="7765" y="7155"/>
                    </a:lnTo>
                    <a:cubicBezTo>
                      <a:pt x="7667" y="7166"/>
                      <a:pt x="7569" y="7171"/>
                      <a:pt x="7471" y="7171"/>
                    </a:cubicBezTo>
                    <a:cubicBezTo>
                      <a:pt x="6081" y="7171"/>
                      <a:pt x="5792" y="5978"/>
                      <a:pt x="5792" y="5978"/>
                    </a:cubicBezTo>
                    <a:lnTo>
                      <a:pt x="5792" y="556"/>
                    </a:lnTo>
                    <a:cubicBezTo>
                      <a:pt x="5400" y="354"/>
                      <a:pt x="5013" y="175"/>
                      <a:pt x="464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9" name="Google Shape;13999;p146"/>
            <p:cNvSpPr/>
            <p:nvPr/>
          </p:nvSpPr>
          <p:spPr>
            <a:xfrm>
              <a:off x="1512152" y="3450115"/>
              <a:ext cx="732650" cy="863056"/>
            </a:xfrm>
            <a:custGeom>
              <a:avLst/>
              <a:gdLst/>
              <a:ahLst/>
              <a:cxnLst/>
              <a:rect l="l" t="t" r="r" b="b"/>
              <a:pathLst>
                <a:path w="28990" h="34150" extrusionOk="0">
                  <a:moveTo>
                    <a:pt x="2235" y="1"/>
                  </a:moveTo>
                  <a:cubicBezTo>
                    <a:pt x="1968" y="6"/>
                    <a:pt x="1695" y="44"/>
                    <a:pt x="1439" y="121"/>
                  </a:cubicBezTo>
                  <a:cubicBezTo>
                    <a:pt x="1" y="508"/>
                    <a:pt x="1014" y="2061"/>
                    <a:pt x="1090" y="2796"/>
                  </a:cubicBezTo>
                  <a:cubicBezTo>
                    <a:pt x="1145" y="3515"/>
                    <a:pt x="1586" y="4698"/>
                    <a:pt x="1586" y="4698"/>
                  </a:cubicBezTo>
                  <a:cubicBezTo>
                    <a:pt x="1363" y="5657"/>
                    <a:pt x="2305" y="6981"/>
                    <a:pt x="2305" y="6981"/>
                  </a:cubicBezTo>
                  <a:cubicBezTo>
                    <a:pt x="1842" y="8180"/>
                    <a:pt x="2398" y="8736"/>
                    <a:pt x="2398" y="8736"/>
                  </a:cubicBezTo>
                  <a:cubicBezTo>
                    <a:pt x="1919" y="9509"/>
                    <a:pt x="2414" y="10915"/>
                    <a:pt x="2414" y="10915"/>
                  </a:cubicBezTo>
                  <a:cubicBezTo>
                    <a:pt x="1510" y="12686"/>
                    <a:pt x="2289" y="13830"/>
                    <a:pt x="2289" y="13830"/>
                  </a:cubicBezTo>
                  <a:cubicBezTo>
                    <a:pt x="1641" y="14713"/>
                    <a:pt x="1973" y="16282"/>
                    <a:pt x="1973" y="16282"/>
                  </a:cubicBezTo>
                  <a:cubicBezTo>
                    <a:pt x="938" y="17917"/>
                    <a:pt x="1826" y="19781"/>
                    <a:pt x="1826" y="19781"/>
                  </a:cubicBezTo>
                  <a:cubicBezTo>
                    <a:pt x="1494" y="21077"/>
                    <a:pt x="1733" y="22380"/>
                    <a:pt x="1733" y="22380"/>
                  </a:cubicBezTo>
                  <a:cubicBezTo>
                    <a:pt x="1401" y="24298"/>
                    <a:pt x="2213" y="24963"/>
                    <a:pt x="2213" y="24963"/>
                  </a:cubicBezTo>
                  <a:cubicBezTo>
                    <a:pt x="2360" y="27584"/>
                    <a:pt x="4937" y="27954"/>
                    <a:pt x="4937" y="27954"/>
                  </a:cubicBezTo>
                  <a:cubicBezTo>
                    <a:pt x="5395" y="28880"/>
                    <a:pt x="6125" y="29158"/>
                    <a:pt x="6839" y="29158"/>
                  </a:cubicBezTo>
                  <a:cubicBezTo>
                    <a:pt x="7907" y="29158"/>
                    <a:pt x="8942" y="28526"/>
                    <a:pt x="8942" y="28526"/>
                  </a:cubicBezTo>
                  <a:cubicBezTo>
                    <a:pt x="9286" y="28641"/>
                    <a:pt x="9645" y="28706"/>
                    <a:pt x="10010" y="28717"/>
                  </a:cubicBezTo>
                  <a:cubicBezTo>
                    <a:pt x="10893" y="28717"/>
                    <a:pt x="11138" y="28177"/>
                    <a:pt x="11710" y="27954"/>
                  </a:cubicBezTo>
                  <a:cubicBezTo>
                    <a:pt x="11923" y="27861"/>
                    <a:pt x="12152" y="27812"/>
                    <a:pt x="12386" y="27801"/>
                  </a:cubicBezTo>
                  <a:cubicBezTo>
                    <a:pt x="12811" y="27801"/>
                    <a:pt x="13127" y="28030"/>
                    <a:pt x="13274" y="28581"/>
                  </a:cubicBezTo>
                  <a:cubicBezTo>
                    <a:pt x="13498" y="29393"/>
                    <a:pt x="13111" y="30646"/>
                    <a:pt x="12942" y="31899"/>
                  </a:cubicBezTo>
                  <a:cubicBezTo>
                    <a:pt x="12778" y="33136"/>
                    <a:pt x="13574" y="34150"/>
                    <a:pt x="13574" y="34150"/>
                  </a:cubicBezTo>
                  <a:lnTo>
                    <a:pt x="15454" y="34150"/>
                  </a:lnTo>
                  <a:cubicBezTo>
                    <a:pt x="15416" y="34150"/>
                    <a:pt x="15269" y="34111"/>
                    <a:pt x="15912" y="33005"/>
                  </a:cubicBezTo>
                  <a:cubicBezTo>
                    <a:pt x="16615" y="31823"/>
                    <a:pt x="15655" y="30679"/>
                    <a:pt x="16560" y="29240"/>
                  </a:cubicBezTo>
                  <a:cubicBezTo>
                    <a:pt x="17465" y="27801"/>
                    <a:pt x="17410" y="25976"/>
                    <a:pt x="17410" y="25976"/>
                  </a:cubicBezTo>
                  <a:cubicBezTo>
                    <a:pt x="17851" y="23540"/>
                    <a:pt x="16707" y="23470"/>
                    <a:pt x="15786" y="22434"/>
                  </a:cubicBezTo>
                  <a:cubicBezTo>
                    <a:pt x="15388" y="22009"/>
                    <a:pt x="14773" y="21884"/>
                    <a:pt x="14184" y="21884"/>
                  </a:cubicBezTo>
                  <a:cubicBezTo>
                    <a:pt x="13661" y="21895"/>
                    <a:pt x="13138" y="21971"/>
                    <a:pt x="12631" y="22124"/>
                  </a:cubicBezTo>
                  <a:cubicBezTo>
                    <a:pt x="12419" y="22042"/>
                    <a:pt x="12201" y="21998"/>
                    <a:pt x="11977" y="21993"/>
                  </a:cubicBezTo>
                  <a:cubicBezTo>
                    <a:pt x="11525" y="21977"/>
                    <a:pt x="11122" y="22254"/>
                    <a:pt x="10969" y="22674"/>
                  </a:cubicBezTo>
                  <a:cubicBezTo>
                    <a:pt x="10828" y="22625"/>
                    <a:pt x="10681" y="22598"/>
                    <a:pt x="10533" y="22598"/>
                  </a:cubicBezTo>
                  <a:cubicBezTo>
                    <a:pt x="9781" y="22598"/>
                    <a:pt x="9144" y="23213"/>
                    <a:pt x="9144" y="23213"/>
                  </a:cubicBezTo>
                  <a:cubicBezTo>
                    <a:pt x="9089" y="22837"/>
                    <a:pt x="8779" y="22734"/>
                    <a:pt x="8452" y="22734"/>
                  </a:cubicBezTo>
                  <a:cubicBezTo>
                    <a:pt x="8158" y="22745"/>
                    <a:pt x="7869" y="22805"/>
                    <a:pt x="7596" y="22903"/>
                  </a:cubicBezTo>
                  <a:cubicBezTo>
                    <a:pt x="7667" y="22036"/>
                    <a:pt x="6877" y="21720"/>
                    <a:pt x="6877" y="21720"/>
                  </a:cubicBezTo>
                  <a:cubicBezTo>
                    <a:pt x="7542" y="20467"/>
                    <a:pt x="6599" y="19639"/>
                    <a:pt x="6599" y="19639"/>
                  </a:cubicBezTo>
                  <a:cubicBezTo>
                    <a:pt x="7689" y="18070"/>
                    <a:pt x="7024" y="16266"/>
                    <a:pt x="7024" y="16266"/>
                  </a:cubicBezTo>
                  <a:cubicBezTo>
                    <a:pt x="7487" y="14402"/>
                    <a:pt x="6452" y="13367"/>
                    <a:pt x="6452" y="13367"/>
                  </a:cubicBezTo>
                  <a:cubicBezTo>
                    <a:pt x="7558" y="11890"/>
                    <a:pt x="6251" y="10528"/>
                    <a:pt x="6251" y="10528"/>
                  </a:cubicBezTo>
                  <a:cubicBezTo>
                    <a:pt x="6670" y="10120"/>
                    <a:pt x="6523" y="9231"/>
                    <a:pt x="6490" y="9013"/>
                  </a:cubicBezTo>
                  <a:lnTo>
                    <a:pt x="6490" y="9013"/>
                  </a:lnTo>
                  <a:cubicBezTo>
                    <a:pt x="6665" y="9983"/>
                    <a:pt x="7733" y="10049"/>
                    <a:pt x="8032" y="10049"/>
                  </a:cubicBezTo>
                  <a:lnTo>
                    <a:pt x="8109" y="10049"/>
                  </a:lnTo>
                  <a:cubicBezTo>
                    <a:pt x="8196" y="10899"/>
                    <a:pt x="9280" y="11002"/>
                    <a:pt x="9814" y="11002"/>
                  </a:cubicBezTo>
                  <a:cubicBezTo>
                    <a:pt x="9989" y="11002"/>
                    <a:pt x="10103" y="10991"/>
                    <a:pt x="10103" y="10991"/>
                  </a:cubicBezTo>
                  <a:cubicBezTo>
                    <a:pt x="10272" y="11743"/>
                    <a:pt x="10735" y="11934"/>
                    <a:pt x="11166" y="11934"/>
                  </a:cubicBezTo>
                  <a:cubicBezTo>
                    <a:pt x="11476" y="11923"/>
                    <a:pt x="11781" y="11847"/>
                    <a:pt x="12059" y="11711"/>
                  </a:cubicBezTo>
                  <a:cubicBezTo>
                    <a:pt x="12479" y="12119"/>
                    <a:pt x="13013" y="12245"/>
                    <a:pt x="13525" y="12245"/>
                  </a:cubicBezTo>
                  <a:cubicBezTo>
                    <a:pt x="14413" y="12245"/>
                    <a:pt x="15230" y="11858"/>
                    <a:pt x="15230" y="11858"/>
                  </a:cubicBezTo>
                  <a:cubicBezTo>
                    <a:pt x="15454" y="12076"/>
                    <a:pt x="15759" y="12196"/>
                    <a:pt x="16070" y="12179"/>
                  </a:cubicBezTo>
                  <a:cubicBezTo>
                    <a:pt x="16963" y="12179"/>
                    <a:pt x="17977" y="11471"/>
                    <a:pt x="17977" y="11471"/>
                  </a:cubicBezTo>
                  <a:cubicBezTo>
                    <a:pt x="18173" y="11536"/>
                    <a:pt x="18369" y="11569"/>
                    <a:pt x="18571" y="11569"/>
                  </a:cubicBezTo>
                  <a:cubicBezTo>
                    <a:pt x="19699" y="11569"/>
                    <a:pt x="19987" y="10387"/>
                    <a:pt x="19987" y="10387"/>
                  </a:cubicBezTo>
                  <a:lnTo>
                    <a:pt x="20031" y="10387"/>
                  </a:lnTo>
                  <a:cubicBezTo>
                    <a:pt x="21617" y="10387"/>
                    <a:pt x="21927" y="9297"/>
                    <a:pt x="21927" y="9297"/>
                  </a:cubicBezTo>
                  <a:cubicBezTo>
                    <a:pt x="22123" y="9362"/>
                    <a:pt x="22331" y="9400"/>
                    <a:pt x="22538" y="9406"/>
                  </a:cubicBezTo>
                  <a:cubicBezTo>
                    <a:pt x="22946" y="9406"/>
                    <a:pt x="23066" y="9188"/>
                    <a:pt x="23110" y="9052"/>
                  </a:cubicBezTo>
                  <a:lnTo>
                    <a:pt x="23110" y="9052"/>
                  </a:lnTo>
                  <a:cubicBezTo>
                    <a:pt x="22924" y="10365"/>
                    <a:pt x="23753" y="10583"/>
                    <a:pt x="23753" y="10583"/>
                  </a:cubicBezTo>
                  <a:cubicBezTo>
                    <a:pt x="23382" y="11945"/>
                    <a:pt x="23458" y="13018"/>
                    <a:pt x="23458" y="13018"/>
                  </a:cubicBezTo>
                  <a:cubicBezTo>
                    <a:pt x="22554" y="15307"/>
                    <a:pt x="24031" y="16212"/>
                    <a:pt x="24031" y="16212"/>
                  </a:cubicBezTo>
                  <a:cubicBezTo>
                    <a:pt x="22941" y="17574"/>
                    <a:pt x="23753" y="18903"/>
                    <a:pt x="23753" y="18903"/>
                  </a:cubicBezTo>
                  <a:cubicBezTo>
                    <a:pt x="23344" y="19514"/>
                    <a:pt x="23529" y="21377"/>
                    <a:pt x="23529" y="21377"/>
                  </a:cubicBezTo>
                  <a:cubicBezTo>
                    <a:pt x="22995" y="21982"/>
                    <a:pt x="22723" y="23257"/>
                    <a:pt x="22723" y="23257"/>
                  </a:cubicBezTo>
                  <a:cubicBezTo>
                    <a:pt x="20892" y="24031"/>
                    <a:pt x="20985" y="25655"/>
                    <a:pt x="20985" y="25655"/>
                  </a:cubicBezTo>
                  <a:cubicBezTo>
                    <a:pt x="21099" y="25704"/>
                    <a:pt x="21197" y="25785"/>
                    <a:pt x="21263" y="25894"/>
                  </a:cubicBezTo>
                  <a:cubicBezTo>
                    <a:pt x="21524" y="26281"/>
                    <a:pt x="22167" y="26706"/>
                    <a:pt x="22167" y="26706"/>
                  </a:cubicBezTo>
                  <a:cubicBezTo>
                    <a:pt x="21448" y="27039"/>
                    <a:pt x="20805" y="29398"/>
                    <a:pt x="20598" y="29970"/>
                  </a:cubicBezTo>
                  <a:cubicBezTo>
                    <a:pt x="20543" y="30134"/>
                    <a:pt x="20609" y="30210"/>
                    <a:pt x="20734" y="30210"/>
                  </a:cubicBezTo>
                  <a:cubicBezTo>
                    <a:pt x="21061" y="30210"/>
                    <a:pt x="21824" y="29692"/>
                    <a:pt x="22020" y="28864"/>
                  </a:cubicBezTo>
                  <a:cubicBezTo>
                    <a:pt x="22314" y="27736"/>
                    <a:pt x="23126" y="27333"/>
                    <a:pt x="23126" y="27333"/>
                  </a:cubicBezTo>
                  <a:cubicBezTo>
                    <a:pt x="23513" y="28194"/>
                    <a:pt x="24140" y="28466"/>
                    <a:pt x="24793" y="28466"/>
                  </a:cubicBezTo>
                  <a:cubicBezTo>
                    <a:pt x="25507" y="28466"/>
                    <a:pt x="26248" y="28145"/>
                    <a:pt x="26744" y="27921"/>
                  </a:cubicBezTo>
                  <a:cubicBezTo>
                    <a:pt x="27681" y="27496"/>
                    <a:pt x="27589" y="25355"/>
                    <a:pt x="27589" y="25355"/>
                  </a:cubicBezTo>
                  <a:cubicBezTo>
                    <a:pt x="27589" y="25355"/>
                    <a:pt x="27905" y="25230"/>
                    <a:pt x="28439" y="23731"/>
                  </a:cubicBezTo>
                  <a:cubicBezTo>
                    <a:pt x="28989" y="22260"/>
                    <a:pt x="28215" y="21154"/>
                    <a:pt x="28215" y="21154"/>
                  </a:cubicBezTo>
                  <a:cubicBezTo>
                    <a:pt x="28864" y="19159"/>
                    <a:pt x="27790" y="17999"/>
                    <a:pt x="27790" y="17999"/>
                  </a:cubicBezTo>
                  <a:cubicBezTo>
                    <a:pt x="28733" y="16429"/>
                    <a:pt x="27774" y="15045"/>
                    <a:pt x="27774" y="15045"/>
                  </a:cubicBezTo>
                  <a:cubicBezTo>
                    <a:pt x="28570" y="13700"/>
                    <a:pt x="27698" y="12408"/>
                    <a:pt x="27698" y="12408"/>
                  </a:cubicBezTo>
                  <a:cubicBezTo>
                    <a:pt x="28493" y="11264"/>
                    <a:pt x="27921" y="9771"/>
                    <a:pt x="27921" y="9771"/>
                  </a:cubicBezTo>
                  <a:cubicBezTo>
                    <a:pt x="28935" y="8294"/>
                    <a:pt x="27976" y="7335"/>
                    <a:pt x="27976" y="7335"/>
                  </a:cubicBezTo>
                  <a:cubicBezTo>
                    <a:pt x="27976" y="7335"/>
                    <a:pt x="28602" y="7155"/>
                    <a:pt x="28531" y="5145"/>
                  </a:cubicBezTo>
                  <a:cubicBezTo>
                    <a:pt x="28482" y="3417"/>
                    <a:pt x="26913" y="3297"/>
                    <a:pt x="26472" y="3297"/>
                  </a:cubicBezTo>
                  <a:cubicBezTo>
                    <a:pt x="26395" y="3297"/>
                    <a:pt x="26352" y="3297"/>
                    <a:pt x="26352" y="3297"/>
                  </a:cubicBezTo>
                  <a:cubicBezTo>
                    <a:pt x="25976" y="2894"/>
                    <a:pt x="25611" y="2753"/>
                    <a:pt x="25289" y="2753"/>
                  </a:cubicBezTo>
                  <a:cubicBezTo>
                    <a:pt x="24532" y="2753"/>
                    <a:pt x="23998" y="3537"/>
                    <a:pt x="23998" y="3537"/>
                  </a:cubicBezTo>
                  <a:cubicBezTo>
                    <a:pt x="23894" y="3510"/>
                    <a:pt x="23796" y="3494"/>
                    <a:pt x="23693" y="3494"/>
                  </a:cubicBezTo>
                  <a:cubicBezTo>
                    <a:pt x="22614" y="3494"/>
                    <a:pt x="21764" y="5014"/>
                    <a:pt x="21764" y="5014"/>
                  </a:cubicBezTo>
                  <a:lnTo>
                    <a:pt x="21688" y="5014"/>
                  </a:lnTo>
                  <a:cubicBezTo>
                    <a:pt x="20527" y="5014"/>
                    <a:pt x="20603" y="5826"/>
                    <a:pt x="20603" y="5826"/>
                  </a:cubicBezTo>
                  <a:cubicBezTo>
                    <a:pt x="20402" y="5771"/>
                    <a:pt x="20189" y="5744"/>
                    <a:pt x="19982" y="5744"/>
                  </a:cubicBezTo>
                  <a:cubicBezTo>
                    <a:pt x="19306" y="5733"/>
                    <a:pt x="18680" y="6098"/>
                    <a:pt x="18353" y="6692"/>
                  </a:cubicBezTo>
                  <a:cubicBezTo>
                    <a:pt x="18113" y="6567"/>
                    <a:pt x="17846" y="6501"/>
                    <a:pt x="17579" y="6501"/>
                  </a:cubicBezTo>
                  <a:cubicBezTo>
                    <a:pt x="16669" y="6501"/>
                    <a:pt x="16102" y="7302"/>
                    <a:pt x="16102" y="7302"/>
                  </a:cubicBezTo>
                  <a:cubicBezTo>
                    <a:pt x="15868" y="7237"/>
                    <a:pt x="15628" y="7204"/>
                    <a:pt x="15383" y="7204"/>
                  </a:cubicBezTo>
                  <a:cubicBezTo>
                    <a:pt x="14364" y="7204"/>
                    <a:pt x="13819" y="7815"/>
                    <a:pt x="13819" y="7815"/>
                  </a:cubicBezTo>
                  <a:cubicBezTo>
                    <a:pt x="13312" y="7155"/>
                    <a:pt x="12718" y="6965"/>
                    <a:pt x="12206" y="6965"/>
                  </a:cubicBezTo>
                  <a:cubicBezTo>
                    <a:pt x="11770" y="6970"/>
                    <a:pt x="11334" y="7095"/>
                    <a:pt x="10958" y="7319"/>
                  </a:cubicBezTo>
                  <a:cubicBezTo>
                    <a:pt x="10920" y="6382"/>
                    <a:pt x="10179" y="6234"/>
                    <a:pt x="9722" y="6234"/>
                  </a:cubicBezTo>
                  <a:cubicBezTo>
                    <a:pt x="9596" y="6234"/>
                    <a:pt x="9476" y="6245"/>
                    <a:pt x="9351" y="6267"/>
                  </a:cubicBezTo>
                  <a:cubicBezTo>
                    <a:pt x="9188" y="5215"/>
                    <a:pt x="7580" y="5030"/>
                    <a:pt x="7580" y="5030"/>
                  </a:cubicBezTo>
                  <a:cubicBezTo>
                    <a:pt x="8098" y="3761"/>
                    <a:pt x="6681" y="3319"/>
                    <a:pt x="6681" y="3319"/>
                  </a:cubicBezTo>
                  <a:cubicBezTo>
                    <a:pt x="6736" y="2175"/>
                    <a:pt x="5591" y="1804"/>
                    <a:pt x="5591" y="1804"/>
                  </a:cubicBezTo>
                  <a:cubicBezTo>
                    <a:pt x="5417" y="578"/>
                    <a:pt x="4768" y="300"/>
                    <a:pt x="4229" y="300"/>
                  </a:cubicBezTo>
                  <a:cubicBezTo>
                    <a:pt x="3951" y="306"/>
                    <a:pt x="3679" y="366"/>
                    <a:pt x="3428" y="475"/>
                  </a:cubicBezTo>
                  <a:cubicBezTo>
                    <a:pt x="3428" y="475"/>
                    <a:pt x="3085" y="1"/>
                    <a:pt x="22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146"/>
            <p:cNvSpPr/>
            <p:nvPr/>
          </p:nvSpPr>
          <p:spPr>
            <a:xfrm>
              <a:off x="1727524" y="2620015"/>
              <a:ext cx="283861" cy="436153"/>
            </a:xfrm>
            <a:custGeom>
              <a:avLst/>
              <a:gdLst/>
              <a:ahLst/>
              <a:cxnLst/>
              <a:rect l="l" t="t" r="r" b="b"/>
              <a:pathLst>
                <a:path w="11232" h="17258" extrusionOk="0">
                  <a:moveTo>
                    <a:pt x="6136" y="0"/>
                  </a:moveTo>
                  <a:cubicBezTo>
                    <a:pt x="6125" y="0"/>
                    <a:pt x="6115" y="0"/>
                    <a:pt x="6109" y="6"/>
                  </a:cubicBezTo>
                  <a:cubicBezTo>
                    <a:pt x="6033" y="60"/>
                    <a:pt x="5564" y="872"/>
                    <a:pt x="5504" y="1172"/>
                  </a:cubicBezTo>
                  <a:cubicBezTo>
                    <a:pt x="5472" y="1357"/>
                    <a:pt x="5292" y="1412"/>
                    <a:pt x="5117" y="1412"/>
                  </a:cubicBezTo>
                  <a:cubicBezTo>
                    <a:pt x="5008" y="1412"/>
                    <a:pt x="4905" y="1395"/>
                    <a:pt x="4807" y="1363"/>
                  </a:cubicBezTo>
                  <a:cubicBezTo>
                    <a:pt x="4676" y="1324"/>
                    <a:pt x="4676" y="98"/>
                    <a:pt x="4676" y="98"/>
                  </a:cubicBezTo>
                  <a:cubicBezTo>
                    <a:pt x="4109" y="98"/>
                    <a:pt x="3543" y="551"/>
                    <a:pt x="3543" y="551"/>
                  </a:cubicBezTo>
                  <a:lnTo>
                    <a:pt x="3733" y="1608"/>
                  </a:lnTo>
                  <a:cubicBezTo>
                    <a:pt x="3205" y="2060"/>
                    <a:pt x="3412" y="2491"/>
                    <a:pt x="3412" y="2491"/>
                  </a:cubicBezTo>
                  <a:cubicBezTo>
                    <a:pt x="2676" y="3035"/>
                    <a:pt x="2791" y="4223"/>
                    <a:pt x="2355" y="4223"/>
                  </a:cubicBezTo>
                  <a:cubicBezTo>
                    <a:pt x="1968" y="4207"/>
                    <a:pt x="1973" y="4027"/>
                    <a:pt x="1843" y="4027"/>
                  </a:cubicBezTo>
                  <a:cubicBezTo>
                    <a:pt x="1826" y="4027"/>
                    <a:pt x="1810" y="4033"/>
                    <a:pt x="1788" y="4038"/>
                  </a:cubicBezTo>
                  <a:cubicBezTo>
                    <a:pt x="1619" y="4114"/>
                    <a:pt x="1374" y="4360"/>
                    <a:pt x="1586" y="4507"/>
                  </a:cubicBezTo>
                  <a:cubicBezTo>
                    <a:pt x="1772" y="4676"/>
                    <a:pt x="1603" y="4676"/>
                    <a:pt x="1379" y="4959"/>
                  </a:cubicBezTo>
                  <a:cubicBezTo>
                    <a:pt x="1134" y="5242"/>
                    <a:pt x="1646" y="5809"/>
                    <a:pt x="1832" y="5885"/>
                  </a:cubicBezTo>
                  <a:cubicBezTo>
                    <a:pt x="1848" y="5885"/>
                    <a:pt x="1859" y="5891"/>
                    <a:pt x="1870" y="5885"/>
                  </a:cubicBezTo>
                  <a:cubicBezTo>
                    <a:pt x="2120" y="5885"/>
                    <a:pt x="2965" y="5449"/>
                    <a:pt x="2965" y="5449"/>
                  </a:cubicBezTo>
                  <a:lnTo>
                    <a:pt x="2965" y="5449"/>
                  </a:lnTo>
                  <a:cubicBezTo>
                    <a:pt x="2731" y="5940"/>
                    <a:pt x="2769" y="6621"/>
                    <a:pt x="2769" y="6621"/>
                  </a:cubicBezTo>
                  <a:cubicBezTo>
                    <a:pt x="2769" y="6621"/>
                    <a:pt x="2622" y="6212"/>
                    <a:pt x="2268" y="6212"/>
                  </a:cubicBezTo>
                  <a:cubicBezTo>
                    <a:pt x="2186" y="6212"/>
                    <a:pt x="2104" y="6229"/>
                    <a:pt x="2033" y="6261"/>
                  </a:cubicBezTo>
                  <a:cubicBezTo>
                    <a:pt x="1505" y="6468"/>
                    <a:pt x="1488" y="6866"/>
                    <a:pt x="1488" y="6866"/>
                  </a:cubicBezTo>
                  <a:cubicBezTo>
                    <a:pt x="1864" y="6882"/>
                    <a:pt x="2017" y="7258"/>
                    <a:pt x="2017" y="7258"/>
                  </a:cubicBezTo>
                  <a:cubicBezTo>
                    <a:pt x="1" y="10631"/>
                    <a:pt x="1" y="15890"/>
                    <a:pt x="682" y="16647"/>
                  </a:cubicBezTo>
                  <a:cubicBezTo>
                    <a:pt x="1069" y="17056"/>
                    <a:pt x="1565" y="17257"/>
                    <a:pt x="2295" y="17257"/>
                  </a:cubicBezTo>
                  <a:cubicBezTo>
                    <a:pt x="2867" y="17257"/>
                    <a:pt x="3586" y="17126"/>
                    <a:pt x="4507" y="16870"/>
                  </a:cubicBezTo>
                  <a:cubicBezTo>
                    <a:pt x="6599" y="16266"/>
                    <a:pt x="10043" y="13835"/>
                    <a:pt x="10632" y="11329"/>
                  </a:cubicBezTo>
                  <a:cubicBezTo>
                    <a:pt x="11231" y="8822"/>
                    <a:pt x="9161" y="7389"/>
                    <a:pt x="9161" y="7389"/>
                  </a:cubicBezTo>
                  <a:cubicBezTo>
                    <a:pt x="9161" y="7389"/>
                    <a:pt x="9237" y="6654"/>
                    <a:pt x="9161" y="5166"/>
                  </a:cubicBezTo>
                  <a:cubicBezTo>
                    <a:pt x="9111" y="3847"/>
                    <a:pt x="8169" y="3771"/>
                    <a:pt x="7956" y="3771"/>
                  </a:cubicBezTo>
                  <a:lnTo>
                    <a:pt x="7918" y="3771"/>
                  </a:lnTo>
                  <a:cubicBezTo>
                    <a:pt x="8027" y="2338"/>
                    <a:pt x="6654" y="1924"/>
                    <a:pt x="6654" y="1733"/>
                  </a:cubicBezTo>
                  <a:cubicBezTo>
                    <a:pt x="6670" y="1532"/>
                    <a:pt x="7068" y="829"/>
                    <a:pt x="7144" y="507"/>
                  </a:cubicBezTo>
                  <a:cubicBezTo>
                    <a:pt x="7232" y="218"/>
                    <a:pt x="6332" y="0"/>
                    <a:pt x="613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146"/>
          <p:cNvGrpSpPr/>
          <p:nvPr/>
        </p:nvGrpSpPr>
        <p:grpSpPr>
          <a:xfrm>
            <a:off x="7280398" y="2805793"/>
            <a:ext cx="939202" cy="1588073"/>
            <a:chOff x="7280398" y="2805793"/>
            <a:chExt cx="939202" cy="1588073"/>
          </a:xfrm>
        </p:grpSpPr>
        <p:grpSp>
          <p:nvGrpSpPr>
            <p:cNvPr id="14002" name="Google Shape;14002;p146"/>
            <p:cNvGrpSpPr/>
            <p:nvPr/>
          </p:nvGrpSpPr>
          <p:grpSpPr>
            <a:xfrm>
              <a:off x="7280398" y="2805793"/>
              <a:ext cx="939202" cy="1588073"/>
              <a:chOff x="7280398" y="2805793"/>
              <a:chExt cx="939202" cy="1588073"/>
            </a:xfrm>
          </p:grpSpPr>
          <p:sp>
            <p:nvSpPr>
              <p:cNvPr id="14003" name="Google Shape;14003;p146"/>
              <p:cNvSpPr/>
              <p:nvPr/>
            </p:nvSpPr>
            <p:spPr>
              <a:xfrm>
                <a:off x="7280398" y="3729250"/>
                <a:ext cx="595597" cy="664616"/>
              </a:xfrm>
              <a:custGeom>
                <a:avLst/>
                <a:gdLst/>
                <a:ahLst/>
                <a:cxnLst/>
                <a:rect l="l" t="t" r="r" b="b"/>
                <a:pathLst>
                  <a:path w="23567" h="26298" extrusionOk="0">
                    <a:moveTo>
                      <a:pt x="0" y="1"/>
                    </a:moveTo>
                    <a:lnTo>
                      <a:pt x="0" y="1745"/>
                    </a:lnTo>
                    <a:lnTo>
                      <a:pt x="4397" y="1745"/>
                    </a:lnTo>
                    <a:lnTo>
                      <a:pt x="4397" y="25426"/>
                    </a:lnTo>
                    <a:lnTo>
                      <a:pt x="5269" y="26298"/>
                    </a:lnTo>
                    <a:lnTo>
                      <a:pt x="22695" y="26298"/>
                    </a:lnTo>
                    <a:lnTo>
                      <a:pt x="23567" y="25426"/>
                    </a:lnTo>
                    <a:lnTo>
                      <a:pt x="23567" y="9395"/>
                    </a:lnTo>
                    <a:lnTo>
                      <a:pt x="21823" y="9395"/>
                    </a:lnTo>
                    <a:lnTo>
                      <a:pt x="21823" y="24554"/>
                    </a:lnTo>
                    <a:lnTo>
                      <a:pt x="6141" y="24554"/>
                    </a:lnTo>
                    <a:lnTo>
                      <a:pt x="6141" y="873"/>
                    </a:lnTo>
                    <a:lnTo>
                      <a:pt x="52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146"/>
              <p:cNvSpPr/>
              <p:nvPr/>
            </p:nvSpPr>
            <p:spPr>
              <a:xfrm>
                <a:off x="7491348" y="2805793"/>
                <a:ext cx="728252" cy="1195061"/>
              </a:xfrm>
              <a:custGeom>
                <a:avLst/>
                <a:gdLst/>
                <a:ahLst/>
                <a:cxnLst/>
                <a:rect l="l" t="t" r="r" b="b"/>
                <a:pathLst>
                  <a:path w="28816" h="47287" extrusionOk="0">
                    <a:moveTo>
                      <a:pt x="8011" y="0"/>
                    </a:moveTo>
                    <a:lnTo>
                      <a:pt x="1" y="5574"/>
                    </a:lnTo>
                    <a:lnTo>
                      <a:pt x="1" y="34508"/>
                    </a:lnTo>
                    <a:lnTo>
                      <a:pt x="5810" y="40317"/>
                    </a:lnTo>
                    <a:lnTo>
                      <a:pt x="5810" y="44327"/>
                    </a:lnTo>
                    <a:lnTo>
                      <a:pt x="9122" y="44327"/>
                    </a:lnTo>
                    <a:lnTo>
                      <a:pt x="9122" y="40317"/>
                    </a:lnTo>
                    <a:lnTo>
                      <a:pt x="12490" y="40317"/>
                    </a:lnTo>
                    <a:lnTo>
                      <a:pt x="12490" y="47286"/>
                    </a:lnTo>
                    <a:lnTo>
                      <a:pt x="16326" y="47286"/>
                    </a:lnTo>
                    <a:lnTo>
                      <a:pt x="16326" y="40317"/>
                    </a:lnTo>
                    <a:lnTo>
                      <a:pt x="23006" y="40317"/>
                    </a:lnTo>
                    <a:lnTo>
                      <a:pt x="28815" y="34508"/>
                    </a:lnTo>
                    <a:lnTo>
                      <a:pt x="28815" y="5574"/>
                    </a:lnTo>
                    <a:lnTo>
                      <a:pt x="20805" y="0"/>
                    </a:lnTo>
                    <a:close/>
                  </a:path>
                </a:pathLst>
              </a:custGeom>
              <a:solidFill>
                <a:srgbClr val="FFFEFD"/>
              </a:solidFill>
              <a:ln w="19050" cap="flat" cmpd="sng">
                <a:solidFill>
                  <a:srgbClr val="CAD3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5" name="Google Shape;14005;p146"/>
            <p:cNvSpPr/>
            <p:nvPr/>
          </p:nvSpPr>
          <p:spPr>
            <a:xfrm>
              <a:off x="7585286" y="3643197"/>
              <a:ext cx="540250" cy="342493"/>
            </a:xfrm>
            <a:custGeom>
              <a:avLst/>
              <a:gdLst/>
              <a:ahLst/>
              <a:cxnLst/>
              <a:rect l="l" t="t" r="r" b="b"/>
              <a:pathLst>
                <a:path w="21377" h="13552" extrusionOk="0">
                  <a:moveTo>
                    <a:pt x="0" y="0"/>
                  </a:moveTo>
                  <a:lnTo>
                    <a:pt x="0" y="213"/>
                  </a:lnTo>
                  <a:lnTo>
                    <a:pt x="4588" y="4801"/>
                  </a:lnTo>
                  <a:lnTo>
                    <a:pt x="9530" y="4801"/>
                  </a:lnTo>
                  <a:lnTo>
                    <a:pt x="9460" y="13552"/>
                  </a:lnTo>
                  <a:lnTo>
                    <a:pt x="11808" y="13552"/>
                  </a:lnTo>
                  <a:lnTo>
                    <a:pt x="11846" y="4801"/>
                  </a:lnTo>
                  <a:lnTo>
                    <a:pt x="16788" y="4801"/>
                  </a:lnTo>
                  <a:lnTo>
                    <a:pt x="21376" y="213"/>
                  </a:lnTo>
                  <a:lnTo>
                    <a:pt x="21376"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146"/>
            <p:cNvSpPr/>
            <p:nvPr/>
          </p:nvSpPr>
          <p:spPr>
            <a:xfrm>
              <a:off x="7585286" y="3507812"/>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146"/>
            <p:cNvSpPr/>
            <p:nvPr/>
          </p:nvSpPr>
          <p:spPr>
            <a:xfrm>
              <a:off x="7585286" y="3379883"/>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146"/>
            <p:cNvSpPr/>
            <p:nvPr/>
          </p:nvSpPr>
          <p:spPr>
            <a:xfrm>
              <a:off x="7585286" y="3251954"/>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146"/>
            <p:cNvSpPr/>
            <p:nvPr/>
          </p:nvSpPr>
          <p:spPr>
            <a:xfrm>
              <a:off x="7585286" y="3124024"/>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146"/>
            <p:cNvSpPr/>
            <p:nvPr/>
          </p:nvSpPr>
          <p:spPr>
            <a:xfrm>
              <a:off x="7585286" y="3002716"/>
              <a:ext cx="540250" cy="131114"/>
            </a:xfrm>
            <a:custGeom>
              <a:avLst/>
              <a:gdLst/>
              <a:ahLst/>
              <a:cxnLst/>
              <a:rect l="l" t="t" r="r" b="b"/>
              <a:pathLst>
                <a:path w="21377" h="5188" extrusionOk="0">
                  <a:moveTo>
                    <a:pt x="0" y="0"/>
                  </a:moveTo>
                  <a:lnTo>
                    <a:pt x="0" y="5187"/>
                  </a:lnTo>
                  <a:lnTo>
                    <a:pt x="21376" y="5187"/>
                  </a:lnTo>
                  <a:lnTo>
                    <a:pt x="2137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146"/>
          <p:cNvGrpSpPr/>
          <p:nvPr/>
        </p:nvGrpSpPr>
        <p:grpSpPr>
          <a:xfrm>
            <a:off x="6530967" y="2825758"/>
            <a:ext cx="577856" cy="1566743"/>
            <a:chOff x="6530967" y="2825758"/>
            <a:chExt cx="577856" cy="1566743"/>
          </a:xfrm>
        </p:grpSpPr>
        <p:grpSp>
          <p:nvGrpSpPr>
            <p:cNvPr id="14012" name="Google Shape;14012;p146"/>
            <p:cNvGrpSpPr/>
            <p:nvPr/>
          </p:nvGrpSpPr>
          <p:grpSpPr>
            <a:xfrm>
              <a:off x="6530967" y="2825758"/>
              <a:ext cx="577856" cy="1566743"/>
              <a:chOff x="6530967" y="2825758"/>
              <a:chExt cx="577856" cy="1566743"/>
            </a:xfrm>
          </p:grpSpPr>
          <p:sp>
            <p:nvSpPr>
              <p:cNvPr id="14013" name="Google Shape;14013;p146"/>
              <p:cNvSpPr/>
              <p:nvPr/>
            </p:nvSpPr>
            <p:spPr>
              <a:xfrm>
                <a:off x="6624071" y="2830282"/>
                <a:ext cx="391673" cy="1562220"/>
              </a:xfrm>
              <a:custGeom>
                <a:avLst/>
                <a:gdLst/>
                <a:ahLst/>
                <a:cxnLst/>
                <a:rect l="l" t="t" r="r" b="b"/>
                <a:pathLst>
                  <a:path w="15498" h="61815" extrusionOk="0">
                    <a:moveTo>
                      <a:pt x="0" y="1"/>
                    </a:moveTo>
                    <a:lnTo>
                      <a:pt x="0" y="55145"/>
                    </a:lnTo>
                    <a:cubicBezTo>
                      <a:pt x="6" y="58823"/>
                      <a:pt x="2986" y="61803"/>
                      <a:pt x="6664" y="61809"/>
                    </a:cubicBezTo>
                    <a:lnTo>
                      <a:pt x="8833" y="61814"/>
                    </a:lnTo>
                    <a:cubicBezTo>
                      <a:pt x="12511" y="61809"/>
                      <a:pt x="15492" y="58828"/>
                      <a:pt x="15497" y="55150"/>
                    </a:cubicBezTo>
                    <a:lnTo>
                      <a:pt x="154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146"/>
              <p:cNvSpPr/>
              <p:nvPr/>
            </p:nvSpPr>
            <p:spPr>
              <a:xfrm>
                <a:off x="6530967" y="2825758"/>
                <a:ext cx="577856" cy="89389"/>
              </a:xfrm>
              <a:custGeom>
                <a:avLst/>
                <a:gdLst/>
                <a:ahLst/>
                <a:cxnLst/>
                <a:rect l="l" t="t" r="r" b="b"/>
                <a:pathLst>
                  <a:path w="22865" h="3537" extrusionOk="0">
                    <a:moveTo>
                      <a:pt x="1766" y="0"/>
                    </a:moveTo>
                    <a:cubicBezTo>
                      <a:pt x="791" y="0"/>
                      <a:pt x="1" y="796"/>
                      <a:pt x="1" y="1771"/>
                    </a:cubicBezTo>
                    <a:cubicBezTo>
                      <a:pt x="1" y="2741"/>
                      <a:pt x="791" y="3537"/>
                      <a:pt x="1766" y="3537"/>
                    </a:cubicBezTo>
                    <a:lnTo>
                      <a:pt x="21099" y="3537"/>
                    </a:lnTo>
                    <a:cubicBezTo>
                      <a:pt x="22075" y="3537"/>
                      <a:pt x="22865" y="2741"/>
                      <a:pt x="22865" y="1771"/>
                    </a:cubicBezTo>
                    <a:cubicBezTo>
                      <a:pt x="22865" y="796"/>
                      <a:pt x="22075" y="0"/>
                      <a:pt x="21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5" name="Google Shape;14015;p146"/>
            <p:cNvSpPr/>
            <p:nvPr/>
          </p:nvSpPr>
          <p:spPr>
            <a:xfrm>
              <a:off x="6687278" y="3011107"/>
              <a:ext cx="265260" cy="1318188"/>
            </a:xfrm>
            <a:custGeom>
              <a:avLst/>
              <a:gdLst/>
              <a:ahLst/>
              <a:cxnLst/>
              <a:rect l="l" t="t" r="r" b="b"/>
              <a:pathLst>
                <a:path w="10496" h="52159" extrusionOk="0">
                  <a:moveTo>
                    <a:pt x="0" y="0"/>
                  </a:moveTo>
                  <a:lnTo>
                    <a:pt x="0" y="47990"/>
                  </a:lnTo>
                  <a:cubicBezTo>
                    <a:pt x="0" y="50289"/>
                    <a:pt x="1864" y="52158"/>
                    <a:pt x="4163" y="52158"/>
                  </a:cubicBezTo>
                  <a:lnTo>
                    <a:pt x="6332" y="52158"/>
                  </a:lnTo>
                  <a:cubicBezTo>
                    <a:pt x="8631" y="52158"/>
                    <a:pt x="10495" y="50289"/>
                    <a:pt x="10495" y="47990"/>
                  </a:cubicBezTo>
                  <a:lnTo>
                    <a:pt x="10495"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146"/>
            <p:cNvSpPr/>
            <p:nvPr/>
          </p:nvSpPr>
          <p:spPr>
            <a:xfrm>
              <a:off x="6687278" y="3325497"/>
              <a:ext cx="265260" cy="1003798"/>
            </a:xfrm>
            <a:custGeom>
              <a:avLst/>
              <a:gdLst/>
              <a:ahLst/>
              <a:cxnLst/>
              <a:rect l="l" t="t" r="r" b="b"/>
              <a:pathLst>
                <a:path w="10496" h="39719" extrusionOk="0">
                  <a:moveTo>
                    <a:pt x="0" y="0"/>
                  </a:moveTo>
                  <a:lnTo>
                    <a:pt x="0" y="35778"/>
                  </a:lnTo>
                  <a:cubicBezTo>
                    <a:pt x="0" y="37958"/>
                    <a:pt x="1864" y="39718"/>
                    <a:pt x="4163" y="39718"/>
                  </a:cubicBezTo>
                  <a:lnTo>
                    <a:pt x="6332" y="39718"/>
                  </a:lnTo>
                  <a:cubicBezTo>
                    <a:pt x="8631" y="39718"/>
                    <a:pt x="10495" y="37953"/>
                    <a:pt x="10495" y="35778"/>
                  </a:cubicBezTo>
                  <a:lnTo>
                    <a:pt x="1049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146"/>
            <p:cNvSpPr/>
            <p:nvPr/>
          </p:nvSpPr>
          <p:spPr>
            <a:xfrm>
              <a:off x="6687278" y="3749089"/>
              <a:ext cx="265260" cy="580206"/>
            </a:xfrm>
            <a:custGeom>
              <a:avLst/>
              <a:gdLst/>
              <a:ahLst/>
              <a:cxnLst/>
              <a:rect l="l" t="t" r="r" b="b"/>
              <a:pathLst>
                <a:path w="10496" h="22958" extrusionOk="0">
                  <a:moveTo>
                    <a:pt x="0" y="1"/>
                  </a:moveTo>
                  <a:lnTo>
                    <a:pt x="0" y="19344"/>
                  </a:lnTo>
                  <a:cubicBezTo>
                    <a:pt x="0" y="21339"/>
                    <a:pt x="1864" y="22957"/>
                    <a:pt x="4163" y="22957"/>
                  </a:cubicBezTo>
                  <a:lnTo>
                    <a:pt x="6332" y="22957"/>
                  </a:lnTo>
                  <a:cubicBezTo>
                    <a:pt x="8631" y="22957"/>
                    <a:pt x="10495" y="21339"/>
                    <a:pt x="10495" y="19344"/>
                  </a:cubicBezTo>
                  <a:lnTo>
                    <a:pt x="1049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146"/>
            <p:cNvSpPr/>
            <p:nvPr/>
          </p:nvSpPr>
          <p:spPr>
            <a:xfrm>
              <a:off x="6687278" y="4160980"/>
              <a:ext cx="265260" cy="168315"/>
            </a:xfrm>
            <a:custGeom>
              <a:avLst/>
              <a:gdLst/>
              <a:ahLst/>
              <a:cxnLst/>
              <a:rect l="l" t="t" r="r" b="b"/>
              <a:pathLst>
                <a:path w="10496" h="6660" extrusionOk="0">
                  <a:moveTo>
                    <a:pt x="0" y="0"/>
                  </a:moveTo>
                  <a:lnTo>
                    <a:pt x="0" y="2959"/>
                  </a:lnTo>
                  <a:cubicBezTo>
                    <a:pt x="0" y="5003"/>
                    <a:pt x="1864" y="6659"/>
                    <a:pt x="4163" y="6659"/>
                  </a:cubicBezTo>
                  <a:lnTo>
                    <a:pt x="6332" y="6659"/>
                  </a:lnTo>
                  <a:cubicBezTo>
                    <a:pt x="8631" y="6659"/>
                    <a:pt x="10495" y="5003"/>
                    <a:pt x="10495" y="2959"/>
                  </a:cubicBezTo>
                  <a:lnTo>
                    <a:pt x="1049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9" name="Google Shape;14019;p146"/>
          <p:cNvSpPr/>
          <p:nvPr/>
        </p:nvSpPr>
        <p:spPr>
          <a:xfrm>
            <a:off x="6431526" y="1558993"/>
            <a:ext cx="402288" cy="1136125"/>
          </a:xfrm>
          <a:custGeom>
            <a:avLst/>
            <a:gdLst/>
            <a:ahLst/>
            <a:cxnLst/>
            <a:rect l="l" t="t" r="r" b="b"/>
            <a:pathLst>
              <a:path w="15918" h="44955" extrusionOk="0">
                <a:moveTo>
                  <a:pt x="7902" y="0"/>
                </a:moveTo>
                <a:lnTo>
                  <a:pt x="7902" y="17"/>
                </a:lnTo>
                <a:cubicBezTo>
                  <a:pt x="7586" y="60"/>
                  <a:pt x="6670" y="235"/>
                  <a:pt x="6262" y="763"/>
                </a:cubicBezTo>
                <a:cubicBezTo>
                  <a:pt x="5760" y="1412"/>
                  <a:pt x="5967" y="2817"/>
                  <a:pt x="5967" y="2817"/>
                </a:cubicBezTo>
                <a:cubicBezTo>
                  <a:pt x="5499" y="2970"/>
                  <a:pt x="5641" y="3597"/>
                  <a:pt x="5853" y="3847"/>
                </a:cubicBezTo>
                <a:cubicBezTo>
                  <a:pt x="6066" y="4098"/>
                  <a:pt x="6060" y="4419"/>
                  <a:pt x="6164" y="4523"/>
                </a:cubicBezTo>
                <a:cubicBezTo>
                  <a:pt x="6199" y="4570"/>
                  <a:pt x="6254" y="4594"/>
                  <a:pt x="6310" y="4594"/>
                </a:cubicBezTo>
                <a:cubicBezTo>
                  <a:pt x="6332" y="4594"/>
                  <a:pt x="6355" y="4591"/>
                  <a:pt x="6376" y="4583"/>
                </a:cubicBezTo>
                <a:cubicBezTo>
                  <a:pt x="6469" y="4812"/>
                  <a:pt x="6529" y="5057"/>
                  <a:pt x="6551" y="5308"/>
                </a:cubicBezTo>
                <a:cubicBezTo>
                  <a:pt x="6551" y="6539"/>
                  <a:pt x="5602" y="7177"/>
                  <a:pt x="3695" y="7623"/>
                </a:cubicBezTo>
                <a:cubicBezTo>
                  <a:pt x="1783" y="8065"/>
                  <a:pt x="1843" y="10609"/>
                  <a:pt x="1957" y="11612"/>
                </a:cubicBezTo>
                <a:cubicBezTo>
                  <a:pt x="2071" y="12620"/>
                  <a:pt x="1685" y="14418"/>
                  <a:pt x="1238" y="15742"/>
                </a:cubicBezTo>
                <a:cubicBezTo>
                  <a:pt x="791" y="17066"/>
                  <a:pt x="595" y="18826"/>
                  <a:pt x="502" y="20053"/>
                </a:cubicBezTo>
                <a:cubicBezTo>
                  <a:pt x="415" y="21273"/>
                  <a:pt x="388" y="22695"/>
                  <a:pt x="339" y="23109"/>
                </a:cubicBezTo>
                <a:cubicBezTo>
                  <a:pt x="290" y="23524"/>
                  <a:pt x="153" y="24150"/>
                  <a:pt x="77" y="24624"/>
                </a:cubicBezTo>
                <a:cubicBezTo>
                  <a:pt x="1" y="25098"/>
                  <a:pt x="213" y="25213"/>
                  <a:pt x="606" y="25654"/>
                </a:cubicBezTo>
                <a:cubicBezTo>
                  <a:pt x="879" y="25962"/>
                  <a:pt x="1148" y="26163"/>
                  <a:pt x="1411" y="26163"/>
                </a:cubicBezTo>
                <a:cubicBezTo>
                  <a:pt x="1531" y="26163"/>
                  <a:pt x="1649" y="26122"/>
                  <a:pt x="1766" y="26030"/>
                </a:cubicBezTo>
                <a:cubicBezTo>
                  <a:pt x="2142" y="25741"/>
                  <a:pt x="2257" y="25289"/>
                  <a:pt x="2131" y="25104"/>
                </a:cubicBezTo>
                <a:cubicBezTo>
                  <a:pt x="2073" y="25020"/>
                  <a:pt x="2015" y="24998"/>
                  <a:pt x="1969" y="24998"/>
                </a:cubicBezTo>
                <a:cubicBezTo>
                  <a:pt x="1917" y="24998"/>
                  <a:pt x="1881" y="25027"/>
                  <a:pt x="1881" y="25027"/>
                </a:cubicBezTo>
                <a:cubicBezTo>
                  <a:pt x="1870" y="24842"/>
                  <a:pt x="1892" y="24651"/>
                  <a:pt x="1952" y="24472"/>
                </a:cubicBezTo>
                <a:cubicBezTo>
                  <a:pt x="2044" y="24128"/>
                  <a:pt x="1935" y="23654"/>
                  <a:pt x="1777" y="23289"/>
                </a:cubicBezTo>
                <a:cubicBezTo>
                  <a:pt x="1625" y="22930"/>
                  <a:pt x="1418" y="22058"/>
                  <a:pt x="1935" y="20973"/>
                </a:cubicBezTo>
                <a:cubicBezTo>
                  <a:pt x="2447" y="19894"/>
                  <a:pt x="3243" y="16603"/>
                  <a:pt x="3221" y="15884"/>
                </a:cubicBezTo>
                <a:cubicBezTo>
                  <a:pt x="3194" y="15165"/>
                  <a:pt x="3733" y="13672"/>
                  <a:pt x="3733" y="13672"/>
                </a:cubicBezTo>
                <a:cubicBezTo>
                  <a:pt x="3733" y="13672"/>
                  <a:pt x="4142" y="14958"/>
                  <a:pt x="4556" y="16189"/>
                </a:cubicBezTo>
                <a:cubicBezTo>
                  <a:pt x="4970" y="17426"/>
                  <a:pt x="4044" y="19818"/>
                  <a:pt x="3630" y="22515"/>
                </a:cubicBezTo>
                <a:cubicBezTo>
                  <a:pt x="3221" y="25218"/>
                  <a:pt x="3554" y="27714"/>
                  <a:pt x="3603" y="29022"/>
                </a:cubicBezTo>
                <a:cubicBezTo>
                  <a:pt x="3657" y="30335"/>
                  <a:pt x="3886" y="30694"/>
                  <a:pt x="3526" y="31572"/>
                </a:cubicBezTo>
                <a:cubicBezTo>
                  <a:pt x="3167" y="32443"/>
                  <a:pt x="3270" y="33604"/>
                  <a:pt x="3270" y="33604"/>
                </a:cubicBezTo>
                <a:cubicBezTo>
                  <a:pt x="2475" y="34579"/>
                  <a:pt x="2164" y="36585"/>
                  <a:pt x="2398" y="39233"/>
                </a:cubicBezTo>
                <a:cubicBezTo>
                  <a:pt x="2627" y="41881"/>
                  <a:pt x="2655" y="42268"/>
                  <a:pt x="2600" y="43194"/>
                </a:cubicBezTo>
                <a:cubicBezTo>
                  <a:pt x="2546" y="44121"/>
                  <a:pt x="1728" y="44072"/>
                  <a:pt x="1570" y="44453"/>
                </a:cubicBezTo>
                <a:cubicBezTo>
                  <a:pt x="1418" y="44840"/>
                  <a:pt x="2420" y="44791"/>
                  <a:pt x="3243" y="44916"/>
                </a:cubicBezTo>
                <a:cubicBezTo>
                  <a:pt x="3404" y="44942"/>
                  <a:pt x="3536" y="44954"/>
                  <a:pt x="3645" y="44954"/>
                </a:cubicBezTo>
                <a:cubicBezTo>
                  <a:pt x="4094" y="44954"/>
                  <a:pt x="4147" y="44740"/>
                  <a:pt x="4169" y="44328"/>
                </a:cubicBezTo>
                <a:cubicBezTo>
                  <a:pt x="4197" y="43810"/>
                  <a:pt x="4039" y="42731"/>
                  <a:pt x="4066" y="41293"/>
                </a:cubicBezTo>
                <a:cubicBezTo>
                  <a:pt x="4093" y="39849"/>
                  <a:pt x="5041" y="37206"/>
                  <a:pt x="5096" y="36149"/>
                </a:cubicBezTo>
                <a:cubicBezTo>
                  <a:pt x="5150" y="35092"/>
                  <a:pt x="5041" y="34400"/>
                  <a:pt x="5635" y="33626"/>
                </a:cubicBezTo>
                <a:cubicBezTo>
                  <a:pt x="6229" y="32858"/>
                  <a:pt x="6561" y="29768"/>
                  <a:pt x="7177" y="28280"/>
                </a:cubicBezTo>
                <a:cubicBezTo>
                  <a:pt x="7624" y="27202"/>
                  <a:pt x="7858" y="25692"/>
                  <a:pt x="7956" y="24924"/>
                </a:cubicBezTo>
                <a:cubicBezTo>
                  <a:pt x="8054" y="25692"/>
                  <a:pt x="8294" y="27202"/>
                  <a:pt x="8736" y="28280"/>
                </a:cubicBezTo>
                <a:cubicBezTo>
                  <a:pt x="9357" y="29768"/>
                  <a:pt x="9689" y="32858"/>
                  <a:pt x="10278" y="33626"/>
                </a:cubicBezTo>
                <a:cubicBezTo>
                  <a:pt x="10872" y="34400"/>
                  <a:pt x="10768" y="35092"/>
                  <a:pt x="10823" y="36149"/>
                </a:cubicBezTo>
                <a:cubicBezTo>
                  <a:pt x="10872" y="37200"/>
                  <a:pt x="11825" y="39849"/>
                  <a:pt x="11847" y="41293"/>
                </a:cubicBezTo>
                <a:cubicBezTo>
                  <a:pt x="11874" y="42731"/>
                  <a:pt x="11722" y="43810"/>
                  <a:pt x="11743" y="44328"/>
                </a:cubicBezTo>
                <a:cubicBezTo>
                  <a:pt x="11765" y="44740"/>
                  <a:pt x="11819" y="44954"/>
                  <a:pt x="12268" y="44954"/>
                </a:cubicBezTo>
                <a:cubicBezTo>
                  <a:pt x="12377" y="44954"/>
                  <a:pt x="12509" y="44942"/>
                  <a:pt x="12670" y="44916"/>
                </a:cubicBezTo>
                <a:cubicBezTo>
                  <a:pt x="13493" y="44791"/>
                  <a:pt x="14501" y="44840"/>
                  <a:pt x="14343" y="44453"/>
                </a:cubicBezTo>
                <a:cubicBezTo>
                  <a:pt x="14190" y="44066"/>
                  <a:pt x="13367" y="44121"/>
                  <a:pt x="13313" y="43194"/>
                </a:cubicBezTo>
                <a:cubicBezTo>
                  <a:pt x="13264" y="42268"/>
                  <a:pt x="13291" y="41881"/>
                  <a:pt x="13520" y="39233"/>
                </a:cubicBezTo>
                <a:cubicBezTo>
                  <a:pt x="13749" y="36585"/>
                  <a:pt x="13443" y="34579"/>
                  <a:pt x="12648" y="33599"/>
                </a:cubicBezTo>
                <a:cubicBezTo>
                  <a:pt x="12648" y="33599"/>
                  <a:pt x="12746" y="32443"/>
                  <a:pt x="12386" y="31572"/>
                </a:cubicBezTo>
                <a:cubicBezTo>
                  <a:pt x="12027" y="30694"/>
                  <a:pt x="12261" y="30335"/>
                  <a:pt x="12310" y="29022"/>
                </a:cubicBezTo>
                <a:cubicBezTo>
                  <a:pt x="12365" y="27714"/>
                  <a:pt x="12697" y="25218"/>
                  <a:pt x="12283" y="22515"/>
                </a:cubicBezTo>
                <a:cubicBezTo>
                  <a:pt x="11874" y="19818"/>
                  <a:pt x="10953" y="17426"/>
                  <a:pt x="11362" y="16189"/>
                </a:cubicBezTo>
                <a:cubicBezTo>
                  <a:pt x="11771" y="14958"/>
                  <a:pt x="12185" y="13672"/>
                  <a:pt x="12185" y="13672"/>
                </a:cubicBezTo>
                <a:cubicBezTo>
                  <a:pt x="12185" y="13672"/>
                  <a:pt x="12724" y="15159"/>
                  <a:pt x="12697" y="15879"/>
                </a:cubicBezTo>
                <a:cubicBezTo>
                  <a:pt x="12670" y="16603"/>
                  <a:pt x="13471" y="19894"/>
                  <a:pt x="13983" y="20973"/>
                </a:cubicBezTo>
                <a:cubicBezTo>
                  <a:pt x="14495" y="22052"/>
                  <a:pt x="14294" y="22930"/>
                  <a:pt x="14136" y="23289"/>
                </a:cubicBezTo>
                <a:cubicBezTo>
                  <a:pt x="13983" y="23649"/>
                  <a:pt x="13869" y="24134"/>
                  <a:pt x="13967" y="24466"/>
                </a:cubicBezTo>
                <a:cubicBezTo>
                  <a:pt x="14021" y="24651"/>
                  <a:pt x="14048" y="24837"/>
                  <a:pt x="14037" y="25027"/>
                </a:cubicBezTo>
                <a:cubicBezTo>
                  <a:pt x="14037" y="25027"/>
                  <a:pt x="14002" y="24998"/>
                  <a:pt x="13948" y="24998"/>
                </a:cubicBezTo>
                <a:cubicBezTo>
                  <a:pt x="13902" y="24998"/>
                  <a:pt x="13842" y="25020"/>
                  <a:pt x="13781" y="25104"/>
                </a:cubicBezTo>
                <a:cubicBezTo>
                  <a:pt x="13656" y="25289"/>
                  <a:pt x="13776" y="25741"/>
                  <a:pt x="14152" y="26030"/>
                </a:cubicBezTo>
                <a:cubicBezTo>
                  <a:pt x="14269" y="26120"/>
                  <a:pt x="14387" y="26161"/>
                  <a:pt x="14506" y="26161"/>
                </a:cubicBezTo>
                <a:cubicBezTo>
                  <a:pt x="14769" y="26161"/>
                  <a:pt x="15037" y="25962"/>
                  <a:pt x="15307" y="25654"/>
                </a:cubicBezTo>
                <a:cubicBezTo>
                  <a:pt x="15705" y="25213"/>
                  <a:pt x="15917" y="25093"/>
                  <a:pt x="15841" y="24624"/>
                </a:cubicBezTo>
                <a:cubicBezTo>
                  <a:pt x="15759" y="24150"/>
                  <a:pt x="15629" y="23524"/>
                  <a:pt x="15579" y="23109"/>
                </a:cubicBezTo>
                <a:cubicBezTo>
                  <a:pt x="15530" y="22695"/>
                  <a:pt x="15503" y="21268"/>
                  <a:pt x="15411" y="20047"/>
                </a:cubicBezTo>
                <a:cubicBezTo>
                  <a:pt x="15323" y="18826"/>
                  <a:pt x="15127" y="17066"/>
                  <a:pt x="14680" y="15742"/>
                </a:cubicBezTo>
                <a:cubicBezTo>
                  <a:pt x="14228" y="14413"/>
                  <a:pt x="13841" y="12615"/>
                  <a:pt x="13956" y="11612"/>
                </a:cubicBezTo>
                <a:cubicBezTo>
                  <a:pt x="14076" y="10609"/>
                  <a:pt x="14130" y="8065"/>
                  <a:pt x="12223" y="7618"/>
                </a:cubicBezTo>
                <a:cubicBezTo>
                  <a:pt x="10316" y="7177"/>
                  <a:pt x="9368" y="6539"/>
                  <a:pt x="9368" y="5302"/>
                </a:cubicBezTo>
                <a:cubicBezTo>
                  <a:pt x="9389" y="5057"/>
                  <a:pt x="9444" y="4812"/>
                  <a:pt x="9542" y="4577"/>
                </a:cubicBezTo>
                <a:cubicBezTo>
                  <a:pt x="9564" y="4585"/>
                  <a:pt x="9586" y="4589"/>
                  <a:pt x="9608" y="4589"/>
                </a:cubicBezTo>
                <a:cubicBezTo>
                  <a:pt x="9663" y="4589"/>
                  <a:pt x="9716" y="4566"/>
                  <a:pt x="9755" y="4523"/>
                </a:cubicBezTo>
                <a:cubicBezTo>
                  <a:pt x="9858" y="4414"/>
                  <a:pt x="9853" y="4098"/>
                  <a:pt x="10060" y="3847"/>
                </a:cubicBezTo>
                <a:cubicBezTo>
                  <a:pt x="10272" y="3597"/>
                  <a:pt x="10419" y="2970"/>
                  <a:pt x="9945" y="2817"/>
                </a:cubicBezTo>
                <a:cubicBezTo>
                  <a:pt x="9945" y="2817"/>
                  <a:pt x="10158" y="1406"/>
                  <a:pt x="9656" y="763"/>
                </a:cubicBezTo>
                <a:cubicBezTo>
                  <a:pt x="9248" y="229"/>
                  <a:pt x="8332" y="60"/>
                  <a:pt x="8016" y="11"/>
                </a:cubicBezTo>
                <a:lnTo>
                  <a:pt x="8016" y="0"/>
                </a:lnTo>
                <a:cubicBezTo>
                  <a:pt x="8016" y="0"/>
                  <a:pt x="7995" y="0"/>
                  <a:pt x="7956" y="6"/>
                </a:cubicBezTo>
                <a:cubicBezTo>
                  <a:pt x="7950" y="7"/>
                  <a:pt x="7944" y="7"/>
                  <a:pt x="7938" y="7"/>
                </a:cubicBezTo>
                <a:cubicBezTo>
                  <a:pt x="7916" y="7"/>
                  <a:pt x="7902" y="0"/>
                  <a:pt x="7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146"/>
          <p:cNvSpPr/>
          <p:nvPr/>
        </p:nvSpPr>
        <p:spPr>
          <a:xfrm>
            <a:off x="4811024" y="1580335"/>
            <a:ext cx="744629" cy="457685"/>
          </a:xfrm>
          <a:custGeom>
            <a:avLst/>
            <a:gdLst/>
            <a:ahLst/>
            <a:cxnLst/>
            <a:rect l="l" t="t" r="r" b="b"/>
            <a:pathLst>
              <a:path w="29464" h="18110" extrusionOk="0">
                <a:moveTo>
                  <a:pt x="10365" y="1"/>
                </a:moveTo>
                <a:cubicBezTo>
                  <a:pt x="10212" y="1"/>
                  <a:pt x="10059" y="98"/>
                  <a:pt x="10038" y="297"/>
                </a:cubicBezTo>
                <a:lnTo>
                  <a:pt x="8943" y="10253"/>
                </a:lnTo>
                <a:lnTo>
                  <a:pt x="344" y="10253"/>
                </a:lnTo>
                <a:cubicBezTo>
                  <a:pt x="341" y="10252"/>
                  <a:pt x="338" y="10252"/>
                  <a:pt x="334" y="10252"/>
                </a:cubicBezTo>
                <a:cubicBezTo>
                  <a:pt x="153" y="10252"/>
                  <a:pt x="1" y="10398"/>
                  <a:pt x="1" y="10585"/>
                </a:cubicBezTo>
                <a:cubicBezTo>
                  <a:pt x="1" y="10767"/>
                  <a:pt x="153" y="10912"/>
                  <a:pt x="334" y="10912"/>
                </a:cubicBezTo>
                <a:cubicBezTo>
                  <a:pt x="338" y="10912"/>
                  <a:pt x="341" y="10912"/>
                  <a:pt x="344" y="10912"/>
                </a:cubicBezTo>
                <a:lnTo>
                  <a:pt x="9231" y="10912"/>
                </a:lnTo>
                <a:cubicBezTo>
                  <a:pt x="9400" y="10912"/>
                  <a:pt x="9542" y="10787"/>
                  <a:pt x="9558" y="10618"/>
                </a:cubicBezTo>
                <a:lnTo>
                  <a:pt x="10240" y="4444"/>
                </a:lnTo>
                <a:lnTo>
                  <a:pt x="10910" y="17799"/>
                </a:lnTo>
                <a:cubicBezTo>
                  <a:pt x="10921" y="17968"/>
                  <a:pt x="11057" y="18104"/>
                  <a:pt x="11226" y="18110"/>
                </a:cubicBezTo>
                <a:lnTo>
                  <a:pt x="11242" y="18110"/>
                </a:lnTo>
                <a:cubicBezTo>
                  <a:pt x="11406" y="18110"/>
                  <a:pt x="11542" y="17990"/>
                  <a:pt x="11564" y="17832"/>
                </a:cubicBezTo>
                <a:lnTo>
                  <a:pt x="12724" y="10018"/>
                </a:lnTo>
                <a:lnTo>
                  <a:pt x="13629" y="13680"/>
                </a:lnTo>
                <a:cubicBezTo>
                  <a:pt x="13670" y="13848"/>
                  <a:pt x="13809" y="13929"/>
                  <a:pt x="13948" y="13929"/>
                </a:cubicBezTo>
                <a:cubicBezTo>
                  <a:pt x="14103" y="13929"/>
                  <a:pt x="14257" y="13829"/>
                  <a:pt x="14277" y="13636"/>
                </a:cubicBezTo>
                <a:lnTo>
                  <a:pt x="15056" y="6084"/>
                </a:lnTo>
                <a:lnTo>
                  <a:pt x="16108" y="13004"/>
                </a:lnTo>
                <a:cubicBezTo>
                  <a:pt x="16135" y="13157"/>
                  <a:pt x="16261" y="13271"/>
                  <a:pt x="16419" y="13282"/>
                </a:cubicBezTo>
                <a:cubicBezTo>
                  <a:pt x="16426" y="13283"/>
                  <a:pt x="16434" y="13283"/>
                  <a:pt x="16441" y="13283"/>
                </a:cubicBezTo>
                <a:cubicBezTo>
                  <a:pt x="16590" y="13283"/>
                  <a:pt x="16720" y="13182"/>
                  <a:pt x="16751" y="13037"/>
                </a:cubicBezTo>
                <a:lnTo>
                  <a:pt x="17835" y="8885"/>
                </a:lnTo>
                <a:lnTo>
                  <a:pt x="18331" y="14481"/>
                </a:lnTo>
                <a:cubicBezTo>
                  <a:pt x="18348" y="14650"/>
                  <a:pt x="18489" y="14781"/>
                  <a:pt x="18658" y="14781"/>
                </a:cubicBezTo>
                <a:lnTo>
                  <a:pt x="18664" y="14781"/>
                </a:lnTo>
                <a:cubicBezTo>
                  <a:pt x="18827" y="14781"/>
                  <a:pt x="18969" y="14655"/>
                  <a:pt x="18991" y="14492"/>
                </a:cubicBezTo>
                <a:lnTo>
                  <a:pt x="19721" y="7806"/>
                </a:lnTo>
                <a:lnTo>
                  <a:pt x="20353" y="10961"/>
                </a:lnTo>
                <a:cubicBezTo>
                  <a:pt x="20380" y="11113"/>
                  <a:pt x="20516" y="11228"/>
                  <a:pt x="20674" y="11228"/>
                </a:cubicBezTo>
                <a:lnTo>
                  <a:pt x="29120" y="11228"/>
                </a:lnTo>
                <a:cubicBezTo>
                  <a:pt x="29124" y="11228"/>
                  <a:pt x="29127" y="11228"/>
                  <a:pt x="29130" y="11228"/>
                </a:cubicBezTo>
                <a:cubicBezTo>
                  <a:pt x="29316" y="11228"/>
                  <a:pt x="29464" y="11083"/>
                  <a:pt x="29464" y="10895"/>
                </a:cubicBezTo>
                <a:cubicBezTo>
                  <a:pt x="29464" y="10716"/>
                  <a:pt x="29321" y="10568"/>
                  <a:pt x="29139" y="10568"/>
                </a:cubicBezTo>
                <a:cubicBezTo>
                  <a:pt x="29133" y="10568"/>
                  <a:pt x="29127" y="10568"/>
                  <a:pt x="29120" y="10569"/>
                </a:cubicBezTo>
                <a:lnTo>
                  <a:pt x="20941" y="10569"/>
                </a:lnTo>
                <a:lnTo>
                  <a:pt x="19950" y="5594"/>
                </a:lnTo>
                <a:cubicBezTo>
                  <a:pt x="19918" y="5434"/>
                  <a:pt x="19782" y="5326"/>
                  <a:pt x="19623" y="5326"/>
                </a:cubicBezTo>
                <a:cubicBezTo>
                  <a:pt x="19620" y="5326"/>
                  <a:pt x="19616" y="5327"/>
                  <a:pt x="19612" y="5327"/>
                </a:cubicBezTo>
                <a:cubicBezTo>
                  <a:pt x="19448" y="5332"/>
                  <a:pt x="19318" y="5457"/>
                  <a:pt x="19301" y="5621"/>
                </a:cubicBezTo>
                <a:lnTo>
                  <a:pt x="18691" y="11130"/>
                </a:lnTo>
                <a:lnTo>
                  <a:pt x="18320" y="6940"/>
                </a:lnTo>
                <a:cubicBezTo>
                  <a:pt x="18303" y="6745"/>
                  <a:pt x="18148" y="6642"/>
                  <a:pt x="17994" y="6642"/>
                </a:cubicBezTo>
                <a:cubicBezTo>
                  <a:pt x="17857" y="6642"/>
                  <a:pt x="17721" y="6722"/>
                  <a:pt x="17677" y="6890"/>
                </a:cubicBezTo>
                <a:lnTo>
                  <a:pt x="16517" y="11326"/>
                </a:lnTo>
                <a:lnTo>
                  <a:pt x="15318" y="3441"/>
                </a:lnTo>
                <a:cubicBezTo>
                  <a:pt x="15291" y="3278"/>
                  <a:pt x="15149" y="3158"/>
                  <a:pt x="14986" y="3158"/>
                </a:cubicBezTo>
                <a:cubicBezTo>
                  <a:pt x="14817" y="3163"/>
                  <a:pt x="14680" y="3289"/>
                  <a:pt x="14664" y="3452"/>
                </a:cubicBezTo>
                <a:lnTo>
                  <a:pt x="13814" y="11696"/>
                </a:lnTo>
                <a:lnTo>
                  <a:pt x="12959" y="8242"/>
                </a:lnTo>
                <a:cubicBezTo>
                  <a:pt x="12922" y="8096"/>
                  <a:pt x="12792" y="7990"/>
                  <a:pt x="12642" y="7990"/>
                </a:cubicBezTo>
                <a:cubicBezTo>
                  <a:pt x="12635" y="7990"/>
                  <a:pt x="12628" y="7991"/>
                  <a:pt x="12621" y="7991"/>
                </a:cubicBezTo>
                <a:cubicBezTo>
                  <a:pt x="12468" y="8002"/>
                  <a:pt x="12337" y="8117"/>
                  <a:pt x="12316" y="8275"/>
                </a:cubicBezTo>
                <a:lnTo>
                  <a:pt x="11400" y="14437"/>
                </a:lnTo>
                <a:lnTo>
                  <a:pt x="10697" y="314"/>
                </a:lnTo>
                <a:cubicBezTo>
                  <a:pt x="10686" y="107"/>
                  <a:pt x="10525" y="1"/>
                  <a:pt x="1036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146"/>
          <p:cNvSpPr/>
          <p:nvPr/>
        </p:nvSpPr>
        <p:spPr>
          <a:xfrm>
            <a:off x="4768491" y="2118007"/>
            <a:ext cx="1074435" cy="439590"/>
          </a:xfrm>
          <a:custGeom>
            <a:avLst/>
            <a:gdLst/>
            <a:ahLst/>
            <a:cxnLst/>
            <a:rect l="l" t="t" r="r" b="b"/>
            <a:pathLst>
              <a:path w="42514" h="17394" extrusionOk="0">
                <a:moveTo>
                  <a:pt x="34558" y="1"/>
                </a:moveTo>
                <a:cubicBezTo>
                  <a:pt x="34361" y="1"/>
                  <a:pt x="34171" y="132"/>
                  <a:pt x="34154" y="306"/>
                </a:cubicBezTo>
                <a:lnTo>
                  <a:pt x="33141" y="11182"/>
                </a:lnTo>
                <a:lnTo>
                  <a:pt x="32825" y="3799"/>
                </a:lnTo>
                <a:cubicBezTo>
                  <a:pt x="32814" y="3630"/>
                  <a:pt x="32656" y="3494"/>
                  <a:pt x="32443" y="3483"/>
                </a:cubicBezTo>
                <a:cubicBezTo>
                  <a:pt x="32439" y="3483"/>
                  <a:pt x="32434" y="3483"/>
                  <a:pt x="32430" y="3483"/>
                </a:cubicBezTo>
                <a:cubicBezTo>
                  <a:pt x="32229" y="3483"/>
                  <a:pt x="32056" y="3601"/>
                  <a:pt x="32024" y="3766"/>
                </a:cubicBezTo>
                <a:lnTo>
                  <a:pt x="30700" y="11095"/>
                </a:lnTo>
                <a:lnTo>
                  <a:pt x="30318" y="10250"/>
                </a:lnTo>
                <a:cubicBezTo>
                  <a:pt x="30244" y="10113"/>
                  <a:pt x="30104" y="10032"/>
                  <a:pt x="29957" y="10032"/>
                </a:cubicBezTo>
                <a:cubicBezTo>
                  <a:pt x="29952" y="10032"/>
                  <a:pt x="29947" y="10032"/>
                  <a:pt x="29942" y="10032"/>
                </a:cubicBezTo>
                <a:lnTo>
                  <a:pt x="25153" y="10032"/>
                </a:lnTo>
                <a:cubicBezTo>
                  <a:pt x="24962" y="10032"/>
                  <a:pt x="24793" y="10141"/>
                  <a:pt x="24760" y="10299"/>
                </a:cubicBezTo>
                <a:lnTo>
                  <a:pt x="24640" y="10790"/>
                </a:lnTo>
                <a:lnTo>
                  <a:pt x="23703" y="1766"/>
                </a:lnTo>
                <a:cubicBezTo>
                  <a:pt x="23687" y="1595"/>
                  <a:pt x="23514" y="1466"/>
                  <a:pt x="23307" y="1466"/>
                </a:cubicBezTo>
                <a:cubicBezTo>
                  <a:pt x="23303" y="1466"/>
                  <a:pt x="23299" y="1466"/>
                  <a:pt x="23295" y="1467"/>
                </a:cubicBezTo>
                <a:cubicBezTo>
                  <a:pt x="23082" y="1472"/>
                  <a:pt x="22913" y="1614"/>
                  <a:pt x="22908" y="1788"/>
                </a:cubicBezTo>
                <a:lnTo>
                  <a:pt x="22657" y="9793"/>
                </a:lnTo>
                <a:lnTo>
                  <a:pt x="22330" y="7760"/>
                </a:lnTo>
                <a:cubicBezTo>
                  <a:pt x="22303" y="7597"/>
                  <a:pt x="22134" y="7477"/>
                  <a:pt x="21932" y="7477"/>
                </a:cubicBezTo>
                <a:cubicBezTo>
                  <a:pt x="21731" y="7477"/>
                  <a:pt x="21562" y="7602"/>
                  <a:pt x="21540" y="7766"/>
                </a:cubicBezTo>
                <a:lnTo>
                  <a:pt x="21001" y="11520"/>
                </a:lnTo>
                <a:lnTo>
                  <a:pt x="20352" y="2807"/>
                </a:lnTo>
                <a:cubicBezTo>
                  <a:pt x="20336" y="2633"/>
                  <a:pt x="20161" y="2496"/>
                  <a:pt x="19954" y="2496"/>
                </a:cubicBezTo>
                <a:cubicBezTo>
                  <a:pt x="19742" y="2496"/>
                  <a:pt x="19567" y="2627"/>
                  <a:pt x="19551" y="2802"/>
                </a:cubicBezTo>
                <a:lnTo>
                  <a:pt x="19028" y="9122"/>
                </a:lnTo>
                <a:lnTo>
                  <a:pt x="18826" y="7090"/>
                </a:lnTo>
                <a:cubicBezTo>
                  <a:pt x="18810" y="6932"/>
                  <a:pt x="18657" y="6807"/>
                  <a:pt x="18461" y="6790"/>
                </a:cubicBezTo>
                <a:cubicBezTo>
                  <a:pt x="18447" y="6789"/>
                  <a:pt x="18434" y="6788"/>
                  <a:pt x="18420" y="6788"/>
                </a:cubicBezTo>
                <a:cubicBezTo>
                  <a:pt x="18245" y="6788"/>
                  <a:pt x="18087" y="6883"/>
                  <a:pt x="18042" y="7030"/>
                </a:cubicBezTo>
                <a:lnTo>
                  <a:pt x="17023" y="10000"/>
                </a:lnTo>
                <a:lnTo>
                  <a:pt x="11879" y="10000"/>
                </a:lnTo>
                <a:lnTo>
                  <a:pt x="11290" y="8218"/>
                </a:lnTo>
                <a:cubicBezTo>
                  <a:pt x="11230" y="8066"/>
                  <a:pt x="11085" y="7971"/>
                  <a:pt x="10925" y="7971"/>
                </a:cubicBezTo>
                <a:cubicBezTo>
                  <a:pt x="10912" y="7971"/>
                  <a:pt x="10900" y="7971"/>
                  <a:pt x="10887" y="7973"/>
                </a:cubicBezTo>
                <a:cubicBezTo>
                  <a:pt x="10702" y="7984"/>
                  <a:pt x="10544" y="8093"/>
                  <a:pt x="10511" y="8245"/>
                </a:cubicBezTo>
                <a:lnTo>
                  <a:pt x="9694" y="12010"/>
                </a:lnTo>
                <a:lnTo>
                  <a:pt x="9247" y="5564"/>
                </a:lnTo>
                <a:cubicBezTo>
                  <a:pt x="9236" y="5390"/>
                  <a:pt x="9067" y="5259"/>
                  <a:pt x="8860" y="5254"/>
                </a:cubicBezTo>
                <a:cubicBezTo>
                  <a:pt x="8856" y="5253"/>
                  <a:pt x="8851" y="5253"/>
                  <a:pt x="8847" y="5253"/>
                </a:cubicBezTo>
                <a:cubicBezTo>
                  <a:pt x="8640" y="5253"/>
                  <a:pt x="8473" y="5377"/>
                  <a:pt x="8452" y="5542"/>
                </a:cubicBezTo>
                <a:lnTo>
                  <a:pt x="7542" y="12141"/>
                </a:lnTo>
                <a:lnTo>
                  <a:pt x="7051" y="2714"/>
                </a:lnTo>
                <a:cubicBezTo>
                  <a:pt x="7040" y="2540"/>
                  <a:pt x="6866" y="2404"/>
                  <a:pt x="6664" y="2398"/>
                </a:cubicBezTo>
                <a:cubicBezTo>
                  <a:pt x="6660" y="2398"/>
                  <a:pt x="6656" y="2398"/>
                  <a:pt x="6651" y="2398"/>
                </a:cubicBezTo>
                <a:cubicBezTo>
                  <a:pt x="6450" y="2398"/>
                  <a:pt x="6277" y="2522"/>
                  <a:pt x="6256" y="2687"/>
                </a:cubicBezTo>
                <a:lnTo>
                  <a:pt x="5231" y="10060"/>
                </a:lnTo>
                <a:lnTo>
                  <a:pt x="403" y="10060"/>
                </a:lnTo>
                <a:cubicBezTo>
                  <a:pt x="180" y="10060"/>
                  <a:pt x="0" y="10207"/>
                  <a:pt x="0" y="10387"/>
                </a:cubicBezTo>
                <a:cubicBezTo>
                  <a:pt x="0" y="10572"/>
                  <a:pt x="180" y="10719"/>
                  <a:pt x="403" y="10719"/>
                </a:cubicBezTo>
                <a:lnTo>
                  <a:pt x="5591" y="10719"/>
                </a:lnTo>
                <a:cubicBezTo>
                  <a:pt x="5792" y="10719"/>
                  <a:pt x="5967" y="10594"/>
                  <a:pt x="5989" y="10425"/>
                </a:cubicBezTo>
                <a:lnTo>
                  <a:pt x="6474" y="6943"/>
                </a:lnTo>
                <a:lnTo>
                  <a:pt x="6964" y="16386"/>
                </a:lnTo>
                <a:cubicBezTo>
                  <a:pt x="6969" y="16555"/>
                  <a:pt x="7144" y="16696"/>
                  <a:pt x="7351" y="16702"/>
                </a:cubicBezTo>
                <a:cubicBezTo>
                  <a:pt x="7355" y="16702"/>
                  <a:pt x="7359" y="16702"/>
                  <a:pt x="7364" y="16702"/>
                </a:cubicBezTo>
                <a:cubicBezTo>
                  <a:pt x="7565" y="16702"/>
                  <a:pt x="7738" y="16578"/>
                  <a:pt x="7759" y="16408"/>
                </a:cubicBezTo>
                <a:lnTo>
                  <a:pt x="8719" y="9460"/>
                </a:lnTo>
                <a:lnTo>
                  <a:pt x="9094" y="14855"/>
                </a:lnTo>
                <a:cubicBezTo>
                  <a:pt x="9105" y="15024"/>
                  <a:pt x="9263" y="15160"/>
                  <a:pt x="9470" y="15165"/>
                </a:cubicBezTo>
                <a:cubicBezTo>
                  <a:pt x="9475" y="15165"/>
                  <a:pt x="9480" y="15165"/>
                  <a:pt x="9484" y="15165"/>
                </a:cubicBezTo>
                <a:cubicBezTo>
                  <a:pt x="9680" y="15165"/>
                  <a:pt x="9853" y="15053"/>
                  <a:pt x="9890" y="14893"/>
                </a:cubicBezTo>
                <a:lnTo>
                  <a:pt x="10991" y="9809"/>
                </a:lnTo>
                <a:lnTo>
                  <a:pt x="11187" y="10414"/>
                </a:lnTo>
                <a:cubicBezTo>
                  <a:pt x="11249" y="10559"/>
                  <a:pt x="11390" y="10654"/>
                  <a:pt x="11548" y="10654"/>
                </a:cubicBezTo>
                <a:cubicBezTo>
                  <a:pt x="11557" y="10654"/>
                  <a:pt x="11565" y="10654"/>
                  <a:pt x="11574" y="10654"/>
                </a:cubicBezTo>
                <a:lnTo>
                  <a:pt x="17328" y="10654"/>
                </a:lnTo>
                <a:cubicBezTo>
                  <a:pt x="17336" y="10654"/>
                  <a:pt x="17345" y="10654"/>
                  <a:pt x="17353" y="10654"/>
                </a:cubicBezTo>
                <a:cubicBezTo>
                  <a:pt x="17512" y="10654"/>
                  <a:pt x="17653" y="10559"/>
                  <a:pt x="17715" y="10414"/>
                </a:cubicBezTo>
                <a:lnTo>
                  <a:pt x="18211" y="8970"/>
                </a:lnTo>
                <a:lnTo>
                  <a:pt x="18668" y="13542"/>
                </a:lnTo>
                <a:cubicBezTo>
                  <a:pt x="18685" y="13710"/>
                  <a:pt x="18859" y="13841"/>
                  <a:pt x="19072" y="13841"/>
                </a:cubicBezTo>
                <a:cubicBezTo>
                  <a:pt x="19279" y="13841"/>
                  <a:pt x="19453" y="13710"/>
                  <a:pt x="19469" y="13536"/>
                </a:cubicBezTo>
                <a:lnTo>
                  <a:pt x="19927" y="7924"/>
                </a:lnTo>
                <a:lnTo>
                  <a:pt x="20472" y="15225"/>
                </a:lnTo>
                <a:cubicBezTo>
                  <a:pt x="20488" y="15394"/>
                  <a:pt x="20657" y="15525"/>
                  <a:pt x="20864" y="15530"/>
                </a:cubicBezTo>
                <a:cubicBezTo>
                  <a:pt x="20872" y="15531"/>
                  <a:pt x="20880" y="15531"/>
                  <a:pt x="20888" y="15531"/>
                </a:cubicBezTo>
                <a:cubicBezTo>
                  <a:pt x="21080" y="15531"/>
                  <a:pt x="21247" y="15404"/>
                  <a:pt x="21273" y="15242"/>
                </a:cubicBezTo>
                <a:lnTo>
                  <a:pt x="21960" y="10452"/>
                </a:lnTo>
                <a:lnTo>
                  <a:pt x="22532" y="14021"/>
                </a:lnTo>
                <a:cubicBezTo>
                  <a:pt x="22558" y="14183"/>
                  <a:pt x="22724" y="14305"/>
                  <a:pt x="22926" y="14305"/>
                </a:cubicBezTo>
                <a:cubicBezTo>
                  <a:pt x="22934" y="14305"/>
                  <a:pt x="22943" y="14305"/>
                  <a:pt x="22951" y="14304"/>
                </a:cubicBezTo>
                <a:cubicBezTo>
                  <a:pt x="23158" y="14293"/>
                  <a:pt x="23322" y="14157"/>
                  <a:pt x="23327" y="13983"/>
                </a:cubicBezTo>
                <a:lnTo>
                  <a:pt x="23523" y="7733"/>
                </a:lnTo>
                <a:lnTo>
                  <a:pt x="24090" y="13176"/>
                </a:lnTo>
                <a:cubicBezTo>
                  <a:pt x="24106" y="13340"/>
                  <a:pt x="24270" y="13460"/>
                  <a:pt x="24466" y="13476"/>
                </a:cubicBezTo>
                <a:cubicBezTo>
                  <a:pt x="24475" y="13477"/>
                  <a:pt x="24484" y="13477"/>
                  <a:pt x="24493" y="13477"/>
                </a:cubicBezTo>
                <a:cubicBezTo>
                  <a:pt x="24683" y="13477"/>
                  <a:pt x="24844" y="13365"/>
                  <a:pt x="24880" y="13209"/>
                </a:cubicBezTo>
                <a:lnTo>
                  <a:pt x="25485" y="10686"/>
                </a:lnTo>
                <a:lnTo>
                  <a:pt x="29670" y="10686"/>
                </a:lnTo>
                <a:lnTo>
                  <a:pt x="30493" y="12528"/>
                </a:lnTo>
                <a:cubicBezTo>
                  <a:pt x="30553" y="12658"/>
                  <a:pt x="30700" y="12742"/>
                  <a:pt x="30868" y="12742"/>
                </a:cubicBezTo>
                <a:cubicBezTo>
                  <a:pt x="30882" y="12742"/>
                  <a:pt x="30897" y="12742"/>
                  <a:pt x="30912" y="12741"/>
                </a:cubicBezTo>
                <a:cubicBezTo>
                  <a:pt x="31092" y="12730"/>
                  <a:pt x="31239" y="12615"/>
                  <a:pt x="31266" y="12463"/>
                </a:cubicBezTo>
                <a:lnTo>
                  <a:pt x="32182" y="7406"/>
                </a:lnTo>
                <a:lnTo>
                  <a:pt x="32601" y="17078"/>
                </a:lnTo>
                <a:cubicBezTo>
                  <a:pt x="32607" y="17252"/>
                  <a:pt x="32781" y="17394"/>
                  <a:pt x="32994" y="17394"/>
                </a:cubicBezTo>
                <a:lnTo>
                  <a:pt x="32999" y="17394"/>
                </a:lnTo>
                <a:cubicBezTo>
                  <a:pt x="33206" y="17394"/>
                  <a:pt x="33381" y="17263"/>
                  <a:pt x="33397" y="17089"/>
                </a:cubicBezTo>
                <a:lnTo>
                  <a:pt x="34492" y="5395"/>
                </a:lnTo>
                <a:lnTo>
                  <a:pt x="34999" y="13269"/>
                </a:lnTo>
                <a:cubicBezTo>
                  <a:pt x="35015" y="13433"/>
                  <a:pt x="35173" y="13569"/>
                  <a:pt x="35380" y="13580"/>
                </a:cubicBezTo>
                <a:cubicBezTo>
                  <a:pt x="35385" y="13580"/>
                  <a:pt x="35390" y="13580"/>
                  <a:pt x="35394" y="13580"/>
                </a:cubicBezTo>
                <a:cubicBezTo>
                  <a:pt x="35590" y="13580"/>
                  <a:pt x="35763" y="13467"/>
                  <a:pt x="35795" y="13307"/>
                </a:cubicBezTo>
                <a:lnTo>
                  <a:pt x="36590" y="9542"/>
                </a:lnTo>
                <a:lnTo>
                  <a:pt x="37037" y="14392"/>
                </a:lnTo>
                <a:cubicBezTo>
                  <a:pt x="37053" y="14560"/>
                  <a:pt x="37217" y="14686"/>
                  <a:pt x="37418" y="14697"/>
                </a:cubicBezTo>
                <a:cubicBezTo>
                  <a:pt x="37423" y="14697"/>
                  <a:pt x="37427" y="14697"/>
                  <a:pt x="37432" y="14697"/>
                </a:cubicBezTo>
                <a:cubicBezTo>
                  <a:pt x="37623" y="14697"/>
                  <a:pt x="37795" y="14584"/>
                  <a:pt x="37832" y="14424"/>
                </a:cubicBezTo>
                <a:lnTo>
                  <a:pt x="38568" y="10855"/>
                </a:lnTo>
                <a:lnTo>
                  <a:pt x="42115" y="10855"/>
                </a:lnTo>
                <a:cubicBezTo>
                  <a:pt x="42333" y="10855"/>
                  <a:pt x="42513" y="10708"/>
                  <a:pt x="42513" y="10528"/>
                </a:cubicBezTo>
                <a:cubicBezTo>
                  <a:pt x="42513" y="10348"/>
                  <a:pt x="42333" y="10201"/>
                  <a:pt x="42115" y="10201"/>
                </a:cubicBezTo>
                <a:lnTo>
                  <a:pt x="38230" y="10201"/>
                </a:lnTo>
                <a:cubicBezTo>
                  <a:pt x="38034" y="10201"/>
                  <a:pt x="37871" y="10316"/>
                  <a:pt x="37838" y="10474"/>
                </a:cubicBezTo>
                <a:lnTo>
                  <a:pt x="37582" y="11656"/>
                </a:lnTo>
                <a:lnTo>
                  <a:pt x="37140" y="6850"/>
                </a:lnTo>
                <a:cubicBezTo>
                  <a:pt x="37124" y="6681"/>
                  <a:pt x="36961" y="6556"/>
                  <a:pt x="36759" y="6545"/>
                </a:cubicBezTo>
                <a:cubicBezTo>
                  <a:pt x="36754" y="6545"/>
                  <a:pt x="36750" y="6545"/>
                  <a:pt x="36745" y="6545"/>
                </a:cubicBezTo>
                <a:cubicBezTo>
                  <a:pt x="36549" y="6545"/>
                  <a:pt x="36377" y="6658"/>
                  <a:pt x="36345" y="6817"/>
                </a:cubicBezTo>
                <a:lnTo>
                  <a:pt x="35604" y="10327"/>
                </a:lnTo>
                <a:lnTo>
                  <a:pt x="34955" y="311"/>
                </a:lnTo>
                <a:cubicBezTo>
                  <a:pt x="34944" y="137"/>
                  <a:pt x="34770" y="1"/>
                  <a:pt x="3455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2" name="Google Shape;14022;p146"/>
          <p:cNvGrpSpPr/>
          <p:nvPr/>
        </p:nvGrpSpPr>
        <p:grpSpPr>
          <a:xfrm>
            <a:off x="2882968" y="1560496"/>
            <a:ext cx="554302" cy="1133118"/>
            <a:chOff x="3039218" y="1560945"/>
            <a:chExt cx="554302" cy="1133118"/>
          </a:xfrm>
        </p:grpSpPr>
        <p:sp>
          <p:nvSpPr>
            <p:cNvPr id="14023" name="Google Shape;14023;p146"/>
            <p:cNvSpPr/>
            <p:nvPr/>
          </p:nvSpPr>
          <p:spPr>
            <a:xfrm>
              <a:off x="3067043" y="2114615"/>
              <a:ext cx="25904" cy="6925"/>
            </a:xfrm>
            <a:custGeom>
              <a:avLst/>
              <a:gdLst/>
              <a:ahLst/>
              <a:cxnLst/>
              <a:rect l="l" t="t" r="r" b="b"/>
              <a:pathLst>
                <a:path w="1025" h="274" extrusionOk="0">
                  <a:moveTo>
                    <a:pt x="992" y="1"/>
                  </a:moveTo>
                  <a:cubicBezTo>
                    <a:pt x="992" y="1"/>
                    <a:pt x="0" y="61"/>
                    <a:pt x="38" y="208"/>
                  </a:cubicBezTo>
                  <a:cubicBezTo>
                    <a:pt x="51" y="257"/>
                    <a:pt x="165" y="273"/>
                    <a:pt x="311" y="273"/>
                  </a:cubicBezTo>
                  <a:cubicBezTo>
                    <a:pt x="603" y="273"/>
                    <a:pt x="1024" y="208"/>
                    <a:pt x="1024" y="208"/>
                  </a:cubicBezTo>
                  <a:lnTo>
                    <a:pt x="99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146"/>
            <p:cNvSpPr/>
            <p:nvPr/>
          </p:nvSpPr>
          <p:spPr>
            <a:xfrm>
              <a:off x="3039218" y="2118482"/>
              <a:ext cx="30378" cy="19940"/>
            </a:xfrm>
            <a:custGeom>
              <a:avLst/>
              <a:gdLst/>
              <a:ahLst/>
              <a:cxnLst/>
              <a:rect l="l" t="t" r="r" b="b"/>
              <a:pathLst>
                <a:path w="1202" h="789" extrusionOk="0">
                  <a:moveTo>
                    <a:pt x="1101" y="0"/>
                  </a:moveTo>
                  <a:cubicBezTo>
                    <a:pt x="1101" y="0"/>
                    <a:pt x="0" y="540"/>
                    <a:pt x="153" y="752"/>
                  </a:cubicBezTo>
                  <a:cubicBezTo>
                    <a:pt x="171" y="777"/>
                    <a:pt x="199" y="788"/>
                    <a:pt x="235" y="788"/>
                  </a:cubicBezTo>
                  <a:cubicBezTo>
                    <a:pt x="503" y="788"/>
                    <a:pt x="1201" y="160"/>
                    <a:pt x="1177" y="93"/>
                  </a:cubicBezTo>
                  <a:cubicBezTo>
                    <a:pt x="1172" y="49"/>
                    <a:pt x="1139" y="17"/>
                    <a:pt x="11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146"/>
            <p:cNvSpPr/>
            <p:nvPr/>
          </p:nvSpPr>
          <p:spPr>
            <a:xfrm>
              <a:off x="3062620" y="2148480"/>
              <a:ext cx="22543" cy="28078"/>
            </a:xfrm>
            <a:custGeom>
              <a:avLst/>
              <a:gdLst/>
              <a:ahLst/>
              <a:cxnLst/>
              <a:rect l="l" t="t" r="r" b="b"/>
              <a:pathLst>
                <a:path w="892" h="1111" extrusionOk="0">
                  <a:moveTo>
                    <a:pt x="742" y="0"/>
                  </a:moveTo>
                  <a:cubicBezTo>
                    <a:pt x="737" y="0"/>
                    <a:pt x="731" y="0"/>
                    <a:pt x="725" y="1"/>
                  </a:cubicBezTo>
                  <a:cubicBezTo>
                    <a:pt x="725" y="1"/>
                    <a:pt x="1" y="987"/>
                    <a:pt x="235" y="1102"/>
                  </a:cubicBezTo>
                  <a:cubicBezTo>
                    <a:pt x="247" y="1108"/>
                    <a:pt x="259" y="1111"/>
                    <a:pt x="272" y="1111"/>
                  </a:cubicBezTo>
                  <a:cubicBezTo>
                    <a:pt x="511" y="1111"/>
                    <a:pt x="891" y="96"/>
                    <a:pt x="834" y="39"/>
                  </a:cubicBezTo>
                  <a:cubicBezTo>
                    <a:pt x="811" y="15"/>
                    <a:pt x="779" y="0"/>
                    <a:pt x="7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146"/>
            <p:cNvSpPr/>
            <p:nvPr/>
          </p:nvSpPr>
          <p:spPr>
            <a:xfrm>
              <a:off x="3049554" y="2174309"/>
              <a:ext cx="22518" cy="28128"/>
            </a:xfrm>
            <a:custGeom>
              <a:avLst/>
              <a:gdLst/>
              <a:ahLst/>
              <a:cxnLst/>
              <a:rect l="l" t="t" r="r" b="b"/>
              <a:pathLst>
                <a:path w="891" h="1113" extrusionOk="0">
                  <a:moveTo>
                    <a:pt x="751" y="0"/>
                  </a:moveTo>
                  <a:cubicBezTo>
                    <a:pt x="743" y="0"/>
                    <a:pt x="734" y="1"/>
                    <a:pt x="725" y="3"/>
                  </a:cubicBezTo>
                  <a:cubicBezTo>
                    <a:pt x="725" y="3"/>
                    <a:pt x="0" y="990"/>
                    <a:pt x="234" y="1104"/>
                  </a:cubicBezTo>
                  <a:cubicBezTo>
                    <a:pt x="246" y="1110"/>
                    <a:pt x="257" y="1112"/>
                    <a:pt x="270" y="1112"/>
                  </a:cubicBezTo>
                  <a:cubicBezTo>
                    <a:pt x="509" y="1112"/>
                    <a:pt x="891" y="93"/>
                    <a:pt x="834" y="42"/>
                  </a:cubicBezTo>
                  <a:cubicBezTo>
                    <a:pt x="812" y="16"/>
                    <a:pt x="784" y="0"/>
                    <a:pt x="7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146"/>
            <p:cNvSpPr/>
            <p:nvPr/>
          </p:nvSpPr>
          <p:spPr>
            <a:xfrm>
              <a:off x="3059739" y="2185024"/>
              <a:ext cx="23478" cy="31717"/>
            </a:xfrm>
            <a:custGeom>
              <a:avLst/>
              <a:gdLst/>
              <a:ahLst/>
              <a:cxnLst/>
              <a:rect l="l" t="t" r="r" b="b"/>
              <a:pathLst>
                <a:path w="929" h="1255" extrusionOk="0">
                  <a:moveTo>
                    <a:pt x="774" y="0"/>
                  </a:moveTo>
                  <a:cubicBezTo>
                    <a:pt x="763" y="0"/>
                    <a:pt x="752" y="2"/>
                    <a:pt x="741" y="4"/>
                  </a:cubicBezTo>
                  <a:cubicBezTo>
                    <a:pt x="741" y="4"/>
                    <a:pt x="0" y="1132"/>
                    <a:pt x="262" y="1247"/>
                  </a:cubicBezTo>
                  <a:cubicBezTo>
                    <a:pt x="273" y="1252"/>
                    <a:pt x="285" y="1254"/>
                    <a:pt x="297" y="1254"/>
                  </a:cubicBezTo>
                  <a:cubicBezTo>
                    <a:pt x="563" y="1254"/>
                    <a:pt x="929" y="95"/>
                    <a:pt x="861" y="43"/>
                  </a:cubicBezTo>
                  <a:cubicBezTo>
                    <a:pt x="841" y="14"/>
                    <a:pt x="807" y="0"/>
                    <a:pt x="7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146"/>
            <p:cNvSpPr/>
            <p:nvPr/>
          </p:nvSpPr>
          <p:spPr>
            <a:xfrm>
              <a:off x="3189741" y="2601161"/>
              <a:ext cx="123254" cy="92902"/>
            </a:xfrm>
            <a:custGeom>
              <a:avLst/>
              <a:gdLst/>
              <a:ahLst/>
              <a:cxnLst/>
              <a:rect l="l" t="t" r="r" b="b"/>
              <a:pathLst>
                <a:path w="4877" h="3676" extrusionOk="0">
                  <a:moveTo>
                    <a:pt x="3357" y="0"/>
                  </a:moveTo>
                  <a:cubicBezTo>
                    <a:pt x="3060" y="0"/>
                    <a:pt x="2834" y="65"/>
                    <a:pt x="2834" y="65"/>
                  </a:cubicBezTo>
                  <a:cubicBezTo>
                    <a:pt x="2855" y="376"/>
                    <a:pt x="2899" y="490"/>
                    <a:pt x="2316" y="806"/>
                  </a:cubicBezTo>
                  <a:cubicBezTo>
                    <a:pt x="1738" y="1117"/>
                    <a:pt x="850" y="2005"/>
                    <a:pt x="850" y="2005"/>
                  </a:cubicBezTo>
                  <a:cubicBezTo>
                    <a:pt x="0" y="2539"/>
                    <a:pt x="289" y="2599"/>
                    <a:pt x="289" y="2599"/>
                  </a:cubicBezTo>
                  <a:cubicBezTo>
                    <a:pt x="301" y="2616"/>
                    <a:pt x="324" y="2623"/>
                    <a:pt x="353" y="2623"/>
                  </a:cubicBezTo>
                  <a:cubicBezTo>
                    <a:pt x="526" y="2623"/>
                    <a:pt x="942" y="2359"/>
                    <a:pt x="943" y="2359"/>
                  </a:cubicBezTo>
                  <a:lnTo>
                    <a:pt x="943" y="2359"/>
                  </a:lnTo>
                  <a:cubicBezTo>
                    <a:pt x="431" y="2703"/>
                    <a:pt x="289" y="2964"/>
                    <a:pt x="354" y="3079"/>
                  </a:cubicBezTo>
                  <a:cubicBezTo>
                    <a:pt x="371" y="3111"/>
                    <a:pt x="400" y="3123"/>
                    <a:pt x="432" y="3123"/>
                  </a:cubicBezTo>
                  <a:cubicBezTo>
                    <a:pt x="511" y="3123"/>
                    <a:pt x="610" y="3051"/>
                    <a:pt x="610" y="3051"/>
                  </a:cubicBezTo>
                  <a:lnTo>
                    <a:pt x="1135" y="2668"/>
                  </a:lnTo>
                  <a:lnTo>
                    <a:pt x="1135" y="2668"/>
                  </a:lnTo>
                  <a:cubicBezTo>
                    <a:pt x="900" y="2870"/>
                    <a:pt x="590" y="3208"/>
                    <a:pt x="687" y="3296"/>
                  </a:cubicBezTo>
                  <a:cubicBezTo>
                    <a:pt x="726" y="3332"/>
                    <a:pt x="768" y="3345"/>
                    <a:pt x="809" y="3345"/>
                  </a:cubicBezTo>
                  <a:cubicBezTo>
                    <a:pt x="906" y="3345"/>
                    <a:pt x="992" y="3275"/>
                    <a:pt x="992" y="3275"/>
                  </a:cubicBezTo>
                  <a:lnTo>
                    <a:pt x="1657" y="2648"/>
                  </a:lnTo>
                  <a:lnTo>
                    <a:pt x="1657" y="2648"/>
                  </a:lnTo>
                  <a:cubicBezTo>
                    <a:pt x="1656" y="2648"/>
                    <a:pt x="1264" y="3051"/>
                    <a:pt x="1144" y="3269"/>
                  </a:cubicBezTo>
                  <a:cubicBezTo>
                    <a:pt x="1068" y="3408"/>
                    <a:pt x="1157" y="3485"/>
                    <a:pt x="1253" y="3485"/>
                  </a:cubicBezTo>
                  <a:cubicBezTo>
                    <a:pt x="1308" y="3485"/>
                    <a:pt x="1365" y="3459"/>
                    <a:pt x="1395" y="3405"/>
                  </a:cubicBezTo>
                  <a:cubicBezTo>
                    <a:pt x="1471" y="3258"/>
                    <a:pt x="2120" y="2768"/>
                    <a:pt x="2120" y="2768"/>
                  </a:cubicBezTo>
                  <a:cubicBezTo>
                    <a:pt x="2207" y="2299"/>
                    <a:pt x="3030" y="1896"/>
                    <a:pt x="3030" y="1896"/>
                  </a:cubicBezTo>
                  <a:lnTo>
                    <a:pt x="3030" y="1896"/>
                  </a:lnTo>
                  <a:cubicBezTo>
                    <a:pt x="2910" y="2049"/>
                    <a:pt x="2152" y="2806"/>
                    <a:pt x="2152" y="2806"/>
                  </a:cubicBezTo>
                  <a:cubicBezTo>
                    <a:pt x="2049" y="2828"/>
                    <a:pt x="1449" y="3509"/>
                    <a:pt x="1787" y="3656"/>
                  </a:cubicBezTo>
                  <a:cubicBezTo>
                    <a:pt x="1818" y="3669"/>
                    <a:pt x="1848" y="3676"/>
                    <a:pt x="1878" y="3676"/>
                  </a:cubicBezTo>
                  <a:cubicBezTo>
                    <a:pt x="2172" y="3676"/>
                    <a:pt x="2398" y="3068"/>
                    <a:pt x="2398" y="3068"/>
                  </a:cubicBezTo>
                  <a:cubicBezTo>
                    <a:pt x="2420" y="3069"/>
                    <a:pt x="2442" y="3070"/>
                    <a:pt x="2464" y="3070"/>
                  </a:cubicBezTo>
                  <a:cubicBezTo>
                    <a:pt x="3149" y="3070"/>
                    <a:pt x="3645" y="2267"/>
                    <a:pt x="3798" y="1929"/>
                  </a:cubicBezTo>
                  <a:cubicBezTo>
                    <a:pt x="3956" y="1575"/>
                    <a:pt x="4218" y="1640"/>
                    <a:pt x="4545" y="1466"/>
                  </a:cubicBezTo>
                  <a:cubicBezTo>
                    <a:pt x="4877" y="1291"/>
                    <a:pt x="4648" y="910"/>
                    <a:pt x="4648" y="910"/>
                  </a:cubicBezTo>
                  <a:cubicBezTo>
                    <a:pt x="4421" y="151"/>
                    <a:pt x="3808" y="0"/>
                    <a:pt x="33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46"/>
            <p:cNvSpPr/>
            <p:nvPr/>
          </p:nvSpPr>
          <p:spPr>
            <a:xfrm>
              <a:off x="3318353" y="2601161"/>
              <a:ext cx="123128" cy="92902"/>
            </a:xfrm>
            <a:custGeom>
              <a:avLst/>
              <a:gdLst/>
              <a:ahLst/>
              <a:cxnLst/>
              <a:rect l="l" t="t" r="r" b="b"/>
              <a:pathLst>
                <a:path w="4872" h="3676" extrusionOk="0">
                  <a:moveTo>
                    <a:pt x="1519" y="0"/>
                  </a:moveTo>
                  <a:cubicBezTo>
                    <a:pt x="1069" y="0"/>
                    <a:pt x="456" y="151"/>
                    <a:pt x="229" y="910"/>
                  </a:cubicBezTo>
                  <a:cubicBezTo>
                    <a:pt x="229" y="910"/>
                    <a:pt x="0" y="1291"/>
                    <a:pt x="327" y="1466"/>
                  </a:cubicBezTo>
                  <a:cubicBezTo>
                    <a:pt x="654" y="1640"/>
                    <a:pt x="921" y="1575"/>
                    <a:pt x="1079" y="1929"/>
                  </a:cubicBezTo>
                  <a:cubicBezTo>
                    <a:pt x="1232" y="2267"/>
                    <a:pt x="1728" y="3070"/>
                    <a:pt x="2413" y="3070"/>
                  </a:cubicBezTo>
                  <a:cubicBezTo>
                    <a:pt x="2435" y="3070"/>
                    <a:pt x="2457" y="3069"/>
                    <a:pt x="2480" y="3068"/>
                  </a:cubicBezTo>
                  <a:cubicBezTo>
                    <a:pt x="2480" y="3068"/>
                    <a:pt x="2705" y="3676"/>
                    <a:pt x="2996" y="3676"/>
                  </a:cubicBezTo>
                  <a:cubicBezTo>
                    <a:pt x="3025" y="3676"/>
                    <a:pt x="3054" y="3669"/>
                    <a:pt x="3085" y="3656"/>
                  </a:cubicBezTo>
                  <a:cubicBezTo>
                    <a:pt x="3422" y="3509"/>
                    <a:pt x="2823" y="2828"/>
                    <a:pt x="2719" y="2806"/>
                  </a:cubicBezTo>
                  <a:cubicBezTo>
                    <a:pt x="2719" y="2806"/>
                    <a:pt x="1962" y="2049"/>
                    <a:pt x="1842" y="1896"/>
                  </a:cubicBezTo>
                  <a:lnTo>
                    <a:pt x="1842" y="1896"/>
                  </a:lnTo>
                  <a:cubicBezTo>
                    <a:pt x="1842" y="1896"/>
                    <a:pt x="2665" y="2299"/>
                    <a:pt x="2752" y="2768"/>
                  </a:cubicBezTo>
                  <a:cubicBezTo>
                    <a:pt x="2752" y="2768"/>
                    <a:pt x="3406" y="3258"/>
                    <a:pt x="3482" y="3405"/>
                  </a:cubicBezTo>
                  <a:cubicBezTo>
                    <a:pt x="3510" y="3459"/>
                    <a:pt x="3566" y="3485"/>
                    <a:pt x="3621" y="3485"/>
                  </a:cubicBezTo>
                  <a:cubicBezTo>
                    <a:pt x="3715" y="3485"/>
                    <a:pt x="3804" y="3408"/>
                    <a:pt x="3728" y="3269"/>
                  </a:cubicBezTo>
                  <a:cubicBezTo>
                    <a:pt x="3608" y="3051"/>
                    <a:pt x="3216" y="2648"/>
                    <a:pt x="3215" y="2648"/>
                  </a:cubicBezTo>
                  <a:lnTo>
                    <a:pt x="3215" y="2648"/>
                  </a:lnTo>
                  <a:lnTo>
                    <a:pt x="3880" y="3275"/>
                  </a:lnTo>
                  <a:cubicBezTo>
                    <a:pt x="3880" y="3275"/>
                    <a:pt x="3966" y="3345"/>
                    <a:pt x="4063" y="3345"/>
                  </a:cubicBezTo>
                  <a:cubicBezTo>
                    <a:pt x="4104" y="3345"/>
                    <a:pt x="4146" y="3332"/>
                    <a:pt x="4185" y="3296"/>
                  </a:cubicBezTo>
                  <a:cubicBezTo>
                    <a:pt x="4283" y="3207"/>
                    <a:pt x="3962" y="2860"/>
                    <a:pt x="3729" y="2660"/>
                  </a:cubicBezTo>
                  <a:lnTo>
                    <a:pt x="3729" y="2660"/>
                  </a:lnTo>
                  <a:lnTo>
                    <a:pt x="4262" y="3051"/>
                  </a:lnTo>
                  <a:cubicBezTo>
                    <a:pt x="4262" y="3051"/>
                    <a:pt x="4364" y="3123"/>
                    <a:pt x="4444" y="3123"/>
                  </a:cubicBezTo>
                  <a:cubicBezTo>
                    <a:pt x="4477" y="3123"/>
                    <a:pt x="4506" y="3111"/>
                    <a:pt x="4523" y="3079"/>
                  </a:cubicBezTo>
                  <a:cubicBezTo>
                    <a:pt x="4583" y="2964"/>
                    <a:pt x="4447" y="2703"/>
                    <a:pt x="3929" y="2359"/>
                  </a:cubicBezTo>
                  <a:lnTo>
                    <a:pt x="3929" y="2359"/>
                  </a:lnTo>
                  <a:cubicBezTo>
                    <a:pt x="3929" y="2359"/>
                    <a:pt x="4350" y="2623"/>
                    <a:pt x="4524" y="2623"/>
                  </a:cubicBezTo>
                  <a:cubicBezTo>
                    <a:pt x="4554" y="2623"/>
                    <a:pt x="4576" y="2616"/>
                    <a:pt x="4588" y="2599"/>
                  </a:cubicBezTo>
                  <a:cubicBezTo>
                    <a:pt x="4588" y="2599"/>
                    <a:pt x="4872" y="2539"/>
                    <a:pt x="4022" y="2005"/>
                  </a:cubicBezTo>
                  <a:cubicBezTo>
                    <a:pt x="4022" y="2005"/>
                    <a:pt x="3139" y="1117"/>
                    <a:pt x="2556" y="806"/>
                  </a:cubicBezTo>
                  <a:cubicBezTo>
                    <a:pt x="1967" y="490"/>
                    <a:pt x="2017" y="376"/>
                    <a:pt x="2038" y="65"/>
                  </a:cubicBezTo>
                  <a:cubicBezTo>
                    <a:pt x="2040" y="65"/>
                    <a:pt x="1815" y="0"/>
                    <a:pt x="15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146"/>
            <p:cNvSpPr/>
            <p:nvPr/>
          </p:nvSpPr>
          <p:spPr>
            <a:xfrm>
              <a:off x="3198814" y="1987343"/>
              <a:ext cx="235110" cy="126742"/>
            </a:xfrm>
            <a:custGeom>
              <a:avLst/>
              <a:gdLst/>
              <a:ahLst/>
              <a:cxnLst/>
              <a:rect l="l" t="t" r="r" b="b"/>
              <a:pathLst>
                <a:path w="9303" h="5015" extrusionOk="0">
                  <a:moveTo>
                    <a:pt x="2438" y="1"/>
                  </a:moveTo>
                  <a:cubicBezTo>
                    <a:pt x="2196" y="1"/>
                    <a:pt x="1925" y="61"/>
                    <a:pt x="1624" y="209"/>
                  </a:cubicBezTo>
                  <a:cubicBezTo>
                    <a:pt x="1" y="1010"/>
                    <a:pt x="507" y="1942"/>
                    <a:pt x="1292" y="2361"/>
                  </a:cubicBezTo>
                  <a:cubicBezTo>
                    <a:pt x="2077" y="2781"/>
                    <a:pt x="2338" y="3337"/>
                    <a:pt x="2600" y="3794"/>
                  </a:cubicBezTo>
                  <a:cubicBezTo>
                    <a:pt x="2713" y="3998"/>
                    <a:pt x="2809" y="4026"/>
                    <a:pt x="2915" y="4026"/>
                  </a:cubicBezTo>
                  <a:cubicBezTo>
                    <a:pt x="2955" y="4026"/>
                    <a:pt x="2996" y="4022"/>
                    <a:pt x="3039" y="4022"/>
                  </a:cubicBezTo>
                  <a:cubicBezTo>
                    <a:pt x="3144" y="4022"/>
                    <a:pt x="3264" y="4044"/>
                    <a:pt x="3417" y="4197"/>
                  </a:cubicBezTo>
                  <a:cubicBezTo>
                    <a:pt x="3788" y="4568"/>
                    <a:pt x="4126" y="4988"/>
                    <a:pt x="4627" y="5015"/>
                  </a:cubicBezTo>
                  <a:lnTo>
                    <a:pt x="4681" y="5015"/>
                  </a:lnTo>
                  <a:cubicBezTo>
                    <a:pt x="5183" y="4982"/>
                    <a:pt x="5521" y="4563"/>
                    <a:pt x="5891" y="4197"/>
                  </a:cubicBezTo>
                  <a:cubicBezTo>
                    <a:pt x="6044" y="4044"/>
                    <a:pt x="6164" y="4022"/>
                    <a:pt x="6269" y="4022"/>
                  </a:cubicBezTo>
                  <a:cubicBezTo>
                    <a:pt x="6312" y="4022"/>
                    <a:pt x="6353" y="4026"/>
                    <a:pt x="6393" y="4026"/>
                  </a:cubicBezTo>
                  <a:cubicBezTo>
                    <a:pt x="6499" y="4026"/>
                    <a:pt x="6596" y="3998"/>
                    <a:pt x="6708" y="3794"/>
                  </a:cubicBezTo>
                  <a:cubicBezTo>
                    <a:pt x="6964" y="3337"/>
                    <a:pt x="7231" y="2781"/>
                    <a:pt x="8016" y="2361"/>
                  </a:cubicBezTo>
                  <a:cubicBezTo>
                    <a:pt x="8801" y="1942"/>
                    <a:pt x="9302" y="1015"/>
                    <a:pt x="7678" y="209"/>
                  </a:cubicBezTo>
                  <a:cubicBezTo>
                    <a:pt x="7378" y="61"/>
                    <a:pt x="7107" y="1"/>
                    <a:pt x="6865" y="1"/>
                  </a:cubicBezTo>
                  <a:cubicBezTo>
                    <a:pt x="5795" y="1"/>
                    <a:pt x="5292" y="1179"/>
                    <a:pt x="5292" y="1179"/>
                  </a:cubicBezTo>
                  <a:cubicBezTo>
                    <a:pt x="5292" y="1179"/>
                    <a:pt x="4899" y="1770"/>
                    <a:pt x="5162" y="1770"/>
                  </a:cubicBezTo>
                  <a:cubicBezTo>
                    <a:pt x="5198" y="1770"/>
                    <a:pt x="5245" y="1759"/>
                    <a:pt x="5308" y="1735"/>
                  </a:cubicBezTo>
                  <a:cubicBezTo>
                    <a:pt x="5390" y="1702"/>
                    <a:pt x="5469" y="1687"/>
                    <a:pt x="5544" y="1687"/>
                  </a:cubicBezTo>
                  <a:cubicBezTo>
                    <a:pt x="5949" y="1687"/>
                    <a:pt x="6242" y="2133"/>
                    <a:pt x="6283" y="2753"/>
                  </a:cubicBezTo>
                  <a:cubicBezTo>
                    <a:pt x="6327" y="3495"/>
                    <a:pt x="5858" y="3233"/>
                    <a:pt x="5308" y="3903"/>
                  </a:cubicBezTo>
                  <a:cubicBezTo>
                    <a:pt x="5042" y="4233"/>
                    <a:pt x="4874" y="4316"/>
                    <a:pt x="4771" y="4316"/>
                  </a:cubicBezTo>
                  <a:cubicBezTo>
                    <a:pt x="4733" y="4316"/>
                    <a:pt x="4704" y="4305"/>
                    <a:pt x="4681" y="4290"/>
                  </a:cubicBezTo>
                  <a:lnTo>
                    <a:pt x="4681" y="4219"/>
                  </a:lnTo>
                  <a:cubicBezTo>
                    <a:pt x="4670" y="4236"/>
                    <a:pt x="4665" y="4252"/>
                    <a:pt x="4654" y="4263"/>
                  </a:cubicBezTo>
                  <a:cubicBezTo>
                    <a:pt x="4638" y="4252"/>
                    <a:pt x="4632" y="4236"/>
                    <a:pt x="4621" y="4219"/>
                  </a:cubicBezTo>
                  <a:lnTo>
                    <a:pt x="4621" y="4290"/>
                  </a:lnTo>
                  <a:cubicBezTo>
                    <a:pt x="4601" y="4305"/>
                    <a:pt x="4572" y="4316"/>
                    <a:pt x="4534" y="4316"/>
                  </a:cubicBezTo>
                  <a:cubicBezTo>
                    <a:pt x="4431" y="4316"/>
                    <a:pt x="4261" y="4233"/>
                    <a:pt x="3995" y="3903"/>
                  </a:cubicBezTo>
                  <a:cubicBezTo>
                    <a:pt x="3444" y="3228"/>
                    <a:pt x="2976" y="3495"/>
                    <a:pt x="3019" y="2753"/>
                  </a:cubicBezTo>
                  <a:cubicBezTo>
                    <a:pt x="3061" y="2129"/>
                    <a:pt x="3354" y="1686"/>
                    <a:pt x="3758" y="1686"/>
                  </a:cubicBezTo>
                  <a:cubicBezTo>
                    <a:pt x="3833" y="1686"/>
                    <a:pt x="3912" y="1702"/>
                    <a:pt x="3995" y="1735"/>
                  </a:cubicBezTo>
                  <a:cubicBezTo>
                    <a:pt x="4056" y="1758"/>
                    <a:pt x="4103" y="1769"/>
                    <a:pt x="4139" y="1769"/>
                  </a:cubicBezTo>
                  <a:cubicBezTo>
                    <a:pt x="4406" y="1769"/>
                    <a:pt x="4011" y="1179"/>
                    <a:pt x="4011" y="1179"/>
                  </a:cubicBezTo>
                  <a:cubicBezTo>
                    <a:pt x="4011" y="1179"/>
                    <a:pt x="3507" y="1"/>
                    <a:pt x="24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146"/>
            <p:cNvSpPr/>
            <p:nvPr/>
          </p:nvSpPr>
          <p:spPr>
            <a:xfrm>
              <a:off x="3304301" y="2011327"/>
              <a:ext cx="25500" cy="16553"/>
            </a:xfrm>
            <a:custGeom>
              <a:avLst/>
              <a:gdLst/>
              <a:ahLst/>
              <a:cxnLst/>
              <a:rect l="l" t="t" r="r" b="b"/>
              <a:pathLst>
                <a:path w="1009" h="655" extrusionOk="0">
                  <a:moveTo>
                    <a:pt x="126" y="1"/>
                  </a:moveTo>
                  <a:cubicBezTo>
                    <a:pt x="55" y="1"/>
                    <a:pt x="1" y="55"/>
                    <a:pt x="1" y="126"/>
                  </a:cubicBezTo>
                  <a:lnTo>
                    <a:pt x="1" y="529"/>
                  </a:lnTo>
                  <a:cubicBezTo>
                    <a:pt x="1" y="600"/>
                    <a:pt x="55" y="655"/>
                    <a:pt x="126" y="655"/>
                  </a:cubicBezTo>
                  <a:lnTo>
                    <a:pt x="889" y="655"/>
                  </a:lnTo>
                  <a:cubicBezTo>
                    <a:pt x="954" y="655"/>
                    <a:pt x="1009" y="600"/>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146"/>
            <p:cNvSpPr/>
            <p:nvPr/>
          </p:nvSpPr>
          <p:spPr>
            <a:xfrm>
              <a:off x="3304301" y="2005944"/>
              <a:ext cx="25500" cy="5560"/>
            </a:xfrm>
            <a:custGeom>
              <a:avLst/>
              <a:gdLst/>
              <a:ahLst/>
              <a:cxnLst/>
              <a:rect l="l" t="t" r="r" b="b"/>
              <a:pathLst>
                <a:path w="1009" h="220" extrusionOk="0">
                  <a:moveTo>
                    <a:pt x="105" y="1"/>
                  </a:moveTo>
                  <a:cubicBezTo>
                    <a:pt x="45" y="1"/>
                    <a:pt x="1" y="48"/>
                    <a:pt x="6" y="110"/>
                  </a:cubicBezTo>
                  <a:cubicBezTo>
                    <a:pt x="6"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146"/>
            <p:cNvSpPr/>
            <p:nvPr/>
          </p:nvSpPr>
          <p:spPr>
            <a:xfrm>
              <a:off x="3304301" y="1989441"/>
              <a:ext cx="25500" cy="16402"/>
            </a:xfrm>
            <a:custGeom>
              <a:avLst/>
              <a:gdLst/>
              <a:ahLst/>
              <a:cxnLst/>
              <a:rect l="l" t="t" r="r" b="b"/>
              <a:pathLst>
                <a:path w="1009" h="649" extrusionOk="0">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146"/>
            <p:cNvSpPr/>
            <p:nvPr/>
          </p:nvSpPr>
          <p:spPr>
            <a:xfrm>
              <a:off x="3304301" y="1984058"/>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146"/>
            <p:cNvSpPr/>
            <p:nvPr/>
          </p:nvSpPr>
          <p:spPr>
            <a:xfrm>
              <a:off x="3304301" y="1967555"/>
              <a:ext cx="25500" cy="16402"/>
            </a:xfrm>
            <a:custGeom>
              <a:avLst/>
              <a:gdLst/>
              <a:ahLst/>
              <a:cxnLst/>
              <a:rect l="l" t="t" r="r" b="b"/>
              <a:pathLst>
                <a:path w="1009" h="649" extrusionOk="0">
                  <a:moveTo>
                    <a:pt x="126" y="0"/>
                  </a:moveTo>
                  <a:cubicBezTo>
                    <a:pt x="55" y="0"/>
                    <a:pt x="1" y="55"/>
                    <a:pt x="1" y="125"/>
                  </a:cubicBezTo>
                  <a:lnTo>
                    <a:pt x="1" y="529"/>
                  </a:lnTo>
                  <a:cubicBezTo>
                    <a:pt x="1" y="594"/>
                    <a:pt x="55" y="649"/>
                    <a:pt x="126" y="649"/>
                  </a:cubicBezTo>
                  <a:lnTo>
                    <a:pt x="889" y="649"/>
                  </a:lnTo>
                  <a:cubicBezTo>
                    <a:pt x="954" y="649"/>
                    <a:pt x="1009" y="594"/>
                    <a:pt x="1009" y="529"/>
                  </a:cubicBezTo>
                  <a:lnTo>
                    <a:pt x="1009" y="125"/>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146"/>
            <p:cNvSpPr/>
            <p:nvPr/>
          </p:nvSpPr>
          <p:spPr>
            <a:xfrm>
              <a:off x="3304301" y="1962045"/>
              <a:ext cx="25500" cy="5535"/>
            </a:xfrm>
            <a:custGeom>
              <a:avLst/>
              <a:gdLst/>
              <a:ahLst/>
              <a:cxnLst/>
              <a:rect l="l" t="t" r="r" b="b"/>
              <a:pathLst>
                <a:path w="1009" h="219" extrusionOk="0">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146"/>
            <p:cNvSpPr/>
            <p:nvPr/>
          </p:nvSpPr>
          <p:spPr>
            <a:xfrm>
              <a:off x="3304301" y="1945643"/>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146"/>
            <p:cNvSpPr/>
            <p:nvPr/>
          </p:nvSpPr>
          <p:spPr>
            <a:xfrm>
              <a:off x="3304301" y="1940134"/>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146"/>
            <p:cNvSpPr/>
            <p:nvPr/>
          </p:nvSpPr>
          <p:spPr>
            <a:xfrm>
              <a:off x="3304301" y="1923757"/>
              <a:ext cx="25500" cy="16402"/>
            </a:xfrm>
            <a:custGeom>
              <a:avLst/>
              <a:gdLst/>
              <a:ahLst/>
              <a:cxnLst/>
              <a:rect l="l" t="t" r="r" b="b"/>
              <a:pathLst>
                <a:path w="1009" h="649" extrusionOk="0">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146"/>
            <p:cNvSpPr/>
            <p:nvPr/>
          </p:nvSpPr>
          <p:spPr>
            <a:xfrm>
              <a:off x="3304301" y="1918248"/>
              <a:ext cx="25500" cy="5535"/>
            </a:xfrm>
            <a:custGeom>
              <a:avLst/>
              <a:gdLst/>
              <a:ahLst/>
              <a:cxnLst/>
              <a:rect l="l" t="t" r="r" b="b"/>
              <a:pathLst>
                <a:path w="1009" h="219" extrusionOk="0">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146"/>
            <p:cNvSpPr/>
            <p:nvPr/>
          </p:nvSpPr>
          <p:spPr>
            <a:xfrm>
              <a:off x="3304301" y="1901846"/>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146"/>
            <p:cNvSpPr/>
            <p:nvPr/>
          </p:nvSpPr>
          <p:spPr>
            <a:xfrm>
              <a:off x="3304301" y="1896337"/>
              <a:ext cx="25500" cy="5535"/>
            </a:xfrm>
            <a:custGeom>
              <a:avLst/>
              <a:gdLst/>
              <a:ahLst/>
              <a:cxnLst/>
              <a:rect l="l" t="t" r="r" b="b"/>
              <a:pathLst>
                <a:path w="1009" h="219" extrusionOk="0">
                  <a:moveTo>
                    <a:pt x="105" y="1"/>
                  </a:moveTo>
                  <a:cubicBezTo>
                    <a:pt x="45" y="1"/>
                    <a:pt x="6" y="48"/>
                    <a:pt x="6" y="110"/>
                  </a:cubicBezTo>
                  <a:cubicBezTo>
                    <a:pt x="1" y="170"/>
                    <a:pt x="50" y="219"/>
                    <a:pt x="115" y="219"/>
                  </a:cubicBezTo>
                  <a:lnTo>
                    <a:pt x="900" y="219"/>
                  </a:lnTo>
                  <a:cubicBezTo>
                    <a:pt x="960" y="219"/>
                    <a:pt x="1009" y="170"/>
                    <a:pt x="1009" y="110"/>
                  </a:cubicBezTo>
                  <a:cubicBezTo>
                    <a:pt x="1009" y="45"/>
                    <a:pt x="960"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146"/>
            <p:cNvSpPr/>
            <p:nvPr/>
          </p:nvSpPr>
          <p:spPr>
            <a:xfrm>
              <a:off x="3304301" y="1879960"/>
              <a:ext cx="25500" cy="16402"/>
            </a:xfrm>
            <a:custGeom>
              <a:avLst/>
              <a:gdLst/>
              <a:ahLst/>
              <a:cxnLst/>
              <a:rect l="l" t="t" r="r" b="b"/>
              <a:pathLst>
                <a:path w="1009" h="649" extrusionOk="0">
                  <a:moveTo>
                    <a:pt x="126" y="1"/>
                  </a:moveTo>
                  <a:cubicBezTo>
                    <a:pt x="55" y="1"/>
                    <a:pt x="1" y="55"/>
                    <a:pt x="1" y="120"/>
                  </a:cubicBezTo>
                  <a:lnTo>
                    <a:pt x="1" y="524"/>
                  </a:lnTo>
                  <a:cubicBezTo>
                    <a:pt x="1" y="594"/>
                    <a:pt x="55" y="649"/>
                    <a:pt x="126" y="649"/>
                  </a:cubicBezTo>
                  <a:lnTo>
                    <a:pt x="889" y="649"/>
                  </a:lnTo>
                  <a:cubicBezTo>
                    <a:pt x="954" y="649"/>
                    <a:pt x="1009" y="594"/>
                    <a:pt x="1009" y="524"/>
                  </a:cubicBezTo>
                  <a:lnTo>
                    <a:pt x="1009" y="120"/>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46"/>
            <p:cNvSpPr/>
            <p:nvPr/>
          </p:nvSpPr>
          <p:spPr>
            <a:xfrm>
              <a:off x="3304301" y="1874451"/>
              <a:ext cx="25500" cy="5535"/>
            </a:xfrm>
            <a:custGeom>
              <a:avLst/>
              <a:gdLst/>
              <a:ahLst/>
              <a:cxnLst/>
              <a:rect l="l" t="t" r="r" b="b"/>
              <a:pathLst>
                <a:path w="1009" h="219" extrusionOk="0">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146"/>
            <p:cNvSpPr/>
            <p:nvPr/>
          </p:nvSpPr>
          <p:spPr>
            <a:xfrm>
              <a:off x="3304301" y="1858074"/>
              <a:ext cx="25500" cy="16402"/>
            </a:xfrm>
            <a:custGeom>
              <a:avLst/>
              <a:gdLst/>
              <a:ahLst/>
              <a:cxnLst/>
              <a:rect l="l" t="t" r="r" b="b"/>
              <a:pathLst>
                <a:path w="1009" h="649" extrusionOk="0">
                  <a:moveTo>
                    <a:pt x="126" y="0"/>
                  </a:moveTo>
                  <a:cubicBezTo>
                    <a:pt x="55" y="0"/>
                    <a:pt x="1" y="49"/>
                    <a:pt x="1" y="120"/>
                  </a:cubicBezTo>
                  <a:lnTo>
                    <a:pt x="1" y="523"/>
                  </a:lnTo>
                  <a:cubicBezTo>
                    <a:pt x="1" y="594"/>
                    <a:pt x="55" y="649"/>
                    <a:pt x="126" y="649"/>
                  </a:cubicBezTo>
                  <a:lnTo>
                    <a:pt x="889" y="649"/>
                  </a:lnTo>
                  <a:cubicBezTo>
                    <a:pt x="954" y="649"/>
                    <a:pt x="1009" y="594"/>
                    <a:pt x="1009" y="523"/>
                  </a:cubicBezTo>
                  <a:lnTo>
                    <a:pt x="1009" y="120"/>
                  </a:lnTo>
                  <a:cubicBezTo>
                    <a:pt x="1009" y="49"/>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146"/>
            <p:cNvSpPr/>
            <p:nvPr/>
          </p:nvSpPr>
          <p:spPr>
            <a:xfrm>
              <a:off x="3304301" y="1852539"/>
              <a:ext cx="25500" cy="5560"/>
            </a:xfrm>
            <a:custGeom>
              <a:avLst/>
              <a:gdLst/>
              <a:ahLst/>
              <a:cxnLst/>
              <a:rect l="l" t="t" r="r" b="b"/>
              <a:pathLst>
                <a:path w="1009" h="220" extrusionOk="0">
                  <a:moveTo>
                    <a:pt x="105" y="1"/>
                  </a:moveTo>
                  <a:cubicBezTo>
                    <a:pt x="45" y="1"/>
                    <a:pt x="1" y="48"/>
                    <a:pt x="6" y="110"/>
                  </a:cubicBezTo>
                  <a:cubicBezTo>
                    <a:pt x="1"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146"/>
            <p:cNvSpPr/>
            <p:nvPr/>
          </p:nvSpPr>
          <p:spPr>
            <a:xfrm>
              <a:off x="3304301" y="1836036"/>
              <a:ext cx="25500" cy="16402"/>
            </a:xfrm>
            <a:custGeom>
              <a:avLst/>
              <a:gdLst/>
              <a:ahLst/>
              <a:cxnLst/>
              <a:rect l="l" t="t" r="r" b="b"/>
              <a:pathLst>
                <a:path w="1009" h="649" extrusionOk="0">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146"/>
            <p:cNvSpPr/>
            <p:nvPr/>
          </p:nvSpPr>
          <p:spPr>
            <a:xfrm>
              <a:off x="3304301" y="1830527"/>
              <a:ext cx="25500" cy="5535"/>
            </a:xfrm>
            <a:custGeom>
              <a:avLst/>
              <a:gdLst/>
              <a:ahLst/>
              <a:cxnLst/>
              <a:rect l="l" t="t" r="r" b="b"/>
              <a:pathLst>
                <a:path w="1009" h="219" extrusionOk="0">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146"/>
            <p:cNvSpPr/>
            <p:nvPr/>
          </p:nvSpPr>
          <p:spPr>
            <a:xfrm>
              <a:off x="3304301" y="1814125"/>
              <a:ext cx="25500" cy="16427"/>
            </a:xfrm>
            <a:custGeom>
              <a:avLst/>
              <a:gdLst/>
              <a:ahLst/>
              <a:cxnLst/>
              <a:rect l="l" t="t" r="r" b="b"/>
              <a:pathLst>
                <a:path w="1009" h="650" extrusionOk="0">
                  <a:moveTo>
                    <a:pt x="126" y="1"/>
                  </a:moveTo>
                  <a:cubicBezTo>
                    <a:pt x="55" y="1"/>
                    <a:pt x="1" y="55"/>
                    <a:pt x="1" y="126"/>
                  </a:cubicBezTo>
                  <a:lnTo>
                    <a:pt x="1" y="529"/>
                  </a:lnTo>
                  <a:cubicBezTo>
                    <a:pt x="1" y="595"/>
                    <a:pt x="55" y="649"/>
                    <a:pt x="126" y="649"/>
                  </a:cubicBezTo>
                  <a:lnTo>
                    <a:pt x="889" y="649"/>
                  </a:lnTo>
                  <a:cubicBezTo>
                    <a:pt x="954" y="649"/>
                    <a:pt x="1009" y="595"/>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46"/>
            <p:cNvSpPr/>
            <p:nvPr/>
          </p:nvSpPr>
          <p:spPr>
            <a:xfrm>
              <a:off x="3304301" y="1808616"/>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146"/>
            <p:cNvSpPr/>
            <p:nvPr/>
          </p:nvSpPr>
          <p:spPr>
            <a:xfrm>
              <a:off x="3304301" y="1792239"/>
              <a:ext cx="25500" cy="16402"/>
            </a:xfrm>
            <a:custGeom>
              <a:avLst/>
              <a:gdLst/>
              <a:ahLst/>
              <a:cxnLst/>
              <a:rect l="l" t="t" r="r" b="b"/>
              <a:pathLst>
                <a:path w="1009" h="649" extrusionOk="0">
                  <a:moveTo>
                    <a:pt x="126" y="1"/>
                  </a:moveTo>
                  <a:cubicBezTo>
                    <a:pt x="55" y="1"/>
                    <a:pt x="1" y="55"/>
                    <a:pt x="1" y="126"/>
                  </a:cubicBezTo>
                  <a:lnTo>
                    <a:pt x="1" y="529"/>
                  </a:lnTo>
                  <a:cubicBezTo>
                    <a:pt x="1" y="594"/>
                    <a:pt x="55" y="649"/>
                    <a:pt x="126" y="649"/>
                  </a:cubicBezTo>
                  <a:lnTo>
                    <a:pt x="889" y="649"/>
                  </a:lnTo>
                  <a:cubicBezTo>
                    <a:pt x="954" y="649"/>
                    <a:pt x="1009" y="594"/>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146"/>
            <p:cNvSpPr/>
            <p:nvPr/>
          </p:nvSpPr>
          <p:spPr>
            <a:xfrm>
              <a:off x="3304301" y="1786730"/>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46"/>
            <p:cNvSpPr/>
            <p:nvPr/>
          </p:nvSpPr>
          <p:spPr>
            <a:xfrm>
              <a:off x="3304301" y="1770353"/>
              <a:ext cx="25500" cy="16402"/>
            </a:xfrm>
            <a:custGeom>
              <a:avLst/>
              <a:gdLst/>
              <a:ahLst/>
              <a:cxnLst/>
              <a:rect l="l" t="t" r="r" b="b"/>
              <a:pathLst>
                <a:path w="1009" h="649" extrusionOk="0">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146"/>
            <p:cNvSpPr/>
            <p:nvPr/>
          </p:nvSpPr>
          <p:spPr>
            <a:xfrm>
              <a:off x="3304301" y="1764819"/>
              <a:ext cx="25500" cy="5560"/>
            </a:xfrm>
            <a:custGeom>
              <a:avLst/>
              <a:gdLst/>
              <a:ahLst/>
              <a:cxnLst/>
              <a:rect l="l" t="t" r="r" b="b"/>
              <a:pathLst>
                <a:path w="1009" h="220" extrusionOk="0">
                  <a:moveTo>
                    <a:pt x="106" y="1"/>
                  </a:moveTo>
                  <a:cubicBezTo>
                    <a:pt x="45" y="1"/>
                    <a:pt x="1" y="53"/>
                    <a:pt x="6" y="110"/>
                  </a:cubicBezTo>
                  <a:cubicBezTo>
                    <a:pt x="6" y="170"/>
                    <a:pt x="50" y="219"/>
                    <a:pt x="115" y="219"/>
                  </a:cubicBezTo>
                  <a:lnTo>
                    <a:pt x="900" y="219"/>
                  </a:lnTo>
                  <a:cubicBezTo>
                    <a:pt x="960" y="219"/>
                    <a:pt x="1009" y="170"/>
                    <a:pt x="1009" y="110"/>
                  </a:cubicBezTo>
                  <a:cubicBezTo>
                    <a:pt x="1009" y="53"/>
                    <a:pt x="964" y="1"/>
                    <a:pt x="908" y="1"/>
                  </a:cubicBezTo>
                  <a:cubicBezTo>
                    <a:pt x="905" y="1"/>
                    <a:pt x="902" y="1"/>
                    <a:pt x="900" y="1"/>
                  </a:cubicBezTo>
                  <a:lnTo>
                    <a:pt x="115" y="1"/>
                  </a:lnTo>
                  <a:cubicBezTo>
                    <a:pt x="112" y="1"/>
                    <a:pt x="109" y="1"/>
                    <a:pt x="1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146"/>
            <p:cNvSpPr/>
            <p:nvPr/>
          </p:nvSpPr>
          <p:spPr>
            <a:xfrm>
              <a:off x="3304301" y="1748442"/>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146"/>
            <p:cNvSpPr/>
            <p:nvPr/>
          </p:nvSpPr>
          <p:spPr>
            <a:xfrm>
              <a:off x="3304301" y="1742933"/>
              <a:ext cx="25500" cy="5535"/>
            </a:xfrm>
            <a:custGeom>
              <a:avLst/>
              <a:gdLst/>
              <a:ahLst/>
              <a:cxnLst/>
              <a:rect l="l" t="t" r="r" b="b"/>
              <a:pathLst>
                <a:path w="1009" h="219" extrusionOk="0">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146"/>
            <p:cNvSpPr/>
            <p:nvPr/>
          </p:nvSpPr>
          <p:spPr>
            <a:xfrm>
              <a:off x="3304301" y="1726556"/>
              <a:ext cx="25500" cy="16402"/>
            </a:xfrm>
            <a:custGeom>
              <a:avLst/>
              <a:gdLst/>
              <a:ahLst/>
              <a:cxnLst/>
              <a:rect l="l" t="t" r="r" b="b"/>
              <a:pathLst>
                <a:path w="1009" h="649" extrusionOk="0">
                  <a:moveTo>
                    <a:pt x="126"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146"/>
            <p:cNvSpPr/>
            <p:nvPr/>
          </p:nvSpPr>
          <p:spPr>
            <a:xfrm>
              <a:off x="3304301" y="1721047"/>
              <a:ext cx="25500" cy="5535"/>
            </a:xfrm>
            <a:custGeom>
              <a:avLst/>
              <a:gdLst/>
              <a:ahLst/>
              <a:cxnLst/>
              <a:rect l="l" t="t" r="r" b="b"/>
              <a:pathLst>
                <a:path w="1009" h="219" extrusionOk="0">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146"/>
            <p:cNvSpPr/>
            <p:nvPr/>
          </p:nvSpPr>
          <p:spPr>
            <a:xfrm>
              <a:off x="3304301" y="1704645"/>
              <a:ext cx="25500" cy="16427"/>
            </a:xfrm>
            <a:custGeom>
              <a:avLst/>
              <a:gdLst/>
              <a:ahLst/>
              <a:cxnLst/>
              <a:rect l="l" t="t" r="r" b="b"/>
              <a:pathLst>
                <a:path w="1009" h="650" extrusionOk="0">
                  <a:moveTo>
                    <a:pt x="126" y="1"/>
                  </a:moveTo>
                  <a:cubicBezTo>
                    <a:pt x="55" y="1"/>
                    <a:pt x="1" y="50"/>
                    <a:pt x="1" y="121"/>
                  </a:cubicBezTo>
                  <a:lnTo>
                    <a:pt x="1" y="524"/>
                  </a:lnTo>
                  <a:cubicBezTo>
                    <a:pt x="1" y="595"/>
                    <a:pt x="55" y="649"/>
                    <a:pt x="126" y="649"/>
                  </a:cubicBezTo>
                  <a:lnTo>
                    <a:pt x="889" y="649"/>
                  </a:lnTo>
                  <a:cubicBezTo>
                    <a:pt x="954" y="649"/>
                    <a:pt x="1009" y="595"/>
                    <a:pt x="1009" y="524"/>
                  </a:cubicBezTo>
                  <a:lnTo>
                    <a:pt x="1009" y="121"/>
                  </a:lnTo>
                  <a:cubicBezTo>
                    <a:pt x="1009" y="50"/>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146"/>
            <p:cNvSpPr/>
            <p:nvPr/>
          </p:nvSpPr>
          <p:spPr>
            <a:xfrm>
              <a:off x="3329776" y="1994116"/>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146"/>
            <p:cNvSpPr/>
            <p:nvPr/>
          </p:nvSpPr>
          <p:spPr>
            <a:xfrm>
              <a:off x="3295077" y="1994116"/>
              <a:ext cx="9654" cy="7203"/>
            </a:xfrm>
            <a:custGeom>
              <a:avLst/>
              <a:gdLst/>
              <a:ahLst/>
              <a:cxnLst/>
              <a:rect l="l" t="t" r="r" b="b"/>
              <a:pathLst>
                <a:path w="382" h="285" extrusionOk="0">
                  <a:moveTo>
                    <a:pt x="120" y="1"/>
                  </a:moveTo>
                  <a:cubicBezTo>
                    <a:pt x="55" y="1"/>
                    <a:pt x="1" y="55"/>
                    <a:pt x="1" y="121"/>
                  </a:cubicBezTo>
                  <a:lnTo>
                    <a:pt x="1" y="159"/>
                  </a:lnTo>
                  <a:cubicBezTo>
                    <a:pt x="1" y="230"/>
                    <a:pt x="55" y="284"/>
                    <a:pt x="120" y="284"/>
                  </a:cubicBezTo>
                  <a:lnTo>
                    <a:pt x="382" y="284"/>
                  </a:lnTo>
                  <a:lnTo>
                    <a:pt x="3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46"/>
            <p:cNvSpPr/>
            <p:nvPr/>
          </p:nvSpPr>
          <p:spPr>
            <a:xfrm>
              <a:off x="3329776" y="1972230"/>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146"/>
            <p:cNvSpPr/>
            <p:nvPr/>
          </p:nvSpPr>
          <p:spPr>
            <a:xfrm>
              <a:off x="3294950" y="1972230"/>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146"/>
            <p:cNvSpPr/>
            <p:nvPr/>
          </p:nvSpPr>
          <p:spPr>
            <a:xfrm>
              <a:off x="3329776" y="1950319"/>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146"/>
            <p:cNvSpPr/>
            <p:nvPr/>
          </p:nvSpPr>
          <p:spPr>
            <a:xfrm>
              <a:off x="3294950" y="1950319"/>
              <a:ext cx="9654" cy="7203"/>
            </a:xfrm>
            <a:custGeom>
              <a:avLst/>
              <a:gdLst/>
              <a:ahLst/>
              <a:cxnLst/>
              <a:rect l="l" t="t" r="r" b="b"/>
              <a:pathLst>
                <a:path w="382" h="285" extrusionOk="0">
                  <a:moveTo>
                    <a:pt x="125" y="1"/>
                  </a:moveTo>
                  <a:cubicBezTo>
                    <a:pt x="55" y="1"/>
                    <a:pt x="0" y="55"/>
                    <a:pt x="0" y="121"/>
                  </a:cubicBezTo>
                  <a:lnTo>
                    <a:pt x="0" y="159"/>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46"/>
            <p:cNvSpPr/>
            <p:nvPr/>
          </p:nvSpPr>
          <p:spPr>
            <a:xfrm>
              <a:off x="3329776" y="1928306"/>
              <a:ext cx="9401" cy="7177"/>
            </a:xfrm>
            <a:custGeom>
              <a:avLst/>
              <a:gdLst/>
              <a:ahLst/>
              <a:cxnLst/>
              <a:rect l="l" t="t" r="r" b="b"/>
              <a:pathLst>
                <a:path w="372" h="284" extrusionOk="0">
                  <a:moveTo>
                    <a:pt x="1" y="0"/>
                  </a:moveTo>
                  <a:lnTo>
                    <a:pt x="1" y="283"/>
                  </a:lnTo>
                  <a:lnTo>
                    <a:pt x="251" y="283"/>
                  </a:lnTo>
                  <a:cubicBezTo>
                    <a:pt x="317" y="283"/>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146"/>
            <p:cNvSpPr/>
            <p:nvPr/>
          </p:nvSpPr>
          <p:spPr>
            <a:xfrm>
              <a:off x="3294950" y="1928306"/>
              <a:ext cx="9654" cy="7177"/>
            </a:xfrm>
            <a:custGeom>
              <a:avLst/>
              <a:gdLst/>
              <a:ahLst/>
              <a:cxnLst/>
              <a:rect l="l" t="t" r="r" b="b"/>
              <a:pathLst>
                <a:path w="382" h="284" extrusionOk="0">
                  <a:moveTo>
                    <a:pt x="125" y="0"/>
                  </a:moveTo>
                  <a:cubicBezTo>
                    <a:pt x="55" y="0"/>
                    <a:pt x="0" y="55"/>
                    <a:pt x="0" y="120"/>
                  </a:cubicBezTo>
                  <a:lnTo>
                    <a:pt x="0" y="164"/>
                  </a:lnTo>
                  <a:cubicBezTo>
                    <a:pt x="0" y="229"/>
                    <a:pt x="55" y="283"/>
                    <a:pt x="125" y="283"/>
                  </a:cubicBezTo>
                  <a:lnTo>
                    <a:pt x="382" y="283"/>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46"/>
            <p:cNvSpPr/>
            <p:nvPr/>
          </p:nvSpPr>
          <p:spPr>
            <a:xfrm>
              <a:off x="3329776" y="1906395"/>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6"/>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46"/>
            <p:cNvSpPr/>
            <p:nvPr/>
          </p:nvSpPr>
          <p:spPr>
            <a:xfrm>
              <a:off x="3294950" y="1906395"/>
              <a:ext cx="9654" cy="7203"/>
            </a:xfrm>
            <a:custGeom>
              <a:avLst/>
              <a:gdLst/>
              <a:ahLst/>
              <a:cxnLst/>
              <a:rect l="l" t="t" r="r" b="b"/>
              <a:pathLst>
                <a:path w="382" h="285" extrusionOk="0">
                  <a:moveTo>
                    <a:pt x="125" y="1"/>
                  </a:moveTo>
                  <a:cubicBezTo>
                    <a:pt x="55" y="1"/>
                    <a:pt x="0" y="55"/>
                    <a:pt x="0" y="126"/>
                  </a:cubicBezTo>
                  <a:lnTo>
                    <a:pt x="0" y="164"/>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46"/>
            <p:cNvSpPr/>
            <p:nvPr/>
          </p:nvSpPr>
          <p:spPr>
            <a:xfrm>
              <a:off x="3329776" y="1884509"/>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6"/>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46"/>
            <p:cNvSpPr/>
            <p:nvPr/>
          </p:nvSpPr>
          <p:spPr>
            <a:xfrm>
              <a:off x="3294950" y="1884509"/>
              <a:ext cx="9654" cy="7329"/>
            </a:xfrm>
            <a:custGeom>
              <a:avLst/>
              <a:gdLst/>
              <a:ahLst/>
              <a:cxnLst/>
              <a:rect l="l" t="t" r="r" b="b"/>
              <a:pathLst>
                <a:path w="382" h="290" extrusionOk="0">
                  <a:moveTo>
                    <a:pt x="125" y="0"/>
                  </a:moveTo>
                  <a:cubicBezTo>
                    <a:pt x="55" y="0"/>
                    <a:pt x="0" y="55"/>
                    <a:pt x="0" y="126"/>
                  </a:cubicBezTo>
                  <a:lnTo>
                    <a:pt x="0" y="169"/>
                  </a:lnTo>
                  <a:cubicBezTo>
                    <a:pt x="0" y="235"/>
                    <a:pt x="55" y="289"/>
                    <a:pt x="125" y="289"/>
                  </a:cubicBezTo>
                  <a:lnTo>
                    <a:pt x="382" y="289"/>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146"/>
            <p:cNvSpPr/>
            <p:nvPr/>
          </p:nvSpPr>
          <p:spPr>
            <a:xfrm>
              <a:off x="3329776" y="1862598"/>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146"/>
            <p:cNvSpPr/>
            <p:nvPr/>
          </p:nvSpPr>
          <p:spPr>
            <a:xfrm>
              <a:off x="3294950" y="1862598"/>
              <a:ext cx="9654" cy="7203"/>
            </a:xfrm>
            <a:custGeom>
              <a:avLst/>
              <a:gdLst/>
              <a:ahLst/>
              <a:cxnLst/>
              <a:rect l="l" t="t" r="r" b="b"/>
              <a:pathLst>
                <a:path w="382" h="285" extrusionOk="0">
                  <a:moveTo>
                    <a:pt x="125" y="1"/>
                  </a:moveTo>
                  <a:cubicBezTo>
                    <a:pt x="55" y="1"/>
                    <a:pt x="0" y="55"/>
                    <a:pt x="0" y="121"/>
                  </a:cubicBezTo>
                  <a:lnTo>
                    <a:pt x="0" y="164"/>
                  </a:lnTo>
                  <a:cubicBezTo>
                    <a:pt x="0" y="230"/>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146"/>
            <p:cNvSpPr/>
            <p:nvPr/>
          </p:nvSpPr>
          <p:spPr>
            <a:xfrm>
              <a:off x="3329776" y="1840712"/>
              <a:ext cx="9401" cy="7177"/>
            </a:xfrm>
            <a:custGeom>
              <a:avLst/>
              <a:gdLst/>
              <a:ahLst/>
              <a:cxnLst/>
              <a:rect l="l" t="t" r="r" b="b"/>
              <a:pathLst>
                <a:path w="372" h="284" extrusionOk="0">
                  <a:moveTo>
                    <a:pt x="1" y="1"/>
                  </a:moveTo>
                  <a:lnTo>
                    <a:pt x="1" y="284"/>
                  </a:lnTo>
                  <a:lnTo>
                    <a:pt x="251" y="284"/>
                  </a:lnTo>
                  <a:cubicBezTo>
                    <a:pt x="317" y="284"/>
                    <a:pt x="371" y="229"/>
                    <a:pt x="371" y="164"/>
                  </a:cubicBezTo>
                  <a:lnTo>
                    <a:pt x="371" y="120"/>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46"/>
            <p:cNvSpPr/>
            <p:nvPr/>
          </p:nvSpPr>
          <p:spPr>
            <a:xfrm>
              <a:off x="3294950" y="1840712"/>
              <a:ext cx="9654" cy="7177"/>
            </a:xfrm>
            <a:custGeom>
              <a:avLst/>
              <a:gdLst/>
              <a:ahLst/>
              <a:cxnLst/>
              <a:rect l="l" t="t" r="r" b="b"/>
              <a:pathLst>
                <a:path w="382" h="284" extrusionOk="0">
                  <a:moveTo>
                    <a:pt x="125" y="1"/>
                  </a:moveTo>
                  <a:cubicBezTo>
                    <a:pt x="55" y="1"/>
                    <a:pt x="0" y="55"/>
                    <a:pt x="0" y="120"/>
                  </a:cubicBezTo>
                  <a:lnTo>
                    <a:pt x="0" y="164"/>
                  </a:lnTo>
                  <a:cubicBezTo>
                    <a:pt x="0" y="229"/>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46"/>
            <p:cNvSpPr/>
            <p:nvPr/>
          </p:nvSpPr>
          <p:spPr>
            <a:xfrm>
              <a:off x="3329776" y="1818826"/>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46"/>
            <p:cNvSpPr/>
            <p:nvPr/>
          </p:nvSpPr>
          <p:spPr>
            <a:xfrm>
              <a:off x="3294950" y="1818826"/>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146"/>
            <p:cNvSpPr/>
            <p:nvPr/>
          </p:nvSpPr>
          <p:spPr>
            <a:xfrm>
              <a:off x="3329776" y="1796915"/>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146"/>
            <p:cNvSpPr/>
            <p:nvPr/>
          </p:nvSpPr>
          <p:spPr>
            <a:xfrm>
              <a:off x="3294950" y="1796915"/>
              <a:ext cx="9654" cy="7051"/>
            </a:xfrm>
            <a:custGeom>
              <a:avLst/>
              <a:gdLst/>
              <a:ahLst/>
              <a:cxnLst/>
              <a:rect l="l" t="t" r="r" b="b"/>
              <a:pathLst>
                <a:path w="382" h="279" extrusionOk="0">
                  <a:moveTo>
                    <a:pt x="125" y="1"/>
                  </a:moveTo>
                  <a:cubicBezTo>
                    <a:pt x="55" y="1"/>
                    <a:pt x="0" y="55"/>
                    <a:pt x="0" y="121"/>
                  </a:cubicBezTo>
                  <a:lnTo>
                    <a:pt x="0" y="159"/>
                  </a:lnTo>
                  <a:cubicBezTo>
                    <a:pt x="0" y="224"/>
                    <a:pt x="55" y="279"/>
                    <a:pt x="125" y="279"/>
                  </a:cubicBezTo>
                  <a:lnTo>
                    <a:pt x="382" y="279"/>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46"/>
            <p:cNvSpPr/>
            <p:nvPr/>
          </p:nvSpPr>
          <p:spPr>
            <a:xfrm>
              <a:off x="3329776" y="1774877"/>
              <a:ext cx="9401" cy="7203"/>
            </a:xfrm>
            <a:custGeom>
              <a:avLst/>
              <a:gdLst/>
              <a:ahLst/>
              <a:cxnLst/>
              <a:rect l="l" t="t" r="r" b="b"/>
              <a:pathLst>
                <a:path w="372" h="285" extrusionOk="0">
                  <a:moveTo>
                    <a:pt x="1" y="1"/>
                  </a:moveTo>
                  <a:lnTo>
                    <a:pt x="1" y="284"/>
                  </a:lnTo>
                  <a:lnTo>
                    <a:pt x="251" y="284"/>
                  </a:lnTo>
                  <a:cubicBezTo>
                    <a:pt x="254" y="285"/>
                    <a:pt x="257" y="285"/>
                    <a:pt x="260" y="285"/>
                  </a:cubicBezTo>
                  <a:cubicBezTo>
                    <a:pt x="322" y="285"/>
                    <a:pt x="371" y="232"/>
                    <a:pt x="371" y="164"/>
                  </a:cubicBezTo>
                  <a:lnTo>
                    <a:pt x="371" y="126"/>
                  </a:lnTo>
                  <a:cubicBezTo>
                    <a:pt x="371" y="61"/>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146"/>
            <p:cNvSpPr/>
            <p:nvPr/>
          </p:nvSpPr>
          <p:spPr>
            <a:xfrm>
              <a:off x="3294950" y="1774877"/>
              <a:ext cx="9654" cy="7203"/>
            </a:xfrm>
            <a:custGeom>
              <a:avLst/>
              <a:gdLst/>
              <a:ahLst/>
              <a:cxnLst/>
              <a:rect l="l" t="t" r="r" b="b"/>
              <a:pathLst>
                <a:path w="382" h="285" extrusionOk="0">
                  <a:moveTo>
                    <a:pt x="125" y="1"/>
                  </a:moveTo>
                  <a:cubicBezTo>
                    <a:pt x="55" y="1"/>
                    <a:pt x="0" y="61"/>
                    <a:pt x="0" y="126"/>
                  </a:cubicBezTo>
                  <a:lnTo>
                    <a:pt x="0" y="164"/>
                  </a:lnTo>
                  <a:cubicBezTo>
                    <a:pt x="0" y="235"/>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146"/>
            <p:cNvSpPr/>
            <p:nvPr/>
          </p:nvSpPr>
          <p:spPr>
            <a:xfrm>
              <a:off x="3329776" y="1752991"/>
              <a:ext cx="9401" cy="7177"/>
            </a:xfrm>
            <a:custGeom>
              <a:avLst/>
              <a:gdLst/>
              <a:ahLst/>
              <a:cxnLst/>
              <a:rect l="l" t="t" r="r" b="b"/>
              <a:pathLst>
                <a:path w="372" h="284" extrusionOk="0">
                  <a:moveTo>
                    <a:pt x="1" y="1"/>
                  </a:moveTo>
                  <a:lnTo>
                    <a:pt x="1" y="284"/>
                  </a:lnTo>
                  <a:lnTo>
                    <a:pt x="251" y="284"/>
                  </a:lnTo>
                  <a:cubicBezTo>
                    <a:pt x="317" y="284"/>
                    <a:pt x="371" y="229"/>
                    <a:pt x="371" y="164"/>
                  </a:cubicBezTo>
                  <a:lnTo>
                    <a:pt x="371" y="126"/>
                  </a:lnTo>
                  <a:cubicBezTo>
                    <a:pt x="371" y="61"/>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46"/>
            <p:cNvSpPr/>
            <p:nvPr/>
          </p:nvSpPr>
          <p:spPr>
            <a:xfrm>
              <a:off x="3295077" y="1752991"/>
              <a:ext cx="9654" cy="7329"/>
            </a:xfrm>
            <a:custGeom>
              <a:avLst/>
              <a:gdLst/>
              <a:ahLst/>
              <a:cxnLst/>
              <a:rect l="l" t="t" r="r" b="b"/>
              <a:pathLst>
                <a:path w="382" h="290" extrusionOk="0">
                  <a:moveTo>
                    <a:pt x="120" y="1"/>
                  </a:moveTo>
                  <a:cubicBezTo>
                    <a:pt x="50" y="6"/>
                    <a:pt x="1" y="61"/>
                    <a:pt x="1" y="126"/>
                  </a:cubicBezTo>
                  <a:lnTo>
                    <a:pt x="1" y="170"/>
                  </a:lnTo>
                  <a:cubicBezTo>
                    <a:pt x="1" y="235"/>
                    <a:pt x="55" y="289"/>
                    <a:pt x="120" y="289"/>
                  </a:cubicBezTo>
                  <a:lnTo>
                    <a:pt x="382" y="289"/>
                  </a:lnTo>
                  <a:lnTo>
                    <a:pt x="37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146"/>
            <p:cNvSpPr/>
            <p:nvPr/>
          </p:nvSpPr>
          <p:spPr>
            <a:xfrm>
              <a:off x="3329776" y="1731105"/>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146"/>
            <p:cNvSpPr/>
            <p:nvPr/>
          </p:nvSpPr>
          <p:spPr>
            <a:xfrm>
              <a:off x="3294950" y="1731105"/>
              <a:ext cx="9654" cy="7177"/>
            </a:xfrm>
            <a:custGeom>
              <a:avLst/>
              <a:gdLst/>
              <a:ahLst/>
              <a:cxnLst/>
              <a:rect l="l" t="t" r="r" b="b"/>
              <a:pathLst>
                <a:path w="382" h="284" extrusionOk="0">
                  <a:moveTo>
                    <a:pt x="125" y="0"/>
                  </a:moveTo>
                  <a:cubicBezTo>
                    <a:pt x="55" y="0"/>
                    <a:pt x="0" y="55"/>
                    <a:pt x="0" y="126"/>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146"/>
            <p:cNvSpPr/>
            <p:nvPr/>
          </p:nvSpPr>
          <p:spPr>
            <a:xfrm>
              <a:off x="3329776" y="1709194"/>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146"/>
            <p:cNvSpPr/>
            <p:nvPr/>
          </p:nvSpPr>
          <p:spPr>
            <a:xfrm>
              <a:off x="3294950" y="1709194"/>
              <a:ext cx="9654" cy="7203"/>
            </a:xfrm>
            <a:custGeom>
              <a:avLst/>
              <a:gdLst/>
              <a:ahLst/>
              <a:cxnLst/>
              <a:rect l="l" t="t" r="r" b="b"/>
              <a:pathLst>
                <a:path w="382" h="285" extrusionOk="0">
                  <a:moveTo>
                    <a:pt x="125" y="1"/>
                  </a:moveTo>
                  <a:cubicBezTo>
                    <a:pt x="55" y="1"/>
                    <a:pt x="0" y="55"/>
                    <a:pt x="0" y="121"/>
                  </a:cubicBezTo>
                  <a:lnTo>
                    <a:pt x="0" y="164"/>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146"/>
            <p:cNvSpPr/>
            <p:nvPr/>
          </p:nvSpPr>
          <p:spPr>
            <a:xfrm>
              <a:off x="3190246" y="1739344"/>
              <a:ext cx="127626" cy="81706"/>
            </a:xfrm>
            <a:custGeom>
              <a:avLst/>
              <a:gdLst/>
              <a:ahLst/>
              <a:cxnLst/>
              <a:rect l="l" t="t" r="r" b="b"/>
              <a:pathLst>
                <a:path w="5050" h="3233" extrusionOk="0">
                  <a:moveTo>
                    <a:pt x="1553" y="0"/>
                  </a:moveTo>
                  <a:cubicBezTo>
                    <a:pt x="854" y="0"/>
                    <a:pt x="0" y="174"/>
                    <a:pt x="7" y="699"/>
                  </a:cubicBezTo>
                  <a:cubicBezTo>
                    <a:pt x="9" y="967"/>
                    <a:pt x="100" y="1047"/>
                    <a:pt x="229" y="1047"/>
                  </a:cubicBezTo>
                  <a:cubicBezTo>
                    <a:pt x="416" y="1047"/>
                    <a:pt x="683" y="876"/>
                    <a:pt x="865" y="876"/>
                  </a:cubicBezTo>
                  <a:cubicBezTo>
                    <a:pt x="927" y="876"/>
                    <a:pt x="980" y="896"/>
                    <a:pt x="1015" y="949"/>
                  </a:cubicBezTo>
                  <a:cubicBezTo>
                    <a:pt x="1228" y="1271"/>
                    <a:pt x="1108" y="2322"/>
                    <a:pt x="743" y="2322"/>
                  </a:cubicBezTo>
                  <a:cubicBezTo>
                    <a:pt x="372" y="2322"/>
                    <a:pt x="1364" y="3232"/>
                    <a:pt x="1364" y="3232"/>
                  </a:cubicBezTo>
                  <a:cubicBezTo>
                    <a:pt x="1364" y="3232"/>
                    <a:pt x="2563" y="3211"/>
                    <a:pt x="3222" y="2480"/>
                  </a:cubicBezTo>
                  <a:cubicBezTo>
                    <a:pt x="3882" y="1756"/>
                    <a:pt x="4448" y="1897"/>
                    <a:pt x="4149" y="1303"/>
                  </a:cubicBezTo>
                  <a:cubicBezTo>
                    <a:pt x="3905" y="820"/>
                    <a:pt x="4578" y="632"/>
                    <a:pt x="4869" y="632"/>
                  </a:cubicBezTo>
                  <a:cubicBezTo>
                    <a:pt x="4935" y="632"/>
                    <a:pt x="4982" y="642"/>
                    <a:pt x="4993" y="660"/>
                  </a:cubicBezTo>
                  <a:cubicBezTo>
                    <a:pt x="4998" y="667"/>
                    <a:pt x="5002" y="670"/>
                    <a:pt x="5005" y="670"/>
                  </a:cubicBezTo>
                  <a:cubicBezTo>
                    <a:pt x="5050" y="670"/>
                    <a:pt x="4993" y="148"/>
                    <a:pt x="4993" y="148"/>
                  </a:cubicBezTo>
                  <a:lnTo>
                    <a:pt x="4448" y="208"/>
                  </a:lnTo>
                  <a:cubicBezTo>
                    <a:pt x="4448" y="208"/>
                    <a:pt x="3997" y="238"/>
                    <a:pt x="3506" y="238"/>
                  </a:cubicBezTo>
                  <a:cubicBezTo>
                    <a:pt x="3053" y="238"/>
                    <a:pt x="2566" y="212"/>
                    <a:pt x="2372" y="116"/>
                  </a:cubicBezTo>
                  <a:cubicBezTo>
                    <a:pt x="2235" y="47"/>
                    <a:pt x="1915" y="0"/>
                    <a:pt x="15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146"/>
            <p:cNvSpPr/>
            <p:nvPr/>
          </p:nvSpPr>
          <p:spPr>
            <a:xfrm>
              <a:off x="3314865" y="1739344"/>
              <a:ext cx="127778" cy="81706"/>
            </a:xfrm>
            <a:custGeom>
              <a:avLst/>
              <a:gdLst/>
              <a:ahLst/>
              <a:cxnLst/>
              <a:rect l="l" t="t" r="r" b="b"/>
              <a:pathLst>
                <a:path w="5056" h="3233" extrusionOk="0">
                  <a:moveTo>
                    <a:pt x="3502" y="0"/>
                  </a:moveTo>
                  <a:cubicBezTo>
                    <a:pt x="3140" y="0"/>
                    <a:pt x="2821" y="47"/>
                    <a:pt x="2683" y="116"/>
                  </a:cubicBezTo>
                  <a:cubicBezTo>
                    <a:pt x="2487" y="212"/>
                    <a:pt x="1998" y="238"/>
                    <a:pt x="1544" y="238"/>
                  </a:cubicBezTo>
                  <a:cubicBezTo>
                    <a:pt x="1053" y="238"/>
                    <a:pt x="602" y="208"/>
                    <a:pt x="602" y="208"/>
                  </a:cubicBezTo>
                  <a:lnTo>
                    <a:pt x="57" y="148"/>
                  </a:lnTo>
                  <a:cubicBezTo>
                    <a:pt x="57" y="148"/>
                    <a:pt x="0" y="670"/>
                    <a:pt x="45" y="670"/>
                  </a:cubicBezTo>
                  <a:cubicBezTo>
                    <a:pt x="48" y="670"/>
                    <a:pt x="52" y="667"/>
                    <a:pt x="57" y="660"/>
                  </a:cubicBezTo>
                  <a:cubicBezTo>
                    <a:pt x="69" y="642"/>
                    <a:pt x="116" y="632"/>
                    <a:pt x="183" y="632"/>
                  </a:cubicBezTo>
                  <a:cubicBezTo>
                    <a:pt x="475" y="632"/>
                    <a:pt x="1145" y="820"/>
                    <a:pt x="901" y="1303"/>
                  </a:cubicBezTo>
                  <a:cubicBezTo>
                    <a:pt x="602" y="1897"/>
                    <a:pt x="1168" y="1756"/>
                    <a:pt x="1828" y="2480"/>
                  </a:cubicBezTo>
                  <a:cubicBezTo>
                    <a:pt x="2487" y="3211"/>
                    <a:pt x="3686" y="3232"/>
                    <a:pt x="3686" y="3232"/>
                  </a:cubicBezTo>
                  <a:cubicBezTo>
                    <a:pt x="3686" y="3232"/>
                    <a:pt x="4677" y="2322"/>
                    <a:pt x="4312" y="2322"/>
                  </a:cubicBezTo>
                  <a:cubicBezTo>
                    <a:pt x="3942" y="2322"/>
                    <a:pt x="3827" y="1271"/>
                    <a:pt x="4040" y="949"/>
                  </a:cubicBezTo>
                  <a:cubicBezTo>
                    <a:pt x="4076" y="896"/>
                    <a:pt x="4128" y="876"/>
                    <a:pt x="4189" y="876"/>
                  </a:cubicBezTo>
                  <a:cubicBezTo>
                    <a:pt x="4371" y="876"/>
                    <a:pt x="4636" y="1047"/>
                    <a:pt x="4824" y="1047"/>
                  </a:cubicBezTo>
                  <a:cubicBezTo>
                    <a:pt x="4952" y="1047"/>
                    <a:pt x="5044" y="967"/>
                    <a:pt x="5048" y="699"/>
                  </a:cubicBezTo>
                  <a:cubicBezTo>
                    <a:pt x="5055" y="174"/>
                    <a:pt x="4201" y="0"/>
                    <a:pt x="35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146"/>
            <p:cNvSpPr/>
            <p:nvPr/>
          </p:nvSpPr>
          <p:spPr>
            <a:xfrm>
              <a:off x="3240690" y="2052799"/>
              <a:ext cx="30175" cy="54134"/>
            </a:xfrm>
            <a:custGeom>
              <a:avLst/>
              <a:gdLst/>
              <a:ahLst/>
              <a:cxnLst/>
              <a:rect l="l" t="t" r="r" b="b"/>
              <a:pathLst>
                <a:path w="1194" h="2142" extrusionOk="0">
                  <a:moveTo>
                    <a:pt x="594" y="0"/>
                  </a:moveTo>
                  <a:cubicBezTo>
                    <a:pt x="267" y="0"/>
                    <a:pt x="0" y="480"/>
                    <a:pt x="0" y="1073"/>
                  </a:cubicBezTo>
                  <a:cubicBezTo>
                    <a:pt x="0" y="1662"/>
                    <a:pt x="267" y="2141"/>
                    <a:pt x="594" y="2141"/>
                  </a:cubicBezTo>
                  <a:cubicBezTo>
                    <a:pt x="927" y="2141"/>
                    <a:pt x="1194" y="1662"/>
                    <a:pt x="1194" y="1073"/>
                  </a:cubicBezTo>
                  <a:cubicBezTo>
                    <a:pt x="1194" y="480"/>
                    <a:pt x="927" y="0"/>
                    <a:pt x="5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146"/>
            <p:cNvSpPr/>
            <p:nvPr/>
          </p:nvSpPr>
          <p:spPr>
            <a:xfrm>
              <a:off x="3186556" y="1765299"/>
              <a:ext cx="34446" cy="33663"/>
            </a:xfrm>
            <a:custGeom>
              <a:avLst/>
              <a:gdLst/>
              <a:ahLst/>
              <a:cxnLst/>
              <a:rect l="l" t="t" r="r" b="b"/>
              <a:pathLst>
                <a:path w="1363" h="1332" extrusionOk="0">
                  <a:moveTo>
                    <a:pt x="567" y="0"/>
                  </a:moveTo>
                  <a:cubicBezTo>
                    <a:pt x="479" y="0"/>
                    <a:pt x="393" y="22"/>
                    <a:pt x="317" y="69"/>
                  </a:cubicBezTo>
                  <a:cubicBezTo>
                    <a:pt x="50" y="227"/>
                    <a:pt x="1" y="631"/>
                    <a:pt x="202" y="963"/>
                  </a:cubicBezTo>
                  <a:cubicBezTo>
                    <a:pt x="346" y="1196"/>
                    <a:pt x="578" y="1332"/>
                    <a:pt x="796" y="1332"/>
                  </a:cubicBezTo>
                  <a:cubicBezTo>
                    <a:pt x="884" y="1332"/>
                    <a:pt x="970" y="1310"/>
                    <a:pt x="1047" y="1263"/>
                  </a:cubicBezTo>
                  <a:cubicBezTo>
                    <a:pt x="1314" y="1105"/>
                    <a:pt x="1363" y="701"/>
                    <a:pt x="1161" y="375"/>
                  </a:cubicBezTo>
                  <a:cubicBezTo>
                    <a:pt x="1018" y="138"/>
                    <a:pt x="785" y="0"/>
                    <a:pt x="5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146"/>
            <p:cNvSpPr/>
            <p:nvPr/>
          </p:nvSpPr>
          <p:spPr>
            <a:xfrm>
              <a:off x="3144023" y="1950799"/>
              <a:ext cx="37479" cy="24818"/>
            </a:xfrm>
            <a:custGeom>
              <a:avLst/>
              <a:gdLst/>
              <a:ahLst/>
              <a:cxnLst/>
              <a:rect l="l" t="t" r="r" b="b"/>
              <a:pathLst>
                <a:path w="1483" h="982" extrusionOk="0">
                  <a:moveTo>
                    <a:pt x="525" y="1"/>
                  </a:moveTo>
                  <a:cubicBezTo>
                    <a:pt x="322" y="1"/>
                    <a:pt x="156" y="77"/>
                    <a:pt x="98" y="216"/>
                  </a:cubicBezTo>
                  <a:cubicBezTo>
                    <a:pt x="0" y="440"/>
                    <a:pt x="213" y="745"/>
                    <a:pt x="567" y="897"/>
                  </a:cubicBezTo>
                  <a:cubicBezTo>
                    <a:pt x="700" y="955"/>
                    <a:pt x="835" y="982"/>
                    <a:pt x="957" y="982"/>
                  </a:cubicBezTo>
                  <a:cubicBezTo>
                    <a:pt x="1160" y="982"/>
                    <a:pt x="1326" y="906"/>
                    <a:pt x="1384" y="767"/>
                  </a:cubicBezTo>
                  <a:cubicBezTo>
                    <a:pt x="1482" y="543"/>
                    <a:pt x="1270" y="238"/>
                    <a:pt x="915" y="86"/>
                  </a:cubicBezTo>
                  <a:cubicBezTo>
                    <a:pt x="783" y="28"/>
                    <a:pt x="647" y="1"/>
                    <a:pt x="52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146"/>
            <p:cNvSpPr/>
            <p:nvPr/>
          </p:nvSpPr>
          <p:spPr>
            <a:xfrm>
              <a:off x="3259265" y="2344595"/>
              <a:ext cx="40941" cy="40916"/>
            </a:xfrm>
            <a:custGeom>
              <a:avLst/>
              <a:gdLst/>
              <a:ahLst/>
              <a:cxnLst/>
              <a:rect l="l" t="t" r="r" b="b"/>
              <a:pathLst>
                <a:path w="1620" h="1619" extrusionOk="0">
                  <a:moveTo>
                    <a:pt x="813" y="0"/>
                  </a:moveTo>
                  <a:cubicBezTo>
                    <a:pt x="366" y="0"/>
                    <a:pt x="1" y="365"/>
                    <a:pt x="1" y="812"/>
                  </a:cubicBezTo>
                  <a:cubicBezTo>
                    <a:pt x="1" y="1259"/>
                    <a:pt x="366" y="1619"/>
                    <a:pt x="813" y="1619"/>
                  </a:cubicBezTo>
                  <a:cubicBezTo>
                    <a:pt x="1260" y="1619"/>
                    <a:pt x="1619" y="1259"/>
                    <a:pt x="1619" y="812"/>
                  </a:cubicBezTo>
                  <a:cubicBezTo>
                    <a:pt x="1619" y="365"/>
                    <a:pt x="1260" y="0"/>
                    <a:pt x="8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146"/>
            <p:cNvSpPr/>
            <p:nvPr/>
          </p:nvSpPr>
          <p:spPr>
            <a:xfrm>
              <a:off x="3089889" y="2102737"/>
              <a:ext cx="44101" cy="29442"/>
            </a:xfrm>
            <a:custGeom>
              <a:avLst/>
              <a:gdLst/>
              <a:ahLst/>
              <a:cxnLst/>
              <a:rect l="l" t="t" r="r" b="b"/>
              <a:pathLst>
                <a:path w="1745" h="1165" extrusionOk="0">
                  <a:moveTo>
                    <a:pt x="872" y="1"/>
                  </a:moveTo>
                  <a:cubicBezTo>
                    <a:pt x="711" y="1"/>
                    <a:pt x="554" y="65"/>
                    <a:pt x="420" y="171"/>
                  </a:cubicBezTo>
                  <a:cubicBezTo>
                    <a:pt x="420" y="171"/>
                    <a:pt x="1" y="258"/>
                    <a:pt x="104" y="590"/>
                  </a:cubicBezTo>
                  <a:cubicBezTo>
                    <a:pt x="202" y="917"/>
                    <a:pt x="840" y="868"/>
                    <a:pt x="1014" y="1092"/>
                  </a:cubicBezTo>
                  <a:cubicBezTo>
                    <a:pt x="1053" y="1141"/>
                    <a:pt x="1113" y="1164"/>
                    <a:pt x="1179" y="1164"/>
                  </a:cubicBezTo>
                  <a:cubicBezTo>
                    <a:pt x="1418" y="1164"/>
                    <a:pt x="1745" y="866"/>
                    <a:pt x="1510" y="443"/>
                  </a:cubicBezTo>
                  <a:cubicBezTo>
                    <a:pt x="1331" y="128"/>
                    <a:pt x="1099" y="1"/>
                    <a:pt x="8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46"/>
            <p:cNvSpPr/>
            <p:nvPr/>
          </p:nvSpPr>
          <p:spPr>
            <a:xfrm>
              <a:off x="3138665" y="1770176"/>
              <a:ext cx="77207" cy="195407"/>
            </a:xfrm>
            <a:custGeom>
              <a:avLst/>
              <a:gdLst/>
              <a:ahLst/>
              <a:cxnLst/>
              <a:rect l="l" t="t" r="r" b="b"/>
              <a:pathLst>
                <a:path w="3055" h="7732" extrusionOk="0">
                  <a:moveTo>
                    <a:pt x="2021" y="1"/>
                  </a:moveTo>
                  <a:cubicBezTo>
                    <a:pt x="1997" y="1"/>
                    <a:pt x="1972" y="3"/>
                    <a:pt x="1945" y="7"/>
                  </a:cubicBezTo>
                  <a:cubicBezTo>
                    <a:pt x="1389" y="94"/>
                    <a:pt x="1552" y="825"/>
                    <a:pt x="1678" y="1277"/>
                  </a:cubicBezTo>
                  <a:cubicBezTo>
                    <a:pt x="1803" y="1729"/>
                    <a:pt x="1324" y="5581"/>
                    <a:pt x="1008" y="5968"/>
                  </a:cubicBezTo>
                  <a:cubicBezTo>
                    <a:pt x="695" y="6350"/>
                    <a:pt x="1" y="7413"/>
                    <a:pt x="1128" y="7413"/>
                  </a:cubicBezTo>
                  <a:cubicBezTo>
                    <a:pt x="1142" y="7413"/>
                    <a:pt x="1156" y="7413"/>
                    <a:pt x="1171" y="7412"/>
                  </a:cubicBezTo>
                  <a:cubicBezTo>
                    <a:pt x="1171" y="7412"/>
                    <a:pt x="1422" y="7731"/>
                    <a:pt x="1751" y="7731"/>
                  </a:cubicBezTo>
                  <a:cubicBezTo>
                    <a:pt x="1806" y="7731"/>
                    <a:pt x="1864" y="7722"/>
                    <a:pt x="1923" y="7701"/>
                  </a:cubicBezTo>
                  <a:cubicBezTo>
                    <a:pt x="2332" y="7559"/>
                    <a:pt x="1743" y="6562"/>
                    <a:pt x="1923" y="5859"/>
                  </a:cubicBezTo>
                  <a:cubicBezTo>
                    <a:pt x="2097" y="5156"/>
                    <a:pt x="2288" y="1925"/>
                    <a:pt x="2288" y="1925"/>
                  </a:cubicBezTo>
                  <a:cubicBezTo>
                    <a:pt x="2288" y="1925"/>
                    <a:pt x="3054" y="724"/>
                    <a:pt x="2575" y="724"/>
                  </a:cubicBezTo>
                  <a:cubicBezTo>
                    <a:pt x="2526" y="724"/>
                    <a:pt x="2464" y="737"/>
                    <a:pt x="2386" y="765"/>
                  </a:cubicBezTo>
                  <a:cubicBezTo>
                    <a:pt x="2386" y="765"/>
                    <a:pt x="2386" y="765"/>
                    <a:pt x="2386" y="765"/>
                  </a:cubicBezTo>
                  <a:cubicBezTo>
                    <a:pt x="2377" y="765"/>
                    <a:pt x="2487" y="1"/>
                    <a:pt x="20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146"/>
            <p:cNvSpPr/>
            <p:nvPr/>
          </p:nvSpPr>
          <p:spPr>
            <a:xfrm>
              <a:off x="3097875" y="1963157"/>
              <a:ext cx="80468" cy="150826"/>
            </a:xfrm>
            <a:custGeom>
              <a:avLst/>
              <a:gdLst/>
              <a:ahLst/>
              <a:cxnLst/>
              <a:rect l="l" t="t" r="r" b="b"/>
              <a:pathLst>
                <a:path w="3184" h="5968" extrusionOk="0">
                  <a:moveTo>
                    <a:pt x="2120" y="1367"/>
                  </a:moveTo>
                  <a:cubicBezTo>
                    <a:pt x="2120" y="1368"/>
                    <a:pt x="1913" y="2784"/>
                    <a:pt x="1722" y="3443"/>
                  </a:cubicBezTo>
                  <a:cubicBezTo>
                    <a:pt x="1532" y="4097"/>
                    <a:pt x="1129" y="5367"/>
                    <a:pt x="1129" y="5367"/>
                  </a:cubicBezTo>
                  <a:cubicBezTo>
                    <a:pt x="1129" y="5367"/>
                    <a:pt x="1041" y="3972"/>
                    <a:pt x="1303" y="3089"/>
                  </a:cubicBezTo>
                  <a:cubicBezTo>
                    <a:pt x="1570" y="2201"/>
                    <a:pt x="2120" y="1368"/>
                    <a:pt x="2120" y="1367"/>
                  </a:cubicBezTo>
                  <a:close/>
                  <a:moveTo>
                    <a:pt x="1940" y="0"/>
                  </a:moveTo>
                  <a:cubicBezTo>
                    <a:pt x="1883" y="0"/>
                    <a:pt x="1830" y="19"/>
                    <a:pt x="1788" y="65"/>
                  </a:cubicBezTo>
                  <a:cubicBezTo>
                    <a:pt x="1570" y="305"/>
                    <a:pt x="1722" y="1182"/>
                    <a:pt x="1303" y="1694"/>
                  </a:cubicBezTo>
                  <a:cubicBezTo>
                    <a:pt x="889" y="2201"/>
                    <a:pt x="556" y="4577"/>
                    <a:pt x="371" y="4860"/>
                  </a:cubicBezTo>
                  <a:cubicBezTo>
                    <a:pt x="180" y="5138"/>
                    <a:pt x="1" y="5552"/>
                    <a:pt x="164" y="5705"/>
                  </a:cubicBezTo>
                  <a:cubicBezTo>
                    <a:pt x="211" y="5748"/>
                    <a:pt x="266" y="5763"/>
                    <a:pt x="328" y="5763"/>
                  </a:cubicBezTo>
                  <a:cubicBezTo>
                    <a:pt x="458" y="5763"/>
                    <a:pt x="614" y="5697"/>
                    <a:pt x="762" y="5697"/>
                  </a:cubicBezTo>
                  <a:cubicBezTo>
                    <a:pt x="790" y="5697"/>
                    <a:pt x="818" y="5699"/>
                    <a:pt x="845" y="5705"/>
                  </a:cubicBezTo>
                  <a:cubicBezTo>
                    <a:pt x="1064" y="5750"/>
                    <a:pt x="1029" y="5967"/>
                    <a:pt x="1224" y="5967"/>
                  </a:cubicBezTo>
                  <a:cubicBezTo>
                    <a:pt x="1243" y="5967"/>
                    <a:pt x="1263" y="5965"/>
                    <a:pt x="1287" y="5961"/>
                  </a:cubicBezTo>
                  <a:cubicBezTo>
                    <a:pt x="1554" y="5906"/>
                    <a:pt x="1630" y="4784"/>
                    <a:pt x="1919" y="4326"/>
                  </a:cubicBezTo>
                  <a:cubicBezTo>
                    <a:pt x="2213" y="3869"/>
                    <a:pt x="2567" y="1188"/>
                    <a:pt x="2921" y="757"/>
                  </a:cubicBezTo>
                  <a:cubicBezTo>
                    <a:pt x="3183" y="438"/>
                    <a:pt x="3010" y="218"/>
                    <a:pt x="2758" y="218"/>
                  </a:cubicBezTo>
                  <a:cubicBezTo>
                    <a:pt x="2670" y="218"/>
                    <a:pt x="2572" y="245"/>
                    <a:pt x="2480" y="305"/>
                  </a:cubicBezTo>
                  <a:cubicBezTo>
                    <a:pt x="2480" y="305"/>
                    <a:pt x="2172" y="0"/>
                    <a:pt x="1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146"/>
            <p:cNvSpPr/>
            <p:nvPr/>
          </p:nvSpPr>
          <p:spPr>
            <a:xfrm>
              <a:off x="3075711" y="2121414"/>
              <a:ext cx="22543" cy="28128"/>
            </a:xfrm>
            <a:custGeom>
              <a:avLst/>
              <a:gdLst/>
              <a:ahLst/>
              <a:cxnLst/>
              <a:rect l="l" t="t" r="r" b="b"/>
              <a:pathLst>
                <a:path w="892" h="1113" extrusionOk="0">
                  <a:moveTo>
                    <a:pt x="749" y="1"/>
                  </a:moveTo>
                  <a:cubicBezTo>
                    <a:pt x="741" y="1"/>
                    <a:pt x="733" y="2"/>
                    <a:pt x="725" y="4"/>
                  </a:cubicBezTo>
                  <a:cubicBezTo>
                    <a:pt x="725" y="4"/>
                    <a:pt x="0" y="990"/>
                    <a:pt x="229" y="1105"/>
                  </a:cubicBezTo>
                  <a:cubicBezTo>
                    <a:pt x="241" y="1110"/>
                    <a:pt x="252" y="1113"/>
                    <a:pt x="265" y="1113"/>
                  </a:cubicBezTo>
                  <a:cubicBezTo>
                    <a:pt x="504" y="1113"/>
                    <a:pt x="891" y="94"/>
                    <a:pt x="834" y="42"/>
                  </a:cubicBezTo>
                  <a:cubicBezTo>
                    <a:pt x="812" y="16"/>
                    <a:pt x="781" y="1"/>
                    <a:pt x="7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146"/>
            <p:cNvSpPr/>
            <p:nvPr/>
          </p:nvSpPr>
          <p:spPr>
            <a:xfrm>
              <a:off x="3085214" y="2125129"/>
              <a:ext cx="23630" cy="31692"/>
            </a:xfrm>
            <a:custGeom>
              <a:avLst/>
              <a:gdLst/>
              <a:ahLst/>
              <a:cxnLst/>
              <a:rect l="l" t="t" r="r" b="b"/>
              <a:pathLst>
                <a:path w="935" h="1254" extrusionOk="0">
                  <a:moveTo>
                    <a:pt x="778" y="0"/>
                  </a:moveTo>
                  <a:cubicBezTo>
                    <a:pt x="768" y="0"/>
                    <a:pt x="757" y="2"/>
                    <a:pt x="747" y="4"/>
                  </a:cubicBezTo>
                  <a:cubicBezTo>
                    <a:pt x="747" y="4"/>
                    <a:pt x="0" y="1132"/>
                    <a:pt x="267" y="1247"/>
                  </a:cubicBezTo>
                  <a:cubicBezTo>
                    <a:pt x="279" y="1251"/>
                    <a:pt x="291" y="1254"/>
                    <a:pt x="303" y="1254"/>
                  </a:cubicBezTo>
                  <a:cubicBezTo>
                    <a:pt x="568" y="1254"/>
                    <a:pt x="934" y="94"/>
                    <a:pt x="867" y="42"/>
                  </a:cubicBezTo>
                  <a:cubicBezTo>
                    <a:pt x="842" y="13"/>
                    <a:pt x="811" y="0"/>
                    <a:pt x="77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146"/>
            <p:cNvSpPr/>
            <p:nvPr/>
          </p:nvSpPr>
          <p:spPr>
            <a:xfrm>
              <a:off x="3072527" y="2155708"/>
              <a:ext cx="23503" cy="31818"/>
            </a:xfrm>
            <a:custGeom>
              <a:avLst/>
              <a:gdLst/>
              <a:ahLst/>
              <a:cxnLst/>
              <a:rect l="l" t="t" r="r" b="b"/>
              <a:pathLst>
                <a:path w="930" h="1259" extrusionOk="0">
                  <a:moveTo>
                    <a:pt x="770" y="0"/>
                  </a:moveTo>
                  <a:cubicBezTo>
                    <a:pt x="760" y="0"/>
                    <a:pt x="751" y="2"/>
                    <a:pt x="742" y="4"/>
                  </a:cubicBezTo>
                  <a:cubicBezTo>
                    <a:pt x="742" y="4"/>
                    <a:pt x="1" y="1137"/>
                    <a:pt x="268" y="1252"/>
                  </a:cubicBezTo>
                  <a:cubicBezTo>
                    <a:pt x="279" y="1257"/>
                    <a:pt x="291" y="1259"/>
                    <a:pt x="303" y="1259"/>
                  </a:cubicBezTo>
                  <a:cubicBezTo>
                    <a:pt x="564" y="1259"/>
                    <a:pt x="930" y="99"/>
                    <a:pt x="867" y="42"/>
                  </a:cubicBezTo>
                  <a:cubicBezTo>
                    <a:pt x="841" y="16"/>
                    <a:pt x="805" y="0"/>
                    <a:pt x="7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146"/>
            <p:cNvSpPr/>
            <p:nvPr/>
          </p:nvSpPr>
          <p:spPr>
            <a:xfrm>
              <a:off x="3098836" y="2129349"/>
              <a:ext cx="18980" cy="29594"/>
            </a:xfrm>
            <a:custGeom>
              <a:avLst/>
              <a:gdLst/>
              <a:ahLst/>
              <a:cxnLst/>
              <a:rect l="l" t="t" r="r" b="b"/>
              <a:pathLst>
                <a:path w="751" h="1171" extrusionOk="0">
                  <a:moveTo>
                    <a:pt x="610" y="1"/>
                  </a:moveTo>
                  <a:cubicBezTo>
                    <a:pt x="598" y="1"/>
                    <a:pt x="585" y="3"/>
                    <a:pt x="573" y="6"/>
                  </a:cubicBezTo>
                  <a:cubicBezTo>
                    <a:pt x="573" y="6"/>
                    <a:pt x="1" y="1090"/>
                    <a:pt x="251" y="1167"/>
                  </a:cubicBezTo>
                  <a:cubicBezTo>
                    <a:pt x="260" y="1169"/>
                    <a:pt x="268" y="1171"/>
                    <a:pt x="276" y="1171"/>
                  </a:cubicBezTo>
                  <a:cubicBezTo>
                    <a:pt x="513" y="1171"/>
                    <a:pt x="750" y="75"/>
                    <a:pt x="687" y="28"/>
                  </a:cubicBezTo>
                  <a:cubicBezTo>
                    <a:pt x="665" y="9"/>
                    <a:pt x="638" y="1"/>
                    <a:pt x="6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46"/>
            <p:cNvSpPr/>
            <p:nvPr/>
          </p:nvSpPr>
          <p:spPr>
            <a:xfrm>
              <a:off x="3090041" y="2158033"/>
              <a:ext cx="18954" cy="29695"/>
            </a:xfrm>
            <a:custGeom>
              <a:avLst/>
              <a:gdLst/>
              <a:ahLst/>
              <a:cxnLst/>
              <a:rect l="l" t="t" r="r" b="b"/>
              <a:pathLst>
                <a:path w="750" h="1175" extrusionOk="0">
                  <a:moveTo>
                    <a:pt x="603" y="0"/>
                  </a:moveTo>
                  <a:cubicBezTo>
                    <a:pt x="592" y="0"/>
                    <a:pt x="582" y="2"/>
                    <a:pt x="572" y="4"/>
                  </a:cubicBezTo>
                  <a:cubicBezTo>
                    <a:pt x="572" y="4"/>
                    <a:pt x="0" y="1089"/>
                    <a:pt x="251" y="1171"/>
                  </a:cubicBezTo>
                  <a:cubicBezTo>
                    <a:pt x="259" y="1173"/>
                    <a:pt x="267" y="1175"/>
                    <a:pt x="275" y="1175"/>
                  </a:cubicBezTo>
                  <a:cubicBezTo>
                    <a:pt x="513" y="1175"/>
                    <a:pt x="750" y="74"/>
                    <a:pt x="687" y="32"/>
                  </a:cubicBezTo>
                  <a:cubicBezTo>
                    <a:pt x="662" y="12"/>
                    <a:pt x="632" y="0"/>
                    <a:pt x="6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146"/>
            <p:cNvSpPr/>
            <p:nvPr/>
          </p:nvSpPr>
          <p:spPr>
            <a:xfrm>
              <a:off x="3080943" y="2185479"/>
              <a:ext cx="18980" cy="29645"/>
            </a:xfrm>
            <a:custGeom>
              <a:avLst/>
              <a:gdLst/>
              <a:ahLst/>
              <a:cxnLst/>
              <a:rect l="l" t="t" r="r" b="b"/>
              <a:pathLst>
                <a:path w="751" h="1173" extrusionOk="0">
                  <a:moveTo>
                    <a:pt x="610" y="1"/>
                  </a:moveTo>
                  <a:cubicBezTo>
                    <a:pt x="598" y="1"/>
                    <a:pt x="585" y="3"/>
                    <a:pt x="573" y="8"/>
                  </a:cubicBezTo>
                  <a:cubicBezTo>
                    <a:pt x="573" y="8"/>
                    <a:pt x="0" y="1093"/>
                    <a:pt x="251" y="1169"/>
                  </a:cubicBezTo>
                  <a:cubicBezTo>
                    <a:pt x="259" y="1172"/>
                    <a:pt x="268" y="1173"/>
                    <a:pt x="276" y="1173"/>
                  </a:cubicBezTo>
                  <a:cubicBezTo>
                    <a:pt x="513" y="1173"/>
                    <a:pt x="750" y="77"/>
                    <a:pt x="687" y="30"/>
                  </a:cubicBezTo>
                  <a:cubicBezTo>
                    <a:pt x="665" y="12"/>
                    <a:pt x="637" y="1"/>
                    <a:pt x="6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146"/>
            <p:cNvSpPr/>
            <p:nvPr/>
          </p:nvSpPr>
          <p:spPr>
            <a:xfrm>
              <a:off x="3113569" y="2129349"/>
              <a:ext cx="14178" cy="25272"/>
            </a:xfrm>
            <a:custGeom>
              <a:avLst/>
              <a:gdLst/>
              <a:ahLst/>
              <a:cxnLst/>
              <a:rect l="l" t="t" r="r" b="b"/>
              <a:pathLst>
                <a:path w="561" h="1000" extrusionOk="0">
                  <a:moveTo>
                    <a:pt x="442" y="0"/>
                  </a:moveTo>
                  <a:cubicBezTo>
                    <a:pt x="430" y="0"/>
                    <a:pt x="419" y="2"/>
                    <a:pt x="409" y="6"/>
                  </a:cubicBezTo>
                  <a:cubicBezTo>
                    <a:pt x="409" y="6"/>
                    <a:pt x="1" y="949"/>
                    <a:pt x="213" y="998"/>
                  </a:cubicBezTo>
                  <a:cubicBezTo>
                    <a:pt x="219" y="999"/>
                    <a:pt x="224" y="1000"/>
                    <a:pt x="229" y="1000"/>
                  </a:cubicBezTo>
                  <a:cubicBezTo>
                    <a:pt x="437" y="1000"/>
                    <a:pt x="561" y="54"/>
                    <a:pt x="502" y="17"/>
                  </a:cubicBezTo>
                  <a:cubicBezTo>
                    <a:pt x="484" y="6"/>
                    <a:pt x="462" y="0"/>
                    <a:pt x="4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146"/>
            <p:cNvSpPr/>
            <p:nvPr/>
          </p:nvSpPr>
          <p:spPr>
            <a:xfrm>
              <a:off x="3107934" y="2153813"/>
              <a:ext cx="14304" cy="25323"/>
            </a:xfrm>
            <a:custGeom>
              <a:avLst/>
              <a:gdLst/>
              <a:ahLst/>
              <a:cxnLst/>
              <a:rect l="l" t="t" r="r" b="b"/>
              <a:pathLst>
                <a:path w="566" h="1002" extrusionOk="0">
                  <a:moveTo>
                    <a:pt x="451" y="1"/>
                  </a:moveTo>
                  <a:cubicBezTo>
                    <a:pt x="437" y="1"/>
                    <a:pt x="423" y="4"/>
                    <a:pt x="409" y="8"/>
                  </a:cubicBezTo>
                  <a:cubicBezTo>
                    <a:pt x="409" y="8"/>
                    <a:pt x="0" y="951"/>
                    <a:pt x="218" y="1000"/>
                  </a:cubicBezTo>
                  <a:cubicBezTo>
                    <a:pt x="223" y="1001"/>
                    <a:pt x="229" y="1001"/>
                    <a:pt x="234" y="1001"/>
                  </a:cubicBezTo>
                  <a:cubicBezTo>
                    <a:pt x="437" y="1001"/>
                    <a:pt x="566" y="56"/>
                    <a:pt x="507" y="19"/>
                  </a:cubicBezTo>
                  <a:cubicBezTo>
                    <a:pt x="491" y="6"/>
                    <a:pt x="471" y="1"/>
                    <a:pt x="4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146"/>
            <p:cNvSpPr/>
            <p:nvPr/>
          </p:nvSpPr>
          <p:spPr>
            <a:xfrm>
              <a:off x="3102146" y="2177316"/>
              <a:ext cx="14304" cy="25247"/>
            </a:xfrm>
            <a:custGeom>
              <a:avLst/>
              <a:gdLst/>
              <a:ahLst/>
              <a:cxnLst/>
              <a:rect l="l" t="t" r="r" b="b"/>
              <a:pathLst>
                <a:path w="566" h="999" extrusionOk="0">
                  <a:moveTo>
                    <a:pt x="449" y="0"/>
                  </a:moveTo>
                  <a:cubicBezTo>
                    <a:pt x="436" y="0"/>
                    <a:pt x="422" y="3"/>
                    <a:pt x="409" y="10"/>
                  </a:cubicBezTo>
                  <a:cubicBezTo>
                    <a:pt x="409" y="10"/>
                    <a:pt x="1" y="947"/>
                    <a:pt x="218" y="996"/>
                  </a:cubicBezTo>
                  <a:cubicBezTo>
                    <a:pt x="224" y="998"/>
                    <a:pt x="230" y="998"/>
                    <a:pt x="235" y="998"/>
                  </a:cubicBezTo>
                  <a:cubicBezTo>
                    <a:pt x="438" y="998"/>
                    <a:pt x="566" y="53"/>
                    <a:pt x="507" y="21"/>
                  </a:cubicBezTo>
                  <a:cubicBezTo>
                    <a:pt x="491" y="7"/>
                    <a:pt x="470" y="0"/>
                    <a:pt x="4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46"/>
            <p:cNvSpPr/>
            <p:nvPr/>
          </p:nvSpPr>
          <p:spPr>
            <a:xfrm>
              <a:off x="3196741" y="2071450"/>
              <a:ext cx="115546" cy="287399"/>
            </a:xfrm>
            <a:custGeom>
              <a:avLst/>
              <a:gdLst/>
              <a:ahLst/>
              <a:cxnLst/>
              <a:rect l="l" t="t" r="r" b="b"/>
              <a:pathLst>
                <a:path w="4572" h="11372" extrusionOk="0">
                  <a:moveTo>
                    <a:pt x="1678" y="1"/>
                  </a:moveTo>
                  <a:cubicBezTo>
                    <a:pt x="1521" y="1"/>
                    <a:pt x="1299" y="103"/>
                    <a:pt x="987" y="401"/>
                  </a:cubicBezTo>
                  <a:cubicBezTo>
                    <a:pt x="1" y="1344"/>
                    <a:pt x="1167" y="2123"/>
                    <a:pt x="1167" y="2123"/>
                  </a:cubicBezTo>
                  <a:cubicBezTo>
                    <a:pt x="1167" y="2123"/>
                    <a:pt x="2600" y="8264"/>
                    <a:pt x="2600" y="9239"/>
                  </a:cubicBezTo>
                  <a:cubicBezTo>
                    <a:pt x="2600" y="10214"/>
                    <a:pt x="1990" y="11157"/>
                    <a:pt x="2404" y="11337"/>
                  </a:cubicBezTo>
                  <a:cubicBezTo>
                    <a:pt x="2458" y="11361"/>
                    <a:pt x="2507" y="11372"/>
                    <a:pt x="2553" y="11372"/>
                  </a:cubicBezTo>
                  <a:cubicBezTo>
                    <a:pt x="2857" y="11372"/>
                    <a:pt x="3021" y="10906"/>
                    <a:pt x="3390" y="10868"/>
                  </a:cubicBezTo>
                  <a:cubicBezTo>
                    <a:pt x="3410" y="10866"/>
                    <a:pt x="3430" y="10865"/>
                    <a:pt x="3448" y="10865"/>
                  </a:cubicBezTo>
                  <a:cubicBezTo>
                    <a:pt x="3811" y="10865"/>
                    <a:pt x="3775" y="11311"/>
                    <a:pt x="4164" y="11337"/>
                  </a:cubicBezTo>
                  <a:cubicBezTo>
                    <a:pt x="4169" y="11337"/>
                    <a:pt x="4173" y="11337"/>
                    <a:pt x="4177" y="11337"/>
                  </a:cubicBezTo>
                  <a:cubicBezTo>
                    <a:pt x="4571" y="11337"/>
                    <a:pt x="4254" y="9905"/>
                    <a:pt x="4044" y="9544"/>
                  </a:cubicBezTo>
                  <a:cubicBezTo>
                    <a:pt x="3832" y="9179"/>
                    <a:pt x="1837" y="1785"/>
                    <a:pt x="2191" y="1572"/>
                  </a:cubicBezTo>
                  <a:cubicBezTo>
                    <a:pt x="2540" y="1365"/>
                    <a:pt x="2431" y="766"/>
                    <a:pt x="2055" y="477"/>
                  </a:cubicBezTo>
                  <a:cubicBezTo>
                    <a:pt x="2055" y="477"/>
                    <a:pt x="2017" y="1"/>
                    <a:pt x="16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46"/>
            <p:cNvSpPr/>
            <p:nvPr/>
          </p:nvSpPr>
          <p:spPr>
            <a:xfrm>
              <a:off x="3239578" y="2364181"/>
              <a:ext cx="78648" cy="262885"/>
            </a:xfrm>
            <a:custGeom>
              <a:avLst/>
              <a:gdLst/>
              <a:ahLst/>
              <a:cxnLst/>
              <a:rect l="l" t="t" r="r" b="b"/>
              <a:pathLst>
                <a:path w="3112" h="10402" extrusionOk="0">
                  <a:moveTo>
                    <a:pt x="981" y="1743"/>
                  </a:moveTo>
                  <a:cubicBezTo>
                    <a:pt x="1523" y="2537"/>
                    <a:pt x="1512" y="7813"/>
                    <a:pt x="1500" y="7813"/>
                  </a:cubicBezTo>
                  <a:cubicBezTo>
                    <a:pt x="1500" y="7813"/>
                    <a:pt x="1499" y="7806"/>
                    <a:pt x="1499" y="7791"/>
                  </a:cubicBezTo>
                  <a:lnTo>
                    <a:pt x="1499" y="7786"/>
                  </a:lnTo>
                  <a:cubicBezTo>
                    <a:pt x="1488" y="7372"/>
                    <a:pt x="1107" y="5056"/>
                    <a:pt x="981" y="4544"/>
                  </a:cubicBezTo>
                  <a:cubicBezTo>
                    <a:pt x="856" y="4031"/>
                    <a:pt x="981" y="1743"/>
                    <a:pt x="981" y="1743"/>
                  </a:cubicBezTo>
                  <a:close/>
                  <a:moveTo>
                    <a:pt x="981" y="0"/>
                  </a:moveTo>
                  <a:cubicBezTo>
                    <a:pt x="920" y="0"/>
                    <a:pt x="854" y="7"/>
                    <a:pt x="780" y="21"/>
                  </a:cubicBezTo>
                  <a:cubicBezTo>
                    <a:pt x="1" y="174"/>
                    <a:pt x="524" y="1187"/>
                    <a:pt x="524" y="1187"/>
                  </a:cubicBezTo>
                  <a:cubicBezTo>
                    <a:pt x="524" y="1187"/>
                    <a:pt x="704" y="1732"/>
                    <a:pt x="660" y="3808"/>
                  </a:cubicBezTo>
                  <a:cubicBezTo>
                    <a:pt x="616" y="5890"/>
                    <a:pt x="1684" y="7720"/>
                    <a:pt x="1020" y="8510"/>
                  </a:cubicBezTo>
                  <a:cubicBezTo>
                    <a:pt x="355" y="9301"/>
                    <a:pt x="1227" y="9840"/>
                    <a:pt x="1227" y="9840"/>
                  </a:cubicBezTo>
                  <a:cubicBezTo>
                    <a:pt x="1227" y="9840"/>
                    <a:pt x="1745" y="10401"/>
                    <a:pt x="2258" y="10401"/>
                  </a:cubicBezTo>
                  <a:cubicBezTo>
                    <a:pt x="2349" y="10401"/>
                    <a:pt x="2441" y="10383"/>
                    <a:pt x="2529" y="10341"/>
                  </a:cubicBezTo>
                  <a:cubicBezTo>
                    <a:pt x="3112" y="10063"/>
                    <a:pt x="2355" y="8707"/>
                    <a:pt x="2355" y="8707"/>
                  </a:cubicBezTo>
                  <a:cubicBezTo>
                    <a:pt x="2355" y="8707"/>
                    <a:pt x="2273" y="2931"/>
                    <a:pt x="2256" y="2506"/>
                  </a:cubicBezTo>
                  <a:cubicBezTo>
                    <a:pt x="2240" y="2081"/>
                    <a:pt x="2823" y="925"/>
                    <a:pt x="2578" y="413"/>
                  </a:cubicBezTo>
                  <a:cubicBezTo>
                    <a:pt x="2511" y="276"/>
                    <a:pt x="2408" y="226"/>
                    <a:pt x="2294" y="226"/>
                  </a:cubicBezTo>
                  <a:cubicBezTo>
                    <a:pt x="1979" y="226"/>
                    <a:pt x="1575" y="604"/>
                    <a:pt x="1575" y="604"/>
                  </a:cubicBezTo>
                  <a:cubicBezTo>
                    <a:pt x="1575" y="604"/>
                    <a:pt x="1566" y="0"/>
                    <a:pt x="98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146"/>
            <p:cNvSpPr/>
            <p:nvPr/>
          </p:nvSpPr>
          <p:spPr>
            <a:xfrm>
              <a:off x="3361872" y="2052799"/>
              <a:ext cx="30327" cy="54260"/>
            </a:xfrm>
            <a:custGeom>
              <a:avLst/>
              <a:gdLst/>
              <a:ahLst/>
              <a:cxnLst/>
              <a:rect l="l" t="t" r="r" b="b"/>
              <a:pathLst>
                <a:path w="1200" h="2147" extrusionOk="0">
                  <a:moveTo>
                    <a:pt x="600" y="0"/>
                  </a:moveTo>
                  <a:cubicBezTo>
                    <a:pt x="267" y="0"/>
                    <a:pt x="0" y="480"/>
                    <a:pt x="0" y="1073"/>
                  </a:cubicBezTo>
                  <a:cubicBezTo>
                    <a:pt x="0" y="1662"/>
                    <a:pt x="267" y="2147"/>
                    <a:pt x="600" y="2147"/>
                  </a:cubicBezTo>
                  <a:cubicBezTo>
                    <a:pt x="927" y="2147"/>
                    <a:pt x="1199" y="1662"/>
                    <a:pt x="1199" y="1073"/>
                  </a:cubicBezTo>
                  <a:cubicBezTo>
                    <a:pt x="1199" y="480"/>
                    <a:pt x="927" y="0"/>
                    <a:pt x="6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46"/>
            <p:cNvSpPr/>
            <p:nvPr/>
          </p:nvSpPr>
          <p:spPr>
            <a:xfrm>
              <a:off x="3411709" y="1765299"/>
              <a:ext cx="34598" cy="33663"/>
            </a:xfrm>
            <a:custGeom>
              <a:avLst/>
              <a:gdLst/>
              <a:ahLst/>
              <a:cxnLst/>
              <a:rect l="l" t="t" r="r" b="b"/>
              <a:pathLst>
                <a:path w="1369" h="1332" extrusionOk="0">
                  <a:moveTo>
                    <a:pt x="797" y="0"/>
                  </a:moveTo>
                  <a:cubicBezTo>
                    <a:pt x="579" y="0"/>
                    <a:pt x="346" y="138"/>
                    <a:pt x="202" y="375"/>
                  </a:cubicBezTo>
                  <a:cubicBezTo>
                    <a:pt x="1" y="701"/>
                    <a:pt x="50" y="1105"/>
                    <a:pt x="317" y="1263"/>
                  </a:cubicBezTo>
                  <a:cubicBezTo>
                    <a:pt x="394" y="1310"/>
                    <a:pt x="480" y="1332"/>
                    <a:pt x="568" y="1332"/>
                  </a:cubicBezTo>
                  <a:cubicBezTo>
                    <a:pt x="786" y="1332"/>
                    <a:pt x="1018" y="1196"/>
                    <a:pt x="1161" y="963"/>
                  </a:cubicBezTo>
                  <a:cubicBezTo>
                    <a:pt x="1369" y="631"/>
                    <a:pt x="1314" y="227"/>
                    <a:pt x="1047" y="69"/>
                  </a:cubicBezTo>
                  <a:cubicBezTo>
                    <a:pt x="970" y="22"/>
                    <a:pt x="885" y="0"/>
                    <a:pt x="79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46"/>
            <p:cNvSpPr/>
            <p:nvPr/>
          </p:nvSpPr>
          <p:spPr>
            <a:xfrm>
              <a:off x="3451235" y="1950799"/>
              <a:ext cx="37479" cy="24818"/>
            </a:xfrm>
            <a:custGeom>
              <a:avLst/>
              <a:gdLst/>
              <a:ahLst/>
              <a:cxnLst/>
              <a:rect l="l" t="t" r="r" b="b"/>
              <a:pathLst>
                <a:path w="1483" h="982" extrusionOk="0">
                  <a:moveTo>
                    <a:pt x="960" y="1"/>
                  </a:moveTo>
                  <a:cubicBezTo>
                    <a:pt x="838" y="1"/>
                    <a:pt x="702" y="28"/>
                    <a:pt x="567" y="86"/>
                  </a:cubicBezTo>
                  <a:cubicBezTo>
                    <a:pt x="213" y="238"/>
                    <a:pt x="1" y="543"/>
                    <a:pt x="99" y="767"/>
                  </a:cubicBezTo>
                  <a:cubicBezTo>
                    <a:pt x="157" y="906"/>
                    <a:pt x="323" y="982"/>
                    <a:pt x="526" y="982"/>
                  </a:cubicBezTo>
                  <a:cubicBezTo>
                    <a:pt x="648" y="982"/>
                    <a:pt x="783" y="955"/>
                    <a:pt x="916" y="897"/>
                  </a:cubicBezTo>
                  <a:cubicBezTo>
                    <a:pt x="1270" y="745"/>
                    <a:pt x="1483" y="440"/>
                    <a:pt x="1385" y="216"/>
                  </a:cubicBezTo>
                  <a:cubicBezTo>
                    <a:pt x="1327" y="77"/>
                    <a:pt x="1163" y="1"/>
                    <a:pt x="9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46"/>
            <p:cNvSpPr/>
            <p:nvPr/>
          </p:nvSpPr>
          <p:spPr>
            <a:xfrm>
              <a:off x="3332530" y="2344595"/>
              <a:ext cx="40916" cy="40916"/>
            </a:xfrm>
            <a:custGeom>
              <a:avLst/>
              <a:gdLst/>
              <a:ahLst/>
              <a:cxnLst/>
              <a:rect l="l" t="t" r="r" b="b"/>
              <a:pathLst>
                <a:path w="1619" h="1619" extrusionOk="0">
                  <a:moveTo>
                    <a:pt x="807" y="0"/>
                  </a:moveTo>
                  <a:cubicBezTo>
                    <a:pt x="360" y="0"/>
                    <a:pt x="1" y="365"/>
                    <a:pt x="1" y="812"/>
                  </a:cubicBezTo>
                  <a:cubicBezTo>
                    <a:pt x="1" y="1259"/>
                    <a:pt x="360" y="1619"/>
                    <a:pt x="807" y="1619"/>
                  </a:cubicBezTo>
                  <a:cubicBezTo>
                    <a:pt x="1254" y="1619"/>
                    <a:pt x="1619" y="1259"/>
                    <a:pt x="1619" y="812"/>
                  </a:cubicBezTo>
                  <a:cubicBezTo>
                    <a:pt x="1619" y="365"/>
                    <a:pt x="1254" y="0"/>
                    <a:pt x="8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46"/>
            <p:cNvSpPr/>
            <p:nvPr/>
          </p:nvSpPr>
          <p:spPr>
            <a:xfrm>
              <a:off x="3272761" y="1653695"/>
              <a:ext cx="87342" cy="60907"/>
            </a:xfrm>
            <a:custGeom>
              <a:avLst/>
              <a:gdLst/>
              <a:ahLst/>
              <a:cxnLst/>
              <a:rect l="l" t="t" r="r" b="b"/>
              <a:pathLst>
                <a:path w="3456" h="2410" extrusionOk="0">
                  <a:moveTo>
                    <a:pt x="50" y="1"/>
                  </a:moveTo>
                  <a:cubicBezTo>
                    <a:pt x="1" y="540"/>
                    <a:pt x="77" y="1080"/>
                    <a:pt x="273" y="1581"/>
                  </a:cubicBezTo>
                  <a:cubicBezTo>
                    <a:pt x="567" y="2344"/>
                    <a:pt x="1516" y="2404"/>
                    <a:pt x="1695" y="2409"/>
                  </a:cubicBezTo>
                  <a:lnTo>
                    <a:pt x="1723" y="2409"/>
                  </a:lnTo>
                  <a:cubicBezTo>
                    <a:pt x="1902" y="2404"/>
                    <a:pt x="2883" y="2344"/>
                    <a:pt x="3178" y="1581"/>
                  </a:cubicBezTo>
                  <a:cubicBezTo>
                    <a:pt x="3374" y="1080"/>
                    <a:pt x="3455" y="540"/>
                    <a:pt x="3406" y="1"/>
                  </a:cubicBezTo>
                  <a:lnTo>
                    <a:pt x="3406" y="1"/>
                  </a:lnTo>
                  <a:lnTo>
                    <a:pt x="2927" y="437"/>
                  </a:lnTo>
                  <a:cubicBezTo>
                    <a:pt x="2927" y="437"/>
                    <a:pt x="2981" y="1309"/>
                    <a:pt x="2709" y="1521"/>
                  </a:cubicBezTo>
                  <a:cubicBezTo>
                    <a:pt x="2442" y="1734"/>
                    <a:pt x="1728" y="1734"/>
                    <a:pt x="1728" y="1734"/>
                  </a:cubicBezTo>
                  <a:cubicBezTo>
                    <a:pt x="1728" y="1734"/>
                    <a:pt x="1020" y="1734"/>
                    <a:pt x="747" y="1521"/>
                  </a:cubicBezTo>
                  <a:cubicBezTo>
                    <a:pt x="475" y="1309"/>
                    <a:pt x="529" y="437"/>
                    <a:pt x="529" y="437"/>
                  </a:cubicBezTo>
                  <a:lnTo>
                    <a:pt x="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146"/>
            <p:cNvSpPr/>
            <p:nvPr/>
          </p:nvSpPr>
          <p:spPr>
            <a:xfrm>
              <a:off x="3258305" y="1560945"/>
              <a:ext cx="116254" cy="121561"/>
            </a:xfrm>
            <a:custGeom>
              <a:avLst/>
              <a:gdLst/>
              <a:ahLst/>
              <a:cxnLst/>
              <a:rect l="l" t="t" r="r" b="b"/>
              <a:pathLst>
                <a:path w="4600" h="4810" extrusionOk="0">
                  <a:moveTo>
                    <a:pt x="2128" y="1"/>
                  </a:moveTo>
                  <a:cubicBezTo>
                    <a:pt x="1845" y="1"/>
                    <a:pt x="1259" y="95"/>
                    <a:pt x="731" y="777"/>
                  </a:cubicBezTo>
                  <a:cubicBezTo>
                    <a:pt x="1" y="1720"/>
                    <a:pt x="502" y="2548"/>
                    <a:pt x="502" y="2548"/>
                  </a:cubicBezTo>
                  <a:lnTo>
                    <a:pt x="480" y="3175"/>
                  </a:lnTo>
                  <a:cubicBezTo>
                    <a:pt x="66" y="3725"/>
                    <a:pt x="927" y="4129"/>
                    <a:pt x="1205" y="4216"/>
                  </a:cubicBezTo>
                  <a:cubicBezTo>
                    <a:pt x="1477" y="4298"/>
                    <a:pt x="1434" y="4810"/>
                    <a:pt x="1434" y="4810"/>
                  </a:cubicBezTo>
                  <a:lnTo>
                    <a:pt x="3161" y="4810"/>
                  </a:lnTo>
                  <a:cubicBezTo>
                    <a:pt x="3161" y="4810"/>
                    <a:pt x="3117" y="4298"/>
                    <a:pt x="3390" y="4216"/>
                  </a:cubicBezTo>
                  <a:cubicBezTo>
                    <a:pt x="3668" y="4129"/>
                    <a:pt x="4529" y="3725"/>
                    <a:pt x="4115" y="3175"/>
                  </a:cubicBezTo>
                  <a:lnTo>
                    <a:pt x="4093" y="2548"/>
                  </a:lnTo>
                  <a:cubicBezTo>
                    <a:pt x="4093" y="2548"/>
                    <a:pt x="4600" y="1720"/>
                    <a:pt x="3869" y="777"/>
                  </a:cubicBezTo>
                  <a:cubicBezTo>
                    <a:pt x="3337" y="95"/>
                    <a:pt x="2753" y="1"/>
                    <a:pt x="2471" y="1"/>
                  </a:cubicBezTo>
                  <a:cubicBezTo>
                    <a:pt x="2364" y="1"/>
                    <a:pt x="2300" y="15"/>
                    <a:pt x="2300" y="15"/>
                  </a:cubicBezTo>
                  <a:cubicBezTo>
                    <a:pt x="2300" y="15"/>
                    <a:pt x="2236" y="1"/>
                    <a:pt x="212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146"/>
            <p:cNvSpPr/>
            <p:nvPr/>
          </p:nvSpPr>
          <p:spPr>
            <a:xfrm>
              <a:off x="3416865" y="1770176"/>
              <a:ext cx="77207" cy="195407"/>
            </a:xfrm>
            <a:custGeom>
              <a:avLst/>
              <a:gdLst/>
              <a:ahLst/>
              <a:cxnLst/>
              <a:rect l="l" t="t" r="r" b="b"/>
              <a:pathLst>
                <a:path w="3055" h="7732" extrusionOk="0">
                  <a:moveTo>
                    <a:pt x="1033" y="1"/>
                  </a:moveTo>
                  <a:cubicBezTo>
                    <a:pt x="568" y="1"/>
                    <a:pt x="683" y="765"/>
                    <a:pt x="669" y="765"/>
                  </a:cubicBezTo>
                  <a:cubicBezTo>
                    <a:pt x="669" y="765"/>
                    <a:pt x="669" y="765"/>
                    <a:pt x="669" y="765"/>
                  </a:cubicBezTo>
                  <a:cubicBezTo>
                    <a:pt x="591" y="737"/>
                    <a:pt x="529" y="724"/>
                    <a:pt x="480" y="724"/>
                  </a:cubicBezTo>
                  <a:cubicBezTo>
                    <a:pt x="0" y="724"/>
                    <a:pt x="767" y="1925"/>
                    <a:pt x="767" y="1925"/>
                  </a:cubicBezTo>
                  <a:cubicBezTo>
                    <a:pt x="767" y="1925"/>
                    <a:pt x="957" y="5156"/>
                    <a:pt x="1137" y="5859"/>
                  </a:cubicBezTo>
                  <a:cubicBezTo>
                    <a:pt x="1312" y="6562"/>
                    <a:pt x="729" y="7559"/>
                    <a:pt x="1137" y="7701"/>
                  </a:cubicBezTo>
                  <a:cubicBezTo>
                    <a:pt x="1196" y="7722"/>
                    <a:pt x="1254" y="7731"/>
                    <a:pt x="1309" y="7731"/>
                  </a:cubicBezTo>
                  <a:cubicBezTo>
                    <a:pt x="1636" y="7731"/>
                    <a:pt x="1884" y="7412"/>
                    <a:pt x="1884" y="7412"/>
                  </a:cubicBezTo>
                  <a:cubicBezTo>
                    <a:pt x="1898" y="7413"/>
                    <a:pt x="1913" y="7413"/>
                    <a:pt x="1927" y="7413"/>
                  </a:cubicBezTo>
                  <a:cubicBezTo>
                    <a:pt x="3054" y="7413"/>
                    <a:pt x="2359" y="6350"/>
                    <a:pt x="2047" y="5968"/>
                  </a:cubicBezTo>
                  <a:cubicBezTo>
                    <a:pt x="1731" y="5581"/>
                    <a:pt x="1252" y="1729"/>
                    <a:pt x="1377" y="1277"/>
                  </a:cubicBezTo>
                  <a:cubicBezTo>
                    <a:pt x="1502" y="825"/>
                    <a:pt x="1666" y="94"/>
                    <a:pt x="1110" y="7"/>
                  </a:cubicBezTo>
                  <a:cubicBezTo>
                    <a:pt x="1083" y="3"/>
                    <a:pt x="1057" y="1"/>
                    <a:pt x="10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46"/>
            <p:cNvSpPr/>
            <p:nvPr/>
          </p:nvSpPr>
          <p:spPr>
            <a:xfrm>
              <a:off x="3454243" y="1963208"/>
              <a:ext cx="80468" cy="150801"/>
            </a:xfrm>
            <a:custGeom>
              <a:avLst/>
              <a:gdLst/>
              <a:ahLst/>
              <a:cxnLst/>
              <a:rect l="l" t="t" r="r" b="b"/>
              <a:pathLst>
                <a:path w="3184" h="5967" extrusionOk="0">
                  <a:moveTo>
                    <a:pt x="1070" y="1365"/>
                  </a:moveTo>
                  <a:lnTo>
                    <a:pt x="1070" y="1365"/>
                  </a:lnTo>
                  <a:cubicBezTo>
                    <a:pt x="1070" y="1366"/>
                    <a:pt x="1620" y="2199"/>
                    <a:pt x="1887" y="3082"/>
                  </a:cubicBezTo>
                  <a:cubicBezTo>
                    <a:pt x="2154" y="3970"/>
                    <a:pt x="2061" y="5360"/>
                    <a:pt x="2061" y="5360"/>
                  </a:cubicBezTo>
                  <a:cubicBezTo>
                    <a:pt x="2061" y="5360"/>
                    <a:pt x="1658" y="4095"/>
                    <a:pt x="1467" y="3441"/>
                  </a:cubicBezTo>
                  <a:cubicBezTo>
                    <a:pt x="1277" y="2782"/>
                    <a:pt x="1070" y="1366"/>
                    <a:pt x="1070" y="1365"/>
                  </a:cubicBezTo>
                  <a:close/>
                  <a:moveTo>
                    <a:pt x="1244" y="1"/>
                  </a:moveTo>
                  <a:cubicBezTo>
                    <a:pt x="1010" y="1"/>
                    <a:pt x="704" y="303"/>
                    <a:pt x="704" y="303"/>
                  </a:cubicBezTo>
                  <a:cubicBezTo>
                    <a:pt x="614" y="243"/>
                    <a:pt x="517" y="216"/>
                    <a:pt x="429" y="216"/>
                  </a:cubicBezTo>
                  <a:cubicBezTo>
                    <a:pt x="178" y="216"/>
                    <a:pt x="1" y="436"/>
                    <a:pt x="263" y="755"/>
                  </a:cubicBezTo>
                  <a:cubicBezTo>
                    <a:pt x="617" y="1186"/>
                    <a:pt x="977" y="3867"/>
                    <a:pt x="1266" y="4324"/>
                  </a:cubicBezTo>
                  <a:cubicBezTo>
                    <a:pt x="1555" y="4782"/>
                    <a:pt x="1631" y="5904"/>
                    <a:pt x="1898" y="5959"/>
                  </a:cubicBezTo>
                  <a:cubicBezTo>
                    <a:pt x="1923" y="5964"/>
                    <a:pt x="1946" y="5966"/>
                    <a:pt x="1966" y="5966"/>
                  </a:cubicBezTo>
                  <a:cubicBezTo>
                    <a:pt x="2156" y="5966"/>
                    <a:pt x="2127" y="5753"/>
                    <a:pt x="2339" y="5708"/>
                  </a:cubicBezTo>
                  <a:cubicBezTo>
                    <a:pt x="2369" y="5701"/>
                    <a:pt x="2400" y="5699"/>
                    <a:pt x="2430" y="5699"/>
                  </a:cubicBezTo>
                  <a:cubicBezTo>
                    <a:pt x="2578" y="5699"/>
                    <a:pt x="2732" y="5763"/>
                    <a:pt x="2861" y="5763"/>
                  </a:cubicBezTo>
                  <a:cubicBezTo>
                    <a:pt x="2921" y="5763"/>
                    <a:pt x="2975" y="5749"/>
                    <a:pt x="3020" y="5708"/>
                  </a:cubicBezTo>
                  <a:cubicBezTo>
                    <a:pt x="3184" y="5556"/>
                    <a:pt x="3009" y="5136"/>
                    <a:pt x="2819" y="4858"/>
                  </a:cubicBezTo>
                  <a:cubicBezTo>
                    <a:pt x="2628" y="4580"/>
                    <a:pt x="2301" y="2199"/>
                    <a:pt x="1881" y="1692"/>
                  </a:cubicBezTo>
                  <a:cubicBezTo>
                    <a:pt x="1462" y="1180"/>
                    <a:pt x="1614" y="303"/>
                    <a:pt x="1402" y="69"/>
                  </a:cubicBezTo>
                  <a:cubicBezTo>
                    <a:pt x="1358" y="20"/>
                    <a:pt x="1303" y="1"/>
                    <a:pt x="12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46"/>
            <p:cNvSpPr/>
            <p:nvPr/>
          </p:nvSpPr>
          <p:spPr>
            <a:xfrm>
              <a:off x="3539790" y="2114615"/>
              <a:ext cx="25904" cy="6925"/>
            </a:xfrm>
            <a:custGeom>
              <a:avLst/>
              <a:gdLst/>
              <a:ahLst/>
              <a:cxnLst/>
              <a:rect l="l" t="t" r="r" b="b"/>
              <a:pathLst>
                <a:path w="1025" h="274" extrusionOk="0">
                  <a:moveTo>
                    <a:pt x="33" y="1"/>
                  </a:moveTo>
                  <a:lnTo>
                    <a:pt x="0" y="208"/>
                  </a:lnTo>
                  <a:cubicBezTo>
                    <a:pt x="0" y="208"/>
                    <a:pt x="424" y="273"/>
                    <a:pt x="716" y="273"/>
                  </a:cubicBezTo>
                  <a:cubicBezTo>
                    <a:pt x="863" y="273"/>
                    <a:pt x="976" y="257"/>
                    <a:pt x="987" y="208"/>
                  </a:cubicBezTo>
                  <a:cubicBezTo>
                    <a:pt x="1025" y="61"/>
                    <a:pt x="33"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7" name="Google Shape;14117;p146"/>
            <p:cNvGrpSpPr/>
            <p:nvPr/>
          </p:nvGrpSpPr>
          <p:grpSpPr>
            <a:xfrm>
              <a:off x="3498748" y="2102737"/>
              <a:ext cx="94772" cy="114004"/>
              <a:chOff x="3498748" y="2102737"/>
              <a:chExt cx="94772" cy="114004"/>
            </a:xfrm>
          </p:grpSpPr>
          <p:sp>
            <p:nvSpPr>
              <p:cNvPr id="14118" name="Google Shape;14118;p146"/>
              <p:cNvSpPr/>
              <p:nvPr/>
            </p:nvSpPr>
            <p:spPr>
              <a:xfrm>
                <a:off x="3563142" y="2118482"/>
                <a:ext cx="30378" cy="19940"/>
              </a:xfrm>
              <a:custGeom>
                <a:avLst/>
                <a:gdLst/>
                <a:ahLst/>
                <a:cxnLst/>
                <a:rect l="l" t="t" r="r" b="b"/>
                <a:pathLst>
                  <a:path w="1202" h="789" extrusionOk="0">
                    <a:moveTo>
                      <a:pt x="101" y="0"/>
                    </a:moveTo>
                    <a:cubicBezTo>
                      <a:pt x="63" y="17"/>
                      <a:pt x="30" y="49"/>
                      <a:pt x="24" y="93"/>
                    </a:cubicBezTo>
                    <a:cubicBezTo>
                      <a:pt x="0" y="160"/>
                      <a:pt x="698" y="788"/>
                      <a:pt x="967" y="788"/>
                    </a:cubicBezTo>
                    <a:cubicBezTo>
                      <a:pt x="1003" y="788"/>
                      <a:pt x="1031" y="777"/>
                      <a:pt x="1049" y="752"/>
                    </a:cubicBezTo>
                    <a:cubicBezTo>
                      <a:pt x="1201" y="540"/>
                      <a:pt x="101" y="0"/>
                      <a:pt x="1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146"/>
              <p:cNvSpPr/>
              <p:nvPr/>
            </p:nvSpPr>
            <p:spPr>
              <a:xfrm>
                <a:off x="3560665" y="2174309"/>
                <a:ext cx="22518" cy="28128"/>
              </a:xfrm>
              <a:custGeom>
                <a:avLst/>
                <a:gdLst/>
                <a:ahLst/>
                <a:cxnLst/>
                <a:rect l="l" t="t" r="r" b="b"/>
                <a:pathLst>
                  <a:path w="891" h="1113" extrusionOk="0">
                    <a:moveTo>
                      <a:pt x="139" y="0"/>
                    </a:moveTo>
                    <a:cubicBezTo>
                      <a:pt x="105" y="0"/>
                      <a:pt x="74" y="16"/>
                      <a:pt x="57" y="42"/>
                    </a:cubicBezTo>
                    <a:cubicBezTo>
                      <a:pt x="0" y="93"/>
                      <a:pt x="382" y="1112"/>
                      <a:pt x="621" y="1112"/>
                    </a:cubicBezTo>
                    <a:cubicBezTo>
                      <a:pt x="633" y="1112"/>
                      <a:pt x="645" y="1110"/>
                      <a:pt x="656" y="1104"/>
                    </a:cubicBezTo>
                    <a:cubicBezTo>
                      <a:pt x="891" y="990"/>
                      <a:pt x="166" y="3"/>
                      <a:pt x="166" y="3"/>
                    </a:cubicBezTo>
                    <a:cubicBezTo>
                      <a:pt x="157" y="1"/>
                      <a:pt x="148" y="0"/>
                      <a:pt x="1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46"/>
              <p:cNvSpPr/>
              <p:nvPr/>
            </p:nvSpPr>
            <p:spPr>
              <a:xfrm>
                <a:off x="3498748" y="2102737"/>
                <a:ext cx="44101" cy="29442"/>
              </a:xfrm>
              <a:custGeom>
                <a:avLst/>
                <a:gdLst/>
                <a:ahLst/>
                <a:cxnLst/>
                <a:rect l="l" t="t" r="r" b="b"/>
                <a:pathLst>
                  <a:path w="1745" h="1165" extrusionOk="0">
                    <a:moveTo>
                      <a:pt x="874" y="1"/>
                    </a:moveTo>
                    <a:cubicBezTo>
                      <a:pt x="646" y="1"/>
                      <a:pt x="413" y="128"/>
                      <a:pt x="235" y="443"/>
                    </a:cubicBezTo>
                    <a:cubicBezTo>
                      <a:pt x="0" y="866"/>
                      <a:pt x="330" y="1164"/>
                      <a:pt x="568" y="1164"/>
                    </a:cubicBezTo>
                    <a:cubicBezTo>
                      <a:pt x="634" y="1164"/>
                      <a:pt x="693" y="1141"/>
                      <a:pt x="731" y="1092"/>
                    </a:cubicBezTo>
                    <a:cubicBezTo>
                      <a:pt x="911" y="868"/>
                      <a:pt x="1543" y="917"/>
                      <a:pt x="1641" y="590"/>
                    </a:cubicBezTo>
                    <a:cubicBezTo>
                      <a:pt x="1744" y="258"/>
                      <a:pt x="1330" y="171"/>
                      <a:pt x="1330" y="171"/>
                    </a:cubicBezTo>
                    <a:cubicBezTo>
                      <a:pt x="1194" y="65"/>
                      <a:pt x="1035" y="1"/>
                      <a:pt x="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146"/>
              <p:cNvSpPr/>
              <p:nvPr/>
            </p:nvSpPr>
            <p:spPr>
              <a:xfrm>
                <a:off x="3537259" y="2125714"/>
                <a:ext cx="22543" cy="28128"/>
              </a:xfrm>
              <a:custGeom>
                <a:avLst/>
                <a:gdLst/>
                <a:ahLst/>
                <a:cxnLst/>
                <a:rect l="l" t="t" r="r" b="b"/>
                <a:pathLst>
                  <a:path w="892" h="1113" extrusionOk="0">
                    <a:moveTo>
                      <a:pt x="140" y="1"/>
                    </a:moveTo>
                    <a:cubicBezTo>
                      <a:pt x="106" y="1"/>
                      <a:pt x="74" y="16"/>
                      <a:pt x="53" y="42"/>
                    </a:cubicBezTo>
                    <a:cubicBezTo>
                      <a:pt x="1" y="94"/>
                      <a:pt x="383" y="1113"/>
                      <a:pt x="622" y="1113"/>
                    </a:cubicBezTo>
                    <a:cubicBezTo>
                      <a:pt x="634" y="1113"/>
                      <a:pt x="646" y="1110"/>
                      <a:pt x="658" y="1105"/>
                    </a:cubicBezTo>
                    <a:cubicBezTo>
                      <a:pt x="892" y="990"/>
                      <a:pt x="167" y="4"/>
                      <a:pt x="167" y="4"/>
                    </a:cubicBezTo>
                    <a:cubicBezTo>
                      <a:pt x="158" y="2"/>
                      <a:pt x="149"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146"/>
              <p:cNvSpPr/>
              <p:nvPr/>
            </p:nvSpPr>
            <p:spPr>
              <a:xfrm>
                <a:off x="3547574" y="2148480"/>
                <a:ext cx="22543" cy="28078"/>
              </a:xfrm>
              <a:custGeom>
                <a:avLst/>
                <a:gdLst/>
                <a:ahLst/>
                <a:cxnLst/>
                <a:rect l="l" t="t" r="r" b="b"/>
                <a:pathLst>
                  <a:path w="892" h="1111" extrusionOk="0">
                    <a:moveTo>
                      <a:pt x="150" y="0"/>
                    </a:moveTo>
                    <a:cubicBezTo>
                      <a:pt x="113" y="0"/>
                      <a:pt x="81" y="15"/>
                      <a:pt x="57" y="39"/>
                    </a:cubicBezTo>
                    <a:cubicBezTo>
                      <a:pt x="1" y="96"/>
                      <a:pt x="381" y="1111"/>
                      <a:pt x="620" y="1111"/>
                    </a:cubicBezTo>
                    <a:cubicBezTo>
                      <a:pt x="633" y="1111"/>
                      <a:pt x="645" y="1108"/>
                      <a:pt x="657" y="1102"/>
                    </a:cubicBezTo>
                    <a:cubicBezTo>
                      <a:pt x="891" y="987"/>
                      <a:pt x="166" y="1"/>
                      <a:pt x="166" y="1"/>
                    </a:cubicBezTo>
                    <a:cubicBezTo>
                      <a:pt x="161" y="0"/>
                      <a:pt x="155" y="0"/>
                      <a:pt x="15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46"/>
              <p:cNvSpPr/>
              <p:nvPr/>
            </p:nvSpPr>
            <p:spPr>
              <a:xfrm>
                <a:off x="3523894" y="2125129"/>
                <a:ext cx="23503" cy="31692"/>
              </a:xfrm>
              <a:custGeom>
                <a:avLst/>
                <a:gdLst/>
                <a:ahLst/>
                <a:cxnLst/>
                <a:rect l="l" t="t" r="r" b="b"/>
                <a:pathLst>
                  <a:path w="930" h="1254" extrusionOk="0">
                    <a:moveTo>
                      <a:pt x="156" y="0"/>
                    </a:moveTo>
                    <a:cubicBezTo>
                      <a:pt x="122" y="0"/>
                      <a:pt x="89" y="13"/>
                      <a:pt x="68" y="42"/>
                    </a:cubicBezTo>
                    <a:cubicBezTo>
                      <a:pt x="0" y="94"/>
                      <a:pt x="367" y="1254"/>
                      <a:pt x="632" y="1254"/>
                    </a:cubicBezTo>
                    <a:cubicBezTo>
                      <a:pt x="644" y="1254"/>
                      <a:pt x="656" y="1251"/>
                      <a:pt x="668" y="1247"/>
                    </a:cubicBezTo>
                    <a:cubicBezTo>
                      <a:pt x="929" y="1132"/>
                      <a:pt x="188" y="4"/>
                      <a:pt x="188" y="4"/>
                    </a:cubicBezTo>
                    <a:cubicBezTo>
                      <a:pt x="177" y="2"/>
                      <a:pt x="167"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46"/>
              <p:cNvSpPr/>
              <p:nvPr/>
            </p:nvSpPr>
            <p:spPr>
              <a:xfrm>
                <a:off x="3536682" y="2155708"/>
                <a:ext cx="23503" cy="31818"/>
              </a:xfrm>
              <a:custGeom>
                <a:avLst/>
                <a:gdLst/>
                <a:ahLst/>
                <a:cxnLst/>
                <a:rect l="l" t="t" r="r" b="b"/>
                <a:pathLst>
                  <a:path w="930" h="1259" extrusionOk="0">
                    <a:moveTo>
                      <a:pt x="161" y="0"/>
                    </a:moveTo>
                    <a:cubicBezTo>
                      <a:pt x="125" y="0"/>
                      <a:pt x="89" y="16"/>
                      <a:pt x="63" y="42"/>
                    </a:cubicBezTo>
                    <a:cubicBezTo>
                      <a:pt x="1" y="99"/>
                      <a:pt x="367" y="1259"/>
                      <a:pt x="628" y="1259"/>
                    </a:cubicBezTo>
                    <a:cubicBezTo>
                      <a:pt x="640" y="1259"/>
                      <a:pt x="652" y="1257"/>
                      <a:pt x="663" y="1252"/>
                    </a:cubicBezTo>
                    <a:cubicBezTo>
                      <a:pt x="930" y="1137"/>
                      <a:pt x="189" y="4"/>
                      <a:pt x="189" y="4"/>
                    </a:cubicBezTo>
                    <a:cubicBezTo>
                      <a:pt x="180" y="2"/>
                      <a:pt x="170" y="0"/>
                      <a:pt x="1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46"/>
              <p:cNvSpPr/>
              <p:nvPr/>
            </p:nvSpPr>
            <p:spPr>
              <a:xfrm>
                <a:off x="3549495" y="2185024"/>
                <a:ext cx="23503" cy="31717"/>
              </a:xfrm>
              <a:custGeom>
                <a:avLst/>
                <a:gdLst/>
                <a:ahLst/>
                <a:cxnLst/>
                <a:rect l="l" t="t" r="r" b="b"/>
                <a:pathLst>
                  <a:path w="930" h="1255" extrusionOk="0">
                    <a:moveTo>
                      <a:pt x="156" y="0"/>
                    </a:moveTo>
                    <a:cubicBezTo>
                      <a:pt x="122" y="0"/>
                      <a:pt x="89" y="14"/>
                      <a:pt x="69" y="43"/>
                    </a:cubicBezTo>
                    <a:cubicBezTo>
                      <a:pt x="1" y="95"/>
                      <a:pt x="367" y="1254"/>
                      <a:pt x="633" y="1254"/>
                    </a:cubicBezTo>
                    <a:cubicBezTo>
                      <a:pt x="645" y="1254"/>
                      <a:pt x="656" y="1252"/>
                      <a:pt x="668" y="1247"/>
                    </a:cubicBezTo>
                    <a:cubicBezTo>
                      <a:pt x="930" y="1132"/>
                      <a:pt x="189" y="4"/>
                      <a:pt x="189" y="4"/>
                    </a:cubicBezTo>
                    <a:cubicBezTo>
                      <a:pt x="178" y="2"/>
                      <a:pt x="167"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146"/>
              <p:cNvSpPr/>
              <p:nvPr/>
            </p:nvSpPr>
            <p:spPr>
              <a:xfrm>
                <a:off x="3514922" y="2129349"/>
                <a:ext cx="18980" cy="29594"/>
              </a:xfrm>
              <a:custGeom>
                <a:avLst/>
                <a:gdLst/>
                <a:ahLst/>
                <a:cxnLst/>
                <a:rect l="l" t="t" r="r" b="b"/>
                <a:pathLst>
                  <a:path w="751" h="1171" extrusionOk="0">
                    <a:moveTo>
                      <a:pt x="141" y="1"/>
                    </a:moveTo>
                    <a:cubicBezTo>
                      <a:pt x="113" y="1"/>
                      <a:pt x="86" y="9"/>
                      <a:pt x="63" y="28"/>
                    </a:cubicBezTo>
                    <a:cubicBezTo>
                      <a:pt x="0" y="75"/>
                      <a:pt x="237" y="1171"/>
                      <a:pt x="475" y="1171"/>
                    </a:cubicBezTo>
                    <a:cubicBezTo>
                      <a:pt x="483" y="1171"/>
                      <a:pt x="491" y="1169"/>
                      <a:pt x="499" y="1167"/>
                    </a:cubicBezTo>
                    <a:cubicBezTo>
                      <a:pt x="750" y="1090"/>
                      <a:pt x="178" y="6"/>
                      <a:pt x="178" y="6"/>
                    </a:cubicBezTo>
                    <a:cubicBezTo>
                      <a:pt x="166" y="3"/>
                      <a:pt x="153" y="1"/>
                      <a:pt x="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146"/>
              <p:cNvSpPr/>
              <p:nvPr/>
            </p:nvSpPr>
            <p:spPr>
              <a:xfrm>
                <a:off x="3523742" y="2158033"/>
                <a:ext cx="18954" cy="29695"/>
              </a:xfrm>
              <a:custGeom>
                <a:avLst/>
                <a:gdLst/>
                <a:ahLst/>
                <a:cxnLst/>
                <a:rect l="l" t="t" r="r" b="b"/>
                <a:pathLst>
                  <a:path w="750" h="1175" extrusionOk="0">
                    <a:moveTo>
                      <a:pt x="147" y="0"/>
                    </a:moveTo>
                    <a:cubicBezTo>
                      <a:pt x="118" y="0"/>
                      <a:pt x="87" y="12"/>
                      <a:pt x="63" y="32"/>
                    </a:cubicBezTo>
                    <a:cubicBezTo>
                      <a:pt x="0" y="74"/>
                      <a:pt x="237" y="1175"/>
                      <a:pt x="479" y="1175"/>
                    </a:cubicBezTo>
                    <a:cubicBezTo>
                      <a:pt x="488" y="1175"/>
                      <a:pt x="496" y="1173"/>
                      <a:pt x="505" y="1171"/>
                    </a:cubicBezTo>
                    <a:cubicBezTo>
                      <a:pt x="750" y="1089"/>
                      <a:pt x="178" y="4"/>
                      <a:pt x="178" y="4"/>
                    </a:cubicBezTo>
                    <a:cubicBezTo>
                      <a:pt x="168" y="2"/>
                      <a:pt x="158" y="0"/>
                      <a:pt x="1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146"/>
              <p:cNvSpPr/>
              <p:nvPr/>
            </p:nvSpPr>
            <p:spPr>
              <a:xfrm>
                <a:off x="3532815" y="2185479"/>
                <a:ext cx="18980" cy="29645"/>
              </a:xfrm>
              <a:custGeom>
                <a:avLst/>
                <a:gdLst/>
                <a:ahLst/>
                <a:cxnLst/>
                <a:rect l="l" t="t" r="r" b="b"/>
                <a:pathLst>
                  <a:path w="751" h="1173" extrusionOk="0">
                    <a:moveTo>
                      <a:pt x="140" y="1"/>
                    </a:moveTo>
                    <a:cubicBezTo>
                      <a:pt x="113" y="1"/>
                      <a:pt x="86" y="12"/>
                      <a:pt x="64" y="30"/>
                    </a:cubicBezTo>
                    <a:cubicBezTo>
                      <a:pt x="1" y="77"/>
                      <a:pt x="238" y="1173"/>
                      <a:pt x="475" y="1173"/>
                    </a:cubicBezTo>
                    <a:cubicBezTo>
                      <a:pt x="483" y="1173"/>
                      <a:pt x="492" y="1172"/>
                      <a:pt x="500" y="1169"/>
                    </a:cubicBezTo>
                    <a:cubicBezTo>
                      <a:pt x="750" y="1093"/>
                      <a:pt x="178" y="8"/>
                      <a:pt x="178" y="8"/>
                    </a:cubicBezTo>
                    <a:cubicBezTo>
                      <a:pt x="166" y="3"/>
                      <a:pt x="153"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46"/>
              <p:cNvSpPr/>
              <p:nvPr/>
            </p:nvSpPr>
            <p:spPr>
              <a:xfrm>
                <a:off x="3504990" y="2129349"/>
                <a:ext cx="14304" cy="25272"/>
              </a:xfrm>
              <a:custGeom>
                <a:avLst/>
                <a:gdLst/>
                <a:ahLst/>
                <a:cxnLst/>
                <a:rect l="l" t="t" r="r" b="b"/>
                <a:pathLst>
                  <a:path w="566" h="1000" extrusionOk="0">
                    <a:moveTo>
                      <a:pt x="121" y="0"/>
                    </a:moveTo>
                    <a:cubicBezTo>
                      <a:pt x="98" y="0"/>
                      <a:pt x="76" y="6"/>
                      <a:pt x="59" y="17"/>
                    </a:cubicBezTo>
                    <a:cubicBezTo>
                      <a:pt x="0" y="54"/>
                      <a:pt x="129" y="1000"/>
                      <a:pt x="332" y="1000"/>
                    </a:cubicBezTo>
                    <a:cubicBezTo>
                      <a:pt x="337" y="1000"/>
                      <a:pt x="342" y="999"/>
                      <a:pt x="348" y="998"/>
                    </a:cubicBezTo>
                    <a:cubicBezTo>
                      <a:pt x="565" y="949"/>
                      <a:pt x="157" y="6"/>
                      <a:pt x="157" y="6"/>
                    </a:cubicBezTo>
                    <a:cubicBezTo>
                      <a:pt x="145" y="2"/>
                      <a:pt x="133" y="0"/>
                      <a:pt x="1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146"/>
              <p:cNvSpPr/>
              <p:nvPr/>
            </p:nvSpPr>
            <p:spPr>
              <a:xfrm>
                <a:off x="3510499" y="2153813"/>
                <a:ext cx="14304" cy="25323"/>
              </a:xfrm>
              <a:custGeom>
                <a:avLst/>
                <a:gdLst/>
                <a:ahLst/>
                <a:cxnLst/>
                <a:rect l="l" t="t" r="r" b="b"/>
                <a:pathLst>
                  <a:path w="566" h="1002" extrusionOk="0">
                    <a:moveTo>
                      <a:pt x="114" y="1"/>
                    </a:moveTo>
                    <a:cubicBezTo>
                      <a:pt x="94" y="1"/>
                      <a:pt x="75" y="6"/>
                      <a:pt x="59" y="19"/>
                    </a:cubicBezTo>
                    <a:cubicBezTo>
                      <a:pt x="0" y="56"/>
                      <a:pt x="129" y="1001"/>
                      <a:pt x="332" y="1001"/>
                    </a:cubicBezTo>
                    <a:cubicBezTo>
                      <a:pt x="337" y="1001"/>
                      <a:pt x="342" y="1001"/>
                      <a:pt x="347" y="1000"/>
                    </a:cubicBezTo>
                    <a:cubicBezTo>
                      <a:pt x="565" y="951"/>
                      <a:pt x="157" y="8"/>
                      <a:pt x="157" y="8"/>
                    </a:cubicBezTo>
                    <a:cubicBezTo>
                      <a:pt x="143" y="4"/>
                      <a:pt x="129" y="1"/>
                      <a:pt x="1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146"/>
              <p:cNvSpPr/>
              <p:nvPr/>
            </p:nvSpPr>
            <p:spPr>
              <a:xfrm>
                <a:off x="3516287" y="2177316"/>
                <a:ext cx="14304" cy="25247"/>
              </a:xfrm>
              <a:custGeom>
                <a:avLst/>
                <a:gdLst/>
                <a:ahLst/>
                <a:cxnLst/>
                <a:rect l="l" t="t" r="r" b="b"/>
                <a:pathLst>
                  <a:path w="566" h="999" extrusionOk="0">
                    <a:moveTo>
                      <a:pt x="116" y="0"/>
                    </a:moveTo>
                    <a:cubicBezTo>
                      <a:pt x="96" y="0"/>
                      <a:pt x="75" y="7"/>
                      <a:pt x="59" y="21"/>
                    </a:cubicBezTo>
                    <a:cubicBezTo>
                      <a:pt x="0" y="53"/>
                      <a:pt x="128" y="998"/>
                      <a:pt x="331" y="998"/>
                    </a:cubicBezTo>
                    <a:cubicBezTo>
                      <a:pt x="336" y="998"/>
                      <a:pt x="342" y="998"/>
                      <a:pt x="347" y="996"/>
                    </a:cubicBezTo>
                    <a:cubicBezTo>
                      <a:pt x="565" y="947"/>
                      <a:pt x="157" y="10"/>
                      <a:pt x="157" y="10"/>
                    </a:cubicBezTo>
                    <a:cubicBezTo>
                      <a:pt x="144" y="3"/>
                      <a:pt x="130" y="0"/>
                      <a:pt x="1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2" name="Google Shape;14132;p146"/>
            <p:cNvSpPr/>
            <p:nvPr/>
          </p:nvSpPr>
          <p:spPr>
            <a:xfrm>
              <a:off x="3268262" y="2017165"/>
              <a:ext cx="96187" cy="59618"/>
            </a:xfrm>
            <a:custGeom>
              <a:avLst/>
              <a:gdLst/>
              <a:ahLst/>
              <a:cxnLst/>
              <a:rect l="l" t="t" r="r" b="b"/>
              <a:pathLst>
                <a:path w="3806" h="2359" extrusionOk="0">
                  <a:moveTo>
                    <a:pt x="2539" y="0"/>
                  </a:moveTo>
                  <a:cubicBezTo>
                    <a:pt x="2486" y="0"/>
                    <a:pt x="2446" y="18"/>
                    <a:pt x="2429" y="59"/>
                  </a:cubicBezTo>
                  <a:cubicBezTo>
                    <a:pt x="2315" y="315"/>
                    <a:pt x="1999" y="402"/>
                    <a:pt x="1906" y="418"/>
                  </a:cubicBezTo>
                  <a:cubicBezTo>
                    <a:pt x="1808" y="397"/>
                    <a:pt x="1497" y="315"/>
                    <a:pt x="1378" y="59"/>
                  </a:cubicBezTo>
                  <a:cubicBezTo>
                    <a:pt x="1360" y="20"/>
                    <a:pt x="1320" y="2"/>
                    <a:pt x="1268" y="2"/>
                  </a:cubicBezTo>
                  <a:cubicBezTo>
                    <a:pt x="919" y="2"/>
                    <a:pt x="0" y="790"/>
                    <a:pt x="1171" y="1306"/>
                  </a:cubicBezTo>
                  <a:cubicBezTo>
                    <a:pt x="1171" y="1306"/>
                    <a:pt x="1018" y="1693"/>
                    <a:pt x="1247" y="1857"/>
                  </a:cubicBezTo>
                  <a:cubicBezTo>
                    <a:pt x="1427" y="1993"/>
                    <a:pt x="1748" y="1879"/>
                    <a:pt x="1873" y="2097"/>
                  </a:cubicBezTo>
                  <a:lnTo>
                    <a:pt x="1873" y="2358"/>
                  </a:lnTo>
                  <a:cubicBezTo>
                    <a:pt x="1873" y="2293"/>
                    <a:pt x="1884" y="2227"/>
                    <a:pt x="1906" y="2162"/>
                  </a:cubicBezTo>
                  <a:cubicBezTo>
                    <a:pt x="1922" y="2227"/>
                    <a:pt x="1933" y="2293"/>
                    <a:pt x="1933" y="2358"/>
                  </a:cubicBezTo>
                  <a:lnTo>
                    <a:pt x="1933" y="2097"/>
                  </a:lnTo>
                  <a:cubicBezTo>
                    <a:pt x="2059" y="1879"/>
                    <a:pt x="2380" y="1993"/>
                    <a:pt x="2560" y="1857"/>
                  </a:cubicBezTo>
                  <a:cubicBezTo>
                    <a:pt x="2789" y="1693"/>
                    <a:pt x="2642" y="1306"/>
                    <a:pt x="2642" y="1306"/>
                  </a:cubicBezTo>
                  <a:cubicBezTo>
                    <a:pt x="3805" y="791"/>
                    <a:pt x="2887" y="0"/>
                    <a:pt x="25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46"/>
            <p:cNvSpPr/>
            <p:nvPr/>
          </p:nvSpPr>
          <p:spPr>
            <a:xfrm>
              <a:off x="3320602" y="2071450"/>
              <a:ext cx="115521" cy="287399"/>
            </a:xfrm>
            <a:custGeom>
              <a:avLst/>
              <a:gdLst/>
              <a:ahLst/>
              <a:cxnLst/>
              <a:rect l="l" t="t" r="r" b="b"/>
              <a:pathLst>
                <a:path w="4571" h="11372" extrusionOk="0">
                  <a:moveTo>
                    <a:pt x="2889" y="1"/>
                  </a:moveTo>
                  <a:cubicBezTo>
                    <a:pt x="2552" y="1"/>
                    <a:pt x="2516" y="477"/>
                    <a:pt x="2516" y="477"/>
                  </a:cubicBezTo>
                  <a:cubicBezTo>
                    <a:pt x="2135" y="766"/>
                    <a:pt x="2031" y="1365"/>
                    <a:pt x="2380" y="1572"/>
                  </a:cubicBezTo>
                  <a:cubicBezTo>
                    <a:pt x="2729" y="1785"/>
                    <a:pt x="734" y="9179"/>
                    <a:pt x="522" y="9544"/>
                  </a:cubicBezTo>
                  <a:cubicBezTo>
                    <a:pt x="312" y="9905"/>
                    <a:pt x="0" y="11337"/>
                    <a:pt x="389" y="11337"/>
                  </a:cubicBezTo>
                  <a:cubicBezTo>
                    <a:pt x="393" y="11337"/>
                    <a:pt x="397" y="11337"/>
                    <a:pt x="402" y="11337"/>
                  </a:cubicBezTo>
                  <a:cubicBezTo>
                    <a:pt x="791" y="11311"/>
                    <a:pt x="755" y="10865"/>
                    <a:pt x="1118" y="10865"/>
                  </a:cubicBezTo>
                  <a:cubicBezTo>
                    <a:pt x="1136" y="10865"/>
                    <a:pt x="1155" y="10866"/>
                    <a:pt x="1176" y="10868"/>
                  </a:cubicBezTo>
                  <a:cubicBezTo>
                    <a:pt x="1545" y="10906"/>
                    <a:pt x="1708" y="11372"/>
                    <a:pt x="2017" y="11372"/>
                  </a:cubicBezTo>
                  <a:cubicBezTo>
                    <a:pt x="2063" y="11372"/>
                    <a:pt x="2113" y="11361"/>
                    <a:pt x="2167" y="11337"/>
                  </a:cubicBezTo>
                  <a:cubicBezTo>
                    <a:pt x="2576" y="11157"/>
                    <a:pt x="1966" y="10214"/>
                    <a:pt x="1966" y="9239"/>
                  </a:cubicBezTo>
                  <a:cubicBezTo>
                    <a:pt x="1966" y="8264"/>
                    <a:pt x="3399" y="2123"/>
                    <a:pt x="3399" y="2123"/>
                  </a:cubicBezTo>
                  <a:cubicBezTo>
                    <a:pt x="3399" y="2123"/>
                    <a:pt x="4570" y="1344"/>
                    <a:pt x="3579" y="401"/>
                  </a:cubicBezTo>
                  <a:cubicBezTo>
                    <a:pt x="3267" y="103"/>
                    <a:pt x="3046" y="1"/>
                    <a:pt x="2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146"/>
            <p:cNvSpPr/>
            <p:nvPr/>
          </p:nvSpPr>
          <p:spPr>
            <a:xfrm>
              <a:off x="3314359" y="2364181"/>
              <a:ext cx="78648" cy="262885"/>
            </a:xfrm>
            <a:custGeom>
              <a:avLst/>
              <a:gdLst/>
              <a:ahLst/>
              <a:cxnLst/>
              <a:rect l="l" t="t" r="r" b="b"/>
              <a:pathLst>
                <a:path w="3112" h="10402" extrusionOk="0">
                  <a:moveTo>
                    <a:pt x="2136" y="1743"/>
                  </a:moveTo>
                  <a:cubicBezTo>
                    <a:pt x="2136" y="1743"/>
                    <a:pt x="2262" y="4031"/>
                    <a:pt x="2136" y="4544"/>
                  </a:cubicBezTo>
                  <a:cubicBezTo>
                    <a:pt x="2011" y="5056"/>
                    <a:pt x="1630" y="7372"/>
                    <a:pt x="1619" y="7791"/>
                  </a:cubicBezTo>
                  <a:cubicBezTo>
                    <a:pt x="1619" y="7806"/>
                    <a:pt x="1618" y="7813"/>
                    <a:pt x="1618" y="7813"/>
                  </a:cubicBezTo>
                  <a:cubicBezTo>
                    <a:pt x="1611" y="7813"/>
                    <a:pt x="1595" y="2537"/>
                    <a:pt x="2136" y="1743"/>
                  </a:cubicBezTo>
                  <a:close/>
                  <a:moveTo>
                    <a:pt x="2132" y="0"/>
                  </a:moveTo>
                  <a:cubicBezTo>
                    <a:pt x="1550" y="0"/>
                    <a:pt x="1537" y="604"/>
                    <a:pt x="1537" y="604"/>
                  </a:cubicBezTo>
                  <a:cubicBezTo>
                    <a:pt x="1537" y="604"/>
                    <a:pt x="1136" y="226"/>
                    <a:pt x="823" y="226"/>
                  </a:cubicBezTo>
                  <a:cubicBezTo>
                    <a:pt x="709" y="226"/>
                    <a:pt x="607" y="276"/>
                    <a:pt x="540" y="413"/>
                  </a:cubicBezTo>
                  <a:cubicBezTo>
                    <a:pt x="289" y="925"/>
                    <a:pt x="872" y="2075"/>
                    <a:pt x="861" y="2506"/>
                  </a:cubicBezTo>
                  <a:cubicBezTo>
                    <a:pt x="845" y="2936"/>
                    <a:pt x="763" y="8707"/>
                    <a:pt x="763" y="8707"/>
                  </a:cubicBezTo>
                  <a:cubicBezTo>
                    <a:pt x="763" y="8707"/>
                    <a:pt x="0" y="10069"/>
                    <a:pt x="583" y="10341"/>
                  </a:cubicBezTo>
                  <a:cubicBezTo>
                    <a:pt x="672" y="10383"/>
                    <a:pt x="763" y="10401"/>
                    <a:pt x="855" y="10401"/>
                  </a:cubicBezTo>
                  <a:cubicBezTo>
                    <a:pt x="1368" y="10401"/>
                    <a:pt x="1886" y="9840"/>
                    <a:pt x="1886" y="9840"/>
                  </a:cubicBezTo>
                  <a:cubicBezTo>
                    <a:pt x="1886" y="9840"/>
                    <a:pt x="2763" y="9301"/>
                    <a:pt x="2098" y="8510"/>
                  </a:cubicBezTo>
                  <a:cubicBezTo>
                    <a:pt x="1433" y="7720"/>
                    <a:pt x="2501" y="5890"/>
                    <a:pt x="2458" y="3813"/>
                  </a:cubicBezTo>
                  <a:cubicBezTo>
                    <a:pt x="2414" y="1732"/>
                    <a:pt x="2594" y="1187"/>
                    <a:pt x="2594" y="1187"/>
                  </a:cubicBezTo>
                  <a:cubicBezTo>
                    <a:pt x="2594" y="1187"/>
                    <a:pt x="3112" y="174"/>
                    <a:pt x="2333" y="21"/>
                  </a:cubicBezTo>
                  <a:cubicBezTo>
                    <a:pt x="2259" y="7"/>
                    <a:pt x="2193" y="0"/>
                    <a:pt x="21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46"/>
            <p:cNvSpPr/>
            <p:nvPr/>
          </p:nvSpPr>
          <p:spPr>
            <a:xfrm>
              <a:off x="3205283" y="1741138"/>
              <a:ext cx="222019" cy="211278"/>
            </a:xfrm>
            <a:custGeom>
              <a:avLst/>
              <a:gdLst/>
              <a:ahLst/>
              <a:cxnLst/>
              <a:rect l="l" t="t" r="r" b="b"/>
              <a:pathLst>
                <a:path w="8785" h="8360" extrusionOk="0">
                  <a:moveTo>
                    <a:pt x="4398" y="252"/>
                  </a:moveTo>
                  <a:cubicBezTo>
                    <a:pt x="5553" y="290"/>
                    <a:pt x="6567" y="502"/>
                    <a:pt x="6567" y="709"/>
                  </a:cubicBezTo>
                  <a:cubicBezTo>
                    <a:pt x="6567" y="726"/>
                    <a:pt x="6567" y="737"/>
                    <a:pt x="6561" y="747"/>
                  </a:cubicBezTo>
                  <a:cubicBezTo>
                    <a:pt x="5771" y="480"/>
                    <a:pt x="4720" y="415"/>
                    <a:pt x="4387" y="404"/>
                  </a:cubicBezTo>
                  <a:lnTo>
                    <a:pt x="4371" y="404"/>
                  </a:lnTo>
                  <a:cubicBezTo>
                    <a:pt x="4044" y="415"/>
                    <a:pt x="3020" y="480"/>
                    <a:pt x="2235" y="747"/>
                  </a:cubicBezTo>
                  <a:cubicBezTo>
                    <a:pt x="2229" y="737"/>
                    <a:pt x="2229" y="726"/>
                    <a:pt x="2229" y="709"/>
                  </a:cubicBezTo>
                  <a:cubicBezTo>
                    <a:pt x="2229" y="502"/>
                    <a:pt x="3243" y="290"/>
                    <a:pt x="4398" y="252"/>
                  </a:cubicBezTo>
                  <a:close/>
                  <a:moveTo>
                    <a:pt x="2273" y="1118"/>
                  </a:moveTo>
                  <a:cubicBezTo>
                    <a:pt x="2458" y="1238"/>
                    <a:pt x="2660" y="1331"/>
                    <a:pt x="2867" y="1396"/>
                  </a:cubicBezTo>
                  <a:cubicBezTo>
                    <a:pt x="2747" y="1412"/>
                    <a:pt x="2627" y="1429"/>
                    <a:pt x="2507" y="1450"/>
                  </a:cubicBezTo>
                  <a:cubicBezTo>
                    <a:pt x="2202" y="1499"/>
                    <a:pt x="1908" y="1587"/>
                    <a:pt x="1625" y="1701"/>
                  </a:cubicBezTo>
                  <a:cubicBezTo>
                    <a:pt x="1619" y="1685"/>
                    <a:pt x="1619" y="1663"/>
                    <a:pt x="1619" y="1641"/>
                  </a:cubicBezTo>
                  <a:cubicBezTo>
                    <a:pt x="1619" y="1434"/>
                    <a:pt x="1886" y="1260"/>
                    <a:pt x="2273" y="1118"/>
                  </a:cubicBezTo>
                  <a:close/>
                  <a:moveTo>
                    <a:pt x="6518" y="1123"/>
                  </a:moveTo>
                  <a:cubicBezTo>
                    <a:pt x="6910" y="1260"/>
                    <a:pt x="7177" y="1434"/>
                    <a:pt x="7177" y="1647"/>
                  </a:cubicBezTo>
                  <a:cubicBezTo>
                    <a:pt x="7177" y="1663"/>
                    <a:pt x="7172" y="1685"/>
                    <a:pt x="7166" y="1701"/>
                  </a:cubicBezTo>
                  <a:cubicBezTo>
                    <a:pt x="6883" y="1587"/>
                    <a:pt x="6589" y="1499"/>
                    <a:pt x="6289" y="1450"/>
                  </a:cubicBezTo>
                  <a:cubicBezTo>
                    <a:pt x="6169" y="1429"/>
                    <a:pt x="6044" y="1412"/>
                    <a:pt x="5929" y="1396"/>
                  </a:cubicBezTo>
                  <a:cubicBezTo>
                    <a:pt x="6136" y="1331"/>
                    <a:pt x="6333" y="1238"/>
                    <a:pt x="6518" y="1123"/>
                  </a:cubicBezTo>
                  <a:close/>
                  <a:moveTo>
                    <a:pt x="1521" y="2170"/>
                  </a:moveTo>
                  <a:cubicBezTo>
                    <a:pt x="1685" y="2290"/>
                    <a:pt x="1864" y="2377"/>
                    <a:pt x="2055" y="2426"/>
                  </a:cubicBezTo>
                  <a:cubicBezTo>
                    <a:pt x="1788" y="2491"/>
                    <a:pt x="1532" y="2578"/>
                    <a:pt x="1281" y="2687"/>
                  </a:cubicBezTo>
                  <a:cubicBezTo>
                    <a:pt x="1265" y="2649"/>
                    <a:pt x="1260" y="2611"/>
                    <a:pt x="1260" y="2567"/>
                  </a:cubicBezTo>
                  <a:cubicBezTo>
                    <a:pt x="1260" y="2404"/>
                    <a:pt x="1363" y="2273"/>
                    <a:pt x="1521" y="2170"/>
                  </a:cubicBezTo>
                  <a:close/>
                  <a:moveTo>
                    <a:pt x="7270" y="2170"/>
                  </a:moveTo>
                  <a:cubicBezTo>
                    <a:pt x="7428" y="2273"/>
                    <a:pt x="7537" y="2404"/>
                    <a:pt x="7537" y="2567"/>
                  </a:cubicBezTo>
                  <a:cubicBezTo>
                    <a:pt x="7537" y="2611"/>
                    <a:pt x="7526" y="2649"/>
                    <a:pt x="7509" y="2687"/>
                  </a:cubicBezTo>
                  <a:cubicBezTo>
                    <a:pt x="7264" y="2578"/>
                    <a:pt x="7003" y="2491"/>
                    <a:pt x="6741" y="2426"/>
                  </a:cubicBezTo>
                  <a:cubicBezTo>
                    <a:pt x="6932" y="2377"/>
                    <a:pt x="7112" y="2290"/>
                    <a:pt x="7270" y="2170"/>
                  </a:cubicBezTo>
                  <a:close/>
                  <a:moveTo>
                    <a:pt x="982" y="4028"/>
                  </a:moveTo>
                  <a:cubicBezTo>
                    <a:pt x="1570" y="4377"/>
                    <a:pt x="2769" y="4436"/>
                    <a:pt x="3494" y="4436"/>
                  </a:cubicBezTo>
                  <a:cubicBezTo>
                    <a:pt x="3652" y="4436"/>
                    <a:pt x="3782" y="4436"/>
                    <a:pt x="3880" y="4431"/>
                  </a:cubicBezTo>
                  <a:lnTo>
                    <a:pt x="3880" y="4431"/>
                  </a:lnTo>
                  <a:cubicBezTo>
                    <a:pt x="3799" y="4594"/>
                    <a:pt x="3706" y="4752"/>
                    <a:pt x="3603" y="4900"/>
                  </a:cubicBezTo>
                  <a:cubicBezTo>
                    <a:pt x="3319" y="4913"/>
                    <a:pt x="3064" y="4919"/>
                    <a:pt x="2835" y="4919"/>
                  </a:cubicBezTo>
                  <a:cubicBezTo>
                    <a:pt x="1207" y="4919"/>
                    <a:pt x="886" y="4612"/>
                    <a:pt x="824" y="4469"/>
                  </a:cubicBezTo>
                  <a:cubicBezTo>
                    <a:pt x="769" y="4327"/>
                    <a:pt x="878" y="4148"/>
                    <a:pt x="982" y="4028"/>
                  </a:cubicBezTo>
                  <a:close/>
                  <a:moveTo>
                    <a:pt x="7815" y="4028"/>
                  </a:moveTo>
                  <a:cubicBezTo>
                    <a:pt x="7913" y="4148"/>
                    <a:pt x="8027" y="4327"/>
                    <a:pt x="7967" y="4469"/>
                  </a:cubicBezTo>
                  <a:cubicBezTo>
                    <a:pt x="7910" y="4616"/>
                    <a:pt x="7588" y="4921"/>
                    <a:pt x="5984" y="4921"/>
                  </a:cubicBezTo>
                  <a:cubicBezTo>
                    <a:pt x="5748" y="4921"/>
                    <a:pt x="5483" y="4914"/>
                    <a:pt x="5188" y="4900"/>
                  </a:cubicBezTo>
                  <a:cubicBezTo>
                    <a:pt x="5085" y="4752"/>
                    <a:pt x="4992" y="4594"/>
                    <a:pt x="4910" y="4431"/>
                  </a:cubicBezTo>
                  <a:cubicBezTo>
                    <a:pt x="5014" y="4431"/>
                    <a:pt x="5145" y="4436"/>
                    <a:pt x="5303" y="4436"/>
                  </a:cubicBezTo>
                  <a:cubicBezTo>
                    <a:pt x="6022" y="4436"/>
                    <a:pt x="7221" y="4377"/>
                    <a:pt x="7815" y="4028"/>
                  </a:cubicBezTo>
                  <a:close/>
                  <a:moveTo>
                    <a:pt x="8043" y="4911"/>
                  </a:moveTo>
                  <a:cubicBezTo>
                    <a:pt x="8114" y="5003"/>
                    <a:pt x="8169" y="5128"/>
                    <a:pt x="8131" y="5227"/>
                  </a:cubicBezTo>
                  <a:cubicBezTo>
                    <a:pt x="8083" y="5337"/>
                    <a:pt x="7803" y="5686"/>
                    <a:pt x="6022" y="5686"/>
                  </a:cubicBezTo>
                  <a:cubicBezTo>
                    <a:pt x="5957" y="5686"/>
                    <a:pt x="5889" y="5685"/>
                    <a:pt x="5820" y="5684"/>
                  </a:cubicBezTo>
                  <a:cubicBezTo>
                    <a:pt x="5690" y="5537"/>
                    <a:pt x="5575" y="5401"/>
                    <a:pt x="5472" y="5276"/>
                  </a:cubicBezTo>
                  <a:lnTo>
                    <a:pt x="5472" y="5276"/>
                  </a:lnTo>
                  <a:cubicBezTo>
                    <a:pt x="5640" y="5281"/>
                    <a:pt x="5799" y="5281"/>
                    <a:pt x="5951" y="5281"/>
                  </a:cubicBezTo>
                  <a:cubicBezTo>
                    <a:pt x="6986" y="5281"/>
                    <a:pt x="7678" y="5161"/>
                    <a:pt x="8043" y="4911"/>
                  </a:cubicBezTo>
                  <a:close/>
                  <a:moveTo>
                    <a:pt x="747" y="4916"/>
                  </a:moveTo>
                  <a:cubicBezTo>
                    <a:pt x="1112" y="5167"/>
                    <a:pt x="1804" y="5286"/>
                    <a:pt x="2845" y="5286"/>
                  </a:cubicBezTo>
                  <a:cubicBezTo>
                    <a:pt x="2998" y="5286"/>
                    <a:pt x="3156" y="5286"/>
                    <a:pt x="3319" y="5281"/>
                  </a:cubicBezTo>
                  <a:lnTo>
                    <a:pt x="3319" y="5281"/>
                  </a:lnTo>
                  <a:cubicBezTo>
                    <a:pt x="3221" y="5401"/>
                    <a:pt x="3107" y="5537"/>
                    <a:pt x="2970" y="5684"/>
                  </a:cubicBezTo>
                  <a:cubicBezTo>
                    <a:pt x="2900" y="5685"/>
                    <a:pt x="2832" y="5686"/>
                    <a:pt x="2766" y="5686"/>
                  </a:cubicBezTo>
                  <a:cubicBezTo>
                    <a:pt x="988" y="5686"/>
                    <a:pt x="708" y="5342"/>
                    <a:pt x="666" y="5232"/>
                  </a:cubicBezTo>
                  <a:cubicBezTo>
                    <a:pt x="627" y="5134"/>
                    <a:pt x="682" y="5009"/>
                    <a:pt x="747" y="4916"/>
                  </a:cubicBezTo>
                  <a:close/>
                  <a:moveTo>
                    <a:pt x="627" y="5690"/>
                  </a:moveTo>
                  <a:cubicBezTo>
                    <a:pt x="993" y="5924"/>
                    <a:pt x="1668" y="6038"/>
                    <a:pt x="2654" y="6049"/>
                  </a:cubicBezTo>
                  <a:cubicBezTo>
                    <a:pt x="2529" y="6202"/>
                    <a:pt x="2409" y="6360"/>
                    <a:pt x="2300" y="6523"/>
                  </a:cubicBezTo>
                  <a:cubicBezTo>
                    <a:pt x="2058" y="6545"/>
                    <a:pt x="1849" y="6555"/>
                    <a:pt x="1668" y="6555"/>
                  </a:cubicBezTo>
                  <a:cubicBezTo>
                    <a:pt x="808" y="6555"/>
                    <a:pt x="583" y="6343"/>
                    <a:pt x="529" y="6235"/>
                  </a:cubicBezTo>
                  <a:cubicBezTo>
                    <a:pt x="442" y="6077"/>
                    <a:pt x="535" y="5848"/>
                    <a:pt x="627" y="5690"/>
                  </a:cubicBezTo>
                  <a:close/>
                  <a:moveTo>
                    <a:pt x="8174" y="5690"/>
                  </a:moveTo>
                  <a:cubicBezTo>
                    <a:pt x="8261" y="5848"/>
                    <a:pt x="8354" y="6077"/>
                    <a:pt x="8267" y="6235"/>
                  </a:cubicBezTo>
                  <a:lnTo>
                    <a:pt x="8267" y="6240"/>
                  </a:lnTo>
                  <a:cubicBezTo>
                    <a:pt x="8213" y="6348"/>
                    <a:pt x="7986" y="6555"/>
                    <a:pt x="7135" y="6555"/>
                  </a:cubicBezTo>
                  <a:cubicBezTo>
                    <a:pt x="6952" y="6555"/>
                    <a:pt x="6741" y="6546"/>
                    <a:pt x="6496" y="6523"/>
                  </a:cubicBezTo>
                  <a:cubicBezTo>
                    <a:pt x="6387" y="6360"/>
                    <a:pt x="6267" y="6202"/>
                    <a:pt x="6142" y="6049"/>
                  </a:cubicBezTo>
                  <a:cubicBezTo>
                    <a:pt x="7134" y="6038"/>
                    <a:pt x="7804" y="5924"/>
                    <a:pt x="8174" y="5690"/>
                  </a:cubicBezTo>
                  <a:close/>
                  <a:moveTo>
                    <a:pt x="546" y="6725"/>
                  </a:moveTo>
                  <a:cubicBezTo>
                    <a:pt x="802" y="6856"/>
                    <a:pt x="1172" y="6916"/>
                    <a:pt x="1657" y="6916"/>
                  </a:cubicBezTo>
                  <a:cubicBezTo>
                    <a:pt x="1788" y="6916"/>
                    <a:pt x="1924" y="6916"/>
                    <a:pt x="2066" y="6905"/>
                  </a:cubicBezTo>
                  <a:lnTo>
                    <a:pt x="2066" y="6905"/>
                  </a:lnTo>
                  <a:cubicBezTo>
                    <a:pt x="2050" y="6948"/>
                    <a:pt x="2028" y="6987"/>
                    <a:pt x="2006" y="7019"/>
                  </a:cubicBezTo>
                  <a:cubicBezTo>
                    <a:pt x="1534" y="7147"/>
                    <a:pt x="1212" y="7189"/>
                    <a:pt x="993" y="7189"/>
                  </a:cubicBezTo>
                  <a:cubicBezTo>
                    <a:pt x="681" y="7189"/>
                    <a:pt x="578" y="7104"/>
                    <a:pt x="546" y="7063"/>
                  </a:cubicBezTo>
                  <a:cubicBezTo>
                    <a:pt x="486" y="6981"/>
                    <a:pt x="508" y="6845"/>
                    <a:pt x="546" y="6725"/>
                  </a:cubicBezTo>
                  <a:close/>
                  <a:moveTo>
                    <a:pt x="8245" y="6730"/>
                  </a:moveTo>
                  <a:cubicBezTo>
                    <a:pt x="8283" y="6845"/>
                    <a:pt x="8305" y="6981"/>
                    <a:pt x="8245" y="7068"/>
                  </a:cubicBezTo>
                  <a:cubicBezTo>
                    <a:pt x="8216" y="7107"/>
                    <a:pt x="8112" y="7191"/>
                    <a:pt x="7796" y="7191"/>
                  </a:cubicBezTo>
                  <a:cubicBezTo>
                    <a:pt x="7577" y="7191"/>
                    <a:pt x="7255" y="7150"/>
                    <a:pt x="6785" y="7025"/>
                  </a:cubicBezTo>
                  <a:cubicBezTo>
                    <a:pt x="6768" y="6987"/>
                    <a:pt x="6747" y="6948"/>
                    <a:pt x="6725" y="6910"/>
                  </a:cubicBezTo>
                  <a:lnTo>
                    <a:pt x="6725" y="6910"/>
                  </a:lnTo>
                  <a:cubicBezTo>
                    <a:pt x="6867" y="6921"/>
                    <a:pt x="7003" y="6921"/>
                    <a:pt x="7134" y="6921"/>
                  </a:cubicBezTo>
                  <a:cubicBezTo>
                    <a:pt x="7624" y="6921"/>
                    <a:pt x="7989" y="6856"/>
                    <a:pt x="8245" y="6730"/>
                  </a:cubicBezTo>
                  <a:close/>
                  <a:moveTo>
                    <a:pt x="1810" y="7444"/>
                  </a:moveTo>
                  <a:cubicBezTo>
                    <a:pt x="1630" y="7848"/>
                    <a:pt x="1559" y="7973"/>
                    <a:pt x="1069" y="7995"/>
                  </a:cubicBezTo>
                  <a:cubicBezTo>
                    <a:pt x="1039" y="7996"/>
                    <a:pt x="1009" y="7997"/>
                    <a:pt x="978" y="7997"/>
                  </a:cubicBezTo>
                  <a:cubicBezTo>
                    <a:pt x="814" y="7997"/>
                    <a:pt x="642" y="7968"/>
                    <a:pt x="573" y="7858"/>
                  </a:cubicBezTo>
                  <a:cubicBezTo>
                    <a:pt x="513" y="7766"/>
                    <a:pt x="529" y="7613"/>
                    <a:pt x="567" y="7493"/>
                  </a:cubicBezTo>
                  <a:lnTo>
                    <a:pt x="567" y="7493"/>
                  </a:lnTo>
                  <a:cubicBezTo>
                    <a:pt x="690" y="7533"/>
                    <a:pt x="821" y="7554"/>
                    <a:pt x="953" y="7554"/>
                  </a:cubicBezTo>
                  <a:cubicBezTo>
                    <a:pt x="968" y="7554"/>
                    <a:pt x="983" y="7554"/>
                    <a:pt x="998" y="7553"/>
                  </a:cubicBezTo>
                  <a:cubicBezTo>
                    <a:pt x="1270" y="7548"/>
                    <a:pt x="1543" y="7510"/>
                    <a:pt x="1810" y="7444"/>
                  </a:cubicBezTo>
                  <a:close/>
                  <a:moveTo>
                    <a:pt x="6981" y="7450"/>
                  </a:moveTo>
                  <a:cubicBezTo>
                    <a:pt x="7253" y="7515"/>
                    <a:pt x="7526" y="7553"/>
                    <a:pt x="7798" y="7559"/>
                  </a:cubicBezTo>
                  <a:cubicBezTo>
                    <a:pt x="7945" y="7559"/>
                    <a:pt x="8093" y="7542"/>
                    <a:pt x="8229" y="7499"/>
                  </a:cubicBezTo>
                  <a:lnTo>
                    <a:pt x="8229" y="7499"/>
                  </a:lnTo>
                  <a:cubicBezTo>
                    <a:pt x="8261" y="7613"/>
                    <a:pt x="8283" y="7766"/>
                    <a:pt x="8218" y="7858"/>
                  </a:cubicBezTo>
                  <a:lnTo>
                    <a:pt x="8223" y="7864"/>
                  </a:lnTo>
                  <a:cubicBezTo>
                    <a:pt x="8150" y="7976"/>
                    <a:pt x="7954" y="8001"/>
                    <a:pt x="7785" y="8001"/>
                  </a:cubicBezTo>
                  <a:cubicBezTo>
                    <a:pt x="7765" y="8001"/>
                    <a:pt x="7746" y="8001"/>
                    <a:pt x="7727" y="8000"/>
                  </a:cubicBezTo>
                  <a:cubicBezTo>
                    <a:pt x="7237" y="7978"/>
                    <a:pt x="7161" y="7853"/>
                    <a:pt x="6981" y="7450"/>
                  </a:cubicBezTo>
                  <a:close/>
                  <a:moveTo>
                    <a:pt x="4393" y="1"/>
                  </a:moveTo>
                  <a:cubicBezTo>
                    <a:pt x="3668" y="28"/>
                    <a:pt x="1979" y="137"/>
                    <a:pt x="1979" y="709"/>
                  </a:cubicBezTo>
                  <a:cubicBezTo>
                    <a:pt x="1979" y="753"/>
                    <a:pt x="1984" y="791"/>
                    <a:pt x="2001" y="829"/>
                  </a:cubicBezTo>
                  <a:cubicBezTo>
                    <a:pt x="1565" y="1014"/>
                    <a:pt x="1249" y="1276"/>
                    <a:pt x="1249" y="1641"/>
                  </a:cubicBezTo>
                  <a:cubicBezTo>
                    <a:pt x="1249" y="1723"/>
                    <a:pt x="1265" y="1799"/>
                    <a:pt x="1292" y="1875"/>
                  </a:cubicBezTo>
                  <a:cubicBezTo>
                    <a:pt x="1020" y="2061"/>
                    <a:pt x="884" y="2290"/>
                    <a:pt x="884" y="2562"/>
                  </a:cubicBezTo>
                  <a:cubicBezTo>
                    <a:pt x="884" y="2671"/>
                    <a:pt x="905" y="2775"/>
                    <a:pt x="954" y="2873"/>
                  </a:cubicBezTo>
                  <a:cubicBezTo>
                    <a:pt x="731" y="3031"/>
                    <a:pt x="595" y="3221"/>
                    <a:pt x="595" y="3456"/>
                  </a:cubicBezTo>
                  <a:cubicBezTo>
                    <a:pt x="595" y="3570"/>
                    <a:pt x="633" y="3684"/>
                    <a:pt x="698" y="3777"/>
                  </a:cubicBezTo>
                  <a:cubicBezTo>
                    <a:pt x="551" y="3951"/>
                    <a:pt x="344" y="4278"/>
                    <a:pt x="475" y="4605"/>
                  </a:cubicBezTo>
                  <a:cubicBezTo>
                    <a:pt x="480" y="4611"/>
                    <a:pt x="486" y="4622"/>
                    <a:pt x="491" y="4633"/>
                  </a:cubicBezTo>
                  <a:cubicBezTo>
                    <a:pt x="366" y="4791"/>
                    <a:pt x="202" y="5069"/>
                    <a:pt x="317" y="5357"/>
                  </a:cubicBezTo>
                  <a:cubicBezTo>
                    <a:pt x="328" y="5379"/>
                    <a:pt x="339" y="5401"/>
                    <a:pt x="350" y="5428"/>
                  </a:cubicBezTo>
                  <a:cubicBezTo>
                    <a:pt x="219" y="5624"/>
                    <a:pt x="1" y="6038"/>
                    <a:pt x="192" y="6404"/>
                  </a:cubicBezTo>
                  <a:cubicBezTo>
                    <a:pt x="208" y="6431"/>
                    <a:pt x="224" y="6458"/>
                    <a:pt x="241" y="6480"/>
                  </a:cubicBezTo>
                  <a:cubicBezTo>
                    <a:pt x="153" y="6665"/>
                    <a:pt x="44" y="7014"/>
                    <a:pt x="241" y="7281"/>
                  </a:cubicBezTo>
                  <a:cubicBezTo>
                    <a:pt x="175" y="7461"/>
                    <a:pt x="83" y="7793"/>
                    <a:pt x="251" y="8055"/>
                  </a:cubicBezTo>
                  <a:cubicBezTo>
                    <a:pt x="382" y="8256"/>
                    <a:pt x="627" y="8360"/>
                    <a:pt x="976" y="8360"/>
                  </a:cubicBezTo>
                  <a:lnTo>
                    <a:pt x="1069" y="8360"/>
                  </a:lnTo>
                  <a:cubicBezTo>
                    <a:pt x="1804" y="8327"/>
                    <a:pt x="1941" y="8016"/>
                    <a:pt x="2153" y="7548"/>
                  </a:cubicBezTo>
                  <a:cubicBezTo>
                    <a:pt x="2251" y="7314"/>
                    <a:pt x="2366" y="7085"/>
                    <a:pt x="2496" y="6867"/>
                  </a:cubicBezTo>
                  <a:lnTo>
                    <a:pt x="2545" y="6861"/>
                  </a:lnTo>
                  <a:lnTo>
                    <a:pt x="2540" y="6807"/>
                  </a:lnTo>
                  <a:cubicBezTo>
                    <a:pt x="2714" y="6529"/>
                    <a:pt x="2916" y="6273"/>
                    <a:pt x="3139" y="6033"/>
                  </a:cubicBezTo>
                  <a:cubicBezTo>
                    <a:pt x="4502" y="4551"/>
                    <a:pt x="4365" y="4044"/>
                    <a:pt x="4251" y="3897"/>
                  </a:cubicBezTo>
                  <a:lnTo>
                    <a:pt x="4251" y="3897"/>
                  </a:lnTo>
                  <a:lnTo>
                    <a:pt x="4022" y="4077"/>
                  </a:lnTo>
                  <a:lnTo>
                    <a:pt x="4022" y="4060"/>
                  </a:lnTo>
                  <a:cubicBezTo>
                    <a:pt x="3895" y="4067"/>
                    <a:pt x="3725" y="4071"/>
                    <a:pt x="3530" y="4071"/>
                  </a:cubicBezTo>
                  <a:cubicBezTo>
                    <a:pt x="2703" y="4071"/>
                    <a:pt x="1426" y="3991"/>
                    <a:pt x="1047" y="3630"/>
                  </a:cubicBezTo>
                  <a:cubicBezTo>
                    <a:pt x="993" y="3592"/>
                    <a:pt x="960" y="3526"/>
                    <a:pt x="960" y="3456"/>
                  </a:cubicBezTo>
                  <a:cubicBezTo>
                    <a:pt x="960" y="3347"/>
                    <a:pt x="1042" y="3243"/>
                    <a:pt x="1183" y="3145"/>
                  </a:cubicBezTo>
                  <a:cubicBezTo>
                    <a:pt x="1597" y="3461"/>
                    <a:pt x="2382" y="3537"/>
                    <a:pt x="3020" y="3537"/>
                  </a:cubicBezTo>
                  <a:cubicBezTo>
                    <a:pt x="3352" y="3537"/>
                    <a:pt x="3679" y="3521"/>
                    <a:pt x="4006" y="3483"/>
                  </a:cubicBezTo>
                  <a:lnTo>
                    <a:pt x="3968" y="3123"/>
                  </a:lnTo>
                  <a:cubicBezTo>
                    <a:pt x="3761" y="3146"/>
                    <a:pt x="3417" y="3171"/>
                    <a:pt x="3042" y="3171"/>
                  </a:cubicBezTo>
                  <a:cubicBezTo>
                    <a:pt x="2519" y="3171"/>
                    <a:pt x="1934" y="3123"/>
                    <a:pt x="1576" y="2954"/>
                  </a:cubicBezTo>
                  <a:cubicBezTo>
                    <a:pt x="2011" y="2791"/>
                    <a:pt x="2622" y="2666"/>
                    <a:pt x="3216" y="2589"/>
                  </a:cubicBezTo>
                  <a:cubicBezTo>
                    <a:pt x="3319" y="2595"/>
                    <a:pt x="3423" y="2595"/>
                    <a:pt x="3521" y="2595"/>
                  </a:cubicBezTo>
                  <a:cubicBezTo>
                    <a:pt x="3788" y="2595"/>
                    <a:pt x="3989" y="2584"/>
                    <a:pt x="4049" y="2578"/>
                  </a:cubicBezTo>
                  <a:lnTo>
                    <a:pt x="4022" y="2213"/>
                  </a:lnTo>
                  <a:lnTo>
                    <a:pt x="3984" y="2213"/>
                  </a:lnTo>
                  <a:lnTo>
                    <a:pt x="3984" y="2148"/>
                  </a:lnTo>
                  <a:cubicBezTo>
                    <a:pt x="3837" y="2153"/>
                    <a:pt x="3548" y="2175"/>
                    <a:pt x="3194" y="2213"/>
                  </a:cubicBezTo>
                  <a:cubicBezTo>
                    <a:pt x="2731" y="2197"/>
                    <a:pt x="2219" y="2132"/>
                    <a:pt x="1902" y="1974"/>
                  </a:cubicBezTo>
                  <a:cubicBezTo>
                    <a:pt x="2115" y="1903"/>
                    <a:pt x="2338" y="1843"/>
                    <a:pt x="2562" y="1805"/>
                  </a:cubicBezTo>
                  <a:cubicBezTo>
                    <a:pt x="3030" y="1723"/>
                    <a:pt x="3510" y="1679"/>
                    <a:pt x="3989" y="1674"/>
                  </a:cubicBezTo>
                  <a:lnTo>
                    <a:pt x="3989" y="1309"/>
                  </a:lnTo>
                  <a:cubicBezTo>
                    <a:pt x="3979" y="1309"/>
                    <a:pt x="3799" y="1309"/>
                    <a:pt x="3537" y="1325"/>
                  </a:cubicBezTo>
                  <a:cubicBezTo>
                    <a:pt x="3216" y="1249"/>
                    <a:pt x="2894" y="1145"/>
                    <a:pt x="2589" y="1014"/>
                  </a:cubicBezTo>
                  <a:cubicBezTo>
                    <a:pt x="3178" y="843"/>
                    <a:pt x="3784" y="757"/>
                    <a:pt x="4389" y="757"/>
                  </a:cubicBezTo>
                  <a:cubicBezTo>
                    <a:pt x="4995" y="757"/>
                    <a:pt x="5600" y="843"/>
                    <a:pt x="6185" y="1014"/>
                  </a:cubicBezTo>
                  <a:cubicBezTo>
                    <a:pt x="5880" y="1145"/>
                    <a:pt x="5564" y="1249"/>
                    <a:pt x="5237" y="1325"/>
                  </a:cubicBezTo>
                  <a:cubicBezTo>
                    <a:pt x="4976" y="1309"/>
                    <a:pt x="4801" y="1309"/>
                    <a:pt x="4785" y="1309"/>
                  </a:cubicBezTo>
                  <a:lnTo>
                    <a:pt x="4785" y="1674"/>
                  </a:lnTo>
                  <a:cubicBezTo>
                    <a:pt x="5265" y="1679"/>
                    <a:pt x="5744" y="1723"/>
                    <a:pt x="6218" y="1805"/>
                  </a:cubicBezTo>
                  <a:cubicBezTo>
                    <a:pt x="6441" y="1843"/>
                    <a:pt x="6659" y="1903"/>
                    <a:pt x="6877" y="1974"/>
                  </a:cubicBezTo>
                  <a:cubicBezTo>
                    <a:pt x="6561" y="2132"/>
                    <a:pt x="6044" y="2197"/>
                    <a:pt x="5581" y="2213"/>
                  </a:cubicBezTo>
                  <a:cubicBezTo>
                    <a:pt x="5232" y="2170"/>
                    <a:pt x="4938" y="2153"/>
                    <a:pt x="4796" y="2148"/>
                  </a:cubicBezTo>
                  <a:lnTo>
                    <a:pt x="4796" y="2213"/>
                  </a:lnTo>
                  <a:lnTo>
                    <a:pt x="4752" y="2213"/>
                  </a:lnTo>
                  <a:lnTo>
                    <a:pt x="4731" y="2578"/>
                  </a:lnTo>
                  <a:cubicBezTo>
                    <a:pt x="4790" y="2584"/>
                    <a:pt x="4987" y="2595"/>
                    <a:pt x="5259" y="2595"/>
                  </a:cubicBezTo>
                  <a:cubicBezTo>
                    <a:pt x="5352" y="2595"/>
                    <a:pt x="5455" y="2595"/>
                    <a:pt x="5564" y="2589"/>
                  </a:cubicBezTo>
                  <a:cubicBezTo>
                    <a:pt x="6153" y="2666"/>
                    <a:pt x="6768" y="2791"/>
                    <a:pt x="7204" y="2954"/>
                  </a:cubicBezTo>
                  <a:cubicBezTo>
                    <a:pt x="6846" y="3123"/>
                    <a:pt x="6261" y="3171"/>
                    <a:pt x="5738" y="3171"/>
                  </a:cubicBezTo>
                  <a:cubicBezTo>
                    <a:pt x="5363" y="3171"/>
                    <a:pt x="5019" y="3146"/>
                    <a:pt x="4812" y="3123"/>
                  </a:cubicBezTo>
                  <a:lnTo>
                    <a:pt x="4769" y="3483"/>
                  </a:lnTo>
                  <a:cubicBezTo>
                    <a:pt x="5096" y="3521"/>
                    <a:pt x="5428" y="3537"/>
                    <a:pt x="5755" y="3537"/>
                  </a:cubicBezTo>
                  <a:cubicBezTo>
                    <a:pt x="6392" y="3537"/>
                    <a:pt x="7177" y="3461"/>
                    <a:pt x="7591" y="3145"/>
                  </a:cubicBezTo>
                  <a:cubicBezTo>
                    <a:pt x="7733" y="3243"/>
                    <a:pt x="7815" y="3347"/>
                    <a:pt x="7815" y="3456"/>
                  </a:cubicBezTo>
                  <a:cubicBezTo>
                    <a:pt x="7815" y="3526"/>
                    <a:pt x="7782" y="3592"/>
                    <a:pt x="7733" y="3630"/>
                  </a:cubicBezTo>
                  <a:cubicBezTo>
                    <a:pt x="7354" y="3991"/>
                    <a:pt x="6077" y="4071"/>
                    <a:pt x="5247" y="4071"/>
                  </a:cubicBezTo>
                  <a:cubicBezTo>
                    <a:pt x="5051" y="4071"/>
                    <a:pt x="4880" y="4067"/>
                    <a:pt x="4752" y="4060"/>
                  </a:cubicBezTo>
                  <a:lnTo>
                    <a:pt x="4752" y="4077"/>
                  </a:lnTo>
                  <a:lnTo>
                    <a:pt x="4529" y="3897"/>
                  </a:lnTo>
                  <a:lnTo>
                    <a:pt x="4529" y="3897"/>
                  </a:lnTo>
                  <a:cubicBezTo>
                    <a:pt x="4409" y="4044"/>
                    <a:pt x="4278" y="4551"/>
                    <a:pt x="5640" y="6033"/>
                  </a:cubicBezTo>
                  <a:cubicBezTo>
                    <a:pt x="5858" y="6273"/>
                    <a:pt x="6060" y="6529"/>
                    <a:pt x="6240" y="6807"/>
                  </a:cubicBezTo>
                  <a:lnTo>
                    <a:pt x="6234" y="6861"/>
                  </a:lnTo>
                  <a:lnTo>
                    <a:pt x="6278" y="6867"/>
                  </a:lnTo>
                  <a:cubicBezTo>
                    <a:pt x="6409" y="7085"/>
                    <a:pt x="6523" y="7314"/>
                    <a:pt x="6627" y="7548"/>
                  </a:cubicBezTo>
                  <a:cubicBezTo>
                    <a:pt x="6834" y="8016"/>
                    <a:pt x="6970" y="8327"/>
                    <a:pt x="7706" y="8360"/>
                  </a:cubicBezTo>
                  <a:lnTo>
                    <a:pt x="7798" y="8360"/>
                  </a:lnTo>
                  <a:cubicBezTo>
                    <a:pt x="8152" y="8360"/>
                    <a:pt x="8398" y="8256"/>
                    <a:pt x="8523" y="8055"/>
                  </a:cubicBezTo>
                  <a:cubicBezTo>
                    <a:pt x="8692" y="7793"/>
                    <a:pt x="8605" y="7461"/>
                    <a:pt x="8534" y="7281"/>
                  </a:cubicBezTo>
                  <a:cubicBezTo>
                    <a:pt x="8736" y="7014"/>
                    <a:pt x="8627" y="6665"/>
                    <a:pt x="8539" y="6485"/>
                  </a:cubicBezTo>
                  <a:cubicBezTo>
                    <a:pt x="8556" y="6458"/>
                    <a:pt x="8572" y="6431"/>
                    <a:pt x="8588" y="6409"/>
                  </a:cubicBezTo>
                  <a:cubicBezTo>
                    <a:pt x="8785" y="6044"/>
                    <a:pt x="8567" y="5630"/>
                    <a:pt x="8430" y="5428"/>
                  </a:cubicBezTo>
                  <a:cubicBezTo>
                    <a:pt x="8447" y="5406"/>
                    <a:pt x="8458" y="5385"/>
                    <a:pt x="8463" y="5363"/>
                  </a:cubicBezTo>
                  <a:cubicBezTo>
                    <a:pt x="8577" y="5074"/>
                    <a:pt x="8419" y="4796"/>
                    <a:pt x="8289" y="4633"/>
                  </a:cubicBezTo>
                  <a:cubicBezTo>
                    <a:pt x="8294" y="4627"/>
                    <a:pt x="8300" y="4616"/>
                    <a:pt x="8305" y="4605"/>
                  </a:cubicBezTo>
                  <a:cubicBezTo>
                    <a:pt x="8441" y="4278"/>
                    <a:pt x="8229" y="3957"/>
                    <a:pt x="8082" y="3783"/>
                  </a:cubicBezTo>
                  <a:cubicBezTo>
                    <a:pt x="8147" y="3684"/>
                    <a:pt x="8185" y="3570"/>
                    <a:pt x="8185" y="3456"/>
                  </a:cubicBezTo>
                  <a:cubicBezTo>
                    <a:pt x="8185" y="3221"/>
                    <a:pt x="8049" y="3031"/>
                    <a:pt x="7831" y="2873"/>
                  </a:cubicBezTo>
                  <a:cubicBezTo>
                    <a:pt x="7875" y="2775"/>
                    <a:pt x="7896" y="2671"/>
                    <a:pt x="7896" y="2562"/>
                  </a:cubicBezTo>
                  <a:cubicBezTo>
                    <a:pt x="7896" y="2290"/>
                    <a:pt x="7760" y="2061"/>
                    <a:pt x="7488" y="1875"/>
                  </a:cubicBezTo>
                  <a:cubicBezTo>
                    <a:pt x="7520" y="1799"/>
                    <a:pt x="7531" y="1723"/>
                    <a:pt x="7531" y="1641"/>
                  </a:cubicBezTo>
                  <a:cubicBezTo>
                    <a:pt x="7531" y="1276"/>
                    <a:pt x="7215" y="1014"/>
                    <a:pt x="6779" y="829"/>
                  </a:cubicBezTo>
                  <a:cubicBezTo>
                    <a:pt x="6796" y="791"/>
                    <a:pt x="6801" y="753"/>
                    <a:pt x="6807" y="709"/>
                  </a:cubicBezTo>
                  <a:cubicBezTo>
                    <a:pt x="6807" y="143"/>
                    <a:pt x="5117" y="28"/>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146"/>
            <p:cNvSpPr/>
            <p:nvPr/>
          </p:nvSpPr>
          <p:spPr>
            <a:xfrm>
              <a:off x="3304301" y="1771162"/>
              <a:ext cx="24135" cy="107029"/>
            </a:xfrm>
            <a:custGeom>
              <a:avLst/>
              <a:gdLst/>
              <a:ahLst/>
              <a:cxnLst/>
              <a:rect l="l" t="t" r="r" b="b"/>
              <a:pathLst>
                <a:path w="955" h="4235" extrusionOk="0">
                  <a:moveTo>
                    <a:pt x="475" y="1"/>
                  </a:moveTo>
                  <a:cubicBezTo>
                    <a:pt x="475" y="1"/>
                    <a:pt x="213" y="34"/>
                    <a:pt x="137" y="77"/>
                  </a:cubicBezTo>
                  <a:cubicBezTo>
                    <a:pt x="61" y="115"/>
                    <a:pt x="1" y="1102"/>
                    <a:pt x="126" y="1211"/>
                  </a:cubicBezTo>
                  <a:cubicBezTo>
                    <a:pt x="251" y="1314"/>
                    <a:pt x="44" y="1478"/>
                    <a:pt x="55" y="1739"/>
                  </a:cubicBezTo>
                  <a:cubicBezTo>
                    <a:pt x="61" y="2006"/>
                    <a:pt x="126" y="2872"/>
                    <a:pt x="191" y="3014"/>
                  </a:cubicBezTo>
                  <a:cubicBezTo>
                    <a:pt x="251" y="3150"/>
                    <a:pt x="240" y="4235"/>
                    <a:pt x="475" y="4235"/>
                  </a:cubicBezTo>
                  <a:cubicBezTo>
                    <a:pt x="709" y="4235"/>
                    <a:pt x="698" y="3150"/>
                    <a:pt x="763" y="3014"/>
                  </a:cubicBezTo>
                  <a:cubicBezTo>
                    <a:pt x="823" y="2878"/>
                    <a:pt x="889" y="2006"/>
                    <a:pt x="900" y="1739"/>
                  </a:cubicBezTo>
                  <a:cubicBezTo>
                    <a:pt x="905" y="1478"/>
                    <a:pt x="704" y="1314"/>
                    <a:pt x="829" y="1211"/>
                  </a:cubicBezTo>
                  <a:cubicBezTo>
                    <a:pt x="954" y="1102"/>
                    <a:pt x="894" y="121"/>
                    <a:pt x="818" y="77"/>
                  </a:cubicBezTo>
                  <a:cubicBezTo>
                    <a:pt x="742" y="28"/>
                    <a:pt x="475" y="1"/>
                    <a:pt x="4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146"/>
            <p:cNvSpPr/>
            <p:nvPr/>
          </p:nvSpPr>
          <p:spPr>
            <a:xfrm>
              <a:off x="3281581" y="1617733"/>
              <a:ext cx="31970" cy="31110"/>
            </a:xfrm>
            <a:custGeom>
              <a:avLst/>
              <a:gdLst/>
              <a:ahLst/>
              <a:cxnLst/>
              <a:rect l="l" t="t" r="r" b="b"/>
              <a:pathLst>
                <a:path w="1265" h="1231" extrusionOk="0">
                  <a:moveTo>
                    <a:pt x="811" y="1"/>
                  </a:moveTo>
                  <a:cubicBezTo>
                    <a:pt x="603" y="1"/>
                    <a:pt x="245" y="106"/>
                    <a:pt x="126" y="241"/>
                  </a:cubicBezTo>
                  <a:cubicBezTo>
                    <a:pt x="1" y="383"/>
                    <a:pt x="1" y="868"/>
                    <a:pt x="88" y="983"/>
                  </a:cubicBezTo>
                  <a:cubicBezTo>
                    <a:pt x="162" y="1080"/>
                    <a:pt x="321" y="1230"/>
                    <a:pt x="505" y="1230"/>
                  </a:cubicBezTo>
                  <a:cubicBezTo>
                    <a:pt x="536" y="1230"/>
                    <a:pt x="568" y="1226"/>
                    <a:pt x="600" y="1217"/>
                  </a:cubicBezTo>
                  <a:cubicBezTo>
                    <a:pt x="823" y="1151"/>
                    <a:pt x="1058" y="683"/>
                    <a:pt x="1161" y="568"/>
                  </a:cubicBezTo>
                  <a:cubicBezTo>
                    <a:pt x="1265" y="454"/>
                    <a:pt x="1134" y="18"/>
                    <a:pt x="840" y="2"/>
                  </a:cubicBezTo>
                  <a:cubicBezTo>
                    <a:pt x="830" y="1"/>
                    <a:pt x="821" y="1"/>
                    <a:pt x="81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46"/>
            <p:cNvSpPr/>
            <p:nvPr/>
          </p:nvSpPr>
          <p:spPr>
            <a:xfrm>
              <a:off x="3320703" y="1617733"/>
              <a:ext cx="31818" cy="31110"/>
            </a:xfrm>
            <a:custGeom>
              <a:avLst/>
              <a:gdLst/>
              <a:ahLst/>
              <a:cxnLst/>
              <a:rect l="l" t="t" r="r" b="b"/>
              <a:pathLst>
                <a:path w="1259" h="1231" extrusionOk="0">
                  <a:moveTo>
                    <a:pt x="453" y="1"/>
                  </a:moveTo>
                  <a:cubicBezTo>
                    <a:pt x="444" y="1"/>
                    <a:pt x="434" y="1"/>
                    <a:pt x="425" y="2"/>
                  </a:cubicBezTo>
                  <a:cubicBezTo>
                    <a:pt x="131" y="18"/>
                    <a:pt x="0" y="454"/>
                    <a:pt x="104" y="568"/>
                  </a:cubicBezTo>
                  <a:cubicBezTo>
                    <a:pt x="207" y="683"/>
                    <a:pt x="436" y="1151"/>
                    <a:pt x="659" y="1217"/>
                  </a:cubicBezTo>
                  <a:cubicBezTo>
                    <a:pt x="691" y="1226"/>
                    <a:pt x="723" y="1230"/>
                    <a:pt x="754" y="1230"/>
                  </a:cubicBezTo>
                  <a:cubicBezTo>
                    <a:pt x="938" y="1230"/>
                    <a:pt x="1097" y="1080"/>
                    <a:pt x="1172" y="983"/>
                  </a:cubicBezTo>
                  <a:cubicBezTo>
                    <a:pt x="1259" y="868"/>
                    <a:pt x="1259" y="383"/>
                    <a:pt x="1133" y="241"/>
                  </a:cubicBezTo>
                  <a:cubicBezTo>
                    <a:pt x="1014" y="106"/>
                    <a:pt x="656" y="1"/>
                    <a:pt x="4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146"/>
            <p:cNvSpPr/>
            <p:nvPr/>
          </p:nvSpPr>
          <p:spPr>
            <a:xfrm>
              <a:off x="3305817" y="1641994"/>
              <a:ext cx="23984" cy="19359"/>
            </a:xfrm>
            <a:custGeom>
              <a:avLst/>
              <a:gdLst/>
              <a:ahLst/>
              <a:cxnLst/>
              <a:rect l="l" t="t" r="r" b="b"/>
              <a:pathLst>
                <a:path w="949" h="766" extrusionOk="0">
                  <a:moveTo>
                    <a:pt x="475" y="1"/>
                  </a:moveTo>
                  <a:cubicBezTo>
                    <a:pt x="355" y="1"/>
                    <a:pt x="1" y="655"/>
                    <a:pt x="208" y="742"/>
                  </a:cubicBezTo>
                  <a:cubicBezTo>
                    <a:pt x="247" y="758"/>
                    <a:pt x="281" y="765"/>
                    <a:pt x="311" y="765"/>
                  </a:cubicBezTo>
                  <a:cubicBezTo>
                    <a:pt x="435" y="765"/>
                    <a:pt x="475" y="644"/>
                    <a:pt x="475" y="644"/>
                  </a:cubicBezTo>
                  <a:cubicBezTo>
                    <a:pt x="475" y="644"/>
                    <a:pt x="514" y="765"/>
                    <a:pt x="639" y="765"/>
                  </a:cubicBezTo>
                  <a:cubicBezTo>
                    <a:pt x="668" y="765"/>
                    <a:pt x="702" y="758"/>
                    <a:pt x="742" y="742"/>
                  </a:cubicBezTo>
                  <a:cubicBezTo>
                    <a:pt x="949" y="655"/>
                    <a:pt x="594" y="1"/>
                    <a:pt x="4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146"/>
          <p:cNvGrpSpPr/>
          <p:nvPr/>
        </p:nvGrpSpPr>
        <p:grpSpPr>
          <a:xfrm>
            <a:off x="3572045" y="1558993"/>
            <a:ext cx="451013" cy="1136125"/>
            <a:chOff x="3827467" y="1557988"/>
            <a:chExt cx="451013" cy="1136125"/>
          </a:xfrm>
        </p:grpSpPr>
        <p:sp>
          <p:nvSpPr>
            <p:cNvPr id="14141" name="Google Shape;14141;p146"/>
            <p:cNvSpPr/>
            <p:nvPr/>
          </p:nvSpPr>
          <p:spPr>
            <a:xfrm>
              <a:off x="3827467" y="1557988"/>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2" name="Google Shape;14142;p146"/>
            <p:cNvGrpSpPr/>
            <p:nvPr/>
          </p:nvGrpSpPr>
          <p:grpSpPr>
            <a:xfrm>
              <a:off x="3979228" y="1581563"/>
              <a:ext cx="147768" cy="558502"/>
              <a:chOff x="3979228" y="1581563"/>
              <a:chExt cx="147768" cy="558502"/>
            </a:xfrm>
          </p:grpSpPr>
          <p:sp>
            <p:nvSpPr>
              <p:cNvPr id="14143" name="Google Shape;14143;p146"/>
              <p:cNvSpPr/>
              <p:nvPr/>
            </p:nvSpPr>
            <p:spPr>
              <a:xfrm>
                <a:off x="3979228" y="1780614"/>
                <a:ext cx="147768" cy="143194"/>
              </a:xfrm>
              <a:custGeom>
                <a:avLst/>
                <a:gdLst/>
                <a:ahLst/>
                <a:cxnLst/>
                <a:rect l="l" t="t" r="r" b="b"/>
                <a:pathLst>
                  <a:path w="5847" h="5666" extrusionOk="0">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46"/>
              <p:cNvSpPr/>
              <p:nvPr/>
            </p:nvSpPr>
            <p:spPr>
              <a:xfrm>
                <a:off x="4008696" y="1581563"/>
                <a:ext cx="88024" cy="80796"/>
              </a:xfrm>
              <a:custGeom>
                <a:avLst/>
                <a:gdLst/>
                <a:ahLst/>
                <a:cxnLst/>
                <a:rect l="l" t="t" r="r" b="b"/>
                <a:pathLst>
                  <a:path w="3483" h="3197" extrusionOk="0">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146"/>
              <p:cNvSpPr/>
              <p:nvPr/>
            </p:nvSpPr>
            <p:spPr>
              <a:xfrm>
                <a:off x="4018199" y="1882715"/>
                <a:ext cx="105361" cy="130583"/>
              </a:xfrm>
              <a:custGeom>
                <a:avLst/>
                <a:gdLst/>
                <a:ahLst/>
                <a:cxnLst/>
                <a:rect l="l" t="t" r="r" b="b"/>
                <a:pathLst>
                  <a:path w="4169" h="5167" extrusionOk="0">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146"/>
              <p:cNvSpPr/>
              <p:nvPr/>
            </p:nvSpPr>
            <p:spPr>
              <a:xfrm>
                <a:off x="3989413" y="2001041"/>
                <a:ext cx="124366" cy="139024"/>
              </a:xfrm>
              <a:custGeom>
                <a:avLst/>
                <a:gdLst/>
                <a:ahLst/>
                <a:cxnLst/>
                <a:rect l="l" t="t" r="r" b="b"/>
                <a:pathLst>
                  <a:path w="4921" h="5501" extrusionOk="0">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146"/>
              <p:cNvSpPr/>
              <p:nvPr/>
            </p:nvSpPr>
            <p:spPr>
              <a:xfrm>
                <a:off x="3986785" y="1906092"/>
                <a:ext cx="116531" cy="79533"/>
              </a:xfrm>
              <a:custGeom>
                <a:avLst/>
                <a:gdLst/>
                <a:ahLst/>
                <a:cxnLst/>
                <a:rect l="l" t="t" r="r" b="b"/>
                <a:pathLst>
                  <a:path w="4611" h="3147" extrusionOk="0">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146"/>
              <p:cNvSpPr/>
              <p:nvPr/>
            </p:nvSpPr>
            <p:spPr>
              <a:xfrm>
                <a:off x="4034727" y="1804598"/>
                <a:ext cx="76980" cy="78597"/>
              </a:xfrm>
              <a:custGeom>
                <a:avLst/>
                <a:gdLst/>
                <a:ahLst/>
                <a:cxnLst/>
                <a:rect l="l" t="t" r="r" b="b"/>
                <a:pathLst>
                  <a:path w="3046" h="3110" extrusionOk="0">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49" name="Google Shape;14149;p146"/>
          <p:cNvGrpSpPr/>
          <p:nvPr/>
        </p:nvGrpSpPr>
        <p:grpSpPr>
          <a:xfrm>
            <a:off x="4170709" y="1558993"/>
            <a:ext cx="402414" cy="1136125"/>
            <a:chOff x="4588296" y="1557988"/>
            <a:chExt cx="402414" cy="1136125"/>
          </a:xfrm>
        </p:grpSpPr>
        <p:sp>
          <p:nvSpPr>
            <p:cNvPr id="14150" name="Google Shape;14150;p146"/>
            <p:cNvSpPr/>
            <p:nvPr/>
          </p:nvSpPr>
          <p:spPr>
            <a:xfrm>
              <a:off x="4588296" y="1557988"/>
              <a:ext cx="402414" cy="1136125"/>
            </a:xfrm>
            <a:custGeom>
              <a:avLst/>
              <a:gdLst/>
              <a:ahLst/>
              <a:cxnLst/>
              <a:rect l="l" t="t" r="r" b="b"/>
              <a:pathLst>
                <a:path w="15923" h="44955" extrusionOk="0">
                  <a:moveTo>
                    <a:pt x="7907" y="1"/>
                  </a:moveTo>
                  <a:lnTo>
                    <a:pt x="7907" y="17"/>
                  </a:lnTo>
                  <a:cubicBezTo>
                    <a:pt x="7586" y="61"/>
                    <a:pt x="6670" y="235"/>
                    <a:pt x="6262" y="764"/>
                  </a:cubicBezTo>
                  <a:cubicBezTo>
                    <a:pt x="5760" y="1412"/>
                    <a:pt x="5973" y="2818"/>
                    <a:pt x="5973" y="2818"/>
                  </a:cubicBezTo>
                  <a:cubicBezTo>
                    <a:pt x="5499" y="2976"/>
                    <a:pt x="5646" y="3597"/>
                    <a:pt x="5859" y="3848"/>
                  </a:cubicBezTo>
                  <a:cubicBezTo>
                    <a:pt x="6071" y="4098"/>
                    <a:pt x="6060" y="4420"/>
                    <a:pt x="6164" y="4523"/>
                  </a:cubicBezTo>
                  <a:cubicBezTo>
                    <a:pt x="6203" y="4570"/>
                    <a:pt x="6256" y="4595"/>
                    <a:pt x="6311" y="4595"/>
                  </a:cubicBezTo>
                  <a:cubicBezTo>
                    <a:pt x="6333" y="4595"/>
                    <a:pt x="6355" y="4591"/>
                    <a:pt x="6376" y="4583"/>
                  </a:cubicBezTo>
                  <a:cubicBezTo>
                    <a:pt x="6474" y="4812"/>
                    <a:pt x="6534" y="5057"/>
                    <a:pt x="6551" y="5308"/>
                  </a:cubicBezTo>
                  <a:cubicBezTo>
                    <a:pt x="6551" y="6540"/>
                    <a:pt x="5608" y="7177"/>
                    <a:pt x="3695" y="7624"/>
                  </a:cubicBezTo>
                  <a:cubicBezTo>
                    <a:pt x="1788" y="8071"/>
                    <a:pt x="1848" y="10610"/>
                    <a:pt x="1963" y="11618"/>
                  </a:cubicBezTo>
                  <a:cubicBezTo>
                    <a:pt x="2077" y="12621"/>
                    <a:pt x="1690" y="14419"/>
                    <a:pt x="1243" y="15743"/>
                  </a:cubicBezTo>
                  <a:cubicBezTo>
                    <a:pt x="791" y="17067"/>
                    <a:pt x="600" y="18827"/>
                    <a:pt x="508" y="20053"/>
                  </a:cubicBezTo>
                  <a:cubicBezTo>
                    <a:pt x="415" y="21274"/>
                    <a:pt x="388" y="22696"/>
                    <a:pt x="339" y="23110"/>
                  </a:cubicBezTo>
                  <a:cubicBezTo>
                    <a:pt x="295" y="23524"/>
                    <a:pt x="159" y="24151"/>
                    <a:pt x="83" y="24625"/>
                  </a:cubicBezTo>
                  <a:cubicBezTo>
                    <a:pt x="1" y="25099"/>
                    <a:pt x="219" y="25213"/>
                    <a:pt x="611" y="25655"/>
                  </a:cubicBezTo>
                  <a:cubicBezTo>
                    <a:pt x="886" y="25963"/>
                    <a:pt x="1153" y="26166"/>
                    <a:pt x="1418" y="26166"/>
                  </a:cubicBezTo>
                  <a:cubicBezTo>
                    <a:pt x="1536" y="26166"/>
                    <a:pt x="1654" y="26125"/>
                    <a:pt x="1772" y="26036"/>
                  </a:cubicBezTo>
                  <a:cubicBezTo>
                    <a:pt x="2148" y="25742"/>
                    <a:pt x="2262" y="25290"/>
                    <a:pt x="2137" y="25104"/>
                  </a:cubicBezTo>
                  <a:cubicBezTo>
                    <a:pt x="2079" y="25021"/>
                    <a:pt x="2020" y="24998"/>
                    <a:pt x="1975" y="24998"/>
                  </a:cubicBezTo>
                  <a:cubicBezTo>
                    <a:pt x="1922" y="24998"/>
                    <a:pt x="1886" y="25028"/>
                    <a:pt x="1886" y="25028"/>
                  </a:cubicBezTo>
                  <a:cubicBezTo>
                    <a:pt x="1875" y="24843"/>
                    <a:pt x="1897" y="24652"/>
                    <a:pt x="1952" y="24472"/>
                  </a:cubicBezTo>
                  <a:cubicBezTo>
                    <a:pt x="2050" y="24129"/>
                    <a:pt x="1935" y="23655"/>
                    <a:pt x="1783" y="23290"/>
                  </a:cubicBezTo>
                  <a:cubicBezTo>
                    <a:pt x="1630" y="22930"/>
                    <a:pt x="1423" y="22058"/>
                    <a:pt x="1935" y="20974"/>
                  </a:cubicBezTo>
                  <a:cubicBezTo>
                    <a:pt x="2453" y="19895"/>
                    <a:pt x="3249" y="16604"/>
                    <a:pt x="3221" y="15885"/>
                  </a:cubicBezTo>
                  <a:cubicBezTo>
                    <a:pt x="3199" y="15165"/>
                    <a:pt x="3739" y="13672"/>
                    <a:pt x="3739" y="13672"/>
                  </a:cubicBezTo>
                  <a:cubicBezTo>
                    <a:pt x="3739" y="13672"/>
                    <a:pt x="4148" y="14958"/>
                    <a:pt x="4562" y="16190"/>
                  </a:cubicBezTo>
                  <a:cubicBezTo>
                    <a:pt x="4976" y="17427"/>
                    <a:pt x="4044" y="19819"/>
                    <a:pt x="3635" y="22521"/>
                  </a:cubicBezTo>
                  <a:cubicBezTo>
                    <a:pt x="3221" y="25219"/>
                    <a:pt x="3559" y="27714"/>
                    <a:pt x="3608" y="29028"/>
                  </a:cubicBezTo>
                  <a:cubicBezTo>
                    <a:pt x="3663" y="30335"/>
                    <a:pt x="3891" y="30695"/>
                    <a:pt x="3532" y="31572"/>
                  </a:cubicBezTo>
                  <a:cubicBezTo>
                    <a:pt x="3172" y="32444"/>
                    <a:pt x="3276" y="33605"/>
                    <a:pt x="3276" y="33605"/>
                  </a:cubicBezTo>
                  <a:cubicBezTo>
                    <a:pt x="2480" y="34580"/>
                    <a:pt x="2170" y="36585"/>
                    <a:pt x="2398" y="39233"/>
                  </a:cubicBezTo>
                  <a:cubicBezTo>
                    <a:pt x="2633" y="41882"/>
                    <a:pt x="2660" y="42269"/>
                    <a:pt x="2606" y="43195"/>
                  </a:cubicBezTo>
                  <a:cubicBezTo>
                    <a:pt x="2551" y="44121"/>
                    <a:pt x="1728" y="44072"/>
                    <a:pt x="1576" y="44454"/>
                  </a:cubicBezTo>
                  <a:cubicBezTo>
                    <a:pt x="1423" y="44840"/>
                    <a:pt x="2426" y="44791"/>
                    <a:pt x="3249" y="44917"/>
                  </a:cubicBezTo>
                  <a:cubicBezTo>
                    <a:pt x="3409" y="44942"/>
                    <a:pt x="3542" y="44955"/>
                    <a:pt x="3651" y="44955"/>
                  </a:cubicBezTo>
                  <a:cubicBezTo>
                    <a:pt x="4099" y="44955"/>
                    <a:pt x="4153" y="44740"/>
                    <a:pt x="4175" y="44328"/>
                  </a:cubicBezTo>
                  <a:cubicBezTo>
                    <a:pt x="4202" y="43811"/>
                    <a:pt x="4044" y="42732"/>
                    <a:pt x="4071" y="41293"/>
                  </a:cubicBezTo>
                  <a:cubicBezTo>
                    <a:pt x="4099" y="39855"/>
                    <a:pt x="5047" y="37206"/>
                    <a:pt x="5101" y="36149"/>
                  </a:cubicBezTo>
                  <a:cubicBezTo>
                    <a:pt x="5150" y="35092"/>
                    <a:pt x="5047" y="34400"/>
                    <a:pt x="5641" y="33626"/>
                  </a:cubicBezTo>
                  <a:cubicBezTo>
                    <a:pt x="6229" y="32858"/>
                    <a:pt x="6567" y="29769"/>
                    <a:pt x="7183" y="28281"/>
                  </a:cubicBezTo>
                  <a:cubicBezTo>
                    <a:pt x="7629" y="27202"/>
                    <a:pt x="7864" y="25693"/>
                    <a:pt x="7962" y="24924"/>
                  </a:cubicBezTo>
                  <a:cubicBezTo>
                    <a:pt x="8060" y="25693"/>
                    <a:pt x="8300" y="27202"/>
                    <a:pt x="8741" y="28281"/>
                  </a:cubicBezTo>
                  <a:cubicBezTo>
                    <a:pt x="9357" y="29769"/>
                    <a:pt x="9695" y="32858"/>
                    <a:pt x="10283" y="33626"/>
                  </a:cubicBezTo>
                  <a:cubicBezTo>
                    <a:pt x="10877" y="34400"/>
                    <a:pt x="10774" y="35092"/>
                    <a:pt x="10823" y="36149"/>
                  </a:cubicBezTo>
                  <a:cubicBezTo>
                    <a:pt x="10877" y="37201"/>
                    <a:pt x="11825" y="39849"/>
                    <a:pt x="11852" y="41293"/>
                  </a:cubicBezTo>
                  <a:cubicBezTo>
                    <a:pt x="11880" y="42732"/>
                    <a:pt x="11727" y="43811"/>
                    <a:pt x="11749" y="44328"/>
                  </a:cubicBezTo>
                  <a:cubicBezTo>
                    <a:pt x="11771" y="44740"/>
                    <a:pt x="11825" y="44955"/>
                    <a:pt x="12273" y="44955"/>
                  </a:cubicBezTo>
                  <a:cubicBezTo>
                    <a:pt x="12382" y="44955"/>
                    <a:pt x="12514" y="44942"/>
                    <a:pt x="12675" y="44917"/>
                  </a:cubicBezTo>
                  <a:cubicBezTo>
                    <a:pt x="13498" y="44791"/>
                    <a:pt x="14501" y="44840"/>
                    <a:pt x="14348" y="44454"/>
                  </a:cubicBezTo>
                  <a:cubicBezTo>
                    <a:pt x="14196" y="44067"/>
                    <a:pt x="13373" y="44121"/>
                    <a:pt x="13318" y="43195"/>
                  </a:cubicBezTo>
                  <a:cubicBezTo>
                    <a:pt x="13269" y="42269"/>
                    <a:pt x="13291" y="41882"/>
                    <a:pt x="13525" y="39233"/>
                  </a:cubicBezTo>
                  <a:cubicBezTo>
                    <a:pt x="13754" y="36585"/>
                    <a:pt x="13449" y="34580"/>
                    <a:pt x="12648" y="33605"/>
                  </a:cubicBezTo>
                  <a:cubicBezTo>
                    <a:pt x="12648" y="33605"/>
                    <a:pt x="12752" y="32444"/>
                    <a:pt x="12392" y="31572"/>
                  </a:cubicBezTo>
                  <a:cubicBezTo>
                    <a:pt x="12032" y="30695"/>
                    <a:pt x="12261" y="30335"/>
                    <a:pt x="12316" y="29028"/>
                  </a:cubicBezTo>
                  <a:cubicBezTo>
                    <a:pt x="12365" y="27714"/>
                    <a:pt x="12702" y="25219"/>
                    <a:pt x="12288" y="22521"/>
                  </a:cubicBezTo>
                  <a:cubicBezTo>
                    <a:pt x="11880" y="19819"/>
                    <a:pt x="10953" y="17427"/>
                    <a:pt x="11362" y="16190"/>
                  </a:cubicBezTo>
                  <a:cubicBezTo>
                    <a:pt x="11776" y="14958"/>
                    <a:pt x="12185" y="13672"/>
                    <a:pt x="12185" y="13672"/>
                  </a:cubicBezTo>
                  <a:cubicBezTo>
                    <a:pt x="12185" y="13672"/>
                    <a:pt x="12724" y="15165"/>
                    <a:pt x="12702" y="15885"/>
                  </a:cubicBezTo>
                  <a:cubicBezTo>
                    <a:pt x="12675" y="16604"/>
                    <a:pt x="13471" y="19895"/>
                    <a:pt x="13988" y="20974"/>
                  </a:cubicBezTo>
                  <a:cubicBezTo>
                    <a:pt x="14501" y="22058"/>
                    <a:pt x="14294" y="22930"/>
                    <a:pt x="14141" y="23290"/>
                  </a:cubicBezTo>
                  <a:cubicBezTo>
                    <a:pt x="13988" y="23655"/>
                    <a:pt x="13874" y="24134"/>
                    <a:pt x="13972" y="24472"/>
                  </a:cubicBezTo>
                  <a:cubicBezTo>
                    <a:pt x="14027" y="24652"/>
                    <a:pt x="14048" y="24843"/>
                    <a:pt x="14037" y="25028"/>
                  </a:cubicBezTo>
                  <a:cubicBezTo>
                    <a:pt x="14037" y="25028"/>
                    <a:pt x="14003" y="24999"/>
                    <a:pt x="13951" y="24999"/>
                  </a:cubicBezTo>
                  <a:cubicBezTo>
                    <a:pt x="13905" y="24999"/>
                    <a:pt x="13846" y="25022"/>
                    <a:pt x="13787" y="25110"/>
                  </a:cubicBezTo>
                  <a:cubicBezTo>
                    <a:pt x="13662" y="25290"/>
                    <a:pt x="13776" y="25742"/>
                    <a:pt x="14152" y="26036"/>
                  </a:cubicBezTo>
                  <a:cubicBezTo>
                    <a:pt x="14268" y="26125"/>
                    <a:pt x="14385" y="26166"/>
                    <a:pt x="14503" y="26166"/>
                  </a:cubicBezTo>
                  <a:cubicBezTo>
                    <a:pt x="14768" y="26166"/>
                    <a:pt x="15038" y="25963"/>
                    <a:pt x="15313" y="25655"/>
                  </a:cubicBezTo>
                  <a:cubicBezTo>
                    <a:pt x="15710" y="25213"/>
                    <a:pt x="15923" y="25093"/>
                    <a:pt x="15841" y="24625"/>
                  </a:cubicBezTo>
                  <a:cubicBezTo>
                    <a:pt x="15765" y="24151"/>
                    <a:pt x="15629" y="23524"/>
                    <a:pt x="15580" y="23110"/>
                  </a:cubicBezTo>
                  <a:cubicBezTo>
                    <a:pt x="15531" y="22696"/>
                    <a:pt x="15503" y="21268"/>
                    <a:pt x="15416" y="20048"/>
                  </a:cubicBezTo>
                  <a:cubicBezTo>
                    <a:pt x="15323" y="18827"/>
                    <a:pt x="15133" y="17067"/>
                    <a:pt x="14680" y="15737"/>
                  </a:cubicBezTo>
                  <a:cubicBezTo>
                    <a:pt x="14228" y="14413"/>
                    <a:pt x="13847" y="12615"/>
                    <a:pt x="13961" y="11613"/>
                  </a:cubicBezTo>
                  <a:cubicBezTo>
                    <a:pt x="14076" y="10610"/>
                    <a:pt x="14136" y="8065"/>
                    <a:pt x="12223" y="7619"/>
                  </a:cubicBezTo>
                  <a:cubicBezTo>
                    <a:pt x="10316" y="7177"/>
                    <a:pt x="9368" y="6540"/>
                    <a:pt x="9368" y="5303"/>
                  </a:cubicBezTo>
                  <a:cubicBezTo>
                    <a:pt x="9390" y="5057"/>
                    <a:pt x="9449" y="4812"/>
                    <a:pt x="9542" y="4578"/>
                  </a:cubicBezTo>
                  <a:cubicBezTo>
                    <a:pt x="9564" y="4586"/>
                    <a:pt x="9587" y="4590"/>
                    <a:pt x="9609" y="4590"/>
                  </a:cubicBezTo>
                  <a:cubicBezTo>
                    <a:pt x="9665" y="4590"/>
                    <a:pt x="9720" y="4566"/>
                    <a:pt x="9755" y="4523"/>
                  </a:cubicBezTo>
                  <a:cubicBezTo>
                    <a:pt x="9864" y="4415"/>
                    <a:pt x="9853" y="4098"/>
                    <a:pt x="10065" y="3848"/>
                  </a:cubicBezTo>
                  <a:cubicBezTo>
                    <a:pt x="10278" y="3597"/>
                    <a:pt x="10419" y="2971"/>
                    <a:pt x="9951" y="2818"/>
                  </a:cubicBezTo>
                  <a:cubicBezTo>
                    <a:pt x="9951" y="2818"/>
                    <a:pt x="10163" y="1407"/>
                    <a:pt x="9662" y="764"/>
                  </a:cubicBezTo>
                  <a:cubicBezTo>
                    <a:pt x="9253" y="230"/>
                    <a:pt x="8332" y="61"/>
                    <a:pt x="8016" y="12"/>
                  </a:cubicBezTo>
                  <a:lnTo>
                    <a:pt x="8016" y="1"/>
                  </a:lnTo>
                  <a:lnTo>
                    <a:pt x="7962" y="6"/>
                  </a:lnTo>
                  <a:lnTo>
                    <a:pt x="790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1" name="Google Shape;14151;p146"/>
            <p:cNvGrpSpPr/>
            <p:nvPr/>
          </p:nvGrpSpPr>
          <p:grpSpPr>
            <a:xfrm>
              <a:off x="4708538" y="1583316"/>
              <a:ext cx="163226" cy="588527"/>
              <a:chOff x="4708538" y="1583316"/>
              <a:chExt cx="163226" cy="588527"/>
            </a:xfrm>
          </p:grpSpPr>
          <p:sp>
            <p:nvSpPr>
              <p:cNvPr id="14152" name="Google Shape;14152;p146"/>
              <p:cNvSpPr/>
              <p:nvPr/>
            </p:nvSpPr>
            <p:spPr>
              <a:xfrm>
                <a:off x="4708538" y="1775367"/>
                <a:ext cx="163226" cy="158038"/>
              </a:xfrm>
              <a:custGeom>
                <a:avLst/>
                <a:gdLst/>
                <a:ahLst/>
                <a:cxnLst/>
                <a:rect l="l" t="t" r="r" b="b"/>
                <a:pathLst>
                  <a:path w="5853" h="5667" extrusionOk="0">
                    <a:moveTo>
                      <a:pt x="2924" y="0"/>
                    </a:moveTo>
                    <a:cubicBezTo>
                      <a:pt x="2887" y="0"/>
                      <a:pt x="2851" y="8"/>
                      <a:pt x="2818" y="25"/>
                    </a:cubicBezTo>
                    <a:cubicBezTo>
                      <a:pt x="2774" y="52"/>
                      <a:pt x="2747" y="101"/>
                      <a:pt x="2753" y="150"/>
                    </a:cubicBezTo>
                    <a:lnTo>
                      <a:pt x="2780" y="1785"/>
                    </a:lnTo>
                    <a:cubicBezTo>
                      <a:pt x="2780" y="1785"/>
                      <a:pt x="2726" y="1882"/>
                      <a:pt x="2683" y="1882"/>
                    </a:cubicBezTo>
                    <a:cubicBezTo>
                      <a:pt x="2661" y="1882"/>
                      <a:pt x="2642" y="1857"/>
                      <a:pt x="2633" y="1785"/>
                    </a:cubicBezTo>
                    <a:cubicBezTo>
                      <a:pt x="2600" y="1567"/>
                      <a:pt x="2600" y="689"/>
                      <a:pt x="2513" y="471"/>
                    </a:cubicBezTo>
                    <a:cubicBezTo>
                      <a:pt x="2460" y="339"/>
                      <a:pt x="2318" y="240"/>
                      <a:pt x="2142" y="240"/>
                    </a:cubicBezTo>
                    <a:cubicBezTo>
                      <a:pt x="2029" y="240"/>
                      <a:pt x="1903" y="281"/>
                      <a:pt x="1777" y="379"/>
                    </a:cubicBezTo>
                    <a:cubicBezTo>
                      <a:pt x="1450" y="629"/>
                      <a:pt x="535" y="2101"/>
                      <a:pt x="328" y="2880"/>
                    </a:cubicBezTo>
                    <a:cubicBezTo>
                      <a:pt x="126" y="3665"/>
                      <a:pt x="1" y="4629"/>
                      <a:pt x="33" y="5005"/>
                    </a:cubicBezTo>
                    <a:cubicBezTo>
                      <a:pt x="59" y="5363"/>
                      <a:pt x="169" y="5667"/>
                      <a:pt x="486" y="5667"/>
                    </a:cubicBezTo>
                    <a:cubicBezTo>
                      <a:pt x="501" y="5667"/>
                      <a:pt x="518" y="5666"/>
                      <a:pt x="535" y="5664"/>
                    </a:cubicBezTo>
                    <a:cubicBezTo>
                      <a:pt x="889" y="5632"/>
                      <a:pt x="1270" y="5414"/>
                      <a:pt x="1363" y="5321"/>
                    </a:cubicBezTo>
                    <a:cubicBezTo>
                      <a:pt x="1450" y="5228"/>
                      <a:pt x="1477" y="5098"/>
                      <a:pt x="1772" y="5098"/>
                    </a:cubicBezTo>
                    <a:cubicBezTo>
                      <a:pt x="2071" y="5098"/>
                      <a:pt x="2453" y="5038"/>
                      <a:pt x="2540" y="4760"/>
                    </a:cubicBezTo>
                    <a:cubicBezTo>
                      <a:pt x="2627" y="4482"/>
                      <a:pt x="2747" y="3730"/>
                      <a:pt x="2780" y="3414"/>
                    </a:cubicBezTo>
                    <a:cubicBezTo>
                      <a:pt x="2807" y="3103"/>
                      <a:pt x="2747" y="2913"/>
                      <a:pt x="2780" y="2667"/>
                    </a:cubicBezTo>
                    <a:cubicBezTo>
                      <a:pt x="2796" y="2509"/>
                      <a:pt x="2807" y="2351"/>
                      <a:pt x="2807" y="2199"/>
                    </a:cubicBezTo>
                    <a:cubicBezTo>
                      <a:pt x="2840" y="2221"/>
                      <a:pt x="2883" y="2237"/>
                      <a:pt x="2927" y="2237"/>
                    </a:cubicBezTo>
                    <a:cubicBezTo>
                      <a:pt x="2970" y="2237"/>
                      <a:pt x="3014" y="2221"/>
                      <a:pt x="3047" y="2199"/>
                    </a:cubicBezTo>
                    <a:cubicBezTo>
                      <a:pt x="3052" y="2351"/>
                      <a:pt x="3058" y="2509"/>
                      <a:pt x="3079" y="2667"/>
                    </a:cubicBezTo>
                    <a:cubicBezTo>
                      <a:pt x="3107" y="2918"/>
                      <a:pt x="3047" y="3103"/>
                      <a:pt x="3079" y="3414"/>
                    </a:cubicBezTo>
                    <a:cubicBezTo>
                      <a:pt x="3107" y="3724"/>
                      <a:pt x="3227" y="4476"/>
                      <a:pt x="3314" y="4760"/>
                    </a:cubicBezTo>
                    <a:cubicBezTo>
                      <a:pt x="3401" y="5043"/>
                      <a:pt x="3788" y="5098"/>
                      <a:pt x="4082" y="5098"/>
                    </a:cubicBezTo>
                    <a:cubicBezTo>
                      <a:pt x="4376" y="5098"/>
                      <a:pt x="4404" y="5223"/>
                      <a:pt x="4496" y="5321"/>
                    </a:cubicBezTo>
                    <a:cubicBezTo>
                      <a:pt x="4583" y="5414"/>
                      <a:pt x="4965" y="5632"/>
                      <a:pt x="5319" y="5664"/>
                    </a:cubicBezTo>
                    <a:cubicBezTo>
                      <a:pt x="5336" y="5666"/>
                      <a:pt x="5352" y="5667"/>
                      <a:pt x="5368" y="5667"/>
                    </a:cubicBezTo>
                    <a:cubicBezTo>
                      <a:pt x="5684" y="5667"/>
                      <a:pt x="5794" y="5363"/>
                      <a:pt x="5820" y="5005"/>
                    </a:cubicBezTo>
                    <a:cubicBezTo>
                      <a:pt x="5853" y="4629"/>
                      <a:pt x="5733" y="3665"/>
                      <a:pt x="5526" y="2880"/>
                    </a:cubicBezTo>
                    <a:cubicBezTo>
                      <a:pt x="5319" y="2101"/>
                      <a:pt x="4404" y="629"/>
                      <a:pt x="4082" y="379"/>
                    </a:cubicBezTo>
                    <a:cubicBezTo>
                      <a:pt x="3954" y="281"/>
                      <a:pt x="3826" y="240"/>
                      <a:pt x="3713" y="240"/>
                    </a:cubicBezTo>
                    <a:cubicBezTo>
                      <a:pt x="3536" y="240"/>
                      <a:pt x="3394" y="339"/>
                      <a:pt x="3341" y="471"/>
                    </a:cubicBezTo>
                    <a:cubicBezTo>
                      <a:pt x="3254" y="695"/>
                      <a:pt x="3254" y="1567"/>
                      <a:pt x="3227" y="1785"/>
                    </a:cubicBezTo>
                    <a:cubicBezTo>
                      <a:pt x="3216" y="1857"/>
                      <a:pt x="3195" y="1882"/>
                      <a:pt x="3172" y="1882"/>
                    </a:cubicBezTo>
                    <a:cubicBezTo>
                      <a:pt x="3127" y="1882"/>
                      <a:pt x="3074" y="1785"/>
                      <a:pt x="3074" y="1785"/>
                    </a:cubicBezTo>
                    <a:lnTo>
                      <a:pt x="3101" y="150"/>
                    </a:lnTo>
                    <a:cubicBezTo>
                      <a:pt x="3107" y="101"/>
                      <a:pt x="3079" y="52"/>
                      <a:pt x="3030" y="25"/>
                    </a:cubicBezTo>
                    <a:cubicBezTo>
                      <a:pt x="2998" y="8"/>
                      <a:pt x="2961" y="0"/>
                      <a:pt x="2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146"/>
              <p:cNvSpPr/>
              <p:nvPr/>
            </p:nvSpPr>
            <p:spPr>
              <a:xfrm>
                <a:off x="4745162" y="1583316"/>
                <a:ext cx="88150" cy="80796"/>
              </a:xfrm>
              <a:custGeom>
                <a:avLst/>
                <a:gdLst/>
                <a:ahLst/>
                <a:cxnLst/>
                <a:rect l="l" t="t" r="r" b="b"/>
                <a:pathLst>
                  <a:path w="3488" h="3197" extrusionOk="0">
                    <a:moveTo>
                      <a:pt x="1269" y="1"/>
                    </a:moveTo>
                    <a:cubicBezTo>
                      <a:pt x="1031" y="1"/>
                      <a:pt x="751" y="51"/>
                      <a:pt x="513" y="385"/>
                    </a:cubicBezTo>
                    <a:cubicBezTo>
                      <a:pt x="196" y="831"/>
                      <a:pt x="0" y="1164"/>
                      <a:pt x="120" y="1676"/>
                    </a:cubicBezTo>
                    <a:cubicBezTo>
                      <a:pt x="202" y="2003"/>
                      <a:pt x="344" y="2139"/>
                      <a:pt x="545" y="2221"/>
                    </a:cubicBezTo>
                    <a:cubicBezTo>
                      <a:pt x="692" y="2281"/>
                      <a:pt x="834" y="2319"/>
                      <a:pt x="834" y="2319"/>
                    </a:cubicBezTo>
                    <a:cubicBezTo>
                      <a:pt x="888" y="2477"/>
                      <a:pt x="1019" y="2597"/>
                      <a:pt x="1183" y="2635"/>
                    </a:cubicBezTo>
                    <a:cubicBezTo>
                      <a:pt x="1379" y="2673"/>
                      <a:pt x="1586" y="2722"/>
                      <a:pt x="1586" y="2722"/>
                    </a:cubicBezTo>
                    <a:lnTo>
                      <a:pt x="1619" y="3098"/>
                    </a:lnTo>
                    <a:cubicBezTo>
                      <a:pt x="1624" y="3136"/>
                      <a:pt x="1651" y="3169"/>
                      <a:pt x="1689" y="3185"/>
                    </a:cubicBezTo>
                    <a:lnTo>
                      <a:pt x="1739" y="3196"/>
                    </a:lnTo>
                    <a:lnTo>
                      <a:pt x="1793" y="3185"/>
                    </a:lnTo>
                    <a:cubicBezTo>
                      <a:pt x="1831" y="3169"/>
                      <a:pt x="1858" y="3136"/>
                      <a:pt x="1864" y="3098"/>
                    </a:cubicBezTo>
                    <a:lnTo>
                      <a:pt x="1897" y="2722"/>
                    </a:lnTo>
                    <a:cubicBezTo>
                      <a:pt x="1897" y="2722"/>
                      <a:pt x="2109" y="2673"/>
                      <a:pt x="2305" y="2635"/>
                    </a:cubicBezTo>
                    <a:cubicBezTo>
                      <a:pt x="2469" y="2597"/>
                      <a:pt x="2599" y="2477"/>
                      <a:pt x="2649" y="2319"/>
                    </a:cubicBezTo>
                    <a:cubicBezTo>
                      <a:pt x="2649" y="2319"/>
                      <a:pt x="2790" y="2281"/>
                      <a:pt x="2943" y="2221"/>
                    </a:cubicBezTo>
                    <a:cubicBezTo>
                      <a:pt x="3144" y="2139"/>
                      <a:pt x="3286" y="2008"/>
                      <a:pt x="3362" y="1676"/>
                    </a:cubicBezTo>
                    <a:cubicBezTo>
                      <a:pt x="3488" y="1164"/>
                      <a:pt x="3297" y="831"/>
                      <a:pt x="2975" y="385"/>
                    </a:cubicBezTo>
                    <a:cubicBezTo>
                      <a:pt x="2737" y="51"/>
                      <a:pt x="2457" y="1"/>
                      <a:pt x="2223" y="1"/>
                    </a:cubicBezTo>
                    <a:cubicBezTo>
                      <a:pt x="2189" y="1"/>
                      <a:pt x="2157" y="2"/>
                      <a:pt x="2125" y="3"/>
                    </a:cubicBezTo>
                    <a:cubicBezTo>
                      <a:pt x="1744" y="14"/>
                      <a:pt x="1744" y="330"/>
                      <a:pt x="1744" y="330"/>
                    </a:cubicBezTo>
                    <a:cubicBezTo>
                      <a:pt x="1744" y="330"/>
                      <a:pt x="1744" y="14"/>
                      <a:pt x="1368" y="3"/>
                    </a:cubicBezTo>
                    <a:cubicBezTo>
                      <a:pt x="1336" y="2"/>
                      <a:pt x="1303" y="1"/>
                      <a:pt x="12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146"/>
              <p:cNvSpPr/>
              <p:nvPr/>
            </p:nvSpPr>
            <p:spPr>
              <a:xfrm>
                <a:off x="4751848" y="1888032"/>
                <a:ext cx="116291" cy="144095"/>
              </a:xfrm>
              <a:custGeom>
                <a:avLst/>
                <a:gdLst/>
                <a:ahLst/>
                <a:cxnLst/>
                <a:rect l="l" t="t" r="r" b="b"/>
                <a:pathLst>
                  <a:path w="4170" h="5167" extrusionOk="0">
                    <a:moveTo>
                      <a:pt x="1614" y="1"/>
                    </a:moveTo>
                    <a:cubicBezTo>
                      <a:pt x="1614" y="1"/>
                      <a:pt x="1374" y="1259"/>
                      <a:pt x="1739" y="1804"/>
                    </a:cubicBezTo>
                    <a:cubicBezTo>
                      <a:pt x="1864" y="1973"/>
                      <a:pt x="2044" y="2098"/>
                      <a:pt x="2251" y="2142"/>
                    </a:cubicBezTo>
                    <a:cubicBezTo>
                      <a:pt x="2235" y="2251"/>
                      <a:pt x="2251" y="2360"/>
                      <a:pt x="2306" y="2453"/>
                    </a:cubicBezTo>
                    <a:cubicBezTo>
                      <a:pt x="2387" y="2594"/>
                      <a:pt x="2475" y="2709"/>
                      <a:pt x="2475" y="2709"/>
                    </a:cubicBezTo>
                    <a:cubicBezTo>
                      <a:pt x="2420" y="2774"/>
                      <a:pt x="2382" y="2850"/>
                      <a:pt x="2360" y="2932"/>
                    </a:cubicBezTo>
                    <a:cubicBezTo>
                      <a:pt x="2327" y="3052"/>
                      <a:pt x="2306" y="3177"/>
                      <a:pt x="2306" y="3303"/>
                    </a:cubicBezTo>
                    <a:cubicBezTo>
                      <a:pt x="2224" y="3335"/>
                      <a:pt x="2148" y="3384"/>
                      <a:pt x="2077" y="3439"/>
                    </a:cubicBezTo>
                    <a:cubicBezTo>
                      <a:pt x="1935" y="3553"/>
                      <a:pt x="1793" y="3837"/>
                      <a:pt x="1793" y="3837"/>
                    </a:cubicBezTo>
                    <a:cubicBezTo>
                      <a:pt x="1726" y="3778"/>
                      <a:pt x="1635" y="3745"/>
                      <a:pt x="1544" y="3745"/>
                    </a:cubicBezTo>
                    <a:cubicBezTo>
                      <a:pt x="1525" y="3745"/>
                      <a:pt x="1507" y="3747"/>
                      <a:pt x="1488" y="3749"/>
                    </a:cubicBezTo>
                    <a:cubicBezTo>
                      <a:pt x="1287" y="3782"/>
                      <a:pt x="1178" y="3864"/>
                      <a:pt x="1091" y="3864"/>
                    </a:cubicBezTo>
                    <a:cubicBezTo>
                      <a:pt x="1003" y="3864"/>
                      <a:pt x="922" y="3684"/>
                      <a:pt x="638" y="3640"/>
                    </a:cubicBezTo>
                    <a:cubicBezTo>
                      <a:pt x="595" y="3633"/>
                      <a:pt x="554" y="3629"/>
                      <a:pt x="517" y="3629"/>
                    </a:cubicBezTo>
                    <a:cubicBezTo>
                      <a:pt x="266" y="3629"/>
                      <a:pt x="152" y="3808"/>
                      <a:pt x="72" y="4202"/>
                    </a:cubicBezTo>
                    <a:cubicBezTo>
                      <a:pt x="1" y="4605"/>
                      <a:pt x="88" y="5166"/>
                      <a:pt x="88" y="5166"/>
                    </a:cubicBezTo>
                    <a:lnTo>
                      <a:pt x="409" y="5112"/>
                    </a:lnTo>
                    <a:cubicBezTo>
                      <a:pt x="409" y="5112"/>
                      <a:pt x="355" y="4512"/>
                      <a:pt x="415" y="4371"/>
                    </a:cubicBezTo>
                    <a:cubicBezTo>
                      <a:pt x="458" y="4262"/>
                      <a:pt x="501" y="4185"/>
                      <a:pt x="575" y="4185"/>
                    </a:cubicBezTo>
                    <a:cubicBezTo>
                      <a:pt x="594" y="4185"/>
                      <a:pt x="615" y="4190"/>
                      <a:pt x="638" y="4202"/>
                    </a:cubicBezTo>
                    <a:cubicBezTo>
                      <a:pt x="737" y="4253"/>
                      <a:pt x="791" y="4322"/>
                      <a:pt x="878" y="4322"/>
                    </a:cubicBezTo>
                    <a:cubicBezTo>
                      <a:pt x="892" y="4322"/>
                      <a:pt x="906" y="4320"/>
                      <a:pt x="922" y="4316"/>
                    </a:cubicBezTo>
                    <a:cubicBezTo>
                      <a:pt x="1001" y="4297"/>
                      <a:pt x="945" y="4266"/>
                      <a:pt x="958" y="4266"/>
                    </a:cubicBezTo>
                    <a:cubicBezTo>
                      <a:pt x="964" y="4266"/>
                      <a:pt x="984" y="4272"/>
                      <a:pt x="1036" y="4289"/>
                    </a:cubicBezTo>
                    <a:cubicBezTo>
                      <a:pt x="1205" y="4343"/>
                      <a:pt x="1314" y="4572"/>
                      <a:pt x="1739" y="4681"/>
                    </a:cubicBezTo>
                    <a:cubicBezTo>
                      <a:pt x="1869" y="4716"/>
                      <a:pt x="2035" y="4740"/>
                      <a:pt x="2217" y="4740"/>
                    </a:cubicBezTo>
                    <a:cubicBezTo>
                      <a:pt x="2634" y="4740"/>
                      <a:pt x="3136" y="4614"/>
                      <a:pt x="3488" y="4202"/>
                    </a:cubicBezTo>
                    <a:cubicBezTo>
                      <a:pt x="4000" y="3608"/>
                      <a:pt x="4169" y="2818"/>
                      <a:pt x="3831" y="2087"/>
                    </a:cubicBezTo>
                    <a:cubicBezTo>
                      <a:pt x="3554" y="1493"/>
                      <a:pt x="3337" y="1436"/>
                      <a:pt x="3114" y="1436"/>
                    </a:cubicBezTo>
                    <a:cubicBezTo>
                      <a:pt x="3061" y="1436"/>
                      <a:pt x="3008" y="1439"/>
                      <a:pt x="2954" y="1439"/>
                    </a:cubicBezTo>
                    <a:cubicBezTo>
                      <a:pt x="2671" y="1439"/>
                      <a:pt x="2562" y="1717"/>
                      <a:pt x="2306" y="1717"/>
                    </a:cubicBezTo>
                    <a:cubicBezTo>
                      <a:pt x="2055" y="1717"/>
                      <a:pt x="2066" y="1657"/>
                      <a:pt x="1968" y="1406"/>
                    </a:cubicBezTo>
                    <a:cubicBezTo>
                      <a:pt x="1908" y="1265"/>
                      <a:pt x="1881" y="802"/>
                      <a:pt x="1881" y="802"/>
                    </a:cubicBezTo>
                    <a:lnTo>
                      <a:pt x="1614"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146"/>
              <p:cNvSpPr/>
              <p:nvPr/>
            </p:nvSpPr>
            <p:spPr>
              <a:xfrm>
                <a:off x="4720084" y="2018461"/>
                <a:ext cx="137095" cy="153381"/>
              </a:xfrm>
              <a:custGeom>
                <a:avLst/>
                <a:gdLst/>
                <a:ahLst/>
                <a:cxnLst/>
                <a:rect l="l" t="t" r="r" b="b"/>
                <a:pathLst>
                  <a:path w="4916" h="5500" extrusionOk="0">
                    <a:moveTo>
                      <a:pt x="4289" y="0"/>
                    </a:moveTo>
                    <a:cubicBezTo>
                      <a:pt x="4186" y="0"/>
                      <a:pt x="4095" y="67"/>
                      <a:pt x="4066" y="162"/>
                    </a:cubicBezTo>
                    <a:cubicBezTo>
                      <a:pt x="4066" y="162"/>
                      <a:pt x="3997" y="62"/>
                      <a:pt x="3900" y="62"/>
                    </a:cubicBezTo>
                    <a:cubicBezTo>
                      <a:pt x="3875" y="62"/>
                      <a:pt x="3849" y="69"/>
                      <a:pt x="3821" y="86"/>
                    </a:cubicBezTo>
                    <a:cubicBezTo>
                      <a:pt x="3750" y="124"/>
                      <a:pt x="3690" y="189"/>
                      <a:pt x="3663" y="271"/>
                    </a:cubicBezTo>
                    <a:cubicBezTo>
                      <a:pt x="3663" y="271"/>
                      <a:pt x="3630" y="247"/>
                      <a:pt x="3584" y="247"/>
                    </a:cubicBezTo>
                    <a:cubicBezTo>
                      <a:pt x="3545" y="247"/>
                      <a:pt x="3497" y="264"/>
                      <a:pt x="3450" y="326"/>
                    </a:cubicBezTo>
                    <a:cubicBezTo>
                      <a:pt x="3379" y="407"/>
                      <a:pt x="3287" y="462"/>
                      <a:pt x="3183" y="484"/>
                    </a:cubicBezTo>
                    <a:lnTo>
                      <a:pt x="3020" y="565"/>
                    </a:lnTo>
                    <a:cubicBezTo>
                      <a:pt x="2927" y="614"/>
                      <a:pt x="2840" y="691"/>
                      <a:pt x="2780" y="778"/>
                    </a:cubicBezTo>
                    <a:cubicBezTo>
                      <a:pt x="2693" y="762"/>
                      <a:pt x="2606" y="751"/>
                      <a:pt x="2513" y="751"/>
                    </a:cubicBezTo>
                    <a:cubicBezTo>
                      <a:pt x="2426" y="756"/>
                      <a:pt x="2344" y="783"/>
                      <a:pt x="2273" y="832"/>
                    </a:cubicBezTo>
                    <a:cubicBezTo>
                      <a:pt x="2208" y="800"/>
                      <a:pt x="2137" y="783"/>
                      <a:pt x="2061" y="778"/>
                    </a:cubicBezTo>
                    <a:cubicBezTo>
                      <a:pt x="1973" y="778"/>
                      <a:pt x="1881" y="767"/>
                      <a:pt x="1794" y="751"/>
                    </a:cubicBezTo>
                    <a:cubicBezTo>
                      <a:pt x="1772" y="669"/>
                      <a:pt x="1712" y="598"/>
                      <a:pt x="1636" y="565"/>
                    </a:cubicBezTo>
                    <a:cubicBezTo>
                      <a:pt x="1600" y="549"/>
                      <a:pt x="1563" y="541"/>
                      <a:pt x="1527" y="541"/>
                    </a:cubicBezTo>
                    <a:cubicBezTo>
                      <a:pt x="1490" y="541"/>
                      <a:pt x="1453" y="549"/>
                      <a:pt x="1418" y="565"/>
                    </a:cubicBezTo>
                    <a:cubicBezTo>
                      <a:pt x="1401" y="484"/>
                      <a:pt x="1352" y="407"/>
                      <a:pt x="1281" y="353"/>
                    </a:cubicBezTo>
                    <a:cubicBezTo>
                      <a:pt x="1242" y="314"/>
                      <a:pt x="1188" y="295"/>
                      <a:pt x="1135" y="295"/>
                    </a:cubicBezTo>
                    <a:cubicBezTo>
                      <a:pt x="1122" y="295"/>
                      <a:pt x="1109" y="296"/>
                      <a:pt x="1096" y="298"/>
                    </a:cubicBezTo>
                    <a:lnTo>
                      <a:pt x="1014" y="189"/>
                    </a:lnTo>
                    <a:cubicBezTo>
                      <a:pt x="972" y="186"/>
                      <a:pt x="929" y="184"/>
                      <a:pt x="886" y="184"/>
                    </a:cubicBezTo>
                    <a:cubicBezTo>
                      <a:pt x="787" y="184"/>
                      <a:pt x="688" y="194"/>
                      <a:pt x="589" y="217"/>
                    </a:cubicBezTo>
                    <a:cubicBezTo>
                      <a:pt x="350" y="271"/>
                      <a:pt x="377" y="380"/>
                      <a:pt x="377" y="380"/>
                    </a:cubicBezTo>
                    <a:cubicBezTo>
                      <a:pt x="377" y="380"/>
                      <a:pt x="268" y="407"/>
                      <a:pt x="137" y="702"/>
                    </a:cubicBezTo>
                    <a:cubicBezTo>
                      <a:pt x="1" y="990"/>
                      <a:pt x="110" y="1099"/>
                      <a:pt x="83" y="1257"/>
                    </a:cubicBezTo>
                    <a:cubicBezTo>
                      <a:pt x="55" y="1421"/>
                      <a:pt x="137" y="1448"/>
                      <a:pt x="137" y="1448"/>
                    </a:cubicBezTo>
                    <a:lnTo>
                      <a:pt x="137" y="1552"/>
                    </a:lnTo>
                    <a:cubicBezTo>
                      <a:pt x="137" y="1661"/>
                      <a:pt x="192" y="1824"/>
                      <a:pt x="137" y="1955"/>
                    </a:cubicBezTo>
                    <a:cubicBezTo>
                      <a:pt x="83" y="2086"/>
                      <a:pt x="83" y="2064"/>
                      <a:pt x="110" y="2222"/>
                    </a:cubicBezTo>
                    <a:cubicBezTo>
                      <a:pt x="137" y="2380"/>
                      <a:pt x="83" y="2434"/>
                      <a:pt x="55" y="2543"/>
                    </a:cubicBezTo>
                    <a:cubicBezTo>
                      <a:pt x="44" y="2625"/>
                      <a:pt x="50" y="2707"/>
                      <a:pt x="83" y="2783"/>
                    </a:cubicBezTo>
                    <a:lnTo>
                      <a:pt x="28" y="2996"/>
                    </a:lnTo>
                    <a:cubicBezTo>
                      <a:pt x="1" y="3132"/>
                      <a:pt x="39" y="3268"/>
                      <a:pt x="137" y="3372"/>
                    </a:cubicBezTo>
                    <a:cubicBezTo>
                      <a:pt x="137" y="3372"/>
                      <a:pt x="164" y="3688"/>
                      <a:pt x="377" y="3851"/>
                    </a:cubicBezTo>
                    <a:cubicBezTo>
                      <a:pt x="426" y="3893"/>
                      <a:pt x="488" y="3914"/>
                      <a:pt x="549" y="3914"/>
                    </a:cubicBezTo>
                    <a:cubicBezTo>
                      <a:pt x="623" y="3914"/>
                      <a:pt x="697" y="3884"/>
                      <a:pt x="747" y="3824"/>
                    </a:cubicBezTo>
                    <a:cubicBezTo>
                      <a:pt x="796" y="4080"/>
                      <a:pt x="938" y="4309"/>
                      <a:pt x="1151" y="4467"/>
                    </a:cubicBezTo>
                    <a:cubicBezTo>
                      <a:pt x="1336" y="4467"/>
                      <a:pt x="1260" y="4412"/>
                      <a:pt x="1281" y="4303"/>
                    </a:cubicBezTo>
                    <a:cubicBezTo>
                      <a:pt x="1309" y="4200"/>
                      <a:pt x="1069" y="4118"/>
                      <a:pt x="987" y="4036"/>
                    </a:cubicBezTo>
                    <a:cubicBezTo>
                      <a:pt x="911" y="3955"/>
                      <a:pt x="884" y="3742"/>
                      <a:pt x="884" y="3742"/>
                    </a:cubicBezTo>
                    <a:cubicBezTo>
                      <a:pt x="976" y="3650"/>
                      <a:pt x="1058" y="3541"/>
                      <a:pt x="1123" y="3421"/>
                    </a:cubicBezTo>
                    <a:cubicBezTo>
                      <a:pt x="1205" y="3263"/>
                      <a:pt x="1096" y="3132"/>
                      <a:pt x="1014" y="2914"/>
                    </a:cubicBezTo>
                    <a:cubicBezTo>
                      <a:pt x="964" y="2773"/>
                      <a:pt x="899" y="2750"/>
                      <a:pt x="861" y="2750"/>
                    </a:cubicBezTo>
                    <a:cubicBezTo>
                      <a:pt x="842" y="2750"/>
                      <a:pt x="829" y="2756"/>
                      <a:pt x="829" y="2756"/>
                    </a:cubicBezTo>
                    <a:cubicBezTo>
                      <a:pt x="856" y="2636"/>
                      <a:pt x="867" y="2505"/>
                      <a:pt x="856" y="2380"/>
                    </a:cubicBezTo>
                    <a:cubicBezTo>
                      <a:pt x="829" y="2222"/>
                      <a:pt x="775" y="2222"/>
                      <a:pt x="775" y="2222"/>
                    </a:cubicBezTo>
                    <a:cubicBezTo>
                      <a:pt x="775" y="2222"/>
                      <a:pt x="829" y="1982"/>
                      <a:pt x="856" y="1873"/>
                    </a:cubicBezTo>
                    <a:cubicBezTo>
                      <a:pt x="884" y="1770"/>
                      <a:pt x="698" y="1524"/>
                      <a:pt x="698" y="1524"/>
                    </a:cubicBezTo>
                    <a:cubicBezTo>
                      <a:pt x="742" y="1426"/>
                      <a:pt x="791" y="1328"/>
                      <a:pt x="856" y="1236"/>
                    </a:cubicBezTo>
                    <a:cubicBezTo>
                      <a:pt x="938" y="1127"/>
                      <a:pt x="856" y="990"/>
                      <a:pt x="856" y="990"/>
                    </a:cubicBezTo>
                    <a:lnTo>
                      <a:pt x="856" y="990"/>
                    </a:lnTo>
                    <a:lnTo>
                      <a:pt x="1069" y="1018"/>
                    </a:lnTo>
                    <a:cubicBezTo>
                      <a:pt x="1069" y="1018"/>
                      <a:pt x="1151" y="1263"/>
                      <a:pt x="1281" y="1312"/>
                    </a:cubicBezTo>
                    <a:cubicBezTo>
                      <a:pt x="1301" y="1320"/>
                      <a:pt x="1320" y="1323"/>
                      <a:pt x="1339" y="1323"/>
                    </a:cubicBezTo>
                    <a:cubicBezTo>
                      <a:pt x="1449" y="1323"/>
                      <a:pt x="1548" y="1208"/>
                      <a:pt x="1548" y="1208"/>
                    </a:cubicBezTo>
                    <a:cubicBezTo>
                      <a:pt x="1636" y="1317"/>
                      <a:pt x="1761" y="1383"/>
                      <a:pt x="1897" y="1394"/>
                    </a:cubicBezTo>
                    <a:cubicBezTo>
                      <a:pt x="2033" y="1394"/>
                      <a:pt x="2170" y="1366"/>
                      <a:pt x="2300" y="1312"/>
                    </a:cubicBezTo>
                    <a:cubicBezTo>
                      <a:pt x="2300" y="1312"/>
                      <a:pt x="2513" y="1448"/>
                      <a:pt x="2698" y="1448"/>
                    </a:cubicBezTo>
                    <a:cubicBezTo>
                      <a:pt x="2883" y="1448"/>
                      <a:pt x="2938" y="1236"/>
                      <a:pt x="2938" y="1236"/>
                    </a:cubicBezTo>
                    <a:cubicBezTo>
                      <a:pt x="2938" y="1236"/>
                      <a:pt x="3074" y="1271"/>
                      <a:pt x="3184" y="1271"/>
                    </a:cubicBezTo>
                    <a:cubicBezTo>
                      <a:pt x="3212" y="1271"/>
                      <a:pt x="3238" y="1268"/>
                      <a:pt x="3259" y="1263"/>
                    </a:cubicBezTo>
                    <a:cubicBezTo>
                      <a:pt x="3341" y="1230"/>
                      <a:pt x="3417" y="1176"/>
                      <a:pt x="3472" y="1105"/>
                    </a:cubicBezTo>
                    <a:cubicBezTo>
                      <a:pt x="3472" y="1105"/>
                      <a:pt x="3506" y="1120"/>
                      <a:pt x="3570" y="1120"/>
                    </a:cubicBezTo>
                    <a:cubicBezTo>
                      <a:pt x="3619" y="1120"/>
                      <a:pt x="3685" y="1111"/>
                      <a:pt x="3766" y="1078"/>
                    </a:cubicBezTo>
                    <a:cubicBezTo>
                      <a:pt x="3881" y="1029"/>
                      <a:pt x="3990" y="963"/>
                      <a:pt x="4088" y="887"/>
                    </a:cubicBezTo>
                    <a:lnTo>
                      <a:pt x="4088" y="887"/>
                    </a:lnTo>
                    <a:cubicBezTo>
                      <a:pt x="4088" y="887"/>
                      <a:pt x="4006" y="1290"/>
                      <a:pt x="4060" y="1448"/>
                    </a:cubicBezTo>
                    <a:cubicBezTo>
                      <a:pt x="4099" y="1563"/>
                      <a:pt x="4126" y="1677"/>
                      <a:pt x="4142" y="1797"/>
                    </a:cubicBezTo>
                    <a:cubicBezTo>
                      <a:pt x="4060" y="1900"/>
                      <a:pt x="4006" y="2015"/>
                      <a:pt x="3979" y="2146"/>
                    </a:cubicBezTo>
                    <a:cubicBezTo>
                      <a:pt x="3951" y="2331"/>
                      <a:pt x="4088" y="2571"/>
                      <a:pt x="4088" y="2571"/>
                    </a:cubicBezTo>
                    <a:lnTo>
                      <a:pt x="4033" y="2783"/>
                    </a:lnTo>
                    <a:cubicBezTo>
                      <a:pt x="4000" y="2903"/>
                      <a:pt x="4017" y="3028"/>
                      <a:pt x="4088" y="3132"/>
                    </a:cubicBezTo>
                    <a:lnTo>
                      <a:pt x="4006" y="3317"/>
                    </a:lnTo>
                    <a:cubicBezTo>
                      <a:pt x="3930" y="3508"/>
                      <a:pt x="4006" y="3557"/>
                      <a:pt x="4006" y="3557"/>
                    </a:cubicBezTo>
                    <a:lnTo>
                      <a:pt x="3902" y="3666"/>
                    </a:lnTo>
                    <a:cubicBezTo>
                      <a:pt x="3793" y="3775"/>
                      <a:pt x="3875" y="3824"/>
                      <a:pt x="3875" y="3824"/>
                    </a:cubicBezTo>
                    <a:lnTo>
                      <a:pt x="3663" y="4042"/>
                    </a:lnTo>
                    <a:cubicBezTo>
                      <a:pt x="3663" y="4042"/>
                      <a:pt x="3554" y="3906"/>
                      <a:pt x="3417" y="3906"/>
                    </a:cubicBezTo>
                    <a:cubicBezTo>
                      <a:pt x="3336" y="3906"/>
                      <a:pt x="3248" y="3933"/>
                      <a:pt x="3178" y="3982"/>
                    </a:cubicBezTo>
                    <a:cubicBezTo>
                      <a:pt x="3178" y="3982"/>
                      <a:pt x="2965" y="3851"/>
                      <a:pt x="2807" y="3769"/>
                    </a:cubicBezTo>
                    <a:cubicBezTo>
                      <a:pt x="2746" y="3739"/>
                      <a:pt x="2681" y="3723"/>
                      <a:pt x="2612" y="3723"/>
                    </a:cubicBezTo>
                    <a:cubicBezTo>
                      <a:pt x="2497" y="3723"/>
                      <a:pt x="2368" y="3766"/>
                      <a:pt x="2219" y="3851"/>
                    </a:cubicBezTo>
                    <a:cubicBezTo>
                      <a:pt x="1979" y="3982"/>
                      <a:pt x="1952" y="4145"/>
                      <a:pt x="1924" y="4412"/>
                    </a:cubicBezTo>
                    <a:cubicBezTo>
                      <a:pt x="1897" y="4679"/>
                      <a:pt x="2082" y="5001"/>
                      <a:pt x="2137" y="5104"/>
                    </a:cubicBezTo>
                    <a:cubicBezTo>
                      <a:pt x="2191" y="5213"/>
                      <a:pt x="2110" y="5317"/>
                      <a:pt x="2191" y="5453"/>
                    </a:cubicBezTo>
                    <a:cubicBezTo>
                      <a:pt x="2213" y="5487"/>
                      <a:pt x="2243" y="5500"/>
                      <a:pt x="2276" y="5500"/>
                    </a:cubicBezTo>
                    <a:cubicBezTo>
                      <a:pt x="2370" y="5500"/>
                      <a:pt x="2486" y="5399"/>
                      <a:pt x="2486" y="5399"/>
                    </a:cubicBezTo>
                    <a:cubicBezTo>
                      <a:pt x="2486" y="5399"/>
                      <a:pt x="2559" y="5445"/>
                      <a:pt x="2642" y="5445"/>
                    </a:cubicBezTo>
                    <a:cubicBezTo>
                      <a:pt x="2670" y="5445"/>
                      <a:pt x="2698" y="5440"/>
                      <a:pt x="2725" y="5426"/>
                    </a:cubicBezTo>
                    <a:cubicBezTo>
                      <a:pt x="2834" y="5371"/>
                      <a:pt x="2774" y="5159"/>
                      <a:pt x="2883" y="4974"/>
                    </a:cubicBezTo>
                    <a:cubicBezTo>
                      <a:pt x="2998" y="4783"/>
                      <a:pt x="2943" y="4652"/>
                      <a:pt x="3020" y="4516"/>
                    </a:cubicBezTo>
                    <a:cubicBezTo>
                      <a:pt x="3040" y="4484"/>
                      <a:pt x="3058" y="4471"/>
                      <a:pt x="3075" y="4471"/>
                    </a:cubicBezTo>
                    <a:cubicBezTo>
                      <a:pt x="3126" y="4471"/>
                      <a:pt x="3162" y="4597"/>
                      <a:pt x="3183" y="4679"/>
                    </a:cubicBezTo>
                    <a:cubicBezTo>
                      <a:pt x="3201" y="4748"/>
                      <a:pt x="3301" y="4795"/>
                      <a:pt x="3412" y="4795"/>
                    </a:cubicBezTo>
                    <a:cubicBezTo>
                      <a:pt x="3468" y="4795"/>
                      <a:pt x="3528" y="4783"/>
                      <a:pt x="3581" y="4756"/>
                    </a:cubicBezTo>
                    <a:cubicBezTo>
                      <a:pt x="3635" y="4730"/>
                      <a:pt x="3693" y="4722"/>
                      <a:pt x="3753" y="4722"/>
                    </a:cubicBezTo>
                    <a:cubicBezTo>
                      <a:pt x="3873" y="4722"/>
                      <a:pt x="4004" y="4756"/>
                      <a:pt x="4142" y="4756"/>
                    </a:cubicBezTo>
                    <a:cubicBezTo>
                      <a:pt x="4355" y="4756"/>
                      <a:pt x="4327" y="4756"/>
                      <a:pt x="4491" y="4489"/>
                    </a:cubicBezTo>
                    <a:cubicBezTo>
                      <a:pt x="4649" y="4222"/>
                      <a:pt x="4573" y="4091"/>
                      <a:pt x="4649" y="3933"/>
                    </a:cubicBezTo>
                    <a:cubicBezTo>
                      <a:pt x="4731" y="3769"/>
                      <a:pt x="4840" y="3557"/>
                      <a:pt x="4812" y="3317"/>
                    </a:cubicBezTo>
                    <a:cubicBezTo>
                      <a:pt x="4801" y="3176"/>
                      <a:pt x="4780" y="3034"/>
                      <a:pt x="4758" y="2892"/>
                    </a:cubicBezTo>
                    <a:cubicBezTo>
                      <a:pt x="4731" y="2756"/>
                      <a:pt x="4840" y="2701"/>
                      <a:pt x="4812" y="2516"/>
                    </a:cubicBezTo>
                    <a:cubicBezTo>
                      <a:pt x="4785" y="2331"/>
                      <a:pt x="4758" y="2331"/>
                      <a:pt x="4840" y="2195"/>
                    </a:cubicBezTo>
                    <a:cubicBezTo>
                      <a:pt x="4889" y="2135"/>
                      <a:pt x="4861" y="2037"/>
                      <a:pt x="4785" y="2009"/>
                    </a:cubicBezTo>
                    <a:cubicBezTo>
                      <a:pt x="4801" y="1933"/>
                      <a:pt x="4829" y="1862"/>
                      <a:pt x="4867" y="1797"/>
                    </a:cubicBezTo>
                    <a:cubicBezTo>
                      <a:pt x="4916" y="1693"/>
                      <a:pt x="4812" y="1557"/>
                      <a:pt x="4812" y="1557"/>
                    </a:cubicBezTo>
                    <a:lnTo>
                      <a:pt x="4867" y="1421"/>
                    </a:lnTo>
                    <a:cubicBezTo>
                      <a:pt x="4916" y="1285"/>
                      <a:pt x="4703" y="1208"/>
                      <a:pt x="4703" y="1208"/>
                    </a:cubicBezTo>
                    <a:cubicBezTo>
                      <a:pt x="4769" y="1121"/>
                      <a:pt x="4807" y="1018"/>
                      <a:pt x="4812" y="914"/>
                    </a:cubicBezTo>
                    <a:cubicBezTo>
                      <a:pt x="4801" y="811"/>
                      <a:pt x="4742" y="718"/>
                      <a:pt x="4649" y="674"/>
                    </a:cubicBezTo>
                    <a:cubicBezTo>
                      <a:pt x="4698" y="571"/>
                      <a:pt x="4725" y="462"/>
                      <a:pt x="4731" y="353"/>
                    </a:cubicBezTo>
                    <a:cubicBezTo>
                      <a:pt x="4731" y="189"/>
                      <a:pt x="4545" y="31"/>
                      <a:pt x="4333" y="4"/>
                    </a:cubicBezTo>
                    <a:cubicBezTo>
                      <a:pt x="4318" y="2"/>
                      <a:pt x="4304" y="0"/>
                      <a:pt x="42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46"/>
              <p:cNvSpPr/>
              <p:nvPr/>
            </p:nvSpPr>
            <p:spPr>
              <a:xfrm>
                <a:off x="4717044" y="1913828"/>
                <a:ext cx="128757" cy="87762"/>
              </a:xfrm>
              <a:custGeom>
                <a:avLst/>
                <a:gdLst/>
                <a:ahLst/>
                <a:cxnLst/>
                <a:rect l="l" t="t" r="r" b="b"/>
                <a:pathLst>
                  <a:path w="4617" h="3147" extrusionOk="0">
                    <a:moveTo>
                      <a:pt x="1353" y="1"/>
                    </a:moveTo>
                    <a:cubicBezTo>
                      <a:pt x="1277" y="1"/>
                      <a:pt x="1203" y="9"/>
                      <a:pt x="1129" y="24"/>
                    </a:cubicBezTo>
                    <a:cubicBezTo>
                      <a:pt x="753" y="100"/>
                      <a:pt x="448" y="198"/>
                      <a:pt x="273" y="378"/>
                    </a:cubicBezTo>
                    <a:cubicBezTo>
                      <a:pt x="1" y="650"/>
                      <a:pt x="99" y="787"/>
                      <a:pt x="126" y="1141"/>
                    </a:cubicBezTo>
                    <a:cubicBezTo>
                      <a:pt x="159" y="1495"/>
                      <a:pt x="213" y="1942"/>
                      <a:pt x="213" y="2323"/>
                    </a:cubicBezTo>
                    <a:cubicBezTo>
                      <a:pt x="213" y="2710"/>
                      <a:pt x="186" y="2884"/>
                      <a:pt x="306" y="3031"/>
                    </a:cubicBezTo>
                    <a:cubicBezTo>
                      <a:pt x="370" y="3113"/>
                      <a:pt x="422" y="3146"/>
                      <a:pt x="504" y="3146"/>
                    </a:cubicBezTo>
                    <a:cubicBezTo>
                      <a:pt x="569" y="3146"/>
                      <a:pt x="654" y="3125"/>
                      <a:pt x="780" y="3091"/>
                    </a:cubicBezTo>
                    <a:cubicBezTo>
                      <a:pt x="1189" y="2972"/>
                      <a:pt x="1042" y="2764"/>
                      <a:pt x="1336" y="2677"/>
                    </a:cubicBezTo>
                    <a:cubicBezTo>
                      <a:pt x="1636" y="2590"/>
                      <a:pt x="1897" y="2530"/>
                      <a:pt x="1897" y="2530"/>
                    </a:cubicBezTo>
                    <a:cubicBezTo>
                      <a:pt x="2137" y="2470"/>
                      <a:pt x="2344" y="2116"/>
                      <a:pt x="2344" y="2116"/>
                    </a:cubicBezTo>
                    <a:cubicBezTo>
                      <a:pt x="2377" y="2187"/>
                      <a:pt x="2415" y="2258"/>
                      <a:pt x="2458" y="2323"/>
                    </a:cubicBezTo>
                    <a:cubicBezTo>
                      <a:pt x="2502" y="2416"/>
                      <a:pt x="2535" y="2514"/>
                      <a:pt x="2546" y="2617"/>
                    </a:cubicBezTo>
                    <a:lnTo>
                      <a:pt x="2665" y="2590"/>
                    </a:lnTo>
                    <a:cubicBezTo>
                      <a:pt x="2649" y="2492"/>
                      <a:pt x="2649" y="2389"/>
                      <a:pt x="2665" y="2290"/>
                    </a:cubicBezTo>
                    <a:cubicBezTo>
                      <a:pt x="2698" y="2116"/>
                      <a:pt x="2606" y="2089"/>
                      <a:pt x="2932" y="2056"/>
                    </a:cubicBezTo>
                    <a:cubicBezTo>
                      <a:pt x="3254" y="2023"/>
                      <a:pt x="3461" y="1909"/>
                      <a:pt x="3701" y="1522"/>
                    </a:cubicBezTo>
                    <a:cubicBezTo>
                      <a:pt x="3935" y="1141"/>
                      <a:pt x="3995" y="934"/>
                      <a:pt x="4142" y="814"/>
                    </a:cubicBezTo>
                    <a:cubicBezTo>
                      <a:pt x="4289" y="699"/>
                      <a:pt x="4376" y="694"/>
                      <a:pt x="4524" y="547"/>
                    </a:cubicBezTo>
                    <a:cubicBezTo>
                      <a:pt x="4524" y="547"/>
                      <a:pt x="4616" y="492"/>
                      <a:pt x="4257" y="345"/>
                    </a:cubicBezTo>
                    <a:cubicBezTo>
                      <a:pt x="4040" y="255"/>
                      <a:pt x="3901" y="220"/>
                      <a:pt x="3725" y="220"/>
                    </a:cubicBezTo>
                    <a:cubicBezTo>
                      <a:pt x="3613" y="220"/>
                      <a:pt x="3486" y="235"/>
                      <a:pt x="3314" y="258"/>
                    </a:cubicBezTo>
                    <a:cubicBezTo>
                      <a:pt x="3060" y="289"/>
                      <a:pt x="2824" y="342"/>
                      <a:pt x="2597" y="342"/>
                    </a:cubicBezTo>
                    <a:cubicBezTo>
                      <a:pt x="2429" y="342"/>
                      <a:pt x="2266" y="313"/>
                      <a:pt x="2104" y="225"/>
                    </a:cubicBezTo>
                    <a:cubicBezTo>
                      <a:pt x="1819" y="70"/>
                      <a:pt x="1579" y="1"/>
                      <a:pt x="135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146"/>
              <p:cNvSpPr/>
              <p:nvPr/>
            </p:nvSpPr>
            <p:spPr>
              <a:xfrm>
                <a:off x="4770086" y="1801832"/>
                <a:ext cx="84973" cy="86730"/>
              </a:xfrm>
              <a:custGeom>
                <a:avLst/>
                <a:gdLst/>
                <a:ahLst/>
                <a:cxnLst/>
                <a:rect l="l" t="t" r="r" b="b"/>
                <a:pathLst>
                  <a:path w="3047" h="3110" extrusionOk="0">
                    <a:moveTo>
                      <a:pt x="486" y="0"/>
                    </a:moveTo>
                    <a:cubicBezTo>
                      <a:pt x="472" y="0"/>
                      <a:pt x="459" y="3"/>
                      <a:pt x="447" y="7"/>
                    </a:cubicBezTo>
                    <a:cubicBezTo>
                      <a:pt x="371" y="46"/>
                      <a:pt x="311" y="193"/>
                      <a:pt x="355" y="264"/>
                    </a:cubicBezTo>
                    <a:cubicBezTo>
                      <a:pt x="252" y="242"/>
                      <a:pt x="227" y="197"/>
                      <a:pt x="194" y="197"/>
                    </a:cubicBezTo>
                    <a:cubicBezTo>
                      <a:pt x="185" y="197"/>
                      <a:pt x="176" y="201"/>
                      <a:pt x="164" y="209"/>
                    </a:cubicBezTo>
                    <a:cubicBezTo>
                      <a:pt x="93" y="258"/>
                      <a:pt x="39" y="427"/>
                      <a:pt x="39" y="427"/>
                    </a:cubicBezTo>
                    <a:cubicBezTo>
                      <a:pt x="110" y="438"/>
                      <a:pt x="175" y="487"/>
                      <a:pt x="208" y="552"/>
                    </a:cubicBezTo>
                    <a:cubicBezTo>
                      <a:pt x="262" y="667"/>
                      <a:pt x="289" y="645"/>
                      <a:pt x="273" y="765"/>
                    </a:cubicBezTo>
                    <a:cubicBezTo>
                      <a:pt x="153" y="781"/>
                      <a:pt x="120" y="759"/>
                      <a:pt x="1" y="825"/>
                    </a:cubicBezTo>
                    <a:cubicBezTo>
                      <a:pt x="55" y="1114"/>
                      <a:pt x="153" y="1391"/>
                      <a:pt x="289" y="1648"/>
                    </a:cubicBezTo>
                    <a:lnTo>
                      <a:pt x="295" y="1735"/>
                    </a:lnTo>
                    <a:cubicBezTo>
                      <a:pt x="251" y="2323"/>
                      <a:pt x="704" y="2884"/>
                      <a:pt x="1270" y="3053"/>
                    </a:cubicBezTo>
                    <a:cubicBezTo>
                      <a:pt x="1405" y="3093"/>
                      <a:pt x="1543" y="3110"/>
                      <a:pt x="1682" y="3110"/>
                    </a:cubicBezTo>
                    <a:cubicBezTo>
                      <a:pt x="2038" y="3110"/>
                      <a:pt x="2402" y="3001"/>
                      <a:pt x="2747" y="2895"/>
                    </a:cubicBezTo>
                    <a:cubicBezTo>
                      <a:pt x="2807" y="2879"/>
                      <a:pt x="2970" y="2803"/>
                      <a:pt x="2987" y="2743"/>
                    </a:cubicBezTo>
                    <a:cubicBezTo>
                      <a:pt x="3047" y="2541"/>
                      <a:pt x="2916" y="2443"/>
                      <a:pt x="2910" y="2389"/>
                    </a:cubicBezTo>
                    <a:cubicBezTo>
                      <a:pt x="2790" y="1773"/>
                      <a:pt x="2496" y="1375"/>
                      <a:pt x="1940" y="1092"/>
                    </a:cubicBezTo>
                    <a:cubicBezTo>
                      <a:pt x="1739" y="983"/>
                      <a:pt x="1570" y="917"/>
                      <a:pt x="1570" y="917"/>
                    </a:cubicBezTo>
                    <a:cubicBezTo>
                      <a:pt x="1592" y="857"/>
                      <a:pt x="1575" y="792"/>
                      <a:pt x="1537" y="743"/>
                    </a:cubicBezTo>
                    <a:cubicBezTo>
                      <a:pt x="1526" y="667"/>
                      <a:pt x="1570" y="541"/>
                      <a:pt x="1537" y="438"/>
                    </a:cubicBezTo>
                    <a:cubicBezTo>
                      <a:pt x="1474" y="264"/>
                      <a:pt x="1384" y="228"/>
                      <a:pt x="1319" y="228"/>
                    </a:cubicBezTo>
                    <a:cubicBezTo>
                      <a:pt x="1271" y="228"/>
                      <a:pt x="1238" y="247"/>
                      <a:pt x="1238" y="247"/>
                    </a:cubicBezTo>
                    <a:cubicBezTo>
                      <a:pt x="1238" y="247"/>
                      <a:pt x="1020" y="101"/>
                      <a:pt x="843" y="101"/>
                    </a:cubicBezTo>
                    <a:cubicBezTo>
                      <a:pt x="796" y="101"/>
                      <a:pt x="751" y="112"/>
                      <a:pt x="714" y="138"/>
                    </a:cubicBezTo>
                    <a:cubicBezTo>
                      <a:pt x="691" y="73"/>
                      <a:pt x="569" y="0"/>
                      <a:pt x="48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58" name="Google Shape;14158;p146"/>
          <p:cNvGrpSpPr/>
          <p:nvPr/>
        </p:nvGrpSpPr>
        <p:grpSpPr>
          <a:xfrm>
            <a:off x="2925871" y="2837181"/>
            <a:ext cx="2132746" cy="348002"/>
            <a:chOff x="2925871" y="2837181"/>
            <a:chExt cx="2132746" cy="348002"/>
          </a:xfrm>
        </p:grpSpPr>
        <p:grpSp>
          <p:nvGrpSpPr>
            <p:cNvPr id="14159" name="Google Shape;14159;p146"/>
            <p:cNvGrpSpPr/>
            <p:nvPr/>
          </p:nvGrpSpPr>
          <p:grpSpPr>
            <a:xfrm>
              <a:off x="2925871" y="2837181"/>
              <a:ext cx="2132746" cy="348002"/>
              <a:chOff x="2925871" y="2837181"/>
              <a:chExt cx="2132746" cy="348002"/>
            </a:xfrm>
          </p:grpSpPr>
          <p:sp>
            <p:nvSpPr>
              <p:cNvPr id="14160" name="Google Shape;14160;p146"/>
              <p:cNvSpPr/>
              <p:nvPr/>
            </p:nvSpPr>
            <p:spPr>
              <a:xfrm>
                <a:off x="2986196" y="2942669"/>
                <a:ext cx="175871" cy="137053"/>
              </a:xfrm>
              <a:custGeom>
                <a:avLst/>
                <a:gdLst/>
                <a:ahLst/>
                <a:cxnLst/>
                <a:rect l="l" t="t" r="r" b="b"/>
                <a:pathLst>
                  <a:path w="6959" h="5423" extrusionOk="0">
                    <a:moveTo>
                      <a:pt x="0" y="0"/>
                    </a:moveTo>
                    <a:lnTo>
                      <a:pt x="0" y="5422"/>
                    </a:lnTo>
                    <a:lnTo>
                      <a:pt x="6959" y="5422"/>
                    </a:lnTo>
                    <a:lnTo>
                      <a:pt x="6959"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146"/>
              <p:cNvSpPr/>
              <p:nvPr/>
            </p:nvSpPr>
            <p:spPr>
              <a:xfrm>
                <a:off x="4537776" y="3000366"/>
                <a:ext cx="520841" cy="21633"/>
              </a:xfrm>
              <a:custGeom>
                <a:avLst/>
                <a:gdLst/>
                <a:ahLst/>
                <a:cxnLst/>
                <a:rect l="l" t="t" r="r" b="b"/>
                <a:pathLst>
                  <a:path w="20609" h="856" extrusionOk="0">
                    <a:moveTo>
                      <a:pt x="0" y="0"/>
                    </a:moveTo>
                    <a:lnTo>
                      <a:pt x="0" y="856"/>
                    </a:lnTo>
                    <a:lnTo>
                      <a:pt x="20608" y="856"/>
                    </a:lnTo>
                    <a:lnTo>
                      <a:pt x="1954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146"/>
              <p:cNvSpPr/>
              <p:nvPr/>
            </p:nvSpPr>
            <p:spPr>
              <a:xfrm>
                <a:off x="4476490" y="2956998"/>
                <a:ext cx="148046" cy="108242"/>
              </a:xfrm>
              <a:custGeom>
                <a:avLst/>
                <a:gdLst/>
                <a:ahLst/>
                <a:cxnLst/>
                <a:rect l="l" t="t" r="r" b="b"/>
                <a:pathLst>
                  <a:path w="5858" h="4283" extrusionOk="0">
                    <a:moveTo>
                      <a:pt x="0" y="0"/>
                    </a:moveTo>
                    <a:lnTo>
                      <a:pt x="0" y="4283"/>
                    </a:lnTo>
                    <a:lnTo>
                      <a:pt x="4142" y="4283"/>
                    </a:lnTo>
                    <a:cubicBezTo>
                      <a:pt x="5090" y="4283"/>
                      <a:pt x="5858" y="3515"/>
                      <a:pt x="5858" y="2572"/>
                    </a:cubicBezTo>
                    <a:lnTo>
                      <a:pt x="5858" y="1716"/>
                    </a:lnTo>
                    <a:cubicBezTo>
                      <a:pt x="5858" y="768"/>
                      <a:pt x="5090" y="0"/>
                      <a:pt x="4142"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146"/>
              <p:cNvSpPr/>
              <p:nvPr/>
            </p:nvSpPr>
            <p:spPr>
              <a:xfrm>
                <a:off x="3210237" y="2901626"/>
                <a:ext cx="1252505" cy="219113"/>
              </a:xfrm>
              <a:custGeom>
                <a:avLst/>
                <a:gdLst/>
                <a:ahLst/>
                <a:cxnLst/>
                <a:rect l="l" t="t" r="r" b="b"/>
                <a:pathLst>
                  <a:path w="49560" h="8670" extrusionOk="0">
                    <a:moveTo>
                      <a:pt x="1" y="1"/>
                    </a:moveTo>
                    <a:lnTo>
                      <a:pt x="1" y="8670"/>
                    </a:lnTo>
                    <a:lnTo>
                      <a:pt x="47843" y="8670"/>
                    </a:lnTo>
                    <a:cubicBezTo>
                      <a:pt x="48791" y="8670"/>
                      <a:pt x="49559" y="7902"/>
                      <a:pt x="49559" y="6959"/>
                    </a:cubicBezTo>
                    <a:lnTo>
                      <a:pt x="49559" y="1711"/>
                    </a:lnTo>
                    <a:cubicBezTo>
                      <a:pt x="49559" y="763"/>
                      <a:pt x="48791" y="1"/>
                      <a:pt x="478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146"/>
              <p:cNvSpPr/>
              <p:nvPr/>
            </p:nvSpPr>
            <p:spPr>
              <a:xfrm>
                <a:off x="3161764"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4" y="13770"/>
                      <a:pt x="2388" y="13231"/>
                      <a:pt x="2388" y="12577"/>
                    </a:cubicBezTo>
                    <a:lnTo>
                      <a:pt x="2388" y="1194"/>
                    </a:lnTo>
                    <a:cubicBezTo>
                      <a:pt x="2388" y="534"/>
                      <a:pt x="1854" y="0"/>
                      <a:pt x="11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146"/>
              <p:cNvSpPr/>
              <p:nvPr/>
            </p:nvSpPr>
            <p:spPr>
              <a:xfrm>
                <a:off x="2925871"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3" y="13770"/>
                      <a:pt x="2387" y="13231"/>
                      <a:pt x="2387" y="12577"/>
                    </a:cubicBezTo>
                    <a:lnTo>
                      <a:pt x="2387" y="1194"/>
                    </a:lnTo>
                    <a:cubicBezTo>
                      <a:pt x="2387" y="534"/>
                      <a:pt x="1853" y="0"/>
                      <a:pt x="11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46"/>
              <p:cNvSpPr/>
              <p:nvPr/>
            </p:nvSpPr>
            <p:spPr>
              <a:xfrm>
                <a:off x="4462717" y="2931650"/>
                <a:ext cx="27572" cy="159065"/>
              </a:xfrm>
              <a:custGeom>
                <a:avLst/>
                <a:gdLst/>
                <a:ahLst/>
                <a:cxnLst/>
                <a:rect l="l" t="t" r="r" b="b"/>
                <a:pathLst>
                  <a:path w="1091" h="6294" extrusionOk="0">
                    <a:moveTo>
                      <a:pt x="545" y="0"/>
                    </a:moveTo>
                    <a:cubicBezTo>
                      <a:pt x="246" y="0"/>
                      <a:pt x="0" y="240"/>
                      <a:pt x="0" y="545"/>
                    </a:cubicBezTo>
                    <a:lnTo>
                      <a:pt x="0" y="5749"/>
                    </a:lnTo>
                    <a:cubicBezTo>
                      <a:pt x="0" y="6049"/>
                      <a:pt x="246" y="6294"/>
                      <a:pt x="545" y="6294"/>
                    </a:cubicBezTo>
                    <a:cubicBezTo>
                      <a:pt x="845" y="6294"/>
                      <a:pt x="1090" y="6049"/>
                      <a:pt x="1090" y="5749"/>
                    </a:cubicBezTo>
                    <a:lnTo>
                      <a:pt x="1090" y="545"/>
                    </a:lnTo>
                    <a:cubicBezTo>
                      <a:pt x="1090" y="240"/>
                      <a:pt x="845" y="0"/>
                      <a:pt x="54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7" name="Google Shape;14167;p146"/>
            <p:cNvSpPr/>
            <p:nvPr/>
          </p:nvSpPr>
          <p:spPr>
            <a:xfrm>
              <a:off x="3222275" y="2920500"/>
              <a:ext cx="1214896" cy="181229"/>
            </a:xfrm>
            <a:custGeom>
              <a:avLst/>
              <a:gdLst/>
              <a:ahLst/>
              <a:cxnLst/>
              <a:rect l="l" t="t" r="r" b="b"/>
              <a:pathLst>
                <a:path w="49532" h="7171" extrusionOk="0">
                  <a:moveTo>
                    <a:pt x="0" y="0"/>
                  </a:moveTo>
                  <a:lnTo>
                    <a:pt x="0" y="7171"/>
                  </a:lnTo>
                  <a:lnTo>
                    <a:pt x="48567" y="7171"/>
                  </a:lnTo>
                  <a:cubicBezTo>
                    <a:pt x="49101" y="7171"/>
                    <a:pt x="49531" y="6740"/>
                    <a:pt x="49531" y="6206"/>
                  </a:cubicBezTo>
                  <a:lnTo>
                    <a:pt x="49531" y="964"/>
                  </a:lnTo>
                  <a:cubicBezTo>
                    <a:pt x="49531" y="430"/>
                    <a:pt x="49101" y="0"/>
                    <a:pt x="485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146"/>
            <p:cNvSpPr/>
            <p:nvPr/>
          </p:nvSpPr>
          <p:spPr>
            <a:xfrm>
              <a:off x="3222275" y="2920500"/>
              <a:ext cx="968006" cy="181381"/>
            </a:xfrm>
            <a:custGeom>
              <a:avLst/>
              <a:gdLst/>
              <a:ahLst/>
              <a:cxnLst/>
              <a:rect l="l" t="t" r="r" b="b"/>
              <a:pathLst>
                <a:path w="39762" h="7177" extrusionOk="0">
                  <a:moveTo>
                    <a:pt x="0" y="0"/>
                  </a:moveTo>
                  <a:lnTo>
                    <a:pt x="0" y="7176"/>
                  </a:lnTo>
                  <a:lnTo>
                    <a:pt x="39761" y="7176"/>
                  </a:lnTo>
                  <a:lnTo>
                    <a:pt x="3976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146"/>
            <p:cNvSpPr/>
            <p:nvPr/>
          </p:nvSpPr>
          <p:spPr>
            <a:xfrm>
              <a:off x="3222275" y="2920500"/>
              <a:ext cx="724118" cy="181381"/>
            </a:xfrm>
            <a:custGeom>
              <a:avLst/>
              <a:gdLst/>
              <a:ahLst/>
              <a:cxnLst/>
              <a:rect l="l" t="t" r="r" b="b"/>
              <a:pathLst>
                <a:path w="30112" h="7177" extrusionOk="0">
                  <a:moveTo>
                    <a:pt x="0" y="0"/>
                  </a:moveTo>
                  <a:lnTo>
                    <a:pt x="0" y="7176"/>
                  </a:lnTo>
                  <a:lnTo>
                    <a:pt x="30111" y="7176"/>
                  </a:lnTo>
                  <a:lnTo>
                    <a:pt x="301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146"/>
            <p:cNvSpPr/>
            <p:nvPr/>
          </p:nvSpPr>
          <p:spPr>
            <a:xfrm>
              <a:off x="3222274" y="2920500"/>
              <a:ext cx="480243" cy="181381"/>
            </a:xfrm>
            <a:custGeom>
              <a:avLst/>
              <a:gdLst/>
              <a:ahLst/>
              <a:cxnLst/>
              <a:rect l="l" t="t" r="r" b="b"/>
              <a:pathLst>
                <a:path w="20462" h="7177" extrusionOk="0">
                  <a:moveTo>
                    <a:pt x="0" y="0"/>
                  </a:moveTo>
                  <a:lnTo>
                    <a:pt x="0" y="7176"/>
                  </a:lnTo>
                  <a:lnTo>
                    <a:pt x="20461" y="7176"/>
                  </a:lnTo>
                  <a:lnTo>
                    <a:pt x="2046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146"/>
            <p:cNvSpPr/>
            <p:nvPr/>
          </p:nvSpPr>
          <p:spPr>
            <a:xfrm>
              <a:off x="3222276" y="2920500"/>
              <a:ext cx="233593" cy="181381"/>
            </a:xfrm>
            <a:custGeom>
              <a:avLst/>
              <a:gdLst/>
              <a:ahLst/>
              <a:cxnLst/>
              <a:rect l="l" t="t" r="r" b="b"/>
              <a:pathLst>
                <a:path w="10703" h="7177" extrusionOk="0">
                  <a:moveTo>
                    <a:pt x="0" y="0"/>
                  </a:moveTo>
                  <a:lnTo>
                    <a:pt x="0" y="7176"/>
                  </a:lnTo>
                  <a:lnTo>
                    <a:pt x="10702" y="7176"/>
                  </a:lnTo>
                  <a:lnTo>
                    <a:pt x="1070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146"/>
          <p:cNvGrpSpPr/>
          <p:nvPr/>
        </p:nvGrpSpPr>
        <p:grpSpPr>
          <a:xfrm>
            <a:off x="3526573" y="3256553"/>
            <a:ext cx="447702" cy="1135923"/>
            <a:chOff x="3526573" y="3256553"/>
            <a:chExt cx="447702" cy="1135923"/>
          </a:xfrm>
        </p:grpSpPr>
        <p:sp>
          <p:nvSpPr>
            <p:cNvPr id="14173" name="Google Shape;14173;p146"/>
            <p:cNvSpPr/>
            <p:nvPr/>
          </p:nvSpPr>
          <p:spPr>
            <a:xfrm>
              <a:off x="3526573"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4" name="Google Shape;14174;p146"/>
            <p:cNvGrpSpPr/>
            <p:nvPr/>
          </p:nvGrpSpPr>
          <p:grpSpPr>
            <a:xfrm>
              <a:off x="3539512" y="3261380"/>
              <a:ext cx="426827" cy="1112925"/>
              <a:chOff x="3539512" y="3261380"/>
              <a:chExt cx="426827" cy="1112925"/>
            </a:xfrm>
          </p:grpSpPr>
          <p:sp>
            <p:nvSpPr>
              <p:cNvPr id="14175" name="Google Shape;14175;p146"/>
              <p:cNvSpPr/>
              <p:nvPr/>
            </p:nvSpPr>
            <p:spPr>
              <a:xfrm>
                <a:off x="3539512" y="3319229"/>
                <a:ext cx="211809" cy="1054874"/>
              </a:xfrm>
              <a:custGeom>
                <a:avLst/>
                <a:gdLst/>
                <a:ahLst/>
                <a:cxnLst/>
                <a:rect l="l" t="t" r="r" b="b"/>
                <a:pathLst>
                  <a:path w="8381" h="41740" extrusionOk="0">
                    <a:moveTo>
                      <a:pt x="8125" y="3066"/>
                    </a:moveTo>
                    <a:lnTo>
                      <a:pt x="8125" y="3605"/>
                    </a:lnTo>
                    <a:cubicBezTo>
                      <a:pt x="7881" y="3629"/>
                      <a:pt x="7650" y="3720"/>
                      <a:pt x="7406" y="3720"/>
                    </a:cubicBezTo>
                    <a:cubicBezTo>
                      <a:pt x="7372" y="3720"/>
                      <a:pt x="7337" y="3718"/>
                      <a:pt x="7302" y="3714"/>
                    </a:cubicBezTo>
                    <a:lnTo>
                      <a:pt x="7308" y="3714"/>
                    </a:lnTo>
                    <a:cubicBezTo>
                      <a:pt x="7373" y="3654"/>
                      <a:pt x="7433" y="3589"/>
                      <a:pt x="7493" y="3523"/>
                    </a:cubicBezTo>
                    <a:cubicBezTo>
                      <a:pt x="7667" y="3333"/>
                      <a:pt x="7885" y="3175"/>
                      <a:pt x="8125" y="3066"/>
                    </a:cubicBezTo>
                    <a:close/>
                    <a:moveTo>
                      <a:pt x="3308" y="11130"/>
                    </a:moveTo>
                    <a:cubicBezTo>
                      <a:pt x="3226" y="11408"/>
                      <a:pt x="3117" y="11675"/>
                      <a:pt x="2981" y="11926"/>
                    </a:cubicBezTo>
                    <a:cubicBezTo>
                      <a:pt x="2856" y="12171"/>
                      <a:pt x="2741" y="12449"/>
                      <a:pt x="2545" y="12645"/>
                    </a:cubicBezTo>
                    <a:cubicBezTo>
                      <a:pt x="2536" y="12654"/>
                      <a:pt x="2546" y="12663"/>
                      <a:pt x="2552" y="12663"/>
                    </a:cubicBezTo>
                    <a:cubicBezTo>
                      <a:pt x="2554" y="12663"/>
                      <a:pt x="2555" y="12662"/>
                      <a:pt x="2556" y="12661"/>
                    </a:cubicBezTo>
                    <a:cubicBezTo>
                      <a:pt x="2676" y="12574"/>
                      <a:pt x="2779" y="12471"/>
                      <a:pt x="2861" y="12351"/>
                    </a:cubicBezTo>
                    <a:cubicBezTo>
                      <a:pt x="2861" y="12356"/>
                      <a:pt x="2861" y="12362"/>
                      <a:pt x="2861" y="12362"/>
                    </a:cubicBezTo>
                    <a:cubicBezTo>
                      <a:pt x="2883" y="12487"/>
                      <a:pt x="2894" y="12612"/>
                      <a:pt x="2894" y="12738"/>
                    </a:cubicBezTo>
                    <a:cubicBezTo>
                      <a:pt x="2769" y="12847"/>
                      <a:pt x="2676" y="12950"/>
                      <a:pt x="2512" y="13010"/>
                    </a:cubicBezTo>
                    <a:cubicBezTo>
                      <a:pt x="2414" y="13043"/>
                      <a:pt x="2322" y="13092"/>
                      <a:pt x="2240" y="13157"/>
                    </a:cubicBezTo>
                    <a:cubicBezTo>
                      <a:pt x="2186" y="13201"/>
                      <a:pt x="2136" y="13255"/>
                      <a:pt x="2093" y="13310"/>
                    </a:cubicBezTo>
                    <a:cubicBezTo>
                      <a:pt x="2169" y="12912"/>
                      <a:pt x="2305" y="12525"/>
                      <a:pt x="2491" y="12165"/>
                    </a:cubicBezTo>
                    <a:cubicBezTo>
                      <a:pt x="2692" y="11779"/>
                      <a:pt x="3003" y="11452"/>
                      <a:pt x="3308" y="11130"/>
                    </a:cubicBezTo>
                    <a:close/>
                    <a:moveTo>
                      <a:pt x="8147" y="13277"/>
                    </a:moveTo>
                    <a:lnTo>
                      <a:pt x="8147" y="14143"/>
                    </a:lnTo>
                    <a:cubicBezTo>
                      <a:pt x="8140" y="14142"/>
                      <a:pt x="8133" y="14141"/>
                      <a:pt x="8127" y="14141"/>
                    </a:cubicBezTo>
                    <a:cubicBezTo>
                      <a:pt x="8109" y="14141"/>
                      <a:pt x="8094" y="14147"/>
                      <a:pt x="8081" y="14160"/>
                    </a:cubicBezTo>
                    <a:cubicBezTo>
                      <a:pt x="8010" y="14231"/>
                      <a:pt x="7929" y="14296"/>
                      <a:pt x="7842" y="14350"/>
                    </a:cubicBezTo>
                    <a:cubicBezTo>
                      <a:pt x="7591" y="14192"/>
                      <a:pt x="7444" y="14023"/>
                      <a:pt x="7122" y="14018"/>
                    </a:cubicBezTo>
                    <a:cubicBezTo>
                      <a:pt x="7111" y="14017"/>
                      <a:pt x="7099" y="14016"/>
                      <a:pt x="7087" y="14016"/>
                    </a:cubicBezTo>
                    <a:cubicBezTo>
                      <a:pt x="7055" y="14016"/>
                      <a:pt x="7023" y="14021"/>
                      <a:pt x="6992" y="14029"/>
                    </a:cubicBezTo>
                    <a:cubicBezTo>
                      <a:pt x="7117" y="13882"/>
                      <a:pt x="7237" y="13735"/>
                      <a:pt x="7411" y="13626"/>
                    </a:cubicBezTo>
                    <a:cubicBezTo>
                      <a:pt x="7645" y="13484"/>
                      <a:pt x="7918" y="13430"/>
                      <a:pt x="8147" y="13277"/>
                    </a:cubicBezTo>
                    <a:close/>
                    <a:moveTo>
                      <a:pt x="3172" y="11817"/>
                    </a:moveTo>
                    <a:cubicBezTo>
                      <a:pt x="3166" y="12040"/>
                      <a:pt x="3183" y="12263"/>
                      <a:pt x="3210" y="12487"/>
                    </a:cubicBezTo>
                    <a:cubicBezTo>
                      <a:pt x="3243" y="12825"/>
                      <a:pt x="3172" y="13184"/>
                      <a:pt x="3134" y="13522"/>
                    </a:cubicBezTo>
                    <a:cubicBezTo>
                      <a:pt x="3068" y="14171"/>
                      <a:pt x="2976" y="14835"/>
                      <a:pt x="2774" y="15457"/>
                    </a:cubicBezTo>
                    <a:cubicBezTo>
                      <a:pt x="2741" y="15560"/>
                      <a:pt x="2703" y="15664"/>
                      <a:pt x="2670" y="15767"/>
                    </a:cubicBezTo>
                    <a:cubicBezTo>
                      <a:pt x="2616" y="15566"/>
                      <a:pt x="2507" y="15375"/>
                      <a:pt x="2469" y="15173"/>
                    </a:cubicBezTo>
                    <a:cubicBezTo>
                      <a:pt x="2403" y="14765"/>
                      <a:pt x="2540" y="14350"/>
                      <a:pt x="2681" y="13974"/>
                    </a:cubicBezTo>
                    <a:cubicBezTo>
                      <a:pt x="2888" y="13440"/>
                      <a:pt x="3079" y="12928"/>
                      <a:pt x="2948" y="12345"/>
                    </a:cubicBezTo>
                    <a:cubicBezTo>
                      <a:pt x="2941" y="12327"/>
                      <a:pt x="2926" y="12316"/>
                      <a:pt x="2910" y="12316"/>
                    </a:cubicBezTo>
                    <a:cubicBezTo>
                      <a:pt x="2903" y="12316"/>
                      <a:pt x="2895" y="12318"/>
                      <a:pt x="2888" y="12323"/>
                    </a:cubicBezTo>
                    <a:cubicBezTo>
                      <a:pt x="2997" y="12165"/>
                      <a:pt x="3090" y="11996"/>
                      <a:pt x="3172" y="11817"/>
                    </a:cubicBezTo>
                    <a:close/>
                    <a:moveTo>
                      <a:pt x="8141" y="15010"/>
                    </a:moveTo>
                    <a:cubicBezTo>
                      <a:pt x="8141" y="15315"/>
                      <a:pt x="8136" y="15620"/>
                      <a:pt x="8136" y="15925"/>
                    </a:cubicBezTo>
                    <a:lnTo>
                      <a:pt x="8141" y="15925"/>
                    </a:lnTo>
                    <a:cubicBezTo>
                      <a:pt x="7624" y="16268"/>
                      <a:pt x="7144" y="16644"/>
                      <a:pt x="6877" y="17227"/>
                    </a:cubicBezTo>
                    <a:cubicBezTo>
                      <a:pt x="6741" y="17538"/>
                      <a:pt x="6725" y="17892"/>
                      <a:pt x="6725" y="18230"/>
                    </a:cubicBezTo>
                    <a:cubicBezTo>
                      <a:pt x="6550" y="18257"/>
                      <a:pt x="6392" y="18257"/>
                      <a:pt x="6212" y="18328"/>
                    </a:cubicBezTo>
                    <a:cubicBezTo>
                      <a:pt x="6136" y="18355"/>
                      <a:pt x="6065" y="18394"/>
                      <a:pt x="6000" y="18443"/>
                    </a:cubicBezTo>
                    <a:cubicBezTo>
                      <a:pt x="6191" y="17026"/>
                      <a:pt x="7275" y="16056"/>
                      <a:pt x="8141" y="15010"/>
                    </a:cubicBezTo>
                    <a:close/>
                    <a:moveTo>
                      <a:pt x="2883" y="12912"/>
                    </a:moveTo>
                    <a:cubicBezTo>
                      <a:pt x="2839" y="13397"/>
                      <a:pt x="2649" y="13827"/>
                      <a:pt x="2496" y="14323"/>
                    </a:cubicBezTo>
                    <a:cubicBezTo>
                      <a:pt x="2403" y="14596"/>
                      <a:pt x="2376" y="14890"/>
                      <a:pt x="2398" y="15179"/>
                    </a:cubicBezTo>
                    <a:cubicBezTo>
                      <a:pt x="2425" y="15424"/>
                      <a:pt x="2583" y="15636"/>
                      <a:pt x="2632" y="15865"/>
                    </a:cubicBezTo>
                    <a:cubicBezTo>
                      <a:pt x="2485" y="16279"/>
                      <a:pt x="2322" y="16672"/>
                      <a:pt x="2202" y="17091"/>
                    </a:cubicBezTo>
                    <a:lnTo>
                      <a:pt x="2207" y="17091"/>
                    </a:lnTo>
                    <a:cubicBezTo>
                      <a:pt x="2049" y="17636"/>
                      <a:pt x="1968" y="18203"/>
                      <a:pt x="1962" y="18770"/>
                    </a:cubicBezTo>
                    <a:cubicBezTo>
                      <a:pt x="1946" y="18873"/>
                      <a:pt x="1919" y="18971"/>
                      <a:pt x="1891" y="19069"/>
                    </a:cubicBezTo>
                    <a:cubicBezTo>
                      <a:pt x="1820" y="19140"/>
                      <a:pt x="1744" y="19205"/>
                      <a:pt x="1657" y="19249"/>
                    </a:cubicBezTo>
                    <a:cubicBezTo>
                      <a:pt x="1722" y="18682"/>
                      <a:pt x="1641" y="18088"/>
                      <a:pt x="1673" y="17516"/>
                    </a:cubicBezTo>
                    <a:cubicBezTo>
                      <a:pt x="1711" y="16808"/>
                      <a:pt x="1733" y="16100"/>
                      <a:pt x="1766" y="15391"/>
                    </a:cubicBezTo>
                    <a:cubicBezTo>
                      <a:pt x="1788" y="14868"/>
                      <a:pt x="1799" y="14334"/>
                      <a:pt x="1962" y="13827"/>
                    </a:cubicBezTo>
                    <a:cubicBezTo>
                      <a:pt x="2033" y="13582"/>
                      <a:pt x="2180" y="13364"/>
                      <a:pt x="2382" y="13201"/>
                    </a:cubicBezTo>
                    <a:cubicBezTo>
                      <a:pt x="2485" y="13119"/>
                      <a:pt x="2643" y="13097"/>
                      <a:pt x="2758" y="13026"/>
                    </a:cubicBezTo>
                    <a:cubicBezTo>
                      <a:pt x="2801" y="12994"/>
                      <a:pt x="2845" y="12955"/>
                      <a:pt x="2883" y="12912"/>
                    </a:cubicBezTo>
                    <a:close/>
                    <a:moveTo>
                      <a:pt x="4202" y="37274"/>
                    </a:moveTo>
                    <a:lnTo>
                      <a:pt x="4202" y="37274"/>
                    </a:lnTo>
                    <a:cubicBezTo>
                      <a:pt x="4240" y="37351"/>
                      <a:pt x="4289" y="37421"/>
                      <a:pt x="4349" y="37481"/>
                    </a:cubicBezTo>
                    <a:cubicBezTo>
                      <a:pt x="4469" y="37628"/>
                      <a:pt x="4561" y="37792"/>
                      <a:pt x="4616" y="37972"/>
                    </a:cubicBezTo>
                    <a:cubicBezTo>
                      <a:pt x="4262" y="38500"/>
                      <a:pt x="4463" y="39111"/>
                      <a:pt x="4420" y="39699"/>
                    </a:cubicBezTo>
                    <a:cubicBezTo>
                      <a:pt x="4398" y="40037"/>
                      <a:pt x="4332" y="40364"/>
                      <a:pt x="4109" y="40625"/>
                    </a:cubicBezTo>
                    <a:cubicBezTo>
                      <a:pt x="3880" y="40881"/>
                      <a:pt x="3379" y="41050"/>
                      <a:pt x="3014" y="41078"/>
                    </a:cubicBezTo>
                    <a:cubicBezTo>
                      <a:pt x="3090" y="40936"/>
                      <a:pt x="3155" y="40789"/>
                      <a:pt x="3215" y="40642"/>
                    </a:cubicBezTo>
                    <a:cubicBezTo>
                      <a:pt x="3313" y="40380"/>
                      <a:pt x="3308" y="40091"/>
                      <a:pt x="3297" y="39813"/>
                    </a:cubicBezTo>
                    <a:cubicBezTo>
                      <a:pt x="3493" y="39525"/>
                      <a:pt x="3662" y="39225"/>
                      <a:pt x="3809" y="38914"/>
                    </a:cubicBezTo>
                    <a:cubicBezTo>
                      <a:pt x="3831" y="39394"/>
                      <a:pt x="3896" y="39868"/>
                      <a:pt x="3847" y="40353"/>
                    </a:cubicBezTo>
                    <a:cubicBezTo>
                      <a:pt x="3847" y="40361"/>
                      <a:pt x="3854" y="40365"/>
                      <a:pt x="3862" y="40365"/>
                    </a:cubicBezTo>
                    <a:cubicBezTo>
                      <a:pt x="3869" y="40365"/>
                      <a:pt x="3877" y="40361"/>
                      <a:pt x="3880" y="40353"/>
                    </a:cubicBezTo>
                    <a:cubicBezTo>
                      <a:pt x="3956" y="39824"/>
                      <a:pt x="3896" y="39290"/>
                      <a:pt x="3880" y="38756"/>
                    </a:cubicBezTo>
                    <a:cubicBezTo>
                      <a:pt x="3956" y="38582"/>
                      <a:pt x="4022" y="38408"/>
                      <a:pt x="4076" y="38228"/>
                    </a:cubicBezTo>
                    <a:cubicBezTo>
                      <a:pt x="4169" y="37917"/>
                      <a:pt x="4207" y="37596"/>
                      <a:pt x="4202" y="37274"/>
                    </a:cubicBezTo>
                    <a:close/>
                    <a:moveTo>
                      <a:pt x="8201" y="1"/>
                    </a:moveTo>
                    <a:cubicBezTo>
                      <a:pt x="8194" y="1"/>
                      <a:pt x="8188" y="3"/>
                      <a:pt x="8185" y="9"/>
                    </a:cubicBezTo>
                    <a:cubicBezTo>
                      <a:pt x="8174" y="194"/>
                      <a:pt x="8163" y="1534"/>
                      <a:pt x="8152" y="1720"/>
                    </a:cubicBezTo>
                    <a:cubicBezTo>
                      <a:pt x="8045" y="1623"/>
                      <a:pt x="7903" y="1583"/>
                      <a:pt x="7752" y="1583"/>
                    </a:cubicBezTo>
                    <a:cubicBezTo>
                      <a:pt x="7444" y="1583"/>
                      <a:pt x="7098" y="1749"/>
                      <a:pt x="6926" y="1943"/>
                    </a:cubicBezTo>
                    <a:cubicBezTo>
                      <a:pt x="6922" y="1948"/>
                      <a:pt x="6928" y="1955"/>
                      <a:pt x="6933" y="1955"/>
                    </a:cubicBezTo>
                    <a:cubicBezTo>
                      <a:pt x="6935" y="1955"/>
                      <a:pt x="6936" y="1955"/>
                      <a:pt x="6937" y="1954"/>
                    </a:cubicBezTo>
                    <a:cubicBezTo>
                      <a:pt x="7148" y="1771"/>
                      <a:pt x="7424" y="1656"/>
                      <a:pt x="7697" y="1656"/>
                    </a:cubicBezTo>
                    <a:cubicBezTo>
                      <a:pt x="7855" y="1656"/>
                      <a:pt x="8011" y="1694"/>
                      <a:pt x="8152" y="1780"/>
                    </a:cubicBezTo>
                    <a:cubicBezTo>
                      <a:pt x="8147" y="1894"/>
                      <a:pt x="8141" y="2003"/>
                      <a:pt x="8136" y="2117"/>
                    </a:cubicBezTo>
                    <a:cubicBezTo>
                      <a:pt x="8004" y="2045"/>
                      <a:pt x="7845" y="2007"/>
                      <a:pt x="7688" y="2007"/>
                    </a:cubicBezTo>
                    <a:cubicBezTo>
                      <a:pt x="7501" y="2007"/>
                      <a:pt x="7316" y="2062"/>
                      <a:pt x="7182" y="2177"/>
                    </a:cubicBezTo>
                    <a:cubicBezTo>
                      <a:pt x="7182" y="2183"/>
                      <a:pt x="7182" y="2188"/>
                      <a:pt x="7188" y="2188"/>
                    </a:cubicBezTo>
                    <a:cubicBezTo>
                      <a:pt x="7325" y="2100"/>
                      <a:pt x="7481" y="2053"/>
                      <a:pt x="7640" y="2053"/>
                    </a:cubicBezTo>
                    <a:cubicBezTo>
                      <a:pt x="7715" y="2053"/>
                      <a:pt x="7790" y="2064"/>
                      <a:pt x="7863" y="2085"/>
                    </a:cubicBezTo>
                    <a:cubicBezTo>
                      <a:pt x="7809" y="2128"/>
                      <a:pt x="7765" y="2199"/>
                      <a:pt x="7716" y="2248"/>
                    </a:cubicBezTo>
                    <a:cubicBezTo>
                      <a:pt x="7629" y="2335"/>
                      <a:pt x="7520" y="2390"/>
                      <a:pt x="7400" y="2401"/>
                    </a:cubicBezTo>
                    <a:cubicBezTo>
                      <a:pt x="7395" y="2401"/>
                      <a:pt x="7395" y="2406"/>
                      <a:pt x="7400" y="2406"/>
                    </a:cubicBezTo>
                    <a:cubicBezTo>
                      <a:pt x="7408" y="2407"/>
                      <a:pt x="7417" y="2407"/>
                      <a:pt x="7425" y="2407"/>
                    </a:cubicBezTo>
                    <a:cubicBezTo>
                      <a:pt x="7515" y="2407"/>
                      <a:pt x="7603" y="2380"/>
                      <a:pt x="7678" y="2330"/>
                    </a:cubicBezTo>
                    <a:cubicBezTo>
                      <a:pt x="7771" y="2270"/>
                      <a:pt x="7852" y="2188"/>
                      <a:pt x="7918" y="2096"/>
                    </a:cubicBezTo>
                    <a:cubicBezTo>
                      <a:pt x="7994" y="2117"/>
                      <a:pt x="8070" y="2139"/>
                      <a:pt x="8147" y="2172"/>
                    </a:cubicBezTo>
                    <a:cubicBezTo>
                      <a:pt x="8141" y="2297"/>
                      <a:pt x="8136" y="2423"/>
                      <a:pt x="8136" y="2542"/>
                    </a:cubicBezTo>
                    <a:cubicBezTo>
                      <a:pt x="7901" y="2553"/>
                      <a:pt x="7689" y="2662"/>
                      <a:pt x="7476" y="2750"/>
                    </a:cubicBezTo>
                    <a:cubicBezTo>
                      <a:pt x="7452" y="2754"/>
                      <a:pt x="7458" y="2789"/>
                      <a:pt x="7479" y="2789"/>
                    </a:cubicBezTo>
                    <a:cubicBezTo>
                      <a:pt x="7482" y="2789"/>
                      <a:pt x="7484" y="2789"/>
                      <a:pt x="7487" y="2788"/>
                    </a:cubicBezTo>
                    <a:cubicBezTo>
                      <a:pt x="7694" y="2706"/>
                      <a:pt x="7912" y="2641"/>
                      <a:pt x="8130" y="2597"/>
                    </a:cubicBezTo>
                    <a:lnTo>
                      <a:pt x="8130" y="2597"/>
                    </a:lnTo>
                    <a:cubicBezTo>
                      <a:pt x="8130" y="2722"/>
                      <a:pt x="8130" y="2842"/>
                      <a:pt x="8125" y="2962"/>
                    </a:cubicBezTo>
                    <a:cubicBezTo>
                      <a:pt x="7357" y="3322"/>
                      <a:pt x="6953" y="4188"/>
                      <a:pt x="6027" y="4237"/>
                    </a:cubicBezTo>
                    <a:cubicBezTo>
                      <a:pt x="6005" y="4237"/>
                      <a:pt x="6005" y="4270"/>
                      <a:pt x="6027" y="4270"/>
                    </a:cubicBezTo>
                    <a:cubicBezTo>
                      <a:pt x="6403" y="4221"/>
                      <a:pt x="6768" y="4090"/>
                      <a:pt x="7084" y="3883"/>
                    </a:cubicBezTo>
                    <a:cubicBezTo>
                      <a:pt x="7139" y="3845"/>
                      <a:pt x="7188" y="3812"/>
                      <a:pt x="7237" y="3769"/>
                    </a:cubicBezTo>
                    <a:cubicBezTo>
                      <a:pt x="7303" y="3785"/>
                      <a:pt x="7368" y="3791"/>
                      <a:pt x="7431" y="3791"/>
                    </a:cubicBezTo>
                    <a:cubicBezTo>
                      <a:pt x="7665" y="3791"/>
                      <a:pt x="7885" y="3702"/>
                      <a:pt x="8125" y="3676"/>
                    </a:cubicBezTo>
                    <a:lnTo>
                      <a:pt x="8125" y="3807"/>
                    </a:lnTo>
                    <a:lnTo>
                      <a:pt x="8114" y="3807"/>
                    </a:lnTo>
                    <a:cubicBezTo>
                      <a:pt x="7994" y="3910"/>
                      <a:pt x="7874" y="4019"/>
                      <a:pt x="7765" y="4139"/>
                    </a:cubicBezTo>
                    <a:cubicBezTo>
                      <a:pt x="7771" y="4128"/>
                      <a:pt x="7765" y="4123"/>
                      <a:pt x="7760" y="4117"/>
                    </a:cubicBezTo>
                    <a:cubicBezTo>
                      <a:pt x="7685" y="4083"/>
                      <a:pt x="7608" y="4070"/>
                      <a:pt x="7531" y="4070"/>
                    </a:cubicBezTo>
                    <a:cubicBezTo>
                      <a:pt x="7172" y="4070"/>
                      <a:pt x="6796" y="4371"/>
                      <a:pt x="6447" y="4384"/>
                    </a:cubicBezTo>
                    <a:cubicBezTo>
                      <a:pt x="6419" y="4384"/>
                      <a:pt x="6425" y="4428"/>
                      <a:pt x="6447" y="4428"/>
                    </a:cubicBezTo>
                    <a:cubicBezTo>
                      <a:pt x="6878" y="4423"/>
                      <a:pt x="7232" y="4147"/>
                      <a:pt x="7663" y="4147"/>
                    </a:cubicBezTo>
                    <a:cubicBezTo>
                      <a:pt x="7690" y="4147"/>
                      <a:pt x="7716" y="4148"/>
                      <a:pt x="7743" y="4150"/>
                    </a:cubicBezTo>
                    <a:lnTo>
                      <a:pt x="7749" y="4150"/>
                    </a:lnTo>
                    <a:cubicBezTo>
                      <a:pt x="7515" y="4390"/>
                      <a:pt x="7286" y="4619"/>
                      <a:pt x="6926" y="4689"/>
                    </a:cubicBezTo>
                    <a:cubicBezTo>
                      <a:pt x="6800" y="4714"/>
                      <a:pt x="6672" y="4723"/>
                      <a:pt x="6543" y="4723"/>
                    </a:cubicBezTo>
                    <a:cubicBezTo>
                      <a:pt x="6190" y="4723"/>
                      <a:pt x="5829" y="4655"/>
                      <a:pt x="5482" y="4651"/>
                    </a:cubicBezTo>
                    <a:cubicBezTo>
                      <a:pt x="5455" y="4651"/>
                      <a:pt x="5460" y="4695"/>
                      <a:pt x="5488" y="4695"/>
                    </a:cubicBezTo>
                    <a:cubicBezTo>
                      <a:pt x="5832" y="4702"/>
                      <a:pt x="6204" y="4777"/>
                      <a:pt x="6564" y="4777"/>
                    </a:cubicBezTo>
                    <a:cubicBezTo>
                      <a:pt x="6729" y="4777"/>
                      <a:pt x="6891" y="4761"/>
                      <a:pt x="7046" y="4717"/>
                    </a:cubicBezTo>
                    <a:cubicBezTo>
                      <a:pt x="7509" y="4591"/>
                      <a:pt x="7787" y="4204"/>
                      <a:pt x="8119" y="3883"/>
                    </a:cubicBezTo>
                    <a:cubicBezTo>
                      <a:pt x="8119" y="4101"/>
                      <a:pt x="8125" y="4319"/>
                      <a:pt x="8130" y="4537"/>
                    </a:cubicBezTo>
                    <a:lnTo>
                      <a:pt x="8125" y="4537"/>
                    </a:lnTo>
                    <a:cubicBezTo>
                      <a:pt x="7891" y="4668"/>
                      <a:pt x="7667" y="4722"/>
                      <a:pt x="7466" y="4902"/>
                    </a:cubicBezTo>
                    <a:cubicBezTo>
                      <a:pt x="7313" y="5044"/>
                      <a:pt x="7166" y="5174"/>
                      <a:pt x="6970" y="5229"/>
                    </a:cubicBezTo>
                    <a:cubicBezTo>
                      <a:pt x="6463" y="4973"/>
                      <a:pt x="5782" y="4984"/>
                      <a:pt x="5237" y="4935"/>
                    </a:cubicBezTo>
                    <a:cubicBezTo>
                      <a:pt x="5215" y="4935"/>
                      <a:pt x="5210" y="4967"/>
                      <a:pt x="5231" y="4967"/>
                    </a:cubicBezTo>
                    <a:cubicBezTo>
                      <a:pt x="5482" y="5005"/>
                      <a:pt x="5733" y="5044"/>
                      <a:pt x="5978" y="5076"/>
                    </a:cubicBezTo>
                    <a:cubicBezTo>
                      <a:pt x="6272" y="5120"/>
                      <a:pt x="6577" y="5131"/>
                      <a:pt x="6850" y="5251"/>
                    </a:cubicBezTo>
                    <a:lnTo>
                      <a:pt x="6833" y="5251"/>
                    </a:lnTo>
                    <a:cubicBezTo>
                      <a:pt x="6777" y="5258"/>
                      <a:pt x="6720" y="5260"/>
                      <a:pt x="6663" y="5260"/>
                    </a:cubicBezTo>
                    <a:cubicBezTo>
                      <a:pt x="6549" y="5260"/>
                      <a:pt x="6434" y="5251"/>
                      <a:pt x="6321" y="5251"/>
                    </a:cubicBezTo>
                    <a:cubicBezTo>
                      <a:pt x="6141" y="5262"/>
                      <a:pt x="5967" y="5300"/>
                      <a:pt x="5793" y="5360"/>
                    </a:cubicBezTo>
                    <a:cubicBezTo>
                      <a:pt x="5548" y="5218"/>
                      <a:pt x="5231" y="5283"/>
                      <a:pt x="4964" y="5180"/>
                    </a:cubicBezTo>
                    <a:cubicBezTo>
                      <a:pt x="4961" y="5178"/>
                      <a:pt x="4958" y="5178"/>
                      <a:pt x="4955" y="5178"/>
                    </a:cubicBezTo>
                    <a:cubicBezTo>
                      <a:pt x="4933" y="5178"/>
                      <a:pt x="4919" y="5209"/>
                      <a:pt x="4948" y="5223"/>
                    </a:cubicBezTo>
                    <a:cubicBezTo>
                      <a:pt x="5182" y="5321"/>
                      <a:pt x="5449" y="5300"/>
                      <a:pt x="5684" y="5398"/>
                    </a:cubicBezTo>
                    <a:lnTo>
                      <a:pt x="5673" y="5398"/>
                    </a:lnTo>
                    <a:cubicBezTo>
                      <a:pt x="5668" y="5396"/>
                      <a:pt x="5664" y="5396"/>
                      <a:pt x="5660" y="5396"/>
                    </a:cubicBezTo>
                    <a:cubicBezTo>
                      <a:pt x="5648" y="5396"/>
                      <a:pt x="5637" y="5401"/>
                      <a:pt x="5629" y="5409"/>
                    </a:cubicBezTo>
                    <a:lnTo>
                      <a:pt x="5618" y="5414"/>
                    </a:lnTo>
                    <a:cubicBezTo>
                      <a:pt x="5520" y="5452"/>
                      <a:pt x="5417" y="5485"/>
                      <a:pt x="5313" y="5518"/>
                    </a:cubicBezTo>
                    <a:cubicBezTo>
                      <a:pt x="5202" y="5539"/>
                      <a:pt x="5087" y="5546"/>
                      <a:pt x="4971" y="5546"/>
                    </a:cubicBezTo>
                    <a:cubicBezTo>
                      <a:pt x="4729" y="5546"/>
                      <a:pt x="4481" y="5514"/>
                      <a:pt x="4245" y="5507"/>
                    </a:cubicBezTo>
                    <a:cubicBezTo>
                      <a:pt x="4234" y="5507"/>
                      <a:pt x="4234" y="5523"/>
                      <a:pt x="4245" y="5523"/>
                    </a:cubicBezTo>
                    <a:cubicBezTo>
                      <a:pt x="4503" y="5578"/>
                      <a:pt x="4763" y="5605"/>
                      <a:pt x="5024" y="5605"/>
                    </a:cubicBezTo>
                    <a:cubicBezTo>
                      <a:pt x="5122" y="5605"/>
                      <a:pt x="5220" y="5601"/>
                      <a:pt x="5319" y="5594"/>
                    </a:cubicBezTo>
                    <a:cubicBezTo>
                      <a:pt x="5368" y="5594"/>
                      <a:pt x="5417" y="5583"/>
                      <a:pt x="5460" y="5578"/>
                    </a:cubicBezTo>
                    <a:lnTo>
                      <a:pt x="5460" y="5578"/>
                    </a:lnTo>
                    <a:cubicBezTo>
                      <a:pt x="5302" y="5746"/>
                      <a:pt x="5182" y="5954"/>
                      <a:pt x="4997" y="6106"/>
                    </a:cubicBezTo>
                    <a:cubicBezTo>
                      <a:pt x="4864" y="6216"/>
                      <a:pt x="4710" y="6265"/>
                      <a:pt x="4557" y="6265"/>
                    </a:cubicBezTo>
                    <a:cubicBezTo>
                      <a:pt x="4160" y="6265"/>
                      <a:pt x="3777" y="5934"/>
                      <a:pt x="3820" y="5501"/>
                    </a:cubicBezTo>
                    <a:cubicBezTo>
                      <a:pt x="3820" y="5483"/>
                      <a:pt x="3806" y="5473"/>
                      <a:pt x="3793" y="5473"/>
                    </a:cubicBezTo>
                    <a:cubicBezTo>
                      <a:pt x="3783" y="5473"/>
                      <a:pt x="3774" y="5479"/>
                      <a:pt x="3771" y="5490"/>
                    </a:cubicBezTo>
                    <a:cubicBezTo>
                      <a:pt x="3706" y="5970"/>
                      <a:pt x="4033" y="6259"/>
                      <a:pt x="4490" y="6297"/>
                    </a:cubicBezTo>
                    <a:cubicBezTo>
                      <a:pt x="4515" y="6299"/>
                      <a:pt x="4540" y="6300"/>
                      <a:pt x="4564" y="6300"/>
                    </a:cubicBezTo>
                    <a:cubicBezTo>
                      <a:pt x="4718" y="6300"/>
                      <a:pt x="4865" y="6256"/>
                      <a:pt x="4992" y="6172"/>
                    </a:cubicBezTo>
                    <a:lnTo>
                      <a:pt x="4992" y="6172"/>
                    </a:lnTo>
                    <a:cubicBezTo>
                      <a:pt x="4866" y="6297"/>
                      <a:pt x="4752" y="6439"/>
                      <a:pt x="4643" y="6580"/>
                    </a:cubicBezTo>
                    <a:lnTo>
                      <a:pt x="4627" y="6580"/>
                    </a:lnTo>
                    <a:cubicBezTo>
                      <a:pt x="4229" y="6558"/>
                      <a:pt x="3902" y="6362"/>
                      <a:pt x="3629" y="6073"/>
                    </a:cubicBezTo>
                    <a:cubicBezTo>
                      <a:pt x="3627" y="6071"/>
                      <a:pt x="3624" y="6070"/>
                      <a:pt x="3622" y="6070"/>
                    </a:cubicBezTo>
                    <a:cubicBezTo>
                      <a:pt x="3613" y="6070"/>
                      <a:pt x="3605" y="6083"/>
                      <a:pt x="3613" y="6095"/>
                    </a:cubicBezTo>
                    <a:cubicBezTo>
                      <a:pt x="3782" y="6297"/>
                      <a:pt x="3995" y="6455"/>
                      <a:pt x="4240" y="6553"/>
                    </a:cubicBezTo>
                    <a:cubicBezTo>
                      <a:pt x="4191" y="6575"/>
                      <a:pt x="4136" y="6586"/>
                      <a:pt x="4082" y="6597"/>
                    </a:cubicBezTo>
                    <a:cubicBezTo>
                      <a:pt x="4049" y="6602"/>
                      <a:pt x="4015" y="6605"/>
                      <a:pt x="3981" y="6605"/>
                    </a:cubicBezTo>
                    <a:cubicBezTo>
                      <a:pt x="3947" y="6605"/>
                      <a:pt x="3913" y="6602"/>
                      <a:pt x="3880" y="6597"/>
                    </a:cubicBezTo>
                    <a:cubicBezTo>
                      <a:pt x="3864" y="6597"/>
                      <a:pt x="3858" y="6618"/>
                      <a:pt x="3875" y="6624"/>
                    </a:cubicBezTo>
                    <a:cubicBezTo>
                      <a:pt x="3941" y="6638"/>
                      <a:pt x="4029" y="6657"/>
                      <a:pt x="4114" y="6657"/>
                    </a:cubicBezTo>
                    <a:cubicBezTo>
                      <a:pt x="4188" y="6657"/>
                      <a:pt x="4260" y="6642"/>
                      <a:pt x="4311" y="6597"/>
                    </a:cubicBezTo>
                    <a:cubicBezTo>
                      <a:pt x="4311" y="6591"/>
                      <a:pt x="4316" y="6591"/>
                      <a:pt x="4316" y="6586"/>
                    </a:cubicBezTo>
                    <a:cubicBezTo>
                      <a:pt x="4403" y="6613"/>
                      <a:pt x="4496" y="6640"/>
                      <a:pt x="4589" y="6656"/>
                    </a:cubicBezTo>
                    <a:cubicBezTo>
                      <a:pt x="4534" y="6722"/>
                      <a:pt x="4480" y="6793"/>
                      <a:pt x="4425" y="6858"/>
                    </a:cubicBezTo>
                    <a:cubicBezTo>
                      <a:pt x="4345" y="6867"/>
                      <a:pt x="4266" y="6871"/>
                      <a:pt x="4187" y="6871"/>
                    </a:cubicBezTo>
                    <a:cubicBezTo>
                      <a:pt x="4019" y="6871"/>
                      <a:pt x="3853" y="6852"/>
                      <a:pt x="3689" y="6814"/>
                    </a:cubicBezTo>
                    <a:cubicBezTo>
                      <a:pt x="3700" y="6804"/>
                      <a:pt x="3706" y="6787"/>
                      <a:pt x="3700" y="6771"/>
                    </a:cubicBezTo>
                    <a:cubicBezTo>
                      <a:pt x="3608" y="6553"/>
                      <a:pt x="3537" y="6237"/>
                      <a:pt x="3308" y="6117"/>
                    </a:cubicBezTo>
                    <a:cubicBezTo>
                      <a:pt x="3306" y="6115"/>
                      <a:pt x="3303" y="6113"/>
                      <a:pt x="3300" y="6113"/>
                    </a:cubicBezTo>
                    <a:cubicBezTo>
                      <a:pt x="3291" y="6113"/>
                      <a:pt x="3283" y="6126"/>
                      <a:pt x="3292" y="6139"/>
                    </a:cubicBezTo>
                    <a:cubicBezTo>
                      <a:pt x="3373" y="6237"/>
                      <a:pt x="3439" y="6346"/>
                      <a:pt x="3493" y="6466"/>
                    </a:cubicBezTo>
                    <a:cubicBezTo>
                      <a:pt x="3542" y="6575"/>
                      <a:pt x="3575" y="6689"/>
                      <a:pt x="3629" y="6798"/>
                    </a:cubicBezTo>
                    <a:cubicBezTo>
                      <a:pt x="3428" y="6744"/>
                      <a:pt x="3254" y="6607"/>
                      <a:pt x="3166" y="6417"/>
                    </a:cubicBezTo>
                    <a:cubicBezTo>
                      <a:pt x="3162" y="6408"/>
                      <a:pt x="3156" y="6405"/>
                      <a:pt x="3149" y="6405"/>
                    </a:cubicBezTo>
                    <a:cubicBezTo>
                      <a:pt x="3139" y="6405"/>
                      <a:pt x="3130" y="6414"/>
                      <a:pt x="3134" y="6428"/>
                    </a:cubicBezTo>
                    <a:cubicBezTo>
                      <a:pt x="3270" y="6799"/>
                      <a:pt x="3730" y="6934"/>
                      <a:pt x="4135" y="6934"/>
                    </a:cubicBezTo>
                    <a:cubicBezTo>
                      <a:pt x="4217" y="6934"/>
                      <a:pt x="4296" y="6928"/>
                      <a:pt x="4371" y="6918"/>
                    </a:cubicBezTo>
                    <a:lnTo>
                      <a:pt x="4371" y="6918"/>
                    </a:lnTo>
                    <a:cubicBezTo>
                      <a:pt x="4343" y="6956"/>
                      <a:pt x="4316" y="6989"/>
                      <a:pt x="4283" y="7022"/>
                    </a:cubicBezTo>
                    <a:cubicBezTo>
                      <a:pt x="4158" y="7158"/>
                      <a:pt x="4022" y="7289"/>
                      <a:pt x="3875" y="7398"/>
                    </a:cubicBezTo>
                    <a:cubicBezTo>
                      <a:pt x="3788" y="7398"/>
                      <a:pt x="3706" y="7387"/>
                      <a:pt x="3619" y="7365"/>
                    </a:cubicBezTo>
                    <a:cubicBezTo>
                      <a:pt x="3629" y="7354"/>
                      <a:pt x="3629" y="7338"/>
                      <a:pt x="3624" y="7327"/>
                    </a:cubicBezTo>
                    <a:cubicBezTo>
                      <a:pt x="3575" y="7158"/>
                      <a:pt x="3471" y="7016"/>
                      <a:pt x="3324" y="6913"/>
                    </a:cubicBezTo>
                    <a:cubicBezTo>
                      <a:pt x="3321" y="6909"/>
                      <a:pt x="3317" y="6908"/>
                      <a:pt x="3313" y="6908"/>
                    </a:cubicBezTo>
                    <a:cubicBezTo>
                      <a:pt x="3299" y="6908"/>
                      <a:pt x="3285" y="6928"/>
                      <a:pt x="3303" y="6945"/>
                    </a:cubicBezTo>
                    <a:cubicBezTo>
                      <a:pt x="3428" y="7060"/>
                      <a:pt x="3471" y="7196"/>
                      <a:pt x="3542" y="7343"/>
                    </a:cubicBezTo>
                    <a:cubicBezTo>
                      <a:pt x="3243" y="7256"/>
                      <a:pt x="2943" y="7060"/>
                      <a:pt x="2883" y="6765"/>
                    </a:cubicBezTo>
                    <a:cubicBezTo>
                      <a:pt x="2880" y="6750"/>
                      <a:pt x="2869" y="6743"/>
                      <a:pt x="2857" y="6743"/>
                    </a:cubicBezTo>
                    <a:cubicBezTo>
                      <a:pt x="2844" y="6743"/>
                      <a:pt x="2831" y="6753"/>
                      <a:pt x="2834" y="6771"/>
                    </a:cubicBezTo>
                    <a:cubicBezTo>
                      <a:pt x="2899" y="7190"/>
                      <a:pt x="3401" y="7419"/>
                      <a:pt x="3798" y="7457"/>
                    </a:cubicBezTo>
                    <a:cubicBezTo>
                      <a:pt x="3584" y="7606"/>
                      <a:pt x="3344" y="7701"/>
                      <a:pt x="3083" y="7701"/>
                    </a:cubicBezTo>
                    <a:cubicBezTo>
                      <a:pt x="2979" y="7701"/>
                      <a:pt x="2873" y="7686"/>
                      <a:pt x="2763" y="7654"/>
                    </a:cubicBezTo>
                    <a:cubicBezTo>
                      <a:pt x="2747" y="7654"/>
                      <a:pt x="2747" y="7670"/>
                      <a:pt x="2752" y="7675"/>
                    </a:cubicBezTo>
                    <a:cubicBezTo>
                      <a:pt x="2895" y="7734"/>
                      <a:pt x="3031" y="7760"/>
                      <a:pt x="3163" y="7760"/>
                    </a:cubicBezTo>
                    <a:cubicBezTo>
                      <a:pt x="3473" y="7760"/>
                      <a:pt x="3754" y="7614"/>
                      <a:pt x="4011" y="7403"/>
                    </a:cubicBezTo>
                    <a:lnTo>
                      <a:pt x="4011" y="7403"/>
                    </a:lnTo>
                    <a:cubicBezTo>
                      <a:pt x="3989" y="7463"/>
                      <a:pt x="3978" y="7528"/>
                      <a:pt x="3962" y="7594"/>
                    </a:cubicBezTo>
                    <a:cubicBezTo>
                      <a:pt x="3918" y="7757"/>
                      <a:pt x="3837" y="7910"/>
                      <a:pt x="3722" y="8030"/>
                    </a:cubicBezTo>
                    <a:cubicBezTo>
                      <a:pt x="3711" y="8035"/>
                      <a:pt x="3706" y="8041"/>
                      <a:pt x="3700" y="8051"/>
                    </a:cubicBezTo>
                    <a:cubicBezTo>
                      <a:pt x="3493" y="8280"/>
                      <a:pt x="3182" y="8488"/>
                      <a:pt x="2869" y="8488"/>
                    </a:cubicBezTo>
                    <a:cubicBezTo>
                      <a:pt x="2861" y="8488"/>
                      <a:pt x="2853" y="8488"/>
                      <a:pt x="2845" y="8487"/>
                    </a:cubicBezTo>
                    <a:cubicBezTo>
                      <a:pt x="2818" y="8487"/>
                      <a:pt x="2812" y="8520"/>
                      <a:pt x="2834" y="8525"/>
                    </a:cubicBezTo>
                    <a:cubicBezTo>
                      <a:pt x="2876" y="8531"/>
                      <a:pt x="2918" y="8534"/>
                      <a:pt x="2959" y="8534"/>
                    </a:cubicBezTo>
                    <a:cubicBezTo>
                      <a:pt x="3252" y="8534"/>
                      <a:pt x="3517" y="8386"/>
                      <a:pt x="3722" y="8171"/>
                    </a:cubicBezTo>
                    <a:lnTo>
                      <a:pt x="3722" y="8171"/>
                    </a:lnTo>
                    <a:cubicBezTo>
                      <a:pt x="3804" y="8520"/>
                      <a:pt x="3679" y="8787"/>
                      <a:pt x="3482" y="9027"/>
                    </a:cubicBezTo>
                    <a:cubicBezTo>
                      <a:pt x="3466" y="9032"/>
                      <a:pt x="3450" y="9049"/>
                      <a:pt x="3450" y="9065"/>
                    </a:cubicBezTo>
                    <a:cubicBezTo>
                      <a:pt x="3297" y="9228"/>
                      <a:pt x="3139" y="9381"/>
                      <a:pt x="2970" y="9523"/>
                    </a:cubicBezTo>
                    <a:cubicBezTo>
                      <a:pt x="2611" y="9850"/>
                      <a:pt x="2300" y="10209"/>
                      <a:pt x="2109" y="10661"/>
                    </a:cubicBezTo>
                    <a:cubicBezTo>
                      <a:pt x="2102" y="10672"/>
                      <a:pt x="2111" y="10683"/>
                      <a:pt x="2122" y="10683"/>
                    </a:cubicBezTo>
                    <a:cubicBezTo>
                      <a:pt x="2127" y="10683"/>
                      <a:pt x="2133" y="10680"/>
                      <a:pt x="2136" y="10672"/>
                    </a:cubicBezTo>
                    <a:cubicBezTo>
                      <a:pt x="2360" y="10204"/>
                      <a:pt x="2714" y="9882"/>
                      <a:pt x="3079" y="9550"/>
                    </a:cubicBezTo>
                    <a:lnTo>
                      <a:pt x="3079" y="9550"/>
                    </a:lnTo>
                    <a:cubicBezTo>
                      <a:pt x="2921" y="10160"/>
                      <a:pt x="2670" y="10651"/>
                      <a:pt x="2349" y="11190"/>
                    </a:cubicBezTo>
                    <a:cubicBezTo>
                      <a:pt x="2169" y="11490"/>
                      <a:pt x="1924" y="11893"/>
                      <a:pt x="1989" y="12253"/>
                    </a:cubicBezTo>
                    <a:cubicBezTo>
                      <a:pt x="1994" y="12270"/>
                      <a:pt x="2010" y="12279"/>
                      <a:pt x="2024" y="12279"/>
                    </a:cubicBezTo>
                    <a:cubicBezTo>
                      <a:pt x="2041" y="12279"/>
                      <a:pt x="2055" y="12268"/>
                      <a:pt x="2049" y="12247"/>
                    </a:cubicBezTo>
                    <a:cubicBezTo>
                      <a:pt x="1968" y="11811"/>
                      <a:pt x="2398" y="11261"/>
                      <a:pt x="2616" y="10912"/>
                    </a:cubicBezTo>
                    <a:cubicBezTo>
                      <a:pt x="2883" y="10482"/>
                      <a:pt x="3079" y="10013"/>
                      <a:pt x="3194" y="9523"/>
                    </a:cubicBezTo>
                    <a:cubicBezTo>
                      <a:pt x="3199" y="9501"/>
                      <a:pt x="3188" y="9479"/>
                      <a:pt x="3166" y="9474"/>
                    </a:cubicBezTo>
                    <a:cubicBezTo>
                      <a:pt x="3237" y="9414"/>
                      <a:pt x="3303" y="9348"/>
                      <a:pt x="3373" y="9288"/>
                    </a:cubicBezTo>
                    <a:cubicBezTo>
                      <a:pt x="3401" y="9256"/>
                      <a:pt x="3433" y="9228"/>
                      <a:pt x="3461" y="9196"/>
                    </a:cubicBezTo>
                    <a:lnTo>
                      <a:pt x="3461" y="9196"/>
                    </a:lnTo>
                    <a:cubicBezTo>
                      <a:pt x="3548" y="9801"/>
                      <a:pt x="3477" y="10411"/>
                      <a:pt x="3341" y="11005"/>
                    </a:cubicBezTo>
                    <a:cubicBezTo>
                      <a:pt x="2632" y="11642"/>
                      <a:pt x="2164" y="12498"/>
                      <a:pt x="2017" y="13440"/>
                    </a:cubicBezTo>
                    <a:cubicBezTo>
                      <a:pt x="1984" y="13500"/>
                      <a:pt x="1946" y="13560"/>
                      <a:pt x="1919" y="13620"/>
                    </a:cubicBezTo>
                    <a:cubicBezTo>
                      <a:pt x="1701" y="14073"/>
                      <a:pt x="1690" y="14612"/>
                      <a:pt x="1662" y="15102"/>
                    </a:cubicBezTo>
                    <a:cubicBezTo>
                      <a:pt x="1624" y="15860"/>
                      <a:pt x="1608" y="16623"/>
                      <a:pt x="1575" y="17386"/>
                    </a:cubicBezTo>
                    <a:cubicBezTo>
                      <a:pt x="1559" y="17691"/>
                      <a:pt x="1548" y="17996"/>
                      <a:pt x="1553" y="18301"/>
                    </a:cubicBezTo>
                    <a:cubicBezTo>
                      <a:pt x="1553" y="18633"/>
                      <a:pt x="1624" y="18955"/>
                      <a:pt x="1619" y="19282"/>
                    </a:cubicBezTo>
                    <a:cubicBezTo>
                      <a:pt x="1483" y="19353"/>
                      <a:pt x="1330" y="19396"/>
                      <a:pt x="1188" y="19467"/>
                    </a:cubicBezTo>
                    <a:cubicBezTo>
                      <a:pt x="959" y="19581"/>
                      <a:pt x="780" y="19772"/>
                      <a:pt x="622" y="19968"/>
                    </a:cubicBezTo>
                    <a:cubicBezTo>
                      <a:pt x="605" y="19989"/>
                      <a:pt x="624" y="20014"/>
                      <a:pt x="643" y="20014"/>
                    </a:cubicBezTo>
                    <a:cubicBezTo>
                      <a:pt x="649" y="20014"/>
                      <a:pt x="655" y="20011"/>
                      <a:pt x="660" y="20006"/>
                    </a:cubicBezTo>
                    <a:cubicBezTo>
                      <a:pt x="872" y="19739"/>
                      <a:pt x="1161" y="19543"/>
                      <a:pt x="1493" y="19451"/>
                    </a:cubicBezTo>
                    <a:cubicBezTo>
                      <a:pt x="1597" y="19418"/>
                      <a:pt x="1701" y="19380"/>
                      <a:pt x="1793" y="19325"/>
                    </a:cubicBezTo>
                    <a:lnTo>
                      <a:pt x="1793" y="19325"/>
                    </a:lnTo>
                    <a:cubicBezTo>
                      <a:pt x="1766" y="19385"/>
                      <a:pt x="1739" y="19440"/>
                      <a:pt x="1701" y="19489"/>
                    </a:cubicBezTo>
                    <a:cubicBezTo>
                      <a:pt x="1526" y="19756"/>
                      <a:pt x="1265" y="19957"/>
                      <a:pt x="1009" y="20143"/>
                    </a:cubicBezTo>
                    <a:cubicBezTo>
                      <a:pt x="600" y="20448"/>
                      <a:pt x="186" y="20742"/>
                      <a:pt x="11" y="21243"/>
                    </a:cubicBezTo>
                    <a:cubicBezTo>
                      <a:pt x="0" y="21272"/>
                      <a:pt x="26" y="21294"/>
                      <a:pt x="49" y="21294"/>
                    </a:cubicBezTo>
                    <a:cubicBezTo>
                      <a:pt x="60" y="21294"/>
                      <a:pt x="71" y="21289"/>
                      <a:pt x="77" y="21276"/>
                    </a:cubicBezTo>
                    <a:cubicBezTo>
                      <a:pt x="240" y="20840"/>
                      <a:pt x="589" y="20579"/>
                      <a:pt x="949" y="20323"/>
                    </a:cubicBezTo>
                    <a:lnTo>
                      <a:pt x="949" y="20323"/>
                    </a:lnTo>
                    <a:cubicBezTo>
                      <a:pt x="812" y="20758"/>
                      <a:pt x="812" y="21282"/>
                      <a:pt x="812" y="21728"/>
                    </a:cubicBezTo>
                    <a:cubicBezTo>
                      <a:pt x="812" y="21743"/>
                      <a:pt x="823" y="21750"/>
                      <a:pt x="834" y="21750"/>
                    </a:cubicBezTo>
                    <a:cubicBezTo>
                      <a:pt x="848" y="21750"/>
                      <a:pt x="864" y="21741"/>
                      <a:pt x="867" y="21723"/>
                    </a:cubicBezTo>
                    <a:cubicBezTo>
                      <a:pt x="878" y="21260"/>
                      <a:pt x="889" y="20677"/>
                      <a:pt x="1058" y="20241"/>
                    </a:cubicBezTo>
                    <a:cubicBezTo>
                      <a:pt x="1188" y="20148"/>
                      <a:pt x="1319" y="20050"/>
                      <a:pt x="1439" y="19952"/>
                    </a:cubicBezTo>
                    <a:lnTo>
                      <a:pt x="1488" y="19903"/>
                    </a:lnTo>
                    <a:lnTo>
                      <a:pt x="1488" y="19903"/>
                    </a:lnTo>
                    <a:cubicBezTo>
                      <a:pt x="1483" y="20246"/>
                      <a:pt x="1510" y="20584"/>
                      <a:pt x="1477" y="20927"/>
                    </a:cubicBezTo>
                    <a:cubicBezTo>
                      <a:pt x="1434" y="21309"/>
                      <a:pt x="1341" y="21674"/>
                      <a:pt x="1346" y="22061"/>
                    </a:cubicBezTo>
                    <a:cubicBezTo>
                      <a:pt x="1346" y="22075"/>
                      <a:pt x="1361" y="22083"/>
                      <a:pt x="1375" y="22083"/>
                    </a:cubicBezTo>
                    <a:cubicBezTo>
                      <a:pt x="1388" y="22083"/>
                      <a:pt x="1401" y="22076"/>
                      <a:pt x="1401" y="22061"/>
                    </a:cubicBezTo>
                    <a:cubicBezTo>
                      <a:pt x="1417" y="21679"/>
                      <a:pt x="1510" y="21314"/>
                      <a:pt x="1570" y="20938"/>
                    </a:cubicBezTo>
                    <a:cubicBezTo>
                      <a:pt x="1630" y="20568"/>
                      <a:pt x="1602" y="20175"/>
                      <a:pt x="1581" y="19805"/>
                    </a:cubicBezTo>
                    <a:cubicBezTo>
                      <a:pt x="1722" y="19658"/>
                      <a:pt x="1842" y="19489"/>
                      <a:pt x="1935" y="19309"/>
                    </a:cubicBezTo>
                    <a:cubicBezTo>
                      <a:pt x="2000" y="19701"/>
                      <a:pt x="2044" y="20099"/>
                      <a:pt x="2060" y="20497"/>
                    </a:cubicBezTo>
                    <a:cubicBezTo>
                      <a:pt x="2082" y="20971"/>
                      <a:pt x="2033" y="21434"/>
                      <a:pt x="2126" y="21903"/>
                    </a:cubicBezTo>
                    <a:cubicBezTo>
                      <a:pt x="2128" y="21919"/>
                      <a:pt x="2142" y="21927"/>
                      <a:pt x="2154" y="21927"/>
                    </a:cubicBezTo>
                    <a:cubicBezTo>
                      <a:pt x="2166" y="21927"/>
                      <a:pt x="2177" y="21919"/>
                      <a:pt x="2175" y="21903"/>
                    </a:cubicBezTo>
                    <a:cubicBezTo>
                      <a:pt x="2109" y="21429"/>
                      <a:pt x="2164" y="20960"/>
                      <a:pt x="2164" y="20486"/>
                    </a:cubicBezTo>
                    <a:cubicBezTo>
                      <a:pt x="2164" y="20028"/>
                      <a:pt x="2115" y="19576"/>
                      <a:pt x="2011" y="19129"/>
                    </a:cubicBezTo>
                    <a:cubicBezTo>
                      <a:pt x="2098" y="18911"/>
                      <a:pt x="2126" y="18677"/>
                      <a:pt x="2098" y="18448"/>
                    </a:cubicBezTo>
                    <a:cubicBezTo>
                      <a:pt x="2094" y="18429"/>
                      <a:pt x="2077" y="18414"/>
                      <a:pt x="2058" y="18414"/>
                    </a:cubicBezTo>
                    <a:cubicBezTo>
                      <a:pt x="2055" y="18414"/>
                      <a:pt x="2052" y="18415"/>
                      <a:pt x="2049" y="18415"/>
                    </a:cubicBezTo>
                    <a:cubicBezTo>
                      <a:pt x="2109" y="17936"/>
                      <a:pt x="2207" y="17462"/>
                      <a:pt x="2344" y="16999"/>
                    </a:cubicBezTo>
                    <a:cubicBezTo>
                      <a:pt x="2442" y="16666"/>
                      <a:pt x="2567" y="16345"/>
                      <a:pt x="2687" y="16018"/>
                    </a:cubicBezTo>
                    <a:cubicBezTo>
                      <a:pt x="2698" y="16012"/>
                      <a:pt x="2703" y="16007"/>
                      <a:pt x="2703" y="15996"/>
                    </a:cubicBezTo>
                    <a:lnTo>
                      <a:pt x="2703" y="15985"/>
                    </a:lnTo>
                    <a:cubicBezTo>
                      <a:pt x="2796" y="15745"/>
                      <a:pt x="2883" y="15500"/>
                      <a:pt x="2959" y="15255"/>
                    </a:cubicBezTo>
                    <a:cubicBezTo>
                      <a:pt x="3286" y="14127"/>
                      <a:pt x="3390" y="12945"/>
                      <a:pt x="3264" y="11779"/>
                    </a:cubicBezTo>
                    <a:cubicBezTo>
                      <a:pt x="3264" y="11755"/>
                      <a:pt x="3244" y="11739"/>
                      <a:pt x="3220" y="11739"/>
                    </a:cubicBezTo>
                    <a:cubicBezTo>
                      <a:pt x="3217" y="11739"/>
                      <a:pt x="3213" y="11740"/>
                      <a:pt x="3210" y="11740"/>
                    </a:cubicBezTo>
                    <a:cubicBezTo>
                      <a:pt x="3270" y="11599"/>
                      <a:pt x="3324" y="11452"/>
                      <a:pt x="3368" y="11304"/>
                    </a:cubicBezTo>
                    <a:cubicBezTo>
                      <a:pt x="3586" y="10602"/>
                      <a:pt x="3700" y="9806"/>
                      <a:pt x="3564" y="9076"/>
                    </a:cubicBezTo>
                    <a:cubicBezTo>
                      <a:pt x="3804" y="8787"/>
                      <a:pt x="3929" y="8466"/>
                      <a:pt x="3804" y="8068"/>
                    </a:cubicBezTo>
                    <a:cubicBezTo>
                      <a:pt x="3978" y="7855"/>
                      <a:pt x="4082" y="7588"/>
                      <a:pt x="4104" y="7310"/>
                    </a:cubicBezTo>
                    <a:cubicBezTo>
                      <a:pt x="4240" y="7185"/>
                      <a:pt x="4371" y="7049"/>
                      <a:pt x="4490" y="6902"/>
                    </a:cubicBezTo>
                    <a:lnTo>
                      <a:pt x="4512" y="6902"/>
                    </a:lnTo>
                    <a:cubicBezTo>
                      <a:pt x="4518" y="6896"/>
                      <a:pt x="4529" y="6880"/>
                      <a:pt x="4518" y="6869"/>
                    </a:cubicBezTo>
                    <a:cubicBezTo>
                      <a:pt x="4757" y="6580"/>
                      <a:pt x="4970" y="6286"/>
                      <a:pt x="5166" y="6079"/>
                    </a:cubicBezTo>
                    <a:cubicBezTo>
                      <a:pt x="5177" y="6068"/>
                      <a:pt x="5177" y="6057"/>
                      <a:pt x="5166" y="6046"/>
                    </a:cubicBezTo>
                    <a:cubicBezTo>
                      <a:pt x="5340" y="5883"/>
                      <a:pt x="5498" y="5681"/>
                      <a:pt x="5711" y="5539"/>
                    </a:cubicBezTo>
                    <a:lnTo>
                      <a:pt x="5716" y="5534"/>
                    </a:lnTo>
                    <a:cubicBezTo>
                      <a:pt x="5967" y="5469"/>
                      <a:pt x="6212" y="5387"/>
                      <a:pt x="6474" y="5381"/>
                    </a:cubicBezTo>
                    <a:cubicBezTo>
                      <a:pt x="6577" y="5381"/>
                      <a:pt x="6670" y="5381"/>
                      <a:pt x="6763" y="5371"/>
                    </a:cubicBezTo>
                    <a:lnTo>
                      <a:pt x="6763" y="5371"/>
                    </a:lnTo>
                    <a:cubicBezTo>
                      <a:pt x="6490" y="5752"/>
                      <a:pt x="6060" y="5964"/>
                      <a:pt x="5689" y="6242"/>
                    </a:cubicBezTo>
                    <a:cubicBezTo>
                      <a:pt x="5346" y="6493"/>
                      <a:pt x="5101" y="6847"/>
                      <a:pt x="4899" y="7212"/>
                    </a:cubicBezTo>
                    <a:cubicBezTo>
                      <a:pt x="4398" y="8100"/>
                      <a:pt x="4294" y="9228"/>
                      <a:pt x="3646" y="10029"/>
                    </a:cubicBezTo>
                    <a:cubicBezTo>
                      <a:pt x="4327" y="9365"/>
                      <a:pt x="4485" y="8297"/>
                      <a:pt x="4883" y="7463"/>
                    </a:cubicBezTo>
                    <a:cubicBezTo>
                      <a:pt x="5112" y="6962"/>
                      <a:pt x="5466" y="6531"/>
                      <a:pt x="5918" y="6215"/>
                    </a:cubicBezTo>
                    <a:cubicBezTo>
                      <a:pt x="6283" y="5964"/>
                      <a:pt x="6665" y="5752"/>
                      <a:pt x="6921" y="5376"/>
                    </a:cubicBezTo>
                    <a:cubicBezTo>
                      <a:pt x="6926" y="5365"/>
                      <a:pt x="6926" y="5360"/>
                      <a:pt x="6932" y="5349"/>
                    </a:cubicBezTo>
                    <a:cubicBezTo>
                      <a:pt x="6953" y="5343"/>
                      <a:pt x="6970" y="5343"/>
                      <a:pt x="6992" y="5338"/>
                    </a:cubicBezTo>
                    <a:lnTo>
                      <a:pt x="7013" y="5349"/>
                    </a:lnTo>
                    <a:cubicBezTo>
                      <a:pt x="7021" y="5355"/>
                      <a:pt x="7029" y="5357"/>
                      <a:pt x="7038" y="5357"/>
                    </a:cubicBezTo>
                    <a:cubicBezTo>
                      <a:pt x="7059" y="5357"/>
                      <a:pt x="7079" y="5340"/>
                      <a:pt x="7079" y="5316"/>
                    </a:cubicBezTo>
                    <a:cubicBezTo>
                      <a:pt x="7150" y="5289"/>
                      <a:pt x="7226" y="5251"/>
                      <a:pt x="7291" y="5207"/>
                    </a:cubicBezTo>
                    <a:cubicBezTo>
                      <a:pt x="7444" y="5109"/>
                      <a:pt x="7564" y="4956"/>
                      <a:pt x="7716" y="4853"/>
                    </a:cubicBezTo>
                    <a:cubicBezTo>
                      <a:pt x="7836" y="4766"/>
                      <a:pt x="8000" y="4722"/>
                      <a:pt x="8141" y="4657"/>
                    </a:cubicBezTo>
                    <a:cubicBezTo>
                      <a:pt x="8141" y="4918"/>
                      <a:pt x="8147" y="5174"/>
                      <a:pt x="8147" y="5430"/>
                    </a:cubicBezTo>
                    <a:cubicBezTo>
                      <a:pt x="7765" y="5828"/>
                      <a:pt x="7166" y="5997"/>
                      <a:pt x="6692" y="6270"/>
                    </a:cubicBezTo>
                    <a:cubicBezTo>
                      <a:pt x="6141" y="6586"/>
                      <a:pt x="5706" y="7081"/>
                      <a:pt x="5297" y="7561"/>
                    </a:cubicBezTo>
                    <a:cubicBezTo>
                      <a:pt x="5285" y="7577"/>
                      <a:pt x="5297" y="7594"/>
                      <a:pt x="5313" y="7594"/>
                    </a:cubicBezTo>
                    <a:cubicBezTo>
                      <a:pt x="5319" y="7594"/>
                      <a:pt x="5324" y="7592"/>
                      <a:pt x="5330" y="7588"/>
                    </a:cubicBezTo>
                    <a:cubicBezTo>
                      <a:pt x="5847" y="7022"/>
                      <a:pt x="6376" y="6515"/>
                      <a:pt x="7079" y="6182"/>
                    </a:cubicBezTo>
                    <a:cubicBezTo>
                      <a:pt x="7444" y="6008"/>
                      <a:pt x="7842" y="5872"/>
                      <a:pt x="8147" y="5610"/>
                    </a:cubicBezTo>
                    <a:lnTo>
                      <a:pt x="8147" y="5741"/>
                    </a:lnTo>
                    <a:lnTo>
                      <a:pt x="8147" y="6090"/>
                    </a:lnTo>
                    <a:cubicBezTo>
                      <a:pt x="8032" y="6242"/>
                      <a:pt x="7858" y="6340"/>
                      <a:pt x="7716" y="6466"/>
                    </a:cubicBezTo>
                    <a:cubicBezTo>
                      <a:pt x="7531" y="6624"/>
                      <a:pt x="7340" y="6776"/>
                      <a:pt x="7144" y="6923"/>
                    </a:cubicBezTo>
                    <a:cubicBezTo>
                      <a:pt x="6779" y="7190"/>
                      <a:pt x="6392" y="7419"/>
                      <a:pt x="6032" y="7692"/>
                    </a:cubicBezTo>
                    <a:cubicBezTo>
                      <a:pt x="5335" y="8220"/>
                      <a:pt x="4856" y="8842"/>
                      <a:pt x="4463" y="9610"/>
                    </a:cubicBezTo>
                    <a:cubicBezTo>
                      <a:pt x="4448" y="9636"/>
                      <a:pt x="4472" y="9660"/>
                      <a:pt x="4495" y="9660"/>
                    </a:cubicBezTo>
                    <a:cubicBezTo>
                      <a:pt x="4506" y="9660"/>
                      <a:pt x="4516" y="9655"/>
                      <a:pt x="4523" y="9643"/>
                    </a:cubicBezTo>
                    <a:cubicBezTo>
                      <a:pt x="4943" y="8842"/>
                      <a:pt x="5548" y="8149"/>
                      <a:pt x="6283" y="7626"/>
                    </a:cubicBezTo>
                    <a:cubicBezTo>
                      <a:pt x="6648" y="7359"/>
                      <a:pt x="7035" y="7131"/>
                      <a:pt x="7400" y="6864"/>
                    </a:cubicBezTo>
                    <a:cubicBezTo>
                      <a:pt x="7634" y="6695"/>
                      <a:pt x="7934" y="6509"/>
                      <a:pt x="8147" y="6291"/>
                    </a:cubicBezTo>
                    <a:lnTo>
                      <a:pt x="8147" y="7294"/>
                    </a:lnTo>
                    <a:cubicBezTo>
                      <a:pt x="8130" y="7294"/>
                      <a:pt x="8114" y="7305"/>
                      <a:pt x="8103" y="7316"/>
                    </a:cubicBezTo>
                    <a:cubicBezTo>
                      <a:pt x="7929" y="7517"/>
                      <a:pt x="7645" y="7566"/>
                      <a:pt x="7406" y="7643"/>
                    </a:cubicBezTo>
                    <a:cubicBezTo>
                      <a:pt x="7090" y="7752"/>
                      <a:pt x="6768" y="7833"/>
                      <a:pt x="6468" y="7975"/>
                    </a:cubicBezTo>
                    <a:cubicBezTo>
                      <a:pt x="6022" y="8188"/>
                      <a:pt x="5733" y="8602"/>
                      <a:pt x="5488" y="9016"/>
                    </a:cubicBezTo>
                    <a:cubicBezTo>
                      <a:pt x="5480" y="9027"/>
                      <a:pt x="5490" y="9035"/>
                      <a:pt x="5500" y="9035"/>
                    </a:cubicBezTo>
                    <a:cubicBezTo>
                      <a:pt x="5505" y="9035"/>
                      <a:pt x="5511" y="9032"/>
                      <a:pt x="5515" y="9027"/>
                    </a:cubicBezTo>
                    <a:cubicBezTo>
                      <a:pt x="5880" y="8444"/>
                      <a:pt x="6283" y="8068"/>
                      <a:pt x="6953" y="7866"/>
                    </a:cubicBezTo>
                    <a:cubicBezTo>
                      <a:pt x="7318" y="7757"/>
                      <a:pt x="7847" y="7730"/>
                      <a:pt x="8147" y="7468"/>
                    </a:cubicBezTo>
                    <a:lnTo>
                      <a:pt x="8147" y="7833"/>
                    </a:lnTo>
                    <a:cubicBezTo>
                      <a:pt x="7934" y="8084"/>
                      <a:pt x="7596" y="8220"/>
                      <a:pt x="7308" y="8373"/>
                    </a:cubicBezTo>
                    <a:cubicBezTo>
                      <a:pt x="6926" y="8564"/>
                      <a:pt x="6556" y="8776"/>
                      <a:pt x="6201" y="9010"/>
                    </a:cubicBezTo>
                    <a:cubicBezTo>
                      <a:pt x="5716" y="9348"/>
                      <a:pt x="5172" y="9822"/>
                      <a:pt x="4970" y="10394"/>
                    </a:cubicBezTo>
                    <a:cubicBezTo>
                      <a:pt x="4963" y="10413"/>
                      <a:pt x="4983" y="10429"/>
                      <a:pt x="5000" y="10429"/>
                    </a:cubicBezTo>
                    <a:cubicBezTo>
                      <a:pt x="5008" y="10429"/>
                      <a:pt x="5015" y="10425"/>
                      <a:pt x="5019" y="10416"/>
                    </a:cubicBezTo>
                    <a:cubicBezTo>
                      <a:pt x="5275" y="9746"/>
                      <a:pt x="5983" y="9239"/>
                      <a:pt x="6572" y="8880"/>
                    </a:cubicBezTo>
                    <a:cubicBezTo>
                      <a:pt x="7057" y="8580"/>
                      <a:pt x="7716" y="8389"/>
                      <a:pt x="8152" y="7991"/>
                    </a:cubicBezTo>
                    <a:lnTo>
                      <a:pt x="8152" y="8874"/>
                    </a:lnTo>
                    <a:cubicBezTo>
                      <a:pt x="8016" y="8956"/>
                      <a:pt x="7945" y="9065"/>
                      <a:pt x="7852" y="9196"/>
                    </a:cubicBezTo>
                    <a:cubicBezTo>
                      <a:pt x="7700" y="9408"/>
                      <a:pt x="7515" y="9593"/>
                      <a:pt x="7297" y="9735"/>
                    </a:cubicBezTo>
                    <a:cubicBezTo>
                      <a:pt x="7008" y="9920"/>
                      <a:pt x="6681" y="10040"/>
                      <a:pt x="6370" y="10182"/>
                    </a:cubicBezTo>
                    <a:cubicBezTo>
                      <a:pt x="5853" y="10416"/>
                      <a:pt x="5368" y="10721"/>
                      <a:pt x="5155" y="11266"/>
                    </a:cubicBezTo>
                    <a:cubicBezTo>
                      <a:pt x="5144" y="11291"/>
                      <a:pt x="5167" y="11312"/>
                      <a:pt x="5187" y="11312"/>
                    </a:cubicBezTo>
                    <a:cubicBezTo>
                      <a:pt x="5197" y="11312"/>
                      <a:pt x="5206" y="11307"/>
                      <a:pt x="5210" y="11294"/>
                    </a:cubicBezTo>
                    <a:cubicBezTo>
                      <a:pt x="5460" y="10640"/>
                      <a:pt x="6136" y="10389"/>
                      <a:pt x="6730" y="10138"/>
                    </a:cubicBezTo>
                    <a:cubicBezTo>
                      <a:pt x="6970" y="10035"/>
                      <a:pt x="7204" y="9920"/>
                      <a:pt x="7427" y="9784"/>
                    </a:cubicBezTo>
                    <a:cubicBezTo>
                      <a:pt x="7733" y="9588"/>
                      <a:pt x="7907" y="9277"/>
                      <a:pt x="8152" y="9027"/>
                    </a:cubicBezTo>
                    <a:lnTo>
                      <a:pt x="8152" y="10275"/>
                    </a:lnTo>
                    <a:lnTo>
                      <a:pt x="8147" y="10275"/>
                    </a:lnTo>
                    <a:cubicBezTo>
                      <a:pt x="7585" y="10743"/>
                      <a:pt x="6921" y="10879"/>
                      <a:pt x="6278" y="11195"/>
                    </a:cubicBezTo>
                    <a:cubicBezTo>
                      <a:pt x="5874" y="11397"/>
                      <a:pt x="5439" y="11691"/>
                      <a:pt x="5248" y="12111"/>
                    </a:cubicBezTo>
                    <a:cubicBezTo>
                      <a:pt x="5241" y="12125"/>
                      <a:pt x="5253" y="12138"/>
                      <a:pt x="5265" y="12138"/>
                    </a:cubicBezTo>
                    <a:cubicBezTo>
                      <a:pt x="5271" y="12138"/>
                      <a:pt x="5277" y="12135"/>
                      <a:pt x="5281" y="12127"/>
                    </a:cubicBezTo>
                    <a:cubicBezTo>
                      <a:pt x="5526" y="11604"/>
                      <a:pt x="6158" y="11310"/>
                      <a:pt x="6665" y="11103"/>
                    </a:cubicBezTo>
                    <a:cubicBezTo>
                      <a:pt x="7209" y="10890"/>
                      <a:pt x="7689" y="10743"/>
                      <a:pt x="8152" y="10384"/>
                    </a:cubicBezTo>
                    <a:lnTo>
                      <a:pt x="8152" y="10438"/>
                    </a:lnTo>
                    <a:lnTo>
                      <a:pt x="8152" y="11119"/>
                    </a:lnTo>
                    <a:cubicBezTo>
                      <a:pt x="8081" y="11163"/>
                      <a:pt x="8027" y="11223"/>
                      <a:pt x="7983" y="11288"/>
                    </a:cubicBezTo>
                    <a:cubicBezTo>
                      <a:pt x="7858" y="11468"/>
                      <a:pt x="7694" y="11615"/>
                      <a:pt x="7498" y="11713"/>
                    </a:cubicBezTo>
                    <a:cubicBezTo>
                      <a:pt x="7128" y="11904"/>
                      <a:pt x="6708" y="11986"/>
                      <a:pt x="6327" y="12160"/>
                    </a:cubicBezTo>
                    <a:cubicBezTo>
                      <a:pt x="6043" y="12291"/>
                      <a:pt x="5787" y="12465"/>
                      <a:pt x="5553" y="12678"/>
                    </a:cubicBezTo>
                    <a:cubicBezTo>
                      <a:pt x="5291" y="12912"/>
                      <a:pt x="5166" y="13201"/>
                      <a:pt x="4954" y="13473"/>
                    </a:cubicBezTo>
                    <a:cubicBezTo>
                      <a:pt x="4933" y="13498"/>
                      <a:pt x="4956" y="13528"/>
                      <a:pt x="4982" y="13528"/>
                    </a:cubicBezTo>
                    <a:cubicBezTo>
                      <a:pt x="4991" y="13528"/>
                      <a:pt x="5000" y="13525"/>
                      <a:pt x="5008" y="13517"/>
                    </a:cubicBezTo>
                    <a:cubicBezTo>
                      <a:pt x="5242" y="13228"/>
                      <a:pt x="5400" y="12923"/>
                      <a:pt x="5695" y="12678"/>
                    </a:cubicBezTo>
                    <a:cubicBezTo>
                      <a:pt x="5994" y="12427"/>
                      <a:pt x="6343" y="12236"/>
                      <a:pt x="6714" y="12111"/>
                    </a:cubicBezTo>
                    <a:cubicBezTo>
                      <a:pt x="7013" y="11996"/>
                      <a:pt x="7373" y="11937"/>
                      <a:pt x="7645" y="11762"/>
                    </a:cubicBezTo>
                    <a:cubicBezTo>
                      <a:pt x="7738" y="11702"/>
                      <a:pt x="7825" y="11637"/>
                      <a:pt x="7912" y="11561"/>
                    </a:cubicBezTo>
                    <a:cubicBezTo>
                      <a:pt x="8005" y="11473"/>
                      <a:pt x="8065" y="11353"/>
                      <a:pt x="8152" y="11261"/>
                    </a:cubicBezTo>
                    <a:lnTo>
                      <a:pt x="8152" y="11261"/>
                    </a:lnTo>
                    <a:cubicBezTo>
                      <a:pt x="8152" y="11719"/>
                      <a:pt x="8152" y="12171"/>
                      <a:pt x="8147" y="12623"/>
                    </a:cubicBezTo>
                    <a:cubicBezTo>
                      <a:pt x="8136" y="12623"/>
                      <a:pt x="8125" y="12629"/>
                      <a:pt x="8114" y="12634"/>
                    </a:cubicBezTo>
                    <a:cubicBezTo>
                      <a:pt x="8016" y="12694"/>
                      <a:pt x="7912" y="12748"/>
                      <a:pt x="7809" y="12797"/>
                    </a:cubicBezTo>
                    <a:cubicBezTo>
                      <a:pt x="7496" y="12760"/>
                      <a:pt x="7194" y="12712"/>
                      <a:pt x="6906" y="12712"/>
                    </a:cubicBezTo>
                    <a:cubicBezTo>
                      <a:pt x="6490" y="12712"/>
                      <a:pt x="6104" y="12811"/>
                      <a:pt x="5760" y="13184"/>
                    </a:cubicBezTo>
                    <a:cubicBezTo>
                      <a:pt x="5748" y="13197"/>
                      <a:pt x="5760" y="13212"/>
                      <a:pt x="5772" y="13212"/>
                    </a:cubicBezTo>
                    <a:cubicBezTo>
                      <a:pt x="5775" y="13212"/>
                      <a:pt x="5779" y="13210"/>
                      <a:pt x="5782" y="13206"/>
                    </a:cubicBezTo>
                    <a:cubicBezTo>
                      <a:pt x="6071" y="12923"/>
                      <a:pt x="6408" y="12792"/>
                      <a:pt x="6806" y="12765"/>
                    </a:cubicBezTo>
                    <a:cubicBezTo>
                      <a:pt x="6835" y="12763"/>
                      <a:pt x="6864" y="12762"/>
                      <a:pt x="6893" y="12762"/>
                    </a:cubicBezTo>
                    <a:cubicBezTo>
                      <a:pt x="7153" y="12762"/>
                      <a:pt x="7395" y="12844"/>
                      <a:pt x="7651" y="12868"/>
                    </a:cubicBezTo>
                    <a:cubicBezTo>
                      <a:pt x="7057" y="13119"/>
                      <a:pt x="6419" y="13255"/>
                      <a:pt x="5847" y="13566"/>
                    </a:cubicBezTo>
                    <a:cubicBezTo>
                      <a:pt x="5417" y="13800"/>
                      <a:pt x="5106" y="14340"/>
                      <a:pt x="5237" y="14824"/>
                    </a:cubicBezTo>
                    <a:cubicBezTo>
                      <a:pt x="5241" y="14843"/>
                      <a:pt x="5254" y="14850"/>
                      <a:pt x="5268" y="14850"/>
                    </a:cubicBezTo>
                    <a:cubicBezTo>
                      <a:pt x="5292" y="14850"/>
                      <a:pt x="5318" y="14828"/>
                      <a:pt x="5308" y="14797"/>
                    </a:cubicBezTo>
                    <a:cubicBezTo>
                      <a:pt x="5024" y="14023"/>
                      <a:pt x="5978" y="13555"/>
                      <a:pt x="6539" y="13364"/>
                    </a:cubicBezTo>
                    <a:cubicBezTo>
                      <a:pt x="7090" y="13179"/>
                      <a:pt x="7629" y="13048"/>
                      <a:pt x="8147" y="12770"/>
                    </a:cubicBezTo>
                    <a:lnTo>
                      <a:pt x="8147" y="13173"/>
                    </a:lnTo>
                    <a:lnTo>
                      <a:pt x="8136" y="13173"/>
                    </a:lnTo>
                    <a:cubicBezTo>
                      <a:pt x="7863" y="13321"/>
                      <a:pt x="7569" y="13451"/>
                      <a:pt x="7308" y="13620"/>
                    </a:cubicBezTo>
                    <a:cubicBezTo>
                      <a:pt x="7155" y="13735"/>
                      <a:pt x="7024" y="13882"/>
                      <a:pt x="6926" y="14051"/>
                    </a:cubicBezTo>
                    <a:cubicBezTo>
                      <a:pt x="6752" y="14116"/>
                      <a:pt x="6599" y="14225"/>
                      <a:pt x="6474" y="14367"/>
                    </a:cubicBezTo>
                    <a:cubicBezTo>
                      <a:pt x="6237" y="14614"/>
                      <a:pt x="5756" y="15679"/>
                      <a:pt x="5275" y="15679"/>
                    </a:cubicBezTo>
                    <a:cubicBezTo>
                      <a:pt x="5237" y="15679"/>
                      <a:pt x="5199" y="15673"/>
                      <a:pt x="5161" y="15658"/>
                    </a:cubicBezTo>
                    <a:cubicBezTo>
                      <a:pt x="5158" y="15657"/>
                      <a:pt x="5156" y="15657"/>
                      <a:pt x="5154" y="15657"/>
                    </a:cubicBezTo>
                    <a:cubicBezTo>
                      <a:pt x="5142" y="15657"/>
                      <a:pt x="5135" y="15671"/>
                      <a:pt x="5144" y="15680"/>
                    </a:cubicBezTo>
                    <a:cubicBezTo>
                      <a:pt x="5193" y="15713"/>
                      <a:pt x="5244" y="15727"/>
                      <a:pt x="5297" y="15727"/>
                    </a:cubicBezTo>
                    <a:cubicBezTo>
                      <a:pt x="5554" y="15727"/>
                      <a:pt x="5837" y="15382"/>
                      <a:pt x="5973" y="15228"/>
                    </a:cubicBezTo>
                    <a:cubicBezTo>
                      <a:pt x="6169" y="15004"/>
                      <a:pt x="6310" y="14743"/>
                      <a:pt x="6490" y="14508"/>
                    </a:cubicBezTo>
                    <a:cubicBezTo>
                      <a:pt x="6637" y="14296"/>
                      <a:pt x="6866" y="14154"/>
                      <a:pt x="7128" y="14127"/>
                    </a:cubicBezTo>
                    <a:cubicBezTo>
                      <a:pt x="7148" y="14124"/>
                      <a:pt x="7168" y="14123"/>
                      <a:pt x="7187" y="14123"/>
                    </a:cubicBezTo>
                    <a:cubicBezTo>
                      <a:pt x="7411" y="14123"/>
                      <a:pt x="7568" y="14290"/>
                      <a:pt x="7743" y="14416"/>
                    </a:cubicBezTo>
                    <a:cubicBezTo>
                      <a:pt x="7526" y="14536"/>
                      <a:pt x="7286" y="14612"/>
                      <a:pt x="7046" y="14726"/>
                    </a:cubicBezTo>
                    <a:cubicBezTo>
                      <a:pt x="6708" y="14890"/>
                      <a:pt x="6430" y="15206"/>
                      <a:pt x="6201" y="15495"/>
                    </a:cubicBezTo>
                    <a:cubicBezTo>
                      <a:pt x="5727" y="16089"/>
                      <a:pt x="5253" y="16939"/>
                      <a:pt x="5281" y="17718"/>
                    </a:cubicBezTo>
                    <a:cubicBezTo>
                      <a:pt x="5281" y="17729"/>
                      <a:pt x="5287" y="17734"/>
                      <a:pt x="5295" y="17734"/>
                    </a:cubicBezTo>
                    <a:cubicBezTo>
                      <a:pt x="5302" y="17734"/>
                      <a:pt x="5311" y="17729"/>
                      <a:pt x="5313" y="17718"/>
                    </a:cubicBezTo>
                    <a:cubicBezTo>
                      <a:pt x="5466" y="16813"/>
                      <a:pt x="5885" y="15974"/>
                      <a:pt x="6507" y="15299"/>
                    </a:cubicBezTo>
                    <a:cubicBezTo>
                      <a:pt x="6806" y="14983"/>
                      <a:pt x="7133" y="14824"/>
                      <a:pt x="7531" y="14677"/>
                    </a:cubicBezTo>
                    <a:cubicBezTo>
                      <a:pt x="7760" y="14596"/>
                      <a:pt x="8000" y="14487"/>
                      <a:pt x="8136" y="14285"/>
                    </a:cubicBezTo>
                    <a:lnTo>
                      <a:pt x="8136" y="14868"/>
                    </a:lnTo>
                    <a:cubicBezTo>
                      <a:pt x="8130" y="14868"/>
                      <a:pt x="8130" y="14874"/>
                      <a:pt x="8125" y="14879"/>
                    </a:cubicBezTo>
                    <a:cubicBezTo>
                      <a:pt x="7231" y="15996"/>
                      <a:pt x="6109" y="16988"/>
                      <a:pt x="5929" y="18486"/>
                    </a:cubicBezTo>
                    <a:cubicBezTo>
                      <a:pt x="5858" y="18541"/>
                      <a:pt x="5787" y="18601"/>
                      <a:pt x="5722" y="18661"/>
                    </a:cubicBezTo>
                    <a:cubicBezTo>
                      <a:pt x="5373" y="18960"/>
                      <a:pt x="5084" y="19320"/>
                      <a:pt x="4687" y="19565"/>
                    </a:cubicBezTo>
                    <a:cubicBezTo>
                      <a:pt x="4668" y="19579"/>
                      <a:pt x="4681" y="19600"/>
                      <a:pt x="4698" y="19600"/>
                    </a:cubicBezTo>
                    <a:cubicBezTo>
                      <a:pt x="4701" y="19600"/>
                      <a:pt x="4705" y="19600"/>
                      <a:pt x="4708" y="19598"/>
                    </a:cubicBezTo>
                    <a:cubicBezTo>
                      <a:pt x="5019" y="19429"/>
                      <a:pt x="5270" y="19200"/>
                      <a:pt x="5526" y="18955"/>
                    </a:cubicBezTo>
                    <a:cubicBezTo>
                      <a:pt x="5662" y="18824"/>
                      <a:pt x="5798" y="18704"/>
                      <a:pt x="5945" y="18590"/>
                    </a:cubicBezTo>
                    <a:cubicBezTo>
                      <a:pt x="5948" y="18591"/>
                      <a:pt x="5951" y="18591"/>
                      <a:pt x="5954" y="18591"/>
                    </a:cubicBezTo>
                    <a:cubicBezTo>
                      <a:pt x="5967" y="18591"/>
                      <a:pt x="5979" y="18581"/>
                      <a:pt x="5983" y="18568"/>
                    </a:cubicBezTo>
                    <a:lnTo>
                      <a:pt x="5983" y="18562"/>
                    </a:lnTo>
                    <a:cubicBezTo>
                      <a:pt x="6000" y="18546"/>
                      <a:pt x="6022" y="18530"/>
                      <a:pt x="6038" y="18519"/>
                    </a:cubicBezTo>
                    <a:cubicBezTo>
                      <a:pt x="6250" y="18361"/>
                      <a:pt x="6485" y="18372"/>
                      <a:pt x="6725" y="18334"/>
                    </a:cubicBezTo>
                    <a:lnTo>
                      <a:pt x="6725" y="18372"/>
                    </a:lnTo>
                    <a:cubicBezTo>
                      <a:pt x="6725" y="18546"/>
                      <a:pt x="6725" y="18721"/>
                      <a:pt x="6719" y="18900"/>
                    </a:cubicBezTo>
                    <a:cubicBezTo>
                      <a:pt x="6534" y="18928"/>
                      <a:pt x="6365" y="19020"/>
                      <a:pt x="6245" y="19162"/>
                    </a:cubicBezTo>
                    <a:cubicBezTo>
                      <a:pt x="6005" y="19402"/>
                      <a:pt x="5874" y="19614"/>
                      <a:pt x="5542" y="19750"/>
                    </a:cubicBezTo>
                    <a:cubicBezTo>
                      <a:pt x="5106" y="19930"/>
                      <a:pt x="4638" y="19974"/>
                      <a:pt x="4371" y="20404"/>
                    </a:cubicBezTo>
                    <a:cubicBezTo>
                      <a:pt x="4363" y="20416"/>
                      <a:pt x="4374" y="20427"/>
                      <a:pt x="4385" y="20427"/>
                    </a:cubicBezTo>
                    <a:cubicBezTo>
                      <a:pt x="4390" y="20427"/>
                      <a:pt x="4395" y="20425"/>
                      <a:pt x="4398" y="20421"/>
                    </a:cubicBezTo>
                    <a:cubicBezTo>
                      <a:pt x="4687" y="20001"/>
                      <a:pt x="5210" y="19963"/>
                      <a:pt x="5651" y="19799"/>
                    </a:cubicBezTo>
                    <a:lnTo>
                      <a:pt x="5662" y="19799"/>
                    </a:lnTo>
                    <a:cubicBezTo>
                      <a:pt x="5569" y="20083"/>
                      <a:pt x="5526" y="20339"/>
                      <a:pt x="5357" y="20595"/>
                    </a:cubicBezTo>
                    <a:cubicBezTo>
                      <a:pt x="5275" y="20726"/>
                      <a:pt x="5177" y="20846"/>
                      <a:pt x="5084" y="20971"/>
                    </a:cubicBezTo>
                    <a:cubicBezTo>
                      <a:pt x="5080" y="20962"/>
                      <a:pt x="5068" y="20953"/>
                      <a:pt x="5055" y="20953"/>
                    </a:cubicBezTo>
                    <a:cubicBezTo>
                      <a:pt x="5052" y="20953"/>
                      <a:pt x="5049" y="20954"/>
                      <a:pt x="5046" y="20955"/>
                    </a:cubicBezTo>
                    <a:cubicBezTo>
                      <a:pt x="4747" y="21015"/>
                      <a:pt x="4496" y="21222"/>
                      <a:pt x="4381" y="21510"/>
                    </a:cubicBezTo>
                    <a:cubicBezTo>
                      <a:pt x="4374" y="21521"/>
                      <a:pt x="4383" y="21529"/>
                      <a:pt x="4394" y="21529"/>
                    </a:cubicBezTo>
                    <a:cubicBezTo>
                      <a:pt x="4399" y="21529"/>
                      <a:pt x="4405" y="21527"/>
                      <a:pt x="4409" y="21521"/>
                    </a:cubicBezTo>
                    <a:cubicBezTo>
                      <a:pt x="4480" y="21391"/>
                      <a:pt x="4578" y="21282"/>
                      <a:pt x="4703" y="21200"/>
                    </a:cubicBezTo>
                    <a:cubicBezTo>
                      <a:pt x="4806" y="21145"/>
                      <a:pt x="4910" y="21096"/>
                      <a:pt x="5024" y="21058"/>
                    </a:cubicBezTo>
                    <a:lnTo>
                      <a:pt x="5024" y="21058"/>
                    </a:lnTo>
                    <a:cubicBezTo>
                      <a:pt x="4997" y="21102"/>
                      <a:pt x="4970" y="21140"/>
                      <a:pt x="4943" y="21183"/>
                    </a:cubicBezTo>
                    <a:cubicBezTo>
                      <a:pt x="4812" y="21396"/>
                      <a:pt x="4725" y="21641"/>
                      <a:pt x="4697" y="21892"/>
                    </a:cubicBezTo>
                    <a:cubicBezTo>
                      <a:pt x="4262" y="22388"/>
                      <a:pt x="4262" y="23025"/>
                      <a:pt x="4278" y="23652"/>
                    </a:cubicBezTo>
                    <a:cubicBezTo>
                      <a:pt x="4289" y="23979"/>
                      <a:pt x="4278" y="24338"/>
                      <a:pt x="4371" y="24654"/>
                    </a:cubicBezTo>
                    <a:cubicBezTo>
                      <a:pt x="4474" y="25052"/>
                      <a:pt x="4697" y="25396"/>
                      <a:pt x="4850" y="25771"/>
                    </a:cubicBezTo>
                    <a:cubicBezTo>
                      <a:pt x="4854" y="25779"/>
                      <a:pt x="4862" y="25783"/>
                      <a:pt x="4869" y="25783"/>
                    </a:cubicBezTo>
                    <a:cubicBezTo>
                      <a:pt x="4882" y="25783"/>
                      <a:pt x="4895" y="25772"/>
                      <a:pt x="4888" y="25755"/>
                    </a:cubicBezTo>
                    <a:cubicBezTo>
                      <a:pt x="4790" y="25494"/>
                      <a:pt x="4659" y="25243"/>
                      <a:pt x="4550" y="24981"/>
                    </a:cubicBezTo>
                    <a:cubicBezTo>
                      <a:pt x="4409" y="24644"/>
                      <a:pt x="4392" y="24262"/>
                      <a:pt x="4381" y="23892"/>
                    </a:cubicBezTo>
                    <a:cubicBezTo>
                      <a:pt x="4360" y="23254"/>
                      <a:pt x="4316" y="22595"/>
                      <a:pt x="4681" y="22044"/>
                    </a:cubicBezTo>
                    <a:lnTo>
                      <a:pt x="4681" y="22044"/>
                    </a:lnTo>
                    <a:cubicBezTo>
                      <a:pt x="4670" y="22224"/>
                      <a:pt x="4665" y="22409"/>
                      <a:pt x="4659" y="22600"/>
                    </a:cubicBezTo>
                    <a:cubicBezTo>
                      <a:pt x="4659" y="22606"/>
                      <a:pt x="4664" y="22610"/>
                      <a:pt x="4669" y="22610"/>
                    </a:cubicBezTo>
                    <a:cubicBezTo>
                      <a:pt x="4672" y="22610"/>
                      <a:pt x="4676" y="22608"/>
                      <a:pt x="4676" y="22600"/>
                    </a:cubicBezTo>
                    <a:cubicBezTo>
                      <a:pt x="4714" y="22388"/>
                      <a:pt x="4719" y="22170"/>
                      <a:pt x="4741" y="21957"/>
                    </a:cubicBezTo>
                    <a:lnTo>
                      <a:pt x="4757" y="21941"/>
                    </a:lnTo>
                    <a:cubicBezTo>
                      <a:pt x="4768" y="21925"/>
                      <a:pt x="4768" y="21903"/>
                      <a:pt x="4757" y="21886"/>
                    </a:cubicBezTo>
                    <a:cubicBezTo>
                      <a:pt x="4757" y="21870"/>
                      <a:pt x="4763" y="21848"/>
                      <a:pt x="4763" y="21826"/>
                    </a:cubicBezTo>
                    <a:cubicBezTo>
                      <a:pt x="4817" y="21543"/>
                      <a:pt x="4981" y="21276"/>
                      <a:pt x="5139" y="21036"/>
                    </a:cubicBezTo>
                    <a:cubicBezTo>
                      <a:pt x="5210" y="20933"/>
                      <a:pt x="5286" y="20835"/>
                      <a:pt x="5362" y="20731"/>
                    </a:cubicBezTo>
                    <a:cubicBezTo>
                      <a:pt x="5684" y="21031"/>
                      <a:pt x="5706" y="21472"/>
                      <a:pt x="5738" y="21903"/>
                    </a:cubicBezTo>
                    <a:cubicBezTo>
                      <a:pt x="5569" y="22202"/>
                      <a:pt x="5362" y="22453"/>
                      <a:pt x="5248" y="22791"/>
                    </a:cubicBezTo>
                    <a:cubicBezTo>
                      <a:pt x="5123" y="23161"/>
                      <a:pt x="5095" y="23565"/>
                      <a:pt x="5101" y="23957"/>
                    </a:cubicBezTo>
                    <a:cubicBezTo>
                      <a:pt x="5117" y="24889"/>
                      <a:pt x="5411" y="25788"/>
                      <a:pt x="5449" y="26720"/>
                    </a:cubicBezTo>
                    <a:cubicBezTo>
                      <a:pt x="5068" y="27145"/>
                      <a:pt x="4888" y="27690"/>
                      <a:pt x="4763" y="28251"/>
                    </a:cubicBezTo>
                    <a:cubicBezTo>
                      <a:pt x="4756" y="28275"/>
                      <a:pt x="4780" y="28292"/>
                      <a:pt x="4801" y="28292"/>
                    </a:cubicBezTo>
                    <a:cubicBezTo>
                      <a:pt x="4813" y="28292"/>
                      <a:pt x="4824" y="28287"/>
                      <a:pt x="4828" y="28273"/>
                    </a:cubicBezTo>
                    <a:cubicBezTo>
                      <a:pt x="4932" y="27929"/>
                      <a:pt x="5057" y="27591"/>
                      <a:pt x="5204" y="27270"/>
                    </a:cubicBezTo>
                    <a:cubicBezTo>
                      <a:pt x="5270" y="27128"/>
                      <a:pt x="5357" y="26998"/>
                      <a:pt x="5460" y="26883"/>
                    </a:cubicBezTo>
                    <a:cubicBezTo>
                      <a:pt x="5591" y="27237"/>
                      <a:pt x="5646" y="27624"/>
                      <a:pt x="5624" y="28006"/>
                    </a:cubicBezTo>
                    <a:lnTo>
                      <a:pt x="5618" y="28006"/>
                    </a:lnTo>
                    <a:cubicBezTo>
                      <a:pt x="5019" y="28534"/>
                      <a:pt x="4425" y="29084"/>
                      <a:pt x="4185" y="29880"/>
                    </a:cubicBezTo>
                    <a:cubicBezTo>
                      <a:pt x="3907" y="30817"/>
                      <a:pt x="4114" y="31695"/>
                      <a:pt x="4174" y="32648"/>
                    </a:cubicBezTo>
                    <a:cubicBezTo>
                      <a:pt x="4174" y="32654"/>
                      <a:pt x="4178" y="32656"/>
                      <a:pt x="4183" y="32656"/>
                    </a:cubicBezTo>
                    <a:cubicBezTo>
                      <a:pt x="4187" y="32656"/>
                      <a:pt x="4191" y="32654"/>
                      <a:pt x="4191" y="32648"/>
                    </a:cubicBezTo>
                    <a:cubicBezTo>
                      <a:pt x="4196" y="31787"/>
                      <a:pt x="4033" y="30964"/>
                      <a:pt x="4229" y="30114"/>
                    </a:cubicBezTo>
                    <a:cubicBezTo>
                      <a:pt x="4414" y="29281"/>
                      <a:pt x="5003" y="28665"/>
                      <a:pt x="5618" y="28125"/>
                    </a:cubicBezTo>
                    <a:lnTo>
                      <a:pt x="5618" y="28125"/>
                    </a:lnTo>
                    <a:cubicBezTo>
                      <a:pt x="5613" y="28240"/>
                      <a:pt x="5602" y="28349"/>
                      <a:pt x="5591" y="28463"/>
                    </a:cubicBezTo>
                    <a:cubicBezTo>
                      <a:pt x="5586" y="28469"/>
                      <a:pt x="5580" y="28469"/>
                      <a:pt x="5580" y="28474"/>
                    </a:cubicBezTo>
                    <a:cubicBezTo>
                      <a:pt x="5264" y="28872"/>
                      <a:pt x="4899" y="29242"/>
                      <a:pt x="4648" y="29689"/>
                    </a:cubicBezTo>
                    <a:cubicBezTo>
                      <a:pt x="4550" y="29869"/>
                      <a:pt x="4485" y="30065"/>
                      <a:pt x="4452" y="30267"/>
                    </a:cubicBezTo>
                    <a:cubicBezTo>
                      <a:pt x="4398" y="30561"/>
                      <a:pt x="4501" y="30844"/>
                      <a:pt x="4480" y="31139"/>
                    </a:cubicBezTo>
                    <a:cubicBezTo>
                      <a:pt x="4480" y="31157"/>
                      <a:pt x="4495" y="31168"/>
                      <a:pt x="4508" y="31168"/>
                    </a:cubicBezTo>
                    <a:cubicBezTo>
                      <a:pt x="4519" y="31168"/>
                      <a:pt x="4529" y="31161"/>
                      <a:pt x="4529" y="31144"/>
                    </a:cubicBezTo>
                    <a:cubicBezTo>
                      <a:pt x="4545" y="30975"/>
                      <a:pt x="4539" y="30806"/>
                      <a:pt x="4518" y="30637"/>
                    </a:cubicBezTo>
                    <a:cubicBezTo>
                      <a:pt x="4485" y="30310"/>
                      <a:pt x="4578" y="30005"/>
                      <a:pt x="4719" y="29722"/>
                    </a:cubicBezTo>
                    <a:cubicBezTo>
                      <a:pt x="4926" y="29302"/>
                      <a:pt x="5302" y="28975"/>
                      <a:pt x="5580" y="28600"/>
                    </a:cubicBezTo>
                    <a:lnTo>
                      <a:pt x="5580" y="28600"/>
                    </a:lnTo>
                    <a:cubicBezTo>
                      <a:pt x="5564" y="28725"/>
                      <a:pt x="5542" y="28856"/>
                      <a:pt x="5526" y="28975"/>
                    </a:cubicBezTo>
                    <a:cubicBezTo>
                      <a:pt x="5422" y="29668"/>
                      <a:pt x="5177" y="30365"/>
                      <a:pt x="5177" y="31062"/>
                    </a:cubicBezTo>
                    <a:cubicBezTo>
                      <a:pt x="5177" y="31075"/>
                      <a:pt x="5186" y="31081"/>
                      <a:pt x="5195" y="31081"/>
                    </a:cubicBezTo>
                    <a:cubicBezTo>
                      <a:pt x="5205" y="31081"/>
                      <a:pt x="5215" y="31074"/>
                      <a:pt x="5215" y="31062"/>
                    </a:cubicBezTo>
                    <a:cubicBezTo>
                      <a:pt x="5237" y="30654"/>
                      <a:pt x="5297" y="30251"/>
                      <a:pt x="5406" y="29853"/>
                    </a:cubicBezTo>
                    <a:cubicBezTo>
                      <a:pt x="5444" y="30065"/>
                      <a:pt x="5558" y="30256"/>
                      <a:pt x="5662" y="30458"/>
                    </a:cubicBezTo>
                    <a:cubicBezTo>
                      <a:pt x="5657" y="30463"/>
                      <a:pt x="5651" y="30474"/>
                      <a:pt x="5646" y="30479"/>
                    </a:cubicBezTo>
                    <a:cubicBezTo>
                      <a:pt x="5564" y="30964"/>
                      <a:pt x="5417" y="31428"/>
                      <a:pt x="5204" y="31869"/>
                    </a:cubicBezTo>
                    <a:cubicBezTo>
                      <a:pt x="4981" y="32305"/>
                      <a:pt x="4736" y="32708"/>
                      <a:pt x="4583" y="33182"/>
                    </a:cubicBezTo>
                    <a:cubicBezTo>
                      <a:pt x="4485" y="33498"/>
                      <a:pt x="4425" y="33825"/>
                      <a:pt x="4409" y="34157"/>
                    </a:cubicBezTo>
                    <a:cubicBezTo>
                      <a:pt x="4076" y="34599"/>
                      <a:pt x="3896" y="35013"/>
                      <a:pt x="3924" y="35569"/>
                    </a:cubicBezTo>
                    <a:cubicBezTo>
                      <a:pt x="3962" y="36288"/>
                      <a:pt x="4158" y="37007"/>
                      <a:pt x="4071" y="37727"/>
                    </a:cubicBezTo>
                    <a:cubicBezTo>
                      <a:pt x="3995" y="38386"/>
                      <a:pt x="3662" y="39007"/>
                      <a:pt x="3324" y="39563"/>
                    </a:cubicBezTo>
                    <a:lnTo>
                      <a:pt x="3270" y="39655"/>
                    </a:lnTo>
                    <a:cubicBezTo>
                      <a:pt x="3265" y="39654"/>
                      <a:pt x="3260" y="39653"/>
                      <a:pt x="3255" y="39653"/>
                    </a:cubicBezTo>
                    <a:cubicBezTo>
                      <a:pt x="3234" y="39653"/>
                      <a:pt x="3215" y="39671"/>
                      <a:pt x="3215" y="39694"/>
                    </a:cubicBezTo>
                    <a:lnTo>
                      <a:pt x="3215" y="39732"/>
                    </a:lnTo>
                    <a:cubicBezTo>
                      <a:pt x="3090" y="39939"/>
                      <a:pt x="2959" y="40135"/>
                      <a:pt x="2823" y="40326"/>
                    </a:cubicBezTo>
                    <a:cubicBezTo>
                      <a:pt x="2818" y="40326"/>
                      <a:pt x="2807" y="40326"/>
                      <a:pt x="2801" y="40331"/>
                    </a:cubicBezTo>
                    <a:cubicBezTo>
                      <a:pt x="2714" y="40407"/>
                      <a:pt x="2638" y="40495"/>
                      <a:pt x="2545" y="40565"/>
                    </a:cubicBezTo>
                    <a:cubicBezTo>
                      <a:pt x="2436" y="40647"/>
                      <a:pt x="2316" y="40718"/>
                      <a:pt x="2202" y="40794"/>
                    </a:cubicBezTo>
                    <a:cubicBezTo>
                      <a:pt x="2006" y="40909"/>
                      <a:pt x="1853" y="41089"/>
                      <a:pt x="1766" y="41301"/>
                    </a:cubicBezTo>
                    <a:cubicBezTo>
                      <a:pt x="1762" y="41312"/>
                      <a:pt x="1770" y="41320"/>
                      <a:pt x="1779" y="41320"/>
                    </a:cubicBezTo>
                    <a:cubicBezTo>
                      <a:pt x="1784" y="41320"/>
                      <a:pt x="1789" y="41318"/>
                      <a:pt x="1793" y="41312"/>
                    </a:cubicBezTo>
                    <a:cubicBezTo>
                      <a:pt x="1902" y="41045"/>
                      <a:pt x="2131" y="40903"/>
                      <a:pt x="2365" y="40756"/>
                    </a:cubicBezTo>
                    <a:cubicBezTo>
                      <a:pt x="2447" y="40713"/>
                      <a:pt x="2540" y="40658"/>
                      <a:pt x="2621" y="40604"/>
                    </a:cubicBezTo>
                    <a:lnTo>
                      <a:pt x="2621" y="40604"/>
                    </a:lnTo>
                    <a:cubicBezTo>
                      <a:pt x="2469" y="40805"/>
                      <a:pt x="2305" y="41001"/>
                      <a:pt x="2136" y="41192"/>
                    </a:cubicBezTo>
                    <a:cubicBezTo>
                      <a:pt x="2124" y="41205"/>
                      <a:pt x="2138" y="41224"/>
                      <a:pt x="2155" y="41224"/>
                    </a:cubicBezTo>
                    <a:cubicBezTo>
                      <a:pt x="2159" y="41224"/>
                      <a:pt x="2164" y="41223"/>
                      <a:pt x="2169" y="41219"/>
                    </a:cubicBezTo>
                    <a:cubicBezTo>
                      <a:pt x="2551" y="40816"/>
                      <a:pt x="2905" y="40380"/>
                      <a:pt x="3221" y="39922"/>
                    </a:cubicBezTo>
                    <a:lnTo>
                      <a:pt x="3221" y="39922"/>
                    </a:lnTo>
                    <a:cubicBezTo>
                      <a:pt x="3232" y="40233"/>
                      <a:pt x="3183" y="40549"/>
                      <a:pt x="3068" y="40838"/>
                    </a:cubicBezTo>
                    <a:cubicBezTo>
                      <a:pt x="3030" y="40920"/>
                      <a:pt x="2992" y="41001"/>
                      <a:pt x="2954" y="41083"/>
                    </a:cubicBezTo>
                    <a:lnTo>
                      <a:pt x="2910" y="41083"/>
                    </a:lnTo>
                    <a:cubicBezTo>
                      <a:pt x="2883" y="41083"/>
                      <a:pt x="2888" y="41116"/>
                      <a:pt x="2910" y="41116"/>
                    </a:cubicBezTo>
                    <a:lnTo>
                      <a:pt x="2932" y="41116"/>
                    </a:lnTo>
                    <a:cubicBezTo>
                      <a:pt x="2828" y="41317"/>
                      <a:pt x="2720" y="41514"/>
                      <a:pt x="2627" y="41721"/>
                    </a:cubicBezTo>
                    <a:cubicBezTo>
                      <a:pt x="2623" y="41731"/>
                      <a:pt x="2634" y="41740"/>
                      <a:pt x="2644" y="41740"/>
                    </a:cubicBezTo>
                    <a:cubicBezTo>
                      <a:pt x="2650" y="41740"/>
                      <a:pt x="2656" y="41737"/>
                      <a:pt x="2660" y="41732"/>
                    </a:cubicBezTo>
                    <a:cubicBezTo>
                      <a:pt x="2758" y="41524"/>
                      <a:pt x="2872" y="41323"/>
                      <a:pt x="2981" y="41116"/>
                    </a:cubicBezTo>
                    <a:cubicBezTo>
                      <a:pt x="3542" y="41099"/>
                      <a:pt x="4142" y="40805"/>
                      <a:pt x="4360" y="40271"/>
                    </a:cubicBezTo>
                    <a:cubicBezTo>
                      <a:pt x="4643" y="39579"/>
                      <a:pt x="4251" y="38724"/>
                      <a:pt x="4648" y="38086"/>
                    </a:cubicBezTo>
                    <a:cubicBezTo>
                      <a:pt x="4648" y="38092"/>
                      <a:pt x="4654" y="38103"/>
                      <a:pt x="4654" y="38113"/>
                    </a:cubicBezTo>
                    <a:cubicBezTo>
                      <a:pt x="4796" y="38555"/>
                      <a:pt x="4845" y="39018"/>
                      <a:pt x="4790" y="39481"/>
                    </a:cubicBezTo>
                    <a:cubicBezTo>
                      <a:pt x="4790" y="39489"/>
                      <a:pt x="4796" y="39493"/>
                      <a:pt x="4801" y="39493"/>
                    </a:cubicBezTo>
                    <a:cubicBezTo>
                      <a:pt x="4806" y="39493"/>
                      <a:pt x="4812" y="39489"/>
                      <a:pt x="4812" y="39481"/>
                    </a:cubicBezTo>
                    <a:cubicBezTo>
                      <a:pt x="4888" y="39094"/>
                      <a:pt x="4883" y="38696"/>
                      <a:pt x="4796" y="38310"/>
                    </a:cubicBezTo>
                    <a:cubicBezTo>
                      <a:pt x="4757" y="38119"/>
                      <a:pt x="4697" y="37928"/>
                      <a:pt x="4616" y="37743"/>
                    </a:cubicBezTo>
                    <a:cubicBezTo>
                      <a:pt x="4518" y="37525"/>
                      <a:pt x="4338" y="37367"/>
                      <a:pt x="4229" y="37154"/>
                    </a:cubicBezTo>
                    <a:cubicBezTo>
                      <a:pt x="4223" y="37138"/>
                      <a:pt x="4207" y="37133"/>
                      <a:pt x="4191" y="37133"/>
                    </a:cubicBezTo>
                    <a:cubicBezTo>
                      <a:pt x="4180" y="36882"/>
                      <a:pt x="4147" y="36631"/>
                      <a:pt x="4114" y="36375"/>
                    </a:cubicBezTo>
                    <a:lnTo>
                      <a:pt x="4104" y="36293"/>
                    </a:lnTo>
                    <a:lnTo>
                      <a:pt x="4104" y="36293"/>
                    </a:lnTo>
                    <a:cubicBezTo>
                      <a:pt x="4174" y="36375"/>
                      <a:pt x="4251" y="36451"/>
                      <a:pt x="4332" y="36522"/>
                    </a:cubicBezTo>
                    <a:cubicBezTo>
                      <a:pt x="4599" y="36762"/>
                      <a:pt x="4850" y="36985"/>
                      <a:pt x="5035" y="37291"/>
                    </a:cubicBezTo>
                    <a:cubicBezTo>
                      <a:pt x="5406" y="37928"/>
                      <a:pt x="5362" y="38587"/>
                      <a:pt x="5270" y="39285"/>
                    </a:cubicBezTo>
                    <a:cubicBezTo>
                      <a:pt x="5270" y="39290"/>
                      <a:pt x="5274" y="39293"/>
                      <a:pt x="5278" y="39293"/>
                    </a:cubicBezTo>
                    <a:cubicBezTo>
                      <a:pt x="5282" y="39293"/>
                      <a:pt x="5286" y="39290"/>
                      <a:pt x="5286" y="39285"/>
                    </a:cubicBezTo>
                    <a:cubicBezTo>
                      <a:pt x="5411" y="38675"/>
                      <a:pt x="5488" y="38146"/>
                      <a:pt x="5275" y="37541"/>
                    </a:cubicBezTo>
                    <a:cubicBezTo>
                      <a:pt x="5052" y="36893"/>
                      <a:pt x="4490" y="36577"/>
                      <a:pt x="4098" y="36054"/>
                    </a:cubicBezTo>
                    <a:cubicBezTo>
                      <a:pt x="4093" y="36048"/>
                      <a:pt x="4082" y="36037"/>
                      <a:pt x="4071" y="36037"/>
                    </a:cubicBezTo>
                    <a:cubicBezTo>
                      <a:pt x="4033" y="35749"/>
                      <a:pt x="4022" y="35454"/>
                      <a:pt x="4038" y="35160"/>
                    </a:cubicBezTo>
                    <a:cubicBezTo>
                      <a:pt x="4060" y="34860"/>
                      <a:pt x="4229" y="34588"/>
                      <a:pt x="4392" y="34332"/>
                    </a:cubicBezTo>
                    <a:lnTo>
                      <a:pt x="4392" y="34386"/>
                    </a:lnTo>
                    <a:cubicBezTo>
                      <a:pt x="4392" y="34860"/>
                      <a:pt x="4376" y="35340"/>
                      <a:pt x="4556" y="35792"/>
                    </a:cubicBezTo>
                    <a:cubicBezTo>
                      <a:pt x="4562" y="35802"/>
                      <a:pt x="4571" y="35806"/>
                      <a:pt x="4580" y="35806"/>
                    </a:cubicBezTo>
                    <a:cubicBezTo>
                      <a:pt x="4596" y="35806"/>
                      <a:pt x="4612" y="35792"/>
                      <a:pt x="4605" y="35770"/>
                    </a:cubicBezTo>
                    <a:cubicBezTo>
                      <a:pt x="4430" y="35324"/>
                      <a:pt x="4469" y="34849"/>
                      <a:pt x="4485" y="34375"/>
                    </a:cubicBezTo>
                    <a:cubicBezTo>
                      <a:pt x="4496" y="33858"/>
                      <a:pt x="4599" y="33346"/>
                      <a:pt x="4790" y="32866"/>
                    </a:cubicBezTo>
                    <a:cubicBezTo>
                      <a:pt x="4850" y="32713"/>
                      <a:pt x="4915" y="32566"/>
                      <a:pt x="4986" y="32425"/>
                    </a:cubicBezTo>
                    <a:cubicBezTo>
                      <a:pt x="5057" y="32795"/>
                      <a:pt x="5182" y="33149"/>
                      <a:pt x="5199" y="33525"/>
                    </a:cubicBezTo>
                    <a:cubicBezTo>
                      <a:pt x="5215" y="33978"/>
                      <a:pt x="5068" y="34424"/>
                      <a:pt x="4992" y="34860"/>
                    </a:cubicBezTo>
                    <a:cubicBezTo>
                      <a:pt x="4926" y="35258"/>
                      <a:pt x="4856" y="35868"/>
                      <a:pt x="5128" y="36195"/>
                    </a:cubicBezTo>
                    <a:cubicBezTo>
                      <a:pt x="5133" y="36202"/>
                      <a:pt x="5139" y="36204"/>
                      <a:pt x="5145" y="36204"/>
                    </a:cubicBezTo>
                    <a:cubicBezTo>
                      <a:pt x="5159" y="36204"/>
                      <a:pt x="5172" y="36189"/>
                      <a:pt x="5161" y="36174"/>
                    </a:cubicBezTo>
                    <a:cubicBezTo>
                      <a:pt x="4812" y="35732"/>
                      <a:pt x="5063" y="34877"/>
                      <a:pt x="5166" y="34392"/>
                    </a:cubicBezTo>
                    <a:cubicBezTo>
                      <a:pt x="5248" y="34065"/>
                      <a:pt x="5286" y="33727"/>
                      <a:pt x="5281" y="33395"/>
                    </a:cubicBezTo>
                    <a:cubicBezTo>
                      <a:pt x="5270" y="33051"/>
                      <a:pt x="5155" y="32703"/>
                      <a:pt x="5068" y="32370"/>
                    </a:cubicBezTo>
                    <a:cubicBezTo>
                      <a:pt x="5063" y="32356"/>
                      <a:pt x="5050" y="32342"/>
                      <a:pt x="5033" y="32342"/>
                    </a:cubicBezTo>
                    <a:cubicBezTo>
                      <a:pt x="5030" y="32342"/>
                      <a:pt x="5027" y="32342"/>
                      <a:pt x="5024" y="32343"/>
                    </a:cubicBezTo>
                    <a:cubicBezTo>
                      <a:pt x="5308" y="31771"/>
                      <a:pt x="5635" y="31231"/>
                      <a:pt x="5716" y="30572"/>
                    </a:cubicBezTo>
                    <a:cubicBezTo>
                      <a:pt x="5755" y="30648"/>
                      <a:pt x="5787" y="30736"/>
                      <a:pt x="5815" y="30817"/>
                    </a:cubicBezTo>
                    <a:cubicBezTo>
                      <a:pt x="5831" y="30866"/>
                      <a:pt x="5842" y="30910"/>
                      <a:pt x="5853" y="30953"/>
                    </a:cubicBezTo>
                    <a:cubicBezTo>
                      <a:pt x="5853" y="30959"/>
                      <a:pt x="5853" y="30970"/>
                      <a:pt x="5858" y="30975"/>
                    </a:cubicBezTo>
                    <a:cubicBezTo>
                      <a:pt x="5973" y="31504"/>
                      <a:pt x="5847" y="32054"/>
                      <a:pt x="5662" y="32555"/>
                    </a:cubicBezTo>
                    <a:cubicBezTo>
                      <a:pt x="5659" y="32562"/>
                      <a:pt x="5664" y="32567"/>
                      <a:pt x="5669" y="32567"/>
                    </a:cubicBezTo>
                    <a:cubicBezTo>
                      <a:pt x="5673" y="32567"/>
                      <a:pt x="5676" y="32565"/>
                      <a:pt x="5678" y="32561"/>
                    </a:cubicBezTo>
                    <a:cubicBezTo>
                      <a:pt x="5891" y="32147"/>
                      <a:pt x="5994" y="31684"/>
                      <a:pt x="5983" y="31215"/>
                    </a:cubicBezTo>
                    <a:lnTo>
                      <a:pt x="5983" y="31215"/>
                    </a:lnTo>
                    <a:cubicBezTo>
                      <a:pt x="6092" y="31428"/>
                      <a:pt x="6169" y="31662"/>
                      <a:pt x="6207" y="31902"/>
                    </a:cubicBezTo>
                    <a:cubicBezTo>
                      <a:pt x="6245" y="32261"/>
                      <a:pt x="6109" y="32632"/>
                      <a:pt x="6092" y="32991"/>
                    </a:cubicBezTo>
                    <a:cubicBezTo>
                      <a:pt x="6092" y="33001"/>
                      <a:pt x="6100" y="33007"/>
                      <a:pt x="6106" y="33007"/>
                    </a:cubicBezTo>
                    <a:cubicBezTo>
                      <a:pt x="6110" y="33007"/>
                      <a:pt x="6114" y="33004"/>
                      <a:pt x="6114" y="32997"/>
                    </a:cubicBezTo>
                    <a:cubicBezTo>
                      <a:pt x="6174" y="32626"/>
                      <a:pt x="6278" y="32272"/>
                      <a:pt x="6272" y="31896"/>
                    </a:cubicBezTo>
                    <a:cubicBezTo>
                      <a:pt x="6267" y="31586"/>
                      <a:pt x="6120" y="31297"/>
                      <a:pt x="5962" y="31035"/>
                    </a:cubicBezTo>
                    <a:cubicBezTo>
                      <a:pt x="5891" y="30567"/>
                      <a:pt x="5597" y="30207"/>
                      <a:pt x="5466" y="29755"/>
                    </a:cubicBezTo>
                    <a:cubicBezTo>
                      <a:pt x="5461" y="29741"/>
                      <a:pt x="5446" y="29731"/>
                      <a:pt x="5431" y="29731"/>
                    </a:cubicBezTo>
                    <a:cubicBezTo>
                      <a:pt x="5428" y="29731"/>
                      <a:pt x="5425" y="29732"/>
                      <a:pt x="5422" y="29733"/>
                    </a:cubicBezTo>
                    <a:cubicBezTo>
                      <a:pt x="5504" y="29390"/>
                      <a:pt x="5586" y="29057"/>
                      <a:pt x="5635" y="28719"/>
                    </a:cubicBezTo>
                    <a:cubicBezTo>
                      <a:pt x="5733" y="28093"/>
                      <a:pt x="5782" y="27390"/>
                      <a:pt x="5531" y="26790"/>
                    </a:cubicBezTo>
                    <a:cubicBezTo>
                      <a:pt x="5738" y="26567"/>
                      <a:pt x="5989" y="26387"/>
                      <a:pt x="6229" y="26191"/>
                    </a:cubicBezTo>
                    <a:cubicBezTo>
                      <a:pt x="6741" y="25782"/>
                      <a:pt x="7095" y="25259"/>
                      <a:pt x="7128" y="24595"/>
                    </a:cubicBezTo>
                    <a:cubicBezTo>
                      <a:pt x="7128" y="24576"/>
                      <a:pt x="7113" y="24564"/>
                      <a:pt x="7100" y="24564"/>
                    </a:cubicBezTo>
                    <a:cubicBezTo>
                      <a:pt x="7090" y="24564"/>
                      <a:pt x="7081" y="24570"/>
                      <a:pt x="7079" y="24584"/>
                    </a:cubicBezTo>
                    <a:cubicBezTo>
                      <a:pt x="6986" y="25276"/>
                      <a:pt x="6599" y="25712"/>
                      <a:pt x="6125" y="26120"/>
                    </a:cubicBezTo>
                    <a:cubicBezTo>
                      <a:pt x="6071" y="25663"/>
                      <a:pt x="5951" y="25248"/>
                      <a:pt x="5994" y="24774"/>
                    </a:cubicBezTo>
                    <a:cubicBezTo>
                      <a:pt x="6027" y="24366"/>
                      <a:pt x="6234" y="24001"/>
                      <a:pt x="6223" y="23586"/>
                    </a:cubicBezTo>
                    <a:cubicBezTo>
                      <a:pt x="6223" y="23578"/>
                      <a:pt x="6212" y="23572"/>
                      <a:pt x="6202" y="23572"/>
                    </a:cubicBezTo>
                    <a:cubicBezTo>
                      <a:pt x="6193" y="23572"/>
                      <a:pt x="6185" y="23576"/>
                      <a:pt x="6185" y="23586"/>
                    </a:cubicBezTo>
                    <a:cubicBezTo>
                      <a:pt x="6152" y="24071"/>
                      <a:pt x="5896" y="24502"/>
                      <a:pt x="5864" y="24998"/>
                    </a:cubicBezTo>
                    <a:cubicBezTo>
                      <a:pt x="5836" y="25379"/>
                      <a:pt x="5880" y="25837"/>
                      <a:pt x="6043" y="26191"/>
                    </a:cubicBezTo>
                    <a:cubicBezTo>
                      <a:pt x="5924" y="26289"/>
                      <a:pt x="5798" y="26387"/>
                      <a:pt x="5673" y="26485"/>
                    </a:cubicBezTo>
                    <a:cubicBezTo>
                      <a:pt x="5607" y="26545"/>
                      <a:pt x="5542" y="26600"/>
                      <a:pt x="5482" y="26665"/>
                    </a:cubicBezTo>
                    <a:cubicBezTo>
                      <a:pt x="5460" y="25880"/>
                      <a:pt x="5275" y="25112"/>
                      <a:pt x="5199" y="24328"/>
                    </a:cubicBezTo>
                    <a:cubicBezTo>
                      <a:pt x="5155" y="23859"/>
                      <a:pt x="5188" y="23385"/>
                      <a:pt x="5302" y="22927"/>
                    </a:cubicBezTo>
                    <a:cubicBezTo>
                      <a:pt x="5384" y="22600"/>
                      <a:pt x="5591" y="22360"/>
                      <a:pt x="5749" y="22093"/>
                    </a:cubicBezTo>
                    <a:cubicBezTo>
                      <a:pt x="5787" y="22426"/>
                      <a:pt x="5864" y="22742"/>
                      <a:pt x="6131" y="22960"/>
                    </a:cubicBezTo>
                    <a:cubicBezTo>
                      <a:pt x="6138" y="22966"/>
                      <a:pt x="6147" y="22969"/>
                      <a:pt x="6154" y="22969"/>
                    </a:cubicBezTo>
                    <a:cubicBezTo>
                      <a:pt x="6178" y="22969"/>
                      <a:pt x="6196" y="22941"/>
                      <a:pt x="6180" y="22916"/>
                    </a:cubicBezTo>
                    <a:cubicBezTo>
                      <a:pt x="5722" y="22273"/>
                      <a:pt x="6049" y="21200"/>
                      <a:pt x="5384" y="20688"/>
                    </a:cubicBezTo>
                    <a:cubicBezTo>
                      <a:pt x="5422" y="20639"/>
                      <a:pt x="5455" y="20584"/>
                      <a:pt x="5488" y="20530"/>
                    </a:cubicBezTo>
                    <a:cubicBezTo>
                      <a:pt x="5629" y="20279"/>
                      <a:pt x="5673" y="20066"/>
                      <a:pt x="5722" y="19789"/>
                    </a:cubicBezTo>
                    <a:cubicBezTo>
                      <a:pt x="5727" y="19778"/>
                      <a:pt x="5722" y="19767"/>
                      <a:pt x="5716" y="19761"/>
                    </a:cubicBezTo>
                    <a:cubicBezTo>
                      <a:pt x="5847" y="19690"/>
                      <a:pt x="5973" y="19598"/>
                      <a:pt x="6076" y="19489"/>
                    </a:cubicBezTo>
                    <a:lnTo>
                      <a:pt x="6076" y="19489"/>
                    </a:lnTo>
                    <a:cubicBezTo>
                      <a:pt x="5989" y="19729"/>
                      <a:pt x="6038" y="19963"/>
                      <a:pt x="6120" y="20208"/>
                    </a:cubicBezTo>
                    <a:cubicBezTo>
                      <a:pt x="6261" y="20590"/>
                      <a:pt x="6425" y="20965"/>
                      <a:pt x="6621" y="21331"/>
                    </a:cubicBezTo>
                    <a:cubicBezTo>
                      <a:pt x="6599" y="21843"/>
                      <a:pt x="6414" y="22322"/>
                      <a:pt x="6398" y="22834"/>
                    </a:cubicBezTo>
                    <a:cubicBezTo>
                      <a:pt x="6398" y="22851"/>
                      <a:pt x="6412" y="22861"/>
                      <a:pt x="6426" y="22861"/>
                    </a:cubicBezTo>
                    <a:cubicBezTo>
                      <a:pt x="6439" y="22861"/>
                      <a:pt x="6452" y="22853"/>
                      <a:pt x="6452" y="22834"/>
                    </a:cubicBezTo>
                    <a:cubicBezTo>
                      <a:pt x="6485" y="22393"/>
                      <a:pt x="6697" y="21963"/>
                      <a:pt x="6719" y="21521"/>
                    </a:cubicBezTo>
                    <a:cubicBezTo>
                      <a:pt x="6855" y="21794"/>
                      <a:pt x="6992" y="22066"/>
                      <a:pt x="7106" y="22339"/>
                    </a:cubicBezTo>
                    <a:cubicBezTo>
                      <a:pt x="7090" y="22344"/>
                      <a:pt x="7079" y="22355"/>
                      <a:pt x="7073" y="22371"/>
                    </a:cubicBezTo>
                    <a:cubicBezTo>
                      <a:pt x="6975" y="22796"/>
                      <a:pt x="6768" y="23183"/>
                      <a:pt x="6659" y="23608"/>
                    </a:cubicBezTo>
                    <a:cubicBezTo>
                      <a:pt x="6566" y="23990"/>
                      <a:pt x="6659" y="24426"/>
                      <a:pt x="6741" y="24802"/>
                    </a:cubicBezTo>
                    <a:cubicBezTo>
                      <a:pt x="6745" y="24814"/>
                      <a:pt x="6755" y="24820"/>
                      <a:pt x="6766" y="24820"/>
                    </a:cubicBezTo>
                    <a:cubicBezTo>
                      <a:pt x="6782" y="24820"/>
                      <a:pt x="6799" y="24807"/>
                      <a:pt x="6795" y="24791"/>
                    </a:cubicBezTo>
                    <a:cubicBezTo>
                      <a:pt x="6697" y="24328"/>
                      <a:pt x="6654" y="23870"/>
                      <a:pt x="6801" y="23412"/>
                    </a:cubicBezTo>
                    <a:cubicBezTo>
                      <a:pt x="6915" y="23080"/>
                      <a:pt x="7079" y="22775"/>
                      <a:pt x="7144" y="22426"/>
                    </a:cubicBezTo>
                    <a:cubicBezTo>
                      <a:pt x="7367" y="22976"/>
                      <a:pt x="7515" y="23543"/>
                      <a:pt x="7482" y="24169"/>
                    </a:cubicBezTo>
                    <a:cubicBezTo>
                      <a:pt x="7482" y="24188"/>
                      <a:pt x="7496" y="24198"/>
                      <a:pt x="7509" y="24198"/>
                    </a:cubicBezTo>
                    <a:cubicBezTo>
                      <a:pt x="7519" y="24198"/>
                      <a:pt x="7529" y="24192"/>
                      <a:pt x="7531" y="24180"/>
                    </a:cubicBezTo>
                    <a:cubicBezTo>
                      <a:pt x="7624" y="23412"/>
                      <a:pt x="7422" y="22693"/>
                      <a:pt x="7095" y="22006"/>
                    </a:cubicBezTo>
                    <a:cubicBezTo>
                      <a:pt x="6904" y="21598"/>
                      <a:pt x="6697" y="21194"/>
                      <a:pt x="6507" y="20786"/>
                    </a:cubicBezTo>
                    <a:cubicBezTo>
                      <a:pt x="6321" y="20399"/>
                      <a:pt x="6038" y="19930"/>
                      <a:pt x="6163" y="19489"/>
                    </a:cubicBezTo>
                    <a:cubicBezTo>
                      <a:pt x="6169" y="19462"/>
                      <a:pt x="6152" y="19440"/>
                      <a:pt x="6125" y="19440"/>
                    </a:cubicBezTo>
                    <a:cubicBezTo>
                      <a:pt x="6299" y="19265"/>
                      <a:pt x="6463" y="19080"/>
                      <a:pt x="6708" y="18993"/>
                    </a:cubicBezTo>
                    <a:lnTo>
                      <a:pt x="6708" y="18993"/>
                    </a:lnTo>
                    <a:cubicBezTo>
                      <a:pt x="6708" y="19047"/>
                      <a:pt x="6703" y="19102"/>
                      <a:pt x="6697" y="19162"/>
                    </a:cubicBezTo>
                    <a:cubicBezTo>
                      <a:pt x="6686" y="19320"/>
                      <a:pt x="6708" y="19718"/>
                      <a:pt x="6616" y="19859"/>
                    </a:cubicBezTo>
                    <a:cubicBezTo>
                      <a:pt x="6603" y="19875"/>
                      <a:pt x="6615" y="19895"/>
                      <a:pt x="6629" y="19895"/>
                    </a:cubicBezTo>
                    <a:cubicBezTo>
                      <a:pt x="6634" y="19895"/>
                      <a:pt x="6639" y="19892"/>
                      <a:pt x="6643" y="19887"/>
                    </a:cubicBezTo>
                    <a:cubicBezTo>
                      <a:pt x="6801" y="19680"/>
                      <a:pt x="6757" y="19282"/>
                      <a:pt x="6779" y="19031"/>
                    </a:cubicBezTo>
                    <a:cubicBezTo>
                      <a:pt x="6801" y="18786"/>
                      <a:pt x="6795" y="18546"/>
                      <a:pt x="6795" y="18306"/>
                    </a:cubicBezTo>
                    <a:cubicBezTo>
                      <a:pt x="6844" y="18295"/>
                      <a:pt x="6833" y="18219"/>
                      <a:pt x="6795" y="18208"/>
                    </a:cubicBezTo>
                    <a:cubicBezTo>
                      <a:pt x="6795" y="18045"/>
                      <a:pt x="6801" y="17881"/>
                      <a:pt x="6817" y="17718"/>
                    </a:cubicBezTo>
                    <a:cubicBezTo>
                      <a:pt x="6899" y="16922"/>
                      <a:pt x="7509" y="16421"/>
                      <a:pt x="8125" y="15996"/>
                    </a:cubicBezTo>
                    <a:lnTo>
                      <a:pt x="8125" y="16574"/>
                    </a:lnTo>
                    <a:cubicBezTo>
                      <a:pt x="7504" y="17304"/>
                      <a:pt x="7373" y="18399"/>
                      <a:pt x="7749" y="19276"/>
                    </a:cubicBezTo>
                    <a:cubicBezTo>
                      <a:pt x="7753" y="19286"/>
                      <a:pt x="7761" y="19290"/>
                      <a:pt x="7769" y="19290"/>
                    </a:cubicBezTo>
                    <a:cubicBezTo>
                      <a:pt x="7784" y="19290"/>
                      <a:pt x="7799" y="19277"/>
                      <a:pt x="7793" y="19260"/>
                    </a:cubicBezTo>
                    <a:cubicBezTo>
                      <a:pt x="7607" y="18802"/>
                      <a:pt x="7591" y="18339"/>
                      <a:pt x="7656" y="17854"/>
                    </a:cubicBezTo>
                    <a:cubicBezTo>
                      <a:pt x="7711" y="17407"/>
                      <a:pt x="7896" y="17075"/>
                      <a:pt x="8125" y="16721"/>
                    </a:cubicBezTo>
                    <a:cubicBezTo>
                      <a:pt x="8130" y="17761"/>
                      <a:pt x="8147" y="18808"/>
                      <a:pt x="8179" y="19848"/>
                    </a:cubicBezTo>
                    <a:cubicBezTo>
                      <a:pt x="8179" y="19856"/>
                      <a:pt x="8183" y="19859"/>
                      <a:pt x="8186" y="19859"/>
                    </a:cubicBezTo>
                    <a:cubicBezTo>
                      <a:pt x="8191" y="19859"/>
                      <a:pt x="8196" y="19854"/>
                      <a:pt x="8196" y="19848"/>
                    </a:cubicBezTo>
                    <a:cubicBezTo>
                      <a:pt x="8239" y="18541"/>
                      <a:pt x="8250" y="17227"/>
                      <a:pt x="8250" y="15914"/>
                    </a:cubicBezTo>
                    <a:lnTo>
                      <a:pt x="8283" y="15892"/>
                    </a:lnTo>
                    <a:cubicBezTo>
                      <a:pt x="8312" y="15873"/>
                      <a:pt x="8289" y="15831"/>
                      <a:pt x="8260" y="15831"/>
                    </a:cubicBezTo>
                    <a:cubicBezTo>
                      <a:pt x="8257" y="15831"/>
                      <a:pt x="8253" y="15831"/>
                      <a:pt x="8250" y="15833"/>
                    </a:cubicBezTo>
                    <a:cubicBezTo>
                      <a:pt x="8250" y="14274"/>
                      <a:pt x="8234" y="12716"/>
                      <a:pt x="8234" y="11157"/>
                    </a:cubicBezTo>
                    <a:cubicBezTo>
                      <a:pt x="8239" y="11146"/>
                      <a:pt x="8239" y="11136"/>
                      <a:pt x="8234" y="11125"/>
                    </a:cubicBezTo>
                    <a:lnTo>
                      <a:pt x="8234" y="10558"/>
                    </a:lnTo>
                    <a:lnTo>
                      <a:pt x="8239" y="8891"/>
                    </a:lnTo>
                    <a:lnTo>
                      <a:pt x="8239" y="8885"/>
                    </a:lnTo>
                    <a:lnTo>
                      <a:pt x="8239" y="7861"/>
                    </a:lnTo>
                    <a:cubicBezTo>
                      <a:pt x="8239" y="7855"/>
                      <a:pt x="8239" y="7844"/>
                      <a:pt x="8239" y="7839"/>
                    </a:cubicBezTo>
                    <a:lnTo>
                      <a:pt x="8239" y="6144"/>
                    </a:lnTo>
                    <a:lnTo>
                      <a:pt x="8250" y="6133"/>
                    </a:lnTo>
                    <a:cubicBezTo>
                      <a:pt x="8272" y="6106"/>
                      <a:pt x="8272" y="6068"/>
                      <a:pt x="8245" y="6041"/>
                    </a:cubicBezTo>
                    <a:lnTo>
                      <a:pt x="8245" y="5855"/>
                    </a:lnTo>
                    <a:cubicBezTo>
                      <a:pt x="8256" y="5736"/>
                      <a:pt x="8261" y="5610"/>
                      <a:pt x="8261" y="5485"/>
                    </a:cubicBezTo>
                    <a:cubicBezTo>
                      <a:pt x="8288" y="5452"/>
                      <a:pt x="8321" y="5414"/>
                      <a:pt x="8348" y="5381"/>
                    </a:cubicBezTo>
                    <a:cubicBezTo>
                      <a:pt x="8381" y="5335"/>
                      <a:pt x="8339" y="5277"/>
                      <a:pt x="8289" y="5277"/>
                    </a:cubicBezTo>
                    <a:cubicBezTo>
                      <a:pt x="8280" y="5277"/>
                      <a:pt x="8270" y="5279"/>
                      <a:pt x="8261" y="5283"/>
                    </a:cubicBezTo>
                    <a:cubicBezTo>
                      <a:pt x="8277" y="3910"/>
                      <a:pt x="8321" y="1376"/>
                      <a:pt x="8212" y="9"/>
                    </a:cubicBezTo>
                    <a:cubicBezTo>
                      <a:pt x="8212" y="3"/>
                      <a:pt x="8207" y="1"/>
                      <a:pt x="8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146"/>
              <p:cNvSpPr/>
              <p:nvPr/>
            </p:nvSpPr>
            <p:spPr>
              <a:xfrm>
                <a:off x="3743006" y="3319684"/>
                <a:ext cx="223333" cy="1054621"/>
              </a:xfrm>
              <a:custGeom>
                <a:avLst/>
                <a:gdLst/>
                <a:ahLst/>
                <a:cxnLst/>
                <a:rect l="l" t="t" r="r" b="b"/>
                <a:pathLst>
                  <a:path w="8837" h="41730" extrusionOk="0">
                    <a:moveTo>
                      <a:pt x="285" y="3048"/>
                    </a:moveTo>
                    <a:cubicBezTo>
                      <a:pt x="536" y="3151"/>
                      <a:pt x="759" y="3309"/>
                      <a:pt x="950" y="3505"/>
                    </a:cubicBezTo>
                    <a:cubicBezTo>
                      <a:pt x="1010" y="3571"/>
                      <a:pt x="1076" y="3636"/>
                      <a:pt x="1146" y="3691"/>
                    </a:cubicBezTo>
                    <a:cubicBezTo>
                      <a:pt x="1105" y="3696"/>
                      <a:pt x="1064" y="3698"/>
                      <a:pt x="1023" y="3698"/>
                    </a:cubicBezTo>
                    <a:cubicBezTo>
                      <a:pt x="774" y="3698"/>
                      <a:pt x="534" y="3610"/>
                      <a:pt x="285" y="3587"/>
                    </a:cubicBezTo>
                    <a:lnTo>
                      <a:pt x="285" y="3582"/>
                    </a:lnTo>
                    <a:lnTo>
                      <a:pt x="285" y="3048"/>
                    </a:lnTo>
                    <a:close/>
                    <a:moveTo>
                      <a:pt x="5358" y="11107"/>
                    </a:moveTo>
                    <a:lnTo>
                      <a:pt x="5358" y="11107"/>
                    </a:lnTo>
                    <a:cubicBezTo>
                      <a:pt x="5674" y="11428"/>
                      <a:pt x="5996" y="11755"/>
                      <a:pt x="6214" y="12142"/>
                    </a:cubicBezTo>
                    <a:cubicBezTo>
                      <a:pt x="6410" y="12502"/>
                      <a:pt x="6552" y="12888"/>
                      <a:pt x="6633" y="13286"/>
                    </a:cubicBezTo>
                    <a:cubicBezTo>
                      <a:pt x="6584" y="13232"/>
                      <a:pt x="6535" y="13177"/>
                      <a:pt x="6475" y="13134"/>
                    </a:cubicBezTo>
                    <a:cubicBezTo>
                      <a:pt x="6388" y="13074"/>
                      <a:pt x="6296" y="13025"/>
                      <a:pt x="6192" y="12987"/>
                    </a:cubicBezTo>
                    <a:cubicBezTo>
                      <a:pt x="6023" y="12932"/>
                      <a:pt x="5920" y="12829"/>
                      <a:pt x="5789" y="12714"/>
                    </a:cubicBezTo>
                    <a:cubicBezTo>
                      <a:pt x="5789" y="12589"/>
                      <a:pt x="5800" y="12463"/>
                      <a:pt x="5822" y="12344"/>
                    </a:cubicBezTo>
                    <a:cubicBezTo>
                      <a:pt x="5822" y="12338"/>
                      <a:pt x="5822" y="12333"/>
                      <a:pt x="5822" y="12333"/>
                    </a:cubicBezTo>
                    <a:cubicBezTo>
                      <a:pt x="5914" y="12447"/>
                      <a:pt x="6023" y="12556"/>
                      <a:pt x="6143" y="12638"/>
                    </a:cubicBezTo>
                    <a:cubicBezTo>
                      <a:pt x="6145" y="12639"/>
                      <a:pt x="6147" y="12639"/>
                      <a:pt x="6149" y="12639"/>
                    </a:cubicBezTo>
                    <a:cubicBezTo>
                      <a:pt x="6157" y="12639"/>
                      <a:pt x="6164" y="12630"/>
                      <a:pt x="6159" y="12621"/>
                    </a:cubicBezTo>
                    <a:cubicBezTo>
                      <a:pt x="5947" y="12425"/>
                      <a:pt x="5832" y="12147"/>
                      <a:pt x="5696" y="11902"/>
                    </a:cubicBezTo>
                    <a:cubicBezTo>
                      <a:pt x="5549" y="11652"/>
                      <a:pt x="5435" y="11385"/>
                      <a:pt x="5358" y="11107"/>
                    </a:cubicBezTo>
                    <a:close/>
                    <a:moveTo>
                      <a:pt x="258" y="13264"/>
                    </a:moveTo>
                    <a:cubicBezTo>
                      <a:pt x="503" y="13412"/>
                      <a:pt x="792" y="13466"/>
                      <a:pt x="1037" y="13608"/>
                    </a:cubicBezTo>
                    <a:cubicBezTo>
                      <a:pt x="1217" y="13717"/>
                      <a:pt x="1343" y="13864"/>
                      <a:pt x="1479" y="14011"/>
                    </a:cubicBezTo>
                    <a:cubicBezTo>
                      <a:pt x="1435" y="14000"/>
                      <a:pt x="1386" y="14000"/>
                      <a:pt x="1343" y="14000"/>
                    </a:cubicBezTo>
                    <a:cubicBezTo>
                      <a:pt x="999" y="14005"/>
                      <a:pt x="847" y="14174"/>
                      <a:pt x="580" y="14332"/>
                    </a:cubicBezTo>
                    <a:cubicBezTo>
                      <a:pt x="492" y="14278"/>
                      <a:pt x="405" y="14213"/>
                      <a:pt x="329" y="14142"/>
                    </a:cubicBezTo>
                    <a:cubicBezTo>
                      <a:pt x="317" y="14129"/>
                      <a:pt x="298" y="14123"/>
                      <a:pt x="281" y="14123"/>
                    </a:cubicBezTo>
                    <a:cubicBezTo>
                      <a:pt x="275" y="14123"/>
                      <a:pt x="269" y="14124"/>
                      <a:pt x="264" y="14125"/>
                    </a:cubicBezTo>
                    <a:cubicBezTo>
                      <a:pt x="264" y="13837"/>
                      <a:pt x="258" y="13548"/>
                      <a:pt x="258" y="13264"/>
                    </a:cubicBezTo>
                    <a:close/>
                    <a:moveTo>
                      <a:pt x="5495" y="11799"/>
                    </a:moveTo>
                    <a:lnTo>
                      <a:pt x="5495" y="11799"/>
                    </a:lnTo>
                    <a:cubicBezTo>
                      <a:pt x="5582" y="11978"/>
                      <a:pt x="5680" y="12147"/>
                      <a:pt x="5800" y="12305"/>
                    </a:cubicBezTo>
                    <a:cubicBezTo>
                      <a:pt x="5791" y="12300"/>
                      <a:pt x="5782" y="12298"/>
                      <a:pt x="5774" y="12298"/>
                    </a:cubicBezTo>
                    <a:cubicBezTo>
                      <a:pt x="5757" y="12298"/>
                      <a:pt x="5742" y="12309"/>
                      <a:pt x="5734" y="12327"/>
                    </a:cubicBezTo>
                    <a:cubicBezTo>
                      <a:pt x="5593" y="12905"/>
                      <a:pt x="5800" y="13417"/>
                      <a:pt x="6012" y="13956"/>
                    </a:cubicBezTo>
                    <a:cubicBezTo>
                      <a:pt x="6159" y="14332"/>
                      <a:pt x="6312" y="14747"/>
                      <a:pt x="6236" y="15155"/>
                    </a:cubicBezTo>
                    <a:cubicBezTo>
                      <a:pt x="6198" y="15357"/>
                      <a:pt x="6083" y="15548"/>
                      <a:pt x="6023" y="15749"/>
                    </a:cubicBezTo>
                    <a:cubicBezTo>
                      <a:pt x="5985" y="15646"/>
                      <a:pt x="5952" y="15542"/>
                      <a:pt x="5914" y="15439"/>
                    </a:cubicBezTo>
                    <a:cubicBezTo>
                      <a:pt x="5707" y="14817"/>
                      <a:pt x="5604" y="14153"/>
                      <a:pt x="5533" y="13504"/>
                    </a:cubicBezTo>
                    <a:cubicBezTo>
                      <a:pt x="5500" y="13166"/>
                      <a:pt x="5424" y="12801"/>
                      <a:pt x="5456" y="12469"/>
                    </a:cubicBezTo>
                    <a:cubicBezTo>
                      <a:pt x="5484" y="12245"/>
                      <a:pt x="5500" y="12022"/>
                      <a:pt x="5495" y="11799"/>
                    </a:cubicBezTo>
                    <a:close/>
                    <a:moveTo>
                      <a:pt x="269" y="14998"/>
                    </a:moveTo>
                    <a:cubicBezTo>
                      <a:pt x="1178" y="16042"/>
                      <a:pt x="2313" y="17011"/>
                      <a:pt x="2519" y="18419"/>
                    </a:cubicBezTo>
                    <a:cubicBezTo>
                      <a:pt x="2449" y="18376"/>
                      <a:pt x="2372" y="18337"/>
                      <a:pt x="2296" y="18310"/>
                    </a:cubicBezTo>
                    <a:cubicBezTo>
                      <a:pt x="2105" y="18239"/>
                      <a:pt x="1942" y="18239"/>
                      <a:pt x="1757" y="18207"/>
                    </a:cubicBezTo>
                    <a:cubicBezTo>
                      <a:pt x="1757" y="17869"/>
                      <a:pt x="1740" y="17520"/>
                      <a:pt x="1593" y="17209"/>
                    </a:cubicBezTo>
                    <a:cubicBezTo>
                      <a:pt x="1315" y="16626"/>
                      <a:pt x="814" y="16250"/>
                      <a:pt x="269" y="15902"/>
                    </a:cubicBezTo>
                    <a:cubicBezTo>
                      <a:pt x="269" y="15604"/>
                      <a:pt x="269" y="15301"/>
                      <a:pt x="269" y="14998"/>
                    </a:cubicBezTo>
                    <a:close/>
                    <a:moveTo>
                      <a:pt x="5800" y="12899"/>
                    </a:moveTo>
                    <a:lnTo>
                      <a:pt x="5800" y="12899"/>
                    </a:lnTo>
                    <a:cubicBezTo>
                      <a:pt x="5838" y="12937"/>
                      <a:pt x="5887" y="12976"/>
                      <a:pt x="5936" y="13008"/>
                    </a:cubicBezTo>
                    <a:cubicBezTo>
                      <a:pt x="6056" y="13079"/>
                      <a:pt x="6219" y="13106"/>
                      <a:pt x="6328" y="13183"/>
                    </a:cubicBezTo>
                    <a:cubicBezTo>
                      <a:pt x="6541" y="13341"/>
                      <a:pt x="6693" y="13559"/>
                      <a:pt x="6775" y="13809"/>
                    </a:cubicBezTo>
                    <a:cubicBezTo>
                      <a:pt x="6944" y="14316"/>
                      <a:pt x="6955" y="14850"/>
                      <a:pt x="6977" y="15379"/>
                    </a:cubicBezTo>
                    <a:cubicBezTo>
                      <a:pt x="7009" y="16087"/>
                      <a:pt x="7031" y="16795"/>
                      <a:pt x="7075" y="17504"/>
                    </a:cubicBezTo>
                    <a:cubicBezTo>
                      <a:pt x="7113" y="18070"/>
                      <a:pt x="7020" y="18664"/>
                      <a:pt x="7097" y="19231"/>
                    </a:cubicBezTo>
                    <a:cubicBezTo>
                      <a:pt x="7004" y="19187"/>
                      <a:pt x="6917" y="19122"/>
                      <a:pt x="6846" y="19051"/>
                    </a:cubicBezTo>
                    <a:cubicBezTo>
                      <a:pt x="6813" y="18953"/>
                      <a:pt x="6791" y="18855"/>
                      <a:pt x="6770" y="18752"/>
                    </a:cubicBezTo>
                    <a:cubicBezTo>
                      <a:pt x="6764" y="18185"/>
                      <a:pt x="6677" y="17618"/>
                      <a:pt x="6514" y="17073"/>
                    </a:cubicBezTo>
                    <a:cubicBezTo>
                      <a:pt x="6388" y="16654"/>
                      <a:pt x="6219" y="16261"/>
                      <a:pt x="6067" y="15853"/>
                    </a:cubicBezTo>
                    <a:cubicBezTo>
                      <a:pt x="6116" y="15618"/>
                      <a:pt x="6285" y="15406"/>
                      <a:pt x="6307" y="15161"/>
                    </a:cubicBezTo>
                    <a:cubicBezTo>
                      <a:pt x="6334" y="14872"/>
                      <a:pt x="6301" y="14578"/>
                      <a:pt x="6208" y="14305"/>
                    </a:cubicBezTo>
                    <a:cubicBezTo>
                      <a:pt x="6045" y="13809"/>
                      <a:pt x="5843" y="13379"/>
                      <a:pt x="5800" y="12899"/>
                    </a:cubicBezTo>
                    <a:close/>
                    <a:moveTo>
                      <a:pt x="4410" y="37251"/>
                    </a:moveTo>
                    <a:lnTo>
                      <a:pt x="4410" y="37251"/>
                    </a:lnTo>
                    <a:cubicBezTo>
                      <a:pt x="4399" y="37578"/>
                      <a:pt x="4448" y="37899"/>
                      <a:pt x="4541" y="38210"/>
                    </a:cubicBezTo>
                    <a:lnTo>
                      <a:pt x="4541" y="38204"/>
                    </a:lnTo>
                    <a:cubicBezTo>
                      <a:pt x="4596" y="38390"/>
                      <a:pt x="4666" y="38564"/>
                      <a:pt x="4743" y="38738"/>
                    </a:cubicBezTo>
                    <a:cubicBezTo>
                      <a:pt x="4726" y="39272"/>
                      <a:pt x="4666" y="39801"/>
                      <a:pt x="4748" y="40335"/>
                    </a:cubicBezTo>
                    <a:cubicBezTo>
                      <a:pt x="4748" y="40345"/>
                      <a:pt x="4754" y="40349"/>
                      <a:pt x="4761" y="40349"/>
                    </a:cubicBezTo>
                    <a:cubicBezTo>
                      <a:pt x="4769" y="40349"/>
                      <a:pt x="4778" y="40342"/>
                      <a:pt x="4775" y="40329"/>
                    </a:cubicBezTo>
                    <a:cubicBezTo>
                      <a:pt x="4726" y="39850"/>
                      <a:pt x="4797" y="39376"/>
                      <a:pt x="4819" y="38896"/>
                    </a:cubicBezTo>
                    <a:cubicBezTo>
                      <a:pt x="4972" y="39207"/>
                      <a:pt x="5157" y="39507"/>
                      <a:pt x="5358" y="39795"/>
                    </a:cubicBezTo>
                    <a:cubicBezTo>
                      <a:pt x="5348" y="40068"/>
                      <a:pt x="5342" y="40362"/>
                      <a:pt x="5446" y="40618"/>
                    </a:cubicBezTo>
                    <a:cubicBezTo>
                      <a:pt x="5506" y="40771"/>
                      <a:pt x="5582" y="40918"/>
                      <a:pt x="5658" y="41060"/>
                    </a:cubicBezTo>
                    <a:cubicBezTo>
                      <a:pt x="5277" y="41032"/>
                      <a:pt x="4754" y="40869"/>
                      <a:pt x="4508" y="40602"/>
                    </a:cubicBezTo>
                    <a:cubicBezTo>
                      <a:pt x="4263" y="40340"/>
                      <a:pt x="4203" y="40013"/>
                      <a:pt x="4176" y="39681"/>
                    </a:cubicBezTo>
                    <a:cubicBezTo>
                      <a:pt x="4132" y="39087"/>
                      <a:pt x="4345" y="38477"/>
                      <a:pt x="3974" y="37954"/>
                    </a:cubicBezTo>
                    <a:cubicBezTo>
                      <a:pt x="4034" y="37774"/>
                      <a:pt x="4132" y="37605"/>
                      <a:pt x="4258" y="37463"/>
                    </a:cubicBezTo>
                    <a:cubicBezTo>
                      <a:pt x="4318" y="37403"/>
                      <a:pt x="4372" y="37333"/>
                      <a:pt x="4410" y="37251"/>
                    </a:cubicBezTo>
                    <a:close/>
                    <a:moveTo>
                      <a:pt x="195" y="0"/>
                    </a:moveTo>
                    <a:cubicBezTo>
                      <a:pt x="187" y="0"/>
                      <a:pt x="179" y="4"/>
                      <a:pt x="176" y="13"/>
                    </a:cubicBezTo>
                    <a:cubicBezTo>
                      <a:pt x="67" y="1375"/>
                      <a:pt x="111" y="3914"/>
                      <a:pt x="127" y="5287"/>
                    </a:cubicBezTo>
                    <a:cubicBezTo>
                      <a:pt x="117" y="5280"/>
                      <a:pt x="106" y="5277"/>
                      <a:pt x="95" y="5277"/>
                    </a:cubicBezTo>
                    <a:cubicBezTo>
                      <a:pt x="47" y="5277"/>
                      <a:pt x="0" y="5336"/>
                      <a:pt x="40" y="5385"/>
                    </a:cubicBezTo>
                    <a:cubicBezTo>
                      <a:pt x="67" y="5418"/>
                      <a:pt x="100" y="5451"/>
                      <a:pt x="133" y="5483"/>
                    </a:cubicBezTo>
                    <a:cubicBezTo>
                      <a:pt x="144" y="5592"/>
                      <a:pt x="144" y="5718"/>
                      <a:pt x="144" y="5837"/>
                    </a:cubicBezTo>
                    <a:lnTo>
                      <a:pt x="144" y="6028"/>
                    </a:lnTo>
                    <a:cubicBezTo>
                      <a:pt x="116" y="6055"/>
                      <a:pt x="111" y="6094"/>
                      <a:pt x="133" y="6121"/>
                    </a:cubicBezTo>
                    <a:lnTo>
                      <a:pt x="144" y="6132"/>
                    </a:lnTo>
                    <a:lnTo>
                      <a:pt x="149" y="7826"/>
                    </a:lnTo>
                    <a:cubicBezTo>
                      <a:pt x="144" y="7832"/>
                      <a:pt x="144" y="7843"/>
                      <a:pt x="149" y="7848"/>
                    </a:cubicBezTo>
                    <a:lnTo>
                      <a:pt x="149" y="8873"/>
                    </a:lnTo>
                    <a:lnTo>
                      <a:pt x="149" y="8878"/>
                    </a:lnTo>
                    <a:cubicBezTo>
                      <a:pt x="149" y="9434"/>
                      <a:pt x="149" y="9990"/>
                      <a:pt x="155" y="10545"/>
                    </a:cubicBezTo>
                    <a:lnTo>
                      <a:pt x="155" y="11112"/>
                    </a:lnTo>
                    <a:cubicBezTo>
                      <a:pt x="149" y="11123"/>
                      <a:pt x="149" y="11134"/>
                      <a:pt x="155" y="11145"/>
                    </a:cubicBezTo>
                    <a:cubicBezTo>
                      <a:pt x="155" y="12703"/>
                      <a:pt x="133" y="14262"/>
                      <a:pt x="133" y="15820"/>
                    </a:cubicBezTo>
                    <a:cubicBezTo>
                      <a:pt x="130" y="15819"/>
                      <a:pt x="126" y="15818"/>
                      <a:pt x="123" y="15818"/>
                    </a:cubicBezTo>
                    <a:cubicBezTo>
                      <a:pt x="94" y="15818"/>
                      <a:pt x="71" y="15860"/>
                      <a:pt x="100" y="15880"/>
                    </a:cubicBezTo>
                    <a:lnTo>
                      <a:pt x="133" y="15902"/>
                    </a:lnTo>
                    <a:cubicBezTo>
                      <a:pt x="133" y="17215"/>
                      <a:pt x="149" y="18528"/>
                      <a:pt x="187" y="19836"/>
                    </a:cubicBezTo>
                    <a:cubicBezTo>
                      <a:pt x="187" y="19842"/>
                      <a:pt x="194" y="19846"/>
                      <a:pt x="200" y="19846"/>
                    </a:cubicBezTo>
                    <a:cubicBezTo>
                      <a:pt x="205" y="19846"/>
                      <a:pt x="209" y="19843"/>
                      <a:pt x="209" y="19836"/>
                    </a:cubicBezTo>
                    <a:cubicBezTo>
                      <a:pt x="247" y="18795"/>
                      <a:pt x="258" y="17749"/>
                      <a:pt x="264" y="16708"/>
                    </a:cubicBezTo>
                    <a:cubicBezTo>
                      <a:pt x="509" y="17062"/>
                      <a:pt x="705" y="17395"/>
                      <a:pt x="759" y="17842"/>
                    </a:cubicBezTo>
                    <a:cubicBezTo>
                      <a:pt x="830" y="18321"/>
                      <a:pt x="814" y="18790"/>
                      <a:pt x="618" y="19247"/>
                    </a:cubicBezTo>
                    <a:cubicBezTo>
                      <a:pt x="611" y="19265"/>
                      <a:pt x="626" y="19278"/>
                      <a:pt x="642" y="19278"/>
                    </a:cubicBezTo>
                    <a:cubicBezTo>
                      <a:pt x="651" y="19278"/>
                      <a:pt x="661" y="19274"/>
                      <a:pt x="667" y="19264"/>
                    </a:cubicBezTo>
                    <a:cubicBezTo>
                      <a:pt x="1059" y="18386"/>
                      <a:pt x="923" y="17286"/>
                      <a:pt x="269" y="16561"/>
                    </a:cubicBezTo>
                    <a:lnTo>
                      <a:pt x="269" y="15983"/>
                    </a:lnTo>
                    <a:cubicBezTo>
                      <a:pt x="917" y="16403"/>
                      <a:pt x="1560" y="16910"/>
                      <a:pt x="1648" y="17705"/>
                    </a:cubicBezTo>
                    <a:cubicBezTo>
                      <a:pt x="1664" y="17869"/>
                      <a:pt x="1669" y="18032"/>
                      <a:pt x="1664" y="18196"/>
                    </a:cubicBezTo>
                    <a:cubicBezTo>
                      <a:pt x="1626" y="18207"/>
                      <a:pt x="1615" y="18283"/>
                      <a:pt x="1664" y="18294"/>
                    </a:cubicBezTo>
                    <a:cubicBezTo>
                      <a:pt x="1659" y="18534"/>
                      <a:pt x="1664" y="18779"/>
                      <a:pt x="1680" y="19019"/>
                    </a:cubicBezTo>
                    <a:cubicBezTo>
                      <a:pt x="1708" y="19269"/>
                      <a:pt x="1664" y="19667"/>
                      <a:pt x="1827" y="19874"/>
                    </a:cubicBezTo>
                    <a:cubicBezTo>
                      <a:pt x="1832" y="19880"/>
                      <a:pt x="1837" y="19882"/>
                      <a:pt x="1842" y="19882"/>
                    </a:cubicBezTo>
                    <a:cubicBezTo>
                      <a:pt x="1857" y="19882"/>
                      <a:pt x="1872" y="19863"/>
                      <a:pt x="1860" y="19847"/>
                    </a:cubicBezTo>
                    <a:cubicBezTo>
                      <a:pt x="1757" y="19700"/>
                      <a:pt x="1784" y="19307"/>
                      <a:pt x="1773" y="19144"/>
                    </a:cubicBezTo>
                    <a:cubicBezTo>
                      <a:pt x="1768" y="19089"/>
                      <a:pt x="1768" y="19035"/>
                      <a:pt x="1762" y="18980"/>
                    </a:cubicBezTo>
                    <a:lnTo>
                      <a:pt x="1762" y="18980"/>
                    </a:lnTo>
                    <a:cubicBezTo>
                      <a:pt x="2018" y="19068"/>
                      <a:pt x="2193" y="19253"/>
                      <a:pt x="2378" y="19427"/>
                    </a:cubicBezTo>
                    <a:cubicBezTo>
                      <a:pt x="2351" y="19427"/>
                      <a:pt x="2329" y="19449"/>
                      <a:pt x="2334" y="19471"/>
                    </a:cubicBezTo>
                    <a:cubicBezTo>
                      <a:pt x="2465" y="19918"/>
                      <a:pt x="2171" y="20386"/>
                      <a:pt x="1975" y="20773"/>
                    </a:cubicBezTo>
                    <a:cubicBezTo>
                      <a:pt x="1773" y="21182"/>
                      <a:pt x="1555" y="21585"/>
                      <a:pt x="1353" y="21994"/>
                    </a:cubicBezTo>
                    <a:cubicBezTo>
                      <a:pt x="1010" y="22680"/>
                      <a:pt x="798" y="23400"/>
                      <a:pt x="896" y="24168"/>
                    </a:cubicBezTo>
                    <a:cubicBezTo>
                      <a:pt x="896" y="24180"/>
                      <a:pt x="905" y="24185"/>
                      <a:pt x="915" y="24185"/>
                    </a:cubicBezTo>
                    <a:cubicBezTo>
                      <a:pt x="929" y="24185"/>
                      <a:pt x="945" y="24175"/>
                      <a:pt x="945" y="24157"/>
                    </a:cubicBezTo>
                    <a:cubicBezTo>
                      <a:pt x="912" y="23530"/>
                      <a:pt x="1070" y="22964"/>
                      <a:pt x="1304" y="22413"/>
                    </a:cubicBezTo>
                    <a:cubicBezTo>
                      <a:pt x="1370" y="22762"/>
                      <a:pt x="1544" y="23067"/>
                      <a:pt x="1659" y="23400"/>
                    </a:cubicBezTo>
                    <a:cubicBezTo>
                      <a:pt x="1822" y="23857"/>
                      <a:pt x="1773" y="24310"/>
                      <a:pt x="1669" y="24778"/>
                    </a:cubicBezTo>
                    <a:cubicBezTo>
                      <a:pt x="1663" y="24794"/>
                      <a:pt x="1682" y="24805"/>
                      <a:pt x="1699" y="24805"/>
                    </a:cubicBezTo>
                    <a:cubicBezTo>
                      <a:pt x="1711" y="24805"/>
                      <a:pt x="1722" y="24800"/>
                      <a:pt x="1724" y="24789"/>
                    </a:cubicBezTo>
                    <a:cubicBezTo>
                      <a:pt x="1817" y="24413"/>
                      <a:pt x="1909" y="23977"/>
                      <a:pt x="1811" y="23596"/>
                    </a:cubicBezTo>
                    <a:cubicBezTo>
                      <a:pt x="1697" y="23171"/>
                      <a:pt x="1479" y="22784"/>
                      <a:pt x="1375" y="22359"/>
                    </a:cubicBezTo>
                    <a:cubicBezTo>
                      <a:pt x="1370" y="22342"/>
                      <a:pt x="1359" y="22332"/>
                      <a:pt x="1343" y="22326"/>
                    </a:cubicBezTo>
                    <a:cubicBezTo>
                      <a:pt x="1462" y="22054"/>
                      <a:pt x="1604" y="21781"/>
                      <a:pt x="1746" y="21509"/>
                    </a:cubicBezTo>
                    <a:cubicBezTo>
                      <a:pt x="1773" y="21950"/>
                      <a:pt x="1996" y="22381"/>
                      <a:pt x="2029" y="22822"/>
                    </a:cubicBezTo>
                    <a:cubicBezTo>
                      <a:pt x="2029" y="22838"/>
                      <a:pt x="2044" y="22846"/>
                      <a:pt x="2059" y="22846"/>
                    </a:cubicBezTo>
                    <a:cubicBezTo>
                      <a:pt x="2074" y="22846"/>
                      <a:pt x="2089" y="22838"/>
                      <a:pt x="2089" y="22822"/>
                    </a:cubicBezTo>
                    <a:cubicBezTo>
                      <a:pt x="2073" y="22310"/>
                      <a:pt x="1877" y="21830"/>
                      <a:pt x="1855" y="21318"/>
                    </a:cubicBezTo>
                    <a:cubicBezTo>
                      <a:pt x="2056" y="20953"/>
                      <a:pt x="2231" y="20582"/>
                      <a:pt x="2378" y="20196"/>
                    </a:cubicBezTo>
                    <a:cubicBezTo>
                      <a:pt x="2465" y="19950"/>
                      <a:pt x="2519" y="19716"/>
                      <a:pt x="2421" y="19476"/>
                    </a:cubicBezTo>
                    <a:lnTo>
                      <a:pt x="2421" y="19476"/>
                    </a:lnTo>
                    <a:cubicBezTo>
                      <a:pt x="2536" y="19585"/>
                      <a:pt x="2667" y="19678"/>
                      <a:pt x="2808" y="19749"/>
                    </a:cubicBezTo>
                    <a:cubicBezTo>
                      <a:pt x="2797" y="19754"/>
                      <a:pt x="2792" y="19765"/>
                      <a:pt x="2797" y="19776"/>
                    </a:cubicBezTo>
                    <a:cubicBezTo>
                      <a:pt x="2852" y="20054"/>
                      <a:pt x="2895" y="20266"/>
                      <a:pt x="3043" y="20517"/>
                    </a:cubicBezTo>
                    <a:cubicBezTo>
                      <a:pt x="3075" y="20572"/>
                      <a:pt x="3113" y="20626"/>
                      <a:pt x="3157" y="20675"/>
                    </a:cubicBezTo>
                    <a:cubicBezTo>
                      <a:pt x="2454" y="21187"/>
                      <a:pt x="2797" y="22261"/>
                      <a:pt x="2318" y="22904"/>
                    </a:cubicBezTo>
                    <a:cubicBezTo>
                      <a:pt x="2301" y="22929"/>
                      <a:pt x="2323" y="22957"/>
                      <a:pt x="2346" y="22957"/>
                    </a:cubicBezTo>
                    <a:cubicBezTo>
                      <a:pt x="2353" y="22957"/>
                      <a:pt x="2360" y="22954"/>
                      <a:pt x="2367" y="22947"/>
                    </a:cubicBezTo>
                    <a:cubicBezTo>
                      <a:pt x="2650" y="22729"/>
                      <a:pt x="2732" y="22413"/>
                      <a:pt x="2770" y="22081"/>
                    </a:cubicBezTo>
                    <a:cubicBezTo>
                      <a:pt x="2939" y="22353"/>
                      <a:pt x="3157" y="22588"/>
                      <a:pt x="3244" y="22915"/>
                    </a:cubicBezTo>
                    <a:cubicBezTo>
                      <a:pt x="3359" y="23372"/>
                      <a:pt x="3397" y="23846"/>
                      <a:pt x="3348" y="24315"/>
                    </a:cubicBezTo>
                    <a:cubicBezTo>
                      <a:pt x="3271" y="25100"/>
                      <a:pt x="3075" y="25868"/>
                      <a:pt x="3048" y="26653"/>
                    </a:cubicBezTo>
                    <a:cubicBezTo>
                      <a:pt x="2983" y="26587"/>
                      <a:pt x="2917" y="26527"/>
                      <a:pt x="2846" y="26473"/>
                    </a:cubicBezTo>
                    <a:cubicBezTo>
                      <a:pt x="2716" y="26375"/>
                      <a:pt x="2585" y="26277"/>
                      <a:pt x="2460" y="26179"/>
                    </a:cubicBezTo>
                    <a:cubicBezTo>
                      <a:pt x="2628" y="25824"/>
                      <a:pt x="2678" y="25367"/>
                      <a:pt x="2650" y="24985"/>
                    </a:cubicBezTo>
                    <a:cubicBezTo>
                      <a:pt x="2612" y="24489"/>
                      <a:pt x="2345" y="24059"/>
                      <a:pt x="2307" y="23574"/>
                    </a:cubicBezTo>
                    <a:cubicBezTo>
                      <a:pt x="2307" y="23566"/>
                      <a:pt x="2297" y="23562"/>
                      <a:pt x="2288" y="23562"/>
                    </a:cubicBezTo>
                    <a:cubicBezTo>
                      <a:pt x="2278" y="23562"/>
                      <a:pt x="2269" y="23566"/>
                      <a:pt x="2269" y="23574"/>
                    </a:cubicBezTo>
                    <a:cubicBezTo>
                      <a:pt x="2258" y="23983"/>
                      <a:pt x="2470" y="24359"/>
                      <a:pt x="2509" y="24762"/>
                    </a:cubicBezTo>
                    <a:cubicBezTo>
                      <a:pt x="2552" y="25241"/>
                      <a:pt x="2427" y="25650"/>
                      <a:pt x="2372" y="26108"/>
                    </a:cubicBezTo>
                    <a:cubicBezTo>
                      <a:pt x="1871" y="25699"/>
                      <a:pt x="1462" y="25263"/>
                      <a:pt x="1370" y="24571"/>
                    </a:cubicBezTo>
                    <a:cubicBezTo>
                      <a:pt x="1367" y="24557"/>
                      <a:pt x="1358" y="24551"/>
                      <a:pt x="1347" y="24551"/>
                    </a:cubicBezTo>
                    <a:cubicBezTo>
                      <a:pt x="1332" y="24551"/>
                      <a:pt x="1315" y="24563"/>
                      <a:pt x="1315" y="24582"/>
                    </a:cubicBezTo>
                    <a:cubicBezTo>
                      <a:pt x="1353" y="25247"/>
                      <a:pt x="1724" y="25770"/>
                      <a:pt x="2258" y="26179"/>
                    </a:cubicBezTo>
                    <a:cubicBezTo>
                      <a:pt x="2514" y="26375"/>
                      <a:pt x="2776" y="26554"/>
                      <a:pt x="2999" y="26778"/>
                    </a:cubicBezTo>
                    <a:cubicBezTo>
                      <a:pt x="2732" y="27377"/>
                      <a:pt x="2786" y="28080"/>
                      <a:pt x="2885" y="28707"/>
                    </a:cubicBezTo>
                    <a:cubicBezTo>
                      <a:pt x="2939" y="29045"/>
                      <a:pt x="3026" y="29377"/>
                      <a:pt x="3113" y="29715"/>
                    </a:cubicBezTo>
                    <a:cubicBezTo>
                      <a:pt x="3111" y="29714"/>
                      <a:pt x="3108" y="29714"/>
                      <a:pt x="3105" y="29714"/>
                    </a:cubicBezTo>
                    <a:cubicBezTo>
                      <a:pt x="3086" y="29714"/>
                      <a:pt x="3069" y="29728"/>
                      <a:pt x="3064" y="29742"/>
                    </a:cubicBezTo>
                    <a:cubicBezTo>
                      <a:pt x="2928" y="30189"/>
                      <a:pt x="2618" y="30554"/>
                      <a:pt x="2541" y="31017"/>
                    </a:cubicBezTo>
                    <a:cubicBezTo>
                      <a:pt x="2378" y="31284"/>
                      <a:pt x="2220" y="31573"/>
                      <a:pt x="2214" y="31884"/>
                    </a:cubicBezTo>
                    <a:cubicBezTo>
                      <a:pt x="2209" y="32260"/>
                      <a:pt x="2318" y="32614"/>
                      <a:pt x="2383" y="32984"/>
                    </a:cubicBezTo>
                    <a:cubicBezTo>
                      <a:pt x="2383" y="32991"/>
                      <a:pt x="2387" y="32994"/>
                      <a:pt x="2392" y="32994"/>
                    </a:cubicBezTo>
                    <a:cubicBezTo>
                      <a:pt x="2398" y="32994"/>
                      <a:pt x="2405" y="32988"/>
                      <a:pt x="2405" y="32979"/>
                    </a:cubicBezTo>
                    <a:cubicBezTo>
                      <a:pt x="2389" y="32619"/>
                      <a:pt x="2242" y="32249"/>
                      <a:pt x="2285" y="31889"/>
                    </a:cubicBezTo>
                    <a:cubicBezTo>
                      <a:pt x="2323" y="31649"/>
                      <a:pt x="2405" y="31415"/>
                      <a:pt x="2525" y="31202"/>
                    </a:cubicBezTo>
                    <a:lnTo>
                      <a:pt x="2525" y="31202"/>
                    </a:lnTo>
                    <a:cubicBezTo>
                      <a:pt x="2503" y="31682"/>
                      <a:pt x="2623" y="32118"/>
                      <a:pt x="2841" y="32548"/>
                    </a:cubicBezTo>
                    <a:cubicBezTo>
                      <a:pt x="2843" y="32552"/>
                      <a:pt x="2845" y="32553"/>
                      <a:pt x="2848" y="32553"/>
                    </a:cubicBezTo>
                    <a:cubicBezTo>
                      <a:pt x="2854" y="32553"/>
                      <a:pt x="2861" y="32547"/>
                      <a:pt x="2857" y="32543"/>
                    </a:cubicBezTo>
                    <a:cubicBezTo>
                      <a:pt x="2661" y="32042"/>
                      <a:pt x="2530" y="31491"/>
                      <a:pt x="2656" y="30963"/>
                    </a:cubicBezTo>
                    <a:cubicBezTo>
                      <a:pt x="2656" y="30952"/>
                      <a:pt x="2656" y="30946"/>
                      <a:pt x="2656" y="30941"/>
                    </a:cubicBezTo>
                    <a:cubicBezTo>
                      <a:pt x="2667" y="30897"/>
                      <a:pt x="2678" y="30848"/>
                      <a:pt x="2694" y="30805"/>
                    </a:cubicBezTo>
                    <a:cubicBezTo>
                      <a:pt x="2721" y="30723"/>
                      <a:pt x="2759" y="30636"/>
                      <a:pt x="2803" y="30559"/>
                    </a:cubicBezTo>
                    <a:cubicBezTo>
                      <a:pt x="2879" y="31224"/>
                      <a:pt x="3228" y="31758"/>
                      <a:pt x="3528" y="32330"/>
                    </a:cubicBezTo>
                    <a:cubicBezTo>
                      <a:pt x="3524" y="32329"/>
                      <a:pt x="3520" y="32329"/>
                      <a:pt x="3516" y="32329"/>
                    </a:cubicBezTo>
                    <a:cubicBezTo>
                      <a:pt x="3499" y="32329"/>
                      <a:pt x="3483" y="32340"/>
                      <a:pt x="3479" y="32358"/>
                    </a:cubicBezTo>
                    <a:cubicBezTo>
                      <a:pt x="3391" y="32690"/>
                      <a:pt x="3266" y="33039"/>
                      <a:pt x="3255" y="33382"/>
                    </a:cubicBezTo>
                    <a:cubicBezTo>
                      <a:pt x="3250" y="33714"/>
                      <a:pt x="3288" y="34052"/>
                      <a:pt x="3375" y="34379"/>
                    </a:cubicBezTo>
                    <a:cubicBezTo>
                      <a:pt x="3484" y="34864"/>
                      <a:pt x="3751" y="35720"/>
                      <a:pt x="3380" y="36161"/>
                    </a:cubicBezTo>
                    <a:cubicBezTo>
                      <a:pt x="3369" y="36176"/>
                      <a:pt x="3382" y="36192"/>
                      <a:pt x="3398" y="36192"/>
                    </a:cubicBezTo>
                    <a:cubicBezTo>
                      <a:pt x="3405" y="36192"/>
                      <a:pt x="3412" y="36189"/>
                      <a:pt x="3419" y="36183"/>
                    </a:cubicBezTo>
                    <a:cubicBezTo>
                      <a:pt x="3707" y="35856"/>
                      <a:pt x="3637" y="35246"/>
                      <a:pt x="3566" y="34848"/>
                    </a:cubicBezTo>
                    <a:cubicBezTo>
                      <a:pt x="3484" y="34412"/>
                      <a:pt x="3326" y="33965"/>
                      <a:pt x="3348" y="33513"/>
                    </a:cubicBezTo>
                    <a:cubicBezTo>
                      <a:pt x="3364" y="33137"/>
                      <a:pt x="3489" y="32783"/>
                      <a:pt x="3571" y="32412"/>
                    </a:cubicBezTo>
                    <a:cubicBezTo>
                      <a:pt x="3642" y="32554"/>
                      <a:pt x="3713" y="32701"/>
                      <a:pt x="3773" y="32854"/>
                    </a:cubicBezTo>
                    <a:cubicBezTo>
                      <a:pt x="3974" y="33333"/>
                      <a:pt x="4083" y="33845"/>
                      <a:pt x="4094" y="34363"/>
                    </a:cubicBezTo>
                    <a:cubicBezTo>
                      <a:pt x="4111" y="34837"/>
                      <a:pt x="4149" y="35311"/>
                      <a:pt x="3969" y="35758"/>
                    </a:cubicBezTo>
                    <a:cubicBezTo>
                      <a:pt x="3962" y="35779"/>
                      <a:pt x="3980" y="35793"/>
                      <a:pt x="3997" y="35793"/>
                    </a:cubicBezTo>
                    <a:cubicBezTo>
                      <a:pt x="4006" y="35793"/>
                      <a:pt x="4014" y="35789"/>
                      <a:pt x="4018" y="35780"/>
                    </a:cubicBezTo>
                    <a:cubicBezTo>
                      <a:pt x="4214" y="35327"/>
                      <a:pt x="4192" y="34853"/>
                      <a:pt x="4192" y="34374"/>
                    </a:cubicBezTo>
                    <a:lnTo>
                      <a:pt x="4192" y="34319"/>
                    </a:lnTo>
                    <a:cubicBezTo>
                      <a:pt x="4361" y="34575"/>
                      <a:pt x="4541" y="34848"/>
                      <a:pt x="4563" y="35148"/>
                    </a:cubicBezTo>
                    <a:cubicBezTo>
                      <a:pt x="4579" y="35442"/>
                      <a:pt x="4568" y="35736"/>
                      <a:pt x="4530" y="36025"/>
                    </a:cubicBezTo>
                    <a:cubicBezTo>
                      <a:pt x="4519" y="36025"/>
                      <a:pt x="4508" y="36036"/>
                      <a:pt x="4503" y="36041"/>
                    </a:cubicBezTo>
                    <a:cubicBezTo>
                      <a:pt x="4089" y="36564"/>
                      <a:pt x="3500" y="36880"/>
                      <a:pt x="3261" y="37529"/>
                    </a:cubicBezTo>
                    <a:cubicBezTo>
                      <a:pt x="3037" y="38134"/>
                      <a:pt x="3124" y="38657"/>
                      <a:pt x="3255" y="39272"/>
                    </a:cubicBezTo>
                    <a:cubicBezTo>
                      <a:pt x="3255" y="39278"/>
                      <a:pt x="3259" y="39281"/>
                      <a:pt x="3263" y="39281"/>
                    </a:cubicBezTo>
                    <a:cubicBezTo>
                      <a:pt x="3266" y="39281"/>
                      <a:pt x="3269" y="39278"/>
                      <a:pt x="3266" y="39272"/>
                    </a:cubicBezTo>
                    <a:cubicBezTo>
                      <a:pt x="3173" y="38575"/>
                      <a:pt x="3124" y="37910"/>
                      <a:pt x="3517" y="37278"/>
                    </a:cubicBezTo>
                    <a:cubicBezTo>
                      <a:pt x="3707" y="36973"/>
                      <a:pt x="3974" y="36750"/>
                      <a:pt x="4252" y="36510"/>
                    </a:cubicBezTo>
                    <a:cubicBezTo>
                      <a:pt x="4339" y="36439"/>
                      <a:pt x="4421" y="36363"/>
                      <a:pt x="4497" y="36281"/>
                    </a:cubicBezTo>
                    <a:lnTo>
                      <a:pt x="4497" y="36281"/>
                    </a:lnTo>
                    <a:cubicBezTo>
                      <a:pt x="4497" y="36308"/>
                      <a:pt x="4487" y="36335"/>
                      <a:pt x="4487" y="36363"/>
                    </a:cubicBezTo>
                    <a:cubicBezTo>
                      <a:pt x="4448" y="36619"/>
                      <a:pt x="4416" y="36869"/>
                      <a:pt x="4405" y="37120"/>
                    </a:cubicBezTo>
                    <a:cubicBezTo>
                      <a:pt x="4388" y="37120"/>
                      <a:pt x="4372" y="37125"/>
                      <a:pt x="4361" y="37142"/>
                    </a:cubicBezTo>
                    <a:cubicBezTo>
                      <a:pt x="4247" y="37354"/>
                      <a:pt x="4062" y="37512"/>
                      <a:pt x="3958" y="37730"/>
                    </a:cubicBezTo>
                    <a:cubicBezTo>
                      <a:pt x="3871" y="37916"/>
                      <a:pt x="3811" y="38101"/>
                      <a:pt x="3767" y="38297"/>
                    </a:cubicBezTo>
                    <a:cubicBezTo>
                      <a:pt x="3675" y="38684"/>
                      <a:pt x="3669" y="39082"/>
                      <a:pt x="3751" y="39469"/>
                    </a:cubicBezTo>
                    <a:cubicBezTo>
                      <a:pt x="3751" y="39477"/>
                      <a:pt x="3756" y="39481"/>
                      <a:pt x="3762" y="39481"/>
                    </a:cubicBezTo>
                    <a:cubicBezTo>
                      <a:pt x="3767" y="39481"/>
                      <a:pt x="3773" y="39477"/>
                      <a:pt x="3773" y="39469"/>
                    </a:cubicBezTo>
                    <a:cubicBezTo>
                      <a:pt x="3718" y="39005"/>
                      <a:pt x="3773" y="38537"/>
                      <a:pt x="3920" y="38101"/>
                    </a:cubicBezTo>
                    <a:cubicBezTo>
                      <a:pt x="3920" y="38090"/>
                      <a:pt x="3925" y="38079"/>
                      <a:pt x="3931" y="38074"/>
                    </a:cubicBezTo>
                    <a:cubicBezTo>
                      <a:pt x="4345" y="38711"/>
                      <a:pt x="3931" y="39567"/>
                      <a:pt x="4230" y="40259"/>
                    </a:cubicBezTo>
                    <a:cubicBezTo>
                      <a:pt x="4459" y="40793"/>
                      <a:pt x="5091" y="41087"/>
                      <a:pt x="5680" y="41103"/>
                    </a:cubicBezTo>
                    <a:cubicBezTo>
                      <a:pt x="5794" y="41310"/>
                      <a:pt x="5914" y="41512"/>
                      <a:pt x="6018" y="41719"/>
                    </a:cubicBezTo>
                    <a:cubicBezTo>
                      <a:pt x="6022" y="41727"/>
                      <a:pt x="6028" y="41729"/>
                      <a:pt x="6034" y="41729"/>
                    </a:cubicBezTo>
                    <a:cubicBezTo>
                      <a:pt x="6046" y="41729"/>
                      <a:pt x="6058" y="41719"/>
                      <a:pt x="6050" y="41708"/>
                    </a:cubicBezTo>
                    <a:cubicBezTo>
                      <a:pt x="5958" y="41501"/>
                      <a:pt x="5843" y="41305"/>
                      <a:pt x="5734" y="41103"/>
                    </a:cubicBezTo>
                    <a:lnTo>
                      <a:pt x="5756" y="41103"/>
                    </a:lnTo>
                    <a:cubicBezTo>
                      <a:pt x="5783" y="41103"/>
                      <a:pt x="5783" y="41071"/>
                      <a:pt x="5762" y="41071"/>
                    </a:cubicBezTo>
                    <a:lnTo>
                      <a:pt x="5713" y="41071"/>
                    </a:lnTo>
                    <a:cubicBezTo>
                      <a:pt x="5674" y="40989"/>
                      <a:pt x="5631" y="40907"/>
                      <a:pt x="5598" y="40825"/>
                    </a:cubicBezTo>
                    <a:cubicBezTo>
                      <a:pt x="5473" y="40537"/>
                      <a:pt x="5418" y="40226"/>
                      <a:pt x="5435" y="39910"/>
                    </a:cubicBezTo>
                    <a:lnTo>
                      <a:pt x="5435" y="39910"/>
                    </a:lnTo>
                    <a:cubicBezTo>
                      <a:pt x="5767" y="40368"/>
                      <a:pt x="6138" y="40804"/>
                      <a:pt x="6541" y="41207"/>
                    </a:cubicBezTo>
                    <a:cubicBezTo>
                      <a:pt x="6544" y="41210"/>
                      <a:pt x="6549" y="41212"/>
                      <a:pt x="6553" y="41212"/>
                    </a:cubicBezTo>
                    <a:cubicBezTo>
                      <a:pt x="6569" y="41212"/>
                      <a:pt x="6586" y="41192"/>
                      <a:pt x="6574" y="41180"/>
                    </a:cubicBezTo>
                    <a:cubicBezTo>
                      <a:pt x="6394" y="40989"/>
                      <a:pt x="6225" y="40793"/>
                      <a:pt x="6061" y="40591"/>
                    </a:cubicBezTo>
                    <a:lnTo>
                      <a:pt x="6061" y="40591"/>
                    </a:lnTo>
                    <a:cubicBezTo>
                      <a:pt x="6149" y="40646"/>
                      <a:pt x="6247" y="40700"/>
                      <a:pt x="6334" y="40744"/>
                    </a:cubicBezTo>
                    <a:cubicBezTo>
                      <a:pt x="6584" y="40885"/>
                      <a:pt x="6819" y="41032"/>
                      <a:pt x="6939" y="41299"/>
                    </a:cubicBezTo>
                    <a:cubicBezTo>
                      <a:pt x="6941" y="41305"/>
                      <a:pt x="6945" y="41308"/>
                      <a:pt x="6950" y="41308"/>
                    </a:cubicBezTo>
                    <a:cubicBezTo>
                      <a:pt x="6959" y="41308"/>
                      <a:pt x="6969" y="41299"/>
                      <a:pt x="6966" y="41289"/>
                    </a:cubicBezTo>
                    <a:cubicBezTo>
                      <a:pt x="6879" y="41065"/>
                      <a:pt x="6710" y="40913"/>
                      <a:pt x="6508" y="40782"/>
                    </a:cubicBezTo>
                    <a:cubicBezTo>
                      <a:pt x="6383" y="40705"/>
                      <a:pt x="6257" y="40635"/>
                      <a:pt x="6143" y="40553"/>
                    </a:cubicBezTo>
                    <a:cubicBezTo>
                      <a:pt x="6045" y="40482"/>
                      <a:pt x="5969" y="40395"/>
                      <a:pt x="5871" y="40319"/>
                    </a:cubicBezTo>
                    <a:cubicBezTo>
                      <a:pt x="5865" y="40313"/>
                      <a:pt x="5860" y="40313"/>
                      <a:pt x="5849" y="40313"/>
                    </a:cubicBezTo>
                    <a:cubicBezTo>
                      <a:pt x="5707" y="40122"/>
                      <a:pt x="5565" y="39921"/>
                      <a:pt x="5435" y="39719"/>
                    </a:cubicBezTo>
                    <a:lnTo>
                      <a:pt x="5435" y="39681"/>
                    </a:lnTo>
                    <a:cubicBezTo>
                      <a:pt x="5435" y="39659"/>
                      <a:pt x="5416" y="39640"/>
                      <a:pt x="5395" y="39640"/>
                    </a:cubicBezTo>
                    <a:cubicBezTo>
                      <a:pt x="5390" y="39640"/>
                      <a:pt x="5385" y="39641"/>
                      <a:pt x="5380" y="39643"/>
                    </a:cubicBezTo>
                    <a:cubicBezTo>
                      <a:pt x="5364" y="39610"/>
                      <a:pt x="5342" y="39578"/>
                      <a:pt x="5320" y="39550"/>
                    </a:cubicBezTo>
                    <a:cubicBezTo>
                      <a:pt x="4972" y="38994"/>
                      <a:pt x="4617" y="38373"/>
                      <a:pt x="4536" y="37714"/>
                    </a:cubicBezTo>
                    <a:cubicBezTo>
                      <a:pt x="4448" y="36995"/>
                      <a:pt x="4650" y="36275"/>
                      <a:pt x="4694" y="35556"/>
                    </a:cubicBezTo>
                    <a:cubicBezTo>
                      <a:pt x="4721" y="35000"/>
                      <a:pt x="4530" y="34586"/>
                      <a:pt x="4181" y="34145"/>
                    </a:cubicBezTo>
                    <a:cubicBezTo>
                      <a:pt x="4165" y="33813"/>
                      <a:pt x="4105" y="33486"/>
                      <a:pt x="4002" y="33170"/>
                    </a:cubicBezTo>
                    <a:cubicBezTo>
                      <a:pt x="3838" y="32695"/>
                      <a:pt x="3582" y="32292"/>
                      <a:pt x="3348" y="31856"/>
                    </a:cubicBezTo>
                    <a:cubicBezTo>
                      <a:pt x="3113" y="31415"/>
                      <a:pt x="2983" y="30957"/>
                      <a:pt x="2879" y="30467"/>
                    </a:cubicBezTo>
                    <a:cubicBezTo>
                      <a:pt x="2879" y="30456"/>
                      <a:pt x="2874" y="30451"/>
                      <a:pt x="2863" y="30445"/>
                    </a:cubicBezTo>
                    <a:cubicBezTo>
                      <a:pt x="2972" y="30243"/>
                      <a:pt x="3092" y="30053"/>
                      <a:pt x="3135" y="29840"/>
                    </a:cubicBezTo>
                    <a:cubicBezTo>
                      <a:pt x="3239" y="30243"/>
                      <a:pt x="3326" y="30647"/>
                      <a:pt x="3342" y="31050"/>
                    </a:cubicBezTo>
                    <a:cubicBezTo>
                      <a:pt x="3342" y="31061"/>
                      <a:pt x="3353" y="31068"/>
                      <a:pt x="3363" y="31068"/>
                    </a:cubicBezTo>
                    <a:cubicBezTo>
                      <a:pt x="3372" y="31068"/>
                      <a:pt x="3380" y="31063"/>
                      <a:pt x="3380" y="31050"/>
                    </a:cubicBezTo>
                    <a:cubicBezTo>
                      <a:pt x="3380" y="30352"/>
                      <a:pt x="3124" y="29655"/>
                      <a:pt x="3015" y="28963"/>
                    </a:cubicBezTo>
                    <a:cubicBezTo>
                      <a:pt x="2994" y="28843"/>
                      <a:pt x="2972" y="28712"/>
                      <a:pt x="2955" y="28587"/>
                    </a:cubicBezTo>
                    <a:lnTo>
                      <a:pt x="2955" y="28587"/>
                    </a:lnTo>
                    <a:cubicBezTo>
                      <a:pt x="3250" y="28963"/>
                      <a:pt x="3642" y="29290"/>
                      <a:pt x="3860" y="29709"/>
                    </a:cubicBezTo>
                    <a:cubicBezTo>
                      <a:pt x="4007" y="29993"/>
                      <a:pt x="4105" y="30298"/>
                      <a:pt x="4067" y="30625"/>
                    </a:cubicBezTo>
                    <a:cubicBezTo>
                      <a:pt x="4045" y="30794"/>
                      <a:pt x="4040" y="30963"/>
                      <a:pt x="4056" y="31132"/>
                    </a:cubicBezTo>
                    <a:cubicBezTo>
                      <a:pt x="4059" y="31149"/>
                      <a:pt x="4070" y="31156"/>
                      <a:pt x="4081" y="31156"/>
                    </a:cubicBezTo>
                    <a:cubicBezTo>
                      <a:pt x="4095" y="31156"/>
                      <a:pt x="4111" y="31144"/>
                      <a:pt x="4111" y="31126"/>
                    </a:cubicBezTo>
                    <a:cubicBezTo>
                      <a:pt x="4083" y="30832"/>
                      <a:pt x="4192" y="30549"/>
                      <a:pt x="4138" y="30254"/>
                    </a:cubicBezTo>
                    <a:cubicBezTo>
                      <a:pt x="4100" y="30053"/>
                      <a:pt x="4034" y="29857"/>
                      <a:pt x="3931" y="29677"/>
                    </a:cubicBezTo>
                    <a:cubicBezTo>
                      <a:pt x="3669" y="29230"/>
                      <a:pt x="3282" y="28859"/>
                      <a:pt x="2955" y="28462"/>
                    </a:cubicBezTo>
                    <a:cubicBezTo>
                      <a:pt x="2950" y="28456"/>
                      <a:pt x="2945" y="28456"/>
                      <a:pt x="2939" y="28451"/>
                    </a:cubicBezTo>
                    <a:cubicBezTo>
                      <a:pt x="2928" y="28336"/>
                      <a:pt x="2917" y="28227"/>
                      <a:pt x="2912" y="28113"/>
                    </a:cubicBezTo>
                    <a:lnTo>
                      <a:pt x="2912" y="28113"/>
                    </a:lnTo>
                    <a:cubicBezTo>
                      <a:pt x="3560" y="28658"/>
                      <a:pt x="4176" y="29268"/>
                      <a:pt x="4378" y="30102"/>
                    </a:cubicBezTo>
                    <a:cubicBezTo>
                      <a:pt x="4579" y="30952"/>
                      <a:pt x="4405" y="31775"/>
                      <a:pt x="4416" y="32636"/>
                    </a:cubicBezTo>
                    <a:cubicBezTo>
                      <a:pt x="4416" y="32641"/>
                      <a:pt x="4420" y="32644"/>
                      <a:pt x="4424" y="32644"/>
                    </a:cubicBezTo>
                    <a:cubicBezTo>
                      <a:pt x="4428" y="32644"/>
                      <a:pt x="4432" y="32641"/>
                      <a:pt x="4432" y="32636"/>
                    </a:cubicBezTo>
                    <a:cubicBezTo>
                      <a:pt x="4497" y="31682"/>
                      <a:pt x="4715" y="30805"/>
                      <a:pt x="4416" y="29867"/>
                    </a:cubicBezTo>
                    <a:cubicBezTo>
                      <a:pt x="4165" y="29072"/>
                      <a:pt x="3544" y="28522"/>
                      <a:pt x="2912" y="27993"/>
                    </a:cubicBezTo>
                    <a:lnTo>
                      <a:pt x="2906" y="27993"/>
                    </a:lnTo>
                    <a:cubicBezTo>
                      <a:pt x="2879" y="27606"/>
                      <a:pt x="2939" y="27225"/>
                      <a:pt x="3081" y="26871"/>
                    </a:cubicBezTo>
                    <a:cubicBezTo>
                      <a:pt x="3190" y="26985"/>
                      <a:pt x="3277" y="27116"/>
                      <a:pt x="3353" y="27257"/>
                    </a:cubicBezTo>
                    <a:cubicBezTo>
                      <a:pt x="3506" y="27579"/>
                      <a:pt x="3637" y="27917"/>
                      <a:pt x="3746" y="28260"/>
                    </a:cubicBezTo>
                    <a:cubicBezTo>
                      <a:pt x="3750" y="28274"/>
                      <a:pt x="3762" y="28280"/>
                      <a:pt x="3775" y="28280"/>
                    </a:cubicBezTo>
                    <a:cubicBezTo>
                      <a:pt x="3797" y="28280"/>
                      <a:pt x="3823" y="28262"/>
                      <a:pt x="3816" y="28238"/>
                    </a:cubicBezTo>
                    <a:cubicBezTo>
                      <a:pt x="3680" y="27677"/>
                      <a:pt x="3495" y="27132"/>
                      <a:pt x="3092" y="26707"/>
                    </a:cubicBezTo>
                    <a:cubicBezTo>
                      <a:pt x="3135" y="25775"/>
                      <a:pt x="3446" y="24876"/>
                      <a:pt x="3457" y="23944"/>
                    </a:cubicBezTo>
                    <a:cubicBezTo>
                      <a:pt x="3462" y="23552"/>
                      <a:pt x="3440" y="23149"/>
                      <a:pt x="3304" y="22778"/>
                    </a:cubicBezTo>
                    <a:cubicBezTo>
                      <a:pt x="3184" y="22441"/>
                      <a:pt x="2966" y="22190"/>
                      <a:pt x="2786" y="21890"/>
                    </a:cubicBezTo>
                    <a:cubicBezTo>
                      <a:pt x="2825" y="21460"/>
                      <a:pt x="2841" y="21018"/>
                      <a:pt x="3184" y="20719"/>
                    </a:cubicBezTo>
                    <a:cubicBezTo>
                      <a:pt x="3261" y="20822"/>
                      <a:pt x="3348" y="20920"/>
                      <a:pt x="3419" y="21024"/>
                    </a:cubicBezTo>
                    <a:cubicBezTo>
                      <a:pt x="3587" y="21264"/>
                      <a:pt x="3756" y="21531"/>
                      <a:pt x="3811" y="21814"/>
                    </a:cubicBezTo>
                    <a:cubicBezTo>
                      <a:pt x="3816" y="21836"/>
                      <a:pt x="3822" y="21857"/>
                      <a:pt x="3822" y="21874"/>
                    </a:cubicBezTo>
                    <a:cubicBezTo>
                      <a:pt x="3811" y="21890"/>
                      <a:pt x="3811" y="21912"/>
                      <a:pt x="3822" y="21928"/>
                    </a:cubicBezTo>
                    <a:lnTo>
                      <a:pt x="3833" y="21945"/>
                    </a:lnTo>
                    <a:cubicBezTo>
                      <a:pt x="3865" y="22157"/>
                      <a:pt x="3865" y="22375"/>
                      <a:pt x="3909" y="22588"/>
                    </a:cubicBezTo>
                    <a:cubicBezTo>
                      <a:pt x="3909" y="22593"/>
                      <a:pt x="3913" y="22596"/>
                      <a:pt x="3917" y="22596"/>
                    </a:cubicBezTo>
                    <a:cubicBezTo>
                      <a:pt x="3921" y="22596"/>
                      <a:pt x="3925" y="22593"/>
                      <a:pt x="3925" y="22588"/>
                    </a:cubicBezTo>
                    <a:cubicBezTo>
                      <a:pt x="3920" y="22397"/>
                      <a:pt x="3920" y="22212"/>
                      <a:pt x="3904" y="22032"/>
                    </a:cubicBezTo>
                    <a:lnTo>
                      <a:pt x="3904" y="22032"/>
                    </a:lnTo>
                    <a:cubicBezTo>
                      <a:pt x="4285" y="22577"/>
                      <a:pt x="4241" y="23242"/>
                      <a:pt x="4220" y="23879"/>
                    </a:cubicBezTo>
                    <a:cubicBezTo>
                      <a:pt x="4209" y="24250"/>
                      <a:pt x="4192" y="24631"/>
                      <a:pt x="4040" y="24969"/>
                    </a:cubicBezTo>
                    <a:cubicBezTo>
                      <a:pt x="3925" y="25230"/>
                      <a:pt x="3789" y="25481"/>
                      <a:pt x="3686" y="25743"/>
                    </a:cubicBezTo>
                    <a:cubicBezTo>
                      <a:pt x="3679" y="25760"/>
                      <a:pt x="3694" y="25773"/>
                      <a:pt x="3709" y="25773"/>
                    </a:cubicBezTo>
                    <a:cubicBezTo>
                      <a:pt x="3717" y="25773"/>
                      <a:pt x="3725" y="25769"/>
                      <a:pt x="3729" y="25759"/>
                    </a:cubicBezTo>
                    <a:cubicBezTo>
                      <a:pt x="3893" y="25383"/>
                      <a:pt x="4121" y="25040"/>
                      <a:pt x="4236" y="24642"/>
                    </a:cubicBezTo>
                    <a:cubicBezTo>
                      <a:pt x="4329" y="24326"/>
                      <a:pt x="4318" y="23966"/>
                      <a:pt x="4329" y="23639"/>
                    </a:cubicBezTo>
                    <a:cubicBezTo>
                      <a:pt x="4345" y="23013"/>
                      <a:pt x="4350" y="22375"/>
                      <a:pt x="3887" y="21879"/>
                    </a:cubicBezTo>
                    <a:cubicBezTo>
                      <a:pt x="3854" y="21623"/>
                      <a:pt x="3767" y="21383"/>
                      <a:pt x="3631" y="21171"/>
                    </a:cubicBezTo>
                    <a:cubicBezTo>
                      <a:pt x="3604" y="21127"/>
                      <a:pt x="3577" y="21089"/>
                      <a:pt x="3544" y="21046"/>
                    </a:cubicBezTo>
                    <a:lnTo>
                      <a:pt x="3544" y="21046"/>
                    </a:lnTo>
                    <a:cubicBezTo>
                      <a:pt x="3664" y="21084"/>
                      <a:pt x="3778" y="21133"/>
                      <a:pt x="3887" y="21187"/>
                    </a:cubicBezTo>
                    <a:cubicBezTo>
                      <a:pt x="4013" y="21269"/>
                      <a:pt x="4121" y="21378"/>
                      <a:pt x="4198" y="21509"/>
                    </a:cubicBezTo>
                    <a:cubicBezTo>
                      <a:pt x="4202" y="21514"/>
                      <a:pt x="4207" y="21517"/>
                      <a:pt x="4212" y="21517"/>
                    </a:cubicBezTo>
                    <a:cubicBezTo>
                      <a:pt x="4221" y="21517"/>
                      <a:pt x="4229" y="21508"/>
                      <a:pt x="4225" y="21498"/>
                    </a:cubicBezTo>
                    <a:cubicBezTo>
                      <a:pt x="4100" y="21204"/>
                      <a:pt x="3838" y="20997"/>
                      <a:pt x="3522" y="20942"/>
                    </a:cubicBezTo>
                    <a:cubicBezTo>
                      <a:pt x="3519" y="20941"/>
                      <a:pt x="3516" y="20941"/>
                      <a:pt x="3513" y="20941"/>
                    </a:cubicBezTo>
                    <a:cubicBezTo>
                      <a:pt x="3500" y="20941"/>
                      <a:pt x="3488" y="20949"/>
                      <a:pt x="3484" y="20958"/>
                    </a:cubicBezTo>
                    <a:cubicBezTo>
                      <a:pt x="3386" y="20833"/>
                      <a:pt x="3288" y="20713"/>
                      <a:pt x="3201" y="20582"/>
                    </a:cubicBezTo>
                    <a:cubicBezTo>
                      <a:pt x="3021" y="20326"/>
                      <a:pt x="2977" y="20070"/>
                      <a:pt x="2879" y="19787"/>
                    </a:cubicBezTo>
                    <a:lnTo>
                      <a:pt x="2890" y="19787"/>
                    </a:lnTo>
                    <a:cubicBezTo>
                      <a:pt x="3353" y="19950"/>
                      <a:pt x="3904" y="19994"/>
                      <a:pt x="4209" y="20408"/>
                    </a:cubicBezTo>
                    <a:cubicBezTo>
                      <a:pt x="4212" y="20413"/>
                      <a:pt x="4216" y="20415"/>
                      <a:pt x="4221" y="20415"/>
                    </a:cubicBezTo>
                    <a:cubicBezTo>
                      <a:pt x="4232" y="20415"/>
                      <a:pt x="4244" y="20403"/>
                      <a:pt x="4236" y="20392"/>
                    </a:cubicBezTo>
                    <a:cubicBezTo>
                      <a:pt x="3958" y="19961"/>
                      <a:pt x="3462" y="19912"/>
                      <a:pt x="3004" y="19738"/>
                    </a:cubicBezTo>
                    <a:cubicBezTo>
                      <a:pt x="2656" y="19602"/>
                      <a:pt x="2514" y="19389"/>
                      <a:pt x="2269" y="19149"/>
                    </a:cubicBezTo>
                    <a:cubicBezTo>
                      <a:pt x="2138" y="19002"/>
                      <a:pt x="1958" y="18910"/>
                      <a:pt x="1768" y="18888"/>
                    </a:cubicBezTo>
                    <a:cubicBezTo>
                      <a:pt x="1762" y="18708"/>
                      <a:pt x="1762" y="18534"/>
                      <a:pt x="1762" y="18359"/>
                    </a:cubicBezTo>
                    <a:lnTo>
                      <a:pt x="1762" y="18321"/>
                    </a:lnTo>
                    <a:cubicBezTo>
                      <a:pt x="2013" y="18359"/>
                      <a:pt x="2258" y="18348"/>
                      <a:pt x="2481" y="18506"/>
                    </a:cubicBezTo>
                    <a:cubicBezTo>
                      <a:pt x="2503" y="18517"/>
                      <a:pt x="2525" y="18534"/>
                      <a:pt x="2541" y="18550"/>
                    </a:cubicBezTo>
                    <a:cubicBezTo>
                      <a:pt x="2541" y="18550"/>
                      <a:pt x="2541" y="18550"/>
                      <a:pt x="2541" y="18555"/>
                    </a:cubicBezTo>
                    <a:cubicBezTo>
                      <a:pt x="2546" y="18569"/>
                      <a:pt x="2558" y="18579"/>
                      <a:pt x="2571" y="18579"/>
                    </a:cubicBezTo>
                    <a:cubicBezTo>
                      <a:pt x="2574" y="18579"/>
                      <a:pt x="2577" y="18578"/>
                      <a:pt x="2579" y="18577"/>
                    </a:cubicBezTo>
                    <a:cubicBezTo>
                      <a:pt x="2732" y="18692"/>
                      <a:pt x="2879" y="18811"/>
                      <a:pt x="3021" y="18942"/>
                    </a:cubicBezTo>
                    <a:cubicBezTo>
                      <a:pt x="3288" y="19187"/>
                      <a:pt x="3549" y="19422"/>
                      <a:pt x="3882" y="19585"/>
                    </a:cubicBezTo>
                    <a:cubicBezTo>
                      <a:pt x="3884" y="19587"/>
                      <a:pt x="3887" y="19588"/>
                      <a:pt x="3890" y="19588"/>
                    </a:cubicBezTo>
                    <a:cubicBezTo>
                      <a:pt x="3906" y="19588"/>
                      <a:pt x="3922" y="19566"/>
                      <a:pt x="3904" y="19553"/>
                    </a:cubicBezTo>
                    <a:cubicBezTo>
                      <a:pt x="3484" y="19307"/>
                      <a:pt x="3179" y="18948"/>
                      <a:pt x="2814" y="18648"/>
                    </a:cubicBezTo>
                    <a:cubicBezTo>
                      <a:pt x="2743" y="18588"/>
                      <a:pt x="2667" y="18528"/>
                      <a:pt x="2590" y="18474"/>
                    </a:cubicBezTo>
                    <a:cubicBezTo>
                      <a:pt x="2400" y="16970"/>
                      <a:pt x="1223" y="15978"/>
                      <a:pt x="280" y="14866"/>
                    </a:cubicBezTo>
                    <a:cubicBezTo>
                      <a:pt x="280" y="14861"/>
                      <a:pt x="275" y="14856"/>
                      <a:pt x="269" y="14856"/>
                    </a:cubicBezTo>
                    <a:lnTo>
                      <a:pt x="269" y="14272"/>
                    </a:lnTo>
                    <a:cubicBezTo>
                      <a:pt x="416" y="14480"/>
                      <a:pt x="667" y="14583"/>
                      <a:pt x="907" y="14665"/>
                    </a:cubicBezTo>
                    <a:cubicBezTo>
                      <a:pt x="1326" y="14812"/>
                      <a:pt x="1675" y="14970"/>
                      <a:pt x="1985" y="15286"/>
                    </a:cubicBezTo>
                    <a:cubicBezTo>
                      <a:pt x="2634" y="15951"/>
                      <a:pt x="3075" y="16795"/>
                      <a:pt x="3244" y="17705"/>
                    </a:cubicBezTo>
                    <a:cubicBezTo>
                      <a:pt x="3244" y="17716"/>
                      <a:pt x="3252" y="17722"/>
                      <a:pt x="3261" y="17722"/>
                    </a:cubicBezTo>
                    <a:cubicBezTo>
                      <a:pt x="3269" y="17722"/>
                      <a:pt x="3277" y="17716"/>
                      <a:pt x="3277" y="17705"/>
                    </a:cubicBezTo>
                    <a:cubicBezTo>
                      <a:pt x="3304" y="16926"/>
                      <a:pt x="2803" y="16076"/>
                      <a:pt x="2312" y="15482"/>
                    </a:cubicBezTo>
                    <a:cubicBezTo>
                      <a:pt x="2067" y="15188"/>
                      <a:pt x="1778" y="14877"/>
                      <a:pt x="1419" y="14714"/>
                    </a:cubicBezTo>
                    <a:cubicBezTo>
                      <a:pt x="1168" y="14599"/>
                      <a:pt x="917" y="14523"/>
                      <a:pt x="683" y="14403"/>
                    </a:cubicBezTo>
                    <a:cubicBezTo>
                      <a:pt x="874" y="14278"/>
                      <a:pt x="1032" y="14111"/>
                      <a:pt x="1273" y="14111"/>
                    </a:cubicBezTo>
                    <a:cubicBezTo>
                      <a:pt x="1294" y="14111"/>
                      <a:pt x="1315" y="14112"/>
                      <a:pt x="1337" y="14114"/>
                    </a:cubicBezTo>
                    <a:cubicBezTo>
                      <a:pt x="1604" y="14142"/>
                      <a:pt x="1844" y="14278"/>
                      <a:pt x="2007" y="14496"/>
                    </a:cubicBezTo>
                    <a:cubicBezTo>
                      <a:pt x="2193" y="14730"/>
                      <a:pt x="2340" y="14992"/>
                      <a:pt x="2547" y="15215"/>
                    </a:cubicBezTo>
                    <a:cubicBezTo>
                      <a:pt x="2692" y="15369"/>
                      <a:pt x="2991" y="15715"/>
                      <a:pt x="3260" y="15715"/>
                    </a:cubicBezTo>
                    <a:cubicBezTo>
                      <a:pt x="3314" y="15715"/>
                      <a:pt x="3368" y="15701"/>
                      <a:pt x="3419" y="15667"/>
                    </a:cubicBezTo>
                    <a:cubicBezTo>
                      <a:pt x="3433" y="15658"/>
                      <a:pt x="3422" y="15645"/>
                      <a:pt x="3409" y="15645"/>
                    </a:cubicBezTo>
                    <a:cubicBezTo>
                      <a:pt x="3407" y="15645"/>
                      <a:pt x="3404" y="15645"/>
                      <a:pt x="3402" y="15646"/>
                    </a:cubicBezTo>
                    <a:cubicBezTo>
                      <a:pt x="3362" y="15660"/>
                      <a:pt x="3322" y="15667"/>
                      <a:pt x="3281" y="15667"/>
                    </a:cubicBezTo>
                    <a:cubicBezTo>
                      <a:pt x="2775" y="15667"/>
                      <a:pt x="2271" y="14602"/>
                      <a:pt x="2018" y="14354"/>
                    </a:cubicBezTo>
                    <a:cubicBezTo>
                      <a:pt x="1887" y="14213"/>
                      <a:pt x="1724" y="14104"/>
                      <a:pt x="1544" y="14038"/>
                    </a:cubicBezTo>
                    <a:cubicBezTo>
                      <a:pt x="1441" y="13869"/>
                      <a:pt x="1304" y="13722"/>
                      <a:pt x="1135" y="13608"/>
                    </a:cubicBezTo>
                    <a:cubicBezTo>
                      <a:pt x="863" y="13439"/>
                      <a:pt x="558" y="13308"/>
                      <a:pt x="269" y="13161"/>
                    </a:cubicBezTo>
                    <a:lnTo>
                      <a:pt x="258" y="13161"/>
                    </a:lnTo>
                    <a:lnTo>
                      <a:pt x="258" y="12758"/>
                    </a:lnTo>
                    <a:cubicBezTo>
                      <a:pt x="798" y="13030"/>
                      <a:pt x="1370" y="13166"/>
                      <a:pt x="1947" y="13352"/>
                    </a:cubicBezTo>
                    <a:cubicBezTo>
                      <a:pt x="2541" y="13542"/>
                      <a:pt x="3538" y="14011"/>
                      <a:pt x="3239" y="14785"/>
                    </a:cubicBezTo>
                    <a:cubicBezTo>
                      <a:pt x="3228" y="14816"/>
                      <a:pt x="3257" y="14838"/>
                      <a:pt x="3284" y="14838"/>
                    </a:cubicBezTo>
                    <a:cubicBezTo>
                      <a:pt x="3299" y="14838"/>
                      <a:pt x="3314" y="14830"/>
                      <a:pt x="3320" y="14812"/>
                    </a:cubicBezTo>
                    <a:cubicBezTo>
                      <a:pt x="3457" y="14327"/>
                      <a:pt x="3124" y="13788"/>
                      <a:pt x="2678" y="13553"/>
                    </a:cubicBezTo>
                    <a:cubicBezTo>
                      <a:pt x="2073" y="13243"/>
                      <a:pt x="1402" y="13106"/>
                      <a:pt x="776" y="12856"/>
                    </a:cubicBezTo>
                    <a:cubicBezTo>
                      <a:pt x="1046" y="12831"/>
                      <a:pt x="1303" y="12749"/>
                      <a:pt x="1578" y="12749"/>
                    </a:cubicBezTo>
                    <a:cubicBezTo>
                      <a:pt x="1608" y="12749"/>
                      <a:pt x="1639" y="12750"/>
                      <a:pt x="1669" y="12752"/>
                    </a:cubicBezTo>
                    <a:cubicBezTo>
                      <a:pt x="2089" y="12779"/>
                      <a:pt x="2443" y="12910"/>
                      <a:pt x="2743" y="13194"/>
                    </a:cubicBezTo>
                    <a:cubicBezTo>
                      <a:pt x="2747" y="13198"/>
                      <a:pt x="2752" y="13199"/>
                      <a:pt x="2756" y="13199"/>
                    </a:cubicBezTo>
                    <a:cubicBezTo>
                      <a:pt x="2770" y="13199"/>
                      <a:pt x="2782" y="13184"/>
                      <a:pt x="2770" y="13172"/>
                    </a:cubicBezTo>
                    <a:cubicBezTo>
                      <a:pt x="2410" y="12799"/>
                      <a:pt x="2004" y="12699"/>
                      <a:pt x="1567" y="12699"/>
                    </a:cubicBezTo>
                    <a:cubicBezTo>
                      <a:pt x="1264" y="12699"/>
                      <a:pt x="946" y="12747"/>
                      <a:pt x="618" y="12785"/>
                    </a:cubicBezTo>
                    <a:lnTo>
                      <a:pt x="612" y="12785"/>
                    </a:lnTo>
                    <a:cubicBezTo>
                      <a:pt x="503" y="12736"/>
                      <a:pt x="394" y="12681"/>
                      <a:pt x="291" y="12621"/>
                    </a:cubicBezTo>
                    <a:cubicBezTo>
                      <a:pt x="280" y="12616"/>
                      <a:pt x="269" y="12611"/>
                      <a:pt x="258" y="12611"/>
                    </a:cubicBezTo>
                    <a:cubicBezTo>
                      <a:pt x="253" y="12158"/>
                      <a:pt x="253" y="11706"/>
                      <a:pt x="253" y="11248"/>
                    </a:cubicBezTo>
                    <a:lnTo>
                      <a:pt x="253" y="11248"/>
                    </a:lnTo>
                    <a:cubicBezTo>
                      <a:pt x="345" y="11341"/>
                      <a:pt x="411" y="11455"/>
                      <a:pt x="509" y="11548"/>
                    </a:cubicBezTo>
                    <a:cubicBezTo>
                      <a:pt x="596" y="11624"/>
                      <a:pt x="689" y="11690"/>
                      <a:pt x="787" y="11750"/>
                    </a:cubicBezTo>
                    <a:cubicBezTo>
                      <a:pt x="1076" y="11924"/>
                      <a:pt x="1451" y="11984"/>
                      <a:pt x="1768" y="12098"/>
                    </a:cubicBezTo>
                    <a:cubicBezTo>
                      <a:pt x="2154" y="12224"/>
                      <a:pt x="2514" y="12414"/>
                      <a:pt x="2836" y="12665"/>
                    </a:cubicBezTo>
                    <a:cubicBezTo>
                      <a:pt x="3141" y="12910"/>
                      <a:pt x="3310" y="13215"/>
                      <a:pt x="3560" y="13504"/>
                    </a:cubicBezTo>
                    <a:cubicBezTo>
                      <a:pt x="3568" y="13512"/>
                      <a:pt x="3578" y="13516"/>
                      <a:pt x="3587" y="13516"/>
                    </a:cubicBezTo>
                    <a:cubicBezTo>
                      <a:pt x="3615" y="13516"/>
                      <a:pt x="3639" y="13485"/>
                      <a:pt x="3615" y="13461"/>
                    </a:cubicBezTo>
                    <a:cubicBezTo>
                      <a:pt x="3391" y="13188"/>
                      <a:pt x="3255" y="12899"/>
                      <a:pt x="2983" y="12665"/>
                    </a:cubicBezTo>
                    <a:cubicBezTo>
                      <a:pt x="2737" y="12453"/>
                      <a:pt x="2460" y="12278"/>
                      <a:pt x="2165" y="12147"/>
                    </a:cubicBezTo>
                    <a:cubicBezTo>
                      <a:pt x="1768" y="11973"/>
                      <a:pt x="1326" y="11891"/>
                      <a:pt x="939" y="11701"/>
                    </a:cubicBezTo>
                    <a:cubicBezTo>
                      <a:pt x="732" y="11608"/>
                      <a:pt x="558" y="11461"/>
                      <a:pt x="427" y="11276"/>
                    </a:cubicBezTo>
                    <a:cubicBezTo>
                      <a:pt x="378" y="11205"/>
                      <a:pt x="318" y="11150"/>
                      <a:pt x="247" y="11107"/>
                    </a:cubicBezTo>
                    <a:lnTo>
                      <a:pt x="247" y="10426"/>
                    </a:lnTo>
                    <a:lnTo>
                      <a:pt x="247" y="10371"/>
                    </a:lnTo>
                    <a:cubicBezTo>
                      <a:pt x="732" y="10731"/>
                      <a:pt x="1239" y="10878"/>
                      <a:pt x="1811" y="11090"/>
                    </a:cubicBezTo>
                    <a:cubicBezTo>
                      <a:pt x="2351" y="11297"/>
                      <a:pt x="3010" y="11592"/>
                      <a:pt x="3271" y="12115"/>
                    </a:cubicBezTo>
                    <a:cubicBezTo>
                      <a:pt x="3275" y="12120"/>
                      <a:pt x="3281" y="12123"/>
                      <a:pt x="3287" y="12123"/>
                    </a:cubicBezTo>
                    <a:cubicBezTo>
                      <a:pt x="3299" y="12123"/>
                      <a:pt x="3311" y="12113"/>
                      <a:pt x="3304" y="12098"/>
                    </a:cubicBezTo>
                    <a:cubicBezTo>
                      <a:pt x="3103" y="11679"/>
                      <a:pt x="2645" y="11385"/>
                      <a:pt x="2214" y="11183"/>
                    </a:cubicBezTo>
                    <a:cubicBezTo>
                      <a:pt x="1539" y="10867"/>
                      <a:pt x="847" y="10731"/>
                      <a:pt x="253" y="10262"/>
                    </a:cubicBezTo>
                    <a:lnTo>
                      <a:pt x="247" y="10262"/>
                    </a:lnTo>
                    <a:lnTo>
                      <a:pt x="247" y="9014"/>
                    </a:lnTo>
                    <a:cubicBezTo>
                      <a:pt x="503" y="9265"/>
                      <a:pt x="689" y="9575"/>
                      <a:pt x="1010" y="9772"/>
                    </a:cubicBezTo>
                    <a:cubicBezTo>
                      <a:pt x="1244" y="9908"/>
                      <a:pt x="1490" y="10022"/>
                      <a:pt x="1740" y="10126"/>
                    </a:cubicBezTo>
                    <a:cubicBezTo>
                      <a:pt x="2367" y="10382"/>
                      <a:pt x="3081" y="10633"/>
                      <a:pt x="3342" y="11281"/>
                    </a:cubicBezTo>
                    <a:cubicBezTo>
                      <a:pt x="3346" y="11294"/>
                      <a:pt x="3355" y="11299"/>
                      <a:pt x="3366" y="11299"/>
                    </a:cubicBezTo>
                    <a:cubicBezTo>
                      <a:pt x="3386" y="11299"/>
                      <a:pt x="3409" y="11279"/>
                      <a:pt x="3402" y="11254"/>
                    </a:cubicBezTo>
                    <a:cubicBezTo>
                      <a:pt x="3173" y="10709"/>
                      <a:pt x="2667" y="10404"/>
                      <a:pt x="2122" y="10169"/>
                    </a:cubicBezTo>
                    <a:cubicBezTo>
                      <a:pt x="1795" y="10028"/>
                      <a:pt x="1446" y="9908"/>
                      <a:pt x="1146" y="9723"/>
                    </a:cubicBezTo>
                    <a:cubicBezTo>
                      <a:pt x="917" y="9581"/>
                      <a:pt x="721" y="9396"/>
                      <a:pt x="563" y="9183"/>
                    </a:cubicBezTo>
                    <a:cubicBezTo>
                      <a:pt x="465" y="9052"/>
                      <a:pt x="394" y="8943"/>
                      <a:pt x="247" y="8862"/>
                    </a:cubicBezTo>
                    <a:lnTo>
                      <a:pt x="247" y="7979"/>
                    </a:lnTo>
                    <a:cubicBezTo>
                      <a:pt x="705" y="8377"/>
                      <a:pt x="1397" y="8567"/>
                      <a:pt x="1909" y="8867"/>
                    </a:cubicBezTo>
                    <a:cubicBezTo>
                      <a:pt x="2530" y="9227"/>
                      <a:pt x="3277" y="9733"/>
                      <a:pt x="3544" y="10404"/>
                    </a:cubicBezTo>
                    <a:cubicBezTo>
                      <a:pt x="3547" y="10413"/>
                      <a:pt x="3555" y="10416"/>
                      <a:pt x="3563" y="10416"/>
                    </a:cubicBezTo>
                    <a:cubicBezTo>
                      <a:pt x="3580" y="10416"/>
                      <a:pt x="3600" y="10400"/>
                      <a:pt x="3593" y="10382"/>
                    </a:cubicBezTo>
                    <a:cubicBezTo>
                      <a:pt x="3380" y="9810"/>
                      <a:pt x="2808" y="9336"/>
                      <a:pt x="2296" y="8998"/>
                    </a:cubicBezTo>
                    <a:cubicBezTo>
                      <a:pt x="1926" y="8764"/>
                      <a:pt x="1533" y="8546"/>
                      <a:pt x="1135" y="8360"/>
                    </a:cubicBezTo>
                    <a:cubicBezTo>
                      <a:pt x="830" y="8208"/>
                      <a:pt x="476" y="8072"/>
                      <a:pt x="247" y="7821"/>
                    </a:cubicBezTo>
                    <a:lnTo>
                      <a:pt x="247" y="7456"/>
                    </a:lnTo>
                    <a:cubicBezTo>
                      <a:pt x="569" y="7717"/>
                      <a:pt x="1125" y="7745"/>
                      <a:pt x="1506" y="7854"/>
                    </a:cubicBezTo>
                    <a:cubicBezTo>
                      <a:pt x="2214" y="8055"/>
                      <a:pt x="2634" y="8431"/>
                      <a:pt x="3021" y="9014"/>
                    </a:cubicBezTo>
                    <a:cubicBezTo>
                      <a:pt x="3025" y="9020"/>
                      <a:pt x="3031" y="9022"/>
                      <a:pt x="3037" y="9022"/>
                    </a:cubicBezTo>
                    <a:cubicBezTo>
                      <a:pt x="3049" y="9022"/>
                      <a:pt x="3061" y="9014"/>
                      <a:pt x="3053" y="9003"/>
                    </a:cubicBezTo>
                    <a:cubicBezTo>
                      <a:pt x="2786" y="8595"/>
                      <a:pt x="2487" y="8175"/>
                      <a:pt x="2018" y="7963"/>
                    </a:cubicBezTo>
                    <a:cubicBezTo>
                      <a:pt x="1697" y="7821"/>
                      <a:pt x="1364" y="7739"/>
                      <a:pt x="1032" y="7630"/>
                    </a:cubicBezTo>
                    <a:cubicBezTo>
                      <a:pt x="781" y="7554"/>
                      <a:pt x="482" y="7505"/>
                      <a:pt x="296" y="7303"/>
                    </a:cubicBezTo>
                    <a:cubicBezTo>
                      <a:pt x="285" y="7292"/>
                      <a:pt x="269" y="7281"/>
                      <a:pt x="247" y="7281"/>
                    </a:cubicBezTo>
                    <a:lnTo>
                      <a:pt x="247" y="6279"/>
                    </a:lnTo>
                    <a:cubicBezTo>
                      <a:pt x="476" y="6497"/>
                      <a:pt x="792" y="6682"/>
                      <a:pt x="1037" y="6851"/>
                    </a:cubicBezTo>
                    <a:cubicBezTo>
                      <a:pt x="1419" y="7118"/>
                      <a:pt x="1827" y="7347"/>
                      <a:pt x="2209" y="7614"/>
                    </a:cubicBezTo>
                    <a:cubicBezTo>
                      <a:pt x="2983" y="8126"/>
                      <a:pt x="3615" y="8818"/>
                      <a:pt x="4067" y="9630"/>
                    </a:cubicBezTo>
                    <a:cubicBezTo>
                      <a:pt x="4072" y="9642"/>
                      <a:pt x="4082" y="9647"/>
                      <a:pt x="4093" y="9647"/>
                    </a:cubicBezTo>
                    <a:cubicBezTo>
                      <a:pt x="4116" y="9647"/>
                      <a:pt x="4142" y="9623"/>
                      <a:pt x="4127" y="9597"/>
                    </a:cubicBezTo>
                    <a:cubicBezTo>
                      <a:pt x="3713" y="8829"/>
                      <a:pt x="3206" y="8208"/>
                      <a:pt x="2476" y="7679"/>
                    </a:cubicBezTo>
                    <a:cubicBezTo>
                      <a:pt x="2100" y="7407"/>
                      <a:pt x="1691" y="7178"/>
                      <a:pt x="1310" y="6911"/>
                    </a:cubicBezTo>
                    <a:cubicBezTo>
                      <a:pt x="1103" y="6764"/>
                      <a:pt x="901" y="6611"/>
                      <a:pt x="705" y="6453"/>
                    </a:cubicBezTo>
                    <a:cubicBezTo>
                      <a:pt x="552" y="6328"/>
                      <a:pt x="373" y="6230"/>
                      <a:pt x="247" y="6077"/>
                    </a:cubicBezTo>
                    <a:lnTo>
                      <a:pt x="247" y="5728"/>
                    </a:lnTo>
                    <a:lnTo>
                      <a:pt x="247" y="5598"/>
                    </a:lnTo>
                    <a:cubicBezTo>
                      <a:pt x="574" y="5859"/>
                      <a:pt x="994" y="5995"/>
                      <a:pt x="1375" y="6170"/>
                    </a:cubicBezTo>
                    <a:cubicBezTo>
                      <a:pt x="2111" y="6502"/>
                      <a:pt x="2667" y="7009"/>
                      <a:pt x="3217" y="7576"/>
                    </a:cubicBezTo>
                    <a:cubicBezTo>
                      <a:pt x="3223" y="7581"/>
                      <a:pt x="3229" y="7584"/>
                      <a:pt x="3235" y="7584"/>
                    </a:cubicBezTo>
                    <a:cubicBezTo>
                      <a:pt x="3252" y="7584"/>
                      <a:pt x="3266" y="7565"/>
                      <a:pt x="3250" y="7548"/>
                    </a:cubicBezTo>
                    <a:cubicBezTo>
                      <a:pt x="2819" y="7074"/>
                      <a:pt x="2367" y="6573"/>
                      <a:pt x="1778" y="6257"/>
                    </a:cubicBezTo>
                    <a:cubicBezTo>
                      <a:pt x="1283" y="5985"/>
                      <a:pt x="656" y="5816"/>
                      <a:pt x="253" y="5418"/>
                    </a:cubicBezTo>
                    <a:cubicBezTo>
                      <a:pt x="253" y="5162"/>
                      <a:pt x="258" y="4906"/>
                      <a:pt x="258" y="4644"/>
                    </a:cubicBezTo>
                    <a:cubicBezTo>
                      <a:pt x="405" y="4715"/>
                      <a:pt x="580" y="4753"/>
                      <a:pt x="705" y="4840"/>
                    </a:cubicBezTo>
                    <a:cubicBezTo>
                      <a:pt x="863" y="4944"/>
                      <a:pt x="988" y="5096"/>
                      <a:pt x="1152" y="5194"/>
                    </a:cubicBezTo>
                    <a:cubicBezTo>
                      <a:pt x="1223" y="5238"/>
                      <a:pt x="1299" y="5276"/>
                      <a:pt x="1375" y="5303"/>
                    </a:cubicBezTo>
                    <a:cubicBezTo>
                      <a:pt x="1371" y="5330"/>
                      <a:pt x="1394" y="5348"/>
                      <a:pt x="1417" y="5348"/>
                    </a:cubicBezTo>
                    <a:cubicBezTo>
                      <a:pt x="1427" y="5348"/>
                      <a:pt x="1438" y="5345"/>
                      <a:pt x="1446" y="5336"/>
                    </a:cubicBezTo>
                    <a:lnTo>
                      <a:pt x="1468" y="5325"/>
                    </a:lnTo>
                    <a:cubicBezTo>
                      <a:pt x="1490" y="5331"/>
                      <a:pt x="1511" y="5331"/>
                      <a:pt x="1539" y="5336"/>
                    </a:cubicBezTo>
                    <a:cubicBezTo>
                      <a:pt x="1539" y="5347"/>
                      <a:pt x="1544" y="5353"/>
                      <a:pt x="1550" y="5363"/>
                    </a:cubicBezTo>
                    <a:cubicBezTo>
                      <a:pt x="1817" y="5739"/>
                      <a:pt x="2220" y="5952"/>
                      <a:pt x="2601" y="6203"/>
                    </a:cubicBezTo>
                    <a:cubicBezTo>
                      <a:pt x="3070" y="6513"/>
                      <a:pt x="3446" y="6944"/>
                      <a:pt x="3691" y="7450"/>
                    </a:cubicBezTo>
                    <a:cubicBezTo>
                      <a:pt x="4105" y="8284"/>
                      <a:pt x="4274" y="9352"/>
                      <a:pt x="4988" y="10017"/>
                    </a:cubicBezTo>
                    <a:lnTo>
                      <a:pt x="4993" y="10017"/>
                    </a:lnTo>
                    <a:cubicBezTo>
                      <a:pt x="4312" y="9216"/>
                      <a:pt x="4203" y="8088"/>
                      <a:pt x="3675" y="7200"/>
                    </a:cubicBezTo>
                    <a:cubicBezTo>
                      <a:pt x="3462" y="6835"/>
                      <a:pt x="3201" y="6480"/>
                      <a:pt x="2841" y="6230"/>
                    </a:cubicBezTo>
                    <a:cubicBezTo>
                      <a:pt x="2454" y="5957"/>
                      <a:pt x="2002" y="5739"/>
                      <a:pt x="1713" y="5358"/>
                    </a:cubicBezTo>
                    <a:lnTo>
                      <a:pt x="1713" y="5358"/>
                    </a:lnTo>
                    <a:cubicBezTo>
                      <a:pt x="1806" y="5363"/>
                      <a:pt x="1909" y="5363"/>
                      <a:pt x="2018" y="5369"/>
                    </a:cubicBezTo>
                    <a:cubicBezTo>
                      <a:pt x="2296" y="5374"/>
                      <a:pt x="2552" y="5456"/>
                      <a:pt x="2814" y="5521"/>
                    </a:cubicBezTo>
                    <a:cubicBezTo>
                      <a:pt x="2814" y="5521"/>
                      <a:pt x="2814" y="5521"/>
                      <a:pt x="2819" y="5527"/>
                    </a:cubicBezTo>
                    <a:cubicBezTo>
                      <a:pt x="3043" y="5669"/>
                      <a:pt x="3206" y="5870"/>
                      <a:pt x="3391" y="6034"/>
                    </a:cubicBezTo>
                    <a:cubicBezTo>
                      <a:pt x="3386" y="6039"/>
                      <a:pt x="3386" y="6055"/>
                      <a:pt x="3391" y="6066"/>
                    </a:cubicBezTo>
                    <a:cubicBezTo>
                      <a:pt x="3598" y="6273"/>
                      <a:pt x="3822" y="6568"/>
                      <a:pt x="4072" y="6856"/>
                    </a:cubicBezTo>
                    <a:cubicBezTo>
                      <a:pt x="4067" y="6867"/>
                      <a:pt x="4067" y="6884"/>
                      <a:pt x="4083" y="6889"/>
                    </a:cubicBezTo>
                    <a:lnTo>
                      <a:pt x="4105" y="6889"/>
                    </a:lnTo>
                    <a:cubicBezTo>
                      <a:pt x="4230" y="7036"/>
                      <a:pt x="4367" y="7172"/>
                      <a:pt x="4514" y="7298"/>
                    </a:cubicBezTo>
                    <a:cubicBezTo>
                      <a:pt x="4536" y="7581"/>
                      <a:pt x="4650" y="7843"/>
                      <a:pt x="4830" y="8055"/>
                    </a:cubicBezTo>
                    <a:cubicBezTo>
                      <a:pt x="4694" y="8453"/>
                      <a:pt x="4830" y="8774"/>
                      <a:pt x="5081" y="9063"/>
                    </a:cubicBezTo>
                    <a:cubicBezTo>
                      <a:pt x="4933" y="9793"/>
                      <a:pt x="5059" y="10589"/>
                      <a:pt x="5282" y="11292"/>
                    </a:cubicBezTo>
                    <a:cubicBezTo>
                      <a:pt x="5331" y="11439"/>
                      <a:pt x="5386" y="11586"/>
                      <a:pt x="5451" y="11728"/>
                    </a:cubicBezTo>
                    <a:cubicBezTo>
                      <a:pt x="5448" y="11727"/>
                      <a:pt x="5444" y="11727"/>
                      <a:pt x="5441" y="11727"/>
                    </a:cubicBezTo>
                    <a:cubicBezTo>
                      <a:pt x="5417" y="11727"/>
                      <a:pt x="5396" y="11742"/>
                      <a:pt x="5391" y="11766"/>
                    </a:cubicBezTo>
                    <a:cubicBezTo>
                      <a:pt x="5260" y="12932"/>
                      <a:pt x="5369" y="14114"/>
                      <a:pt x="5718" y="15242"/>
                    </a:cubicBezTo>
                    <a:cubicBezTo>
                      <a:pt x="5794" y="15488"/>
                      <a:pt x="5887" y="15733"/>
                      <a:pt x="5990" y="15973"/>
                    </a:cubicBezTo>
                    <a:lnTo>
                      <a:pt x="5990" y="15983"/>
                    </a:lnTo>
                    <a:cubicBezTo>
                      <a:pt x="5990" y="15994"/>
                      <a:pt x="5996" y="16000"/>
                      <a:pt x="6001" y="16005"/>
                    </a:cubicBezTo>
                    <a:cubicBezTo>
                      <a:pt x="6132" y="16332"/>
                      <a:pt x="6263" y="16654"/>
                      <a:pt x="6366" y="16986"/>
                    </a:cubicBezTo>
                    <a:cubicBezTo>
                      <a:pt x="6514" y="17449"/>
                      <a:pt x="6612" y="17923"/>
                      <a:pt x="6672" y="18403"/>
                    </a:cubicBezTo>
                    <a:cubicBezTo>
                      <a:pt x="6669" y="18402"/>
                      <a:pt x="6666" y="18402"/>
                      <a:pt x="6663" y="18402"/>
                    </a:cubicBezTo>
                    <a:cubicBezTo>
                      <a:pt x="6644" y="18402"/>
                      <a:pt x="6627" y="18417"/>
                      <a:pt x="6623" y="18436"/>
                    </a:cubicBezTo>
                    <a:cubicBezTo>
                      <a:pt x="6595" y="18664"/>
                      <a:pt x="6623" y="18904"/>
                      <a:pt x="6715" y="19117"/>
                    </a:cubicBezTo>
                    <a:cubicBezTo>
                      <a:pt x="6612" y="19563"/>
                      <a:pt x="6557" y="20016"/>
                      <a:pt x="6552" y="20473"/>
                    </a:cubicBezTo>
                    <a:cubicBezTo>
                      <a:pt x="6552" y="20947"/>
                      <a:pt x="6617" y="21416"/>
                      <a:pt x="6541" y="21885"/>
                    </a:cubicBezTo>
                    <a:cubicBezTo>
                      <a:pt x="6538" y="21905"/>
                      <a:pt x="6551" y="21914"/>
                      <a:pt x="6566" y="21914"/>
                    </a:cubicBezTo>
                    <a:cubicBezTo>
                      <a:pt x="6579" y="21914"/>
                      <a:pt x="6593" y="21906"/>
                      <a:pt x="6595" y="21890"/>
                    </a:cubicBezTo>
                    <a:cubicBezTo>
                      <a:pt x="6693" y="21422"/>
                      <a:pt x="6639" y="20958"/>
                      <a:pt x="6666" y="20484"/>
                    </a:cubicBezTo>
                    <a:cubicBezTo>
                      <a:pt x="6683" y="20087"/>
                      <a:pt x="6732" y="19689"/>
                      <a:pt x="6802" y="19296"/>
                    </a:cubicBezTo>
                    <a:cubicBezTo>
                      <a:pt x="6900" y="19476"/>
                      <a:pt x="7026" y="19645"/>
                      <a:pt x="7173" y="19792"/>
                    </a:cubicBezTo>
                    <a:cubicBezTo>
                      <a:pt x="7151" y="20163"/>
                      <a:pt x="7124" y="20561"/>
                      <a:pt x="7184" y="20926"/>
                    </a:cubicBezTo>
                    <a:cubicBezTo>
                      <a:pt x="7249" y="21296"/>
                      <a:pt x="7347" y="21667"/>
                      <a:pt x="7364" y="22048"/>
                    </a:cubicBezTo>
                    <a:cubicBezTo>
                      <a:pt x="7364" y="22062"/>
                      <a:pt x="7377" y="22069"/>
                      <a:pt x="7392" y="22069"/>
                    </a:cubicBezTo>
                    <a:cubicBezTo>
                      <a:pt x="7406" y="22069"/>
                      <a:pt x="7421" y="22062"/>
                      <a:pt x="7424" y="22048"/>
                    </a:cubicBezTo>
                    <a:cubicBezTo>
                      <a:pt x="7429" y="21661"/>
                      <a:pt x="7325" y="21296"/>
                      <a:pt x="7287" y="20915"/>
                    </a:cubicBezTo>
                    <a:cubicBezTo>
                      <a:pt x="7249" y="20572"/>
                      <a:pt x="7276" y="20234"/>
                      <a:pt x="7271" y="19890"/>
                    </a:cubicBezTo>
                    <a:lnTo>
                      <a:pt x="7271" y="19890"/>
                    </a:lnTo>
                    <a:cubicBezTo>
                      <a:pt x="7287" y="19907"/>
                      <a:pt x="7309" y="19923"/>
                      <a:pt x="7325" y="19939"/>
                    </a:cubicBezTo>
                    <a:cubicBezTo>
                      <a:pt x="7451" y="20038"/>
                      <a:pt x="7587" y="20136"/>
                      <a:pt x="7723" y="20228"/>
                    </a:cubicBezTo>
                    <a:cubicBezTo>
                      <a:pt x="7903" y="20664"/>
                      <a:pt x="7914" y="21247"/>
                      <a:pt x="7925" y="21710"/>
                    </a:cubicBezTo>
                    <a:cubicBezTo>
                      <a:pt x="7925" y="21728"/>
                      <a:pt x="7941" y="21738"/>
                      <a:pt x="7956" y="21738"/>
                    </a:cubicBezTo>
                    <a:cubicBezTo>
                      <a:pt x="7968" y="21738"/>
                      <a:pt x="7979" y="21731"/>
                      <a:pt x="7979" y="21716"/>
                    </a:cubicBezTo>
                    <a:cubicBezTo>
                      <a:pt x="7979" y="21269"/>
                      <a:pt x="7979" y="20746"/>
                      <a:pt x="7838" y="20310"/>
                    </a:cubicBezTo>
                    <a:lnTo>
                      <a:pt x="7838" y="20310"/>
                    </a:lnTo>
                    <a:cubicBezTo>
                      <a:pt x="8219" y="20566"/>
                      <a:pt x="8584" y="20833"/>
                      <a:pt x="8759" y="21264"/>
                    </a:cubicBezTo>
                    <a:cubicBezTo>
                      <a:pt x="8764" y="21276"/>
                      <a:pt x="8775" y="21282"/>
                      <a:pt x="8787" y="21282"/>
                    </a:cubicBezTo>
                    <a:cubicBezTo>
                      <a:pt x="8810" y="21282"/>
                      <a:pt x="8837" y="21260"/>
                      <a:pt x="8829" y="21231"/>
                    </a:cubicBezTo>
                    <a:cubicBezTo>
                      <a:pt x="8644" y="20730"/>
                      <a:pt x="8214" y="20435"/>
                      <a:pt x="7778" y="20130"/>
                    </a:cubicBezTo>
                    <a:cubicBezTo>
                      <a:pt x="7511" y="19945"/>
                      <a:pt x="7233" y="19743"/>
                      <a:pt x="7048" y="19476"/>
                    </a:cubicBezTo>
                    <a:cubicBezTo>
                      <a:pt x="7015" y="19427"/>
                      <a:pt x="6982" y="19373"/>
                      <a:pt x="6950" y="19313"/>
                    </a:cubicBezTo>
                    <a:lnTo>
                      <a:pt x="6950" y="19313"/>
                    </a:lnTo>
                    <a:cubicBezTo>
                      <a:pt x="7053" y="19367"/>
                      <a:pt x="7162" y="19405"/>
                      <a:pt x="7271" y="19438"/>
                    </a:cubicBezTo>
                    <a:cubicBezTo>
                      <a:pt x="7614" y="19531"/>
                      <a:pt x="7914" y="19727"/>
                      <a:pt x="8148" y="19994"/>
                    </a:cubicBezTo>
                    <a:cubicBezTo>
                      <a:pt x="8153" y="19999"/>
                      <a:pt x="8159" y="20001"/>
                      <a:pt x="8165" y="20001"/>
                    </a:cubicBezTo>
                    <a:cubicBezTo>
                      <a:pt x="8184" y="20001"/>
                      <a:pt x="8203" y="19977"/>
                      <a:pt x="8186" y="19956"/>
                    </a:cubicBezTo>
                    <a:cubicBezTo>
                      <a:pt x="8023" y="19760"/>
                      <a:pt x="7832" y="19569"/>
                      <a:pt x="7592" y="19454"/>
                    </a:cubicBezTo>
                    <a:cubicBezTo>
                      <a:pt x="7440" y="19389"/>
                      <a:pt x="7282" y="19340"/>
                      <a:pt x="7135" y="19269"/>
                    </a:cubicBezTo>
                    <a:cubicBezTo>
                      <a:pt x="7129" y="18942"/>
                      <a:pt x="7206" y="18621"/>
                      <a:pt x="7206" y="18288"/>
                    </a:cubicBezTo>
                    <a:cubicBezTo>
                      <a:pt x="7206" y="17983"/>
                      <a:pt x="7195" y="17678"/>
                      <a:pt x="7184" y="17373"/>
                    </a:cubicBezTo>
                    <a:cubicBezTo>
                      <a:pt x="7146" y="16610"/>
                      <a:pt x="7129" y="15847"/>
                      <a:pt x="7086" y="15090"/>
                    </a:cubicBezTo>
                    <a:cubicBezTo>
                      <a:pt x="7058" y="14599"/>
                      <a:pt x="7048" y="14060"/>
                      <a:pt x="6813" y="13608"/>
                    </a:cubicBezTo>
                    <a:cubicBezTo>
                      <a:pt x="6781" y="13548"/>
                      <a:pt x="6748" y="13488"/>
                      <a:pt x="6715" y="13428"/>
                    </a:cubicBezTo>
                    <a:cubicBezTo>
                      <a:pt x="6530" y="12453"/>
                      <a:pt x="6089" y="11668"/>
                      <a:pt x="5315" y="10992"/>
                    </a:cubicBezTo>
                    <a:cubicBezTo>
                      <a:pt x="5179" y="10398"/>
                      <a:pt x="5102" y="9788"/>
                      <a:pt x="5189" y="9183"/>
                    </a:cubicBezTo>
                    <a:lnTo>
                      <a:pt x="5189" y="9183"/>
                    </a:lnTo>
                    <a:cubicBezTo>
                      <a:pt x="5222" y="9216"/>
                      <a:pt x="5255" y="9243"/>
                      <a:pt x="5288" y="9276"/>
                    </a:cubicBezTo>
                    <a:cubicBezTo>
                      <a:pt x="5353" y="9336"/>
                      <a:pt x="5429" y="9401"/>
                      <a:pt x="5500" y="9461"/>
                    </a:cubicBezTo>
                    <a:cubicBezTo>
                      <a:pt x="5478" y="9466"/>
                      <a:pt x="5467" y="9488"/>
                      <a:pt x="5473" y="9510"/>
                    </a:cubicBezTo>
                    <a:cubicBezTo>
                      <a:pt x="5598" y="10006"/>
                      <a:pt x="5800" y="10475"/>
                      <a:pt x="6078" y="10900"/>
                    </a:cubicBezTo>
                    <a:cubicBezTo>
                      <a:pt x="6312" y="11248"/>
                      <a:pt x="6759" y="11799"/>
                      <a:pt x="6677" y="12235"/>
                    </a:cubicBezTo>
                    <a:cubicBezTo>
                      <a:pt x="6674" y="12255"/>
                      <a:pt x="6690" y="12266"/>
                      <a:pt x="6706" y="12266"/>
                    </a:cubicBezTo>
                    <a:cubicBezTo>
                      <a:pt x="6720" y="12266"/>
                      <a:pt x="6734" y="12258"/>
                      <a:pt x="6737" y="12240"/>
                    </a:cubicBezTo>
                    <a:cubicBezTo>
                      <a:pt x="6808" y="11880"/>
                      <a:pt x="6552" y="11477"/>
                      <a:pt x="6366" y="11177"/>
                    </a:cubicBezTo>
                    <a:cubicBezTo>
                      <a:pt x="6023" y="10638"/>
                      <a:pt x="5762" y="10148"/>
                      <a:pt x="5593" y="9537"/>
                    </a:cubicBezTo>
                    <a:lnTo>
                      <a:pt x="5593" y="9537"/>
                    </a:lnTo>
                    <a:cubicBezTo>
                      <a:pt x="5980" y="9870"/>
                      <a:pt x="6350" y="10191"/>
                      <a:pt x="6584" y="10660"/>
                    </a:cubicBezTo>
                    <a:cubicBezTo>
                      <a:pt x="6588" y="10667"/>
                      <a:pt x="6594" y="10670"/>
                      <a:pt x="6600" y="10670"/>
                    </a:cubicBezTo>
                    <a:cubicBezTo>
                      <a:pt x="6610" y="10670"/>
                      <a:pt x="6621" y="10660"/>
                      <a:pt x="6617" y="10649"/>
                    </a:cubicBezTo>
                    <a:cubicBezTo>
                      <a:pt x="6410" y="10197"/>
                      <a:pt x="6089" y="9837"/>
                      <a:pt x="5707" y="9510"/>
                    </a:cubicBezTo>
                    <a:cubicBezTo>
                      <a:pt x="5533" y="9368"/>
                      <a:pt x="5369" y="9216"/>
                      <a:pt x="5206" y="9052"/>
                    </a:cubicBezTo>
                    <a:cubicBezTo>
                      <a:pt x="5206" y="9036"/>
                      <a:pt x="5189" y="9020"/>
                      <a:pt x="5173" y="9014"/>
                    </a:cubicBezTo>
                    <a:cubicBezTo>
                      <a:pt x="4966" y="8774"/>
                      <a:pt x="4830" y="8507"/>
                      <a:pt x="4917" y="8159"/>
                    </a:cubicBezTo>
                    <a:lnTo>
                      <a:pt x="4917" y="8159"/>
                    </a:lnTo>
                    <a:cubicBezTo>
                      <a:pt x="5132" y="8374"/>
                      <a:pt x="5414" y="8522"/>
                      <a:pt x="5719" y="8522"/>
                    </a:cubicBezTo>
                    <a:cubicBezTo>
                      <a:pt x="5762" y="8522"/>
                      <a:pt x="5805" y="8519"/>
                      <a:pt x="5849" y="8513"/>
                    </a:cubicBezTo>
                    <a:cubicBezTo>
                      <a:pt x="5874" y="8513"/>
                      <a:pt x="5871" y="8474"/>
                      <a:pt x="5848" y="8474"/>
                    </a:cubicBezTo>
                    <a:cubicBezTo>
                      <a:pt x="5847" y="8474"/>
                      <a:pt x="5845" y="8474"/>
                      <a:pt x="5843" y="8475"/>
                    </a:cubicBezTo>
                    <a:cubicBezTo>
                      <a:pt x="5835" y="8475"/>
                      <a:pt x="5827" y="8475"/>
                      <a:pt x="5819" y="8475"/>
                    </a:cubicBezTo>
                    <a:cubicBezTo>
                      <a:pt x="5484" y="8475"/>
                      <a:pt x="5157" y="8262"/>
                      <a:pt x="4939" y="8039"/>
                    </a:cubicBezTo>
                    <a:cubicBezTo>
                      <a:pt x="4933" y="8028"/>
                      <a:pt x="4928" y="8023"/>
                      <a:pt x="4917" y="8017"/>
                    </a:cubicBezTo>
                    <a:cubicBezTo>
                      <a:pt x="4797" y="7897"/>
                      <a:pt x="4710" y="7745"/>
                      <a:pt x="4666" y="7581"/>
                    </a:cubicBezTo>
                    <a:cubicBezTo>
                      <a:pt x="4650" y="7516"/>
                      <a:pt x="4634" y="7450"/>
                      <a:pt x="4617" y="7390"/>
                    </a:cubicBezTo>
                    <a:lnTo>
                      <a:pt x="4617" y="7390"/>
                    </a:lnTo>
                    <a:cubicBezTo>
                      <a:pt x="4884" y="7604"/>
                      <a:pt x="5178" y="7751"/>
                      <a:pt x="5501" y="7751"/>
                    </a:cubicBezTo>
                    <a:cubicBezTo>
                      <a:pt x="5640" y="7751"/>
                      <a:pt x="5785" y="7723"/>
                      <a:pt x="5936" y="7663"/>
                    </a:cubicBezTo>
                    <a:cubicBezTo>
                      <a:pt x="5947" y="7657"/>
                      <a:pt x="5941" y="7641"/>
                      <a:pt x="5931" y="7641"/>
                    </a:cubicBezTo>
                    <a:cubicBezTo>
                      <a:pt x="5817" y="7673"/>
                      <a:pt x="5706" y="7688"/>
                      <a:pt x="5599" y="7688"/>
                    </a:cubicBezTo>
                    <a:cubicBezTo>
                      <a:pt x="5322" y="7688"/>
                      <a:pt x="5069" y="7590"/>
                      <a:pt x="4841" y="7445"/>
                    </a:cubicBezTo>
                    <a:cubicBezTo>
                      <a:pt x="5260" y="7407"/>
                      <a:pt x="5783" y="7178"/>
                      <a:pt x="5854" y="6753"/>
                    </a:cubicBezTo>
                    <a:cubicBezTo>
                      <a:pt x="5857" y="6737"/>
                      <a:pt x="5845" y="6728"/>
                      <a:pt x="5831" y="6728"/>
                    </a:cubicBezTo>
                    <a:cubicBezTo>
                      <a:pt x="5817" y="6728"/>
                      <a:pt x="5803" y="6737"/>
                      <a:pt x="5800" y="6753"/>
                    </a:cubicBezTo>
                    <a:cubicBezTo>
                      <a:pt x="5740" y="7047"/>
                      <a:pt x="5424" y="7243"/>
                      <a:pt x="5108" y="7330"/>
                    </a:cubicBezTo>
                    <a:cubicBezTo>
                      <a:pt x="5184" y="7183"/>
                      <a:pt x="5233" y="7042"/>
                      <a:pt x="5364" y="6927"/>
                    </a:cubicBezTo>
                    <a:cubicBezTo>
                      <a:pt x="5377" y="6914"/>
                      <a:pt x="5366" y="6895"/>
                      <a:pt x="5350" y="6895"/>
                    </a:cubicBezTo>
                    <a:cubicBezTo>
                      <a:pt x="5346" y="6895"/>
                      <a:pt x="5341" y="6896"/>
                      <a:pt x="5337" y="6900"/>
                    </a:cubicBezTo>
                    <a:cubicBezTo>
                      <a:pt x="5184" y="6998"/>
                      <a:pt x="5075" y="7145"/>
                      <a:pt x="5021" y="7314"/>
                    </a:cubicBezTo>
                    <a:cubicBezTo>
                      <a:pt x="5015" y="7325"/>
                      <a:pt x="5021" y="7341"/>
                      <a:pt x="5026" y="7352"/>
                    </a:cubicBezTo>
                    <a:cubicBezTo>
                      <a:pt x="4939" y="7374"/>
                      <a:pt x="4846" y="7385"/>
                      <a:pt x="4754" y="7385"/>
                    </a:cubicBezTo>
                    <a:cubicBezTo>
                      <a:pt x="4601" y="7276"/>
                      <a:pt x="4459" y="7145"/>
                      <a:pt x="4329" y="7009"/>
                    </a:cubicBezTo>
                    <a:cubicBezTo>
                      <a:pt x="4296" y="6976"/>
                      <a:pt x="4263" y="6938"/>
                      <a:pt x="4236" y="6905"/>
                    </a:cubicBezTo>
                    <a:lnTo>
                      <a:pt x="4236" y="6905"/>
                    </a:lnTo>
                    <a:cubicBezTo>
                      <a:pt x="4315" y="6916"/>
                      <a:pt x="4399" y="6921"/>
                      <a:pt x="4485" y="6921"/>
                    </a:cubicBezTo>
                    <a:cubicBezTo>
                      <a:pt x="4914" y="6921"/>
                      <a:pt x="5398" y="6787"/>
                      <a:pt x="5538" y="6415"/>
                    </a:cubicBezTo>
                    <a:cubicBezTo>
                      <a:pt x="5542" y="6402"/>
                      <a:pt x="5530" y="6392"/>
                      <a:pt x="5520" y="6392"/>
                    </a:cubicBezTo>
                    <a:cubicBezTo>
                      <a:pt x="5514" y="6392"/>
                      <a:pt x="5508" y="6396"/>
                      <a:pt x="5506" y="6404"/>
                    </a:cubicBezTo>
                    <a:cubicBezTo>
                      <a:pt x="5413" y="6606"/>
                      <a:pt x="5233" y="6720"/>
                      <a:pt x="5015" y="6786"/>
                    </a:cubicBezTo>
                    <a:cubicBezTo>
                      <a:pt x="5075" y="6677"/>
                      <a:pt x="5108" y="6562"/>
                      <a:pt x="5157" y="6453"/>
                    </a:cubicBezTo>
                    <a:cubicBezTo>
                      <a:pt x="5217" y="6333"/>
                      <a:pt x="5288" y="6224"/>
                      <a:pt x="5375" y="6126"/>
                    </a:cubicBezTo>
                    <a:cubicBezTo>
                      <a:pt x="5379" y="6113"/>
                      <a:pt x="5373" y="6103"/>
                      <a:pt x="5361" y="6103"/>
                    </a:cubicBezTo>
                    <a:cubicBezTo>
                      <a:pt x="5359" y="6103"/>
                      <a:pt x="5356" y="6104"/>
                      <a:pt x="5353" y="6104"/>
                    </a:cubicBezTo>
                    <a:cubicBezTo>
                      <a:pt x="5113" y="6224"/>
                      <a:pt x="5037" y="6540"/>
                      <a:pt x="4939" y="6758"/>
                    </a:cubicBezTo>
                    <a:cubicBezTo>
                      <a:pt x="4933" y="6775"/>
                      <a:pt x="4939" y="6791"/>
                      <a:pt x="4955" y="6802"/>
                    </a:cubicBezTo>
                    <a:cubicBezTo>
                      <a:pt x="4781" y="6839"/>
                      <a:pt x="4604" y="6858"/>
                      <a:pt x="4428" y="6858"/>
                    </a:cubicBezTo>
                    <a:cubicBezTo>
                      <a:pt x="4345" y="6858"/>
                      <a:pt x="4263" y="6854"/>
                      <a:pt x="4181" y="6846"/>
                    </a:cubicBezTo>
                    <a:cubicBezTo>
                      <a:pt x="4121" y="6780"/>
                      <a:pt x="4067" y="6709"/>
                      <a:pt x="4007" y="6644"/>
                    </a:cubicBezTo>
                    <a:cubicBezTo>
                      <a:pt x="4105" y="6628"/>
                      <a:pt x="4198" y="6600"/>
                      <a:pt x="4290" y="6573"/>
                    </a:cubicBezTo>
                    <a:cubicBezTo>
                      <a:pt x="4296" y="6579"/>
                      <a:pt x="4296" y="6579"/>
                      <a:pt x="4301" y="6584"/>
                    </a:cubicBezTo>
                    <a:cubicBezTo>
                      <a:pt x="4356" y="6628"/>
                      <a:pt x="4432" y="6643"/>
                      <a:pt x="4511" y="6643"/>
                    </a:cubicBezTo>
                    <a:cubicBezTo>
                      <a:pt x="4597" y="6643"/>
                      <a:pt x="4688" y="6625"/>
                      <a:pt x="4759" y="6611"/>
                    </a:cubicBezTo>
                    <a:cubicBezTo>
                      <a:pt x="4774" y="6611"/>
                      <a:pt x="4771" y="6583"/>
                      <a:pt x="4757" y="6583"/>
                    </a:cubicBezTo>
                    <a:cubicBezTo>
                      <a:pt x="4756" y="6583"/>
                      <a:pt x="4755" y="6584"/>
                      <a:pt x="4754" y="6584"/>
                    </a:cubicBezTo>
                    <a:cubicBezTo>
                      <a:pt x="4715" y="6590"/>
                      <a:pt x="4677" y="6593"/>
                      <a:pt x="4639" y="6593"/>
                    </a:cubicBezTo>
                    <a:cubicBezTo>
                      <a:pt x="4547" y="6593"/>
                      <a:pt x="4457" y="6575"/>
                      <a:pt x="4372" y="6540"/>
                    </a:cubicBezTo>
                    <a:cubicBezTo>
                      <a:pt x="4628" y="6442"/>
                      <a:pt x="4852" y="6284"/>
                      <a:pt x="5031" y="6083"/>
                    </a:cubicBezTo>
                    <a:cubicBezTo>
                      <a:pt x="5040" y="6074"/>
                      <a:pt x="5028" y="6058"/>
                      <a:pt x="5017" y="6058"/>
                    </a:cubicBezTo>
                    <a:cubicBezTo>
                      <a:pt x="5014" y="6058"/>
                      <a:pt x="5012" y="6059"/>
                      <a:pt x="5010" y="6061"/>
                    </a:cubicBezTo>
                    <a:cubicBezTo>
                      <a:pt x="4726" y="6350"/>
                      <a:pt x="4383" y="6546"/>
                      <a:pt x="3963" y="6568"/>
                    </a:cubicBezTo>
                    <a:lnTo>
                      <a:pt x="3947" y="6568"/>
                    </a:lnTo>
                    <a:cubicBezTo>
                      <a:pt x="3827" y="6426"/>
                      <a:pt x="3707" y="6284"/>
                      <a:pt x="3582" y="6159"/>
                    </a:cubicBezTo>
                    <a:lnTo>
                      <a:pt x="3582" y="6159"/>
                    </a:lnTo>
                    <a:cubicBezTo>
                      <a:pt x="3714" y="6244"/>
                      <a:pt x="3870" y="6288"/>
                      <a:pt x="4029" y="6288"/>
                    </a:cubicBezTo>
                    <a:cubicBezTo>
                      <a:pt x="4054" y="6288"/>
                      <a:pt x="4080" y="6287"/>
                      <a:pt x="4105" y="6284"/>
                    </a:cubicBezTo>
                    <a:cubicBezTo>
                      <a:pt x="4585" y="6246"/>
                      <a:pt x="4928" y="5957"/>
                      <a:pt x="4863" y="5478"/>
                    </a:cubicBezTo>
                    <a:cubicBezTo>
                      <a:pt x="4863" y="5466"/>
                      <a:pt x="4853" y="5460"/>
                      <a:pt x="4843" y="5460"/>
                    </a:cubicBezTo>
                    <a:cubicBezTo>
                      <a:pt x="4829" y="5460"/>
                      <a:pt x="4814" y="5470"/>
                      <a:pt x="4814" y="5489"/>
                    </a:cubicBezTo>
                    <a:cubicBezTo>
                      <a:pt x="4861" y="5925"/>
                      <a:pt x="4460" y="6254"/>
                      <a:pt x="4043" y="6254"/>
                    </a:cubicBezTo>
                    <a:cubicBezTo>
                      <a:pt x="3882" y="6254"/>
                      <a:pt x="3718" y="6204"/>
                      <a:pt x="3577" y="6094"/>
                    </a:cubicBezTo>
                    <a:cubicBezTo>
                      <a:pt x="3380" y="5941"/>
                      <a:pt x="3255" y="5734"/>
                      <a:pt x="3086" y="5565"/>
                    </a:cubicBezTo>
                    <a:lnTo>
                      <a:pt x="3086" y="5565"/>
                    </a:lnTo>
                    <a:cubicBezTo>
                      <a:pt x="3135" y="5570"/>
                      <a:pt x="3184" y="5576"/>
                      <a:pt x="3233" y="5581"/>
                    </a:cubicBezTo>
                    <a:cubicBezTo>
                      <a:pt x="3338" y="5589"/>
                      <a:pt x="3443" y="5593"/>
                      <a:pt x="3548" y="5593"/>
                    </a:cubicBezTo>
                    <a:cubicBezTo>
                      <a:pt x="3820" y="5593"/>
                      <a:pt x="4094" y="5567"/>
                      <a:pt x="4361" y="5516"/>
                    </a:cubicBezTo>
                    <a:cubicBezTo>
                      <a:pt x="4372" y="5516"/>
                      <a:pt x="4378" y="5494"/>
                      <a:pt x="4361" y="5494"/>
                    </a:cubicBezTo>
                    <a:cubicBezTo>
                      <a:pt x="4115" y="5502"/>
                      <a:pt x="3856" y="5534"/>
                      <a:pt x="3603" y="5534"/>
                    </a:cubicBezTo>
                    <a:cubicBezTo>
                      <a:pt x="3481" y="5534"/>
                      <a:pt x="3361" y="5526"/>
                      <a:pt x="3244" y="5505"/>
                    </a:cubicBezTo>
                    <a:cubicBezTo>
                      <a:pt x="3130" y="5483"/>
                      <a:pt x="3021" y="5451"/>
                      <a:pt x="2912" y="5418"/>
                    </a:cubicBezTo>
                    <a:lnTo>
                      <a:pt x="2901" y="5412"/>
                    </a:lnTo>
                    <a:cubicBezTo>
                      <a:pt x="2890" y="5402"/>
                      <a:pt x="2874" y="5402"/>
                      <a:pt x="2857" y="5402"/>
                    </a:cubicBezTo>
                    <a:lnTo>
                      <a:pt x="2846" y="5402"/>
                    </a:lnTo>
                    <a:cubicBezTo>
                      <a:pt x="3086" y="5303"/>
                      <a:pt x="3375" y="5325"/>
                      <a:pt x="3620" y="5227"/>
                    </a:cubicBezTo>
                    <a:cubicBezTo>
                      <a:pt x="3644" y="5213"/>
                      <a:pt x="3630" y="5182"/>
                      <a:pt x="3608" y="5182"/>
                    </a:cubicBezTo>
                    <a:cubicBezTo>
                      <a:pt x="3605" y="5182"/>
                      <a:pt x="3602" y="5182"/>
                      <a:pt x="3598" y="5184"/>
                    </a:cubicBezTo>
                    <a:cubicBezTo>
                      <a:pt x="3320" y="5287"/>
                      <a:pt x="2983" y="5222"/>
                      <a:pt x="2727" y="5363"/>
                    </a:cubicBezTo>
                    <a:cubicBezTo>
                      <a:pt x="2547" y="5303"/>
                      <a:pt x="2361" y="5271"/>
                      <a:pt x="2171" y="5254"/>
                    </a:cubicBezTo>
                    <a:cubicBezTo>
                      <a:pt x="2151" y="5254"/>
                      <a:pt x="2130" y="5254"/>
                      <a:pt x="2109" y="5254"/>
                    </a:cubicBezTo>
                    <a:cubicBezTo>
                      <a:pt x="2003" y="5254"/>
                      <a:pt x="1891" y="5261"/>
                      <a:pt x="1782" y="5261"/>
                    </a:cubicBezTo>
                    <a:cubicBezTo>
                      <a:pt x="1731" y="5261"/>
                      <a:pt x="1681" y="5259"/>
                      <a:pt x="1631" y="5254"/>
                    </a:cubicBezTo>
                    <a:lnTo>
                      <a:pt x="1615" y="5254"/>
                    </a:lnTo>
                    <a:cubicBezTo>
                      <a:pt x="1904" y="5135"/>
                      <a:pt x="2225" y="5118"/>
                      <a:pt x="2530" y="5086"/>
                    </a:cubicBezTo>
                    <a:cubicBezTo>
                      <a:pt x="2797" y="5047"/>
                      <a:pt x="3059" y="5009"/>
                      <a:pt x="3326" y="4977"/>
                    </a:cubicBezTo>
                    <a:cubicBezTo>
                      <a:pt x="3348" y="4977"/>
                      <a:pt x="3342" y="4938"/>
                      <a:pt x="3320" y="4938"/>
                    </a:cubicBezTo>
                    <a:cubicBezTo>
                      <a:pt x="2743" y="4987"/>
                      <a:pt x="2024" y="4977"/>
                      <a:pt x="1495" y="5233"/>
                    </a:cubicBezTo>
                    <a:cubicBezTo>
                      <a:pt x="1288" y="5178"/>
                      <a:pt x="1135" y="5053"/>
                      <a:pt x="972" y="4906"/>
                    </a:cubicBezTo>
                    <a:cubicBezTo>
                      <a:pt x="759" y="4726"/>
                      <a:pt x="525" y="4671"/>
                      <a:pt x="280" y="4546"/>
                    </a:cubicBezTo>
                    <a:lnTo>
                      <a:pt x="275" y="4546"/>
                    </a:lnTo>
                    <a:lnTo>
                      <a:pt x="280" y="3892"/>
                    </a:lnTo>
                    <a:cubicBezTo>
                      <a:pt x="634" y="4208"/>
                      <a:pt x="923" y="4595"/>
                      <a:pt x="1413" y="4726"/>
                    </a:cubicBezTo>
                    <a:cubicBezTo>
                      <a:pt x="1573" y="4767"/>
                      <a:pt x="1739" y="4782"/>
                      <a:pt x="1907" y="4782"/>
                    </a:cubicBezTo>
                    <a:cubicBezTo>
                      <a:pt x="2290" y="4782"/>
                      <a:pt x="2686" y="4706"/>
                      <a:pt x="3053" y="4699"/>
                    </a:cubicBezTo>
                    <a:cubicBezTo>
                      <a:pt x="3081" y="4699"/>
                      <a:pt x="3086" y="4655"/>
                      <a:pt x="3059" y="4655"/>
                    </a:cubicBezTo>
                    <a:cubicBezTo>
                      <a:pt x="2692" y="4659"/>
                      <a:pt x="2311" y="4727"/>
                      <a:pt x="1940" y="4727"/>
                    </a:cubicBezTo>
                    <a:cubicBezTo>
                      <a:pt x="1805" y="4727"/>
                      <a:pt x="1670" y="4718"/>
                      <a:pt x="1539" y="4693"/>
                    </a:cubicBezTo>
                    <a:cubicBezTo>
                      <a:pt x="1165" y="4623"/>
                      <a:pt x="920" y="4396"/>
                      <a:pt x="676" y="4157"/>
                    </a:cubicBezTo>
                    <a:lnTo>
                      <a:pt x="676" y="4157"/>
                    </a:lnTo>
                    <a:cubicBezTo>
                      <a:pt x="677" y="4157"/>
                      <a:pt x="678" y="4156"/>
                      <a:pt x="678" y="4154"/>
                    </a:cubicBezTo>
                    <a:cubicBezTo>
                      <a:pt x="706" y="4152"/>
                      <a:pt x="735" y="4150"/>
                      <a:pt x="763" y="4150"/>
                    </a:cubicBezTo>
                    <a:cubicBezTo>
                      <a:pt x="1219" y="4150"/>
                      <a:pt x="1593" y="4427"/>
                      <a:pt x="2040" y="4432"/>
                    </a:cubicBezTo>
                    <a:cubicBezTo>
                      <a:pt x="2067" y="4432"/>
                      <a:pt x="2073" y="4393"/>
                      <a:pt x="2045" y="4393"/>
                    </a:cubicBezTo>
                    <a:cubicBezTo>
                      <a:pt x="1678" y="4376"/>
                      <a:pt x="1284" y="4073"/>
                      <a:pt x="907" y="4073"/>
                    </a:cubicBezTo>
                    <a:cubicBezTo>
                      <a:pt x="826" y="4073"/>
                      <a:pt x="746" y="4087"/>
                      <a:pt x="667" y="4121"/>
                    </a:cubicBezTo>
                    <a:cubicBezTo>
                      <a:pt x="656" y="4126"/>
                      <a:pt x="651" y="4137"/>
                      <a:pt x="656" y="4143"/>
                    </a:cubicBezTo>
                    <a:lnTo>
                      <a:pt x="656" y="4143"/>
                    </a:lnTo>
                    <a:cubicBezTo>
                      <a:pt x="541" y="4023"/>
                      <a:pt x="416" y="3914"/>
                      <a:pt x="285" y="3810"/>
                    </a:cubicBezTo>
                    <a:lnTo>
                      <a:pt x="280" y="3810"/>
                    </a:lnTo>
                    <a:lnTo>
                      <a:pt x="280" y="3680"/>
                    </a:lnTo>
                    <a:cubicBezTo>
                      <a:pt x="531" y="3710"/>
                      <a:pt x="768" y="3798"/>
                      <a:pt x="1018" y="3798"/>
                    </a:cubicBezTo>
                    <a:cubicBezTo>
                      <a:pt x="1083" y="3798"/>
                      <a:pt x="1150" y="3792"/>
                      <a:pt x="1217" y="3778"/>
                    </a:cubicBezTo>
                    <a:cubicBezTo>
                      <a:pt x="1266" y="3816"/>
                      <a:pt x="1321" y="3854"/>
                      <a:pt x="1375" y="3887"/>
                    </a:cubicBezTo>
                    <a:cubicBezTo>
                      <a:pt x="1713" y="4094"/>
                      <a:pt x="2089" y="4225"/>
                      <a:pt x="2487" y="4268"/>
                    </a:cubicBezTo>
                    <a:cubicBezTo>
                      <a:pt x="2509" y="4268"/>
                      <a:pt x="2509" y="4235"/>
                      <a:pt x="2487" y="4235"/>
                    </a:cubicBezTo>
                    <a:cubicBezTo>
                      <a:pt x="1506" y="4192"/>
                      <a:pt x="1081" y="3325"/>
                      <a:pt x="275" y="2966"/>
                    </a:cubicBezTo>
                    <a:cubicBezTo>
                      <a:pt x="275" y="2846"/>
                      <a:pt x="275" y="2721"/>
                      <a:pt x="275" y="2601"/>
                    </a:cubicBezTo>
                    <a:cubicBezTo>
                      <a:pt x="503" y="2644"/>
                      <a:pt x="727" y="2704"/>
                      <a:pt x="945" y="2791"/>
                    </a:cubicBezTo>
                    <a:cubicBezTo>
                      <a:pt x="947" y="2792"/>
                      <a:pt x="948" y="2792"/>
                      <a:pt x="950" y="2792"/>
                    </a:cubicBezTo>
                    <a:cubicBezTo>
                      <a:pt x="974" y="2792"/>
                      <a:pt x="987" y="2758"/>
                      <a:pt x="961" y="2748"/>
                    </a:cubicBezTo>
                    <a:cubicBezTo>
                      <a:pt x="738" y="2661"/>
                      <a:pt x="514" y="2557"/>
                      <a:pt x="269" y="2546"/>
                    </a:cubicBezTo>
                    <a:cubicBezTo>
                      <a:pt x="269" y="2421"/>
                      <a:pt x="264" y="2296"/>
                      <a:pt x="264" y="2170"/>
                    </a:cubicBezTo>
                    <a:cubicBezTo>
                      <a:pt x="345" y="2143"/>
                      <a:pt x="427" y="2116"/>
                      <a:pt x="509" y="2094"/>
                    </a:cubicBezTo>
                    <a:cubicBezTo>
                      <a:pt x="542" y="2192"/>
                      <a:pt x="661" y="2285"/>
                      <a:pt x="754" y="2334"/>
                    </a:cubicBezTo>
                    <a:cubicBezTo>
                      <a:pt x="841" y="2388"/>
                      <a:pt x="939" y="2410"/>
                      <a:pt x="1037" y="2410"/>
                    </a:cubicBezTo>
                    <a:cubicBezTo>
                      <a:pt x="1048" y="2410"/>
                      <a:pt x="1043" y="2399"/>
                      <a:pt x="1037" y="2399"/>
                    </a:cubicBezTo>
                    <a:cubicBezTo>
                      <a:pt x="917" y="2388"/>
                      <a:pt x="798" y="2334"/>
                      <a:pt x="710" y="2247"/>
                    </a:cubicBezTo>
                    <a:cubicBezTo>
                      <a:pt x="650" y="2198"/>
                      <a:pt x="607" y="2132"/>
                      <a:pt x="547" y="2083"/>
                    </a:cubicBezTo>
                    <a:cubicBezTo>
                      <a:pt x="631" y="2066"/>
                      <a:pt x="715" y="2055"/>
                      <a:pt x="799" y="2055"/>
                    </a:cubicBezTo>
                    <a:cubicBezTo>
                      <a:pt x="954" y="2055"/>
                      <a:pt x="1109" y="2091"/>
                      <a:pt x="1261" y="2187"/>
                    </a:cubicBezTo>
                    <a:cubicBezTo>
                      <a:pt x="1262" y="2188"/>
                      <a:pt x="1263" y="2188"/>
                      <a:pt x="1264" y="2188"/>
                    </a:cubicBezTo>
                    <a:cubicBezTo>
                      <a:pt x="1268" y="2188"/>
                      <a:pt x="1271" y="2180"/>
                      <a:pt x="1266" y="2176"/>
                    </a:cubicBezTo>
                    <a:cubicBezTo>
                      <a:pt x="1125" y="2061"/>
                      <a:pt x="931" y="2007"/>
                      <a:pt x="735" y="2007"/>
                    </a:cubicBezTo>
                    <a:cubicBezTo>
                      <a:pt x="568" y="2007"/>
                      <a:pt x="399" y="2046"/>
                      <a:pt x="258" y="2121"/>
                    </a:cubicBezTo>
                    <a:cubicBezTo>
                      <a:pt x="258" y="2007"/>
                      <a:pt x="253" y="1892"/>
                      <a:pt x="247" y="1778"/>
                    </a:cubicBezTo>
                    <a:cubicBezTo>
                      <a:pt x="394" y="1693"/>
                      <a:pt x="557" y="1654"/>
                      <a:pt x="722" y="1654"/>
                    </a:cubicBezTo>
                    <a:cubicBezTo>
                      <a:pt x="1009" y="1654"/>
                      <a:pt x="1301" y="1771"/>
                      <a:pt x="1522" y="1958"/>
                    </a:cubicBezTo>
                    <a:cubicBezTo>
                      <a:pt x="1523" y="1959"/>
                      <a:pt x="1525" y="1959"/>
                      <a:pt x="1526" y="1959"/>
                    </a:cubicBezTo>
                    <a:cubicBezTo>
                      <a:pt x="1531" y="1959"/>
                      <a:pt x="1538" y="1950"/>
                      <a:pt x="1533" y="1941"/>
                    </a:cubicBezTo>
                    <a:cubicBezTo>
                      <a:pt x="1354" y="1752"/>
                      <a:pt x="992" y="1586"/>
                      <a:pt x="668" y="1586"/>
                    </a:cubicBezTo>
                    <a:cubicBezTo>
                      <a:pt x="508" y="1586"/>
                      <a:pt x="357" y="1626"/>
                      <a:pt x="242" y="1723"/>
                    </a:cubicBezTo>
                    <a:cubicBezTo>
                      <a:pt x="236" y="1533"/>
                      <a:pt x="220" y="198"/>
                      <a:pt x="209" y="13"/>
                    </a:cubicBezTo>
                    <a:cubicBezTo>
                      <a:pt x="209" y="4"/>
                      <a:pt x="202" y="0"/>
                      <a:pt x="1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7" name="Google Shape;14177;p146"/>
              <p:cNvGrpSpPr/>
              <p:nvPr/>
            </p:nvGrpSpPr>
            <p:grpSpPr>
              <a:xfrm>
                <a:off x="3696227" y="3261380"/>
                <a:ext cx="108950" cy="73543"/>
                <a:chOff x="3696227" y="3261380"/>
                <a:chExt cx="108950" cy="73543"/>
              </a:xfrm>
            </p:grpSpPr>
            <p:sp>
              <p:nvSpPr>
                <p:cNvPr id="14178" name="Google Shape;14178;p146"/>
                <p:cNvSpPr/>
                <p:nvPr/>
              </p:nvSpPr>
              <p:spPr>
                <a:xfrm>
                  <a:off x="3696227" y="3261380"/>
                  <a:ext cx="108950" cy="73442"/>
                </a:xfrm>
                <a:custGeom>
                  <a:avLst/>
                  <a:gdLst/>
                  <a:ahLst/>
                  <a:cxnLst/>
                  <a:rect l="l" t="t" r="r" b="b"/>
                  <a:pathLst>
                    <a:path w="4311" h="2906" extrusionOk="0">
                      <a:moveTo>
                        <a:pt x="2117" y="0"/>
                      </a:moveTo>
                      <a:cubicBezTo>
                        <a:pt x="1761" y="0"/>
                        <a:pt x="1404" y="51"/>
                        <a:pt x="1101" y="173"/>
                      </a:cubicBezTo>
                      <a:cubicBezTo>
                        <a:pt x="840" y="271"/>
                        <a:pt x="611" y="434"/>
                        <a:pt x="425" y="641"/>
                      </a:cubicBezTo>
                      <a:cubicBezTo>
                        <a:pt x="207" y="903"/>
                        <a:pt x="115" y="1235"/>
                        <a:pt x="82" y="1573"/>
                      </a:cubicBezTo>
                      <a:cubicBezTo>
                        <a:pt x="49" y="1862"/>
                        <a:pt x="0" y="2227"/>
                        <a:pt x="158" y="2488"/>
                      </a:cubicBezTo>
                      <a:cubicBezTo>
                        <a:pt x="175" y="2510"/>
                        <a:pt x="197" y="2537"/>
                        <a:pt x="218" y="2559"/>
                      </a:cubicBezTo>
                      <a:cubicBezTo>
                        <a:pt x="436" y="2799"/>
                        <a:pt x="883" y="2815"/>
                        <a:pt x="1183" y="2854"/>
                      </a:cubicBezTo>
                      <a:cubicBezTo>
                        <a:pt x="1478" y="2891"/>
                        <a:pt x="1781" y="2906"/>
                        <a:pt x="2084" y="2906"/>
                      </a:cubicBezTo>
                      <a:cubicBezTo>
                        <a:pt x="2481" y="2906"/>
                        <a:pt x="2879" y="2881"/>
                        <a:pt x="3264" y="2854"/>
                      </a:cubicBezTo>
                      <a:cubicBezTo>
                        <a:pt x="3520" y="2837"/>
                        <a:pt x="3896" y="2821"/>
                        <a:pt x="4087" y="2625"/>
                      </a:cubicBezTo>
                      <a:cubicBezTo>
                        <a:pt x="4311" y="2390"/>
                        <a:pt x="4289" y="2020"/>
                        <a:pt x="4245" y="1726"/>
                      </a:cubicBezTo>
                      <a:cubicBezTo>
                        <a:pt x="4169" y="1197"/>
                        <a:pt x="3973" y="614"/>
                        <a:pt x="3504" y="309"/>
                      </a:cubicBezTo>
                      <a:cubicBezTo>
                        <a:pt x="3357" y="216"/>
                        <a:pt x="3199" y="151"/>
                        <a:pt x="3030" y="107"/>
                      </a:cubicBezTo>
                      <a:cubicBezTo>
                        <a:pt x="2751" y="41"/>
                        <a:pt x="2434" y="0"/>
                        <a:pt x="2117" y="0"/>
                      </a:cubicBezTo>
                      <a:close/>
                    </a:path>
                  </a:pathLst>
                </a:custGeom>
                <a:solidFill>
                  <a:srgbClr val="3E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46"/>
                <p:cNvSpPr/>
                <p:nvPr/>
              </p:nvSpPr>
              <p:spPr>
                <a:xfrm>
                  <a:off x="3697743" y="3283367"/>
                  <a:ext cx="9528" cy="27699"/>
                </a:xfrm>
                <a:custGeom>
                  <a:avLst/>
                  <a:gdLst/>
                  <a:ahLst/>
                  <a:cxnLst/>
                  <a:rect l="l" t="t" r="r" b="b"/>
                  <a:pathLst>
                    <a:path w="377" h="1096" extrusionOk="0">
                      <a:moveTo>
                        <a:pt x="213" y="0"/>
                      </a:moveTo>
                      <a:cubicBezTo>
                        <a:pt x="104" y="218"/>
                        <a:pt x="38" y="458"/>
                        <a:pt x="17" y="703"/>
                      </a:cubicBezTo>
                      <a:cubicBezTo>
                        <a:pt x="11" y="752"/>
                        <a:pt x="6" y="801"/>
                        <a:pt x="0" y="850"/>
                      </a:cubicBezTo>
                      <a:cubicBezTo>
                        <a:pt x="66" y="932"/>
                        <a:pt x="131" y="1014"/>
                        <a:pt x="197" y="1095"/>
                      </a:cubicBezTo>
                      <a:cubicBezTo>
                        <a:pt x="267" y="1019"/>
                        <a:pt x="316" y="926"/>
                        <a:pt x="333" y="823"/>
                      </a:cubicBezTo>
                      <a:cubicBezTo>
                        <a:pt x="333" y="812"/>
                        <a:pt x="333" y="801"/>
                        <a:pt x="338" y="790"/>
                      </a:cubicBezTo>
                      <a:cubicBezTo>
                        <a:pt x="376" y="540"/>
                        <a:pt x="289" y="245"/>
                        <a:pt x="2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46"/>
                <p:cNvSpPr/>
                <p:nvPr/>
              </p:nvSpPr>
              <p:spPr>
                <a:xfrm>
                  <a:off x="3714676" y="3292465"/>
                  <a:ext cx="21381" cy="21507"/>
                </a:xfrm>
                <a:custGeom>
                  <a:avLst/>
                  <a:gdLst/>
                  <a:ahLst/>
                  <a:cxnLst/>
                  <a:rect l="l" t="t" r="r" b="b"/>
                  <a:pathLst>
                    <a:path w="846" h="851" extrusionOk="0">
                      <a:moveTo>
                        <a:pt x="348" y="1"/>
                      </a:moveTo>
                      <a:cubicBezTo>
                        <a:pt x="277" y="1"/>
                        <a:pt x="209" y="25"/>
                        <a:pt x="153" y="87"/>
                      </a:cubicBezTo>
                      <a:cubicBezTo>
                        <a:pt x="50" y="196"/>
                        <a:pt x="1" y="348"/>
                        <a:pt x="22" y="496"/>
                      </a:cubicBezTo>
                      <a:cubicBezTo>
                        <a:pt x="142" y="566"/>
                        <a:pt x="235" y="675"/>
                        <a:pt x="295" y="801"/>
                      </a:cubicBezTo>
                      <a:cubicBezTo>
                        <a:pt x="371" y="830"/>
                        <a:pt x="457" y="850"/>
                        <a:pt x="537" y="850"/>
                      </a:cubicBezTo>
                      <a:cubicBezTo>
                        <a:pt x="667" y="850"/>
                        <a:pt x="783" y="796"/>
                        <a:pt x="823" y="637"/>
                      </a:cubicBezTo>
                      <a:cubicBezTo>
                        <a:pt x="834" y="605"/>
                        <a:pt x="840" y="572"/>
                        <a:pt x="840" y="539"/>
                      </a:cubicBezTo>
                      <a:cubicBezTo>
                        <a:pt x="829" y="523"/>
                        <a:pt x="829" y="501"/>
                        <a:pt x="845" y="485"/>
                      </a:cubicBezTo>
                      <a:cubicBezTo>
                        <a:pt x="840" y="359"/>
                        <a:pt x="785" y="239"/>
                        <a:pt x="687" y="158"/>
                      </a:cubicBezTo>
                      <a:cubicBezTo>
                        <a:pt x="601" y="75"/>
                        <a:pt x="470" y="1"/>
                        <a:pt x="3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146"/>
                <p:cNvSpPr/>
                <p:nvPr/>
              </p:nvSpPr>
              <p:spPr>
                <a:xfrm>
                  <a:off x="3710127" y="3264893"/>
                  <a:ext cx="17943" cy="15315"/>
                </a:xfrm>
                <a:custGeom>
                  <a:avLst/>
                  <a:gdLst/>
                  <a:ahLst/>
                  <a:cxnLst/>
                  <a:rect l="l" t="t" r="r" b="b"/>
                  <a:pathLst>
                    <a:path w="710" h="606" extrusionOk="0">
                      <a:moveTo>
                        <a:pt x="644" y="1"/>
                      </a:moveTo>
                      <a:cubicBezTo>
                        <a:pt x="611" y="12"/>
                        <a:pt x="578" y="28"/>
                        <a:pt x="546" y="39"/>
                      </a:cubicBezTo>
                      <a:cubicBezTo>
                        <a:pt x="349" y="115"/>
                        <a:pt x="164" y="230"/>
                        <a:pt x="1" y="371"/>
                      </a:cubicBezTo>
                      <a:cubicBezTo>
                        <a:pt x="191" y="524"/>
                        <a:pt x="426" y="606"/>
                        <a:pt x="671" y="606"/>
                      </a:cubicBezTo>
                      <a:cubicBezTo>
                        <a:pt x="709" y="410"/>
                        <a:pt x="704" y="197"/>
                        <a:pt x="64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146"/>
                <p:cNvSpPr/>
                <p:nvPr/>
              </p:nvSpPr>
              <p:spPr>
                <a:xfrm>
                  <a:off x="3704491" y="3275786"/>
                  <a:ext cx="22063" cy="28255"/>
                </a:xfrm>
                <a:custGeom>
                  <a:avLst/>
                  <a:gdLst/>
                  <a:ahLst/>
                  <a:cxnLst/>
                  <a:rect l="l" t="t" r="r" b="b"/>
                  <a:pathLst>
                    <a:path w="873" h="1118" extrusionOk="0">
                      <a:moveTo>
                        <a:pt x="164" y="0"/>
                      </a:moveTo>
                      <a:cubicBezTo>
                        <a:pt x="142" y="22"/>
                        <a:pt x="120" y="49"/>
                        <a:pt x="93" y="77"/>
                      </a:cubicBezTo>
                      <a:cubicBezTo>
                        <a:pt x="60" y="115"/>
                        <a:pt x="33" y="158"/>
                        <a:pt x="0" y="202"/>
                      </a:cubicBezTo>
                      <a:cubicBezTo>
                        <a:pt x="82" y="469"/>
                        <a:pt x="186" y="790"/>
                        <a:pt x="153" y="1079"/>
                      </a:cubicBezTo>
                      <a:cubicBezTo>
                        <a:pt x="218" y="1085"/>
                        <a:pt x="278" y="1096"/>
                        <a:pt x="338" y="1117"/>
                      </a:cubicBezTo>
                      <a:cubicBezTo>
                        <a:pt x="322" y="910"/>
                        <a:pt x="425" y="714"/>
                        <a:pt x="605" y="611"/>
                      </a:cubicBezTo>
                      <a:cubicBezTo>
                        <a:pt x="654" y="589"/>
                        <a:pt x="703" y="578"/>
                        <a:pt x="758" y="578"/>
                      </a:cubicBezTo>
                      <a:cubicBezTo>
                        <a:pt x="807" y="474"/>
                        <a:pt x="845" y="365"/>
                        <a:pt x="872" y="256"/>
                      </a:cubicBezTo>
                      <a:cubicBezTo>
                        <a:pt x="616" y="251"/>
                        <a:pt x="365" y="164"/>
                        <a:pt x="16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146"/>
                <p:cNvSpPr/>
                <p:nvPr/>
              </p:nvSpPr>
              <p:spPr>
                <a:xfrm>
                  <a:off x="3728323" y="3261507"/>
                  <a:ext cx="24792" cy="18702"/>
                </a:xfrm>
                <a:custGeom>
                  <a:avLst/>
                  <a:gdLst/>
                  <a:ahLst/>
                  <a:cxnLst/>
                  <a:rect l="l" t="t" r="r" b="b"/>
                  <a:pathLst>
                    <a:path w="981" h="740" extrusionOk="0">
                      <a:moveTo>
                        <a:pt x="830" y="0"/>
                      </a:moveTo>
                      <a:cubicBezTo>
                        <a:pt x="548" y="0"/>
                        <a:pt x="268" y="39"/>
                        <a:pt x="0" y="113"/>
                      </a:cubicBezTo>
                      <a:cubicBezTo>
                        <a:pt x="60" y="315"/>
                        <a:pt x="71" y="533"/>
                        <a:pt x="33" y="740"/>
                      </a:cubicBezTo>
                      <a:cubicBezTo>
                        <a:pt x="174" y="734"/>
                        <a:pt x="316" y="696"/>
                        <a:pt x="441" y="631"/>
                      </a:cubicBezTo>
                      <a:cubicBezTo>
                        <a:pt x="703" y="495"/>
                        <a:pt x="866" y="266"/>
                        <a:pt x="981" y="4"/>
                      </a:cubicBezTo>
                      <a:cubicBezTo>
                        <a:pt x="931" y="2"/>
                        <a:pt x="880" y="0"/>
                        <a:pt x="8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146"/>
                <p:cNvSpPr/>
                <p:nvPr/>
              </p:nvSpPr>
              <p:spPr>
                <a:xfrm>
                  <a:off x="3725821" y="3278136"/>
                  <a:ext cx="24413" cy="26309"/>
                </a:xfrm>
                <a:custGeom>
                  <a:avLst/>
                  <a:gdLst/>
                  <a:ahLst/>
                  <a:cxnLst/>
                  <a:rect l="l" t="t" r="r" b="b"/>
                  <a:pathLst>
                    <a:path w="966" h="1041" extrusionOk="0">
                      <a:moveTo>
                        <a:pt x="671" y="0"/>
                      </a:moveTo>
                      <a:cubicBezTo>
                        <a:pt x="611" y="38"/>
                        <a:pt x="546" y="65"/>
                        <a:pt x="480" y="93"/>
                      </a:cubicBezTo>
                      <a:cubicBezTo>
                        <a:pt x="361" y="131"/>
                        <a:pt x="241" y="153"/>
                        <a:pt x="115" y="158"/>
                      </a:cubicBezTo>
                      <a:cubicBezTo>
                        <a:pt x="88" y="272"/>
                        <a:pt x="50" y="387"/>
                        <a:pt x="1" y="490"/>
                      </a:cubicBezTo>
                      <a:cubicBezTo>
                        <a:pt x="148" y="529"/>
                        <a:pt x="279" y="616"/>
                        <a:pt x="371" y="736"/>
                      </a:cubicBezTo>
                      <a:cubicBezTo>
                        <a:pt x="442" y="823"/>
                        <a:pt x="486" y="932"/>
                        <a:pt x="491" y="1041"/>
                      </a:cubicBezTo>
                      <a:cubicBezTo>
                        <a:pt x="688" y="1019"/>
                        <a:pt x="856" y="741"/>
                        <a:pt x="965" y="518"/>
                      </a:cubicBezTo>
                      <a:lnTo>
                        <a:pt x="960" y="512"/>
                      </a:lnTo>
                      <a:cubicBezTo>
                        <a:pt x="824" y="371"/>
                        <a:pt x="704" y="196"/>
                        <a:pt x="67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146"/>
                <p:cNvSpPr/>
                <p:nvPr/>
              </p:nvSpPr>
              <p:spPr>
                <a:xfrm>
                  <a:off x="3744573" y="3263377"/>
                  <a:ext cx="10766" cy="25652"/>
                </a:xfrm>
                <a:custGeom>
                  <a:avLst/>
                  <a:gdLst/>
                  <a:ahLst/>
                  <a:cxnLst/>
                  <a:rect l="l" t="t" r="r" b="b"/>
                  <a:pathLst>
                    <a:path w="426" h="1015" extrusionOk="0">
                      <a:moveTo>
                        <a:pt x="398" y="1"/>
                      </a:moveTo>
                      <a:cubicBezTo>
                        <a:pt x="311" y="208"/>
                        <a:pt x="174" y="388"/>
                        <a:pt x="0" y="530"/>
                      </a:cubicBezTo>
                      <a:cubicBezTo>
                        <a:pt x="16" y="715"/>
                        <a:pt x="136" y="884"/>
                        <a:pt x="256" y="1014"/>
                      </a:cubicBezTo>
                      <a:cubicBezTo>
                        <a:pt x="278" y="971"/>
                        <a:pt x="294" y="922"/>
                        <a:pt x="311" y="889"/>
                      </a:cubicBezTo>
                      <a:cubicBezTo>
                        <a:pt x="343" y="797"/>
                        <a:pt x="371" y="704"/>
                        <a:pt x="392" y="606"/>
                      </a:cubicBezTo>
                      <a:cubicBezTo>
                        <a:pt x="392" y="600"/>
                        <a:pt x="392" y="595"/>
                        <a:pt x="398" y="595"/>
                      </a:cubicBezTo>
                      <a:cubicBezTo>
                        <a:pt x="420" y="475"/>
                        <a:pt x="425" y="350"/>
                        <a:pt x="420" y="230"/>
                      </a:cubicBezTo>
                      <a:cubicBezTo>
                        <a:pt x="414" y="170"/>
                        <a:pt x="409" y="88"/>
                        <a:pt x="39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146"/>
                <p:cNvSpPr/>
                <p:nvPr/>
              </p:nvSpPr>
              <p:spPr>
                <a:xfrm>
                  <a:off x="3723344" y="3304141"/>
                  <a:ext cx="28684" cy="22493"/>
                </a:xfrm>
                <a:custGeom>
                  <a:avLst/>
                  <a:gdLst/>
                  <a:ahLst/>
                  <a:cxnLst/>
                  <a:rect l="l" t="t" r="r" b="b"/>
                  <a:pathLst>
                    <a:path w="1135" h="890" extrusionOk="0">
                      <a:moveTo>
                        <a:pt x="807" y="1"/>
                      </a:moveTo>
                      <a:cubicBezTo>
                        <a:pt x="747" y="61"/>
                        <a:pt x="671" y="94"/>
                        <a:pt x="584" y="99"/>
                      </a:cubicBezTo>
                      <a:cubicBezTo>
                        <a:pt x="578" y="186"/>
                        <a:pt x="546" y="268"/>
                        <a:pt x="497" y="339"/>
                      </a:cubicBezTo>
                      <a:cubicBezTo>
                        <a:pt x="425" y="444"/>
                        <a:pt x="318" y="482"/>
                        <a:pt x="204" y="482"/>
                      </a:cubicBezTo>
                      <a:cubicBezTo>
                        <a:pt x="136" y="482"/>
                        <a:pt x="66" y="468"/>
                        <a:pt x="1" y="448"/>
                      </a:cubicBezTo>
                      <a:lnTo>
                        <a:pt x="1" y="448"/>
                      </a:lnTo>
                      <a:cubicBezTo>
                        <a:pt x="50" y="589"/>
                        <a:pt x="77" y="736"/>
                        <a:pt x="83" y="889"/>
                      </a:cubicBezTo>
                      <a:cubicBezTo>
                        <a:pt x="284" y="816"/>
                        <a:pt x="505" y="764"/>
                        <a:pt x="722" y="764"/>
                      </a:cubicBezTo>
                      <a:cubicBezTo>
                        <a:pt x="863" y="764"/>
                        <a:pt x="1003" y="786"/>
                        <a:pt x="1134" y="840"/>
                      </a:cubicBezTo>
                      <a:cubicBezTo>
                        <a:pt x="1134" y="818"/>
                        <a:pt x="1129" y="791"/>
                        <a:pt x="1123" y="769"/>
                      </a:cubicBezTo>
                      <a:cubicBezTo>
                        <a:pt x="1063" y="502"/>
                        <a:pt x="954" y="246"/>
                        <a:pt x="807" y="12"/>
                      </a:cubicBezTo>
                      <a:cubicBezTo>
                        <a:pt x="807" y="6"/>
                        <a:pt x="807" y="6"/>
                        <a:pt x="8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146"/>
                <p:cNvSpPr/>
                <p:nvPr/>
              </p:nvSpPr>
              <p:spPr>
                <a:xfrm>
                  <a:off x="3725290" y="3325471"/>
                  <a:ext cx="27294" cy="9452"/>
                </a:xfrm>
                <a:custGeom>
                  <a:avLst/>
                  <a:gdLst/>
                  <a:ahLst/>
                  <a:cxnLst/>
                  <a:rect l="l" t="t" r="r" b="b"/>
                  <a:pathLst>
                    <a:path w="1080" h="374" extrusionOk="0">
                      <a:moveTo>
                        <a:pt x="636" y="0"/>
                      </a:moveTo>
                      <a:cubicBezTo>
                        <a:pt x="421" y="0"/>
                        <a:pt x="202" y="56"/>
                        <a:pt x="6" y="127"/>
                      </a:cubicBezTo>
                      <a:cubicBezTo>
                        <a:pt x="6" y="192"/>
                        <a:pt x="6" y="252"/>
                        <a:pt x="0" y="318"/>
                      </a:cubicBezTo>
                      <a:lnTo>
                        <a:pt x="38" y="318"/>
                      </a:lnTo>
                      <a:cubicBezTo>
                        <a:pt x="339" y="356"/>
                        <a:pt x="645" y="373"/>
                        <a:pt x="950" y="373"/>
                      </a:cubicBezTo>
                      <a:cubicBezTo>
                        <a:pt x="993" y="373"/>
                        <a:pt x="1036" y="373"/>
                        <a:pt x="1079" y="372"/>
                      </a:cubicBezTo>
                      <a:cubicBezTo>
                        <a:pt x="1079" y="279"/>
                        <a:pt x="1079" y="187"/>
                        <a:pt x="1068" y="94"/>
                      </a:cubicBezTo>
                      <a:cubicBezTo>
                        <a:pt x="932" y="27"/>
                        <a:pt x="785" y="0"/>
                        <a:pt x="63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146"/>
                <p:cNvSpPr/>
                <p:nvPr/>
              </p:nvSpPr>
              <p:spPr>
                <a:xfrm>
                  <a:off x="3745104" y="3291075"/>
                  <a:ext cx="26890" cy="21583"/>
                </a:xfrm>
                <a:custGeom>
                  <a:avLst/>
                  <a:gdLst/>
                  <a:ahLst/>
                  <a:cxnLst/>
                  <a:rect l="l" t="t" r="r" b="b"/>
                  <a:pathLst>
                    <a:path w="1064" h="854" extrusionOk="0">
                      <a:moveTo>
                        <a:pt x="290" y="0"/>
                      </a:moveTo>
                      <a:cubicBezTo>
                        <a:pt x="213" y="169"/>
                        <a:pt x="121" y="327"/>
                        <a:pt x="1" y="463"/>
                      </a:cubicBezTo>
                      <a:cubicBezTo>
                        <a:pt x="6" y="469"/>
                        <a:pt x="12" y="474"/>
                        <a:pt x="17" y="480"/>
                      </a:cubicBezTo>
                      <a:cubicBezTo>
                        <a:pt x="88" y="600"/>
                        <a:pt x="153" y="719"/>
                        <a:pt x="213" y="845"/>
                      </a:cubicBezTo>
                      <a:lnTo>
                        <a:pt x="219" y="845"/>
                      </a:lnTo>
                      <a:cubicBezTo>
                        <a:pt x="247" y="851"/>
                        <a:pt x="275" y="853"/>
                        <a:pt x="304" y="853"/>
                      </a:cubicBezTo>
                      <a:cubicBezTo>
                        <a:pt x="482" y="853"/>
                        <a:pt x="657" y="746"/>
                        <a:pt x="813" y="670"/>
                      </a:cubicBezTo>
                      <a:cubicBezTo>
                        <a:pt x="900" y="627"/>
                        <a:pt x="982" y="583"/>
                        <a:pt x="1063" y="534"/>
                      </a:cubicBezTo>
                      <a:cubicBezTo>
                        <a:pt x="775" y="431"/>
                        <a:pt x="448" y="278"/>
                        <a:pt x="29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146"/>
                <p:cNvSpPr/>
                <p:nvPr/>
              </p:nvSpPr>
              <p:spPr>
                <a:xfrm>
                  <a:off x="3753520" y="3276013"/>
                  <a:ext cx="20547" cy="21835"/>
                </a:xfrm>
                <a:custGeom>
                  <a:avLst/>
                  <a:gdLst/>
                  <a:ahLst/>
                  <a:cxnLst/>
                  <a:rect l="l" t="t" r="r" b="b"/>
                  <a:pathLst>
                    <a:path w="813" h="864" extrusionOk="0">
                      <a:moveTo>
                        <a:pt x="629" y="0"/>
                      </a:moveTo>
                      <a:cubicBezTo>
                        <a:pt x="445" y="0"/>
                        <a:pt x="258" y="27"/>
                        <a:pt x="120" y="133"/>
                      </a:cubicBezTo>
                      <a:cubicBezTo>
                        <a:pt x="93" y="258"/>
                        <a:pt x="55" y="378"/>
                        <a:pt x="6" y="493"/>
                      </a:cubicBezTo>
                      <a:lnTo>
                        <a:pt x="0" y="504"/>
                      </a:lnTo>
                      <a:cubicBezTo>
                        <a:pt x="76" y="656"/>
                        <a:pt x="191" y="781"/>
                        <a:pt x="338" y="863"/>
                      </a:cubicBezTo>
                      <a:cubicBezTo>
                        <a:pt x="551" y="711"/>
                        <a:pt x="681" y="373"/>
                        <a:pt x="768" y="144"/>
                      </a:cubicBezTo>
                      <a:cubicBezTo>
                        <a:pt x="785" y="95"/>
                        <a:pt x="796" y="51"/>
                        <a:pt x="812" y="8"/>
                      </a:cubicBezTo>
                      <a:cubicBezTo>
                        <a:pt x="753" y="4"/>
                        <a:pt x="691" y="0"/>
                        <a:pt x="62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146"/>
                <p:cNvSpPr/>
                <p:nvPr/>
              </p:nvSpPr>
              <p:spPr>
                <a:xfrm>
                  <a:off x="3764109" y="3276342"/>
                  <a:ext cx="29215" cy="26865"/>
                </a:xfrm>
                <a:custGeom>
                  <a:avLst/>
                  <a:gdLst/>
                  <a:ahLst/>
                  <a:cxnLst/>
                  <a:rect l="l" t="t" r="r" b="b"/>
                  <a:pathLst>
                    <a:path w="1156" h="1063" extrusionOk="0">
                      <a:moveTo>
                        <a:pt x="475" y="0"/>
                      </a:moveTo>
                      <a:cubicBezTo>
                        <a:pt x="453" y="76"/>
                        <a:pt x="426" y="153"/>
                        <a:pt x="399" y="224"/>
                      </a:cubicBezTo>
                      <a:cubicBezTo>
                        <a:pt x="295" y="452"/>
                        <a:pt x="191" y="730"/>
                        <a:pt x="1" y="894"/>
                      </a:cubicBezTo>
                      <a:cubicBezTo>
                        <a:pt x="121" y="954"/>
                        <a:pt x="251" y="1008"/>
                        <a:pt x="382" y="1052"/>
                      </a:cubicBezTo>
                      <a:cubicBezTo>
                        <a:pt x="393" y="1057"/>
                        <a:pt x="399" y="1057"/>
                        <a:pt x="399" y="1063"/>
                      </a:cubicBezTo>
                      <a:cubicBezTo>
                        <a:pt x="442" y="1035"/>
                        <a:pt x="480" y="1008"/>
                        <a:pt x="524" y="986"/>
                      </a:cubicBezTo>
                      <a:cubicBezTo>
                        <a:pt x="775" y="812"/>
                        <a:pt x="992" y="594"/>
                        <a:pt x="1156" y="338"/>
                      </a:cubicBezTo>
                      <a:cubicBezTo>
                        <a:pt x="954" y="175"/>
                        <a:pt x="742" y="38"/>
                        <a:pt x="47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146"/>
                <p:cNvSpPr/>
                <p:nvPr/>
              </p:nvSpPr>
              <p:spPr>
                <a:xfrm>
                  <a:off x="3756552" y="3261734"/>
                  <a:ext cx="19561" cy="14911"/>
                </a:xfrm>
                <a:custGeom>
                  <a:avLst/>
                  <a:gdLst/>
                  <a:ahLst/>
                  <a:cxnLst/>
                  <a:rect l="l" t="t" r="r" b="b"/>
                  <a:pathLst>
                    <a:path w="774" h="590" extrusionOk="0">
                      <a:moveTo>
                        <a:pt x="0" y="1"/>
                      </a:moveTo>
                      <a:lnTo>
                        <a:pt x="0" y="1"/>
                      </a:lnTo>
                      <a:cubicBezTo>
                        <a:pt x="16" y="99"/>
                        <a:pt x="22" y="197"/>
                        <a:pt x="27" y="295"/>
                      </a:cubicBezTo>
                      <a:cubicBezTo>
                        <a:pt x="27" y="393"/>
                        <a:pt x="27" y="491"/>
                        <a:pt x="11" y="589"/>
                      </a:cubicBezTo>
                      <a:cubicBezTo>
                        <a:pt x="164" y="504"/>
                        <a:pt x="350" y="476"/>
                        <a:pt x="527" y="476"/>
                      </a:cubicBezTo>
                      <a:cubicBezTo>
                        <a:pt x="589" y="476"/>
                        <a:pt x="650" y="480"/>
                        <a:pt x="708" y="486"/>
                      </a:cubicBezTo>
                      <a:cubicBezTo>
                        <a:pt x="741" y="371"/>
                        <a:pt x="757" y="257"/>
                        <a:pt x="774" y="137"/>
                      </a:cubicBezTo>
                      <a:cubicBezTo>
                        <a:pt x="725" y="120"/>
                        <a:pt x="681" y="110"/>
                        <a:pt x="638" y="99"/>
                      </a:cubicBezTo>
                      <a:cubicBezTo>
                        <a:pt x="425" y="50"/>
                        <a:pt x="213" y="17"/>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146"/>
                <p:cNvSpPr/>
                <p:nvPr/>
              </p:nvSpPr>
              <p:spPr>
                <a:xfrm>
                  <a:off x="3776644" y="3266005"/>
                  <a:ext cx="18904" cy="16958"/>
                </a:xfrm>
                <a:custGeom>
                  <a:avLst/>
                  <a:gdLst/>
                  <a:ahLst/>
                  <a:cxnLst/>
                  <a:rect l="l" t="t" r="r" b="b"/>
                  <a:pathLst>
                    <a:path w="748" h="671" extrusionOk="0">
                      <a:moveTo>
                        <a:pt x="61" y="1"/>
                      </a:moveTo>
                      <a:cubicBezTo>
                        <a:pt x="50" y="109"/>
                        <a:pt x="28" y="224"/>
                        <a:pt x="1" y="333"/>
                      </a:cubicBezTo>
                      <a:cubicBezTo>
                        <a:pt x="262" y="382"/>
                        <a:pt x="502" y="502"/>
                        <a:pt x="704" y="671"/>
                      </a:cubicBezTo>
                      <a:cubicBezTo>
                        <a:pt x="714" y="643"/>
                        <a:pt x="731" y="611"/>
                        <a:pt x="747" y="578"/>
                      </a:cubicBezTo>
                      <a:cubicBezTo>
                        <a:pt x="638" y="398"/>
                        <a:pt x="496" y="246"/>
                        <a:pt x="322" y="131"/>
                      </a:cubicBezTo>
                      <a:cubicBezTo>
                        <a:pt x="240" y="77"/>
                        <a:pt x="153" y="33"/>
                        <a:pt x="6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146"/>
                <p:cNvSpPr/>
                <p:nvPr/>
              </p:nvSpPr>
              <p:spPr>
                <a:xfrm>
                  <a:off x="3784630" y="3282811"/>
                  <a:ext cx="19435" cy="28811"/>
                </a:xfrm>
                <a:custGeom>
                  <a:avLst/>
                  <a:gdLst/>
                  <a:ahLst/>
                  <a:cxnLst/>
                  <a:rect l="l" t="t" r="r" b="b"/>
                  <a:pathLst>
                    <a:path w="769" h="1140" extrusionOk="0">
                      <a:moveTo>
                        <a:pt x="480" y="0"/>
                      </a:moveTo>
                      <a:cubicBezTo>
                        <a:pt x="469" y="22"/>
                        <a:pt x="458" y="38"/>
                        <a:pt x="453" y="60"/>
                      </a:cubicBezTo>
                      <a:cubicBezTo>
                        <a:pt x="482" y="85"/>
                        <a:pt x="459" y="127"/>
                        <a:pt x="422" y="127"/>
                      </a:cubicBezTo>
                      <a:cubicBezTo>
                        <a:pt x="418" y="127"/>
                        <a:pt x="414" y="127"/>
                        <a:pt x="409" y="126"/>
                      </a:cubicBezTo>
                      <a:cubicBezTo>
                        <a:pt x="300" y="305"/>
                        <a:pt x="164" y="469"/>
                        <a:pt x="1" y="605"/>
                      </a:cubicBezTo>
                      <a:cubicBezTo>
                        <a:pt x="142" y="720"/>
                        <a:pt x="235" y="872"/>
                        <a:pt x="388" y="970"/>
                      </a:cubicBezTo>
                      <a:cubicBezTo>
                        <a:pt x="404" y="970"/>
                        <a:pt x="420" y="981"/>
                        <a:pt x="426" y="997"/>
                      </a:cubicBezTo>
                      <a:cubicBezTo>
                        <a:pt x="437" y="997"/>
                        <a:pt x="442" y="1003"/>
                        <a:pt x="447" y="1008"/>
                      </a:cubicBezTo>
                      <a:cubicBezTo>
                        <a:pt x="551" y="1057"/>
                        <a:pt x="660" y="1101"/>
                        <a:pt x="769" y="1139"/>
                      </a:cubicBezTo>
                      <a:cubicBezTo>
                        <a:pt x="769" y="1052"/>
                        <a:pt x="758" y="965"/>
                        <a:pt x="747" y="878"/>
                      </a:cubicBezTo>
                      <a:cubicBezTo>
                        <a:pt x="709" y="572"/>
                        <a:pt x="616" y="278"/>
                        <a:pt x="48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146"/>
                <p:cNvSpPr/>
                <p:nvPr/>
              </p:nvSpPr>
              <p:spPr>
                <a:xfrm>
                  <a:off x="3751321" y="3308286"/>
                  <a:ext cx="30858" cy="26460"/>
                </a:xfrm>
                <a:custGeom>
                  <a:avLst/>
                  <a:gdLst/>
                  <a:ahLst/>
                  <a:cxnLst/>
                  <a:rect l="l" t="t" r="r" b="b"/>
                  <a:pathLst>
                    <a:path w="1221" h="1047" extrusionOk="0">
                      <a:moveTo>
                        <a:pt x="725" y="0"/>
                      </a:moveTo>
                      <a:cubicBezTo>
                        <a:pt x="643" y="44"/>
                        <a:pt x="556" y="88"/>
                        <a:pt x="469" y="131"/>
                      </a:cubicBezTo>
                      <a:cubicBezTo>
                        <a:pt x="336" y="190"/>
                        <a:pt x="199" y="253"/>
                        <a:pt x="50" y="253"/>
                      </a:cubicBezTo>
                      <a:cubicBezTo>
                        <a:pt x="33" y="253"/>
                        <a:pt x="17" y="253"/>
                        <a:pt x="0" y="251"/>
                      </a:cubicBezTo>
                      <a:lnTo>
                        <a:pt x="0" y="251"/>
                      </a:lnTo>
                      <a:cubicBezTo>
                        <a:pt x="44" y="360"/>
                        <a:pt x="76" y="469"/>
                        <a:pt x="98" y="583"/>
                      </a:cubicBezTo>
                      <a:cubicBezTo>
                        <a:pt x="104" y="632"/>
                        <a:pt x="109" y="681"/>
                        <a:pt x="114" y="731"/>
                      </a:cubicBezTo>
                      <a:cubicBezTo>
                        <a:pt x="120" y="834"/>
                        <a:pt x="125" y="943"/>
                        <a:pt x="120" y="1047"/>
                      </a:cubicBezTo>
                      <a:cubicBezTo>
                        <a:pt x="447" y="1041"/>
                        <a:pt x="768" y="1019"/>
                        <a:pt x="1084" y="1003"/>
                      </a:cubicBezTo>
                      <a:lnTo>
                        <a:pt x="1221" y="992"/>
                      </a:lnTo>
                      <a:cubicBezTo>
                        <a:pt x="1112" y="627"/>
                        <a:pt x="975" y="251"/>
                        <a:pt x="7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146"/>
                <p:cNvSpPr/>
                <p:nvPr/>
              </p:nvSpPr>
              <p:spPr>
                <a:xfrm>
                  <a:off x="3771413" y="3299466"/>
                  <a:ext cx="21507" cy="19864"/>
                </a:xfrm>
                <a:custGeom>
                  <a:avLst/>
                  <a:gdLst/>
                  <a:ahLst/>
                  <a:cxnLst/>
                  <a:rect l="l" t="t" r="r" b="b"/>
                  <a:pathLst>
                    <a:path w="851" h="786" extrusionOk="0">
                      <a:moveTo>
                        <a:pt x="464" y="1"/>
                      </a:moveTo>
                      <a:cubicBezTo>
                        <a:pt x="404" y="55"/>
                        <a:pt x="338" y="99"/>
                        <a:pt x="273" y="142"/>
                      </a:cubicBezTo>
                      <a:cubicBezTo>
                        <a:pt x="186" y="202"/>
                        <a:pt x="99" y="257"/>
                        <a:pt x="1" y="306"/>
                      </a:cubicBezTo>
                      <a:cubicBezTo>
                        <a:pt x="131" y="447"/>
                        <a:pt x="235" y="611"/>
                        <a:pt x="306" y="785"/>
                      </a:cubicBezTo>
                      <a:cubicBezTo>
                        <a:pt x="545" y="720"/>
                        <a:pt x="703" y="556"/>
                        <a:pt x="851" y="371"/>
                      </a:cubicBezTo>
                      <a:cubicBezTo>
                        <a:pt x="698" y="268"/>
                        <a:pt x="605" y="115"/>
                        <a:pt x="4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146"/>
                <p:cNvSpPr/>
                <p:nvPr/>
              </p:nvSpPr>
              <p:spPr>
                <a:xfrm>
                  <a:off x="3780081" y="3309929"/>
                  <a:ext cx="24135" cy="23301"/>
                </a:xfrm>
                <a:custGeom>
                  <a:avLst/>
                  <a:gdLst/>
                  <a:ahLst/>
                  <a:cxnLst/>
                  <a:rect l="l" t="t" r="r" b="b"/>
                  <a:pathLst>
                    <a:path w="955" h="922" extrusionOk="0">
                      <a:moveTo>
                        <a:pt x="573" y="1"/>
                      </a:moveTo>
                      <a:cubicBezTo>
                        <a:pt x="420" y="202"/>
                        <a:pt x="246" y="371"/>
                        <a:pt x="1" y="448"/>
                      </a:cubicBezTo>
                      <a:cubicBezTo>
                        <a:pt x="66" y="600"/>
                        <a:pt x="115" y="764"/>
                        <a:pt x="164" y="922"/>
                      </a:cubicBezTo>
                      <a:cubicBezTo>
                        <a:pt x="388" y="900"/>
                        <a:pt x="627" y="856"/>
                        <a:pt x="769" y="709"/>
                      </a:cubicBezTo>
                      <a:cubicBezTo>
                        <a:pt x="911" y="562"/>
                        <a:pt x="954" y="360"/>
                        <a:pt x="954" y="159"/>
                      </a:cubicBezTo>
                      <a:cubicBezTo>
                        <a:pt x="824" y="121"/>
                        <a:pt x="693" y="66"/>
                        <a:pt x="5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146"/>
                <p:cNvSpPr/>
                <p:nvPr/>
              </p:nvSpPr>
              <p:spPr>
                <a:xfrm>
                  <a:off x="3704087" y="3305127"/>
                  <a:ext cx="20117" cy="28103"/>
                </a:xfrm>
                <a:custGeom>
                  <a:avLst/>
                  <a:gdLst/>
                  <a:ahLst/>
                  <a:cxnLst/>
                  <a:rect l="l" t="t" r="r" b="b"/>
                  <a:pathLst>
                    <a:path w="796" h="1112" extrusionOk="0">
                      <a:moveTo>
                        <a:pt x="158" y="0"/>
                      </a:moveTo>
                      <a:cubicBezTo>
                        <a:pt x="136" y="114"/>
                        <a:pt x="76" y="218"/>
                        <a:pt x="0" y="300"/>
                      </a:cubicBezTo>
                      <a:cubicBezTo>
                        <a:pt x="158" y="507"/>
                        <a:pt x="272" y="730"/>
                        <a:pt x="185" y="1003"/>
                      </a:cubicBezTo>
                      <a:cubicBezTo>
                        <a:pt x="371" y="1063"/>
                        <a:pt x="561" y="1095"/>
                        <a:pt x="757" y="1112"/>
                      </a:cubicBezTo>
                      <a:cubicBezTo>
                        <a:pt x="796" y="621"/>
                        <a:pt x="681" y="38"/>
                        <a:pt x="15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146"/>
                <p:cNvSpPr/>
                <p:nvPr/>
              </p:nvSpPr>
              <p:spPr>
                <a:xfrm>
                  <a:off x="3697187" y="3307856"/>
                  <a:ext cx="12156" cy="21785"/>
                </a:xfrm>
                <a:custGeom>
                  <a:avLst/>
                  <a:gdLst/>
                  <a:ahLst/>
                  <a:cxnLst/>
                  <a:rect l="l" t="t" r="r" b="b"/>
                  <a:pathLst>
                    <a:path w="481" h="862" extrusionOk="0">
                      <a:moveTo>
                        <a:pt x="11" y="1"/>
                      </a:moveTo>
                      <a:lnTo>
                        <a:pt x="11" y="1"/>
                      </a:lnTo>
                      <a:cubicBezTo>
                        <a:pt x="1" y="224"/>
                        <a:pt x="6" y="464"/>
                        <a:pt x="120" y="649"/>
                      </a:cubicBezTo>
                      <a:cubicBezTo>
                        <a:pt x="137" y="671"/>
                        <a:pt x="159" y="698"/>
                        <a:pt x="175" y="720"/>
                      </a:cubicBezTo>
                      <a:cubicBezTo>
                        <a:pt x="235" y="780"/>
                        <a:pt x="306" y="829"/>
                        <a:pt x="382" y="862"/>
                      </a:cubicBezTo>
                      <a:cubicBezTo>
                        <a:pt x="480" y="519"/>
                        <a:pt x="229" y="257"/>
                        <a:pt x="1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199" name="Google Shape;14199;p146"/>
          <p:cNvGrpSpPr/>
          <p:nvPr/>
        </p:nvGrpSpPr>
        <p:grpSpPr>
          <a:xfrm>
            <a:off x="5334138" y="3587286"/>
            <a:ext cx="566433" cy="793236"/>
            <a:chOff x="5334138" y="3587286"/>
            <a:chExt cx="566433" cy="793236"/>
          </a:xfrm>
        </p:grpSpPr>
        <p:sp>
          <p:nvSpPr>
            <p:cNvPr id="14200" name="Google Shape;14200;p146"/>
            <p:cNvSpPr/>
            <p:nvPr/>
          </p:nvSpPr>
          <p:spPr>
            <a:xfrm>
              <a:off x="5474754" y="3587286"/>
              <a:ext cx="285200" cy="198743"/>
            </a:xfrm>
            <a:custGeom>
              <a:avLst/>
              <a:gdLst/>
              <a:ahLst/>
              <a:cxnLst/>
              <a:rect l="l" t="t" r="r" b="b"/>
              <a:pathLst>
                <a:path w="11285" h="7864" extrusionOk="0">
                  <a:moveTo>
                    <a:pt x="5640" y="0"/>
                  </a:moveTo>
                  <a:cubicBezTo>
                    <a:pt x="5640" y="0"/>
                    <a:pt x="2812" y="3547"/>
                    <a:pt x="0" y="7863"/>
                  </a:cubicBezTo>
                  <a:lnTo>
                    <a:pt x="11285" y="7863"/>
                  </a:lnTo>
                  <a:cubicBezTo>
                    <a:pt x="8468" y="3547"/>
                    <a:pt x="5640" y="0"/>
                    <a:pt x="56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146"/>
            <p:cNvSpPr/>
            <p:nvPr/>
          </p:nvSpPr>
          <p:spPr>
            <a:xfrm>
              <a:off x="5364161" y="3785408"/>
              <a:ext cx="506511" cy="198718"/>
            </a:xfrm>
            <a:custGeom>
              <a:avLst/>
              <a:gdLst/>
              <a:ahLst/>
              <a:cxnLst/>
              <a:rect l="l" t="t" r="r" b="b"/>
              <a:pathLst>
                <a:path w="20042" h="7863" extrusionOk="0">
                  <a:moveTo>
                    <a:pt x="4376" y="0"/>
                  </a:moveTo>
                  <a:cubicBezTo>
                    <a:pt x="2714" y="2545"/>
                    <a:pt x="1063" y="5356"/>
                    <a:pt x="0" y="7863"/>
                  </a:cubicBezTo>
                  <a:lnTo>
                    <a:pt x="20042" y="7863"/>
                  </a:lnTo>
                  <a:cubicBezTo>
                    <a:pt x="18974" y="5356"/>
                    <a:pt x="17323" y="2545"/>
                    <a:pt x="1566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146"/>
            <p:cNvSpPr/>
            <p:nvPr/>
          </p:nvSpPr>
          <p:spPr>
            <a:xfrm>
              <a:off x="5334138" y="3983505"/>
              <a:ext cx="566433" cy="198895"/>
            </a:xfrm>
            <a:custGeom>
              <a:avLst/>
              <a:gdLst/>
              <a:ahLst/>
              <a:cxnLst/>
              <a:rect l="l" t="t" r="r" b="b"/>
              <a:pathLst>
                <a:path w="22413" h="7870" extrusionOk="0">
                  <a:moveTo>
                    <a:pt x="1188" y="1"/>
                  </a:moveTo>
                  <a:cubicBezTo>
                    <a:pt x="458" y="1712"/>
                    <a:pt x="1" y="3276"/>
                    <a:pt x="1" y="4524"/>
                  </a:cubicBezTo>
                  <a:cubicBezTo>
                    <a:pt x="1" y="5657"/>
                    <a:pt x="170" y="6785"/>
                    <a:pt x="507" y="7869"/>
                  </a:cubicBezTo>
                  <a:lnTo>
                    <a:pt x="21905" y="7869"/>
                  </a:lnTo>
                  <a:cubicBezTo>
                    <a:pt x="22243" y="6785"/>
                    <a:pt x="22412" y="5657"/>
                    <a:pt x="22412" y="4524"/>
                  </a:cubicBezTo>
                  <a:cubicBezTo>
                    <a:pt x="22412" y="3276"/>
                    <a:pt x="21955" y="1706"/>
                    <a:pt x="212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146"/>
            <p:cNvSpPr/>
            <p:nvPr/>
          </p:nvSpPr>
          <p:spPr>
            <a:xfrm>
              <a:off x="5346951" y="4181779"/>
              <a:ext cx="540806" cy="198743"/>
            </a:xfrm>
            <a:custGeom>
              <a:avLst/>
              <a:gdLst/>
              <a:ahLst/>
              <a:cxnLst/>
              <a:rect l="l" t="t" r="r" b="b"/>
              <a:pathLst>
                <a:path w="21399" h="7864" extrusionOk="0">
                  <a:moveTo>
                    <a:pt x="0" y="0"/>
                  </a:moveTo>
                  <a:cubicBezTo>
                    <a:pt x="1466" y="4675"/>
                    <a:pt x="5798" y="7863"/>
                    <a:pt x="10702" y="7863"/>
                  </a:cubicBezTo>
                  <a:cubicBezTo>
                    <a:pt x="15601" y="7863"/>
                    <a:pt x="19938" y="4675"/>
                    <a:pt x="213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146"/>
          <p:cNvGrpSpPr/>
          <p:nvPr/>
        </p:nvGrpSpPr>
        <p:grpSpPr>
          <a:xfrm>
            <a:off x="5334138" y="2895283"/>
            <a:ext cx="566559" cy="527184"/>
            <a:chOff x="5334138" y="2895283"/>
            <a:chExt cx="566559" cy="527184"/>
          </a:xfrm>
        </p:grpSpPr>
        <p:grpSp>
          <p:nvGrpSpPr>
            <p:cNvPr id="14205" name="Google Shape;14205;p146"/>
            <p:cNvGrpSpPr/>
            <p:nvPr/>
          </p:nvGrpSpPr>
          <p:grpSpPr>
            <a:xfrm>
              <a:off x="5334138" y="2895283"/>
              <a:ext cx="566559" cy="148198"/>
              <a:chOff x="5334138" y="2895283"/>
              <a:chExt cx="566559" cy="148198"/>
            </a:xfrm>
          </p:grpSpPr>
          <p:sp>
            <p:nvSpPr>
              <p:cNvPr id="14206" name="Google Shape;14206;p146"/>
              <p:cNvSpPr/>
              <p:nvPr/>
            </p:nvSpPr>
            <p:spPr>
              <a:xfrm>
                <a:off x="5334138" y="2895283"/>
                <a:ext cx="91739" cy="148198"/>
              </a:xfrm>
              <a:custGeom>
                <a:avLst/>
                <a:gdLst/>
                <a:ahLst/>
                <a:cxnLst/>
                <a:rect l="l" t="t" r="r" b="b"/>
                <a:pathLst>
                  <a:path w="3630" h="5864" extrusionOk="0">
                    <a:moveTo>
                      <a:pt x="1815" y="1"/>
                    </a:moveTo>
                    <a:cubicBezTo>
                      <a:pt x="1499" y="1810"/>
                      <a:pt x="1" y="2055"/>
                      <a:pt x="1" y="3875"/>
                    </a:cubicBezTo>
                    <a:cubicBezTo>
                      <a:pt x="1" y="5177"/>
                      <a:pt x="812" y="5864"/>
                      <a:pt x="1815" y="5864"/>
                    </a:cubicBezTo>
                    <a:cubicBezTo>
                      <a:pt x="2818" y="5864"/>
                      <a:pt x="3630" y="5177"/>
                      <a:pt x="3630" y="3875"/>
                    </a:cubicBezTo>
                    <a:cubicBezTo>
                      <a:pt x="3630" y="2055"/>
                      <a:pt x="2131"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146"/>
              <p:cNvSpPr/>
              <p:nvPr/>
            </p:nvSpPr>
            <p:spPr>
              <a:xfrm>
                <a:off x="5452843" y="2895283"/>
                <a:ext cx="91739" cy="148198"/>
              </a:xfrm>
              <a:custGeom>
                <a:avLst/>
                <a:gdLst/>
                <a:ahLst/>
                <a:cxnLst/>
                <a:rect l="l" t="t" r="r" b="b"/>
                <a:pathLst>
                  <a:path w="3630" h="5864" extrusionOk="0">
                    <a:moveTo>
                      <a:pt x="1815" y="1"/>
                    </a:moveTo>
                    <a:cubicBezTo>
                      <a:pt x="1494" y="1810"/>
                      <a:pt x="1" y="2055"/>
                      <a:pt x="1" y="3875"/>
                    </a:cubicBezTo>
                    <a:cubicBezTo>
                      <a:pt x="1" y="5177"/>
                      <a:pt x="813" y="5864"/>
                      <a:pt x="1815" y="5864"/>
                    </a:cubicBezTo>
                    <a:cubicBezTo>
                      <a:pt x="2812" y="5864"/>
                      <a:pt x="3630" y="5177"/>
                      <a:pt x="3630" y="3875"/>
                    </a:cubicBezTo>
                    <a:cubicBezTo>
                      <a:pt x="3630" y="2055"/>
                      <a:pt x="2131"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146"/>
              <p:cNvSpPr/>
              <p:nvPr/>
            </p:nvSpPr>
            <p:spPr>
              <a:xfrm>
                <a:off x="5571421" y="2895283"/>
                <a:ext cx="91866" cy="148198"/>
              </a:xfrm>
              <a:custGeom>
                <a:avLst/>
                <a:gdLst/>
                <a:ahLst/>
                <a:cxnLst/>
                <a:rect l="l" t="t" r="r" b="b"/>
                <a:pathLst>
                  <a:path w="3635" h="5864" extrusionOk="0">
                    <a:moveTo>
                      <a:pt x="1815" y="1"/>
                    </a:moveTo>
                    <a:cubicBezTo>
                      <a:pt x="1499" y="1810"/>
                      <a:pt x="0" y="2055"/>
                      <a:pt x="0" y="3875"/>
                    </a:cubicBezTo>
                    <a:cubicBezTo>
                      <a:pt x="0" y="5177"/>
                      <a:pt x="812" y="5864"/>
                      <a:pt x="1815" y="5864"/>
                    </a:cubicBezTo>
                    <a:cubicBezTo>
                      <a:pt x="2817" y="5864"/>
                      <a:pt x="3635" y="5177"/>
                      <a:pt x="3635" y="3875"/>
                    </a:cubicBezTo>
                    <a:cubicBezTo>
                      <a:pt x="3635" y="2055"/>
                      <a:pt x="2136"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146"/>
              <p:cNvSpPr/>
              <p:nvPr/>
            </p:nvSpPr>
            <p:spPr>
              <a:xfrm>
                <a:off x="5690126" y="2895283"/>
                <a:ext cx="91739" cy="148198"/>
              </a:xfrm>
              <a:custGeom>
                <a:avLst/>
                <a:gdLst/>
                <a:ahLst/>
                <a:cxnLst/>
                <a:rect l="l" t="t" r="r" b="b"/>
                <a:pathLst>
                  <a:path w="3630" h="5864" fill="none" extrusionOk="0">
                    <a:moveTo>
                      <a:pt x="1815" y="1"/>
                    </a:moveTo>
                    <a:cubicBezTo>
                      <a:pt x="1499" y="1810"/>
                      <a:pt x="0" y="2055"/>
                      <a:pt x="0" y="3875"/>
                    </a:cubicBezTo>
                    <a:cubicBezTo>
                      <a:pt x="0" y="5177"/>
                      <a:pt x="812" y="5864"/>
                      <a:pt x="1815" y="5864"/>
                    </a:cubicBezTo>
                    <a:cubicBezTo>
                      <a:pt x="2817" y="5864"/>
                      <a:pt x="3629" y="5177"/>
                      <a:pt x="3629" y="3875"/>
                    </a:cubicBezTo>
                    <a:cubicBezTo>
                      <a:pt x="3629" y="2055"/>
                      <a:pt x="2131" y="1810"/>
                      <a:pt x="1815" y="1"/>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146"/>
              <p:cNvSpPr/>
              <p:nvPr/>
            </p:nvSpPr>
            <p:spPr>
              <a:xfrm>
                <a:off x="5808957" y="2895283"/>
                <a:ext cx="91739" cy="148198"/>
              </a:xfrm>
              <a:custGeom>
                <a:avLst/>
                <a:gdLst/>
                <a:ahLst/>
                <a:cxnLst/>
                <a:rect l="l" t="t" r="r" b="b"/>
                <a:pathLst>
                  <a:path w="3630" h="5864" fill="none" extrusionOk="0">
                    <a:moveTo>
                      <a:pt x="1815" y="1"/>
                    </a:moveTo>
                    <a:cubicBezTo>
                      <a:pt x="1494" y="1810"/>
                      <a:pt x="1" y="2055"/>
                      <a:pt x="1" y="3875"/>
                    </a:cubicBezTo>
                    <a:cubicBezTo>
                      <a:pt x="1" y="5177"/>
                      <a:pt x="813" y="5864"/>
                      <a:pt x="1815" y="5864"/>
                    </a:cubicBezTo>
                    <a:cubicBezTo>
                      <a:pt x="2812" y="5864"/>
                      <a:pt x="3630" y="5177"/>
                      <a:pt x="3630" y="3875"/>
                    </a:cubicBezTo>
                    <a:cubicBezTo>
                      <a:pt x="3624" y="2055"/>
                      <a:pt x="2126" y="1810"/>
                      <a:pt x="1815" y="1"/>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146"/>
            <p:cNvGrpSpPr/>
            <p:nvPr/>
          </p:nvGrpSpPr>
          <p:grpSpPr>
            <a:xfrm>
              <a:off x="5334138" y="3086166"/>
              <a:ext cx="566559" cy="148324"/>
              <a:chOff x="5334138" y="3086166"/>
              <a:chExt cx="566559" cy="148324"/>
            </a:xfrm>
          </p:grpSpPr>
          <p:sp>
            <p:nvSpPr>
              <p:cNvPr id="14212" name="Google Shape;14212;p146"/>
              <p:cNvSpPr/>
              <p:nvPr/>
            </p:nvSpPr>
            <p:spPr>
              <a:xfrm>
                <a:off x="5334138" y="3086166"/>
                <a:ext cx="91739" cy="148324"/>
              </a:xfrm>
              <a:custGeom>
                <a:avLst/>
                <a:gdLst/>
                <a:ahLst/>
                <a:cxnLst/>
                <a:rect l="l" t="t" r="r" b="b"/>
                <a:pathLst>
                  <a:path w="3630" h="5869" extrusionOk="0">
                    <a:moveTo>
                      <a:pt x="1815" y="0"/>
                    </a:moveTo>
                    <a:cubicBezTo>
                      <a:pt x="1499" y="1815"/>
                      <a:pt x="1" y="2054"/>
                      <a:pt x="1" y="3874"/>
                    </a:cubicBezTo>
                    <a:cubicBezTo>
                      <a:pt x="1" y="5182"/>
                      <a:pt x="812" y="5869"/>
                      <a:pt x="1815" y="5869"/>
                    </a:cubicBezTo>
                    <a:cubicBezTo>
                      <a:pt x="2818" y="5869"/>
                      <a:pt x="3630" y="5188"/>
                      <a:pt x="3630" y="3874"/>
                    </a:cubicBezTo>
                    <a:cubicBezTo>
                      <a:pt x="3630" y="2054"/>
                      <a:pt x="2131" y="1815"/>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146"/>
              <p:cNvSpPr/>
              <p:nvPr/>
            </p:nvSpPr>
            <p:spPr>
              <a:xfrm>
                <a:off x="5452843" y="3086166"/>
                <a:ext cx="91739" cy="148324"/>
              </a:xfrm>
              <a:custGeom>
                <a:avLst/>
                <a:gdLst/>
                <a:ahLst/>
                <a:cxnLst/>
                <a:rect l="l" t="t" r="r" b="b"/>
                <a:pathLst>
                  <a:path w="3630" h="5869" extrusionOk="0">
                    <a:moveTo>
                      <a:pt x="1815" y="0"/>
                    </a:moveTo>
                    <a:cubicBezTo>
                      <a:pt x="1494" y="1815"/>
                      <a:pt x="1" y="2054"/>
                      <a:pt x="1" y="3874"/>
                    </a:cubicBezTo>
                    <a:cubicBezTo>
                      <a:pt x="1" y="5182"/>
                      <a:pt x="813" y="5869"/>
                      <a:pt x="1815" y="5869"/>
                    </a:cubicBezTo>
                    <a:cubicBezTo>
                      <a:pt x="2812" y="5869"/>
                      <a:pt x="3630" y="5188"/>
                      <a:pt x="3630" y="3874"/>
                    </a:cubicBezTo>
                    <a:cubicBezTo>
                      <a:pt x="3630" y="2054"/>
                      <a:pt x="2131" y="1815"/>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146"/>
              <p:cNvSpPr/>
              <p:nvPr/>
            </p:nvSpPr>
            <p:spPr>
              <a:xfrm>
                <a:off x="5571421" y="3086166"/>
                <a:ext cx="91866" cy="148324"/>
              </a:xfrm>
              <a:custGeom>
                <a:avLst/>
                <a:gdLst/>
                <a:ahLst/>
                <a:cxnLst/>
                <a:rect l="l" t="t" r="r" b="b"/>
                <a:pathLst>
                  <a:path w="3635" h="5869" fill="none" extrusionOk="0">
                    <a:moveTo>
                      <a:pt x="1815" y="0"/>
                    </a:moveTo>
                    <a:cubicBezTo>
                      <a:pt x="1499" y="1815"/>
                      <a:pt x="0" y="2054"/>
                      <a:pt x="0" y="3874"/>
                    </a:cubicBezTo>
                    <a:cubicBezTo>
                      <a:pt x="0" y="5182"/>
                      <a:pt x="812" y="5869"/>
                      <a:pt x="1815" y="5869"/>
                    </a:cubicBezTo>
                    <a:cubicBezTo>
                      <a:pt x="2817" y="5869"/>
                      <a:pt x="3635" y="5188"/>
                      <a:pt x="3635" y="3874"/>
                    </a:cubicBezTo>
                    <a:cubicBezTo>
                      <a:pt x="3635" y="2054"/>
                      <a:pt x="2136"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146"/>
              <p:cNvSpPr/>
              <p:nvPr/>
            </p:nvSpPr>
            <p:spPr>
              <a:xfrm>
                <a:off x="5690126" y="3086166"/>
                <a:ext cx="91739" cy="148324"/>
              </a:xfrm>
              <a:custGeom>
                <a:avLst/>
                <a:gdLst/>
                <a:ahLst/>
                <a:cxnLst/>
                <a:rect l="l" t="t" r="r" b="b"/>
                <a:pathLst>
                  <a:path w="3630" h="5869" fill="none" extrusionOk="0">
                    <a:moveTo>
                      <a:pt x="1815" y="0"/>
                    </a:moveTo>
                    <a:cubicBezTo>
                      <a:pt x="1499" y="1815"/>
                      <a:pt x="0" y="2054"/>
                      <a:pt x="0" y="3874"/>
                    </a:cubicBezTo>
                    <a:cubicBezTo>
                      <a:pt x="0" y="5182"/>
                      <a:pt x="812" y="5869"/>
                      <a:pt x="1815" y="5869"/>
                    </a:cubicBezTo>
                    <a:cubicBezTo>
                      <a:pt x="2817" y="5869"/>
                      <a:pt x="3629" y="5188"/>
                      <a:pt x="3629" y="3874"/>
                    </a:cubicBezTo>
                    <a:cubicBezTo>
                      <a:pt x="3629" y="2054"/>
                      <a:pt x="2131"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146"/>
              <p:cNvSpPr/>
              <p:nvPr/>
            </p:nvSpPr>
            <p:spPr>
              <a:xfrm>
                <a:off x="5808957" y="3086166"/>
                <a:ext cx="91739" cy="148324"/>
              </a:xfrm>
              <a:custGeom>
                <a:avLst/>
                <a:gdLst/>
                <a:ahLst/>
                <a:cxnLst/>
                <a:rect l="l" t="t" r="r" b="b"/>
                <a:pathLst>
                  <a:path w="3630" h="5869" fill="none" extrusionOk="0">
                    <a:moveTo>
                      <a:pt x="1815" y="0"/>
                    </a:moveTo>
                    <a:cubicBezTo>
                      <a:pt x="1494" y="1815"/>
                      <a:pt x="1" y="2054"/>
                      <a:pt x="1" y="3874"/>
                    </a:cubicBezTo>
                    <a:cubicBezTo>
                      <a:pt x="1" y="5182"/>
                      <a:pt x="813" y="5869"/>
                      <a:pt x="1815" y="5869"/>
                    </a:cubicBezTo>
                    <a:cubicBezTo>
                      <a:pt x="2812" y="5869"/>
                      <a:pt x="3630" y="5188"/>
                      <a:pt x="3630" y="3874"/>
                    </a:cubicBezTo>
                    <a:cubicBezTo>
                      <a:pt x="3624" y="2054"/>
                      <a:pt x="2126"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7" name="Google Shape;14217;p146"/>
            <p:cNvGrpSpPr/>
            <p:nvPr/>
          </p:nvGrpSpPr>
          <p:grpSpPr>
            <a:xfrm>
              <a:off x="5334138" y="3274269"/>
              <a:ext cx="566559" cy="148198"/>
              <a:chOff x="5334138" y="3274269"/>
              <a:chExt cx="566559" cy="148198"/>
            </a:xfrm>
          </p:grpSpPr>
          <p:sp>
            <p:nvSpPr>
              <p:cNvPr id="14218" name="Google Shape;14218;p146"/>
              <p:cNvSpPr/>
              <p:nvPr/>
            </p:nvSpPr>
            <p:spPr>
              <a:xfrm>
                <a:off x="5334138" y="3274269"/>
                <a:ext cx="91739" cy="148198"/>
              </a:xfrm>
              <a:custGeom>
                <a:avLst/>
                <a:gdLst/>
                <a:ahLst/>
                <a:cxnLst/>
                <a:rect l="l" t="t" r="r" b="b"/>
                <a:pathLst>
                  <a:path w="3630" h="5864" extrusionOk="0">
                    <a:moveTo>
                      <a:pt x="1815" y="0"/>
                    </a:moveTo>
                    <a:cubicBezTo>
                      <a:pt x="1499" y="1810"/>
                      <a:pt x="1" y="2055"/>
                      <a:pt x="1" y="3875"/>
                    </a:cubicBezTo>
                    <a:cubicBezTo>
                      <a:pt x="1" y="5182"/>
                      <a:pt x="812" y="5864"/>
                      <a:pt x="1815" y="5864"/>
                    </a:cubicBezTo>
                    <a:cubicBezTo>
                      <a:pt x="2818" y="5864"/>
                      <a:pt x="3630" y="5182"/>
                      <a:pt x="3630" y="3875"/>
                    </a:cubicBezTo>
                    <a:cubicBezTo>
                      <a:pt x="3630" y="2055"/>
                      <a:pt x="2131" y="181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146"/>
              <p:cNvSpPr/>
              <p:nvPr/>
            </p:nvSpPr>
            <p:spPr>
              <a:xfrm>
                <a:off x="5452843" y="3274269"/>
                <a:ext cx="91739" cy="148198"/>
              </a:xfrm>
              <a:custGeom>
                <a:avLst/>
                <a:gdLst/>
                <a:ahLst/>
                <a:cxnLst/>
                <a:rect l="l" t="t" r="r" b="b"/>
                <a:pathLst>
                  <a:path w="3630" h="5864" fill="none" extrusionOk="0">
                    <a:moveTo>
                      <a:pt x="1815" y="0"/>
                    </a:moveTo>
                    <a:cubicBezTo>
                      <a:pt x="1494" y="1810"/>
                      <a:pt x="1" y="2055"/>
                      <a:pt x="1" y="3875"/>
                    </a:cubicBezTo>
                    <a:cubicBezTo>
                      <a:pt x="1" y="5182"/>
                      <a:pt x="813" y="5864"/>
                      <a:pt x="1815" y="5864"/>
                    </a:cubicBezTo>
                    <a:cubicBezTo>
                      <a:pt x="2812" y="5864"/>
                      <a:pt x="3630" y="5182"/>
                      <a:pt x="3630" y="3875"/>
                    </a:cubicBezTo>
                    <a:cubicBezTo>
                      <a:pt x="3630" y="2055"/>
                      <a:pt x="2131"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146"/>
              <p:cNvSpPr/>
              <p:nvPr/>
            </p:nvSpPr>
            <p:spPr>
              <a:xfrm>
                <a:off x="5571421" y="3274269"/>
                <a:ext cx="91866" cy="148198"/>
              </a:xfrm>
              <a:custGeom>
                <a:avLst/>
                <a:gdLst/>
                <a:ahLst/>
                <a:cxnLst/>
                <a:rect l="l" t="t" r="r" b="b"/>
                <a:pathLst>
                  <a:path w="3635" h="5864" fill="none" extrusionOk="0">
                    <a:moveTo>
                      <a:pt x="1815" y="0"/>
                    </a:moveTo>
                    <a:cubicBezTo>
                      <a:pt x="1499" y="1810"/>
                      <a:pt x="0" y="2055"/>
                      <a:pt x="0" y="3875"/>
                    </a:cubicBezTo>
                    <a:cubicBezTo>
                      <a:pt x="0" y="5182"/>
                      <a:pt x="812" y="5864"/>
                      <a:pt x="1815" y="5864"/>
                    </a:cubicBezTo>
                    <a:cubicBezTo>
                      <a:pt x="2817" y="5864"/>
                      <a:pt x="3635" y="5182"/>
                      <a:pt x="3635" y="3875"/>
                    </a:cubicBezTo>
                    <a:cubicBezTo>
                      <a:pt x="3635" y="2055"/>
                      <a:pt x="2136"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146"/>
              <p:cNvSpPr/>
              <p:nvPr/>
            </p:nvSpPr>
            <p:spPr>
              <a:xfrm>
                <a:off x="5690126" y="3274269"/>
                <a:ext cx="91739" cy="148198"/>
              </a:xfrm>
              <a:custGeom>
                <a:avLst/>
                <a:gdLst/>
                <a:ahLst/>
                <a:cxnLst/>
                <a:rect l="l" t="t" r="r" b="b"/>
                <a:pathLst>
                  <a:path w="3630" h="5864" fill="none" extrusionOk="0">
                    <a:moveTo>
                      <a:pt x="1815" y="0"/>
                    </a:moveTo>
                    <a:cubicBezTo>
                      <a:pt x="1499" y="1810"/>
                      <a:pt x="0" y="2055"/>
                      <a:pt x="0" y="3875"/>
                    </a:cubicBezTo>
                    <a:cubicBezTo>
                      <a:pt x="0" y="5182"/>
                      <a:pt x="812" y="5864"/>
                      <a:pt x="1815" y="5864"/>
                    </a:cubicBezTo>
                    <a:cubicBezTo>
                      <a:pt x="2817" y="5864"/>
                      <a:pt x="3629" y="5182"/>
                      <a:pt x="3629" y="3875"/>
                    </a:cubicBezTo>
                    <a:cubicBezTo>
                      <a:pt x="3629" y="2055"/>
                      <a:pt x="2131"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146"/>
              <p:cNvSpPr/>
              <p:nvPr/>
            </p:nvSpPr>
            <p:spPr>
              <a:xfrm>
                <a:off x="5808957" y="3274269"/>
                <a:ext cx="91739" cy="148198"/>
              </a:xfrm>
              <a:custGeom>
                <a:avLst/>
                <a:gdLst/>
                <a:ahLst/>
                <a:cxnLst/>
                <a:rect l="l" t="t" r="r" b="b"/>
                <a:pathLst>
                  <a:path w="3630" h="5864" fill="none" extrusionOk="0">
                    <a:moveTo>
                      <a:pt x="1815" y="0"/>
                    </a:moveTo>
                    <a:cubicBezTo>
                      <a:pt x="1494" y="1810"/>
                      <a:pt x="1" y="2055"/>
                      <a:pt x="1" y="3875"/>
                    </a:cubicBezTo>
                    <a:cubicBezTo>
                      <a:pt x="1" y="5182"/>
                      <a:pt x="813" y="5864"/>
                      <a:pt x="1815" y="5864"/>
                    </a:cubicBezTo>
                    <a:cubicBezTo>
                      <a:pt x="2812" y="5864"/>
                      <a:pt x="3630" y="5182"/>
                      <a:pt x="3630" y="3875"/>
                    </a:cubicBezTo>
                    <a:cubicBezTo>
                      <a:pt x="3624" y="2055"/>
                      <a:pt x="2126"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223" name="Google Shape;14223;p14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Infographics</a:t>
            </a:r>
            <a:endParaRPr>
              <a:solidFill>
                <a:srgbClr val="FFFFFF"/>
              </a:solidFill>
              <a:latin typeface="Arial"/>
              <a:ea typeface="Arial"/>
              <a:cs typeface="Arial"/>
              <a:sym typeface="Arial"/>
            </a:endParaRPr>
          </a:p>
        </p:txBody>
      </p:sp>
      <p:grpSp>
        <p:nvGrpSpPr>
          <p:cNvPr id="14224" name="Google Shape;14224;p146"/>
          <p:cNvGrpSpPr/>
          <p:nvPr/>
        </p:nvGrpSpPr>
        <p:grpSpPr>
          <a:xfrm>
            <a:off x="6632594" y="1532342"/>
            <a:ext cx="1585066" cy="1126471"/>
            <a:chOff x="6608782" y="1551392"/>
            <a:chExt cx="1585066" cy="1126471"/>
          </a:xfrm>
        </p:grpSpPr>
        <p:grpSp>
          <p:nvGrpSpPr>
            <p:cNvPr id="14225" name="Google Shape;14225;p146"/>
            <p:cNvGrpSpPr/>
            <p:nvPr/>
          </p:nvGrpSpPr>
          <p:grpSpPr>
            <a:xfrm>
              <a:off x="6608782" y="1882715"/>
              <a:ext cx="77561" cy="73012"/>
              <a:chOff x="6608782" y="1882715"/>
              <a:chExt cx="77561" cy="73012"/>
            </a:xfrm>
          </p:grpSpPr>
          <p:sp>
            <p:nvSpPr>
              <p:cNvPr id="14226" name="Google Shape;14226;p146"/>
              <p:cNvSpPr/>
              <p:nvPr/>
            </p:nvSpPr>
            <p:spPr>
              <a:xfrm>
                <a:off x="6616212" y="1955702"/>
                <a:ext cx="65153" cy="25"/>
              </a:xfrm>
              <a:custGeom>
                <a:avLst/>
                <a:gdLst/>
                <a:ahLst/>
                <a:cxnLst/>
                <a:rect l="l" t="t" r="r" b="b"/>
                <a:pathLst>
                  <a:path w="2578" h="1" fill="none" extrusionOk="0">
                    <a:moveTo>
                      <a:pt x="1" y="0"/>
                    </a:moveTo>
                    <a:lnTo>
                      <a:pt x="2578" y="0"/>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46"/>
              <p:cNvSpPr/>
              <p:nvPr/>
            </p:nvSpPr>
            <p:spPr>
              <a:xfrm>
                <a:off x="6686318" y="1887820"/>
                <a:ext cx="25" cy="60199"/>
              </a:xfrm>
              <a:custGeom>
                <a:avLst/>
                <a:gdLst/>
                <a:ahLst/>
                <a:cxnLst/>
                <a:rect l="l" t="t" r="r" b="b"/>
                <a:pathLst>
                  <a:path w="1" h="2382" fill="none" extrusionOk="0">
                    <a:moveTo>
                      <a:pt x="0" y="2381"/>
                    </a:moveTo>
                    <a:lnTo>
                      <a:pt x="0" y="0"/>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146"/>
              <p:cNvSpPr/>
              <p:nvPr/>
            </p:nvSpPr>
            <p:spPr>
              <a:xfrm>
                <a:off x="6613735" y="1882715"/>
                <a:ext cx="65153" cy="25"/>
              </a:xfrm>
              <a:custGeom>
                <a:avLst/>
                <a:gdLst/>
                <a:ahLst/>
                <a:cxnLst/>
                <a:rect l="l" t="t" r="r" b="b"/>
                <a:pathLst>
                  <a:path w="2578" h="1" fill="none" extrusionOk="0">
                    <a:moveTo>
                      <a:pt x="2578" y="1"/>
                    </a:moveTo>
                    <a:lnTo>
                      <a:pt x="1" y="1"/>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146"/>
              <p:cNvSpPr/>
              <p:nvPr/>
            </p:nvSpPr>
            <p:spPr>
              <a:xfrm>
                <a:off x="6608782" y="1890423"/>
                <a:ext cx="25" cy="60199"/>
              </a:xfrm>
              <a:custGeom>
                <a:avLst/>
                <a:gdLst/>
                <a:ahLst/>
                <a:cxnLst/>
                <a:rect l="l" t="t" r="r" b="b"/>
                <a:pathLst>
                  <a:path w="1" h="2382" fill="none" extrusionOk="0">
                    <a:moveTo>
                      <a:pt x="0" y="1"/>
                    </a:moveTo>
                    <a:lnTo>
                      <a:pt x="0" y="2382"/>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146"/>
            <p:cNvGrpSpPr/>
            <p:nvPr/>
          </p:nvGrpSpPr>
          <p:grpSpPr>
            <a:xfrm>
              <a:off x="6608782" y="1551392"/>
              <a:ext cx="1585066" cy="1126471"/>
              <a:chOff x="6608782" y="1551392"/>
              <a:chExt cx="1585066" cy="1126471"/>
            </a:xfrm>
          </p:grpSpPr>
          <p:sp>
            <p:nvSpPr>
              <p:cNvPr id="14231" name="Google Shape;14231;p146"/>
              <p:cNvSpPr/>
              <p:nvPr/>
            </p:nvSpPr>
            <p:spPr>
              <a:xfrm>
                <a:off x="6999469" y="1551392"/>
                <a:ext cx="1194378" cy="1126471"/>
              </a:xfrm>
              <a:custGeom>
                <a:avLst/>
                <a:gdLst/>
                <a:ahLst/>
                <a:cxnLst/>
                <a:rect l="l" t="t" r="r" b="b"/>
                <a:pathLst>
                  <a:path w="47260" h="44573" extrusionOk="0">
                    <a:moveTo>
                      <a:pt x="0" y="0"/>
                    </a:moveTo>
                    <a:lnTo>
                      <a:pt x="0" y="44573"/>
                    </a:lnTo>
                    <a:lnTo>
                      <a:pt x="47259" y="44573"/>
                    </a:lnTo>
                    <a:lnTo>
                      <a:pt x="47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146"/>
              <p:cNvGrpSpPr/>
              <p:nvPr/>
            </p:nvGrpSpPr>
            <p:grpSpPr>
              <a:xfrm>
                <a:off x="6608782" y="1551392"/>
                <a:ext cx="1585066" cy="1126471"/>
                <a:chOff x="6608782" y="1551392"/>
                <a:chExt cx="1585066" cy="1126471"/>
              </a:xfrm>
            </p:grpSpPr>
            <p:sp>
              <p:nvSpPr>
                <p:cNvPr id="14233" name="Google Shape;14233;p146"/>
                <p:cNvSpPr/>
                <p:nvPr/>
              </p:nvSpPr>
              <p:spPr>
                <a:xfrm>
                  <a:off x="6686318" y="1955702"/>
                  <a:ext cx="1507530" cy="722162"/>
                </a:xfrm>
                <a:custGeom>
                  <a:avLst/>
                  <a:gdLst/>
                  <a:ahLst/>
                  <a:cxnLst/>
                  <a:rect l="l" t="t" r="r" b="b"/>
                  <a:pathLst>
                    <a:path w="59651" h="28575" fill="none" extrusionOk="0">
                      <a:moveTo>
                        <a:pt x="0" y="0"/>
                      </a:moveTo>
                      <a:lnTo>
                        <a:pt x="59650" y="28575"/>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146"/>
                <p:cNvSpPr/>
                <p:nvPr/>
              </p:nvSpPr>
              <p:spPr>
                <a:xfrm>
                  <a:off x="6686318" y="1551392"/>
                  <a:ext cx="1507530" cy="331348"/>
                </a:xfrm>
                <a:custGeom>
                  <a:avLst/>
                  <a:gdLst/>
                  <a:ahLst/>
                  <a:cxnLst/>
                  <a:rect l="l" t="t" r="r" b="b"/>
                  <a:pathLst>
                    <a:path w="59651" h="13111" fill="none" extrusionOk="0">
                      <a:moveTo>
                        <a:pt x="0" y="13111"/>
                      </a:moveTo>
                      <a:lnTo>
                        <a:pt x="12391" y="10386"/>
                      </a:lnTo>
                      <a:lnTo>
                        <a:pt x="59650" y="0"/>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46"/>
                <p:cNvSpPr/>
                <p:nvPr/>
              </p:nvSpPr>
              <p:spPr>
                <a:xfrm>
                  <a:off x="6608782" y="1551392"/>
                  <a:ext cx="390713" cy="331348"/>
                </a:xfrm>
                <a:custGeom>
                  <a:avLst/>
                  <a:gdLst/>
                  <a:ahLst/>
                  <a:cxnLst/>
                  <a:rect l="l" t="t" r="r" b="b"/>
                  <a:pathLst>
                    <a:path w="15460" h="13111" fill="none" extrusionOk="0">
                      <a:moveTo>
                        <a:pt x="0" y="13111"/>
                      </a:moveTo>
                      <a:lnTo>
                        <a:pt x="15459" y="0"/>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146"/>
                <p:cNvSpPr/>
                <p:nvPr/>
              </p:nvSpPr>
              <p:spPr>
                <a:xfrm>
                  <a:off x="6608782" y="1955702"/>
                  <a:ext cx="390713" cy="722162"/>
                </a:xfrm>
                <a:custGeom>
                  <a:avLst/>
                  <a:gdLst/>
                  <a:ahLst/>
                  <a:cxnLst/>
                  <a:rect l="l" t="t" r="r" b="b"/>
                  <a:pathLst>
                    <a:path w="15460" h="28575" fill="none" extrusionOk="0">
                      <a:moveTo>
                        <a:pt x="0" y="0"/>
                      </a:moveTo>
                      <a:lnTo>
                        <a:pt x="15459" y="28575"/>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237" name="Google Shape;14237;p146"/>
          <p:cNvGrpSpPr/>
          <p:nvPr/>
        </p:nvGrpSpPr>
        <p:grpSpPr>
          <a:xfrm>
            <a:off x="6057386" y="2827805"/>
            <a:ext cx="302032" cy="1568967"/>
            <a:chOff x="6057386" y="2827805"/>
            <a:chExt cx="302032" cy="1568967"/>
          </a:xfrm>
        </p:grpSpPr>
        <p:grpSp>
          <p:nvGrpSpPr>
            <p:cNvPr id="14238" name="Google Shape;14238;p146"/>
            <p:cNvGrpSpPr/>
            <p:nvPr/>
          </p:nvGrpSpPr>
          <p:grpSpPr>
            <a:xfrm>
              <a:off x="6057386" y="2827805"/>
              <a:ext cx="302032" cy="1568967"/>
              <a:chOff x="6057386" y="2827805"/>
              <a:chExt cx="302032" cy="1568967"/>
            </a:xfrm>
          </p:grpSpPr>
          <p:sp>
            <p:nvSpPr>
              <p:cNvPr id="14239" name="Google Shape;14239;p146"/>
              <p:cNvSpPr/>
              <p:nvPr/>
            </p:nvSpPr>
            <p:spPr>
              <a:xfrm>
                <a:off x="6057386" y="2827805"/>
                <a:ext cx="302032" cy="1568967"/>
              </a:xfrm>
              <a:custGeom>
                <a:avLst/>
                <a:gdLst/>
                <a:ahLst/>
                <a:cxnLst/>
                <a:rect l="l" t="t" r="r" b="b"/>
                <a:pathLst>
                  <a:path w="11951" h="62082" extrusionOk="0">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869" y="61095"/>
                      <a:pt x="4807" y="62081"/>
                      <a:pt x="5978" y="62081"/>
                    </a:cubicBezTo>
                    <a:cubicBezTo>
                      <a:pt x="7150" y="62081"/>
                      <a:pt x="8081" y="61095"/>
                      <a:pt x="8016" y="59923"/>
                    </a:cubicBezTo>
                    <a:lnTo>
                      <a:pt x="8016" y="48470"/>
                    </a:lnTo>
                    <a:cubicBezTo>
                      <a:pt x="8016" y="46159"/>
                      <a:pt x="8447" y="43865"/>
                      <a:pt x="9291" y="41713"/>
                    </a:cubicBezTo>
                    <a:lnTo>
                      <a:pt x="10681" y="38171"/>
                    </a:lnTo>
                    <a:cubicBezTo>
                      <a:pt x="11520" y="36019"/>
                      <a:pt x="11950" y="33730"/>
                      <a:pt x="11950" y="31420"/>
                    </a:cubicBezTo>
                    <a:lnTo>
                      <a:pt x="11950" y="3717"/>
                    </a:lnTo>
                    <a:cubicBezTo>
                      <a:pt x="11950" y="1663"/>
                      <a:pt x="10288" y="1"/>
                      <a:pt x="82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146"/>
              <p:cNvSpPr/>
              <p:nvPr/>
            </p:nvSpPr>
            <p:spPr>
              <a:xfrm>
                <a:off x="6057386" y="2827805"/>
                <a:ext cx="151104" cy="1566061"/>
              </a:xfrm>
              <a:custGeom>
                <a:avLst/>
                <a:gdLst/>
                <a:ahLst/>
                <a:cxnLst/>
                <a:rect l="l" t="t" r="r" b="b"/>
                <a:pathLst>
                  <a:path w="5979" h="61967" extrusionOk="0">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940" y="61051"/>
                      <a:pt x="4850" y="61967"/>
                      <a:pt x="5978" y="61967"/>
                    </a:cubicBezTo>
                    <a:lnTo>
                      <a:pt x="597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146"/>
              <p:cNvSpPr/>
              <p:nvPr/>
            </p:nvSpPr>
            <p:spPr>
              <a:xfrm>
                <a:off x="6097873" y="2964428"/>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146"/>
              <p:cNvSpPr/>
              <p:nvPr/>
            </p:nvSpPr>
            <p:spPr>
              <a:xfrm>
                <a:off x="6097873" y="3094278"/>
                <a:ext cx="66416" cy="11044"/>
              </a:xfrm>
              <a:custGeom>
                <a:avLst/>
                <a:gdLst/>
                <a:ahLst/>
                <a:cxnLst/>
                <a:rect l="l" t="t" r="r" b="b"/>
                <a:pathLst>
                  <a:path w="2628" h="437" extrusionOk="0">
                    <a:moveTo>
                      <a:pt x="224" y="1"/>
                    </a:moveTo>
                    <a:cubicBezTo>
                      <a:pt x="99" y="1"/>
                      <a:pt x="1" y="99"/>
                      <a:pt x="1" y="219"/>
                    </a:cubicBezTo>
                    <a:cubicBezTo>
                      <a:pt x="1" y="338"/>
                      <a:pt x="99" y="437"/>
                      <a:pt x="224" y="437"/>
                    </a:cubicBezTo>
                    <a:lnTo>
                      <a:pt x="2409" y="437"/>
                    </a:lnTo>
                    <a:cubicBezTo>
                      <a:pt x="2529" y="437"/>
                      <a:pt x="2627" y="338"/>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146"/>
              <p:cNvSpPr/>
              <p:nvPr/>
            </p:nvSpPr>
            <p:spPr>
              <a:xfrm>
                <a:off x="6097873" y="3224002"/>
                <a:ext cx="66416" cy="11170"/>
              </a:xfrm>
              <a:custGeom>
                <a:avLst/>
                <a:gdLst/>
                <a:ahLst/>
                <a:cxnLst/>
                <a:rect l="l" t="t" r="r" b="b"/>
                <a:pathLst>
                  <a:path w="2628" h="442" extrusionOk="0">
                    <a:moveTo>
                      <a:pt x="224" y="1"/>
                    </a:moveTo>
                    <a:cubicBezTo>
                      <a:pt x="99" y="1"/>
                      <a:pt x="1" y="99"/>
                      <a:pt x="1" y="224"/>
                    </a:cubicBezTo>
                    <a:cubicBezTo>
                      <a:pt x="1" y="344"/>
                      <a:pt x="99" y="442"/>
                      <a:pt x="224" y="442"/>
                    </a:cubicBezTo>
                    <a:lnTo>
                      <a:pt x="2409" y="442"/>
                    </a:lnTo>
                    <a:cubicBezTo>
                      <a:pt x="2529" y="442"/>
                      <a:pt x="2627" y="344"/>
                      <a:pt x="2627" y="224"/>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146"/>
              <p:cNvSpPr/>
              <p:nvPr/>
            </p:nvSpPr>
            <p:spPr>
              <a:xfrm>
                <a:off x="6097873" y="3353852"/>
                <a:ext cx="66416" cy="11196"/>
              </a:xfrm>
              <a:custGeom>
                <a:avLst/>
                <a:gdLst/>
                <a:ahLst/>
                <a:cxnLst/>
                <a:rect l="l" t="t" r="r" b="b"/>
                <a:pathLst>
                  <a:path w="2628" h="443" extrusionOk="0">
                    <a:moveTo>
                      <a:pt x="224" y="1"/>
                    </a:moveTo>
                    <a:cubicBezTo>
                      <a:pt x="99" y="1"/>
                      <a:pt x="1" y="99"/>
                      <a:pt x="1" y="219"/>
                    </a:cubicBezTo>
                    <a:cubicBezTo>
                      <a:pt x="1" y="344"/>
                      <a:pt x="99" y="442"/>
                      <a:pt x="224" y="442"/>
                    </a:cubicBezTo>
                    <a:lnTo>
                      <a:pt x="2409" y="442"/>
                    </a:lnTo>
                    <a:cubicBezTo>
                      <a:pt x="2529" y="442"/>
                      <a:pt x="2627" y="344"/>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146"/>
              <p:cNvSpPr/>
              <p:nvPr/>
            </p:nvSpPr>
            <p:spPr>
              <a:xfrm>
                <a:off x="6097873" y="3483728"/>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146"/>
              <p:cNvSpPr/>
              <p:nvPr/>
            </p:nvSpPr>
            <p:spPr>
              <a:xfrm>
                <a:off x="6097873" y="3613578"/>
                <a:ext cx="66416" cy="11044"/>
              </a:xfrm>
              <a:custGeom>
                <a:avLst/>
                <a:gdLst/>
                <a:ahLst/>
                <a:cxnLst/>
                <a:rect l="l" t="t" r="r" b="b"/>
                <a:pathLst>
                  <a:path w="2628" h="437" extrusionOk="0">
                    <a:moveTo>
                      <a:pt x="224" y="1"/>
                    </a:moveTo>
                    <a:cubicBezTo>
                      <a:pt x="99" y="1"/>
                      <a:pt x="1" y="99"/>
                      <a:pt x="1" y="219"/>
                    </a:cubicBezTo>
                    <a:cubicBezTo>
                      <a:pt x="1" y="339"/>
                      <a:pt x="99" y="437"/>
                      <a:pt x="224" y="437"/>
                    </a:cubicBezTo>
                    <a:lnTo>
                      <a:pt x="2409" y="437"/>
                    </a:lnTo>
                    <a:cubicBezTo>
                      <a:pt x="2529" y="437"/>
                      <a:pt x="2627" y="339"/>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146"/>
              <p:cNvSpPr/>
              <p:nvPr/>
            </p:nvSpPr>
            <p:spPr>
              <a:xfrm>
                <a:off x="6097873" y="3743453"/>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146"/>
              <p:cNvSpPr/>
              <p:nvPr/>
            </p:nvSpPr>
            <p:spPr>
              <a:xfrm>
                <a:off x="6254461" y="2964428"/>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146"/>
              <p:cNvSpPr/>
              <p:nvPr/>
            </p:nvSpPr>
            <p:spPr>
              <a:xfrm>
                <a:off x="6254461" y="3094278"/>
                <a:ext cx="66264" cy="11044"/>
              </a:xfrm>
              <a:custGeom>
                <a:avLst/>
                <a:gdLst/>
                <a:ahLst/>
                <a:cxnLst/>
                <a:rect l="l" t="t" r="r" b="b"/>
                <a:pathLst>
                  <a:path w="2622" h="437" extrusionOk="0">
                    <a:moveTo>
                      <a:pt x="218" y="1"/>
                    </a:moveTo>
                    <a:cubicBezTo>
                      <a:pt x="98" y="1"/>
                      <a:pt x="0" y="99"/>
                      <a:pt x="0" y="219"/>
                    </a:cubicBezTo>
                    <a:cubicBezTo>
                      <a:pt x="0" y="338"/>
                      <a:pt x="98" y="437"/>
                      <a:pt x="218" y="437"/>
                    </a:cubicBezTo>
                    <a:lnTo>
                      <a:pt x="2403" y="437"/>
                    </a:lnTo>
                    <a:cubicBezTo>
                      <a:pt x="2523" y="437"/>
                      <a:pt x="2621" y="338"/>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146"/>
              <p:cNvSpPr/>
              <p:nvPr/>
            </p:nvSpPr>
            <p:spPr>
              <a:xfrm>
                <a:off x="6254461" y="3224002"/>
                <a:ext cx="66264" cy="11170"/>
              </a:xfrm>
              <a:custGeom>
                <a:avLst/>
                <a:gdLst/>
                <a:ahLst/>
                <a:cxnLst/>
                <a:rect l="l" t="t" r="r" b="b"/>
                <a:pathLst>
                  <a:path w="2622" h="442" extrusionOk="0">
                    <a:moveTo>
                      <a:pt x="218" y="1"/>
                    </a:moveTo>
                    <a:cubicBezTo>
                      <a:pt x="98" y="1"/>
                      <a:pt x="0" y="99"/>
                      <a:pt x="0" y="224"/>
                    </a:cubicBezTo>
                    <a:cubicBezTo>
                      <a:pt x="0" y="344"/>
                      <a:pt x="98" y="442"/>
                      <a:pt x="218" y="442"/>
                    </a:cubicBezTo>
                    <a:lnTo>
                      <a:pt x="2403" y="442"/>
                    </a:lnTo>
                    <a:cubicBezTo>
                      <a:pt x="2523" y="442"/>
                      <a:pt x="2621" y="344"/>
                      <a:pt x="2621" y="224"/>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146"/>
              <p:cNvSpPr/>
              <p:nvPr/>
            </p:nvSpPr>
            <p:spPr>
              <a:xfrm>
                <a:off x="6254461" y="3353852"/>
                <a:ext cx="66264" cy="11196"/>
              </a:xfrm>
              <a:custGeom>
                <a:avLst/>
                <a:gdLst/>
                <a:ahLst/>
                <a:cxnLst/>
                <a:rect l="l" t="t" r="r" b="b"/>
                <a:pathLst>
                  <a:path w="2622" h="443" extrusionOk="0">
                    <a:moveTo>
                      <a:pt x="218" y="1"/>
                    </a:moveTo>
                    <a:cubicBezTo>
                      <a:pt x="98" y="1"/>
                      <a:pt x="0" y="99"/>
                      <a:pt x="0" y="219"/>
                    </a:cubicBezTo>
                    <a:cubicBezTo>
                      <a:pt x="0" y="344"/>
                      <a:pt x="98" y="442"/>
                      <a:pt x="218" y="442"/>
                    </a:cubicBezTo>
                    <a:lnTo>
                      <a:pt x="2403" y="442"/>
                    </a:lnTo>
                    <a:cubicBezTo>
                      <a:pt x="2523" y="442"/>
                      <a:pt x="2621" y="344"/>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46"/>
              <p:cNvSpPr/>
              <p:nvPr/>
            </p:nvSpPr>
            <p:spPr>
              <a:xfrm>
                <a:off x="6254461" y="3483728"/>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46"/>
              <p:cNvSpPr/>
              <p:nvPr/>
            </p:nvSpPr>
            <p:spPr>
              <a:xfrm>
                <a:off x="6254461" y="3613578"/>
                <a:ext cx="66264" cy="11044"/>
              </a:xfrm>
              <a:custGeom>
                <a:avLst/>
                <a:gdLst/>
                <a:ahLst/>
                <a:cxnLst/>
                <a:rect l="l" t="t" r="r" b="b"/>
                <a:pathLst>
                  <a:path w="2622" h="437" extrusionOk="0">
                    <a:moveTo>
                      <a:pt x="218" y="1"/>
                    </a:moveTo>
                    <a:cubicBezTo>
                      <a:pt x="98" y="1"/>
                      <a:pt x="0" y="99"/>
                      <a:pt x="0" y="219"/>
                    </a:cubicBezTo>
                    <a:cubicBezTo>
                      <a:pt x="0" y="339"/>
                      <a:pt x="98" y="437"/>
                      <a:pt x="218" y="437"/>
                    </a:cubicBezTo>
                    <a:lnTo>
                      <a:pt x="2403" y="437"/>
                    </a:lnTo>
                    <a:cubicBezTo>
                      <a:pt x="2523" y="437"/>
                      <a:pt x="2621" y="339"/>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146"/>
              <p:cNvSpPr/>
              <p:nvPr/>
            </p:nvSpPr>
            <p:spPr>
              <a:xfrm>
                <a:off x="6254461" y="3743453"/>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146"/>
              <p:cNvSpPr/>
              <p:nvPr/>
            </p:nvSpPr>
            <p:spPr>
              <a:xfrm>
                <a:off x="6131055" y="3027913"/>
                <a:ext cx="33233" cy="11170"/>
              </a:xfrm>
              <a:custGeom>
                <a:avLst/>
                <a:gdLst/>
                <a:ahLst/>
                <a:cxnLst/>
                <a:rect l="l" t="t" r="r" b="b"/>
                <a:pathLst>
                  <a:path w="1315" h="442" extrusionOk="0">
                    <a:moveTo>
                      <a:pt x="219" y="0"/>
                    </a:moveTo>
                    <a:cubicBezTo>
                      <a:pt x="99" y="0"/>
                      <a:pt x="1" y="98"/>
                      <a:pt x="1" y="218"/>
                    </a:cubicBezTo>
                    <a:cubicBezTo>
                      <a:pt x="1" y="344"/>
                      <a:pt x="99" y="442"/>
                      <a:pt x="219" y="442"/>
                    </a:cubicBezTo>
                    <a:lnTo>
                      <a:pt x="1096" y="442"/>
                    </a:lnTo>
                    <a:cubicBezTo>
                      <a:pt x="1216" y="442"/>
                      <a:pt x="1314" y="344"/>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146"/>
              <p:cNvSpPr/>
              <p:nvPr/>
            </p:nvSpPr>
            <p:spPr>
              <a:xfrm>
                <a:off x="6131055" y="3158875"/>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146"/>
              <p:cNvSpPr/>
              <p:nvPr/>
            </p:nvSpPr>
            <p:spPr>
              <a:xfrm>
                <a:off x="6131055" y="3289837"/>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146"/>
              <p:cNvSpPr/>
              <p:nvPr/>
            </p:nvSpPr>
            <p:spPr>
              <a:xfrm>
                <a:off x="6131055" y="3420799"/>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146"/>
              <p:cNvSpPr/>
              <p:nvPr/>
            </p:nvSpPr>
            <p:spPr>
              <a:xfrm>
                <a:off x="6131055" y="3551610"/>
                <a:ext cx="33233" cy="11196"/>
              </a:xfrm>
              <a:custGeom>
                <a:avLst/>
                <a:gdLst/>
                <a:ahLst/>
                <a:cxnLst/>
                <a:rect l="l" t="t" r="r" b="b"/>
                <a:pathLst>
                  <a:path w="1315" h="443" extrusionOk="0">
                    <a:moveTo>
                      <a:pt x="219" y="1"/>
                    </a:moveTo>
                    <a:cubicBezTo>
                      <a:pt x="99" y="1"/>
                      <a:pt x="1" y="99"/>
                      <a:pt x="1" y="224"/>
                    </a:cubicBezTo>
                    <a:cubicBezTo>
                      <a:pt x="1" y="344"/>
                      <a:pt x="99" y="442"/>
                      <a:pt x="219" y="442"/>
                    </a:cubicBezTo>
                    <a:lnTo>
                      <a:pt x="1096" y="442"/>
                    </a:lnTo>
                    <a:cubicBezTo>
                      <a:pt x="1216" y="442"/>
                      <a:pt x="1314" y="344"/>
                      <a:pt x="1314" y="224"/>
                    </a:cubicBezTo>
                    <a:cubicBezTo>
                      <a:pt x="1314" y="99"/>
                      <a:pt x="1216" y="1"/>
                      <a:pt x="10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146"/>
              <p:cNvSpPr/>
              <p:nvPr/>
            </p:nvSpPr>
            <p:spPr>
              <a:xfrm>
                <a:off x="6131055" y="3682572"/>
                <a:ext cx="33233" cy="11196"/>
              </a:xfrm>
              <a:custGeom>
                <a:avLst/>
                <a:gdLst/>
                <a:ahLst/>
                <a:cxnLst/>
                <a:rect l="l" t="t" r="r" b="b"/>
                <a:pathLst>
                  <a:path w="1315" h="443" extrusionOk="0">
                    <a:moveTo>
                      <a:pt x="219" y="1"/>
                    </a:moveTo>
                    <a:cubicBezTo>
                      <a:pt x="99" y="1"/>
                      <a:pt x="1" y="99"/>
                      <a:pt x="1" y="219"/>
                    </a:cubicBezTo>
                    <a:cubicBezTo>
                      <a:pt x="1" y="344"/>
                      <a:pt x="99" y="442"/>
                      <a:pt x="219" y="442"/>
                    </a:cubicBezTo>
                    <a:lnTo>
                      <a:pt x="1096" y="442"/>
                    </a:lnTo>
                    <a:cubicBezTo>
                      <a:pt x="1216" y="442"/>
                      <a:pt x="1314" y="344"/>
                      <a:pt x="1314" y="219"/>
                    </a:cubicBezTo>
                    <a:cubicBezTo>
                      <a:pt x="1314" y="99"/>
                      <a:pt x="1216" y="1"/>
                      <a:pt x="10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146"/>
              <p:cNvSpPr/>
              <p:nvPr/>
            </p:nvSpPr>
            <p:spPr>
              <a:xfrm>
                <a:off x="6254461" y="3027913"/>
                <a:ext cx="33208" cy="11170"/>
              </a:xfrm>
              <a:custGeom>
                <a:avLst/>
                <a:gdLst/>
                <a:ahLst/>
                <a:cxnLst/>
                <a:rect l="l" t="t" r="r" b="b"/>
                <a:pathLst>
                  <a:path w="1314" h="442" extrusionOk="0">
                    <a:moveTo>
                      <a:pt x="218" y="0"/>
                    </a:moveTo>
                    <a:cubicBezTo>
                      <a:pt x="98" y="0"/>
                      <a:pt x="0" y="98"/>
                      <a:pt x="0" y="218"/>
                    </a:cubicBezTo>
                    <a:cubicBezTo>
                      <a:pt x="0" y="344"/>
                      <a:pt x="98" y="442"/>
                      <a:pt x="218" y="442"/>
                    </a:cubicBezTo>
                    <a:lnTo>
                      <a:pt x="1095" y="442"/>
                    </a:lnTo>
                    <a:cubicBezTo>
                      <a:pt x="1215" y="442"/>
                      <a:pt x="1313" y="344"/>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146"/>
              <p:cNvSpPr/>
              <p:nvPr/>
            </p:nvSpPr>
            <p:spPr>
              <a:xfrm>
                <a:off x="6254461" y="3158875"/>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146"/>
              <p:cNvSpPr/>
              <p:nvPr/>
            </p:nvSpPr>
            <p:spPr>
              <a:xfrm>
                <a:off x="6254461" y="3289837"/>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146"/>
              <p:cNvSpPr/>
              <p:nvPr/>
            </p:nvSpPr>
            <p:spPr>
              <a:xfrm>
                <a:off x="6254461" y="3420799"/>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146"/>
              <p:cNvSpPr/>
              <p:nvPr/>
            </p:nvSpPr>
            <p:spPr>
              <a:xfrm>
                <a:off x="6254461" y="3551610"/>
                <a:ext cx="33208" cy="11196"/>
              </a:xfrm>
              <a:custGeom>
                <a:avLst/>
                <a:gdLst/>
                <a:ahLst/>
                <a:cxnLst/>
                <a:rect l="l" t="t" r="r" b="b"/>
                <a:pathLst>
                  <a:path w="1314" h="443" extrusionOk="0">
                    <a:moveTo>
                      <a:pt x="218" y="1"/>
                    </a:moveTo>
                    <a:cubicBezTo>
                      <a:pt x="98" y="1"/>
                      <a:pt x="0" y="99"/>
                      <a:pt x="0" y="224"/>
                    </a:cubicBezTo>
                    <a:cubicBezTo>
                      <a:pt x="0" y="344"/>
                      <a:pt x="98" y="442"/>
                      <a:pt x="218" y="442"/>
                    </a:cubicBezTo>
                    <a:lnTo>
                      <a:pt x="1095" y="442"/>
                    </a:lnTo>
                    <a:cubicBezTo>
                      <a:pt x="1215" y="442"/>
                      <a:pt x="1313" y="344"/>
                      <a:pt x="1313" y="224"/>
                    </a:cubicBezTo>
                    <a:cubicBezTo>
                      <a:pt x="1313" y="99"/>
                      <a:pt x="1215" y="1"/>
                      <a:pt x="10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46"/>
              <p:cNvSpPr/>
              <p:nvPr/>
            </p:nvSpPr>
            <p:spPr>
              <a:xfrm>
                <a:off x="6254461" y="3682572"/>
                <a:ext cx="33208" cy="11196"/>
              </a:xfrm>
              <a:custGeom>
                <a:avLst/>
                <a:gdLst/>
                <a:ahLst/>
                <a:cxnLst/>
                <a:rect l="l" t="t" r="r" b="b"/>
                <a:pathLst>
                  <a:path w="1314" h="443" extrusionOk="0">
                    <a:moveTo>
                      <a:pt x="218" y="1"/>
                    </a:moveTo>
                    <a:cubicBezTo>
                      <a:pt x="98" y="1"/>
                      <a:pt x="0" y="99"/>
                      <a:pt x="0" y="219"/>
                    </a:cubicBezTo>
                    <a:cubicBezTo>
                      <a:pt x="0" y="344"/>
                      <a:pt x="98" y="442"/>
                      <a:pt x="218" y="442"/>
                    </a:cubicBezTo>
                    <a:lnTo>
                      <a:pt x="1095" y="442"/>
                    </a:lnTo>
                    <a:cubicBezTo>
                      <a:pt x="1215" y="442"/>
                      <a:pt x="1313" y="344"/>
                      <a:pt x="1313" y="219"/>
                    </a:cubicBezTo>
                    <a:cubicBezTo>
                      <a:pt x="1313" y="99"/>
                      <a:pt x="1215" y="1"/>
                      <a:pt x="10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146"/>
              <p:cNvSpPr/>
              <p:nvPr/>
            </p:nvSpPr>
            <p:spPr>
              <a:xfrm>
                <a:off x="6197446" y="2923108"/>
                <a:ext cx="22063" cy="1387587"/>
              </a:xfrm>
              <a:custGeom>
                <a:avLst/>
                <a:gdLst/>
                <a:ahLst/>
                <a:cxnLst/>
                <a:rect l="l" t="t" r="r" b="b"/>
                <a:pathLst>
                  <a:path w="873" h="54905" extrusionOk="0">
                    <a:moveTo>
                      <a:pt x="436" y="1"/>
                    </a:moveTo>
                    <a:cubicBezTo>
                      <a:pt x="191" y="1"/>
                      <a:pt x="0" y="197"/>
                      <a:pt x="0" y="442"/>
                    </a:cubicBezTo>
                    <a:lnTo>
                      <a:pt x="0" y="54463"/>
                    </a:lnTo>
                    <a:cubicBezTo>
                      <a:pt x="0" y="54708"/>
                      <a:pt x="191" y="54904"/>
                      <a:pt x="436" y="54904"/>
                    </a:cubicBezTo>
                    <a:cubicBezTo>
                      <a:pt x="676" y="54904"/>
                      <a:pt x="872" y="54708"/>
                      <a:pt x="872" y="54463"/>
                    </a:cubicBezTo>
                    <a:lnTo>
                      <a:pt x="872" y="442"/>
                    </a:lnTo>
                    <a:cubicBezTo>
                      <a:pt x="872" y="197"/>
                      <a:pt x="676" y="1"/>
                      <a:pt x="43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8" name="Google Shape;14268;p146"/>
            <p:cNvSpPr/>
            <p:nvPr/>
          </p:nvSpPr>
          <p:spPr>
            <a:xfrm>
              <a:off x="6197446" y="3448751"/>
              <a:ext cx="22063" cy="861792"/>
            </a:xfrm>
            <a:custGeom>
              <a:avLst/>
              <a:gdLst/>
              <a:ahLst/>
              <a:cxnLst/>
              <a:rect l="l" t="t" r="r" b="b"/>
              <a:pathLst>
                <a:path w="873" h="34100" extrusionOk="0">
                  <a:moveTo>
                    <a:pt x="436" y="0"/>
                  </a:moveTo>
                  <a:cubicBezTo>
                    <a:pt x="191" y="0"/>
                    <a:pt x="0" y="196"/>
                    <a:pt x="0" y="436"/>
                  </a:cubicBezTo>
                  <a:lnTo>
                    <a:pt x="0" y="33664"/>
                  </a:lnTo>
                  <a:cubicBezTo>
                    <a:pt x="0" y="33909"/>
                    <a:pt x="191" y="34100"/>
                    <a:pt x="436" y="34100"/>
                  </a:cubicBezTo>
                  <a:cubicBezTo>
                    <a:pt x="676" y="34100"/>
                    <a:pt x="872" y="33909"/>
                    <a:pt x="872" y="33664"/>
                  </a:cubicBezTo>
                  <a:lnTo>
                    <a:pt x="872" y="436"/>
                  </a:lnTo>
                  <a:cubicBezTo>
                    <a:pt x="872" y="196"/>
                    <a:pt x="676" y="0"/>
                    <a:pt x="43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146"/>
            <p:cNvSpPr/>
            <p:nvPr/>
          </p:nvSpPr>
          <p:spPr>
            <a:xfrm>
              <a:off x="6155165" y="4281201"/>
              <a:ext cx="106473" cy="115571"/>
            </a:xfrm>
            <a:custGeom>
              <a:avLst/>
              <a:gdLst/>
              <a:ahLst/>
              <a:cxnLst/>
              <a:rect l="l" t="t" r="r" b="b"/>
              <a:pathLst>
                <a:path w="4213" h="4573" extrusionOk="0">
                  <a:moveTo>
                    <a:pt x="66" y="0"/>
                  </a:moveTo>
                  <a:lnTo>
                    <a:pt x="66" y="2414"/>
                  </a:lnTo>
                  <a:cubicBezTo>
                    <a:pt x="0" y="3586"/>
                    <a:pt x="938" y="4572"/>
                    <a:pt x="2109" y="4572"/>
                  </a:cubicBezTo>
                  <a:cubicBezTo>
                    <a:pt x="3281" y="4572"/>
                    <a:pt x="4212" y="3586"/>
                    <a:pt x="4147" y="2414"/>
                  </a:cubicBezTo>
                  <a:lnTo>
                    <a:pt x="414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146"/>
          <p:cNvGrpSpPr/>
          <p:nvPr/>
        </p:nvGrpSpPr>
        <p:grpSpPr>
          <a:xfrm>
            <a:off x="2000556" y="1599372"/>
            <a:ext cx="224622" cy="224774"/>
            <a:chOff x="2657906" y="1651497"/>
            <a:chExt cx="224622" cy="224774"/>
          </a:xfrm>
        </p:grpSpPr>
        <p:sp>
          <p:nvSpPr>
            <p:cNvPr id="14271" name="Google Shape;14271;p146"/>
            <p:cNvSpPr/>
            <p:nvPr/>
          </p:nvSpPr>
          <p:spPr>
            <a:xfrm>
              <a:off x="2657906" y="1651497"/>
              <a:ext cx="224622" cy="224774"/>
            </a:xfrm>
            <a:custGeom>
              <a:avLst/>
              <a:gdLst/>
              <a:ahLst/>
              <a:cxnLst/>
              <a:rect l="l" t="t" r="r" b="b"/>
              <a:pathLst>
                <a:path w="8888" h="8894" extrusionOk="0">
                  <a:moveTo>
                    <a:pt x="4185" y="535"/>
                  </a:moveTo>
                  <a:lnTo>
                    <a:pt x="4185" y="1052"/>
                  </a:lnTo>
                  <a:cubicBezTo>
                    <a:pt x="2512" y="1194"/>
                    <a:pt x="1188" y="2518"/>
                    <a:pt x="1052" y="4186"/>
                  </a:cubicBezTo>
                  <a:lnTo>
                    <a:pt x="529" y="4186"/>
                  </a:lnTo>
                  <a:cubicBezTo>
                    <a:pt x="659" y="2235"/>
                    <a:pt x="2261" y="660"/>
                    <a:pt x="4185" y="535"/>
                  </a:cubicBezTo>
                  <a:close/>
                  <a:moveTo>
                    <a:pt x="4703" y="535"/>
                  </a:moveTo>
                  <a:cubicBezTo>
                    <a:pt x="6659" y="676"/>
                    <a:pt x="8212" y="2235"/>
                    <a:pt x="8359" y="4186"/>
                  </a:cubicBezTo>
                  <a:lnTo>
                    <a:pt x="7836" y="4186"/>
                  </a:lnTo>
                  <a:cubicBezTo>
                    <a:pt x="7700" y="2518"/>
                    <a:pt x="6375" y="1189"/>
                    <a:pt x="4703" y="1052"/>
                  </a:cubicBezTo>
                  <a:lnTo>
                    <a:pt x="4703" y="535"/>
                  </a:lnTo>
                  <a:close/>
                  <a:moveTo>
                    <a:pt x="4703" y="1575"/>
                  </a:moveTo>
                  <a:cubicBezTo>
                    <a:pt x="6087" y="1712"/>
                    <a:pt x="7182" y="2807"/>
                    <a:pt x="7313" y="4191"/>
                  </a:cubicBezTo>
                  <a:lnTo>
                    <a:pt x="7051" y="4191"/>
                  </a:lnTo>
                  <a:cubicBezTo>
                    <a:pt x="6702" y="4191"/>
                    <a:pt x="6702" y="4709"/>
                    <a:pt x="7051" y="4709"/>
                  </a:cubicBezTo>
                  <a:lnTo>
                    <a:pt x="7313" y="4709"/>
                  </a:lnTo>
                  <a:cubicBezTo>
                    <a:pt x="7182" y="6087"/>
                    <a:pt x="6087" y="7182"/>
                    <a:pt x="4703" y="7319"/>
                  </a:cubicBezTo>
                  <a:lnTo>
                    <a:pt x="4703" y="7073"/>
                  </a:lnTo>
                  <a:cubicBezTo>
                    <a:pt x="4694" y="6907"/>
                    <a:pt x="4569" y="6824"/>
                    <a:pt x="4444" y="6824"/>
                  </a:cubicBezTo>
                  <a:cubicBezTo>
                    <a:pt x="4318" y="6824"/>
                    <a:pt x="4193" y="6907"/>
                    <a:pt x="4185" y="7073"/>
                  </a:cubicBezTo>
                  <a:lnTo>
                    <a:pt x="4185" y="7319"/>
                  </a:lnTo>
                  <a:cubicBezTo>
                    <a:pt x="2801" y="7188"/>
                    <a:pt x="1706" y="6093"/>
                    <a:pt x="1575" y="4709"/>
                  </a:cubicBezTo>
                  <a:lnTo>
                    <a:pt x="1836" y="4709"/>
                  </a:lnTo>
                  <a:cubicBezTo>
                    <a:pt x="2183" y="4709"/>
                    <a:pt x="2185" y="4191"/>
                    <a:pt x="1842" y="4191"/>
                  </a:cubicBezTo>
                  <a:cubicBezTo>
                    <a:pt x="1840" y="4191"/>
                    <a:pt x="1838" y="4191"/>
                    <a:pt x="1836" y="4191"/>
                  </a:cubicBezTo>
                  <a:lnTo>
                    <a:pt x="1575" y="4191"/>
                  </a:lnTo>
                  <a:cubicBezTo>
                    <a:pt x="1706" y="2807"/>
                    <a:pt x="2801" y="1712"/>
                    <a:pt x="4185" y="1575"/>
                  </a:cubicBezTo>
                  <a:lnTo>
                    <a:pt x="4185" y="1842"/>
                  </a:lnTo>
                  <a:cubicBezTo>
                    <a:pt x="4174" y="2025"/>
                    <a:pt x="4309" y="2116"/>
                    <a:pt x="4444" y="2116"/>
                  </a:cubicBezTo>
                  <a:cubicBezTo>
                    <a:pt x="4579" y="2116"/>
                    <a:pt x="4713" y="2025"/>
                    <a:pt x="4703" y="1842"/>
                  </a:cubicBezTo>
                  <a:lnTo>
                    <a:pt x="4703" y="1575"/>
                  </a:lnTo>
                  <a:close/>
                  <a:moveTo>
                    <a:pt x="1052" y="4709"/>
                  </a:moveTo>
                  <a:cubicBezTo>
                    <a:pt x="1188" y="6376"/>
                    <a:pt x="2512" y="7700"/>
                    <a:pt x="4185" y="7842"/>
                  </a:cubicBezTo>
                  <a:lnTo>
                    <a:pt x="4185" y="8365"/>
                  </a:lnTo>
                  <a:cubicBezTo>
                    <a:pt x="2229" y="8229"/>
                    <a:pt x="659" y="6638"/>
                    <a:pt x="529" y="4709"/>
                  </a:cubicBezTo>
                  <a:close/>
                  <a:moveTo>
                    <a:pt x="8359" y="4709"/>
                  </a:moveTo>
                  <a:cubicBezTo>
                    <a:pt x="8228" y="6665"/>
                    <a:pt x="6632" y="8234"/>
                    <a:pt x="4703" y="8365"/>
                  </a:cubicBezTo>
                  <a:lnTo>
                    <a:pt x="4703" y="7842"/>
                  </a:lnTo>
                  <a:cubicBezTo>
                    <a:pt x="6375" y="7706"/>
                    <a:pt x="7700" y="6381"/>
                    <a:pt x="7836" y="4709"/>
                  </a:cubicBezTo>
                  <a:close/>
                  <a:moveTo>
                    <a:pt x="4441" y="1"/>
                  </a:moveTo>
                  <a:cubicBezTo>
                    <a:pt x="4354" y="1"/>
                    <a:pt x="4272" y="12"/>
                    <a:pt x="4185" y="17"/>
                  </a:cubicBezTo>
                  <a:cubicBezTo>
                    <a:pt x="1940" y="153"/>
                    <a:pt x="153" y="1946"/>
                    <a:pt x="11" y="4186"/>
                  </a:cubicBezTo>
                  <a:cubicBezTo>
                    <a:pt x="6" y="4273"/>
                    <a:pt x="0" y="4360"/>
                    <a:pt x="0" y="4447"/>
                  </a:cubicBezTo>
                  <a:cubicBezTo>
                    <a:pt x="0" y="4534"/>
                    <a:pt x="6" y="4621"/>
                    <a:pt x="11" y="4709"/>
                  </a:cubicBezTo>
                  <a:cubicBezTo>
                    <a:pt x="153" y="6954"/>
                    <a:pt x="1940" y="8741"/>
                    <a:pt x="4185" y="8877"/>
                  </a:cubicBezTo>
                  <a:cubicBezTo>
                    <a:pt x="4272" y="8883"/>
                    <a:pt x="4354" y="8893"/>
                    <a:pt x="4446" y="8893"/>
                  </a:cubicBezTo>
                  <a:cubicBezTo>
                    <a:pt x="4534" y="8893"/>
                    <a:pt x="4615" y="8883"/>
                    <a:pt x="4703" y="8877"/>
                  </a:cubicBezTo>
                  <a:cubicBezTo>
                    <a:pt x="6948" y="8741"/>
                    <a:pt x="8735" y="6948"/>
                    <a:pt x="8876" y="4709"/>
                  </a:cubicBezTo>
                  <a:cubicBezTo>
                    <a:pt x="8882" y="4621"/>
                    <a:pt x="8887" y="4534"/>
                    <a:pt x="8887" y="4447"/>
                  </a:cubicBezTo>
                  <a:cubicBezTo>
                    <a:pt x="8887" y="4360"/>
                    <a:pt x="8882" y="4273"/>
                    <a:pt x="8876" y="4186"/>
                  </a:cubicBezTo>
                  <a:cubicBezTo>
                    <a:pt x="8735" y="1946"/>
                    <a:pt x="6948" y="153"/>
                    <a:pt x="4703" y="17"/>
                  </a:cubicBezTo>
                  <a:cubicBezTo>
                    <a:pt x="4615" y="12"/>
                    <a:pt x="4534" y="1"/>
                    <a:pt x="444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46"/>
            <p:cNvSpPr/>
            <p:nvPr/>
          </p:nvSpPr>
          <p:spPr>
            <a:xfrm>
              <a:off x="2738450" y="1732343"/>
              <a:ext cx="62549" cy="62676"/>
            </a:xfrm>
            <a:custGeom>
              <a:avLst/>
              <a:gdLst/>
              <a:ahLst/>
              <a:cxnLst/>
              <a:rect l="l" t="t" r="r" b="b"/>
              <a:pathLst>
                <a:path w="2475" h="2480" extrusionOk="0">
                  <a:moveTo>
                    <a:pt x="2475" y="1237"/>
                  </a:moveTo>
                  <a:cubicBezTo>
                    <a:pt x="2475" y="1924"/>
                    <a:pt x="1924" y="2480"/>
                    <a:pt x="1238" y="2480"/>
                  </a:cubicBezTo>
                  <a:cubicBezTo>
                    <a:pt x="557" y="2480"/>
                    <a:pt x="1" y="1924"/>
                    <a:pt x="1" y="1237"/>
                  </a:cubicBezTo>
                  <a:cubicBezTo>
                    <a:pt x="1" y="556"/>
                    <a:pt x="557" y="0"/>
                    <a:pt x="1238" y="0"/>
                  </a:cubicBezTo>
                  <a:cubicBezTo>
                    <a:pt x="1924" y="0"/>
                    <a:pt x="2475" y="556"/>
                    <a:pt x="2475" y="1237"/>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3" name="Google Shape;14273;p146"/>
          <p:cNvSpPr/>
          <p:nvPr/>
        </p:nvSpPr>
        <p:spPr>
          <a:xfrm>
            <a:off x="1175776" y="2420725"/>
            <a:ext cx="302057" cy="302053"/>
          </a:xfrm>
          <a:custGeom>
            <a:avLst/>
            <a:gdLst/>
            <a:ahLst/>
            <a:cxnLst/>
            <a:rect l="l" t="t" r="r" b="b"/>
            <a:pathLst>
              <a:path w="7374" h="7373" extrusionOk="0">
                <a:moveTo>
                  <a:pt x="7373" y="3684"/>
                </a:moveTo>
                <a:cubicBezTo>
                  <a:pt x="7373" y="5722"/>
                  <a:pt x="5722" y="7373"/>
                  <a:pt x="3690" y="7373"/>
                </a:cubicBezTo>
                <a:cubicBezTo>
                  <a:pt x="1652" y="7373"/>
                  <a:pt x="1" y="5722"/>
                  <a:pt x="1" y="3684"/>
                </a:cubicBezTo>
                <a:cubicBezTo>
                  <a:pt x="1" y="1652"/>
                  <a:pt x="1652" y="0"/>
                  <a:pt x="3690" y="0"/>
                </a:cubicBezTo>
                <a:cubicBezTo>
                  <a:pt x="5722" y="0"/>
                  <a:pt x="7373" y="1652"/>
                  <a:pt x="7373" y="3684"/>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4" name="Google Shape;14274;p146"/>
          <p:cNvGrpSpPr/>
          <p:nvPr/>
        </p:nvGrpSpPr>
        <p:grpSpPr>
          <a:xfrm>
            <a:off x="2000561" y="3816542"/>
            <a:ext cx="336675" cy="334710"/>
            <a:chOff x="2657906" y="2241938"/>
            <a:chExt cx="225987" cy="224698"/>
          </a:xfrm>
        </p:grpSpPr>
        <p:sp>
          <p:nvSpPr>
            <p:cNvPr id="14275" name="Google Shape;14275;p146"/>
            <p:cNvSpPr/>
            <p:nvPr/>
          </p:nvSpPr>
          <p:spPr>
            <a:xfrm>
              <a:off x="2682421" y="2272897"/>
              <a:ext cx="169124" cy="162755"/>
            </a:xfrm>
            <a:custGeom>
              <a:avLst/>
              <a:gdLst/>
              <a:ahLst/>
              <a:cxnLst/>
              <a:rect l="l" t="t" r="r" b="b"/>
              <a:pathLst>
                <a:path w="6692" h="6440" extrusionOk="0">
                  <a:moveTo>
                    <a:pt x="3471" y="309"/>
                  </a:moveTo>
                  <a:cubicBezTo>
                    <a:pt x="5084" y="309"/>
                    <a:pt x="6386" y="1617"/>
                    <a:pt x="6386" y="3224"/>
                  </a:cubicBezTo>
                  <a:cubicBezTo>
                    <a:pt x="6386" y="4401"/>
                    <a:pt x="5678" y="5464"/>
                    <a:pt x="4588" y="5916"/>
                  </a:cubicBezTo>
                  <a:cubicBezTo>
                    <a:pt x="4227" y="6066"/>
                    <a:pt x="3849" y="6138"/>
                    <a:pt x="3473" y="6138"/>
                  </a:cubicBezTo>
                  <a:cubicBezTo>
                    <a:pt x="2714" y="6138"/>
                    <a:pt x="1969" y="5842"/>
                    <a:pt x="1411" y="5284"/>
                  </a:cubicBezTo>
                  <a:cubicBezTo>
                    <a:pt x="578" y="4450"/>
                    <a:pt x="332" y="3197"/>
                    <a:pt x="779" y="2107"/>
                  </a:cubicBezTo>
                  <a:cubicBezTo>
                    <a:pt x="1231" y="1023"/>
                    <a:pt x="2294" y="309"/>
                    <a:pt x="3471" y="309"/>
                  </a:cubicBezTo>
                  <a:close/>
                  <a:moveTo>
                    <a:pt x="3480" y="1"/>
                  </a:moveTo>
                  <a:cubicBezTo>
                    <a:pt x="2642" y="1"/>
                    <a:pt x="1816" y="329"/>
                    <a:pt x="1199" y="947"/>
                  </a:cubicBezTo>
                  <a:cubicBezTo>
                    <a:pt x="278" y="1867"/>
                    <a:pt x="0" y="3252"/>
                    <a:pt x="496" y="4450"/>
                  </a:cubicBezTo>
                  <a:cubicBezTo>
                    <a:pt x="997" y="5655"/>
                    <a:pt x="2169" y="6439"/>
                    <a:pt x="3471" y="6439"/>
                  </a:cubicBezTo>
                  <a:cubicBezTo>
                    <a:pt x="5253" y="6439"/>
                    <a:pt x="6691" y="5001"/>
                    <a:pt x="6691" y="3219"/>
                  </a:cubicBezTo>
                  <a:cubicBezTo>
                    <a:pt x="6691" y="1917"/>
                    <a:pt x="5907" y="745"/>
                    <a:pt x="4702" y="244"/>
                  </a:cubicBezTo>
                  <a:cubicBezTo>
                    <a:pt x="4307" y="80"/>
                    <a:pt x="3892" y="1"/>
                    <a:pt x="348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146"/>
            <p:cNvSpPr/>
            <p:nvPr/>
          </p:nvSpPr>
          <p:spPr>
            <a:xfrm>
              <a:off x="2723590" y="2319348"/>
              <a:ext cx="81554" cy="69878"/>
            </a:xfrm>
            <a:custGeom>
              <a:avLst/>
              <a:gdLst/>
              <a:ahLst/>
              <a:cxnLst/>
              <a:rect l="l" t="t" r="r" b="b"/>
              <a:pathLst>
                <a:path w="3227" h="2765" extrusionOk="0">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146"/>
            <p:cNvSpPr/>
            <p:nvPr/>
          </p:nvSpPr>
          <p:spPr>
            <a:xfrm>
              <a:off x="2723590" y="2319348"/>
              <a:ext cx="81554" cy="69878"/>
            </a:xfrm>
            <a:custGeom>
              <a:avLst/>
              <a:gdLst/>
              <a:ahLst/>
              <a:cxnLst/>
              <a:rect l="l" t="t" r="r" b="b"/>
              <a:pathLst>
                <a:path w="3227" h="2765" extrusionOk="0">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46"/>
            <p:cNvSpPr/>
            <p:nvPr/>
          </p:nvSpPr>
          <p:spPr>
            <a:xfrm>
              <a:off x="2665741" y="2257455"/>
              <a:ext cx="201371" cy="193739"/>
            </a:xfrm>
            <a:custGeom>
              <a:avLst/>
              <a:gdLst/>
              <a:ahLst/>
              <a:cxnLst/>
              <a:rect l="l" t="t" r="r" b="b"/>
              <a:pathLst>
                <a:path w="7968" h="7666" extrusionOk="0">
                  <a:moveTo>
                    <a:pt x="4131" y="304"/>
                  </a:moveTo>
                  <a:cubicBezTo>
                    <a:pt x="6082" y="310"/>
                    <a:pt x="7657" y="1885"/>
                    <a:pt x="7657" y="3835"/>
                  </a:cubicBezTo>
                  <a:cubicBezTo>
                    <a:pt x="7657" y="5263"/>
                    <a:pt x="6801" y="6549"/>
                    <a:pt x="5482" y="7094"/>
                  </a:cubicBezTo>
                  <a:cubicBezTo>
                    <a:pt x="5046" y="7274"/>
                    <a:pt x="4588" y="7362"/>
                    <a:pt x="4134" y="7362"/>
                  </a:cubicBezTo>
                  <a:cubicBezTo>
                    <a:pt x="3216" y="7362"/>
                    <a:pt x="2315" y="7003"/>
                    <a:pt x="1641" y="6325"/>
                  </a:cubicBezTo>
                  <a:cubicBezTo>
                    <a:pt x="633" y="5317"/>
                    <a:pt x="328" y="3803"/>
                    <a:pt x="878" y="2484"/>
                  </a:cubicBezTo>
                  <a:cubicBezTo>
                    <a:pt x="1423" y="1165"/>
                    <a:pt x="2709" y="310"/>
                    <a:pt x="4131" y="310"/>
                  </a:cubicBezTo>
                  <a:lnTo>
                    <a:pt x="4131" y="304"/>
                  </a:lnTo>
                  <a:close/>
                  <a:moveTo>
                    <a:pt x="4133" y="1"/>
                  </a:moveTo>
                  <a:cubicBezTo>
                    <a:pt x="3135" y="1"/>
                    <a:pt x="2155" y="390"/>
                    <a:pt x="1423" y="1122"/>
                  </a:cubicBezTo>
                  <a:cubicBezTo>
                    <a:pt x="328" y="2217"/>
                    <a:pt x="1" y="3868"/>
                    <a:pt x="595" y="5301"/>
                  </a:cubicBezTo>
                  <a:cubicBezTo>
                    <a:pt x="1183" y="6729"/>
                    <a:pt x="2584" y="7666"/>
                    <a:pt x="4131" y="7666"/>
                  </a:cubicBezTo>
                  <a:cubicBezTo>
                    <a:pt x="6251" y="7660"/>
                    <a:pt x="7962" y="5949"/>
                    <a:pt x="7967" y="3830"/>
                  </a:cubicBezTo>
                  <a:cubicBezTo>
                    <a:pt x="7967" y="2282"/>
                    <a:pt x="7030" y="882"/>
                    <a:pt x="5602" y="293"/>
                  </a:cubicBezTo>
                  <a:cubicBezTo>
                    <a:pt x="5127" y="96"/>
                    <a:pt x="4628" y="1"/>
                    <a:pt x="413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46"/>
            <p:cNvSpPr/>
            <p:nvPr/>
          </p:nvSpPr>
          <p:spPr>
            <a:xfrm>
              <a:off x="2832236" y="2350382"/>
              <a:ext cx="51657" cy="7860"/>
            </a:xfrm>
            <a:custGeom>
              <a:avLst/>
              <a:gdLst/>
              <a:ahLst/>
              <a:cxnLst/>
              <a:rect l="l" t="t" r="r" b="b"/>
              <a:pathLst>
                <a:path w="2044" h="311" extrusionOk="0">
                  <a:moveTo>
                    <a:pt x="153" y="0"/>
                  </a:moveTo>
                  <a:cubicBezTo>
                    <a:pt x="66" y="0"/>
                    <a:pt x="1" y="71"/>
                    <a:pt x="1" y="153"/>
                  </a:cubicBezTo>
                  <a:cubicBezTo>
                    <a:pt x="1" y="240"/>
                    <a:pt x="66" y="311"/>
                    <a:pt x="153" y="311"/>
                  </a:cubicBezTo>
                  <a:lnTo>
                    <a:pt x="1837" y="311"/>
                  </a:lnTo>
                  <a:cubicBezTo>
                    <a:pt x="2044" y="311"/>
                    <a:pt x="2044" y="0"/>
                    <a:pt x="183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146"/>
            <p:cNvSpPr/>
            <p:nvPr/>
          </p:nvSpPr>
          <p:spPr>
            <a:xfrm>
              <a:off x="2723716" y="2350382"/>
              <a:ext cx="94216" cy="7860"/>
            </a:xfrm>
            <a:custGeom>
              <a:avLst/>
              <a:gdLst/>
              <a:ahLst/>
              <a:cxnLst/>
              <a:rect l="l" t="t" r="r" b="b"/>
              <a:pathLst>
                <a:path w="3728" h="311" extrusionOk="0">
                  <a:moveTo>
                    <a:pt x="153" y="0"/>
                  </a:moveTo>
                  <a:cubicBezTo>
                    <a:pt x="66" y="0"/>
                    <a:pt x="1" y="71"/>
                    <a:pt x="1" y="153"/>
                  </a:cubicBezTo>
                  <a:cubicBezTo>
                    <a:pt x="1" y="240"/>
                    <a:pt x="66" y="311"/>
                    <a:pt x="153" y="311"/>
                  </a:cubicBezTo>
                  <a:lnTo>
                    <a:pt x="3526" y="311"/>
                  </a:lnTo>
                  <a:cubicBezTo>
                    <a:pt x="3728" y="311"/>
                    <a:pt x="3728" y="0"/>
                    <a:pt x="35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146"/>
            <p:cNvSpPr/>
            <p:nvPr/>
          </p:nvSpPr>
          <p:spPr>
            <a:xfrm>
              <a:off x="2657906" y="2350382"/>
              <a:ext cx="51657" cy="7860"/>
            </a:xfrm>
            <a:custGeom>
              <a:avLst/>
              <a:gdLst/>
              <a:ahLst/>
              <a:cxnLst/>
              <a:rect l="l" t="t" r="r" b="b"/>
              <a:pathLst>
                <a:path w="2044" h="311" extrusionOk="0">
                  <a:moveTo>
                    <a:pt x="153" y="0"/>
                  </a:moveTo>
                  <a:cubicBezTo>
                    <a:pt x="65" y="0"/>
                    <a:pt x="0" y="71"/>
                    <a:pt x="0" y="153"/>
                  </a:cubicBezTo>
                  <a:cubicBezTo>
                    <a:pt x="0" y="240"/>
                    <a:pt x="65" y="311"/>
                    <a:pt x="153" y="311"/>
                  </a:cubicBezTo>
                  <a:lnTo>
                    <a:pt x="1836" y="311"/>
                  </a:lnTo>
                  <a:cubicBezTo>
                    <a:pt x="2043" y="311"/>
                    <a:pt x="2043" y="0"/>
                    <a:pt x="18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46"/>
            <p:cNvSpPr/>
            <p:nvPr/>
          </p:nvSpPr>
          <p:spPr>
            <a:xfrm>
              <a:off x="2766275" y="2307824"/>
              <a:ext cx="7885" cy="92952"/>
            </a:xfrm>
            <a:custGeom>
              <a:avLst/>
              <a:gdLst/>
              <a:ahLst/>
              <a:cxnLst/>
              <a:rect l="l" t="t" r="r" b="b"/>
              <a:pathLst>
                <a:path w="312" h="3678" extrusionOk="0">
                  <a:moveTo>
                    <a:pt x="153" y="1"/>
                  </a:moveTo>
                  <a:cubicBezTo>
                    <a:pt x="71" y="1"/>
                    <a:pt x="0" y="66"/>
                    <a:pt x="0" y="153"/>
                  </a:cubicBezTo>
                  <a:lnTo>
                    <a:pt x="0" y="3526"/>
                  </a:lnTo>
                  <a:cubicBezTo>
                    <a:pt x="0" y="3627"/>
                    <a:pt x="78" y="3677"/>
                    <a:pt x="156" y="3677"/>
                  </a:cubicBezTo>
                  <a:cubicBezTo>
                    <a:pt x="233" y="3677"/>
                    <a:pt x="311" y="3627"/>
                    <a:pt x="311" y="3526"/>
                  </a:cubicBezTo>
                  <a:lnTo>
                    <a:pt x="311" y="153"/>
                  </a:lnTo>
                  <a:cubicBezTo>
                    <a:pt x="311" y="66"/>
                    <a:pt x="240" y="1"/>
                    <a:pt x="15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146"/>
            <p:cNvSpPr/>
            <p:nvPr/>
          </p:nvSpPr>
          <p:spPr>
            <a:xfrm>
              <a:off x="2766275" y="2241938"/>
              <a:ext cx="7885" cy="50343"/>
            </a:xfrm>
            <a:custGeom>
              <a:avLst/>
              <a:gdLst/>
              <a:ahLst/>
              <a:cxnLst/>
              <a:rect l="l" t="t" r="r" b="b"/>
              <a:pathLst>
                <a:path w="312" h="1992" extrusionOk="0">
                  <a:moveTo>
                    <a:pt x="156" y="0"/>
                  </a:moveTo>
                  <a:cubicBezTo>
                    <a:pt x="78" y="0"/>
                    <a:pt x="0" y="52"/>
                    <a:pt x="0" y="155"/>
                  </a:cubicBezTo>
                  <a:lnTo>
                    <a:pt x="0" y="1839"/>
                  </a:lnTo>
                  <a:cubicBezTo>
                    <a:pt x="0" y="1926"/>
                    <a:pt x="71" y="1992"/>
                    <a:pt x="153" y="1992"/>
                  </a:cubicBezTo>
                  <a:cubicBezTo>
                    <a:pt x="240" y="1992"/>
                    <a:pt x="311" y="1926"/>
                    <a:pt x="311" y="1839"/>
                  </a:cubicBezTo>
                  <a:lnTo>
                    <a:pt x="311" y="155"/>
                  </a:lnTo>
                  <a:cubicBezTo>
                    <a:pt x="311" y="52"/>
                    <a:pt x="233"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146"/>
            <p:cNvSpPr/>
            <p:nvPr/>
          </p:nvSpPr>
          <p:spPr>
            <a:xfrm>
              <a:off x="2766275" y="2416268"/>
              <a:ext cx="7885" cy="50368"/>
            </a:xfrm>
            <a:custGeom>
              <a:avLst/>
              <a:gdLst/>
              <a:ahLst/>
              <a:cxnLst/>
              <a:rect l="l" t="t" r="r" b="b"/>
              <a:pathLst>
                <a:path w="312" h="1993" extrusionOk="0">
                  <a:moveTo>
                    <a:pt x="156" y="1"/>
                  </a:moveTo>
                  <a:cubicBezTo>
                    <a:pt x="78" y="1"/>
                    <a:pt x="0" y="52"/>
                    <a:pt x="0" y="156"/>
                  </a:cubicBezTo>
                  <a:lnTo>
                    <a:pt x="0" y="1840"/>
                  </a:lnTo>
                  <a:cubicBezTo>
                    <a:pt x="0" y="1927"/>
                    <a:pt x="71" y="1992"/>
                    <a:pt x="153" y="1992"/>
                  </a:cubicBezTo>
                  <a:cubicBezTo>
                    <a:pt x="240" y="1992"/>
                    <a:pt x="311" y="1927"/>
                    <a:pt x="311" y="1840"/>
                  </a:cubicBezTo>
                  <a:lnTo>
                    <a:pt x="311" y="156"/>
                  </a:lnTo>
                  <a:cubicBezTo>
                    <a:pt x="311" y="52"/>
                    <a:pt x="233" y="1"/>
                    <a:pt x="1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146"/>
          <p:cNvGrpSpPr/>
          <p:nvPr/>
        </p:nvGrpSpPr>
        <p:grpSpPr>
          <a:xfrm>
            <a:off x="4116787" y="3256553"/>
            <a:ext cx="447728" cy="1135923"/>
            <a:chOff x="4116787" y="3256553"/>
            <a:chExt cx="447728" cy="1135923"/>
          </a:xfrm>
        </p:grpSpPr>
        <p:sp>
          <p:nvSpPr>
            <p:cNvPr id="14286" name="Google Shape;14286;p146"/>
            <p:cNvSpPr/>
            <p:nvPr/>
          </p:nvSpPr>
          <p:spPr>
            <a:xfrm>
              <a:off x="4116787" y="3256553"/>
              <a:ext cx="447728" cy="1135923"/>
            </a:xfrm>
            <a:custGeom>
              <a:avLst/>
              <a:gdLst/>
              <a:ahLst/>
              <a:cxnLst/>
              <a:rect l="l" t="t" r="r" b="b"/>
              <a:pathLst>
                <a:path w="17716" h="44947" extrusionOk="0">
                  <a:moveTo>
                    <a:pt x="8708" y="1"/>
                  </a:moveTo>
                  <a:cubicBezTo>
                    <a:pt x="8000" y="1"/>
                    <a:pt x="6261" y="235"/>
                    <a:pt x="6594" y="2603"/>
                  </a:cubicBezTo>
                  <a:cubicBezTo>
                    <a:pt x="6594" y="2603"/>
                    <a:pt x="6535" y="2587"/>
                    <a:pt x="6464" y="2587"/>
                  </a:cubicBezTo>
                  <a:cubicBezTo>
                    <a:pt x="6333" y="2587"/>
                    <a:pt x="6160" y="2641"/>
                    <a:pt x="6212" y="2946"/>
                  </a:cubicBezTo>
                  <a:cubicBezTo>
                    <a:pt x="6294" y="3415"/>
                    <a:pt x="6463" y="3965"/>
                    <a:pt x="7041" y="3965"/>
                  </a:cubicBezTo>
                  <a:cubicBezTo>
                    <a:pt x="7041" y="3965"/>
                    <a:pt x="7052" y="4690"/>
                    <a:pt x="7586" y="5022"/>
                  </a:cubicBezTo>
                  <a:cubicBezTo>
                    <a:pt x="7586" y="5022"/>
                    <a:pt x="7716" y="5720"/>
                    <a:pt x="7624" y="5851"/>
                  </a:cubicBezTo>
                  <a:cubicBezTo>
                    <a:pt x="7526" y="5982"/>
                    <a:pt x="5749" y="7224"/>
                    <a:pt x="5172" y="7278"/>
                  </a:cubicBezTo>
                  <a:cubicBezTo>
                    <a:pt x="4589" y="7338"/>
                    <a:pt x="2801" y="7758"/>
                    <a:pt x="2774" y="9725"/>
                  </a:cubicBezTo>
                  <a:cubicBezTo>
                    <a:pt x="2752" y="11687"/>
                    <a:pt x="2622" y="12259"/>
                    <a:pt x="2442" y="12542"/>
                  </a:cubicBezTo>
                  <a:cubicBezTo>
                    <a:pt x="2267" y="12825"/>
                    <a:pt x="2148" y="14640"/>
                    <a:pt x="2197" y="15485"/>
                  </a:cubicBezTo>
                  <a:cubicBezTo>
                    <a:pt x="2246" y="16324"/>
                    <a:pt x="1390" y="18422"/>
                    <a:pt x="1543" y="20874"/>
                  </a:cubicBezTo>
                  <a:cubicBezTo>
                    <a:pt x="1543" y="20874"/>
                    <a:pt x="665" y="21691"/>
                    <a:pt x="595" y="22334"/>
                  </a:cubicBezTo>
                  <a:cubicBezTo>
                    <a:pt x="524" y="22971"/>
                    <a:pt x="1" y="23838"/>
                    <a:pt x="61" y="23958"/>
                  </a:cubicBezTo>
                  <a:cubicBezTo>
                    <a:pt x="87" y="24009"/>
                    <a:pt x="167" y="24037"/>
                    <a:pt x="261" y="24037"/>
                  </a:cubicBezTo>
                  <a:cubicBezTo>
                    <a:pt x="377" y="24037"/>
                    <a:pt x="515" y="23994"/>
                    <a:pt x="605" y="23898"/>
                  </a:cubicBezTo>
                  <a:cubicBezTo>
                    <a:pt x="774" y="23718"/>
                    <a:pt x="1036" y="23386"/>
                    <a:pt x="1036" y="23386"/>
                  </a:cubicBezTo>
                  <a:lnTo>
                    <a:pt x="1036" y="23386"/>
                  </a:lnTo>
                  <a:cubicBezTo>
                    <a:pt x="1036" y="23386"/>
                    <a:pt x="480" y="25511"/>
                    <a:pt x="763" y="25603"/>
                  </a:cubicBezTo>
                  <a:cubicBezTo>
                    <a:pt x="775" y="25607"/>
                    <a:pt x="786" y="25609"/>
                    <a:pt x="797" y="25609"/>
                  </a:cubicBezTo>
                  <a:cubicBezTo>
                    <a:pt x="1101" y="25609"/>
                    <a:pt x="1323" y="24295"/>
                    <a:pt x="1428" y="24143"/>
                  </a:cubicBezTo>
                  <a:cubicBezTo>
                    <a:pt x="1446" y="24117"/>
                    <a:pt x="1460" y="24106"/>
                    <a:pt x="1472" y="24106"/>
                  </a:cubicBezTo>
                  <a:cubicBezTo>
                    <a:pt x="1531" y="24106"/>
                    <a:pt x="1525" y="24383"/>
                    <a:pt x="1494" y="24546"/>
                  </a:cubicBezTo>
                  <a:cubicBezTo>
                    <a:pt x="1457" y="24741"/>
                    <a:pt x="1379" y="25771"/>
                    <a:pt x="1600" y="25771"/>
                  </a:cubicBezTo>
                  <a:cubicBezTo>
                    <a:pt x="1608" y="25771"/>
                    <a:pt x="1616" y="25769"/>
                    <a:pt x="1624" y="25767"/>
                  </a:cubicBezTo>
                  <a:cubicBezTo>
                    <a:pt x="1856" y="25701"/>
                    <a:pt x="1934" y="24271"/>
                    <a:pt x="2035" y="24271"/>
                  </a:cubicBezTo>
                  <a:cubicBezTo>
                    <a:pt x="2043" y="24271"/>
                    <a:pt x="2052" y="24280"/>
                    <a:pt x="2060" y="24301"/>
                  </a:cubicBezTo>
                  <a:cubicBezTo>
                    <a:pt x="2180" y="24573"/>
                    <a:pt x="2006" y="25592"/>
                    <a:pt x="2169" y="25625"/>
                  </a:cubicBezTo>
                  <a:cubicBezTo>
                    <a:pt x="2183" y="25628"/>
                    <a:pt x="2196" y="25629"/>
                    <a:pt x="2208" y="25629"/>
                  </a:cubicBezTo>
                  <a:cubicBezTo>
                    <a:pt x="2340" y="25629"/>
                    <a:pt x="2351" y="25475"/>
                    <a:pt x="2376" y="25380"/>
                  </a:cubicBezTo>
                  <a:cubicBezTo>
                    <a:pt x="2397" y="25279"/>
                    <a:pt x="2346" y="24133"/>
                    <a:pt x="2444" y="24133"/>
                  </a:cubicBezTo>
                  <a:cubicBezTo>
                    <a:pt x="2451" y="24133"/>
                    <a:pt x="2460" y="24140"/>
                    <a:pt x="2469" y="24154"/>
                  </a:cubicBezTo>
                  <a:cubicBezTo>
                    <a:pt x="2600" y="24350"/>
                    <a:pt x="2529" y="25353"/>
                    <a:pt x="2632" y="25385"/>
                  </a:cubicBezTo>
                  <a:cubicBezTo>
                    <a:pt x="2632" y="25385"/>
                    <a:pt x="2672" y="25404"/>
                    <a:pt x="2719" y="25404"/>
                  </a:cubicBezTo>
                  <a:cubicBezTo>
                    <a:pt x="2796" y="25404"/>
                    <a:pt x="2895" y="25356"/>
                    <a:pt x="2889" y="25107"/>
                  </a:cubicBezTo>
                  <a:cubicBezTo>
                    <a:pt x="2878" y="24704"/>
                    <a:pt x="3025" y="22966"/>
                    <a:pt x="3036" y="22563"/>
                  </a:cubicBezTo>
                  <a:cubicBezTo>
                    <a:pt x="3047" y="22007"/>
                    <a:pt x="2731" y="21228"/>
                    <a:pt x="2812" y="21097"/>
                  </a:cubicBezTo>
                  <a:cubicBezTo>
                    <a:pt x="2894" y="20966"/>
                    <a:pt x="3510" y="18950"/>
                    <a:pt x="3782" y="18133"/>
                  </a:cubicBezTo>
                  <a:cubicBezTo>
                    <a:pt x="4055" y="17315"/>
                    <a:pt x="4055" y="15185"/>
                    <a:pt x="4224" y="14912"/>
                  </a:cubicBezTo>
                  <a:cubicBezTo>
                    <a:pt x="4353" y="14693"/>
                    <a:pt x="4648" y="13388"/>
                    <a:pt x="4852" y="13388"/>
                  </a:cubicBezTo>
                  <a:cubicBezTo>
                    <a:pt x="4907" y="13388"/>
                    <a:pt x="4955" y="13481"/>
                    <a:pt x="4992" y="13714"/>
                  </a:cubicBezTo>
                  <a:cubicBezTo>
                    <a:pt x="5172" y="14814"/>
                    <a:pt x="5444" y="17517"/>
                    <a:pt x="5362" y="18111"/>
                  </a:cubicBezTo>
                  <a:cubicBezTo>
                    <a:pt x="5275" y="18705"/>
                    <a:pt x="5041" y="19724"/>
                    <a:pt x="5101" y="20301"/>
                  </a:cubicBezTo>
                  <a:cubicBezTo>
                    <a:pt x="5161" y="20884"/>
                    <a:pt x="4540" y="22067"/>
                    <a:pt x="4425" y="23418"/>
                  </a:cubicBezTo>
                  <a:cubicBezTo>
                    <a:pt x="4316" y="24770"/>
                    <a:pt x="4556" y="28311"/>
                    <a:pt x="4758" y="29227"/>
                  </a:cubicBezTo>
                  <a:cubicBezTo>
                    <a:pt x="4959" y="30137"/>
                    <a:pt x="4316" y="32060"/>
                    <a:pt x="4245" y="32447"/>
                  </a:cubicBezTo>
                  <a:cubicBezTo>
                    <a:pt x="4175" y="32840"/>
                    <a:pt x="4185" y="33929"/>
                    <a:pt x="4104" y="35330"/>
                  </a:cubicBezTo>
                  <a:cubicBezTo>
                    <a:pt x="4022" y="36730"/>
                    <a:pt x="4458" y="39760"/>
                    <a:pt x="4294" y="40283"/>
                  </a:cubicBezTo>
                  <a:cubicBezTo>
                    <a:pt x="4125" y="40806"/>
                    <a:pt x="1259" y="44032"/>
                    <a:pt x="1614" y="44538"/>
                  </a:cubicBezTo>
                  <a:cubicBezTo>
                    <a:pt x="1806" y="44809"/>
                    <a:pt x="2162" y="44946"/>
                    <a:pt x="2527" y="44946"/>
                  </a:cubicBezTo>
                  <a:cubicBezTo>
                    <a:pt x="2845" y="44946"/>
                    <a:pt x="3169" y="44842"/>
                    <a:pt x="3395" y="44631"/>
                  </a:cubicBezTo>
                  <a:cubicBezTo>
                    <a:pt x="3875" y="44184"/>
                    <a:pt x="4600" y="43520"/>
                    <a:pt x="4970" y="43236"/>
                  </a:cubicBezTo>
                  <a:cubicBezTo>
                    <a:pt x="5335" y="42947"/>
                    <a:pt x="6191" y="42795"/>
                    <a:pt x="6060" y="41089"/>
                  </a:cubicBezTo>
                  <a:cubicBezTo>
                    <a:pt x="6060" y="41089"/>
                    <a:pt x="5831" y="38550"/>
                    <a:pt x="6616" y="36872"/>
                  </a:cubicBezTo>
                  <a:cubicBezTo>
                    <a:pt x="7400" y="35188"/>
                    <a:pt x="7041" y="32840"/>
                    <a:pt x="7128" y="32082"/>
                  </a:cubicBezTo>
                  <a:cubicBezTo>
                    <a:pt x="7210" y="31325"/>
                    <a:pt x="7280" y="30093"/>
                    <a:pt x="7744" y="29216"/>
                  </a:cubicBezTo>
                  <a:cubicBezTo>
                    <a:pt x="8125" y="28491"/>
                    <a:pt x="8588" y="25936"/>
                    <a:pt x="8855" y="25058"/>
                  </a:cubicBezTo>
                  <a:cubicBezTo>
                    <a:pt x="9128" y="25936"/>
                    <a:pt x="9591" y="28491"/>
                    <a:pt x="9972" y="29216"/>
                  </a:cubicBezTo>
                  <a:cubicBezTo>
                    <a:pt x="10435" y="30093"/>
                    <a:pt x="10506" y="31325"/>
                    <a:pt x="10588" y="32082"/>
                  </a:cubicBezTo>
                  <a:cubicBezTo>
                    <a:pt x="10670" y="32840"/>
                    <a:pt x="10316" y="35188"/>
                    <a:pt x="11100" y="36872"/>
                  </a:cubicBezTo>
                  <a:cubicBezTo>
                    <a:pt x="11879" y="38556"/>
                    <a:pt x="11656" y="41089"/>
                    <a:pt x="11656" y="41089"/>
                  </a:cubicBezTo>
                  <a:cubicBezTo>
                    <a:pt x="11525" y="42789"/>
                    <a:pt x="12381" y="42947"/>
                    <a:pt x="12746" y="43236"/>
                  </a:cubicBezTo>
                  <a:cubicBezTo>
                    <a:pt x="13111" y="43520"/>
                    <a:pt x="13836" y="44184"/>
                    <a:pt x="14321" y="44631"/>
                  </a:cubicBezTo>
                  <a:cubicBezTo>
                    <a:pt x="14546" y="44842"/>
                    <a:pt x="14871" y="44946"/>
                    <a:pt x="15188" y="44946"/>
                  </a:cubicBezTo>
                  <a:cubicBezTo>
                    <a:pt x="15552" y="44946"/>
                    <a:pt x="15908" y="44809"/>
                    <a:pt x="16097" y="44538"/>
                  </a:cubicBezTo>
                  <a:cubicBezTo>
                    <a:pt x="16457" y="44026"/>
                    <a:pt x="13585" y="40806"/>
                    <a:pt x="13421" y="40283"/>
                  </a:cubicBezTo>
                  <a:cubicBezTo>
                    <a:pt x="13253" y="39760"/>
                    <a:pt x="13694" y="36730"/>
                    <a:pt x="13612" y="35330"/>
                  </a:cubicBezTo>
                  <a:cubicBezTo>
                    <a:pt x="13525" y="33929"/>
                    <a:pt x="13541" y="32840"/>
                    <a:pt x="13470" y="32447"/>
                  </a:cubicBezTo>
                  <a:cubicBezTo>
                    <a:pt x="13394" y="32060"/>
                    <a:pt x="12757" y="30137"/>
                    <a:pt x="12958" y="29227"/>
                  </a:cubicBezTo>
                  <a:cubicBezTo>
                    <a:pt x="13160" y="28311"/>
                    <a:pt x="13400" y="24770"/>
                    <a:pt x="13285" y="23418"/>
                  </a:cubicBezTo>
                  <a:cubicBezTo>
                    <a:pt x="13176" y="22067"/>
                    <a:pt x="12555" y="20884"/>
                    <a:pt x="12615" y="20301"/>
                  </a:cubicBezTo>
                  <a:cubicBezTo>
                    <a:pt x="12675" y="19724"/>
                    <a:pt x="12435" y="18705"/>
                    <a:pt x="12353" y="18111"/>
                  </a:cubicBezTo>
                  <a:cubicBezTo>
                    <a:pt x="12272" y="17517"/>
                    <a:pt x="12544" y="14814"/>
                    <a:pt x="12724" y="13714"/>
                  </a:cubicBezTo>
                  <a:cubicBezTo>
                    <a:pt x="12761" y="13482"/>
                    <a:pt x="12809" y="13389"/>
                    <a:pt x="12863" y="13389"/>
                  </a:cubicBezTo>
                  <a:cubicBezTo>
                    <a:pt x="13068" y="13389"/>
                    <a:pt x="13363" y="14697"/>
                    <a:pt x="13492" y="14912"/>
                  </a:cubicBezTo>
                  <a:cubicBezTo>
                    <a:pt x="13656" y="15185"/>
                    <a:pt x="13656" y="17315"/>
                    <a:pt x="13928" y="18133"/>
                  </a:cubicBezTo>
                  <a:cubicBezTo>
                    <a:pt x="14201" y="18950"/>
                    <a:pt x="14822" y="20966"/>
                    <a:pt x="14904" y="21097"/>
                  </a:cubicBezTo>
                  <a:cubicBezTo>
                    <a:pt x="14985" y="21228"/>
                    <a:pt x="14533" y="21893"/>
                    <a:pt x="14789" y="23342"/>
                  </a:cubicBezTo>
                  <a:cubicBezTo>
                    <a:pt x="14865" y="23925"/>
                    <a:pt x="14904" y="24513"/>
                    <a:pt x="14904" y="25102"/>
                  </a:cubicBezTo>
                  <a:cubicBezTo>
                    <a:pt x="14897" y="25359"/>
                    <a:pt x="14969" y="25406"/>
                    <a:pt x="15023" y="25406"/>
                  </a:cubicBezTo>
                  <a:cubicBezTo>
                    <a:pt x="15054" y="25406"/>
                    <a:pt x="15078" y="25391"/>
                    <a:pt x="15078" y="25391"/>
                  </a:cubicBezTo>
                  <a:cubicBezTo>
                    <a:pt x="15187" y="25353"/>
                    <a:pt x="15149" y="24230"/>
                    <a:pt x="15285" y="24029"/>
                  </a:cubicBezTo>
                  <a:cubicBezTo>
                    <a:pt x="15294" y="24015"/>
                    <a:pt x="15302" y="24008"/>
                    <a:pt x="15309" y="24008"/>
                  </a:cubicBezTo>
                  <a:cubicBezTo>
                    <a:pt x="15408" y="24008"/>
                    <a:pt x="15320" y="25278"/>
                    <a:pt x="15345" y="25374"/>
                  </a:cubicBezTo>
                  <a:cubicBezTo>
                    <a:pt x="15365" y="25474"/>
                    <a:pt x="15376" y="25629"/>
                    <a:pt x="15507" y="25629"/>
                  </a:cubicBezTo>
                  <a:cubicBezTo>
                    <a:pt x="15519" y="25629"/>
                    <a:pt x="15532" y="25628"/>
                    <a:pt x="15547" y="25625"/>
                  </a:cubicBezTo>
                  <a:cubicBezTo>
                    <a:pt x="15715" y="25587"/>
                    <a:pt x="15557" y="24383"/>
                    <a:pt x="15677" y="24110"/>
                  </a:cubicBezTo>
                  <a:cubicBezTo>
                    <a:pt x="15685" y="24092"/>
                    <a:pt x="15693" y="24083"/>
                    <a:pt x="15700" y="24083"/>
                  </a:cubicBezTo>
                  <a:cubicBezTo>
                    <a:pt x="15800" y="24083"/>
                    <a:pt x="15863" y="25701"/>
                    <a:pt x="16091" y="25767"/>
                  </a:cubicBezTo>
                  <a:cubicBezTo>
                    <a:pt x="16099" y="25769"/>
                    <a:pt x="16107" y="25770"/>
                    <a:pt x="16114" y="25770"/>
                  </a:cubicBezTo>
                  <a:cubicBezTo>
                    <a:pt x="16337" y="25770"/>
                    <a:pt x="16259" y="24741"/>
                    <a:pt x="16222" y="24546"/>
                  </a:cubicBezTo>
                  <a:cubicBezTo>
                    <a:pt x="16194" y="24377"/>
                    <a:pt x="16231" y="23997"/>
                    <a:pt x="16311" y="23997"/>
                  </a:cubicBezTo>
                  <a:cubicBezTo>
                    <a:pt x="16324" y="23997"/>
                    <a:pt x="16338" y="24007"/>
                    <a:pt x="16353" y="24029"/>
                  </a:cubicBezTo>
                  <a:cubicBezTo>
                    <a:pt x="16454" y="24178"/>
                    <a:pt x="16758" y="25600"/>
                    <a:pt x="16945" y="25600"/>
                  </a:cubicBezTo>
                  <a:cubicBezTo>
                    <a:pt x="16949" y="25600"/>
                    <a:pt x="16954" y="25599"/>
                    <a:pt x="16958" y="25598"/>
                  </a:cubicBezTo>
                  <a:cubicBezTo>
                    <a:pt x="17247" y="25494"/>
                    <a:pt x="16685" y="23386"/>
                    <a:pt x="16685" y="23386"/>
                  </a:cubicBezTo>
                  <a:lnTo>
                    <a:pt x="16685" y="23386"/>
                  </a:lnTo>
                  <a:cubicBezTo>
                    <a:pt x="16685" y="23386"/>
                    <a:pt x="16947" y="23718"/>
                    <a:pt x="17110" y="23892"/>
                  </a:cubicBezTo>
                  <a:cubicBezTo>
                    <a:pt x="17203" y="23991"/>
                    <a:pt x="17343" y="24036"/>
                    <a:pt x="17458" y="24036"/>
                  </a:cubicBezTo>
                  <a:cubicBezTo>
                    <a:pt x="17552" y="24036"/>
                    <a:pt x="17631" y="24006"/>
                    <a:pt x="17655" y="23952"/>
                  </a:cubicBezTo>
                  <a:cubicBezTo>
                    <a:pt x="17715" y="23832"/>
                    <a:pt x="17187" y="22971"/>
                    <a:pt x="17116" y="22334"/>
                  </a:cubicBezTo>
                  <a:cubicBezTo>
                    <a:pt x="17045" y="21691"/>
                    <a:pt x="16168" y="20874"/>
                    <a:pt x="16168" y="20874"/>
                  </a:cubicBezTo>
                  <a:cubicBezTo>
                    <a:pt x="16320" y="18422"/>
                    <a:pt x="15470" y="16324"/>
                    <a:pt x="15519" y="15485"/>
                  </a:cubicBezTo>
                  <a:cubicBezTo>
                    <a:pt x="15563" y="14640"/>
                    <a:pt x="15443" y="12825"/>
                    <a:pt x="15269" y="12542"/>
                  </a:cubicBezTo>
                  <a:cubicBezTo>
                    <a:pt x="15089" y="12259"/>
                    <a:pt x="14958" y="11692"/>
                    <a:pt x="14936" y="9725"/>
                  </a:cubicBezTo>
                  <a:cubicBezTo>
                    <a:pt x="14914" y="7758"/>
                    <a:pt x="13122" y="7338"/>
                    <a:pt x="12544" y="7278"/>
                  </a:cubicBezTo>
                  <a:cubicBezTo>
                    <a:pt x="11961" y="7224"/>
                    <a:pt x="10185" y="5976"/>
                    <a:pt x="10092" y="5851"/>
                  </a:cubicBezTo>
                  <a:cubicBezTo>
                    <a:pt x="9994" y="5725"/>
                    <a:pt x="10125" y="5022"/>
                    <a:pt x="10125" y="5022"/>
                  </a:cubicBezTo>
                  <a:cubicBezTo>
                    <a:pt x="10659" y="4690"/>
                    <a:pt x="10670" y="3965"/>
                    <a:pt x="10670" y="3965"/>
                  </a:cubicBezTo>
                  <a:cubicBezTo>
                    <a:pt x="11253" y="3965"/>
                    <a:pt x="11422" y="3420"/>
                    <a:pt x="11498" y="2946"/>
                  </a:cubicBezTo>
                  <a:cubicBezTo>
                    <a:pt x="11550" y="2641"/>
                    <a:pt x="11381" y="2585"/>
                    <a:pt x="11251" y="2585"/>
                  </a:cubicBezTo>
                  <a:cubicBezTo>
                    <a:pt x="11177" y="2585"/>
                    <a:pt x="11117" y="2603"/>
                    <a:pt x="11117" y="2603"/>
                  </a:cubicBezTo>
                  <a:cubicBezTo>
                    <a:pt x="11450" y="235"/>
                    <a:pt x="9715" y="1"/>
                    <a:pt x="9003" y="1"/>
                  </a:cubicBezTo>
                  <a:cubicBezTo>
                    <a:pt x="8947" y="1"/>
                    <a:pt x="8897" y="2"/>
                    <a:pt x="8855" y="4"/>
                  </a:cubicBezTo>
                  <a:cubicBezTo>
                    <a:pt x="8814" y="2"/>
                    <a:pt x="8764" y="1"/>
                    <a:pt x="87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7" name="Google Shape;14287;p146"/>
            <p:cNvGrpSpPr/>
            <p:nvPr/>
          </p:nvGrpSpPr>
          <p:grpSpPr>
            <a:xfrm>
              <a:off x="4135514" y="3261886"/>
              <a:ext cx="409996" cy="1125132"/>
              <a:chOff x="4135514" y="3261886"/>
              <a:chExt cx="409996" cy="1125132"/>
            </a:xfrm>
          </p:grpSpPr>
          <p:sp>
            <p:nvSpPr>
              <p:cNvPr id="14288" name="Google Shape;14288;p146"/>
              <p:cNvSpPr/>
              <p:nvPr/>
            </p:nvSpPr>
            <p:spPr>
              <a:xfrm>
                <a:off x="4162100" y="4273342"/>
                <a:ext cx="104805" cy="113676"/>
              </a:xfrm>
              <a:custGeom>
                <a:avLst/>
                <a:gdLst/>
                <a:ahLst/>
                <a:cxnLst/>
                <a:rect l="l" t="t" r="r" b="b"/>
                <a:pathLst>
                  <a:path w="4147" h="4498" extrusionOk="0">
                    <a:moveTo>
                      <a:pt x="2730" y="1"/>
                    </a:moveTo>
                    <a:cubicBezTo>
                      <a:pt x="2725" y="39"/>
                      <a:pt x="2714" y="77"/>
                      <a:pt x="2703" y="115"/>
                    </a:cubicBezTo>
                    <a:cubicBezTo>
                      <a:pt x="2638" y="328"/>
                      <a:pt x="2305" y="769"/>
                      <a:pt x="1728" y="1532"/>
                    </a:cubicBezTo>
                    <a:cubicBezTo>
                      <a:pt x="1319" y="2066"/>
                      <a:pt x="861" y="2665"/>
                      <a:pt x="518" y="3183"/>
                    </a:cubicBezTo>
                    <a:cubicBezTo>
                      <a:pt x="22" y="3929"/>
                      <a:pt x="0" y="4147"/>
                      <a:pt x="6" y="4191"/>
                    </a:cubicBezTo>
                    <a:cubicBezTo>
                      <a:pt x="147" y="4382"/>
                      <a:pt x="414" y="4496"/>
                      <a:pt x="730" y="4496"/>
                    </a:cubicBezTo>
                    <a:cubicBezTo>
                      <a:pt x="744" y="4497"/>
                      <a:pt x="758" y="4497"/>
                      <a:pt x="772" y="4497"/>
                    </a:cubicBezTo>
                    <a:cubicBezTo>
                      <a:pt x="1019" y="4497"/>
                      <a:pt x="1259" y="4405"/>
                      <a:pt x="1450" y="4240"/>
                    </a:cubicBezTo>
                    <a:cubicBezTo>
                      <a:pt x="1957" y="3771"/>
                      <a:pt x="2670" y="3118"/>
                      <a:pt x="3041" y="2829"/>
                    </a:cubicBezTo>
                    <a:cubicBezTo>
                      <a:pt x="3117" y="2774"/>
                      <a:pt x="3193" y="2725"/>
                      <a:pt x="3275" y="2676"/>
                    </a:cubicBezTo>
                    <a:cubicBezTo>
                      <a:pt x="3662" y="2453"/>
                      <a:pt x="4147" y="2164"/>
                      <a:pt x="4049" y="878"/>
                    </a:cubicBezTo>
                    <a:cubicBezTo>
                      <a:pt x="4043" y="851"/>
                      <a:pt x="4027" y="638"/>
                      <a:pt x="4022" y="317"/>
                    </a:cubicBezTo>
                    <a:cubicBezTo>
                      <a:pt x="3842" y="224"/>
                      <a:pt x="3662" y="159"/>
                      <a:pt x="3471" y="110"/>
                    </a:cubicBezTo>
                    <a:cubicBezTo>
                      <a:pt x="3455" y="119"/>
                      <a:pt x="3437" y="123"/>
                      <a:pt x="3420" y="123"/>
                    </a:cubicBezTo>
                    <a:cubicBezTo>
                      <a:pt x="3388" y="123"/>
                      <a:pt x="3357" y="108"/>
                      <a:pt x="3335" y="83"/>
                    </a:cubicBezTo>
                    <a:cubicBezTo>
                      <a:pt x="3133" y="39"/>
                      <a:pt x="2932" y="12"/>
                      <a:pt x="27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146"/>
              <p:cNvSpPr/>
              <p:nvPr/>
            </p:nvSpPr>
            <p:spPr>
              <a:xfrm>
                <a:off x="4225029" y="4031661"/>
                <a:ext cx="52491" cy="238825"/>
              </a:xfrm>
              <a:custGeom>
                <a:avLst/>
                <a:gdLst/>
                <a:ahLst/>
                <a:cxnLst/>
                <a:rect l="l" t="t" r="r" b="b"/>
                <a:pathLst>
                  <a:path w="2077" h="9450" extrusionOk="0">
                    <a:moveTo>
                      <a:pt x="616" y="1"/>
                    </a:moveTo>
                    <a:cubicBezTo>
                      <a:pt x="524" y="508"/>
                      <a:pt x="387" y="1014"/>
                      <a:pt x="284" y="1396"/>
                    </a:cubicBezTo>
                    <a:cubicBezTo>
                      <a:pt x="229" y="1586"/>
                      <a:pt x="186" y="1745"/>
                      <a:pt x="175" y="1821"/>
                    </a:cubicBezTo>
                    <a:cubicBezTo>
                      <a:pt x="137" y="2022"/>
                      <a:pt x="126" y="2464"/>
                      <a:pt x="104" y="3020"/>
                    </a:cubicBezTo>
                    <a:cubicBezTo>
                      <a:pt x="93" y="3477"/>
                      <a:pt x="71" y="4049"/>
                      <a:pt x="39" y="4676"/>
                    </a:cubicBezTo>
                    <a:cubicBezTo>
                      <a:pt x="1" y="5346"/>
                      <a:pt x="82" y="6436"/>
                      <a:pt x="159" y="7401"/>
                    </a:cubicBezTo>
                    <a:cubicBezTo>
                      <a:pt x="229" y="8321"/>
                      <a:pt x="278" y="8981"/>
                      <a:pt x="262" y="9379"/>
                    </a:cubicBezTo>
                    <a:cubicBezTo>
                      <a:pt x="453" y="9389"/>
                      <a:pt x="643" y="9411"/>
                      <a:pt x="834" y="9449"/>
                    </a:cubicBezTo>
                    <a:cubicBezTo>
                      <a:pt x="829" y="7902"/>
                      <a:pt x="774" y="6349"/>
                      <a:pt x="1243" y="4850"/>
                    </a:cubicBezTo>
                    <a:cubicBezTo>
                      <a:pt x="1711" y="3352"/>
                      <a:pt x="2077" y="1772"/>
                      <a:pt x="1886" y="186"/>
                    </a:cubicBezTo>
                    <a:cubicBezTo>
                      <a:pt x="1886" y="181"/>
                      <a:pt x="1886" y="175"/>
                      <a:pt x="1886" y="164"/>
                    </a:cubicBezTo>
                    <a:cubicBezTo>
                      <a:pt x="1818" y="169"/>
                      <a:pt x="1749" y="171"/>
                      <a:pt x="1681" y="171"/>
                    </a:cubicBezTo>
                    <a:cubicBezTo>
                      <a:pt x="1319" y="171"/>
                      <a:pt x="960" y="111"/>
                      <a:pt x="6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146"/>
              <p:cNvSpPr/>
              <p:nvPr/>
            </p:nvSpPr>
            <p:spPr>
              <a:xfrm>
                <a:off x="4241001" y="3987611"/>
                <a:ext cx="31843" cy="43469"/>
              </a:xfrm>
              <a:custGeom>
                <a:avLst/>
                <a:gdLst/>
                <a:ahLst/>
                <a:cxnLst/>
                <a:rect l="l" t="t" r="r" b="b"/>
                <a:pathLst>
                  <a:path w="1260" h="1720" extrusionOk="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146"/>
              <p:cNvSpPr/>
              <p:nvPr/>
            </p:nvSpPr>
            <p:spPr>
              <a:xfrm>
                <a:off x="4275296" y="3998882"/>
                <a:ext cx="28533" cy="31843"/>
              </a:xfrm>
              <a:custGeom>
                <a:avLst/>
                <a:gdLst/>
                <a:ahLst/>
                <a:cxnLst/>
                <a:rect l="l" t="t" r="r" b="b"/>
                <a:pathLst>
                  <a:path w="1129" h="1260" extrusionOk="0">
                    <a:moveTo>
                      <a:pt x="98" y="1"/>
                    </a:moveTo>
                    <a:cubicBezTo>
                      <a:pt x="0" y="203"/>
                      <a:pt x="11" y="497"/>
                      <a:pt x="6" y="715"/>
                    </a:cubicBezTo>
                    <a:cubicBezTo>
                      <a:pt x="0" y="851"/>
                      <a:pt x="0" y="987"/>
                      <a:pt x="11" y="1129"/>
                    </a:cubicBezTo>
                    <a:cubicBezTo>
                      <a:pt x="11" y="1156"/>
                      <a:pt x="28" y="1216"/>
                      <a:pt x="33" y="1260"/>
                    </a:cubicBezTo>
                    <a:cubicBezTo>
                      <a:pt x="311" y="1232"/>
                      <a:pt x="583" y="1162"/>
                      <a:pt x="845" y="1064"/>
                    </a:cubicBezTo>
                    <a:cubicBezTo>
                      <a:pt x="910" y="720"/>
                      <a:pt x="1003" y="388"/>
                      <a:pt x="1128" y="66"/>
                    </a:cubicBezTo>
                    <a:lnTo>
                      <a:pt x="1128" y="66"/>
                    </a:lnTo>
                    <a:cubicBezTo>
                      <a:pt x="1060" y="69"/>
                      <a:pt x="992" y="70"/>
                      <a:pt x="923" y="70"/>
                    </a:cubicBezTo>
                    <a:cubicBezTo>
                      <a:pt x="701" y="70"/>
                      <a:pt x="477" y="56"/>
                      <a:pt x="256" y="23"/>
                    </a:cubicBezTo>
                    <a:lnTo>
                      <a:pt x="9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146"/>
              <p:cNvSpPr/>
              <p:nvPr/>
            </p:nvSpPr>
            <p:spPr>
              <a:xfrm>
                <a:off x="4249821" y="3735315"/>
                <a:ext cx="88984" cy="140212"/>
              </a:xfrm>
              <a:custGeom>
                <a:avLst/>
                <a:gdLst/>
                <a:ahLst/>
                <a:cxnLst/>
                <a:rect l="l" t="t" r="r" b="b"/>
                <a:pathLst>
                  <a:path w="3521" h="5548" extrusionOk="0">
                    <a:moveTo>
                      <a:pt x="175" y="1"/>
                    </a:moveTo>
                    <a:cubicBezTo>
                      <a:pt x="93" y="480"/>
                      <a:pt x="11" y="1003"/>
                      <a:pt x="49" y="1341"/>
                    </a:cubicBezTo>
                    <a:cubicBezTo>
                      <a:pt x="60" y="1510"/>
                      <a:pt x="44" y="1679"/>
                      <a:pt x="0" y="1842"/>
                    </a:cubicBezTo>
                    <a:cubicBezTo>
                      <a:pt x="16" y="1842"/>
                      <a:pt x="32" y="1841"/>
                      <a:pt x="48" y="1841"/>
                    </a:cubicBezTo>
                    <a:cubicBezTo>
                      <a:pt x="608" y="1841"/>
                      <a:pt x="1134" y="2216"/>
                      <a:pt x="1515" y="2714"/>
                    </a:cubicBezTo>
                    <a:cubicBezTo>
                      <a:pt x="1864" y="3156"/>
                      <a:pt x="2109" y="3668"/>
                      <a:pt x="2403" y="4136"/>
                    </a:cubicBezTo>
                    <a:cubicBezTo>
                      <a:pt x="2719" y="4632"/>
                      <a:pt x="3133" y="5106"/>
                      <a:pt x="3520" y="5548"/>
                    </a:cubicBezTo>
                    <a:lnTo>
                      <a:pt x="3520" y="2071"/>
                    </a:lnTo>
                    <a:cubicBezTo>
                      <a:pt x="3210" y="1908"/>
                      <a:pt x="2866" y="1826"/>
                      <a:pt x="2556" y="1679"/>
                    </a:cubicBezTo>
                    <a:cubicBezTo>
                      <a:pt x="2523" y="1668"/>
                      <a:pt x="2496" y="1652"/>
                      <a:pt x="2463" y="1635"/>
                    </a:cubicBezTo>
                    <a:cubicBezTo>
                      <a:pt x="2180" y="1488"/>
                      <a:pt x="1918" y="1303"/>
                      <a:pt x="1684" y="1085"/>
                    </a:cubicBezTo>
                    <a:cubicBezTo>
                      <a:pt x="1237" y="665"/>
                      <a:pt x="796" y="71"/>
                      <a:pt x="17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146"/>
              <p:cNvSpPr/>
              <p:nvPr/>
            </p:nvSpPr>
            <p:spPr>
              <a:xfrm>
                <a:off x="4254901" y="3692352"/>
                <a:ext cx="59795" cy="78648"/>
              </a:xfrm>
              <a:custGeom>
                <a:avLst/>
                <a:gdLst/>
                <a:ahLst/>
                <a:cxnLst/>
                <a:rect l="l" t="t" r="r" b="b"/>
                <a:pathLst>
                  <a:path w="2366" h="3112" extrusionOk="0">
                    <a:moveTo>
                      <a:pt x="104" y="1"/>
                    </a:moveTo>
                    <a:cubicBezTo>
                      <a:pt x="126" y="300"/>
                      <a:pt x="126" y="600"/>
                      <a:pt x="104" y="900"/>
                    </a:cubicBezTo>
                    <a:cubicBezTo>
                      <a:pt x="83" y="1058"/>
                      <a:pt x="50" y="1248"/>
                      <a:pt x="12" y="1450"/>
                    </a:cubicBezTo>
                    <a:cubicBezTo>
                      <a:pt x="12" y="1472"/>
                      <a:pt x="6" y="1494"/>
                      <a:pt x="1" y="1515"/>
                    </a:cubicBezTo>
                    <a:cubicBezTo>
                      <a:pt x="508" y="1581"/>
                      <a:pt x="905" y="1935"/>
                      <a:pt x="1281" y="2316"/>
                    </a:cubicBezTo>
                    <a:cubicBezTo>
                      <a:pt x="1587" y="2627"/>
                      <a:pt x="1903" y="2910"/>
                      <a:pt x="2290" y="3112"/>
                    </a:cubicBezTo>
                    <a:cubicBezTo>
                      <a:pt x="2366" y="2463"/>
                      <a:pt x="2197" y="1733"/>
                      <a:pt x="2126" y="1101"/>
                    </a:cubicBezTo>
                    <a:lnTo>
                      <a:pt x="2093" y="834"/>
                    </a:lnTo>
                    <a:cubicBezTo>
                      <a:pt x="1423" y="513"/>
                      <a:pt x="856" y="11"/>
                      <a:pt x="1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146"/>
              <p:cNvSpPr/>
              <p:nvPr/>
            </p:nvSpPr>
            <p:spPr>
              <a:xfrm>
                <a:off x="4253940" y="3647595"/>
                <a:ext cx="53325" cy="60073"/>
              </a:xfrm>
              <a:custGeom>
                <a:avLst/>
                <a:gdLst/>
                <a:ahLst/>
                <a:cxnLst/>
                <a:rect l="l" t="t" r="r" b="b"/>
                <a:pathLst>
                  <a:path w="2110" h="2377" extrusionOk="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146"/>
              <p:cNvSpPr/>
              <p:nvPr/>
            </p:nvSpPr>
            <p:spPr>
              <a:xfrm>
                <a:off x="4250225" y="3610570"/>
                <a:ext cx="53603" cy="59213"/>
              </a:xfrm>
              <a:custGeom>
                <a:avLst/>
                <a:gdLst/>
                <a:ahLst/>
                <a:cxnLst/>
                <a:rect l="l" t="t" r="r" b="b"/>
                <a:pathLst>
                  <a:path w="2121" h="2343" extrusionOk="0">
                    <a:moveTo>
                      <a:pt x="565" y="0"/>
                    </a:moveTo>
                    <a:cubicBezTo>
                      <a:pt x="376" y="0"/>
                      <a:pt x="187" y="59"/>
                      <a:pt x="1" y="207"/>
                    </a:cubicBezTo>
                    <a:cubicBezTo>
                      <a:pt x="44" y="518"/>
                      <a:pt x="88" y="888"/>
                      <a:pt x="126" y="1269"/>
                    </a:cubicBezTo>
                    <a:cubicBezTo>
                      <a:pt x="480" y="1269"/>
                      <a:pt x="818" y="1384"/>
                      <a:pt x="1096" y="1596"/>
                    </a:cubicBezTo>
                    <a:cubicBezTo>
                      <a:pt x="1434" y="1847"/>
                      <a:pt x="1739" y="2152"/>
                      <a:pt x="2120" y="2343"/>
                    </a:cubicBezTo>
                    <a:cubicBezTo>
                      <a:pt x="2099" y="2000"/>
                      <a:pt x="2088" y="1662"/>
                      <a:pt x="2093" y="1319"/>
                    </a:cubicBezTo>
                    <a:cubicBezTo>
                      <a:pt x="2093" y="1128"/>
                      <a:pt x="2099" y="926"/>
                      <a:pt x="2115" y="725"/>
                    </a:cubicBezTo>
                    <a:cubicBezTo>
                      <a:pt x="1636" y="471"/>
                      <a:pt x="1100" y="0"/>
                      <a:pt x="5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146"/>
              <p:cNvSpPr/>
              <p:nvPr/>
            </p:nvSpPr>
            <p:spPr>
              <a:xfrm>
                <a:off x="4191416" y="3442559"/>
                <a:ext cx="68337" cy="96137"/>
              </a:xfrm>
              <a:custGeom>
                <a:avLst/>
                <a:gdLst/>
                <a:ahLst/>
                <a:cxnLst/>
                <a:rect l="l" t="t" r="r" b="b"/>
                <a:pathLst>
                  <a:path w="2704" h="3804" extrusionOk="0">
                    <a:moveTo>
                      <a:pt x="2682" y="0"/>
                    </a:moveTo>
                    <a:lnTo>
                      <a:pt x="2682" y="0"/>
                    </a:lnTo>
                    <a:cubicBezTo>
                      <a:pt x="2540" y="65"/>
                      <a:pt x="2388" y="109"/>
                      <a:pt x="2235" y="136"/>
                    </a:cubicBezTo>
                    <a:cubicBezTo>
                      <a:pt x="1875" y="169"/>
                      <a:pt x="55" y="452"/>
                      <a:pt x="39" y="2365"/>
                    </a:cubicBezTo>
                    <a:cubicBezTo>
                      <a:pt x="34" y="2855"/>
                      <a:pt x="17" y="3264"/>
                      <a:pt x="1" y="3602"/>
                    </a:cubicBezTo>
                    <a:cubicBezTo>
                      <a:pt x="306" y="3733"/>
                      <a:pt x="633" y="3803"/>
                      <a:pt x="965" y="3803"/>
                    </a:cubicBezTo>
                    <a:cubicBezTo>
                      <a:pt x="1510" y="3782"/>
                      <a:pt x="1805" y="3449"/>
                      <a:pt x="2170" y="3101"/>
                    </a:cubicBezTo>
                    <a:cubicBezTo>
                      <a:pt x="2431" y="2071"/>
                      <a:pt x="2704" y="1046"/>
                      <a:pt x="26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46"/>
              <p:cNvSpPr/>
              <p:nvPr/>
            </p:nvSpPr>
            <p:spPr>
              <a:xfrm>
                <a:off x="4135514" y="3814216"/>
                <a:ext cx="49458" cy="46982"/>
              </a:xfrm>
              <a:custGeom>
                <a:avLst/>
                <a:gdLst/>
                <a:ahLst/>
                <a:cxnLst/>
                <a:rect l="l" t="t" r="r" b="b"/>
                <a:pathLst>
                  <a:path w="1957" h="1859" extrusionOk="0">
                    <a:moveTo>
                      <a:pt x="1341" y="1"/>
                    </a:moveTo>
                    <a:cubicBezTo>
                      <a:pt x="1330" y="12"/>
                      <a:pt x="1325" y="23"/>
                      <a:pt x="1319" y="28"/>
                    </a:cubicBezTo>
                    <a:cubicBezTo>
                      <a:pt x="965" y="420"/>
                      <a:pt x="458" y="573"/>
                      <a:pt x="1" y="796"/>
                    </a:cubicBezTo>
                    <a:cubicBezTo>
                      <a:pt x="230" y="1167"/>
                      <a:pt x="1041" y="1799"/>
                      <a:pt x="1663" y="1859"/>
                    </a:cubicBezTo>
                    <a:cubicBezTo>
                      <a:pt x="1676" y="1854"/>
                      <a:pt x="1690" y="1853"/>
                      <a:pt x="1704" y="1853"/>
                    </a:cubicBezTo>
                    <a:cubicBezTo>
                      <a:pt x="1724" y="1853"/>
                      <a:pt x="1744" y="1856"/>
                      <a:pt x="1766" y="1859"/>
                    </a:cubicBezTo>
                    <a:cubicBezTo>
                      <a:pt x="1832" y="1859"/>
                      <a:pt x="1897" y="1854"/>
                      <a:pt x="1957" y="1832"/>
                    </a:cubicBezTo>
                    <a:cubicBezTo>
                      <a:pt x="1570" y="1314"/>
                      <a:pt x="1325" y="628"/>
                      <a:pt x="1341" y="23"/>
                    </a:cubicBezTo>
                    <a:cubicBezTo>
                      <a:pt x="1341" y="12"/>
                      <a:pt x="1341" y="6"/>
                      <a:pt x="13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146"/>
              <p:cNvSpPr/>
              <p:nvPr/>
            </p:nvSpPr>
            <p:spPr>
              <a:xfrm>
                <a:off x="4158790" y="3647595"/>
                <a:ext cx="38313" cy="142840"/>
              </a:xfrm>
              <a:custGeom>
                <a:avLst/>
                <a:gdLst/>
                <a:ahLst/>
                <a:cxnLst/>
                <a:rect l="l" t="t" r="r" b="b"/>
                <a:pathLst>
                  <a:path w="1516" h="5652" extrusionOk="0">
                    <a:moveTo>
                      <a:pt x="747" y="1"/>
                    </a:moveTo>
                    <a:lnTo>
                      <a:pt x="747" y="1"/>
                    </a:lnTo>
                    <a:cubicBezTo>
                      <a:pt x="763" y="338"/>
                      <a:pt x="660" y="823"/>
                      <a:pt x="524" y="1445"/>
                    </a:cubicBezTo>
                    <a:cubicBezTo>
                      <a:pt x="306" y="2464"/>
                      <a:pt x="1" y="3859"/>
                      <a:pt x="93" y="5379"/>
                    </a:cubicBezTo>
                    <a:cubicBezTo>
                      <a:pt x="257" y="5428"/>
                      <a:pt x="398" y="5520"/>
                      <a:pt x="502" y="5651"/>
                    </a:cubicBezTo>
                    <a:cubicBezTo>
                      <a:pt x="605" y="3804"/>
                      <a:pt x="1483" y="2088"/>
                      <a:pt x="1515" y="235"/>
                    </a:cubicBezTo>
                    <a:cubicBezTo>
                      <a:pt x="1248" y="186"/>
                      <a:pt x="992" y="110"/>
                      <a:pt x="7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146"/>
              <p:cNvSpPr/>
              <p:nvPr/>
            </p:nvSpPr>
            <p:spPr>
              <a:xfrm>
                <a:off x="4176278" y="3654342"/>
                <a:ext cx="38313" cy="138569"/>
              </a:xfrm>
              <a:custGeom>
                <a:avLst/>
                <a:gdLst/>
                <a:ahLst/>
                <a:cxnLst/>
                <a:rect l="l" t="t" r="r" b="b"/>
                <a:pathLst>
                  <a:path w="1516" h="5483" extrusionOk="0">
                    <a:moveTo>
                      <a:pt x="1014" y="1"/>
                    </a:moveTo>
                    <a:cubicBezTo>
                      <a:pt x="976" y="1875"/>
                      <a:pt x="71" y="3608"/>
                      <a:pt x="1" y="5482"/>
                    </a:cubicBezTo>
                    <a:cubicBezTo>
                      <a:pt x="28" y="5455"/>
                      <a:pt x="61" y="5428"/>
                      <a:pt x="88" y="5401"/>
                    </a:cubicBezTo>
                    <a:cubicBezTo>
                      <a:pt x="131" y="5362"/>
                      <a:pt x="186" y="5335"/>
                      <a:pt x="240" y="5319"/>
                    </a:cubicBezTo>
                    <a:cubicBezTo>
                      <a:pt x="246" y="5297"/>
                      <a:pt x="257" y="5275"/>
                      <a:pt x="268" y="5253"/>
                    </a:cubicBezTo>
                    <a:cubicBezTo>
                      <a:pt x="328" y="5134"/>
                      <a:pt x="622" y="4207"/>
                      <a:pt x="834" y="3532"/>
                    </a:cubicBezTo>
                    <a:cubicBezTo>
                      <a:pt x="981" y="3068"/>
                      <a:pt x="1123" y="2627"/>
                      <a:pt x="1221" y="2333"/>
                    </a:cubicBezTo>
                    <a:cubicBezTo>
                      <a:pt x="1363" y="1908"/>
                      <a:pt x="1428" y="1063"/>
                      <a:pt x="1488" y="388"/>
                    </a:cubicBezTo>
                    <a:cubicBezTo>
                      <a:pt x="1494" y="262"/>
                      <a:pt x="1504" y="148"/>
                      <a:pt x="1515" y="44"/>
                    </a:cubicBezTo>
                    <a:cubicBezTo>
                      <a:pt x="1346" y="33"/>
                      <a:pt x="1183" y="22"/>
                      <a:pt x="101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146"/>
              <p:cNvSpPr/>
              <p:nvPr/>
            </p:nvSpPr>
            <p:spPr>
              <a:xfrm>
                <a:off x="4174206" y="3794125"/>
                <a:ext cx="13799" cy="59365"/>
              </a:xfrm>
              <a:custGeom>
                <a:avLst/>
                <a:gdLst/>
                <a:ahLst/>
                <a:cxnLst/>
                <a:rect l="l" t="t" r="r" b="b"/>
                <a:pathLst>
                  <a:path w="546" h="2349" extrusionOk="0">
                    <a:moveTo>
                      <a:pt x="317" y="0"/>
                    </a:moveTo>
                    <a:cubicBezTo>
                      <a:pt x="181" y="88"/>
                      <a:pt x="77" y="311"/>
                      <a:pt x="55" y="398"/>
                    </a:cubicBezTo>
                    <a:cubicBezTo>
                      <a:pt x="17" y="534"/>
                      <a:pt x="1" y="676"/>
                      <a:pt x="1" y="818"/>
                    </a:cubicBezTo>
                    <a:cubicBezTo>
                      <a:pt x="6" y="1101"/>
                      <a:pt x="55" y="1384"/>
                      <a:pt x="153" y="1657"/>
                    </a:cubicBezTo>
                    <a:cubicBezTo>
                      <a:pt x="235" y="1897"/>
                      <a:pt x="344" y="2131"/>
                      <a:pt x="480" y="2349"/>
                    </a:cubicBezTo>
                    <a:cubicBezTo>
                      <a:pt x="480" y="2327"/>
                      <a:pt x="480" y="2305"/>
                      <a:pt x="480" y="2283"/>
                    </a:cubicBezTo>
                    <a:cubicBezTo>
                      <a:pt x="513" y="1853"/>
                      <a:pt x="540" y="1455"/>
                      <a:pt x="546" y="1292"/>
                    </a:cubicBezTo>
                    <a:cubicBezTo>
                      <a:pt x="546" y="1025"/>
                      <a:pt x="464" y="681"/>
                      <a:pt x="399" y="409"/>
                    </a:cubicBezTo>
                    <a:cubicBezTo>
                      <a:pt x="366" y="273"/>
                      <a:pt x="333" y="137"/>
                      <a:pt x="3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146"/>
              <p:cNvSpPr/>
              <p:nvPr/>
            </p:nvSpPr>
            <p:spPr>
              <a:xfrm>
                <a:off x="4135665" y="3788211"/>
                <a:ext cx="36089" cy="41194"/>
              </a:xfrm>
              <a:custGeom>
                <a:avLst/>
                <a:gdLst/>
                <a:ahLst/>
                <a:cxnLst/>
                <a:rect l="l" t="t" r="r" b="b"/>
                <a:pathLst>
                  <a:path w="1428" h="1630" extrusionOk="0">
                    <a:moveTo>
                      <a:pt x="937" y="0"/>
                    </a:moveTo>
                    <a:cubicBezTo>
                      <a:pt x="703" y="223"/>
                      <a:pt x="109" y="866"/>
                      <a:pt x="60" y="1319"/>
                    </a:cubicBezTo>
                    <a:cubicBezTo>
                      <a:pt x="49" y="1422"/>
                      <a:pt x="27" y="1526"/>
                      <a:pt x="0" y="1629"/>
                    </a:cubicBezTo>
                    <a:cubicBezTo>
                      <a:pt x="213" y="1537"/>
                      <a:pt x="431" y="1444"/>
                      <a:pt x="627" y="1335"/>
                    </a:cubicBezTo>
                    <a:cubicBezTo>
                      <a:pt x="877" y="1193"/>
                      <a:pt x="1221" y="997"/>
                      <a:pt x="1313" y="698"/>
                    </a:cubicBezTo>
                    <a:cubicBezTo>
                      <a:pt x="1428" y="327"/>
                      <a:pt x="1221" y="109"/>
                      <a:pt x="93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46"/>
              <p:cNvSpPr/>
              <p:nvPr/>
            </p:nvSpPr>
            <p:spPr>
              <a:xfrm>
                <a:off x="4176834" y="3538544"/>
                <a:ext cx="28381" cy="109354"/>
              </a:xfrm>
              <a:custGeom>
                <a:avLst/>
                <a:gdLst/>
                <a:ahLst/>
                <a:cxnLst/>
                <a:rect l="l" t="t" r="r" b="b"/>
                <a:pathLst>
                  <a:path w="1123" h="4327" extrusionOk="0">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146"/>
              <p:cNvSpPr/>
              <p:nvPr/>
            </p:nvSpPr>
            <p:spPr>
              <a:xfrm>
                <a:off x="4196926" y="3529850"/>
                <a:ext cx="47133" cy="120803"/>
              </a:xfrm>
              <a:custGeom>
                <a:avLst/>
                <a:gdLst/>
                <a:ahLst/>
                <a:cxnLst/>
                <a:rect l="l" t="t" r="r" b="b"/>
                <a:pathLst>
                  <a:path w="1865" h="4780" extrusionOk="0">
                    <a:moveTo>
                      <a:pt x="1864" y="1"/>
                    </a:moveTo>
                    <a:lnTo>
                      <a:pt x="1864" y="1"/>
                    </a:lnTo>
                    <a:cubicBezTo>
                      <a:pt x="1555" y="289"/>
                      <a:pt x="1240" y="541"/>
                      <a:pt x="777" y="541"/>
                    </a:cubicBezTo>
                    <a:cubicBezTo>
                      <a:pt x="767" y="541"/>
                      <a:pt x="757" y="540"/>
                      <a:pt x="747" y="540"/>
                    </a:cubicBezTo>
                    <a:cubicBezTo>
                      <a:pt x="671" y="540"/>
                      <a:pt x="589" y="529"/>
                      <a:pt x="508" y="524"/>
                    </a:cubicBezTo>
                    <a:lnTo>
                      <a:pt x="508" y="524"/>
                    </a:lnTo>
                    <a:cubicBezTo>
                      <a:pt x="513" y="540"/>
                      <a:pt x="508" y="557"/>
                      <a:pt x="502" y="573"/>
                    </a:cubicBezTo>
                    <a:cubicBezTo>
                      <a:pt x="1" y="1892"/>
                      <a:pt x="61" y="3319"/>
                      <a:pt x="66" y="4709"/>
                    </a:cubicBezTo>
                    <a:cubicBezTo>
                      <a:pt x="279" y="4747"/>
                      <a:pt x="497" y="4769"/>
                      <a:pt x="715" y="4780"/>
                    </a:cubicBezTo>
                    <a:cubicBezTo>
                      <a:pt x="758" y="4322"/>
                      <a:pt x="796" y="4104"/>
                      <a:pt x="862" y="3989"/>
                    </a:cubicBezTo>
                    <a:cubicBezTo>
                      <a:pt x="933" y="3826"/>
                      <a:pt x="987" y="3662"/>
                      <a:pt x="1036" y="3499"/>
                    </a:cubicBezTo>
                    <a:cubicBezTo>
                      <a:pt x="1221" y="2894"/>
                      <a:pt x="1336" y="2567"/>
                      <a:pt x="1494" y="2436"/>
                    </a:cubicBezTo>
                    <a:cubicBezTo>
                      <a:pt x="1494" y="1614"/>
                      <a:pt x="1663" y="807"/>
                      <a:pt x="18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146"/>
              <p:cNvSpPr/>
              <p:nvPr/>
            </p:nvSpPr>
            <p:spPr>
              <a:xfrm>
                <a:off x="4239358" y="3530684"/>
                <a:ext cx="70106" cy="92851"/>
              </a:xfrm>
              <a:custGeom>
                <a:avLst/>
                <a:gdLst/>
                <a:ahLst/>
                <a:cxnLst/>
                <a:rect l="l" t="t" r="r" b="b"/>
                <a:pathLst>
                  <a:path w="2774" h="3674" extrusionOk="0">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146"/>
              <p:cNvSpPr/>
              <p:nvPr/>
            </p:nvSpPr>
            <p:spPr>
              <a:xfrm>
                <a:off x="4279011" y="3261886"/>
                <a:ext cx="59795" cy="180547"/>
              </a:xfrm>
              <a:custGeom>
                <a:avLst/>
                <a:gdLst/>
                <a:ahLst/>
                <a:cxnLst/>
                <a:rect l="l" t="t" r="r" b="b"/>
                <a:pathLst>
                  <a:path w="2366" h="7144" extrusionOk="0">
                    <a:moveTo>
                      <a:pt x="2360" y="0"/>
                    </a:moveTo>
                    <a:cubicBezTo>
                      <a:pt x="1973" y="0"/>
                      <a:pt x="1183" y="76"/>
                      <a:pt x="742" y="583"/>
                    </a:cubicBezTo>
                    <a:cubicBezTo>
                      <a:pt x="404" y="981"/>
                      <a:pt x="278" y="1575"/>
                      <a:pt x="387" y="2359"/>
                    </a:cubicBezTo>
                    <a:lnTo>
                      <a:pt x="431" y="2681"/>
                    </a:lnTo>
                    <a:lnTo>
                      <a:pt x="120" y="2599"/>
                    </a:lnTo>
                    <a:cubicBezTo>
                      <a:pt x="93" y="2594"/>
                      <a:pt x="71" y="2594"/>
                      <a:pt x="44" y="2594"/>
                    </a:cubicBezTo>
                    <a:cubicBezTo>
                      <a:pt x="33" y="2594"/>
                      <a:pt x="17" y="2594"/>
                      <a:pt x="6" y="2599"/>
                    </a:cubicBezTo>
                    <a:cubicBezTo>
                      <a:pt x="1" y="2632"/>
                      <a:pt x="1" y="2670"/>
                      <a:pt x="6" y="2703"/>
                    </a:cubicBezTo>
                    <a:cubicBezTo>
                      <a:pt x="109" y="3302"/>
                      <a:pt x="289" y="3553"/>
                      <a:pt x="622" y="3553"/>
                    </a:cubicBezTo>
                    <a:lnTo>
                      <a:pt x="834" y="3553"/>
                    </a:lnTo>
                    <a:lnTo>
                      <a:pt x="840" y="3760"/>
                    </a:lnTo>
                    <a:cubicBezTo>
                      <a:pt x="840" y="3765"/>
                      <a:pt x="851" y="4359"/>
                      <a:pt x="1281" y="4626"/>
                    </a:cubicBezTo>
                    <a:lnTo>
                      <a:pt x="1363" y="4675"/>
                    </a:lnTo>
                    <a:lnTo>
                      <a:pt x="1379" y="4768"/>
                    </a:lnTo>
                    <a:cubicBezTo>
                      <a:pt x="1417" y="4964"/>
                      <a:pt x="1526" y="5558"/>
                      <a:pt x="1379" y="5765"/>
                    </a:cubicBezTo>
                    <a:cubicBezTo>
                      <a:pt x="1352" y="5792"/>
                      <a:pt x="1325" y="5820"/>
                      <a:pt x="1297" y="5847"/>
                    </a:cubicBezTo>
                    <a:cubicBezTo>
                      <a:pt x="1575" y="6255"/>
                      <a:pt x="1962" y="6806"/>
                      <a:pt x="2365" y="7144"/>
                    </a:cubicBezTo>
                    <a:lnTo>
                      <a:pt x="236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146"/>
              <p:cNvSpPr/>
              <p:nvPr/>
            </p:nvSpPr>
            <p:spPr>
              <a:xfrm>
                <a:off x="4267436" y="3412661"/>
                <a:ext cx="71370" cy="60907"/>
              </a:xfrm>
              <a:custGeom>
                <a:avLst/>
                <a:gdLst/>
                <a:ahLst/>
                <a:cxnLst/>
                <a:rect l="l" t="t" r="r" b="b"/>
                <a:pathLst>
                  <a:path w="2824" h="2410" extrusionOk="0">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146"/>
              <p:cNvSpPr/>
              <p:nvPr/>
            </p:nvSpPr>
            <p:spPr>
              <a:xfrm>
                <a:off x="4249821" y="3442129"/>
                <a:ext cx="88984" cy="151104"/>
              </a:xfrm>
              <a:custGeom>
                <a:avLst/>
                <a:gdLst/>
                <a:ahLst/>
                <a:cxnLst/>
                <a:rect l="l" t="t" r="r" b="b"/>
                <a:pathLst>
                  <a:path w="3521" h="5979" extrusionOk="0">
                    <a:moveTo>
                      <a:pt x="556" y="1"/>
                    </a:moveTo>
                    <a:lnTo>
                      <a:pt x="556" y="1"/>
                    </a:lnTo>
                    <a:cubicBezTo>
                      <a:pt x="572" y="1058"/>
                      <a:pt x="295" y="2093"/>
                      <a:pt x="33" y="3123"/>
                    </a:cubicBezTo>
                    <a:cubicBezTo>
                      <a:pt x="0" y="3161"/>
                      <a:pt x="0" y="3216"/>
                      <a:pt x="33" y="3254"/>
                    </a:cubicBezTo>
                    <a:cubicBezTo>
                      <a:pt x="496" y="4327"/>
                      <a:pt x="1444" y="5341"/>
                      <a:pt x="2436" y="5978"/>
                    </a:cubicBezTo>
                    <a:cubicBezTo>
                      <a:pt x="2491" y="5858"/>
                      <a:pt x="2561" y="5744"/>
                      <a:pt x="2638" y="5640"/>
                    </a:cubicBezTo>
                    <a:cubicBezTo>
                      <a:pt x="2861" y="5341"/>
                      <a:pt x="3215" y="5177"/>
                      <a:pt x="3520" y="5112"/>
                    </a:cubicBezTo>
                    <a:lnTo>
                      <a:pt x="3520" y="1439"/>
                    </a:lnTo>
                    <a:cubicBezTo>
                      <a:pt x="2507" y="1080"/>
                      <a:pt x="1553" y="420"/>
                      <a:pt x="5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146"/>
              <p:cNvSpPr/>
              <p:nvPr/>
            </p:nvSpPr>
            <p:spPr>
              <a:xfrm>
                <a:off x="4307518" y="3576073"/>
                <a:ext cx="31287" cy="206224"/>
              </a:xfrm>
              <a:custGeom>
                <a:avLst/>
                <a:gdLst/>
                <a:ahLst/>
                <a:cxnLst/>
                <a:rect l="l" t="t" r="r" b="b"/>
                <a:pathLst>
                  <a:path w="1238" h="8160" extrusionOk="0">
                    <a:moveTo>
                      <a:pt x="1235" y="1"/>
                    </a:moveTo>
                    <a:cubicBezTo>
                      <a:pt x="1192" y="1"/>
                      <a:pt x="685" y="288"/>
                      <a:pt x="638" y="330"/>
                    </a:cubicBezTo>
                    <a:cubicBezTo>
                      <a:pt x="502" y="460"/>
                      <a:pt x="393" y="613"/>
                      <a:pt x="316" y="782"/>
                    </a:cubicBezTo>
                    <a:cubicBezTo>
                      <a:pt x="99" y="1240"/>
                      <a:pt x="28" y="1757"/>
                      <a:pt x="11" y="2258"/>
                    </a:cubicBezTo>
                    <a:cubicBezTo>
                      <a:pt x="6" y="2509"/>
                      <a:pt x="11" y="2760"/>
                      <a:pt x="17" y="3010"/>
                    </a:cubicBezTo>
                    <a:cubicBezTo>
                      <a:pt x="22" y="3158"/>
                      <a:pt x="0" y="3310"/>
                      <a:pt x="6" y="3463"/>
                    </a:cubicBezTo>
                    <a:cubicBezTo>
                      <a:pt x="66" y="4711"/>
                      <a:pt x="322" y="5937"/>
                      <a:pt x="393" y="7184"/>
                    </a:cubicBezTo>
                    <a:cubicBezTo>
                      <a:pt x="393" y="7239"/>
                      <a:pt x="371" y="7789"/>
                      <a:pt x="387" y="7800"/>
                    </a:cubicBezTo>
                    <a:cubicBezTo>
                      <a:pt x="649" y="7920"/>
                      <a:pt x="981" y="8029"/>
                      <a:pt x="1237" y="8160"/>
                    </a:cubicBezTo>
                    <a:lnTo>
                      <a:pt x="1237" y="3"/>
                    </a:lnTo>
                    <a:cubicBezTo>
                      <a:pt x="1237" y="1"/>
                      <a:pt x="1236" y="1"/>
                      <a:pt x="12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146"/>
              <p:cNvSpPr/>
              <p:nvPr/>
            </p:nvSpPr>
            <p:spPr>
              <a:xfrm>
                <a:off x="4342369" y="3576073"/>
                <a:ext cx="31262" cy="206224"/>
              </a:xfrm>
              <a:custGeom>
                <a:avLst/>
                <a:gdLst/>
                <a:ahLst/>
                <a:cxnLst/>
                <a:rect l="l" t="t" r="r" b="b"/>
                <a:pathLst>
                  <a:path w="1237" h="8160" extrusionOk="0">
                    <a:moveTo>
                      <a:pt x="3" y="1"/>
                    </a:moveTo>
                    <a:cubicBezTo>
                      <a:pt x="1" y="1"/>
                      <a:pt x="0" y="1"/>
                      <a:pt x="0" y="3"/>
                    </a:cubicBezTo>
                    <a:lnTo>
                      <a:pt x="0" y="8160"/>
                    </a:lnTo>
                    <a:cubicBezTo>
                      <a:pt x="256" y="8029"/>
                      <a:pt x="589" y="7920"/>
                      <a:pt x="850" y="7800"/>
                    </a:cubicBezTo>
                    <a:cubicBezTo>
                      <a:pt x="866" y="7789"/>
                      <a:pt x="845" y="7239"/>
                      <a:pt x="845" y="7184"/>
                    </a:cubicBezTo>
                    <a:cubicBezTo>
                      <a:pt x="910" y="5937"/>
                      <a:pt x="1172" y="4711"/>
                      <a:pt x="1226" y="3463"/>
                    </a:cubicBezTo>
                    <a:cubicBezTo>
                      <a:pt x="1237" y="3310"/>
                      <a:pt x="1215" y="3158"/>
                      <a:pt x="1221" y="3010"/>
                    </a:cubicBezTo>
                    <a:cubicBezTo>
                      <a:pt x="1226" y="2760"/>
                      <a:pt x="1232" y="2509"/>
                      <a:pt x="1221" y="2258"/>
                    </a:cubicBezTo>
                    <a:cubicBezTo>
                      <a:pt x="1210" y="1757"/>
                      <a:pt x="1139" y="1240"/>
                      <a:pt x="921" y="782"/>
                    </a:cubicBezTo>
                    <a:cubicBezTo>
                      <a:pt x="845" y="613"/>
                      <a:pt x="736" y="460"/>
                      <a:pt x="599" y="330"/>
                    </a:cubicBezTo>
                    <a:cubicBezTo>
                      <a:pt x="552" y="288"/>
                      <a:pt x="45" y="1"/>
                      <a:pt x="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146"/>
              <p:cNvSpPr/>
              <p:nvPr/>
            </p:nvSpPr>
            <p:spPr>
              <a:xfrm>
                <a:off x="4231777" y="3786720"/>
                <a:ext cx="107029" cy="209130"/>
              </a:xfrm>
              <a:custGeom>
                <a:avLst/>
                <a:gdLst/>
                <a:ahLst/>
                <a:cxnLst/>
                <a:rect l="l" t="t" r="r" b="b"/>
                <a:pathLst>
                  <a:path w="4235" h="8275" extrusionOk="0">
                    <a:moveTo>
                      <a:pt x="766" y="0"/>
                    </a:moveTo>
                    <a:cubicBezTo>
                      <a:pt x="734" y="0"/>
                      <a:pt x="703" y="2"/>
                      <a:pt x="671" y="5"/>
                    </a:cubicBezTo>
                    <a:cubicBezTo>
                      <a:pt x="627" y="173"/>
                      <a:pt x="573" y="364"/>
                      <a:pt x="507" y="566"/>
                    </a:cubicBezTo>
                    <a:cubicBezTo>
                      <a:pt x="338" y="1127"/>
                      <a:pt x="148" y="1770"/>
                      <a:pt x="88" y="2462"/>
                    </a:cubicBezTo>
                    <a:cubicBezTo>
                      <a:pt x="1" y="3579"/>
                      <a:pt x="159" y="6380"/>
                      <a:pt x="333" y="7709"/>
                    </a:cubicBezTo>
                    <a:cubicBezTo>
                      <a:pt x="785" y="7987"/>
                      <a:pt x="1346" y="8129"/>
                      <a:pt x="1848" y="8205"/>
                    </a:cubicBezTo>
                    <a:cubicBezTo>
                      <a:pt x="2108" y="8253"/>
                      <a:pt x="2372" y="8274"/>
                      <a:pt x="2637" y="8274"/>
                    </a:cubicBezTo>
                    <a:cubicBezTo>
                      <a:pt x="2737" y="8274"/>
                      <a:pt x="2837" y="8271"/>
                      <a:pt x="2938" y="8265"/>
                    </a:cubicBezTo>
                    <a:cubicBezTo>
                      <a:pt x="2959" y="8222"/>
                      <a:pt x="2981" y="8178"/>
                      <a:pt x="3003" y="8140"/>
                    </a:cubicBezTo>
                    <a:cubicBezTo>
                      <a:pt x="3232" y="7704"/>
                      <a:pt x="3515" y="6472"/>
                      <a:pt x="3739" y="5486"/>
                    </a:cubicBezTo>
                    <a:cubicBezTo>
                      <a:pt x="3875" y="4876"/>
                      <a:pt x="4071" y="4347"/>
                      <a:pt x="4174" y="4020"/>
                    </a:cubicBezTo>
                    <a:lnTo>
                      <a:pt x="4234" y="3813"/>
                    </a:lnTo>
                    <a:lnTo>
                      <a:pt x="4234" y="3786"/>
                    </a:lnTo>
                    <a:cubicBezTo>
                      <a:pt x="4223" y="3781"/>
                      <a:pt x="4207" y="3775"/>
                      <a:pt x="4196" y="3764"/>
                    </a:cubicBezTo>
                    <a:cubicBezTo>
                      <a:pt x="3504" y="2996"/>
                      <a:pt x="2943" y="2130"/>
                      <a:pt x="2404" y="1258"/>
                    </a:cubicBezTo>
                    <a:cubicBezTo>
                      <a:pt x="2029" y="659"/>
                      <a:pt x="1444" y="0"/>
                      <a:pt x="76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46"/>
              <p:cNvSpPr/>
              <p:nvPr/>
            </p:nvSpPr>
            <p:spPr>
              <a:xfrm>
                <a:off x="4249669" y="4031383"/>
                <a:ext cx="45895" cy="244613"/>
              </a:xfrm>
              <a:custGeom>
                <a:avLst/>
                <a:gdLst/>
                <a:ahLst/>
                <a:cxnLst/>
                <a:rect l="l" t="t" r="r" b="b"/>
                <a:pathLst>
                  <a:path w="1816" h="9679" extrusionOk="0">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146"/>
              <p:cNvSpPr/>
              <p:nvPr/>
            </p:nvSpPr>
            <p:spPr>
              <a:xfrm>
                <a:off x="4241001" y="3987611"/>
                <a:ext cx="31843" cy="43469"/>
              </a:xfrm>
              <a:custGeom>
                <a:avLst/>
                <a:gdLst/>
                <a:ahLst/>
                <a:cxnLst/>
                <a:rect l="l" t="t" r="r" b="b"/>
                <a:pathLst>
                  <a:path w="1260" h="1720" extrusionOk="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146"/>
              <p:cNvSpPr/>
              <p:nvPr/>
            </p:nvSpPr>
            <p:spPr>
              <a:xfrm>
                <a:off x="4253940" y="3647595"/>
                <a:ext cx="53325" cy="60073"/>
              </a:xfrm>
              <a:custGeom>
                <a:avLst/>
                <a:gdLst/>
                <a:ahLst/>
                <a:cxnLst/>
                <a:rect l="l" t="t" r="r" b="b"/>
                <a:pathLst>
                  <a:path w="2110" h="2377" extrusionOk="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146"/>
              <p:cNvSpPr/>
              <p:nvPr/>
            </p:nvSpPr>
            <p:spPr>
              <a:xfrm>
                <a:off x="4176834" y="3538544"/>
                <a:ext cx="28381" cy="109354"/>
              </a:xfrm>
              <a:custGeom>
                <a:avLst/>
                <a:gdLst/>
                <a:ahLst/>
                <a:cxnLst/>
                <a:rect l="l" t="t" r="r" b="b"/>
                <a:pathLst>
                  <a:path w="1123" h="4327" extrusionOk="0">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146"/>
              <p:cNvSpPr/>
              <p:nvPr/>
            </p:nvSpPr>
            <p:spPr>
              <a:xfrm>
                <a:off x="4239358" y="3530684"/>
                <a:ext cx="70106" cy="92851"/>
              </a:xfrm>
              <a:custGeom>
                <a:avLst/>
                <a:gdLst/>
                <a:ahLst/>
                <a:cxnLst/>
                <a:rect l="l" t="t" r="r" b="b"/>
                <a:pathLst>
                  <a:path w="2774" h="3674" extrusionOk="0">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146"/>
              <p:cNvSpPr/>
              <p:nvPr/>
            </p:nvSpPr>
            <p:spPr>
              <a:xfrm>
                <a:off x="4267436" y="3412661"/>
                <a:ext cx="71370" cy="60907"/>
              </a:xfrm>
              <a:custGeom>
                <a:avLst/>
                <a:gdLst/>
                <a:ahLst/>
                <a:cxnLst/>
                <a:rect l="l" t="t" r="r" b="b"/>
                <a:pathLst>
                  <a:path w="2824" h="2410" extrusionOk="0">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146"/>
              <p:cNvSpPr/>
              <p:nvPr/>
            </p:nvSpPr>
            <p:spPr>
              <a:xfrm>
                <a:off x="4249669" y="4031383"/>
                <a:ext cx="45895" cy="244613"/>
              </a:xfrm>
              <a:custGeom>
                <a:avLst/>
                <a:gdLst/>
                <a:ahLst/>
                <a:cxnLst/>
                <a:rect l="l" t="t" r="r" b="b"/>
                <a:pathLst>
                  <a:path w="1816" h="9679" extrusionOk="0">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146"/>
              <p:cNvSpPr/>
              <p:nvPr/>
            </p:nvSpPr>
            <p:spPr>
              <a:xfrm>
                <a:off x="4414244" y="4273342"/>
                <a:ext cx="104830" cy="113676"/>
              </a:xfrm>
              <a:custGeom>
                <a:avLst/>
                <a:gdLst/>
                <a:ahLst/>
                <a:cxnLst/>
                <a:rect l="l" t="t" r="r" b="b"/>
                <a:pathLst>
                  <a:path w="4148" h="4498" extrusionOk="0">
                    <a:moveTo>
                      <a:pt x="1423" y="1"/>
                    </a:moveTo>
                    <a:cubicBezTo>
                      <a:pt x="1216" y="12"/>
                      <a:pt x="1014" y="39"/>
                      <a:pt x="812" y="83"/>
                    </a:cubicBezTo>
                    <a:cubicBezTo>
                      <a:pt x="795" y="110"/>
                      <a:pt x="765" y="125"/>
                      <a:pt x="732" y="125"/>
                    </a:cubicBezTo>
                    <a:cubicBezTo>
                      <a:pt x="714" y="125"/>
                      <a:pt x="694" y="120"/>
                      <a:pt x="676" y="110"/>
                    </a:cubicBezTo>
                    <a:cubicBezTo>
                      <a:pt x="485" y="159"/>
                      <a:pt x="300" y="230"/>
                      <a:pt x="126" y="317"/>
                    </a:cubicBezTo>
                    <a:cubicBezTo>
                      <a:pt x="120" y="638"/>
                      <a:pt x="98" y="851"/>
                      <a:pt x="104" y="878"/>
                    </a:cubicBezTo>
                    <a:cubicBezTo>
                      <a:pt x="0" y="2164"/>
                      <a:pt x="485" y="2453"/>
                      <a:pt x="872" y="2676"/>
                    </a:cubicBezTo>
                    <a:cubicBezTo>
                      <a:pt x="954" y="2725"/>
                      <a:pt x="1030" y="2774"/>
                      <a:pt x="1107" y="2829"/>
                    </a:cubicBezTo>
                    <a:cubicBezTo>
                      <a:pt x="1483" y="3118"/>
                      <a:pt x="2196" y="3771"/>
                      <a:pt x="2698" y="4240"/>
                    </a:cubicBezTo>
                    <a:cubicBezTo>
                      <a:pt x="2889" y="4405"/>
                      <a:pt x="3128" y="4497"/>
                      <a:pt x="3380" y="4497"/>
                    </a:cubicBezTo>
                    <a:cubicBezTo>
                      <a:pt x="3394" y="4497"/>
                      <a:pt x="3408" y="4497"/>
                      <a:pt x="3422" y="4496"/>
                    </a:cubicBezTo>
                    <a:cubicBezTo>
                      <a:pt x="3733" y="4496"/>
                      <a:pt x="4005" y="4382"/>
                      <a:pt x="4142" y="4191"/>
                    </a:cubicBezTo>
                    <a:cubicBezTo>
                      <a:pt x="4147" y="4147"/>
                      <a:pt x="4125" y="3929"/>
                      <a:pt x="3635" y="3183"/>
                    </a:cubicBezTo>
                    <a:cubicBezTo>
                      <a:pt x="3286" y="2665"/>
                      <a:pt x="2828" y="2066"/>
                      <a:pt x="2425" y="1532"/>
                    </a:cubicBezTo>
                    <a:cubicBezTo>
                      <a:pt x="1842" y="769"/>
                      <a:pt x="1515" y="328"/>
                      <a:pt x="1444" y="115"/>
                    </a:cubicBezTo>
                    <a:cubicBezTo>
                      <a:pt x="1433" y="77"/>
                      <a:pt x="1428" y="39"/>
                      <a:pt x="14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146"/>
              <p:cNvSpPr/>
              <p:nvPr/>
            </p:nvSpPr>
            <p:spPr>
              <a:xfrm>
                <a:off x="4403630" y="4031661"/>
                <a:ext cx="52491" cy="238825"/>
              </a:xfrm>
              <a:custGeom>
                <a:avLst/>
                <a:gdLst/>
                <a:ahLst/>
                <a:cxnLst/>
                <a:rect l="l" t="t" r="r" b="b"/>
                <a:pathLst>
                  <a:path w="2077" h="9450" extrusionOk="0">
                    <a:moveTo>
                      <a:pt x="1461" y="1"/>
                    </a:moveTo>
                    <a:cubicBezTo>
                      <a:pt x="1117" y="111"/>
                      <a:pt x="758" y="171"/>
                      <a:pt x="396" y="171"/>
                    </a:cubicBezTo>
                    <a:cubicBezTo>
                      <a:pt x="328" y="171"/>
                      <a:pt x="260" y="169"/>
                      <a:pt x="192" y="164"/>
                    </a:cubicBezTo>
                    <a:cubicBezTo>
                      <a:pt x="192" y="175"/>
                      <a:pt x="192" y="181"/>
                      <a:pt x="192" y="186"/>
                    </a:cubicBezTo>
                    <a:cubicBezTo>
                      <a:pt x="1" y="1772"/>
                      <a:pt x="360" y="3352"/>
                      <a:pt x="835" y="4850"/>
                    </a:cubicBezTo>
                    <a:cubicBezTo>
                      <a:pt x="1303" y="6349"/>
                      <a:pt x="1249" y="7902"/>
                      <a:pt x="1243" y="9449"/>
                    </a:cubicBezTo>
                    <a:cubicBezTo>
                      <a:pt x="1428" y="9411"/>
                      <a:pt x="1625" y="9389"/>
                      <a:pt x="1815" y="9379"/>
                    </a:cubicBezTo>
                    <a:cubicBezTo>
                      <a:pt x="1794" y="8981"/>
                      <a:pt x="1843" y="8321"/>
                      <a:pt x="1919" y="7401"/>
                    </a:cubicBezTo>
                    <a:cubicBezTo>
                      <a:pt x="1995" y="6436"/>
                      <a:pt x="2077" y="5346"/>
                      <a:pt x="2039" y="4676"/>
                    </a:cubicBezTo>
                    <a:cubicBezTo>
                      <a:pt x="2006" y="4049"/>
                      <a:pt x="1984" y="3477"/>
                      <a:pt x="1973" y="3020"/>
                    </a:cubicBezTo>
                    <a:cubicBezTo>
                      <a:pt x="1952" y="2464"/>
                      <a:pt x="1941" y="2022"/>
                      <a:pt x="1903" y="1821"/>
                    </a:cubicBezTo>
                    <a:cubicBezTo>
                      <a:pt x="1892" y="1745"/>
                      <a:pt x="1848" y="1586"/>
                      <a:pt x="1794" y="1396"/>
                    </a:cubicBezTo>
                    <a:cubicBezTo>
                      <a:pt x="1690" y="1014"/>
                      <a:pt x="1559" y="508"/>
                      <a:pt x="146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146"/>
              <p:cNvSpPr/>
              <p:nvPr/>
            </p:nvSpPr>
            <p:spPr>
              <a:xfrm>
                <a:off x="4408330" y="3987611"/>
                <a:ext cx="31818" cy="43469"/>
              </a:xfrm>
              <a:custGeom>
                <a:avLst/>
                <a:gdLst/>
                <a:ahLst/>
                <a:cxnLst/>
                <a:rect l="l" t="t" r="r" b="b"/>
                <a:pathLst>
                  <a:path w="1259" h="1720" extrusionOk="0">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146"/>
              <p:cNvSpPr/>
              <p:nvPr/>
            </p:nvSpPr>
            <p:spPr>
              <a:xfrm>
                <a:off x="4377194" y="3998882"/>
                <a:ext cx="28684" cy="31843"/>
              </a:xfrm>
              <a:custGeom>
                <a:avLst/>
                <a:gdLst/>
                <a:ahLst/>
                <a:cxnLst/>
                <a:rect l="l" t="t" r="r" b="b"/>
                <a:pathLst>
                  <a:path w="1135" h="1260" extrusionOk="0">
                    <a:moveTo>
                      <a:pt x="1036" y="1"/>
                    </a:moveTo>
                    <a:lnTo>
                      <a:pt x="878" y="23"/>
                    </a:lnTo>
                    <a:cubicBezTo>
                      <a:pt x="653" y="56"/>
                      <a:pt x="432" y="70"/>
                      <a:pt x="208" y="70"/>
                    </a:cubicBezTo>
                    <a:cubicBezTo>
                      <a:pt x="139" y="70"/>
                      <a:pt x="70" y="69"/>
                      <a:pt x="1" y="66"/>
                    </a:cubicBezTo>
                    <a:lnTo>
                      <a:pt x="1" y="66"/>
                    </a:lnTo>
                    <a:cubicBezTo>
                      <a:pt x="126" y="388"/>
                      <a:pt x="224" y="720"/>
                      <a:pt x="284" y="1064"/>
                    </a:cubicBezTo>
                    <a:cubicBezTo>
                      <a:pt x="546" y="1167"/>
                      <a:pt x="823" y="1232"/>
                      <a:pt x="1101" y="1260"/>
                    </a:cubicBezTo>
                    <a:cubicBezTo>
                      <a:pt x="1107" y="1216"/>
                      <a:pt x="1123" y="1156"/>
                      <a:pt x="1123" y="1129"/>
                    </a:cubicBezTo>
                    <a:cubicBezTo>
                      <a:pt x="1134" y="987"/>
                      <a:pt x="1134" y="851"/>
                      <a:pt x="1129" y="715"/>
                    </a:cubicBezTo>
                    <a:cubicBezTo>
                      <a:pt x="1123" y="497"/>
                      <a:pt x="1134" y="203"/>
                      <a:pt x="10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146"/>
              <p:cNvSpPr/>
              <p:nvPr/>
            </p:nvSpPr>
            <p:spPr>
              <a:xfrm>
                <a:off x="4342495" y="3735315"/>
                <a:ext cx="88706" cy="140212"/>
              </a:xfrm>
              <a:custGeom>
                <a:avLst/>
                <a:gdLst/>
                <a:ahLst/>
                <a:cxnLst/>
                <a:rect l="l" t="t" r="r" b="b"/>
                <a:pathLst>
                  <a:path w="3510" h="5548" extrusionOk="0">
                    <a:moveTo>
                      <a:pt x="3341" y="1"/>
                    </a:moveTo>
                    <a:cubicBezTo>
                      <a:pt x="2720" y="71"/>
                      <a:pt x="2278" y="665"/>
                      <a:pt x="1831" y="1085"/>
                    </a:cubicBezTo>
                    <a:cubicBezTo>
                      <a:pt x="1597" y="1297"/>
                      <a:pt x="1330" y="1472"/>
                      <a:pt x="1036" y="1603"/>
                    </a:cubicBezTo>
                    <a:cubicBezTo>
                      <a:pt x="693" y="1766"/>
                      <a:pt x="333" y="1897"/>
                      <a:pt x="0" y="2071"/>
                    </a:cubicBezTo>
                    <a:lnTo>
                      <a:pt x="0" y="5548"/>
                    </a:lnTo>
                    <a:cubicBezTo>
                      <a:pt x="382" y="5106"/>
                      <a:pt x="801" y="4632"/>
                      <a:pt x="1112" y="4136"/>
                    </a:cubicBezTo>
                    <a:cubicBezTo>
                      <a:pt x="1406" y="3668"/>
                      <a:pt x="1652" y="3156"/>
                      <a:pt x="2000" y="2714"/>
                    </a:cubicBezTo>
                    <a:cubicBezTo>
                      <a:pt x="2382" y="2216"/>
                      <a:pt x="2908" y="1841"/>
                      <a:pt x="3463" y="1841"/>
                    </a:cubicBezTo>
                    <a:cubicBezTo>
                      <a:pt x="3478" y="1841"/>
                      <a:pt x="3494" y="1842"/>
                      <a:pt x="3510" y="1842"/>
                    </a:cubicBezTo>
                    <a:cubicBezTo>
                      <a:pt x="3471" y="1679"/>
                      <a:pt x="3455" y="1510"/>
                      <a:pt x="3466" y="1341"/>
                    </a:cubicBezTo>
                    <a:cubicBezTo>
                      <a:pt x="3504" y="1003"/>
                      <a:pt x="3422" y="480"/>
                      <a:pt x="33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146"/>
              <p:cNvSpPr/>
              <p:nvPr/>
            </p:nvSpPr>
            <p:spPr>
              <a:xfrm>
                <a:off x="4366454" y="3692352"/>
                <a:ext cx="59668" cy="78648"/>
              </a:xfrm>
              <a:custGeom>
                <a:avLst/>
                <a:gdLst/>
                <a:ahLst/>
                <a:cxnLst/>
                <a:rect l="l" t="t" r="r" b="b"/>
                <a:pathLst>
                  <a:path w="2361" h="3112" extrusionOk="0">
                    <a:moveTo>
                      <a:pt x="2262" y="1"/>
                    </a:moveTo>
                    <a:cubicBezTo>
                      <a:pt x="1510" y="11"/>
                      <a:pt x="943" y="513"/>
                      <a:pt x="273" y="834"/>
                    </a:cubicBezTo>
                    <a:lnTo>
                      <a:pt x="240" y="1101"/>
                    </a:lnTo>
                    <a:cubicBezTo>
                      <a:pt x="170" y="1733"/>
                      <a:pt x="1" y="2463"/>
                      <a:pt x="77" y="3112"/>
                    </a:cubicBezTo>
                    <a:cubicBezTo>
                      <a:pt x="464" y="2910"/>
                      <a:pt x="774" y="2627"/>
                      <a:pt x="1080" y="2316"/>
                    </a:cubicBezTo>
                    <a:cubicBezTo>
                      <a:pt x="1455" y="1935"/>
                      <a:pt x="1853" y="1581"/>
                      <a:pt x="2360" y="1515"/>
                    </a:cubicBezTo>
                    <a:cubicBezTo>
                      <a:pt x="2360" y="1494"/>
                      <a:pt x="2349" y="1472"/>
                      <a:pt x="2349" y="1450"/>
                    </a:cubicBezTo>
                    <a:cubicBezTo>
                      <a:pt x="2316" y="1248"/>
                      <a:pt x="2284" y="1058"/>
                      <a:pt x="2262" y="900"/>
                    </a:cubicBezTo>
                    <a:cubicBezTo>
                      <a:pt x="2235" y="600"/>
                      <a:pt x="2235" y="300"/>
                      <a:pt x="226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146"/>
              <p:cNvSpPr/>
              <p:nvPr/>
            </p:nvSpPr>
            <p:spPr>
              <a:xfrm>
                <a:off x="4373884" y="3647595"/>
                <a:ext cx="53325" cy="60073"/>
              </a:xfrm>
              <a:custGeom>
                <a:avLst/>
                <a:gdLst/>
                <a:ahLst/>
                <a:cxnLst/>
                <a:rect l="l" t="t" r="r" b="b"/>
                <a:pathLst>
                  <a:path w="2110" h="2377" extrusionOk="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146"/>
              <p:cNvSpPr/>
              <p:nvPr/>
            </p:nvSpPr>
            <p:spPr>
              <a:xfrm>
                <a:off x="4377346" y="3610570"/>
                <a:ext cx="53578" cy="59213"/>
              </a:xfrm>
              <a:custGeom>
                <a:avLst/>
                <a:gdLst/>
                <a:ahLst/>
                <a:cxnLst/>
                <a:rect l="l" t="t" r="r" b="b"/>
                <a:pathLst>
                  <a:path w="2120" h="2343" extrusionOk="0">
                    <a:moveTo>
                      <a:pt x="1555" y="0"/>
                    </a:moveTo>
                    <a:cubicBezTo>
                      <a:pt x="1020" y="0"/>
                      <a:pt x="485" y="471"/>
                      <a:pt x="6" y="725"/>
                    </a:cubicBezTo>
                    <a:cubicBezTo>
                      <a:pt x="16" y="926"/>
                      <a:pt x="27" y="1128"/>
                      <a:pt x="27" y="1319"/>
                    </a:cubicBezTo>
                    <a:cubicBezTo>
                      <a:pt x="33" y="1662"/>
                      <a:pt x="22" y="2000"/>
                      <a:pt x="0" y="2343"/>
                    </a:cubicBezTo>
                    <a:cubicBezTo>
                      <a:pt x="382" y="2152"/>
                      <a:pt x="687" y="1847"/>
                      <a:pt x="1024" y="1596"/>
                    </a:cubicBezTo>
                    <a:cubicBezTo>
                      <a:pt x="1302" y="1384"/>
                      <a:pt x="1640" y="1269"/>
                      <a:pt x="1989" y="1269"/>
                    </a:cubicBezTo>
                    <a:cubicBezTo>
                      <a:pt x="2033" y="888"/>
                      <a:pt x="2076" y="518"/>
                      <a:pt x="2120" y="207"/>
                    </a:cubicBezTo>
                    <a:cubicBezTo>
                      <a:pt x="1933" y="59"/>
                      <a:pt x="1744" y="0"/>
                      <a:pt x="15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146"/>
              <p:cNvSpPr/>
              <p:nvPr/>
            </p:nvSpPr>
            <p:spPr>
              <a:xfrm>
                <a:off x="4421396" y="3442559"/>
                <a:ext cx="68337" cy="96137"/>
              </a:xfrm>
              <a:custGeom>
                <a:avLst/>
                <a:gdLst/>
                <a:ahLst/>
                <a:cxnLst/>
                <a:rect l="l" t="t" r="r" b="b"/>
                <a:pathLst>
                  <a:path w="2704" h="3804" extrusionOk="0">
                    <a:moveTo>
                      <a:pt x="23" y="0"/>
                    </a:moveTo>
                    <a:cubicBezTo>
                      <a:pt x="1" y="1046"/>
                      <a:pt x="273" y="2071"/>
                      <a:pt x="535" y="3101"/>
                    </a:cubicBezTo>
                    <a:cubicBezTo>
                      <a:pt x="900" y="3449"/>
                      <a:pt x="1189" y="3782"/>
                      <a:pt x="1734" y="3803"/>
                    </a:cubicBezTo>
                    <a:cubicBezTo>
                      <a:pt x="2071" y="3803"/>
                      <a:pt x="2398" y="3733"/>
                      <a:pt x="2703" y="3602"/>
                    </a:cubicBezTo>
                    <a:cubicBezTo>
                      <a:pt x="2687" y="3264"/>
                      <a:pt x="2671" y="2855"/>
                      <a:pt x="2665" y="2365"/>
                    </a:cubicBezTo>
                    <a:cubicBezTo>
                      <a:pt x="2649" y="452"/>
                      <a:pt x="829" y="169"/>
                      <a:pt x="469" y="136"/>
                    </a:cubicBezTo>
                    <a:cubicBezTo>
                      <a:pt x="311" y="109"/>
                      <a:pt x="164" y="65"/>
                      <a:pt x="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146"/>
              <p:cNvSpPr/>
              <p:nvPr/>
            </p:nvSpPr>
            <p:spPr>
              <a:xfrm>
                <a:off x="4496177" y="3814216"/>
                <a:ext cx="49332" cy="46982"/>
              </a:xfrm>
              <a:custGeom>
                <a:avLst/>
                <a:gdLst/>
                <a:ahLst/>
                <a:cxnLst/>
                <a:rect l="l" t="t" r="r" b="b"/>
                <a:pathLst>
                  <a:path w="1952" h="1859" extrusionOk="0">
                    <a:moveTo>
                      <a:pt x="616" y="1"/>
                    </a:moveTo>
                    <a:cubicBezTo>
                      <a:pt x="616" y="6"/>
                      <a:pt x="616" y="12"/>
                      <a:pt x="616" y="23"/>
                    </a:cubicBezTo>
                    <a:cubicBezTo>
                      <a:pt x="633" y="628"/>
                      <a:pt x="387" y="1314"/>
                      <a:pt x="1" y="1832"/>
                    </a:cubicBezTo>
                    <a:cubicBezTo>
                      <a:pt x="60" y="1854"/>
                      <a:pt x="126" y="1859"/>
                      <a:pt x="191" y="1859"/>
                    </a:cubicBezTo>
                    <a:cubicBezTo>
                      <a:pt x="213" y="1854"/>
                      <a:pt x="235" y="1854"/>
                      <a:pt x="257" y="1854"/>
                    </a:cubicBezTo>
                    <a:cubicBezTo>
                      <a:pt x="268" y="1854"/>
                      <a:pt x="284" y="1854"/>
                      <a:pt x="295" y="1859"/>
                    </a:cubicBezTo>
                    <a:cubicBezTo>
                      <a:pt x="916" y="1799"/>
                      <a:pt x="1728" y="1167"/>
                      <a:pt x="1951" y="796"/>
                    </a:cubicBezTo>
                    <a:cubicBezTo>
                      <a:pt x="1494" y="573"/>
                      <a:pt x="992" y="420"/>
                      <a:pt x="638" y="28"/>
                    </a:cubicBezTo>
                    <a:cubicBezTo>
                      <a:pt x="633" y="23"/>
                      <a:pt x="627" y="12"/>
                      <a:pt x="6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146"/>
              <p:cNvSpPr/>
              <p:nvPr/>
            </p:nvSpPr>
            <p:spPr>
              <a:xfrm>
                <a:off x="4484072" y="3647595"/>
                <a:ext cx="38288" cy="142840"/>
              </a:xfrm>
              <a:custGeom>
                <a:avLst/>
                <a:gdLst/>
                <a:ahLst/>
                <a:cxnLst/>
                <a:rect l="l" t="t" r="r" b="b"/>
                <a:pathLst>
                  <a:path w="1515" h="5652" extrusionOk="0">
                    <a:moveTo>
                      <a:pt x="768" y="1"/>
                    </a:moveTo>
                    <a:lnTo>
                      <a:pt x="768" y="1"/>
                    </a:lnTo>
                    <a:cubicBezTo>
                      <a:pt x="523" y="110"/>
                      <a:pt x="262" y="186"/>
                      <a:pt x="0" y="235"/>
                    </a:cubicBezTo>
                    <a:cubicBezTo>
                      <a:pt x="27" y="2088"/>
                      <a:pt x="910" y="3804"/>
                      <a:pt x="1014" y="5651"/>
                    </a:cubicBezTo>
                    <a:cubicBezTo>
                      <a:pt x="1117" y="5520"/>
                      <a:pt x="1259" y="5428"/>
                      <a:pt x="1422" y="5379"/>
                    </a:cubicBezTo>
                    <a:cubicBezTo>
                      <a:pt x="1515" y="3859"/>
                      <a:pt x="1210" y="2464"/>
                      <a:pt x="992" y="1445"/>
                    </a:cubicBezTo>
                    <a:cubicBezTo>
                      <a:pt x="856" y="823"/>
                      <a:pt x="752" y="338"/>
                      <a:pt x="7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146"/>
              <p:cNvSpPr/>
              <p:nvPr/>
            </p:nvSpPr>
            <p:spPr>
              <a:xfrm>
                <a:off x="4466583" y="3654342"/>
                <a:ext cx="38288" cy="138569"/>
              </a:xfrm>
              <a:custGeom>
                <a:avLst/>
                <a:gdLst/>
                <a:ahLst/>
                <a:cxnLst/>
                <a:rect l="l" t="t" r="r" b="b"/>
                <a:pathLst>
                  <a:path w="1515" h="5483" extrusionOk="0">
                    <a:moveTo>
                      <a:pt x="501" y="1"/>
                    </a:moveTo>
                    <a:cubicBezTo>
                      <a:pt x="332" y="22"/>
                      <a:pt x="169" y="33"/>
                      <a:pt x="0" y="44"/>
                    </a:cubicBezTo>
                    <a:cubicBezTo>
                      <a:pt x="11" y="148"/>
                      <a:pt x="16" y="262"/>
                      <a:pt x="27" y="388"/>
                    </a:cubicBezTo>
                    <a:cubicBezTo>
                      <a:pt x="82" y="1063"/>
                      <a:pt x="153" y="1908"/>
                      <a:pt x="294" y="2333"/>
                    </a:cubicBezTo>
                    <a:cubicBezTo>
                      <a:pt x="392" y="2627"/>
                      <a:pt x="529" y="3068"/>
                      <a:pt x="681" y="3532"/>
                    </a:cubicBezTo>
                    <a:cubicBezTo>
                      <a:pt x="894" y="4207"/>
                      <a:pt x="1188" y="5134"/>
                      <a:pt x="1248" y="5253"/>
                    </a:cubicBezTo>
                    <a:cubicBezTo>
                      <a:pt x="1259" y="5275"/>
                      <a:pt x="1270" y="5297"/>
                      <a:pt x="1275" y="5319"/>
                    </a:cubicBezTo>
                    <a:cubicBezTo>
                      <a:pt x="1330" y="5335"/>
                      <a:pt x="1379" y="5362"/>
                      <a:pt x="1428" y="5401"/>
                    </a:cubicBezTo>
                    <a:cubicBezTo>
                      <a:pt x="1455" y="5428"/>
                      <a:pt x="1488" y="5455"/>
                      <a:pt x="1515" y="5482"/>
                    </a:cubicBezTo>
                    <a:cubicBezTo>
                      <a:pt x="1444" y="3608"/>
                      <a:pt x="539" y="1875"/>
                      <a:pt x="50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146"/>
              <p:cNvSpPr/>
              <p:nvPr/>
            </p:nvSpPr>
            <p:spPr>
              <a:xfrm>
                <a:off x="4493018" y="3794125"/>
                <a:ext cx="13925" cy="59365"/>
              </a:xfrm>
              <a:custGeom>
                <a:avLst/>
                <a:gdLst/>
                <a:ahLst/>
                <a:cxnLst/>
                <a:rect l="l" t="t" r="r" b="b"/>
                <a:pathLst>
                  <a:path w="551" h="2349" extrusionOk="0">
                    <a:moveTo>
                      <a:pt x="235" y="0"/>
                    </a:moveTo>
                    <a:cubicBezTo>
                      <a:pt x="213" y="137"/>
                      <a:pt x="185" y="273"/>
                      <a:pt x="153" y="409"/>
                    </a:cubicBezTo>
                    <a:cubicBezTo>
                      <a:pt x="87" y="681"/>
                      <a:pt x="0" y="1025"/>
                      <a:pt x="6" y="1292"/>
                    </a:cubicBezTo>
                    <a:cubicBezTo>
                      <a:pt x="11" y="1455"/>
                      <a:pt x="38" y="1853"/>
                      <a:pt x="66" y="2283"/>
                    </a:cubicBezTo>
                    <a:cubicBezTo>
                      <a:pt x="71" y="2305"/>
                      <a:pt x="71" y="2327"/>
                      <a:pt x="71" y="2349"/>
                    </a:cubicBezTo>
                    <a:cubicBezTo>
                      <a:pt x="207" y="2131"/>
                      <a:pt x="311" y="1897"/>
                      <a:pt x="398" y="1657"/>
                    </a:cubicBezTo>
                    <a:cubicBezTo>
                      <a:pt x="491" y="1384"/>
                      <a:pt x="545" y="1101"/>
                      <a:pt x="551" y="818"/>
                    </a:cubicBezTo>
                    <a:cubicBezTo>
                      <a:pt x="551" y="676"/>
                      <a:pt x="534" y="534"/>
                      <a:pt x="496" y="398"/>
                    </a:cubicBezTo>
                    <a:cubicBezTo>
                      <a:pt x="474" y="311"/>
                      <a:pt x="371" y="88"/>
                      <a:pt x="2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146"/>
              <p:cNvSpPr/>
              <p:nvPr/>
            </p:nvSpPr>
            <p:spPr>
              <a:xfrm>
                <a:off x="4509395" y="3788211"/>
                <a:ext cx="36114" cy="41194"/>
              </a:xfrm>
              <a:custGeom>
                <a:avLst/>
                <a:gdLst/>
                <a:ahLst/>
                <a:cxnLst/>
                <a:rect l="l" t="t" r="r" b="b"/>
                <a:pathLst>
                  <a:path w="1429" h="1630" extrusionOk="0">
                    <a:moveTo>
                      <a:pt x="491" y="0"/>
                    </a:moveTo>
                    <a:cubicBezTo>
                      <a:pt x="202" y="109"/>
                      <a:pt x="1" y="327"/>
                      <a:pt x="115" y="698"/>
                    </a:cubicBezTo>
                    <a:cubicBezTo>
                      <a:pt x="208" y="997"/>
                      <a:pt x="551" y="1193"/>
                      <a:pt x="802" y="1335"/>
                    </a:cubicBezTo>
                    <a:cubicBezTo>
                      <a:pt x="998" y="1444"/>
                      <a:pt x="1216" y="1537"/>
                      <a:pt x="1428" y="1629"/>
                    </a:cubicBezTo>
                    <a:cubicBezTo>
                      <a:pt x="1401" y="1526"/>
                      <a:pt x="1379" y="1422"/>
                      <a:pt x="1368" y="1319"/>
                    </a:cubicBezTo>
                    <a:cubicBezTo>
                      <a:pt x="1314" y="866"/>
                      <a:pt x="725" y="223"/>
                      <a:pt x="49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146"/>
              <p:cNvSpPr/>
              <p:nvPr/>
            </p:nvSpPr>
            <p:spPr>
              <a:xfrm>
                <a:off x="4475934" y="3538544"/>
                <a:ext cx="28406" cy="109354"/>
              </a:xfrm>
              <a:custGeom>
                <a:avLst/>
                <a:gdLst/>
                <a:ahLst/>
                <a:cxnLst/>
                <a:rect l="l" t="t" r="r" b="b"/>
                <a:pathLst>
                  <a:path w="1124" h="4327" extrusionOk="0">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146"/>
              <p:cNvSpPr/>
              <p:nvPr/>
            </p:nvSpPr>
            <p:spPr>
              <a:xfrm>
                <a:off x="4437090" y="3529850"/>
                <a:ext cx="47133" cy="120803"/>
              </a:xfrm>
              <a:custGeom>
                <a:avLst/>
                <a:gdLst/>
                <a:ahLst/>
                <a:cxnLst/>
                <a:rect l="l" t="t" r="r" b="b"/>
                <a:pathLst>
                  <a:path w="1865" h="4780" extrusionOk="0">
                    <a:moveTo>
                      <a:pt x="1" y="1"/>
                    </a:moveTo>
                    <a:cubicBezTo>
                      <a:pt x="203" y="807"/>
                      <a:pt x="371" y="1614"/>
                      <a:pt x="371" y="2436"/>
                    </a:cubicBezTo>
                    <a:cubicBezTo>
                      <a:pt x="524" y="2567"/>
                      <a:pt x="644" y="2894"/>
                      <a:pt x="829" y="3499"/>
                    </a:cubicBezTo>
                    <a:cubicBezTo>
                      <a:pt x="878" y="3662"/>
                      <a:pt x="933" y="3826"/>
                      <a:pt x="998" y="3989"/>
                    </a:cubicBezTo>
                    <a:cubicBezTo>
                      <a:pt x="1069" y="4104"/>
                      <a:pt x="1107" y="4322"/>
                      <a:pt x="1151" y="4780"/>
                    </a:cubicBezTo>
                    <a:cubicBezTo>
                      <a:pt x="1369" y="4769"/>
                      <a:pt x="1587" y="4747"/>
                      <a:pt x="1799" y="4709"/>
                    </a:cubicBezTo>
                    <a:cubicBezTo>
                      <a:pt x="1805" y="3319"/>
                      <a:pt x="1864" y="1892"/>
                      <a:pt x="1363" y="573"/>
                    </a:cubicBezTo>
                    <a:cubicBezTo>
                      <a:pt x="1358" y="557"/>
                      <a:pt x="1352" y="540"/>
                      <a:pt x="1358" y="524"/>
                    </a:cubicBezTo>
                    <a:lnTo>
                      <a:pt x="1358" y="524"/>
                    </a:lnTo>
                    <a:cubicBezTo>
                      <a:pt x="1276" y="529"/>
                      <a:pt x="1194" y="540"/>
                      <a:pt x="1113" y="540"/>
                    </a:cubicBezTo>
                    <a:cubicBezTo>
                      <a:pt x="1103" y="540"/>
                      <a:pt x="1093" y="541"/>
                      <a:pt x="1083" y="541"/>
                    </a:cubicBezTo>
                    <a:cubicBezTo>
                      <a:pt x="625" y="541"/>
                      <a:pt x="310" y="289"/>
                      <a:pt x="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146"/>
              <p:cNvSpPr/>
              <p:nvPr/>
            </p:nvSpPr>
            <p:spPr>
              <a:xfrm>
                <a:off x="4371685" y="3530684"/>
                <a:ext cx="70131" cy="92851"/>
              </a:xfrm>
              <a:custGeom>
                <a:avLst/>
                <a:gdLst/>
                <a:ahLst/>
                <a:cxnLst/>
                <a:rect l="l" t="t" r="r" b="b"/>
                <a:pathLst>
                  <a:path w="2775" h="3674" extrusionOk="0">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146"/>
              <p:cNvSpPr/>
              <p:nvPr/>
            </p:nvSpPr>
            <p:spPr>
              <a:xfrm>
                <a:off x="4342495" y="3261886"/>
                <a:ext cx="59795" cy="180547"/>
              </a:xfrm>
              <a:custGeom>
                <a:avLst/>
                <a:gdLst/>
                <a:ahLst/>
                <a:cxnLst/>
                <a:rect l="l" t="t" r="r" b="b"/>
                <a:pathLst>
                  <a:path w="2366" h="7144" extrusionOk="0">
                    <a:moveTo>
                      <a:pt x="0" y="0"/>
                    </a:moveTo>
                    <a:lnTo>
                      <a:pt x="0" y="7144"/>
                    </a:lnTo>
                    <a:cubicBezTo>
                      <a:pt x="404" y="6806"/>
                      <a:pt x="785" y="6255"/>
                      <a:pt x="1068" y="5847"/>
                    </a:cubicBezTo>
                    <a:cubicBezTo>
                      <a:pt x="1041" y="5820"/>
                      <a:pt x="1009" y="5792"/>
                      <a:pt x="987" y="5765"/>
                    </a:cubicBezTo>
                    <a:cubicBezTo>
                      <a:pt x="840" y="5558"/>
                      <a:pt x="949" y="4964"/>
                      <a:pt x="987" y="4768"/>
                    </a:cubicBezTo>
                    <a:lnTo>
                      <a:pt x="1003" y="4675"/>
                    </a:lnTo>
                    <a:lnTo>
                      <a:pt x="1085" y="4626"/>
                    </a:lnTo>
                    <a:cubicBezTo>
                      <a:pt x="1510" y="4359"/>
                      <a:pt x="1526" y="3765"/>
                      <a:pt x="1526" y="3760"/>
                    </a:cubicBezTo>
                    <a:lnTo>
                      <a:pt x="1526" y="3553"/>
                    </a:lnTo>
                    <a:lnTo>
                      <a:pt x="1739" y="3553"/>
                    </a:lnTo>
                    <a:cubicBezTo>
                      <a:pt x="2071" y="3553"/>
                      <a:pt x="2251" y="3302"/>
                      <a:pt x="2360" y="2703"/>
                    </a:cubicBezTo>
                    <a:cubicBezTo>
                      <a:pt x="2365" y="2670"/>
                      <a:pt x="2365" y="2632"/>
                      <a:pt x="2360" y="2599"/>
                    </a:cubicBezTo>
                    <a:cubicBezTo>
                      <a:pt x="2349" y="2594"/>
                      <a:pt x="2333" y="2594"/>
                      <a:pt x="2316" y="2594"/>
                    </a:cubicBezTo>
                    <a:cubicBezTo>
                      <a:pt x="2295" y="2594"/>
                      <a:pt x="2273" y="2594"/>
                      <a:pt x="2245" y="2599"/>
                    </a:cubicBezTo>
                    <a:lnTo>
                      <a:pt x="1935" y="2681"/>
                    </a:lnTo>
                    <a:lnTo>
                      <a:pt x="1973" y="2359"/>
                    </a:lnTo>
                    <a:cubicBezTo>
                      <a:pt x="2087" y="1575"/>
                      <a:pt x="1968" y="981"/>
                      <a:pt x="1624" y="583"/>
                    </a:cubicBezTo>
                    <a:cubicBezTo>
                      <a:pt x="1183" y="76"/>
                      <a:pt x="393" y="0"/>
                      <a:pt x="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146"/>
              <p:cNvSpPr/>
              <p:nvPr/>
            </p:nvSpPr>
            <p:spPr>
              <a:xfrm>
                <a:off x="4342369" y="3412661"/>
                <a:ext cx="71344" cy="60907"/>
              </a:xfrm>
              <a:custGeom>
                <a:avLst/>
                <a:gdLst/>
                <a:ahLst/>
                <a:cxnLst/>
                <a:rect l="l" t="t" r="r" b="b"/>
                <a:pathLst>
                  <a:path w="2823" h="2410" extrusionOk="0">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46"/>
              <p:cNvSpPr/>
              <p:nvPr/>
            </p:nvSpPr>
            <p:spPr>
              <a:xfrm>
                <a:off x="4342369" y="3442129"/>
                <a:ext cx="88555" cy="151104"/>
              </a:xfrm>
              <a:custGeom>
                <a:avLst/>
                <a:gdLst/>
                <a:ahLst/>
                <a:cxnLst/>
                <a:rect l="l" t="t" r="r" b="b"/>
                <a:pathLst>
                  <a:path w="3504" h="5979" extrusionOk="0">
                    <a:moveTo>
                      <a:pt x="2964" y="1"/>
                    </a:moveTo>
                    <a:lnTo>
                      <a:pt x="2964" y="1"/>
                    </a:lnTo>
                    <a:cubicBezTo>
                      <a:pt x="1967" y="420"/>
                      <a:pt x="1014" y="1080"/>
                      <a:pt x="0" y="1439"/>
                    </a:cubicBezTo>
                    <a:lnTo>
                      <a:pt x="0" y="5112"/>
                    </a:lnTo>
                    <a:cubicBezTo>
                      <a:pt x="311" y="5177"/>
                      <a:pt x="659" y="5341"/>
                      <a:pt x="883" y="5640"/>
                    </a:cubicBezTo>
                    <a:cubicBezTo>
                      <a:pt x="959" y="5744"/>
                      <a:pt x="1030" y="5858"/>
                      <a:pt x="1084" y="5978"/>
                    </a:cubicBezTo>
                    <a:cubicBezTo>
                      <a:pt x="2076" y="5341"/>
                      <a:pt x="3024" y="4327"/>
                      <a:pt x="3487" y="3254"/>
                    </a:cubicBezTo>
                    <a:cubicBezTo>
                      <a:pt x="3493" y="3248"/>
                      <a:pt x="3498" y="3237"/>
                      <a:pt x="3504" y="3232"/>
                    </a:cubicBezTo>
                    <a:cubicBezTo>
                      <a:pt x="3471" y="3205"/>
                      <a:pt x="3466" y="3161"/>
                      <a:pt x="3487" y="3123"/>
                    </a:cubicBezTo>
                    <a:cubicBezTo>
                      <a:pt x="3226" y="2093"/>
                      <a:pt x="2948" y="1058"/>
                      <a:pt x="29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146"/>
              <p:cNvSpPr/>
              <p:nvPr/>
            </p:nvSpPr>
            <p:spPr>
              <a:xfrm>
                <a:off x="4342369" y="3786720"/>
                <a:ext cx="107004" cy="209130"/>
              </a:xfrm>
              <a:custGeom>
                <a:avLst/>
                <a:gdLst/>
                <a:ahLst/>
                <a:cxnLst/>
                <a:rect l="l" t="t" r="r" b="b"/>
                <a:pathLst>
                  <a:path w="4234" h="8275" extrusionOk="0">
                    <a:moveTo>
                      <a:pt x="3469" y="0"/>
                    </a:moveTo>
                    <a:cubicBezTo>
                      <a:pt x="2790" y="0"/>
                      <a:pt x="2206" y="659"/>
                      <a:pt x="1831" y="1258"/>
                    </a:cubicBezTo>
                    <a:cubicBezTo>
                      <a:pt x="1291" y="2130"/>
                      <a:pt x="725" y="2996"/>
                      <a:pt x="38" y="3764"/>
                    </a:cubicBezTo>
                    <a:cubicBezTo>
                      <a:pt x="27" y="3775"/>
                      <a:pt x="11" y="3781"/>
                      <a:pt x="0" y="3786"/>
                    </a:cubicBezTo>
                    <a:lnTo>
                      <a:pt x="0" y="3813"/>
                    </a:lnTo>
                    <a:lnTo>
                      <a:pt x="60" y="4020"/>
                    </a:lnTo>
                    <a:cubicBezTo>
                      <a:pt x="164" y="4347"/>
                      <a:pt x="354" y="4876"/>
                      <a:pt x="496" y="5486"/>
                    </a:cubicBezTo>
                    <a:cubicBezTo>
                      <a:pt x="719" y="6472"/>
                      <a:pt x="1003" y="7704"/>
                      <a:pt x="1232" y="8140"/>
                    </a:cubicBezTo>
                    <a:cubicBezTo>
                      <a:pt x="1253" y="8178"/>
                      <a:pt x="1275" y="8222"/>
                      <a:pt x="1297" y="8265"/>
                    </a:cubicBezTo>
                    <a:cubicBezTo>
                      <a:pt x="1396" y="8271"/>
                      <a:pt x="1495" y="8274"/>
                      <a:pt x="1596" y="8274"/>
                    </a:cubicBezTo>
                    <a:cubicBezTo>
                      <a:pt x="1859" y="8274"/>
                      <a:pt x="2126" y="8253"/>
                      <a:pt x="2387" y="8205"/>
                    </a:cubicBezTo>
                    <a:cubicBezTo>
                      <a:pt x="2888" y="8129"/>
                      <a:pt x="3449" y="7987"/>
                      <a:pt x="3902" y="7709"/>
                    </a:cubicBezTo>
                    <a:cubicBezTo>
                      <a:pt x="4076" y="6380"/>
                      <a:pt x="4234" y="3579"/>
                      <a:pt x="4141" y="2462"/>
                    </a:cubicBezTo>
                    <a:cubicBezTo>
                      <a:pt x="4087" y="1770"/>
                      <a:pt x="3896" y="1127"/>
                      <a:pt x="3722" y="566"/>
                    </a:cubicBezTo>
                    <a:cubicBezTo>
                      <a:pt x="3662" y="364"/>
                      <a:pt x="3607" y="173"/>
                      <a:pt x="3564" y="5"/>
                    </a:cubicBezTo>
                    <a:cubicBezTo>
                      <a:pt x="3532" y="2"/>
                      <a:pt x="3500" y="0"/>
                      <a:pt x="346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146"/>
              <p:cNvSpPr/>
              <p:nvPr/>
            </p:nvSpPr>
            <p:spPr>
              <a:xfrm>
                <a:off x="4385610" y="4031383"/>
                <a:ext cx="45743" cy="244613"/>
              </a:xfrm>
              <a:custGeom>
                <a:avLst/>
                <a:gdLst/>
                <a:ahLst/>
                <a:cxnLst/>
                <a:rect l="l" t="t" r="r" b="b"/>
                <a:pathLst>
                  <a:path w="1810" h="9679" extrusionOk="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46"/>
              <p:cNvSpPr/>
              <p:nvPr/>
            </p:nvSpPr>
            <p:spPr>
              <a:xfrm>
                <a:off x="4408330" y="3987611"/>
                <a:ext cx="31818" cy="43469"/>
              </a:xfrm>
              <a:custGeom>
                <a:avLst/>
                <a:gdLst/>
                <a:ahLst/>
                <a:cxnLst/>
                <a:rect l="l" t="t" r="r" b="b"/>
                <a:pathLst>
                  <a:path w="1259" h="1720" extrusionOk="0">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146"/>
              <p:cNvSpPr/>
              <p:nvPr/>
            </p:nvSpPr>
            <p:spPr>
              <a:xfrm>
                <a:off x="4373884" y="3647595"/>
                <a:ext cx="53325" cy="60073"/>
              </a:xfrm>
              <a:custGeom>
                <a:avLst/>
                <a:gdLst/>
                <a:ahLst/>
                <a:cxnLst/>
                <a:rect l="l" t="t" r="r" b="b"/>
                <a:pathLst>
                  <a:path w="2110" h="2377" extrusionOk="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146"/>
              <p:cNvSpPr/>
              <p:nvPr/>
            </p:nvSpPr>
            <p:spPr>
              <a:xfrm>
                <a:off x="4475934" y="3538544"/>
                <a:ext cx="28406" cy="109354"/>
              </a:xfrm>
              <a:custGeom>
                <a:avLst/>
                <a:gdLst/>
                <a:ahLst/>
                <a:cxnLst/>
                <a:rect l="l" t="t" r="r" b="b"/>
                <a:pathLst>
                  <a:path w="1124" h="4327" extrusionOk="0">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146"/>
              <p:cNvSpPr/>
              <p:nvPr/>
            </p:nvSpPr>
            <p:spPr>
              <a:xfrm>
                <a:off x="4371685" y="3530684"/>
                <a:ext cx="70131" cy="92851"/>
              </a:xfrm>
              <a:custGeom>
                <a:avLst/>
                <a:gdLst/>
                <a:ahLst/>
                <a:cxnLst/>
                <a:rect l="l" t="t" r="r" b="b"/>
                <a:pathLst>
                  <a:path w="2775" h="3674" extrusionOk="0">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146"/>
              <p:cNvSpPr/>
              <p:nvPr/>
            </p:nvSpPr>
            <p:spPr>
              <a:xfrm>
                <a:off x="4342369" y="3412661"/>
                <a:ext cx="71344" cy="60907"/>
              </a:xfrm>
              <a:custGeom>
                <a:avLst/>
                <a:gdLst/>
                <a:ahLst/>
                <a:cxnLst/>
                <a:rect l="l" t="t" r="r" b="b"/>
                <a:pathLst>
                  <a:path w="2823" h="2410" extrusionOk="0">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146"/>
              <p:cNvSpPr/>
              <p:nvPr/>
            </p:nvSpPr>
            <p:spPr>
              <a:xfrm>
                <a:off x="4385610" y="4031383"/>
                <a:ext cx="45743" cy="244613"/>
              </a:xfrm>
              <a:custGeom>
                <a:avLst/>
                <a:gdLst/>
                <a:ahLst/>
                <a:cxnLst/>
                <a:rect l="l" t="t" r="r" b="b"/>
                <a:pathLst>
                  <a:path w="1810" h="9679" extrusionOk="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46" name="Google Shape;14346;p146"/>
          <p:cNvGrpSpPr/>
          <p:nvPr/>
        </p:nvGrpSpPr>
        <p:grpSpPr>
          <a:xfrm>
            <a:off x="2936333" y="3256553"/>
            <a:ext cx="447601" cy="1135923"/>
            <a:chOff x="2936333" y="3256553"/>
            <a:chExt cx="447601" cy="1135923"/>
          </a:xfrm>
        </p:grpSpPr>
        <p:sp>
          <p:nvSpPr>
            <p:cNvPr id="14347" name="Google Shape;14347;p146"/>
            <p:cNvSpPr/>
            <p:nvPr/>
          </p:nvSpPr>
          <p:spPr>
            <a:xfrm>
              <a:off x="2936333" y="3256553"/>
              <a:ext cx="447601" cy="1135923"/>
            </a:xfrm>
            <a:custGeom>
              <a:avLst/>
              <a:gdLst/>
              <a:ahLst/>
              <a:cxnLst/>
              <a:rect l="l" t="t" r="r" b="b"/>
              <a:pathLst>
                <a:path w="17711" h="44947" extrusionOk="0">
                  <a:moveTo>
                    <a:pt x="8707" y="1"/>
                  </a:moveTo>
                  <a:cubicBezTo>
                    <a:pt x="7995" y="1"/>
                    <a:pt x="6256" y="235"/>
                    <a:pt x="6589" y="2603"/>
                  </a:cubicBezTo>
                  <a:cubicBezTo>
                    <a:pt x="6589" y="2603"/>
                    <a:pt x="6530" y="2587"/>
                    <a:pt x="6458" y="2587"/>
                  </a:cubicBezTo>
                  <a:cubicBezTo>
                    <a:pt x="6328" y="2587"/>
                    <a:pt x="6155" y="2641"/>
                    <a:pt x="6207" y="2946"/>
                  </a:cubicBezTo>
                  <a:cubicBezTo>
                    <a:pt x="6295" y="3415"/>
                    <a:pt x="6458" y="3965"/>
                    <a:pt x="7041" y="3965"/>
                  </a:cubicBezTo>
                  <a:cubicBezTo>
                    <a:pt x="7041" y="3965"/>
                    <a:pt x="7052" y="4690"/>
                    <a:pt x="7586" y="5022"/>
                  </a:cubicBezTo>
                  <a:cubicBezTo>
                    <a:pt x="7586" y="5022"/>
                    <a:pt x="7711" y="5720"/>
                    <a:pt x="7619" y="5851"/>
                  </a:cubicBezTo>
                  <a:cubicBezTo>
                    <a:pt x="7526" y="5982"/>
                    <a:pt x="5744" y="7224"/>
                    <a:pt x="5167" y="7278"/>
                  </a:cubicBezTo>
                  <a:cubicBezTo>
                    <a:pt x="4589" y="7338"/>
                    <a:pt x="2796" y="7758"/>
                    <a:pt x="2774" y="9725"/>
                  </a:cubicBezTo>
                  <a:cubicBezTo>
                    <a:pt x="2747" y="11687"/>
                    <a:pt x="2622" y="12259"/>
                    <a:pt x="2442" y="12542"/>
                  </a:cubicBezTo>
                  <a:cubicBezTo>
                    <a:pt x="2262" y="12825"/>
                    <a:pt x="2148" y="14640"/>
                    <a:pt x="2191" y="15485"/>
                  </a:cubicBezTo>
                  <a:cubicBezTo>
                    <a:pt x="2240" y="16324"/>
                    <a:pt x="1385" y="18422"/>
                    <a:pt x="1543" y="20874"/>
                  </a:cubicBezTo>
                  <a:cubicBezTo>
                    <a:pt x="1543" y="20874"/>
                    <a:pt x="666" y="21691"/>
                    <a:pt x="595" y="22334"/>
                  </a:cubicBezTo>
                  <a:cubicBezTo>
                    <a:pt x="519" y="22971"/>
                    <a:pt x="1" y="23838"/>
                    <a:pt x="61" y="23958"/>
                  </a:cubicBezTo>
                  <a:cubicBezTo>
                    <a:pt x="88" y="24009"/>
                    <a:pt x="166" y="24037"/>
                    <a:pt x="259" y="24037"/>
                  </a:cubicBezTo>
                  <a:cubicBezTo>
                    <a:pt x="374" y="24037"/>
                    <a:pt x="512" y="23994"/>
                    <a:pt x="606" y="23898"/>
                  </a:cubicBezTo>
                  <a:cubicBezTo>
                    <a:pt x="769" y="23718"/>
                    <a:pt x="1031" y="23386"/>
                    <a:pt x="1031" y="23386"/>
                  </a:cubicBezTo>
                  <a:lnTo>
                    <a:pt x="1031" y="23386"/>
                  </a:lnTo>
                  <a:cubicBezTo>
                    <a:pt x="1031" y="23386"/>
                    <a:pt x="475" y="25511"/>
                    <a:pt x="758" y="25603"/>
                  </a:cubicBezTo>
                  <a:cubicBezTo>
                    <a:pt x="770" y="25607"/>
                    <a:pt x="781" y="25609"/>
                    <a:pt x="793" y="25609"/>
                  </a:cubicBezTo>
                  <a:cubicBezTo>
                    <a:pt x="1101" y="25609"/>
                    <a:pt x="1318" y="24295"/>
                    <a:pt x="1423" y="24143"/>
                  </a:cubicBezTo>
                  <a:cubicBezTo>
                    <a:pt x="1440" y="24117"/>
                    <a:pt x="1455" y="24106"/>
                    <a:pt x="1467" y="24106"/>
                  </a:cubicBezTo>
                  <a:cubicBezTo>
                    <a:pt x="1526" y="24106"/>
                    <a:pt x="1520" y="24383"/>
                    <a:pt x="1489" y="24546"/>
                  </a:cubicBezTo>
                  <a:cubicBezTo>
                    <a:pt x="1452" y="24741"/>
                    <a:pt x="1374" y="25771"/>
                    <a:pt x="1595" y="25771"/>
                  </a:cubicBezTo>
                  <a:cubicBezTo>
                    <a:pt x="1603" y="25771"/>
                    <a:pt x="1611" y="25769"/>
                    <a:pt x="1619" y="25767"/>
                  </a:cubicBezTo>
                  <a:cubicBezTo>
                    <a:pt x="1851" y="25701"/>
                    <a:pt x="1929" y="24271"/>
                    <a:pt x="2034" y="24271"/>
                  </a:cubicBezTo>
                  <a:cubicBezTo>
                    <a:pt x="2043" y="24271"/>
                    <a:pt x="2052" y="24280"/>
                    <a:pt x="2061" y="24301"/>
                  </a:cubicBezTo>
                  <a:cubicBezTo>
                    <a:pt x="2175" y="24573"/>
                    <a:pt x="2001" y="25592"/>
                    <a:pt x="2164" y="25625"/>
                  </a:cubicBezTo>
                  <a:cubicBezTo>
                    <a:pt x="2178" y="25628"/>
                    <a:pt x="2191" y="25629"/>
                    <a:pt x="2203" y="25629"/>
                  </a:cubicBezTo>
                  <a:cubicBezTo>
                    <a:pt x="2335" y="25629"/>
                    <a:pt x="2346" y="25475"/>
                    <a:pt x="2366" y="25380"/>
                  </a:cubicBezTo>
                  <a:cubicBezTo>
                    <a:pt x="2386" y="25279"/>
                    <a:pt x="2340" y="24133"/>
                    <a:pt x="2439" y="24133"/>
                  </a:cubicBezTo>
                  <a:cubicBezTo>
                    <a:pt x="2446" y="24133"/>
                    <a:pt x="2455" y="24140"/>
                    <a:pt x="2464" y="24154"/>
                  </a:cubicBezTo>
                  <a:cubicBezTo>
                    <a:pt x="2595" y="24350"/>
                    <a:pt x="2518" y="25353"/>
                    <a:pt x="2627" y="25385"/>
                  </a:cubicBezTo>
                  <a:cubicBezTo>
                    <a:pt x="2627" y="25385"/>
                    <a:pt x="2667" y="25404"/>
                    <a:pt x="2714" y="25404"/>
                  </a:cubicBezTo>
                  <a:cubicBezTo>
                    <a:pt x="2791" y="25404"/>
                    <a:pt x="2890" y="25356"/>
                    <a:pt x="2883" y="25107"/>
                  </a:cubicBezTo>
                  <a:cubicBezTo>
                    <a:pt x="2873" y="24704"/>
                    <a:pt x="3020" y="22966"/>
                    <a:pt x="3025" y="22563"/>
                  </a:cubicBezTo>
                  <a:cubicBezTo>
                    <a:pt x="3036" y="22007"/>
                    <a:pt x="2720" y="21228"/>
                    <a:pt x="2807" y="21097"/>
                  </a:cubicBezTo>
                  <a:cubicBezTo>
                    <a:pt x="2889" y="20966"/>
                    <a:pt x="3505" y="18950"/>
                    <a:pt x="3777" y="18133"/>
                  </a:cubicBezTo>
                  <a:cubicBezTo>
                    <a:pt x="4050" y="17315"/>
                    <a:pt x="4050" y="15185"/>
                    <a:pt x="4213" y="14912"/>
                  </a:cubicBezTo>
                  <a:cubicBezTo>
                    <a:pt x="4346" y="14693"/>
                    <a:pt x="4639" y="13388"/>
                    <a:pt x="4845" y="13388"/>
                  </a:cubicBezTo>
                  <a:cubicBezTo>
                    <a:pt x="4900" y="13388"/>
                    <a:pt x="4949" y="13481"/>
                    <a:pt x="4987" y="13714"/>
                  </a:cubicBezTo>
                  <a:cubicBezTo>
                    <a:pt x="5161" y="14814"/>
                    <a:pt x="5434" y="17517"/>
                    <a:pt x="5352" y="18111"/>
                  </a:cubicBezTo>
                  <a:cubicBezTo>
                    <a:pt x="5270" y="18705"/>
                    <a:pt x="5030" y="19724"/>
                    <a:pt x="5090" y="20301"/>
                  </a:cubicBezTo>
                  <a:cubicBezTo>
                    <a:pt x="5150" y="20884"/>
                    <a:pt x="4529" y="22067"/>
                    <a:pt x="4420" y="23418"/>
                  </a:cubicBezTo>
                  <a:cubicBezTo>
                    <a:pt x="4311" y="24770"/>
                    <a:pt x="4545" y="28311"/>
                    <a:pt x="4747" y="29227"/>
                  </a:cubicBezTo>
                  <a:cubicBezTo>
                    <a:pt x="4949" y="30137"/>
                    <a:pt x="4311" y="32060"/>
                    <a:pt x="4240" y="32447"/>
                  </a:cubicBezTo>
                  <a:cubicBezTo>
                    <a:pt x="4169" y="32840"/>
                    <a:pt x="4180" y="33929"/>
                    <a:pt x="4099" y="35330"/>
                  </a:cubicBezTo>
                  <a:cubicBezTo>
                    <a:pt x="4011" y="36730"/>
                    <a:pt x="4453" y="39760"/>
                    <a:pt x="4284" y="40283"/>
                  </a:cubicBezTo>
                  <a:cubicBezTo>
                    <a:pt x="4120" y="40806"/>
                    <a:pt x="1254" y="44032"/>
                    <a:pt x="1608" y="44538"/>
                  </a:cubicBezTo>
                  <a:cubicBezTo>
                    <a:pt x="1798" y="44809"/>
                    <a:pt x="2153" y="44946"/>
                    <a:pt x="2517" y="44946"/>
                  </a:cubicBezTo>
                  <a:cubicBezTo>
                    <a:pt x="2835" y="44946"/>
                    <a:pt x="3159" y="44842"/>
                    <a:pt x="3385" y="44631"/>
                  </a:cubicBezTo>
                  <a:cubicBezTo>
                    <a:pt x="3870" y="44184"/>
                    <a:pt x="4594" y="43520"/>
                    <a:pt x="4960" y="43236"/>
                  </a:cubicBezTo>
                  <a:cubicBezTo>
                    <a:pt x="5330" y="42947"/>
                    <a:pt x="6180" y="42795"/>
                    <a:pt x="6049" y="41089"/>
                  </a:cubicBezTo>
                  <a:cubicBezTo>
                    <a:pt x="6049" y="41089"/>
                    <a:pt x="5826" y="38550"/>
                    <a:pt x="6611" y="36872"/>
                  </a:cubicBezTo>
                  <a:cubicBezTo>
                    <a:pt x="7390" y="35188"/>
                    <a:pt x="7036" y="32840"/>
                    <a:pt x="7117" y="32082"/>
                  </a:cubicBezTo>
                  <a:cubicBezTo>
                    <a:pt x="7199" y="31325"/>
                    <a:pt x="7275" y="30093"/>
                    <a:pt x="7738" y="29216"/>
                  </a:cubicBezTo>
                  <a:cubicBezTo>
                    <a:pt x="8120" y="28491"/>
                    <a:pt x="8578" y="25936"/>
                    <a:pt x="8850" y="25058"/>
                  </a:cubicBezTo>
                  <a:cubicBezTo>
                    <a:pt x="9123" y="25936"/>
                    <a:pt x="9580" y="28491"/>
                    <a:pt x="9962" y="29216"/>
                  </a:cubicBezTo>
                  <a:cubicBezTo>
                    <a:pt x="10425" y="30093"/>
                    <a:pt x="10501" y="31325"/>
                    <a:pt x="10583" y="32082"/>
                  </a:cubicBezTo>
                  <a:cubicBezTo>
                    <a:pt x="10665" y="32840"/>
                    <a:pt x="10310" y="35188"/>
                    <a:pt x="11090" y="36872"/>
                  </a:cubicBezTo>
                  <a:cubicBezTo>
                    <a:pt x="11874" y="38556"/>
                    <a:pt x="11651" y="41089"/>
                    <a:pt x="11651" y="41089"/>
                  </a:cubicBezTo>
                  <a:cubicBezTo>
                    <a:pt x="11520" y="42789"/>
                    <a:pt x="12370" y="42947"/>
                    <a:pt x="12741" y="43236"/>
                  </a:cubicBezTo>
                  <a:cubicBezTo>
                    <a:pt x="13106" y="43520"/>
                    <a:pt x="13830" y="44184"/>
                    <a:pt x="14315" y="44631"/>
                  </a:cubicBezTo>
                  <a:cubicBezTo>
                    <a:pt x="14541" y="44842"/>
                    <a:pt x="14866" y="44946"/>
                    <a:pt x="15183" y="44946"/>
                  </a:cubicBezTo>
                  <a:cubicBezTo>
                    <a:pt x="15547" y="44946"/>
                    <a:pt x="15903" y="44809"/>
                    <a:pt x="16092" y="44538"/>
                  </a:cubicBezTo>
                  <a:cubicBezTo>
                    <a:pt x="16446" y="44026"/>
                    <a:pt x="13580" y="40806"/>
                    <a:pt x="13416" y="40283"/>
                  </a:cubicBezTo>
                  <a:cubicBezTo>
                    <a:pt x="13247" y="39760"/>
                    <a:pt x="13689" y="36730"/>
                    <a:pt x="13602" y="35330"/>
                  </a:cubicBezTo>
                  <a:cubicBezTo>
                    <a:pt x="13520" y="33929"/>
                    <a:pt x="13536" y="32840"/>
                    <a:pt x="13460" y="32447"/>
                  </a:cubicBezTo>
                  <a:cubicBezTo>
                    <a:pt x="13389" y="32060"/>
                    <a:pt x="12752" y="30137"/>
                    <a:pt x="12953" y="29227"/>
                  </a:cubicBezTo>
                  <a:cubicBezTo>
                    <a:pt x="13155" y="28311"/>
                    <a:pt x="13389" y="24770"/>
                    <a:pt x="13280" y="23418"/>
                  </a:cubicBezTo>
                  <a:cubicBezTo>
                    <a:pt x="13171" y="22067"/>
                    <a:pt x="12550" y="20884"/>
                    <a:pt x="12610" y="20301"/>
                  </a:cubicBezTo>
                  <a:cubicBezTo>
                    <a:pt x="12664" y="19724"/>
                    <a:pt x="12430" y="18705"/>
                    <a:pt x="12348" y="18111"/>
                  </a:cubicBezTo>
                  <a:cubicBezTo>
                    <a:pt x="12267" y="17517"/>
                    <a:pt x="12539" y="14814"/>
                    <a:pt x="12713" y="13714"/>
                  </a:cubicBezTo>
                  <a:cubicBezTo>
                    <a:pt x="12751" y="13482"/>
                    <a:pt x="12800" y="13389"/>
                    <a:pt x="12855" y="13389"/>
                  </a:cubicBezTo>
                  <a:cubicBezTo>
                    <a:pt x="13061" y="13389"/>
                    <a:pt x="13354" y="14697"/>
                    <a:pt x="13487" y="14912"/>
                  </a:cubicBezTo>
                  <a:cubicBezTo>
                    <a:pt x="13651" y="15185"/>
                    <a:pt x="13651" y="17315"/>
                    <a:pt x="13923" y="18133"/>
                  </a:cubicBezTo>
                  <a:cubicBezTo>
                    <a:pt x="14196" y="18950"/>
                    <a:pt x="14811" y="20966"/>
                    <a:pt x="14893" y="21097"/>
                  </a:cubicBezTo>
                  <a:cubicBezTo>
                    <a:pt x="14980" y="21228"/>
                    <a:pt x="14522" y="21893"/>
                    <a:pt x="14779" y="23342"/>
                  </a:cubicBezTo>
                  <a:cubicBezTo>
                    <a:pt x="14860" y="23925"/>
                    <a:pt x="14898" y="24513"/>
                    <a:pt x="14893" y="25102"/>
                  </a:cubicBezTo>
                  <a:cubicBezTo>
                    <a:pt x="14886" y="25359"/>
                    <a:pt x="14961" y="25406"/>
                    <a:pt x="15016" y="25406"/>
                  </a:cubicBezTo>
                  <a:cubicBezTo>
                    <a:pt x="15048" y="25406"/>
                    <a:pt x="15073" y="25391"/>
                    <a:pt x="15073" y="25391"/>
                  </a:cubicBezTo>
                  <a:cubicBezTo>
                    <a:pt x="15182" y="25353"/>
                    <a:pt x="15138" y="24230"/>
                    <a:pt x="15274" y="24029"/>
                  </a:cubicBezTo>
                  <a:cubicBezTo>
                    <a:pt x="15283" y="24015"/>
                    <a:pt x="15292" y="24008"/>
                    <a:pt x="15299" y="24008"/>
                  </a:cubicBezTo>
                  <a:cubicBezTo>
                    <a:pt x="15398" y="24008"/>
                    <a:pt x="15314" y="25278"/>
                    <a:pt x="15334" y="25374"/>
                  </a:cubicBezTo>
                  <a:cubicBezTo>
                    <a:pt x="15359" y="25474"/>
                    <a:pt x="15371" y="25629"/>
                    <a:pt x="15502" y="25629"/>
                  </a:cubicBezTo>
                  <a:cubicBezTo>
                    <a:pt x="15514" y="25629"/>
                    <a:pt x="15527" y="25628"/>
                    <a:pt x="15541" y="25625"/>
                  </a:cubicBezTo>
                  <a:cubicBezTo>
                    <a:pt x="15710" y="25587"/>
                    <a:pt x="15547" y="24383"/>
                    <a:pt x="15667" y="24110"/>
                  </a:cubicBezTo>
                  <a:cubicBezTo>
                    <a:pt x="15675" y="24092"/>
                    <a:pt x="15683" y="24083"/>
                    <a:pt x="15690" y="24083"/>
                  </a:cubicBezTo>
                  <a:cubicBezTo>
                    <a:pt x="15794" y="24083"/>
                    <a:pt x="15853" y="25701"/>
                    <a:pt x="16086" y="25767"/>
                  </a:cubicBezTo>
                  <a:cubicBezTo>
                    <a:pt x="16094" y="25769"/>
                    <a:pt x="16101" y="25770"/>
                    <a:pt x="16108" y="25770"/>
                  </a:cubicBezTo>
                  <a:cubicBezTo>
                    <a:pt x="16326" y="25770"/>
                    <a:pt x="16249" y="24741"/>
                    <a:pt x="16217" y="24546"/>
                  </a:cubicBezTo>
                  <a:cubicBezTo>
                    <a:pt x="16184" y="24377"/>
                    <a:pt x="16220" y="23997"/>
                    <a:pt x="16301" y="23997"/>
                  </a:cubicBezTo>
                  <a:cubicBezTo>
                    <a:pt x="16313" y="23997"/>
                    <a:pt x="16327" y="24007"/>
                    <a:pt x="16342" y="24029"/>
                  </a:cubicBezTo>
                  <a:cubicBezTo>
                    <a:pt x="16449" y="24178"/>
                    <a:pt x="16748" y="25600"/>
                    <a:pt x="16939" y="25600"/>
                  </a:cubicBezTo>
                  <a:cubicBezTo>
                    <a:pt x="16944" y="25600"/>
                    <a:pt x="16948" y="25599"/>
                    <a:pt x="16953" y="25598"/>
                  </a:cubicBezTo>
                  <a:cubicBezTo>
                    <a:pt x="17241" y="25494"/>
                    <a:pt x="16680" y="23386"/>
                    <a:pt x="16680" y="23386"/>
                  </a:cubicBezTo>
                  <a:lnTo>
                    <a:pt x="16680" y="23386"/>
                  </a:lnTo>
                  <a:cubicBezTo>
                    <a:pt x="16680" y="23386"/>
                    <a:pt x="16936" y="23718"/>
                    <a:pt x="17105" y="23892"/>
                  </a:cubicBezTo>
                  <a:cubicBezTo>
                    <a:pt x="17195" y="23991"/>
                    <a:pt x="17333" y="24036"/>
                    <a:pt x="17449" y="24036"/>
                  </a:cubicBezTo>
                  <a:cubicBezTo>
                    <a:pt x="17543" y="24036"/>
                    <a:pt x="17623" y="24006"/>
                    <a:pt x="17650" y="23952"/>
                  </a:cubicBezTo>
                  <a:cubicBezTo>
                    <a:pt x="17710" y="23832"/>
                    <a:pt x="17182" y="22971"/>
                    <a:pt x="17111" y="22334"/>
                  </a:cubicBezTo>
                  <a:cubicBezTo>
                    <a:pt x="17045" y="21691"/>
                    <a:pt x="16163" y="20874"/>
                    <a:pt x="16163" y="20874"/>
                  </a:cubicBezTo>
                  <a:cubicBezTo>
                    <a:pt x="16321" y="18422"/>
                    <a:pt x="15465" y="16324"/>
                    <a:pt x="15514" y="15485"/>
                  </a:cubicBezTo>
                  <a:cubicBezTo>
                    <a:pt x="15558" y="14640"/>
                    <a:pt x="15443" y="12825"/>
                    <a:pt x="15264" y="12542"/>
                  </a:cubicBezTo>
                  <a:cubicBezTo>
                    <a:pt x="15084" y="12259"/>
                    <a:pt x="14958" y="11692"/>
                    <a:pt x="14931" y="9725"/>
                  </a:cubicBezTo>
                  <a:cubicBezTo>
                    <a:pt x="14909" y="7758"/>
                    <a:pt x="13117" y="7338"/>
                    <a:pt x="12539" y="7278"/>
                  </a:cubicBezTo>
                  <a:cubicBezTo>
                    <a:pt x="11956" y="7224"/>
                    <a:pt x="10180" y="5976"/>
                    <a:pt x="10087" y="5851"/>
                  </a:cubicBezTo>
                  <a:cubicBezTo>
                    <a:pt x="9994" y="5725"/>
                    <a:pt x="10120" y="5022"/>
                    <a:pt x="10120" y="5022"/>
                  </a:cubicBezTo>
                  <a:cubicBezTo>
                    <a:pt x="10654" y="4690"/>
                    <a:pt x="10665" y="3965"/>
                    <a:pt x="10665" y="3965"/>
                  </a:cubicBezTo>
                  <a:cubicBezTo>
                    <a:pt x="11248" y="3965"/>
                    <a:pt x="11417" y="3420"/>
                    <a:pt x="11498" y="2946"/>
                  </a:cubicBezTo>
                  <a:cubicBezTo>
                    <a:pt x="11547" y="2641"/>
                    <a:pt x="11378" y="2585"/>
                    <a:pt x="11250" y="2585"/>
                  </a:cubicBezTo>
                  <a:cubicBezTo>
                    <a:pt x="11177" y="2585"/>
                    <a:pt x="11117" y="2603"/>
                    <a:pt x="11117" y="2603"/>
                  </a:cubicBezTo>
                  <a:cubicBezTo>
                    <a:pt x="11450" y="235"/>
                    <a:pt x="9711" y="1"/>
                    <a:pt x="9003" y="1"/>
                  </a:cubicBezTo>
                  <a:cubicBezTo>
                    <a:pt x="8947" y="1"/>
                    <a:pt x="8897" y="2"/>
                    <a:pt x="8856" y="4"/>
                  </a:cubicBezTo>
                  <a:cubicBezTo>
                    <a:pt x="8814" y="2"/>
                    <a:pt x="8764" y="1"/>
                    <a:pt x="870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48" name="Google Shape;14348;p146"/>
            <p:cNvGrpSpPr/>
            <p:nvPr/>
          </p:nvGrpSpPr>
          <p:grpSpPr>
            <a:xfrm>
              <a:off x="2939796" y="3259611"/>
              <a:ext cx="443027" cy="1124980"/>
              <a:chOff x="2939796" y="3259611"/>
              <a:chExt cx="443027" cy="1124980"/>
            </a:xfrm>
          </p:grpSpPr>
          <p:sp>
            <p:nvSpPr>
              <p:cNvPr id="14349" name="Google Shape;14349;p146"/>
              <p:cNvSpPr/>
              <p:nvPr/>
            </p:nvSpPr>
            <p:spPr>
              <a:xfrm>
                <a:off x="3348503" y="3813938"/>
                <a:ext cx="20698" cy="20799"/>
              </a:xfrm>
              <a:custGeom>
                <a:avLst/>
                <a:gdLst/>
                <a:ahLst/>
                <a:cxnLst/>
                <a:rect l="l" t="t" r="r" b="b"/>
                <a:pathLst>
                  <a:path w="819" h="823" extrusionOk="0">
                    <a:moveTo>
                      <a:pt x="164" y="1"/>
                    </a:moveTo>
                    <a:lnTo>
                      <a:pt x="1" y="115"/>
                    </a:lnTo>
                    <a:cubicBezTo>
                      <a:pt x="1" y="115"/>
                      <a:pt x="519" y="823"/>
                      <a:pt x="674" y="823"/>
                    </a:cubicBezTo>
                    <a:cubicBezTo>
                      <a:pt x="681" y="823"/>
                      <a:pt x="687" y="821"/>
                      <a:pt x="693" y="818"/>
                    </a:cubicBezTo>
                    <a:cubicBezTo>
                      <a:pt x="818" y="748"/>
                      <a:pt x="164" y="1"/>
                      <a:pt x="1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146"/>
              <p:cNvSpPr/>
              <p:nvPr/>
            </p:nvSpPr>
            <p:spPr>
              <a:xfrm>
                <a:off x="3361240" y="3830643"/>
                <a:ext cx="21583" cy="28659"/>
              </a:xfrm>
              <a:custGeom>
                <a:avLst/>
                <a:gdLst/>
                <a:ahLst/>
                <a:cxnLst/>
                <a:rect l="l" t="t" r="r" b="b"/>
                <a:pathLst>
                  <a:path w="854" h="1134" extrusionOk="0">
                    <a:moveTo>
                      <a:pt x="145" y="1"/>
                    </a:moveTo>
                    <a:cubicBezTo>
                      <a:pt x="113" y="1"/>
                      <a:pt x="84" y="13"/>
                      <a:pt x="63" y="37"/>
                    </a:cubicBezTo>
                    <a:cubicBezTo>
                      <a:pt x="1" y="90"/>
                      <a:pt x="342" y="1134"/>
                      <a:pt x="582" y="1134"/>
                    </a:cubicBezTo>
                    <a:cubicBezTo>
                      <a:pt x="593" y="1134"/>
                      <a:pt x="603" y="1132"/>
                      <a:pt x="614" y="1127"/>
                    </a:cubicBezTo>
                    <a:cubicBezTo>
                      <a:pt x="854" y="1024"/>
                      <a:pt x="178" y="5"/>
                      <a:pt x="178" y="5"/>
                    </a:cubicBezTo>
                    <a:cubicBezTo>
                      <a:pt x="167" y="2"/>
                      <a:pt x="156" y="1"/>
                      <a:pt x="1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146"/>
              <p:cNvSpPr/>
              <p:nvPr/>
            </p:nvSpPr>
            <p:spPr>
              <a:xfrm>
                <a:off x="3341805" y="3812472"/>
                <a:ext cx="16655" cy="30352"/>
              </a:xfrm>
              <a:custGeom>
                <a:avLst/>
                <a:gdLst/>
                <a:ahLst/>
                <a:cxnLst/>
                <a:rect l="l" t="t" r="r" b="b"/>
                <a:pathLst>
                  <a:path w="659" h="1201" extrusionOk="0">
                    <a:moveTo>
                      <a:pt x="140" y="1"/>
                    </a:moveTo>
                    <a:cubicBezTo>
                      <a:pt x="115" y="1"/>
                      <a:pt x="90" y="9"/>
                      <a:pt x="70" y="26"/>
                    </a:cubicBezTo>
                    <a:cubicBezTo>
                      <a:pt x="0" y="64"/>
                      <a:pt x="139" y="1200"/>
                      <a:pt x="383" y="1200"/>
                    </a:cubicBezTo>
                    <a:cubicBezTo>
                      <a:pt x="389" y="1200"/>
                      <a:pt x="396" y="1199"/>
                      <a:pt x="402" y="1198"/>
                    </a:cubicBezTo>
                    <a:cubicBezTo>
                      <a:pt x="658" y="1143"/>
                      <a:pt x="184" y="10"/>
                      <a:pt x="184" y="10"/>
                    </a:cubicBezTo>
                    <a:cubicBezTo>
                      <a:pt x="170" y="4"/>
                      <a:pt x="155"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146"/>
              <p:cNvSpPr/>
              <p:nvPr/>
            </p:nvSpPr>
            <p:spPr>
              <a:xfrm>
                <a:off x="3347997" y="3841839"/>
                <a:ext cx="16655" cy="30302"/>
              </a:xfrm>
              <a:custGeom>
                <a:avLst/>
                <a:gdLst/>
                <a:ahLst/>
                <a:cxnLst/>
                <a:rect l="l" t="t" r="r" b="b"/>
                <a:pathLst>
                  <a:path w="659" h="1199" extrusionOk="0">
                    <a:moveTo>
                      <a:pt x="135" y="1"/>
                    </a:moveTo>
                    <a:cubicBezTo>
                      <a:pt x="112" y="1"/>
                      <a:pt x="89" y="9"/>
                      <a:pt x="70" y="25"/>
                    </a:cubicBezTo>
                    <a:cubicBezTo>
                      <a:pt x="1" y="67"/>
                      <a:pt x="144" y="1199"/>
                      <a:pt x="384" y="1199"/>
                    </a:cubicBezTo>
                    <a:cubicBezTo>
                      <a:pt x="390" y="1199"/>
                      <a:pt x="396" y="1198"/>
                      <a:pt x="402" y="1196"/>
                    </a:cubicBezTo>
                    <a:cubicBezTo>
                      <a:pt x="658" y="1142"/>
                      <a:pt x="184" y="14"/>
                      <a:pt x="184" y="14"/>
                    </a:cubicBezTo>
                    <a:cubicBezTo>
                      <a:pt x="168" y="5"/>
                      <a:pt x="151" y="1"/>
                      <a:pt x="13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146"/>
              <p:cNvSpPr/>
              <p:nvPr/>
            </p:nvSpPr>
            <p:spPr>
              <a:xfrm>
                <a:off x="3354619" y="3870043"/>
                <a:ext cx="16629" cy="30327"/>
              </a:xfrm>
              <a:custGeom>
                <a:avLst/>
                <a:gdLst/>
                <a:ahLst/>
                <a:cxnLst/>
                <a:rect l="l" t="t" r="r" b="b"/>
                <a:pathLst>
                  <a:path w="658" h="1200" extrusionOk="0">
                    <a:moveTo>
                      <a:pt x="139" y="0"/>
                    </a:moveTo>
                    <a:cubicBezTo>
                      <a:pt x="114" y="0"/>
                      <a:pt x="90" y="9"/>
                      <a:pt x="69" y="26"/>
                    </a:cubicBezTo>
                    <a:cubicBezTo>
                      <a:pt x="0" y="63"/>
                      <a:pt x="144" y="1200"/>
                      <a:pt x="383" y="1200"/>
                    </a:cubicBezTo>
                    <a:cubicBezTo>
                      <a:pt x="389" y="1200"/>
                      <a:pt x="396" y="1199"/>
                      <a:pt x="402" y="1198"/>
                    </a:cubicBezTo>
                    <a:cubicBezTo>
                      <a:pt x="658" y="1138"/>
                      <a:pt x="184" y="10"/>
                      <a:pt x="184" y="10"/>
                    </a:cubicBezTo>
                    <a:cubicBezTo>
                      <a:pt x="169" y="3"/>
                      <a:pt x="154" y="0"/>
                      <a:pt x="1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146"/>
              <p:cNvSpPr/>
              <p:nvPr/>
            </p:nvSpPr>
            <p:spPr>
              <a:xfrm>
                <a:off x="3331722" y="3818411"/>
                <a:ext cx="14330" cy="29468"/>
              </a:xfrm>
              <a:custGeom>
                <a:avLst/>
                <a:gdLst/>
                <a:ahLst/>
                <a:cxnLst/>
                <a:rect l="l" t="t" r="r" b="b"/>
                <a:pathLst>
                  <a:path w="567" h="1166" extrusionOk="0">
                    <a:moveTo>
                      <a:pt x="175" y="1"/>
                    </a:moveTo>
                    <a:cubicBezTo>
                      <a:pt x="150" y="1"/>
                      <a:pt x="125" y="8"/>
                      <a:pt x="103" y="20"/>
                    </a:cubicBezTo>
                    <a:cubicBezTo>
                      <a:pt x="23" y="52"/>
                      <a:pt x="1" y="1165"/>
                      <a:pt x="270" y="1165"/>
                    </a:cubicBezTo>
                    <a:cubicBezTo>
                      <a:pt x="274" y="1165"/>
                      <a:pt x="279" y="1165"/>
                      <a:pt x="283" y="1164"/>
                    </a:cubicBezTo>
                    <a:cubicBezTo>
                      <a:pt x="567" y="1126"/>
                      <a:pt x="234" y="15"/>
                      <a:pt x="234" y="15"/>
                    </a:cubicBezTo>
                    <a:cubicBezTo>
                      <a:pt x="215" y="5"/>
                      <a:pt x="195" y="1"/>
                      <a:pt x="1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146"/>
              <p:cNvSpPr/>
              <p:nvPr/>
            </p:nvSpPr>
            <p:spPr>
              <a:xfrm>
                <a:off x="3333920" y="3846919"/>
                <a:ext cx="14481" cy="29468"/>
              </a:xfrm>
              <a:custGeom>
                <a:avLst/>
                <a:gdLst/>
                <a:ahLst/>
                <a:cxnLst/>
                <a:rect l="l" t="t" r="r" b="b"/>
                <a:pathLst>
                  <a:path w="573" h="1166" extrusionOk="0">
                    <a:moveTo>
                      <a:pt x="178" y="1"/>
                    </a:moveTo>
                    <a:cubicBezTo>
                      <a:pt x="154" y="1"/>
                      <a:pt x="131" y="8"/>
                      <a:pt x="109" y="20"/>
                    </a:cubicBezTo>
                    <a:cubicBezTo>
                      <a:pt x="23" y="52"/>
                      <a:pt x="1" y="1165"/>
                      <a:pt x="270" y="1165"/>
                    </a:cubicBezTo>
                    <a:cubicBezTo>
                      <a:pt x="274" y="1165"/>
                      <a:pt x="279" y="1165"/>
                      <a:pt x="283" y="1164"/>
                    </a:cubicBezTo>
                    <a:cubicBezTo>
                      <a:pt x="572" y="1126"/>
                      <a:pt x="234" y="15"/>
                      <a:pt x="234" y="15"/>
                    </a:cubicBezTo>
                    <a:cubicBezTo>
                      <a:pt x="215" y="5"/>
                      <a:pt x="196" y="1"/>
                      <a:pt x="1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146"/>
              <p:cNvSpPr/>
              <p:nvPr/>
            </p:nvSpPr>
            <p:spPr>
              <a:xfrm>
                <a:off x="3336675" y="3874289"/>
                <a:ext cx="14481" cy="29493"/>
              </a:xfrm>
              <a:custGeom>
                <a:avLst/>
                <a:gdLst/>
                <a:ahLst/>
                <a:cxnLst/>
                <a:rect l="l" t="t" r="r" b="b"/>
                <a:pathLst>
                  <a:path w="573" h="1167" extrusionOk="0">
                    <a:moveTo>
                      <a:pt x="173" y="0"/>
                    </a:moveTo>
                    <a:cubicBezTo>
                      <a:pt x="150" y="0"/>
                      <a:pt x="127" y="7"/>
                      <a:pt x="104" y="21"/>
                    </a:cubicBezTo>
                    <a:cubicBezTo>
                      <a:pt x="23" y="54"/>
                      <a:pt x="1" y="1167"/>
                      <a:pt x="270" y="1167"/>
                    </a:cubicBezTo>
                    <a:cubicBezTo>
                      <a:pt x="274" y="1167"/>
                      <a:pt x="279" y="1166"/>
                      <a:pt x="283" y="1166"/>
                    </a:cubicBezTo>
                    <a:cubicBezTo>
                      <a:pt x="572" y="1128"/>
                      <a:pt x="234" y="16"/>
                      <a:pt x="234" y="16"/>
                    </a:cubicBezTo>
                    <a:cubicBezTo>
                      <a:pt x="214" y="6"/>
                      <a:pt x="193" y="0"/>
                      <a:pt x="1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146"/>
              <p:cNvSpPr/>
              <p:nvPr/>
            </p:nvSpPr>
            <p:spPr>
              <a:xfrm>
                <a:off x="2953418" y="3814368"/>
                <a:ext cx="20673" cy="20926"/>
              </a:xfrm>
              <a:custGeom>
                <a:avLst/>
                <a:gdLst/>
                <a:ahLst/>
                <a:cxnLst/>
                <a:rect l="l" t="t" r="r" b="b"/>
                <a:pathLst>
                  <a:path w="818" h="828" extrusionOk="0">
                    <a:moveTo>
                      <a:pt x="654" y="0"/>
                    </a:moveTo>
                    <a:cubicBezTo>
                      <a:pt x="654" y="0"/>
                      <a:pt x="1" y="752"/>
                      <a:pt x="126" y="823"/>
                    </a:cubicBezTo>
                    <a:cubicBezTo>
                      <a:pt x="131" y="826"/>
                      <a:pt x="138" y="828"/>
                      <a:pt x="145" y="828"/>
                    </a:cubicBezTo>
                    <a:cubicBezTo>
                      <a:pt x="300" y="828"/>
                      <a:pt x="818" y="120"/>
                      <a:pt x="818" y="120"/>
                    </a:cubicBezTo>
                    <a:lnTo>
                      <a:pt x="6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146"/>
              <p:cNvSpPr/>
              <p:nvPr/>
            </p:nvSpPr>
            <p:spPr>
              <a:xfrm>
                <a:off x="2939796" y="3831123"/>
                <a:ext cx="21431" cy="28735"/>
              </a:xfrm>
              <a:custGeom>
                <a:avLst/>
                <a:gdLst/>
                <a:ahLst/>
                <a:cxnLst/>
                <a:rect l="l" t="t" r="r" b="b"/>
                <a:pathLst>
                  <a:path w="848" h="1137" extrusionOk="0">
                    <a:moveTo>
                      <a:pt x="695" y="1"/>
                    </a:moveTo>
                    <a:cubicBezTo>
                      <a:pt x="688" y="1"/>
                      <a:pt x="682" y="1"/>
                      <a:pt x="676" y="2"/>
                    </a:cubicBezTo>
                    <a:cubicBezTo>
                      <a:pt x="676" y="2"/>
                      <a:pt x="0" y="1027"/>
                      <a:pt x="240" y="1130"/>
                    </a:cubicBezTo>
                    <a:cubicBezTo>
                      <a:pt x="250" y="1135"/>
                      <a:pt x="261" y="1137"/>
                      <a:pt x="272" y="1137"/>
                    </a:cubicBezTo>
                    <a:cubicBezTo>
                      <a:pt x="511" y="1137"/>
                      <a:pt x="847" y="87"/>
                      <a:pt x="785" y="40"/>
                    </a:cubicBezTo>
                    <a:cubicBezTo>
                      <a:pt x="762" y="13"/>
                      <a:pt x="728" y="1"/>
                      <a:pt x="6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146"/>
              <p:cNvSpPr/>
              <p:nvPr/>
            </p:nvSpPr>
            <p:spPr>
              <a:xfrm>
                <a:off x="2964310" y="3812927"/>
                <a:ext cx="16503" cy="30428"/>
              </a:xfrm>
              <a:custGeom>
                <a:avLst/>
                <a:gdLst/>
                <a:ahLst/>
                <a:cxnLst/>
                <a:rect l="l" t="t" r="r" b="b"/>
                <a:pathLst>
                  <a:path w="653" h="1204" extrusionOk="0">
                    <a:moveTo>
                      <a:pt x="518" y="0"/>
                    </a:moveTo>
                    <a:cubicBezTo>
                      <a:pt x="501" y="0"/>
                      <a:pt x="485" y="5"/>
                      <a:pt x="469" y="14"/>
                    </a:cubicBezTo>
                    <a:cubicBezTo>
                      <a:pt x="469" y="14"/>
                      <a:pt x="0" y="1142"/>
                      <a:pt x="251" y="1202"/>
                    </a:cubicBezTo>
                    <a:cubicBezTo>
                      <a:pt x="256" y="1203"/>
                      <a:pt x="262" y="1203"/>
                      <a:pt x="268" y="1203"/>
                    </a:cubicBezTo>
                    <a:cubicBezTo>
                      <a:pt x="513" y="1203"/>
                      <a:pt x="652" y="62"/>
                      <a:pt x="583" y="25"/>
                    </a:cubicBezTo>
                    <a:cubicBezTo>
                      <a:pt x="564" y="9"/>
                      <a:pt x="541" y="0"/>
                      <a:pt x="51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146"/>
              <p:cNvSpPr/>
              <p:nvPr/>
            </p:nvSpPr>
            <p:spPr>
              <a:xfrm>
                <a:off x="2958093" y="3842344"/>
                <a:ext cx="16528" cy="30352"/>
              </a:xfrm>
              <a:custGeom>
                <a:avLst/>
                <a:gdLst/>
                <a:ahLst/>
                <a:cxnLst/>
                <a:rect l="l" t="t" r="r" b="b"/>
                <a:pathLst>
                  <a:path w="654" h="1201" extrusionOk="0">
                    <a:moveTo>
                      <a:pt x="516" y="1"/>
                    </a:moveTo>
                    <a:cubicBezTo>
                      <a:pt x="500" y="1"/>
                      <a:pt x="485" y="4"/>
                      <a:pt x="469" y="10"/>
                    </a:cubicBezTo>
                    <a:cubicBezTo>
                      <a:pt x="469" y="10"/>
                      <a:pt x="1" y="1138"/>
                      <a:pt x="252" y="1198"/>
                    </a:cubicBezTo>
                    <a:cubicBezTo>
                      <a:pt x="257" y="1199"/>
                      <a:pt x="263" y="1200"/>
                      <a:pt x="269" y="1200"/>
                    </a:cubicBezTo>
                    <a:cubicBezTo>
                      <a:pt x="514" y="1200"/>
                      <a:pt x="653" y="64"/>
                      <a:pt x="584" y="21"/>
                    </a:cubicBezTo>
                    <a:cubicBezTo>
                      <a:pt x="564" y="8"/>
                      <a:pt x="540" y="1"/>
                      <a:pt x="5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146"/>
              <p:cNvSpPr/>
              <p:nvPr/>
            </p:nvSpPr>
            <p:spPr>
              <a:xfrm>
                <a:off x="2951497" y="3870473"/>
                <a:ext cx="16655" cy="30453"/>
              </a:xfrm>
              <a:custGeom>
                <a:avLst/>
                <a:gdLst/>
                <a:ahLst/>
                <a:cxnLst/>
                <a:rect l="l" t="t" r="r" b="b"/>
                <a:pathLst>
                  <a:path w="659" h="1205" extrusionOk="0">
                    <a:moveTo>
                      <a:pt x="521" y="1"/>
                    </a:moveTo>
                    <a:cubicBezTo>
                      <a:pt x="505" y="1"/>
                      <a:pt x="488" y="5"/>
                      <a:pt x="474" y="14"/>
                    </a:cubicBezTo>
                    <a:cubicBezTo>
                      <a:pt x="474" y="14"/>
                      <a:pt x="0" y="1142"/>
                      <a:pt x="256" y="1202"/>
                    </a:cubicBezTo>
                    <a:cubicBezTo>
                      <a:pt x="262" y="1204"/>
                      <a:pt x="268" y="1204"/>
                      <a:pt x="273" y="1204"/>
                    </a:cubicBezTo>
                    <a:cubicBezTo>
                      <a:pt x="519" y="1204"/>
                      <a:pt x="658" y="63"/>
                      <a:pt x="589" y="25"/>
                    </a:cubicBezTo>
                    <a:cubicBezTo>
                      <a:pt x="570" y="9"/>
                      <a:pt x="54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146"/>
              <p:cNvSpPr/>
              <p:nvPr/>
            </p:nvSpPr>
            <p:spPr>
              <a:xfrm>
                <a:off x="2976567" y="3818841"/>
                <a:ext cx="14304" cy="29442"/>
              </a:xfrm>
              <a:custGeom>
                <a:avLst/>
                <a:gdLst/>
                <a:ahLst/>
                <a:cxnLst/>
                <a:rect l="l" t="t" r="r" b="b"/>
                <a:pathLst>
                  <a:path w="566" h="1165" extrusionOk="0">
                    <a:moveTo>
                      <a:pt x="387" y="0"/>
                    </a:moveTo>
                    <a:cubicBezTo>
                      <a:pt x="368" y="0"/>
                      <a:pt x="349" y="5"/>
                      <a:pt x="332" y="14"/>
                    </a:cubicBezTo>
                    <a:cubicBezTo>
                      <a:pt x="332" y="14"/>
                      <a:pt x="0" y="1126"/>
                      <a:pt x="283" y="1164"/>
                    </a:cubicBezTo>
                    <a:cubicBezTo>
                      <a:pt x="288" y="1164"/>
                      <a:pt x="293" y="1165"/>
                      <a:pt x="297" y="1165"/>
                    </a:cubicBezTo>
                    <a:cubicBezTo>
                      <a:pt x="566" y="1165"/>
                      <a:pt x="538" y="52"/>
                      <a:pt x="458" y="20"/>
                    </a:cubicBezTo>
                    <a:cubicBezTo>
                      <a:pt x="436" y="7"/>
                      <a:pt x="411" y="0"/>
                      <a:pt x="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146"/>
              <p:cNvSpPr/>
              <p:nvPr/>
            </p:nvSpPr>
            <p:spPr>
              <a:xfrm>
                <a:off x="2974343" y="3847273"/>
                <a:ext cx="14481" cy="29518"/>
              </a:xfrm>
              <a:custGeom>
                <a:avLst/>
                <a:gdLst/>
                <a:ahLst/>
                <a:cxnLst/>
                <a:rect l="l" t="t" r="r" b="b"/>
                <a:pathLst>
                  <a:path w="573" h="1168" extrusionOk="0">
                    <a:moveTo>
                      <a:pt x="399" y="1"/>
                    </a:moveTo>
                    <a:cubicBezTo>
                      <a:pt x="377" y="1"/>
                      <a:pt x="355" y="6"/>
                      <a:pt x="333" y="17"/>
                    </a:cubicBezTo>
                    <a:cubicBezTo>
                      <a:pt x="333" y="17"/>
                      <a:pt x="1" y="1129"/>
                      <a:pt x="284" y="1167"/>
                    </a:cubicBezTo>
                    <a:cubicBezTo>
                      <a:pt x="289" y="1167"/>
                      <a:pt x="294" y="1168"/>
                      <a:pt x="298" y="1168"/>
                    </a:cubicBezTo>
                    <a:cubicBezTo>
                      <a:pt x="572" y="1168"/>
                      <a:pt x="544" y="55"/>
                      <a:pt x="464" y="17"/>
                    </a:cubicBezTo>
                    <a:cubicBezTo>
                      <a:pt x="442" y="6"/>
                      <a:pt x="420" y="1"/>
                      <a:pt x="3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146"/>
              <p:cNvSpPr/>
              <p:nvPr/>
            </p:nvSpPr>
            <p:spPr>
              <a:xfrm>
                <a:off x="2971589" y="3874820"/>
                <a:ext cx="14481" cy="29518"/>
              </a:xfrm>
              <a:custGeom>
                <a:avLst/>
                <a:gdLst/>
                <a:ahLst/>
                <a:cxnLst/>
                <a:rect l="l" t="t" r="r" b="b"/>
                <a:pathLst>
                  <a:path w="573" h="1168" extrusionOk="0">
                    <a:moveTo>
                      <a:pt x="401" y="0"/>
                    </a:moveTo>
                    <a:cubicBezTo>
                      <a:pt x="380" y="0"/>
                      <a:pt x="358" y="6"/>
                      <a:pt x="339" y="17"/>
                    </a:cubicBezTo>
                    <a:cubicBezTo>
                      <a:pt x="339" y="17"/>
                      <a:pt x="1" y="1128"/>
                      <a:pt x="290" y="1167"/>
                    </a:cubicBezTo>
                    <a:cubicBezTo>
                      <a:pt x="294" y="1167"/>
                      <a:pt x="299" y="1167"/>
                      <a:pt x="303" y="1167"/>
                    </a:cubicBezTo>
                    <a:cubicBezTo>
                      <a:pt x="572" y="1167"/>
                      <a:pt x="544" y="54"/>
                      <a:pt x="464" y="17"/>
                    </a:cubicBezTo>
                    <a:cubicBezTo>
                      <a:pt x="445" y="6"/>
                      <a:pt x="423" y="0"/>
                      <a:pt x="4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146"/>
              <p:cNvSpPr/>
              <p:nvPr/>
            </p:nvSpPr>
            <p:spPr>
              <a:xfrm>
                <a:off x="2989355" y="3824805"/>
                <a:ext cx="11853" cy="26915"/>
              </a:xfrm>
              <a:custGeom>
                <a:avLst/>
                <a:gdLst/>
                <a:ahLst/>
                <a:cxnLst/>
                <a:rect l="l" t="t" r="r" b="b"/>
                <a:pathLst>
                  <a:path w="469" h="1065" extrusionOk="0">
                    <a:moveTo>
                      <a:pt x="278" y="1"/>
                    </a:moveTo>
                    <a:cubicBezTo>
                      <a:pt x="258" y="1"/>
                      <a:pt x="239" y="6"/>
                      <a:pt x="224" y="18"/>
                    </a:cubicBezTo>
                    <a:cubicBezTo>
                      <a:pt x="224" y="18"/>
                      <a:pt x="1" y="1048"/>
                      <a:pt x="235" y="1064"/>
                    </a:cubicBezTo>
                    <a:cubicBezTo>
                      <a:pt x="237" y="1064"/>
                      <a:pt x="239" y="1064"/>
                      <a:pt x="241" y="1064"/>
                    </a:cubicBezTo>
                    <a:cubicBezTo>
                      <a:pt x="468" y="1064"/>
                      <a:pt x="398" y="45"/>
                      <a:pt x="328" y="12"/>
                    </a:cubicBezTo>
                    <a:cubicBezTo>
                      <a:pt x="313" y="5"/>
                      <a:pt x="295" y="1"/>
                      <a:pt x="2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146"/>
              <p:cNvSpPr/>
              <p:nvPr/>
            </p:nvSpPr>
            <p:spPr>
              <a:xfrm>
                <a:off x="2988824" y="3850735"/>
                <a:ext cx="11828" cy="26865"/>
              </a:xfrm>
              <a:custGeom>
                <a:avLst/>
                <a:gdLst/>
                <a:ahLst/>
                <a:cxnLst/>
                <a:rect l="l" t="t" r="r" b="b"/>
                <a:pathLst>
                  <a:path w="468" h="1063" extrusionOk="0">
                    <a:moveTo>
                      <a:pt x="284" y="1"/>
                    </a:moveTo>
                    <a:cubicBezTo>
                      <a:pt x="263" y="1"/>
                      <a:pt x="242" y="7"/>
                      <a:pt x="223" y="16"/>
                    </a:cubicBezTo>
                    <a:cubicBezTo>
                      <a:pt x="223" y="16"/>
                      <a:pt x="0" y="1046"/>
                      <a:pt x="234" y="1062"/>
                    </a:cubicBezTo>
                    <a:cubicBezTo>
                      <a:pt x="236" y="1063"/>
                      <a:pt x="238" y="1063"/>
                      <a:pt x="240" y="1063"/>
                    </a:cubicBezTo>
                    <a:cubicBezTo>
                      <a:pt x="468" y="1063"/>
                      <a:pt x="397" y="38"/>
                      <a:pt x="327" y="11"/>
                    </a:cubicBezTo>
                    <a:cubicBezTo>
                      <a:pt x="313" y="4"/>
                      <a:pt x="299" y="1"/>
                      <a:pt x="28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146"/>
              <p:cNvSpPr/>
              <p:nvPr/>
            </p:nvSpPr>
            <p:spPr>
              <a:xfrm>
                <a:off x="2987839" y="3875755"/>
                <a:ext cx="11853" cy="26915"/>
              </a:xfrm>
              <a:custGeom>
                <a:avLst/>
                <a:gdLst/>
                <a:ahLst/>
                <a:cxnLst/>
                <a:rect l="l" t="t" r="r" b="b"/>
                <a:pathLst>
                  <a:path w="469" h="1065" extrusionOk="0">
                    <a:moveTo>
                      <a:pt x="278" y="1"/>
                    </a:moveTo>
                    <a:cubicBezTo>
                      <a:pt x="258" y="1"/>
                      <a:pt x="239" y="6"/>
                      <a:pt x="224" y="18"/>
                    </a:cubicBezTo>
                    <a:cubicBezTo>
                      <a:pt x="224" y="18"/>
                      <a:pt x="1" y="1048"/>
                      <a:pt x="235" y="1064"/>
                    </a:cubicBezTo>
                    <a:cubicBezTo>
                      <a:pt x="237" y="1064"/>
                      <a:pt x="239" y="1064"/>
                      <a:pt x="241" y="1064"/>
                    </a:cubicBezTo>
                    <a:cubicBezTo>
                      <a:pt x="468" y="1064"/>
                      <a:pt x="398" y="40"/>
                      <a:pt x="328" y="12"/>
                    </a:cubicBezTo>
                    <a:cubicBezTo>
                      <a:pt x="313" y="5"/>
                      <a:pt x="295" y="1"/>
                      <a:pt x="2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146"/>
              <p:cNvSpPr/>
              <p:nvPr/>
            </p:nvSpPr>
            <p:spPr>
              <a:xfrm>
                <a:off x="2960721" y="3801226"/>
                <a:ext cx="45870" cy="28583"/>
              </a:xfrm>
              <a:custGeom>
                <a:avLst/>
                <a:gdLst/>
                <a:ahLst/>
                <a:cxnLst/>
                <a:rect l="l" t="t" r="r" b="b"/>
                <a:pathLst>
                  <a:path w="1815" h="1131" extrusionOk="0">
                    <a:moveTo>
                      <a:pt x="902" y="0"/>
                    </a:moveTo>
                    <a:cubicBezTo>
                      <a:pt x="718" y="0"/>
                      <a:pt x="543" y="87"/>
                      <a:pt x="404" y="226"/>
                    </a:cubicBezTo>
                    <a:cubicBezTo>
                      <a:pt x="404" y="226"/>
                      <a:pt x="0" y="362"/>
                      <a:pt x="137" y="673"/>
                    </a:cubicBezTo>
                    <a:cubicBezTo>
                      <a:pt x="273" y="989"/>
                      <a:pt x="899" y="869"/>
                      <a:pt x="1101" y="1076"/>
                    </a:cubicBezTo>
                    <a:cubicBezTo>
                      <a:pt x="1138" y="1114"/>
                      <a:pt x="1186" y="1131"/>
                      <a:pt x="1240" y="1131"/>
                    </a:cubicBezTo>
                    <a:cubicBezTo>
                      <a:pt x="1481" y="1131"/>
                      <a:pt x="1814" y="779"/>
                      <a:pt x="1515" y="373"/>
                    </a:cubicBezTo>
                    <a:cubicBezTo>
                      <a:pt x="1325" y="109"/>
                      <a:pt x="1108"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146"/>
              <p:cNvSpPr/>
              <p:nvPr/>
            </p:nvSpPr>
            <p:spPr>
              <a:xfrm>
                <a:off x="3231744" y="4292043"/>
                <a:ext cx="109354" cy="92270"/>
              </a:xfrm>
              <a:custGeom>
                <a:avLst/>
                <a:gdLst/>
                <a:ahLst/>
                <a:cxnLst/>
                <a:rect l="l" t="t" r="r" b="b"/>
                <a:pathLst>
                  <a:path w="4327" h="3651" extrusionOk="0">
                    <a:moveTo>
                      <a:pt x="1399" y="1"/>
                    </a:moveTo>
                    <a:cubicBezTo>
                      <a:pt x="992" y="1"/>
                      <a:pt x="498" y="145"/>
                      <a:pt x="251" y="765"/>
                    </a:cubicBezTo>
                    <a:cubicBezTo>
                      <a:pt x="251" y="765"/>
                      <a:pt x="0" y="1108"/>
                      <a:pt x="300" y="1304"/>
                    </a:cubicBezTo>
                    <a:cubicBezTo>
                      <a:pt x="594" y="1495"/>
                      <a:pt x="850" y="1457"/>
                      <a:pt x="975" y="1805"/>
                    </a:cubicBezTo>
                    <a:cubicBezTo>
                      <a:pt x="1095" y="2149"/>
                      <a:pt x="1629" y="2683"/>
                      <a:pt x="2190" y="3091"/>
                    </a:cubicBezTo>
                    <a:cubicBezTo>
                      <a:pt x="2329" y="3191"/>
                      <a:pt x="2509" y="3651"/>
                      <a:pt x="2790" y="3651"/>
                    </a:cubicBezTo>
                    <a:cubicBezTo>
                      <a:pt x="2818" y="3651"/>
                      <a:pt x="2847" y="3646"/>
                      <a:pt x="2877" y="3636"/>
                    </a:cubicBezTo>
                    <a:cubicBezTo>
                      <a:pt x="3204" y="3522"/>
                      <a:pt x="2561" y="2803"/>
                      <a:pt x="2463" y="2775"/>
                    </a:cubicBezTo>
                    <a:cubicBezTo>
                      <a:pt x="2463" y="2775"/>
                      <a:pt x="1809" y="1996"/>
                      <a:pt x="1706" y="1838"/>
                    </a:cubicBezTo>
                    <a:lnTo>
                      <a:pt x="1706" y="1838"/>
                    </a:lnTo>
                    <a:cubicBezTo>
                      <a:pt x="1706" y="1838"/>
                      <a:pt x="2310" y="2269"/>
                      <a:pt x="2512" y="2672"/>
                    </a:cubicBezTo>
                    <a:cubicBezTo>
                      <a:pt x="2616" y="2873"/>
                      <a:pt x="3079" y="3266"/>
                      <a:pt x="3139" y="3413"/>
                    </a:cubicBezTo>
                    <a:cubicBezTo>
                      <a:pt x="3163" y="3472"/>
                      <a:pt x="3221" y="3501"/>
                      <a:pt x="3277" y="3501"/>
                    </a:cubicBezTo>
                    <a:cubicBezTo>
                      <a:pt x="3361" y="3501"/>
                      <a:pt x="3439" y="3435"/>
                      <a:pt x="3384" y="3304"/>
                    </a:cubicBezTo>
                    <a:cubicBezTo>
                      <a:pt x="3286" y="3081"/>
                      <a:pt x="2948" y="2672"/>
                      <a:pt x="2948" y="2672"/>
                    </a:cubicBezTo>
                    <a:lnTo>
                      <a:pt x="2948" y="2672"/>
                    </a:lnTo>
                    <a:lnTo>
                      <a:pt x="3531" y="3320"/>
                    </a:lnTo>
                    <a:cubicBezTo>
                      <a:pt x="3531" y="3320"/>
                      <a:pt x="3614" y="3401"/>
                      <a:pt x="3713" y="3401"/>
                    </a:cubicBezTo>
                    <a:cubicBezTo>
                      <a:pt x="3748" y="3401"/>
                      <a:pt x="3784" y="3391"/>
                      <a:pt x="3820" y="3364"/>
                    </a:cubicBezTo>
                    <a:cubicBezTo>
                      <a:pt x="3896" y="3306"/>
                      <a:pt x="3759" y="3093"/>
                      <a:pt x="3599" y="2903"/>
                    </a:cubicBezTo>
                    <a:lnTo>
                      <a:pt x="3599" y="2903"/>
                    </a:lnTo>
                    <a:lnTo>
                      <a:pt x="3831" y="3130"/>
                    </a:lnTo>
                    <a:cubicBezTo>
                      <a:pt x="3831" y="3130"/>
                      <a:pt x="3963" y="3284"/>
                      <a:pt x="4048" y="3284"/>
                    </a:cubicBezTo>
                    <a:cubicBezTo>
                      <a:pt x="4068" y="3284"/>
                      <a:pt x="4085" y="3275"/>
                      <a:pt x="4098" y="3255"/>
                    </a:cubicBezTo>
                    <a:cubicBezTo>
                      <a:pt x="4144" y="3181"/>
                      <a:pt x="4133" y="2991"/>
                      <a:pt x="3955" y="2756"/>
                    </a:cubicBezTo>
                    <a:lnTo>
                      <a:pt x="3955" y="2756"/>
                    </a:lnTo>
                    <a:cubicBezTo>
                      <a:pt x="4036" y="2825"/>
                      <a:pt x="4113" y="2878"/>
                      <a:pt x="4161" y="2878"/>
                    </a:cubicBezTo>
                    <a:cubicBezTo>
                      <a:pt x="4176" y="2878"/>
                      <a:pt x="4187" y="2873"/>
                      <a:pt x="4196" y="2863"/>
                    </a:cubicBezTo>
                    <a:cubicBezTo>
                      <a:pt x="4196" y="2863"/>
                      <a:pt x="4326" y="2835"/>
                      <a:pt x="3765" y="2121"/>
                    </a:cubicBezTo>
                    <a:cubicBezTo>
                      <a:pt x="3765" y="2121"/>
                      <a:pt x="3002" y="1206"/>
                      <a:pt x="2474" y="857"/>
                    </a:cubicBezTo>
                    <a:cubicBezTo>
                      <a:pt x="1945" y="514"/>
                      <a:pt x="1994" y="411"/>
                      <a:pt x="2043" y="111"/>
                    </a:cubicBezTo>
                    <a:cubicBezTo>
                      <a:pt x="2043" y="111"/>
                      <a:pt x="1754" y="1"/>
                      <a:pt x="13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146"/>
              <p:cNvSpPr/>
              <p:nvPr/>
            </p:nvSpPr>
            <p:spPr>
              <a:xfrm>
                <a:off x="3056706" y="3695536"/>
                <a:ext cx="200259" cy="117189"/>
              </a:xfrm>
              <a:custGeom>
                <a:avLst/>
                <a:gdLst/>
                <a:ahLst/>
                <a:cxnLst/>
                <a:rect l="l" t="t" r="r" b="b"/>
                <a:pathLst>
                  <a:path w="7924" h="4637" extrusionOk="0">
                    <a:moveTo>
                      <a:pt x="5970" y="1"/>
                    </a:moveTo>
                    <a:cubicBezTo>
                      <a:pt x="4955" y="1"/>
                      <a:pt x="4725" y="801"/>
                      <a:pt x="4725" y="801"/>
                    </a:cubicBezTo>
                    <a:cubicBezTo>
                      <a:pt x="4725" y="801"/>
                      <a:pt x="4332" y="1387"/>
                      <a:pt x="4594" y="1387"/>
                    </a:cubicBezTo>
                    <a:cubicBezTo>
                      <a:pt x="4630" y="1387"/>
                      <a:pt x="4678" y="1376"/>
                      <a:pt x="4741" y="1351"/>
                    </a:cubicBezTo>
                    <a:cubicBezTo>
                      <a:pt x="4823" y="1319"/>
                      <a:pt x="4902" y="1304"/>
                      <a:pt x="4977" y="1304"/>
                    </a:cubicBezTo>
                    <a:cubicBezTo>
                      <a:pt x="5381" y="1304"/>
                      <a:pt x="5675" y="1750"/>
                      <a:pt x="5716" y="2376"/>
                    </a:cubicBezTo>
                    <a:cubicBezTo>
                      <a:pt x="5760" y="3111"/>
                      <a:pt x="5291" y="2850"/>
                      <a:pt x="4741" y="3525"/>
                    </a:cubicBezTo>
                    <a:cubicBezTo>
                      <a:pt x="4475" y="3855"/>
                      <a:pt x="4307" y="3939"/>
                      <a:pt x="4204" y="3939"/>
                    </a:cubicBezTo>
                    <a:cubicBezTo>
                      <a:pt x="4166" y="3939"/>
                      <a:pt x="4136" y="3927"/>
                      <a:pt x="4114" y="3912"/>
                    </a:cubicBezTo>
                    <a:lnTo>
                      <a:pt x="4114" y="3841"/>
                    </a:lnTo>
                    <a:cubicBezTo>
                      <a:pt x="4109" y="3858"/>
                      <a:pt x="4098" y="3874"/>
                      <a:pt x="4087" y="3885"/>
                    </a:cubicBezTo>
                    <a:cubicBezTo>
                      <a:pt x="4076" y="3874"/>
                      <a:pt x="4065" y="3858"/>
                      <a:pt x="4060" y="3841"/>
                    </a:cubicBezTo>
                    <a:lnTo>
                      <a:pt x="4060" y="3912"/>
                    </a:lnTo>
                    <a:cubicBezTo>
                      <a:pt x="4038" y="3927"/>
                      <a:pt x="4008" y="3939"/>
                      <a:pt x="3970" y="3939"/>
                    </a:cubicBezTo>
                    <a:cubicBezTo>
                      <a:pt x="3867" y="3939"/>
                      <a:pt x="3698" y="3855"/>
                      <a:pt x="3428" y="3525"/>
                    </a:cubicBezTo>
                    <a:cubicBezTo>
                      <a:pt x="2877" y="2855"/>
                      <a:pt x="2409" y="3117"/>
                      <a:pt x="2452" y="2381"/>
                    </a:cubicBezTo>
                    <a:cubicBezTo>
                      <a:pt x="2494" y="1754"/>
                      <a:pt x="2789" y="1311"/>
                      <a:pt x="3195" y="1311"/>
                    </a:cubicBezTo>
                    <a:cubicBezTo>
                      <a:pt x="3269" y="1311"/>
                      <a:pt x="3347" y="1326"/>
                      <a:pt x="3428" y="1357"/>
                    </a:cubicBezTo>
                    <a:cubicBezTo>
                      <a:pt x="3491" y="1382"/>
                      <a:pt x="3539" y="1393"/>
                      <a:pt x="3574" y="1393"/>
                    </a:cubicBezTo>
                    <a:cubicBezTo>
                      <a:pt x="3836" y="1393"/>
                      <a:pt x="3444" y="806"/>
                      <a:pt x="3444" y="806"/>
                    </a:cubicBezTo>
                    <a:cubicBezTo>
                      <a:pt x="3444" y="806"/>
                      <a:pt x="3332" y="89"/>
                      <a:pt x="2574" y="89"/>
                    </a:cubicBezTo>
                    <a:cubicBezTo>
                      <a:pt x="2330" y="89"/>
                      <a:pt x="2019" y="163"/>
                      <a:pt x="1624" y="360"/>
                    </a:cubicBezTo>
                    <a:cubicBezTo>
                      <a:pt x="0" y="1161"/>
                      <a:pt x="507" y="2087"/>
                      <a:pt x="1292" y="2506"/>
                    </a:cubicBezTo>
                    <a:cubicBezTo>
                      <a:pt x="2076" y="2926"/>
                      <a:pt x="1777" y="2959"/>
                      <a:pt x="2033" y="3422"/>
                    </a:cubicBezTo>
                    <a:cubicBezTo>
                      <a:pt x="2143" y="3621"/>
                      <a:pt x="2238" y="3651"/>
                      <a:pt x="2342" y="3651"/>
                    </a:cubicBezTo>
                    <a:cubicBezTo>
                      <a:pt x="2386" y="3651"/>
                      <a:pt x="2431" y="3646"/>
                      <a:pt x="2479" y="3646"/>
                    </a:cubicBezTo>
                    <a:cubicBezTo>
                      <a:pt x="2582" y="3646"/>
                      <a:pt x="2700" y="3670"/>
                      <a:pt x="2850" y="3820"/>
                    </a:cubicBezTo>
                    <a:cubicBezTo>
                      <a:pt x="3221" y="4190"/>
                      <a:pt x="3559" y="4610"/>
                      <a:pt x="4060" y="4637"/>
                    </a:cubicBezTo>
                    <a:lnTo>
                      <a:pt x="4114" y="4637"/>
                    </a:lnTo>
                    <a:cubicBezTo>
                      <a:pt x="4621" y="4610"/>
                      <a:pt x="4953" y="4190"/>
                      <a:pt x="5324" y="3814"/>
                    </a:cubicBezTo>
                    <a:cubicBezTo>
                      <a:pt x="5474" y="3664"/>
                      <a:pt x="5592" y="3640"/>
                      <a:pt x="5695" y="3640"/>
                    </a:cubicBezTo>
                    <a:cubicBezTo>
                      <a:pt x="5743" y="3640"/>
                      <a:pt x="5789" y="3646"/>
                      <a:pt x="5832" y="3646"/>
                    </a:cubicBezTo>
                    <a:cubicBezTo>
                      <a:pt x="5936" y="3646"/>
                      <a:pt x="6031" y="3616"/>
                      <a:pt x="6141" y="3416"/>
                    </a:cubicBezTo>
                    <a:cubicBezTo>
                      <a:pt x="6397" y="2953"/>
                      <a:pt x="6354" y="2719"/>
                      <a:pt x="7139" y="2299"/>
                    </a:cubicBezTo>
                    <a:cubicBezTo>
                      <a:pt x="7923" y="1880"/>
                      <a:pt x="7678" y="436"/>
                      <a:pt x="6801" y="147"/>
                    </a:cubicBezTo>
                    <a:cubicBezTo>
                      <a:pt x="6478" y="43"/>
                      <a:pt x="6203" y="1"/>
                      <a:pt x="597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146"/>
              <p:cNvSpPr/>
              <p:nvPr/>
            </p:nvSpPr>
            <p:spPr>
              <a:xfrm>
                <a:off x="3147864" y="3709992"/>
                <a:ext cx="25500" cy="16402"/>
              </a:xfrm>
              <a:custGeom>
                <a:avLst/>
                <a:gdLst/>
                <a:ahLst/>
                <a:cxnLst/>
                <a:rect l="l" t="t" r="r" b="b"/>
                <a:pathLst>
                  <a:path w="1009" h="649" extrusionOk="0">
                    <a:moveTo>
                      <a:pt x="126" y="0"/>
                    </a:moveTo>
                    <a:cubicBezTo>
                      <a:pt x="55" y="0"/>
                      <a:pt x="1" y="55"/>
                      <a:pt x="1" y="120"/>
                    </a:cubicBezTo>
                    <a:lnTo>
                      <a:pt x="1" y="529"/>
                    </a:lnTo>
                    <a:cubicBezTo>
                      <a:pt x="1" y="594"/>
                      <a:pt x="55" y="648"/>
                      <a:pt x="126" y="648"/>
                    </a:cubicBezTo>
                    <a:lnTo>
                      <a:pt x="889" y="648"/>
                    </a:lnTo>
                    <a:cubicBezTo>
                      <a:pt x="954" y="648"/>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146"/>
              <p:cNvSpPr/>
              <p:nvPr/>
            </p:nvSpPr>
            <p:spPr>
              <a:xfrm>
                <a:off x="3147864" y="3704483"/>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146"/>
              <p:cNvSpPr/>
              <p:nvPr/>
            </p:nvSpPr>
            <p:spPr>
              <a:xfrm>
                <a:off x="3147864" y="3688081"/>
                <a:ext cx="25500" cy="16427"/>
              </a:xfrm>
              <a:custGeom>
                <a:avLst/>
                <a:gdLst/>
                <a:ahLst/>
                <a:cxnLst/>
                <a:rect l="l" t="t" r="r" b="b"/>
                <a:pathLst>
                  <a:path w="1009" h="650" extrusionOk="0">
                    <a:moveTo>
                      <a:pt x="120"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146"/>
              <p:cNvSpPr/>
              <p:nvPr/>
            </p:nvSpPr>
            <p:spPr>
              <a:xfrm>
                <a:off x="3147864" y="3682572"/>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146"/>
              <p:cNvSpPr/>
              <p:nvPr/>
            </p:nvSpPr>
            <p:spPr>
              <a:xfrm>
                <a:off x="3147864" y="3666195"/>
                <a:ext cx="25500" cy="16402"/>
              </a:xfrm>
              <a:custGeom>
                <a:avLst/>
                <a:gdLst/>
                <a:ahLst/>
                <a:cxnLst/>
                <a:rect l="l" t="t" r="r" b="b"/>
                <a:pathLst>
                  <a:path w="1009" h="649" extrusionOk="0">
                    <a:moveTo>
                      <a:pt x="120" y="0"/>
                    </a:moveTo>
                    <a:cubicBezTo>
                      <a:pt x="55" y="0"/>
                      <a:pt x="1" y="55"/>
                      <a:pt x="1" y="120"/>
                    </a:cubicBezTo>
                    <a:lnTo>
                      <a:pt x="1" y="523"/>
                    </a:lnTo>
                    <a:cubicBezTo>
                      <a:pt x="1" y="594"/>
                      <a:pt x="55" y="649"/>
                      <a:pt x="120" y="649"/>
                    </a:cubicBezTo>
                    <a:lnTo>
                      <a:pt x="883" y="649"/>
                    </a:lnTo>
                    <a:cubicBezTo>
                      <a:pt x="954" y="649"/>
                      <a:pt x="1009" y="594"/>
                      <a:pt x="1009" y="523"/>
                    </a:cubicBezTo>
                    <a:lnTo>
                      <a:pt x="1009" y="120"/>
                    </a:lnTo>
                    <a:cubicBezTo>
                      <a:pt x="1009" y="55"/>
                      <a:pt x="954" y="0"/>
                      <a:pt x="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146"/>
              <p:cNvSpPr/>
              <p:nvPr/>
            </p:nvSpPr>
            <p:spPr>
              <a:xfrm>
                <a:off x="3147738" y="3660686"/>
                <a:ext cx="25500" cy="5535"/>
              </a:xfrm>
              <a:custGeom>
                <a:avLst/>
                <a:gdLst/>
                <a:ahLst/>
                <a:cxnLst/>
                <a:rect l="l" t="t" r="r" b="b"/>
                <a:pathLst>
                  <a:path w="1009" h="219" extrusionOk="0">
                    <a:moveTo>
                      <a:pt x="115" y="0"/>
                    </a:moveTo>
                    <a:cubicBezTo>
                      <a:pt x="49" y="0"/>
                      <a:pt x="0" y="49"/>
                      <a:pt x="6" y="109"/>
                    </a:cubicBezTo>
                    <a:cubicBezTo>
                      <a:pt x="6" y="169"/>
                      <a:pt x="55" y="218"/>
                      <a:pt x="115"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146"/>
              <p:cNvSpPr/>
              <p:nvPr/>
            </p:nvSpPr>
            <p:spPr>
              <a:xfrm>
                <a:off x="3147864" y="3644284"/>
                <a:ext cx="25500" cy="16427"/>
              </a:xfrm>
              <a:custGeom>
                <a:avLst/>
                <a:gdLst/>
                <a:ahLst/>
                <a:cxnLst/>
                <a:rect l="l" t="t" r="r" b="b"/>
                <a:pathLst>
                  <a:path w="1009" h="650" extrusionOk="0">
                    <a:moveTo>
                      <a:pt x="892" y="0"/>
                    </a:moveTo>
                    <a:cubicBezTo>
                      <a:pt x="889" y="0"/>
                      <a:pt x="886" y="1"/>
                      <a:pt x="883" y="1"/>
                    </a:cubicBezTo>
                    <a:lnTo>
                      <a:pt x="120" y="1"/>
                    </a:lnTo>
                    <a:cubicBezTo>
                      <a:pt x="50" y="1"/>
                      <a:pt x="1" y="55"/>
                      <a:pt x="1" y="121"/>
                    </a:cubicBezTo>
                    <a:lnTo>
                      <a:pt x="1" y="524"/>
                    </a:lnTo>
                    <a:cubicBezTo>
                      <a:pt x="1" y="595"/>
                      <a:pt x="55" y="649"/>
                      <a:pt x="120" y="649"/>
                    </a:cubicBezTo>
                    <a:lnTo>
                      <a:pt x="883" y="649"/>
                    </a:lnTo>
                    <a:cubicBezTo>
                      <a:pt x="954" y="644"/>
                      <a:pt x="1009" y="589"/>
                      <a:pt x="1009" y="524"/>
                    </a:cubicBezTo>
                    <a:lnTo>
                      <a:pt x="1003" y="121"/>
                    </a:lnTo>
                    <a:cubicBezTo>
                      <a:pt x="1003" y="53"/>
                      <a:pt x="954" y="0"/>
                      <a:pt x="8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146"/>
              <p:cNvSpPr/>
              <p:nvPr/>
            </p:nvSpPr>
            <p:spPr>
              <a:xfrm>
                <a:off x="3147738" y="3638774"/>
                <a:ext cx="25500" cy="5535"/>
              </a:xfrm>
              <a:custGeom>
                <a:avLst/>
                <a:gdLst/>
                <a:ahLst/>
                <a:cxnLst/>
                <a:rect l="l" t="t" r="r" b="b"/>
                <a:pathLst>
                  <a:path w="1009" h="219" extrusionOk="0">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146"/>
              <p:cNvSpPr/>
              <p:nvPr/>
            </p:nvSpPr>
            <p:spPr>
              <a:xfrm>
                <a:off x="3147738" y="3622272"/>
                <a:ext cx="25500" cy="16528"/>
              </a:xfrm>
              <a:custGeom>
                <a:avLst/>
                <a:gdLst/>
                <a:ahLst/>
                <a:cxnLst/>
                <a:rect l="l" t="t" r="r" b="b"/>
                <a:pathLst>
                  <a:path w="1009" h="654" extrusionOk="0">
                    <a:moveTo>
                      <a:pt x="888" y="0"/>
                    </a:moveTo>
                    <a:lnTo>
                      <a:pt x="125" y="5"/>
                    </a:lnTo>
                    <a:cubicBezTo>
                      <a:pt x="55" y="5"/>
                      <a:pt x="0" y="60"/>
                      <a:pt x="0" y="125"/>
                    </a:cubicBezTo>
                    <a:lnTo>
                      <a:pt x="6" y="529"/>
                    </a:lnTo>
                    <a:cubicBezTo>
                      <a:pt x="6" y="599"/>
                      <a:pt x="60" y="654"/>
                      <a:pt x="125" y="654"/>
                    </a:cubicBezTo>
                    <a:lnTo>
                      <a:pt x="888" y="648"/>
                    </a:lnTo>
                    <a:cubicBezTo>
                      <a:pt x="954" y="648"/>
                      <a:pt x="1008" y="594"/>
                      <a:pt x="1008" y="529"/>
                    </a:cubicBezTo>
                    <a:lnTo>
                      <a:pt x="1008" y="125"/>
                    </a:lnTo>
                    <a:cubicBezTo>
                      <a:pt x="1008" y="55"/>
                      <a:pt x="954" y="0"/>
                      <a:pt x="8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146"/>
              <p:cNvSpPr/>
              <p:nvPr/>
            </p:nvSpPr>
            <p:spPr>
              <a:xfrm>
                <a:off x="3147738" y="3616888"/>
                <a:ext cx="25500" cy="5535"/>
              </a:xfrm>
              <a:custGeom>
                <a:avLst/>
                <a:gdLst/>
                <a:ahLst/>
                <a:cxnLst/>
                <a:rect l="l" t="t" r="r" b="b"/>
                <a:pathLst>
                  <a:path w="1009" h="219" extrusionOk="0">
                    <a:moveTo>
                      <a:pt x="109" y="1"/>
                    </a:moveTo>
                    <a:cubicBezTo>
                      <a:pt x="49" y="1"/>
                      <a:pt x="0" y="50"/>
                      <a:pt x="0" y="109"/>
                    </a:cubicBezTo>
                    <a:cubicBezTo>
                      <a:pt x="0" y="169"/>
                      <a:pt x="49" y="218"/>
                      <a:pt x="109" y="218"/>
                    </a:cubicBezTo>
                    <a:lnTo>
                      <a:pt x="899" y="218"/>
                    </a:lnTo>
                    <a:cubicBezTo>
                      <a:pt x="959" y="218"/>
                      <a:pt x="1008" y="169"/>
                      <a:pt x="1008" y="109"/>
                    </a:cubicBezTo>
                    <a:cubicBezTo>
                      <a:pt x="1008" y="44"/>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146"/>
              <p:cNvSpPr/>
              <p:nvPr/>
            </p:nvSpPr>
            <p:spPr>
              <a:xfrm>
                <a:off x="3147738" y="3600360"/>
                <a:ext cx="25500" cy="16427"/>
              </a:xfrm>
              <a:custGeom>
                <a:avLst/>
                <a:gdLst/>
                <a:ahLst/>
                <a:cxnLst/>
                <a:rect l="l" t="t" r="r" b="b"/>
                <a:pathLst>
                  <a:path w="1009" h="650" extrusionOk="0">
                    <a:moveTo>
                      <a:pt x="120" y="1"/>
                    </a:moveTo>
                    <a:cubicBezTo>
                      <a:pt x="55" y="1"/>
                      <a:pt x="0" y="55"/>
                      <a:pt x="0" y="126"/>
                    </a:cubicBezTo>
                    <a:lnTo>
                      <a:pt x="0" y="529"/>
                    </a:lnTo>
                    <a:cubicBezTo>
                      <a:pt x="0" y="595"/>
                      <a:pt x="55" y="649"/>
                      <a:pt x="125" y="649"/>
                    </a:cubicBezTo>
                    <a:lnTo>
                      <a:pt x="888" y="649"/>
                    </a:lnTo>
                    <a:cubicBezTo>
                      <a:pt x="954" y="649"/>
                      <a:pt x="1008" y="595"/>
                      <a:pt x="1008" y="529"/>
                    </a:cubicBezTo>
                    <a:lnTo>
                      <a:pt x="1008" y="126"/>
                    </a:lnTo>
                    <a:cubicBezTo>
                      <a:pt x="1008" y="55"/>
                      <a:pt x="954" y="1"/>
                      <a:pt x="8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146"/>
              <p:cNvSpPr/>
              <p:nvPr/>
            </p:nvSpPr>
            <p:spPr>
              <a:xfrm>
                <a:off x="3147738" y="3595002"/>
                <a:ext cx="25500" cy="5535"/>
              </a:xfrm>
              <a:custGeom>
                <a:avLst/>
                <a:gdLst/>
                <a:ahLst/>
                <a:cxnLst/>
                <a:rect l="l" t="t" r="r" b="b"/>
                <a:pathLst>
                  <a:path w="1009" h="219" extrusionOk="0">
                    <a:moveTo>
                      <a:pt x="109" y="0"/>
                    </a:moveTo>
                    <a:cubicBezTo>
                      <a:pt x="49" y="0"/>
                      <a:pt x="0" y="49"/>
                      <a:pt x="0" y="109"/>
                    </a:cubicBezTo>
                    <a:cubicBezTo>
                      <a:pt x="0" y="169"/>
                      <a:pt x="49" y="218"/>
                      <a:pt x="109"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146"/>
              <p:cNvSpPr/>
              <p:nvPr/>
            </p:nvSpPr>
            <p:spPr>
              <a:xfrm>
                <a:off x="3147738" y="3578474"/>
                <a:ext cx="25500" cy="16402"/>
              </a:xfrm>
              <a:custGeom>
                <a:avLst/>
                <a:gdLst/>
                <a:ahLst/>
                <a:cxnLst/>
                <a:rect l="l" t="t" r="r" b="b"/>
                <a:pathLst>
                  <a:path w="1009" h="649" extrusionOk="0">
                    <a:moveTo>
                      <a:pt x="120" y="0"/>
                    </a:moveTo>
                    <a:cubicBezTo>
                      <a:pt x="55" y="0"/>
                      <a:pt x="0" y="55"/>
                      <a:pt x="0" y="126"/>
                    </a:cubicBezTo>
                    <a:lnTo>
                      <a:pt x="0" y="529"/>
                    </a:lnTo>
                    <a:cubicBezTo>
                      <a:pt x="0" y="594"/>
                      <a:pt x="55" y="649"/>
                      <a:pt x="125" y="649"/>
                    </a:cubicBezTo>
                    <a:lnTo>
                      <a:pt x="888" y="649"/>
                    </a:lnTo>
                    <a:cubicBezTo>
                      <a:pt x="954" y="649"/>
                      <a:pt x="1008" y="594"/>
                      <a:pt x="1008" y="529"/>
                    </a:cubicBezTo>
                    <a:lnTo>
                      <a:pt x="1008" y="126"/>
                    </a:lnTo>
                    <a:cubicBezTo>
                      <a:pt x="1008" y="55"/>
                      <a:pt x="954" y="0"/>
                      <a:pt x="8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146"/>
              <p:cNvSpPr/>
              <p:nvPr/>
            </p:nvSpPr>
            <p:spPr>
              <a:xfrm>
                <a:off x="3147738" y="3573091"/>
                <a:ext cx="25500" cy="5408"/>
              </a:xfrm>
              <a:custGeom>
                <a:avLst/>
                <a:gdLst/>
                <a:ahLst/>
                <a:cxnLst/>
                <a:rect l="l" t="t" r="r" b="b"/>
                <a:pathLst>
                  <a:path w="1009" h="214" extrusionOk="0">
                    <a:moveTo>
                      <a:pt x="109" y="1"/>
                    </a:moveTo>
                    <a:cubicBezTo>
                      <a:pt x="49" y="1"/>
                      <a:pt x="0" y="44"/>
                      <a:pt x="0" y="110"/>
                    </a:cubicBezTo>
                    <a:cubicBezTo>
                      <a:pt x="0" y="170"/>
                      <a:pt x="49" y="213"/>
                      <a:pt x="109" y="213"/>
                    </a:cubicBezTo>
                    <a:lnTo>
                      <a:pt x="899" y="213"/>
                    </a:lnTo>
                    <a:cubicBezTo>
                      <a:pt x="902" y="213"/>
                      <a:pt x="905" y="214"/>
                      <a:pt x="907" y="214"/>
                    </a:cubicBezTo>
                    <a:cubicBezTo>
                      <a:pt x="963" y="214"/>
                      <a:pt x="1007" y="163"/>
                      <a:pt x="1008" y="107"/>
                    </a:cubicBezTo>
                    <a:lnTo>
                      <a:pt x="1008" y="107"/>
                    </a:lnTo>
                    <a:cubicBezTo>
                      <a:pt x="1008" y="108"/>
                      <a:pt x="1008" y="109"/>
                      <a:pt x="1008" y="110"/>
                    </a:cubicBezTo>
                    <a:lnTo>
                      <a:pt x="1008" y="104"/>
                    </a:lnTo>
                    <a:cubicBezTo>
                      <a:pt x="1008" y="105"/>
                      <a:pt x="1008" y="106"/>
                      <a:pt x="1008" y="107"/>
                    </a:cubicBezTo>
                    <a:lnTo>
                      <a:pt x="1008" y="107"/>
                    </a:lnTo>
                    <a:cubicBezTo>
                      <a:pt x="1007" y="43"/>
                      <a:pt x="958"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146"/>
              <p:cNvSpPr/>
              <p:nvPr/>
            </p:nvSpPr>
            <p:spPr>
              <a:xfrm>
                <a:off x="3147738" y="3556563"/>
                <a:ext cx="25500" cy="16427"/>
              </a:xfrm>
              <a:custGeom>
                <a:avLst/>
                <a:gdLst/>
                <a:ahLst/>
                <a:cxnLst/>
                <a:rect l="l" t="t" r="r" b="b"/>
                <a:pathLst>
                  <a:path w="1009" h="650" extrusionOk="0">
                    <a:moveTo>
                      <a:pt x="120" y="1"/>
                    </a:moveTo>
                    <a:cubicBezTo>
                      <a:pt x="55" y="1"/>
                      <a:pt x="0" y="55"/>
                      <a:pt x="0" y="126"/>
                    </a:cubicBezTo>
                    <a:lnTo>
                      <a:pt x="0" y="529"/>
                    </a:lnTo>
                    <a:cubicBezTo>
                      <a:pt x="0" y="595"/>
                      <a:pt x="55" y="649"/>
                      <a:pt x="120" y="649"/>
                    </a:cubicBezTo>
                    <a:lnTo>
                      <a:pt x="888" y="649"/>
                    </a:lnTo>
                    <a:cubicBezTo>
                      <a:pt x="954" y="649"/>
                      <a:pt x="1008" y="595"/>
                      <a:pt x="1008" y="529"/>
                    </a:cubicBezTo>
                    <a:lnTo>
                      <a:pt x="1008" y="121"/>
                    </a:lnTo>
                    <a:cubicBezTo>
                      <a:pt x="1008" y="55"/>
                      <a:pt x="954" y="1"/>
                      <a:pt x="8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146"/>
              <p:cNvSpPr/>
              <p:nvPr/>
            </p:nvSpPr>
            <p:spPr>
              <a:xfrm>
                <a:off x="3147738" y="3551054"/>
                <a:ext cx="25500" cy="5535"/>
              </a:xfrm>
              <a:custGeom>
                <a:avLst/>
                <a:gdLst/>
                <a:ahLst/>
                <a:cxnLst/>
                <a:rect l="l" t="t" r="r" b="b"/>
                <a:pathLst>
                  <a:path w="1009" h="219" extrusionOk="0">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146"/>
              <p:cNvSpPr/>
              <p:nvPr/>
            </p:nvSpPr>
            <p:spPr>
              <a:xfrm>
                <a:off x="3147738" y="3534677"/>
                <a:ext cx="25500" cy="16402"/>
              </a:xfrm>
              <a:custGeom>
                <a:avLst/>
                <a:gdLst/>
                <a:ahLst/>
                <a:cxnLst/>
                <a:rect l="l" t="t" r="r" b="b"/>
                <a:pathLst>
                  <a:path w="1009" h="649" extrusionOk="0">
                    <a:moveTo>
                      <a:pt x="120" y="0"/>
                    </a:moveTo>
                    <a:cubicBezTo>
                      <a:pt x="55" y="0"/>
                      <a:pt x="0" y="55"/>
                      <a:pt x="0" y="126"/>
                    </a:cubicBezTo>
                    <a:lnTo>
                      <a:pt x="0" y="529"/>
                    </a:lnTo>
                    <a:cubicBezTo>
                      <a:pt x="0" y="594"/>
                      <a:pt x="55" y="649"/>
                      <a:pt x="120" y="649"/>
                    </a:cubicBezTo>
                    <a:lnTo>
                      <a:pt x="883" y="649"/>
                    </a:lnTo>
                    <a:cubicBezTo>
                      <a:pt x="954" y="649"/>
                      <a:pt x="1008" y="594"/>
                      <a:pt x="1008" y="529"/>
                    </a:cubicBezTo>
                    <a:lnTo>
                      <a:pt x="1008" y="120"/>
                    </a:lnTo>
                    <a:cubicBezTo>
                      <a:pt x="1008" y="55"/>
                      <a:pt x="954" y="0"/>
                      <a:pt x="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146"/>
              <p:cNvSpPr/>
              <p:nvPr/>
            </p:nvSpPr>
            <p:spPr>
              <a:xfrm>
                <a:off x="3147586" y="3529168"/>
                <a:ext cx="25500" cy="5535"/>
              </a:xfrm>
              <a:custGeom>
                <a:avLst/>
                <a:gdLst/>
                <a:ahLst/>
                <a:cxnLst/>
                <a:rect l="l" t="t" r="r" b="b"/>
                <a:pathLst>
                  <a:path w="1009" h="219" extrusionOk="0">
                    <a:moveTo>
                      <a:pt x="110" y="1"/>
                    </a:moveTo>
                    <a:cubicBezTo>
                      <a:pt x="50" y="1"/>
                      <a:pt x="1" y="50"/>
                      <a:pt x="1" y="109"/>
                    </a:cubicBezTo>
                    <a:cubicBezTo>
                      <a:pt x="1" y="169"/>
                      <a:pt x="50" y="218"/>
                      <a:pt x="110" y="218"/>
                    </a:cubicBezTo>
                    <a:lnTo>
                      <a:pt x="900" y="218"/>
                    </a:lnTo>
                    <a:cubicBezTo>
                      <a:pt x="960" y="218"/>
                      <a:pt x="1009" y="169"/>
                      <a:pt x="1009" y="109"/>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146"/>
              <p:cNvSpPr/>
              <p:nvPr/>
            </p:nvSpPr>
            <p:spPr>
              <a:xfrm>
                <a:off x="3147586" y="3512791"/>
                <a:ext cx="25500" cy="16402"/>
              </a:xfrm>
              <a:custGeom>
                <a:avLst/>
                <a:gdLst/>
                <a:ahLst/>
                <a:cxnLst/>
                <a:rect l="l" t="t" r="r" b="b"/>
                <a:pathLst>
                  <a:path w="1009" h="649" extrusionOk="0">
                    <a:moveTo>
                      <a:pt x="126" y="0"/>
                    </a:moveTo>
                    <a:cubicBezTo>
                      <a:pt x="55" y="0"/>
                      <a:pt x="1" y="55"/>
                      <a:pt x="1" y="120"/>
                    </a:cubicBezTo>
                    <a:lnTo>
                      <a:pt x="6" y="529"/>
                    </a:lnTo>
                    <a:cubicBezTo>
                      <a:pt x="6" y="594"/>
                      <a:pt x="61" y="649"/>
                      <a:pt x="126" y="649"/>
                    </a:cubicBezTo>
                    <a:lnTo>
                      <a:pt x="889" y="649"/>
                    </a:lnTo>
                    <a:cubicBezTo>
                      <a:pt x="960"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146"/>
              <p:cNvSpPr/>
              <p:nvPr/>
            </p:nvSpPr>
            <p:spPr>
              <a:xfrm>
                <a:off x="3147586" y="3507282"/>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146"/>
              <p:cNvSpPr/>
              <p:nvPr/>
            </p:nvSpPr>
            <p:spPr>
              <a:xfrm>
                <a:off x="3147586" y="3490880"/>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146"/>
              <p:cNvSpPr/>
              <p:nvPr/>
            </p:nvSpPr>
            <p:spPr>
              <a:xfrm>
                <a:off x="3147586" y="3485370"/>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146"/>
              <p:cNvSpPr/>
              <p:nvPr/>
            </p:nvSpPr>
            <p:spPr>
              <a:xfrm>
                <a:off x="3147586" y="3468994"/>
                <a:ext cx="25500" cy="16402"/>
              </a:xfrm>
              <a:custGeom>
                <a:avLst/>
                <a:gdLst/>
                <a:ahLst/>
                <a:cxnLst/>
                <a:rect l="l" t="t" r="r" b="b"/>
                <a:pathLst>
                  <a:path w="1009" h="649" extrusionOk="0">
                    <a:moveTo>
                      <a:pt x="121"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146"/>
              <p:cNvSpPr/>
              <p:nvPr/>
            </p:nvSpPr>
            <p:spPr>
              <a:xfrm>
                <a:off x="3147586" y="3463484"/>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146"/>
              <p:cNvSpPr/>
              <p:nvPr/>
            </p:nvSpPr>
            <p:spPr>
              <a:xfrm>
                <a:off x="3147586" y="3447083"/>
                <a:ext cx="25500" cy="16427"/>
              </a:xfrm>
              <a:custGeom>
                <a:avLst/>
                <a:gdLst/>
                <a:ahLst/>
                <a:cxnLst/>
                <a:rect l="l" t="t" r="r" b="b"/>
                <a:pathLst>
                  <a:path w="1009" h="650" extrusionOk="0">
                    <a:moveTo>
                      <a:pt x="893" y="1"/>
                    </a:moveTo>
                    <a:cubicBezTo>
                      <a:pt x="890" y="1"/>
                      <a:pt x="887" y="1"/>
                      <a:pt x="883" y="1"/>
                    </a:cubicBezTo>
                    <a:lnTo>
                      <a:pt x="121" y="1"/>
                    </a:lnTo>
                    <a:cubicBezTo>
                      <a:pt x="55" y="1"/>
                      <a:pt x="1" y="55"/>
                      <a:pt x="1" y="121"/>
                    </a:cubicBezTo>
                    <a:lnTo>
                      <a:pt x="1" y="524"/>
                    </a:lnTo>
                    <a:cubicBezTo>
                      <a:pt x="1" y="595"/>
                      <a:pt x="55" y="649"/>
                      <a:pt x="121" y="649"/>
                    </a:cubicBezTo>
                    <a:lnTo>
                      <a:pt x="889" y="649"/>
                    </a:lnTo>
                    <a:cubicBezTo>
                      <a:pt x="954" y="644"/>
                      <a:pt x="1009" y="595"/>
                      <a:pt x="1009" y="524"/>
                    </a:cubicBezTo>
                    <a:lnTo>
                      <a:pt x="1009" y="121"/>
                    </a:lnTo>
                    <a:cubicBezTo>
                      <a:pt x="1009" y="53"/>
                      <a:pt x="959" y="1"/>
                      <a:pt x="8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146"/>
              <p:cNvSpPr/>
              <p:nvPr/>
            </p:nvSpPr>
            <p:spPr>
              <a:xfrm>
                <a:off x="3147586" y="3441573"/>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146"/>
              <p:cNvSpPr/>
              <p:nvPr/>
            </p:nvSpPr>
            <p:spPr>
              <a:xfrm>
                <a:off x="3147586" y="3425197"/>
                <a:ext cx="25500" cy="16402"/>
              </a:xfrm>
              <a:custGeom>
                <a:avLst/>
                <a:gdLst/>
                <a:ahLst/>
                <a:cxnLst/>
                <a:rect l="l" t="t" r="r" b="b"/>
                <a:pathLst>
                  <a:path w="1009" h="649" extrusionOk="0">
                    <a:moveTo>
                      <a:pt x="893" y="0"/>
                    </a:moveTo>
                    <a:cubicBezTo>
                      <a:pt x="890" y="0"/>
                      <a:pt x="887" y="0"/>
                      <a:pt x="883" y="1"/>
                    </a:cubicBezTo>
                    <a:lnTo>
                      <a:pt x="121" y="1"/>
                    </a:lnTo>
                    <a:cubicBezTo>
                      <a:pt x="55" y="1"/>
                      <a:pt x="1" y="55"/>
                      <a:pt x="1" y="120"/>
                    </a:cubicBezTo>
                    <a:lnTo>
                      <a:pt x="1" y="524"/>
                    </a:lnTo>
                    <a:cubicBezTo>
                      <a:pt x="1" y="594"/>
                      <a:pt x="55" y="649"/>
                      <a:pt x="121" y="649"/>
                    </a:cubicBezTo>
                    <a:lnTo>
                      <a:pt x="883" y="649"/>
                    </a:lnTo>
                    <a:cubicBezTo>
                      <a:pt x="954" y="644"/>
                      <a:pt x="1009" y="594"/>
                      <a:pt x="1009" y="524"/>
                    </a:cubicBezTo>
                    <a:lnTo>
                      <a:pt x="1009" y="120"/>
                    </a:lnTo>
                    <a:cubicBezTo>
                      <a:pt x="1009" y="53"/>
                      <a:pt x="959" y="0"/>
                      <a:pt x="89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146"/>
              <p:cNvSpPr/>
              <p:nvPr/>
            </p:nvSpPr>
            <p:spPr>
              <a:xfrm>
                <a:off x="3147460" y="3419687"/>
                <a:ext cx="25500" cy="5535"/>
              </a:xfrm>
              <a:custGeom>
                <a:avLst/>
                <a:gdLst/>
                <a:ahLst/>
                <a:cxnLst/>
                <a:rect l="l" t="t" r="r" b="b"/>
                <a:pathLst>
                  <a:path w="1009" h="219" extrusionOk="0">
                    <a:moveTo>
                      <a:pt x="109" y="1"/>
                    </a:moveTo>
                    <a:cubicBezTo>
                      <a:pt x="49" y="1"/>
                      <a:pt x="0" y="50"/>
                      <a:pt x="0" y="110"/>
                    </a:cubicBezTo>
                    <a:cubicBezTo>
                      <a:pt x="0" y="169"/>
                      <a:pt x="49" y="219"/>
                      <a:pt x="115" y="219"/>
                    </a:cubicBezTo>
                    <a:lnTo>
                      <a:pt x="899" y="219"/>
                    </a:lnTo>
                    <a:cubicBezTo>
                      <a:pt x="959" y="219"/>
                      <a:pt x="1008" y="169"/>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146"/>
              <p:cNvSpPr/>
              <p:nvPr/>
            </p:nvSpPr>
            <p:spPr>
              <a:xfrm>
                <a:off x="3147586" y="3403159"/>
                <a:ext cx="25500" cy="16553"/>
              </a:xfrm>
              <a:custGeom>
                <a:avLst/>
                <a:gdLst/>
                <a:ahLst/>
                <a:cxnLst/>
                <a:rect l="l" t="t" r="r" b="b"/>
                <a:pathLst>
                  <a:path w="1009" h="655" extrusionOk="0">
                    <a:moveTo>
                      <a:pt x="883" y="1"/>
                    </a:moveTo>
                    <a:lnTo>
                      <a:pt x="121" y="6"/>
                    </a:lnTo>
                    <a:cubicBezTo>
                      <a:pt x="50" y="6"/>
                      <a:pt x="1" y="61"/>
                      <a:pt x="1" y="126"/>
                    </a:cubicBezTo>
                    <a:lnTo>
                      <a:pt x="1" y="529"/>
                    </a:lnTo>
                    <a:cubicBezTo>
                      <a:pt x="1" y="600"/>
                      <a:pt x="55" y="655"/>
                      <a:pt x="121" y="655"/>
                    </a:cubicBezTo>
                    <a:lnTo>
                      <a:pt x="883" y="649"/>
                    </a:lnTo>
                    <a:cubicBezTo>
                      <a:pt x="954" y="649"/>
                      <a:pt x="1009" y="595"/>
                      <a:pt x="1003" y="529"/>
                    </a:cubicBezTo>
                    <a:lnTo>
                      <a:pt x="1003" y="126"/>
                    </a:lnTo>
                    <a:cubicBezTo>
                      <a:pt x="1003" y="55"/>
                      <a:pt x="949" y="1"/>
                      <a:pt x="8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146"/>
              <p:cNvSpPr/>
              <p:nvPr/>
            </p:nvSpPr>
            <p:spPr>
              <a:xfrm>
                <a:off x="3173339" y="3692757"/>
                <a:ext cx="9401" cy="7203"/>
              </a:xfrm>
              <a:custGeom>
                <a:avLst/>
                <a:gdLst/>
                <a:ahLst/>
                <a:cxnLst/>
                <a:rect l="l" t="t" r="r" b="b"/>
                <a:pathLst>
                  <a:path w="372" h="285" extrusionOk="0">
                    <a:moveTo>
                      <a:pt x="1" y="1"/>
                    </a:moveTo>
                    <a:lnTo>
                      <a:pt x="1" y="284"/>
                    </a:lnTo>
                    <a:lnTo>
                      <a:pt x="246" y="284"/>
                    </a:lnTo>
                    <a:cubicBezTo>
                      <a:pt x="311" y="284"/>
                      <a:pt x="371" y="224"/>
                      <a:pt x="371" y="159"/>
                    </a:cubicBezTo>
                    <a:lnTo>
                      <a:pt x="371" y="121"/>
                    </a:lnTo>
                    <a:cubicBezTo>
                      <a:pt x="366" y="50"/>
                      <a:pt x="317" y="1"/>
                      <a:pt x="2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146"/>
              <p:cNvSpPr/>
              <p:nvPr/>
            </p:nvSpPr>
            <p:spPr>
              <a:xfrm>
                <a:off x="3138513" y="3692757"/>
                <a:ext cx="9654" cy="7051"/>
              </a:xfrm>
              <a:custGeom>
                <a:avLst/>
                <a:gdLst/>
                <a:ahLst/>
                <a:cxnLst/>
                <a:rect l="l" t="t" r="r" b="b"/>
                <a:pathLst>
                  <a:path w="382" h="279" extrusionOk="0">
                    <a:moveTo>
                      <a:pt x="120" y="1"/>
                    </a:moveTo>
                    <a:cubicBezTo>
                      <a:pt x="55" y="1"/>
                      <a:pt x="0" y="55"/>
                      <a:pt x="0" y="121"/>
                    </a:cubicBezTo>
                    <a:lnTo>
                      <a:pt x="0" y="159"/>
                    </a:lnTo>
                    <a:cubicBezTo>
                      <a:pt x="0" y="230"/>
                      <a:pt x="55" y="279"/>
                      <a:pt x="120" y="279"/>
                    </a:cubicBezTo>
                    <a:lnTo>
                      <a:pt x="381" y="279"/>
                    </a:lnTo>
                    <a:lnTo>
                      <a:pt x="38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146"/>
              <p:cNvSpPr/>
              <p:nvPr/>
            </p:nvSpPr>
            <p:spPr>
              <a:xfrm>
                <a:off x="3173339" y="3670744"/>
                <a:ext cx="9250" cy="7177"/>
              </a:xfrm>
              <a:custGeom>
                <a:avLst/>
                <a:gdLst/>
                <a:ahLst/>
                <a:cxnLst/>
                <a:rect l="l" t="t" r="r" b="b"/>
                <a:pathLst>
                  <a:path w="366" h="284" extrusionOk="0">
                    <a:moveTo>
                      <a:pt x="1" y="0"/>
                    </a:moveTo>
                    <a:lnTo>
                      <a:pt x="1" y="283"/>
                    </a:lnTo>
                    <a:lnTo>
                      <a:pt x="246" y="283"/>
                    </a:lnTo>
                    <a:cubicBezTo>
                      <a:pt x="311" y="283"/>
                      <a:pt x="366" y="229"/>
                      <a:pt x="366" y="164"/>
                    </a:cubicBezTo>
                    <a:lnTo>
                      <a:pt x="366" y="125"/>
                    </a:lnTo>
                    <a:cubicBezTo>
                      <a:pt x="366" y="55"/>
                      <a:pt x="311" y="0"/>
                      <a:pt x="2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146"/>
              <p:cNvSpPr/>
              <p:nvPr/>
            </p:nvSpPr>
            <p:spPr>
              <a:xfrm>
                <a:off x="3138513" y="3670871"/>
                <a:ext cx="9528" cy="7177"/>
              </a:xfrm>
              <a:custGeom>
                <a:avLst/>
                <a:gdLst/>
                <a:ahLst/>
                <a:cxnLst/>
                <a:rect l="l" t="t" r="r" b="b"/>
                <a:pathLst>
                  <a:path w="377" h="284" extrusionOk="0">
                    <a:moveTo>
                      <a:pt x="120" y="1"/>
                    </a:moveTo>
                    <a:cubicBezTo>
                      <a:pt x="55" y="1"/>
                      <a:pt x="0" y="55"/>
                      <a:pt x="0" y="120"/>
                    </a:cubicBezTo>
                    <a:lnTo>
                      <a:pt x="0" y="159"/>
                    </a:lnTo>
                    <a:cubicBezTo>
                      <a:pt x="0" y="229"/>
                      <a:pt x="55" y="284"/>
                      <a:pt x="120" y="284"/>
                    </a:cubicBezTo>
                    <a:lnTo>
                      <a:pt x="376" y="284"/>
                    </a:lnTo>
                    <a:lnTo>
                      <a:pt x="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146"/>
              <p:cNvSpPr/>
              <p:nvPr/>
            </p:nvSpPr>
            <p:spPr>
              <a:xfrm>
                <a:off x="3173213" y="3648833"/>
                <a:ext cx="9376" cy="7203"/>
              </a:xfrm>
              <a:custGeom>
                <a:avLst/>
                <a:gdLst/>
                <a:ahLst/>
                <a:cxnLst/>
                <a:rect l="l" t="t" r="r" b="b"/>
                <a:pathLst>
                  <a:path w="371" h="285" extrusionOk="0">
                    <a:moveTo>
                      <a:pt x="0" y="1"/>
                    </a:moveTo>
                    <a:lnTo>
                      <a:pt x="0" y="284"/>
                    </a:lnTo>
                    <a:lnTo>
                      <a:pt x="251" y="284"/>
                    </a:lnTo>
                    <a:cubicBezTo>
                      <a:pt x="316" y="284"/>
                      <a:pt x="371" y="230"/>
                      <a:pt x="371" y="164"/>
                    </a:cubicBezTo>
                    <a:lnTo>
                      <a:pt x="371" y="126"/>
                    </a:lnTo>
                    <a:cubicBezTo>
                      <a:pt x="371" y="55"/>
                      <a:pt x="316"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146"/>
              <p:cNvSpPr/>
              <p:nvPr/>
            </p:nvSpPr>
            <p:spPr>
              <a:xfrm>
                <a:off x="3138513" y="3648985"/>
                <a:ext cx="9528" cy="7177"/>
              </a:xfrm>
              <a:custGeom>
                <a:avLst/>
                <a:gdLst/>
                <a:ahLst/>
                <a:cxnLst/>
                <a:rect l="l" t="t" r="r" b="b"/>
                <a:pathLst>
                  <a:path w="377" h="284" extrusionOk="0">
                    <a:moveTo>
                      <a:pt x="120" y="0"/>
                    </a:moveTo>
                    <a:cubicBezTo>
                      <a:pt x="55" y="0"/>
                      <a:pt x="0" y="55"/>
                      <a:pt x="0" y="120"/>
                    </a:cubicBezTo>
                    <a:lnTo>
                      <a:pt x="0" y="158"/>
                    </a:lnTo>
                    <a:cubicBezTo>
                      <a:pt x="0" y="229"/>
                      <a:pt x="55" y="283"/>
                      <a:pt x="120" y="283"/>
                    </a:cubicBezTo>
                    <a:lnTo>
                      <a:pt x="376" y="283"/>
                    </a:lnTo>
                    <a:lnTo>
                      <a:pt x="3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146"/>
              <p:cNvSpPr/>
              <p:nvPr/>
            </p:nvSpPr>
            <p:spPr>
              <a:xfrm>
                <a:off x="3173213" y="3626947"/>
                <a:ext cx="9376" cy="7329"/>
              </a:xfrm>
              <a:custGeom>
                <a:avLst/>
                <a:gdLst/>
                <a:ahLst/>
                <a:cxnLst/>
                <a:rect l="l" t="t" r="r" b="b"/>
                <a:pathLst>
                  <a:path w="371" h="290" extrusionOk="0">
                    <a:moveTo>
                      <a:pt x="0" y="0"/>
                    </a:moveTo>
                    <a:lnTo>
                      <a:pt x="0" y="289"/>
                    </a:lnTo>
                    <a:lnTo>
                      <a:pt x="251" y="289"/>
                    </a:lnTo>
                    <a:cubicBezTo>
                      <a:pt x="316" y="284"/>
                      <a:pt x="371" y="229"/>
                      <a:pt x="371" y="164"/>
                    </a:cubicBezTo>
                    <a:lnTo>
                      <a:pt x="371" y="126"/>
                    </a:lnTo>
                    <a:cubicBezTo>
                      <a:pt x="371" y="55"/>
                      <a:pt x="316"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146"/>
              <p:cNvSpPr/>
              <p:nvPr/>
            </p:nvSpPr>
            <p:spPr>
              <a:xfrm>
                <a:off x="3138362" y="3626947"/>
                <a:ext cx="9679" cy="7177"/>
              </a:xfrm>
              <a:custGeom>
                <a:avLst/>
                <a:gdLst/>
                <a:ahLst/>
                <a:cxnLst/>
                <a:rect l="l" t="t" r="r" b="b"/>
                <a:pathLst>
                  <a:path w="383" h="284" extrusionOk="0">
                    <a:moveTo>
                      <a:pt x="126" y="0"/>
                    </a:moveTo>
                    <a:cubicBezTo>
                      <a:pt x="55" y="0"/>
                      <a:pt x="1" y="55"/>
                      <a:pt x="1" y="126"/>
                    </a:cubicBezTo>
                    <a:lnTo>
                      <a:pt x="1" y="164"/>
                    </a:lnTo>
                    <a:cubicBezTo>
                      <a:pt x="1" y="229"/>
                      <a:pt x="55" y="284"/>
                      <a:pt x="126"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146"/>
              <p:cNvSpPr/>
              <p:nvPr/>
            </p:nvSpPr>
            <p:spPr>
              <a:xfrm>
                <a:off x="3173213" y="3605036"/>
                <a:ext cx="9376" cy="7203"/>
              </a:xfrm>
              <a:custGeom>
                <a:avLst/>
                <a:gdLst/>
                <a:ahLst/>
                <a:cxnLst/>
                <a:rect l="l" t="t" r="r" b="b"/>
                <a:pathLst>
                  <a:path w="371" h="285" extrusionOk="0">
                    <a:moveTo>
                      <a:pt x="0" y="1"/>
                    </a:moveTo>
                    <a:lnTo>
                      <a:pt x="0" y="284"/>
                    </a:lnTo>
                    <a:lnTo>
                      <a:pt x="245" y="284"/>
                    </a:lnTo>
                    <a:cubicBezTo>
                      <a:pt x="316" y="284"/>
                      <a:pt x="371" y="230"/>
                      <a:pt x="371" y="164"/>
                    </a:cubicBezTo>
                    <a:lnTo>
                      <a:pt x="371" y="121"/>
                    </a:lnTo>
                    <a:cubicBezTo>
                      <a:pt x="371" y="55"/>
                      <a:pt x="316" y="1"/>
                      <a:pt x="2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146"/>
              <p:cNvSpPr/>
              <p:nvPr/>
            </p:nvSpPr>
            <p:spPr>
              <a:xfrm>
                <a:off x="3138362" y="3605036"/>
                <a:ext cx="9679" cy="7203"/>
              </a:xfrm>
              <a:custGeom>
                <a:avLst/>
                <a:gdLst/>
                <a:ahLst/>
                <a:cxnLst/>
                <a:rect l="l" t="t" r="r" b="b"/>
                <a:pathLst>
                  <a:path w="383" h="285" extrusionOk="0">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146"/>
              <p:cNvSpPr/>
              <p:nvPr/>
            </p:nvSpPr>
            <p:spPr>
              <a:xfrm>
                <a:off x="3173213" y="3583150"/>
                <a:ext cx="9376" cy="7177"/>
              </a:xfrm>
              <a:custGeom>
                <a:avLst/>
                <a:gdLst/>
                <a:ahLst/>
                <a:cxnLst/>
                <a:rect l="l" t="t" r="r" b="b"/>
                <a:pathLst>
                  <a:path w="371" h="284" extrusionOk="0">
                    <a:moveTo>
                      <a:pt x="0" y="1"/>
                    </a:moveTo>
                    <a:lnTo>
                      <a:pt x="0" y="284"/>
                    </a:lnTo>
                    <a:lnTo>
                      <a:pt x="245" y="284"/>
                    </a:lnTo>
                    <a:cubicBezTo>
                      <a:pt x="316" y="284"/>
                      <a:pt x="371" y="229"/>
                      <a:pt x="371" y="164"/>
                    </a:cubicBezTo>
                    <a:lnTo>
                      <a:pt x="371" y="120"/>
                    </a:lnTo>
                    <a:cubicBezTo>
                      <a:pt x="371" y="55"/>
                      <a:pt x="316" y="1"/>
                      <a:pt x="2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146"/>
              <p:cNvSpPr/>
              <p:nvPr/>
            </p:nvSpPr>
            <p:spPr>
              <a:xfrm>
                <a:off x="3138362" y="3583150"/>
                <a:ext cx="9679" cy="7177"/>
              </a:xfrm>
              <a:custGeom>
                <a:avLst/>
                <a:gdLst/>
                <a:ahLst/>
                <a:cxnLst/>
                <a:rect l="l" t="t" r="r" b="b"/>
                <a:pathLst>
                  <a:path w="383" h="284" extrusionOk="0">
                    <a:moveTo>
                      <a:pt x="120" y="1"/>
                    </a:moveTo>
                    <a:cubicBezTo>
                      <a:pt x="55" y="1"/>
                      <a:pt x="1" y="55"/>
                      <a:pt x="1" y="120"/>
                    </a:cubicBezTo>
                    <a:lnTo>
                      <a:pt x="1" y="164"/>
                    </a:lnTo>
                    <a:cubicBezTo>
                      <a:pt x="1" y="229"/>
                      <a:pt x="55" y="284"/>
                      <a:pt x="120"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146"/>
              <p:cNvSpPr/>
              <p:nvPr/>
            </p:nvSpPr>
            <p:spPr>
              <a:xfrm>
                <a:off x="3173061" y="3561264"/>
                <a:ext cx="9401" cy="7177"/>
              </a:xfrm>
              <a:custGeom>
                <a:avLst/>
                <a:gdLst/>
                <a:ahLst/>
                <a:cxnLst/>
                <a:rect l="l" t="t" r="r" b="b"/>
                <a:pathLst>
                  <a:path w="372" h="284" extrusionOk="0">
                    <a:moveTo>
                      <a:pt x="1" y="0"/>
                    </a:moveTo>
                    <a:lnTo>
                      <a:pt x="1" y="283"/>
                    </a:lnTo>
                    <a:lnTo>
                      <a:pt x="251" y="283"/>
                    </a:lnTo>
                    <a:cubicBezTo>
                      <a:pt x="317" y="283"/>
                      <a:pt x="371" y="229"/>
                      <a:pt x="371" y="158"/>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146"/>
              <p:cNvSpPr/>
              <p:nvPr/>
            </p:nvSpPr>
            <p:spPr>
              <a:xfrm>
                <a:off x="3138362" y="3561264"/>
                <a:ext cx="9679" cy="7177"/>
              </a:xfrm>
              <a:custGeom>
                <a:avLst/>
                <a:gdLst/>
                <a:ahLst/>
                <a:cxnLst/>
                <a:rect l="l" t="t" r="r" b="b"/>
                <a:pathLst>
                  <a:path w="383" h="284" extrusionOk="0">
                    <a:moveTo>
                      <a:pt x="120" y="0"/>
                    </a:moveTo>
                    <a:cubicBezTo>
                      <a:pt x="55" y="0"/>
                      <a:pt x="1" y="55"/>
                      <a:pt x="1" y="125"/>
                    </a:cubicBezTo>
                    <a:lnTo>
                      <a:pt x="1" y="164"/>
                    </a:lnTo>
                    <a:cubicBezTo>
                      <a:pt x="1" y="229"/>
                      <a:pt x="55" y="283"/>
                      <a:pt x="120" y="283"/>
                    </a:cubicBezTo>
                    <a:lnTo>
                      <a:pt x="382" y="283"/>
                    </a:lnTo>
                    <a:lnTo>
                      <a:pt x="3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146"/>
              <p:cNvSpPr/>
              <p:nvPr/>
            </p:nvSpPr>
            <p:spPr>
              <a:xfrm>
                <a:off x="3173061" y="3539352"/>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146"/>
              <p:cNvSpPr/>
              <p:nvPr/>
            </p:nvSpPr>
            <p:spPr>
              <a:xfrm>
                <a:off x="3138362" y="3539352"/>
                <a:ext cx="9528" cy="7203"/>
              </a:xfrm>
              <a:custGeom>
                <a:avLst/>
                <a:gdLst/>
                <a:ahLst/>
                <a:cxnLst/>
                <a:rect l="l" t="t" r="r" b="b"/>
                <a:pathLst>
                  <a:path w="377" h="285" extrusionOk="0">
                    <a:moveTo>
                      <a:pt x="120" y="1"/>
                    </a:moveTo>
                    <a:cubicBezTo>
                      <a:pt x="55" y="1"/>
                      <a:pt x="1" y="55"/>
                      <a:pt x="1" y="121"/>
                    </a:cubicBezTo>
                    <a:lnTo>
                      <a:pt x="1" y="164"/>
                    </a:lnTo>
                    <a:cubicBezTo>
                      <a:pt x="1" y="230"/>
                      <a:pt x="55" y="284"/>
                      <a:pt x="120" y="284"/>
                    </a:cubicBezTo>
                    <a:lnTo>
                      <a:pt x="377" y="284"/>
                    </a:lnTo>
                    <a:lnTo>
                      <a:pt x="3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146"/>
              <p:cNvSpPr/>
              <p:nvPr/>
            </p:nvSpPr>
            <p:spPr>
              <a:xfrm>
                <a:off x="3173061" y="3517466"/>
                <a:ext cx="9401" cy="7177"/>
              </a:xfrm>
              <a:custGeom>
                <a:avLst/>
                <a:gdLst/>
                <a:ahLst/>
                <a:cxnLst/>
                <a:rect l="l" t="t" r="r" b="b"/>
                <a:pathLst>
                  <a:path w="372" h="284" extrusionOk="0">
                    <a:moveTo>
                      <a:pt x="1" y="0"/>
                    </a:moveTo>
                    <a:lnTo>
                      <a:pt x="1" y="284"/>
                    </a:lnTo>
                    <a:lnTo>
                      <a:pt x="251" y="284"/>
                    </a:lnTo>
                    <a:cubicBezTo>
                      <a:pt x="317" y="284"/>
                      <a:pt x="371" y="229"/>
                      <a:pt x="371" y="158"/>
                    </a:cubicBezTo>
                    <a:lnTo>
                      <a:pt x="371" y="126"/>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146"/>
              <p:cNvSpPr/>
              <p:nvPr/>
            </p:nvSpPr>
            <p:spPr>
              <a:xfrm>
                <a:off x="3138235" y="3517466"/>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146"/>
              <p:cNvSpPr/>
              <p:nvPr/>
            </p:nvSpPr>
            <p:spPr>
              <a:xfrm>
                <a:off x="3173061" y="3495555"/>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146"/>
              <p:cNvSpPr/>
              <p:nvPr/>
            </p:nvSpPr>
            <p:spPr>
              <a:xfrm>
                <a:off x="3138235" y="3495555"/>
                <a:ext cx="9654" cy="7203"/>
              </a:xfrm>
              <a:custGeom>
                <a:avLst/>
                <a:gdLst/>
                <a:ahLst/>
                <a:cxnLst/>
                <a:rect l="l" t="t" r="r" b="b"/>
                <a:pathLst>
                  <a:path w="382" h="285" extrusionOk="0">
                    <a:moveTo>
                      <a:pt x="125" y="1"/>
                    </a:moveTo>
                    <a:cubicBezTo>
                      <a:pt x="55" y="1"/>
                      <a:pt x="0" y="55"/>
                      <a:pt x="0" y="121"/>
                    </a:cubicBezTo>
                    <a:lnTo>
                      <a:pt x="0" y="159"/>
                    </a:lnTo>
                    <a:cubicBezTo>
                      <a:pt x="0" y="230"/>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146"/>
              <p:cNvSpPr/>
              <p:nvPr/>
            </p:nvSpPr>
            <p:spPr>
              <a:xfrm>
                <a:off x="3173061" y="3473543"/>
                <a:ext cx="9401" cy="7304"/>
              </a:xfrm>
              <a:custGeom>
                <a:avLst/>
                <a:gdLst/>
                <a:ahLst/>
                <a:cxnLst/>
                <a:rect l="l" t="t" r="r" b="b"/>
                <a:pathLst>
                  <a:path w="372" h="289" extrusionOk="0">
                    <a:moveTo>
                      <a:pt x="1" y="0"/>
                    </a:moveTo>
                    <a:lnTo>
                      <a:pt x="1" y="289"/>
                    </a:lnTo>
                    <a:lnTo>
                      <a:pt x="246" y="289"/>
                    </a:lnTo>
                    <a:cubicBezTo>
                      <a:pt x="317" y="289"/>
                      <a:pt x="371" y="234"/>
                      <a:pt x="371" y="164"/>
                    </a:cubicBezTo>
                    <a:lnTo>
                      <a:pt x="371" y="125"/>
                    </a:lnTo>
                    <a:cubicBezTo>
                      <a:pt x="371" y="55"/>
                      <a:pt x="317" y="0"/>
                      <a:pt x="2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46"/>
              <p:cNvSpPr/>
              <p:nvPr/>
            </p:nvSpPr>
            <p:spPr>
              <a:xfrm>
                <a:off x="3138235" y="3473669"/>
                <a:ext cx="9654" cy="7177"/>
              </a:xfrm>
              <a:custGeom>
                <a:avLst/>
                <a:gdLst/>
                <a:ahLst/>
                <a:cxnLst/>
                <a:rect l="l" t="t" r="r" b="b"/>
                <a:pathLst>
                  <a:path w="382" h="284" extrusionOk="0">
                    <a:moveTo>
                      <a:pt x="120" y="1"/>
                    </a:moveTo>
                    <a:cubicBezTo>
                      <a:pt x="55" y="1"/>
                      <a:pt x="0" y="55"/>
                      <a:pt x="0" y="120"/>
                    </a:cubicBezTo>
                    <a:lnTo>
                      <a:pt x="0" y="159"/>
                    </a:lnTo>
                    <a:cubicBezTo>
                      <a:pt x="0" y="229"/>
                      <a:pt x="55" y="284"/>
                      <a:pt x="120"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146"/>
              <p:cNvSpPr/>
              <p:nvPr/>
            </p:nvSpPr>
            <p:spPr>
              <a:xfrm>
                <a:off x="3173061" y="3451758"/>
                <a:ext cx="9401" cy="7203"/>
              </a:xfrm>
              <a:custGeom>
                <a:avLst/>
                <a:gdLst/>
                <a:ahLst/>
                <a:cxnLst/>
                <a:rect l="l" t="t" r="r" b="b"/>
                <a:pathLst>
                  <a:path w="372" h="285" extrusionOk="0">
                    <a:moveTo>
                      <a:pt x="255" y="1"/>
                    </a:moveTo>
                    <a:cubicBezTo>
                      <a:pt x="252" y="1"/>
                      <a:pt x="249" y="1"/>
                      <a:pt x="246" y="1"/>
                    </a:cubicBezTo>
                    <a:lnTo>
                      <a:pt x="1" y="1"/>
                    </a:lnTo>
                    <a:lnTo>
                      <a:pt x="1" y="285"/>
                    </a:lnTo>
                    <a:lnTo>
                      <a:pt x="246" y="285"/>
                    </a:lnTo>
                    <a:cubicBezTo>
                      <a:pt x="317" y="279"/>
                      <a:pt x="366" y="225"/>
                      <a:pt x="371" y="159"/>
                    </a:cubicBezTo>
                    <a:lnTo>
                      <a:pt x="371" y="121"/>
                    </a:lnTo>
                    <a:cubicBezTo>
                      <a:pt x="366" y="54"/>
                      <a:pt x="316" y="1"/>
                      <a:pt x="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146"/>
              <p:cNvSpPr/>
              <p:nvPr/>
            </p:nvSpPr>
            <p:spPr>
              <a:xfrm>
                <a:off x="3138235" y="3451758"/>
                <a:ext cx="9654" cy="7076"/>
              </a:xfrm>
              <a:custGeom>
                <a:avLst/>
                <a:gdLst/>
                <a:ahLst/>
                <a:cxnLst/>
                <a:rect l="l" t="t" r="r" b="b"/>
                <a:pathLst>
                  <a:path w="382" h="280" extrusionOk="0">
                    <a:moveTo>
                      <a:pt x="112" y="1"/>
                    </a:moveTo>
                    <a:cubicBezTo>
                      <a:pt x="50" y="1"/>
                      <a:pt x="0" y="58"/>
                      <a:pt x="0" y="121"/>
                    </a:cubicBezTo>
                    <a:lnTo>
                      <a:pt x="0" y="159"/>
                    </a:lnTo>
                    <a:cubicBezTo>
                      <a:pt x="0" y="227"/>
                      <a:pt x="50" y="279"/>
                      <a:pt x="111" y="279"/>
                    </a:cubicBezTo>
                    <a:cubicBezTo>
                      <a:pt x="114" y="279"/>
                      <a:pt x="117" y="279"/>
                      <a:pt x="120" y="279"/>
                    </a:cubicBezTo>
                    <a:lnTo>
                      <a:pt x="382" y="279"/>
                    </a:lnTo>
                    <a:lnTo>
                      <a:pt x="382" y="1"/>
                    </a:lnTo>
                    <a:lnTo>
                      <a:pt x="120" y="1"/>
                    </a:lnTo>
                    <a:cubicBezTo>
                      <a:pt x="117" y="1"/>
                      <a:pt x="114" y="1"/>
                      <a:pt x="1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146"/>
              <p:cNvSpPr/>
              <p:nvPr/>
            </p:nvSpPr>
            <p:spPr>
              <a:xfrm>
                <a:off x="3172935" y="3429746"/>
                <a:ext cx="9376" cy="7177"/>
              </a:xfrm>
              <a:custGeom>
                <a:avLst/>
                <a:gdLst/>
                <a:ahLst/>
                <a:cxnLst/>
                <a:rect l="l" t="t" r="r" b="b"/>
                <a:pathLst>
                  <a:path w="371" h="284" extrusionOk="0">
                    <a:moveTo>
                      <a:pt x="0" y="0"/>
                    </a:moveTo>
                    <a:lnTo>
                      <a:pt x="0" y="284"/>
                    </a:lnTo>
                    <a:lnTo>
                      <a:pt x="251" y="284"/>
                    </a:lnTo>
                    <a:cubicBezTo>
                      <a:pt x="316" y="284"/>
                      <a:pt x="371" y="229"/>
                      <a:pt x="371" y="164"/>
                    </a:cubicBezTo>
                    <a:lnTo>
                      <a:pt x="371" y="120"/>
                    </a:lnTo>
                    <a:cubicBezTo>
                      <a:pt x="371" y="55"/>
                      <a:pt x="316"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146"/>
              <p:cNvSpPr/>
              <p:nvPr/>
            </p:nvSpPr>
            <p:spPr>
              <a:xfrm>
                <a:off x="3138235" y="3429872"/>
                <a:ext cx="9528" cy="7076"/>
              </a:xfrm>
              <a:custGeom>
                <a:avLst/>
                <a:gdLst/>
                <a:ahLst/>
                <a:cxnLst/>
                <a:rect l="l" t="t" r="r" b="b"/>
                <a:pathLst>
                  <a:path w="377" h="280" extrusionOk="0">
                    <a:moveTo>
                      <a:pt x="120" y="1"/>
                    </a:moveTo>
                    <a:cubicBezTo>
                      <a:pt x="55" y="1"/>
                      <a:pt x="0" y="55"/>
                      <a:pt x="0" y="121"/>
                    </a:cubicBezTo>
                    <a:lnTo>
                      <a:pt x="0" y="159"/>
                    </a:lnTo>
                    <a:cubicBezTo>
                      <a:pt x="0" y="226"/>
                      <a:pt x="50" y="279"/>
                      <a:pt x="111" y="279"/>
                    </a:cubicBezTo>
                    <a:cubicBezTo>
                      <a:pt x="114" y="279"/>
                      <a:pt x="117" y="279"/>
                      <a:pt x="120" y="279"/>
                    </a:cubicBezTo>
                    <a:lnTo>
                      <a:pt x="376" y="279"/>
                    </a:lnTo>
                    <a:lnTo>
                      <a:pt x="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146"/>
              <p:cNvSpPr/>
              <p:nvPr/>
            </p:nvSpPr>
            <p:spPr>
              <a:xfrm>
                <a:off x="3172935" y="3407834"/>
                <a:ext cx="9376" cy="7203"/>
              </a:xfrm>
              <a:custGeom>
                <a:avLst/>
                <a:gdLst/>
                <a:ahLst/>
                <a:cxnLst/>
                <a:rect l="l" t="t" r="r" b="b"/>
                <a:pathLst>
                  <a:path w="371" h="285" extrusionOk="0">
                    <a:moveTo>
                      <a:pt x="0" y="1"/>
                    </a:moveTo>
                    <a:lnTo>
                      <a:pt x="0" y="284"/>
                    </a:lnTo>
                    <a:lnTo>
                      <a:pt x="251" y="284"/>
                    </a:lnTo>
                    <a:cubicBezTo>
                      <a:pt x="316" y="284"/>
                      <a:pt x="371" y="230"/>
                      <a:pt x="371" y="164"/>
                    </a:cubicBezTo>
                    <a:lnTo>
                      <a:pt x="371" y="121"/>
                    </a:lnTo>
                    <a:cubicBezTo>
                      <a:pt x="371" y="55"/>
                      <a:pt x="316"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46"/>
              <p:cNvSpPr/>
              <p:nvPr/>
            </p:nvSpPr>
            <p:spPr>
              <a:xfrm>
                <a:off x="3138084" y="3407834"/>
                <a:ext cx="9679" cy="7203"/>
              </a:xfrm>
              <a:custGeom>
                <a:avLst/>
                <a:gdLst/>
                <a:ahLst/>
                <a:cxnLst/>
                <a:rect l="l" t="t" r="r" b="b"/>
                <a:pathLst>
                  <a:path w="383" h="285" extrusionOk="0">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146"/>
              <p:cNvSpPr/>
              <p:nvPr/>
            </p:nvSpPr>
            <p:spPr>
              <a:xfrm>
                <a:off x="3033380" y="3446173"/>
                <a:ext cx="127626" cy="73518"/>
              </a:xfrm>
              <a:custGeom>
                <a:avLst/>
                <a:gdLst/>
                <a:ahLst/>
                <a:cxnLst/>
                <a:rect l="l" t="t" r="r" b="b"/>
                <a:pathLst>
                  <a:path w="5050" h="2909" extrusionOk="0">
                    <a:moveTo>
                      <a:pt x="1565" y="1"/>
                    </a:moveTo>
                    <a:cubicBezTo>
                      <a:pt x="864" y="1"/>
                      <a:pt x="1" y="158"/>
                      <a:pt x="8" y="631"/>
                    </a:cubicBezTo>
                    <a:cubicBezTo>
                      <a:pt x="12" y="875"/>
                      <a:pt x="104" y="947"/>
                      <a:pt x="233" y="947"/>
                    </a:cubicBezTo>
                    <a:cubicBezTo>
                      <a:pt x="421" y="947"/>
                      <a:pt x="686" y="794"/>
                      <a:pt x="867" y="794"/>
                    </a:cubicBezTo>
                    <a:cubicBezTo>
                      <a:pt x="928" y="794"/>
                      <a:pt x="980" y="812"/>
                      <a:pt x="1016" y="860"/>
                    </a:cubicBezTo>
                    <a:cubicBezTo>
                      <a:pt x="1228" y="1143"/>
                      <a:pt x="1114" y="2091"/>
                      <a:pt x="744" y="2091"/>
                    </a:cubicBezTo>
                    <a:cubicBezTo>
                      <a:pt x="373" y="2091"/>
                      <a:pt x="1370" y="2909"/>
                      <a:pt x="1370" y="2909"/>
                    </a:cubicBezTo>
                    <a:cubicBezTo>
                      <a:pt x="1370" y="2909"/>
                      <a:pt x="2569" y="2887"/>
                      <a:pt x="3228" y="2227"/>
                    </a:cubicBezTo>
                    <a:cubicBezTo>
                      <a:pt x="3882" y="1568"/>
                      <a:pt x="4454" y="1699"/>
                      <a:pt x="4149" y="1165"/>
                    </a:cubicBezTo>
                    <a:cubicBezTo>
                      <a:pt x="3903" y="726"/>
                      <a:pt x="4591" y="559"/>
                      <a:pt x="4878" y="559"/>
                    </a:cubicBezTo>
                    <a:cubicBezTo>
                      <a:pt x="4940" y="559"/>
                      <a:pt x="4983" y="567"/>
                      <a:pt x="4994" y="582"/>
                    </a:cubicBezTo>
                    <a:cubicBezTo>
                      <a:pt x="4999" y="588"/>
                      <a:pt x="5003" y="591"/>
                      <a:pt x="5006" y="591"/>
                    </a:cubicBezTo>
                    <a:cubicBezTo>
                      <a:pt x="5050" y="591"/>
                      <a:pt x="4994" y="124"/>
                      <a:pt x="4994" y="124"/>
                    </a:cubicBezTo>
                    <a:lnTo>
                      <a:pt x="4454" y="189"/>
                    </a:lnTo>
                    <a:cubicBezTo>
                      <a:pt x="4454" y="189"/>
                      <a:pt x="4010" y="215"/>
                      <a:pt x="3524" y="215"/>
                    </a:cubicBezTo>
                    <a:cubicBezTo>
                      <a:pt x="3065" y="215"/>
                      <a:pt x="2569" y="192"/>
                      <a:pt x="2373" y="102"/>
                    </a:cubicBezTo>
                    <a:cubicBezTo>
                      <a:pt x="2237" y="42"/>
                      <a:pt x="1922" y="1"/>
                      <a:pt x="15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146"/>
              <p:cNvSpPr/>
              <p:nvPr/>
            </p:nvSpPr>
            <p:spPr>
              <a:xfrm>
                <a:off x="3158150" y="3445996"/>
                <a:ext cx="127626" cy="73568"/>
              </a:xfrm>
              <a:custGeom>
                <a:avLst/>
                <a:gdLst/>
                <a:ahLst/>
                <a:cxnLst/>
                <a:rect l="l" t="t" r="r" b="b"/>
                <a:pathLst>
                  <a:path w="5050" h="2911" extrusionOk="0">
                    <a:moveTo>
                      <a:pt x="3497" y="1"/>
                    </a:moveTo>
                    <a:cubicBezTo>
                      <a:pt x="3135" y="1"/>
                      <a:pt x="2815" y="43"/>
                      <a:pt x="2678" y="104"/>
                    </a:cubicBezTo>
                    <a:cubicBezTo>
                      <a:pt x="2482" y="194"/>
                      <a:pt x="1985" y="217"/>
                      <a:pt x="1526" y="217"/>
                    </a:cubicBezTo>
                    <a:cubicBezTo>
                      <a:pt x="1040" y="217"/>
                      <a:pt x="596" y="191"/>
                      <a:pt x="596" y="191"/>
                    </a:cubicBezTo>
                    <a:lnTo>
                      <a:pt x="57" y="137"/>
                    </a:lnTo>
                    <a:cubicBezTo>
                      <a:pt x="57" y="137"/>
                      <a:pt x="1" y="604"/>
                      <a:pt x="44" y="604"/>
                    </a:cubicBezTo>
                    <a:cubicBezTo>
                      <a:pt x="48" y="604"/>
                      <a:pt x="52" y="601"/>
                      <a:pt x="57" y="594"/>
                    </a:cubicBezTo>
                    <a:cubicBezTo>
                      <a:pt x="69" y="578"/>
                      <a:pt x="114" y="570"/>
                      <a:pt x="179" y="570"/>
                    </a:cubicBezTo>
                    <a:cubicBezTo>
                      <a:pt x="469" y="570"/>
                      <a:pt x="1146" y="741"/>
                      <a:pt x="901" y="1177"/>
                    </a:cubicBezTo>
                    <a:cubicBezTo>
                      <a:pt x="607" y="1711"/>
                      <a:pt x="1174" y="1575"/>
                      <a:pt x="1833" y="2234"/>
                    </a:cubicBezTo>
                    <a:cubicBezTo>
                      <a:pt x="2487" y="2894"/>
                      <a:pt x="3686" y="2910"/>
                      <a:pt x="3686" y="2910"/>
                    </a:cubicBezTo>
                    <a:cubicBezTo>
                      <a:pt x="3686" y="2910"/>
                      <a:pt x="4683" y="2087"/>
                      <a:pt x="4312" y="2087"/>
                    </a:cubicBezTo>
                    <a:cubicBezTo>
                      <a:pt x="3942" y="2087"/>
                      <a:pt x="3822" y="1145"/>
                      <a:pt x="4034" y="856"/>
                    </a:cubicBezTo>
                    <a:cubicBezTo>
                      <a:pt x="4070" y="808"/>
                      <a:pt x="4122" y="790"/>
                      <a:pt x="4184" y="790"/>
                    </a:cubicBezTo>
                    <a:cubicBezTo>
                      <a:pt x="4365" y="790"/>
                      <a:pt x="4629" y="943"/>
                      <a:pt x="4817" y="943"/>
                    </a:cubicBezTo>
                    <a:cubicBezTo>
                      <a:pt x="4946" y="943"/>
                      <a:pt x="5039" y="871"/>
                      <a:pt x="5043" y="627"/>
                    </a:cubicBezTo>
                    <a:cubicBezTo>
                      <a:pt x="5050" y="157"/>
                      <a:pt x="4195" y="1"/>
                      <a:pt x="349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146"/>
              <p:cNvSpPr/>
              <p:nvPr/>
            </p:nvSpPr>
            <p:spPr>
              <a:xfrm>
                <a:off x="3084253" y="3751439"/>
                <a:ext cx="30302" cy="54134"/>
              </a:xfrm>
              <a:custGeom>
                <a:avLst/>
                <a:gdLst/>
                <a:ahLst/>
                <a:cxnLst/>
                <a:rect l="l" t="t" r="r" b="b"/>
                <a:pathLst>
                  <a:path w="1199" h="2142" extrusionOk="0">
                    <a:moveTo>
                      <a:pt x="600" y="0"/>
                    </a:moveTo>
                    <a:cubicBezTo>
                      <a:pt x="267" y="0"/>
                      <a:pt x="0" y="480"/>
                      <a:pt x="0" y="1074"/>
                    </a:cubicBezTo>
                    <a:cubicBezTo>
                      <a:pt x="0" y="1662"/>
                      <a:pt x="273" y="2142"/>
                      <a:pt x="600" y="2142"/>
                    </a:cubicBezTo>
                    <a:cubicBezTo>
                      <a:pt x="932" y="2142"/>
                      <a:pt x="1199" y="1662"/>
                      <a:pt x="1199" y="1068"/>
                    </a:cubicBezTo>
                    <a:cubicBezTo>
                      <a:pt x="1199" y="480"/>
                      <a:pt x="926" y="0"/>
                      <a:pt x="6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146"/>
              <p:cNvSpPr/>
              <p:nvPr/>
            </p:nvSpPr>
            <p:spPr>
              <a:xfrm>
                <a:off x="3029842" y="3464066"/>
                <a:ext cx="34472" cy="33688"/>
              </a:xfrm>
              <a:custGeom>
                <a:avLst/>
                <a:gdLst/>
                <a:ahLst/>
                <a:cxnLst/>
                <a:rect l="l" t="t" r="r" b="b"/>
                <a:pathLst>
                  <a:path w="1364" h="1333" extrusionOk="0">
                    <a:moveTo>
                      <a:pt x="565" y="1"/>
                    </a:moveTo>
                    <a:cubicBezTo>
                      <a:pt x="477" y="1"/>
                      <a:pt x="392" y="23"/>
                      <a:pt x="317" y="70"/>
                    </a:cubicBezTo>
                    <a:cubicBezTo>
                      <a:pt x="50" y="233"/>
                      <a:pt x="1" y="631"/>
                      <a:pt x="202" y="964"/>
                    </a:cubicBezTo>
                    <a:cubicBezTo>
                      <a:pt x="346" y="1196"/>
                      <a:pt x="578" y="1333"/>
                      <a:pt x="796" y="1333"/>
                    </a:cubicBezTo>
                    <a:cubicBezTo>
                      <a:pt x="884" y="1333"/>
                      <a:pt x="970" y="1310"/>
                      <a:pt x="1047" y="1263"/>
                    </a:cubicBezTo>
                    <a:cubicBezTo>
                      <a:pt x="1314" y="1100"/>
                      <a:pt x="1363" y="702"/>
                      <a:pt x="1161" y="375"/>
                    </a:cubicBezTo>
                    <a:cubicBezTo>
                      <a:pt x="1018" y="138"/>
                      <a:pt x="782" y="1"/>
                      <a:pt x="5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146"/>
              <p:cNvSpPr/>
              <p:nvPr/>
            </p:nvSpPr>
            <p:spPr>
              <a:xfrm>
                <a:off x="2982228" y="3468969"/>
                <a:ext cx="76955" cy="195407"/>
              </a:xfrm>
              <a:custGeom>
                <a:avLst/>
                <a:gdLst/>
                <a:ahLst/>
                <a:cxnLst/>
                <a:rect l="l" t="t" r="r" b="b"/>
                <a:pathLst>
                  <a:path w="3045" h="7732" extrusionOk="0">
                    <a:moveTo>
                      <a:pt x="2010" y="0"/>
                    </a:moveTo>
                    <a:cubicBezTo>
                      <a:pt x="1986" y="0"/>
                      <a:pt x="1961" y="3"/>
                      <a:pt x="1934" y="7"/>
                    </a:cubicBezTo>
                    <a:cubicBezTo>
                      <a:pt x="1373" y="94"/>
                      <a:pt x="1542" y="830"/>
                      <a:pt x="1667" y="1276"/>
                    </a:cubicBezTo>
                    <a:cubicBezTo>
                      <a:pt x="1792" y="1723"/>
                      <a:pt x="1318" y="5581"/>
                      <a:pt x="1002" y="5968"/>
                    </a:cubicBezTo>
                    <a:cubicBezTo>
                      <a:pt x="690" y="6350"/>
                      <a:pt x="0" y="7412"/>
                      <a:pt x="1128" y="7412"/>
                    </a:cubicBezTo>
                    <a:cubicBezTo>
                      <a:pt x="1142" y="7412"/>
                      <a:pt x="1156" y="7412"/>
                      <a:pt x="1171" y="7412"/>
                    </a:cubicBezTo>
                    <a:cubicBezTo>
                      <a:pt x="1171" y="7412"/>
                      <a:pt x="1418" y="7731"/>
                      <a:pt x="1746" y="7731"/>
                    </a:cubicBezTo>
                    <a:cubicBezTo>
                      <a:pt x="1801" y="7731"/>
                      <a:pt x="1858" y="7722"/>
                      <a:pt x="1917" y="7701"/>
                    </a:cubicBezTo>
                    <a:cubicBezTo>
                      <a:pt x="2326" y="7559"/>
                      <a:pt x="1738" y="6562"/>
                      <a:pt x="1917" y="5859"/>
                    </a:cubicBezTo>
                    <a:cubicBezTo>
                      <a:pt x="2097" y="5156"/>
                      <a:pt x="2283" y="1925"/>
                      <a:pt x="2283" y="1925"/>
                    </a:cubicBezTo>
                    <a:cubicBezTo>
                      <a:pt x="2283" y="1925"/>
                      <a:pt x="3045" y="724"/>
                      <a:pt x="2564" y="724"/>
                    </a:cubicBezTo>
                    <a:cubicBezTo>
                      <a:pt x="2515" y="724"/>
                      <a:pt x="2453" y="736"/>
                      <a:pt x="2375" y="764"/>
                    </a:cubicBezTo>
                    <a:cubicBezTo>
                      <a:pt x="2375" y="764"/>
                      <a:pt x="2375" y="764"/>
                      <a:pt x="2375" y="764"/>
                    </a:cubicBezTo>
                    <a:cubicBezTo>
                      <a:pt x="2360" y="764"/>
                      <a:pt x="2476" y="0"/>
                      <a:pt x="20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146"/>
              <p:cNvSpPr/>
              <p:nvPr/>
            </p:nvSpPr>
            <p:spPr>
              <a:xfrm>
                <a:off x="3205435" y="3751288"/>
                <a:ext cx="30327" cy="54285"/>
              </a:xfrm>
              <a:custGeom>
                <a:avLst/>
                <a:gdLst/>
                <a:ahLst/>
                <a:cxnLst/>
                <a:rect l="l" t="t" r="r" b="b"/>
                <a:pathLst>
                  <a:path w="1200" h="2148" extrusionOk="0">
                    <a:moveTo>
                      <a:pt x="600" y="1"/>
                    </a:moveTo>
                    <a:cubicBezTo>
                      <a:pt x="273" y="1"/>
                      <a:pt x="0" y="480"/>
                      <a:pt x="0" y="1074"/>
                    </a:cubicBezTo>
                    <a:cubicBezTo>
                      <a:pt x="0" y="1668"/>
                      <a:pt x="273" y="2148"/>
                      <a:pt x="600" y="2148"/>
                    </a:cubicBezTo>
                    <a:cubicBezTo>
                      <a:pt x="927" y="2148"/>
                      <a:pt x="1199" y="1663"/>
                      <a:pt x="1199" y="1074"/>
                    </a:cubicBezTo>
                    <a:cubicBezTo>
                      <a:pt x="1199" y="480"/>
                      <a:pt x="927" y="1"/>
                      <a:pt x="6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146"/>
              <p:cNvSpPr/>
              <p:nvPr/>
            </p:nvSpPr>
            <p:spPr>
              <a:xfrm>
                <a:off x="3254868" y="3463788"/>
                <a:ext cx="34598" cy="33688"/>
              </a:xfrm>
              <a:custGeom>
                <a:avLst/>
                <a:gdLst/>
                <a:ahLst/>
                <a:cxnLst/>
                <a:rect l="l" t="t" r="r" b="b"/>
                <a:pathLst>
                  <a:path w="1369" h="1333" extrusionOk="0">
                    <a:moveTo>
                      <a:pt x="801" y="1"/>
                    </a:moveTo>
                    <a:cubicBezTo>
                      <a:pt x="581" y="1"/>
                      <a:pt x="346" y="138"/>
                      <a:pt x="202" y="375"/>
                    </a:cubicBezTo>
                    <a:cubicBezTo>
                      <a:pt x="0" y="708"/>
                      <a:pt x="55" y="1105"/>
                      <a:pt x="322" y="1263"/>
                    </a:cubicBezTo>
                    <a:cubicBezTo>
                      <a:pt x="397" y="1310"/>
                      <a:pt x="482" y="1333"/>
                      <a:pt x="570" y="1333"/>
                    </a:cubicBezTo>
                    <a:cubicBezTo>
                      <a:pt x="788" y="1333"/>
                      <a:pt x="1023" y="1195"/>
                      <a:pt x="1167" y="958"/>
                    </a:cubicBezTo>
                    <a:cubicBezTo>
                      <a:pt x="1368" y="631"/>
                      <a:pt x="1314" y="228"/>
                      <a:pt x="1052" y="70"/>
                    </a:cubicBezTo>
                    <a:cubicBezTo>
                      <a:pt x="975" y="23"/>
                      <a:pt x="889" y="1"/>
                      <a:pt x="80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146"/>
              <p:cNvSpPr/>
              <p:nvPr/>
            </p:nvSpPr>
            <p:spPr>
              <a:xfrm>
                <a:off x="3286812" y="3644739"/>
                <a:ext cx="37479" cy="23706"/>
              </a:xfrm>
              <a:custGeom>
                <a:avLst/>
                <a:gdLst/>
                <a:ahLst/>
                <a:cxnLst/>
                <a:rect l="l" t="t" r="r" b="b"/>
                <a:pathLst>
                  <a:path w="1483" h="938" extrusionOk="0">
                    <a:moveTo>
                      <a:pt x="923" y="0"/>
                    </a:moveTo>
                    <a:cubicBezTo>
                      <a:pt x="826" y="0"/>
                      <a:pt x="721" y="16"/>
                      <a:pt x="616" y="48"/>
                    </a:cubicBezTo>
                    <a:cubicBezTo>
                      <a:pt x="246" y="157"/>
                      <a:pt x="1" y="441"/>
                      <a:pt x="71" y="675"/>
                    </a:cubicBezTo>
                    <a:cubicBezTo>
                      <a:pt x="123" y="840"/>
                      <a:pt x="325" y="937"/>
                      <a:pt x="573" y="937"/>
                    </a:cubicBezTo>
                    <a:cubicBezTo>
                      <a:pt x="668" y="937"/>
                      <a:pt x="770" y="923"/>
                      <a:pt x="872" y="893"/>
                    </a:cubicBezTo>
                    <a:cubicBezTo>
                      <a:pt x="1243" y="778"/>
                      <a:pt x="1483" y="501"/>
                      <a:pt x="1417" y="266"/>
                    </a:cubicBezTo>
                    <a:cubicBezTo>
                      <a:pt x="1367" y="98"/>
                      <a:pt x="1168" y="0"/>
                      <a:pt x="9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46"/>
              <p:cNvSpPr/>
              <p:nvPr/>
            </p:nvSpPr>
            <p:spPr>
              <a:xfrm>
                <a:off x="3218375" y="4036892"/>
                <a:ext cx="40916" cy="40790"/>
              </a:xfrm>
              <a:custGeom>
                <a:avLst/>
                <a:gdLst/>
                <a:ahLst/>
                <a:cxnLst/>
                <a:rect l="l" t="t" r="r" b="b"/>
                <a:pathLst>
                  <a:path w="1619" h="1614" extrusionOk="0">
                    <a:moveTo>
                      <a:pt x="807" y="1"/>
                    </a:moveTo>
                    <a:cubicBezTo>
                      <a:pt x="360" y="1"/>
                      <a:pt x="0" y="361"/>
                      <a:pt x="0" y="807"/>
                    </a:cubicBezTo>
                    <a:cubicBezTo>
                      <a:pt x="0" y="1254"/>
                      <a:pt x="360" y="1614"/>
                      <a:pt x="807" y="1614"/>
                    </a:cubicBezTo>
                    <a:cubicBezTo>
                      <a:pt x="1254" y="1614"/>
                      <a:pt x="1619" y="1254"/>
                      <a:pt x="1619" y="807"/>
                    </a:cubicBezTo>
                    <a:cubicBezTo>
                      <a:pt x="1619" y="361"/>
                      <a:pt x="1254" y="1"/>
                      <a:pt x="8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146"/>
              <p:cNvSpPr/>
              <p:nvPr/>
            </p:nvSpPr>
            <p:spPr>
              <a:xfrm>
                <a:off x="3115768" y="3352361"/>
                <a:ext cx="87342" cy="60881"/>
              </a:xfrm>
              <a:custGeom>
                <a:avLst/>
                <a:gdLst/>
                <a:ahLst/>
                <a:cxnLst/>
                <a:rect l="l" t="t" r="r" b="b"/>
                <a:pathLst>
                  <a:path w="3456" h="2409" extrusionOk="0">
                    <a:moveTo>
                      <a:pt x="3407" y="0"/>
                    </a:moveTo>
                    <a:lnTo>
                      <a:pt x="2927" y="436"/>
                    </a:lnTo>
                    <a:cubicBezTo>
                      <a:pt x="2927" y="436"/>
                      <a:pt x="2982" y="1308"/>
                      <a:pt x="2715" y="1520"/>
                    </a:cubicBezTo>
                    <a:cubicBezTo>
                      <a:pt x="2442" y="1733"/>
                      <a:pt x="1728" y="1733"/>
                      <a:pt x="1728" y="1733"/>
                    </a:cubicBezTo>
                    <a:cubicBezTo>
                      <a:pt x="1728" y="1733"/>
                      <a:pt x="1020" y="1733"/>
                      <a:pt x="747" y="1520"/>
                    </a:cubicBezTo>
                    <a:cubicBezTo>
                      <a:pt x="475" y="1308"/>
                      <a:pt x="530" y="441"/>
                      <a:pt x="530" y="441"/>
                    </a:cubicBezTo>
                    <a:lnTo>
                      <a:pt x="55" y="5"/>
                    </a:lnTo>
                    <a:lnTo>
                      <a:pt x="55" y="5"/>
                    </a:lnTo>
                    <a:cubicBezTo>
                      <a:pt x="1" y="539"/>
                      <a:pt x="83" y="1084"/>
                      <a:pt x="279" y="1586"/>
                    </a:cubicBezTo>
                    <a:cubicBezTo>
                      <a:pt x="579" y="2343"/>
                      <a:pt x="1527" y="2403"/>
                      <a:pt x="1701" y="2408"/>
                    </a:cubicBezTo>
                    <a:lnTo>
                      <a:pt x="1734" y="2408"/>
                    </a:lnTo>
                    <a:cubicBezTo>
                      <a:pt x="1908" y="2403"/>
                      <a:pt x="2883" y="2343"/>
                      <a:pt x="3183" y="1580"/>
                    </a:cubicBezTo>
                    <a:cubicBezTo>
                      <a:pt x="3379" y="1079"/>
                      <a:pt x="3456" y="539"/>
                      <a:pt x="340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146"/>
              <p:cNvSpPr/>
              <p:nvPr/>
            </p:nvSpPr>
            <p:spPr>
              <a:xfrm>
                <a:off x="3101312" y="3259611"/>
                <a:ext cx="116253" cy="121535"/>
              </a:xfrm>
              <a:custGeom>
                <a:avLst/>
                <a:gdLst/>
                <a:ahLst/>
                <a:cxnLst/>
                <a:rect l="l" t="t" r="r" b="b"/>
                <a:pathLst>
                  <a:path w="4600" h="4809" extrusionOk="0">
                    <a:moveTo>
                      <a:pt x="2124" y="0"/>
                    </a:moveTo>
                    <a:cubicBezTo>
                      <a:pt x="1842" y="0"/>
                      <a:pt x="1260" y="94"/>
                      <a:pt x="731" y="777"/>
                    </a:cubicBezTo>
                    <a:cubicBezTo>
                      <a:pt x="1" y="1725"/>
                      <a:pt x="508" y="2548"/>
                      <a:pt x="508" y="2548"/>
                    </a:cubicBezTo>
                    <a:lnTo>
                      <a:pt x="491" y="3174"/>
                    </a:lnTo>
                    <a:cubicBezTo>
                      <a:pt x="77" y="3725"/>
                      <a:pt x="938" y="4128"/>
                      <a:pt x="1210" y="4215"/>
                    </a:cubicBezTo>
                    <a:cubicBezTo>
                      <a:pt x="1488" y="4297"/>
                      <a:pt x="1445" y="4809"/>
                      <a:pt x="1445" y="4809"/>
                    </a:cubicBezTo>
                    <a:lnTo>
                      <a:pt x="3161" y="4809"/>
                    </a:lnTo>
                    <a:cubicBezTo>
                      <a:pt x="3161" y="4809"/>
                      <a:pt x="3118" y="4297"/>
                      <a:pt x="3396" y="4215"/>
                    </a:cubicBezTo>
                    <a:cubicBezTo>
                      <a:pt x="3673" y="4128"/>
                      <a:pt x="4529" y="3725"/>
                      <a:pt x="4115" y="3174"/>
                    </a:cubicBezTo>
                    <a:lnTo>
                      <a:pt x="4093" y="2548"/>
                    </a:lnTo>
                    <a:cubicBezTo>
                      <a:pt x="4093" y="2548"/>
                      <a:pt x="4600" y="1719"/>
                      <a:pt x="3870" y="777"/>
                    </a:cubicBezTo>
                    <a:cubicBezTo>
                      <a:pt x="3337" y="94"/>
                      <a:pt x="2750" y="0"/>
                      <a:pt x="2467" y="0"/>
                    </a:cubicBezTo>
                    <a:cubicBezTo>
                      <a:pt x="2359" y="0"/>
                      <a:pt x="2295" y="14"/>
                      <a:pt x="2295" y="14"/>
                    </a:cubicBezTo>
                    <a:cubicBezTo>
                      <a:pt x="2295" y="14"/>
                      <a:pt x="2231" y="0"/>
                      <a:pt x="21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146"/>
              <p:cNvSpPr/>
              <p:nvPr/>
            </p:nvSpPr>
            <p:spPr>
              <a:xfrm>
                <a:off x="3260024" y="3468691"/>
                <a:ext cx="77460" cy="195356"/>
              </a:xfrm>
              <a:custGeom>
                <a:avLst/>
                <a:gdLst/>
                <a:ahLst/>
                <a:cxnLst/>
                <a:rect l="l" t="t" r="r" b="b"/>
                <a:pathLst>
                  <a:path w="3065" h="7730" extrusionOk="0">
                    <a:moveTo>
                      <a:pt x="1039" y="1"/>
                    </a:moveTo>
                    <a:cubicBezTo>
                      <a:pt x="573" y="1"/>
                      <a:pt x="683" y="764"/>
                      <a:pt x="674" y="764"/>
                    </a:cubicBezTo>
                    <a:cubicBezTo>
                      <a:pt x="674" y="764"/>
                      <a:pt x="674" y="764"/>
                      <a:pt x="674" y="764"/>
                    </a:cubicBezTo>
                    <a:cubicBezTo>
                      <a:pt x="596" y="736"/>
                      <a:pt x="533" y="724"/>
                      <a:pt x="483" y="724"/>
                    </a:cubicBezTo>
                    <a:cubicBezTo>
                      <a:pt x="1" y="724"/>
                      <a:pt x="772" y="1925"/>
                      <a:pt x="772" y="1925"/>
                    </a:cubicBezTo>
                    <a:cubicBezTo>
                      <a:pt x="772" y="1925"/>
                      <a:pt x="968" y="5151"/>
                      <a:pt x="1142" y="5859"/>
                    </a:cubicBezTo>
                    <a:cubicBezTo>
                      <a:pt x="1322" y="6562"/>
                      <a:pt x="734" y="7559"/>
                      <a:pt x="1142" y="7701"/>
                    </a:cubicBezTo>
                    <a:cubicBezTo>
                      <a:pt x="1199" y="7721"/>
                      <a:pt x="1255" y="7729"/>
                      <a:pt x="1309" y="7729"/>
                    </a:cubicBezTo>
                    <a:cubicBezTo>
                      <a:pt x="1640" y="7729"/>
                      <a:pt x="1894" y="7407"/>
                      <a:pt x="1894" y="7407"/>
                    </a:cubicBezTo>
                    <a:cubicBezTo>
                      <a:pt x="1909" y="7407"/>
                      <a:pt x="1923" y="7407"/>
                      <a:pt x="1938" y="7407"/>
                    </a:cubicBezTo>
                    <a:cubicBezTo>
                      <a:pt x="3065" y="7407"/>
                      <a:pt x="2370" y="6345"/>
                      <a:pt x="2058" y="5963"/>
                    </a:cubicBezTo>
                    <a:cubicBezTo>
                      <a:pt x="1742" y="5576"/>
                      <a:pt x="1257" y="1729"/>
                      <a:pt x="1382" y="1276"/>
                    </a:cubicBezTo>
                    <a:cubicBezTo>
                      <a:pt x="1507" y="824"/>
                      <a:pt x="1671" y="89"/>
                      <a:pt x="1115" y="7"/>
                    </a:cubicBezTo>
                    <a:cubicBezTo>
                      <a:pt x="1088" y="3"/>
                      <a:pt x="1062" y="1"/>
                      <a:pt x="103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146"/>
              <p:cNvSpPr/>
              <p:nvPr/>
            </p:nvSpPr>
            <p:spPr>
              <a:xfrm>
                <a:off x="3289138" y="3658234"/>
                <a:ext cx="65456" cy="151964"/>
              </a:xfrm>
              <a:custGeom>
                <a:avLst/>
                <a:gdLst/>
                <a:ahLst/>
                <a:cxnLst/>
                <a:rect l="l" t="t" r="r" b="b"/>
                <a:pathLst>
                  <a:path w="2590" h="6013" extrusionOk="0">
                    <a:moveTo>
                      <a:pt x="944" y="1345"/>
                    </a:moveTo>
                    <a:cubicBezTo>
                      <a:pt x="944" y="1345"/>
                      <a:pt x="1396" y="2228"/>
                      <a:pt x="1565" y="3143"/>
                    </a:cubicBezTo>
                    <a:cubicBezTo>
                      <a:pt x="1734" y="4053"/>
                      <a:pt x="1489" y="5426"/>
                      <a:pt x="1489" y="5426"/>
                    </a:cubicBezTo>
                    <a:cubicBezTo>
                      <a:pt x="1489" y="5426"/>
                      <a:pt x="1227" y="4124"/>
                      <a:pt x="1113" y="3448"/>
                    </a:cubicBezTo>
                    <a:cubicBezTo>
                      <a:pt x="993" y="2778"/>
                      <a:pt x="944" y="1345"/>
                      <a:pt x="944" y="1345"/>
                    </a:cubicBezTo>
                    <a:close/>
                    <a:moveTo>
                      <a:pt x="1242" y="1"/>
                    </a:moveTo>
                    <a:cubicBezTo>
                      <a:pt x="1011" y="1"/>
                      <a:pt x="704" y="244"/>
                      <a:pt x="704" y="244"/>
                    </a:cubicBezTo>
                    <a:cubicBezTo>
                      <a:pt x="605" y="164"/>
                      <a:pt x="493" y="126"/>
                      <a:pt x="394" y="126"/>
                    </a:cubicBezTo>
                    <a:cubicBezTo>
                      <a:pt x="164" y="126"/>
                      <a:pt x="1" y="325"/>
                      <a:pt x="214" y="648"/>
                    </a:cubicBezTo>
                    <a:cubicBezTo>
                      <a:pt x="519" y="1116"/>
                      <a:pt x="573" y="3819"/>
                      <a:pt x="813" y="4304"/>
                    </a:cubicBezTo>
                    <a:cubicBezTo>
                      <a:pt x="1047" y="4789"/>
                      <a:pt x="1004" y="5917"/>
                      <a:pt x="1260" y="5999"/>
                    </a:cubicBezTo>
                    <a:cubicBezTo>
                      <a:pt x="1294" y="6008"/>
                      <a:pt x="1322" y="6013"/>
                      <a:pt x="1347" y="6013"/>
                    </a:cubicBezTo>
                    <a:cubicBezTo>
                      <a:pt x="1516" y="6013"/>
                      <a:pt x="1515" y="5815"/>
                      <a:pt x="1729" y="5791"/>
                    </a:cubicBezTo>
                    <a:cubicBezTo>
                      <a:pt x="1742" y="5790"/>
                      <a:pt x="1756" y="5789"/>
                      <a:pt x="1770" y="5789"/>
                    </a:cubicBezTo>
                    <a:cubicBezTo>
                      <a:pt x="1947" y="5789"/>
                      <a:pt x="2126" y="5908"/>
                      <a:pt x="2278" y="5908"/>
                    </a:cubicBezTo>
                    <a:cubicBezTo>
                      <a:pt x="2325" y="5908"/>
                      <a:pt x="2369" y="5897"/>
                      <a:pt x="2410" y="5868"/>
                    </a:cubicBezTo>
                    <a:cubicBezTo>
                      <a:pt x="2589" y="5737"/>
                      <a:pt x="2459" y="5301"/>
                      <a:pt x="2301" y="5001"/>
                    </a:cubicBezTo>
                    <a:cubicBezTo>
                      <a:pt x="2143" y="4707"/>
                      <a:pt x="2077" y="2304"/>
                      <a:pt x="1723" y="1754"/>
                    </a:cubicBezTo>
                    <a:cubicBezTo>
                      <a:pt x="1363" y="1203"/>
                      <a:pt x="1609" y="342"/>
                      <a:pt x="1423" y="86"/>
                    </a:cubicBezTo>
                    <a:cubicBezTo>
                      <a:pt x="1378" y="24"/>
                      <a:pt x="1314" y="1"/>
                      <a:pt x="124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146"/>
              <p:cNvSpPr/>
              <p:nvPr/>
            </p:nvSpPr>
            <p:spPr>
              <a:xfrm>
                <a:off x="3321537" y="3824401"/>
                <a:ext cx="11853" cy="26890"/>
              </a:xfrm>
              <a:custGeom>
                <a:avLst/>
                <a:gdLst/>
                <a:ahLst/>
                <a:cxnLst/>
                <a:rect l="l" t="t" r="r" b="b"/>
                <a:pathLst>
                  <a:path w="469" h="1064" extrusionOk="0">
                    <a:moveTo>
                      <a:pt x="184" y="0"/>
                    </a:moveTo>
                    <a:cubicBezTo>
                      <a:pt x="167" y="0"/>
                      <a:pt x="151" y="4"/>
                      <a:pt x="136" y="12"/>
                    </a:cubicBezTo>
                    <a:cubicBezTo>
                      <a:pt x="65" y="39"/>
                      <a:pt x="0" y="1064"/>
                      <a:pt x="230" y="1064"/>
                    </a:cubicBezTo>
                    <a:cubicBezTo>
                      <a:pt x="232" y="1064"/>
                      <a:pt x="233" y="1064"/>
                      <a:pt x="234" y="1064"/>
                    </a:cubicBezTo>
                    <a:cubicBezTo>
                      <a:pt x="468" y="1047"/>
                      <a:pt x="239" y="17"/>
                      <a:pt x="239" y="17"/>
                    </a:cubicBezTo>
                    <a:cubicBezTo>
                      <a:pt x="222" y="6"/>
                      <a:pt x="203" y="0"/>
                      <a:pt x="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146"/>
              <p:cNvSpPr/>
              <p:nvPr/>
            </p:nvSpPr>
            <p:spPr>
              <a:xfrm>
                <a:off x="3322093" y="3850356"/>
                <a:ext cx="11853" cy="26839"/>
              </a:xfrm>
              <a:custGeom>
                <a:avLst/>
                <a:gdLst/>
                <a:ahLst/>
                <a:cxnLst/>
                <a:rect l="l" t="t" r="r" b="b"/>
                <a:pathLst>
                  <a:path w="469" h="1062" extrusionOk="0">
                    <a:moveTo>
                      <a:pt x="184" y="0"/>
                    </a:moveTo>
                    <a:cubicBezTo>
                      <a:pt x="167" y="0"/>
                      <a:pt x="151" y="5"/>
                      <a:pt x="136" y="15"/>
                    </a:cubicBezTo>
                    <a:cubicBezTo>
                      <a:pt x="65" y="42"/>
                      <a:pt x="1" y="1061"/>
                      <a:pt x="228" y="1061"/>
                    </a:cubicBezTo>
                    <a:cubicBezTo>
                      <a:pt x="230" y="1061"/>
                      <a:pt x="232" y="1061"/>
                      <a:pt x="234" y="1061"/>
                    </a:cubicBezTo>
                    <a:cubicBezTo>
                      <a:pt x="468" y="1045"/>
                      <a:pt x="239" y="15"/>
                      <a:pt x="239" y="15"/>
                    </a:cubicBezTo>
                    <a:cubicBezTo>
                      <a:pt x="222" y="6"/>
                      <a:pt x="203" y="0"/>
                      <a:pt x="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146"/>
              <p:cNvSpPr/>
              <p:nvPr/>
            </p:nvSpPr>
            <p:spPr>
              <a:xfrm>
                <a:off x="3323205" y="3875350"/>
                <a:ext cx="11828" cy="26890"/>
              </a:xfrm>
              <a:custGeom>
                <a:avLst/>
                <a:gdLst/>
                <a:ahLst/>
                <a:cxnLst/>
                <a:rect l="l" t="t" r="r" b="b"/>
                <a:pathLst>
                  <a:path w="468" h="1064" extrusionOk="0">
                    <a:moveTo>
                      <a:pt x="183" y="0"/>
                    </a:moveTo>
                    <a:cubicBezTo>
                      <a:pt x="167" y="0"/>
                      <a:pt x="151" y="5"/>
                      <a:pt x="135" y="12"/>
                    </a:cubicBezTo>
                    <a:cubicBezTo>
                      <a:pt x="65" y="39"/>
                      <a:pt x="0" y="1064"/>
                      <a:pt x="228" y="1064"/>
                    </a:cubicBezTo>
                    <a:cubicBezTo>
                      <a:pt x="230" y="1064"/>
                      <a:pt x="232" y="1064"/>
                      <a:pt x="233" y="1064"/>
                    </a:cubicBezTo>
                    <a:cubicBezTo>
                      <a:pt x="468" y="1047"/>
                      <a:pt x="239" y="18"/>
                      <a:pt x="239" y="18"/>
                    </a:cubicBezTo>
                    <a:cubicBezTo>
                      <a:pt x="221" y="6"/>
                      <a:pt x="202"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146"/>
              <p:cNvSpPr/>
              <p:nvPr/>
            </p:nvSpPr>
            <p:spPr>
              <a:xfrm>
                <a:off x="3313677" y="3819877"/>
                <a:ext cx="10994" cy="26056"/>
              </a:xfrm>
              <a:custGeom>
                <a:avLst/>
                <a:gdLst/>
                <a:ahLst/>
                <a:cxnLst/>
                <a:rect l="l" t="t" r="r" b="b"/>
                <a:pathLst>
                  <a:path w="435" h="1031" extrusionOk="0">
                    <a:moveTo>
                      <a:pt x="257" y="0"/>
                    </a:moveTo>
                    <a:cubicBezTo>
                      <a:pt x="246" y="0"/>
                      <a:pt x="234" y="2"/>
                      <a:pt x="224" y="6"/>
                    </a:cubicBezTo>
                    <a:cubicBezTo>
                      <a:pt x="158" y="22"/>
                      <a:pt x="0" y="1014"/>
                      <a:pt x="218" y="1030"/>
                    </a:cubicBezTo>
                    <a:cubicBezTo>
                      <a:pt x="219" y="1030"/>
                      <a:pt x="220" y="1030"/>
                      <a:pt x="222" y="1030"/>
                    </a:cubicBezTo>
                    <a:cubicBezTo>
                      <a:pt x="435" y="1030"/>
                      <a:pt x="316" y="22"/>
                      <a:pt x="316" y="22"/>
                    </a:cubicBezTo>
                    <a:cubicBezTo>
                      <a:pt x="302" y="8"/>
                      <a:pt x="280" y="0"/>
                      <a:pt x="2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146"/>
              <p:cNvSpPr/>
              <p:nvPr/>
            </p:nvSpPr>
            <p:spPr>
              <a:xfrm>
                <a:off x="3311883" y="3844948"/>
                <a:ext cx="10994" cy="26031"/>
              </a:xfrm>
              <a:custGeom>
                <a:avLst/>
                <a:gdLst/>
                <a:ahLst/>
                <a:cxnLst/>
                <a:rect l="l" t="t" r="r" b="b"/>
                <a:pathLst>
                  <a:path w="435" h="1030" extrusionOk="0">
                    <a:moveTo>
                      <a:pt x="256" y="0"/>
                    </a:moveTo>
                    <a:cubicBezTo>
                      <a:pt x="246" y="0"/>
                      <a:pt x="235" y="2"/>
                      <a:pt x="224" y="5"/>
                    </a:cubicBezTo>
                    <a:cubicBezTo>
                      <a:pt x="158" y="22"/>
                      <a:pt x="0" y="1014"/>
                      <a:pt x="218" y="1030"/>
                    </a:cubicBezTo>
                    <a:cubicBezTo>
                      <a:pt x="219" y="1030"/>
                      <a:pt x="221" y="1030"/>
                      <a:pt x="222" y="1030"/>
                    </a:cubicBezTo>
                    <a:cubicBezTo>
                      <a:pt x="435" y="1030"/>
                      <a:pt x="316" y="22"/>
                      <a:pt x="316" y="22"/>
                    </a:cubicBezTo>
                    <a:cubicBezTo>
                      <a:pt x="298" y="7"/>
                      <a:pt x="278" y="0"/>
                      <a:pt x="2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146"/>
              <p:cNvSpPr/>
              <p:nvPr/>
            </p:nvSpPr>
            <p:spPr>
              <a:xfrm>
                <a:off x="3310644" y="3869032"/>
                <a:ext cx="10994" cy="26056"/>
              </a:xfrm>
              <a:custGeom>
                <a:avLst/>
                <a:gdLst/>
                <a:ahLst/>
                <a:cxnLst/>
                <a:rect l="l" t="t" r="r" b="b"/>
                <a:pathLst>
                  <a:path w="435" h="1031" extrusionOk="0">
                    <a:moveTo>
                      <a:pt x="255" y="1"/>
                    </a:moveTo>
                    <a:cubicBezTo>
                      <a:pt x="244" y="1"/>
                      <a:pt x="234" y="3"/>
                      <a:pt x="224" y="6"/>
                    </a:cubicBezTo>
                    <a:cubicBezTo>
                      <a:pt x="153" y="28"/>
                      <a:pt x="0" y="1020"/>
                      <a:pt x="218" y="1030"/>
                    </a:cubicBezTo>
                    <a:cubicBezTo>
                      <a:pt x="219" y="1031"/>
                      <a:pt x="221" y="1031"/>
                      <a:pt x="222" y="1031"/>
                    </a:cubicBezTo>
                    <a:cubicBezTo>
                      <a:pt x="435" y="1031"/>
                      <a:pt x="316" y="28"/>
                      <a:pt x="316" y="28"/>
                    </a:cubicBezTo>
                    <a:cubicBezTo>
                      <a:pt x="298" y="9"/>
                      <a:pt x="277" y="1"/>
                      <a:pt x="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146"/>
              <p:cNvSpPr/>
              <p:nvPr/>
            </p:nvSpPr>
            <p:spPr>
              <a:xfrm>
                <a:off x="3111876" y="3715805"/>
                <a:ext cx="96111" cy="59618"/>
              </a:xfrm>
              <a:custGeom>
                <a:avLst/>
                <a:gdLst/>
                <a:ahLst/>
                <a:cxnLst/>
                <a:rect l="l" t="t" r="r" b="b"/>
                <a:pathLst>
                  <a:path w="3803" h="2359" extrusionOk="0">
                    <a:moveTo>
                      <a:pt x="1877" y="2286"/>
                    </a:moveTo>
                    <a:cubicBezTo>
                      <a:pt x="1875" y="2310"/>
                      <a:pt x="1875" y="2334"/>
                      <a:pt x="1877" y="2358"/>
                    </a:cubicBezTo>
                    <a:lnTo>
                      <a:pt x="1877" y="2286"/>
                    </a:lnTo>
                    <a:close/>
                    <a:moveTo>
                      <a:pt x="2534" y="0"/>
                    </a:moveTo>
                    <a:cubicBezTo>
                      <a:pt x="2480" y="0"/>
                      <a:pt x="2440" y="18"/>
                      <a:pt x="2422" y="59"/>
                    </a:cubicBezTo>
                    <a:cubicBezTo>
                      <a:pt x="2313" y="309"/>
                      <a:pt x="1997" y="397"/>
                      <a:pt x="1899" y="413"/>
                    </a:cubicBezTo>
                    <a:cubicBezTo>
                      <a:pt x="1806" y="397"/>
                      <a:pt x="1490" y="315"/>
                      <a:pt x="1376" y="59"/>
                    </a:cubicBezTo>
                    <a:cubicBezTo>
                      <a:pt x="1358" y="19"/>
                      <a:pt x="1317" y="0"/>
                      <a:pt x="1264" y="0"/>
                    </a:cubicBezTo>
                    <a:cubicBezTo>
                      <a:pt x="914" y="0"/>
                      <a:pt x="0" y="791"/>
                      <a:pt x="1168" y="1307"/>
                    </a:cubicBezTo>
                    <a:cubicBezTo>
                      <a:pt x="1168" y="1307"/>
                      <a:pt x="1021" y="1688"/>
                      <a:pt x="1245" y="1857"/>
                    </a:cubicBezTo>
                    <a:cubicBezTo>
                      <a:pt x="1425" y="1988"/>
                      <a:pt x="1746" y="1873"/>
                      <a:pt x="1877" y="2097"/>
                    </a:cubicBezTo>
                    <a:lnTo>
                      <a:pt x="1877" y="2286"/>
                    </a:lnTo>
                    <a:lnTo>
                      <a:pt x="1877" y="2286"/>
                    </a:lnTo>
                    <a:cubicBezTo>
                      <a:pt x="1880" y="2242"/>
                      <a:pt x="1890" y="2199"/>
                      <a:pt x="1904" y="2157"/>
                    </a:cubicBezTo>
                    <a:cubicBezTo>
                      <a:pt x="1920" y="2222"/>
                      <a:pt x="1931" y="2287"/>
                      <a:pt x="1931" y="2358"/>
                    </a:cubicBezTo>
                    <a:lnTo>
                      <a:pt x="1931" y="2091"/>
                    </a:lnTo>
                    <a:cubicBezTo>
                      <a:pt x="2062" y="1873"/>
                      <a:pt x="2378" y="1988"/>
                      <a:pt x="2558" y="1852"/>
                    </a:cubicBezTo>
                    <a:cubicBezTo>
                      <a:pt x="2787" y="1688"/>
                      <a:pt x="2640" y="1301"/>
                      <a:pt x="2640" y="1301"/>
                    </a:cubicBezTo>
                    <a:cubicBezTo>
                      <a:pt x="3803" y="786"/>
                      <a:pt x="2886" y="0"/>
                      <a:pt x="25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146"/>
              <p:cNvSpPr/>
              <p:nvPr/>
            </p:nvSpPr>
            <p:spPr>
              <a:xfrm>
                <a:off x="3209757" y="3762332"/>
                <a:ext cx="63030" cy="294981"/>
              </a:xfrm>
              <a:custGeom>
                <a:avLst/>
                <a:gdLst/>
                <a:ahLst/>
                <a:cxnLst/>
                <a:rect l="l" t="t" r="r" b="b"/>
                <a:pathLst>
                  <a:path w="2494" h="11672" extrusionOk="0">
                    <a:moveTo>
                      <a:pt x="771" y="0"/>
                    </a:moveTo>
                    <a:cubicBezTo>
                      <a:pt x="374" y="0"/>
                      <a:pt x="385" y="604"/>
                      <a:pt x="385" y="604"/>
                    </a:cubicBezTo>
                    <a:cubicBezTo>
                      <a:pt x="69" y="964"/>
                      <a:pt x="80" y="1563"/>
                      <a:pt x="461" y="1705"/>
                    </a:cubicBezTo>
                    <a:cubicBezTo>
                      <a:pt x="843" y="1847"/>
                      <a:pt x="309" y="9486"/>
                      <a:pt x="167" y="9879"/>
                    </a:cubicBezTo>
                    <a:cubicBezTo>
                      <a:pt x="36" y="10263"/>
                      <a:pt x="1" y="11672"/>
                      <a:pt x="356" y="11672"/>
                    </a:cubicBezTo>
                    <a:cubicBezTo>
                      <a:pt x="369" y="11672"/>
                      <a:pt x="382" y="11670"/>
                      <a:pt x="396" y="11666"/>
                    </a:cubicBezTo>
                    <a:cubicBezTo>
                      <a:pt x="794" y="11557"/>
                      <a:pt x="641" y="11088"/>
                      <a:pt x="1066" y="11050"/>
                    </a:cubicBezTo>
                    <a:cubicBezTo>
                      <a:pt x="1080" y="11049"/>
                      <a:pt x="1094" y="11048"/>
                      <a:pt x="1107" y="11048"/>
                    </a:cubicBezTo>
                    <a:cubicBezTo>
                      <a:pt x="1431" y="11048"/>
                      <a:pt x="1664" y="11391"/>
                      <a:pt x="1927" y="11391"/>
                    </a:cubicBezTo>
                    <a:cubicBezTo>
                      <a:pt x="1990" y="11391"/>
                      <a:pt x="2055" y="11372"/>
                      <a:pt x="2123" y="11323"/>
                    </a:cubicBezTo>
                    <a:cubicBezTo>
                      <a:pt x="2494" y="11067"/>
                      <a:pt x="1715" y="10255"/>
                      <a:pt x="1529" y="9301"/>
                    </a:cubicBezTo>
                    <a:cubicBezTo>
                      <a:pt x="1339" y="8347"/>
                      <a:pt x="1567" y="2043"/>
                      <a:pt x="1567" y="2043"/>
                    </a:cubicBezTo>
                    <a:cubicBezTo>
                      <a:pt x="1567" y="2043"/>
                      <a:pt x="2368" y="1106"/>
                      <a:pt x="1415" y="321"/>
                    </a:cubicBezTo>
                    <a:cubicBezTo>
                      <a:pt x="1127" y="86"/>
                      <a:pt x="920" y="0"/>
                      <a:pt x="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146"/>
              <p:cNvSpPr/>
              <p:nvPr/>
            </p:nvSpPr>
            <p:spPr>
              <a:xfrm>
                <a:off x="3205157" y="4056782"/>
                <a:ext cx="85952" cy="265109"/>
              </a:xfrm>
              <a:custGeom>
                <a:avLst/>
                <a:gdLst/>
                <a:ahLst/>
                <a:cxnLst/>
                <a:rect l="l" t="t" r="r" b="b"/>
                <a:pathLst>
                  <a:path w="3401" h="10490" extrusionOk="0">
                    <a:moveTo>
                      <a:pt x="1924" y="1737"/>
                    </a:moveTo>
                    <a:lnTo>
                      <a:pt x="1924" y="1737"/>
                    </a:lnTo>
                    <a:cubicBezTo>
                      <a:pt x="1924" y="1737"/>
                      <a:pt x="2311" y="3998"/>
                      <a:pt x="2245" y="4521"/>
                    </a:cubicBezTo>
                    <a:cubicBezTo>
                      <a:pt x="2180" y="5044"/>
                      <a:pt x="2060" y="7387"/>
                      <a:pt x="2098" y="7801"/>
                    </a:cubicBezTo>
                    <a:cubicBezTo>
                      <a:pt x="2100" y="7816"/>
                      <a:pt x="2100" y="7823"/>
                      <a:pt x="2100" y="7823"/>
                    </a:cubicBezTo>
                    <a:cubicBezTo>
                      <a:pt x="2090" y="7823"/>
                      <a:pt x="1477" y="2588"/>
                      <a:pt x="1924" y="1737"/>
                    </a:cubicBezTo>
                    <a:close/>
                    <a:moveTo>
                      <a:pt x="1839" y="0"/>
                    </a:moveTo>
                    <a:cubicBezTo>
                      <a:pt x="1139" y="0"/>
                      <a:pt x="1205" y="674"/>
                      <a:pt x="1205" y="674"/>
                    </a:cubicBezTo>
                    <a:cubicBezTo>
                      <a:pt x="1205" y="674"/>
                      <a:pt x="805" y="372"/>
                      <a:pt x="498" y="372"/>
                    </a:cubicBezTo>
                    <a:cubicBezTo>
                      <a:pt x="364" y="372"/>
                      <a:pt x="249" y="429"/>
                      <a:pt x="191" y="592"/>
                    </a:cubicBezTo>
                    <a:cubicBezTo>
                      <a:pt x="0" y="1132"/>
                      <a:pt x="709" y="2211"/>
                      <a:pt x="747" y="2636"/>
                    </a:cubicBezTo>
                    <a:cubicBezTo>
                      <a:pt x="780" y="3066"/>
                      <a:pt x="1352" y="8810"/>
                      <a:pt x="1352" y="8810"/>
                    </a:cubicBezTo>
                    <a:cubicBezTo>
                      <a:pt x="1352" y="8810"/>
                      <a:pt x="747" y="10243"/>
                      <a:pt x="1357" y="10455"/>
                    </a:cubicBezTo>
                    <a:cubicBezTo>
                      <a:pt x="1425" y="10479"/>
                      <a:pt x="1492" y="10489"/>
                      <a:pt x="1559" y="10489"/>
                    </a:cubicBezTo>
                    <a:cubicBezTo>
                      <a:pt x="2098" y="10489"/>
                      <a:pt x="2594" y="9812"/>
                      <a:pt x="2594" y="9812"/>
                    </a:cubicBezTo>
                    <a:cubicBezTo>
                      <a:pt x="2594" y="9812"/>
                      <a:pt x="3401" y="9175"/>
                      <a:pt x="2649" y="8466"/>
                    </a:cubicBezTo>
                    <a:cubicBezTo>
                      <a:pt x="1902" y="7752"/>
                      <a:pt x="2752" y="5818"/>
                      <a:pt x="2480" y="3753"/>
                    </a:cubicBezTo>
                    <a:cubicBezTo>
                      <a:pt x="2202" y="1693"/>
                      <a:pt x="2316" y="1132"/>
                      <a:pt x="2316" y="1132"/>
                    </a:cubicBezTo>
                    <a:cubicBezTo>
                      <a:pt x="2316" y="1132"/>
                      <a:pt x="2719" y="69"/>
                      <a:pt x="1929" y="4"/>
                    </a:cubicBezTo>
                    <a:cubicBezTo>
                      <a:pt x="1898" y="2"/>
                      <a:pt x="1868" y="0"/>
                      <a:pt x="1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146"/>
              <p:cNvSpPr/>
              <p:nvPr/>
            </p:nvSpPr>
            <p:spPr>
              <a:xfrm>
                <a:off x="2980965" y="4292296"/>
                <a:ext cx="109228" cy="92295"/>
              </a:xfrm>
              <a:custGeom>
                <a:avLst/>
                <a:gdLst/>
                <a:ahLst/>
                <a:cxnLst/>
                <a:rect l="l" t="t" r="r" b="b"/>
                <a:pathLst>
                  <a:path w="4322" h="3652" extrusionOk="0">
                    <a:moveTo>
                      <a:pt x="2278" y="106"/>
                    </a:moveTo>
                    <a:lnTo>
                      <a:pt x="2278" y="106"/>
                    </a:lnTo>
                    <a:cubicBezTo>
                      <a:pt x="2278" y="106"/>
                      <a:pt x="2278" y="106"/>
                      <a:pt x="2278" y="106"/>
                    </a:cubicBezTo>
                    <a:lnTo>
                      <a:pt x="2278" y="106"/>
                    </a:lnTo>
                    <a:cubicBezTo>
                      <a:pt x="2278" y="106"/>
                      <a:pt x="2278" y="106"/>
                      <a:pt x="2278" y="106"/>
                    </a:cubicBezTo>
                    <a:close/>
                    <a:moveTo>
                      <a:pt x="2924" y="0"/>
                    </a:moveTo>
                    <a:cubicBezTo>
                      <a:pt x="2574" y="0"/>
                      <a:pt x="2289" y="106"/>
                      <a:pt x="2278" y="106"/>
                    </a:cubicBezTo>
                    <a:cubicBezTo>
                      <a:pt x="2278" y="106"/>
                      <a:pt x="2278" y="106"/>
                      <a:pt x="2278" y="106"/>
                    </a:cubicBezTo>
                    <a:lnTo>
                      <a:pt x="2278" y="106"/>
                    </a:lnTo>
                    <a:cubicBezTo>
                      <a:pt x="2327" y="406"/>
                      <a:pt x="2382" y="510"/>
                      <a:pt x="1848" y="858"/>
                    </a:cubicBezTo>
                    <a:cubicBezTo>
                      <a:pt x="1319" y="1207"/>
                      <a:pt x="556" y="2122"/>
                      <a:pt x="556" y="2122"/>
                    </a:cubicBezTo>
                    <a:cubicBezTo>
                      <a:pt x="0" y="2842"/>
                      <a:pt x="126" y="2863"/>
                      <a:pt x="126" y="2863"/>
                    </a:cubicBezTo>
                    <a:cubicBezTo>
                      <a:pt x="135" y="2874"/>
                      <a:pt x="147" y="2879"/>
                      <a:pt x="161" y="2879"/>
                    </a:cubicBezTo>
                    <a:cubicBezTo>
                      <a:pt x="213" y="2879"/>
                      <a:pt x="295" y="2821"/>
                      <a:pt x="380" y="2748"/>
                    </a:cubicBezTo>
                    <a:lnTo>
                      <a:pt x="380" y="2748"/>
                    </a:lnTo>
                    <a:cubicBezTo>
                      <a:pt x="195" y="2991"/>
                      <a:pt x="182" y="3186"/>
                      <a:pt x="229" y="3261"/>
                    </a:cubicBezTo>
                    <a:cubicBezTo>
                      <a:pt x="241" y="3280"/>
                      <a:pt x="257" y="3288"/>
                      <a:pt x="276" y="3288"/>
                    </a:cubicBezTo>
                    <a:cubicBezTo>
                      <a:pt x="359" y="3288"/>
                      <a:pt x="491" y="3130"/>
                      <a:pt x="491" y="3130"/>
                    </a:cubicBezTo>
                    <a:lnTo>
                      <a:pt x="751" y="2878"/>
                    </a:lnTo>
                    <a:lnTo>
                      <a:pt x="751" y="2878"/>
                    </a:lnTo>
                    <a:cubicBezTo>
                      <a:pt x="581" y="3077"/>
                      <a:pt x="427" y="3309"/>
                      <a:pt x="507" y="3370"/>
                    </a:cubicBezTo>
                    <a:cubicBezTo>
                      <a:pt x="542" y="3396"/>
                      <a:pt x="577" y="3406"/>
                      <a:pt x="611" y="3406"/>
                    </a:cubicBezTo>
                    <a:cubicBezTo>
                      <a:pt x="711" y="3406"/>
                      <a:pt x="796" y="3321"/>
                      <a:pt x="796" y="3321"/>
                    </a:cubicBezTo>
                    <a:lnTo>
                      <a:pt x="1374" y="2673"/>
                    </a:lnTo>
                    <a:lnTo>
                      <a:pt x="1374" y="2673"/>
                    </a:lnTo>
                    <a:cubicBezTo>
                      <a:pt x="1373" y="2673"/>
                      <a:pt x="1036" y="3087"/>
                      <a:pt x="943" y="3305"/>
                    </a:cubicBezTo>
                    <a:cubicBezTo>
                      <a:pt x="884" y="3436"/>
                      <a:pt x="963" y="3502"/>
                      <a:pt x="1048" y="3502"/>
                    </a:cubicBezTo>
                    <a:cubicBezTo>
                      <a:pt x="1105" y="3502"/>
                      <a:pt x="1164" y="3473"/>
                      <a:pt x="1188" y="3414"/>
                    </a:cubicBezTo>
                    <a:cubicBezTo>
                      <a:pt x="1248" y="3267"/>
                      <a:pt x="1706" y="2874"/>
                      <a:pt x="1809" y="2673"/>
                    </a:cubicBezTo>
                    <a:cubicBezTo>
                      <a:pt x="2017" y="2270"/>
                      <a:pt x="2616" y="1839"/>
                      <a:pt x="2616" y="1839"/>
                    </a:cubicBezTo>
                    <a:lnTo>
                      <a:pt x="2616" y="1839"/>
                    </a:lnTo>
                    <a:cubicBezTo>
                      <a:pt x="2518" y="1992"/>
                      <a:pt x="1859" y="2776"/>
                      <a:pt x="1859" y="2776"/>
                    </a:cubicBezTo>
                    <a:cubicBezTo>
                      <a:pt x="1766" y="2804"/>
                      <a:pt x="1123" y="3523"/>
                      <a:pt x="1450" y="3637"/>
                    </a:cubicBezTo>
                    <a:cubicBezTo>
                      <a:pt x="1480" y="3647"/>
                      <a:pt x="1509" y="3652"/>
                      <a:pt x="1536" y="3652"/>
                    </a:cubicBezTo>
                    <a:cubicBezTo>
                      <a:pt x="1817" y="3652"/>
                      <a:pt x="1992" y="3191"/>
                      <a:pt x="2131" y="3092"/>
                    </a:cubicBezTo>
                    <a:cubicBezTo>
                      <a:pt x="2692" y="2689"/>
                      <a:pt x="3226" y="2150"/>
                      <a:pt x="3346" y="1801"/>
                    </a:cubicBezTo>
                    <a:cubicBezTo>
                      <a:pt x="3471" y="1458"/>
                      <a:pt x="3728" y="1496"/>
                      <a:pt x="4022" y="1300"/>
                    </a:cubicBezTo>
                    <a:cubicBezTo>
                      <a:pt x="4321" y="1103"/>
                      <a:pt x="4071" y="760"/>
                      <a:pt x="4071" y="760"/>
                    </a:cubicBezTo>
                    <a:cubicBezTo>
                      <a:pt x="3822" y="143"/>
                      <a:pt x="3329" y="0"/>
                      <a:pt x="2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146"/>
              <p:cNvSpPr/>
              <p:nvPr/>
            </p:nvSpPr>
            <p:spPr>
              <a:xfrm>
                <a:off x="3061938" y="4037044"/>
                <a:ext cx="40916" cy="40916"/>
              </a:xfrm>
              <a:custGeom>
                <a:avLst/>
                <a:gdLst/>
                <a:ahLst/>
                <a:cxnLst/>
                <a:rect l="l" t="t" r="r" b="b"/>
                <a:pathLst>
                  <a:path w="1619" h="1619" extrusionOk="0">
                    <a:moveTo>
                      <a:pt x="812" y="0"/>
                    </a:moveTo>
                    <a:cubicBezTo>
                      <a:pt x="365" y="0"/>
                      <a:pt x="0" y="360"/>
                      <a:pt x="0" y="807"/>
                    </a:cubicBezTo>
                    <a:cubicBezTo>
                      <a:pt x="0" y="1254"/>
                      <a:pt x="365" y="1619"/>
                      <a:pt x="812" y="1619"/>
                    </a:cubicBezTo>
                    <a:cubicBezTo>
                      <a:pt x="1259" y="1619"/>
                      <a:pt x="1619" y="1254"/>
                      <a:pt x="1619" y="807"/>
                    </a:cubicBezTo>
                    <a:cubicBezTo>
                      <a:pt x="1619" y="360"/>
                      <a:pt x="1259" y="0"/>
                      <a:pt x="8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146"/>
              <p:cNvSpPr/>
              <p:nvPr/>
            </p:nvSpPr>
            <p:spPr>
              <a:xfrm>
                <a:off x="3048442" y="3763469"/>
                <a:ext cx="63030" cy="293970"/>
              </a:xfrm>
              <a:custGeom>
                <a:avLst/>
                <a:gdLst/>
                <a:ahLst/>
                <a:cxnLst/>
                <a:rect l="l" t="t" r="r" b="b"/>
                <a:pathLst>
                  <a:path w="2494" h="11632" extrusionOk="0">
                    <a:moveTo>
                      <a:pt x="1718" y="1"/>
                    </a:moveTo>
                    <a:cubicBezTo>
                      <a:pt x="1566" y="1"/>
                      <a:pt x="1353" y="77"/>
                      <a:pt x="1052" y="287"/>
                    </a:cubicBezTo>
                    <a:cubicBezTo>
                      <a:pt x="126" y="935"/>
                      <a:pt x="905" y="2009"/>
                      <a:pt x="905" y="2009"/>
                    </a:cubicBezTo>
                    <a:cubicBezTo>
                      <a:pt x="905" y="2009"/>
                      <a:pt x="1145" y="8308"/>
                      <a:pt x="959" y="9267"/>
                    </a:cubicBezTo>
                    <a:cubicBezTo>
                      <a:pt x="774" y="10221"/>
                      <a:pt x="0" y="11032"/>
                      <a:pt x="365" y="11289"/>
                    </a:cubicBezTo>
                    <a:cubicBezTo>
                      <a:pt x="434" y="11336"/>
                      <a:pt x="498" y="11355"/>
                      <a:pt x="561" y="11355"/>
                    </a:cubicBezTo>
                    <a:cubicBezTo>
                      <a:pt x="829" y="11355"/>
                      <a:pt x="1062" y="11009"/>
                      <a:pt x="1387" y="11009"/>
                    </a:cubicBezTo>
                    <a:cubicBezTo>
                      <a:pt x="1401" y="11009"/>
                      <a:pt x="1414" y="11009"/>
                      <a:pt x="1428" y="11011"/>
                    </a:cubicBezTo>
                    <a:cubicBezTo>
                      <a:pt x="1853" y="11054"/>
                      <a:pt x="1700" y="11517"/>
                      <a:pt x="2098" y="11626"/>
                    </a:cubicBezTo>
                    <a:cubicBezTo>
                      <a:pt x="2112" y="11630"/>
                      <a:pt x="2126" y="11632"/>
                      <a:pt x="2138" y="11632"/>
                    </a:cubicBezTo>
                    <a:cubicBezTo>
                      <a:pt x="2493" y="11632"/>
                      <a:pt x="2453" y="10223"/>
                      <a:pt x="2322" y="9839"/>
                    </a:cubicBezTo>
                    <a:cubicBezTo>
                      <a:pt x="2180" y="9447"/>
                      <a:pt x="1624" y="1813"/>
                      <a:pt x="2011" y="1666"/>
                    </a:cubicBezTo>
                    <a:cubicBezTo>
                      <a:pt x="2393" y="1524"/>
                      <a:pt x="2403" y="925"/>
                      <a:pt x="2082" y="565"/>
                    </a:cubicBezTo>
                    <a:cubicBezTo>
                      <a:pt x="2082" y="565"/>
                      <a:pt x="2128" y="1"/>
                      <a:pt x="171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146"/>
              <p:cNvSpPr/>
              <p:nvPr/>
            </p:nvSpPr>
            <p:spPr>
              <a:xfrm>
                <a:off x="3030676" y="4057034"/>
                <a:ext cx="85396" cy="265083"/>
              </a:xfrm>
              <a:custGeom>
                <a:avLst/>
                <a:gdLst/>
                <a:ahLst/>
                <a:cxnLst/>
                <a:rect l="l" t="t" r="r" b="b"/>
                <a:pathLst>
                  <a:path w="3379" h="10489" extrusionOk="0">
                    <a:moveTo>
                      <a:pt x="1455" y="1732"/>
                    </a:moveTo>
                    <a:lnTo>
                      <a:pt x="1455" y="1732"/>
                    </a:lnTo>
                    <a:cubicBezTo>
                      <a:pt x="1907" y="2584"/>
                      <a:pt x="1315" y="7824"/>
                      <a:pt x="1302" y="7824"/>
                    </a:cubicBezTo>
                    <a:cubicBezTo>
                      <a:pt x="1301" y="7824"/>
                      <a:pt x="1302" y="7817"/>
                      <a:pt x="1303" y="7802"/>
                    </a:cubicBezTo>
                    <a:cubicBezTo>
                      <a:pt x="1335" y="7388"/>
                      <a:pt x="1216" y="5040"/>
                      <a:pt x="1145" y="4517"/>
                    </a:cubicBezTo>
                    <a:cubicBezTo>
                      <a:pt x="1079" y="3994"/>
                      <a:pt x="1455" y="1732"/>
                      <a:pt x="1455" y="1732"/>
                    </a:cubicBezTo>
                    <a:close/>
                    <a:moveTo>
                      <a:pt x="1548" y="1"/>
                    </a:moveTo>
                    <a:cubicBezTo>
                      <a:pt x="1517" y="1"/>
                      <a:pt x="1484" y="2"/>
                      <a:pt x="1450" y="5"/>
                    </a:cubicBezTo>
                    <a:cubicBezTo>
                      <a:pt x="654" y="70"/>
                      <a:pt x="1063" y="1133"/>
                      <a:pt x="1063" y="1133"/>
                    </a:cubicBezTo>
                    <a:cubicBezTo>
                      <a:pt x="1063" y="1133"/>
                      <a:pt x="1183" y="1694"/>
                      <a:pt x="910" y="3754"/>
                    </a:cubicBezTo>
                    <a:cubicBezTo>
                      <a:pt x="638" y="5819"/>
                      <a:pt x="1499" y="7753"/>
                      <a:pt x="747" y="8467"/>
                    </a:cubicBezTo>
                    <a:cubicBezTo>
                      <a:pt x="0" y="9181"/>
                      <a:pt x="807" y="9813"/>
                      <a:pt x="807" y="9813"/>
                    </a:cubicBezTo>
                    <a:cubicBezTo>
                      <a:pt x="807" y="9813"/>
                      <a:pt x="1309" y="10489"/>
                      <a:pt x="1851" y="10489"/>
                    </a:cubicBezTo>
                    <a:cubicBezTo>
                      <a:pt x="1917" y="10489"/>
                      <a:pt x="1983" y="10479"/>
                      <a:pt x="2049" y="10456"/>
                    </a:cubicBezTo>
                    <a:cubicBezTo>
                      <a:pt x="2660" y="10244"/>
                      <a:pt x="2049" y="8805"/>
                      <a:pt x="2049" y="8805"/>
                    </a:cubicBezTo>
                    <a:cubicBezTo>
                      <a:pt x="2049" y="8805"/>
                      <a:pt x="2605" y="3062"/>
                      <a:pt x="2643" y="2631"/>
                    </a:cubicBezTo>
                    <a:cubicBezTo>
                      <a:pt x="2676" y="2206"/>
                      <a:pt x="3379" y="1122"/>
                      <a:pt x="3188" y="588"/>
                    </a:cubicBezTo>
                    <a:cubicBezTo>
                      <a:pt x="3130" y="426"/>
                      <a:pt x="3015" y="370"/>
                      <a:pt x="2882" y="370"/>
                    </a:cubicBezTo>
                    <a:cubicBezTo>
                      <a:pt x="2575" y="370"/>
                      <a:pt x="2175" y="670"/>
                      <a:pt x="2175" y="670"/>
                    </a:cubicBezTo>
                    <a:cubicBezTo>
                      <a:pt x="2175" y="670"/>
                      <a:pt x="2240" y="1"/>
                      <a:pt x="15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146"/>
              <p:cNvSpPr/>
              <p:nvPr/>
            </p:nvSpPr>
            <p:spPr>
              <a:xfrm>
                <a:off x="3063736" y="3445287"/>
                <a:ext cx="192919" cy="183711"/>
              </a:xfrm>
              <a:custGeom>
                <a:avLst/>
                <a:gdLst/>
                <a:ahLst/>
                <a:cxnLst/>
                <a:rect l="l" t="t" r="r" b="b"/>
                <a:pathLst>
                  <a:path w="8779" h="8360" extrusionOk="0">
                    <a:moveTo>
                      <a:pt x="4387" y="246"/>
                    </a:moveTo>
                    <a:cubicBezTo>
                      <a:pt x="5542" y="284"/>
                      <a:pt x="6555" y="496"/>
                      <a:pt x="6555" y="703"/>
                    </a:cubicBezTo>
                    <a:cubicBezTo>
                      <a:pt x="6555" y="714"/>
                      <a:pt x="6555" y="731"/>
                      <a:pt x="6550" y="742"/>
                    </a:cubicBezTo>
                    <a:cubicBezTo>
                      <a:pt x="5765" y="475"/>
                      <a:pt x="4708" y="415"/>
                      <a:pt x="4381" y="398"/>
                    </a:cubicBezTo>
                    <a:lnTo>
                      <a:pt x="4359" y="398"/>
                    </a:lnTo>
                    <a:cubicBezTo>
                      <a:pt x="4033" y="415"/>
                      <a:pt x="3014" y="480"/>
                      <a:pt x="2223" y="747"/>
                    </a:cubicBezTo>
                    <a:cubicBezTo>
                      <a:pt x="2223" y="736"/>
                      <a:pt x="2218" y="720"/>
                      <a:pt x="2218" y="709"/>
                    </a:cubicBezTo>
                    <a:cubicBezTo>
                      <a:pt x="2218" y="507"/>
                      <a:pt x="3232" y="284"/>
                      <a:pt x="4387" y="246"/>
                    </a:cubicBezTo>
                    <a:close/>
                    <a:moveTo>
                      <a:pt x="6512" y="1118"/>
                    </a:moveTo>
                    <a:cubicBezTo>
                      <a:pt x="6899" y="1254"/>
                      <a:pt x="7166" y="1428"/>
                      <a:pt x="7166" y="1635"/>
                    </a:cubicBezTo>
                    <a:cubicBezTo>
                      <a:pt x="7166" y="1657"/>
                      <a:pt x="7166" y="1673"/>
                      <a:pt x="7160" y="1695"/>
                    </a:cubicBezTo>
                    <a:cubicBezTo>
                      <a:pt x="6877" y="1575"/>
                      <a:pt x="6583" y="1494"/>
                      <a:pt x="6278" y="1445"/>
                    </a:cubicBezTo>
                    <a:cubicBezTo>
                      <a:pt x="6158" y="1423"/>
                      <a:pt x="6038" y="1401"/>
                      <a:pt x="5918" y="1390"/>
                    </a:cubicBezTo>
                    <a:cubicBezTo>
                      <a:pt x="6125" y="1319"/>
                      <a:pt x="6327" y="1232"/>
                      <a:pt x="6512" y="1118"/>
                    </a:cubicBezTo>
                    <a:close/>
                    <a:moveTo>
                      <a:pt x="2267" y="1118"/>
                    </a:moveTo>
                    <a:cubicBezTo>
                      <a:pt x="2452" y="1232"/>
                      <a:pt x="2649" y="1325"/>
                      <a:pt x="2856" y="1390"/>
                    </a:cubicBezTo>
                    <a:cubicBezTo>
                      <a:pt x="2741" y="1406"/>
                      <a:pt x="2616" y="1428"/>
                      <a:pt x="2496" y="1450"/>
                    </a:cubicBezTo>
                    <a:cubicBezTo>
                      <a:pt x="2196" y="1499"/>
                      <a:pt x="1902" y="1581"/>
                      <a:pt x="1619" y="1701"/>
                    </a:cubicBezTo>
                    <a:cubicBezTo>
                      <a:pt x="1613" y="1679"/>
                      <a:pt x="1613" y="1663"/>
                      <a:pt x="1613" y="1641"/>
                    </a:cubicBezTo>
                    <a:cubicBezTo>
                      <a:pt x="1613" y="1434"/>
                      <a:pt x="1875" y="1254"/>
                      <a:pt x="2267" y="1118"/>
                    </a:cubicBezTo>
                    <a:close/>
                    <a:moveTo>
                      <a:pt x="7264" y="2158"/>
                    </a:moveTo>
                    <a:cubicBezTo>
                      <a:pt x="7422" y="2267"/>
                      <a:pt x="7525" y="2398"/>
                      <a:pt x="7531" y="2556"/>
                    </a:cubicBezTo>
                    <a:cubicBezTo>
                      <a:pt x="7525" y="2600"/>
                      <a:pt x="7520" y="2638"/>
                      <a:pt x="7504" y="2681"/>
                    </a:cubicBezTo>
                    <a:cubicBezTo>
                      <a:pt x="7258" y="2567"/>
                      <a:pt x="6997" y="2480"/>
                      <a:pt x="6730" y="2420"/>
                    </a:cubicBezTo>
                    <a:cubicBezTo>
                      <a:pt x="6926" y="2365"/>
                      <a:pt x="7106" y="2278"/>
                      <a:pt x="7264" y="2158"/>
                    </a:cubicBezTo>
                    <a:close/>
                    <a:moveTo>
                      <a:pt x="1515" y="2169"/>
                    </a:moveTo>
                    <a:cubicBezTo>
                      <a:pt x="1673" y="2284"/>
                      <a:pt x="1853" y="2371"/>
                      <a:pt x="2049" y="2425"/>
                    </a:cubicBezTo>
                    <a:cubicBezTo>
                      <a:pt x="1782" y="2485"/>
                      <a:pt x="1526" y="2572"/>
                      <a:pt x="1275" y="2687"/>
                    </a:cubicBezTo>
                    <a:cubicBezTo>
                      <a:pt x="1259" y="2649"/>
                      <a:pt x="1254" y="2605"/>
                      <a:pt x="1254" y="2567"/>
                    </a:cubicBezTo>
                    <a:cubicBezTo>
                      <a:pt x="1254" y="2404"/>
                      <a:pt x="1357" y="2273"/>
                      <a:pt x="1515" y="2169"/>
                    </a:cubicBezTo>
                    <a:close/>
                    <a:moveTo>
                      <a:pt x="7809" y="4016"/>
                    </a:moveTo>
                    <a:cubicBezTo>
                      <a:pt x="7907" y="4136"/>
                      <a:pt x="8021" y="4316"/>
                      <a:pt x="7961" y="4458"/>
                    </a:cubicBezTo>
                    <a:cubicBezTo>
                      <a:pt x="7904" y="4606"/>
                      <a:pt x="7583" y="4913"/>
                      <a:pt x="5954" y="4913"/>
                    </a:cubicBezTo>
                    <a:cubicBezTo>
                      <a:pt x="5726" y="4913"/>
                      <a:pt x="5471" y="4907"/>
                      <a:pt x="5188" y="4894"/>
                    </a:cubicBezTo>
                    <a:cubicBezTo>
                      <a:pt x="5079" y="4747"/>
                      <a:pt x="4986" y="4589"/>
                      <a:pt x="4904" y="4425"/>
                    </a:cubicBezTo>
                    <a:lnTo>
                      <a:pt x="4910" y="4425"/>
                    </a:lnTo>
                    <a:cubicBezTo>
                      <a:pt x="5008" y="4425"/>
                      <a:pt x="5139" y="4431"/>
                      <a:pt x="5297" y="4431"/>
                    </a:cubicBezTo>
                    <a:cubicBezTo>
                      <a:pt x="6016" y="4431"/>
                      <a:pt x="7215" y="4371"/>
                      <a:pt x="7809" y="4016"/>
                    </a:cubicBezTo>
                    <a:close/>
                    <a:moveTo>
                      <a:pt x="976" y="4022"/>
                    </a:moveTo>
                    <a:cubicBezTo>
                      <a:pt x="1570" y="4376"/>
                      <a:pt x="2768" y="4431"/>
                      <a:pt x="3488" y="4431"/>
                    </a:cubicBezTo>
                    <a:cubicBezTo>
                      <a:pt x="3646" y="4431"/>
                      <a:pt x="3776" y="4431"/>
                      <a:pt x="3875" y="4425"/>
                    </a:cubicBezTo>
                    <a:lnTo>
                      <a:pt x="3875" y="4425"/>
                    </a:lnTo>
                    <a:cubicBezTo>
                      <a:pt x="3798" y="4589"/>
                      <a:pt x="3706" y="4747"/>
                      <a:pt x="3597" y="4894"/>
                    </a:cubicBezTo>
                    <a:cubicBezTo>
                      <a:pt x="3302" y="4908"/>
                      <a:pt x="3039" y="4915"/>
                      <a:pt x="2803" y="4915"/>
                    </a:cubicBezTo>
                    <a:cubicBezTo>
                      <a:pt x="1202" y="4915"/>
                      <a:pt x="880" y="4611"/>
                      <a:pt x="823" y="4463"/>
                    </a:cubicBezTo>
                    <a:cubicBezTo>
                      <a:pt x="763" y="4327"/>
                      <a:pt x="878" y="4147"/>
                      <a:pt x="976" y="4022"/>
                    </a:cubicBezTo>
                    <a:close/>
                    <a:moveTo>
                      <a:pt x="8043" y="4899"/>
                    </a:moveTo>
                    <a:cubicBezTo>
                      <a:pt x="8108" y="4992"/>
                      <a:pt x="8163" y="5117"/>
                      <a:pt x="8125" y="5215"/>
                    </a:cubicBezTo>
                    <a:cubicBezTo>
                      <a:pt x="8077" y="5326"/>
                      <a:pt x="7802" y="5674"/>
                      <a:pt x="6021" y="5674"/>
                    </a:cubicBezTo>
                    <a:cubicBezTo>
                      <a:pt x="5956" y="5674"/>
                      <a:pt x="5889" y="5674"/>
                      <a:pt x="5820" y="5673"/>
                    </a:cubicBezTo>
                    <a:cubicBezTo>
                      <a:pt x="5689" y="5526"/>
                      <a:pt x="5569" y="5390"/>
                      <a:pt x="5471" y="5264"/>
                    </a:cubicBezTo>
                    <a:lnTo>
                      <a:pt x="5471" y="5264"/>
                    </a:lnTo>
                    <a:cubicBezTo>
                      <a:pt x="5635" y="5270"/>
                      <a:pt x="5798" y="5275"/>
                      <a:pt x="5951" y="5275"/>
                    </a:cubicBezTo>
                    <a:cubicBezTo>
                      <a:pt x="6986" y="5275"/>
                      <a:pt x="7678" y="5150"/>
                      <a:pt x="8043" y="4899"/>
                    </a:cubicBezTo>
                    <a:close/>
                    <a:moveTo>
                      <a:pt x="747" y="4910"/>
                    </a:moveTo>
                    <a:cubicBezTo>
                      <a:pt x="1104" y="5156"/>
                      <a:pt x="1775" y="5281"/>
                      <a:pt x="2775" y="5281"/>
                    </a:cubicBezTo>
                    <a:cubicBezTo>
                      <a:pt x="2796" y="5281"/>
                      <a:pt x="2818" y="5281"/>
                      <a:pt x="2839" y="5281"/>
                    </a:cubicBezTo>
                    <a:cubicBezTo>
                      <a:pt x="2992" y="5281"/>
                      <a:pt x="3150" y="5281"/>
                      <a:pt x="3319" y="5275"/>
                    </a:cubicBezTo>
                    <a:lnTo>
                      <a:pt x="3319" y="5275"/>
                    </a:lnTo>
                    <a:cubicBezTo>
                      <a:pt x="3215" y="5395"/>
                      <a:pt x="3101" y="5531"/>
                      <a:pt x="2970" y="5678"/>
                    </a:cubicBezTo>
                    <a:cubicBezTo>
                      <a:pt x="2887" y="5680"/>
                      <a:pt x="2808" y="5680"/>
                      <a:pt x="2731" y="5680"/>
                    </a:cubicBezTo>
                    <a:cubicBezTo>
                      <a:pt x="979" y="5680"/>
                      <a:pt x="707" y="5336"/>
                      <a:pt x="665" y="5226"/>
                    </a:cubicBezTo>
                    <a:cubicBezTo>
                      <a:pt x="627" y="5128"/>
                      <a:pt x="681" y="5008"/>
                      <a:pt x="747" y="4910"/>
                    </a:cubicBezTo>
                    <a:close/>
                    <a:moveTo>
                      <a:pt x="8168" y="5678"/>
                    </a:moveTo>
                    <a:cubicBezTo>
                      <a:pt x="8256" y="5836"/>
                      <a:pt x="8348" y="6065"/>
                      <a:pt x="8266" y="6223"/>
                    </a:cubicBezTo>
                    <a:cubicBezTo>
                      <a:pt x="8208" y="6331"/>
                      <a:pt x="7982" y="6543"/>
                      <a:pt x="7126" y="6543"/>
                    </a:cubicBezTo>
                    <a:cubicBezTo>
                      <a:pt x="6945" y="6543"/>
                      <a:pt x="6737" y="6534"/>
                      <a:pt x="6495" y="6512"/>
                    </a:cubicBezTo>
                    <a:cubicBezTo>
                      <a:pt x="6387" y="6349"/>
                      <a:pt x="6267" y="6191"/>
                      <a:pt x="6141" y="6038"/>
                    </a:cubicBezTo>
                    <a:cubicBezTo>
                      <a:pt x="7133" y="6027"/>
                      <a:pt x="7803" y="5907"/>
                      <a:pt x="8168" y="5678"/>
                    </a:cubicBezTo>
                    <a:close/>
                    <a:moveTo>
                      <a:pt x="627" y="5689"/>
                    </a:moveTo>
                    <a:cubicBezTo>
                      <a:pt x="992" y="5918"/>
                      <a:pt x="1662" y="6038"/>
                      <a:pt x="2654" y="6043"/>
                    </a:cubicBezTo>
                    <a:cubicBezTo>
                      <a:pt x="2529" y="6196"/>
                      <a:pt x="2409" y="6354"/>
                      <a:pt x="2300" y="6518"/>
                    </a:cubicBezTo>
                    <a:cubicBezTo>
                      <a:pt x="2050" y="6541"/>
                      <a:pt x="1834" y="6551"/>
                      <a:pt x="1649" y="6551"/>
                    </a:cubicBezTo>
                    <a:cubicBezTo>
                      <a:pt x="805" y="6551"/>
                      <a:pt x="582" y="6341"/>
                      <a:pt x="529" y="6234"/>
                    </a:cubicBezTo>
                    <a:cubicBezTo>
                      <a:pt x="442" y="6076"/>
                      <a:pt x="529" y="5847"/>
                      <a:pt x="627" y="5689"/>
                    </a:cubicBezTo>
                    <a:close/>
                    <a:moveTo>
                      <a:pt x="8245" y="6714"/>
                    </a:moveTo>
                    <a:cubicBezTo>
                      <a:pt x="8283" y="6834"/>
                      <a:pt x="8305" y="6970"/>
                      <a:pt x="8245" y="7052"/>
                    </a:cubicBezTo>
                    <a:cubicBezTo>
                      <a:pt x="8212" y="7093"/>
                      <a:pt x="8108" y="7179"/>
                      <a:pt x="7791" y="7179"/>
                    </a:cubicBezTo>
                    <a:cubicBezTo>
                      <a:pt x="7572" y="7179"/>
                      <a:pt x="7252" y="7138"/>
                      <a:pt x="6784" y="7013"/>
                    </a:cubicBezTo>
                    <a:cubicBezTo>
                      <a:pt x="6762" y="6975"/>
                      <a:pt x="6746" y="6937"/>
                      <a:pt x="6724" y="6899"/>
                    </a:cubicBezTo>
                    <a:lnTo>
                      <a:pt x="6724" y="6899"/>
                    </a:lnTo>
                    <a:cubicBezTo>
                      <a:pt x="6866" y="6904"/>
                      <a:pt x="7002" y="6910"/>
                      <a:pt x="7133" y="6910"/>
                    </a:cubicBezTo>
                    <a:cubicBezTo>
                      <a:pt x="7618" y="6910"/>
                      <a:pt x="7989" y="6844"/>
                      <a:pt x="8245" y="6714"/>
                    </a:cubicBezTo>
                    <a:close/>
                    <a:moveTo>
                      <a:pt x="545" y="6719"/>
                    </a:moveTo>
                    <a:cubicBezTo>
                      <a:pt x="801" y="6850"/>
                      <a:pt x="1172" y="6915"/>
                      <a:pt x="1657" y="6915"/>
                    </a:cubicBezTo>
                    <a:cubicBezTo>
                      <a:pt x="1788" y="6915"/>
                      <a:pt x="1924" y="6910"/>
                      <a:pt x="2065" y="6899"/>
                    </a:cubicBezTo>
                    <a:lnTo>
                      <a:pt x="2065" y="6899"/>
                    </a:lnTo>
                    <a:cubicBezTo>
                      <a:pt x="2049" y="6943"/>
                      <a:pt x="2027" y="6981"/>
                      <a:pt x="2006" y="7019"/>
                    </a:cubicBezTo>
                    <a:cubicBezTo>
                      <a:pt x="1532" y="7145"/>
                      <a:pt x="1209" y="7187"/>
                      <a:pt x="990" y="7187"/>
                    </a:cubicBezTo>
                    <a:cubicBezTo>
                      <a:pt x="680" y="7187"/>
                      <a:pt x="577" y="7104"/>
                      <a:pt x="545" y="7062"/>
                    </a:cubicBezTo>
                    <a:cubicBezTo>
                      <a:pt x="491" y="6992"/>
                      <a:pt x="507" y="6844"/>
                      <a:pt x="545" y="6719"/>
                    </a:cubicBezTo>
                    <a:close/>
                    <a:moveTo>
                      <a:pt x="6980" y="7438"/>
                    </a:moveTo>
                    <a:lnTo>
                      <a:pt x="6980" y="7438"/>
                    </a:lnTo>
                    <a:cubicBezTo>
                      <a:pt x="7253" y="7504"/>
                      <a:pt x="7525" y="7542"/>
                      <a:pt x="7798" y="7547"/>
                    </a:cubicBezTo>
                    <a:cubicBezTo>
                      <a:pt x="7945" y="7547"/>
                      <a:pt x="8092" y="7526"/>
                      <a:pt x="8228" y="7487"/>
                    </a:cubicBezTo>
                    <a:lnTo>
                      <a:pt x="8228" y="7487"/>
                    </a:lnTo>
                    <a:cubicBezTo>
                      <a:pt x="8256" y="7602"/>
                      <a:pt x="8277" y="7754"/>
                      <a:pt x="8217" y="7847"/>
                    </a:cubicBezTo>
                    <a:lnTo>
                      <a:pt x="8223" y="7847"/>
                    </a:lnTo>
                    <a:cubicBezTo>
                      <a:pt x="8154" y="7957"/>
                      <a:pt x="7978" y="7986"/>
                      <a:pt x="7816" y="7986"/>
                    </a:cubicBezTo>
                    <a:cubicBezTo>
                      <a:pt x="7786" y="7986"/>
                      <a:pt x="7756" y="7985"/>
                      <a:pt x="7727" y="7983"/>
                    </a:cubicBezTo>
                    <a:cubicBezTo>
                      <a:pt x="7237" y="7962"/>
                      <a:pt x="7160" y="7836"/>
                      <a:pt x="6980" y="7438"/>
                    </a:cubicBezTo>
                    <a:close/>
                    <a:moveTo>
                      <a:pt x="1809" y="7444"/>
                    </a:moveTo>
                    <a:cubicBezTo>
                      <a:pt x="1630" y="7847"/>
                      <a:pt x="1559" y="7967"/>
                      <a:pt x="1068" y="7994"/>
                    </a:cubicBezTo>
                    <a:cubicBezTo>
                      <a:pt x="1049" y="7995"/>
                      <a:pt x="1029" y="7995"/>
                      <a:pt x="1010" y="7995"/>
                    </a:cubicBezTo>
                    <a:cubicBezTo>
                      <a:pt x="837" y="7995"/>
                      <a:pt x="646" y="7970"/>
                      <a:pt x="572" y="7858"/>
                    </a:cubicBezTo>
                    <a:cubicBezTo>
                      <a:pt x="513" y="7760"/>
                      <a:pt x="534" y="7613"/>
                      <a:pt x="567" y="7493"/>
                    </a:cubicBezTo>
                    <a:lnTo>
                      <a:pt x="567" y="7493"/>
                    </a:lnTo>
                    <a:cubicBezTo>
                      <a:pt x="709" y="7531"/>
                      <a:pt x="850" y="7553"/>
                      <a:pt x="997" y="7553"/>
                    </a:cubicBezTo>
                    <a:cubicBezTo>
                      <a:pt x="1270" y="7542"/>
                      <a:pt x="1542" y="7509"/>
                      <a:pt x="1809" y="7444"/>
                    </a:cubicBezTo>
                    <a:close/>
                    <a:moveTo>
                      <a:pt x="4387" y="1"/>
                    </a:moveTo>
                    <a:cubicBezTo>
                      <a:pt x="3662" y="28"/>
                      <a:pt x="1967" y="142"/>
                      <a:pt x="1973" y="709"/>
                    </a:cubicBezTo>
                    <a:cubicBezTo>
                      <a:pt x="1973" y="753"/>
                      <a:pt x="1978" y="791"/>
                      <a:pt x="1995" y="834"/>
                    </a:cubicBezTo>
                    <a:cubicBezTo>
                      <a:pt x="1559" y="1014"/>
                      <a:pt x="1243" y="1276"/>
                      <a:pt x="1243" y="1641"/>
                    </a:cubicBezTo>
                    <a:cubicBezTo>
                      <a:pt x="1243" y="1722"/>
                      <a:pt x="1259" y="1804"/>
                      <a:pt x="1286" y="1875"/>
                    </a:cubicBezTo>
                    <a:cubicBezTo>
                      <a:pt x="1019" y="2066"/>
                      <a:pt x="883" y="2295"/>
                      <a:pt x="883" y="2567"/>
                    </a:cubicBezTo>
                    <a:cubicBezTo>
                      <a:pt x="883" y="2671"/>
                      <a:pt x="905" y="2774"/>
                      <a:pt x="954" y="2872"/>
                    </a:cubicBezTo>
                    <a:cubicBezTo>
                      <a:pt x="730" y="3030"/>
                      <a:pt x="594" y="3221"/>
                      <a:pt x="594" y="3455"/>
                    </a:cubicBezTo>
                    <a:cubicBezTo>
                      <a:pt x="594" y="3575"/>
                      <a:pt x="632" y="3684"/>
                      <a:pt x="698" y="3782"/>
                    </a:cubicBezTo>
                    <a:cubicBezTo>
                      <a:pt x="551" y="3957"/>
                      <a:pt x="344" y="4278"/>
                      <a:pt x="480" y="4605"/>
                    </a:cubicBezTo>
                    <a:cubicBezTo>
                      <a:pt x="480" y="4616"/>
                      <a:pt x="485" y="4621"/>
                      <a:pt x="491" y="4632"/>
                    </a:cubicBezTo>
                    <a:cubicBezTo>
                      <a:pt x="365" y="4796"/>
                      <a:pt x="207" y="5074"/>
                      <a:pt x="316" y="5357"/>
                    </a:cubicBezTo>
                    <a:cubicBezTo>
                      <a:pt x="327" y="5384"/>
                      <a:pt x="338" y="5406"/>
                      <a:pt x="349" y="5428"/>
                    </a:cubicBezTo>
                    <a:cubicBezTo>
                      <a:pt x="218" y="5624"/>
                      <a:pt x="0" y="6043"/>
                      <a:pt x="196" y="6409"/>
                    </a:cubicBezTo>
                    <a:cubicBezTo>
                      <a:pt x="207" y="6430"/>
                      <a:pt x="224" y="6458"/>
                      <a:pt x="246" y="6479"/>
                    </a:cubicBezTo>
                    <a:cubicBezTo>
                      <a:pt x="158" y="6665"/>
                      <a:pt x="49" y="7013"/>
                      <a:pt x="246" y="7280"/>
                    </a:cubicBezTo>
                    <a:cubicBezTo>
                      <a:pt x="180" y="7460"/>
                      <a:pt x="93" y="7793"/>
                      <a:pt x="256" y="8054"/>
                    </a:cubicBezTo>
                    <a:cubicBezTo>
                      <a:pt x="387" y="8256"/>
                      <a:pt x="632" y="8359"/>
                      <a:pt x="987" y="8359"/>
                    </a:cubicBezTo>
                    <a:lnTo>
                      <a:pt x="1079" y="8359"/>
                    </a:lnTo>
                    <a:cubicBezTo>
                      <a:pt x="1815" y="8327"/>
                      <a:pt x="1951" y="8016"/>
                      <a:pt x="2158" y="7542"/>
                    </a:cubicBezTo>
                    <a:cubicBezTo>
                      <a:pt x="2256" y="7308"/>
                      <a:pt x="2371" y="7079"/>
                      <a:pt x="2507" y="6861"/>
                    </a:cubicBezTo>
                    <a:lnTo>
                      <a:pt x="2550" y="6855"/>
                    </a:lnTo>
                    <a:lnTo>
                      <a:pt x="2545" y="6801"/>
                    </a:lnTo>
                    <a:cubicBezTo>
                      <a:pt x="2719" y="6523"/>
                      <a:pt x="2921" y="6261"/>
                      <a:pt x="3144" y="6022"/>
                    </a:cubicBezTo>
                    <a:cubicBezTo>
                      <a:pt x="4501" y="4540"/>
                      <a:pt x="4370" y="4033"/>
                      <a:pt x="4251" y="3886"/>
                    </a:cubicBezTo>
                    <a:lnTo>
                      <a:pt x="4251" y="3886"/>
                    </a:lnTo>
                    <a:lnTo>
                      <a:pt x="4027" y="4066"/>
                    </a:lnTo>
                    <a:lnTo>
                      <a:pt x="4027" y="4055"/>
                    </a:lnTo>
                    <a:cubicBezTo>
                      <a:pt x="3894" y="4061"/>
                      <a:pt x="3715" y="4066"/>
                      <a:pt x="3510" y="4066"/>
                    </a:cubicBezTo>
                    <a:cubicBezTo>
                      <a:pt x="2681" y="4066"/>
                      <a:pt x="1422" y="3988"/>
                      <a:pt x="1047" y="3630"/>
                    </a:cubicBezTo>
                    <a:cubicBezTo>
                      <a:pt x="992" y="3586"/>
                      <a:pt x="965" y="3521"/>
                      <a:pt x="959" y="3455"/>
                    </a:cubicBezTo>
                    <a:cubicBezTo>
                      <a:pt x="959" y="3341"/>
                      <a:pt x="1041" y="3237"/>
                      <a:pt x="1183" y="3145"/>
                    </a:cubicBezTo>
                    <a:cubicBezTo>
                      <a:pt x="1597" y="3461"/>
                      <a:pt x="2382" y="3532"/>
                      <a:pt x="3024" y="3532"/>
                    </a:cubicBezTo>
                    <a:cubicBezTo>
                      <a:pt x="3351" y="3532"/>
                      <a:pt x="3678" y="3515"/>
                      <a:pt x="4005" y="3477"/>
                    </a:cubicBezTo>
                    <a:lnTo>
                      <a:pt x="3967" y="3117"/>
                    </a:lnTo>
                    <a:cubicBezTo>
                      <a:pt x="3759" y="3140"/>
                      <a:pt x="3411" y="3165"/>
                      <a:pt x="3033" y="3165"/>
                    </a:cubicBezTo>
                    <a:cubicBezTo>
                      <a:pt x="2511" y="3165"/>
                      <a:pt x="1932" y="3118"/>
                      <a:pt x="1575" y="2954"/>
                    </a:cubicBezTo>
                    <a:cubicBezTo>
                      <a:pt x="2011" y="2785"/>
                      <a:pt x="2621" y="2660"/>
                      <a:pt x="3210" y="2583"/>
                    </a:cubicBezTo>
                    <a:cubicBezTo>
                      <a:pt x="3319" y="2589"/>
                      <a:pt x="3422" y="2589"/>
                      <a:pt x="3515" y="2589"/>
                    </a:cubicBezTo>
                    <a:cubicBezTo>
                      <a:pt x="3782" y="2589"/>
                      <a:pt x="3984" y="2578"/>
                      <a:pt x="4043" y="2572"/>
                    </a:cubicBezTo>
                    <a:lnTo>
                      <a:pt x="4022" y="2207"/>
                    </a:lnTo>
                    <a:lnTo>
                      <a:pt x="3978" y="2207"/>
                    </a:lnTo>
                    <a:lnTo>
                      <a:pt x="3973" y="2142"/>
                    </a:lnTo>
                    <a:cubicBezTo>
                      <a:pt x="3831" y="2147"/>
                      <a:pt x="3542" y="2169"/>
                      <a:pt x="3188" y="2207"/>
                    </a:cubicBezTo>
                    <a:cubicBezTo>
                      <a:pt x="2725" y="2191"/>
                      <a:pt x="2207" y="2126"/>
                      <a:pt x="1891" y="1968"/>
                    </a:cubicBezTo>
                    <a:cubicBezTo>
                      <a:pt x="2109" y="1897"/>
                      <a:pt x="2327" y="1837"/>
                      <a:pt x="2556" y="1799"/>
                    </a:cubicBezTo>
                    <a:cubicBezTo>
                      <a:pt x="3024" y="1717"/>
                      <a:pt x="3504" y="1673"/>
                      <a:pt x="3984" y="1663"/>
                    </a:cubicBezTo>
                    <a:lnTo>
                      <a:pt x="3984" y="1297"/>
                    </a:lnTo>
                    <a:cubicBezTo>
                      <a:pt x="3967" y="1297"/>
                      <a:pt x="3793" y="1297"/>
                      <a:pt x="3531" y="1319"/>
                    </a:cubicBezTo>
                    <a:cubicBezTo>
                      <a:pt x="3204" y="1243"/>
                      <a:pt x="2888" y="1139"/>
                      <a:pt x="2583" y="1009"/>
                    </a:cubicBezTo>
                    <a:cubicBezTo>
                      <a:pt x="3171" y="836"/>
                      <a:pt x="3779" y="750"/>
                      <a:pt x="4387" y="750"/>
                    </a:cubicBezTo>
                    <a:cubicBezTo>
                      <a:pt x="4990" y="750"/>
                      <a:pt x="5593" y="835"/>
                      <a:pt x="6179" y="1003"/>
                    </a:cubicBezTo>
                    <a:cubicBezTo>
                      <a:pt x="5874" y="1139"/>
                      <a:pt x="5553" y="1243"/>
                      <a:pt x="5231" y="1314"/>
                    </a:cubicBezTo>
                    <a:cubicBezTo>
                      <a:pt x="4970" y="1303"/>
                      <a:pt x="4795" y="1303"/>
                      <a:pt x="4779" y="1297"/>
                    </a:cubicBezTo>
                    <a:lnTo>
                      <a:pt x="4779" y="1663"/>
                    </a:lnTo>
                    <a:cubicBezTo>
                      <a:pt x="5259" y="1668"/>
                      <a:pt x="5738" y="1712"/>
                      <a:pt x="6207" y="1793"/>
                    </a:cubicBezTo>
                    <a:cubicBezTo>
                      <a:pt x="6436" y="1831"/>
                      <a:pt x="6654" y="1891"/>
                      <a:pt x="6871" y="1962"/>
                    </a:cubicBezTo>
                    <a:cubicBezTo>
                      <a:pt x="6550" y="2120"/>
                      <a:pt x="6038" y="2186"/>
                      <a:pt x="5575" y="2207"/>
                    </a:cubicBezTo>
                    <a:cubicBezTo>
                      <a:pt x="5220" y="2164"/>
                      <a:pt x="4932" y="2142"/>
                      <a:pt x="4790" y="2137"/>
                    </a:cubicBezTo>
                    <a:lnTo>
                      <a:pt x="4790" y="2207"/>
                    </a:lnTo>
                    <a:lnTo>
                      <a:pt x="4746" y="2207"/>
                    </a:lnTo>
                    <a:lnTo>
                      <a:pt x="4719" y="2567"/>
                    </a:lnTo>
                    <a:cubicBezTo>
                      <a:pt x="4779" y="2572"/>
                      <a:pt x="4981" y="2583"/>
                      <a:pt x="5248" y="2583"/>
                    </a:cubicBezTo>
                    <a:cubicBezTo>
                      <a:pt x="5346" y="2583"/>
                      <a:pt x="5449" y="2583"/>
                      <a:pt x="5558" y="2578"/>
                    </a:cubicBezTo>
                    <a:cubicBezTo>
                      <a:pt x="6147" y="2654"/>
                      <a:pt x="6757" y="2780"/>
                      <a:pt x="7198" y="2943"/>
                    </a:cubicBezTo>
                    <a:cubicBezTo>
                      <a:pt x="6840" y="3111"/>
                      <a:pt x="6255" y="3159"/>
                      <a:pt x="5732" y="3159"/>
                    </a:cubicBezTo>
                    <a:cubicBezTo>
                      <a:pt x="5357" y="3159"/>
                      <a:pt x="5013" y="3135"/>
                      <a:pt x="4806" y="3112"/>
                    </a:cubicBezTo>
                    <a:lnTo>
                      <a:pt x="4763" y="3477"/>
                    </a:lnTo>
                    <a:cubicBezTo>
                      <a:pt x="5090" y="3510"/>
                      <a:pt x="5422" y="3526"/>
                      <a:pt x="5749" y="3526"/>
                    </a:cubicBezTo>
                    <a:cubicBezTo>
                      <a:pt x="6387" y="3526"/>
                      <a:pt x="7171" y="3450"/>
                      <a:pt x="7591" y="3134"/>
                    </a:cubicBezTo>
                    <a:cubicBezTo>
                      <a:pt x="7727" y="3226"/>
                      <a:pt x="7814" y="3330"/>
                      <a:pt x="7814" y="3444"/>
                    </a:cubicBezTo>
                    <a:cubicBezTo>
                      <a:pt x="7809" y="3510"/>
                      <a:pt x="7781" y="3575"/>
                      <a:pt x="7727" y="3619"/>
                    </a:cubicBezTo>
                    <a:cubicBezTo>
                      <a:pt x="7348" y="3980"/>
                      <a:pt x="6071" y="4060"/>
                      <a:pt x="5241" y="4060"/>
                    </a:cubicBezTo>
                    <a:cubicBezTo>
                      <a:pt x="5045" y="4060"/>
                      <a:pt x="4875" y="4055"/>
                      <a:pt x="4746" y="4049"/>
                    </a:cubicBezTo>
                    <a:lnTo>
                      <a:pt x="4746" y="4066"/>
                    </a:lnTo>
                    <a:lnTo>
                      <a:pt x="4523" y="3886"/>
                    </a:lnTo>
                    <a:lnTo>
                      <a:pt x="4523" y="3886"/>
                    </a:lnTo>
                    <a:cubicBezTo>
                      <a:pt x="4403" y="4033"/>
                      <a:pt x="4278" y="4540"/>
                      <a:pt x="5635" y="6022"/>
                    </a:cubicBezTo>
                    <a:cubicBezTo>
                      <a:pt x="5858" y="6261"/>
                      <a:pt x="6060" y="6518"/>
                      <a:pt x="6239" y="6790"/>
                    </a:cubicBezTo>
                    <a:lnTo>
                      <a:pt x="6234" y="6850"/>
                    </a:lnTo>
                    <a:lnTo>
                      <a:pt x="6278" y="6855"/>
                    </a:lnTo>
                    <a:cubicBezTo>
                      <a:pt x="6408" y="7073"/>
                      <a:pt x="6523" y="7302"/>
                      <a:pt x="6626" y="7537"/>
                    </a:cubicBezTo>
                    <a:cubicBezTo>
                      <a:pt x="6833" y="8005"/>
                      <a:pt x="6975" y="8316"/>
                      <a:pt x="7705" y="8348"/>
                    </a:cubicBezTo>
                    <a:lnTo>
                      <a:pt x="7798" y="8348"/>
                    </a:lnTo>
                    <a:cubicBezTo>
                      <a:pt x="8152" y="8348"/>
                      <a:pt x="8397" y="8245"/>
                      <a:pt x="8528" y="8038"/>
                    </a:cubicBezTo>
                    <a:cubicBezTo>
                      <a:pt x="8691" y="7776"/>
                      <a:pt x="8604" y="7444"/>
                      <a:pt x="8533" y="7264"/>
                    </a:cubicBezTo>
                    <a:cubicBezTo>
                      <a:pt x="8735" y="7008"/>
                      <a:pt x="8621" y="6654"/>
                      <a:pt x="8539" y="6474"/>
                    </a:cubicBezTo>
                    <a:cubicBezTo>
                      <a:pt x="8555" y="6447"/>
                      <a:pt x="8572" y="6425"/>
                      <a:pt x="8588" y="6398"/>
                    </a:cubicBezTo>
                    <a:cubicBezTo>
                      <a:pt x="8779" y="6033"/>
                      <a:pt x="8561" y="5613"/>
                      <a:pt x="8430" y="5417"/>
                    </a:cubicBezTo>
                    <a:cubicBezTo>
                      <a:pt x="8441" y="5395"/>
                      <a:pt x="8452" y="5373"/>
                      <a:pt x="8463" y="5351"/>
                    </a:cubicBezTo>
                    <a:cubicBezTo>
                      <a:pt x="8572" y="5063"/>
                      <a:pt x="8414" y="4785"/>
                      <a:pt x="8283" y="4627"/>
                    </a:cubicBezTo>
                    <a:cubicBezTo>
                      <a:pt x="8288" y="4616"/>
                      <a:pt x="8294" y="4605"/>
                      <a:pt x="8299" y="4594"/>
                    </a:cubicBezTo>
                    <a:cubicBezTo>
                      <a:pt x="8435" y="4267"/>
                      <a:pt x="8223" y="3946"/>
                      <a:pt x="8076" y="3771"/>
                    </a:cubicBezTo>
                    <a:cubicBezTo>
                      <a:pt x="8141" y="3679"/>
                      <a:pt x="8179" y="3564"/>
                      <a:pt x="8179" y="3450"/>
                    </a:cubicBezTo>
                    <a:cubicBezTo>
                      <a:pt x="8179" y="3215"/>
                      <a:pt x="8043" y="3019"/>
                      <a:pt x="7820" y="2861"/>
                    </a:cubicBezTo>
                    <a:cubicBezTo>
                      <a:pt x="7869" y="2769"/>
                      <a:pt x="7890" y="2665"/>
                      <a:pt x="7890" y="2556"/>
                    </a:cubicBezTo>
                    <a:cubicBezTo>
                      <a:pt x="7890" y="2284"/>
                      <a:pt x="7754" y="2055"/>
                      <a:pt x="7482" y="1870"/>
                    </a:cubicBezTo>
                    <a:cubicBezTo>
                      <a:pt x="7509" y="1793"/>
                      <a:pt x="7525" y="1717"/>
                      <a:pt x="7525" y="1635"/>
                    </a:cubicBezTo>
                    <a:cubicBezTo>
                      <a:pt x="7525" y="1270"/>
                      <a:pt x="7209" y="1009"/>
                      <a:pt x="6773" y="823"/>
                    </a:cubicBezTo>
                    <a:cubicBezTo>
                      <a:pt x="6784" y="785"/>
                      <a:pt x="6795" y="747"/>
                      <a:pt x="6795" y="703"/>
                    </a:cubicBezTo>
                    <a:cubicBezTo>
                      <a:pt x="6795" y="137"/>
                      <a:pt x="5111" y="22"/>
                      <a:pt x="43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146"/>
              <p:cNvSpPr/>
              <p:nvPr/>
            </p:nvSpPr>
            <p:spPr>
              <a:xfrm>
                <a:off x="3147586" y="3469828"/>
                <a:ext cx="24135" cy="107004"/>
              </a:xfrm>
              <a:custGeom>
                <a:avLst/>
                <a:gdLst/>
                <a:ahLst/>
                <a:cxnLst/>
                <a:rect l="l" t="t" r="r" b="b"/>
                <a:pathLst>
                  <a:path w="955" h="4234" extrusionOk="0">
                    <a:moveTo>
                      <a:pt x="475" y="0"/>
                    </a:moveTo>
                    <a:cubicBezTo>
                      <a:pt x="475" y="0"/>
                      <a:pt x="208" y="33"/>
                      <a:pt x="137" y="76"/>
                    </a:cubicBezTo>
                    <a:cubicBezTo>
                      <a:pt x="61" y="114"/>
                      <a:pt x="1" y="1101"/>
                      <a:pt x="126" y="1210"/>
                    </a:cubicBezTo>
                    <a:cubicBezTo>
                      <a:pt x="251" y="1313"/>
                      <a:pt x="44" y="1477"/>
                      <a:pt x="55" y="1738"/>
                    </a:cubicBezTo>
                    <a:cubicBezTo>
                      <a:pt x="61" y="2005"/>
                      <a:pt x="126" y="2872"/>
                      <a:pt x="191" y="3013"/>
                    </a:cubicBezTo>
                    <a:cubicBezTo>
                      <a:pt x="251" y="3150"/>
                      <a:pt x="240" y="4234"/>
                      <a:pt x="475" y="4234"/>
                    </a:cubicBezTo>
                    <a:cubicBezTo>
                      <a:pt x="709" y="4234"/>
                      <a:pt x="698" y="3150"/>
                      <a:pt x="764" y="3013"/>
                    </a:cubicBezTo>
                    <a:cubicBezTo>
                      <a:pt x="823" y="2872"/>
                      <a:pt x="889" y="2005"/>
                      <a:pt x="900" y="1738"/>
                    </a:cubicBezTo>
                    <a:cubicBezTo>
                      <a:pt x="911" y="1471"/>
                      <a:pt x="698" y="1313"/>
                      <a:pt x="829" y="1210"/>
                    </a:cubicBezTo>
                    <a:cubicBezTo>
                      <a:pt x="954" y="1101"/>
                      <a:pt x="889" y="120"/>
                      <a:pt x="818" y="71"/>
                    </a:cubicBezTo>
                    <a:cubicBezTo>
                      <a:pt x="742" y="27"/>
                      <a:pt x="475" y="0"/>
                      <a:pt x="4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146"/>
              <p:cNvSpPr/>
              <p:nvPr/>
            </p:nvSpPr>
            <p:spPr>
              <a:xfrm>
                <a:off x="3316002" y="3800796"/>
                <a:ext cx="45895" cy="28608"/>
              </a:xfrm>
              <a:custGeom>
                <a:avLst/>
                <a:gdLst/>
                <a:ahLst/>
                <a:cxnLst/>
                <a:rect l="l" t="t" r="r" b="b"/>
                <a:pathLst>
                  <a:path w="1816" h="1132" extrusionOk="0">
                    <a:moveTo>
                      <a:pt x="915" y="0"/>
                    </a:moveTo>
                    <a:cubicBezTo>
                      <a:pt x="708" y="0"/>
                      <a:pt x="488" y="108"/>
                      <a:pt x="295" y="374"/>
                    </a:cubicBezTo>
                    <a:cubicBezTo>
                      <a:pt x="1" y="784"/>
                      <a:pt x="334" y="1132"/>
                      <a:pt x="575" y="1132"/>
                    </a:cubicBezTo>
                    <a:cubicBezTo>
                      <a:pt x="629" y="1132"/>
                      <a:pt x="678" y="1115"/>
                      <a:pt x="715" y="1077"/>
                    </a:cubicBezTo>
                    <a:cubicBezTo>
                      <a:pt x="916" y="870"/>
                      <a:pt x="1537" y="984"/>
                      <a:pt x="1679" y="674"/>
                    </a:cubicBezTo>
                    <a:cubicBezTo>
                      <a:pt x="1815" y="358"/>
                      <a:pt x="1412" y="221"/>
                      <a:pt x="1412" y="221"/>
                    </a:cubicBezTo>
                    <a:cubicBezTo>
                      <a:pt x="1274" y="85"/>
                      <a:pt x="1099" y="0"/>
                      <a:pt x="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146"/>
              <p:cNvSpPr/>
              <p:nvPr/>
            </p:nvSpPr>
            <p:spPr>
              <a:xfrm>
                <a:off x="2997897" y="3645093"/>
                <a:ext cx="37479" cy="23706"/>
              </a:xfrm>
              <a:custGeom>
                <a:avLst/>
                <a:gdLst/>
                <a:ahLst/>
                <a:cxnLst/>
                <a:rect l="l" t="t" r="r" b="b"/>
                <a:pathLst>
                  <a:path w="1483" h="938" extrusionOk="0">
                    <a:moveTo>
                      <a:pt x="568" y="1"/>
                    </a:moveTo>
                    <a:cubicBezTo>
                      <a:pt x="320" y="1"/>
                      <a:pt x="117" y="99"/>
                      <a:pt x="66" y="269"/>
                    </a:cubicBezTo>
                    <a:cubicBezTo>
                      <a:pt x="1" y="503"/>
                      <a:pt x="240" y="781"/>
                      <a:pt x="611" y="890"/>
                    </a:cubicBezTo>
                    <a:cubicBezTo>
                      <a:pt x="716" y="922"/>
                      <a:pt x="820" y="938"/>
                      <a:pt x="917" y="938"/>
                    </a:cubicBezTo>
                    <a:cubicBezTo>
                      <a:pt x="1162" y="938"/>
                      <a:pt x="1361" y="840"/>
                      <a:pt x="1412" y="672"/>
                    </a:cubicBezTo>
                    <a:cubicBezTo>
                      <a:pt x="1483" y="437"/>
                      <a:pt x="1238" y="160"/>
                      <a:pt x="867" y="45"/>
                    </a:cubicBezTo>
                    <a:cubicBezTo>
                      <a:pt x="765" y="15"/>
                      <a:pt x="663" y="1"/>
                      <a:pt x="5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146"/>
              <p:cNvSpPr/>
              <p:nvPr/>
            </p:nvSpPr>
            <p:spPr>
              <a:xfrm>
                <a:off x="2968025" y="3658714"/>
                <a:ext cx="65153" cy="151913"/>
              </a:xfrm>
              <a:custGeom>
                <a:avLst/>
                <a:gdLst/>
                <a:ahLst/>
                <a:cxnLst/>
                <a:rect l="l" t="t" r="r" b="b"/>
                <a:pathLst>
                  <a:path w="2578" h="6011" extrusionOk="0">
                    <a:moveTo>
                      <a:pt x="1635" y="1332"/>
                    </a:moveTo>
                    <a:cubicBezTo>
                      <a:pt x="1635" y="1332"/>
                      <a:pt x="1586" y="2770"/>
                      <a:pt x="1471" y="3446"/>
                    </a:cubicBezTo>
                    <a:lnTo>
                      <a:pt x="1471" y="3440"/>
                    </a:lnTo>
                    <a:cubicBezTo>
                      <a:pt x="1357" y="4116"/>
                      <a:pt x="1095" y="5418"/>
                      <a:pt x="1095" y="5418"/>
                    </a:cubicBezTo>
                    <a:cubicBezTo>
                      <a:pt x="1095" y="5418"/>
                      <a:pt x="850" y="4045"/>
                      <a:pt x="1014" y="3135"/>
                    </a:cubicBezTo>
                    <a:cubicBezTo>
                      <a:pt x="1177" y="2225"/>
                      <a:pt x="1635" y="1332"/>
                      <a:pt x="1635" y="1332"/>
                    </a:cubicBezTo>
                    <a:close/>
                    <a:moveTo>
                      <a:pt x="1333" y="0"/>
                    </a:moveTo>
                    <a:cubicBezTo>
                      <a:pt x="1262" y="0"/>
                      <a:pt x="1199" y="23"/>
                      <a:pt x="1155" y="84"/>
                    </a:cubicBezTo>
                    <a:cubicBezTo>
                      <a:pt x="965" y="345"/>
                      <a:pt x="1215" y="1201"/>
                      <a:pt x="861" y="1751"/>
                    </a:cubicBezTo>
                    <a:cubicBezTo>
                      <a:pt x="502" y="2307"/>
                      <a:pt x="442" y="4704"/>
                      <a:pt x="284" y="5004"/>
                    </a:cubicBezTo>
                    <a:cubicBezTo>
                      <a:pt x="131" y="5304"/>
                      <a:pt x="0" y="5734"/>
                      <a:pt x="180" y="5871"/>
                    </a:cubicBezTo>
                    <a:cubicBezTo>
                      <a:pt x="220" y="5899"/>
                      <a:pt x="263" y="5911"/>
                      <a:pt x="309" y="5911"/>
                    </a:cubicBezTo>
                    <a:cubicBezTo>
                      <a:pt x="461" y="5911"/>
                      <a:pt x="642" y="5792"/>
                      <a:pt x="820" y="5792"/>
                    </a:cubicBezTo>
                    <a:cubicBezTo>
                      <a:pt x="834" y="5792"/>
                      <a:pt x="847" y="5793"/>
                      <a:pt x="861" y="5794"/>
                    </a:cubicBezTo>
                    <a:cubicBezTo>
                      <a:pt x="1075" y="5813"/>
                      <a:pt x="1073" y="6010"/>
                      <a:pt x="1242" y="6010"/>
                    </a:cubicBezTo>
                    <a:cubicBezTo>
                      <a:pt x="1267" y="6010"/>
                      <a:pt x="1296" y="6006"/>
                      <a:pt x="1330" y="5996"/>
                    </a:cubicBezTo>
                    <a:cubicBezTo>
                      <a:pt x="1591" y="5920"/>
                      <a:pt x="1531" y="4786"/>
                      <a:pt x="1777" y="4301"/>
                    </a:cubicBezTo>
                    <a:cubicBezTo>
                      <a:pt x="2016" y="3816"/>
                      <a:pt x="2060" y="1114"/>
                      <a:pt x="2365" y="645"/>
                    </a:cubicBezTo>
                    <a:cubicBezTo>
                      <a:pt x="2577" y="319"/>
                      <a:pt x="2413" y="123"/>
                      <a:pt x="2183" y="123"/>
                    </a:cubicBezTo>
                    <a:cubicBezTo>
                      <a:pt x="2082" y="123"/>
                      <a:pt x="1969" y="160"/>
                      <a:pt x="1869" y="242"/>
                    </a:cubicBezTo>
                    <a:cubicBezTo>
                      <a:pt x="1869" y="242"/>
                      <a:pt x="1561" y="0"/>
                      <a:pt x="13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146"/>
              <p:cNvSpPr/>
              <p:nvPr/>
            </p:nvSpPr>
            <p:spPr>
              <a:xfrm>
                <a:off x="2997948" y="3820282"/>
                <a:ext cx="10994" cy="25930"/>
              </a:xfrm>
              <a:custGeom>
                <a:avLst/>
                <a:gdLst/>
                <a:ahLst/>
                <a:cxnLst/>
                <a:rect l="l" t="t" r="r" b="b"/>
                <a:pathLst>
                  <a:path w="435" h="1026" extrusionOk="0">
                    <a:moveTo>
                      <a:pt x="177" y="1"/>
                    </a:moveTo>
                    <a:cubicBezTo>
                      <a:pt x="154" y="1"/>
                      <a:pt x="131" y="8"/>
                      <a:pt x="113" y="22"/>
                    </a:cubicBezTo>
                    <a:cubicBezTo>
                      <a:pt x="113" y="22"/>
                      <a:pt x="0" y="1025"/>
                      <a:pt x="211" y="1025"/>
                    </a:cubicBezTo>
                    <a:cubicBezTo>
                      <a:pt x="213" y="1025"/>
                      <a:pt x="215" y="1025"/>
                      <a:pt x="217" y="1025"/>
                    </a:cubicBezTo>
                    <a:cubicBezTo>
                      <a:pt x="435" y="1014"/>
                      <a:pt x="277" y="22"/>
                      <a:pt x="211" y="6"/>
                    </a:cubicBezTo>
                    <a:cubicBezTo>
                      <a:pt x="200" y="2"/>
                      <a:pt x="189" y="1"/>
                      <a:pt x="1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146"/>
              <p:cNvSpPr/>
              <p:nvPr/>
            </p:nvSpPr>
            <p:spPr>
              <a:xfrm>
                <a:off x="2999869" y="3845352"/>
                <a:ext cx="10994" cy="25904"/>
              </a:xfrm>
              <a:custGeom>
                <a:avLst/>
                <a:gdLst/>
                <a:ahLst/>
                <a:cxnLst/>
                <a:rect l="l" t="t" r="r" b="b"/>
                <a:pathLst>
                  <a:path w="435" h="1025" extrusionOk="0">
                    <a:moveTo>
                      <a:pt x="173" y="0"/>
                    </a:moveTo>
                    <a:cubicBezTo>
                      <a:pt x="152" y="0"/>
                      <a:pt x="132" y="8"/>
                      <a:pt x="113" y="22"/>
                    </a:cubicBezTo>
                    <a:cubicBezTo>
                      <a:pt x="113" y="22"/>
                      <a:pt x="1" y="1025"/>
                      <a:pt x="212" y="1025"/>
                    </a:cubicBezTo>
                    <a:cubicBezTo>
                      <a:pt x="213" y="1025"/>
                      <a:pt x="215" y="1025"/>
                      <a:pt x="217" y="1025"/>
                    </a:cubicBezTo>
                    <a:cubicBezTo>
                      <a:pt x="435" y="1014"/>
                      <a:pt x="277" y="22"/>
                      <a:pt x="206" y="6"/>
                    </a:cubicBezTo>
                    <a:cubicBezTo>
                      <a:pt x="195" y="2"/>
                      <a:pt x="184" y="0"/>
                      <a:pt x="1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146"/>
              <p:cNvSpPr/>
              <p:nvPr/>
            </p:nvSpPr>
            <p:spPr>
              <a:xfrm>
                <a:off x="3001258" y="3869437"/>
                <a:ext cx="10842" cy="25930"/>
              </a:xfrm>
              <a:custGeom>
                <a:avLst/>
                <a:gdLst/>
                <a:ahLst/>
                <a:cxnLst/>
                <a:rect l="l" t="t" r="r" b="b"/>
                <a:pathLst>
                  <a:path w="429" h="1026" extrusionOk="0">
                    <a:moveTo>
                      <a:pt x="172" y="1"/>
                    </a:moveTo>
                    <a:cubicBezTo>
                      <a:pt x="149" y="1"/>
                      <a:pt x="126" y="8"/>
                      <a:pt x="107" y="23"/>
                    </a:cubicBezTo>
                    <a:cubicBezTo>
                      <a:pt x="107" y="23"/>
                      <a:pt x="0" y="1026"/>
                      <a:pt x="206" y="1026"/>
                    </a:cubicBezTo>
                    <a:cubicBezTo>
                      <a:pt x="208" y="1026"/>
                      <a:pt x="209" y="1025"/>
                      <a:pt x="211" y="1025"/>
                    </a:cubicBezTo>
                    <a:cubicBezTo>
                      <a:pt x="429" y="1014"/>
                      <a:pt x="271" y="23"/>
                      <a:pt x="205" y="6"/>
                    </a:cubicBezTo>
                    <a:cubicBezTo>
                      <a:pt x="195" y="3"/>
                      <a:pt x="183" y="1"/>
                      <a:pt x="1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146"/>
              <p:cNvSpPr/>
              <p:nvPr/>
            </p:nvSpPr>
            <p:spPr>
              <a:xfrm>
                <a:off x="3124740" y="3316398"/>
                <a:ext cx="31818" cy="31237"/>
              </a:xfrm>
              <a:custGeom>
                <a:avLst/>
                <a:gdLst/>
                <a:ahLst/>
                <a:cxnLst/>
                <a:rect l="l" t="t" r="r" b="b"/>
                <a:pathLst>
                  <a:path w="1259" h="1236" extrusionOk="0">
                    <a:moveTo>
                      <a:pt x="805" y="0"/>
                    </a:moveTo>
                    <a:cubicBezTo>
                      <a:pt x="602" y="0"/>
                      <a:pt x="240" y="105"/>
                      <a:pt x="120" y="241"/>
                    </a:cubicBezTo>
                    <a:cubicBezTo>
                      <a:pt x="0" y="382"/>
                      <a:pt x="0" y="873"/>
                      <a:pt x="87" y="987"/>
                    </a:cubicBezTo>
                    <a:cubicBezTo>
                      <a:pt x="162" y="1085"/>
                      <a:pt x="321" y="1235"/>
                      <a:pt x="505" y="1235"/>
                    </a:cubicBezTo>
                    <a:cubicBezTo>
                      <a:pt x="536" y="1235"/>
                      <a:pt x="567" y="1231"/>
                      <a:pt x="600" y="1221"/>
                    </a:cubicBezTo>
                    <a:cubicBezTo>
                      <a:pt x="817" y="1156"/>
                      <a:pt x="1052" y="687"/>
                      <a:pt x="1155" y="573"/>
                    </a:cubicBezTo>
                    <a:cubicBezTo>
                      <a:pt x="1259" y="459"/>
                      <a:pt x="1128" y="17"/>
                      <a:pt x="834" y="1"/>
                    </a:cubicBezTo>
                    <a:cubicBezTo>
                      <a:pt x="825" y="0"/>
                      <a:pt x="815" y="0"/>
                      <a:pt x="8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146"/>
              <p:cNvSpPr/>
              <p:nvPr/>
            </p:nvSpPr>
            <p:spPr>
              <a:xfrm>
                <a:off x="3163710" y="3316398"/>
                <a:ext cx="31970" cy="31085"/>
              </a:xfrm>
              <a:custGeom>
                <a:avLst/>
                <a:gdLst/>
                <a:ahLst/>
                <a:cxnLst/>
                <a:rect l="l" t="t" r="r" b="b"/>
                <a:pathLst>
                  <a:path w="1265" h="1230" extrusionOk="0">
                    <a:moveTo>
                      <a:pt x="454" y="0"/>
                    </a:moveTo>
                    <a:cubicBezTo>
                      <a:pt x="444" y="0"/>
                      <a:pt x="434" y="0"/>
                      <a:pt x="425" y="1"/>
                    </a:cubicBezTo>
                    <a:cubicBezTo>
                      <a:pt x="131" y="17"/>
                      <a:pt x="0" y="459"/>
                      <a:pt x="104" y="573"/>
                    </a:cubicBezTo>
                    <a:cubicBezTo>
                      <a:pt x="207" y="687"/>
                      <a:pt x="442" y="1156"/>
                      <a:pt x="665" y="1216"/>
                    </a:cubicBezTo>
                    <a:cubicBezTo>
                      <a:pt x="697" y="1225"/>
                      <a:pt x="729" y="1230"/>
                      <a:pt x="760" y="1230"/>
                    </a:cubicBezTo>
                    <a:cubicBezTo>
                      <a:pt x="944" y="1230"/>
                      <a:pt x="1103" y="1080"/>
                      <a:pt x="1177" y="982"/>
                    </a:cubicBezTo>
                    <a:cubicBezTo>
                      <a:pt x="1264" y="867"/>
                      <a:pt x="1264" y="382"/>
                      <a:pt x="1139" y="241"/>
                    </a:cubicBezTo>
                    <a:cubicBezTo>
                      <a:pt x="1020" y="105"/>
                      <a:pt x="657" y="0"/>
                      <a:pt x="4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146"/>
              <p:cNvSpPr/>
              <p:nvPr/>
            </p:nvSpPr>
            <p:spPr>
              <a:xfrm>
                <a:off x="3148825" y="3340786"/>
                <a:ext cx="23984" cy="19333"/>
              </a:xfrm>
              <a:custGeom>
                <a:avLst/>
                <a:gdLst/>
                <a:ahLst/>
                <a:cxnLst/>
                <a:rect l="l" t="t" r="r" b="b"/>
                <a:pathLst>
                  <a:path w="949" h="765" extrusionOk="0">
                    <a:moveTo>
                      <a:pt x="475" y="0"/>
                    </a:moveTo>
                    <a:cubicBezTo>
                      <a:pt x="355" y="0"/>
                      <a:pt x="1" y="649"/>
                      <a:pt x="208" y="736"/>
                    </a:cubicBezTo>
                    <a:cubicBezTo>
                      <a:pt x="248" y="753"/>
                      <a:pt x="283" y="760"/>
                      <a:pt x="313" y="760"/>
                    </a:cubicBezTo>
                    <a:cubicBezTo>
                      <a:pt x="436" y="760"/>
                      <a:pt x="475" y="643"/>
                      <a:pt x="475" y="643"/>
                    </a:cubicBezTo>
                    <a:cubicBezTo>
                      <a:pt x="475" y="643"/>
                      <a:pt x="514" y="765"/>
                      <a:pt x="639" y="765"/>
                    </a:cubicBezTo>
                    <a:cubicBezTo>
                      <a:pt x="668" y="765"/>
                      <a:pt x="702" y="758"/>
                      <a:pt x="742" y="741"/>
                    </a:cubicBezTo>
                    <a:cubicBezTo>
                      <a:pt x="949" y="654"/>
                      <a:pt x="595" y="0"/>
                      <a:pt x="4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65" name="Google Shape;14465;p146"/>
          <p:cNvGrpSpPr/>
          <p:nvPr/>
        </p:nvGrpSpPr>
        <p:grpSpPr>
          <a:xfrm>
            <a:off x="4707616" y="3256553"/>
            <a:ext cx="447702" cy="1135923"/>
            <a:chOff x="4707616" y="3256553"/>
            <a:chExt cx="447702" cy="1135923"/>
          </a:xfrm>
        </p:grpSpPr>
        <p:sp>
          <p:nvSpPr>
            <p:cNvPr id="14466" name="Google Shape;14466;p146"/>
            <p:cNvSpPr/>
            <p:nvPr/>
          </p:nvSpPr>
          <p:spPr>
            <a:xfrm>
              <a:off x="4707616"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7" name="Google Shape;14467;p146"/>
            <p:cNvGrpSpPr/>
            <p:nvPr/>
          </p:nvGrpSpPr>
          <p:grpSpPr>
            <a:xfrm>
              <a:off x="4724641" y="3320695"/>
              <a:ext cx="412877" cy="1031270"/>
              <a:chOff x="4724641" y="3320695"/>
              <a:chExt cx="412877" cy="1031270"/>
            </a:xfrm>
          </p:grpSpPr>
          <p:sp>
            <p:nvSpPr>
              <p:cNvPr id="14468" name="Google Shape;14468;p146"/>
              <p:cNvSpPr/>
              <p:nvPr/>
            </p:nvSpPr>
            <p:spPr>
              <a:xfrm>
                <a:off x="4923763" y="3572333"/>
                <a:ext cx="18474" cy="141678"/>
              </a:xfrm>
              <a:custGeom>
                <a:avLst/>
                <a:gdLst/>
                <a:ahLst/>
                <a:cxnLst/>
                <a:rect l="l" t="t" r="r" b="b"/>
                <a:pathLst>
                  <a:path w="731" h="5606" extrusionOk="0">
                    <a:moveTo>
                      <a:pt x="403" y="1"/>
                    </a:moveTo>
                    <a:cubicBezTo>
                      <a:pt x="278" y="1"/>
                      <a:pt x="145" y="88"/>
                      <a:pt x="148" y="249"/>
                    </a:cubicBezTo>
                    <a:cubicBezTo>
                      <a:pt x="153" y="821"/>
                      <a:pt x="191" y="1388"/>
                      <a:pt x="229" y="1960"/>
                    </a:cubicBezTo>
                    <a:cubicBezTo>
                      <a:pt x="153" y="1949"/>
                      <a:pt x="77" y="1943"/>
                      <a:pt x="1" y="1932"/>
                    </a:cubicBezTo>
                    <a:lnTo>
                      <a:pt x="1" y="2554"/>
                    </a:lnTo>
                    <a:cubicBezTo>
                      <a:pt x="88" y="2515"/>
                      <a:pt x="175" y="2483"/>
                      <a:pt x="262" y="2445"/>
                    </a:cubicBezTo>
                    <a:cubicBezTo>
                      <a:pt x="268" y="2559"/>
                      <a:pt x="273" y="2679"/>
                      <a:pt x="279" y="2793"/>
                    </a:cubicBezTo>
                    <a:cubicBezTo>
                      <a:pt x="317" y="3567"/>
                      <a:pt x="366" y="4395"/>
                      <a:pt x="159" y="5147"/>
                    </a:cubicBezTo>
                    <a:lnTo>
                      <a:pt x="355" y="5147"/>
                    </a:lnTo>
                    <a:lnTo>
                      <a:pt x="355" y="5605"/>
                    </a:lnTo>
                    <a:cubicBezTo>
                      <a:pt x="393" y="5507"/>
                      <a:pt x="437" y="5409"/>
                      <a:pt x="469" y="5311"/>
                    </a:cubicBezTo>
                    <a:cubicBezTo>
                      <a:pt x="731" y="4559"/>
                      <a:pt x="682" y="3676"/>
                      <a:pt x="682" y="2891"/>
                    </a:cubicBezTo>
                    <a:cubicBezTo>
                      <a:pt x="682" y="2668"/>
                      <a:pt x="676" y="2450"/>
                      <a:pt x="671" y="2232"/>
                    </a:cubicBezTo>
                    <a:cubicBezTo>
                      <a:pt x="720" y="2167"/>
                      <a:pt x="720" y="2080"/>
                      <a:pt x="665" y="2020"/>
                    </a:cubicBezTo>
                    <a:cubicBezTo>
                      <a:pt x="644" y="1415"/>
                      <a:pt x="611" y="810"/>
                      <a:pt x="611" y="205"/>
                    </a:cubicBezTo>
                    <a:cubicBezTo>
                      <a:pt x="611" y="66"/>
                      <a:pt x="510" y="1"/>
                      <a:pt x="4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146"/>
              <p:cNvSpPr/>
              <p:nvPr/>
            </p:nvSpPr>
            <p:spPr>
              <a:xfrm>
                <a:off x="4931193" y="3678983"/>
                <a:ext cx="72734" cy="148375"/>
              </a:xfrm>
              <a:custGeom>
                <a:avLst/>
                <a:gdLst/>
                <a:ahLst/>
                <a:cxnLst/>
                <a:rect l="l" t="t" r="r" b="b"/>
                <a:pathLst>
                  <a:path w="2878" h="5871" extrusionOk="0">
                    <a:moveTo>
                      <a:pt x="6" y="1"/>
                    </a:moveTo>
                    <a:cubicBezTo>
                      <a:pt x="28" y="377"/>
                      <a:pt x="1" y="742"/>
                      <a:pt x="115" y="1085"/>
                    </a:cubicBezTo>
                    <a:cubicBezTo>
                      <a:pt x="301" y="1619"/>
                      <a:pt x="595" y="2099"/>
                      <a:pt x="884" y="2584"/>
                    </a:cubicBezTo>
                    <a:cubicBezTo>
                      <a:pt x="867" y="2791"/>
                      <a:pt x="884" y="2992"/>
                      <a:pt x="878" y="3200"/>
                    </a:cubicBezTo>
                    <a:cubicBezTo>
                      <a:pt x="878" y="3418"/>
                      <a:pt x="845" y="3635"/>
                      <a:pt x="851" y="3853"/>
                    </a:cubicBezTo>
                    <a:cubicBezTo>
                      <a:pt x="851" y="3872"/>
                      <a:pt x="866" y="3884"/>
                      <a:pt x="880" y="3884"/>
                    </a:cubicBezTo>
                    <a:cubicBezTo>
                      <a:pt x="891" y="3884"/>
                      <a:pt x="901" y="3878"/>
                      <a:pt x="905" y="3864"/>
                    </a:cubicBezTo>
                    <a:cubicBezTo>
                      <a:pt x="1031" y="3614"/>
                      <a:pt x="1085" y="3276"/>
                      <a:pt x="1102" y="2954"/>
                    </a:cubicBezTo>
                    <a:cubicBezTo>
                      <a:pt x="1151" y="3036"/>
                      <a:pt x="1194" y="3118"/>
                      <a:pt x="1238" y="3200"/>
                    </a:cubicBezTo>
                    <a:cubicBezTo>
                      <a:pt x="1439" y="3554"/>
                      <a:pt x="1608" y="3919"/>
                      <a:pt x="1745" y="4300"/>
                    </a:cubicBezTo>
                    <a:cubicBezTo>
                      <a:pt x="1892" y="4753"/>
                      <a:pt x="1864" y="5205"/>
                      <a:pt x="1913" y="5668"/>
                    </a:cubicBezTo>
                    <a:cubicBezTo>
                      <a:pt x="1916" y="5709"/>
                      <a:pt x="1945" y="5727"/>
                      <a:pt x="1975" y="5727"/>
                    </a:cubicBezTo>
                    <a:cubicBezTo>
                      <a:pt x="2010" y="5727"/>
                      <a:pt x="2047" y="5703"/>
                      <a:pt x="2050" y="5662"/>
                    </a:cubicBezTo>
                    <a:cubicBezTo>
                      <a:pt x="2061" y="5592"/>
                      <a:pt x="2077" y="5499"/>
                      <a:pt x="2088" y="5417"/>
                    </a:cubicBezTo>
                    <a:cubicBezTo>
                      <a:pt x="2197" y="5608"/>
                      <a:pt x="2360" y="5766"/>
                      <a:pt x="2562" y="5864"/>
                    </a:cubicBezTo>
                    <a:cubicBezTo>
                      <a:pt x="2571" y="5868"/>
                      <a:pt x="2580" y="5870"/>
                      <a:pt x="2589" y="5870"/>
                    </a:cubicBezTo>
                    <a:cubicBezTo>
                      <a:pt x="2644" y="5870"/>
                      <a:pt x="2674" y="5787"/>
                      <a:pt x="2622" y="5744"/>
                    </a:cubicBezTo>
                    <a:cubicBezTo>
                      <a:pt x="2437" y="5597"/>
                      <a:pt x="2344" y="5412"/>
                      <a:pt x="2257" y="5216"/>
                    </a:cubicBezTo>
                    <a:lnTo>
                      <a:pt x="2257" y="5216"/>
                    </a:lnTo>
                    <a:cubicBezTo>
                      <a:pt x="2378" y="5256"/>
                      <a:pt x="2505" y="5279"/>
                      <a:pt x="2634" y="5279"/>
                    </a:cubicBezTo>
                    <a:cubicBezTo>
                      <a:pt x="2679" y="5279"/>
                      <a:pt x="2724" y="5276"/>
                      <a:pt x="2769" y="5270"/>
                    </a:cubicBezTo>
                    <a:cubicBezTo>
                      <a:pt x="2878" y="5259"/>
                      <a:pt x="2862" y="5096"/>
                      <a:pt x="2764" y="5085"/>
                    </a:cubicBezTo>
                    <a:cubicBezTo>
                      <a:pt x="2535" y="5052"/>
                      <a:pt x="2322" y="4998"/>
                      <a:pt x="2159" y="4829"/>
                    </a:cubicBezTo>
                    <a:cubicBezTo>
                      <a:pt x="2148" y="4818"/>
                      <a:pt x="2137" y="4807"/>
                      <a:pt x="2126" y="4802"/>
                    </a:cubicBezTo>
                    <a:cubicBezTo>
                      <a:pt x="2126" y="4693"/>
                      <a:pt x="2110" y="4578"/>
                      <a:pt x="2082" y="4475"/>
                    </a:cubicBezTo>
                    <a:cubicBezTo>
                      <a:pt x="1995" y="4093"/>
                      <a:pt x="1864" y="3728"/>
                      <a:pt x="1696" y="3385"/>
                    </a:cubicBezTo>
                    <a:cubicBezTo>
                      <a:pt x="1336" y="2671"/>
                      <a:pt x="845" y="2012"/>
                      <a:pt x="546" y="1271"/>
                    </a:cubicBezTo>
                    <a:cubicBezTo>
                      <a:pt x="388" y="867"/>
                      <a:pt x="301" y="437"/>
                      <a:pt x="2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146"/>
              <p:cNvSpPr/>
              <p:nvPr/>
            </p:nvSpPr>
            <p:spPr>
              <a:xfrm>
                <a:off x="4861946" y="3572333"/>
                <a:ext cx="76449" cy="255075"/>
              </a:xfrm>
              <a:custGeom>
                <a:avLst/>
                <a:gdLst/>
                <a:ahLst/>
                <a:cxnLst/>
                <a:rect l="l" t="t" r="r" b="b"/>
                <a:pathLst>
                  <a:path w="3025" h="10093" extrusionOk="0">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146"/>
              <p:cNvSpPr/>
              <p:nvPr/>
            </p:nvSpPr>
            <p:spPr>
              <a:xfrm>
                <a:off x="4724641" y="3320695"/>
                <a:ext cx="217697" cy="547933"/>
              </a:xfrm>
              <a:custGeom>
                <a:avLst/>
                <a:gdLst/>
                <a:ahLst/>
                <a:cxnLst/>
                <a:rect l="l" t="t" r="r" b="b"/>
                <a:pathLst>
                  <a:path w="8614" h="21681" extrusionOk="0">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146"/>
              <p:cNvSpPr/>
              <p:nvPr/>
            </p:nvSpPr>
            <p:spPr>
              <a:xfrm>
                <a:off x="4802227" y="3815202"/>
                <a:ext cx="106498" cy="536763"/>
              </a:xfrm>
              <a:custGeom>
                <a:avLst/>
                <a:gdLst/>
                <a:ahLst/>
                <a:cxnLst/>
                <a:rect l="l" t="t" r="r" b="b"/>
                <a:pathLst>
                  <a:path w="4214" h="21239" extrusionOk="0">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146"/>
              <p:cNvSpPr/>
              <p:nvPr/>
            </p:nvSpPr>
            <p:spPr>
              <a:xfrm>
                <a:off x="4927478" y="3678983"/>
                <a:ext cx="72886" cy="148375"/>
              </a:xfrm>
              <a:custGeom>
                <a:avLst/>
                <a:gdLst/>
                <a:ahLst/>
                <a:cxnLst/>
                <a:rect l="l" t="t" r="r" b="b"/>
                <a:pathLst>
                  <a:path w="2884" h="5871" extrusionOk="0">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146"/>
              <p:cNvSpPr/>
              <p:nvPr/>
            </p:nvSpPr>
            <p:spPr>
              <a:xfrm>
                <a:off x="4920098" y="3320695"/>
                <a:ext cx="217419" cy="547933"/>
              </a:xfrm>
              <a:custGeom>
                <a:avLst/>
                <a:gdLst/>
                <a:ahLst/>
                <a:cxnLst/>
                <a:rect l="l" t="t" r="r" b="b"/>
                <a:pathLst>
                  <a:path w="8603" h="21681" extrusionOk="0">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146"/>
              <p:cNvSpPr/>
              <p:nvPr/>
            </p:nvSpPr>
            <p:spPr>
              <a:xfrm>
                <a:off x="4953610" y="3815202"/>
                <a:ext cx="106625" cy="536712"/>
              </a:xfrm>
              <a:custGeom>
                <a:avLst/>
                <a:gdLst/>
                <a:ahLst/>
                <a:cxnLst/>
                <a:rect l="l" t="t" r="r" b="b"/>
                <a:pathLst>
                  <a:path w="4219" h="21237" extrusionOk="0">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146"/>
              <p:cNvSpPr/>
              <p:nvPr/>
            </p:nvSpPr>
            <p:spPr>
              <a:xfrm>
                <a:off x="4906830" y="3546656"/>
                <a:ext cx="45870" cy="41902"/>
              </a:xfrm>
              <a:custGeom>
                <a:avLst/>
                <a:gdLst/>
                <a:ahLst/>
                <a:cxnLst/>
                <a:rect l="l" t="t" r="r" b="b"/>
                <a:pathLst>
                  <a:path w="1815" h="1658" extrusionOk="0">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146"/>
              <p:cNvSpPr/>
              <p:nvPr/>
            </p:nvSpPr>
            <p:spPr>
              <a:xfrm>
                <a:off x="4938193" y="3484991"/>
                <a:ext cx="70662" cy="34800"/>
              </a:xfrm>
              <a:custGeom>
                <a:avLst/>
                <a:gdLst/>
                <a:ahLst/>
                <a:cxnLst/>
                <a:rect l="l" t="t" r="r" b="b"/>
                <a:pathLst>
                  <a:path w="2796" h="1377" extrusionOk="0">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146"/>
              <p:cNvSpPr/>
              <p:nvPr/>
            </p:nvSpPr>
            <p:spPr>
              <a:xfrm>
                <a:off x="4903671" y="3485219"/>
                <a:ext cx="80164" cy="84739"/>
              </a:xfrm>
              <a:custGeom>
                <a:avLst/>
                <a:gdLst/>
                <a:ahLst/>
                <a:cxnLst/>
                <a:rect l="l" t="t" r="r" b="b"/>
                <a:pathLst>
                  <a:path w="3172" h="3353" extrusionOk="0">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79" name="Google Shape;14479;p146"/>
          <p:cNvSpPr/>
          <p:nvPr/>
        </p:nvSpPr>
        <p:spPr>
          <a:xfrm>
            <a:off x="5890180" y="1558993"/>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4483"/>
        <p:cNvGrpSpPr/>
        <p:nvPr/>
      </p:nvGrpSpPr>
      <p:grpSpPr>
        <a:xfrm>
          <a:off x="0" y="0"/>
          <a:ext cx="0" cy="0"/>
          <a:chOff x="0" y="0"/>
          <a:chExt cx="0" cy="0"/>
        </a:xfrm>
      </p:grpSpPr>
      <p:sp>
        <p:nvSpPr>
          <p:cNvPr id="14484" name="Google Shape;14484;p147"/>
          <p:cNvSpPr/>
          <p:nvPr/>
        </p:nvSpPr>
        <p:spPr>
          <a:xfrm>
            <a:off x="5983275" y="1620325"/>
            <a:ext cx="178725" cy="170600"/>
          </a:xfrm>
          <a:custGeom>
            <a:avLst/>
            <a:gdLst/>
            <a:ahLst/>
            <a:cxnLst/>
            <a:rect l="l" t="t" r="r" b="b"/>
            <a:pathLst>
              <a:path w="7149" h="6824" extrusionOk="0">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5" name="Google Shape;14485;p147"/>
          <p:cNvGrpSpPr/>
          <p:nvPr/>
        </p:nvGrpSpPr>
        <p:grpSpPr>
          <a:xfrm>
            <a:off x="5881075" y="1606500"/>
            <a:ext cx="389275" cy="1299125"/>
            <a:chOff x="5881075" y="1606500"/>
            <a:chExt cx="389275" cy="1299125"/>
          </a:xfrm>
        </p:grpSpPr>
        <p:sp>
          <p:nvSpPr>
            <p:cNvPr id="14486" name="Google Shape;14486;p147"/>
            <p:cNvSpPr/>
            <p:nvPr/>
          </p:nvSpPr>
          <p:spPr>
            <a:xfrm>
              <a:off x="5881075" y="1721575"/>
              <a:ext cx="389275" cy="1184050"/>
            </a:xfrm>
            <a:custGeom>
              <a:avLst/>
              <a:gdLst/>
              <a:ahLst/>
              <a:cxnLst/>
              <a:rect l="l" t="t" r="r" b="b"/>
              <a:pathLst>
                <a:path w="15571" h="47362" extrusionOk="0">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0" y="22234"/>
                    <a:pt x="209" y="22658"/>
                  </a:cubicBezTo>
                  <a:cubicBezTo>
                    <a:pt x="682" y="23602"/>
                    <a:pt x="1024" y="23870"/>
                    <a:pt x="1191" y="23870"/>
                  </a:cubicBezTo>
                  <a:cubicBezTo>
                    <a:pt x="1277" y="23870"/>
                    <a:pt x="1316" y="23800"/>
                    <a:pt x="1304" y="23715"/>
                  </a:cubicBezTo>
                  <a:cubicBezTo>
                    <a:pt x="1267" y="23469"/>
                    <a:pt x="984" y="22977"/>
                    <a:pt x="916" y="22486"/>
                  </a:cubicBezTo>
                  <a:cubicBezTo>
                    <a:pt x="867" y="22089"/>
                    <a:pt x="945" y="21530"/>
                    <a:pt x="1032"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92" y="19142"/>
                  </a:cubicBezTo>
                  <a:cubicBezTo>
                    <a:pt x="1629" y="18576"/>
                    <a:pt x="2932" y="15226"/>
                    <a:pt x="3178" y="13819"/>
                  </a:cubicBezTo>
                  <a:cubicBezTo>
                    <a:pt x="3424" y="12411"/>
                    <a:pt x="3775" y="8569"/>
                    <a:pt x="3775" y="8569"/>
                  </a:cubicBezTo>
                  <a:cubicBezTo>
                    <a:pt x="3916" y="9448"/>
                    <a:pt x="4481" y="10579"/>
                    <a:pt x="4518" y="12233"/>
                  </a:cubicBezTo>
                  <a:cubicBezTo>
                    <a:pt x="4549" y="13886"/>
                    <a:pt x="3105" y="16603"/>
                    <a:pt x="2828" y="18890"/>
                  </a:cubicBezTo>
                  <a:cubicBezTo>
                    <a:pt x="2545" y="21182"/>
                    <a:pt x="3357" y="27981"/>
                    <a:pt x="3670" y="30556"/>
                  </a:cubicBezTo>
                  <a:cubicBezTo>
                    <a:pt x="3990" y="33126"/>
                    <a:pt x="3320" y="35806"/>
                    <a:pt x="3566" y="37355"/>
                  </a:cubicBezTo>
                  <a:cubicBezTo>
                    <a:pt x="3811" y="38903"/>
                    <a:pt x="4623" y="42671"/>
                    <a:pt x="4623" y="43200"/>
                  </a:cubicBezTo>
                  <a:cubicBezTo>
                    <a:pt x="4623" y="43729"/>
                    <a:pt x="4586" y="44190"/>
                    <a:pt x="4727" y="44540"/>
                  </a:cubicBezTo>
                  <a:cubicBezTo>
                    <a:pt x="4869" y="44890"/>
                    <a:pt x="4414" y="45456"/>
                    <a:pt x="4266" y="46058"/>
                  </a:cubicBezTo>
                  <a:cubicBezTo>
                    <a:pt x="4125" y="46654"/>
                    <a:pt x="4512" y="47361"/>
                    <a:pt x="5145" y="47361"/>
                  </a:cubicBezTo>
                  <a:cubicBezTo>
                    <a:pt x="5785" y="47361"/>
                    <a:pt x="6375" y="46833"/>
                    <a:pt x="6276" y="46378"/>
                  </a:cubicBezTo>
                  <a:cubicBezTo>
                    <a:pt x="6172" y="45917"/>
                    <a:pt x="6172" y="44792"/>
                    <a:pt x="6239" y="44190"/>
                  </a:cubicBezTo>
                  <a:cubicBezTo>
                    <a:pt x="6313" y="43593"/>
                    <a:pt x="5957" y="43268"/>
                    <a:pt x="5957" y="42702"/>
                  </a:cubicBezTo>
                  <a:cubicBezTo>
                    <a:pt x="5957" y="42143"/>
                    <a:pt x="6166" y="37981"/>
                    <a:pt x="6190" y="34662"/>
                  </a:cubicBezTo>
                  <a:cubicBezTo>
                    <a:pt x="6202" y="33249"/>
                    <a:pt x="6565" y="32173"/>
                    <a:pt x="6946" y="28977"/>
                  </a:cubicBezTo>
                  <a:cubicBezTo>
                    <a:pt x="7321" y="25780"/>
                    <a:pt x="7788" y="21176"/>
                    <a:pt x="7788" y="21176"/>
                  </a:cubicBezTo>
                  <a:cubicBezTo>
                    <a:pt x="7788" y="21176"/>
                    <a:pt x="8256" y="25780"/>
                    <a:pt x="8637" y="28977"/>
                  </a:cubicBezTo>
                  <a:cubicBezTo>
                    <a:pt x="9012" y="32167"/>
                    <a:pt x="9374" y="33249"/>
                    <a:pt x="9387" y="34662"/>
                  </a:cubicBezTo>
                  <a:cubicBezTo>
                    <a:pt x="9411" y="37981"/>
                    <a:pt x="9620" y="42143"/>
                    <a:pt x="9620" y="42702"/>
                  </a:cubicBezTo>
                  <a:cubicBezTo>
                    <a:pt x="9620" y="43268"/>
                    <a:pt x="9270" y="43587"/>
                    <a:pt x="9337" y="44184"/>
                  </a:cubicBezTo>
                  <a:cubicBezTo>
                    <a:pt x="9411" y="44786"/>
                    <a:pt x="9411" y="45911"/>
                    <a:pt x="9300" y="46366"/>
                  </a:cubicBezTo>
                  <a:cubicBezTo>
                    <a:pt x="9196" y="46827"/>
                    <a:pt x="9798" y="47355"/>
                    <a:pt x="10431" y="47355"/>
                  </a:cubicBezTo>
                  <a:cubicBezTo>
                    <a:pt x="11065" y="47355"/>
                    <a:pt x="11452" y="46648"/>
                    <a:pt x="11310" y="46046"/>
                  </a:cubicBezTo>
                  <a:cubicBezTo>
                    <a:pt x="11169" y="45450"/>
                    <a:pt x="10714" y="44884"/>
                    <a:pt x="10849" y="44534"/>
                  </a:cubicBezTo>
                  <a:cubicBezTo>
                    <a:pt x="10985" y="44184"/>
                    <a:pt x="10954" y="43723"/>
                    <a:pt x="10954" y="43194"/>
                  </a:cubicBezTo>
                  <a:cubicBezTo>
                    <a:pt x="10954" y="42665"/>
                    <a:pt x="11765" y="38891"/>
                    <a:pt x="12011" y="37348"/>
                  </a:cubicBezTo>
                  <a:cubicBezTo>
                    <a:pt x="12257" y="35799"/>
                    <a:pt x="11587" y="33119"/>
                    <a:pt x="11907" y="30544"/>
                  </a:cubicBezTo>
                  <a:cubicBezTo>
                    <a:pt x="12226" y="27975"/>
                    <a:pt x="13032" y="21170"/>
                    <a:pt x="12755" y="18884"/>
                  </a:cubicBezTo>
                  <a:cubicBezTo>
                    <a:pt x="12472" y="16597"/>
                    <a:pt x="11028" y="13880"/>
                    <a:pt x="11065" y="12227"/>
                  </a:cubicBezTo>
                  <a:cubicBezTo>
                    <a:pt x="11095" y="10573"/>
                    <a:pt x="11661" y="9442"/>
                    <a:pt x="11802" y="8563"/>
                  </a:cubicBezTo>
                  <a:cubicBezTo>
                    <a:pt x="11802" y="8563"/>
                    <a:pt x="12153" y="12405"/>
                    <a:pt x="12398" y="13813"/>
                  </a:cubicBezTo>
                  <a:cubicBezTo>
                    <a:pt x="12650" y="15220"/>
                    <a:pt x="13954" y="18570"/>
                    <a:pt x="13984" y="19129"/>
                  </a:cubicBezTo>
                  <a:cubicBezTo>
                    <a:pt x="14021" y="19695"/>
                    <a:pt x="13738" y="20260"/>
                    <a:pt x="13738" y="20820"/>
                  </a:cubicBezTo>
                  <a:cubicBezTo>
                    <a:pt x="13738" y="21385"/>
                    <a:pt x="13812" y="22510"/>
                    <a:pt x="14021" y="22793"/>
                  </a:cubicBezTo>
                  <a:cubicBezTo>
                    <a:pt x="14045" y="22826"/>
                    <a:pt x="14069" y="22840"/>
                    <a:pt x="14091" y="22840"/>
                  </a:cubicBezTo>
                  <a:cubicBezTo>
                    <a:pt x="14262" y="22840"/>
                    <a:pt x="14384" y="21974"/>
                    <a:pt x="14482" y="21631"/>
                  </a:cubicBezTo>
                  <a:cubicBezTo>
                    <a:pt x="14504" y="21556"/>
                    <a:pt x="14526" y="21523"/>
                    <a:pt x="14548" y="21523"/>
                  </a:cubicBezTo>
                  <a:cubicBezTo>
                    <a:pt x="14638" y="21523"/>
                    <a:pt x="14715" y="22083"/>
                    <a:pt x="14660" y="22479"/>
                  </a:cubicBezTo>
                  <a:cubicBezTo>
                    <a:pt x="14587" y="22971"/>
                    <a:pt x="14304" y="23463"/>
                    <a:pt x="14273" y="23709"/>
                  </a:cubicBezTo>
                  <a:cubicBezTo>
                    <a:pt x="14261" y="23792"/>
                    <a:pt x="14300" y="23861"/>
                    <a:pt x="14385" y="23861"/>
                  </a:cubicBezTo>
                  <a:cubicBezTo>
                    <a:pt x="14552" y="23861"/>
                    <a:pt x="14893" y="23596"/>
                    <a:pt x="15361" y="22652"/>
                  </a:cubicBezTo>
                  <a:cubicBezTo>
                    <a:pt x="15570" y="22234"/>
                    <a:pt x="15294" y="20230"/>
                    <a:pt x="15220" y="19701"/>
                  </a:cubicBezTo>
                  <a:cubicBezTo>
                    <a:pt x="15152" y="19173"/>
                    <a:pt x="14839" y="17937"/>
                    <a:pt x="14796" y="17058"/>
                  </a:cubicBezTo>
                  <a:cubicBezTo>
                    <a:pt x="14759" y="16173"/>
                    <a:pt x="14095" y="13216"/>
                    <a:pt x="13849" y="12122"/>
                  </a:cubicBezTo>
                  <a:cubicBezTo>
                    <a:pt x="13597" y="11034"/>
                    <a:pt x="13493" y="8213"/>
                    <a:pt x="13493" y="6947"/>
                  </a:cubicBezTo>
                  <a:cubicBezTo>
                    <a:pt x="13493" y="5674"/>
                    <a:pt x="13284" y="3701"/>
                    <a:pt x="12472" y="3209"/>
                  </a:cubicBezTo>
                  <a:cubicBezTo>
                    <a:pt x="11661" y="2718"/>
                    <a:pt x="10960"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7" name="Google Shape;14487;p147"/>
            <p:cNvGrpSpPr/>
            <p:nvPr/>
          </p:nvGrpSpPr>
          <p:grpSpPr>
            <a:xfrm>
              <a:off x="5888300" y="1606500"/>
              <a:ext cx="375575" cy="1290700"/>
              <a:chOff x="5888300" y="1606500"/>
              <a:chExt cx="375575" cy="1290700"/>
            </a:xfrm>
          </p:grpSpPr>
          <p:sp>
            <p:nvSpPr>
              <p:cNvPr id="14488" name="Google Shape;14488;p147"/>
              <p:cNvSpPr/>
              <p:nvPr/>
            </p:nvSpPr>
            <p:spPr>
              <a:xfrm>
                <a:off x="5979725" y="2199875"/>
                <a:ext cx="86950" cy="241525"/>
              </a:xfrm>
              <a:custGeom>
                <a:avLst/>
                <a:gdLst/>
                <a:ahLst/>
                <a:cxnLst/>
                <a:rect l="l" t="t" r="r" b="b"/>
                <a:pathLst>
                  <a:path w="3478" h="9661" extrusionOk="0">
                    <a:moveTo>
                      <a:pt x="517" y="1"/>
                    </a:moveTo>
                    <a:cubicBezTo>
                      <a:pt x="465" y="1"/>
                      <a:pt x="423" y="10"/>
                      <a:pt x="394" y="28"/>
                    </a:cubicBezTo>
                    <a:cubicBezTo>
                      <a:pt x="1" y="286"/>
                      <a:pt x="2060" y="9297"/>
                      <a:pt x="2392" y="9648"/>
                    </a:cubicBezTo>
                    <a:cubicBezTo>
                      <a:pt x="2400" y="9656"/>
                      <a:pt x="2408" y="9660"/>
                      <a:pt x="2416" y="9660"/>
                    </a:cubicBezTo>
                    <a:cubicBezTo>
                      <a:pt x="2756" y="9660"/>
                      <a:pt x="3395" y="2872"/>
                      <a:pt x="3455" y="1780"/>
                    </a:cubicBezTo>
                    <a:cubicBezTo>
                      <a:pt x="3478" y="1370"/>
                      <a:pt x="1171" y="1"/>
                      <a:pt x="5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147"/>
              <p:cNvSpPr/>
              <p:nvPr/>
            </p:nvSpPr>
            <p:spPr>
              <a:xfrm>
                <a:off x="5961200" y="2207325"/>
                <a:ext cx="76950" cy="326275"/>
              </a:xfrm>
              <a:custGeom>
                <a:avLst/>
                <a:gdLst/>
                <a:ahLst/>
                <a:cxnLst/>
                <a:rect l="l" t="t" r="r" b="b"/>
                <a:pathLst>
                  <a:path w="3078" h="13051" extrusionOk="0">
                    <a:moveTo>
                      <a:pt x="501" y="0"/>
                    </a:moveTo>
                    <a:cubicBezTo>
                      <a:pt x="302" y="0"/>
                      <a:pt x="0" y="270"/>
                      <a:pt x="22" y="499"/>
                    </a:cubicBezTo>
                    <a:cubicBezTo>
                      <a:pt x="53" y="812"/>
                      <a:pt x="754" y="12601"/>
                      <a:pt x="1104" y="12952"/>
                    </a:cubicBezTo>
                    <a:cubicBezTo>
                      <a:pt x="1176" y="13023"/>
                      <a:pt x="1239" y="13051"/>
                      <a:pt x="1298" y="13051"/>
                    </a:cubicBezTo>
                    <a:cubicBezTo>
                      <a:pt x="1506" y="13051"/>
                      <a:pt x="1663" y="12710"/>
                      <a:pt x="1929" y="12710"/>
                    </a:cubicBezTo>
                    <a:cubicBezTo>
                      <a:pt x="1960" y="12710"/>
                      <a:pt x="1992" y="12714"/>
                      <a:pt x="2026" y="12724"/>
                    </a:cubicBezTo>
                    <a:cubicBezTo>
                      <a:pt x="2341" y="12823"/>
                      <a:pt x="2379" y="13015"/>
                      <a:pt x="2536" y="13015"/>
                    </a:cubicBezTo>
                    <a:cubicBezTo>
                      <a:pt x="2585" y="13015"/>
                      <a:pt x="2644" y="12997"/>
                      <a:pt x="2727" y="12952"/>
                    </a:cubicBezTo>
                    <a:cubicBezTo>
                      <a:pt x="3077" y="12761"/>
                      <a:pt x="2506" y="9608"/>
                      <a:pt x="2254" y="8588"/>
                    </a:cubicBezTo>
                    <a:cubicBezTo>
                      <a:pt x="1996" y="7567"/>
                      <a:pt x="754" y="689"/>
                      <a:pt x="662" y="148"/>
                    </a:cubicBezTo>
                    <a:cubicBezTo>
                      <a:pt x="642" y="43"/>
                      <a:pt x="580" y="0"/>
                      <a:pt x="50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147"/>
              <p:cNvSpPr/>
              <p:nvPr/>
            </p:nvSpPr>
            <p:spPr>
              <a:xfrm>
                <a:off x="5978500" y="2551650"/>
                <a:ext cx="47050" cy="246275"/>
              </a:xfrm>
              <a:custGeom>
                <a:avLst/>
                <a:gdLst/>
                <a:ahLst/>
                <a:cxnLst/>
                <a:rect l="l" t="t" r="r" b="b"/>
                <a:pathLst>
                  <a:path w="1882" h="9851" extrusionOk="0">
                    <a:moveTo>
                      <a:pt x="193" y="0"/>
                    </a:moveTo>
                    <a:cubicBezTo>
                      <a:pt x="192" y="0"/>
                      <a:pt x="192" y="1"/>
                      <a:pt x="191" y="2"/>
                    </a:cubicBezTo>
                    <a:cubicBezTo>
                      <a:pt x="130" y="199"/>
                      <a:pt x="0" y="2289"/>
                      <a:pt x="283" y="3918"/>
                    </a:cubicBezTo>
                    <a:cubicBezTo>
                      <a:pt x="572" y="5547"/>
                      <a:pt x="922" y="9180"/>
                      <a:pt x="1021" y="9530"/>
                    </a:cubicBezTo>
                    <a:cubicBezTo>
                      <a:pt x="1072" y="9726"/>
                      <a:pt x="1295" y="9851"/>
                      <a:pt x="1492" y="9851"/>
                    </a:cubicBezTo>
                    <a:cubicBezTo>
                      <a:pt x="1647" y="9851"/>
                      <a:pt x="1787" y="9773"/>
                      <a:pt x="1814" y="9591"/>
                    </a:cubicBezTo>
                    <a:cubicBezTo>
                      <a:pt x="1881" y="9180"/>
                      <a:pt x="1881" y="7778"/>
                      <a:pt x="1752" y="7458"/>
                    </a:cubicBezTo>
                    <a:cubicBezTo>
                      <a:pt x="1625" y="7142"/>
                      <a:pt x="269" y="0"/>
                      <a:pt x="19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147"/>
              <p:cNvSpPr/>
              <p:nvPr/>
            </p:nvSpPr>
            <p:spPr>
              <a:xfrm>
                <a:off x="6000925" y="2557375"/>
                <a:ext cx="28425" cy="133200"/>
              </a:xfrm>
              <a:custGeom>
                <a:avLst/>
                <a:gdLst/>
                <a:ahLst/>
                <a:cxnLst/>
                <a:rect l="l" t="t" r="r" b="b"/>
                <a:pathLst>
                  <a:path w="1137" h="5328" extrusionOk="0">
                    <a:moveTo>
                      <a:pt x="855" y="0"/>
                    </a:moveTo>
                    <a:cubicBezTo>
                      <a:pt x="853" y="0"/>
                      <a:pt x="851" y="0"/>
                      <a:pt x="849" y="1"/>
                    </a:cubicBezTo>
                    <a:cubicBezTo>
                      <a:pt x="566" y="62"/>
                      <a:pt x="136" y="972"/>
                      <a:pt x="87" y="1402"/>
                    </a:cubicBezTo>
                    <a:cubicBezTo>
                      <a:pt x="0" y="2240"/>
                      <a:pt x="722" y="5327"/>
                      <a:pt x="891" y="5327"/>
                    </a:cubicBezTo>
                    <a:cubicBezTo>
                      <a:pt x="902" y="5327"/>
                      <a:pt x="911" y="5314"/>
                      <a:pt x="917" y="5287"/>
                    </a:cubicBezTo>
                    <a:cubicBezTo>
                      <a:pt x="1008" y="4841"/>
                      <a:pt x="1136" y="0"/>
                      <a:pt x="8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147"/>
              <p:cNvSpPr/>
              <p:nvPr/>
            </p:nvSpPr>
            <p:spPr>
              <a:xfrm>
                <a:off x="5963800" y="1958025"/>
                <a:ext cx="108925" cy="269175"/>
              </a:xfrm>
              <a:custGeom>
                <a:avLst/>
                <a:gdLst/>
                <a:ahLst/>
                <a:cxnLst/>
                <a:rect l="l" t="t" r="r" b="b"/>
                <a:pathLst>
                  <a:path w="4357" h="10767" extrusionOk="0">
                    <a:moveTo>
                      <a:pt x="1207" y="1"/>
                    </a:moveTo>
                    <a:cubicBezTo>
                      <a:pt x="991" y="1"/>
                      <a:pt x="1846" y="1795"/>
                      <a:pt x="1609" y="3174"/>
                    </a:cubicBezTo>
                    <a:cubicBezTo>
                      <a:pt x="1351" y="4631"/>
                      <a:pt x="48" y="8362"/>
                      <a:pt x="17" y="8842"/>
                    </a:cubicBezTo>
                    <a:cubicBezTo>
                      <a:pt x="1" y="9093"/>
                      <a:pt x="238" y="9133"/>
                      <a:pt x="535" y="9133"/>
                    </a:cubicBezTo>
                    <a:cubicBezTo>
                      <a:pt x="675" y="9133"/>
                      <a:pt x="830" y="9124"/>
                      <a:pt x="977" y="9124"/>
                    </a:cubicBezTo>
                    <a:cubicBezTo>
                      <a:pt x="1113" y="9124"/>
                      <a:pt x="1243" y="9132"/>
                      <a:pt x="1351" y="9161"/>
                    </a:cubicBezTo>
                    <a:cubicBezTo>
                      <a:pt x="1812" y="9286"/>
                      <a:pt x="3602" y="10766"/>
                      <a:pt x="4102" y="10766"/>
                    </a:cubicBezTo>
                    <a:cubicBezTo>
                      <a:pt x="4121" y="10766"/>
                      <a:pt x="4138" y="10764"/>
                      <a:pt x="4154" y="10759"/>
                    </a:cubicBezTo>
                    <a:cubicBezTo>
                      <a:pt x="4356" y="10692"/>
                      <a:pt x="2660" y="8915"/>
                      <a:pt x="2211" y="8338"/>
                    </a:cubicBezTo>
                    <a:cubicBezTo>
                      <a:pt x="1769" y="7760"/>
                      <a:pt x="2119" y="2474"/>
                      <a:pt x="2310" y="1871"/>
                    </a:cubicBezTo>
                    <a:cubicBezTo>
                      <a:pt x="2500" y="1263"/>
                      <a:pt x="2912" y="1042"/>
                      <a:pt x="2973" y="912"/>
                    </a:cubicBezTo>
                    <a:cubicBezTo>
                      <a:pt x="3041" y="789"/>
                      <a:pt x="1892" y="439"/>
                      <a:pt x="1258" y="21"/>
                    </a:cubicBezTo>
                    <a:cubicBezTo>
                      <a:pt x="1237" y="7"/>
                      <a:pt x="1220" y="1"/>
                      <a:pt x="12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147"/>
              <p:cNvSpPr/>
              <p:nvPr/>
            </p:nvSpPr>
            <p:spPr>
              <a:xfrm>
                <a:off x="6018925" y="2116700"/>
                <a:ext cx="55950" cy="86200"/>
              </a:xfrm>
              <a:custGeom>
                <a:avLst/>
                <a:gdLst/>
                <a:ahLst/>
                <a:cxnLst/>
                <a:rect l="l" t="t" r="r" b="b"/>
                <a:pathLst>
                  <a:path w="2238" h="3448" extrusionOk="0">
                    <a:moveTo>
                      <a:pt x="287" y="0"/>
                    </a:moveTo>
                    <a:cubicBezTo>
                      <a:pt x="191" y="0"/>
                      <a:pt x="124" y="31"/>
                      <a:pt x="105" y="104"/>
                    </a:cubicBezTo>
                    <a:cubicBezTo>
                      <a:pt x="0" y="485"/>
                      <a:pt x="172" y="1345"/>
                      <a:pt x="350" y="1732"/>
                    </a:cubicBezTo>
                    <a:cubicBezTo>
                      <a:pt x="510" y="2086"/>
                      <a:pt x="1900" y="3448"/>
                      <a:pt x="2107" y="3448"/>
                    </a:cubicBezTo>
                    <a:cubicBezTo>
                      <a:pt x="2123" y="3448"/>
                      <a:pt x="2132" y="3440"/>
                      <a:pt x="2133" y="3423"/>
                    </a:cubicBezTo>
                    <a:cubicBezTo>
                      <a:pt x="2237" y="1413"/>
                      <a:pt x="2028" y="1253"/>
                      <a:pt x="1819" y="872"/>
                    </a:cubicBezTo>
                    <a:cubicBezTo>
                      <a:pt x="1650" y="563"/>
                      <a:pt x="698" y="0"/>
                      <a:pt x="2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147"/>
              <p:cNvSpPr/>
              <p:nvPr/>
            </p:nvSpPr>
            <p:spPr>
              <a:xfrm>
                <a:off x="6022450" y="2062450"/>
                <a:ext cx="49800" cy="65975"/>
              </a:xfrm>
              <a:custGeom>
                <a:avLst/>
                <a:gdLst/>
                <a:ahLst/>
                <a:cxnLst/>
                <a:rect l="l" t="t" r="r" b="b"/>
                <a:pathLst>
                  <a:path w="1992" h="2639" extrusionOk="0">
                    <a:moveTo>
                      <a:pt x="363" y="1"/>
                    </a:moveTo>
                    <a:cubicBezTo>
                      <a:pt x="247" y="1"/>
                      <a:pt x="165" y="24"/>
                      <a:pt x="142" y="79"/>
                    </a:cubicBezTo>
                    <a:cubicBezTo>
                      <a:pt x="37" y="331"/>
                      <a:pt x="0" y="1671"/>
                      <a:pt x="209" y="1671"/>
                    </a:cubicBezTo>
                    <a:cubicBezTo>
                      <a:pt x="408" y="1671"/>
                      <a:pt x="1585" y="2639"/>
                      <a:pt x="1763" y="2639"/>
                    </a:cubicBezTo>
                    <a:cubicBezTo>
                      <a:pt x="1773" y="2639"/>
                      <a:pt x="1780" y="2636"/>
                      <a:pt x="1783" y="2630"/>
                    </a:cubicBezTo>
                    <a:cubicBezTo>
                      <a:pt x="1924" y="2372"/>
                      <a:pt x="1992" y="749"/>
                      <a:pt x="1783" y="491"/>
                    </a:cubicBezTo>
                    <a:cubicBezTo>
                      <a:pt x="1620" y="294"/>
                      <a:pt x="776" y="1"/>
                      <a:pt x="36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147"/>
              <p:cNvSpPr/>
              <p:nvPr/>
            </p:nvSpPr>
            <p:spPr>
              <a:xfrm>
                <a:off x="5979275" y="1827925"/>
                <a:ext cx="93900" cy="138525"/>
              </a:xfrm>
              <a:custGeom>
                <a:avLst/>
                <a:gdLst/>
                <a:ahLst/>
                <a:cxnLst/>
                <a:rect l="l" t="t" r="r" b="b"/>
                <a:pathLst>
                  <a:path w="3756" h="5541" extrusionOk="0">
                    <a:moveTo>
                      <a:pt x="2674" y="0"/>
                    </a:moveTo>
                    <a:cubicBezTo>
                      <a:pt x="2250" y="0"/>
                      <a:pt x="701" y="609"/>
                      <a:pt x="351" y="2041"/>
                    </a:cubicBezTo>
                    <a:cubicBezTo>
                      <a:pt x="0" y="3473"/>
                      <a:pt x="99" y="4936"/>
                      <a:pt x="1850" y="5446"/>
                    </a:cubicBezTo>
                    <a:cubicBezTo>
                      <a:pt x="2072" y="5511"/>
                      <a:pt x="2267" y="5541"/>
                      <a:pt x="2441" y="5541"/>
                    </a:cubicBezTo>
                    <a:cubicBezTo>
                      <a:pt x="3639" y="5541"/>
                      <a:pt x="3756" y="4110"/>
                      <a:pt x="3756" y="2773"/>
                    </a:cubicBezTo>
                    <a:cubicBezTo>
                      <a:pt x="3756" y="1242"/>
                      <a:pt x="3633" y="0"/>
                      <a:pt x="267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147"/>
              <p:cNvSpPr/>
              <p:nvPr/>
            </p:nvSpPr>
            <p:spPr>
              <a:xfrm>
                <a:off x="6026750" y="2017050"/>
                <a:ext cx="43825" cy="44200"/>
              </a:xfrm>
              <a:custGeom>
                <a:avLst/>
                <a:gdLst/>
                <a:ahLst/>
                <a:cxnLst/>
                <a:rect l="l" t="t" r="r" b="b"/>
                <a:pathLst>
                  <a:path w="1753" h="1768" extrusionOk="0">
                    <a:moveTo>
                      <a:pt x="720" y="1"/>
                    </a:moveTo>
                    <a:cubicBezTo>
                      <a:pt x="488" y="1"/>
                      <a:pt x="281" y="46"/>
                      <a:pt x="210" y="174"/>
                    </a:cubicBezTo>
                    <a:cubicBezTo>
                      <a:pt x="37" y="494"/>
                      <a:pt x="1" y="1262"/>
                      <a:pt x="210" y="1354"/>
                    </a:cubicBezTo>
                    <a:cubicBezTo>
                      <a:pt x="384" y="1434"/>
                      <a:pt x="1038" y="1768"/>
                      <a:pt x="1388" y="1768"/>
                    </a:cubicBezTo>
                    <a:cubicBezTo>
                      <a:pt x="1470" y="1768"/>
                      <a:pt x="1536" y="1749"/>
                      <a:pt x="1574" y="1705"/>
                    </a:cubicBezTo>
                    <a:cubicBezTo>
                      <a:pt x="1715" y="1545"/>
                      <a:pt x="1752" y="303"/>
                      <a:pt x="1574" y="174"/>
                    </a:cubicBezTo>
                    <a:cubicBezTo>
                      <a:pt x="1471" y="101"/>
                      <a:pt x="1067" y="1"/>
                      <a:pt x="7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147"/>
              <p:cNvSpPr/>
              <p:nvPr/>
            </p:nvSpPr>
            <p:spPr>
              <a:xfrm>
                <a:off x="6030275" y="1978675"/>
                <a:ext cx="37050" cy="33225"/>
              </a:xfrm>
              <a:custGeom>
                <a:avLst/>
                <a:gdLst/>
                <a:ahLst/>
                <a:cxnLst/>
                <a:rect l="l" t="t" r="r" b="b"/>
                <a:pathLst>
                  <a:path w="1482" h="1329" extrusionOk="0">
                    <a:moveTo>
                      <a:pt x="1107" y="1"/>
                    </a:moveTo>
                    <a:cubicBezTo>
                      <a:pt x="886" y="1"/>
                      <a:pt x="451" y="431"/>
                      <a:pt x="278" y="658"/>
                    </a:cubicBezTo>
                    <a:cubicBezTo>
                      <a:pt x="69" y="947"/>
                      <a:pt x="1" y="1328"/>
                      <a:pt x="247" y="1328"/>
                    </a:cubicBezTo>
                    <a:cubicBezTo>
                      <a:pt x="418" y="1328"/>
                      <a:pt x="769" y="1247"/>
                      <a:pt x="1033" y="1247"/>
                    </a:cubicBezTo>
                    <a:cubicBezTo>
                      <a:pt x="1139" y="1247"/>
                      <a:pt x="1232" y="1260"/>
                      <a:pt x="1292" y="1297"/>
                    </a:cubicBezTo>
                    <a:cubicBezTo>
                      <a:pt x="1304" y="1305"/>
                      <a:pt x="1314" y="1308"/>
                      <a:pt x="1324" y="1308"/>
                    </a:cubicBezTo>
                    <a:cubicBezTo>
                      <a:pt x="1481" y="1308"/>
                      <a:pt x="1323" y="359"/>
                      <a:pt x="1224" y="86"/>
                    </a:cubicBezTo>
                    <a:cubicBezTo>
                      <a:pt x="1202" y="26"/>
                      <a:pt x="1161" y="1"/>
                      <a:pt x="11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147"/>
              <p:cNvSpPr/>
              <p:nvPr/>
            </p:nvSpPr>
            <p:spPr>
              <a:xfrm>
                <a:off x="5958675" y="1795100"/>
                <a:ext cx="102375" cy="25225"/>
              </a:xfrm>
              <a:custGeom>
                <a:avLst/>
                <a:gdLst/>
                <a:ahLst/>
                <a:cxnLst/>
                <a:rect l="l" t="t" r="r" b="b"/>
                <a:pathLst>
                  <a:path w="4095" h="1009" extrusionOk="0">
                    <a:moveTo>
                      <a:pt x="2378" y="0"/>
                    </a:moveTo>
                    <a:cubicBezTo>
                      <a:pt x="1883" y="0"/>
                      <a:pt x="586" y="250"/>
                      <a:pt x="283" y="521"/>
                    </a:cubicBezTo>
                    <a:cubicBezTo>
                      <a:pt x="1" y="773"/>
                      <a:pt x="1752" y="521"/>
                      <a:pt x="2385" y="803"/>
                    </a:cubicBezTo>
                    <a:cubicBezTo>
                      <a:pt x="2696" y="944"/>
                      <a:pt x="2976" y="1009"/>
                      <a:pt x="3219" y="1009"/>
                    </a:cubicBezTo>
                    <a:cubicBezTo>
                      <a:pt x="3476" y="1009"/>
                      <a:pt x="3690" y="936"/>
                      <a:pt x="3855" y="803"/>
                    </a:cubicBezTo>
                    <a:cubicBezTo>
                      <a:pt x="4094" y="607"/>
                      <a:pt x="2834" y="72"/>
                      <a:pt x="2515" y="10"/>
                    </a:cubicBezTo>
                    <a:cubicBezTo>
                      <a:pt x="2482" y="3"/>
                      <a:pt x="2435" y="0"/>
                      <a:pt x="237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147"/>
              <p:cNvSpPr/>
              <p:nvPr/>
            </p:nvSpPr>
            <p:spPr>
              <a:xfrm>
                <a:off x="5943475" y="1817525"/>
                <a:ext cx="78075" cy="87500"/>
              </a:xfrm>
              <a:custGeom>
                <a:avLst/>
                <a:gdLst/>
                <a:ahLst/>
                <a:cxnLst/>
                <a:rect l="l" t="t" r="r" b="b"/>
                <a:pathLst>
                  <a:path w="3123" h="3500" extrusionOk="0">
                    <a:moveTo>
                      <a:pt x="2275" y="0"/>
                    </a:moveTo>
                    <a:cubicBezTo>
                      <a:pt x="1715" y="0"/>
                      <a:pt x="998" y="125"/>
                      <a:pt x="633" y="416"/>
                    </a:cubicBezTo>
                    <a:cubicBezTo>
                      <a:pt x="0" y="927"/>
                      <a:pt x="0" y="3250"/>
                      <a:pt x="0" y="3478"/>
                    </a:cubicBezTo>
                    <a:cubicBezTo>
                      <a:pt x="0" y="3493"/>
                      <a:pt x="3" y="3500"/>
                      <a:pt x="9" y="3500"/>
                    </a:cubicBezTo>
                    <a:cubicBezTo>
                      <a:pt x="93" y="3500"/>
                      <a:pt x="731" y="2181"/>
                      <a:pt x="1561" y="1529"/>
                    </a:cubicBezTo>
                    <a:cubicBezTo>
                      <a:pt x="2453" y="828"/>
                      <a:pt x="3123" y="478"/>
                      <a:pt x="3055" y="195"/>
                    </a:cubicBezTo>
                    <a:cubicBezTo>
                      <a:pt x="3029" y="71"/>
                      <a:pt x="2696" y="0"/>
                      <a:pt x="227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147"/>
              <p:cNvSpPr/>
              <p:nvPr/>
            </p:nvSpPr>
            <p:spPr>
              <a:xfrm>
                <a:off x="5934700" y="1873700"/>
                <a:ext cx="50775" cy="163500"/>
              </a:xfrm>
              <a:custGeom>
                <a:avLst/>
                <a:gdLst/>
                <a:ahLst/>
                <a:cxnLst/>
                <a:rect l="l" t="t" r="r" b="b"/>
                <a:pathLst>
                  <a:path w="2031" h="6540" extrusionOk="0">
                    <a:moveTo>
                      <a:pt x="1704" y="1"/>
                    </a:moveTo>
                    <a:cubicBezTo>
                      <a:pt x="1622" y="1"/>
                      <a:pt x="1495" y="82"/>
                      <a:pt x="1304" y="272"/>
                    </a:cubicBezTo>
                    <a:cubicBezTo>
                      <a:pt x="1033" y="542"/>
                      <a:pt x="535" y="1673"/>
                      <a:pt x="351" y="3044"/>
                    </a:cubicBezTo>
                    <a:cubicBezTo>
                      <a:pt x="167" y="4415"/>
                      <a:pt x="1" y="6166"/>
                      <a:pt x="253" y="6517"/>
                    </a:cubicBezTo>
                    <a:cubicBezTo>
                      <a:pt x="264" y="6532"/>
                      <a:pt x="277" y="6540"/>
                      <a:pt x="291" y="6540"/>
                    </a:cubicBezTo>
                    <a:cubicBezTo>
                      <a:pt x="597" y="6540"/>
                      <a:pt x="1497" y="3091"/>
                      <a:pt x="1562" y="2122"/>
                    </a:cubicBezTo>
                    <a:cubicBezTo>
                      <a:pt x="1611" y="1310"/>
                      <a:pt x="2031" y="1"/>
                      <a:pt x="17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147"/>
              <p:cNvSpPr/>
              <p:nvPr/>
            </p:nvSpPr>
            <p:spPr>
              <a:xfrm>
                <a:off x="5915500" y="2038075"/>
                <a:ext cx="42750" cy="146800"/>
              </a:xfrm>
              <a:custGeom>
                <a:avLst/>
                <a:gdLst/>
                <a:ahLst/>
                <a:cxnLst/>
                <a:rect l="l" t="t" r="r" b="b"/>
                <a:pathLst>
                  <a:path w="1710" h="5872" extrusionOk="0">
                    <a:moveTo>
                      <a:pt x="1450" y="0"/>
                    </a:moveTo>
                    <a:cubicBezTo>
                      <a:pt x="942" y="0"/>
                      <a:pt x="1" y="5871"/>
                      <a:pt x="94" y="5871"/>
                    </a:cubicBezTo>
                    <a:cubicBezTo>
                      <a:pt x="95" y="5871"/>
                      <a:pt x="97" y="5870"/>
                      <a:pt x="99" y="5867"/>
                    </a:cubicBezTo>
                    <a:cubicBezTo>
                      <a:pt x="228" y="5677"/>
                      <a:pt x="1439" y="1435"/>
                      <a:pt x="1469" y="1054"/>
                    </a:cubicBezTo>
                    <a:cubicBezTo>
                      <a:pt x="1500" y="673"/>
                      <a:pt x="1709" y="83"/>
                      <a:pt x="1469" y="3"/>
                    </a:cubicBezTo>
                    <a:cubicBezTo>
                      <a:pt x="1463" y="1"/>
                      <a:pt x="1456" y="0"/>
                      <a:pt x="145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147"/>
              <p:cNvSpPr/>
              <p:nvPr/>
            </p:nvSpPr>
            <p:spPr>
              <a:xfrm>
                <a:off x="5904425" y="2034950"/>
                <a:ext cx="31075" cy="149500"/>
              </a:xfrm>
              <a:custGeom>
                <a:avLst/>
                <a:gdLst/>
                <a:ahLst/>
                <a:cxnLst/>
                <a:rect l="l" t="t" r="r" b="b"/>
                <a:pathLst>
                  <a:path w="1243" h="5980" extrusionOk="0">
                    <a:moveTo>
                      <a:pt x="982" y="0"/>
                    </a:moveTo>
                    <a:cubicBezTo>
                      <a:pt x="951" y="0"/>
                      <a:pt x="929" y="21"/>
                      <a:pt x="923" y="67"/>
                    </a:cubicBezTo>
                    <a:cubicBezTo>
                      <a:pt x="831" y="829"/>
                      <a:pt x="1" y="5414"/>
                      <a:pt x="1" y="5642"/>
                    </a:cubicBezTo>
                    <a:cubicBezTo>
                      <a:pt x="1" y="5802"/>
                      <a:pt x="69" y="5979"/>
                      <a:pt x="153" y="5979"/>
                    </a:cubicBezTo>
                    <a:cubicBezTo>
                      <a:pt x="185" y="5979"/>
                      <a:pt x="219" y="5954"/>
                      <a:pt x="253" y="5894"/>
                    </a:cubicBezTo>
                    <a:cubicBezTo>
                      <a:pt x="382" y="5672"/>
                      <a:pt x="1242" y="927"/>
                      <a:pt x="1242" y="509"/>
                    </a:cubicBezTo>
                    <a:cubicBezTo>
                      <a:pt x="1242" y="199"/>
                      <a:pt x="1075" y="0"/>
                      <a:pt x="9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147"/>
              <p:cNvSpPr/>
              <p:nvPr/>
            </p:nvSpPr>
            <p:spPr>
              <a:xfrm>
                <a:off x="5889625" y="2199400"/>
                <a:ext cx="30975" cy="54575"/>
              </a:xfrm>
              <a:custGeom>
                <a:avLst/>
                <a:gdLst/>
                <a:ahLst/>
                <a:cxnLst/>
                <a:rect l="l" t="t" r="r" b="b"/>
                <a:pathLst>
                  <a:path w="1239" h="2183" extrusionOk="0">
                    <a:moveTo>
                      <a:pt x="608" y="1"/>
                    </a:moveTo>
                    <a:cubicBezTo>
                      <a:pt x="582" y="1"/>
                      <a:pt x="556" y="13"/>
                      <a:pt x="531" y="41"/>
                    </a:cubicBezTo>
                    <a:cubicBezTo>
                      <a:pt x="287" y="303"/>
                      <a:pt x="0" y="2183"/>
                      <a:pt x="187" y="2183"/>
                    </a:cubicBezTo>
                    <a:cubicBezTo>
                      <a:pt x="202" y="2183"/>
                      <a:pt x="221" y="2170"/>
                      <a:pt x="242" y="2143"/>
                    </a:cubicBezTo>
                    <a:cubicBezTo>
                      <a:pt x="666" y="1608"/>
                      <a:pt x="1238" y="1762"/>
                      <a:pt x="1220" y="1596"/>
                    </a:cubicBezTo>
                    <a:cubicBezTo>
                      <a:pt x="1175" y="1140"/>
                      <a:pt x="859" y="1"/>
                      <a:pt x="6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147"/>
              <p:cNvSpPr/>
              <p:nvPr/>
            </p:nvSpPr>
            <p:spPr>
              <a:xfrm>
                <a:off x="5888300" y="2260125"/>
                <a:ext cx="23150" cy="47750"/>
              </a:xfrm>
              <a:custGeom>
                <a:avLst/>
                <a:gdLst/>
                <a:ahLst/>
                <a:cxnLst/>
                <a:rect l="l" t="t" r="r" b="b"/>
                <a:pathLst>
                  <a:path w="926" h="1910" extrusionOk="0">
                    <a:moveTo>
                      <a:pt x="253" y="1"/>
                    </a:moveTo>
                    <a:cubicBezTo>
                      <a:pt x="243" y="1"/>
                      <a:pt x="233" y="1"/>
                      <a:pt x="222" y="3"/>
                    </a:cubicBezTo>
                    <a:cubicBezTo>
                      <a:pt x="0" y="34"/>
                      <a:pt x="80" y="575"/>
                      <a:pt x="129" y="858"/>
                    </a:cubicBezTo>
                    <a:cubicBezTo>
                      <a:pt x="179" y="1146"/>
                      <a:pt x="461" y="1890"/>
                      <a:pt x="701" y="1909"/>
                    </a:cubicBezTo>
                    <a:cubicBezTo>
                      <a:pt x="705" y="1909"/>
                      <a:pt x="708" y="1909"/>
                      <a:pt x="712" y="1909"/>
                    </a:cubicBezTo>
                    <a:cubicBezTo>
                      <a:pt x="925" y="1909"/>
                      <a:pt x="436" y="1142"/>
                      <a:pt x="412" y="882"/>
                    </a:cubicBezTo>
                    <a:cubicBezTo>
                      <a:pt x="394" y="633"/>
                      <a:pt x="525" y="1"/>
                      <a:pt x="2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147"/>
              <p:cNvSpPr/>
              <p:nvPr/>
            </p:nvSpPr>
            <p:spPr>
              <a:xfrm>
                <a:off x="5913425" y="2247575"/>
                <a:ext cx="9375" cy="26700"/>
              </a:xfrm>
              <a:custGeom>
                <a:avLst/>
                <a:gdLst/>
                <a:ahLst/>
                <a:cxnLst/>
                <a:rect l="l" t="t" r="r" b="b"/>
                <a:pathLst>
                  <a:path w="375" h="1068" extrusionOk="0">
                    <a:moveTo>
                      <a:pt x="132" y="1"/>
                    </a:moveTo>
                    <a:cubicBezTo>
                      <a:pt x="121" y="1"/>
                      <a:pt x="111" y="9"/>
                      <a:pt x="102" y="26"/>
                    </a:cubicBezTo>
                    <a:cubicBezTo>
                      <a:pt x="0" y="213"/>
                      <a:pt x="38" y="1067"/>
                      <a:pt x="162" y="1067"/>
                    </a:cubicBezTo>
                    <a:cubicBezTo>
                      <a:pt x="181" y="1067"/>
                      <a:pt x="202" y="1047"/>
                      <a:pt x="225" y="1003"/>
                    </a:cubicBezTo>
                    <a:cubicBezTo>
                      <a:pt x="375" y="703"/>
                      <a:pt x="233" y="1"/>
                      <a:pt x="1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147"/>
              <p:cNvSpPr/>
              <p:nvPr/>
            </p:nvSpPr>
            <p:spPr>
              <a:xfrm>
                <a:off x="6045250" y="1772400"/>
                <a:ext cx="30850" cy="22675"/>
              </a:xfrm>
              <a:custGeom>
                <a:avLst/>
                <a:gdLst/>
                <a:ahLst/>
                <a:cxnLst/>
                <a:rect l="l" t="t" r="r" b="b"/>
                <a:pathLst>
                  <a:path w="1234" h="907" extrusionOk="0">
                    <a:moveTo>
                      <a:pt x="147" y="0"/>
                    </a:moveTo>
                    <a:cubicBezTo>
                      <a:pt x="45" y="0"/>
                      <a:pt x="0" y="46"/>
                      <a:pt x="41" y="181"/>
                    </a:cubicBezTo>
                    <a:cubicBezTo>
                      <a:pt x="115" y="427"/>
                      <a:pt x="1234" y="906"/>
                      <a:pt x="1234" y="906"/>
                    </a:cubicBezTo>
                    <a:lnTo>
                      <a:pt x="1234" y="181"/>
                    </a:lnTo>
                    <a:cubicBezTo>
                      <a:pt x="787" y="181"/>
                      <a:pt x="351" y="0"/>
                      <a:pt x="14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147"/>
              <p:cNvSpPr/>
              <p:nvPr/>
            </p:nvSpPr>
            <p:spPr>
              <a:xfrm>
                <a:off x="6030950" y="1782325"/>
                <a:ext cx="47600" cy="38100"/>
              </a:xfrm>
              <a:custGeom>
                <a:avLst/>
                <a:gdLst/>
                <a:ahLst/>
                <a:cxnLst/>
                <a:rect l="l" t="t" r="r" b="b"/>
                <a:pathLst>
                  <a:path w="1904" h="1524" extrusionOk="0">
                    <a:moveTo>
                      <a:pt x="207" y="1"/>
                    </a:moveTo>
                    <a:cubicBezTo>
                      <a:pt x="1" y="1"/>
                      <a:pt x="291" y="283"/>
                      <a:pt x="576" y="509"/>
                    </a:cubicBezTo>
                    <a:cubicBezTo>
                      <a:pt x="915" y="778"/>
                      <a:pt x="1237" y="1523"/>
                      <a:pt x="1569" y="1523"/>
                    </a:cubicBezTo>
                    <a:cubicBezTo>
                      <a:pt x="1586" y="1523"/>
                      <a:pt x="1604" y="1521"/>
                      <a:pt x="1621" y="1517"/>
                    </a:cubicBezTo>
                    <a:cubicBezTo>
                      <a:pt x="1904" y="1456"/>
                      <a:pt x="1166" y="282"/>
                      <a:pt x="429" y="48"/>
                    </a:cubicBezTo>
                    <a:cubicBezTo>
                      <a:pt x="326" y="15"/>
                      <a:pt x="254" y="1"/>
                      <a:pt x="2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147"/>
              <p:cNvSpPr/>
              <p:nvPr/>
            </p:nvSpPr>
            <p:spPr>
              <a:xfrm>
                <a:off x="5984025" y="1878975"/>
                <a:ext cx="83350" cy="75625"/>
              </a:xfrm>
              <a:custGeom>
                <a:avLst/>
                <a:gdLst/>
                <a:ahLst/>
                <a:cxnLst/>
                <a:rect l="l" t="t" r="r" b="b"/>
                <a:pathLst>
                  <a:path w="3334" h="3025" extrusionOk="0">
                    <a:moveTo>
                      <a:pt x="890" y="1"/>
                    </a:moveTo>
                    <a:cubicBezTo>
                      <a:pt x="805" y="1"/>
                      <a:pt x="724" y="10"/>
                      <a:pt x="646" y="30"/>
                    </a:cubicBezTo>
                    <a:cubicBezTo>
                      <a:pt x="7" y="196"/>
                      <a:pt x="1" y="2464"/>
                      <a:pt x="1556" y="2943"/>
                    </a:cubicBezTo>
                    <a:cubicBezTo>
                      <a:pt x="1738" y="2999"/>
                      <a:pt x="1903" y="3024"/>
                      <a:pt x="2052" y="3024"/>
                    </a:cubicBezTo>
                    <a:cubicBezTo>
                      <a:pt x="3083" y="3024"/>
                      <a:pt x="3333" y="1826"/>
                      <a:pt x="3086" y="1370"/>
                    </a:cubicBezTo>
                    <a:cubicBezTo>
                      <a:pt x="2824" y="890"/>
                      <a:pt x="1717" y="1"/>
                      <a:pt x="89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147"/>
              <p:cNvSpPr/>
              <p:nvPr/>
            </p:nvSpPr>
            <p:spPr>
              <a:xfrm>
                <a:off x="6002000" y="2800350"/>
                <a:ext cx="24325" cy="31775"/>
              </a:xfrm>
              <a:custGeom>
                <a:avLst/>
                <a:gdLst/>
                <a:ahLst/>
                <a:cxnLst/>
                <a:rect l="l" t="t" r="r" b="b"/>
                <a:pathLst>
                  <a:path w="973" h="1271" extrusionOk="0">
                    <a:moveTo>
                      <a:pt x="742" y="1"/>
                    </a:moveTo>
                    <a:cubicBezTo>
                      <a:pt x="590" y="1"/>
                      <a:pt x="368" y="72"/>
                      <a:pt x="222" y="92"/>
                    </a:cubicBezTo>
                    <a:cubicBezTo>
                      <a:pt x="1" y="123"/>
                      <a:pt x="161" y="1076"/>
                      <a:pt x="351" y="1235"/>
                    </a:cubicBezTo>
                    <a:cubicBezTo>
                      <a:pt x="380" y="1259"/>
                      <a:pt x="410" y="1270"/>
                      <a:pt x="440" y="1270"/>
                    </a:cubicBezTo>
                    <a:cubicBezTo>
                      <a:pt x="610" y="1270"/>
                      <a:pt x="795" y="927"/>
                      <a:pt x="874" y="713"/>
                    </a:cubicBezTo>
                    <a:cubicBezTo>
                      <a:pt x="972" y="455"/>
                      <a:pt x="954" y="184"/>
                      <a:pt x="904" y="74"/>
                    </a:cubicBezTo>
                    <a:cubicBezTo>
                      <a:pt x="882" y="19"/>
                      <a:pt x="821" y="1"/>
                      <a:pt x="7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147"/>
              <p:cNvSpPr/>
              <p:nvPr/>
            </p:nvSpPr>
            <p:spPr>
              <a:xfrm>
                <a:off x="6021550" y="2827575"/>
                <a:ext cx="11975" cy="54225"/>
              </a:xfrm>
              <a:custGeom>
                <a:avLst/>
                <a:gdLst/>
                <a:ahLst/>
                <a:cxnLst/>
                <a:rect l="l" t="t" r="r" b="b"/>
                <a:pathLst>
                  <a:path w="479" h="2169" extrusionOk="0">
                    <a:moveTo>
                      <a:pt x="315" y="1"/>
                    </a:moveTo>
                    <a:cubicBezTo>
                      <a:pt x="313" y="1"/>
                      <a:pt x="310" y="2"/>
                      <a:pt x="307" y="5"/>
                    </a:cubicBezTo>
                    <a:cubicBezTo>
                      <a:pt x="1" y="281"/>
                      <a:pt x="129" y="2168"/>
                      <a:pt x="291" y="2168"/>
                    </a:cubicBezTo>
                    <a:cubicBezTo>
                      <a:pt x="298" y="2168"/>
                      <a:pt x="306" y="2164"/>
                      <a:pt x="313" y="2156"/>
                    </a:cubicBezTo>
                    <a:cubicBezTo>
                      <a:pt x="479" y="1972"/>
                      <a:pt x="467" y="1861"/>
                      <a:pt x="381" y="1425"/>
                    </a:cubicBezTo>
                    <a:cubicBezTo>
                      <a:pt x="292" y="1010"/>
                      <a:pt x="386" y="1"/>
                      <a:pt x="3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147"/>
              <p:cNvSpPr/>
              <p:nvPr/>
            </p:nvSpPr>
            <p:spPr>
              <a:xfrm>
                <a:off x="6013675" y="2835800"/>
                <a:ext cx="10650" cy="54575"/>
              </a:xfrm>
              <a:custGeom>
                <a:avLst/>
                <a:gdLst/>
                <a:ahLst/>
                <a:cxnLst/>
                <a:rect l="l" t="t" r="r" b="b"/>
                <a:pathLst>
                  <a:path w="426" h="2183" extrusionOk="0">
                    <a:moveTo>
                      <a:pt x="207" y="0"/>
                    </a:moveTo>
                    <a:cubicBezTo>
                      <a:pt x="206" y="0"/>
                      <a:pt x="205" y="1"/>
                      <a:pt x="204" y="2"/>
                    </a:cubicBezTo>
                    <a:cubicBezTo>
                      <a:pt x="1" y="223"/>
                      <a:pt x="134" y="2183"/>
                      <a:pt x="266" y="2183"/>
                    </a:cubicBezTo>
                    <a:cubicBezTo>
                      <a:pt x="270" y="2183"/>
                      <a:pt x="274" y="2181"/>
                      <a:pt x="278" y="2178"/>
                    </a:cubicBezTo>
                    <a:cubicBezTo>
                      <a:pt x="413" y="2061"/>
                      <a:pt x="425" y="1969"/>
                      <a:pt x="327" y="1514"/>
                    </a:cubicBezTo>
                    <a:cubicBezTo>
                      <a:pt x="237" y="1069"/>
                      <a:pt x="246" y="0"/>
                      <a:pt x="20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147"/>
              <p:cNvSpPr/>
              <p:nvPr/>
            </p:nvSpPr>
            <p:spPr>
              <a:xfrm>
                <a:off x="6006475" y="2839675"/>
                <a:ext cx="11075" cy="56625"/>
              </a:xfrm>
              <a:custGeom>
                <a:avLst/>
                <a:gdLst/>
                <a:ahLst/>
                <a:cxnLst/>
                <a:rect l="l" t="t" r="r" b="b"/>
                <a:pathLst>
                  <a:path w="443" h="2265" extrusionOk="0">
                    <a:moveTo>
                      <a:pt x="252" y="0"/>
                    </a:moveTo>
                    <a:cubicBezTo>
                      <a:pt x="92" y="50"/>
                      <a:pt x="0" y="879"/>
                      <a:pt x="135" y="1734"/>
                    </a:cubicBezTo>
                    <a:cubicBezTo>
                      <a:pt x="217" y="2222"/>
                      <a:pt x="286" y="2264"/>
                      <a:pt x="342" y="2264"/>
                    </a:cubicBezTo>
                    <a:cubicBezTo>
                      <a:pt x="353" y="2264"/>
                      <a:pt x="365" y="2262"/>
                      <a:pt x="375" y="2262"/>
                    </a:cubicBezTo>
                    <a:cubicBezTo>
                      <a:pt x="443" y="2262"/>
                      <a:pt x="252" y="1513"/>
                      <a:pt x="252" y="990"/>
                    </a:cubicBezTo>
                    <a:lnTo>
                      <a:pt x="25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147"/>
              <p:cNvSpPr/>
              <p:nvPr/>
            </p:nvSpPr>
            <p:spPr>
              <a:xfrm>
                <a:off x="5996425" y="2846600"/>
                <a:ext cx="9950" cy="50600"/>
              </a:xfrm>
              <a:custGeom>
                <a:avLst/>
                <a:gdLst/>
                <a:ahLst/>
                <a:cxnLst/>
                <a:rect l="l" t="t" r="r" b="b"/>
                <a:pathLst>
                  <a:path w="398" h="2024" extrusionOk="0">
                    <a:moveTo>
                      <a:pt x="331" y="1"/>
                    </a:moveTo>
                    <a:cubicBezTo>
                      <a:pt x="293" y="1"/>
                      <a:pt x="0" y="1214"/>
                      <a:pt x="95" y="1776"/>
                    </a:cubicBezTo>
                    <a:cubicBezTo>
                      <a:pt x="124" y="1947"/>
                      <a:pt x="199" y="2024"/>
                      <a:pt x="264" y="2024"/>
                    </a:cubicBezTo>
                    <a:cubicBezTo>
                      <a:pt x="337" y="2024"/>
                      <a:pt x="398" y="1927"/>
                      <a:pt x="365" y="1758"/>
                    </a:cubicBezTo>
                    <a:cubicBezTo>
                      <a:pt x="304" y="1438"/>
                      <a:pt x="353" y="117"/>
                      <a:pt x="335" y="6"/>
                    </a:cubicBezTo>
                    <a:cubicBezTo>
                      <a:pt x="334" y="3"/>
                      <a:pt x="333" y="1"/>
                      <a:pt x="33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147"/>
              <p:cNvSpPr/>
              <p:nvPr/>
            </p:nvSpPr>
            <p:spPr>
              <a:xfrm>
                <a:off x="5991150" y="2857400"/>
                <a:ext cx="6425" cy="29150"/>
              </a:xfrm>
              <a:custGeom>
                <a:avLst/>
                <a:gdLst/>
                <a:ahLst/>
                <a:cxnLst/>
                <a:rect l="l" t="t" r="r" b="b"/>
                <a:pathLst>
                  <a:path w="257" h="1166" extrusionOk="0">
                    <a:moveTo>
                      <a:pt x="256" y="1"/>
                    </a:moveTo>
                    <a:cubicBezTo>
                      <a:pt x="238" y="1"/>
                      <a:pt x="28" y="667"/>
                      <a:pt x="5" y="1056"/>
                    </a:cubicBezTo>
                    <a:cubicBezTo>
                      <a:pt x="0" y="1127"/>
                      <a:pt x="13" y="1165"/>
                      <a:pt x="36" y="1165"/>
                    </a:cubicBezTo>
                    <a:cubicBezTo>
                      <a:pt x="104" y="1165"/>
                      <a:pt x="257" y="817"/>
                      <a:pt x="257" y="4"/>
                    </a:cubicBezTo>
                    <a:cubicBezTo>
                      <a:pt x="257" y="2"/>
                      <a:pt x="256" y="1"/>
                      <a:pt x="2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147"/>
              <p:cNvSpPr/>
              <p:nvPr/>
            </p:nvSpPr>
            <p:spPr>
              <a:xfrm>
                <a:off x="6085650" y="2199875"/>
                <a:ext cx="86950" cy="241525"/>
              </a:xfrm>
              <a:custGeom>
                <a:avLst/>
                <a:gdLst/>
                <a:ahLst/>
                <a:cxnLst/>
                <a:rect l="l" t="t" r="r" b="b"/>
                <a:pathLst>
                  <a:path w="3478" h="9661" extrusionOk="0">
                    <a:moveTo>
                      <a:pt x="2960" y="1"/>
                    </a:moveTo>
                    <a:cubicBezTo>
                      <a:pt x="2303" y="1"/>
                      <a:pt x="1" y="1370"/>
                      <a:pt x="23" y="1780"/>
                    </a:cubicBezTo>
                    <a:cubicBezTo>
                      <a:pt x="77" y="2872"/>
                      <a:pt x="723" y="9660"/>
                      <a:pt x="1062" y="9660"/>
                    </a:cubicBezTo>
                    <a:cubicBezTo>
                      <a:pt x="1071" y="9660"/>
                      <a:pt x="1079" y="9656"/>
                      <a:pt x="1087" y="9648"/>
                    </a:cubicBezTo>
                    <a:cubicBezTo>
                      <a:pt x="1412" y="9297"/>
                      <a:pt x="3478" y="286"/>
                      <a:pt x="3084" y="28"/>
                    </a:cubicBezTo>
                    <a:cubicBezTo>
                      <a:pt x="3055" y="10"/>
                      <a:pt x="3013" y="1"/>
                      <a:pt x="296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147"/>
              <p:cNvSpPr/>
              <p:nvPr/>
            </p:nvSpPr>
            <p:spPr>
              <a:xfrm>
                <a:off x="6114025" y="2207325"/>
                <a:ext cx="77075" cy="326275"/>
              </a:xfrm>
              <a:custGeom>
                <a:avLst/>
                <a:gdLst/>
                <a:ahLst/>
                <a:cxnLst/>
                <a:rect l="l" t="t" r="r" b="b"/>
                <a:pathLst>
                  <a:path w="3083" h="13051" extrusionOk="0">
                    <a:moveTo>
                      <a:pt x="2581" y="0"/>
                    </a:moveTo>
                    <a:cubicBezTo>
                      <a:pt x="2502" y="0"/>
                      <a:pt x="2440" y="43"/>
                      <a:pt x="2423" y="148"/>
                    </a:cubicBezTo>
                    <a:cubicBezTo>
                      <a:pt x="2324" y="689"/>
                      <a:pt x="1083" y="7567"/>
                      <a:pt x="831" y="8588"/>
                    </a:cubicBezTo>
                    <a:cubicBezTo>
                      <a:pt x="579" y="9608"/>
                      <a:pt x="1" y="12761"/>
                      <a:pt x="351" y="12952"/>
                    </a:cubicBezTo>
                    <a:cubicBezTo>
                      <a:pt x="434" y="12997"/>
                      <a:pt x="494" y="13015"/>
                      <a:pt x="542" y="13015"/>
                    </a:cubicBezTo>
                    <a:cubicBezTo>
                      <a:pt x="699" y="13015"/>
                      <a:pt x="737" y="12823"/>
                      <a:pt x="1052" y="12724"/>
                    </a:cubicBezTo>
                    <a:cubicBezTo>
                      <a:pt x="1086" y="12714"/>
                      <a:pt x="1118" y="12710"/>
                      <a:pt x="1149" y="12710"/>
                    </a:cubicBezTo>
                    <a:cubicBezTo>
                      <a:pt x="1415" y="12710"/>
                      <a:pt x="1572" y="13051"/>
                      <a:pt x="1780" y="13051"/>
                    </a:cubicBezTo>
                    <a:cubicBezTo>
                      <a:pt x="1839" y="13051"/>
                      <a:pt x="1903" y="13023"/>
                      <a:pt x="1974" y="12952"/>
                    </a:cubicBezTo>
                    <a:cubicBezTo>
                      <a:pt x="2324" y="12601"/>
                      <a:pt x="3025" y="812"/>
                      <a:pt x="3056" y="499"/>
                    </a:cubicBezTo>
                    <a:cubicBezTo>
                      <a:pt x="3082" y="270"/>
                      <a:pt x="2778" y="0"/>
                      <a:pt x="258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147"/>
              <p:cNvSpPr/>
              <p:nvPr/>
            </p:nvSpPr>
            <p:spPr>
              <a:xfrm>
                <a:off x="6126800" y="2551650"/>
                <a:ext cx="47025" cy="246275"/>
              </a:xfrm>
              <a:custGeom>
                <a:avLst/>
                <a:gdLst/>
                <a:ahLst/>
                <a:cxnLst/>
                <a:rect l="l" t="t" r="r" b="b"/>
                <a:pathLst>
                  <a:path w="1881" h="9851" extrusionOk="0">
                    <a:moveTo>
                      <a:pt x="1688" y="0"/>
                    </a:moveTo>
                    <a:cubicBezTo>
                      <a:pt x="1606" y="0"/>
                      <a:pt x="251" y="7142"/>
                      <a:pt x="129" y="7458"/>
                    </a:cubicBezTo>
                    <a:cubicBezTo>
                      <a:pt x="0" y="7778"/>
                      <a:pt x="0" y="9180"/>
                      <a:pt x="62" y="9591"/>
                    </a:cubicBezTo>
                    <a:cubicBezTo>
                      <a:pt x="91" y="9773"/>
                      <a:pt x="231" y="9851"/>
                      <a:pt x="386" y="9851"/>
                    </a:cubicBezTo>
                    <a:cubicBezTo>
                      <a:pt x="583" y="9851"/>
                      <a:pt x="806" y="9726"/>
                      <a:pt x="861" y="9530"/>
                    </a:cubicBezTo>
                    <a:cubicBezTo>
                      <a:pt x="953" y="9180"/>
                      <a:pt x="1303" y="5547"/>
                      <a:pt x="1592" y="3918"/>
                    </a:cubicBezTo>
                    <a:cubicBezTo>
                      <a:pt x="1881" y="2289"/>
                      <a:pt x="1752" y="199"/>
                      <a:pt x="1690" y="2"/>
                    </a:cubicBezTo>
                    <a:cubicBezTo>
                      <a:pt x="1690" y="1"/>
                      <a:pt x="1689" y="0"/>
                      <a:pt x="168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147"/>
              <p:cNvSpPr/>
              <p:nvPr/>
            </p:nvSpPr>
            <p:spPr>
              <a:xfrm>
                <a:off x="6122850" y="2557375"/>
                <a:ext cx="28550" cy="133200"/>
              </a:xfrm>
              <a:custGeom>
                <a:avLst/>
                <a:gdLst/>
                <a:ahLst/>
                <a:cxnLst/>
                <a:rect l="l" t="t" r="r" b="b"/>
                <a:pathLst>
                  <a:path w="1142" h="5328" extrusionOk="0">
                    <a:moveTo>
                      <a:pt x="281" y="0"/>
                    </a:moveTo>
                    <a:cubicBezTo>
                      <a:pt x="0" y="0"/>
                      <a:pt x="128" y="4841"/>
                      <a:pt x="220" y="5287"/>
                    </a:cubicBezTo>
                    <a:cubicBezTo>
                      <a:pt x="226" y="5314"/>
                      <a:pt x="234" y="5327"/>
                      <a:pt x="245" y="5327"/>
                    </a:cubicBezTo>
                    <a:cubicBezTo>
                      <a:pt x="415" y="5327"/>
                      <a:pt x="1142" y="2240"/>
                      <a:pt x="1049" y="1402"/>
                    </a:cubicBezTo>
                    <a:cubicBezTo>
                      <a:pt x="1006" y="972"/>
                      <a:pt x="570" y="62"/>
                      <a:pt x="287" y="1"/>
                    </a:cubicBezTo>
                    <a:cubicBezTo>
                      <a:pt x="285" y="0"/>
                      <a:pt x="283" y="0"/>
                      <a:pt x="28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147"/>
              <p:cNvSpPr/>
              <p:nvPr/>
            </p:nvSpPr>
            <p:spPr>
              <a:xfrm>
                <a:off x="6079450" y="1958025"/>
                <a:ext cx="109075" cy="269175"/>
              </a:xfrm>
              <a:custGeom>
                <a:avLst/>
                <a:gdLst/>
                <a:ahLst/>
                <a:cxnLst/>
                <a:rect l="l" t="t" r="r" b="b"/>
                <a:pathLst>
                  <a:path w="4363" h="10767" extrusionOk="0">
                    <a:moveTo>
                      <a:pt x="3156" y="1"/>
                    </a:moveTo>
                    <a:cubicBezTo>
                      <a:pt x="3143" y="1"/>
                      <a:pt x="3126" y="7"/>
                      <a:pt x="3105" y="21"/>
                    </a:cubicBezTo>
                    <a:cubicBezTo>
                      <a:pt x="2466" y="439"/>
                      <a:pt x="1322" y="789"/>
                      <a:pt x="1384" y="912"/>
                    </a:cubicBezTo>
                    <a:cubicBezTo>
                      <a:pt x="1445" y="1042"/>
                      <a:pt x="1863" y="1263"/>
                      <a:pt x="2054" y="1871"/>
                    </a:cubicBezTo>
                    <a:cubicBezTo>
                      <a:pt x="2244" y="2474"/>
                      <a:pt x="2595" y="7760"/>
                      <a:pt x="2146" y="8338"/>
                    </a:cubicBezTo>
                    <a:cubicBezTo>
                      <a:pt x="1704" y="8915"/>
                      <a:pt x="1" y="10692"/>
                      <a:pt x="204" y="10759"/>
                    </a:cubicBezTo>
                    <a:cubicBezTo>
                      <a:pt x="219" y="10764"/>
                      <a:pt x="237" y="10766"/>
                      <a:pt x="256" y="10766"/>
                    </a:cubicBezTo>
                    <a:cubicBezTo>
                      <a:pt x="762" y="10766"/>
                      <a:pt x="2551" y="9286"/>
                      <a:pt x="3007" y="9161"/>
                    </a:cubicBezTo>
                    <a:cubicBezTo>
                      <a:pt x="3116" y="9132"/>
                      <a:pt x="3247" y="9124"/>
                      <a:pt x="3384" y="9124"/>
                    </a:cubicBezTo>
                    <a:cubicBezTo>
                      <a:pt x="3532" y="9124"/>
                      <a:pt x="3687" y="9133"/>
                      <a:pt x="3828" y="9133"/>
                    </a:cubicBezTo>
                    <a:cubicBezTo>
                      <a:pt x="4126" y="9133"/>
                      <a:pt x="4363" y="9093"/>
                      <a:pt x="4347" y="8842"/>
                    </a:cubicBezTo>
                    <a:cubicBezTo>
                      <a:pt x="4316" y="8362"/>
                      <a:pt x="3007" y="4631"/>
                      <a:pt x="2755" y="3174"/>
                    </a:cubicBezTo>
                    <a:cubicBezTo>
                      <a:pt x="2511" y="1795"/>
                      <a:pt x="3366" y="1"/>
                      <a:pt x="31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147"/>
              <p:cNvSpPr/>
              <p:nvPr/>
            </p:nvSpPr>
            <p:spPr>
              <a:xfrm>
                <a:off x="6076700" y="2116700"/>
                <a:ext cx="56725" cy="86200"/>
              </a:xfrm>
              <a:custGeom>
                <a:avLst/>
                <a:gdLst/>
                <a:ahLst/>
                <a:cxnLst/>
                <a:rect l="l" t="t" r="r" b="b"/>
                <a:pathLst>
                  <a:path w="2269" h="3448" extrusionOk="0">
                    <a:moveTo>
                      <a:pt x="1973" y="0"/>
                    </a:moveTo>
                    <a:cubicBezTo>
                      <a:pt x="1558" y="0"/>
                      <a:pt x="594" y="563"/>
                      <a:pt x="424" y="872"/>
                    </a:cubicBezTo>
                    <a:cubicBezTo>
                      <a:pt x="209" y="1253"/>
                      <a:pt x="0" y="1413"/>
                      <a:pt x="105" y="3423"/>
                    </a:cubicBezTo>
                    <a:cubicBezTo>
                      <a:pt x="106" y="3440"/>
                      <a:pt x="115" y="3448"/>
                      <a:pt x="131" y="3448"/>
                    </a:cubicBezTo>
                    <a:cubicBezTo>
                      <a:pt x="340" y="3448"/>
                      <a:pt x="1746" y="2086"/>
                      <a:pt x="1912" y="1732"/>
                    </a:cubicBezTo>
                    <a:cubicBezTo>
                      <a:pt x="2090" y="1345"/>
                      <a:pt x="2268" y="485"/>
                      <a:pt x="2158" y="104"/>
                    </a:cubicBezTo>
                    <a:cubicBezTo>
                      <a:pt x="2138" y="31"/>
                      <a:pt x="2071" y="0"/>
                      <a:pt x="19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147"/>
              <p:cNvSpPr/>
              <p:nvPr/>
            </p:nvSpPr>
            <p:spPr>
              <a:xfrm>
                <a:off x="6079300" y="2062450"/>
                <a:ext cx="50425" cy="65975"/>
              </a:xfrm>
              <a:custGeom>
                <a:avLst/>
                <a:gdLst/>
                <a:ahLst/>
                <a:cxnLst/>
                <a:rect l="l" t="t" r="r" b="b"/>
                <a:pathLst>
                  <a:path w="2017" h="2639" extrusionOk="0">
                    <a:moveTo>
                      <a:pt x="1652" y="1"/>
                    </a:moveTo>
                    <a:cubicBezTo>
                      <a:pt x="1234" y="1"/>
                      <a:pt x="379" y="294"/>
                      <a:pt x="216" y="491"/>
                    </a:cubicBezTo>
                    <a:cubicBezTo>
                      <a:pt x="1" y="749"/>
                      <a:pt x="74" y="2372"/>
                      <a:pt x="216" y="2630"/>
                    </a:cubicBezTo>
                    <a:cubicBezTo>
                      <a:pt x="219" y="2636"/>
                      <a:pt x="226" y="2639"/>
                      <a:pt x="235" y="2639"/>
                    </a:cubicBezTo>
                    <a:cubicBezTo>
                      <a:pt x="410" y="2639"/>
                      <a:pt x="1610" y="1671"/>
                      <a:pt x="1808" y="1671"/>
                    </a:cubicBezTo>
                    <a:cubicBezTo>
                      <a:pt x="2017" y="1671"/>
                      <a:pt x="1986" y="331"/>
                      <a:pt x="1875" y="79"/>
                    </a:cubicBezTo>
                    <a:cubicBezTo>
                      <a:pt x="1853" y="24"/>
                      <a:pt x="1770" y="1"/>
                      <a:pt x="165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147"/>
              <p:cNvSpPr/>
              <p:nvPr/>
            </p:nvSpPr>
            <p:spPr>
              <a:xfrm>
                <a:off x="6079000" y="1827925"/>
                <a:ext cx="93925" cy="138525"/>
              </a:xfrm>
              <a:custGeom>
                <a:avLst/>
                <a:gdLst/>
                <a:ahLst/>
                <a:cxnLst/>
                <a:rect l="l" t="t" r="r" b="b"/>
                <a:pathLst>
                  <a:path w="3757" h="5541" extrusionOk="0">
                    <a:moveTo>
                      <a:pt x="1082" y="0"/>
                    </a:moveTo>
                    <a:cubicBezTo>
                      <a:pt x="130" y="0"/>
                      <a:pt x="0" y="1242"/>
                      <a:pt x="0" y="2773"/>
                    </a:cubicBezTo>
                    <a:cubicBezTo>
                      <a:pt x="0" y="4110"/>
                      <a:pt x="122" y="5541"/>
                      <a:pt x="1321" y="5541"/>
                    </a:cubicBezTo>
                    <a:cubicBezTo>
                      <a:pt x="1495" y="5541"/>
                      <a:pt x="1691" y="5511"/>
                      <a:pt x="1912" y="5446"/>
                    </a:cubicBezTo>
                    <a:cubicBezTo>
                      <a:pt x="3664" y="4936"/>
                      <a:pt x="3756" y="3473"/>
                      <a:pt x="3406" y="2041"/>
                    </a:cubicBezTo>
                    <a:cubicBezTo>
                      <a:pt x="3055" y="609"/>
                      <a:pt x="1506" y="0"/>
                      <a:pt x="10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147"/>
              <p:cNvSpPr/>
              <p:nvPr/>
            </p:nvSpPr>
            <p:spPr>
              <a:xfrm>
                <a:off x="6081000" y="2017050"/>
                <a:ext cx="44425" cy="44200"/>
              </a:xfrm>
              <a:custGeom>
                <a:avLst/>
                <a:gdLst/>
                <a:ahLst/>
                <a:cxnLst/>
                <a:rect l="l" t="t" r="r" b="b"/>
                <a:pathLst>
                  <a:path w="1777" h="1768" extrusionOk="0">
                    <a:moveTo>
                      <a:pt x="1049" y="1"/>
                    </a:moveTo>
                    <a:cubicBezTo>
                      <a:pt x="698" y="1"/>
                      <a:pt x="285" y="101"/>
                      <a:pt x="179" y="174"/>
                    </a:cubicBezTo>
                    <a:cubicBezTo>
                      <a:pt x="0" y="303"/>
                      <a:pt x="37" y="1545"/>
                      <a:pt x="179" y="1705"/>
                    </a:cubicBezTo>
                    <a:cubicBezTo>
                      <a:pt x="218" y="1749"/>
                      <a:pt x="285" y="1768"/>
                      <a:pt x="370" y="1768"/>
                    </a:cubicBezTo>
                    <a:cubicBezTo>
                      <a:pt x="727" y="1768"/>
                      <a:pt x="1392" y="1434"/>
                      <a:pt x="1562" y="1354"/>
                    </a:cubicBezTo>
                    <a:cubicBezTo>
                      <a:pt x="1777" y="1262"/>
                      <a:pt x="1740" y="494"/>
                      <a:pt x="1562" y="174"/>
                    </a:cubicBezTo>
                    <a:cubicBezTo>
                      <a:pt x="1492" y="46"/>
                      <a:pt x="1284" y="1"/>
                      <a:pt x="104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147"/>
              <p:cNvSpPr/>
              <p:nvPr/>
            </p:nvSpPr>
            <p:spPr>
              <a:xfrm>
                <a:off x="6084275" y="1978675"/>
                <a:ext cx="37625" cy="33225"/>
              </a:xfrm>
              <a:custGeom>
                <a:avLst/>
                <a:gdLst/>
                <a:ahLst/>
                <a:cxnLst/>
                <a:rect l="l" t="t" r="r" b="b"/>
                <a:pathLst>
                  <a:path w="1505" h="1329" extrusionOk="0">
                    <a:moveTo>
                      <a:pt x="383" y="1"/>
                    </a:moveTo>
                    <a:cubicBezTo>
                      <a:pt x="328" y="1"/>
                      <a:pt x="286" y="26"/>
                      <a:pt x="263" y="86"/>
                    </a:cubicBezTo>
                    <a:cubicBezTo>
                      <a:pt x="164" y="359"/>
                      <a:pt x="0" y="1308"/>
                      <a:pt x="157" y="1308"/>
                    </a:cubicBezTo>
                    <a:cubicBezTo>
                      <a:pt x="166" y="1308"/>
                      <a:pt x="177" y="1305"/>
                      <a:pt x="189" y="1297"/>
                    </a:cubicBezTo>
                    <a:cubicBezTo>
                      <a:pt x="251" y="1260"/>
                      <a:pt x="345" y="1247"/>
                      <a:pt x="453" y="1247"/>
                    </a:cubicBezTo>
                    <a:cubicBezTo>
                      <a:pt x="721" y="1247"/>
                      <a:pt x="1077" y="1328"/>
                      <a:pt x="1252" y="1328"/>
                    </a:cubicBezTo>
                    <a:cubicBezTo>
                      <a:pt x="1504" y="1328"/>
                      <a:pt x="1431" y="947"/>
                      <a:pt x="1222" y="658"/>
                    </a:cubicBezTo>
                    <a:cubicBezTo>
                      <a:pt x="1049" y="431"/>
                      <a:pt x="609" y="1"/>
                      <a:pt x="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147"/>
              <p:cNvSpPr/>
              <p:nvPr/>
            </p:nvSpPr>
            <p:spPr>
              <a:xfrm>
                <a:off x="6091150" y="1795100"/>
                <a:ext cx="102500" cy="25225"/>
              </a:xfrm>
              <a:custGeom>
                <a:avLst/>
                <a:gdLst/>
                <a:ahLst/>
                <a:cxnLst/>
                <a:rect l="l" t="t" r="r" b="b"/>
                <a:pathLst>
                  <a:path w="4100" h="1009" extrusionOk="0">
                    <a:moveTo>
                      <a:pt x="1722" y="0"/>
                    </a:moveTo>
                    <a:cubicBezTo>
                      <a:pt x="1665" y="0"/>
                      <a:pt x="1619" y="3"/>
                      <a:pt x="1586" y="10"/>
                    </a:cubicBezTo>
                    <a:cubicBezTo>
                      <a:pt x="1266" y="72"/>
                      <a:pt x="0" y="607"/>
                      <a:pt x="246" y="803"/>
                    </a:cubicBezTo>
                    <a:cubicBezTo>
                      <a:pt x="410" y="936"/>
                      <a:pt x="625" y="1009"/>
                      <a:pt x="881" y="1009"/>
                    </a:cubicBezTo>
                    <a:cubicBezTo>
                      <a:pt x="1122" y="1009"/>
                      <a:pt x="1401" y="944"/>
                      <a:pt x="1709" y="803"/>
                    </a:cubicBezTo>
                    <a:cubicBezTo>
                      <a:pt x="2348" y="521"/>
                      <a:pt x="4100" y="773"/>
                      <a:pt x="3811" y="521"/>
                    </a:cubicBezTo>
                    <a:cubicBezTo>
                      <a:pt x="3513" y="250"/>
                      <a:pt x="2217" y="0"/>
                      <a:pt x="172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147"/>
              <p:cNvSpPr/>
              <p:nvPr/>
            </p:nvSpPr>
            <p:spPr>
              <a:xfrm>
                <a:off x="6130775" y="1817525"/>
                <a:ext cx="78100" cy="87500"/>
              </a:xfrm>
              <a:custGeom>
                <a:avLst/>
                <a:gdLst/>
                <a:ahLst/>
                <a:cxnLst/>
                <a:rect l="l" t="t" r="r" b="b"/>
                <a:pathLst>
                  <a:path w="3124" h="3500" extrusionOk="0">
                    <a:moveTo>
                      <a:pt x="845" y="0"/>
                    </a:moveTo>
                    <a:cubicBezTo>
                      <a:pt x="424" y="0"/>
                      <a:pt x="91" y="71"/>
                      <a:pt x="62" y="195"/>
                    </a:cubicBezTo>
                    <a:cubicBezTo>
                      <a:pt x="1" y="478"/>
                      <a:pt x="671" y="828"/>
                      <a:pt x="1562" y="1529"/>
                    </a:cubicBezTo>
                    <a:cubicBezTo>
                      <a:pt x="2392" y="2181"/>
                      <a:pt x="3030" y="3500"/>
                      <a:pt x="3114" y="3500"/>
                    </a:cubicBezTo>
                    <a:cubicBezTo>
                      <a:pt x="3120" y="3500"/>
                      <a:pt x="3123" y="3493"/>
                      <a:pt x="3123" y="3478"/>
                    </a:cubicBezTo>
                    <a:cubicBezTo>
                      <a:pt x="3123" y="3250"/>
                      <a:pt x="3123" y="927"/>
                      <a:pt x="2484" y="416"/>
                    </a:cubicBezTo>
                    <a:cubicBezTo>
                      <a:pt x="2119" y="125"/>
                      <a:pt x="1404" y="0"/>
                      <a:pt x="84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147"/>
              <p:cNvSpPr/>
              <p:nvPr/>
            </p:nvSpPr>
            <p:spPr>
              <a:xfrm>
                <a:off x="6166800" y="1873700"/>
                <a:ext cx="50825" cy="163500"/>
              </a:xfrm>
              <a:custGeom>
                <a:avLst/>
                <a:gdLst/>
                <a:ahLst/>
                <a:cxnLst/>
                <a:rect l="l" t="t" r="r" b="b"/>
                <a:pathLst>
                  <a:path w="2033" h="6540" extrusionOk="0">
                    <a:moveTo>
                      <a:pt x="326" y="1"/>
                    </a:moveTo>
                    <a:cubicBezTo>
                      <a:pt x="1" y="1"/>
                      <a:pt x="417" y="1310"/>
                      <a:pt x="472" y="2122"/>
                    </a:cubicBezTo>
                    <a:cubicBezTo>
                      <a:pt x="530" y="3091"/>
                      <a:pt x="1436" y="6540"/>
                      <a:pt x="1737" y="6540"/>
                    </a:cubicBezTo>
                    <a:cubicBezTo>
                      <a:pt x="1751" y="6540"/>
                      <a:pt x="1763" y="6532"/>
                      <a:pt x="1775" y="6517"/>
                    </a:cubicBezTo>
                    <a:cubicBezTo>
                      <a:pt x="2033" y="6166"/>
                      <a:pt x="1873" y="4415"/>
                      <a:pt x="1682" y="3044"/>
                    </a:cubicBezTo>
                    <a:cubicBezTo>
                      <a:pt x="1492" y="1673"/>
                      <a:pt x="994" y="542"/>
                      <a:pt x="724" y="272"/>
                    </a:cubicBezTo>
                    <a:cubicBezTo>
                      <a:pt x="534" y="82"/>
                      <a:pt x="407" y="1"/>
                      <a:pt x="32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147"/>
              <p:cNvSpPr/>
              <p:nvPr/>
            </p:nvSpPr>
            <p:spPr>
              <a:xfrm>
                <a:off x="6194100" y="2038075"/>
                <a:ext cx="42575" cy="146800"/>
              </a:xfrm>
              <a:custGeom>
                <a:avLst/>
                <a:gdLst/>
                <a:ahLst/>
                <a:cxnLst/>
                <a:rect l="l" t="t" r="r" b="b"/>
                <a:pathLst>
                  <a:path w="1703" h="5872" extrusionOk="0">
                    <a:moveTo>
                      <a:pt x="260" y="0"/>
                    </a:moveTo>
                    <a:cubicBezTo>
                      <a:pt x="253" y="0"/>
                      <a:pt x="247" y="1"/>
                      <a:pt x="240" y="3"/>
                    </a:cubicBezTo>
                    <a:cubicBezTo>
                      <a:pt x="0" y="83"/>
                      <a:pt x="203" y="673"/>
                      <a:pt x="240" y="1054"/>
                    </a:cubicBezTo>
                    <a:cubicBezTo>
                      <a:pt x="271" y="1435"/>
                      <a:pt x="1482" y="5677"/>
                      <a:pt x="1605" y="5867"/>
                    </a:cubicBezTo>
                    <a:cubicBezTo>
                      <a:pt x="1607" y="5870"/>
                      <a:pt x="1608" y="5871"/>
                      <a:pt x="1610" y="5871"/>
                    </a:cubicBezTo>
                    <a:cubicBezTo>
                      <a:pt x="1703" y="5871"/>
                      <a:pt x="767" y="0"/>
                      <a:pt x="26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147"/>
              <p:cNvSpPr/>
              <p:nvPr/>
            </p:nvSpPr>
            <p:spPr>
              <a:xfrm>
                <a:off x="6216675" y="2034950"/>
                <a:ext cx="31225" cy="149500"/>
              </a:xfrm>
              <a:custGeom>
                <a:avLst/>
                <a:gdLst/>
                <a:ahLst/>
                <a:cxnLst/>
                <a:rect l="l" t="t" r="r" b="b"/>
                <a:pathLst>
                  <a:path w="1249" h="5980" extrusionOk="0">
                    <a:moveTo>
                      <a:pt x="264" y="0"/>
                    </a:moveTo>
                    <a:cubicBezTo>
                      <a:pt x="172" y="0"/>
                      <a:pt x="1" y="199"/>
                      <a:pt x="1" y="509"/>
                    </a:cubicBezTo>
                    <a:cubicBezTo>
                      <a:pt x="1" y="927"/>
                      <a:pt x="861" y="5672"/>
                      <a:pt x="991" y="5894"/>
                    </a:cubicBezTo>
                    <a:cubicBezTo>
                      <a:pt x="1026" y="5954"/>
                      <a:pt x="1061" y="5979"/>
                      <a:pt x="1094" y="5979"/>
                    </a:cubicBezTo>
                    <a:cubicBezTo>
                      <a:pt x="1181" y="5979"/>
                      <a:pt x="1249" y="5802"/>
                      <a:pt x="1249" y="5642"/>
                    </a:cubicBezTo>
                    <a:cubicBezTo>
                      <a:pt x="1249" y="5414"/>
                      <a:pt x="419" y="829"/>
                      <a:pt x="321" y="67"/>
                    </a:cubicBezTo>
                    <a:cubicBezTo>
                      <a:pt x="316" y="21"/>
                      <a:pt x="294" y="0"/>
                      <a:pt x="26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147"/>
              <p:cNvSpPr/>
              <p:nvPr/>
            </p:nvSpPr>
            <p:spPr>
              <a:xfrm>
                <a:off x="6231750" y="2199400"/>
                <a:ext cx="30825" cy="54575"/>
              </a:xfrm>
              <a:custGeom>
                <a:avLst/>
                <a:gdLst/>
                <a:ahLst/>
                <a:cxnLst/>
                <a:rect l="l" t="t" r="r" b="b"/>
                <a:pathLst>
                  <a:path w="1233" h="2183" extrusionOk="0">
                    <a:moveTo>
                      <a:pt x="629" y="1"/>
                    </a:moveTo>
                    <a:cubicBezTo>
                      <a:pt x="373" y="1"/>
                      <a:pt x="57" y="1140"/>
                      <a:pt x="13" y="1596"/>
                    </a:cubicBezTo>
                    <a:cubicBezTo>
                      <a:pt x="0" y="1762"/>
                      <a:pt x="566" y="1608"/>
                      <a:pt x="996" y="2143"/>
                    </a:cubicBezTo>
                    <a:cubicBezTo>
                      <a:pt x="1017" y="2170"/>
                      <a:pt x="1035" y="2183"/>
                      <a:pt x="1050" y="2183"/>
                    </a:cubicBezTo>
                    <a:cubicBezTo>
                      <a:pt x="1233" y="2183"/>
                      <a:pt x="952" y="303"/>
                      <a:pt x="707" y="41"/>
                    </a:cubicBezTo>
                    <a:cubicBezTo>
                      <a:pt x="682" y="13"/>
                      <a:pt x="656" y="1"/>
                      <a:pt x="6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147"/>
              <p:cNvSpPr/>
              <p:nvPr/>
            </p:nvSpPr>
            <p:spPr>
              <a:xfrm>
                <a:off x="6240875" y="2260125"/>
                <a:ext cx="23000" cy="47750"/>
              </a:xfrm>
              <a:custGeom>
                <a:avLst/>
                <a:gdLst/>
                <a:ahLst/>
                <a:cxnLst/>
                <a:rect l="l" t="t" r="r" b="b"/>
                <a:pathLst>
                  <a:path w="920" h="1910" extrusionOk="0">
                    <a:moveTo>
                      <a:pt x="668" y="1"/>
                    </a:moveTo>
                    <a:cubicBezTo>
                      <a:pt x="401" y="1"/>
                      <a:pt x="532" y="633"/>
                      <a:pt x="508" y="882"/>
                    </a:cubicBezTo>
                    <a:cubicBezTo>
                      <a:pt x="484" y="1142"/>
                      <a:pt x="1" y="1909"/>
                      <a:pt x="215" y="1909"/>
                    </a:cubicBezTo>
                    <a:cubicBezTo>
                      <a:pt x="218" y="1909"/>
                      <a:pt x="222" y="1909"/>
                      <a:pt x="225" y="1909"/>
                    </a:cubicBezTo>
                    <a:cubicBezTo>
                      <a:pt x="459" y="1890"/>
                      <a:pt x="748" y="1146"/>
                      <a:pt x="797" y="858"/>
                    </a:cubicBezTo>
                    <a:cubicBezTo>
                      <a:pt x="846" y="575"/>
                      <a:pt x="920" y="34"/>
                      <a:pt x="699" y="3"/>
                    </a:cubicBezTo>
                    <a:cubicBezTo>
                      <a:pt x="688" y="1"/>
                      <a:pt x="678" y="1"/>
                      <a:pt x="6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147"/>
              <p:cNvSpPr/>
              <p:nvPr/>
            </p:nvSpPr>
            <p:spPr>
              <a:xfrm>
                <a:off x="6229525" y="2247575"/>
                <a:ext cx="9375" cy="26700"/>
              </a:xfrm>
              <a:custGeom>
                <a:avLst/>
                <a:gdLst/>
                <a:ahLst/>
                <a:cxnLst/>
                <a:rect l="l" t="t" r="r" b="b"/>
                <a:pathLst>
                  <a:path w="375" h="1068" extrusionOk="0">
                    <a:moveTo>
                      <a:pt x="237" y="1"/>
                    </a:moveTo>
                    <a:cubicBezTo>
                      <a:pt x="137" y="1"/>
                      <a:pt x="1" y="703"/>
                      <a:pt x="151" y="1003"/>
                    </a:cubicBezTo>
                    <a:cubicBezTo>
                      <a:pt x="173" y="1047"/>
                      <a:pt x="193" y="1067"/>
                      <a:pt x="211" y="1067"/>
                    </a:cubicBezTo>
                    <a:cubicBezTo>
                      <a:pt x="333" y="1067"/>
                      <a:pt x="374" y="213"/>
                      <a:pt x="268" y="26"/>
                    </a:cubicBezTo>
                    <a:cubicBezTo>
                      <a:pt x="258" y="9"/>
                      <a:pt x="248" y="1"/>
                      <a:pt x="23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147"/>
              <p:cNvSpPr/>
              <p:nvPr/>
            </p:nvSpPr>
            <p:spPr>
              <a:xfrm>
                <a:off x="6076225" y="1772400"/>
                <a:ext cx="30875" cy="22675"/>
              </a:xfrm>
              <a:custGeom>
                <a:avLst/>
                <a:gdLst/>
                <a:ahLst/>
                <a:cxnLst/>
                <a:rect l="l" t="t" r="r" b="b"/>
                <a:pathLst>
                  <a:path w="1235" h="907" extrusionOk="0">
                    <a:moveTo>
                      <a:pt x="1086" y="0"/>
                    </a:moveTo>
                    <a:cubicBezTo>
                      <a:pt x="880" y="0"/>
                      <a:pt x="443" y="181"/>
                      <a:pt x="1" y="181"/>
                    </a:cubicBezTo>
                    <a:lnTo>
                      <a:pt x="1" y="906"/>
                    </a:lnTo>
                    <a:cubicBezTo>
                      <a:pt x="1" y="906"/>
                      <a:pt x="1120" y="427"/>
                      <a:pt x="1193" y="181"/>
                    </a:cubicBezTo>
                    <a:cubicBezTo>
                      <a:pt x="1234" y="46"/>
                      <a:pt x="1189" y="0"/>
                      <a:pt x="108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147"/>
              <p:cNvSpPr/>
              <p:nvPr/>
            </p:nvSpPr>
            <p:spPr>
              <a:xfrm>
                <a:off x="6073775" y="1782325"/>
                <a:ext cx="47600" cy="38100"/>
              </a:xfrm>
              <a:custGeom>
                <a:avLst/>
                <a:gdLst/>
                <a:ahLst/>
                <a:cxnLst/>
                <a:rect l="l" t="t" r="r" b="b"/>
                <a:pathLst>
                  <a:path w="1904" h="1524" extrusionOk="0">
                    <a:moveTo>
                      <a:pt x="1697" y="1"/>
                    </a:moveTo>
                    <a:cubicBezTo>
                      <a:pt x="1651" y="1"/>
                      <a:pt x="1579" y="15"/>
                      <a:pt x="1476" y="48"/>
                    </a:cubicBezTo>
                    <a:cubicBezTo>
                      <a:pt x="732" y="282"/>
                      <a:pt x="0" y="1456"/>
                      <a:pt x="277" y="1517"/>
                    </a:cubicBezTo>
                    <a:cubicBezTo>
                      <a:pt x="295" y="1521"/>
                      <a:pt x="313" y="1523"/>
                      <a:pt x="330" y="1523"/>
                    </a:cubicBezTo>
                    <a:cubicBezTo>
                      <a:pt x="667" y="1523"/>
                      <a:pt x="989" y="778"/>
                      <a:pt x="1322" y="509"/>
                    </a:cubicBezTo>
                    <a:cubicBezTo>
                      <a:pt x="1613" y="283"/>
                      <a:pt x="1903" y="1"/>
                      <a:pt x="169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147"/>
              <p:cNvSpPr/>
              <p:nvPr/>
            </p:nvSpPr>
            <p:spPr>
              <a:xfrm>
                <a:off x="6084825" y="1878975"/>
                <a:ext cx="83325" cy="75625"/>
              </a:xfrm>
              <a:custGeom>
                <a:avLst/>
                <a:gdLst/>
                <a:ahLst/>
                <a:cxnLst/>
                <a:rect l="l" t="t" r="r" b="b"/>
                <a:pathLst>
                  <a:path w="3333" h="3025" extrusionOk="0">
                    <a:moveTo>
                      <a:pt x="2444" y="1"/>
                    </a:moveTo>
                    <a:cubicBezTo>
                      <a:pt x="1617" y="1"/>
                      <a:pt x="515" y="890"/>
                      <a:pt x="253" y="1370"/>
                    </a:cubicBezTo>
                    <a:cubicBezTo>
                      <a:pt x="1" y="1826"/>
                      <a:pt x="255" y="3024"/>
                      <a:pt x="1287" y="3024"/>
                    </a:cubicBezTo>
                    <a:cubicBezTo>
                      <a:pt x="1436" y="3024"/>
                      <a:pt x="1601" y="2999"/>
                      <a:pt x="1784" y="2943"/>
                    </a:cubicBezTo>
                    <a:cubicBezTo>
                      <a:pt x="3333" y="2464"/>
                      <a:pt x="3326" y="196"/>
                      <a:pt x="2687" y="30"/>
                    </a:cubicBezTo>
                    <a:cubicBezTo>
                      <a:pt x="2610" y="10"/>
                      <a:pt x="2528" y="1"/>
                      <a:pt x="2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147"/>
              <p:cNvSpPr/>
              <p:nvPr/>
            </p:nvSpPr>
            <p:spPr>
              <a:xfrm>
                <a:off x="6126025" y="2800350"/>
                <a:ext cx="24300" cy="31775"/>
              </a:xfrm>
              <a:custGeom>
                <a:avLst/>
                <a:gdLst/>
                <a:ahLst/>
                <a:cxnLst/>
                <a:rect l="l" t="t" r="r" b="b"/>
                <a:pathLst>
                  <a:path w="972" h="1271" extrusionOk="0">
                    <a:moveTo>
                      <a:pt x="224" y="1"/>
                    </a:moveTo>
                    <a:cubicBezTo>
                      <a:pt x="145" y="1"/>
                      <a:pt x="85" y="19"/>
                      <a:pt x="62" y="74"/>
                    </a:cubicBezTo>
                    <a:cubicBezTo>
                      <a:pt x="13" y="184"/>
                      <a:pt x="0" y="455"/>
                      <a:pt x="93" y="713"/>
                    </a:cubicBezTo>
                    <a:cubicBezTo>
                      <a:pt x="176" y="927"/>
                      <a:pt x="362" y="1270"/>
                      <a:pt x="533" y="1270"/>
                    </a:cubicBezTo>
                    <a:cubicBezTo>
                      <a:pt x="563" y="1270"/>
                      <a:pt x="593" y="1259"/>
                      <a:pt x="621" y="1235"/>
                    </a:cubicBezTo>
                    <a:cubicBezTo>
                      <a:pt x="812" y="1076"/>
                      <a:pt x="972" y="123"/>
                      <a:pt x="750" y="92"/>
                    </a:cubicBezTo>
                    <a:cubicBezTo>
                      <a:pt x="600" y="72"/>
                      <a:pt x="377" y="1"/>
                      <a:pt x="22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147"/>
              <p:cNvSpPr/>
              <p:nvPr/>
            </p:nvSpPr>
            <p:spPr>
              <a:xfrm>
                <a:off x="6118800" y="2827575"/>
                <a:ext cx="11825" cy="54225"/>
              </a:xfrm>
              <a:custGeom>
                <a:avLst/>
                <a:gdLst/>
                <a:ahLst/>
                <a:cxnLst/>
                <a:rect l="l" t="t" r="r" b="b"/>
                <a:pathLst>
                  <a:path w="473" h="2169" extrusionOk="0">
                    <a:moveTo>
                      <a:pt x="164" y="1"/>
                    </a:moveTo>
                    <a:cubicBezTo>
                      <a:pt x="93" y="1"/>
                      <a:pt x="182" y="1010"/>
                      <a:pt x="99" y="1425"/>
                    </a:cubicBezTo>
                    <a:cubicBezTo>
                      <a:pt x="7" y="1861"/>
                      <a:pt x="0" y="1972"/>
                      <a:pt x="166" y="2156"/>
                    </a:cubicBezTo>
                    <a:cubicBezTo>
                      <a:pt x="174" y="2164"/>
                      <a:pt x="181" y="2168"/>
                      <a:pt x="188" y="2168"/>
                    </a:cubicBezTo>
                    <a:cubicBezTo>
                      <a:pt x="345" y="2168"/>
                      <a:pt x="473" y="281"/>
                      <a:pt x="173" y="5"/>
                    </a:cubicBezTo>
                    <a:cubicBezTo>
                      <a:pt x="169" y="2"/>
                      <a:pt x="167" y="1"/>
                      <a:pt x="1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147"/>
              <p:cNvSpPr/>
              <p:nvPr/>
            </p:nvSpPr>
            <p:spPr>
              <a:xfrm>
                <a:off x="6128025" y="2835800"/>
                <a:ext cx="10475" cy="54575"/>
              </a:xfrm>
              <a:custGeom>
                <a:avLst/>
                <a:gdLst/>
                <a:ahLst/>
                <a:cxnLst/>
                <a:rect l="l" t="t" r="r" b="b"/>
                <a:pathLst>
                  <a:path w="419" h="2183" extrusionOk="0">
                    <a:moveTo>
                      <a:pt x="218" y="0"/>
                    </a:moveTo>
                    <a:cubicBezTo>
                      <a:pt x="173" y="0"/>
                      <a:pt x="183" y="1069"/>
                      <a:pt x="92" y="1514"/>
                    </a:cubicBezTo>
                    <a:cubicBezTo>
                      <a:pt x="0" y="1969"/>
                      <a:pt x="6" y="2061"/>
                      <a:pt x="142" y="2178"/>
                    </a:cubicBezTo>
                    <a:cubicBezTo>
                      <a:pt x="146" y="2181"/>
                      <a:pt x="150" y="2183"/>
                      <a:pt x="154" y="2183"/>
                    </a:cubicBezTo>
                    <a:cubicBezTo>
                      <a:pt x="291" y="2183"/>
                      <a:pt x="419" y="223"/>
                      <a:pt x="222" y="2"/>
                    </a:cubicBezTo>
                    <a:cubicBezTo>
                      <a:pt x="220" y="1"/>
                      <a:pt x="219" y="0"/>
                      <a:pt x="21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147"/>
              <p:cNvSpPr/>
              <p:nvPr/>
            </p:nvSpPr>
            <p:spPr>
              <a:xfrm>
                <a:off x="6134625" y="2839675"/>
                <a:ext cx="11100" cy="56625"/>
              </a:xfrm>
              <a:custGeom>
                <a:avLst/>
                <a:gdLst/>
                <a:ahLst/>
                <a:cxnLst/>
                <a:rect l="l" t="t" r="r" b="b"/>
                <a:pathLst>
                  <a:path w="444" h="2265" extrusionOk="0">
                    <a:moveTo>
                      <a:pt x="197" y="0"/>
                    </a:moveTo>
                    <a:lnTo>
                      <a:pt x="191" y="990"/>
                    </a:lnTo>
                    <a:cubicBezTo>
                      <a:pt x="191" y="1513"/>
                      <a:pt x="1" y="2262"/>
                      <a:pt x="68" y="2262"/>
                    </a:cubicBezTo>
                    <a:cubicBezTo>
                      <a:pt x="79" y="2262"/>
                      <a:pt x="90" y="2264"/>
                      <a:pt x="102" y="2264"/>
                    </a:cubicBezTo>
                    <a:cubicBezTo>
                      <a:pt x="158" y="2264"/>
                      <a:pt x="227" y="2222"/>
                      <a:pt x="308" y="1734"/>
                    </a:cubicBezTo>
                    <a:cubicBezTo>
                      <a:pt x="443" y="879"/>
                      <a:pt x="357" y="50"/>
                      <a:pt x="19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147"/>
              <p:cNvSpPr/>
              <p:nvPr/>
            </p:nvSpPr>
            <p:spPr>
              <a:xfrm>
                <a:off x="6145800" y="2846600"/>
                <a:ext cx="10125" cy="50600"/>
              </a:xfrm>
              <a:custGeom>
                <a:avLst/>
                <a:gdLst/>
                <a:ahLst/>
                <a:cxnLst/>
                <a:rect l="l" t="t" r="r" b="b"/>
                <a:pathLst>
                  <a:path w="405" h="2024" extrusionOk="0">
                    <a:moveTo>
                      <a:pt x="72" y="1"/>
                    </a:moveTo>
                    <a:cubicBezTo>
                      <a:pt x="71" y="1"/>
                      <a:pt x="70" y="3"/>
                      <a:pt x="70" y="6"/>
                    </a:cubicBezTo>
                    <a:cubicBezTo>
                      <a:pt x="58" y="117"/>
                      <a:pt x="101" y="1438"/>
                      <a:pt x="33" y="1758"/>
                    </a:cubicBezTo>
                    <a:cubicBezTo>
                      <a:pt x="0" y="1927"/>
                      <a:pt x="61" y="2024"/>
                      <a:pt x="135" y="2024"/>
                    </a:cubicBezTo>
                    <a:cubicBezTo>
                      <a:pt x="201" y="2024"/>
                      <a:pt x="278" y="1947"/>
                      <a:pt x="310" y="1776"/>
                    </a:cubicBezTo>
                    <a:cubicBezTo>
                      <a:pt x="404" y="1214"/>
                      <a:pt x="105" y="1"/>
                      <a:pt x="7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147"/>
              <p:cNvSpPr/>
              <p:nvPr/>
            </p:nvSpPr>
            <p:spPr>
              <a:xfrm>
                <a:off x="6154600" y="2857400"/>
                <a:ext cx="6550" cy="29150"/>
              </a:xfrm>
              <a:custGeom>
                <a:avLst/>
                <a:gdLst/>
                <a:ahLst/>
                <a:cxnLst/>
                <a:rect l="l" t="t" r="r" b="b"/>
                <a:pathLst>
                  <a:path w="262" h="1166" extrusionOk="0">
                    <a:moveTo>
                      <a:pt x="2" y="1"/>
                    </a:moveTo>
                    <a:cubicBezTo>
                      <a:pt x="1" y="1"/>
                      <a:pt x="1" y="2"/>
                      <a:pt x="1" y="4"/>
                    </a:cubicBezTo>
                    <a:cubicBezTo>
                      <a:pt x="1" y="817"/>
                      <a:pt x="153" y="1165"/>
                      <a:pt x="224" y="1165"/>
                    </a:cubicBezTo>
                    <a:cubicBezTo>
                      <a:pt x="247" y="1165"/>
                      <a:pt x="262" y="1127"/>
                      <a:pt x="259" y="1056"/>
                    </a:cubicBezTo>
                    <a:cubicBezTo>
                      <a:pt x="235" y="667"/>
                      <a:pt x="20" y="1"/>
                      <a:pt x="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147"/>
              <p:cNvSpPr/>
              <p:nvPr/>
            </p:nvSpPr>
            <p:spPr>
              <a:xfrm>
                <a:off x="6011075" y="1606500"/>
                <a:ext cx="129250" cy="165675"/>
              </a:xfrm>
              <a:custGeom>
                <a:avLst/>
                <a:gdLst/>
                <a:ahLst/>
                <a:cxnLst/>
                <a:rect l="l" t="t" r="r" b="b"/>
                <a:pathLst>
                  <a:path w="5170" h="6627" extrusionOk="0">
                    <a:moveTo>
                      <a:pt x="2588" y="0"/>
                    </a:moveTo>
                    <a:cubicBezTo>
                      <a:pt x="50" y="0"/>
                      <a:pt x="1"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147"/>
              <p:cNvSpPr/>
              <p:nvPr/>
            </p:nvSpPr>
            <p:spPr>
              <a:xfrm>
                <a:off x="6015808" y="1651250"/>
                <a:ext cx="62900" cy="64500"/>
              </a:xfrm>
              <a:custGeom>
                <a:avLst/>
                <a:gdLst/>
                <a:ahLst/>
                <a:cxnLst/>
                <a:rect l="l" t="t" r="r" b="b"/>
                <a:pathLst>
                  <a:path w="2516" h="2580" extrusionOk="0">
                    <a:moveTo>
                      <a:pt x="1430" y="0"/>
                    </a:moveTo>
                    <a:cubicBezTo>
                      <a:pt x="830" y="0"/>
                      <a:pt x="1" y="463"/>
                      <a:pt x="87" y="1142"/>
                    </a:cubicBezTo>
                    <a:cubicBezTo>
                      <a:pt x="92" y="1175"/>
                      <a:pt x="109" y="1189"/>
                      <a:pt x="138" y="1189"/>
                    </a:cubicBezTo>
                    <a:cubicBezTo>
                      <a:pt x="290" y="1189"/>
                      <a:pt x="768" y="783"/>
                      <a:pt x="1344" y="783"/>
                    </a:cubicBezTo>
                    <a:cubicBezTo>
                      <a:pt x="1392" y="783"/>
                      <a:pt x="1440" y="786"/>
                      <a:pt x="1489" y="792"/>
                    </a:cubicBezTo>
                    <a:cubicBezTo>
                      <a:pt x="2186" y="881"/>
                      <a:pt x="2046" y="2580"/>
                      <a:pt x="2215" y="2580"/>
                    </a:cubicBezTo>
                    <a:cubicBezTo>
                      <a:pt x="2221" y="2580"/>
                      <a:pt x="2227" y="2578"/>
                      <a:pt x="2233" y="2574"/>
                    </a:cubicBezTo>
                    <a:cubicBezTo>
                      <a:pt x="2515" y="2421"/>
                      <a:pt x="2509" y="386"/>
                      <a:pt x="1759" y="60"/>
                    </a:cubicBezTo>
                    <a:cubicBezTo>
                      <a:pt x="1666" y="20"/>
                      <a:pt x="1553" y="0"/>
                      <a:pt x="14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147"/>
              <p:cNvSpPr/>
              <p:nvPr/>
            </p:nvSpPr>
            <p:spPr>
              <a:xfrm>
                <a:off x="6023758" y="1678175"/>
                <a:ext cx="47875" cy="33150"/>
              </a:xfrm>
              <a:custGeom>
                <a:avLst/>
                <a:gdLst/>
                <a:ahLst/>
                <a:cxnLst/>
                <a:rect l="l" t="t" r="r" b="b"/>
                <a:pathLst>
                  <a:path w="1915" h="1326" extrusionOk="0">
                    <a:moveTo>
                      <a:pt x="794" y="413"/>
                    </a:moveTo>
                    <a:cubicBezTo>
                      <a:pt x="1037" y="413"/>
                      <a:pt x="1293" y="571"/>
                      <a:pt x="1282" y="686"/>
                    </a:cubicBezTo>
                    <a:cubicBezTo>
                      <a:pt x="1268" y="839"/>
                      <a:pt x="1067" y="903"/>
                      <a:pt x="861" y="903"/>
                    </a:cubicBezTo>
                    <a:cubicBezTo>
                      <a:pt x="614" y="903"/>
                      <a:pt x="358" y="811"/>
                      <a:pt x="409" y="674"/>
                    </a:cubicBezTo>
                    <a:cubicBezTo>
                      <a:pt x="479" y="481"/>
                      <a:pt x="634" y="413"/>
                      <a:pt x="794" y="413"/>
                    </a:cubicBezTo>
                    <a:close/>
                    <a:moveTo>
                      <a:pt x="950" y="0"/>
                    </a:moveTo>
                    <a:cubicBezTo>
                      <a:pt x="364" y="0"/>
                      <a:pt x="1" y="366"/>
                      <a:pt x="58" y="723"/>
                    </a:cubicBezTo>
                    <a:cubicBezTo>
                      <a:pt x="110" y="1067"/>
                      <a:pt x="445" y="1325"/>
                      <a:pt x="941" y="1325"/>
                    </a:cubicBezTo>
                    <a:cubicBezTo>
                      <a:pt x="1039" y="1325"/>
                      <a:pt x="1142" y="1316"/>
                      <a:pt x="1251" y="1294"/>
                    </a:cubicBezTo>
                    <a:cubicBezTo>
                      <a:pt x="1915" y="1165"/>
                      <a:pt x="1607" y="108"/>
                      <a:pt x="1269" y="34"/>
                    </a:cubicBezTo>
                    <a:cubicBezTo>
                      <a:pt x="1157" y="11"/>
                      <a:pt x="1050" y="0"/>
                      <a:pt x="95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147"/>
              <p:cNvSpPr/>
              <p:nvPr/>
            </p:nvSpPr>
            <p:spPr>
              <a:xfrm>
                <a:off x="6027375" y="1711375"/>
                <a:ext cx="33525" cy="26800"/>
              </a:xfrm>
              <a:custGeom>
                <a:avLst/>
                <a:gdLst/>
                <a:ahLst/>
                <a:cxnLst/>
                <a:rect l="l" t="t" r="r" b="b"/>
                <a:pathLst>
                  <a:path w="1341" h="1072" extrusionOk="0">
                    <a:moveTo>
                      <a:pt x="19" y="1"/>
                    </a:moveTo>
                    <a:cubicBezTo>
                      <a:pt x="7" y="1"/>
                      <a:pt x="0" y="5"/>
                      <a:pt x="0" y="16"/>
                    </a:cubicBezTo>
                    <a:cubicBezTo>
                      <a:pt x="0" y="160"/>
                      <a:pt x="354" y="1072"/>
                      <a:pt x="544" y="1072"/>
                    </a:cubicBezTo>
                    <a:cubicBezTo>
                      <a:pt x="556" y="1072"/>
                      <a:pt x="567" y="1068"/>
                      <a:pt x="578" y="1060"/>
                    </a:cubicBezTo>
                    <a:cubicBezTo>
                      <a:pt x="748" y="943"/>
                      <a:pt x="1341" y="133"/>
                      <a:pt x="1236" y="133"/>
                    </a:cubicBezTo>
                    <a:cubicBezTo>
                      <a:pt x="1231" y="133"/>
                      <a:pt x="1225" y="135"/>
                      <a:pt x="1217" y="138"/>
                    </a:cubicBezTo>
                    <a:cubicBezTo>
                      <a:pt x="1100" y="194"/>
                      <a:pt x="976" y="215"/>
                      <a:pt x="855" y="215"/>
                    </a:cubicBezTo>
                    <a:cubicBezTo>
                      <a:pt x="469" y="215"/>
                      <a:pt x="106" y="1"/>
                      <a:pt x="1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147"/>
              <p:cNvSpPr/>
              <p:nvPr/>
            </p:nvSpPr>
            <p:spPr>
              <a:xfrm>
                <a:off x="6074233" y="1651250"/>
                <a:ext cx="62875" cy="64500"/>
              </a:xfrm>
              <a:custGeom>
                <a:avLst/>
                <a:gdLst/>
                <a:ahLst/>
                <a:cxnLst/>
                <a:rect l="l" t="t" r="r" b="b"/>
                <a:pathLst>
                  <a:path w="2515" h="2580" extrusionOk="0">
                    <a:moveTo>
                      <a:pt x="1085" y="0"/>
                    </a:moveTo>
                    <a:cubicBezTo>
                      <a:pt x="963" y="0"/>
                      <a:pt x="850" y="20"/>
                      <a:pt x="756" y="60"/>
                    </a:cubicBezTo>
                    <a:cubicBezTo>
                      <a:pt x="6" y="386"/>
                      <a:pt x="0" y="2421"/>
                      <a:pt x="283" y="2574"/>
                    </a:cubicBezTo>
                    <a:cubicBezTo>
                      <a:pt x="289" y="2578"/>
                      <a:pt x="295" y="2580"/>
                      <a:pt x="300" y="2580"/>
                    </a:cubicBezTo>
                    <a:cubicBezTo>
                      <a:pt x="470" y="2580"/>
                      <a:pt x="330" y="881"/>
                      <a:pt x="1027" y="792"/>
                    </a:cubicBezTo>
                    <a:cubicBezTo>
                      <a:pt x="1076" y="786"/>
                      <a:pt x="1124" y="783"/>
                      <a:pt x="1171" y="783"/>
                    </a:cubicBezTo>
                    <a:cubicBezTo>
                      <a:pt x="1748" y="783"/>
                      <a:pt x="2230" y="1189"/>
                      <a:pt x="2380" y="1189"/>
                    </a:cubicBezTo>
                    <a:cubicBezTo>
                      <a:pt x="2408" y="1189"/>
                      <a:pt x="2425" y="1175"/>
                      <a:pt x="2428" y="1142"/>
                    </a:cubicBezTo>
                    <a:cubicBezTo>
                      <a:pt x="2515" y="463"/>
                      <a:pt x="1686" y="0"/>
                      <a:pt x="108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147"/>
              <p:cNvSpPr/>
              <p:nvPr/>
            </p:nvSpPr>
            <p:spPr>
              <a:xfrm>
                <a:off x="6081283" y="1678175"/>
                <a:ext cx="47875" cy="33150"/>
              </a:xfrm>
              <a:custGeom>
                <a:avLst/>
                <a:gdLst/>
                <a:ahLst/>
                <a:cxnLst/>
                <a:rect l="l" t="t" r="r" b="b"/>
                <a:pathLst>
                  <a:path w="1915" h="1326" extrusionOk="0">
                    <a:moveTo>
                      <a:pt x="1119" y="413"/>
                    </a:moveTo>
                    <a:cubicBezTo>
                      <a:pt x="1279" y="413"/>
                      <a:pt x="1434" y="481"/>
                      <a:pt x="1507" y="674"/>
                    </a:cubicBezTo>
                    <a:cubicBezTo>
                      <a:pt x="1561" y="811"/>
                      <a:pt x="1305" y="903"/>
                      <a:pt x="1056" y="903"/>
                    </a:cubicBezTo>
                    <a:cubicBezTo>
                      <a:pt x="850" y="903"/>
                      <a:pt x="648" y="839"/>
                      <a:pt x="634" y="686"/>
                    </a:cubicBezTo>
                    <a:cubicBezTo>
                      <a:pt x="623" y="571"/>
                      <a:pt x="876" y="413"/>
                      <a:pt x="1119" y="413"/>
                    </a:cubicBezTo>
                    <a:close/>
                    <a:moveTo>
                      <a:pt x="966" y="0"/>
                    </a:moveTo>
                    <a:cubicBezTo>
                      <a:pt x="866" y="0"/>
                      <a:pt x="759" y="11"/>
                      <a:pt x="646" y="34"/>
                    </a:cubicBezTo>
                    <a:cubicBezTo>
                      <a:pt x="308" y="108"/>
                      <a:pt x="1" y="1165"/>
                      <a:pt x="665" y="1294"/>
                    </a:cubicBezTo>
                    <a:cubicBezTo>
                      <a:pt x="774" y="1316"/>
                      <a:pt x="877" y="1325"/>
                      <a:pt x="974" y="1325"/>
                    </a:cubicBezTo>
                    <a:cubicBezTo>
                      <a:pt x="1471" y="1325"/>
                      <a:pt x="1806" y="1067"/>
                      <a:pt x="1857" y="723"/>
                    </a:cubicBezTo>
                    <a:cubicBezTo>
                      <a:pt x="1915" y="366"/>
                      <a:pt x="1552" y="0"/>
                      <a:pt x="96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147"/>
              <p:cNvSpPr/>
              <p:nvPr/>
            </p:nvSpPr>
            <p:spPr>
              <a:xfrm>
                <a:off x="6092650" y="1711375"/>
                <a:ext cx="33400" cy="26800"/>
              </a:xfrm>
              <a:custGeom>
                <a:avLst/>
                <a:gdLst/>
                <a:ahLst/>
                <a:cxnLst/>
                <a:rect l="l" t="t" r="r" b="b"/>
                <a:pathLst>
                  <a:path w="1336" h="1072" extrusionOk="0">
                    <a:moveTo>
                      <a:pt x="1316" y="1"/>
                    </a:moveTo>
                    <a:cubicBezTo>
                      <a:pt x="1230" y="1"/>
                      <a:pt x="867" y="215"/>
                      <a:pt x="483" y="215"/>
                    </a:cubicBezTo>
                    <a:cubicBezTo>
                      <a:pt x="363" y="215"/>
                      <a:pt x="241" y="194"/>
                      <a:pt x="124" y="138"/>
                    </a:cubicBezTo>
                    <a:cubicBezTo>
                      <a:pt x="117" y="135"/>
                      <a:pt x="111" y="133"/>
                      <a:pt x="106" y="133"/>
                    </a:cubicBezTo>
                    <a:cubicBezTo>
                      <a:pt x="1" y="133"/>
                      <a:pt x="593" y="943"/>
                      <a:pt x="764" y="1060"/>
                    </a:cubicBezTo>
                    <a:cubicBezTo>
                      <a:pt x="774" y="1068"/>
                      <a:pt x="785" y="1072"/>
                      <a:pt x="797" y="1072"/>
                    </a:cubicBezTo>
                    <a:cubicBezTo>
                      <a:pt x="982" y="1072"/>
                      <a:pt x="1335" y="160"/>
                      <a:pt x="1335" y="16"/>
                    </a:cubicBezTo>
                    <a:cubicBezTo>
                      <a:pt x="1335" y="5"/>
                      <a:pt x="1329" y="1"/>
                      <a:pt x="13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147"/>
              <p:cNvSpPr/>
              <p:nvPr/>
            </p:nvSpPr>
            <p:spPr>
              <a:xfrm>
                <a:off x="6048100" y="1722500"/>
                <a:ext cx="55825" cy="37375"/>
              </a:xfrm>
              <a:custGeom>
                <a:avLst/>
                <a:gdLst/>
                <a:ahLst/>
                <a:cxnLst/>
                <a:rect l="l" t="t" r="r" b="b"/>
                <a:pathLst>
                  <a:path w="2233" h="1495" extrusionOk="0">
                    <a:moveTo>
                      <a:pt x="1120" y="486"/>
                    </a:moveTo>
                    <a:cubicBezTo>
                      <a:pt x="1452" y="486"/>
                      <a:pt x="1728" y="640"/>
                      <a:pt x="1747" y="751"/>
                    </a:cubicBezTo>
                    <a:cubicBezTo>
                      <a:pt x="1765" y="855"/>
                      <a:pt x="1568" y="1009"/>
                      <a:pt x="1120" y="1009"/>
                    </a:cubicBezTo>
                    <a:cubicBezTo>
                      <a:pt x="665" y="1009"/>
                      <a:pt x="474" y="855"/>
                      <a:pt x="493" y="751"/>
                    </a:cubicBezTo>
                    <a:cubicBezTo>
                      <a:pt x="511" y="640"/>
                      <a:pt x="788" y="486"/>
                      <a:pt x="1120" y="486"/>
                    </a:cubicBezTo>
                    <a:close/>
                    <a:moveTo>
                      <a:pt x="1120" y="1"/>
                    </a:moveTo>
                    <a:cubicBezTo>
                      <a:pt x="542" y="1"/>
                      <a:pt x="69" y="450"/>
                      <a:pt x="38" y="751"/>
                    </a:cubicBezTo>
                    <a:cubicBezTo>
                      <a:pt x="1" y="1052"/>
                      <a:pt x="339" y="1494"/>
                      <a:pt x="1120" y="1494"/>
                    </a:cubicBezTo>
                    <a:cubicBezTo>
                      <a:pt x="1900" y="1494"/>
                      <a:pt x="2232" y="1046"/>
                      <a:pt x="2201" y="751"/>
                    </a:cubicBezTo>
                    <a:cubicBezTo>
                      <a:pt x="2171" y="450"/>
                      <a:pt x="1691" y="1"/>
                      <a:pt x="11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550" name="Google Shape;14550;p147"/>
          <p:cNvSpPr/>
          <p:nvPr/>
        </p:nvSpPr>
        <p:spPr>
          <a:xfrm>
            <a:off x="5970050" y="1548975"/>
            <a:ext cx="193800" cy="222875"/>
          </a:xfrm>
          <a:custGeom>
            <a:avLst/>
            <a:gdLst/>
            <a:ahLst/>
            <a:cxnLst/>
            <a:rect l="l" t="t" r="r" b="b"/>
            <a:pathLst>
              <a:path w="7752" h="8915" extrusionOk="0">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7" y="4299"/>
                  <a:pt x="3277" y="4618"/>
                  <a:pt x="3277" y="4618"/>
                </a:cubicBezTo>
                <a:cubicBezTo>
                  <a:pt x="4832" y="4372"/>
                  <a:pt x="5287" y="3457"/>
                  <a:pt x="5287" y="3457"/>
                </a:cubicBezTo>
                <a:cubicBezTo>
                  <a:pt x="5287" y="3457"/>
                  <a:pt x="6381" y="4372"/>
                  <a:pt x="5993" y="6487"/>
                </a:cubicBezTo>
                <a:cubicBezTo>
                  <a:pt x="6270" y="6100"/>
                  <a:pt x="6436" y="5651"/>
                  <a:pt x="6479" y="5178"/>
                </a:cubicBezTo>
                <a:cubicBezTo>
                  <a:pt x="6479" y="5135"/>
                  <a:pt x="6485" y="5085"/>
                  <a:pt x="6485" y="5036"/>
                </a:cubicBezTo>
                <a:cubicBezTo>
                  <a:pt x="6485" y="4952"/>
                  <a:pt x="6489" y="4913"/>
                  <a:pt x="6493" y="4913"/>
                </a:cubicBezTo>
                <a:lnTo>
                  <a:pt x="6493" y="4913"/>
                </a:lnTo>
                <a:cubicBezTo>
                  <a:pt x="6534" y="4913"/>
                  <a:pt x="6671" y="7775"/>
                  <a:pt x="5569" y="8915"/>
                </a:cubicBezTo>
                <a:cubicBezTo>
                  <a:pt x="5569" y="8915"/>
                  <a:pt x="7610" y="7716"/>
                  <a:pt x="7684" y="5036"/>
                </a:cubicBezTo>
                <a:cubicBezTo>
                  <a:pt x="7751" y="2362"/>
                  <a:pt x="7186" y="605"/>
                  <a:pt x="5532" y="537"/>
                </a:cubicBezTo>
                <a:cubicBezTo>
                  <a:pt x="5532" y="537"/>
                  <a:pt x="4857" y="0"/>
                  <a:pt x="374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147"/>
          <p:cNvSpPr/>
          <p:nvPr/>
        </p:nvSpPr>
        <p:spPr>
          <a:xfrm>
            <a:off x="6763600" y="2567675"/>
            <a:ext cx="30300" cy="306750"/>
          </a:xfrm>
          <a:custGeom>
            <a:avLst/>
            <a:gdLst/>
            <a:ahLst/>
            <a:cxnLst/>
            <a:rect l="l" t="t" r="r" b="b"/>
            <a:pathLst>
              <a:path w="1212" h="12270" extrusionOk="0">
                <a:moveTo>
                  <a:pt x="103" y="0"/>
                </a:moveTo>
                <a:cubicBezTo>
                  <a:pt x="99" y="0"/>
                  <a:pt x="96" y="0"/>
                  <a:pt x="92" y="1"/>
                </a:cubicBezTo>
                <a:cubicBezTo>
                  <a:pt x="37" y="7"/>
                  <a:pt x="0" y="50"/>
                  <a:pt x="0" y="99"/>
                </a:cubicBezTo>
                <a:cubicBezTo>
                  <a:pt x="6" y="148"/>
                  <a:pt x="295" y="5336"/>
                  <a:pt x="578" y="7371"/>
                </a:cubicBezTo>
                <a:cubicBezTo>
                  <a:pt x="867" y="9442"/>
                  <a:pt x="1021" y="10966"/>
                  <a:pt x="910" y="12165"/>
                </a:cubicBezTo>
                <a:cubicBezTo>
                  <a:pt x="904" y="12214"/>
                  <a:pt x="941" y="12263"/>
                  <a:pt x="996" y="12270"/>
                </a:cubicBezTo>
                <a:lnTo>
                  <a:pt x="1008" y="12270"/>
                </a:lnTo>
                <a:cubicBezTo>
                  <a:pt x="1051" y="12270"/>
                  <a:pt x="1094" y="12233"/>
                  <a:pt x="1100" y="12184"/>
                </a:cubicBezTo>
                <a:cubicBezTo>
                  <a:pt x="1211" y="10966"/>
                  <a:pt x="1057" y="9430"/>
                  <a:pt x="762" y="7346"/>
                </a:cubicBezTo>
                <a:cubicBezTo>
                  <a:pt x="486" y="5318"/>
                  <a:pt x="191" y="142"/>
                  <a:pt x="191" y="93"/>
                </a:cubicBezTo>
                <a:cubicBezTo>
                  <a:pt x="191" y="41"/>
                  <a:pt x="153" y="0"/>
                  <a:pt x="1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147"/>
          <p:cNvSpPr/>
          <p:nvPr/>
        </p:nvSpPr>
        <p:spPr>
          <a:xfrm>
            <a:off x="6763450" y="2788650"/>
            <a:ext cx="24700" cy="100375"/>
          </a:xfrm>
          <a:custGeom>
            <a:avLst/>
            <a:gdLst/>
            <a:ahLst/>
            <a:cxnLst/>
            <a:rect l="l" t="t" r="r" b="b"/>
            <a:pathLst>
              <a:path w="988" h="4015" extrusionOk="0">
                <a:moveTo>
                  <a:pt x="884" y="0"/>
                </a:moveTo>
                <a:cubicBezTo>
                  <a:pt x="842" y="0"/>
                  <a:pt x="801" y="26"/>
                  <a:pt x="793" y="81"/>
                </a:cubicBezTo>
                <a:cubicBezTo>
                  <a:pt x="787" y="111"/>
                  <a:pt x="289" y="3351"/>
                  <a:pt x="25" y="3873"/>
                </a:cubicBezTo>
                <a:cubicBezTo>
                  <a:pt x="0" y="3916"/>
                  <a:pt x="18" y="3978"/>
                  <a:pt x="62" y="4002"/>
                </a:cubicBezTo>
                <a:cubicBezTo>
                  <a:pt x="74" y="4008"/>
                  <a:pt x="92" y="4015"/>
                  <a:pt x="105" y="4015"/>
                </a:cubicBezTo>
                <a:cubicBezTo>
                  <a:pt x="141" y="4015"/>
                  <a:pt x="178" y="3990"/>
                  <a:pt x="191" y="3959"/>
                </a:cubicBezTo>
                <a:cubicBezTo>
                  <a:pt x="473" y="3412"/>
                  <a:pt x="959" y="247"/>
                  <a:pt x="977" y="111"/>
                </a:cubicBezTo>
                <a:cubicBezTo>
                  <a:pt x="988" y="40"/>
                  <a:pt x="935" y="0"/>
                  <a:pt x="8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147"/>
          <p:cNvSpPr/>
          <p:nvPr/>
        </p:nvSpPr>
        <p:spPr>
          <a:xfrm>
            <a:off x="6887450" y="2573550"/>
            <a:ext cx="22075" cy="300725"/>
          </a:xfrm>
          <a:custGeom>
            <a:avLst/>
            <a:gdLst/>
            <a:ahLst/>
            <a:cxnLst/>
            <a:rect l="l" t="t" r="r" b="b"/>
            <a:pathLst>
              <a:path w="883" h="12029" extrusionOk="0">
                <a:moveTo>
                  <a:pt x="782" y="1"/>
                </a:moveTo>
                <a:cubicBezTo>
                  <a:pt x="737" y="1"/>
                  <a:pt x="692" y="30"/>
                  <a:pt x="689" y="92"/>
                </a:cubicBezTo>
                <a:cubicBezTo>
                  <a:pt x="683" y="171"/>
                  <a:pt x="308" y="7867"/>
                  <a:pt x="209" y="8967"/>
                </a:cubicBezTo>
                <a:cubicBezTo>
                  <a:pt x="111" y="10129"/>
                  <a:pt x="0" y="11592"/>
                  <a:pt x="31" y="11942"/>
                </a:cubicBezTo>
                <a:cubicBezTo>
                  <a:pt x="37" y="11992"/>
                  <a:pt x="80" y="12028"/>
                  <a:pt x="130" y="12028"/>
                </a:cubicBezTo>
                <a:lnTo>
                  <a:pt x="136" y="12028"/>
                </a:lnTo>
                <a:cubicBezTo>
                  <a:pt x="191" y="12022"/>
                  <a:pt x="228" y="11973"/>
                  <a:pt x="222" y="11924"/>
                </a:cubicBezTo>
                <a:cubicBezTo>
                  <a:pt x="197" y="11660"/>
                  <a:pt x="259" y="10615"/>
                  <a:pt x="400" y="8980"/>
                </a:cubicBezTo>
                <a:cubicBezTo>
                  <a:pt x="498" y="7879"/>
                  <a:pt x="873" y="178"/>
                  <a:pt x="879" y="104"/>
                </a:cubicBezTo>
                <a:cubicBezTo>
                  <a:pt x="883" y="36"/>
                  <a:pt x="832" y="1"/>
                  <a:pt x="78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147"/>
          <p:cNvSpPr/>
          <p:nvPr/>
        </p:nvSpPr>
        <p:spPr>
          <a:xfrm>
            <a:off x="6892675" y="2795550"/>
            <a:ext cx="23075" cy="88700"/>
          </a:xfrm>
          <a:custGeom>
            <a:avLst/>
            <a:gdLst/>
            <a:ahLst/>
            <a:cxnLst/>
            <a:rect l="l" t="t" r="r" b="b"/>
            <a:pathLst>
              <a:path w="923" h="3548" extrusionOk="0">
                <a:moveTo>
                  <a:pt x="99" y="1"/>
                </a:moveTo>
                <a:cubicBezTo>
                  <a:pt x="95" y="1"/>
                  <a:pt x="91" y="1"/>
                  <a:pt x="87" y="1"/>
                </a:cubicBezTo>
                <a:cubicBezTo>
                  <a:pt x="37" y="7"/>
                  <a:pt x="0" y="50"/>
                  <a:pt x="0" y="106"/>
                </a:cubicBezTo>
                <a:cubicBezTo>
                  <a:pt x="13" y="204"/>
                  <a:pt x="246" y="2478"/>
                  <a:pt x="726" y="3493"/>
                </a:cubicBezTo>
                <a:cubicBezTo>
                  <a:pt x="744" y="3523"/>
                  <a:pt x="775" y="3542"/>
                  <a:pt x="812" y="3548"/>
                </a:cubicBezTo>
                <a:cubicBezTo>
                  <a:pt x="830" y="3548"/>
                  <a:pt x="843" y="3542"/>
                  <a:pt x="855" y="3536"/>
                </a:cubicBezTo>
                <a:cubicBezTo>
                  <a:pt x="904" y="3511"/>
                  <a:pt x="922" y="3456"/>
                  <a:pt x="898" y="3407"/>
                </a:cubicBezTo>
                <a:cubicBezTo>
                  <a:pt x="437" y="2429"/>
                  <a:pt x="191" y="106"/>
                  <a:pt x="191" y="87"/>
                </a:cubicBezTo>
                <a:cubicBezTo>
                  <a:pt x="191" y="36"/>
                  <a:pt x="149" y="1"/>
                  <a:pt x="9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5" name="Google Shape;14555;p147"/>
          <p:cNvGrpSpPr/>
          <p:nvPr/>
        </p:nvGrpSpPr>
        <p:grpSpPr>
          <a:xfrm>
            <a:off x="5099200" y="3022588"/>
            <a:ext cx="435225" cy="1370250"/>
            <a:chOff x="5099200" y="2992450"/>
            <a:chExt cx="435225" cy="1370250"/>
          </a:xfrm>
        </p:grpSpPr>
        <p:grpSp>
          <p:nvGrpSpPr>
            <p:cNvPr id="14556" name="Google Shape;14556;p147"/>
            <p:cNvGrpSpPr/>
            <p:nvPr/>
          </p:nvGrpSpPr>
          <p:grpSpPr>
            <a:xfrm>
              <a:off x="5099200" y="3018075"/>
              <a:ext cx="435225" cy="1344625"/>
              <a:chOff x="5099200" y="3018075"/>
              <a:chExt cx="435225" cy="1344625"/>
            </a:xfrm>
          </p:grpSpPr>
          <p:sp>
            <p:nvSpPr>
              <p:cNvPr id="14557" name="Google Shape;14557;p147"/>
              <p:cNvSpPr/>
              <p:nvPr/>
            </p:nvSpPr>
            <p:spPr>
              <a:xfrm>
                <a:off x="5099200" y="3172825"/>
                <a:ext cx="435225" cy="1189875"/>
              </a:xfrm>
              <a:custGeom>
                <a:avLst/>
                <a:gdLst/>
                <a:ahLst/>
                <a:cxnLst/>
                <a:rect l="l" t="t" r="r" b="b"/>
                <a:pathLst>
                  <a:path w="17409" h="47595" extrusionOk="0">
                    <a:moveTo>
                      <a:pt x="7156" y="1"/>
                    </a:moveTo>
                    <a:cubicBezTo>
                      <a:pt x="7156" y="1"/>
                      <a:pt x="6910" y="1765"/>
                      <a:pt x="6842" y="2010"/>
                    </a:cubicBezTo>
                    <a:cubicBezTo>
                      <a:pt x="6774" y="2256"/>
                      <a:pt x="6326" y="2453"/>
                      <a:pt x="5674" y="2662"/>
                    </a:cubicBezTo>
                    <a:cubicBezTo>
                      <a:pt x="5017" y="2877"/>
                      <a:pt x="3412" y="2711"/>
                      <a:pt x="2619" y="3203"/>
                    </a:cubicBezTo>
                    <a:cubicBezTo>
                      <a:pt x="1820" y="3689"/>
                      <a:pt x="1931" y="5828"/>
                      <a:pt x="1931" y="7094"/>
                    </a:cubicBezTo>
                    <a:cubicBezTo>
                      <a:pt x="1931" y="8354"/>
                      <a:pt x="1396" y="10727"/>
                      <a:pt x="1156" y="11814"/>
                    </a:cubicBezTo>
                    <a:cubicBezTo>
                      <a:pt x="910" y="12902"/>
                      <a:pt x="867" y="16179"/>
                      <a:pt x="831" y="17058"/>
                    </a:cubicBezTo>
                    <a:cubicBezTo>
                      <a:pt x="800" y="17937"/>
                      <a:pt x="665" y="19172"/>
                      <a:pt x="597" y="19701"/>
                    </a:cubicBezTo>
                    <a:cubicBezTo>
                      <a:pt x="523" y="20229"/>
                      <a:pt x="1" y="21569"/>
                      <a:pt x="474" y="22387"/>
                    </a:cubicBezTo>
                    <a:cubicBezTo>
                      <a:pt x="1073" y="23418"/>
                      <a:pt x="1448" y="23751"/>
                      <a:pt x="1632" y="23751"/>
                    </a:cubicBezTo>
                    <a:cubicBezTo>
                      <a:pt x="1692" y="23751"/>
                      <a:pt x="1732" y="23716"/>
                      <a:pt x="1753" y="23659"/>
                    </a:cubicBezTo>
                    <a:cubicBezTo>
                      <a:pt x="1876" y="23333"/>
                      <a:pt x="1236" y="22700"/>
                      <a:pt x="1163" y="22209"/>
                    </a:cubicBezTo>
                    <a:cubicBezTo>
                      <a:pt x="1107" y="21806"/>
                      <a:pt x="1220" y="21170"/>
                      <a:pt x="1354" y="21170"/>
                    </a:cubicBezTo>
                    <a:cubicBezTo>
                      <a:pt x="1384" y="21170"/>
                      <a:pt x="1415" y="21202"/>
                      <a:pt x="1445" y="21274"/>
                    </a:cubicBezTo>
                    <a:cubicBezTo>
                      <a:pt x="1578" y="21599"/>
                      <a:pt x="1564" y="22299"/>
                      <a:pt x="1842" y="22299"/>
                    </a:cubicBezTo>
                    <a:cubicBezTo>
                      <a:pt x="1885" y="22299"/>
                      <a:pt x="1934" y="22282"/>
                      <a:pt x="1992" y="22245"/>
                    </a:cubicBezTo>
                    <a:cubicBezTo>
                      <a:pt x="2287" y="22061"/>
                      <a:pt x="2232" y="20881"/>
                      <a:pt x="2146" y="20322"/>
                    </a:cubicBezTo>
                    <a:cubicBezTo>
                      <a:pt x="2041" y="19602"/>
                      <a:pt x="2140" y="19301"/>
                      <a:pt x="2195" y="18717"/>
                    </a:cubicBezTo>
                    <a:cubicBezTo>
                      <a:pt x="2250"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1" y="46605"/>
                      <a:pt x="7377" y="46144"/>
                    </a:cubicBezTo>
                    <a:cubicBezTo>
                      <a:pt x="7279" y="45689"/>
                      <a:pt x="7211" y="44300"/>
                      <a:pt x="7328" y="43611"/>
                    </a:cubicBezTo>
                    <a:cubicBezTo>
                      <a:pt x="7444" y="42917"/>
                      <a:pt x="7168" y="42862"/>
                      <a:pt x="7168" y="42302"/>
                    </a:cubicBezTo>
                    <a:cubicBezTo>
                      <a:pt x="7168" y="41749"/>
                      <a:pt x="7383" y="37969"/>
                      <a:pt x="7401" y="34656"/>
                    </a:cubicBezTo>
                    <a:cubicBezTo>
                      <a:pt x="7414" y="33254"/>
                      <a:pt x="7518" y="32043"/>
                      <a:pt x="7869" y="28865"/>
                    </a:cubicBezTo>
                    <a:cubicBezTo>
                      <a:pt x="8305" y="24882"/>
                      <a:pt x="8698" y="21096"/>
                      <a:pt x="8698" y="21096"/>
                    </a:cubicBezTo>
                    <a:cubicBezTo>
                      <a:pt x="8698" y="21096"/>
                      <a:pt x="9092" y="24882"/>
                      <a:pt x="9528" y="28865"/>
                    </a:cubicBezTo>
                    <a:cubicBezTo>
                      <a:pt x="9879" y="32049"/>
                      <a:pt x="9983" y="33254"/>
                      <a:pt x="9995" y="34656"/>
                    </a:cubicBezTo>
                    <a:cubicBezTo>
                      <a:pt x="10020" y="37969"/>
                      <a:pt x="10235" y="41743"/>
                      <a:pt x="10235" y="42302"/>
                    </a:cubicBezTo>
                    <a:cubicBezTo>
                      <a:pt x="10235" y="42868"/>
                      <a:pt x="9952" y="42923"/>
                      <a:pt x="10069" y="43611"/>
                    </a:cubicBezTo>
                    <a:cubicBezTo>
                      <a:pt x="10186" y="44300"/>
                      <a:pt x="10124" y="45695"/>
                      <a:pt x="10020" y="46144"/>
                    </a:cubicBezTo>
                    <a:cubicBezTo>
                      <a:pt x="9915" y="46599"/>
                      <a:pt x="10635" y="47595"/>
                      <a:pt x="11255"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8"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11" y="22245"/>
                    </a:cubicBezTo>
                    <a:cubicBezTo>
                      <a:pt x="15469" y="22282"/>
                      <a:pt x="15518" y="22299"/>
                      <a:pt x="15561" y="22299"/>
                    </a:cubicBezTo>
                    <a:cubicBezTo>
                      <a:pt x="15839" y="22299"/>
                      <a:pt x="15824" y="21599"/>
                      <a:pt x="15958" y="21274"/>
                    </a:cubicBezTo>
                    <a:cubicBezTo>
                      <a:pt x="15988" y="21202"/>
                      <a:pt x="16019" y="21170"/>
                      <a:pt x="16049" y="21170"/>
                    </a:cubicBezTo>
                    <a:cubicBezTo>
                      <a:pt x="16183" y="21170"/>
                      <a:pt x="16296" y="21806"/>
                      <a:pt x="16240" y="22209"/>
                    </a:cubicBezTo>
                    <a:cubicBezTo>
                      <a:pt x="16167" y="22700"/>
                      <a:pt x="15527" y="23327"/>
                      <a:pt x="15644" y="23659"/>
                    </a:cubicBezTo>
                    <a:cubicBezTo>
                      <a:pt x="15665" y="23714"/>
                      <a:pt x="15705" y="23748"/>
                      <a:pt x="15765" y="23748"/>
                    </a:cubicBezTo>
                    <a:cubicBezTo>
                      <a:pt x="15950" y="23748"/>
                      <a:pt x="16329" y="23420"/>
                      <a:pt x="16929" y="22387"/>
                    </a:cubicBezTo>
                    <a:cubicBezTo>
                      <a:pt x="17408" y="21575"/>
                      <a:pt x="16886" y="20229"/>
                      <a:pt x="16818" y="19701"/>
                    </a:cubicBezTo>
                    <a:cubicBezTo>
                      <a:pt x="16751" y="19178"/>
                      <a:pt x="16615" y="17937"/>
                      <a:pt x="16579" y="17058"/>
                    </a:cubicBezTo>
                    <a:cubicBezTo>
                      <a:pt x="16542"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3" y="2453"/>
                      <a:pt x="10641" y="2256"/>
                      <a:pt x="10573" y="2010"/>
                    </a:cubicBezTo>
                    <a:cubicBezTo>
                      <a:pt x="10499" y="1765"/>
                      <a:pt x="10260" y="1"/>
                      <a:pt x="10260" y="1"/>
                    </a:cubicBezTo>
                    <a:lnTo>
                      <a:pt x="8705" y="37"/>
                    </a:lnTo>
                    <a:lnTo>
                      <a:pt x="7156"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147"/>
              <p:cNvSpPr/>
              <p:nvPr/>
            </p:nvSpPr>
            <p:spPr>
              <a:xfrm>
                <a:off x="5241650" y="3018075"/>
                <a:ext cx="150475" cy="201175"/>
              </a:xfrm>
              <a:custGeom>
                <a:avLst/>
                <a:gdLst/>
                <a:ahLst/>
                <a:cxnLst/>
                <a:rect l="l" t="t" r="r" b="b"/>
                <a:pathLst>
                  <a:path w="6019" h="8047" extrusionOk="0">
                    <a:moveTo>
                      <a:pt x="3007" y="1"/>
                    </a:moveTo>
                    <a:cubicBezTo>
                      <a:pt x="56" y="1"/>
                      <a:pt x="1" y="1316"/>
                      <a:pt x="216" y="3916"/>
                    </a:cubicBezTo>
                    <a:cubicBezTo>
                      <a:pt x="437" y="6510"/>
                      <a:pt x="1968" y="8047"/>
                      <a:pt x="3007" y="8047"/>
                    </a:cubicBezTo>
                    <a:cubicBezTo>
                      <a:pt x="4045" y="8047"/>
                      <a:pt x="5576" y="6510"/>
                      <a:pt x="5797" y="3916"/>
                    </a:cubicBezTo>
                    <a:cubicBezTo>
                      <a:pt x="6018" y="1316"/>
                      <a:pt x="5963" y="1"/>
                      <a:pt x="3007"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9" name="Google Shape;14559;p147"/>
            <p:cNvGrpSpPr/>
            <p:nvPr/>
          </p:nvGrpSpPr>
          <p:grpSpPr>
            <a:xfrm>
              <a:off x="5110575" y="3060800"/>
              <a:ext cx="411850" cy="1291550"/>
              <a:chOff x="5110575" y="3060800"/>
              <a:chExt cx="411850" cy="1291550"/>
            </a:xfrm>
          </p:grpSpPr>
          <p:sp>
            <p:nvSpPr>
              <p:cNvPr id="14560" name="Google Shape;14560;p147"/>
              <p:cNvSpPr/>
              <p:nvPr/>
            </p:nvSpPr>
            <p:spPr>
              <a:xfrm>
                <a:off x="5216600" y="3670775"/>
                <a:ext cx="62725" cy="343700"/>
              </a:xfrm>
              <a:custGeom>
                <a:avLst/>
                <a:gdLst/>
                <a:ahLst/>
                <a:cxnLst/>
                <a:rect l="l" t="t" r="r" b="b"/>
                <a:pathLst>
                  <a:path w="2509" h="13748" extrusionOk="0">
                    <a:moveTo>
                      <a:pt x="574" y="1"/>
                    </a:moveTo>
                    <a:cubicBezTo>
                      <a:pt x="433" y="1"/>
                      <a:pt x="342" y="91"/>
                      <a:pt x="339" y="299"/>
                    </a:cubicBezTo>
                    <a:cubicBezTo>
                      <a:pt x="321" y="1805"/>
                      <a:pt x="689" y="7675"/>
                      <a:pt x="640" y="9015"/>
                    </a:cubicBezTo>
                    <a:cubicBezTo>
                      <a:pt x="591" y="10355"/>
                      <a:pt x="1" y="12340"/>
                      <a:pt x="118" y="12998"/>
                    </a:cubicBezTo>
                    <a:cubicBezTo>
                      <a:pt x="197" y="13425"/>
                      <a:pt x="862" y="13748"/>
                      <a:pt x="1421" y="13748"/>
                    </a:cubicBezTo>
                    <a:cubicBezTo>
                      <a:pt x="1724" y="13748"/>
                      <a:pt x="1996" y="13653"/>
                      <a:pt x="2128" y="13428"/>
                    </a:cubicBezTo>
                    <a:cubicBezTo>
                      <a:pt x="2509" y="12789"/>
                      <a:pt x="1802" y="8646"/>
                      <a:pt x="1679" y="7011"/>
                    </a:cubicBezTo>
                    <a:cubicBezTo>
                      <a:pt x="1562" y="5376"/>
                      <a:pt x="2374" y="2567"/>
                      <a:pt x="2257" y="1953"/>
                    </a:cubicBezTo>
                    <a:cubicBezTo>
                      <a:pt x="2072" y="1002"/>
                      <a:pt x="1044" y="1"/>
                      <a:pt x="5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147"/>
              <p:cNvSpPr/>
              <p:nvPr/>
            </p:nvSpPr>
            <p:spPr>
              <a:xfrm>
                <a:off x="5217525" y="4046725"/>
                <a:ext cx="53050" cy="217175"/>
              </a:xfrm>
              <a:custGeom>
                <a:avLst/>
                <a:gdLst/>
                <a:ahLst/>
                <a:cxnLst/>
                <a:rect l="l" t="t" r="r" b="b"/>
                <a:pathLst>
                  <a:path w="2122" h="8687" extrusionOk="0">
                    <a:moveTo>
                      <a:pt x="673" y="1579"/>
                    </a:moveTo>
                    <a:cubicBezTo>
                      <a:pt x="782" y="1579"/>
                      <a:pt x="1616" y="6491"/>
                      <a:pt x="1415" y="6645"/>
                    </a:cubicBezTo>
                    <a:lnTo>
                      <a:pt x="1415" y="6652"/>
                    </a:lnTo>
                    <a:cubicBezTo>
                      <a:pt x="1411" y="6654"/>
                      <a:pt x="1407" y="6656"/>
                      <a:pt x="1403" y="6656"/>
                    </a:cubicBezTo>
                    <a:cubicBezTo>
                      <a:pt x="1182" y="6656"/>
                      <a:pt x="544" y="2372"/>
                      <a:pt x="665" y="1599"/>
                    </a:cubicBezTo>
                    <a:cubicBezTo>
                      <a:pt x="667" y="1586"/>
                      <a:pt x="670" y="1579"/>
                      <a:pt x="673" y="1579"/>
                    </a:cubicBezTo>
                    <a:close/>
                    <a:moveTo>
                      <a:pt x="68" y="1"/>
                    </a:moveTo>
                    <a:lnTo>
                      <a:pt x="68" y="1"/>
                    </a:lnTo>
                    <a:cubicBezTo>
                      <a:pt x="1" y="241"/>
                      <a:pt x="173" y="984"/>
                      <a:pt x="161" y="1845"/>
                    </a:cubicBezTo>
                    <a:cubicBezTo>
                      <a:pt x="148" y="2705"/>
                      <a:pt x="1015" y="8336"/>
                      <a:pt x="1126" y="8563"/>
                    </a:cubicBezTo>
                    <a:cubicBezTo>
                      <a:pt x="1168" y="8648"/>
                      <a:pt x="1257" y="8686"/>
                      <a:pt x="1359" y="8686"/>
                    </a:cubicBezTo>
                    <a:cubicBezTo>
                      <a:pt x="1539" y="8686"/>
                      <a:pt x="1757" y="8565"/>
                      <a:pt x="1820" y="8360"/>
                    </a:cubicBezTo>
                    <a:cubicBezTo>
                      <a:pt x="1919" y="8047"/>
                      <a:pt x="1722" y="2742"/>
                      <a:pt x="1734" y="1962"/>
                    </a:cubicBezTo>
                    <a:cubicBezTo>
                      <a:pt x="1753" y="1181"/>
                      <a:pt x="2121" y="351"/>
                      <a:pt x="1974" y="155"/>
                    </a:cubicBezTo>
                    <a:cubicBezTo>
                      <a:pt x="1945" y="118"/>
                      <a:pt x="1916" y="103"/>
                      <a:pt x="1884" y="103"/>
                    </a:cubicBezTo>
                    <a:cubicBezTo>
                      <a:pt x="1749" y="103"/>
                      <a:pt x="1558" y="368"/>
                      <a:pt x="1126" y="413"/>
                    </a:cubicBezTo>
                    <a:cubicBezTo>
                      <a:pt x="1099" y="415"/>
                      <a:pt x="1072" y="416"/>
                      <a:pt x="1045" y="416"/>
                    </a:cubicBezTo>
                    <a:cubicBezTo>
                      <a:pt x="545" y="416"/>
                      <a:pt x="68" y="1"/>
                      <a:pt x="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147"/>
              <p:cNvSpPr/>
              <p:nvPr/>
            </p:nvSpPr>
            <p:spPr>
              <a:xfrm>
                <a:off x="5242000" y="4261550"/>
                <a:ext cx="31650" cy="24500"/>
              </a:xfrm>
              <a:custGeom>
                <a:avLst/>
                <a:gdLst/>
                <a:ahLst/>
                <a:cxnLst/>
                <a:rect l="l" t="t" r="r" b="b"/>
                <a:pathLst>
                  <a:path w="1266" h="980" extrusionOk="0">
                    <a:moveTo>
                      <a:pt x="977" y="1"/>
                    </a:moveTo>
                    <a:cubicBezTo>
                      <a:pt x="873" y="1"/>
                      <a:pt x="617" y="265"/>
                      <a:pt x="413" y="265"/>
                    </a:cubicBezTo>
                    <a:cubicBezTo>
                      <a:pt x="389" y="265"/>
                      <a:pt x="366" y="261"/>
                      <a:pt x="343" y="253"/>
                    </a:cubicBezTo>
                    <a:cubicBezTo>
                      <a:pt x="281" y="230"/>
                      <a:pt x="236" y="221"/>
                      <a:pt x="203" y="221"/>
                    </a:cubicBezTo>
                    <a:cubicBezTo>
                      <a:pt x="117" y="221"/>
                      <a:pt x="105" y="284"/>
                      <a:pt x="61" y="364"/>
                    </a:cubicBezTo>
                    <a:cubicBezTo>
                      <a:pt x="1" y="471"/>
                      <a:pt x="5" y="980"/>
                      <a:pt x="180" y="980"/>
                    </a:cubicBezTo>
                    <a:cubicBezTo>
                      <a:pt x="185" y="980"/>
                      <a:pt x="190" y="979"/>
                      <a:pt x="196" y="978"/>
                    </a:cubicBezTo>
                    <a:cubicBezTo>
                      <a:pt x="365" y="950"/>
                      <a:pt x="556" y="740"/>
                      <a:pt x="772" y="740"/>
                    </a:cubicBezTo>
                    <a:cubicBezTo>
                      <a:pt x="791" y="740"/>
                      <a:pt x="810" y="741"/>
                      <a:pt x="829" y="745"/>
                    </a:cubicBezTo>
                    <a:cubicBezTo>
                      <a:pt x="895" y="757"/>
                      <a:pt x="948" y="764"/>
                      <a:pt x="992" y="764"/>
                    </a:cubicBezTo>
                    <a:cubicBezTo>
                      <a:pt x="1103" y="764"/>
                      <a:pt x="1154" y="720"/>
                      <a:pt x="1198" y="610"/>
                    </a:cubicBezTo>
                    <a:cubicBezTo>
                      <a:pt x="1265" y="450"/>
                      <a:pt x="1124" y="19"/>
                      <a:pt x="983" y="1"/>
                    </a:cubicBezTo>
                    <a:cubicBezTo>
                      <a:pt x="981" y="1"/>
                      <a:pt x="979" y="1"/>
                      <a:pt x="9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147"/>
              <p:cNvSpPr/>
              <p:nvPr/>
            </p:nvSpPr>
            <p:spPr>
              <a:xfrm>
                <a:off x="5263775" y="4283850"/>
                <a:ext cx="11400" cy="28100"/>
              </a:xfrm>
              <a:custGeom>
                <a:avLst/>
                <a:gdLst/>
                <a:ahLst/>
                <a:cxnLst/>
                <a:rect l="l" t="t" r="r" b="b"/>
                <a:pathLst>
                  <a:path w="456" h="1124" extrusionOk="0">
                    <a:moveTo>
                      <a:pt x="264" y="0"/>
                    </a:moveTo>
                    <a:cubicBezTo>
                      <a:pt x="200" y="0"/>
                      <a:pt x="120" y="19"/>
                      <a:pt x="75" y="43"/>
                    </a:cubicBezTo>
                    <a:cubicBezTo>
                      <a:pt x="1" y="92"/>
                      <a:pt x="99" y="332"/>
                      <a:pt x="112" y="394"/>
                    </a:cubicBezTo>
                    <a:cubicBezTo>
                      <a:pt x="124" y="461"/>
                      <a:pt x="148" y="996"/>
                      <a:pt x="148" y="1076"/>
                    </a:cubicBezTo>
                    <a:cubicBezTo>
                      <a:pt x="148" y="1109"/>
                      <a:pt x="181" y="1124"/>
                      <a:pt x="223" y="1124"/>
                    </a:cubicBezTo>
                    <a:cubicBezTo>
                      <a:pt x="282" y="1124"/>
                      <a:pt x="359" y="1097"/>
                      <a:pt x="394" y="1058"/>
                    </a:cubicBezTo>
                    <a:cubicBezTo>
                      <a:pt x="456" y="984"/>
                      <a:pt x="296" y="510"/>
                      <a:pt x="271" y="394"/>
                    </a:cubicBezTo>
                    <a:cubicBezTo>
                      <a:pt x="247" y="283"/>
                      <a:pt x="388" y="99"/>
                      <a:pt x="364" y="37"/>
                    </a:cubicBezTo>
                    <a:cubicBezTo>
                      <a:pt x="353" y="11"/>
                      <a:pt x="313" y="0"/>
                      <a:pt x="2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147"/>
              <p:cNvSpPr/>
              <p:nvPr/>
            </p:nvSpPr>
            <p:spPr>
              <a:xfrm>
                <a:off x="5257325" y="4284950"/>
                <a:ext cx="8800" cy="28100"/>
              </a:xfrm>
              <a:custGeom>
                <a:avLst/>
                <a:gdLst/>
                <a:ahLst/>
                <a:cxnLst/>
                <a:rect l="l" t="t" r="r" b="b"/>
                <a:pathLst>
                  <a:path w="352" h="1124" extrusionOk="0">
                    <a:moveTo>
                      <a:pt x="174" y="0"/>
                    </a:moveTo>
                    <a:cubicBezTo>
                      <a:pt x="130" y="0"/>
                      <a:pt x="61" y="35"/>
                      <a:pt x="44" y="79"/>
                    </a:cubicBezTo>
                    <a:cubicBezTo>
                      <a:pt x="13" y="141"/>
                      <a:pt x="105" y="448"/>
                      <a:pt x="87" y="626"/>
                    </a:cubicBezTo>
                    <a:cubicBezTo>
                      <a:pt x="75" y="805"/>
                      <a:pt x="1" y="1001"/>
                      <a:pt x="32" y="1069"/>
                    </a:cubicBezTo>
                    <a:cubicBezTo>
                      <a:pt x="48" y="1105"/>
                      <a:pt x="121" y="1124"/>
                      <a:pt x="190" y="1124"/>
                    </a:cubicBezTo>
                    <a:cubicBezTo>
                      <a:pt x="249" y="1124"/>
                      <a:pt x="306" y="1110"/>
                      <a:pt x="320" y="1081"/>
                    </a:cubicBezTo>
                    <a:cubicBezTo>
                      <a:pt x="351" y="1020"/>
                      <a:pt x="247" y="688"/>
                      <a:pt x="259" y="552"/>
                    </a:cubicBezTo>
                    <a:cubicBezTo>
                      <a:pt x="265" y="368"/>
                      <a:pt x="253" y="190"/>
                      <a:pt x="210" y="18"/>
                    </a:cubicBezTo>
                    <a:cubicBezTo>
                      <a:pt x="205" y="6"/>
                      <a:pt x="191"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147"/>
              <p:cNvSpPr/>
              <p:nvPr/>
            </p:nvSpPr>
            <p:spPr>
              <a:xfrm>
                <a:off x="5249500" y="4286900"/>
                <a:ext cx="7400" cy="26500"/>
              </a:xfrm>
              <a:custGeom>
                <a:avLst/>
                <a:gdLst/>
                <a:ahLst/>
                <a:cxnLst/>
                <a:rect l="l" t="t" r="r" b="b"/>
                <a:pathLst>
                  <a:path w="296" h="1060" extrusionOk="0">
                    <a:moveTo>
                      <a:pt x="212" y="0"/>
                    </a:moveTo>
                    <a:cubicBezTo>
                      <a:pt x="172" y="0"/>
                      <a:pt x="129" y="14"/>
                      <a:pt x="129" y="38"/>
                    </a:cubicBezTo>
                    <a:cubicBezTo>
                      <a:pt x="129" y="81"/>
                      <a:pt x="203" y="419"/>
                      <a:pt x="142" y="585"/>
                    </a:cubicBezTo>
                    <a:cubicBezTo>
                      <a:pt x="80" y="751"/>
                      <a:pt x="0" y="929"/>
                      <a:pt x="31" y="1003"/>
                    </a:cubicBezTo>
                    <a:cubicBezTo>
                      <a:pt x="44" y="1039"/>
                      <a:pt x="101" y="1059"/>
                      <a:pt x="155" y="1059"/>
                    </a:cubicBezTo>
                    <a:cubicBezTo>
                      <a:pt x="202" y="1059"/>
                      <a:pt x="247" y="1044"/>
                      <a:pt x="258" y="1009"/>
                    </a:cubicBezTo>
                    <a:cubicBezTo>
                      <a:pt x="283" y="936"/>
                      <a:pt x="228" y="591"/>
                      <a:pt x="258" y="511"/>
                    </a:cubicBezTo>
                    <a:cubicBezTo>
                      <a:pt x="289" y="352"/>
                      <a:pt x="295" y="192"/>
                      <a:pt x="283" y="32"/>
                    </a:cubicBezTo>
                    <a:cubicBezTo>
                      <a:pt x="277" y="10"/>
                      <a:pt x="246" y="0"/>
                      <a:pt x="2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147"/>
              <p:cNvSpPr/>
              <p:nvPr/>
            </p:nvSpPr>
            <p:spPr>
              <a:xfrm>
                <a:off x="5268560" y="4334400"/>
                <a:ext cx="8025" cy="10275"/>
              </a:xfrm>
              <a:custGeom>
                <a:avLst/>
                <a:gdLst/>
                <a:ahLst/>
                <a:cxnLst/>
                <a:rect l="l" t="t" r="r" b="b"/>
                <a:pathLst>
                  <a:path w="321" h="411" extrusionOk="0">
                    <a:moveTo>
                      <a:pt x="256" y="0"/>
                    </a:moveTo>
                    <a:cubicBezTo>
                      <a:pt x="255" y="0"/>
                      <a:pt x="254" y="0"/>
                      <a:pt x="253" y="1"/>
                    </a:cubicBezTo>
                    <a:cubicBezTo>
                      <a:pt x="210" y="7"/>
                      <a:pt x="56" y="31"/>
                      <a:pt x="38" y="74"/>
                    </a:cubicBezTo>
                    <a:cubicBezTo>
                      <a:pt x="7" y="179"/>
                      <a:pt x="1" y="345"/>
                      <a:pt x="81" y="400"/>
                    </a:cubicBezTo>
                    <a:cubicBezTo>
                      <a:pt x="92" y="407"/>
                      <a:pt x="104" y="410"/>
                      <a:pt x="116" y="410"/>
                    </a:cubicBezTo>
                    <a:cubicBezTo>
                      <a:pt x="191" y="410"/>
                      <a:pt x="292" y="299"/>
                      <a:pt x="302" y="210"/>
                    </a:cubicBezTo>
                    <a:cubicBezTo>
                      <a:pt x="320" y="114"/>
                      <a:pt x="291" y="0"/>
                      <a:pt x="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147"/>
              <p:cNvSpPr/>
              <p:nvPr/>
            </p:nvSpPr>
            <p:spPr>
              <a:xfrm>
                <a:off x="5257960" y="4337525"/>
                <a:ext cx="8475" cy="12675"/>
              </a:xfrm>
              <a:custGeom>
                <a:avLst/>
                <a:gdLst/>
                <a:ahLst/>
                <a:cxnLst/>
                <a:rect l="l" t="t" r="r" b="b"/>
                <a:pathLst>
                  <a:path w="339" h="507" extrusionOk="0">
                    <a:moveTo>
                      <a:pt x="189" y="0"/>
                    </a:moveTo>
                    <a:cubicBezTo>
                      <a:pt x="125" y="0"/>
                      <a:pt x="63" y="40"/>
                      <a:pt x="44" y="109"/>
                    </a:cubicBezTo>
                    <a:cubicBezTo>
                      <a:pt x="13" y="220"/>
                      <a:pt x="1" y="472"/>
                      <a:pt x="105" y="496"/>
                    </a:cubicBezTo>
                    <a:cubicBezTo>
                      <a:pt x="123" y="503"/>
                      <a:pt x="141" y="506"/>
                      <a:pt x="160" y="506"/>
                    </a:cubicBezTo>
                    <a:cubicBezTo>
                      <a:pt x="225" y="506"/>
                      <a:pt x="290" y="466"/>
                      <a:pt x="314" y="404"/>
                    </a:cubicBezTo>
                    <a:cubicBezTo>
                      <a:pt x="339" y="287"/>
                      <a:pt x="333" y="164"/>
                      <a:pt x="302" y="48"/>
                    </a:cubicBezTo>
                    <a:cubicBezTo>
                      <a:pt x="269" y="15"/>
                      <a:pt x="229" y="0"/>
                      <a:pt x="1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147"/>
              <p:cNvSpPr/>
              <p:nvPr/>
            </p:nvSpPr>
            <p:spPr>
              <a:xfrm>
                <a:off x="5248435" y="4338725"/>
                <a:ext cx="7400" cy="13625"/>
              </a:xfrm>
              <a:custGeom>
                <a:avLst/>
                <a:gdLst/>
                <a:ahLst/>
                <a:cxnLst/>
                <a:rect l="l" t="t" r="r" b="b"/>
                <a:pathLst>
                  <a:path w="296" h="545" extrusionOk="0">
                    <a:moveTo>
                      <a:pt x="137" y="1"/>
                    </a:moveTo>
                    <a:cubicBezTo>
                      <a:pt x="88" y="1"/>
                      <a:pt x="40" y="32"/>
                      <a:pt x="25" y="86"/>
                    </a:cubicBezTo>
                    <a:cubicBezTo>
                      <a:pt x="1" y="172"/>
                      <a:pt x="1" y="498"/>
                      <a:pt x="87" y="522"/>
                    </a:cubicBezTo>
                    <a:cubicBezTo>
                      <a:pt x="124" y="533"/>
                      <a:pt x="161" y="545"/>
                      <a:pt x="193" y="545"/>
                    </a:cubicBezTo>
                    <a:cubicBezTo>
                      <a:pt x="236" y="545"/>
                      <a:pt x="269" y="524"/>
                      <a:pt x="283" y="455"/>
                    </a:cubicBezTo>
                    <a:cubicBezTo>
                      <a:pt x="296" y="313"/>
                      <a:pt x="277" y="178"/>
                      <a:pt x="228" y="49"/>
                    </a:cubicBezTo>
                    <a:cubicBezTo>
                      <a:pt x="205" y="16"/>
                      <a:pt x="171" y="1"/>
                      <a:pt x="1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147"/>
              <p:cNvSpPr/>
              <p:nvPr/>
            </p:nvSpPr>
            <p:spPr>
              <a:xfrm>
                <a:off x="5239060" y="4337425"/>
                <a:ext cx="7250" cy="12650"/>
              </a:xfrm>
              <a:custGeom>
                <a:avLst/>
                <a:gdLst/>
                <a:ahLst/>
                <a:cxnLst/>
                <a:rect l="l" t="t" r="r" b="b"/>
                <a:pathLst>
                  <a:path w="290" h="506" extrusionOk="0">
                    <a:moveTo>
                      <a:pt x="150" y="1"/>
                    </a:moveTo>
                    <a:cubicBezTo>
                      <a:pt x="109" y="1"/>
                      <a:pt x="68" y="24"/>
                      <a:pt x="50" y="64"/>
                    </a:cubicBezTo>
                    <a:cubicBezTo>
                      <a:pt x="25" y="125"/>
                      <a:pt x="1" y="396"/>
                      <a:pt x="62" y="457"/>
                    </a:cubicBezTo>
                    <a:cubicBezTo>
                      <a:pt x="98" y="490"/>
                      <a:pt x="132" y="505"/>
                      <a:pt x="161" y="505"/>
                    </a:cubicBezTo>
                    <a:cubicBezTo>
                      <a:pt x="188" y="505"/>
                      <a:pt x="211" y="493"/>
                      <a:pt x="228" y="470"/>
                    </a:cubicBezTo>
                    <a:cubicBezTo>
                      <a:pt x="265" y="427"/>
                      <a:pt x="290" y="89"/>
                      <a:pt x="228" y="33"/>
                    </a:cubicBezTo>
                    <a:cubicBezTo>
                      <a:pt x="206" y="11"/>
                      <a:pt x="178" y="1"/>
                      <a:pt x="1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147"/>
              <p:cNvSpPr/>
              <p:nvPr/>
            </p:nvSpPr>
            <p:spPr>
              <a:xfrm>
                <a:off x="5232935" y="4334100"/>
                <a:ext cx="6250" cy="9100"/>
              </a:xfrm>
              <a:custGeom>
                <a:avLst/>
                <a:gdLst/>
                <a:ahLst/>
                <a:cxnLst/>
                <a:rect l="l" t="t" r="r" b="b"/>
                <a:pathLst>
                  <a:path w="250" h="364" extrusionOk="0">
                    <a:moveTo>
                      <a:pt x="93" y="0"/>
                    </a:moveTo>
                    <a:cubicBezTo>
                      <a:pt x="51" y="0"/>
                      <a:pt x="1" y="90"/>
                      <a:pt x="6" y="166"/>
                    </a:cubicBezTo>
                    <a:cubicBezTo>
                      <a:pt x="12" y="258"/>
                      <a:pt x="31" y="351"/>
                      <a:pt x="92" y="363"/>
                    </a:cubicBezTo>
                    <a:cubicBezTo>
                      <a:pt x="93" y="363"/>
                      <a:pt x="94" y="363"/>
                      <a:pt x="95" y="363"/>
                    </a:cubicBezTo>
                    <a:cubicBezTo>
                      <a:pt x="156" y="363"/>
                      <a:pt x="250" y="164"/>
                      <a:pt x="117" y="13"/>
                    </a:cubicBezTo>
                    <a:cubicBezTo>
                      <a:pt x="109" y="4"/>
                      <a:pt x="101" y="0"/>
                      <a:pt x="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147"/>
              <p:cNvSpPr/>
              <p:nvPr/>
            </p:nvSpPr>
            <p:spPr>
              <a:xfrm>
                <a:off x="5243500" y="4289900"/>
                <a:ext cx="8325" cy="22800"/>
              </a:xfrm>
              <a:custGeom>
                <a:avLst/>
                <a:gdLst/>
                <a:ahLst/>
                <a:cxnLst/>
                <a:rect l="l" t="t" r="r" b="b"/>
                <a:pathLst>
                  <a:path w="333" h="912" extrusionOk="0">
                    <a:moveTo>
                      <a:pt x="276" y="1"/>
                    </a:moveTo>
                    <a:cubicBezTo>
                      <a:pt x="238" y="1"/>
                      <a:pt x="179" y="55"/>
                      <a:pt x="179" y="84"/>
                    </a:cubicBezTo>
                    <a:cubicBezTo>
                      <a:pt x="179" y="232"/>
                      <a:pt x="160" y="379"/>
                      <a:pt x="130" y="527"/>
                    </a:cubicBezTo>
                    <a:cubicBezTo>
                      <a:pt x="99" y="625"/>
                      <a:pt x="1" y="852"/>
                      <a:pt x="13" y="883"/>
                    </a:cubicBezTo>
                    <a:cubicBezTo>
                      <a:pt x="21" y="899"/>
                      <a:pt x="48" y="912"/>
                      <a:pt x="82" y="912"/>
                    </a:cubicBezTo>
                    <a:cubicBezTo>
                      <a:pt x="102" y="912"/>
                      <a:pt x="125" y="907"/>
                      <a:pt x="148" y="895"/>
                    </a:cubicBezTo>
                    <a:cubicBezTo>
                      <a:pt x="191" y="871"/>
                      <a:pt x="265" y="447"/>
                      <a:pt x="302" y="361"/>
                    </a:cubicBezTo>
                    <a:cubicBezTo>
                      <a:pt x="332" y="250"/>
                      <a:pt x="332" y="127"/>
                      <a:pt x="302" y="16"/>
                    </a:cubicBezTo>
                    <a:cubicBezTo>
                      <a:pt x="296" y="5"/>
                      <a:pt x="287" y="1"/>
                      <a:pt x="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147"/>
              <p:cNvSpPr/>
              <p:nvPr/>
            </p:nvSpPr>
            <p:spPr>
              <a:xfrm>
                <a:off x="5262900" y="4293900"/>
                <a:ext cx="9600" cy="17075"/>
              </a:xfrm>
              <a:custGeom>
                <a:avLst/>
                <a:gdLst/>
                <a:ahLst/>
                <a:cxnLst/>
                <a:rect l="l" t="t" r="r" b="b"/>
                <a:pathLst>
                  <a:path w="384" h="683" extrusionOk="0">
                    <a:moveTo>
                      <a:pt x="339" y="0"/>
                    </a:moveTo>
                    <a:cubicBezTo>
                      <a:pt x="325" y="0"/>
                      <a:pt x="305" y="19"/>
                      <a:pt x="279" y="72"/>
                    </a:cubicBezTo>
                    <a:cubicBezTo>
                      <a:pt x="224" y="201"/>
                      <a:pt x="27" y="569"/>
                      <a:pt x="15" y="612"/>
                    </a:cubicBezTo>
                    <a:cubicBezTo>
                      <a:pt x="1" y="640"/>
                      <a:pt x="82" y="683"/>
                      <a:pt x="130" y="683"/>
                    </a:cubicBezTo>
                    <a:cubicBezTo>
                      <a:pt x="146" y="683"/>
                      <a:pt x="158" y="678"/>
                      <a:pt x="162" y="668"/>
                    </a:cubicBezTo>
                    <a:cubicBezTo>
                      <a:pt x="181" y="619"/>
                      <a:pt x="384" y="121"/>
                      <a:pt x="371" y="65"/>
                    </a:cubicBezTo>
                    <a:cubicBezTo>
                      <a:pt x="368" y="34"/>
                      <a:pt x="358" y="0"/>
                      <a:pt x="3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147"/>
              <p:cNvSpPr/>
              <p:nvPr/>
            </p:nvSpPr>
            <p:spPr>
              <a:xfrm>
                <a:off x="5268110" y="4313150"/>
                <a:ext cx="9250" cy="20275"/>
              </a:xfrm>
              <a:custGeom>
                <a:avLst/>
                <a:gdLst/>
                <a:ahLst/>
                <a:cxnLst/>
                <a:rect l="l" t="t" r="r" b="b"/>
                <a:pathLst>
                  <a:path w="370" h="811" extrusionOk="0">
                    <a:moveTo>
                      <a:pt x="152" y="0"/>
                    </a:moveTo>
                    <a:cubicBezTo>
                      <a:pt x="94" y="0"/>
                      <a:pt x="30" y="23"/>
                      <a:pt x="19" y="64"/>
                    </a:cubicBezTo>
                    <a:cubicBezTo>
                      <a:pt x="7" y="162"/>
                      <a:pt x="13" y="267"/>
                      <a:pt x="43" y="365"/>
                    </a:cubicBezTo>
                    <a:cubicBezTo>
                      <a:pt x="80" y="469"/>
                      <a:pt x="0" y="685"/>
                      <a:pt x="7" y="764"/>
                    </a:cubicBezTo>
                    <a:cubicBezTo>
                      <a:pt x="9" y="797"/>
                      <a:pt x="42" y="811"/>
                      <a:pt x="86" y="811"/>
                    </a:cubicBezTo>
                    <a:cubicBezTo>
                      <a:pt x="152" y="811"/>
                      <a:pt x="242" y="779"/>
                      <a:pt x="289" y="728"/>
                    </a:cubicBezTo>
                    <a:cubicBezTo>
                      <a:pt x="369" y="642"/>
                      <a:pt x="271" y="586"/>
                      <a:pt x="259" y="476"/>
                    </a:cubicBezTo>
                    <a:cubicBezTo>
                      <a:pt x="240" y="365"/>
                      <a:pt x="296" y="82"/>
                      <a:pt x="246" y="33"/>
                    </a:cubicBezTo>
                    <a:cubicBezTo>
                      <a:pt x="229" y="11"/>
                      <a:pt x="192"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147"/>
              <p:cNvSpPr/>
              <p:nvPr/>
            </p:nvSpPr>
            <p:spPr>
              <a:xfrm>
                <a:off x="5258285" y="4314775"/>
                <a:ext cx="7400" cy="20900"/>
              </a:xfrm>
              <a:custGeom>
                <a:avLst/>
                <a:gdLst/>
                <a:ahLst/>
                <a:cxnLst/>
                <a:rect l="l" t="t" r="r" b="b"/>
                <a:pathLst>
                  <a:path w="296" h="836" extrusionOk="0">
                    <a:moveTo>
                      <a:pt x="179" y="0"/>
                    </a:moveTo>
                    <a:cubicBezTo>
                      <a:pt x="124" y="0"/>
                      <a:pt x="63" y="26"/>
                      <a:pt x="55" y="66"/>
                    </a:cubicBezTo>
                    <a:cubicBezTo>
                      <a:pt x="37" y="140"/>
                      <a:pt x="117" y="380"/>
                      <a:pt x="92" y="503"/>
                    </a:cubicBezTo>
                    <a:cubicBezTo>
                      <a:pt x="68" y="626"/>
                      <a:pt x="0" y="724"/>
                      <a:pt x="43" y="792"/>
                    </a:cubicBezTo>
                    <a:cubicBezTo>
                      <a:pt x="64" y="821"/>
                      <a:pt x="105" y="835"/>
                      <a:pt x="146" y="835"/>
                    </a:cubicBezTo>
                    <a:cubicBezTo>
                      <a:pt x="201" y="835"/>
                      <a:pt x="257" y="810"/>
                      <a:pt x="271" y="761"/>
                    </a:cubicBezTo>
                    <a:cubicBezTo>
                      <a:pt x="295" y="675"/>
                      <a:pt x="221" y="583"/>
                      <a:pt x="240" y="466"/>
                    </a:cubicBezTo>
                    <a:cubicBezTo>
                      <a:pt x="252" y="349"/>
                      <a:pt x="295" y="91"/>
                      <a:pt x="264" y="36"/>
                    </a:cubicBezTo>
                    <a:cubicBezTo>
                      <a:pt x="250" y="11"/>
                      <a:pt x="216" y="0"/>
                      <a:pt x="17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147"/>
              <p:cNvSpPr/>
              <p:nvPr/>
            </p:nvSpPr>
            <p:spPr>
              <a:xfrm>
                <a:off x="5249985" y="4316575"/>
                <a:ext cx="6150" cy="19075"/>
              </a:xfrm>
              <a:custGeom>
                <a:avLst/>
                <a:gdLst/>
                <a:ahLst/>
                <a:cxnLst/>
                <a:rect l="l" t="t" r="r" b="b"/>
                <a:pathLst>
                  <a:path w="246" h="763" extrusionOk="0">
                    <a:moveTo>
                      <a:pt x="129" y="1"/>
                    </a:moveTo>
                    <a:cubicBezTo>
                      <a:pt x="92" y="1"/>
                      <a:pt x="62" y="25"/>
                      <a:pt x="43" y="62"/>
                    </a:cubicBezTo>
                    <a:cubicBezTo>
                      <a:pt x="31" y="93"/>
                      <a:pt x="25" y="130"/>
                      <a:pt x="31" y="166"/>
                    </a:cubicBezTo>
                    <a:cubicBezTo>
                      <a:pt x="37" y="277"/>
                      <a:pt x="80" y="388"/>
                      <a:pt x="55" y="492"/>
                    </a:cubicBezTo>
                    <a:cubicBezTo>
                      <a:pt x="43" y="541"/>
                      <a:pt x="19" y="584"/>
                      <a:pt x="12" y="634"/>
                    </a:cubicBezTo>
                    <a:cubicBezTo>
                      <a:pt x="0" y="683"/>
                      <a:pt x="25" y="732"/>
                      <a:pt x="68" y="757"/>
                    </a:cubicBezTo>
                    <a:cubicBezTo>
                      <a:pt x="79" y="761"/>
                      <a:pt x="90" y="763"/>
                      <a:pt x="101" y="763"/>
                    </a:cubicBezTo>
                    <a:cubicBezTo>
                      <a:pt x="138" y="763"/>
                      <a:pt x="170" y="739"/>
                      <a:pt x="185" y="701"/>
                    </a:cubicBezTo>
                    <a:cubicBezTo>
                      <a:pt x="203" y="652"/>
                      <a:pt x="209" y="603"/>
                      <a:pt x="191" y="554"/>
                    </a:cubicBezTo>
                    <a:cubicBezTo>
                      <a:pt x="178" y="511"/>
                      <a:pt x="172" y="462"/>
                      <a:pt x="166" y="412"/>
                    </a:cubicBezTo>
                    <a:cubicBezTo>
                      <a:pt x="166" y="302"/>
                      <a:pt x="246" y="203"/>
                      <a:pt x="228" y="99"/>
                    </a:cubicBezTo>
                    <a:cubicBezTo>
                      <a:pt x="221" y="44"/>
                      <a:pt x="185" y="7"/>
                      <a:pt x="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147"/>
              <p:cNvSpPr/>
              <p:nvPr/>
            </p:nvSpPr>
            <p:spPr>
              <a:xfrm>
                <a:off x="5241360" y="4316300"/>
                <a:ext cx="5875" cy="18300"/>
              </a:xfrm>
              <a:custGeom>
                <a:avLst/>
                <a:gdLst/>
                <a:ahLst/>
                <a:cxnLst/>
                <a:rect l="l" t="t" r="r" b="b"/>
                <a:pathLst>
                  <a:path w="235" h="732" extrusionOk="0">
                    <a:moveTo>
                      <a:pt x="116" y="0"/>
                    </a:moveTo>
                    <a:cubicBezTo>
                      <a:pt x="105" y="0"/>
                      <a:pt x="93" y="2"/>
                      <a:pt x="81" y="5"/>
                    </a:cubicBezTo>
                    <a:cubicBezTo>
                      <a:pt x="38" y="36"/>
                      <a:pt x="19" y="85"/>
                      <a:pt x="26" y="134"/>
                    </a:cubicBezTo>
                    <a:cubicBezTo>
                      <a:pt x="26" y="233"/>
                      <a:pt x="69" y="331"/>
                      <a:pt x="50" y="423"/>
                    </a:cubicBezTo>
                    <a:cubicBezTo>
                      <a:pt x="44" y="485"/>
                      <a:pt x="13" y="540"/>
                      <a:pt x="7" y="595"/>
                    </a:cubicBezTo>
                    <a:cubicBezTo>
                      <a:pt x="1" y="657"/>
                      <a:pt x="32" y="725"/>
                      <a:pt x="87" y="731"/>
                    </a:cubicBezTo>
                    <a:cubicBezTo>
                      <a:pt x="91" y="731"/>
                      <a:pt x="94" y="731"/>
                      <a:pt x="98" y="731"/>
                    </a:cubicBezTo>
                    <a:cubicBezTo>
                      <a:pt x="137" y="731"/>
                      <a:pt x="175" y="702"/>
                      <a:pt x="191" y="663"/>
                    </a:cubicBezTo>
                    <a:cubicBezTo>
                      <a:pt x="204" y="620"/>
                      <a:pt x="204" y="571"/>
                      <a:pt x="191" y="528"/>
                    </a:cubicBezTo>
                    <a:cubicBezTo>
                      <a:pt x="179" y="485"/>
                      <a:pt x="173" y="442"/>
                      <a:pt x="173" y="399"/>
                    </a:cubicBezTo>
                    <a:cubicBezTo>
                      <a:pt x="173" y="343"/>
                      <a:pt x="185" y="294"/>
                      <a:pt x="204" y="245"/>
                    </a:cubicBezTo>
                    <a:cubicBezTo>
                      <a:pt x="228" y="196"/>
                      <a:pt x="235" y="134"/>
                      <a:pt x="216" y="79"/>
                    </a:cubicBezTo>
                    <a:cubicBezTo>
                      <a:pt x="201" y="30"/>
                      <a:pt x="162" y="0"/>
                      <a:pt x="11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147"/>
              <p:cNvSpPr/>
              <p:nvPr/>
            </p:nvSpPr>
            <p:spPr>
              <a:xfrm>
                <a:off x="5233685" y="4315500"/>
                <a:ext cx="6625" cy="16125"/>
              </a:xfrm>
              <a:custGeom>
                <a:avLst/>
                <a:gdLst/>
                <a:ahLst/>
                <a:cxnLst/>
                <a:rect l="l" t="t" r="r" b="b"/>
                <a:pathLst>
                  <a:path w="265" h="645" extrusionOk="0">
                    <a:moveTo>
                      <a:pt x="197" y="0"/>
                    </a:moveTo>
                    <a:cubicBezTo>
                      <a:pt x="154" y="0"/>
                      <a:pt x="111" y="25"/>
                      <a:pt x="93" y="62"/>
                    </a:cubicBezTo>
                    <a:cubicBezTo>
                      <a:pt x="74" y="99"/>
                      <a:pt x="68" y="142"/>
                      <a:pt x="74" y="185"/>
                    </a:cubicBezTo>
                    <a:cubicBezTo>
                      <a:pt x="80" y="228"/>
                      <a:pt x="93" y="265"/>
                      <a:pt x="93" y="308"/>
                    </a:cubicBezTo>
                    <a:cubicBezTo>
                      <a:pt x="93" y="369"/>
                      <a:pt x="80" y="425"/>
                      <a:pt x="56" y="474"/>
                    </a:cubicBezTo>
                    <a:cubicBezTo>
                      <a:pt x="31" y="517"/>
                      <a:pt x="1" y="566"/>
                      <a:pt x="25" y="609"/>
                    </a:cubicBezTo>
                    <a:cubicBezTo>
                      <a:pt x="39" y="632"/>
                      <a:pt x="63" y="644"/>
                      <a:pt x="89" y="644"/>
                    </a:cubicBezTo>
                    <a:cubicBezTo>
                      <a:pt x="98" y="644"/>
                      <a:pt x="108" y="643"/>
                      <a:pt x="117" y="640"/>
                    </a:cubicBezTo>
                    <a:cubicBezTo>
                      <a:pt x="148" y="621"/>
                      <a:pt x="173" y="597"/>
                      <a:pt x="185" y="560"/>
                    </a:cubicBezTo>
                    <a:cubicBezTo>
                      <a:pt x="191" y="529"/>
                      <a:pt x="197" y="492"/>
                      <a:pt x="197" y="455"/>
                    </a:cubicBezTo>
                    <a:cubicBezTo>
                      <a:pt x="191" y="332"/>
                      <a:pt x="210" y="209"/>
                      <a:pt x="253" y="93"/>
                    </a:cubicBezTo>
                    <a:cubicBezTo>
                      <a:pt x="265" y="56"/>
                      <a:pt x="240" y="7"/>
                      <a:pt x="19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147"/>
              <p:cNvSpPr/>
              <p:nvPr/>
            </p:nvSpPr>
            <p:spPr>
              <a:xfrm>
                <a:off x="5218150" y="4017250"/>
                <a:ext cx="47200" cy="32750"/>
              </a:xfrm>
              <a:custGeom>
                <a:avLst/>
                <a:gdLst/>
                <a:ahLst/>
                <a:cxnLst/>
                <a:rect l="l" t="t" r="r" b="b"/>
                <a:pathLst>
                  <a:path w="1888" h="1310" extrusionOk="0">
                    <a:moveTo>
                      <a:pt x="532" y="0"/>
                    </a:moveTo>
                    <a:cubicBezTo>
                      <a:pt x="468" y="0"/>
                      <a:pt x="404" y="8"/>
                      <a:pt x="345" y="30"/>
                    </a:cubicBezTo>
                    <a:cubicBezTo>
                      <a:pt x="203" y="86"/>
                      <a:pt x="99" y="209"/>
                      <a:pt x="62" y="356"/>
                    </a:cubicBezTo>
                    <a:cubicBezTo>
                      <a:pt x="0" y="639"/>
                      <a:pt x="111" y="928"/>
                      <a:pt x="338" y="1094"/>
                    </a:cubicBezTo>
                    <a:cubicBezTo>
                      <a:pt x="531" y="1236"/>
                      <a:pt x="765" y="1310"/>
                      <a:pt x="1002" y="1310"/>
                    </a:cubicBezTo>
                    <a:cubicBezTo>
                      <a:pt x="1082" y="1310"/>
                      <a:pt x="1163" y="1301"/>
                      <a:pt x="1242" y="1284"/>
                    </a:cubicBezTo>
                    <a:cubicBezTo>
                      <a:pt x="1549" y="1204"/>
                      <a:pt x="1795" y="989"/>
                      <a:pt x="1857" y="731"/>
                    </a:cubicBezTo>
                    <a:cubicBezTo>
                      <a:pt x="1887" y="627"/>
                      <a:pt x="1875" y="516"/>
                      <a:pt x="1832" y="424"/>
                    </a:cubicBezTo>
                    <a:cubicBezTo>
                      <a:pt x="1758" y="295"/>
                      <a:pt x="1605" y="203"/>
                      <a:pt x="1439" y="153"/>
                    </a:cubicBezTo>
                    <a:cubicBezTo>
                      <a:pt x="1273" y="117"/>
                      <a:pt x="1107" y="80"/>
                      <a:pt x="941" y="61"/>
                    </a:cubicBezTo>
                    <a:cubicBezTo>
                      <a:pt x="808" y="36"/>
                      <a:pt x="667" y="0"/>
                      <a:pt x="5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147"/>
              <p:cNvSpPr/>
              <p:nvPr/>
            </p:nvSpPr>
            <p:spPr>
              <a:xfrm>
                <a:off x="5214600" y="3595400"/>
                <a:ext cx="203950" cy="107425"/>
              </a:xfrm>
              <a:custGeom>
                <a:avLst/>
                <a:gdLst/>
                <a:ahLst/>
                <a:cxnLst/>
                <a:rect l="l" t="t" r="r" b="b"/>
                <a:pathLst>
                  <a:path w="8158" h="4297" extrusionOk="0">
                    <a:moveTo>
                      <a:pt x="1562" y="1"/>
                    </a:moveTo>
                    <a:cubicBezTo>
                      <a:pt x="1311" y="1"/>
                      <a:pt x="1065" y="35"/>
                      <a:pt x="837" y="130"/>
                    </a:cubicBezTo>
                    <a:cubicBezTo>
                      <a:pt x="345" y="339"/>
                      <a:pt x="1" y="948"/>
                      <a:pt x="284" y="1378"/>
                    </a:cubicBezTo>
                    <a:cubicBezTo>
                      <a:pt x="462" y="1654"/>
                      <a:pt x="812" y="1765"/>
                      <a:pt x="1083" y="1962"/>
                    </a:cubicBezTo>
                    <a:cubicBezTo>
                      <a:pt x="1507" y="2269"/>
                      <a:pt x="1728" y="2761"/>
                      <a:pt x="1974" y="3210"/>
                    </a:cubicBezTo>
                    <a:cubicBezTo>
                      <a:pt x="2220" y="3664"/>
                      <a:pt x="2552" y="4132"/>
                      <a:pt x="3068" y="4267"/>
                    </a:cubicBezTo>
                    <a:cubicBezTo>
                      <a:pt x="3141" y="4287"/>
                      <a:pt x="3218" y="4297"/>
                      <a:pt x="3295" y="4297"/>
                    </a:cubicBezTo>
                    <a:cubicBezTo>
                      <a:pt x="3616" y="4297"/>
                      <a:pt x="3941" y="4128"/>
                      <a:pt x="3990" y="3830"/>
                    </a:cubicBezTo>
                    <a:cubicBezTo>
                      <a:pt x="4058" y="3468"/>
                      <a:pt x="3701" y="3179"/>
                      <a:pt x="3431" y="2921"/>
                    </a:cubicBezTo>
                    <a:cubicBezTo>
                      <a:pt x="3093" y="2601"/>
                      <a:pt x="2841" y="2202"/>
                      <a:pt x="2687" y="1759"/>
                    </a:cubicBezTo>
                    <a:cubicBezTo>
                      <a:pt x="2656" y="1667"/>
                      <a:pt x="2632" y="1550"/>
                      <a:pt x="2712" y="1482"/>
                    </a:cubicBezTo>
                    <a:cubicBezTo>
                      <a:pt x="2740" y="1457"/>
                      <a:pt x="2772" y="1446"/>
                      <a:pt x="2806" y="1446"/>
                    </a:cubicBezTo>
                    <a:cubicBezTo>
                      <a:pt x="2913" y="1446"/>
                      <a:pt x="3035" y="1552"/>
                      <a:pt x="3105" y="1654"/>
                    </a:cubicBezTo>
                    <a:cubicBezTo>
                      <a:pt x="3393" y="2077"/>
                      <a:pt x="3730" y="2964"/>
                      <a:pt x="4085" y="2964"/>
                    </a:cubicBezTo>
                    <a:cubicBezTo>
                      <a:pt x="4086" y="2964"/>
                      <a:pt x="4087" y="2964"/>
                      <a:pt x="4089" y="2964"/>
                    </a:cubicBezTo>
                    <a:cubicBezTo>
                      <a:pt x="4451" y="2958"/>
                      <a:pt x="4765" y="2079"/>
                      <a:pt x="5060" y="1654"/>
                    </a:cubicBezTo>
                    <a:cubicBezTo>
                      <a:pt x="5130" y="1552"/>
                      <a:pt x="5249" y="1446"/>
                      <a:pt x="5356" y="1446"/>
                    </a:cubicBezTo>
                    <a:cubicBezTo>
                      <a:pt x="5390" y="1446"/>
                      <a:pt x="5423" y="1457"/>
                      <a:pt x="5453" y="1482"/>
                    </a:cubicBezTo>
                    <a:cubicBezTo>
                      <a:pt x="5527" y="1550"/>
                      <a:pt x="5508" y="1667"/>
                      <a:pt x="5472" y="1759"/>
                    </a:cubicBezTo>
                    <a:cubicBezTo>
                      <a:pt x="5318" y="2202"/>
                      <a:pt x="5066" y="2601"/>
                      <a:pt x="4728" y="2921"/>
                    </a:cubicBezTo>
                    <a:cubicBezTo>
                      <a:pt x="4457" y="3185"/>
                      <a:pt x="4107" y="3468"/>
                      <a:pt x="4168" y="3830"/>
                    </a:cubicBezTo>
                    <a:cubicBezTo>
                      <a:pt x="4218" y="4124"/>
                      <a:pt x="4549" y="4296"/>
                      <a:pt x="4873" y="4296"/>
                    </a:cubicBezTo>
                    <a:cubicBezTo>
                      <a:pt x="4949" y="4296"/>
                      <a:pt x="5025" y="4287"/>
                      <a:pt x="5097" y="4267"/>
                    </a:cubicBezTo>
                    <a:cubicBezTo>
                      <a:pt x="5607" y="4132"/>
                      <a:pt x="5939" y="3664"/>
                      <a:pt x="6191" y="3210"/>
                    </a:cubicBezTo>
                    <a:cubicBezTo>
                      <a:pt x="6437" y="2761"/>
                      <a:pt x="6652" y="2263"/>
                      <a:pt x="7082" y="1962"/>
                    </a:cubicBezTo>
                    <a:cubicBezTo>
                      <a:pt x="7352" y="1765"/>
                      <a:pt x="7697" y="1654"/>
                      <a:pt x="7875" y="1378"/>
                    </a:cubicBezTo>
                    <a:cubicBezTo>
                      <a:pt x="8158" y="948"/>
                      <a:pt x="7813" y="339"/>
                      <a:pt x="7328" y="130"/>
                    </a:cubicBezTo>
                    <a:cubicBezTo>
                      <a:pt x="7097" y="35"/>
                      <a:pt x="6850" y="1"/>
                      <a:pt x="6598" y="1"/>
                    </a:cubicBezTo>
                    <a:cubicBezTo>
                      <a:pt x="6315" y="1"/>
                      <a:pt x="6025" y="44"/>
                      <a:pt x="5748" y="93"/>
                    </a:cubicBezTo>
                    <a:cubicBezTo>
                      <a:pt x="5189" y="185"/>
                      <a:pt x="4636" y="290"/>
                      <a:pt x="4082" y="401"/>
                    </a:cubicBezTo>
                    <a:cubicBezTo>
                      <a:pt x="3523" y="290"/>
                      <a:pt x="2970" y="185"/>
                      <a:pt x="2417" y="93"/>
                    </a:cubicBezTo>
                    <a:cubicBezTo>
                      <a:pt x="2136" y="44"/>
                      <a:pt x="1845" y="1"/>
                      <a:pt x="156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147"/>
              <p:cNvSpPr/>
              <p:nvPr/>
            </p:nvSpPr>
            <p:spPr>
              <a:xfrm>
                <a:off x="5147300" y="3277175"/>
                <a:ext cx="57200" cy="177000"/>
              </a:xfrm>
              <a:custGeom>
                <a:avLst/>
                <a:gdLst/>
                <a:ahLst/>
                <a:cxnLst/>
                <a:rect l="l" t="t" r="r" b="b"/>
                <a:pathLst>
                  <a:path w="2288" h="7080" extrusionOk="0">
                    <a:moveTo>
                      <a:pt x="1357" y="1"/>
                    </a:moveTo>
                    <a:cubicBezTo>
                      <a:pt x="1056" y="1"/>
                      <a:pt x="778" y="99"/>
                      <a:pt x="769" y="320"/>
                    </a:cubicBezTo>
                    <a:cubicBezTo>
                      <a:pt x="744" y="762"/>
                      <a:pt x="886" y="2176"/>
                      <a:pt x="861" y="3135"/>
                    </a:cubicBezTo>
                    <a:cubicBezTo>
                      <a:pt x="843" y="4100"/>
                      <a:pt x="480" y="5514"/>
                      <a:pt x="394" y="5919"/>
                    </a:cubicBezTo>
                    <a:cubicBezTo>
                      <a:pt x="308" y="6319"/>
                      <a:pt x="1" y="6583"/>
                      <a:pt x="50" y="6835"/>
                    </a:cubicBezTo>
                    <a:cubicBezTo>
                      <a:pt x="75" y="6978"/>
                      <a:pt x="453" y="7079"/>
                      <a:pt x="793" y="7079"/>
                    </a:cubicBezTo>
                    <a:cubicBezTo>
                      <a:pt x="1039" y="7079"/>
                      <a:pt x="1265" y="7026"/>
                      <a:pt x="1322" y="6897"/>
                    </a:cubicBezTo>
                    <a:cubicBezTo>
                      <a:pt x="1451" y="6589"/>
                      <a:pt x="1199" y="5766"/>
                      <a:pt x="1193" y="5249"/>
                    </a:cubicBezTo>
                    <a:cubicBezTo>
                      <a:pt x="1193" y="4733"/>
                      <a:pt x="1685" y="1660"/>
                      <a:pt x="1857" y="1395"/>
                    </a:cubicBezTo>
                    <a:cubicBezTo>
                      <a:pt x="1986" y="1199"/>
                      <a:pt x="2287" y="621"/>
                      <a:pt x="2091" y="277"/>
                    </a:cubicBezTo>
                    <a:cubicBezTo>
                      <a:pt x="1989" y="101"/>
                      <a:pt x="1661" y="1"/>
                      <a:pt x="135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147"/>
              <p:cNvSpPr/>
              <p:nvPr/>
            </p:nvSpPr>
            <p:spPr>
              <a:xfrm>
                <a:off x="5122100" y="3459325"/>
                <a:ext cx="59350" cy="189300"/>
              </a:xfrm>
              <a:custGeom>
                <a:avLst/>
                <a:gdLst/>
                <a:ahLst/>
                <a:cxnLst/>
                <a:rect l="l" t="t" r="r" b="b"/>
                <a:pathLst>
                  <a:path w="2374" h="7572" extrusionOk="0">
                    <a:moveTo>
                      <a:pt x="1433" y="749"/>
                    </a:moveTo>
                    <a:cubicBezTo>
                      <a:pt x="1568" y="749"/>
                      <a:pt x="1728" y="875"/>
                      <a:pt x="1716" y="1006"/>
                    </a:cubicBezTo>
                    <a:cubicBezTo>
                      <a:pt x="1697" y="1203"/>
                      <a:pt x="929" y="3791"/>
                      <a:pt x="849" y="4682"/>
                    </a:cubicBezTo>
                    <a:lnTo>
                      <a:pt x="843" y="4682"/>
                    </a:lnTo>
                    <a:cubicBezTo>
                      <a:pt x="843" y="4682"/>
                      <a:pt x="990" y="1578"/>
                      <a:pt x="1273" y="859"/>
                    </a:cubicBezTo>
                    <a:cubicBezTo>
                      <a:pt x="1304" y="781"/>
                      <a:pt x="1365" y="749"/>
                      <a:pt x="1433" y="749"/>
                    </a:cubicBezTo>
                    <a:close/>
                    <a:moveTo>
                      <a:pt x="1236" y="0"/>
                    </a:moveTo>
                    <a:cubicBezTo>
                      <a:pt x="1064" y="0"/>
                      <a:pt x="934" y="43"/>
                      <a:pt x="904" y="121"/>
                    </a:cubicBezTo>
                    <a:cubicBezTo>
                      <a:pt x="585" y="889"/>
                      <a:pt x="1" y="7220"/>
                      <a:pt x="68" y="7442"/>
                    </a:cubicBezTo>
                    <a:cubicBezTo>
                      <a:pt x="98" y="7533"/>
                      <a:pt x="197" y="7572"/>
                      <a:pt x="313" y="7572"/>
                    </a:cubicBezTo>
                    <a:cubicBezTo>
                      <a:pt x="485" y="7572"/>
                      <a:pt x="693" y="7487"/>
                      <a:pt x="763" y="7362"/>
                    </a:cubicBezTo>
                    <a:cubicBezTo>
                      <a:pt x="880" y="7153"/>
                      <a:pt x="1291" y="5100"/>
                      <a:pt x="1580" y="3588"/>
                    </a:cubicBezTo>
                    <a:cubicBezTo>
                      <a:pt x="1869" y="2076"/>
                      <a:pt x="2373" y="551"/>
                      <a:pt x="2072" y="299"/>
                    </a:cubicBezTo>
                    <a:cubicBezTo>
                      <a:pt x="1824" y="91"/>
                      <a:pt x="1486" y="0"/>
                      <a:pt x="123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147"/>
              <p:cNvSpPr/>
              <p:nvPr/>
            </p:nvSpPr>
            <p:spPr>
              <a:xfrm>
                <a:off x="5133025" y="3652625"/>
                <a:ext cx="16450" cy="38000"/>
              </a:xfrm>
              <a:custGeom>
                <a:avLst/>
                <a:gdLst/>
                <a:ahLst/>
                <a:cxnLst/>
                <a:rect l="l" t="t" r="r" b="b"/>
                <a:pathLst>
                  <a:path w="658" h="1520" extrusionOk="0">
                    <a:moveTo>
                      <a:pt x="218" y="0"/>
                    </a:moveTo>
                    <a:cubicBezTo>
                      <a:pt x="147" y="0"/>
                      <a:pt x="80" y="42"/>
                      <a:pt x="49" y="109"/>
                    </a:cubicBezTo>
                    <a:cubicBezTo>
                      <a:pt x="12" y="189"/>
                      <a:pt x="0" y="275"/>
                      <a:pt x="18" y="367"/>
                    </a:cubicBezTo>
                    <a:cubicBezTo>
                      <a:pt x="37" y="570"/>
                      <a:pt x="117" y="767"/>
                      <a:pt x="117" y="970"/>
                    </a:cubicBezTo>
                    <a:cubicBezTo>
                      <a:pt x="117" y="1056"/>
                      <a:pt x="98" y="1142"/>
                      <a:pt x="98" y="1228"/>
                    </a:cubicBezTo>
                    <a:cubicBezTo>
                      <a:pt x="98" y="1314"/>
                      <a:pt x="129" y="1394"/>
                      <a:pt x="184" y="1455"/>
                    </a:cubicBezTo>
                    <a:cubicBezTo>
                      <a:pt x="233" y="1498"/>
                      <a:pt x="292" y="1519"/>
                      <a:pt x="350" y="1519"/>
                    </a:cubicBezTo>
                    <a:cubicBezTo>
                      <a:pt x="411" y="1519"/>
                      <a:pt x="473" y="1496"/>
                      <a:pt x="523" y="1449"/>
                    </a:cubicBezTo>
                    <a:cubicBezTo>
                      <a:pt x="609" y="1363"/>
                      <a:pt x="658" y="1234"/>
                      <a:pt x="652" y="1111"/>
                    </a:cubicBezTo>
                    <a:cubicBezTo>
                      <a:pt x="645" y="982"/>
                      <a:pt x="621" y="853"/>
                      <a:pt x="578" y="736"/>
                    </a:cubicBezTo>
                    <a:cubicBezTo>
                      <a:pt x="523" y="564"/>
                      <a:pt x="473" y="398"/>
                      <a:pt x="424" y="232"/>
                    </a:cubicBezTo>
                    <a:cubicBezTo>
                      <a:pt x="393" y="140"/>
                      <a:pt x="350" y="29"/>
                      <a:pt x="258" y="5"/>
                    </a:cubicBezTo>
                    <a:cubicBezTo>
                      <a:pt x="245" y="2"/>
                      <a:pt x="232" y="0"/>
                      <a:pt x="2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147"/>
              <p:cNvSpPr/>
              <p:nvPr/>
            </p:nvSpPr>
            <p:spPr>
              <a:xfrm>
                <a:off x="5138400" y="3692475"/>
                <a:ext cx="9850" cy="15900"/>
              </a:xfrm>
              <a:custGeom>
                <a:avLst/>
                <a:gdLst/>
                <a:ahLst/>
                <a:cxnLst/>
                <a:rect l="l" t="t" r="r" b="b"/>
                <a:pathLst>
                  <a:path w="394" h="636" extrusionOk="0">
                    <a:moveTo>
                      <a:pt x="213" y="0"/>
                    </a:moveTo>
                    <a:cubicBezTo>
                      <a:pt x="197" y="0"/>
                      <a:pt x="181" y="3"/>
                      <a:pt x="166" y="9"/>
                    </a:cubicBezTo>
                    <a:cubicBezTo>
                      <a:pt x="111" y="21"/>
                      <a:pt x="68" y="46"/>
                      <a:pt x="25" y="83"/>
                    </a:cubicBezTo>
                    <a:cubicBezTo>
                      <a:pt x="0" y="267"/>
                      <a:pt x="92" y="587"/>
                      <a:pt x="258" y="636"/>
                    </a:cubicBezTo>
                    <a:cubicBezTo>
                      <a:pt x="357" y="501"/>
                      <a:pt x="394" y="322"/>
                      <a:pt x="363" y="156"/>
                    </a:cubicBezTo>
                    <a:cubicBezTo>
                      <a:pt x="363" y="113"/>
                      <a:pt x="338" y="70"/>
                      <a:pt x="314" y="40"/>
                    </a:cubicBezTo>
                    <a:cubicBezTo>
                      <a:pt x="284" y="14"/>
                      <a:pt x="248" y="0"/>
                      <a:pt x="2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147"/>
              <p:cNvSpPr/>
              <p:nvPr/>
            </p:nvSpPr>
            <p:spPr>
              <a:xfrm>
                <a:off x="5142075" y="3714950"/>
                <a:ext cx="5875" cy="10650"/>
              </a:xfrm>
              <a:custGeom>
                <a:avLst/>
                <a:gdLst/>
                <a:ahLst/>
                <a:cxnLst/>
                <a:rect l="l" t="t" r="r" b="b"/>
                <a:pathLst>
                  <a:path w="235" h="426" extrusionOk="0">
                    <a:moveTo>
                      <a:pt x="96" y="0"/>
                    </a:moveTo>
                    <a:cubicBezTo>
                      <a:pt x="68" y="0"/>
                      <a:pt x="40" y="11"/>
                      <a:pt x="19" y="32"/>
                    </a:cubicBezTo>
                    <a:cubicBezTo>
                      <a:pt x="1" y="142"/>
                      <a:pt x="7" y="259"/>
                      <a:pt x="44" y="364"/>
                    </a:cubicBezTo>
                    <a:cubicBezTo>
                      <a:pt x="50" y="395"/>
                      <a:pt x="81" y="425"/>
                      <a:pt x="99" y="425"/>
                    </a:cubicBezTo>
                    <a:cubicBezTo>
                      <a:pt x="118" y="425"/>
                      <a:pt x="136" y="401"/>
                      <a:pt x="142" y="382"/>
                    </a:cubicBezTo>
                    <a:cubicBezTo>
                      <a:pt x="179" y="333"/>
                      <a:pt x="204" y="272"/>
                      <a:pt x="216" y="210"/>
                    </a:cubicBezTo>
                    <a:cubicBezTo>
                      <a:pt x="234" y="149"/>
                      <a:pt x="222" y="87"/>
                      <a:pt x="179" y="38"/>
                    </a:cubicBezTo>
                    <a:cubicBezTo>
                      <a:pt x="157" y="13"/>
                      <a:pt x="126" y="0"/>
                      <a:pt x="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147"/>
              <p:cNvSpPr/>
              <p:nvPr/>
            </p:nvSpPr>
            <p:spPr>
              <a:xfrm>
                <a:off x="5114425" y="3654700"/>
                <a:ext cx="14475" cy="37975"/>
              </a:xfrm>
              <a:custGeom>
                <a:avLst/>
                <a:gdLst/>
                <a:ahLst/>
                <a:cxnLst/>
                <a:rect l="l" t="t" r="r" b="b"/>
                <a:pathLst>
                  <a:path w="579" h="1519" extrusionOk="0">
                    <a:moveTo>
                      <a:pt x="370" y="1"/>
                    </a:moveTo>
                    <a:cubicBezTo>
                      <a:pt x="366" y="1"/>
                      <a:pt x="361" y="1"/>
                      <a:pt x="357" y="2"/>
                    </a:cubicBezTo>
                    <a:cubicBezTo>
                      <a:pt x="258" y="14"/>
                      <a:pt x="209" y="118"/>
                      <a:pt x="179" y="211"/>
                    </a:cubicBezTo>
                    <a:cubicBezTo>
                      <a:pt x="93" y="493"/>
                      <a:pt x="37" y="788"/>
                      <a:pt x="13" y="1083"/>
                    </a:cubicBezTo>
                    <a:cubicBezTo>
                      <a:pt x="0" y="1163"/>
                      <a:pt x="0" y="1249"/>
                      <a:pt x="19" y="1335"/>
                    </a:cubicBezTo>
                    <a:cubicBezTo>
                      <a:pt x="36" y="1454"/>
                      <a:pt x="131" y="1518"/>
                      <a:pt x="227" y="1518"/>
                    </a:cubicBezTo>
                    <a:cubicBezTo>
                      <a:pt x="304" y="1518"/>
                      <a:pt x="382" y="1476"/>
                      <a:pt x="418" y="1385"/>
                    </a:cubicBezTo>
                    <a:cubicBezTo>
                      <a:pt x="467" y="1299"/>
                      <a:pt x="492" y="1200"/>
                      <a:pt x="504" y="1102"/>
                    </a:cubicBezTo>
                    <a:cubicBezTo>
                      <a:pt x="554" y="831"/>
                      <a:pt x="578" y="561"/>
                      <a:pt x="566" y="284"/>
                    </a:cubicBezTo>
                    <a:cubicBezTo>
                      <a:pt x="560" y="217"/>
                      <a:pt x="547" y="149"/>
                      <a:pt x="517" y="94"/>
                    </a:cubicBezTo>
                    <a:cubicBezTo>
                      <a:pt x="488" y="37"/>
                      <a:pt x="428" y="1"/>
                      <a:pt x="3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147"/>
              <p:cNvSpPr/>
              <p:nvPr/>
            </p:nvSpPr>
            <p:spPr>
              <a:xfrm>
                <a:off x="5110575" y="3696375"/>
                <a:ext cx="12025" cy="27425"/>
              </a:xfrm>
              <a:custGeom>
                <a:avLst/>
                <a:gdLst/>
                <a:ahLst/>
                <a:cxnLst/>
                <a:rect l="l" t="t" r="r" b="b"/>
                <a:pathLst>
                  <a:path w="481" h="1097" extrusionOk="0">
                    <a:moveTo>
                      <a:pt x="253" y="0"/>
                    </a:moveTo>
                    <a:cubicBezTo>
                      <a:pt x="191" y="0"/>
                      <a:pt x="136" y="31"/>
                      <a:pt x="105" y="86"/>
                    </a:cubicBezTo>
                    <a:cubicBezTo>
                      <a:pt x="74" y="136"/>
                      <a:pt x="56" y="197"/>
                      <a:pt x="56" y="259"/>
                    </a:cubicBezTo>
                    <a:cubicBezTo>
                      <a:pt x="44" y="369"/>
                      <a:pt x="62" y="480"/>
                      <a:pt x="44" y="590"/>
                    </a:cubicBezTo>
                    <a:cubicBezTo>
                      <a:pt x="25" y="683"/>
                      <a:pt x="13" y="781"/>
                      <a:pt x="7" y="873"/>
                    </a:cubicBezTo>
                    <a:cubicBezTo>
                      <a:pt x="1" y="972"/>
                      <a:pt x="56" y="1058"/>
                      <a:pt x="142" y="1094"/>
                    </a:cubicBezTo>
                    <a:cubicBezTo>
                      <a:pt x="153" y="1096"/>
                      <a:pt x="164" y="1097"/>
                      <a:pt x="174" y="1097"/>
                    </a:cubicBezTo>
                    <a:cubicBezTo>
                      <a:pt x="248" y="1097"/>
                      <a:pt x="313" y="1061"/>
                      <a:pt x="345" y="996"/>
                    </a:cubicBezTo>
                    <a:cubicBezTo>
                      <a:pt x="382" y="922"/>
                      <a:pt x="406" y="849"/>
                      <a:pt x="419" y="769"/>
                    </a:cubicBezTo>
                    <a:cubicBezTo>
                      <a:pt x="449" y="578"/>
                      <a:pt x="480" y="381"/>
                      <a:pt x="431" y="203"/>
                    </a:cubicBezTo>
                    <a:cubicBezTo>
                      <a:pt x="406" y="105"/>
                      <a:pt x="345" y="7"/>
                      <a:pt x="2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147"/>
              <p:cNvSpPr/>
              <p:nvPr/>
            </p:nvSpPr>
            <p:spPr>
              <a:xfrm>
                <a:off x="5116275" y="3726575"/>
                <a:ext cx="12150" cy="19075"/>
              </a:xfrm>
              <a:custGeom>
                <a:avLst/>
                <a:gdLst/>
                <a:ahLst/>
                <a:cxnLst/>
                <a:rect l="l" t="t" r="r" b="b"/>
                <a:pathLst>
                  <a:path w="486" h="763" extrusionOk="0">
                    <a:moveTo>
                      <a:pt x="120" y="0"/>
                    </a:moveTo>
                    <a:cubicBezTo>
                      <a:pt x="65" y="0"/>
                      <a:pt x="12" y="60"/>
                      <a:pt x="6" y="120"/>
                    </a:cubicBezTo>
                    <a:cubicBezTo>
                      <a:pt x="0" y="188"/>
                      <a:pt x="25" y="255"/>
                      <a:pt x="74" y="311"/>
                    </a:cubicBezTo>
                    <a:cubicBezTo>
                      <a:pt x="117" y="360"/>
                      <a:pt x="154" y="421"/>
                      <a:pt x="191" y="483"/>
                    </a:cubicBezTo>
                    <a:cubicBezTo>
                      <a:pt x="221" y="544"/>
                      <a:pt x="227" y="624"/>
                      <a:pt x="271" y="686"/>
                    </a:cubicBezTo>
                    <a:cubicBezTo>
                      <a:pt x="296" y="728"/>
                      <a:pt x="346" y="762"/>
                      <a:pt x="392" y="762"/>
                    </a:cubicBezTo>
                    <a:cubicBezTo>
                      <a:pt x="412" y="762"/>
                      <a:pt x="432" y="756"/>
                      <a:pt x="449" y="741"/>
                    </a:cubicBezTo>
                    <a:cubicBezTo>
                      <a:pt x="473" y="710"/>
                      <a:pt x="486" y="667"/>
                      <a:pt x="473" y="624"/>
                    </a:cubicBezTo>
                    <a:cubicBezTo>
                      <a:pt x="461" y="587"/>
                      <a:pt x="443" y="550"/>
                      <a:pt x="424" y="513"/>
                    </a:cubicBezTo>
                    <a:cubicBezTo>
                      <a:pt x="357" y="397"/>
                      <a:pt x="295" y="274"/>
                      <a:pt x="252" y="145"/>
                    </a:cubicBezTo>
                    <a:cubicBezTo>
                      <a:pt x="227" y="89"/>
                      <a:pt x="203" y="16"/>
                      <a:pt x="141" y="3"/>
                    </a:cubicBezTo>
                    <a:cubicBezTo>
                      <a:pt x="134" y="1"/>
                      <a:pt x="127" y="0"/>
                      <a:pt x="1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147"/>
              <p:cNvSpPr/>
              <p:nvPr/>
            </p:nvSpPr>
            <p:spPr>
              <a:xfrm>
                <a:off x="5128550" y="3745675"/>
                <a:ext cx="7550" cy="13725"/>
              </a:xfrm>
              <a:custGeom>
                <a:avLst/>
                <a:gdLst/>
                <a:ahLst/>
                <a:cxnLst/>
                <a:rect l="l" t="t" r="r" b="b"/>
                <a:pathLst>
                  <a:path w="302" h="549" extrusionOk="0">
                    <a:moveTo>
                      <a:pt x="102" y="0"/>
                    </a:moveTo>
                    <a:cubicBezTo>
                      <a:pt x="97" y="0"/>
                      <a:pt x="92" y="1"/>
                      <a:pt x="87" y="1"/>
                    </a:cubicBezTo>
                    <a:cubicBezTo>
                      <a:pt x="1" y="198"/>
                      <a:pt x="99" y="487"/>
                      <a:pt x="271" y="549"/>
                    </a:cubicBezTo>
                    <a:cubicBezTo>
                      <a:pt x="296" y="432"/>
                      <a:pt x="302" y="321"/>
                      <a:pt x="284" y="204"/>
                    </a:cubicBezTo>
                    <a:cubicBezTo>
                      <a:pt x="260" y="100"/>
                      <a:pt x="188" y="0"/>
                      <a:pt x="1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147"/>
              <p:cNvSpPr/>
              <p:nvPr/>
            </p:nvSpPr>
            <p:spPr>
              <a:xfrm>
                <a:off x="5222800" y="3273175"/>
                <a:ext cx="93725" cy="201525"/>
              </a:xfrm>
              <a:custGeom>
                <a:avLst/>
                <a:gdLst/>
                <a:ahLst/>
                <a:cxnLst/>
                <a:rect l="l" t="t" r="r" b="b"/>
                <a:pathLst>
                  <a:path w="3749" h="8061" extrusionOk="0">
                    <a:moveTo>
                      <a:pt x="3127" y="0"/>
                    </a:moveTo>
                    <a:lnTo>
                      <a:pt x="3127" y="0"/>
                    </a:lnTo>
                    <a:cubicBezTo>
                      <a:pt x="3127" y="0"/>
                      <a:pt x="3201" y="4543"/>
                      <a:pt x="3127" y="4610"/>
                    </a:cubicBezTo>
                    <a:cubicBezTo>
                      <a:pt x="3048" y="4684"/>
                      <a:pt x="2654" y="4936"/>
                      <a:pt x="2150" y="5772"/>
                    </a:cubicBezTo>
                    <a:cubicBezTo>
                      <a:pt x="1665" y="6571"/>
                      <a:pt x="1492" y="7395"/>
                      <a:pt x="1210" y="7450"/>
                    </a:cubicBezTo>
                    <a:cubicBezTo>
                      <a:pt x="1200" y="7452"/>
                      <a:pt x="1190" y="7453"/>
                      <a:pt x="1180" y="7453"/>
                    </a:cubicBezTo>
                    <a:cubicBezTo>
                      <a:pt x="907" y="7453"/>
                      <a:pt x="313" y="6850"/>
                      <a:pt x="134" y="6850"/>
                    </a:cubicBezTo>
                    <a:cubicBezTo>
                      <a:pt x="114" y="6850"/>
                      <a:pt x="100" y="6857"/>
                      <a:pt x="91" y="6872"/>
                    </a:cubicBezTo>
                    <a:cubicBezTo>
                      <a:pt x="1" y="7029"/>
                      <a:pt x="669" y="8060"/>
                      <a:pt x="1215" y="8060"/>
                    </a:cubicBezTo>
                    <a:cubicBezTo>
                      <a:pt x="1228" y="8060"/>
                      <a:pt x="1240" y="8060"/>
                      <a:pt x="1253" y="8059"/>
                    </a:cubicBezTo>
                    <a:cubicBezTo>
                      <a:pt x="1806" y="8009"/>
                      <a:pt x="2150" y="7026"/>
                      <a:pt x="2451" y="6252"/>
                    </a:cubicBezTo>
                    <a:cubicBezTo>
                      <a:pt x="2753" y="5483"/>
                      <a:pt x="3748" y="5065"/>
                      <a:pt x="3748" y="5065"/>
                    </a:cubicBezTo>
                    <a:lnTo>
                      <a:pt x="3748" y="25"/>
                    </a:lnTo>
                    <a:cubicBezTo>
                      <a:pt x="3429" y="25"/>
                      <a:pt x="3128" y="0"/>
                      <a:pt x="31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147"/>
              <p:cNvSpPr/>
              <p:nvPr/>
            </p:nvSpPr>
            <p:spPr>
              <a:xfrm>
                <a:off x="5228100" y="3274500"/>
                <a:ext cx="76125" cy="17600"/>
              </a:xfrm>
              <a:custGeom>
                <a:avLst/>
                <a:gdLst/>
                <a:ahLst/>
                <a:cxnLst/>
                <a:rect l="l" t="t" r="r" b="b"/>
                <a:pathLst>
                  <a:path w="3045" h="704" extrusionOk="0">
                    <a:moveTo>
                      <a:pt x="502" y="0"/>
                    </a:moveTo>
                    <a:cubicBezTo>
                      <a:pt x="143" y="0"/>
                      <a:pt x="0" y="171"/>
                      <a:pt x="76" y="292"/>
                    </a:cubicBezTo>
                    <a:cubicBezTo>
                      <a:pt x="155" y="413"/>
                      <a:pt x="1637" y="703"/>
                      <a:pt x="2617" y="703"/>
                    </a:cubicBezTo>
                    <a:cubicBezTo>
                      <a:pt x="2775" y="703"/>
                      <a:pt x="2921" y="696"/>
                      <a:pt x="3045" y="679"/>
                    </a:cubicBezTo>
                    <a:lnTo>
                      <a:pt x="3002" y="230"/>
                    </a:lnTo>
                    <a:cubicBezTo>
                      <a:pt x="3002" y="230"/>
                      <a:pt x="1317" y="126"/>
                      <a:pt x="770" y="27"/>
                    </a:cubicBezTo>
                    <a:cubicBezTo>
                      <a:pt x="670" y="8"/>
                      <a:pt x="581" y="0"/>
                      <a:pt x="5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147"/>
              <p:cNvSpPr/>
              <p:nvPr/>
            </p:nvSpPr>
            <p:spPr>
              <a:xfrm>
                <a:off x="5277625" y="3243725"/>
                <a:ext cx="34750" cy="10350"/>
              </a:xfrm>
              <a:custGeom>
                <a:avLst/>
                <a:gdLst/>
                <a:ahLst/>
                <a:cxnLst/>
                <a:rect l="l" t="t" r="r" b="b"/>
                <a:pathLst>
                  <a:path w="1390" h="414" extrusionOk="0">
                    <a:moveTo>
                      <a:pt x="246" y="1"/>
                    </a:moveTo>
                    <a:cubicBezTo>
                      <a:pt x="64" y="1"/>
                      <a:pt x="1" y="127"/>
                      <a:pt x="43" y="207"/>
                    </a:cubicBezTo>
                    <a:cubicBezTo>
                      <a:pt x="82" y="284"/>
                      <a:pt x="642" y="413"/>
                      <a:pt x="1073" y="413"/>
                    </a:cubicBezTo>
                    <a:cubicBezTo>
                      <a:pt x="1193" y="413"/>
                      <a:pt x="1303" y="403"/>
                      <a:pt x="1389" y="379"/>
                    </a:cubicBezTo>
                    <a:lnTo>
                      <a:pt x="1340" y="72"/>
                    </a:lnTo>
                    <a:cubicBezTo>
                      <a:pt x="1340" y="72"/>
                      <a:pt x="590" y="60"/>
                      <a:pt x="338" y="10"/>
                    </a:cubicBezTo>
                    <a:cubicBezTo>
                      <a:pt x="305" y="4"/>
                      <a:pt x="274" y="1"/>
                      <a:pt x="24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147"/>
              <p:cNvSpPr/>
              <p:nvPr/>
            </p:nvSpPr>
            <p:spPr>
              <a:xfrm>
                <a:off x="5289300" y="3228050"/>
                <a:ext cx="27075" cy="9525"/>
              </a:xfrm>
              <a:custGeom>
                <a:avLst/>
                <a:gdLst/>
                <a:ahLst/>
                <a:cxnLst/>
                <a:rect l="l" t="t" r="r" b="b"/>
                <a:pathLst>
                  <a:path w="1083" h="381" extrusionOk="0">
                    <a:moveTo>
                      <a:pt x="182" y="0"/>
                    </a:moveTo>
                    <a:cubicBezTo>
                      <a:pt x="45" y="0"/>
                      <a:pt x="0" y="115"/>
                      <a:pt x="37" y="189"/>
                    </a:cubicBezTo>
                    <a:cubicBezTo>
                      <a:pt x="67" y="253"/>
                      <a:pt x="525" y="381"/>
                      <a:pt x="863" y="381"/>
                    </a:cubicBezTo>
                    <a:cubicBezTo>
                      <a:pt x="946" y="381"/>
                      <a:pt x="1022" y="373"/>
                      <a:pt x="1082" y="355"/>
                    </a:cubicBezTo>
                    <a:lnTo>
                      <a:pt x="1039" y="78"/>
                    </a:lnTo>
                    <a:cubicBezTo>
                      <a:pt x="1039" y="78"/>
                      <a:pt x="455" y="60"/>
                      <a:pt x="258" y="10"/>
                    </a:cubicBezTo>
                    <a:cubicBezTo>
                      <a:pt x="231" y="3"/>
                      <a:pt x="205"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147"/>
              <p:cNvSpPr/>
              <p:nvPr/>
            </p:nvSpPr>
            <p:spPr>
              <a:xfrm>
                <a:off x="5289400" y="3427625"/>
                <a:ext cx="24975" cy="8775"/>
              </a:xfrm>
              <a:custGeom>
                <a:avLst/>
                <a:gdLst/>
                <a:ahLst/>
                <a:cxnLst/>
                <a:rect l="l" t="t" r="r" b="b"/>
                <a:pathLst>
                  <a:path w="999" h="351" extrusionOk="0">
                    <a:moveTo>
                      <a:pt x="166" y="0"/>
                    </a:moveTo>
                    <a:cubicBezTo>
                      <a:pt x="31" y="0"/>
                      <a:pt x="1" y="132"/>
                      <a:pt x="39" y="209"/>
                    </a:cubicBezTo>
                    <a:cubicBezTo>
                      <a:pt x="73" y="272"/>
                      <a:pt x="394" y="351"/>
                      <a:pt x="674" y="351"/>
                    </a:cubicBezTo>
                    <a:cubicBezTo>
                      <a:pt x="800" y="351"/>
                      <a:pt x="918" y="335"/>
                      <a:pt x="998" y="295"/>
                    </a:cubicBezTo>
                    <a:lnTo>
                      <a:pt x="931" y="12"/>
                    </a:lnTo>
                    <a:cubicBezTo>
                      <a:pt x="931" y="12"/>
                      <a:pt x="724" y="24"/>
                      <a:pt x="524" y="24"/>
                    </a:cubicBezTo>
                    <a:cubicBezTo>
                      <a:pt x="404" y="24"/>
                      <a:pt x="287" y="20"/>
                      <a:pt x="218" y="6"/>
                    </a:cubicBezTo>
                    <a:cubicBezTo>
                      <a:pt x="199" y="2"/>
                      <a:pt x="182" y="0"/>
                      <a:pt x="1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147"/>
              <p:cNvSpPr/>
              <p:nvPr/>
            </p:nvSpPr>
            <p:spPr>
              <a:xfrm>
                <a:off x="5289250" y="3446250"/>
                <a:ext cx="25125" cy="8800"/>
              </a:xfrm>
              <a:custGeom>
                <a:avLst/>
                <a:gdLst/>
                <a:ahLst/>
                <a:cxnLst/>
                <a:rect l="l" t="t" r="r" b="b"/>
                <a:pathLst>
                  <a:path w="1005" h="352" extrusionOk="0">
                    <a:moveTo>
                      <a:pt x="178" y="1"/>
                    </a:moveTo>
                    <a:cubicBezTo>
                      <a:pt x="32" y="1"/>
                      <a:pt x="1" y="135"/>
                      <a:pt x="45" y="214"/>
                    </a:cubicBezTo>
                    <a:cubicBezTo>
                      <a:pt x="75" y="274"/>
                      <a:pt x="404" y="352"/>
                      <a:pt x="688" y="352"/>
                    </a:cubicBezTo>
                    <a:cubicBezTo>
                      <a:pt x="811" y="352"/>
                      <a:pt x="926" y="337"/>
                      <a:pt x="1004" y="300"/>
                    </a:cubicBezTo>
                    <a:lnTo>
                      <a:pt x="937" y="11"/>
                    </a:lnTo>
                    <a:cubicBezTo>
                      <a:pt x="937" y="11"/>
                      <a:pt x="730" y="23"/>
                      <a:pt x="530" y="23"/>
                    </a:cubicBezTo>
                    <a:cubicBezTo>
                      <a:pt x="410" y="23"/>
                      <a:pt x="293" y="18"/>
                      <a:pt x="224" y="5"/>
                    </a:cubicBezTo>
                    <a:cubicBezTo>
                      <a:pt x="207" y="2"/>
                      <a:pt x="192" y="1"/>
                      <a:pt x="1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147"/>
              <p:cNvSpPr/>
              <p:nvPr/>
            </p:nvSpPr>
            <p:spPr>
              <a:xfrm>
                <a:off x="5289275" y="3464950"/>
                <a:ext cx="25100" cy="8775"/>
              </a:xfrm>
              <a:custGeom>
                <a:avLst/>
                <a:gdLst/>
                <a:ahLst/>
                <a:cxnLst/>
                <a:rect l="l" t="t" r="r" b="b"/>
                <a:pathLst>
                  <a:path w="1004" h="351" extrusionOk="0">
                    <a:moveTo>
                      <a:pt x="171" y="1"/>
                    </a:moveTo>
                    <a:cubicBezTo>
                      <a:pt x="35" y="1"/>
                      <a:pt x="0" y="132"/>
                      <a:pt x="44" y="209"/>
                    </a:cubicBezTo>
                    <a:cubicBezTo>
                      <a:pt x="74" y="269"/>
                      <a:pt x="402" y="350"/>
                      <a:pt x="686" y="350"/>
                    </a:cubicBezTo>
                    <a:cubicBezTo>
                      <a:pt x="809" y="350"/>
                      <a:pt x="925" y="335"/>
                      <a:pt x="1003" y="295"/>
                    </a:cubicBezTo>
                    <a:lnTo>
                      <a:pt x="929" y="13"/>
                    </a:lnTo>
                    <a:cubicBezTo>
                      <a:pt x="929" y="13"/>
                      <a:pt x="732" y="22"/>
                      <a:pt x="536" y="22"/>
                    </a:cubicBezTo>
                    <a:cubicBezTo>
                      <a:pt x="414" y="22"/>
                      <a:pt x="294" y="18"/>
                      <a:pt x="223" y="7"/>
                    </a:cubicBezTo>
                    <a:cubicBezTo>
                      <a:pt x="204" y="3"/>
                      <a:pt x="187" y="1"/>
                      <a:pt x="1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147"/>
              <p:cNvSpPr/>
              <p:nvPr/>
            </p:nvSpPr>
            <p:spPr>
              <a:xfrm>
                <a:off x="5289275" y="3483550"/>
                <a:ext cx="25100" cy="8750"/>
              </a:xfrm>
              <a:custGeom>
                <a:avLst/>
                <a:gdLst/>
                <a:ahLst/>
                <a:cxnLst/>
                <a:rect l="l" t="t" r="r" b="b"/>
                <a:pathLst>
                  <a:path w="1004" h="350" extrusionOk="0">
                    <a:moveTo>
                      <a:pt x="170" y="1"/>
                    </a:moveTo>
                    <a:cubicBezTo>
                      <a:pt x="30" y="1"/>
                      <a:pt x="0" y="132"/>
                      <a:pt x="44" y="209"/>
                    </a:cubicBezTo>
                    <a:cubicBezTo>
                      <a:pt x="74" y="269"/>
                      <a:pt x="402" y="350"/>
                      <a:pt x="686" y="350"/>
                    </a:cubicBezTo>
                    <a:cubicBezTo>
                      <a:pt x="809" y="350"/>
                      <a:pt x="925" y="334"/>
                      <a:pt x="1003" y="295"/>
                    </a:cubicBezTo>
                    <a:lnTo>
                      <a:pt x="929" y="12"/>
                    </a:lnTo>
                    <a:cubicBezTo>
                      <a:pt x="929" y="12"/>
                      <a:pt x="732" y="22"/>
                      <a:pt x="536" y="22"/>
                    </a:cubicBezTo>
                    <a:cubicBezTo>
                      <a:pt x="414" y="22"/>
                      <a:pt x="294" y="18"/>
                      <a:pt x="223" y="6"/>
                    </a:cubicBezTo>
                    <a:cubicBezTo>
                      <a:pt x="203" y="2"/>
                      <a:pt x="186" y="1"/>
                      <a:pt x="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147"/>
              <p:cNvSpPr/>
              <p:nvPr/>
            </p:nvSpPr>
            <p:spPr>
              <a:xfrm>
                <a:off x="5289275" y="3502150"/>
                <a:ext cx="25100" cy="8750"/>
              </a:xfrm>
              <a:custGeom>
                <a:avLst/>
                <a:gdLst/>
                <a:ahLst/>
                <a:cxnLst/>
                <a:rect l="l" t="t" r="r" b="b"/>
                <a:pathLst>
                  <a:path w="1004" h="350" extrusionOk="0">
                    <a:moveTo>
                      <a:pt x="170" y="0"/>
                    </a:moveTo>
                    <a:cubicBezTo>
                      <a:pt x="30" y="0"/>
                      <a:pt x="0" y="132"/>
                      <a:pt x="44" y="209"/>
                    </a:cubicBezTo>
                    <a:cubicBezTo>
                      <a:pt x="74" y="269"/>
                      <a:pt x="399" y="350"/>
                      <a:pt x="683" y="350"/>
                    </a:cubicBezTo>
                    <a:cubicBezTo>
                      <a:pt x="807" y="350"/>
                      <a:pt x="923" y="334"/>
                      <a:pt x="1003" y="295"/>
                    </a:cubicBezTo>
                    <a:lnTo>
                      <a:pt x="929" y="12"/>
                    </a:lnTo>
                    <a:cubicBezTo>
                      <a:pt x="929" y="12"/>
                      <a:pt x="723" y="24"/>
                      <a:pt x="525" y="24"/>
                    </a:cubicBezTo>
                    <a:cubicBezTo>
                      <a:pt x="406" y="24"/>
                      <a:pt x="289" y="20"/>
                      <a:pt x="223" y="6"/>
                    </a:cubicBezTo>
                    <a:cubicBezTo>
                      <a:pt x="203" y="2"/>
                      <a:pt x="186" y="0"/>
                      <a:pt x="1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147"/>
              <p:cNvSpPr/>
              <p:nvPr/>
            </p:nvSpPr>
            <p:spPr>
              <a:xfrm>
                <a:off x="5289250" y="3520775"/>
                <a:ext cx="25125" cy="8800"/>
              </a:xfrm>
              <a:custGeom>
                <a:avLst/>
                <a:gdLst/>
                <a:ahLst/>
                <a:cxnLst/>
                <a:rect l="l" t="t" r="r" b="b"/>
                <a:pathLst>
                  <a:path w="1005" h="352" extrusionOk="0">
                    <a:moveTo>
                      <a:pt x="178" y="1"/>
                    </a:moveTo>
                    <a:cubicBezTo>
                      <a:pt x="32" y="1"/>
                      <a:pt x="1" y="135"/>
                      <a:pt x="45" y="214"/>
                    </a:cubicBezTo>
                    <a:cubicBezTo>
                      <a:pt x="75" y="274"/>
                      <a:pt x="401" y="352"/>
                      <a:pt x="685" y="352"/>
                    </a:cubicBezTo>
                    <a:cubicBezTo>
                      <a:pt x="809" y="352"/>
                      <a:pt x="924" y="337"/>
                      <a:pt x="1004" y="300"/>
                    </a:cubicBezTo>
                    <a:lnTo>
                      <a:pt x="930" y="11"/>
                    </a:lnTo>
                    <a:cubicBezTo>
                      <a:pt x="930" y="11"/>
                      <a:pt x="724" y="23"/>
                      <a:pt x="526" y="23"/>
                    </a:cubicBezTo>
                    <a:cubicBezTo>
                      <a:pt x="407" y="23"/>
                      <a:pt x="290" y="19"/>
                      <a:pt x="224" y="5"/>
                    </a:cubicBezTo>
                    <a:cubicBezTo>
                      <a:pt x="207" y="2"/>
                      <a:pt x="192" y="1"/>
                      <a:pt x="1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147"/>
              <p:cNvSpPr/>
              <p:nvPr/>
            </p:nvSpPr>
            <p:spPr>
              <a:xfrm>
                <a:off x="5289275" y="3539500"/>
                <a:ext cx="25100" cy="8750"/>
              </a:xfrm>
              <a:custGeom>
                <a:avLst/>
                <a:gdLst/>
                <a:ahLst/>
                <a:cxnLst/>
                <a:rect l="l" t="t" r="r" b="b"/>
                <a:pathLst>
                  <a:path w="1004" h="350" extrusionOk="0">
                    <a:moveTo>
                      <a:pt x="170" y="0"/>
                    </a:moveTo>
                    <a:cubicBezTo>
                      <a:pt x="30" y="0"/>
                      <a:pt x="0" y="131"/>
                      <a:pt x="44" y="209"/>
                    </a:cubicBezTo>
                    <a:cubicBezTo>
                      <a:pt x="74" y="268"/>
                      <a:pt x="399" y="349"/>
                      <a:pt x="683" y="349"/>
                    </a:cubicBezTo>
                    <a:cubicBezTo>
                      <a:pt x="807" y="349"/>
                      <a:pt x="923" y="334"/>
                      <a:pt x="1003" y="295"/>
                    </a:cubicBezTo>
                    <a:lnTo>
                      <a:pt x="929" y="12"/>
                    </a:lnTo>
                    <a:cubicBezTo>
                      <a:pt x="929" y="12"/>
                      <a:pt x="729" y="21"/>
                      <a:pt x="534" y="21"/>
                    </a:cubicBezTo>
                    <a:cubicBezTo>
                      <a:pt x="412" y="21"/>
                      <a:pt x="291" y="18"/>
                      <a:pt x="223" y="6"/>
                    </a:cubicBezTo>
                    <a:cubicBezTo>
                      <a:pt x="203" y="2"/>
                      <a:pt x="186" y="0"/>
                      <a:pt x="1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147"/>
              <p:cNvSpPr/>
              <p:nvPr/>
            </p:nvSpPr>
            <p:spPr>
              <a:xfrm>
                <a:off x="5289250" y="3558125"/>
                <a:ext cx="24975" cy="8700"/>
              </a:xfrm>
              <a:custGeom>
                <a:avLst/>
                <a:gdLst/>
                <a:ahLst/>
                <a:cxnLst/>
                <a:rect l="l" t="t" r="r" b="b"/>
                <a:pathLst>
                  <a:path w="999" h="348" extrusionOk="0">
                    <a:moveTo>
                      <a:pt x="176" y="0"/>
                    </a:moveTo>
                    <a:cubicBezTo>
                      <a:pt x="32" y="0"/>
                      <a:pt x="0" y="129"/>
                      <a:pt x="39" y="207"/>
                    </a:cubicBezTo>
                    <a:cubicBezTo>
                      <a:pt x="73" y="267"/>
                      <a:pt x="400" y="348"/>
                      <a:pt x="682" y="348"/>
                    </a:cubicBezTo>
                    <a:cubicBezTo>
                      <a:pt x="805" y="348"/>
                      <a:pt x="920" y="333"/>
                      <a:pt x="998" y="293"/>
                    </a:cubicBezTo>
                    <a:lnTo>
                      <a:pt x="930" y="11"/>
                    </a:lnTo>
                    <a:cubicBezTo>
                      <a:pt x="930" y="11"/>
                      <a:pt x="730" y="20"/>
                      <a:pt x="535" y="20"/>
                    </a:cubicBezTo>
                    <a:cubicBezTo>
                      <a:pt x="413" y="20"/>
                      <a:pt x="292" y="16"/>
                      <a:pt x="224" y="4"/>
                    </a:cubicBezTo>
                    <a:cubicBezTo>
                      <a:pt x="207" y="2"/>
                      <a:pt x="191"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147"/>
              <p:cNvSpPr/>
              <p:nvPr/>
            </p:nvSpPr>
            <p:spPr>
              <a:xfrm>
                <a:off x="5289225" y="3576725"/>
                <a:ext cx="25000" cy="8800"/>
              </a:xfrm>
              <a:custGeom>
                <a:avLst/>
                <a:gdLst/>
                <a:ahLst/>
                <a:cxnLst/>
                <a:rect l="l" t="t" r="r" b="b"/>
                <a:pathLst>
                  <a:path w="1000" h="352" extrusionOk="0">
                    <a:moveTo>
                      <a:pt x="174" y="0"/>
                    </a:moveTo>
                    <a:cubicBezTo>
                      <a:pt x="33" y="0"/>
                      <a:pt x="1" y="135"/>
                      <a:pt x="40" y="213"/>
                    </a:cubicBezTo>
                    <a:cubicBezTo>
                      <a:pt x="74" y="273"/>
                      <a:pt x="402" y="351"/>
                      <a:pt x="684" y="351"/>
                    </a:cubicBezTo>
                    <a:cubicBezTo>
                      <a:pt x="807" y="351"/>
                      <a:pt x="921" y="336"/>
                      <a:pt x="999" y="299"/>
                    </a:cubicBezTo>
                    <a:lnTo>
                      <a:pt x="931" y="10"/>
                    </a:lnTo>
                    <a:cubicBezTo>
                      <a:pt x="931" y="10"/>
                      <a:pt x="731" y="20"/>
                      <a:pt x="534" y="20"/>
                    </a:cubicBezTo>
                    <a:cubicBezTo>
                      <a:pt x="411" y="20"/>
                      <a:pt x="289" y="16"/>
                      <a:pt x="218" y="4"/>
                    </a:cubicBezTo>
                    <a:cubicBezTo>
                      <a:pt x="203" y="1"/>
                      <a:pt x="188"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147"/>
              <p:cNvSpPr/>
              <p:nvPr/>
            </p:nvSpPr>
            <p:spPr>
              <a:xfrm>
                <a:off x="5218050" y="3291300"/>
                <a:ext cx="87550" cy="17825"/>
              </a:xfrm>
              <a:custGeom>
                <a:avLst/>
                <a:gdLst/>
                <a:ahLst/>
                <a:cxnLst/>
                <a:rect l="l" t="t" r="r" b="b"/>
                <a:pathLst>
                  <a:path w="3502" h="713" extrusionOk="0">
                    <a:moveTo>
                      <a:pt x="319" y="0"/>
                    </a:moveTo>
                    <a:cubicBezTo>
                      <a:pt x="0" y="0"/>
                      <a:pt x="47" y="333"/>
                      <a:pt x="318" y="474"/>
                    </a:cubicBezTo>
                    <a:cubicBezTo>
                      <a:pt x="569" y="597"/>
                      <a:pt x="2156" y="712"/>
                      <a:pt x="3021" y="712"/>
                    </a:cubicBezTo>
                    <a:cubicBezTo>
                      <a:pt x="3237" y="712"/>
                      <a:pt x="3408" y="705"/>
                      <a:pt x="3502" y="689"/>
                    </a:cubicBezTo>
                    <a:lnTo>
                      <a:pt x="3447" y="302"/>
                    </a:lnTo>
                    <a:cubicBezTo>
                      <a:pt x="3447" y="302"/>
                      <a:pt x="1344" y="222"/>
                      <a:pt x="465" y="19"/>
                    </a:cubicBezTo>
                    <a:cubicBezTo>
                      <a:pt x="410" y="6"/>
                      <a:pt x="361" y="0"/>
                      <a:pt x="3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147"/>
              <p:cNvSpPr/>
              <p:nvPr/>
            </p:nvSpPr>
            <p:spPr>
              <a:xfrm>
                <a:off x="5216250" y="3341450"/>
                <a:ext cx="89975" cy="14725"/>
              </a:xfrm>
              <a:custGeom>
                <a:avLst/>
                <a:gdLst/>
                <a:ahLst/>
                <a:cxnLst/>
                <a:rect l="l" t="t" r="r" b="b"/>
                <a:pathLst>
                  <a:path w="3599" h="589" extrusionOk="0">
                    <a:moveTo>
                      <a:pt x="365" y="1"/>
                    </a:moveTo>
                    <a:cubicBezTo>
                      <a:pt x="0" y="1"/>
                      <a:pt x="67" y="373"/>
                      <a:pt x="365" y="502"/>
                    </a:cubicBezTo>
                    <a:cubicBezTo>
                      <a:pt x="504" y="563"/>
                      <a:pt x="1027" y="588"/>
                      <a:pt x="1618" y="588"/>
                    </a:cubicBezTo>
                    <a:cubicBezTo>
                      <a:pt x="2412" y="588"/>
                      <a:pt x="3327" y="542"/>
                      <a:pt x="3598" y="472"/>
                    </a:cubicBezTo>
                    <a:lnTo>
                      <a:pt x="3512" y="60"/>
                    </a:lnTo>
                    <a:cubicBezTo>
                      <a:pt x="3512" y="60"/>
                      <a:pt x="2829" y="89"/>
                      <a:pt x="2072" y="89"/>
                    </a:cubicBezTo>
                    <a:cubicBezTo>
                      <a:pt x="1492" y="89"/>
                      <a:pt x="868" y="72"/>
                      <a:pt x="476" y="11"/>
                    </a:cubicBezTo>
                    <a:cubicBezTo>
                      <a:pt x="435" y="4"/>
                      <a:pt x="398" y="1"/>
                      <a:pt x="3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147"/>
              <p:cNvSpPr/>
              <p:nvPr/>
            </p:nvSpPr>
            <p:spPr>
              <a:xfrm>
                <a:off x="5211750" y="3314650"/>
                <a:ext cx="96775" cy="20050"/>
              </a:xfrm>
              <a:custGeom>
                <a:avLst/>
                <a:gdLst/>
                <a:ahLst/>
                <a:cxnLst/>
                <a:rect l="l" t="t" r="r" b="b"/>
                <a:pathLst>
                  <a:path w="3871" h="802" extrusionOk="0">
                    <a:moveTo>
                      <a:pt x="396" y="0"/>
                    </a:moveTo>
                    <a:cubicBezTo>
                      <a:pt x="89" y="0"/>
                      <a:pt x="0" y="328"/>
                      <a:pt x="379" y="517"/>
                    </a:cubicBezTo>
                    <a:cubicBezTo>
                      <a:pt x="712" y="683"/>
                      <a:pt x="2324" y="802"/>
                      <a:pt x="3264" y="802"/>
                    </a:cubicBezTo>
                    <a:cubicBezTo>
                      <a:pt x="3541" y="802"/>
                      <a:pt x="3760" y="792"/>
                      <a:pt x="3871" y="769"/>
                    </a:cubicBezTo>
                    <a:lnTo>
                      <a:pt x="3797" y="290"/>
                    </a:lnTo>
                    <a:cubicBezTo>
                      <a:pt x="3797" y="290"/>
                      <a:pt x="3661" y="293"/>
                      <a:pt x="3439" y="293"/>
                    </a:cubicBezTo>
                    <a:cubicBezTo>
                      <a:pt x="2787" y="293"/>
                      <a:pt x="1391" y="263"/>
                      <a:pt x="533" y="19"/>
                    </a:cubicBezTo>
                    <a:cubicBezTo>
                      <a:pt x="484" y="6"/>
                      <a:pt x="438" y="0"/>
                      <a:pt x="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147"/>
              <p:cNvSpPr/>
              <p:nvPr/>
            </p:nvSpPr>
            <p:spPr>
              <a:xfrm>
                <a:off x="5219300" y="3364600"/>
                <a:ext cx="90150" cy="14750"/>
              </a:xfrm>
              <a:custGeom>
                <a:avLst/>
                <a:gdLst/>
                <a:ahLst/>
                <a:cxnLst/>
                <a:rect l="l" t="t" r="r" b="b"/>
                <a:pathLst>
                  <a:path w="3606" h="590" extrusionOk="0">
                    <a:moveTo>
                      <a:pt x="3495" y="1"/>
                    </a:moveTo>
                    <a:cubicBezTo>
                      <a:pt x="3495" y="1"/>
                      <a:pt x="2474" y="131"/>
                      <a:pt x="1499" y="131"/>
                    </a:cubicBezTo>
                    <a:cubicBezTo>
                      <a:pt x="1133" y="131"/>
                      <a:pt x="774" y="112"/>
                      <a:pt x="477" y="62"/>
                    </a:cubicBezTo>
                    <a:cubicBezTo>
                      <a:pt x="445" y="56"/>
                      <a:pt x="416" y="54"/>
                      <a:pt x="388" y="54"/>
                    </a:cubicBezTo>
                    <a:cubicBezTo>
                      <a:pt x="78" y="54"/>
                      <a:pt x="1" y="376"/>
                      <a:pt x="378" y="517"/>
                    </a:cubicBezTo>
                    <a:cubicBezTo>
                      <a:pt x="517" y="569"/>
                      <a:pt x="879" y="590"/>
                      <a:pt x="1315" y="590"/>
                    </a:cubicBezTo>
                    <a:cubicBezTo>
                      <a:pt x="2173" y="590"/>
                      <a:pt x="3316" y="508"/>
                      <a:pt x="3606" y="419"/>
                    </a:cubicBezTo>
                    <a:lnTo>
                      <a:pt x="349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147"/>
              <p:cNvSpPr/>
              <p:nvPr/>
            </p:nvSpPr>
            <p:spPr>
              <a:xfrm>
                <a:off x="5220075" y="3384575"/>
                <a:ext cx="93075" cy="16425"/>
              </a:xfrm>
              <a:custGeom>
                <a:avLst/>
                <a:gdLst/>
                <a:ahLst/>
                <a:cxnLst/>
                <a:rect l="l" t="t" r="r" b="b"/>
                <a:pathLst>
                  <a:path w="3723" h="657" extrusionOk="0">
                    <a:moveTo>
                      <a:pt x="3599" y="1"/>
                    </a:moveTo>
                    <a:cubicBezTo>
                      <a:pt x="3599" y="1"/>
                      <a:pt x="2129" y="243"/>
                      <a:pt x="1003" y="243"/>
                    </a:cubicBezTo>
                    <a:cubicBezTo>
                      <a:pt x="822" y="243"/>
                      <a:pt x="650" y="236"/>
                      <a:pt x="495" y="222"/>
                    </a:cubicBezTo>
                    <a:cubicBezTo>
                      <a:pt x="474" y="220"/>
                      <a:pt x="454" y="219"/>
                      <a:pt x="435" y="219"/>
                    </a:cubicBezTo>
                    <a:cubicBezTo>
                      <a:pt x="85" y="219"/>
                      <a:pt x="1" y="523"/>
                      <a:pt x="403" y="628"/>
                    </a:cubicBezTo>
                    <a:cubicBezTo>
                      <a:pt x="481" y="648"/>
                      <a:pt x="625" y="656"/>
                      <a:pt x="812" y="656"/>
                    </a:cubicBezTo>
                    <a:cubicBezTo>
                      <a:pt x="1654" y="656"/>
                      <a:pt x="3355" y="479"/>
                      <a:pt x="3722" y="363"/>
                    </a:cubicBezTo>
                    <a:lnTo>
                      <a:pt x="359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147"/>
              <p:cNvSpPr/>
              <p:nvPr/>
            </p:nvSpPr>
            <p:spPr>
              <a:xfrm>
                <a:off x="5223625" y="3408850"/>
                <a:ext cx="66300" cy="13425"/>
              </a:xfrm>
              <a:custGeom>
                <a:avLst/>
                <a:gdLst/>
                <a:ahLst/>
                <a:cxnLst/>
                <a:rect l="l" t="t" r="r" b="b"/>
                <a:pathLst>
                  <a:path w="2652" h="537" extrusionOk="0">
                    <a:moveTo>
                      <a:pt x="2560" y="1"/>
                    </a:moveTo>
                    <a:cubicBezTo>
                      <a:pt x="2560" y="1"/>
                      <a:pt x="1673" y="155"/>
                      <a:pt x="904" y="155"/>
                    </a:cubicBezTo>
                    <a:cubicBezTo>
                      <a:pt x="702" y="155"/>
                      <a:pt x="508" y="144"/>
                      <a:pt x="341" y="118"/>
                    </a:cubicBezTo>
                    <a:cubicBezTo>
                      <a:pt x="320" y="114"/>
                      <a:pt x="300" y="112"/>
                      <a:pt x="281" y="112"/>
                    </a:cubicBezTo>
                    <a:cubicBezTo>
                      <a:pt x="43" y="112"/>
                      <a:pt x="1" y="384"/>
                      <a:pt x="285" y="493"/>
                    </a:cubicBezTo>
                    <a:cubicBezTo>
                      <a:pt x="367" y="523"/>
                      <a:pt x="549" y="536"/>
                      <a:pt x="778" y="536"/>
                    </a:cubicBezTo>
                    <a:cubicBezTo>
                      <a:pt x="1416" y="536"/>
                      <a:pt x="2421" y="437"/>
                      <a:pt x="2652" y="351"/>
                    </a:cubicBezTo>
                    <a:lnTo>
                      <a:pt x="256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147"/>
              <p:cNvSpPr/>
              <p:nvPr/>
            </p:nvSpPr>
            <p:spPr>
              <a:xfrm>
                <a:off x="5227675" y="3429900"/>
                <a:ext cx="49350" cy="11475"/>
              </a:xfrm>
              <a:custGeom>
                <a:avLst/>
                <a:gdLst/>
                <a:ahLst/>
                <a:cxnLst/>
                <a:rect l="l" t="t" r="r" b="b"/>
                <a:pathLst>
                  <a:path w="1974" h="459" extrusionOk="0">
                    <a:moveTo>
                      <a:pt x="1894" y="1"/>
                    </a:moveTo>
                    <a:cubicBezTo>
                      <a:pt x="1894" y="1"/>
                      <a:pt x="1363" y="98"/>
                      <a:pt x="840" y="98"/>
                    </a:cubicBezTo>
                    <a:cubicBezTo>
                      <a:pt x="629" y="98"/>
                      <a:pt x="419" y="82"/>
                      <a:pt x="246" y="38"/>
                    </a:cubicBezTo>
                    <a:cubicBezTo>
                      <a:pt x="230" y="34"/>
                      <a:pt x="214" y="32"/>
                      <a:pt x="200" y="32"/>
                    </a:cubicBezTo>
                    <a:cubicBezTo>
                      <a:pt x="25" y="32"/>
                      <a:pt x="0" y="287"/>
                      <a:pt x="216" y="401"/>
                    </a:cubicBezTo>
                    <a:cubicBezTo>
                      <a:pt x="297" y="441"/>
                      <a:pt x="509" y="458"/>
                      <a:pt x="760" y="458"/>
                    </a:cubicBezTo>
                    <a:cubicBezTo>
                      <a:pt x="1224" y="458"/>
                      <a:pt x="1822" y="401"/>
                      <a:pt x="1974" y="333"/>
                    </a:cubicBezTo>
                    <a:lnTo>
                      <a:pt x="189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147"/>
              <p:cNvSpPr/>
              <p:nvPr/>
            </p:nvSpPr>
            <p:spPr>
              <a:xfrm>
                <a:off x="5300975" y="3223375"/>
                <a:ext cx="15550" cy="51050"/>
              </a:xfrm>
              <a:custGeom>
                <a:avLst/>
                <a:gdLst/>
                <a:ahLst/>
                <a:cxnLst/>
                <a:rect l="l" t="t" r="r" b="b"/>
                <a:pathLst>
                  <a:path w="622" h="2042" extrusionOk="0">
                    <a:moveTo>
                      <a:pt x="222" y="1"/>
                    </a:moveTo>
                    <a:cubicBezTo>
                      <a:pt x="222" y="1"/>
                      <a:pt x="0" y="1187"/>
                      <a:pt x="0" y="1992"/>
                    </a:cubicBezTo>
                    <a:cubicBezTo>
                      <a:pt x="0" y="1992"/>
                      <a:pt x="270" y="2042"/>
                      <a:pt x="461" y="2042"/>
                    </a:cubicBezTo>
                    <a:cubicBezTo>
                      <a:pt x="531" y="2042"/>
                      <a:pt x="590" y="2035"/>
                      <a:pt x="621" y="2017"/>
                    </a:cubicBezTo>
                    <a:lnTo>
                      <a:pt x="621" y="99"/>
                    </a:lnTo>
                    <a:cubicBezTo>
                      <a:pt x="621" y="99"/>
                      <a:pt x="320" y="62"/>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147"/>
              <p:cNvSpPr/>
              <p:nvPr/>
            </p:nvSpPr>
            <p:spPr>
              <a:xfrm>
                <a:off x="5165450" y="3253825"/>
                <a:ext cx="49025" cy="26900"/>
              </a:xfrm>
              <a:custGeom>
                <a:avLst/>
                <a:gdLst/>
                <a:ahLst/>
                <a:cxnLst/>
                <a:rect l="l" t="t" r="r" b="b"/>
                <a:pathLst>
                  <a:path w="1961" h="1076" extrusionOk="0">
                    <a:moveTo>
                      <a:pt x="1050" y="0"/>
                    </a:moveTo>
                    <a:cubicBezTo>
                      <a:pt x="747" y="0"/>
                      <a:pt x="446" y="143"/>
                      <a:pt x="221" y="362"/>
                    </a:cubicBezTo>
                    <a:cubicBezTo>
                      <a:pt x="92" y="479"/>
                      <a:pt x="12" y="639"/>
                      <a:pt x="0" y="811"/>
                    </a:cubicBezTo>
                    <a:cubicBezTo>
                      <a:pt x="221" y="674"/>
                      <a:pt x="469" y="606"/>
                      <a:pt x="715" y="606"/>
                    </a:cubicBezTo>
                    <a:cubicBezTo>
                      <a:pt x="1052" y="606"/>
                      <a:pt x="1386" y="732"/>
                      <a:pt x="1641" y="977"/>
                    </a:cubicBezTo>
                    <a:cubicBezTo>
                      <a:pt x="1688" y="1024"/>
                      <a:pt x="1746" y="1076"/>
                      <a:pt x="1809" y="1076"/>
                    </a:cubicBezTo>
                    <a:cubicBezTo>
                      <a:pt x="1813" y="1076"/>
                      <a:pt x="1816" y="1076"/>
                      <a:pt x="1819" y="1075"/>
                    </a:cubicBezTo>
                    <a:cubicBezTo>
                      <a:pt x="1918" y="1069"/>
                      <a:pt x="1961" y="940"/>
                      <a:pt x="1955" y="836"/>
                    </a:cubicBezTo>
                    <a:cubicBezTo>
                      <a:pt x="1930" y="442"/>
                      <a:pt x="1647" y="110"/>
                      <a:pt x="1260" y="24"/>
                    </a:cubicBezTo>
                    <a:cubicBezTo>
                      <a:pt x="1191" y="8"/>
                      <a:pt x="1120" y="0"/>
                      <a:pt x="1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147"/>
              <p:cNvSpPr/>
              <p:nvPr/>
            </p:nvSpPr>
            <p:spPr>
              <a:xfrm>
                <a:off x="5209375" y="3247925"/>
                <a:ext cx="96225" cy="29275"/>
              </a:xfrm>
              <a:custGeom>
                <a:avLst/>
                <a:gdLst/>
                <a:ahLst/>
                <a:cxnLst/>
                <a:rect l="l" t="t" r="r" b="b"/>
                <a:pathLst>
                  <a:path w="3849" h="1171" extrusionOk="0">
                    <a:moveTo>
                      <a:pt x="442" y="1"/>
                    </a:moveTo>
                    <a:cubicBezTo>
                      <a:pt x="344" y="1"/>
                      <a:pt x="259" y="14"/>
                      <a:pt x="192" y="45"/>
                    </a:cubicBezTo>
                    <a:cubicBezTo>
                      <a:pt x="1" y="131"/>
                      <a:pt x="155" y="500"/>
                      <a:pt x="782" y="611"/>
                    </a:cubicBezTo>
                    <a:cubicBezTo>
                      <a:pt x="1409" y="728"/>
                      <a:pt x="2730" y="1121"/>
                      <a:pt x="3849" y="1170"/>
                    </a:cubicBezTo>
                    <a:lnTo>
                      <a:pt x="3794" y="346"/>
                    </a:lnTo>
                    <a:cubicBezTo>
                      <a:pt x="3794" y="346"/>
                      <a:pt x="3557" y="453"/>
                      <a:pt x="3050" y="453"/>
                    </a:cubicBezTo>
                    <a:cubicBezTo>
                      <a:pt x="2879" y="453"/>
                      <a:pt x="2676" y="441"/>
                      <a:pt x="2441" y="408"/>
                    </a:cubicBezTo>
                    <a:cubicBezTo>
                      <a:pt x="1670" y="296"/>
                      <a:pt x="904" y="1"/>
                      <a:pt x="4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147"/>
              <p:cNvSpPr/>
              <p:nvPr/>
            </p:nvSpPr>
            <p:spPr>
              <a:xfrm>
                <a:off x="5303575" y="3408850"/>
                <a:ext cx="12950" cy="181050"/>
              </a:xfrm>
              <a:custGeom>
                <a:avLst/>
                <a:gdLst/>
                <a:ahLst/>
                <a:cxnLst/>
                <a:rect l="l" t="t" r="r" b="b"/>
                <a:pathLst>
                  <a:path w="518" h="7242" extrusionOk="0">
                    <a:moveTo>
                      <a:pt x="1" y="345"/>
                    </a:moveTo>
                    <a:lnTo>
                      <a:pt x="1" y="345"/>
                    </a:lnTo>
                    <a:cubicBezTo>
                      <a:pt x="1" y="345"/>
                      <a:pt x="1" y="345"/>
                      <a:pt x="1" y="345"/>
                    </a:cubicBezTo>
                    <a:lnTo>
                      <a:pt x="1" y="345"/>
                    </a:lnTo>
                    <a:cubicBezTo>
                      <a:pt x="1" y="345"/>
                      <a:pt x="1" y="345"/>
                      <a:pt x="1" y="345"/>
                    </a:cubicBezTo>
                    <a:close/>
                    <a:moveTo>
                      <a:pt x="517" y="1"/>
                    </a:moveTo>
                    <a:cubicBezTo>
                      <a:pt x="207" y="1"/>
                      <a:pt x="4" y="345"/>
                      <a:pt x="1" y="345"/>
                    </a:cubicBezTo>
                    <a:cubicBezTo>
                      <a:pt x="1" y="345"/>
                      <a:pt x="1" y="345"/>
                      <a:pt x="1" y="345"/>
                    </a:cubicBezTo>
                    <a:lnTo>
                      <a:pt x="1" y="345"/>
                    </a:lnTo>
                    <a:cubicBezTo>
                      <a:pt x="50" y="985"/>
                      <a:pt x="1" y="7106"/>
                      <a:pt x="1" y="7106"/>
                    </a:cubicBezTo>
                    <a:cubicBezTo>
                      <a:pt x="8" y="7106"/>
                      <a:pt x="15" y="7106"/>
                      <a:pt x="22" y="7106"/>
                    </a:cubicBezTo>
                    <a:cubicBezTo>
                      <a:pt x="194" y="7106"/>
                      <a:pt x="517" y="7242"/>
                      <a:pt x="517" y="7242"/>
                    </a:cubicBezTo>
                    <a:lnTo>
                      <a:pt x="5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147"/>
              <p:cNvSpPr/>
              <p:nvPr/>
            </p:nvSpPr>
            <p:spPr>
              <a:xfrm>
                <a:off x="5353675" y="3670775"/>
                <a:ext cx="62725" cy="343700"/>
              </a:xfrm>
              <a:custGeom>
                <a:avLst/>
                <a:gdLst/>
                <a:ahLst/>
                <a:cxnLst/>
                <a:rect l="l" t="t" r="r" b="b"/>
                <a:pathLst>
                  <a:path w="2509" h="13748" extrusionOk="0">
                    <a:moveTo>
                      <a:pt x="1931" y="1"/>
                    </a:moveTo>
                    <a:cubicBezTo>
                      <a:pt x="1462" y="1"/>
                      <a:pt x="437" y="1002"/>
                      <a:pt x="253" y="1953"/>
                    </a:cubicBezTo>
                    <a:cubicBezTo>
                      <a:pt x="130" y="2567"/>
                      <a:pt x="941" y="5376"/>
                      <a:pt x="824" y="7011"/>
                    </a:cubicBezTo>
                    <a:cubicBezTo>
                      <a:pt x="708" y="8646"/>
                      <a:pt x="1" y="12789"/>
                      <a:pt x="376" y="13428"/>
                    </a:cubicBezTo>
                    <a:cubicBezTo>
                      <a:pt x="510" y="13653"/>
                      <a:pt x="783" y="13748"/>
                      <a:pt x="1087" y="13748"/>
                    </a:cubicBezTo>
                    <a:cubicBezTo>
                      <a:pt x="1647" y="13748"/>
                      <a:pt x="2310" y="13425"/>
                      <a:pt x="2386" y="12998"/>
                    </a:cubicBezTo>
                    <a:cubicBezTo>
                      <a:pt x="2509" y="12340"/>
                      <a:pt x="1912" y="10355"/>
                      <a:pt x="1863" y="9015"/>
                    </a:cubicBezTo>
                    <a:cubicBezTo>
                      <a:pt x="1820" y="7675"/>
                      <a:pt x="2183" y="1805"/>
                      <a:pt x="2164" y="299"/>
                    </a:cubicBezTo>
                    <a:cubicBezTo>
                      <a:pt x="2162" y="91"/>
                      <a:pt x="2071" y="1"/>
                      <a:pt x="19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147"/>
              <p:cNvSpPr/>
              <p:nvPr/>
            </p:nvSpPr>
            <p:spPr>
              <a:xfrm>
                <a:off x="5362300" y="4046725"/>
                <a:ext cx="53025" cy="217175"/>
              </a:xfrm>
              <a:custGeom>
                <a:avLst/>
                <a:gdLst/>
                <a:ahLst/>
                <a:cxnLst/>
                <a:rect l="l" t="t" r="r" b="b"/>
                <a:pathLst>
                  <a:path w="2121" h="8687" extrusionOk="0">
                    <a:moveTo>
                      <a:pt x="1454" y="1579"/>
                    </a:moveTo>
                    <a:cubicBezTo>
                      <a:pt x="1458" y="1579"/>
                      <a:pt x="1461" y="1586"/>
                      <a:pt x="1463" y="1599"/>
                    </a:cubicBezTo>
                    <a:cubicBezTo>
                      <a:pt x="1578" y="2371"/>
                      <a:pt x="940" y="6650"/>
                      <a:pt x="719" y="6650"/>
                    </a:cubicBezTo>
                    <a:cubicBezTo>
                      <a:pt x="715" y="6650"/>
                      <a:pt x="711" y="6649"/>
                      <a:pt x="707" y="6645"/>
                    </a:cubicBezTo>
                    <a:cubicBezTo>
                      <a:pt x="505" y="6491"/>
                      <a:pt x="1340" y="1579"/>
                      <a:pt x="1454" y="1579"/>
                    </a:cubicBezTo>
                    <a:close/>
                    <a:moveTo>
                      <a:pt x="2059" y="1"/>
                    </a:moveTo>
                    <a:cubicBezTo>
                      <a:pt x="2059" y="1"/>
                      <a:pt x="1577" y="416"/>
                      <a:pt x="1076" y="416"/>
                    </a:cubicBezTo>
                    <a:cubicBezTo>
                      <a:pt x="1049" y="416"/>
                      <a:pt x="1023" y="415"/>
                      <a:pt x="996" y="413"/>
                    </a:cubicBezTo>
                    <a:cubicBezTo>
                      <a:pt x="568" y="373"/>
                      <a:pt x="378" y="103"/>
                      <a:pt x="242" y="103"/>
                    </a:cubicBezTo>
                    <a:cubicBezTo>
                      <a:pt x="210" y="103"/>
                      <a:pt x="182" y="118"/>
                      <a:pt x="154" y="155"/>
                    </a:cubicBezTo>
                    <a:cubicBezTo>
                      <a:pt x="0" y="345"/>
                      <a:pt x="375" y="1181"/>
                      <a:pt x="387" y="1962"/>
                    </a:cubicBezTo>
                    <a:cubicBezTo>
                      <a:pt x="400" y="2748"/>
                      <a:pt x="203" y="8047"/>
                      <a:pt x="301" y="8360"/>
                    </a:cubicBezTo>
                    <a:cubicBezTo>
                      <a:pt x="364" y="8565"/>
                      <a:pt x="585" y="8686"/>
                      <a:pt x="765" y="8686"/>
                    </a:cubicBezTo>
                    <a:cubicBezTo>
                      <a:pt x="867" y="8686"/>
                      <a:pt x="956" y="8648"/>
                      <a:pt x="996" y="8563"/>
                    </a:cubicBezTo>
                    <a:cubicBezTo>
                      <a:pt x="1106" y="8336"/>
                      <a:pt x="1973" y="2705"/>
                      <a:pt x="1961" y="1845"/>
                    </a:cubicBezTo>
                    <a:cubicBezTo>
                      <a:pt x="1949" y="984"/>
                      <a:pt x="2121" y="241"/>
                      <a:pt x="20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147"/>
              <p:cNvSpPr/>
              <p:nvPr/>
            </p:nvSpPr>
            <p:spPr>
              <a:xfrm>
                <a:off x="5359375" y="4261550"/>
                <a:ext cx="31475" cy="24500"/>
              </a:xfrm>
              <a:custGeom>
                <a:avLst/>
                <a:gdLst/>
                <a:ahLst/>
                <a:cxnLst/>
                <a:rect l="l" t="t" r="r" b="b"/>
                <a:pathLst>
                  <a:path w="1259" h="980" extrusionOk="0">
                    <a:moveTo>
                      <a:pt x="283" y="1"/>
                    </a:moveTo>
                    <a:cubicBezTo>
                      <a:pt x="281" y="1"/>
                      <a:pt x="279" y="1"/>
                      <a:pt x="277" y="1"/>
                    </a:cubicBezTo>
                    <a:cubicBezTo>
                      <a:pt x="135" y="19"/>
                      <a:pt x="0" y="450"/>
                      <a:pt x="62" y="610"/>
                    </a:cubicBezTo>
                    <a:cubicBezTo>
                      <a:pt x="106" y="720"/>
                      <a:pt x="159" y="764"/>
                      <a:pt x="273" y="764"/>
                    </a:cubicBezTo>
                    <a:cubicBezTo>
                      <a:pt x="317" y="764"/>
                      <a:pt x="371" y="757"/>
                      <a:pt x="437" y="745"/>
                    </a:cubicBezTo>
                    <a:cubicBezTo>
                      <a:pt x="455" y="741"/>
                      <a:pt x="474" y="740"/>
                      <a:pt x="492" y="740"/>
                    </a:cubicBezTo>
                    <a:cubicBezTo>
                      <a:pt x="704" y="740"/>
                      <a:pt x="894" y="950"/>
                      <a:pt x="1070" y="978"/>
                    </a:cubicBezTo>
                    <a:cubicBezTo>
                      <a:pt x="1075" y="979"/>
                      <a:pt x="1080" y="980"/>
                      <a:pt x="1085" y="980"/>
                    </a:cubicBezTo>
                    <a:cubicBezTo>
                      <a:pt x="1254" y="980"/>
                      <a:pt x="1259" y="471"/>
                      <a:pt x="1199" y="364"/>
                    </a:cubicBezTo>
                    <a:cubicBezTo>
                      <a:pt x="1155" y="284"/>
                      <a:pt x="1142" y="221"/>
                      <a:pt x="1059" y="221"/>
                    </a:cubicBezTo>
                    <a:cubicBezTo>
                      <a:pt x="1027" y="221"/>
                      <a:pt x="983" y="230"/>
                      <a:pt x="922" y="253"/>
                    </a:cubicBezTo>
                    <a:cubicBezTo>
                      <a:pt x="899" y="261"/>
                      <a:pt x="875" y="265"/>
                      <a:pt x="851" y="265"/>
                    </a:cubicBezTo>
                    <a:cubicBezTo>
                      <a:pt x="643" y="265"/>
                      <a:pt x="392" y="1"/>
                      <a:pt x="2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147"/>
              <p:cNvSpPr/>
              <p:nvPr/>
            </p:nvSpPr>
            <p:spPr>
              <a:xfrm>
                <a:off x="5357825" y="4283850"/>
                <a:ext cx="11400" cy="28100"/>
              </a:xfrm>
              <a:custGeom>
                <a:avLst/>
                <a:gdLst/>
                <a:ahLst/>
                <a:cxnLst/>
                <a:rect l="l" t="t" r="r" b="b"/>
                <a:pathLst>
                  <a:path w="456" h="1124" extrusionOk="0">
                    <a:moveTo>
                      <a:pt x="188" y="0"/>
                    </a:moveTo>
                    <a:cubicBezTo>
                      <a:pt x="139" y="0"/>
                      <a:pt x="97" y="11"/>
                      <a:pt x="87" y="37"/>
                    </a:cubicBezTo>
                    <a:cubicBezTo>
                      <a:pt x="62" y="99"/>
                      <a:pt x="210" y="283"/>
                      <a:pt x="185" y="394"/>
                    </a:cubicBezTo>
                    <a:cubicBezTo>
                      <a:pt x="154" y="510"/>
                      <a:pt x="1" y="984"/>
                      <a:pt x="56" y="1058"/>
                    </a:cubicBezTo>
                    <a:cubicBezTo>
                      <a:pt x="92" y="1097"/>
                      <a:pt x="171" y="1124"/>
                      <a:pt x="231" y="1124"/>
                    </a:cubicBezTo>
                    <a:cubicBezTo>
                      <a:pt x="274" y="1124"/>
                      <a:pt x="308" y="1109"/>
                      <a:pt x="308" y="1076"/>
                    </a:cubicBezTo>
                    <a:cubicBezTo>
                      <a:pt x="308" y="996"/>
                      <a:pt x="333" y="461"/>
                      <a:pt x="345" y="394"/>
                    </a:cubicBezTo>
                    <a:cubicBezTo>
                      <a:pt x="357" y="332"/>
                      <a:pt x="456" y="92"/>
                      <a:pt x="382" y="43"/>
                    </a:cubicBezTo>
                    <a:cubicBezTo>
                      <a:pt x="336" y="19"/>
                      <a:pt x="255"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147"/>
              <p:cNvSpPr/>
              <p:nvPr/>
            </p:nvSpPr>
            <p:spPr>
              <a:xfrm>
                <a:off x="5366900" y="4284950"/>
                <a:ext cx="8625" cy="28100"/>
              </a:xfrm>
              <a:custGeom>
                <a:avLst/>
                <a:gdLst/>
                <a:ahLst/>
                <a:cxnLst/>
                <a:rect l="l" t="t" r="r" b="b"/>
                <a:pathLst>
                  <a:path w="345" h="1124" extrusionOk="0">
                    <a:moveTo>
                      <a:pt x="174" y="0"/>
                    </a:moveTo>
                    <a:cubicBezTo>
                      <a:pt x="157" y="0"/>
                      <a:pt x="143" y="6"/>
                      <a:pt x="136" y="18"/>
                    </a:cubicBezTo>
                    <a:cubicBezTo>
                      <a:pt x="99" y="190"/>
                      <a:pt x="80" y="368"/>
                      <a:pt x="93" y="552"/>
                    </a:cubicBezTo>
                    <a:cubicBezTo>
                      <a:pt x="105" y="688"/>
                      <a:pt x="0" y="1020"/>
                      <a:pt x="25" y="1081"/>
                    </a:cubicBezTo>
                    <a:cubicBezTo>
                      <a:pt x="39" y="1110"/>
                      <a:pt x="97" y="1124"/>
                      <a:pt x="158" y="1124"/>
                    </a:cubicBezTo>
                    <a:cubicBezTo>
                      <a:pt x="228" y="1124"/>
                      <a:pt x="301" y="1105"/>
                      <a:pt x="314" y="1069"/>
                    </a:cubicBezTo>
                    <a:cubicBezTo>
                      <a:pt x="345" y="1001"/>
                      <a:pt x="277" y="805"/>
                      <a:pt x="259" y="626"/>
                    </a:cubicBezTo>
                    <a:cubicBezTo>
                      <a:pt x="246" y="448"/>
                      <a:pt x="332" y="141"/>
                      <a:pt x="308" y="79"/>
                    </a:cubicBezTo>
                    <a:cubicBezTo>
                      <a:pt x="286" y="35"/>
                      <a:pt x="219"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147"/>
              <p:cNvSpPr/>
              <p:nvPr/>
            </p:nvSpPr>
            <p:spPr>
              <a:xfrm>
                <a:off x="5376125" y="4286900"/>
                <a:ext cx="7250" cy="26500"/>
              </a:xfrm>
              <a:custGeom>
                <a:avLst/>
                <a:gdLst/>
                <a:ahLst/>
                <a:cxnLst/>
                <a:rect l="l" t="t" r="r" b="b"/>
                <a:pathLst>
                  <a:path w="290" h="1060" extrusionOk="0">
                    <a:moveTo>
                      <a:pt x="83" y="0"/>
                    </a:moveTo>
                    <a:cubicBezTo>
                      <a:pt x="50" y="0"/>
                      <a:pt x="18" y="10"/>
                      <a:pt x="13" y="32"/>
                    </a:cubicBezTo>
                    <a:cubicBezTo>
                      <a:pt x="0" y="192"/>
                      <a:pt x="6" y="352"/>
                      <a:pt x="31" y="511"/>
                    </a:cubicBezTo>
                    <a:cubicBezTo>
                      <a:pt x="62" y="591"/>
                      <a:pt x="6" y="936"/>
                      <a:pt x="31" y="1009"/>
                    </a:cubicBezTo>
                    <a:cubicBezTo>
                      <a:pt x="45" y="1044"/>
                      <a:pt x="91" y="1059"/>
                      <a:pt x="138" y="1059"/>
                    </a:cubicBezTo>
                    <a:cubicBezTo>
                      <a:pt x="192" y="1059"/>
                      <a:pt x="248" y="1039"/>
                      <a:pt x="265" y="1003"/>
                    </a:cubicBezTo>
                    <a:cubicBezTo>
                      <a:pt x="289" y="929"/>
                      <a:pt x="215" y="751"/>
                      <a:pt x="154" y="585"/>
                    </a:cubicBezTo>
                    <a:cubicBezTo>
                      <a:pt x="86" y="419"/>
                      <a:pt x="166" y="81"/>
                      <a:pt x="166" y="38"/>
                    </a:cubicBezTo>
                    <a:cubicBezTo>
                      <a:pt x="166" y="14"/>
                      <a:pt x="124" y="0"/>
                      <a:pt x="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147"/>
              <p:cNvSpPr/>
              <p:nvPr/>
            </p:nvSpPr>
            <p:spPr>
              <a:xfrm>
                <a:off x="5357710" y="4334400"/>
                <a:ext cx="8000" cy="10275"/>
              </a:xfrm>
              <a:custGeom>
                <a:avLst/>
                <a:gdLst/>
                <a:ahLst/>
                <a:cxnLst/>
                <a:rect l="l" t="t" r="r" b="b"/>
                <a:pathLst>
                  <a:path w="320" h="411" extrusionOk="0">
                    <a:moveTo>
                      <a:pt x="65" y="0"/>
                    </a:moveTo>
                    <a:cubicBezTo>
                      <a:pt x="29" y="0"/>
                      <a:pt x="0" y="114"/>
                      <a:pt x="12" y="210"/>
                    </a:cubicBezTo>
                    <a:cubicBezTo>
                      <a:pt x="28" y="299"/>
                      <a:pt x="125" y="410"/>
                      <a:pt x="202" y="410"/>
                    </a:cubicBezTo>
                    <a:cubicBezTo>
                      <a:pt x="215" y="410"/>
                      <a:pt x="228" y="407"/>
                      <a:pt x="240" y="400"/>
                    </a:cubicBezTo>
                    <a:cubicBezTo>
                      <a:pt x="320" y="345"/>
                      <a:pt x="307" y="179"/>
                      <a:pt x="277" y="74"/>
                    </a:cubicBezTo>
                    <a:cubicBezTo>
                      <a:pt x="264" y="31"/>
                      <a:pt x="105" y="7"/>
                      <a:pt x="68" y="1"/>
                    </a:cubicBezTo>
                    <a:cubicBezTo>
                      <a:pt x="67" y="0"/>
                      <a:pt x="66" y="0"/>
                      <a:pt x="6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147"/>
              <p:cNvSpPr/>
              <p:nvPr/>
            </p:nvSpPr>
            <p:spPr>
              <a:xfrm>
                <a:off x="5367685" y="4337525"/>
                <a:ext cx="8475" cy="12675"/>
              </a:xfrm>
              <a:custGeom>
                <a:avLst/>
                <a:gdLst/>
                <a:ahLst/>
                <a:cxnLst/>
                <a:rect l="l" t="t" r="r" b="b"/>
                <a:pathLst>
                  <a:path w="339" h="507" extrusionOk="0">
                    <a:moveTo>
                      <a:pt x="152" y="0"/>
                    </a:moveTo>
                    <a:cubicBezTo>
                      <a:pt x="113" y="0"/>
                      <a:pt x="74" y="15"/>
                      <a:pt x="44" y="48"/>
                    </a:cubicBezTo>
                    <a:cubicBezTo>
                      <a:pt x="7" y="164"/>
                      <a:pt x="1" y="287"/>
                      <a:pt x="25" y="404"/>
                    </a:cubicBezTo>
                    <a:cubicBezTo>
                      <a:pt x="54" y="466"/>
                      <a:pt x="116" y="506"/>
                      <a:pt x="180" y="506"/>
                    </a:cubicBezTo>
                    <a:cubicBezTo>
                      <a:pt x="198" y="506"/>
                      <a:pt x="217" y="503"/>
                      <a:pt x="234" y="496"/>
                    </a:cubicBezTo>
                    <a:cubicBezTo>
                      <a:pt x="339" y="472"/>
                      <a:pt x="332" y="220"/>
                      <a:pt x="302" y="109"/>
                    </a:cubicBezTo>
                    <a:cubicBezTo>
                      <a:pt x="279" y="40"/>
                      <a:pt x="216"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147"/>
              <p:cNvSpPr/>
              <p:nvPr/>
            </p:nvSpPr>
            <p:spPr>
              <a:xfrm>
                <a:off x="5378435" y="4338725"/>
                <a:ext cx="7250" cy="13625"/>
              </a:xfrm>
              <a:custGeom>
                <a:avLst/>
                <a:gdLst/>
                <a:ahLst/>
                <a:cxnLst/>
                <a:rect l="l" t="t" r="r" b="b"/>
                <a:pathLst>
                  <a:path w="290" h="545" extrusionOk="0">
                    <a:moveTo>
                      <a:pt x="160" y="1"/>
                    </a:moveTo>
                    <a:cubicBezTo>
                      <a:pt x="126" y="1"/>
                      <a:pt x="91" y="16"/>
                      <a:pt x="68" y="49"/>
                    </a:cubicBezTo>
                    <a:cubicBezTo>
                      <a:pt x="19" y="178"/>
                      <a:pt x="1" y="313"/>
                      <a:pt x="13" y="455"/>
                    </a:cubicBezTo>
                    <a:cubicBezTo>
                      <a:pt x="24" y="524"/>
                      <a:pt x="56" y="545"/>
                      <a:pt x="97" y="545"/>
                    </a:cubicBezTo>
                    <a:cubicBezTo>
                      <a:pt x="129" y="545"/>
                      <a:pt x="166" y="533"/>
                      <a:pt x="204" y="522"/>
                    </a:cubicBezTo>
                    <a:cubicBezTo>
                      <a:pt x="290" y="498"/>
                      <a:pt x="290" y="172"/>
                      <a:pt x="271" y="86"/>
                    </a:cubicBezTo>
                    <a:cubicBezTo>
                      <a:pt x="257" y="32"/>
                      <a:pt x="208" y="1"/>
                      <a:pt x="1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147"/>
              <p:cNvSpPr/>
              <p:nvPr/>
            </p:nvSpPr>
            <p:spPr>
              <a:xfrm>
                <a:off x="5387810" y="4337425"/>
                <a:ext cx="7250" cy="12650"/>
              </a:xfrm>
              <a:custGeom>
                <a:avLst/>
                <a:gdLst/>
                <a:ahLst/>
                <a:cxnLst/>
                <a:rect l="l" t="t" r="r" b="b"/>
                <a:pathLst>
                  <a:path w="290" h="506" extrusionOk="0">
                    <a:moveTo>
                      <a:pt x="141" y="1"/>
                    </a:moveTo>
                    <a:cubicBezTo>
                      <a:pt x="113" y="1"/>
                      <a:pt x="84" y="11"/>
                      <a:pt x="62" y="33"/>
                    </a:cubicBezTo>
                    <a:cubicBezTo>
                      <a:pt x="1" y="89"/>
                      <a:pt x="25" y="427"/>
                      <a:pt x="62" y="470"/>
                    </a:cubicBezTo>
                    <a:cubicBezTo>
                      <a:pt x="83" y="493"/>
                      <a:pt x="107" y="505"/>
                      <a:pt x="134" y="505"/>
                    </a:cubicBezTo>
                    <a:cubicBezTo>
                      <a:pt x="163" y="505"/>
                      <a:pt x="196" y="490"/>
                      <a:pt x="228" y="457"/>
                    </a:cubicBezTo>
                    <a:cubicBezTo>
                      <a:pt x="290" y="396"/>
                      <a:pt x="265" y="125"/>
                      <a:pt x="247" y="64"/>
                    </a:cubicBezTo>
                    <a:cubicBezTo>
                      <a:pt x="225" y="24"/>
                      <a:pt x="183" y="1"/>
                      <a:pt x="1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147"/>
              <p:cNvSpPr/>
              <p:nvPr/>
            </p:nvSpPr>
            <p:spPr>
              <a:xfrm>
                <a:off x="5394935" y="4334100"/>
                <a:ext cx="6400" cy="9100"/>
              </a:xfrm>
              <a:custGeom>
                <a:avLst/>
                <a:gdLst/>
                <a:ahLst/>
                <a:cxnLst/>
                <a:rect l="l" t="t" r="r" b="b"/>
                <a:pathLst>
                  <a:path w="256" h="364" extrusionOk="0">
                    <a:moveTo>
                      <a:pt x="164" y="0"/>
                    </a:moveTo>
                    <a:cubicBezTo>
                      <a:pt x="155" y="0"/>
                      <a:pt x="147" y="4"/>
                      <a:pt x="140" y="13"/>
                    </a:cubicBezTo>
                    <a:cubicBezTo>
                      <a:pt x="1" y="164"/>
                      <a:pt x="94" y="363"/>
                      <a:pt x="161" y="363"/>
                    </a:cubicBezTo>
                    <a:cubicBezTo>
                      <a:pt x="162" y="363"/>
                      <a:pt x="163" y="363"/>
                      <a:pt x="164" y="363"/>
                    </a:cubicBezTo>
                    <a:cubicBezTo>
                      <a:pt x="226" y="351"/>
                      <a:pt x="238" y="258"/>
                      <a:pt x="251" y="166"/>
                    </a:cubicBezTo>
                    <a:cubicBezTo>
                      <a:pt x="256" y="90"/>
                      <a:pt x="206" y="0"/>
                      <a:pt x="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147"/>
              <p:cNvSpPr/>
              <p:nvPr/>
            </p:nvSpPr>
            <p:spPr>
              <a:xfrm>
                <a:off x="5381200" y="4289900"/>
                <a:ext cx="8300" cy="22800"/>
              </a:xfrm>
              <a:custGeom>
                <a:avLst/>
                <a:gdLst/>
                <a:ahLst/>
                <a:cxnLst/>
                <a:rect l="l" t="t" r="r" b="b"/>
                <a:pathLst>
                  <a:path w="332" h="912" extrusionOk="0">
                    <a:moveTo>
                      <a:pt x="53" y="1"/>
                    </a:moveTo>
                    <a:cubicBezTo>
                      <a:pt x="43" y="1"/>
                      <a:pt x="35" y="5"/>
                      <a:pt x="31" y="16"/>
                    </a:cubicBezTo>
                    <a:cubicBezTo>
                      <a:pt x="0" y="127"/>
                      <a:pt x="0" y="250"/>
                      <a:pt x="31" y="361"/>
                    </a:cubicBezTo>
                    <a:cubicBezTo>
                      <a:pt x="62" y="447"/>
                      <a:pt x="135" y="871"/>
                      <a:pt x="184" y="895"/>
                    </a:cubicBezTo>
                    <a:cubicBezTo>
                      <a:pt x="207" y="907"/>
                      <a:pt x="230" y="912"/>
                      <a:pt x="249" y="912"/>
                    </a:cubicBezTo>
                    <a:cubicBezTo>
                      <a:pt x="281" y="912"/>
                      <a:pt x="306" y="899"/>
                      <a:pt x="314" y="883"/>
                    </a:cubicBezTo>
                    <a:cubicBezTo>
                      <a:pt x="332" y="852"/>
                      <a:pt x="234" y="625"/>
                      <a:pt x="197" y="527"/>
                    </a:cubicBezTo>
                    <a:cubicBezTo>
                      <a:pt x="166" y="379"/>
                      <a:pt x="148" y="232"/>
                      <a:pt x="148" y="84"/>
                    </a:cubicBezTo>
                    <a:cubicBezTo>
                      <a:pt x="148" y="55"/>
                      <a:pt x="88" y="1"/>
                      <a:pt x="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147"/>
              <p:cNvSpPr/>
              <p:nvPr/>
            </p:nvSpPr>
            <p:spPr>
              <a:xfrm>
                <a:off x="5386885" y="4293900"/>
                <a:ext cx="9500" cy="17075"/>
              </a:xfrm>
              <a:custGeom>
                <a:avLst/>
                <a:gdLst/>
                <a:ahLst/>
                <a:cxnLst/>
                <a:rect l="l" t="t" r="r" b="b"/>
                <a:pathLst>
                  <a:path w="380" h="683" extrusionOk="0">
                    <a:moveTo>
                      <a:pt x="42" y="0"/>
                    </a:moveTo>
                    <a:cubicBezTo>
                      <a:pt x="22" y="0"/>
                      <a:pt x="11" y="34"/>
                      <a:pt x="7" y="65"/>
                    </a:cubicBezTo>
                    <a:cubicBezTo>
                      <a:pt x="1" y="121"/>
                      <a:pt x="198" y="619"/>
                      <a:pt x="216" y="668"/>
                    </a:cubicBezTo>
                    <a:cubicBezTo>
                      <a:pt x="220" y="678"/>
                      <a:pt x="233" y="683"/>
                      <a:pt x="248" y="683"/>
                    </a:cubicBezTo>
                    <a:cubicBezTo>
                      <a:pt x="297" y="683"/>
                      <a:pt x="379" y="640"/>
                      <a:pt x="370" y="612"/>
                    </a:cubicBezTo>
                    <a:cubicBezTo>
                      <a:pt x="351" y="569"/>
                      <a:pt x="155" y="201"/>
                      <a:pt x="99" y="72"/>
                    </a:cubicBezTo>
                    <a:cubicBezTo>
                      <a:pt x="76" y="19"/>
                      <a:pt x="56" y="0"/>
                      <a:pt x="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147"/>
              <p:cNvSpPr/>
              <p:nvPr/>
            </p:nvSpPr>
            <p:spPr>
              <a:xfrm>
                <a:off x="5356935" y="4313150"/>
                <a:ext cx="9250" cy="20275"/>
              </a:xfrm>
              <a:custGeom>
                <a:avLst/>
                <a:gdLst/>
                <a:ahLst/>
                <a:cxnLst/>
                <a:rect l="l" t="t" r="r" b="b"/>
                <a:pathLst>
                  <a:path w="370" h="811" extrusionOk="0">
                    <a:moveTo>
                      <a:pt x="211" y="0"/>
                    </a:moveTo>
                    <a:cubicBezTo>
                      <a:pt x="172" y="0"/>
                      <a:pt x="134" y="11"/>
                      <a:pt x="117" y="33"/>
                    </a:cubicBezTo>
                    <a:cubicBezTo>
                      <a:pt x="74" y="82"/>
                      <a:pt x="123" y="365"/>
                      <a:pt x="111" y="476"/>
                    </a:cubicBezTo>
                    <a:cubicBezTo>
                      <a:pt x="92" y="586"/>
                      <a:pt x="0" y="642"/>
                      <a:pt x="80" y="728"/>
                    </a:cubicBezTo>
                    <a:cubicBezTo>
                      <a:pt x="124" y="779"/>
                      <a:pt x="213" y="811"/>
                      <a:pt x="278" y="811"/>
                    </a:cubicBezTo>
                    <a:cubicBezTo>
                      <a:pt x="321" y="811"/>
                      <a:pt x="354" y="797"/>
                      <a:pt x="357" y="764"/>
                    </a:cubicBezTo>
                    <a:cubicBezTo>
                      <a:pt x="369" y="685"/>
                      <a:pt x="289" y="469"/>
                      <a:pt x="320" y="365"/>
                    </a:cubicBezTo>
                    <a:cubicBezTo>
                      <a:pt x="351" y="267"/>
                      <a:pt x="357" y="162"/>
                      <a:pt x="351" y="64"/>
                    </a:cubicBezTo>
                    <a:cubicBezTo>
                      <a:pt x="336" y="23"/>
                      <a:pt x="271"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147"/>
              <p:cNvSpPr/>
              <p:nvPr/>
            </p:nvSpPr>
            <p:spPr>
              <a:xfrm>
                <a:off x="5368610" y="4314775"/>
                <a:ext cx="7400" cy="20900"/>
              </a:xfrm>
              <a:custGeom>
                <a:avLst/>
                <a:gdLst/>
                <a:ahLst/>
                <a:cxnLst/>
                <a:rect l="l" t="t" r="r" b="b"/>
                <a:pathLst>
                  <a:path w="296" h="836" extrusionOk="0">
                    <a:moveTo>
                      <a:pt x="112" y="0"/>
                    </a:moveTo>
                    <a:cubicBezTo>
                      <a:pt x="76" y="0"/>
                      <a:pt x="43" y="11"/>
                      <a:pt x="31" y="36"/>
                    </a:cubicBezTo>
                    <a:cubicBezTo>
                      <a:pt x="0" y="91"/>
                      <a:pt x="37" y="349"/>
                      <a:pt x="50" y="466"/>
                    </a:cubicBezTo>
                    <a:cubicBezTo>
                      <a:pt x="68" y="583"/>
                      <a:pt x="0" y="675"/>
                      <a:pt x="19" y="761"/>
                    </a:cubicBezTo>
                    <a:cubicBezTo>
                      <a:pt x="33" y="810"/>
                      <a:pt x="91" y="835"/>
                      <a:pt x="146" y="835"/>
                    </a:cubicBezTo>
                    <a:cubicBezTo>
                      <a:pt x="188" y="835"/>
                      <a:pt x="228" y="821"/>
                      <a:pt x="246" y="792"/>
                    </a:cubicBezTo>
                    <a:cubicBezTo>
                      <a:pt x="295" y="724"/>
                      <a:pt x="222" y="626"/>
                      <a:pt x="197" y="503"/>
                    </a:cubicBezTo>
                    <a:cubicBezTo>
                      <a:pt x="179" y="380"/>
                      <a:pt x="252" y="140"/>
                      <a:pt x="240" y="66"/>
                    </a:cubicBezTo>
                    <a:cubicBezTo>
                      <a:pt x="229" y="26"/>
                      <a:pt x="166" y="0"/>
                      <a:pt x="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147"/>
              <p:cNvSpPr/>
              <p:nvPr/>
            </p:nvSpPr>
            <p:spPr>
              <a:xfrm>
                <a:off x="5378135" y="4316575"/>
                <a:ext cx="6175" cy="19075"/>
              </a:xfrm>
              <a:custGeom>
                <a:avLst/>
                <a:gdLst/>
                <a:ahLst/>
                <a:cxnLst/>
                <a:rect l="l" t="t" r="r" b="b"/>
                <a:pathLst>
                  <a:path w="247" h="763" extrusionOk="0">
                    <a:moveTo>
                      <a:pt x="117" y="1"/>
                    </a:moveTo>
                    <a:cubicBezTo>
                      <a:pt x="62" y="7"/>
                      <a:pt x="25" y="44"/>
                      <a:pt x="19" y="99"/>
                    </a:cubicBezTo>
                    <a:cubicBezTo>
                      <a:pt x="1" y="203"/>
                      <a:pt x="80" y="302"/>
                      <a:pt x="80" y="412"/>
                    </a:cubicBezTo>
                    <a:cubicBezTo>
                      <a:pt x="74" y="462"/>
                      <a:pt x="68" y="511"/>
                      <a:pt x="50" y="554"/>
                    </a:cubicBezTo>
                    <a:cubicBezTo>
                      <a:pt x="37" y="603"/>
                      <a:pt x="44" y="652"/>
                      <a:pt x="62" y="701"/>
                    </a:cubicBezTo>
                    <a:cubicBezTo>
                      <a:pt x="76" y="739"/>
                      <a:pt x="109" y="763"/>
                      <a:pt x="146" y="763"/>
                    </a:cubicBezTo>
                    <a:cubicBezTo>
                      <a:pt x="157" y="763"/>
                      <a:pt x="168" y="761"/>
                      <a:pt x="179" y="757"/>
                    </a:cubicBezTo>
                    <a:cubicBezTo>
                      <a:pt x="222" y="732"/>
                      <a:pt x="246" y="683"/>
                      <a:pt x="234" y="634"/>
                    </a:cubicBezTo>
                    <a:cubicBezTo>
                      <a:pt x="228" y="584"/>
                      <a:pt x="203" y="541"/>
                      <a:pt x="191" y="492"/>
                    </a:cubicBezTo>
                    <a:cubicBezTo>
                      <a:pt x="166" y="388"/>
                      <a:pt x="210" y="277"/>
                      <a:pt x="216" y="166"/>
                    </a:cubicBezTo>
                    <a:cubicBezTo>
                      <a:pt x="222" y="130"/>
                      <a:pt x="216" y="93"/>
                      <a:pt x="203" y="62"/>
                    </a:cubicBezTo>
                    <a:cubicBezTo>
                      <a:pt x="185" y="25"/>
                      <a:pt x="154" y="1"/>
                      <a:pt x="11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147"/>
              <p:cNvSpPr/>
              <p:nvPr/>
            </p:nvSpPr>
            <p:spPr>
              <a:xfrm>
                <a:off x="5387060" y="4316300"/>
                <a:ext cx="5850" cy="18300"/>
              </a:xfrm>
              <a:custGeom>
                <a:avLst/>
                <a:gdLst/>
                <a:ahLst/>
                <a:cxnLst/>
                <a:rect l="l" t="t" r="r" b="b"/>
                <a:pathLst>
                  <a:path w="234" h="732" extrusionOk="0">
                    <a:moveTo>
                      <a:pt x="115" y="0"/>
                    </a:moveTo>
                    <a:cubicBezTo>
                      <a:pt x="70" y="0"/>
                      <a:pt x="27" y="30"/>
                      <a:pt x="12" y="79"/>
                    </a:cubicBezTo>
                    <a:cubicBezTo>
                      <a:pt x="0" y="134"/>
                      <a:pt x="0" y="196"/>
                      <a:pt x="25" y="245"/>
                    </a:cubicBezTo>
                    <a:cubicBezTo>
                      <a:pt x="43" y="294"/>
                      <a:pt x="55" y="343"/>
                      <a:pt x="62" y="399"/>
                    </a:cubicBezTo>
                    <a:cubicBezTo>
                      <a:pt x="55" y="442"/>
                      <a:pt x="49" y="485"/>
                      <a:pt x="43" y="528"/>
                    </a:cubicBezTo>
                    <a:cubicBezTo>
                      <a:pt x="25" y="571"/>
                      <a:pt x="25" y="620"/>
                      <a:pt x="43" y="663"/>
                    </a:cubicBezTo>
                    <a:cubicBezTo>
                      <a:pt x="54" y="702"/>
                      <a:pt x="91" y="731"/>
                      <a:pt x="130" y="731"/>
                    </a:cubicBezTo>
                    <a:cubicBezTo>
                      <a:pt x="134" y="731"/>
                      <a:pt x="138" y="731"/>
                      <a:pt x="141" y="731"/>
                    </a:cubicBezTo>
                    <a:cubicBezTo>
                      <a:pt x="203" y="725"/>
                      <a:pt x="234" y="657"/>
                      <a:pt x="227" y="595"/>
                    </a:cubicBezTo>
                    <a:cubicBezTo>
                      <a:pt x="221" y="540"/>
                      <a:pt x="191" y="485"/>
                      <a:pt x="178" y="423"/>
                    </a:cubicBezTo>
                    <a:cubicBezTo>
                      <a:pt x="166" y="331"/>
                      <a:pt x="203" y="233"/>
                      <a:pt x="203" y="134"/>
                    </a:cubicBezTo>
                    <a:cubicBezTo>
                      <a:pt x="215" y="85"/>
                      <a:pt x="191" y="36"/>
                      <a:pt x="148" y="5"/>
                    </a:cubicBezTo>
                    <a:cubicBezTo>
                      <a:pt x="137" y="2"/>
                      <a:pt x="126" y="0"/>
                      <a:pt x="1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147"/>
              <p:cNvSpPr/>
              <p:nvPr/>
            </p:nvSpPr>
            <p:spPr>
              <a:xfrm>
                <a:off x="5393810" y="4315500"/>
                <a:ext cx="6625" cy="16125"/>
              </a:xfrm>
              <a:custGeom>
                <a:avLst/>
                <a:gdLst/>
                <a:ahLst/>
                <a:cxnLst/>
                <a:rect l="l" t="t" r="r" b="b"/>
                <a:pathLst>
                  <a:path w="265" h="645" extrusionOk="0">
                    <a:moveTo>
                      <a:pt x="74" y="0"/>
                    </a:moveTo>
                    <a:cubicBezTo>
                      <a:pt x="31" y="7"/>
                      <a:pt x="1" y="56"/>
                      <a:pt x="19" y="93"/>
                    </a:cubicBezTo>
                    <a:cubicBezTo>
                      <a:pt x="56" y="209"/>
                      <a:pt x="74" y="332"/>
                      <a:pt x="74" y="455"/>
                    </a:cubicBezTo>
                    <a:cubicBezTo>
                      <a:pt x="74" y="492"/>
                      <a:pt x="74" y="529"/>
                      <a:pt x="87" y="560"/>
                    </a:cubicBezTo>
                    <a:cubicBezTo>
                      <a:pt x="93" y="597"/>
                      <a:pt x="117" y="621"/>
                      <a:pt x="154" y="640"/>
                    </a:cubicBezTo>
                    <a:cubicBezTo>
                      <a:pt x="162" y="643"/>
                      <a:pt x="170" y="644"/>
                      <a:pt x="179" y="644"/>
                    </a:cubicBezTo>
                    <a:cubicBezTo>
                      <a:pt x="203" y="644"/>
                      <a:pt x="228" y="632"/>
                      <a:pt x="246" y="609"/>
                    </a:cubicBezTo>
                    <a:cubicBezTo>
                      <a:pt x="265" y="566"/>
                      <a:pt x="234" y="517"/>
                      <a:pt x="209" y="474"/>
                    </a:cubicBezTo>
                    <a:cubicBezTo>
                      <a:pt x="185" y="425"/>
                      <a:pt x="173" y="369"/>
                      <a:pt x="173" y="308"/>
                    </a:cubicBezTo>
                    <a:cubicBezTo>
                      <a:pt x="179" y="265"/>
                      <a:pt x="185" y="228"/>
                      <a:pt x="191" y="185"/>
                    </a:cubicBezTo>
                    <a:cubicBezTo>
                      <a:pt x="197" y="142"/>
                      <a:pt x="191" y="99"/>
                      <a:pt x="173" y="62"/>
                    </a:cubicBezTo>
                    <a:cubicBezTo>
                      <a:pt x="154" y="25"/>
                      <a:pt x="117" y="0"/>
                      <a:pt x="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147"/>
              <p:cNvSpPr/>
              <p:nvPr/>
            </p:nvSpPr>
            <p:spPr>
              <a:xfrm>
                <a:off x="5367500" y="4017250"/>
                <a:ext cx="47375" cy="32750"/>
              </a:xfrm>
              <a:custGeom>
                <a:avLst/>
                <a:gdLst/>
                <a:ahLst/>
                <a:cxnLst/>
                <a:rect l="l" t="t" r="r" b="b"/>
                <a:pathLst>
                  <a:path w="1895" h="1310" extrusionOk="0">
                    <a:moveTo>
                      <a:pt x="1358" y="0"/>
                    </a:moveTo>
                    <a:cubicBezTo>
                      <a:pt x="1225" y="0"/>
                      <a:pt x="1087" y="36"/>
                      <a:pt x="954" y="61"/>
                    </a:cubicBezTo>
                    <a:cubicBezTo>
                      <a:pt x="782" y="80"/>
                      <a:pt x="616" y="117"/>
                      <a:pt x="450" y="153"/>
                    </a:cubicBezTo>
                    <a:cubicBezTo>
                      <a:pt x="290" y="203"/>
                      <a:pt x="130" y="295"/>
                      <a:pt x="62" y="424"/>
                    </a:cubicBezTo>
                    <a:cubicBezTo>
                      <a:pt x="13" y="516"/>
                      <a:pt x="1" y="627"/>
                      <a:pt x="32" y="731"/>
                    </a:cubicBezTo>
                    <a:cubicBezTo>
                      <a:pt x="99" y="989"/>
                      <a:pt x="339" y="1204"/>
                      <a:pt x="646" y="1284"/>
                    </a:cubicBezTo>
                    <a:cubicBezTo>
                      <a:pt x="726" y="1301"/>
                      <a:pt x="806" y="1310"/>
                      <a:pt x="886" y="1310"/>
                    </a:cubicBezTo>
                    <a:cubicBezTo>
                      <a:pt x="1123" y="1310"/>
                      <a:pt x="1357" y="1236"/>
                      <a:pt x="1550" y="1094"/>
                    </a:cubicBezTo>
                    <a:cubicBezTo>
                      <a:pt x="1784" y="928"/>
                      <a:pt x="1894" y="639"/>
                      <a:pt x="1833" y="356"/>
                    </a:cubicBezTo>
                    <a:cubicBezTo>
                      <a:pt x="1796" y="209"/>
                      <a:pt x="1685" y="86"/>
                      <a:pt x="1544" y="30"/>
                    </a:cubicBezTo>
                    <a:cubicBezTo>
                      <a:pt x="1484" y="8"/>
                      <a:pt x="1422" y="0"/>
                      <a:pt x="135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147"/>
              <p:cNvSpPr/>
              <p:nvPr/>
            </p:nvSpPr>
            <p:spPr>
              <a:xfrm>
                <a:off x="5428525" y="3277175"/>
                <a:ext cx="57025" cy="177000"/>
              </a:xfrm>
              <a:custGeom>
                <a:avLst/>
                <a:gdLst/>
                <a:ahLst/>
                <a:cxnLst/>
                <a:rect l="l" t="t" r="r" b="b"/>
                <a:pathLst>
                  <a:path w="2281" h="7080" extrusionOk="0">
                    <a:moveTo>
                      <a:pt x="926" y="1"/>
                    </a:moveTo>
                    <a:cubicBezTo>
                      <a:pt x="622" y="1"/>
                      <a:pt x="296" y="101"/>
                      <a:pt x="197" y="277"/>
                    </a:cubicBezTo>
                    <a:cubicBezTo>
                      <a:pt x="0" y="621"/>
                      <a:pt x="301" y="1199"/>
                      <a:pt x="424" y="1395"/>
                    </a:cubicBezTo>
                    <a:cubicBezTo>
                      <a:pt x="603" y="1660"/>
                      <a:pt x="1094" y="4733"/>
                      <a:pt x="1088" y="5249"/>
                    </a:cubicBezTo>
                    <a:cubicBezTo>
                      <a:pt x="1082" y="5766"/>
                      <a:pt x="830" y="6589"/>
                      <a:pt x="965" y="6897"/>
                    </a:cubicBezTo>
                    <a:cubicBezTo>
                      <a:pt x="1020" y="7026"/>
                      <a:pt x="1245" y="7079"/>
                      <a:pt x="1492" y="7079"/>
                    </a:cubicBezTo>
                    <a:cubicBezTo>
                      <a:pt x="1832" y="7079"/>
                      <a:pt x="2213" y="6978"/>
                      <a:pt x="2238" y="6835"/>
                    </a:cubicBezTo>
                    <a:cubicBezTo>
                      <a:pt x="2281" y="6583"/>
                      <a:pt x="1980" y="6319"/>
                      <a:pt x="1887" y="5919"/>
                    </a:cubicBezTo>
                    <a:cubicBezTo>
                      <a:pt x="1801" y="5514"/>
                      <a:pt x="1445" y="4100"/>
                      <a:pt x="1420" y="3135"/>
                    </a:cubicBezTo>
                    <a:cubicBezTo>
                      <a:pt x="1402" y="2176"/>
                      <a:pt x="1537" y="762"/>
                      <a:pt x="1518" y="320"/>
                    </a:cubicBezTo>
                    <a:cubicBezTo>
                      <a:pt x="1506" y="99"/>
                      <a:pt x="1227" y="1"/>
                      <a:pt x="9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147"/>
              <p:cNvSpPr/>
              <p:nvPr/>
            </p:nvSpPr>
            <p:spPr>
              <a:xfrm>
                <a:off x="5451425" y="3459325"/>
                <a:ext cx="59325" cy="189300"/>
              </a:xfrm>
              <a:custGeom>
                <a:avLst/>
                <a:gdLst/>
                <a:ahLst/>
                <a:cxnLst/>
                <a:rect l="l" t="t" r="r" b="b"/>
                <a:pathLst>
                  <a:path w="2373" h="7572" extrusionOk="0">
                    <a:moveTo>
                      <a:pt x="946" y="749"/>
                    </a:moveTo>
                    <a:cubicBezTo>
                      <a:pt x="1014" y="749"/>
                      <a:pt x="1076" y="781"/>
                      <a:pt x="1107" y="859"/>
                    </a:cubicBezTo>
                    <a:cubicBezTo>
                      <a:pt x="1383" y="1578"/>
                      <a:pt x="1531" y="4682"/>
                      <a:pt x="1531" y="4682"/>
                    </a:cubicBezTo>
                    <a:cubicBezTo>
                      <a:pt x="1451" y="3791"/>
                      <a:pt x="670" y="1203"/>
                      <a:pt x="658" y="1006"/>
                    </a:cubicBezTo>
                    <a:cubicBezTo>
                      <a:pt x="650" y="875"/>
                      <a:pt x="811" y="749"/>
                      <a:pt x="946" y="749"/>
                    </a:cubicBezTo>
                    <a:close/>
                    <a:moveTo>
                      <a:pt x="1138" y="0"/>
                    </a:moveTo>
                    <a:cubicBezTo>
                      <a:pt x="888" y="0"/>
                      <a:pt x="549" y="91"/>
                      <a:pt x="301" y="299"/>
                    </a:cubicBezTo>
                    <a:cubicBezTo>
                      <a:pt x="0" y="551"/>
                      <a:pt x="504" y="2076"/>
                      <a:pt x="793" y="3588"/>
                    </a:cubicBezTo>
                    <a:cubicBezTo>
                      <a:pt x="1082" y="5100"/>
                      <a:pt x="1494" y="7153"/>
                      <a:pt x="1611" y="7362"/>
                    </a:cubicBezTo>
                    <a:cubicBezTo>
                      <a:pt x="1684" y="7487"/>
                      <a:pt x="1893" y="7572"/>
                      <a:pt x="2065" y="7572"/>
                    </a:cubicBezTo>
                    <a:cubicBezTo>
                      <a:pt x="2180" y="7572"/>
                      <a:pt x="2278" y="7533"/>
                      <a:pt x="2305" y="7442"/>
                    </a:cubicBezTo>
                    <a:cubicBezTo>
                      <a:pt x="2373" y="7220"/>
                      <a:pt x="1789" y="889"/>
                      <a:pt x="1469" y="121"/>
                    </a:cubicBezTo>
                    <a:cubicBezTo>
                      <a:pt x="1439" y="43"/>
                      <a:pt x="1309" y="0"/>
                      <a:pt x="11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147"/>
              <p:cNvSpPr/>
              <p:nvPr/>
            </p:nvSpPr>
            <p:spPr>
              <a:xfrm>
                <a:off x="5483375" y="3652625"/>
                <a:ext cx="16475" cy="38000"/>
              </a:xfrm>
              <a:custGeom>
                <a:avLst/>
                <a:gdLst/>
                <a:ahLst/>
                <a:cxnLst/>
                <a:rect l="l" t="t" r="r" b="b"/>
                <a:pathLst>
                  <a:path w="659" h="1520" extrusionOk="0">
                    <a:moveTo>
                      <a:pt x="440" y="0"/>
                    </a:moveTo>
                    <a:cubicBezTo>
                      <a:pt x="427" y="0"/>
                      <a:pt x="414" y="2"/>
                      <a:pt x="400" y="5"/>
                    </a:cubicBezTo>
                    <a:cubicBezTo>
                      <a:pt x="308" y="29"/>
                      <a:pt x="271" y="140"/>
                      <a:pt x="240" y="232"/>
                    </a:cubicBezTo>
                    <a:cubicBezTo>
                      <a:pt x="191" y="398"/>
                      <a:pt x="136" y="564"/>
                      <a:pt x="87" y="736"/>
                    </a:cubicBezTo>
                    <a:cubicBezTo>
                      <a:pt x="44" y="853"/>
                      <a:pt x="19" y="982"/>
                      <a:pt x="7" y="1111"/>
                    </a:cubicBezTo>
                    <a:cubicBezTo>
                      <a:pt x="1" y="1234"/>
                      <a:pt x="50" y="1363"/>
                      <a:pt x="142" y="1449"/>
                    </a:cubicBezTo>
                    <a:cubicBezTo>
                      <a:pt x="189" y="1496"/>
                      <a:pt x="250" y="1519"/>
                      <a:pt x="312" y="1519"/>
                    </a:cubicBezTo>
                    <a:cubicBezTo>
                      <a:pt x="372" y="1519"/>
                      <a:pt x="432" y="1498"/>
                      <a:pt x="480" y="1455"/>
                    </a:cubicBezTo>
                    <a:cubicBezTo>
                      <a:pt x="535" y="1394"/>
                      <a:pt x="560" y="1314"/>
                      <a:pt x="560" y="1228"/>
                    </a:cubicBezTo>
                    <a:cubicBezTo>
                      <a:pt x="560" y="1142"/>
                      <a:pt x="548" y="1056"/>
                      <a:pt x="548" y="970"/>
                    </a:cubicBezTo>
                    <a:cubicBezTo>
                      <a:pt x="548" y="767"/>
                      <a:pt x="621" y="570"/>
                      <a:pt x="646" y="367"/>
                    </a:cubicBezTo>
                    <a:cubicBezTo>
                      <a:pt x="658" y="275"/>
                      <a:pt x="646" y="189"/>
                      <a:pt x="609" y="109"/>
                    </a:cubicBezTo>
                    <a:cubicBezTo>
                      <a:pt x="578" y="42"/>
                      <a:pt x="512" y="0"/>
                      <a:pt x="4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147"/>
              <p:cNvSpPr/>
              <p:nvPr/>
            </p:nvSpPr>
            <p:spPr>
              <a:xfrm>
                <a:off x="5484600" y="3692475"/>
                <a:ext cx="9875" cy="15900"/>
              </a:xfrm>
              <a:custGeom>
                <a:avLst/>
                <a:gdLst/>
                <a:ahLst/>
                <a:cxnLst/>
                <a:rect l="l" t="t" r="r" b="b"/>
                <a:pathLst>
                  <a:path w="395" h="636" extrusionOk="0">
                    <a:moveTo>
                      <a:pt x="186" y="0"/>
                    </a:moveTo>
                    <a:cubicBezTo>
                      <a:pt x="150" y="0"/>
                      <a:pt x="112" y="14"/>
                      <a:pt x="87" y="40"/>
                    </a:cubicBezTo>
                    <a:cubicBezTo>
                      <a:pt x="56" y="70"/>
                      <a:pt x="38" y="113"/>
                      <a:pt x="32" y="156"/>
                    </a:cubicBezTo>
                    <a:cubicBezTo>
                      <a:pt x="1" y="322"/>
                      <a:pt x="38" y="501"/>
                      <a:pt x="142" y="636"/>
                    </a:cubicBezTo>
                    <a:cubicBezTo>
                      <a:pt x="314" y="587"/>
                      <a:pt x="394" y="267"/>
                      <a:pt x="376" y="83"/>
                    </a:cubicBezTo>
                    <a:cubicBezTo>
                      <a:pt x="333" y="46"/>
                      <a:pt x="284" y="21"/>
                      <a:pt x="234" y="9"/>
                    </a:cubicBezTo>
                    <a:cubicBezTo>
                      <a:pt x="219" y="3"/>
                      <a:pt x="203" y="0"/>
                      <a:pt x="1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147"/>
              <p:cNvSpPr/>
              <p:nvPr/>
            </p:nvSpPr>
            <p:spPr>
              <a:xfrm>
                <a:off x="5484925" y="3714950"/>
                <a:ext cx="5850" cy="10650"/>
              </a:xfrm>
              <a:custGeom>
                <a:avLst/>
                <a:gdLst/>
                <a:ahLst/>
                <a:cxnLst/>
                <a:rect l="l" t="t" r="r" b="b"/>
                <a:pathLst>
                  <a:path w="234" h="426" extrusionOk="0">
                    <a:moveTo>
                      <a:pt x="138" y="0"/>
                    </a:moveTo>
                    <a:cubicBezTo>
                      <a:pt x="108" y="0"/>
                      <a:pt x="78" y="13"/>
                      <a:pt x="55" y="38"/>
                    </a:cubicBezTo>
                    <a:cubicBezTo>
                      <a:pt x="19" y="87"/>
                      <a:pt x="0" y="149"/>
                      <a:pt x="19" y="210"/>
                    </a:cubicBezTo>
                    <a:cubicBezTo>
                      <a:pt x="37" y="272"/>
                      <a:pt x="62" y="333"/>
                      <a:pt x="92" y="382"/>
                    </a:cubicBezTo>
                    <a:cubicBezTo>
                      <a:pt x="105" y="401"/>
                      <a:pt x="117" y="425"/>
                      <a:pt x="135" y="425"/>
                    </a:cubicBezTo>
                    <a:cubicBezTo>
                      <a:pt x="160" y="425"/>
                      <a:pt x="185" y="395"/>
                      <a:pt x="197" y="364"/>
                    </a:cubicBezTo>
                    <a:cubicBezTo>
                      <a:pt x="228" y="259"/>
                      <a:pt x="234" y="142"/>
                      <a:pt x="215" y="32"/>
                    </a:cubicBezTo>
                    <a:cubicBezTo>
                      <a:pt x="194" y="11"/>
                      <a:pt x="166" y="0"/>
                      <a:pt x="1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147"/>
              <p:cNvSpPr/>
              <p:nvPr/>
            </p:nvSpPr>
            <p:spPr>
              <a:xfrm>
                <a:off x="5504125" y="3654700"/>
                <a:ext cx="14475" cy="37975"/>
              </a:xfrm>
              <a:custGeom>
                <a:avLst/>
                <a:gdLst/>
                <a:ahLst/>
                <a:cxnLst/>
                <a:rect l="l" t="t" r="r" b="b"/>
                <a:pathLst>
                  <a:path w="579" h="1519" extrusionOk="0">
                    <a:moveTo>
                      <a:pt x="207" y="1"/>
                    </a:moveTo>
                    <a:cubicBezTo>
                      <a:pt x="145" y="1"/>
                      <a:pt x="90" y="37"/>
                      <a:pt x="62" y="94"/>
                    </a:cubicBezTo>
                    <a:cubicBezTo>
                      <a:pt x="31" y="149"/>
                      <a:pt x="13" y="217"/>
                      <a:pt x="13" y="284"/>
                    </a:cubicBezTo>
                    <a:cubicBezTo>
                      <a:pt x="0" y="561"/>
                      <a:pt x="19" y="831"/>
                      <a:pt x="74" y="1102"/>
                    </a:cubicBezTo>
                    <a:cubicBezTo>
                      <a:pt x="80" y="1200"/>
                      <a:pt x="111" y="1299"/>
                      <a:pt x="154" y="1385"/>
                    </a:cubicBezTo>
                    <a:cubicBezTo>
                      <a:pt x="190" y="1476"/>
                      <a:pt x="269" y="1518"/>
                      <a:pt x="348" y="1518"/>
                    </a:cubicBezTo>
                    <a:cubicBezTo>
                      <a:pt x="444" y="1518"/>
                      <a:pt x="540" y="1454"/>
                      <a:pt x="554" y="1335"/>
                    </a:cubicBezTo>
                    <a:cubicBezTo>
                      <a:pt x="572" y="1249"/>
                      <a:pt x="578" y="1163"/>
                      <a:pt x="566" y="1083"/>
                    </a:cubicBezTo>
                    <a:cubicBezTo>
                      <a:pt x="541" y="788"/>
                      <a:pt x="480" y="493"/>
                      <a:pt x="394" y="211"/>
                    </a:cubicBezTo>
                    <a:cubicBezTo>
                      <a:pt x="363" y="118"/>
                      <a:pt x="314" y="14"/>
                      <a:pt x="222" y="2"/>
                    </a:cubicBezTo>
                    <a:cubicBezTo>
                      <a:pt x="217" y="1"/>
                      <a:pt x="212" y="1"/>
                      <a:pt x="2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147"/>
              <p:cNvSpPr/>
              <p:nvPr/>
            </p:nvSpPr>
            <p:spPr>
              <a:xfrm>
                <a:off x="5510425" y="3696375"/>
                <a:ext cx="12000" cy="27425"/>
              </a:xfrm>
              <a:custGeom>
                <a:avLst/>
                <a:gdLst/>
                <a:ahLst/>
                <a:cxnLst/>
                <a:rect l="l" t="t" r="r" b="b"/>
                <a:pathLst>
                  <a:path w="480" h="1097" extrusionOk="0">
                    <a:moveTo>
                      <a:pt x="228" y="0"/>
                    </a:moveTo>
                    <a:cubicBezTo>
                      <a:pt x="130" y="7"/>
                      <a:pt x="68" y="105"/>
                      <a:pt x="43" y="203"/>
                    </a:cubicBezTo>
                    <a:cubicBezTo>
                      <a:pt x="0" y="381"/>
                      <a:pt x="31" y="578"/>
                      <a:pt x="62" y="769"/>
                    </a:cubicBezTo>
                    <a:cubicBezTo>
                      <a:pt x="68" y="849"/>
                      <a:pt x="93" y="922"/>
                      <a:pt x="130" y="996"/>
                    </a:cubicBezTo>
                    <a:cubicBezTo>
                      <a:pt x="167" y="1061"/>
                      <a:pt x="233" y="1097"/>
                      <a:pt x="302" y="1097"/>
                    </a:cubicBezTo>
                    <a:cubicBezTo>
                      <a:pt x="312" y="1097"/>
                      <a:pt x="322" y="1096"/>
                      <a:pt x="332" y="1094"/>
                    </a:cubicBezTo>
                    <a:cubicBezTo>
                      <a:pt x="418" y="1058"/>
                      <a:pt x="480" y="972"/>
                      <a:pt x="474" y="873"/>
                    </a:cubicBezTo>
                    <a:cubicBezTo>
                      <a:pt x="468" y="781"/>
                      <a:pt x="449" y="683"/>
                      <a:pt x="431" y="590"/>
                    </a:cubicBezTo>
                    <a:cubicBezTo>
                      <a:pt x="418" y="480"/>
                      <a:pt x="431" y="369"/>
                      <a:pt x="425" y="259"/>
                    </a:cubicBezTo>
                    <a:cubicBezTo>
                      <a:pt x="418" y="197"/>
                      <a:pt x="400" y="136"/>
                      <a:pt x="369" y="86"/>
                    </a:cubicBezTo>
                    <a:cubicBezTo>
                      <a:pt x="339" y="31"/>
                      <a:pt x="283"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147"/>
              <p:cNvSpPr/>
              <p:nvPr/>
            </p:nvSpPr>
            <p:spPr>
              <a:xfrm>
                <a:off x="5504425" y="3726575"/>
                <a:ext cx="12175" cy="19075"/>
              </a:xfrm>
              <a:custGeom>
                <a:avLst/>
                <a:gdLst/>
                <a:ahLst/>
                <a:cxnLst/>
                <a:rect l="l" t="t" r="r" b="b"/>
                <a:pathLst>
                  <a:path w="487" h="763" extrusionOk="0">
                    <a:moveTo>
                      <a:pt x="371" y="0"/>
                    </a:moveTo>
                    <a:cubicBezTo>
                      <a:pt x="364" y="0"/>
                      <a:pt x="357" y="1"/>
                      <a:pt x="351" y="3"/>
                    </a:cubicBezTo>
                    <a:cubicBezTo>
                      <a:pt x="290" y="16"/>
                      <a:pt x="259" y="89"/>
                      <a:pt x="240" y="145"/>
                    </a:cubicBezTo>
                    <a:cubicBezTo>
                      <a:pt x="191" y="274"/>
                      <a:pt x="136" y="397"/>
                      <a:pt x="68" y="513"/>
                    </a:cubicBezTo>
                    <a:cubicBezTo>
                      <a:pt x="44" y="550"/>
                      <a:pt x="25" y="587"/>
                      <a:pt x="13" y="624"/>
                    </a:cubicBezTo>
                    <a:cubicBezTo>
                      <a:pt x="1" y="667"/>
                      <a:pt x="13" y="710"/>
                      <a:pt x="44" y="741"/>
                    </a:cubicBezTo>
                    <a:cubicBezTo>
                      <a:pt x="59" y="756"/>
                      <a:pt x="78" y="762"/>
                      <a:pt x="98" y="762"/>
                    </a:cubicBezTo>
                    <a:cubicBezTo>
                      <a:pt x="144" y="762"/>
                      <a:pt x="196" y="728"/>
                      <a:pt x="222" y="686"/>
                    </a:cubicBezTo>
                    <a:cubicBezTo>
                      <a:pt x="259" y="624"/>
                      <a:pt x="265" y="544"/>
                      <a:pt x="296" y="483"/>
                    </a:cubicBezTo>
                    <a:cubicBezTo>
                      <a:pt x="333" y="421"/>
                      <a:pt x="370" y="366"/>
                      <a:pt x="419" y="311"/>
                    </a:cubicBezTo>
                    <a:cubicBezTo>
                      <a:pt x="462" y="255"/>
                      <a:pt x="486" y="188"/>
                      <a:pt x="486" y="120"/>
                    </a:cubicBezTo>
                    <a:cubicBezTo>
                      <a:pt x="481" y="60"/>
                      <a:pt x="422" y="0"/>
                      <a:pt x="3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147"/>
              <p:cNvSpPr/>
              <p:nvPr/>
            </p:nvSpPr>
            <p:spPr>
              <a:xfrm>
                <a:off x="5496900" y="3745675"/>
                <a:ext cx="7400" cy="13725"/>
              </a:xfrm>
              <a:custGeom>
                <a:avLst/>
                <a:gdLst/>
                <a:ahLst/>
                <a:cxnLst/>
                <a:rect l="l" t="t" r="r" b="b"/>
                <a:pathLst>
                  <a:path w="296" h="549" extrusionOk="0">
                    <a:moveTo>
                      <a:pt x="195" y="0"/>
                    </a:moveTo>
                    <a:cubicBezTo>
                      <a:pt x="109" y="0"/>
                      <a:pt x="36" y="100"/>
                      <a:pt x="13" y="204"/>
                    </a:cubicBezTo>
                    <a:cubicBezTo>
                      <a:pt x="1" y="321"/>
                      <a:pt x="1" y="432"/>
                      <a:pt x="25" y="549"/>
                    </a:cubicBezTo>
                    <a:cubicBezTo>
                      <a:pt x="197" y="487"/>
                      <a:pt x="296" y="198"/>
                      <a:pt x="210" y="1"/>
                    </a:cubicBezTo>
                    <a:cubicBezTo>
                      <a:pt x="205" y="1"/>
                      <a:pt x="200" y="0"/>
                      <a:pt x="19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147"/>
              <p:cNvSpPr/>
              <p:nvPr/>
            </p:nvSpPr>
            <p:spPr>
              <a:xfrm>
                <a:off x="5316350" y="3273175"/>
                <a:ext cx="93850" cy="201525"/>
              </a:xfrm>
              <a:custGeom>
                <a:avLst/>
                <a:gdLst/>
                <a:ahLst/>
                <a:cxnLst/>
                <a:rect l="l" t="t" r="r" b="b"/>
                <a:pathLst>
                  <a:path w="3754" h="8061" extrusionOk="0">
                    <a:moveTo>
                      <a:pt x="627" y="0"/>
                    </a:moveTo>
                    <a:cubicBezTo>
                      <a:pt x="627" y="0"/>
                      <a:pt x="320" y="25"/>
                      <a:pt x="0" y="25"/>
                    </a:cubicBezTo>
                    <a:lnTo>
                      <a:pt x="0" y="5065"/>
                    </a:lnTo>
                    <a:cubicBezTo>
                      <a:pt x="0" y="5065"/>
                      <a:pt x="1002" y="5483"/>
                      <a:pt x="1303" y="6252"/>
                    </a:cubicBezTo>
                    <a:cubicBezTo>
                      <a:pt x="1598" y="7026"/>
                      <a:pt x="1942" y="8009"/>
                      <a:pt x="2496" y="8059"/>
                    </a:cubicBezTo>
                    <a:cubicBezTo>
                      <a:pt x="2508" y="8060"/>
                      <a:pt x="2520" y="8060"/>
                      <a:pt x="2533" y="8060"/>
                    </a:cubicBezTo>
                    <a:cubicBezTo>
                      <a:pt x="3080" y="8060"/>
                      <a:pt x="3754" y="7029"/>
                      <a:pt x="3657" y="6872"/>
                    </a:cubicBezTo>
                    <a:cubicBezTo>
                      <a:pt x="3649" y="6857"/>
                      <a:pt x="3634" y="6850"/>
                      <a:pt x="3615" y="6850"/>
                    </a:cubicBezTo>
                    <a:cubicBezTo>
                      <a:pt x="3437" y="6850"/>
                      <a:pt x="2847" y="7453"/>
                      <a:pt x="2575" y="7453"/>
                    </a:cubicBezTo>
                    <a:cubicBezTo>
                      <a:pt x="2564" y="7453"/>
                      <a:pt x="2554" y="7452"/>
                      <a:pt x="2545" y="7450"/>
                    </a:cubicBezTo>
                    <a:cubicBezTo>
                      <a:pt x="2256" y="7395"/>
                      <a:pt x="2090" y="6571"/>
                      <a:pt x="1604" y="5772"/>
                    </a:cubicBezTo>
                    <a:cubicBezTo>
                      <a:pt x="1100" y="4936"/>
                      <a:pt x="701" y="4684"/>
                      <a:pt x="627" y="4610"/>
                    </a:cubicBezTo>
                    <a:cubicBezTo>
                      <a:pt x="547" y="4543"/>
                      <a:pt x="627" y="0"/>
                      <a:pt x="6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147"/>
              <p:cNvSpPr/>
              <p:nvPr/>
            </p:nvSpPr>
            <p:spPr>
              <a:xfrm>
                <a:off x="5328625" y="3274500"/>
                <a:ext cx="76150" cy="17600"/>
              </a:xfrm>
              <a:custGeom>
                <a:avLst/>
                <a:gdLst/>
                <a:ahLst/>
                <a:cxnLst/>
                <a:rect l="l" t="t" r="r" b="b"/>
                <a:pathLst>
                  <a:path w="3046" h="704" extrusionOk="0">
                    <a:moveTo>
                      <a:pt x="2549" y="0"/>
                    </a:moveTo>
                    <a:cubicBezTo>
                      <a:pt x="2470" y="0"/>
                      <a:pt x="2381" y="8"/>
                      <a:pt x="2281" y="27"/>
                    </a:cubicBezTo>
                    <a:cubicBezTo>
                      <a:pt x="1728" y="126"/>
                      <a:pt x="50" y="230"/>
                      <a:pt x="50" y="230"/>
                    </a:cubicBezTo>
                    <a:lnTo>
                      <a:pt x="1" y="679"/>
                    </a:lnTo>
                    <a:cubicBezTo>
                      <a:pt x="126" y="696"/>
                      <a:pt x="272" y="703"/>
                      <a:pt x="431" y="703"/>
                    </a:cubicBezTo>
                    <a:cubicBezTo>
                      <a:pt x="1414" y="703"/>
                      <a:pt x="2896" y="413"/>
                      <a:pt x="2970" y="292"/>
                    </a:cubicBezTo>
                    <a:cubicBezTo>
                      <a:pt x="3045" y="171"/>
                      <a:pt x="2906" y="0"/>
                      <a:pt x="25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147"/>
              <p:cNvSpPr/>
              <p:nvPr/>
            </p:nvSpPr>
            <p:spPr>
              <a:xfrm>
                <a:off x="5320500" y="3243725"/>
                <a:ext cx="34725" cy="10350"/>
              </a:xfrm>
              <a:custGeom>
                <a:avLst/>
                <a:gdLst/>
                <a:ahLst/>
                <a:cxnLst/>
                <a:rect l="l" t="t" r="r" b="b"/>
                <a:pathLst>
                  <a:path w="1389" h="414" extrusionOk="0">
                    <a:moveTo>
                      <a:pt x="1149" y="1"/>
                    </a:moveTo>
                    <a:cubicBezTo>
                      <a:pt x="1121" y="1"/>
                      <a:pt x="1091" y="4"/>
                      <a:pt x="1057" y="10"/>
                    </a:cubicBezTo>
                    <a:cubicBezTo>
                      <a:pt x="805" y="60"/>
                      <a:pt x="49" y="72"/>
                      <a:pt x="49" y="72"/>
                    </a:cubicBezTo>
                    <a:lnTo>
                      <a:pt x="0" y="379"/>
                    </a:lnTo>
                    <a:cubicBezTo>
                      <a:pt x="86" y="403"/>
                      <a:pt x="196" y="413"/>
                      <a:pt x="316" y="413"/>
                    </a:cubicBezTo>
                    <a:cubicBezTo>
                      <a:pt x="747" y="413"/>
                      <a:pt x="1308" y="284"/>
                      <a:pt x="1346" y="207"/>
                    </a:cubicBezTo>
                    <a:cubicBezTo>
                      <a:pt x="1389" y="127"/>
                      <a:pt x="1330" y="1"/>
                      <a:pt x="11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147"/>
              <p:cNvSpPr/>
              <p:nvPr/>
            </p:nvSpPr>
            <p:spPr>
              <a:xfrm>
                <a:off x="5316650" y="3228050"/>
                <a:ext cx="26925" cy="9525"/>
              </a:xfrm>
              <a:custGeom>
                <a:avLst/>
                <a:gdLst/>
                <a:ahLst/>
                <a:cxnLst/>
                <a:rect l="l" t="t" r="r" b="b"/>
                <a:pathLst>
                  <a:path w="1077" h="381" extrusionOk="0">
                    <a:moveTo>
                      <a:pt x="894" y="0"/>
                    </a:moveTo>
                    <a:cubicBezTo>
                      <a:pt x="871" y="0"/>
                      <a:pt x="846" y="3"/>
                      <a:pt x="818" y="10"/>
                    </a:cubicBezTo>
                    <a:cubicBezTo>
                      <a:pt x="627" y="60"/>
                      <a:pt x="37" y="78"/>
                      <a:pt x="37" y="78"/>
                    </a:cubicBezTo>
                    <a:lnTo>
                      <a:pt x="0" y="355"/>
                    </a:lnTo>
                    <a:cubicBezTo>
                      <a:pt x="60" y="373"/>
                      <a:pt x="135" y="381"/>
                      <a:pt x="217" y="381"/>
                    </a:cubicBezTo>
                    <a:cubicBezTo>
                      <a:pt x="552" y="381"/>
                      <a:pt x="1011" y="253"/>
                      <a:pt x="1045" y="189"/>
                    </a:cubicBezTo>
                    <a:cubicBezTo>
                      <a:pt x="1077" y="115"/>
                      <a:pt x="1032" y="0"/>
                      <a:pt x="8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147"/>
              <p:cNvSpPr/>
              <p:nvPr/>
            </p:nvSpPr>
            <p:spPr>
              <a:xfrm>
                <a:off x="5318500" y="3427625"/>
                <a:ext cx="25100" cy="8775"/>
              </a:xfrm>
              <a:custGeom>
                <a:avLst/>
                <a:gdLst/>
                <a:ahLst/>
                <a:cxnLst/>
                <a:rect l="l" t="t" r="r" b="b"/>
                <a:pathLst>
                  <a:path w="1004" h="351" extrusionOk="0">
                    <a:moveTo>
                      <a:pt x="834" y="0"/>
                    </a:moveTo>
                    <a:cubicBezTo>
                      <a:pt x="818" y="0"/>
                      <a:pt x="800" y="2"/>
                      <a:pt x="781" y="6"/>
                    </a:cubicBezTo>
                    <a:cubicBezTo>
                      <a:pt x="714" y="20"/>
                      <a:pt x="598" y="24"/>
                      <a:pt x="479" y="24"/>
                    </a:cubicBezTo>
                    <a:cubicBezTo>
                      <a:pt x="280" y="24"/>
                      <a:pt x="74" y="12"/>
                      <a:pt x="74" y="12"/>
                    </a:cubicBezTo>
                    <a:lnTo>
                      <a:pt x="0" y="295"/>
                    </a:lnTo>
                    <a:cubicBezTo>
                      <a:pt x="82" y="335"/>
                      <a:pt x="201" y="351"/>
                      <a:pt x="328" y="351"/>
                    </a:cubicBezTo>
                    <a:cubicBezTo>
                      <a:pt x="610" y="351"/>
                      <a:pt x="929" y="272"/>
                      <a:pt x="959" y="209"/>
                    </a:cubicBezTo>
                    <a:cubicBezTo>
                      <a:pt x="1003" y="132"/>
                      <a:pt x="973" y="0"/>
                      <a:pt x="8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147"/>
              <p:cNvSpPr/>
              <p:nvPr/>
            </p:nvSpPr>
            <p:spPr>
              <a:xfrm>
                <a:off x="5318650" y="3446250"/>
                <a:ext cx="24950" cy="8800"/>
              </a:xfrm>
              <a:custGeom>
                <a:avLst/>
                <a:gdLst/>
                <a:ahLst/>
                <a:cxnLst/>
                <a:rect l="l" t="t" r="r" b="b"/>
                <a:pathLst>
                  <a:path w="998" h="352" extrusionOk="0">
                    <a:moveTo>
                      <a:pt x="821" y="1"/>
                    </a:moveTo>
                    <a:cubicBezTo>
                      <a:pt x="806" y="1"/>
                      <a:pt x="791" y="2"/>
                      <a:pt x="775" y="5"/>
                    </a:cubicBezTo>
                    <a:cubicBezTo>
                      <a:pt x="708" y="18"/>
                      <a:pt x="592" y="23"/>
                      <a:pt x="473" y="23"/>
                    </a:cubicBezTo>
                    <a:cubicBezTo>
                      <a:pt x="274" y="23"/>
                      <a:pt x="68" y="11"/>
                      <a:pt x="68" y="11"/>
                    </a:cubicBezTo>
                    <a:lnTo>
                      <a:pt x="0" y="300"/>
                    </a:lnTo>
                    <a:cubicBezTo>
                      <a:pt x="78" y="337"/>
                      <a:pt x="193" y="352"/>
                      <a:pt x="315" y="352"/>
                    </a:cubicBezTo>
                    <a:cubicBezTo>
                      <a:pt x="597" y="352"/>
                      <a:pt x="923" y="274"/>
                      <a:pt x="953" y="214"/>
                    </a:cubicBezTo>
                    <a:cubicBezTo>
                      <a:pt x="998" y="135"/>
                      <a:pt x="966" y="1"/>
                      <a:pt x="8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147"/>
              <p:cNvSpPr/>
              <p:nvPr/>
            </p:nvSpPr>
            <p:spPr>
              <a:xfrm>
                <a:off x="5318650" y="3464950"/>
                <a:ext cx="24950" cy="8775"/>
              </a:xfrm>
              <a:custGeom>
                <a:avLst/>
                <a:gdLst/>
                <a:ahLst/>
                <a:cxnLst/>
                <a:rect l="l" t="t" r="r" b="b"/>
                <a:pathLst>
                  <a:path w="998" h="351" extrusionOk="0">
                    <a:moveTo>
                      <a:pt x="828" y="1"/>
                    </a:moveTo>
                    <a:cubicBezTo>
                      <a:pt x="812" y="1"/>
                      <a:pt x="794" y="3"/>
                      <a:pt x="775" y="7"/>
                    </a:cubicBezTo>
                    <a:cubicBezTo>
                      <a:pt x="706" y="18"/>
                      <a:pt x="586" y="22"/>
                      <a:pt x="464" y="22"/>
                    </a:cubicBezTo>
                    <a:cubicBezTo>
                      <a:pt x="268" y="22"/>
                      <a:pt x="68" y="13"/>
                      <a:pt x="68" y="13"/>
                    </a:cubicBezTo>
                    <a:lnTo>
                      <a:pt x="0" y="295"/>
                    </a:lnTo>
                    <a:cubicBezTo>
                      <a:pt x="79" y="335"/>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147"/>
              <p:cNvSpPr/>
              <p:nvPr/>
            </p:nvSpPr>
            <p:spPr>
              <a:xfrm>
                <a:off x="5318650" y="3483550"/>
                <a:ext cx="24950" cy="8750"/>
              </a:xfrm>
              <a:custGeom>
                <a:avLst/>
                <a:gdLst/>
                <a:ahLst/>
                <a:cxnLst/>
                <a:rect l="l" t="t" r="r" b="b"/>
                <a:pathLst>
                  <a:path w="998" h="350" extrusionOk="0">
                    <a:moveTo>
                      <a:pt x="828" y="1"/>
                    </a:moveTo>
                    <a:cubicBezTo>
                      <a:pt x="812" y="1"/>
                      <a:pt x="794" y="2"/>
                      <a:pt x="775" y="6"/>
                    </a:cubicBezTo>
                    <a:cubicBezTo>
                      <a:pt x="706" y="18"/>
                      <a:pt x="586" y="22"/>
                      <a:pt x="464" y="22"/>
                    </a:cubicBezTo>
                    <a:cubicBezTo>
                      <a:pt x="268" y="22"/>
                      <a:pt x="68" y="12"/>
                      <a:pt x="68" y="12"/>
                    </a:cubicBezTo>
                    <a:lnTo>
                      <a:pt x="0" y="295"/>
                    </a:lnTo>
                    <a:cubicBezTo>
                      <a:pt x="79" y="334"/>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147"/>
              <p:cNvSpPr/>
              <p:nvPr/>
            </p:nvSpPr>
            <p:spPr>
              <a:xfrm>
                <a:off x="5318650" y="3502150"/>
                <a:ext cx="24950" cy="8750"/>
              </a:xfrm>
              <a:custGeom>
                <a:avLst/>
                <a:gdLst/>
                <a:ahLst/>
                <a:cxnLst/>
                <a:rect l="l" t="t" r="r" b="b"/>
                <a:pathLst>
                  <a:path w="998" h="350" extrusionOk="0">
                    <a:moveTo>
                      <a:pt x="832" y="0"/>
                    </a:moveTo>
                    <a:cubicBezTo>
                      <a:pt x="817" y="0"/>
                      <a:pt x="800" y="2"/>
                      <a:pt x="781" y="6"/>
                    </a:cubicBezTo>
                    <a:cubicBezTo>
                      <a:pt x="712" y="20"/>
                      <a:pt x="594" y="24"/>
                      <a:pt x="474" y="24"/>
                    </a:cubicBezTo>
                    <a:cubicBezTo>
                      <a:pt x="274" y="24"/>
                      <a:pt x="68" y="12"/>
                      <a:pt x="68" y="12"/>
                    </a:cubicBezTo>
                    <a:lnTo>
                      <a:pt x="0" y="295"/>
                    </a:lnTo>
                    <a:cubicBezTo>
                      <a:pt x="79" y="334"/>
                      <a:pt x="194" y="350"/>
                      <a:pt x="317" y="350"/>
                    </a:cubicBezTo>
                    <a:cubicBezTo>
                      <a:pt x="599" y="350"/>
                      <a:pt x="925" y="269"/>
                      <a:pt x="959" y="209"/>
                    </a:cubicBezTo>
                    <a:cubicBezTo>
                      <a:pt x="998" y="132"/>
                      <a:pt x="967" y="0"/>
                      <a:pt x="8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147"/>
              <p:cNvSpPr/>
              <p:nvPr/>
            </p:nvSpPr>
            <p:spPr>
              <a:xfrm>
                <a:off x="5318650" y="3520775"/>
                <a:ext cx="24975" cy="8800"/>
              </a:xfrm>
              <a:custGeom>
                <a:avLst/>
                <a:gdLst/>
                <a:ahLst/>
                <a:cxnLst/>
                <a:rect l="l" t="t" r="r" b="b"/>
                <a:pathLst>
                  <a:path w="999" h="352" extrusionOk="0">
                    <a:moveTo>
                      <a:pt x="825" y="1"/>
                    </a:moveTo>
                    <a:cubicBezTo>
                      <a:pt x="812" y="1"/>
                      <a:pt x="797" y="2"/>
                      <a:pt x="781" y="5"/>
                    </a:cubicBezTo>
                    <a:cubicBezTo>
                      <a:pt x="712" y="19"/>
                      <a:pt x="594" y="23"/>
                      <a:pt x="474" y="23"/>
                    </a:cubicBezTo>
                    <a:cubicBezTo>
                      <a:pt x="274" y="23"/>
                      <a:pt x="68" y="11"/>
                      <a:pt x="68" y="11"/>
                    </a:cubicBezTo>
                    <a:lnTo>
                      <a:pt x="0" y="300"/>
                    </a:lnTo>
                    <a:cubicBezTo>
                      <a:pt x="78" y="337"/>
                      <a:pt x="193" y="352"/>
                      <a:pt x="315" y="352"/>
                    </a:cubicBezTo>
                    <a:cubicBezTo>
                      <a:pt x="598" y="352"/>
                      <a:pt x="925" y="274"/>
                      <a:pt x="959" y="214"/>
                    </a:cubicBezTo>
                    <a:cubicBezTo>
                      <a:pt x="998" y="135"/>
                      <a:pt x="966" y="1"/>
                      <a:pt x="82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147"/>
              <p:cNvSpPr/>
              <p:nvPr/>
            </p:nvSpPr>
            <p:spPr>
              <a:xfrm>
                <a:off x="5318650" y="3539500"/>
                <a:ext cx="24950" cy="8750"/>
              </a:xfrm>
              <a:custGeom>
                <a:avLst/>
                <a:gdLst/>
                <a:ahLst/>
                <a:cxnLst/>
                <a:rect l="l" t="t" r="r" b="b"/>
                <a:pathLst>
                  <a:path w="998" h="350" extrusionOk="0">
                    <a:moveTo>
                      <a:pt x="832" y="0"/>
                    </a:moveTo>
                    <a:cubicBezTo>
                      <a:pt x="817" y="0"/>
                      <a:pt x="800" y="2"/>
                      <a:pt x="781" y="6"/>
                    </a:cubicBezTo>
                    <a:cubicBezTo>
                      <a:pt x="710" y="18"/>
                      <a:pt x="588" y="21"/>
                      <a:pt x="465" y="21"/>
                    </a:cubicBezTo>
                    <a:cubicBezTo>
                      <a:pt x="268" y="21"/>
                      <a:pt x="68" y="12"/>
                      <a:pt x="68" y="12"/>
                    </a:cubicBezTo>
                    <a:lnTo>
                      <a:pt x="0" y="295"/>
                    </a:lnTo>
                    <a:cubicBezTo>
                      <a:pt x="79" y="334"/>
                      <a:pt x="194" y="349"/>
                      <a:pt x="317" y="349"/>
                    </a:cubicBezTo>
                    <a:cubicBezTo>
                      <a:pt x="599" y="349"/>
                      <a:pt x="925" y="268"/>
                      <a:pt x="959" y="209"/>
                    </a:cubicBezTo>
                    <a:cubicBezTo>
                      <a:pt x="998" y="131"/>
                      <a:pt x="967" y="0"/>
                      <a:pt x="8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147"/>
              <p:cNvSpPr/>
              <p:nvPr/>
            </p:nvSpPr>
            <p:spPr>
              <a:xfrm>
                <a:off x="5318650" y="3558125"/>
                <a:ext cx="24975" cy="8700"/>
              </a:xfrm>
              <a:custGeom>
                <a:avLst/>
                <a:gdLst/>
                <a:ahLst/>
                <a:cxnLst/>
                <a:rect l="l" t="t" r="r" b="b"/>
                <a:pathLst>
                  <a:path w="999" h="348" extrusionOk="0">
                    <a:moveTo>
                      <a:pt x="827" y="0"/>
                    </a:moveTo>
                    <a:cubicBezTo>
                      <a:pt x="813" y="0"/>
                      <a:pt x="797" y="2"/>
                      <a:pt x="781" y="4"/>
                    </a:cubicBezTo>
                    <a:cubicBezTo>
                      <a:pt x="710" y="16"/>
                      <a:pt x="588" y="20"/>
                      <a:pt x="465" y="20"/>
                    </a:cubicBezTo>
                    <a:cubicBezTo>
                      <a:pt x="268" y="20"/>
                      <a:pt x="68" y="11"/>
                      <a:pt x="68" y="11"/>
                    </a:cubicBezTo>
                    <a:lnTo>
                      <a:pt x="0" y="293"/>
                    </a:lnTo>
                    <a:cubicBezTo>
                      <a:pt x="79" y="333"/>
                      <a:pt x="194" y="348"/>
                      <a:pt x="317" y="348"/>
                    </a:cubicBezTo>
                    <a:cubicBezTo>
                      <a:pt x="599" y="348"/>
                      <a:pt x="925" y="267"/>
                      <a:pt x="959" y="207"/>
                    </a:cubicBezTo>
                    <a:cubicBezTo>
                      <a:pt x="998" y="129"/>
                      <a:pt x="966" y="0"/>
                      <a:pt x="8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147"/>
              <p:cNvSpPr/>
              <p:nvPr/>
            </p:nvSpPr>
            <p:spPr>
              <a:xfrm>
                <a:off x="5318650" y="3576725"/>
                <a:ext cx="24975" cy="8800"/>
              </a:xfrm>
              <a:custGeom>
                <a:avLst/>
                <a:gdLst/>
                <a:ahLst/>
                <a:cxnLst/>
                <a:rect l="l" t="t" r="r" b="b"/>
                <a:pathLst>
                  <a:path w="999" h="352" extrusionOk="0">
                    <a:moveTo>
                      <a:pt x="825" y="0"/>
                    </a:moveTo>
                    <a:cubicBezTo>
                      <a:pt x="812" y="0"/>
                      <a:pt x="797" y="1"/>
                      <a:pt x="781" y="4"/>
                    </a:cubicBezTo>
                    <a:cubicBezTo>
                      <a:pt x="710" y="16"/>
                      <a:pt x="589" y="20"/>
                      <a:pt x="467" y="20"/>
                    </a:cubicBezTo>
                    <a:cubicBezTo>
                      <a:pt x="272" y="20"/>
                      <a:pt x="74" y="10"/>
                      <a:pt x="74" y="10"/>
                    </a:cubicBezTo>
                    <a:lnTo>
                      <a:pt x="0" y="299"/>
                    </a:lnTo>
                    <a:cubicBezTo>
                      <a:pt x="78" y="336"/>
                      <a:pt x="193" y="351"/>
                      <a:pt x="316" y="351"/>
                    </a:cubicBezTo>
                    <a:cubicBezTo>
                      <a:pt x="600" y="351"/>
                      <a:pt x="929" y="273"/>
                      <a:pt x="959" y="213"/>
                    </a:cubicBezTo>
                    <a:cubicBezTo>
                      <a:pt x="998" y="135"/>
                      <a:pt x="966" y="0"/>
                      <a:pt x="8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147"/>
              <p:cNvSpPr/>
              <p:nvPr/>
            </p:nvSpPr>
            <p:spPr>
              <a:xfrm>
                <a:off x="5327250" y="3291300"/>
                <a:ext cx="87575" cy="17825"/>
              </a:xfrm>
              <a:custGeom>
                <a:avLst/>
                <a:gdLst/>
                <a:ahLst/>
                <a:cxnLst/>
                <a:rect l="l" t="t" r="r" b="b"/>
                <a:pathLst>
                  <a:path w="3503" h="713" extrusionOk="0">
                    <a:moveTo>
                      <a:pt x="3184" y="0"/>
                    </a:moveTo>
                    <a:cubicBezTo>
                      <a:pt x="3141" y="0"/>
                      <a:pt x="3093" y="6"/>
                      <a:pt x="3037" y="19"/>
                    </a:cubicBezTo>
                    <a:cubicBezTo>
                      <a:pt x="2158" y="222"/>
                      <a:pt x="56" y="302"/>
                      <a:pt x="56" y="302"/>
                    </a:cubicBezTo>
                    <a:lnTo>
                      <a:pt x="1" y="689"/>
                    </a:lnTo>
                    <a:cubicBezTo>
                      <a:pt x="95" y="705"/>
                      <a:pt x="266" y="712"/>
                      <a:pt x="482" y="712"/>
                    </a:cubicBezTo>
                    <a:cubicBezTo>
                      <a:pt x="1349" y="712"/>
                      <a:pt x="2938" y="597"/>
                      <a:pt x="3185" y="474"/>
                    </a:cubicBezTo>
                    <a:cubicBezTo>
                      <a:pt x="3456" y="333"/>
                      <a:pt x="3502" y="0"/>
                      <a:pt x="31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147"/>
              <p:cNvSpPr/>
              <p:nvPr/>
            </p:nvSpPr>
            <p:spPr>
              <a:xfrm>
                <a:off x="5326625" y="3341450"/>
                <a:ext cx="90125" cy="14725"/>
              </a:xfrm>
              <a:custGeom>
                <a:avLst/>
                <a:gdLst/>
                <a:ahLst/>
                <a:cxnLst/>
                <a:rect l="l" t="t" r="r" b="b"/>
                <a:pathLst>
                  <a:path w="3605" h="589" extrusionOk="0">
                    <a:moveTo>
                      <a:pt x="3241" y="1"/>
                    </a:moveTo>
                    <a:cubicBezTo>
                      <a:pt x="3207" y="1"/>
                      <a:pt x="3170" y="4"/>
                      <a:pt x="3130" y="11"/>
                    </a:cubicBezTo>
                    <a:cubicBezTo>
                      <a:pt x="2735" y="72"/>
                      <a:pt x="2111" y="89"/>
                      <a:pt x="1531" y="89"/>
                    </a:cubicBezTo>
                    <a:cubicBezTo>
                      <a:pt x="775" y="89"/>
                      <a:pt x="93" y="60"/>
                      <a:pt x="93" y="60"/>
                    </a:cubicBezTo>
                    <a:lnTo>
                      <a:pt x="1" y="472"/>
                    </a:lnTo>
                    <a:cubicBezTo>
                      <a:pt x="272" y="542"/>
                      <a:pt x="1188" y="588"/>
                      <a:pt x="1981" y="588"/>
                    </a:cubicBezTo>
                    <a:cubicBezTo>
                      <a:pt x="2572" y="588"/>
                      <a:pt x="3095" y="563"/>
                      <a:pt x="3234" y="502"/>
                    </a:cubicBezTo>
                    <a:cubicBezTo>
                      <a:pt x="3533" y="373"/>
                      <a:pt x="3604" y="1"/>
                      <a:pt x="32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147"/>
              <p:cNvSpPr/>
              <p:nvPr/>
            </p:nvSpPr>
            <p:spPr>
              <a:xfrm>
                <a:off x="5324325" y="3314650"/>
                <a:ext cx="96775" cy="20050"/>
              </a:xfrm>
              <a:custGeom>
                <a:avLst/>
                <a:gdLst/>
                <a:ahLst/>
                <a:cxnLst/>
                <a:rect l="l" t="t" r="r" b="b"/>
                <a:pathLst>
                  <a:path w="3871" h="802" extrusionOk="0">
                    <a:moveTo>
                      <a:pt x="3481" y="0"/>
                    </a:moveTo>
                    <a:cubicBezTo>
                      <a:pt x="3439" y="0"/>
                      <a:pt x="3394" y="6"/>
                      <a:pt x="3345" y="19"/>
                    </a:cubicBezTo>
                    <a:cubicBezTo>
                      <a:pt x="2482" y="263"/>
                      <a:pt x="1085" y="293"/>
                      <a:pt x="432" y="293"/>
                    </a:cubicBezTo>
                    <a:cubicBezTo>
                      <a:pt x="210" y="293"/>
                      <a:pt x="75" y="290"/>
                      <a:pt x="75" y="290"/>
                    </a:cubicBezTo>
                    <a:lnTo>
                      <a:pt x="1" y="769"/>
                    </a:lnTo>
                    <a:cubicBezTo>
                      <a:pt x="111" y="792"/>
                      <a:pt x="330" y="802"/>
                      <a:pt x="607" y="802"/>
                    </a:cubicBezTo>
                    <a:cubicBezTo>
                      <a:pt x="1547" y="802"/>
                      <a:pt x="3160" y="683"/>
                      <a:pt x="3492" y="517"/>
                    </a:cubicBezTo>
                    <a:cubicBezTo>
                      <a:pt x="3871" y="328"/>
                      <a:pt x="3788" y="0"/>
                      <a:pt x="34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147"/>
              <p:cNvSpPr/>
              <p:nvPr/>
            </p:nvSpPr>
            <p:spPr>
              <a:xfrm>
                <a:off x="5323400" y="3364600"/>
                <a:ext cx="90150" cy="14750"/>
              </a:xfrm>
              <a:custGeom>
                <a:avLst/>
                <a:gdLst/>
                <a:ahLst/>
                <a:cxnLst/>
                <a:rect l="l" t="t" r="r" b="b"/>
                <a:pathLst>
                  <a:path w="3606" h="590" extrusionOk="0">
                    <a:moveTo>
                      <a:pt x="112" y="1"/>
                    </a:moveTo>
                    <a:lnTo>
                      <a:pt x="1" y="419"/>
                    </a:lnTo>
                    <a:cubicBezTo>
                      <a:pt x="294" y="508"/>
                      <a:pt x="1436" y="590"/>
                      <a:pt x="2292" y="590"/>
                    </a:cubicBezTo>
                    <a:cubicBezTo>
                      <a:pt x="2728" y="590"/>
                      <a:pt x="3089" y="569"/>
                      <a:pt x="3228" y="517"/>
                    </a:cubicBezTo>
                    <a:cubicBezTo>
                      <a:pt x="3606" y="376"/>
                      <a:pt x="3533" y="54"/>
                      <a:pt x="3220" y="54"/>
                    </a:cubicBezTo>
                    <a:cubicBezTo>
                      <a:pt x="3192" y="54"/>
                      <a:pt x="3162" y="56"/>
                      <a:pt x="3130" y="62"/>
                    </a:cubicBezTo>
                    <a:cubicBezTo>
                      <a:pt x="2835" y="112"/>
                      <a:pt x="2476" y="131"/>
                      <a:pt x="2110" y="131"/>
                    </a:cubicBezTo>
                    <a:cubicBezTo>
                      <a:pt x="1136" y="131"/>
                      <a:pt x="112" y="1"/>
                      <a:pt x="1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147"/>
              <p:cNvSpPr/>
              <p:nvPr/>
            </p:nvSpPr>
            <p:spPr>
              <a:xfrm>
                <a:off x="5319875" y="3384575"/>
                <a:ext cx="92900" cy="16425"/>
              </a:xfrm>
              <a:custGeom>
                <a:avLst/>
                <a:gdLst/>
                <a:ahLst/>
                <a:cxnLst/>
                <a:rect l="l" t="t" r="r" b="b"/>
                <a:pathLst>
                  <a:path w="3716" h="657" extrusionOk="0">
                    <a:moveTo>
                      <a:pt x="117" y="1"/>
                    </a:moveTo>
                    <a:lnTo>
                      <a:pt x="1" y="363"/>
                    </a:lnTo>
                    <a:cubicBezTo>
                      <a:pt x="368" y="479"/>
                      <a:pt x="2069" y="656"/>
                      <a:pt x="2907" y="656"/>
                    </a:cubicBezTo>
                    <a:cubicBezTo>
                      <a:pt x="3093" y="656"/>
                      <a:pt x="3237" y="648"/>
                      <a:pt x="3314" y="628"/>
                    </a:cubicBezTo>
                    <a:cubicBezTo>
                      <a:pt x="3716" y="523"/>
                      <a:pt x="3632" y="219"/>
                      <a:pt x="3282" y="219"/>
                    </a:cubicBezTo>
                    <a:cubicBezTo>
                      <a:pt x="3262" y="219"/>
                      <a:pt x="3242" y="220"/>
                      <a:pt x="3221" y="222"/>
                    </a:cubicBezTo>
                    <a:cubicBezTo>
                      <a:pt x="3067" y="236"/>
                      <a:pt x="2896" y="243"/>
                      <a:pt x="2715" y="243"/>
                    </a:cubicBezTo>
                    <a:cubicBezTo>
                      <a:pt x="1592" y="243"/>
                      <a:pt x="117" y="1"/>
                      <a:pt x="11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147"/>
              <p:cNvSpPr/>
              <p:nvPr/>
            </p:nvSpPr>
            <p:spPr>
              <a:xfrm>
                <a:off x="5342925" y="3408850"/>
                <a:ext cx="66450" cy="13425"/>
              </a:xfrm>
              <a:custGeom>
                <a:avLst/>
                <a:gdLst/>
                <a:ahLst/>
                <a:cxnLst/>
                <a:rect l="l" t="t" r="r" b="b"/>
                <a:pathLst>
                  <a:path w="2658" h="537" extrusionOk="0">
                    <a:moveTo>
                      <a:pt x="99" y="1"/>
                    </a:moveTo>
                    <a:lnTo>
                      <a:pt x="1" y="351"/>
                    </a:lnTo>
                    <a:cubicBezTo>
                      <a:pt x="236" y="437"/>
                      <a:pt x="1239" y="536"/>
                      <a:pt x="1875" y="536"/>
                    </a:cubicBezTo>
                    <a:cubicBezTo>
                      <a:pt x="2104" y="536"/>
                      <a:pt x="2286" y="523"/>
                      <a:pt x="2367" y="493"/>
                    </a:cubicBezTo>
                    <a:cubicBezTo>
                      <a:pt x="2658" y="384"/>
                      <a:pt x="2610" y="112"/>
                      <a:pt x="2376" y="112"/>
                    </a:cubicBezTo>
                    <a:cubicBezTo>
                      <a:pt x="2358" y="112"/>
                      <a:pt x="2338" y="114"/>
                      <a:pt x="2318" y="118"/>
                    </a:cubicBezTo>
                    <a:cubicBezTo>
                      <a:pt x="2150" y="144"/>
                      <a:pt x="1957" y="155"/>
                      <a:pt x="1755" y="155"/>
                    </a:cubicBezTo>
                    <a:cubicBezTo>
                      <a:pt x="986" y="155"/>
                      <a:pt x="99" y="1"/>
                      <a:pt x="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147"/>
              <p:cNvSpPr/>
              <p:nvPr/>
            </p:nvSpPr>
            <p:spPr>
              <a:xfrm>
                <a:off x="5355975" y="3429900"/>
                <a:ext cx="49225" cy="11475"/>
              </a:xfrm>
              <a:custGeom>
                <a:avLst/>
                <a:gdLst/>
                <a:ahLst/>
                <a:cxnLst/>
                <a:rect l="l" t="t" r="r" b="b"/>
                <a:pathLst>
                  <a:path w="1969" h="459" extrusionOk="0">
                    <a:moveTo>
                      <a:pt x="81" y="1"/>
                    </a:moveTo>
                    <a:lnTo>
                      <a:pt x="1" y="333"/>
                    </a:lnTo>
                    <a:cubicBezTo>
                      <a:pt x="153" y="401"/>
                      <a:pt x="750" y="458"/>
                      <a:pt x="1214" y="458"/>
                    </a:cubicBezTo>
                    <a:cubicBezTo>
                      <a:pt x="1465" y="458"/>
                      <a:pt x="1677" y="441"/>
                      <a:pt x="1759" y="401"/>
                    </a:cubicBezTo>
                    <a:cubicBezTo>
                      <a:pt x="1969" y="287"/>
                      <a:pt x="1948" y="32"/>
                      <a:pt x="1775" y="32"/>
                    </a:cubicBezTo>
                    <a:cubicBezTo>
                      <a:pt x="1760" y="32"/>
                      <a:pt x="1745" y="34"/>
                      <a:pt x="1728" y="38"/>
                    </a:cubicBezTo>
                    <a:cubicBezTo>
                      <a:pt x="1555" y="82"/>
                      <a:pt x="1345" y="98"/>
                      <a:pt x="1135" y="98"/>
                    </a:cubicBezTo>
                    <a:cubicBezTo>
                      <a:pt x="612" y="98"/>
                      <a:pt x="81" y="1"/>
                      <a:pt x="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147"/>
              <p:cNvSpPr/>
              <p:nvPr/>
            </p:nvSpPr>
            <p:spPr>
              <a:xfrm>
                <a:off x="5316350" y="3223375"/>
                <a:ext cx="15700" cy="51050"/>
              </a:xfrm>
              <a:custGeom>
                <a:avLst/>
                <a:gdLst/>
                <a:ahLst/>
                <a:cxnLst/>
                <a:rect l="l" t="t" r="r" b="b"/>
                <a:pathLst>
                  <a:path w="628" h="2042" extrusionOk="0">
                    <a:moveTo>
                      <a:pt x="400" y="1"/>
                    </a:moveTo>
                    <a:cubicBezTo>
                      <a:pt x="301" y="62"/>
                      <a:pt x="0" y="99"/>
                      <a:pt x="0" y="99"/>
                    </a:cubicBezTo>
                    <a:lnTo>
                      <a:pt x="0" y="2017"/>
                    </a:lnTo>
                    <a:cubicBezTo>
                      <a:pt x="31" y="2035"/>
                      <a:pt x="91" y="2042"/>
                      <a:pt x="162" y="2042"/>
                    </a:cubicBezTo>
                    <a:cubicBezTo>
                      <a:pt x="354" y="2042"/>
                      <a:pt x="627" y="1992"/>
                      <a:pt x="627" y="1992"/>
                    </a:cubicBezTo>
                    <a:cubicBezTo>
                      <a:pt x="627" y="1187"/>
                      <a:pt x="400" y="1"/>
                      <a:pt x="4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147"/>
              <p:cNvSpPr/>
              <p:nvPr/>
            </p:nvSpPr>
            <p:spPr>
              <a:xfrm>
                <a:off x="5418525" y="3253825"/>
                <a:ext cx="48900" cy="26900"/>
              </a:xfrm>
              <a:custGeom>
                <a:avLst/>
                <a:gdLst/>
                <a:ahLst/>
                <a:cxnLst/>
                <a:rect l="l" t="t" r="r" b="b"/>
                <a:pathLst>
                  <a:path w="1956" h="1076" extrusionOk="0">
                    <a:moveTo>
                      <a:pt x="912" y="0"/>
                    </a:moveTo>
                    <a:cubicBezTo>
                      <a:pt x="841" y="0"/>
                      <a:pt x="771" y="8"/>
                      <a:pt x="701" y="24"/>
                    </a:cubicBezTo>
                    <a:cubicBezTo>
                      <a:pt x="314" y="110"/>
                      <a:pt x="31" y="442"/>
                      <a:pt x="1" y="836"/>
                    </a:cubicBezTo>
                    <a:cubicBezTo>
                      <a:pt x="1" y="940"/>
                      <a:pt x="38" y="1069"/>
                      <a:pt x="136" y="1075"/>
                    </a:cubicBezTo>
                    <a:cubicBezTo>
                      <a:pt x="140" y="1076"/>
                      <a:pt x="143" y="1076"/>
                      <a:pt x="147" y="1076"/>
                    </a:cubicBezTo>
                    <a:cubicBezTo>
                      <a:pt x="215" y="1076"/>
                      <a:pt x="268" y="1024"/>
                      <a:pt x="314" y="977"/>
                    </a:cubicBezTo>
                    <a:cubicBezTo>
                      <a:pt x="573" y="732"/>
                      <a:pt x="908" y="606"/>
                      <a:pt x="1245" y="606"/>
                    </a:cubicBezTo>
                    <a:cubicBezTo>
                      <a:pt x="1491" y="606"/>
                      <a:pt x="1737" y="674"/>
                      <a:pt x="1955" y="811"/>
                    </a:cubicBezTo>
                    <a:cubicBezTo>
                      <a:pt x="1943" y="639"/>
                      <a:pt x="1863" y="479"/>
                      <a:pt x="1734" y="362"/>
                    </a:cubicBezTo>
                    <a:cubicBezTo>
                      <a:pt x="1515" y="143"/>
                      <a:pt x="1214" y="0"/>
                      <a:pt x="9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147"/>
              <p:cNvSpPr/>
              <p:nvPr/>
            </p:nvSpPr>
            <p:spPr>
              <a:xfrm>
                <a:off x="5327100" y="3247925"/>
                <a:ext cx="96375" cy="29275"/>
              </a:xfrm>
              <a:custGeom>
                <a:avLst/>
                <a:gdLst/>
                <a:ahLst/>
                <a:cxnLst/>
                <a:rect l="l" t="t" r="r" b="b"/>
                <a:pathLst>
                  <a:path w="3855" h="1171" extrusionOk="0">
                    <a:moveTo>
                      <a:pt x="3414" y="1"/>
                    </a:moveTo>
                    <a:cubicBezTo>
                      <a:pt x="2952" y="1"/>
                      <a:pt x="2186" y="296"/>
                      <a:pt x="1420" y="408"/>
                    </a:cubicBezTo>
                    <a:cubicBezTo>
                      <a:pt x="1184" y="441"/>
                      <a:pt x="980" y="453"/>
                      <a:pt x="808" y="453"/>
                    </a:cubicBezTo>
                    <a:cubicBezTo>
                      <a:pt x="299" y="453"/>
                      <a:pt x="62" y="346"/>
                      <a:pt x="62" y="346"/>
                    </a:cubicBezTo>
                    <a:lnTo>
                      <a:pt x="0" y="1170"/>
                    </a:lnTo>
                    <a:cubicBezTo>
                      <a:pt x="1125" y="1121"/>
                      <a:pt x="2447" y="728"/>
                      <a:pt x="3074" y="611"/>
                    </a:cubicBezTo>
                    <a:cubicBezTo>
                      <a:pt x="3701" y="500"/>
                      <a:pt x="3854" y="131"/>
                      <a:pt x="3664" y="45"/>
                    </a:cubicBezTo>
                    <a:cubicBezTo>
                      <a:pt x="3596" y="14"/>
                      <a:pt x="3512" y="1"/>
                      <a:pt x="341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147"/>
              <p:cNvSpPr/>
              <p:nvPr/>
            </p:nvSpPr>
            <p:spPr>
              <a:xfrm>
                <a:off x="5316350" y="3408850"/>
                <a:ext cx="12925" cy="181050"/>
              </a:xfrm>
              <a:custGeom>
                <a:avLst/>
                <a:gdLst/>
                <a:ahLst/>
                <a:cxnLst/>
                <a:rect l="l" t="t" r="r" b="b"/>
                <a:pathLst>
                  <a:path w="517" h="7242" extrusionOk="0">
                    <a:moveTo>
                      <a:pt x="516" y="345"/>
                    </a:moveTo>
                    <a:cubicBezTo>
                      <a:pt x="516" y="345"/>
                      <a:pt x="516" y="345"/>
                      <a:pt x="516" y="345"/>
                    </a:cubicBezTo>
                    <a:lnTo>
                      <a:pt x="516" y="345"/>
                    </a:lnTo>
                    <a:cubicBezTo>
                      <a:pt x="516" y="345"/>
                      <a:pt x="516" y="345"/>
                      <a:pt x="516" y="345"/>
                    </a:cubicBezTo>
                    <a:close/>
                    <a:moveTo>
                      <a:pt x="0" y="1"/>
                    </a:moveTo>
                    <a:lnTo>
                      <a:pt x="0" y="7242"/>
                    </a:lnTo>
                    <a:cubicBezTo>
                      <a:pt x="0" y="7242"/>
                      <a:pt x="323" y="7106"/>
                      <a:pt x="496" y="7106"/>
                    </a:cubicBezTo>
                    <a:cubicBezTo>
                      <a:pt x="503" y="7106"/>
                      <a:pt x="510" y="7106"/>
                      <a:pt x="516" y="7106"/>
                    </a:cubicBezTo>
                    <a:cubicBezTo>
                      <a:pt x="516" y="7106"/>
                      <a:pt x="467" y="985"/>
                      <a:pt x="516" y="345"/>
                    </a:cubicBezTo>
                    <a:lnTo>
                      <a:pt x="516" y="345"/>
                    </a:lnTo>
                    <a:cubicBezTo>
                      <a:pt x="516" y="345"/>
                      <a:pt x="516" y="345"/>
                      <a:pt x="516" y="345"/>
                    </a:cubicBezTo>
                    <a:cubicBezTo>
                      <a:pt x="513" y="345"/>
                      <a:pt x="311" y="1"/>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147"/>
              <p:cNvSpPr/>
              <p:nvPr/>
            </p:nvSpPr>
            <p:spPr>
              <a:xfrm>
                <a:off x="5253800" y="3060800"/>
                <a:ext cx="126025" cy="150325"/>
              </a:xfrm>
              <a:custGeom>
                <a:avLst/>
                <a:gdLst/>
                <a:ahLst/>
                <a:cxnLst/>
                <a:rect l="l" t="t" r="r" b="b"/>
                <a:pathLst>
                  <a:path w="5041" h="6013" extrusionOk="0">
                    <a:moveTo>
                      <a:pt x="1426" y="2085"/>
                    </a:moveTo>
                    <a:cubicBezTo>
                      <a:pt x="1521" y="2085"/>
                      <a:pt x="1616" y="2099"/>
                      <a:pt x="1703" y="2127"/>
                    </a:cubicBezTo>
                    <a:cubicBezTo>
                      <a:pt x="1949" y="2213"/>
                      <a:pt x="2152" y="2392"/>
                      <a:pt x="2281" y="2625"/>
                    </a:cubicBezTo>
                    <a:cubicBezTo>
                      <a:pt x="2355" y="2760"/>
                      <a:pt x="2398" y="2914"/>
                      <a:pt x="2342" y="3055"/>
                    </a:cubicBezTo>
                    <a:cubicBezTo>
                      <a:pt x="2275" y="3215"/>
                      <a:pt x="2090" y="3314"/>
                      <a:pt x="1906" y="3387"/>
                    </a:cubicBezTo>
                    <a:cubicBezTo>
                      <a:pt x="1752" y="3461"/>
                      <a:pt x="1586" y="3504"/>
                      <a:pt x="1414" y="3523"/>
                    </a:cubicBezTo>
                    <a:cubicBezTo>
                      <a:pt x="1388" y="3525"/>
                      <a:pt x="1363" y="3527"/>
                      <a:pt x="1337" y="3527"/>
                    </a:cubicBezTo>
                    <a:cubicBezTo>
                      <a:pt x="1191" y="3527"/>
                      <a:pt x="1050" y="3482"/>
                      <a:pt x="935" y="3394"/>
                    </a:cubicBezTo>
                    <a:cubicBezTo>
                      <a:pt x="775" y="3258"/>
                      <a:pt x="744" y="3049"/>
                      <a:pt x="744" y="2859"/>
                    </a:cubicBezTo>
                    <a:cubicBezTo>
                      <a:pt x="744" y="2650"/>
                      <a:pt x="763" y="2422"/>
                      <a:pt x="922" y="2263"/>
                    </a:cubicBezTo>
                    <a:cubicBezTo>
                      <a:pt x="1046" y="2143"/>
                      <a:pt x="1235" y="2085"/>
                      <a:pt x="1426" y="2085"/>
                    </a:cubicBezTo>
                    <a:close/>
                    <a:moveTo>
                      <a:pt x="3664" y="2085"/>
                    </a:moveTo>
                    <a:cubicBezTo>
                      <a:pt x="3854" y="2085"/>
                      <a:pt x="4042" y="2143"/>
                      <a:pt x="4162" y="2263"/>
                    </a:cubicBezTo>
                    <a:cubicBezTo>
                      <a:pt x="4328" y="2422"/>
                      <a:pt x="4346" y="2650"/>
                      <a:pt x="4346" y="2859"/>
                    </a:cubicBezTo>
                    <a:cubicBezTo>
                      <a:pt x="4340" y="3049"/>
                      <a:pt x="4309" y="3258"/>
                      <a:pt x="4149" y="3394"/>
                    </a:cubicBezTo>
                    <a:lnTo>
                      <a:pt x="4156" y="3394"/>
                    </a:lnTo>
                    <a:cubicBezTo>
                      <a:pt x="4035" y="3482"/>
                      <a:pt x="3893" y="3527"/>
                      <a:pt x="3747" y="3527"/>
                    </a:cubicBezTo>
                    <a:cubicBezTo>
                      <a:pt x="3722" y="3527"/>
                      <a:pt x="3696" y="3525"/>
                      <a:pt x="3670" y="3523"/>
                    </a:cubicBezTo>
                    <a:cubicBezTo>
                      <a:pt x="3504" y="3504"/>
                      <a:pt x="3338" y="3461"/>
                      <a:pt x="3178" y="3387"/>
                    </a:cubicBezTo>
                    <a:cubicBezTo>
                      <a:pt x="3000" y="3314"/>
                      <a:pt x="2816" y="3215"/>
                      <a:pt x="2748" y="3055"/>
                    </a:cubicBezTo>
                    <a:cubicBezTo>
                      <a:pt x="2693" y="2914"/>
                      <a:pt x="2736" y="2760"/>
                      <a:pt x="2809" y="2625"/>
                    </a:cubicBezTo>
                    <a:cubicBezTo>
                      <a:pt x="2932" y="2392"/>
                      <a:pt x="3141" y="2213"/>
                      <a:pt x="3387" y="2127"/>
                    </a:cubicBezTo>
                    <a:cubicBezTo>
                      <a:pt x="3475" y="2099"/>
                      <a:pt x="3569" y="2085"/>
                      <a:pt x="3664" y="2085"/>
                    </a:cubicBezTo>
                    <a:close/>
                    <a:moveTo>
                      <a:pt x="2521" y="3406"/>
                    </a:moveTo>
                    <a:cubicBezTo>
                      <a:pt x="2668" y="3406"/>
                      <a:pt x="2920" y="3781"/>
                      <a:pt x="2951" y="3984"/>
                    </a:cubicBezTo>
                    <a:cubicBezTo>
                      <a:pt x="2982" y="4153"/>
                      <a:pt x="2948" y="4254"/>
                      <a:pt x="2840" y="4254"/>
                    </a:cubicBezTo>
                    <a:cubicBezTo>
                      <a:pt x="2818" y="4254"/>
                      <a:pt x="2794" y="4250"/>
                      <a:pt x="2766" y="4242"/>
                    </a:cubicBezTo>
                    <a:cubicBezTo>
                      <a:pt x="2600" y="4199"/>
                      <a:pt x="2613" y="3984"/>
                      <a:pt x="2521" y="3984"/>
                    </a:cubicBezTo>
                    <a:cubicBezTo>
                      <a:pt x="2435" y="3984"/>
                      <a:pt x="2447" y="4199"/>
                      <a:pt x="2281" y="4242"/>
                    </a:cubicBezTo>
                    <a:cubicBezTo>
                      <a:pt x="2253" y="4250"/>
                      <a:pt x="2229" y="4254"/>
                      <a:pt x="2208" y="4254"/>
                    </a:cubicBezTo>
                    <a:cubicBezTo>
                      <a:pt x="2099" y="4254"/>
                      <a:pt x="2066" y="4153"/>
                      <a:pt x="2096" y="3984"/>
                    </a:cubicBezTo>
                    <a:cubicBezTo>
                      <a:pt x="2127" y="3781"/>
                      <a:pt x="2373" y="3406"/>
                      <a:pt x="2521" y="3406"/>
                    </a:cubicBezTo>
                    <a:close/>
                    <a:moveTo>
                      <a:pt x="1099" y="4308"/>
                    </a:moveTo>
                    <a:cubicBezTo>
                      <a:pt x="1109" y="4308"/>
                      <a:pt x="1120" y="4312"/>
                      <a:pt x="1131" y="4322"/>
                    </a:cubicBezTo>
                    <a:cubicBezTo>
                      <a:pt x="1254" y="4432"/>
                      <a:pt x="1832" y="4690"/>
                      <a:pt x="2527" y="4690"/>
                    </a:cubicBezTo>
                    <a:cubicBezTo>
                      <a:pt x="3221" y="4690"/>
                      <a:pt x="3799" y="4432"/>
                      <a:pt x="3928" y="4322"/>
                    </a:cubicBezTo>
                    <a:cubicBezTo>
                      <a:pt x="3939" y="4312"/>
                      <a:pt x="3950" y="4308"/>
                      <a:pt x="3959" y="4308"/>
                    </a:cubicBezTo>
                    <a:cubicBezTo>
                      <a:pt x="4058" y="4308"/>
                      <a:pt x="4085" y="4759"/>
                      <a:pt x="3928" y="4955"/>
                    </a:cubicBezTo>
                    <a:cubicBezTo>
                      <a:pt x="3744" y="5164"/>
                      <a:pt x="3068" y="5643"/>
                      <a:pt x="2527" y="5643"/>
                    </a:cubicBezTo>
                    <a:cubicBezTo>
                      <a:pt x="1986" y="5643"/>
                      <a:pt x="1310" y="5170"/>
                      <a:pt x="1131" y="4955"/>
                    </a:cubicBezTo>
                    <a:cubicBezTo>
                      <a:pt x="969" y="4753"/>
                      <a:pt x="995" y="4308"/>
                      <a:pt x="1099" y="4308"/>
                    </a:cubicBezTo>
                    <a:close/>
                    <a:moveTo>
                      <a:pt x="2521" y="1"/>
                    </a:moveTo>
                    <a:cubicBezTo>
                      <a:pt x="50" y="1"/>
                      <a:pt x="0" y="984"/>
                      <a:pt x="185" y="2920"/>
                    </a:cubicBezTo>
                    <a:cubicBezTo>
                      <a:pt x="369" y="4863"/>
                      <a:pt x="1654" y="6012"/>
                      <a:pt x="2521" y="6012"/>
                    </a:cubicBezTo>
                    <a:cubicBezTo>
                      <a:pt x="3393" y="6012"/>
                      <a:pt x="4678" y="4863"/>
                      <a:pt x="4862" y="2920"/>
                    </a:cubicBezTo>
                    <a:cubicBezTo>
                      <a:pt x="5041" y="978"/>
                      <a:pt x="5004" y="1"/>
                      <a:pt x="25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147"/>
              <p:cNvSpPr/>
              <p:nvPr/>
            </p:nvSpPr>
            <p:spPr>
              <a:xfrm>
                <a:off x="5307425" y="3178825"/>
                <a:ext cx="8950" cy="10800"/>
              </a:xfrm>
              <a:custGeom>
                <a:avLst/>
                <a:gdLst/>
                <a:ahLst/>
                <a:cxnLst/>
                <a:rect l="l" t="t" r="r" b="b"/>
                <a:pathLst>
                  <a:path w="358" h="432" extrusionOk="0">
                    <a:moveTo>
                      <a:pt x="201" y="0"/>
                    </a:moveTo>
                    <a:cubicBezTo>
                      <a:pt x="156" y="0"/>
                      <a:pt x="111" y="11"/>
                      <a:pt x="93" y="37"/>
                    </a:cubicBezTo>
                    <a:cubicBezTo>
                      <a:pt x="50" y="99"/>
                      <a:pt x="1" y="283"/>
                      <a:pt x="50" y="351"/>
                    </a:cubicBezTo>
                    <a:cubicBezTo>
                      <a:pt x="88" y="401"/>
                      <a:pt x="175" y="432"/>
                      <a:pt x="240" y="432"/>
                    </a:cubicBezTo>
                    <a:cubicBezTo>
                      <a:pt x="270" y="432"/>
                      <a:pt x="295" y="425"/>
                      <a:pt x="308" y="412"/>
                    </a:cubicBezTo>
                    <a:cubicBezTo>
                      <a:pt x="357" y="375"/>
                      <a:pt x="339" y="86"/>
                      <a:pt x="326" y="43"/>
                    </a:cubicBezTo>
                    <a:cubicBezTo>
                      <a:pt x="323" y="19"/>
                      <a:pt x="261"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147"/>
              <p:cNvSpPr/>
              <p:nvPr/>
            </p:nvSpPr>
            <p:spPr>
              <a:xfrm>
                <a:off x="5306500" y="3190200"/>
                <a:ext cx="9400" cy="10600"/>
              </a:xfrm>
              <a:custGeom>
                <a:avLst/>
                <a:gdLst/>
                <a:ahLst/>
                <a:cxnLst/>
                <a:rect l="l" t="t" r="r" b="b"/>
                <a:pathLst>
                  <a:path w="376" h="424" extrusionOk="0">
                    <a:moveTo>
                      <a:pt x="130" y="0"/>
                    </a:moveTo>
                    <a:cubicBezTo>
                      <a:pt x="102" y="0"/>
                      <a:pt x="80" y="5"/>
                      <a:pt x="68" y="19"/>
                    </a:cubicBezTo>
                    <a:cubicBezTo>
                      <a:pt x="25" y="68"/>
                      <a:pt x="1" y="338"/>
                      <a:pt x="38" y="363"/>
                    </a:cubicBezTo>
                    <a:cubicBezTo>
                      <a:pt x="65" y="381"/>
                      <a:pt x="191" y="423"/>
                      <a:pt x="272" y="423"/>
                    </a:cubicBezTo>
                    <a:cubicBezTo>
                      <a:pt x="300" y="423"/>
                      <a:pt x="322" y="418"/>
                      <a:pt x="333" y="406"/>
                    </a:cubicBezTo>
                    <a:cubicBezTo>
                      <a:pt x="376" y="357"/>
                      <a:pt x="351" y="86"/>
                      <a:pt x="333" y="62"/>
                    </a:cubicBezTo>
                    <a:cubicBezTo>
                      <a:pt x="315" y="39"/>
                      <a:pt x="204" y="0"/>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147"/>
              <p:cNvSpPr/>
              <p:nvPr/>
            </p:nvSpPr>
            <p:spPr>
              <a:xfrm>
                <a:off x="5301425" y="3178325"/>
                <a:ext cx="6325" cy="8975"/>
              </a:xfrm>
              <a:custGeom>
                <a:avLst/>
                <a:gdLst/>
                <a:ahLst/>
                <a:cxnLst/>
                <a:rect l="l" t="t" r="r" b="b"/>
                <a:pathLst>
                  <a:path w="253" h="359" extrusionOk="0">
                    <a:moveTo>
                      <a:pt x="134" y="0"/>
                    </a:moveTo>
                    <a:cubicBezTo>
                      <a:pt x="103" y="0"/>
                      <a:pt x="72" y="9"/>
                      <a:pt x="56" y="33"/>
                    </a:cubicBezTo>
                    <a:cubicBezTo>
                      <a:pt x="25" y="88"/>
                      <a:pt x="1" y="254"/>
                      <a:pt x="32" y="297"/>
                    </a:cubicBezTo>
                    <a:cubicBezTo>
                      <a:pt x="69" y="340"/>
                      <a:pt x="130" y="358"/>
                      <a:pt x="185" y="358"/>
                    </a:cubicBezTo>
                    <a:cubicBezTo>
                      <a:pt x="234" y="352"/>
                      <a:pt x="253" y="94"/>
                      <a:pt x="234" y="39"/>
                    </a:cubicBezTo>
                    <a:cubicBezTo>
                      <a:pt x="224" y="17"/>
                      <a:pt x="178" y="0"/>
                      <a:pt x="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147"/>
              <p:cNvSpPr/>
              <p:nvPr/>
            </p:nvSpPr>
            <p:spPr>
              <a:xfrm>
                <a:off x="5300350" y="3188425"/>
                <a:ext cx="6025" cy="8575"/>
              </a:xfrm>
              <a:custGeom>
                <a:avLst/>
                <a:gdLst/>
                <a:ahLst/>
                <a:cxnLst/>
                <a:rect l="l" t="t" r="r" b="b"/>
                <a:pathLst>
                  <a:path w="241" h="343" extrusionOk="0">
                    <a:moveTo>
                      <a:pt x="105" y="0"/>
                    </a:moveTo>
                    <a:cubicBezTo>
                      <a:pt x="79" y="0"/>
                      <a:pt x="53" y="7"/>
                      <a:pt x="32" y="22"/>
                    </a:cubicBezTo>
                    <a:cubicBezTo>
                      <a:pt x="1" y="53"/>
                      <a:pt x="1" y="219"/>
                      <a:pt x="13" y="262"/>
                    </a:cubicBezTo>
                    <a:cubicBezTo>
                      <a:pt x="47" y="312"/>
                      <a:pt x="106" y="342"/>
                      <a:pt x="168" y="342"/>
                    </a:cubicBezTo>
                    <a:cubicBezTo>
                      <a:pt x="174" y="342"/>
                      <a:pt x="180" y="342"/>
                      <a:pt x="185" y="342"/>
                    </a:cubicBezTo>
                    <a:cubicBezTo>
                      <a:pt x="234" y="323"/>
                      <a:pt x="241" y="108"/>
                      <a:pt x="210" y="46"/>
                    </a:cubicBezTo>
                    <a:cubicBezTo>
                      <a:pt x="184" y="17"/>
                      <a:pt x="144"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147"/>
              <p:cNvSpPr/>
              <p:nvPr/>
            </p:nvSpPr>
            <p:spPr>
              <a:xfrm>
                <a:off x="5295300" y="3177425"/>
                <a:ext cx="8000" cy="9100"/>
              </a:xfrm>
              <a:custGeom>
                <a:avLst/>
                <a:gdLst/>
                <a:ahLst/>
                <a:cxnLst/>
                <a:rect l="l" t="t" r="r" b="b"/>
                <a:pathLst>
                  <a:path w="320" h="364" extrusionOk="0">
                    <a:moveTo>
                      <a:pt x="86" y="1"/>
                    </a:moveTo>
                    <a:cubicBezTo>
                      <a:pt x="31" y="1"/>
                      <a:pt x="0" y="265"/>
                      <a:pt x="135" y="364"/>
                    </a:cubicBezTo>
                    <a:cubicBezTo>
                      <a:pt x="172" y="321"/>
                      <a:pt x="197" y="259"/>
                      <a:pt x="209" y="198"/>
                    </a:cubicBezTo>
                    <a:cubicBezTo>
                      <a:pt x="215" y="112"/>
                      <a:pt x="320" y="13"/>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147"/>
              <p:cNvSpPr/>
              <p:nvPr/>
            </p:nvSpPr>
            <p:spPr>
              <a:xfrm>
                <a:off x="5293600" y="3186050"/>
                <a:ext cx="5700" cy="7875"/>
              </a:xfrm>
              <a:custGeom>
                <a:avLst/>
                <a:gdLst/>
                <a:ahLst/>
                <a:cxnLst/>
                <a:rect l="l" t="t" r="r" b="b"/>
                <a:pathLst>
                  <a:path w="228" h="315" extrusionOk="0">
                    <a:moveTo>
                      <a:pt x="123" y="0"/>
                    </a:moveTo>
                    <a:cubicBezTo>
                      <a:pt x="43" y="37"/>
                      <a:pt x="0" y="135"/>
                      <a:pt x="19" y="221"/>
                    </a:cubicBezTo>
                    <a:cubicBezTo>
                      <a:pt x="23" y="277"/>
                      <a:pt x="97" y="315"/>
                      <a:pt x="142" y="315"/>
                    </a:cubicBezTo>
                    <a:cubicBezTo>
                      <a:pt x="156" y="315"/>
                      <a:pt x="168" y="311"/>
                      <a:pt x="173" y="301"/>
                    </a:cubicBezTo>
                    <a:cubicBezTo>
                      <a:pt x="228" y="185"/>
                      <a:pt x="123"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147"/>
              <p:cNvSpPr/>
              <p:nvPr/>
            </p:nvSpPr>
            <p:spPr>
              <a:xfrm>
                <a:off x="5290075" y="3174900"/>
                <a:ext cx="5850" cy="8700"/>
              </a:xfrm>
              <a:custGeom>
                <a:avLst/>
                <a:gdLst/>
                <a:ahLst/>
                <a:cxnLst/>
                <a:rect l="l" t="t" r="r" b="b"/>
                <a:pathLst>
                  <a:path w="234" h="348" extrusionOk="0">
                    <a:moveTo>
                      <a:pt x="64" y="1"/>
                    </a:moveTo>
                    <a:cubicBezTo>
                      <a:pt x="53" y="1"/>
                      <a:pt x="43" y="3"/>
                      <a:pt x="37" y="10"/>
                    </a:cubicBezTo>
                    <a:cubicBezTo>
                      <a:pt x="0" y="40"/>
                      <a:pt x="0" y="206"/>
                      <a:pt x="6" y="256"/>
                    </a:cubicBezTo>
                    <a:cubicBezTo>
                      <a:pt x="12" y="305"/>
                      <a:pt x="111" y="348"/>
                      <a:pt x="160" y="348"/>
                    </a:cubicBezTo>
                    <a:cubicBezTo>
                      <a:pt x="209" y="348"/>
                      <a:pt x="234" y="90"/>
                      <a:pt x="197" y="59"/>
                    </a:cubicBezTo>
                    <a:cubicBezTo>
                      <a:pt x="172" y="39"/>
                      <a:pt x="106"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147"/>
              <p:cNvSpPr/>
              <p:nvPr/>
            </p:nvSpPr>
            <p:spPr>
              <a:xfrm>
                <a:off x="5288675" y="3183800"/>
                <a:ext cx="5250" cy="6925"/>
              </a:xfrm>
              <a:custGeom>
                <a:avLst/>
                <a:gdLst/>
                <a:ahLst/>
                <a:cxnLst/>
                <a:rect l="l" t="t" r="r" b="b"/>
                <a:pathLst>
                  <a:path w="210" h="277" extrusionOk="0">
                    <a:moveTo>
                      <a:pt x="69" y="0"/>
                    </a:moveTo>
                    <a:cubicBezTo>
                      <a:pt x="61" y="0"/>
                      <a:pt x="55" y="1"/>
                      <a:pt x="50" y="4"/>
                    </a:cubicBezTo>
                    <a:cubicBezTo>
                      <a:pt x="13" y="59"/>
                      <a:pt x="1" y="127"/>
                      <a:pt x="13" y="188"/>
                    </a:cubicBezTo>
                    <a:cubicBezTo>
                      <a:pt x="24" y="227"/>
                      <a:pt x="90" y="276"/>
                      <a:pt x="130" y="276"/>
                    </a:cubicBezTo>
                    <a:cubicBezTo>
                      <a:pt x="135" y="276"/>
                      <a:pt x="139" y="276"/>
                      <a:pt x="142" y="275"/>
                    </a:cubicBezTo>
                    <a:cubicBezTo>
                      <a:pt x="179" y="262"/>
                      <a:pt x="210" y="90"/>
                      <a:pt x="204" y="59"/>
                    </a:cubicBezTo>
                    <a:cubicBezTo>
                      <a:pt x="193" y="39"/>
                      <a:pt x="112" y="0"/>
                      <a:pt x="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147"/>
              <p:cNvSpPr/>
              <p:nvPr/>
            </p:nvSpPr>
            <p:spPr>
              <a:xfrm>
                <a:off x="5285150" y="3173800"/>
                <a:ext cx="4025" cy="6800"/>
              </a:xfrm>
              <a:custGeom>
                <a:avLst/>
                <a:gdLst/>
                <a:ahLst/>
                <a:cxnLst/>
                <a:rect l="l" t="t" r="r" b="b"/>
                <a:pathLst>
                  <a:path w="161" h="272" extrusionOk="0">
                    <a:moveTo>
                      <a:pt x="78" y="1"/>
                    </a:moveTo>
                    <a:cubicBezTo>
                      <a:pt x="58" y="1"/>
                      <a:pt x="40" y="4"/>
                      <a:pt x="31" y="11"/>
                    </a:cubicBezTo>
                    <a:cubicBezTo>
                      <a:pt x="0" y="35"/>
                      <a:pt x="19" y="177"/>
                      <a:pt x="31" y="226"/>
                    </a:cubicBezTo>
                    <a:cubicBezTo>
                      <a:pt x="36" y="262"/>
                      <a:pt x="80" y="272"/>
                      <a:pt x="113" y="272"/>
                    </a:cubicBezTo>
                    <a:cubicBezTo>
                      <a:pt x="125" y="272"/>
                      <a:pt x="135" y="270"/>
                      <a:pt x="142" y="269"/>
                    </a:cubicBezTo>
                    <a:cubicBezTo>
                      <a:pt x="160" y="263"/>
                      <a:pt x="154" y="54"/>
                      <a:pt x="154" y="35"/>
                    </a:cubicBezTo>
                    <a:cubicBezTo>
                      <a:pt x="154" y="12"/>
                      <a:pt x="114"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147"/>
              <p:cNvSpPr/>
              <p:nvPr/>
            </p:nvSpPr>
            <p:spPr>
              <a:xfrm>
                <a:off x="5280850" y="3171125"/>
                <a:ext cx="3700" cy="7100"/>
              </a:xfrm>
              <a:custGeom>
                <a:avLst/>
                <a:gdLst/>
                <a:ahLst/>
                <a:cxnLst/>
                <a:rect l="l" t="t" r="r" b="b"/>
                <a:pathLst>
                  <a:path w="148" h="284" extrusionOk="0">
                    <a:moveTo>
                      <a:pt x="42" y="0"/>
                    </a:moveTo>
                    <a:cubicBezTo>
                      <a:pt x="41" y="0"/>
                      <a:pt x="39" y="1"/>
                      <a:pt x="37" y="1"/>
                    </a:cubicBezTo>
                    <a:cubicBezTo>
                      <a:pt x="6" y="7"/>
                      <a:pt x="0" y="155"/>
                      <a:pt x="13" y="198"/>
                    </a:cubicBezTo>
                    <a:cubicBezTo>
                      <a:pt x="31" y="234"/>
                      <a:pt x="68" y="271"/>
                      <a:pt x="111" y="284"/>
                    </a:cubicBezTo>
                    <a:cubicBezTo>
                      <a:pt x="112" y="284"/>
                      <a:pt x="112" y="284"/>
                      <a:pt x="113" y="284"/>
                    </a:cubicBezTo>
                    <a:cubicBezTo>
                      <a:pt x="148" y="284"/>
                      <a:pt x="148" y="117"/>
                      <a:pt x="142" y="87"/>
                    </a:cubicBezTo>
                    <a:cubicBezTo>
                      <a:pt x="136" y="58"/>
                      <a:pt x="80"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147"/>
              <p:cNvSpPr/>
              <p:nvPr/>
            </p:nvSpPr>
            <p:spPr>
              <a:xfrm>
                <a:off x="5283600" y="3180900"/>
                <a:ext cx="4950" cy="6250"/>
              </a:xfrm>
              <a:custGeom>
                <a:avLst/>
                <a:gdLst/>
                <a:ahLst/>
                <a:cxnLst/>
                <a:rect l="l" t="t" r="r" b="b"/>
                <a:pathLst>
                  <a:path w="198" h="250" extrusionOk="0">
                    <a:moveTo>
                      <a:pt x="42" y="0"/>
                    </a:moveTo>
                    <a:cubicBezTo>
                      <a:pt x="37" y="0"/>
                      <a:pt x="34" y="1"/>
                      <a:pt x="32" y="3"/>
                    </a:cubicBezTo>
                    <a:cubicBezTo>
                      <a:pt x="7" y="59"/>
                      <a:pt x="1" y="120"/>
                      <a:pt x="19" y="182"/>
                    </a:cubicBezTo>
                    <a:cubicBezTo>
                      <a:pt x="43" y="199"/>
                      <a:pt x="110" y="250"/>
                      <a:pt x="143" y="250"/>
                    </a:cubicBezTo>
                    <a:cubicBezTo>
                      <a:pt x="145" y="250"/>
                      <a:pt x="147" y="249"/>
                      <a:pt x="148" y="249"/>
                    </a:cubicBezTo>
                    <a:cubicBezTo>
                      <a:pt x="179" y="237"/>
                      <a:pt x="198" y="95"/>
                      <a:pt x="185" y="71"/>
                    </a:cubicBezTo>
                    <a:cubicBezTo>
                      <a:pt x="174" y="55"/>
                      <a:pt x="78"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147"/>
              <p:cNvSpPr/>
              <p:nvPr/>
            </p:nvSpPr>
            <p:spPr>
              <a:xfrm>
                <a:off x="5280525" y="3178150"/>
                <a:ext cx="2800" cy="5175"/>
              </a:xfrm>
              <a:custGeom>
                <a:avLst/>
                <a:gdLst/>
                <a:ahLst/>
                <a:cxnLst/>
                <a:rect l="l" t="t" r="r" b="b"/>
                <a:pathLst>
                  <a:path w="112" h="207" extrusionOk="0">
                    <a:moveTo>
                      <a:pt x="33" y="1"/>
                    </a:moveTo>
                    <a:cubicBezTo>
                      <a:pt x="30" y="1"/>
                      <a:pt x="28" y="1"/>
                      <a:pt x="26" y="3"/>
                    </a:cubicBezTo>
                    <a:cubicBezTo>
                      <a:pt x="7" y="9"/>
                      <a:pt x="1" y="169"/>
                      <a:pt x="87" y="205"/>
                    </a:cubicBezTo>
                    <a:cubicBezTo>
                      <a:pt x="88" y="206"/>
                      <a:pt x="89" y="206"/>
                      <a:pt x="90" y="206"/>
                    </a:cubicBezTo>
                    <a:cubicBezTo>
                      <a:pt x="111" y="206"/>
                      <a:pt x="105" y="81"/>
                      <a:pt x="105" y="58"/>
                    </a:cubicBezTo>
                    <a:cubicBezTo>
                      <a:pt x="105" y="42"/>
                      <a:pt x="57" y="1"/>
                      <a:pt x="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147"/>
              <p:cNvSpPr/>
              <p:nvPr/>
            </p:nvSpPr>
            <p:spPr>
              <a:xfrm>
                <a:off x="5317425" y="3178900"/>
                <a:ext cx="8925" cy="10650"/>
              </a:xfrm>
              <a:custGeom>
                <a:avLst/>
                <a:gdLst/>
                <a:ahLst/>
                <a:cxnLst/>
                <a:rect l="l" t="t" r="r" b="b"/>
                <a:pathLst>
                  <a:path w="357" h="426" extrusionOk="0">
                    <a:moveTo>
                      <a:pt x="165" y="1"/>
                    </a:moveTo>
                    <a:cubicBezTo>
                      <a:pt x="100" y="1"/>
                      <a:pt x="31" y="22"/>
                      <a:pt x="31" y="40"/>
                    </a:cubicBezTo>
                    <a:cubicBezTo>
                      <a:pt x="31" y="77"/>
                      <a:pt x="0" y="372"/>
                      <a:pt x="49" y="409"/>
                    </a:cubicBezTo>
                    <a:cubicBezTo>
                      <a:pt x="63" y="420"/>
                      <a:pt x="87" y="426"/>
                      <a:pt x="116" y="426"/>
                    </a:cubicBezTo>
                    <a:cubicBezTo>
                      <a:pt x="181" y="426"/>
                      <a:pt x="269" y="399"/>
                      <a:pt x="307" y="348"/>
                    </a:cubicBezTo>
                    <a:cubicBezTo>
                      <a:pt x="357" y="280"/>
                      <a:pt x="307" y="96"/>
                      <a:pt x="264" y="34"/>
                    </a:cubicBezTo>
                    <a:cubicBezTo>
                      <a:pt x="247" y="10"/>
                      <a:pt x="207" y="1"/>
                      <a:pt x="1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147"/>
              <p:cNvSpPr/>
              <p:nvPr/>
            </p:nvSpPr>
            <p:spPr>
              <a:xfrm>
                <a:off x="5317875" y="3190175"/>
                <a:ext cx="9400" cy="10550"/>
              </a:xfrm>
              <a:custGeom>
                <a:avLst/>
                <a:gdLst/>
                <a:ahLst/>
                <a:cxnLst/>
                <a:rect l="l" t="t" r="r" b="b"/>
                <a:pathLst>
                  <a:path w="376" h="422" extrusionOk="0">
                    <a:moveTo>
                      <a:pt x="242" y="0"/>
                    </a:moveTo>
                    <a:cubicBezTo>
                      <a:pt x="168" y="0"/>
                      <a:pt x="61" y="36"/>
                      <a:pt x="44" y="63"/>
                    </a:cubicBezTo>
                    <a:cubicBezTo>
                      <a:pt x="25" y="87"/>
                      <a:pt x="1" y="358"/>
                      <a:pt x="44" y="407"/>
                    </a:cubicBezTo>
                    <a:cubicBezTo>
                      <a:pt x="54" y="417"/>
                      <a:pt x="75" y="422"/>
                      <a:pt x="102" y="422"/>
                    </a:cubicBezTo>
                    <a:cubicBezTo>
                      <a:pt x="182" y="422"/>
                      <a:pt x="311" y="382"/>
                      <a:pt x="339" y="364"/>
                    </a:cubicBezTo>
                    <a:cubicBezTo>
                      <a:pt x="376" y="339"/>
                      <a:pt x="351" y="69"/>
                      <a:pt x="308" y="20"/>
                    </a:cubicBezTo>
                    <a:cubicBezTo>
                      <a:pt x="296" y="6"/>
                      <a:pt x="271" y="0"/>
                      <a:pt x="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147"/>
              <p:cNvSpPr/>
              <p:nvPr/>
            </p:nvSpPr>
            <p:spPr>
              <a:xfrm>
                <a:off x="5326025" y="3178325"/>
                <a:ext cx="6325" cy="9000"/>
              </a:xfrm>
              <a:custGeom>
                <a:avLst/>
                <a:gdLst/>
                <a:ahLst/>
                <a:cxnLst/>
                <a:rect l="l" t="t" r="r" b="b"/>
                <a:pathLst>
                  <a:path w="253" h="360" extrusionOk="0">
                    <a:moveTo>
                      <a:pt x="119" y="0"/>
                    </a:moveTo>
                    <a:cubicBezTo>
                      <a:pt x="75" y="0"/>
                      <a:pt x="29" y="17"/>
                      <a:pt x="19" y="39"/>
                    </a:cubicBezTo>
                    <a:cubicBezTo>
                      <a:pt x="0" y="94"/>
                      <a:pt x="19" y="346"/>
                      <a:pt x="62" y="358"/>
                    </a:cubicBezTo>
                    <a:cubicBezTo>
                      <a:pt x="68" y="359"/>
                      <a:pt x="74" y="359"/>
                      <a:pt x="80" y="359"/>
                    </a:cubicBezTo>
                    <a:cubicBezTo>
                      <a:pt x="134" y="359"/>
                      <a:pt x="183" y="335"/>
                      <a:pt x="222" y="297"/>
                    </a:cubicBezTo>
                    <a:cubicBezTo>
                      <a:pt x="252" y="254"/>
                      <a:pt x="228" y="88"/>
                      <a:pt x="197" y="33"/>
                    </a:cubicBezTo>
                    <a:cubicBezTo>
                      <a:pt x="182" y="9"/>
                      <a:pt x="151"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147"/>
              <p:cNvSpPr/>
              <p:nvPr/>
            </p:nvSpPr>
            <p:spPr>
              <a:xfrm>
                <a:off x="5327400" y="3188425"/>
                <a:ext cx="6025" cy="8575"/>
              </a:xfrm>
              <a:custGeom>
                <a:avLst/>
                <a:gdLst/>
                <a:ahLst/>
                <a:cxnLst/>
                <a:rect l="l" t="t" r="r" b="b"/>
                <a:pathLst>
                  <a:path w="241" h="343" extrusionOk="0">
                    <a:moveTo>
                      <a:pt x="134" y="0"/>
                    </a:moveTo>
                    <a:cubicBezTo>
                      <a:pt x="95" y="0"/>
                      <a:pt x="57" y="17"/>
                      <a:pt x="31" y="46"/>
                    </a:cubicBezTo>
                    <a:cubicBezTo>
                      <a:pt x="1" y="108"/>
                      <a:pt x="1" y="323"/>
                      <a:pt x="56" y="342"/>
                    </a:cubicBezTo>
                    <a:cubicBezTo>
                      <a:pt x="62" y="342"/>
                      <a:pt x="67" y="342"/>
                      <a:pt x="73" y="342"/>
                    </a:cubicBezTo>
                    <a:cubicBezTo>
                      <a:pt x="135" y="342"/>
                      <a:pt x="194" y="312"/>
                      <a:pt x="228" y="262"/>
                    </a:cubicBezTo>
                    <a:cubicBezTo>
                      <a:pt x="240" y="219"/>
                      <a:pt x="240" y="53"/>
                      <a:pt x="210" y="22"/>
                    </a:cubicBezTo>
                    <a:cubicBezTo>
                      <a:pt x="185" y="7"/>
                      <a:pt x="159" y="0"/>
                      <a:pt x="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147"/>
              <p:cNvSpPr/>
              <p:nvPr/>
            </p:nvSpPr>
            <p:spPr>
              <a:xfrm>
                <a:off x="5330475" y="3177425"/>
                <a:ext cx="7975" cy="9100"/>
              </a:xfrm>
              <a:custGeom>
                <a:avLst/>
                <a:gdLst/>
                <a:ahLst/>
                <a:cxnLst/>
                <a:rect l="l" t="t" r="r" b="b"/>
                <a:pathLst>
                  <a:path w="319" h="364" extrusionOk="0">
                    <a:moveTo>
                      <a:pt x="236" y="1"/>
                    </a:moveTo>
                    <a:cubicBezTo>
                      <a:pt x="235" y="1"/>
                      <a:pt x="235" y="1"/>
                      <a:pt x="234" y="1"/>
                    </a:cubicBezTo>
                    <a:cubicBezTo>
                      <a:pt x="1" y="13"/>
                      <a:pt x="99" y="112"/>
                      <a:pt x="111" y="198"/>
                    </a:cubicBezTo>
                    <a:cubicBezTo>
                      <a:pt x="117" y="259"/>
                      <a:pt x="142" y="321"/>
                      <a:pt x="179" y="364"/>
                    </a:cubicBezTo>
                    <a:cubicBezTo>
                      <a:pt x="319" y="266"/>
                      <a:pt x="290"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147"/>
              <p:cNvSpPr/>
              <p:nvPr/>
            </p:nvSpPr>
            <p:spPr>
              <a:xfrm>
                <a:off x="5334475" y="3186050"/>
                <a:ext cx="5700" cy="7875"/>
              </a:xfrm>
              <a:custGeom>
                <a:avLst/>
                <a:gdLst/>
                <a:ahLst/>
                <a:cxnLst/>
                <a:rect l="l" t="t" r="r" b="b"/>
                <a:pathLst>
                  <a:path w="228" h="315" extrusionOk="0">
                    <a:moveTo>
                      <a:pt x="105" y="0"/>
                    </a:moveTo>
                    <a:cubicBezTo>
                      <a:pt x="105" y="0"/>
                      <a:pt x="0" y="185"/>
                      <a:pt x="56" y="301"/>
                    </a:cubicBezTo>
                    <a:cubicBezTo>
                      <a:pt x="60" y="311"/>
                      <a:pt x="72" y="315"/>
                      <a:pt x="87" y="315"/>
                    </a:cubicBezTo>
                    <a:cubicBezTo>
                      <a:pt x="132" y="315"/>
                      <a:pt x="205" y="278"/>
                      <a:pt x="209" y="228"/>
                    </a:cubicBezTo>
                    <a:cubicBezTo>
                      <a:pt x="228" y="135"/>
                      <a:pt x="185" y="43"/>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147"/>
              <p:cNvSpPr/>
              <p:nvPr/>
            </p:nvSpPr>
            <p:spPr>
              <a:xfrm>
                <a:off x="5338000" y="3174925"/>
                <a:ext cx="5725" cy="8675"/>
              </a:xfrm>
              <a:custGeom>
                <a:avLst/>
                <a:gdLst/>
                <a:ahLst/>
                <a:cxnLst/>
                <a:rect l="l" t="t" r="r" b="b"/>
                <a:pathLst>
                  <a:path w="229" h="347" extrusionOk="0">
                    <a:moveTo>
                      <a:pt x="166" y="0"/>
                    </a:moveTo>
                    <a:cubicBezTo>
                      <a:pt x="123" y="0"/>
                      <a:pt x="51" y="43"/>
                      <a:pt x="32" y="58"/>
                    </a:cubicBezTo>
                    <a:cubicBezTo>
                      <a:pt x="1" y="82"/>
                      <a:pt x="19" y="347"/>
                      <a:pt x="68" y="347"/>
                    </a:cubicBezTo>
                    <a:cubicBezTo>
                      <a:pt x="118" y="347"/>
                      <a:pt x="216" y="304"/>
                      <a:pt x="222" y="255"/>
                    </a:cubicBezTo>
                    <a:cubicBezTo>
                      <a:pt x="228" y="205"/>
                      <a:pt x="228" y="39"/>
                      <a:pt x="191" y="9"/>
                    </a:cubicBezTo>
                    <a:cubicBezTo>
                      <a:pt x="185" y="3"/>
                      <a:pt x="177"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147"/>
              <p:cNvSpPr/>
              <p:nvPr/>
            </p:nvSpPr>
            <p:spPr>
              <a:xfrm>
                <a:off x="5339850" y="3183775"/>
                <a:ext cx="5250" cy="6950"/>
              </a:xfrm>
              <a:custGeom>
                <a:avLst/>
                <a:gdLst/>
                <a:ahLst/>
                <a:cxnLst/>
                <a:rect l="l" t="t" r="r" b="b"/>
                <a:pathLst>
                  <a:path w="210" h="278" extrusionOk="0">
                    <a:moveTo>
                      <a:pt x="139" y="1"/>
                    </a:moveTo>
                    <a:cubicBezTo>
                      <a:pt x="96" y="1"/>
                      <a:pt x="17" y="35"/>
                      <a:pt x="7" y="60"/>
                    </a:cubicBezTo>
                    <a:cubicBezTo>
                      <a:pt x="1" y="91"/>
                      <a:pt x="31" y="263"/>
                      <a:pt x="68" y="276"/>
                    </a:cubicBezTo>
                    <a:cubicBezTo>
                      <a:pt x="72" y="277"/>
                      <a:pt x="76" y="277"/>
                      <a:pt x="80" y="277"/>
                    </a:cubicBezTo>
                    <a:cubicBezTo>
                      <a:pt x="120" y="277"/>
                      <a:pt x="186" y="228"/>
                      <a:pt x="197" y="189"/>
                    </a:cubicBezTo>
                    <a:cubicBezTo>
                      <a:pt x="210" y="128"/>
                      <a:pt x="197" y="60"/>
                      <a:pt x="160" y="5"/>
                    </a:cubicBezTo>
                    <a:cubicBezTo>
                      <a:pt x="155" y="2"/>
                      <a:pt x="14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147"/>
              <p:cNvSpPr/>
              <p:nvPr/>
            </p:nvSpPr>
            <p:spPr>
              <a:xfrm>
                <a:off x="5344625" y="3173800"/>
                <a:ext cx="3850" cy="6800"/>
              </a:xfrm>
              <a:custGeom>
                <a:avLst/>
                <a:gdLst/>
                <a:ahLst/>
                <a:cxnLst/>
                <a:rect l="l" t="t" r="r" b="b"/>
                <a:pathLst>
                  <a:path w="154" h="272" extrusionOk="0">
                    <a:moveTo>
                      <a:pt x="82" y="1"/>
                    </a:moveTo>
                    <a:cubicBezTo>
                      <a:pt x="47" y="1"/>
                      <a:pt x="6" y="12"/>
                      <a:pt x="6" y="35"/>
                    </a:cubicBezTo>
                    <a:cubicBezTo>
                      <a:pt x="6" y="54"/>
                      <a:pt x="0" y="263"/>
                      <a:pt x="19" y="269"/>
                    </a:cubicBezTo>
                    <a:cubicBezTo>
                      <a:pt x="25" y="270"/>
                      <a:pt x="35" y="272"/>
                      <a:pt x="46" y="272"/>
                    </a:cubicBezTo>
                    <a:cubicBezTo>
                      <a:pt x="77" y="272"/>
                      <a:pt x="120" y="262"/>
                      <a:pt x="129" y="226"/>
                    </a:cubicBezTo>
                    <a:cubicBezTo>
                      <a:pt x="142" y="177"/>
                      <a:pt x="154" y="35"/>
                      <a:pt x="129" y="11"/>
                    </a:cubicBezTo>
                    <a:cubicBezTo>
                      <a:pt x="120" y="4"/>
                      <a:pt x="102"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147"/>
              <p:cNvSpPr/>
              <p:nvPr/>
            </p:nvSpPr>
            <p:spPr>
              <a:xfrm>
                <a:off x="5349225" y="3171100"/>
                <a:ext cx="3875" cy="7125"/>
              </a:xfrm>
              <a:custGeom>
                <a:avLst/>
                <a:gdLst/>
                <a:ahLst/>
                <a:cxnLst/>
                <a:rect l="l" t="t" r="r" b="b"/>
                <a:pathLst>
                  <a:path w="155" h="285" extrusionOk="0">
                    <a:moveTo>
                      <a:pt x="100" y="0"/>
                    </a:moveTo>
                    <a:cubicBezTo>
                      <a:pt x="59" y="0"/>
                      <a:pt x="12" y="60"/>
                      <a:pt x="7" y="88"/>
                    </a:cubicBezTo>
                    <a:cubicBezTo>
                      <a:pt x="1" y="118"/>
                      <a:pt x="1" y="285"/>
                      <a:pt x="36" y="285"/>
                    </a:cubicBezTo>
                    <a:cubicBezTo>
                      <a:pt x="36" y="285"/>
                      <a:pt x="37" y="285"/>
                      <a:pt x="37" y="285"/>
                    </a:cubicBezTo>
                    <a:cubicBezTo>
                      <a:pt x="80" y="272"/>
                      <a:pt x="117" y="235"/>
                      <a:pt x="136" y="199"/>
                    </a:cubicBezTo>
                    <a:cubicBezTo>
                      <a:pt x="148" y="156"/>
                      <a:pt x="154" y="14"/>
                      <a:pt x="111" y="2"/>
                    </a:cubicBezTo>
                    <a:cubicBezTo>
                      <a:pt x="108" y="1"/>
                      <a:pt x="104"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147"/>
              <p:cNvSpPr/>
              <p:nvPr/>
            </p:nvSpPr>
            <p:spPr>
              <a:xfrm>
                <a:off x="5345075" y="3180900"/>
                <a:ext cx="5100" cy="6275"/>
              </a:xfrm>
              <a:custGeom>
                <a:avLst/>
                <a:gdLst/>
                <a:ahLst/>
                <a:cxnLst/>
                <a:rect l="l" t="t" r="r" b="b"/>
                <a:pathLst>
                  <a:path w="204" h="251" extrusionOk="0">
                    <a:moveTo>
                      <a:pt x="162" y="0"/>
                    </a:moveTo>
                    <a:cubicBezTo>
                      <a:pt x="127" y="0"/>
                      <a:pt x="29" y="55"/>
                      <a:pt x="13" y="71"/>
                    </a:cubicBezTo>
                    <a:cubicBezTo>
                      <a:pt x="1" y="95"/>
                      <a:pt x="25" y="237"/>
                      <a:pt x="56" y="249"/>
                    </a:cubicBezTo>
                    <a:cubicBezTo>
                      <a:pt x="59" y="250"/>
                      <a:pt x="62" y="251"/>
                      <a:pt x="66" y="251"/>
                    </a:cubicBezTo>
                    <a:cubicBezTo>
                      <a:pt x="101" y="251"/>
                      <a:pt x="162" y="204"/>
                      <a:pt x="179" y="182"/>
                    </a:cubicBezTo>
                    <a:cubicBezTo>
                      <a:pt x="203" y="120"/>
                      <a:pt x="197" y="59"/>
                      <a:pt x="173" y="3"/>
                    </a:cubicBezTo>
                    <a:cubicBezTo>
                      <a:pt x="170" y="1"/>
                      <a:pt x="167"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147"/>
              <p:cNvSpPr/>
              <p:nvPr/>
            </p:nvSpPr>
            <p:spPr>
              <a:xfrm>
                <a:off x="5350475" y="3178175"/>
                <a:ext cx="2775" cy="5150"/>
              </a:xfrm>
              <a:custGeom>
                <a:avLst/>
                <a:gdLst/>
                <a:ahLst/>
                <a:cxnLst/>
                <a:rect l="l" t="t" r="r" b="b"/>
                <a:pathLst>
                  <a:path w="111" h="206" extrusionOk="0">
                    <a:moveTo>
                      <a:pt x="81" y="1"/>
                    </a:moveTo>
                    <a:cubicBezTo>
                      <a:pt x="58" y="1"/>
                      <a:pt x="6" y="35"/>
                      <a:pt x="6" y="63"/>
                    </a:cubicBezTo>
                    <a:cubicBezTo>
                      <a:pt x="6" y="81"/>
                      <a:pt x="0" y="205"/>
                      <a:pt x="21" y="205"/>
                    </a:cubicBezTo>
                    <a:cubicBezTo>
                      <a:pt x="22" y="205"/>
                      <a:pt x="23" y="205"/>
                      <a:pt x="24" y="204"/>
                    </a:cubicBezTo>
                    <a:cubicBezTo>
                      <a:pt x="110" y="168"/>
                      <a:pt x="104" y="8"/>
                      <a:pt x="86" y="2"/>
                    </a:cubicBezTo>
                    <a:cubicBezTo>
                      <a:pt x="84" y="1"/>
                      <a:pt x="83" y="1"/>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0" name="Google Shape;14690;p147"/>
            <p:cNvSpPr/>
            <p:nvPr/>
          </p:nvSpPr>
          <p:spPr>
            <a:xfrm>
              <a:off x="5233150" y="2992450"/>
              <a:ext cx="201550" cy="156325"/>
            </a:xfrm>
            <a:custGeom>
              <a:avLst/>
              <a:gdLst/>
              <a:ahLst/>
              <a:cxnLst/>
              <a:rect l="l" t="t" r="r" b="b"/>
              <a:pathLst>
                <a:path w="8062" h="6253" extrusionOk="0">
                  <a:moveTo>
                    <a:pt x="3154" y="0"/>
                  </a:moveTo>
                  <a:cubicBezTo>
                    <a:pt x="1492" y="0"/>
                    <a:pt x="326" y="1278"/>
                    <a:pt x="187" y="2513"/>
                  </a:cubicBezTo>
                  <a:cubicBezTo>
                    <a:pt x="1" y="4124"/>
                    <a:pt x="396" y="6229"/>
                    <a:pt x="765" y="6229"/>
                  </a:cubicBezTo>
                  <a:cubicBezTo>
                    <a:pt x="773" y="6229"/>
                    <a:pt x="781" y="6228"/>
                    <a:pt x="790" y="6226"/>
                  </a:cubicBezTo>
                  <a:cubicBezTo>
                    <a:pt x="1125" y="6136"/>
                    <a:pt x="514" y="3966"/>
                    <a:pt x="1179" y="3966"/>
                  </a:cubicBezTo>
                  <a:cubicBezTo>
                    <a:pt x="1196" y="3966"/>
                    <a:pt x="1213" y="3967"/>
                    <a:pt x="1232" y="3970"/>
                  </a:cubicBezTo>
                  <a:cubicBezTo>
                    <a:pt x="1480" y="4008"/>
                    <a:pt x="1714" y="4025"/>
                    <a:pt x="1935" y="4025"/>
                  </a:cubicBezTo>
                  <a:cubicBezTo>
                    <a:pt x="3635" y="4025"/>
                    <a:pt x="4521" y="3023"/>
                    <a:pt x="4521" y="3023"/>
                  </a:cubicBezTo>
                  <a:cubicBezTo>
                    <a:pt x="4521" y="3023"/>
                    <a:pt x="5184" y="3810"/>
                    <a:pt x="5664" y="4001"/>
                  </a:cubicBezTo>
                  <a:cubicBezTo>
                    <a:pt x="6137" y="4197"/>
                    <a:pt x="5461" y="6121"/>
                    <a:pt x="5897" y="6250"/>
                  </a:cubicBezTo>
                  <a:cubicBezTo>
                    <a:pt x="5902" y="6252"/>
                    <a:pt x="5907" y="6253"/>
                    <a:pt x="5912" y="6253"/>
                  </a:cubicBezTo>
                  <a:cubicBezTo>
                    <a:pt x="6355" y="6253"/>
                    <a:pt x="8062" y="788"/>
                    <a:pt x="4932" y="460"/>
                  </a:cubicBezTo>
                  <a:cubicBezTo>
                    <a:pt x="4299" y="138"/>
                    <a:pt x="3700" y="0"/>
                    <a:pt x="31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1" name="Google Shape;14691;p147"/>
          <p:cNvGrpSpPr/>
          <p:nvPr/>
        </p:nvGrpSpPr>
        <p:grpSpPr>
          <a:xfrm>
            <a:off x="5866925" y="3022588"/>
            <a:ext cx="435225" cy="1370250"/>
            <a:chOff x="5866925" y="2992450"/>
            <a:chExt cx="435225" cy="1370250"/>
          </a:xfrm>
        </p:grpSpPr>
        <p:grpSp>
          <p:nvGrpSpPr>
            <p:cNvPr id="14692" name="Google Shape;14692;p147"/>
            <p:cNvGrpSpPr/>
            <p:nvPr/>
          </p:nvGrpSpPr>
          <p:grpSpPr>
            <a:xfrm>
              <a:off x="5866925" y="3018075"/>
              <a:ext cx="435225" cy="1344625"/>
              <a:chOff x="5866925" y="3018075"/>
              <a:chExt cx="435225" cy="1344625"/>
            </a:xfrm>
          </p:grpSpPr>
          <p:sp>
            <p:nvSpPr>
              <p:cNvPr id="14693" name="Google Shape;14693;p147"/>
              <p:cNvSpPr/>
              <p:nvPr/>
            </p:nvSpPr>
            <p:spPr>
              <a:xfrm>
                <a:off x="5866925" y="3172825"/>
                <a:ext cx="435225" cy="1189875"/>
              </a:xfrm>
              <a:custGeom>
                <a:avLst/>
                <a:gdLst/>
                <a:ahLst/>
                <a:cxnLst/>
                <a:rect l="l" t="t" r="r" b="b"/>
                <a:pathLst>
                  <a:path w="17409" h="47595" extrusionOk="0">
                    <a:moveTo>
                      <a:pt x="7150" y="1"/>
                    </a:moveTo>
                    <a:cubicBezTo>
                      <a:pt x="7150" y="1"/>
                      <a:pt x="6904" y="1765"/>
                      <a:pt x="6836" y="2010"/>
                    </a:cubicBezTo>
                    <a:cubicBezTo>
                      <a:pt x="6768" y="2256"/>
                      <a:pt x="6326" y="2453"/>
                      <a:pt x="5668" y="2662"/>
                    </a:cubicBezTo>
                    <a:cubicBezTo>
                      <a:pt x="5011" y="2877"/>
                      <a:pt x="3406" y="2711"/>
                      <a:pt x="2613" y="3203"/>
                    </a:cubicBezTo>
                    <a:cubicBezTo>
                      <a:pt x="1820" y="3689"/>
                      <a:pt x="1931" y="5828"/>
                      <a:pt x="1931" y="7094"/>
                    </a:cubicBezTo>
                    <a:cubicBezTo>
                      <a:pt x="1931" y="8354"/>
                      <a:pt x="1390" y="10727"/>
                      <a:pt x="1150" y="11814"/>
                    </a:cubicBezTo>
                    <a:cubicBezTo>
                      <a:pt x="911" y="12902"/>
                      <a:pt x="861" y="16179"/>
                      <a:pt x="831" y="17058"/>
                    </a:cubicBezTo>
                    <a:cubicBezTo>
                      <a:pt x="794" y="17937"/>
                      <a:pt x="659"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2" y="21806"/>
                      <a:pt x="1219" y="21170"/>
                      <a:pt x="1354" y="21170"/>
                    </a:cubicBezTo>
                    <a:cubicBezTo>
                      <a:pt x="1384" y="21170"/>
                      <a:pt x="1415" y="21202"/>
                      <a:pt x="1445" y="21274"/>
                    </a:cubicBezTo>
                    <a:cubicBezTo>
                      <a:pt x="1579" y="21599"/>
                      <a:pt x="1559" y="22299"/>
                      <a:pt x="1840" y="22299"/>
                    </a:cubicBezTo>
                    <a:cubicBezTo>
                      <a:pt x="1883" y="22299"/>
                      <a:pt x="1934" y="22282"/>
                      <a:pt x="1992" y="22245"/>
                    </a:cubicBezTo>
                    <a:cubicBezTo>
                      <a:pt x="2281" y="22061"/>
                      <a:pt x="2226" y="20881"/>
                      <a:pt x="2146" y="20322"/>
                    </a:cubicBezTo>
                    <a:cubicBezTo>
                      <a:pt x="2042" y="19602"/>
                      <a:pt x="2140" y="19301"/>
                      <a:pt x="2195" y="18717"/>
                    </a:cubicBezTo>
                    <a:cubicBezTo>
                      <a:pt x="2251"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2" y="46605"/>
                      <a:pt x="7383" y="46144"/>
                    </a:cubicBezTo>
                    <a:cubicBezTo>
                      <a:pt x="7279" y="45689"/>
                      <a:pt x="7211" y="44300"/>
                      <a:pt x="7334" y="43611"/>
                    </a:cubicBezTo>
                    <a:cubicBezTo>
                      <a:pt x="7451" y="42917"/>
                      <a:pt x="7168" y="42862"/>
                      <a:pt x="7168" y="42302"/>
                    </a:cubicBezTo>
                    <a:cubicBezTo>
                      <a:pt x="7168" y="41749"/>
                      <a:pt x="7383" y="37969"/>
                      <a:pt x="7402" y="34656"/>
                    </a:cubicBezTo>
                    <a:cubicBezTo>
                      <a:pt x="7414" y="33254"/>
                      <a:pt x="7525" y="32043"/>
                      <a:pt x="7869" y="28865"/>
                    </a:cubicBezTo>
                    <a:cubicBezTo>
                      <a:pt x="8305" y="24882"/>
                      <a:pt x="8699" y="21096"/>
                      <a:pt x="8699" y="21096"/>
                    </a:cubicBezTo>
                    <a:cubicBezTo>
                      <a:pt x="8699" y="21096"/>
                      <a:pt x="9092" y="24882"/>
                      <a:pt x="9528" y="28865"/>
                    </a:cubicBezTo>
                    <a:cubicBezTo>
                      <a:pt x="9879" y="32049"/>
                      <a:pt x="9983" y="33254"/>
                      <a:pt x="9996" y="34656"/>
                    </a:cubicBezTo>
                    <a:cubicBezTo>
                      <a:pt x="10020" y="37969"/>
                      <a:pt x="10235" y="41743"/>
                      <a:pt x="10235" y="42302"/>
                    </a:cubicBezTo>
                    <a:cubicBezTo>
                      <a:pt x="10235" y="42868"/>
                      <a:pt x="9953" y="42923"/>
                      <a:pt x="10069" y="43611"/>
                    </a:cubicBezTo>
                    <a:cubicBezTo>
                      <a:pt x="10186" y="44300"/>
                      <a:pt x="10125" y="45695"/>
                      <a:pt x="10020" y="46144"/>
                    </a:cubicBezTo>
                    <a:cubicBezTo>
                      <a:pt x="9916" y="46599"/>
                      <a:pt x="10635" y="47595"/>
                      <a:pt x="11256"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903" y="38823"/>
                      <a:pt x="13143" y="37280"/>
                    </a:cubicBezTo>
                    <a:cubicBezTo>
                      <a:pt x="13382"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0" y="20229"/>
                      <a:pt x="16812" y="19701"/>
                    </a:cubicBezTo>
                    <a:cubicBezTo>
                      <a:pt x="16745" y="19178"/>
                      <a:pt x="16609" y="17937"/>
                      <a:pt x="16573" y="17058"/>
                    </a:cubicBezTo>
                    <a:cubicBezTo>
                      <a:pt x="16542" y="16185"/>
                      <a:pt x="16499" y="12902"/>
                      <a:pt x="16253" y="11814"/>
                    </a:cubicBezTo>
                    <a:cubicBezTo>
                      <a:pt x="16013" y="10727"/>
                      <a:pt x="15478" y="8354"/>
                      <a:pt x="15478" y="7094"/>
                    </a:cubicBezTo>
                    <a:cubicBezTo>
                      <a:pt x="15478" y="5828"/>
                      <a:pt x="15589" y="3695"/>
                      <a:pt x="14790" y="3203"/>
                    </a:cubicBezTo>
                    <a:cubicBezTo>
                      <a:pt x="13997" y="2711"/>
                      <a:pt x="12393" y="2871"/>
                      <a:pt x="11735" y="2662"/>
                    </a:cubicBezTo>
                    <a:cubicBezTo>
                      <a:pt x="11077" y="2453"/>
                      <a:pt x="10635" y="2256"/>
                      <a:pt x="10567" y="2010"/>
                    </a:cubicBezTo>
                    <a:cubicBezTo>
                      <a:pt x="10500" y="1765"/>
                      <a:pt x="10254" y="1"/>
                      <a:pt x="10254" y="1"/>
                    </a:cubicBezTo>
                    <a:lnTo>
                      <a:pt x="8705" y="37"/>
                    </a:lnTo>
                    <a:lnTo>
                      <a:pt x="7150"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147"/>
              <p:cNvSpPr/>
              <p:nvPr/>
            </p:nvSpPr>
            <p:spPr>
              <a:xfrm>
                <a:off x="6009225" y="3018075"/>
                <a:ext cx="150475" cy="201175"/>
              </a:xfrm>
              <a:custGeom>
                <a:avLst/>
                <a:gdLst/>
                <a:ahLst/>
                <a:cxnLst/>
                <a:rect l="l" t="t" r="r" b="b"/>
                <a:pathLst>
                  <a:path w="6019" h="8047" extrusionOk="0">
                    <a:moveTo>
                      <a:pt x="3013" y="1"/>
                    </a:moveTo>
                    <a:cubicBezTo>
                      <a:pt x="56" y="1"/>
                      <a:pt x="1" y="1316"/>
                      <a:pt x="222" y="3916"/>
                    </a:cubicBezTo>
                    <a:cubicBezTo>
                      <a:pt x="437" y="6510"/>
                      <a:pt x="1968" y="8047"/>
                      <a:pt x="3013" y="8047"/>
                    </a:cubicBezTo>
                    <a:cubicBezTo>
                      <a:pt x="4052" y="8047"/>
                      <a:pt x="5582" y="6510"/>
                      <a:pt x="5803" y="3916"/>
                    </a:cubicBezTo>
                    <a:cubicBezTo>
                      <a:pt x="6018" y="1316"/>
                      <a:pt x="5963" y="1"/>
                      <a:pt x="3013"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147"/>
            <p:cNvGrpSpPr/>
            <p:nvPr/>
          </p:nvGrpSpPr>
          <p:grpSpPr>
            <a:xfrm>
              <a:off x="5879375" y="3075750"/>
              <a:ext cx="407400" cy="1278050"/>
              <a:chOff x="5879375" y="3075750"/>
              <a:chExt cx="407400" cy="1278050"/>
            </a:xfrm>
          </p:grpSpPr>
          <p:sp>
            <p:nvSpPr>
              <p:cNvPr id="14696" name="Google Shape;14696;p147"/>
              <p:cNvSpPr/>
              <p:nvPr/>
            </p:nvSpPr>
            <p:spPr>
              <a:xfrm>
                <a:off x="5880175" y="3646700"/>
                <a:ext cx="37350" cy="53575"/>
              </a:xfrm>
              <a:custGeom>
                <a:avLst/>
                <a:gdLst/>
                <a:ahLst/>
                <a:cxnLst/>
                <a:rect l="l" t="t" r="r" b="b"/>
                <a:pathLst>
                  <a:path w="1494" h="2143" extrusionOk="0">
                    <a:moveTo>
                      <a:pt x="732" y="1"/>
                    </a:moveTo>
                    <a:cubicBezTo>
                      <a:pt x="700" y="1"/>
                      <a:pt x="669" y="13"/>
                      <a:pt x="639" y="39"/>
                    </a:cubicBezTo>
                    <a:cubicBezTo>
                      <a:pt x="343" y="300"/>
                      <a:pt x="1" y="2143"/>
                      <a:pt x="227" y="2143"/>
                    </a:cubicBezTo>
                    <a:cubicBezTo>
                      <a:pt x="246" y="2143"/>
                      <a:pt x="268" y="2131"/>
                      <a:pt x="295" y="2104"/>
                    </a:cubicBezTo>
                    <a:cubicBezTo>
                      <a:pt x="805" y="1582"/>
                      <a:pt x="1493" y="1735"/>
                      <a:pt x="1475" y="1563"/>
                    </a:cubicBezTo>
                    <a:cubicBezTo>
                      <a:pt x="1419" y="1118"/>
                      <a:pt x="1040" y="1"/>
                      <a:pt x="7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147"/>
              <p:cNvSpPr/>
              <p:nvPr/>
            </p:nvSpPr>
            <p:spPr>
              <a:xfrm>
                <a:off x="5879375" y="3707225"/>
                <a:ext cx="28550" cy="47100"/>
              </a:xfrm>
              <a:custGeom>
                <a:avLst/>
                <a:gdLst/>
                <a:ahLst/>
                <a:cxnLst/>
                <a:rect l="l" t="t" r="r" b="b"/>
                <a:pathLst>
                  <a:path w="1142" h="1884" extrusionOk="0">
                    <a:moveTo>
                      <a:pt x="312" y="1"/>
                    </a:moveTo>
                    <a:cubicBezTo>
                      <a:pt x="301" y="1"/>
                      <a:pt x="289" y="1"/>
                      <a:pt x="277" y="3"/>
                    </a:cubicBezTo>
                    <a:cubicBezTo>
                      <a:pt x="1" y="40"/>
                      <a:pt x="99" y="568"/>
                      <a:pt x="161" y="851"/>
                    </a:cubicBezTo>
                    <a:cubicBezTo>
                      <a:pt x="216" y="1134"/>
                      <a:pt x="566" y="1859"/>
                      <a:pt x="861" y="1884"/>
                    </a:cubicBezTo>
                    <a:cubicBezTo>
                      <a:pt x="865" y="1884"/>
                      <a:pt x="868" y="1884"/>
                      <a:pt x="871" y="1884"/>
                    </a:cubicBezTo>
                    <a:cubicBezTo>
                      <a:pt x="1142" y="1884"/>
                      <a:pt x="541" y="1131"/>
                      <a:pt x="511" y="876"/>
                    </a:cubicBezTo>
                    <a:cubicBezTo>
                      <a:pt x="481" y="626"/>
                      <a:pt x="647" y="1"/>
                      <a:pt x="31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147"/>
              <p:cNvSpPr/>
              <p:nvPr/>
            </p:nvSpPr>
            <p:spPr>
              <a:xfrm>
                <a:off x="5988800" y="3665425"/>
                <a:ext cx="85100" cy="242725"/>
              </a:xfrm>
              <a:custGeom>
                <a:avLst/>
                <a:gdLst/>
                <a:ahLst/>
                <a:cxnLst/>
                <a:rect l="l" t="t" r="r" b="b"/>
                <a:pathLst>
                  <a:path w="3404" h="9709" extrusionOk="0">
                    <a:moveTo>
                      <a:pt x="501" y="1"/>
                    </a:moveTo>
                    <a:cubicBezTo>
                      <a:pt x="451" y="1"/>
                      <a:pt x="410" y="9"/>
                      <a:pt x="381" y="27"/>
                    </a:cubicBezTo>
                    <a:cubicBezTo>
                      <a:pt x="0" y="279"/>
                      <a:pt x="1955" y="9352"/>
                      <a:pt x="2281" y="9696"/>
                    </a:cubicBezTo>
                    <a:cubicBezTo>
                      <a:pt x="2288" y="9704"/>
                      <a:pt x="2296" y="9708"/>
                      <a:pt x="2304" y="9708"/>
                    </a:cubicBezTo>
                    <a:cubicBezTo>
                      <a:pt x="2639" y="9708"/>
                      <a:pt x="3321" y="2817"/>
                      <a:pt x="3381" y="1749"/>
                    </a:cubicBezTo>
                    <a:cubicBezTo>
                      <a:pt x="3404" y="1344"/>
                      <a:pt x="1142" y="1"/>
                      <a:pt x="50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147"/>
              <p:cNvSpPr/>
              <p:nvPr/>
            </p:nvSpPr>
            <p:spPr>
              <a:xfrm>
                <a:off x="5974650" y="3674325"/>
                <a:ext cx="71325" cy="317875"/>
              </a:xfrm>
              <a:custGeom>
                <a:avLst/>
                <a:gdLst/>
                <a:ahLst/>
                <a:cxnLst/>
                <a:rect l="l" t="t" r="r" b="b"/>
                <a:pathLst>
                  <a:path w="2853" h="12715" extrusionOk="0">
                    <a:moveTo>
                      <a:pt x="448" y="1"/>
                    </a:moveTo>
                    <a:cubicBezTo>
                      <a:pt x="377" y="1"/>
                      <a:pt x="270" y="757"/>
                      <a:pt x="296" y="1024"/>
                    </a:cubicBezTo>
                    <a:cubicBezTo>
                      <a:pt x="333" y="1337"/>
                      <a:pt x="1" y="12242"/>
                      <a:pt x="339" y="12592"/>
                    </a:cubicBezTo>
                    <a:cubicBezTo>
                      <a:pt x="394" y="12647"/>
                      <a:pt x="455" y="12670"/>
                      <a:pt x="521" y="12670"/>
                    </a:cubicBezTo>
                    <a:cubicBezTo>
                      <a:pt x="786" y="12670"/>
                      <a:pt x="1129" y="12307"/>
                      <a:pt x="1500" y="12307"/>
                    </a:cubicBezTo>
                    <a:cubicBezTo>
                      <a:pt x="1607" y="12307"/>
                      <a:pt x="1716" y="12337"/>
                      <a:pt x="1826" y="12414"/>
                    </a:cubicBezTo>
                    <a:cubicBezTo>
                      <a:pt x="2067" y="12585"/>
                      <a:pt x="2136" y="12715"/>
                      <a:pt x="2273" y="12715"/>
                    </a:cubicBezTo>
                    <a:cubicBezTo>
                      <a:pt x="2333" y="12715"/>
                      <a:pt x="2405" y="12691"/>
                      <a:pt x="2509" y="12635"/>
                    </a:cubicBezTo>
                    <a:cubicBezTo>
                      <a:pt x="2853" y="12444"/>
                      <a:pt x="2294" y="9353"/>
                      <a:pt x="2042" y="8357"/>
                    </a:cubicBezTo>
                    <a:cubicBezTo>
                      <a:pt x="1796" y="7355"/>
                      <a:pt x="572" y="612"/>
                      <a:pt x="480" y="77"/>
                    </a:cubicBezTo>
                    <a:cubicBezTo>
                      <a:pt x="471" y="24"/>
                      <a:pt x="460" y="1"/>
                      <a:pt x="4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147"/>
              <p:cNvSpPr/>
              <p:nvPr/>
            </p:nvSpPr>
            <p:spPr>
              <a:xfrm>
                <a:off x="5980950" y="4010450"/>
                <a:ext cx="52575" cy="241400"/>
              </a:xfrm>
              <a:custGeom>
                <a:avLst/>
                <a:gdLst/>
                <a:ahLst/>
                <a:cxnLst/>
                <a:rect l="l" t="t" r="r" b="b"/>
                <a:pathLst>
                  <a:path w="2103" h="9656" extrusionOk="0">
                    <a:moveTo>
                      <a:pt x="452" y="1"/>
                    </a:moveTo>
                    <a:cubicBezTo>
                      <a:pt x="451" y="1"/>
                      <a:pt x="450" y="1"/>
                      <a:pt x="450" y="1"/>
                    </a:cubicBezTo>
                    <a:cubicBezTo>
                      <a:pt x="1" y="284"/>
                      <a:pt x="1" y="2017"/>
                      <a:pt x="284" y="3616"/>
                    </a:cubicBezTo>
                    <a:cubicBezTo>
                      <a:pt x="566" y="5208"/>
                      <a:pt x="1169" y="9000"/>
                      <a:pt x="1261" y="9344"/>
                    </a:cubicBezTo>
                    <a:cubicBezTo>
                      <a:pt x="1313" y="9534"/>
                      <a:pt x="1533" y="9656"/>
                      <a:pt x="1727" y="9656"/>
                    </a:cubicBezTo>
                    <a:cubicBezTo>
                      <a:pt x="1879" y="9656"/>
                      <a:pt x="2015" y="9581"/>
                      <a:pt x="2042" y="9406"/>
                    </a:cubicBezTo>
                    <a:cubicBezTo>
                      <a:pt x="2103" y="9000"/>
                      <a:pt x="2103" y="7623"/>
                      <a:pt x="1980" y="7310"/>
                    </a:cubicBezTo>
                    <a:cubicBezTo>
                      <a:pt x="1852" y="6998"/>
                      <a:pt x="593" y="1"/>
                      <a:pt x="45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147"/>
              <p:cNvSpPr/>
              <p:nvPr/>
            </p:nvSpPr>
            <p:spPr>
              <a:xfrm>
                <a:off x="6009350" y="4010450"/>
                <a:ext cx="37775" cy="158800"/>
              </a:xfrm>
              <a:custGeom>
                <a:avLst/>
                <a:gdLst/>
                <a:ahLst/>
                <a:cxnLst/>
                <a:rect l="l" t="t" r="r" b="b"/>
                <a:pathLst>
                  <a:path w="1511" h="6352" extrusionOk="0">
                    <a:moveTo>
                      <a:pt x="1236" y="1"/>
                    </a:moveTo>
                    <a:cubicBezTo>
                      <a:pt x="1234" y="1"/>
                      <a:pt x="1233" y="1"/>
                      <a:pt x="1231" y="1"/>
                    </a:cubicBezTo>
                    <a:cubicBezTo>
                      <a:pt x="949" y="63"/>
                      <a:pt x="137" y="1175"/>
                      <a:pt x="94" y="1593"/>
                    </a:cubicBezTo>
                    <a:cubicBezTo>
                      <a:pt x="1" y="2429"/>
                      <a:pt x="897" y="6352"/>
                      <a:pt x="1064" y="6352"/>
                    </a:cubicBezTo>
                    <a:cubicBezTo>
                      <a:pt x="1073" y="6352"/>
                      <a:pt x="1079" y="6342"/>
                      <a:pt x="1084" y="6320"/>
                    </a:cubicBezTo>
                    <a:cubicBezTo>
                      <a:pt x="1176" y="5886"/>
                      <a:pt x="1511" y="1"/>
                      <a:pt x="12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147"/>
              <p:cNvSpPr/>
              <p:nvPr/>
            </p:nvSpPr>
            <p:spPr>
              <a:xfrm>
                <a:off x="5985175" y="3419325"/>
                <a:ext cx="94775" cy="272775"/>
              </a:xfrm>
              <a:custGeom>
                <a:avLst/>
                <a:gdLst/>
                <a:ahLst/>
                <a:cxnLst/>
                <a:rect l="l" t="t" r="r" b="b"/>
                <a:pathLst>
                  <a:path w="3791" h="10911" extrusionOk="0">
                    <a:moveTo>
                      <a:pt x="539" y="1"/>
                    </a:moveTo>
                    <a:cubicBezTo>
                      <a:pt x="256" y="1"/>
                      <a:pt x="541" y="2143"/>
                      <a:pt x="465" y="3540"/>
                    </a:cubicBezTo>
                    <a:cubicBezTo>
                      <a:pt x="379" y="4997"/>
                      <a:pt x="53" y="8562"/>
                      <a:pt x="16" y="9036"/>
                    </a:cubicBezTo>
                    <a:cubicBezTo>
                      <a:pt x="0" y="9276"/>
                      <a:pt x="95" y="9316"/>
                      <a:pt x="255" y="9316"/>
                    </a:cubicBezTo>
                    <a:cubicBezTo>
                      <a:pt x="335" y="9316"/>
                      <a:pt x="432" y="9306"/>
                      <a:pt x="539" y="9306"/>
                    </a:cubicBezTo>
                    <a:cubicBezTo>
                      <a:pt x="632" y="9306"/>
                      <a:pt x="734" y="9314"/>
                      <a:pt x="840" y="9343"/>
                    </a:cubicBezTo>
                    <a:cubicBezTo>
                      <a:pt x="1289" y="9461"/>
                      <a:pt x="3042" y="10911"/>
                      <a:pt x="3535" y="10911"/>
                    </a:cubicBezTo>
                    <a:cubicBezTo>
                      <a:pt x="3555" y="10911"/>
                      <a:pt x="3572" y="10909"/>
                      <a:pt x="3587" y="10904"/>
                    </a:cubicBezTo>
                    <a:cubicBezTo>
                      <a:pt x="3790" y="10843"/>
                      <a:pt x="2118" y="9091"/>
                      <a:pt x="1682" y="8531"/>
                    </a:cubicBezTo>
                    <a:cubicBezTo>
                      <a:pt x="1246" y="7966"/>
                      <a:pt x="1590" y="2784"/>
                      <a:pt x="1774" y="2188"/>
                    </a:cubicBezTo>
                    <a:cubicBezTo>
                      <a:pt x="1965" y="1598"/>
                      <a:pt x="2948" y="860"/>
                      <a:pt x="3010" y="731"/>
                    </a:cubicBezTo>
                    <a:cubicBezTo>
                      <a:pt x="3077" y="602"/>
                      <a:pt x="1215" y="424"/>
                      <a:pt x="588" y="18"/>
                    </a:cubicBezTo>
                    <a:cubicBezTo>
                      <a:pt x="570" y="7"/>
                      <a:pt x="554" y="1"/>
                      <a:pt x="53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147"/>
              <p:cNvSpPr/>
              <p:nvPr/>
            </p:nvSpPr>
            <p:spPr>
              <a:xfrm>
                <a:off x="6027050" y="3583950"/>
                <a:ext cx="54900" cy="84475"/>
              </a:xfrm>
              <a:custGeom>
                <a:avLst/>
                <a:gdLst/>
                <a:ahLst/>
                <a:cxnLst/>
                <a:rect l="l" t="t" r="r" b="b"/>
                <a:pathLst>
                  <a:path w="2196" h="3379" extrusionOk="0">
                    <a:moveTo>
                      <a:pt x="287" y="0"/>
                    </a:moveTo>
                    <a:cubicBezTo>
                      <a:pt x="191" y="0"/>
                      <a:pt x="125" y="31"/>
                      <a:pt x="105" y="102"/>
                    </a:cubicBezTo>
                    <a:cubicBezTo>
                      <a:pt x="1" y="477"/>
                      <a:pt x="173" y="1320"/>
                      <a:pt x="345" y="1694"/>
                    </a:cubicBezTo>
                    <a:cubicBezTo>
                      <a:pt x="505" y="2043"/>
                      <a:pt x="1864" y="3378"/>
                      <a:pt x="2066" y="3378"/>
                    </a:cubicBezTo>
                    <a:cubicBezTo>
                      <a:pt x="2081" y="3378"/>
                      <a:pt x="2090" y="3371"/>
                      <a:pt x="2091" y="3354"/>
                    </a:cubicBezTo>
                    <a:cubicBezTo>
                      <a:pt x="2195" y="1381"/>
                      <a:pt x="1986" y="1227"/>
                      <a:pt x="1783" y="852"/>
                    </a:cubicBezTo>
                    <a:cubicBezTo>
                      <a:pt x="1619" y="549"/>
                      <a:pt x="691" y="0"/>
                      <a:pt x="2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147"/>
              <p:cNvSpPr/>
              <p:nvPr/>
            </p:nvSpPr>
            <p:spPr>
              <a:xfrm>
                <a:off x="6030450" y="3530650"/>
                <a:ext cx="49025" cy="64700"/>
              </a:xfrm>
              <a:custGeom>
                <a:avLst/>
                <a:gdLst/>
                <a:ahLst/>
                <a:cxnLst/>
                <a:rect l="l" t="t" r="r" b="b"/>
                <a:pathLst>
                  <a:path w="1961" h="2588" extrusionOk="0">
                    <a:moveTo>
                      <a:pt x="357" y="0"/>
                    </a:moveTo>
                    <a:cubicBezTo>
                      <a:pt x="243" y="0"/>
                      <a:pt x="163" y="23"/>
                      <a:pt x="141" y="77"/>
                    </a:cubicBezTo>
                    <a:cubicBezTo>
                      <a:pt x="37" y="329"/>
                      <a:pt x="0" y="1644"/>
                      <a:pt x="209" y="1644"/>
                    </a:cubicBezTo>
                    <a:cubicBezTo>
                      <a:pt x="401" y="1644"/>
                      <a:pt x="1553" y="2588"/>
                      <a:pt x="1732" y="2588"/>
                    </a:cubicBezTo>
                    <a:cubicBezTo>
                      <a:pt x="1741" y="2588"/>
                      <a:pt x="1748" y="2585"/>
                      <a:pt x="1752" y="2579"/>
                    </a:cubicBezTo>
                    <a:cubicBezTo>
                      <a:pt x="1887" y="2327"/>
                      <a:pt x="1961" y="741"/>
                      <a:pt x="1752" y="489"/>
                    </a:cubicBezTo>
                    <a:cubicBezTo>
                      <a:pt x="1589" y="287"/>
                      <a:pt x="760" y="0"/>
                      <a:pt x="35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147"/>
              <p:cNvSpPr/>
              <p:nvPr/>
            </p:nvSpPr>
            <p:spPr>
              <a:xfrm>
                <a:off x="5988175" y="3313675"/>
                <a:ext cx="92075" cy="113100"/>
              </a:xfrm>
              <a:custGeom>
                <a:avLst/>
                <a:gdLst/>
                <a:ahLst/>
                <a:cxnLst/>
                <a:rect l="l" t="t" r="r" b="b"/>
                <a:pathLst>
                  <a:path w="3683" h="4524" extrusionOk="0">
                    <a:moveTo>
                      <a:pt x="2410" y="0"/>
                    </a:moveTo>
                    <a:cubicBezTo>
                      <a:pt x="1811" y="0"/>
                      <a:pt x="638" y="85"/>
                      <a:pt x="345" y="1232"/>
                    </a:cubicBezTo>
                    <a:cubicBezTo>
                      <a:pt x="1" y="2579"/>
                      <a:pt x="99" y="3955"/>
                      <a:pt x="1814" y="4435"/>
                    </a:cubicBezTo>
                    <a:cubicBezTo>
                      <a:pt x="2031" y="4495"/>
                      <a:pt x="2222" y="4523"/>
                      <a:pt x="2392" y="4523"/>
                    </a:cubicBezTo>
                    <a:cubicBezTo>
                      <a:pt x="3565" y="4523"/>
                      <a:pt x="3683" y="3178"/>
                      <a:pt x="3683" y="1921"/>
                    </a:cubicBezTo>
                    <a:cubicBezTo>
                      <a:pt x="3683" y="482"/>
                      <a:pt x="3597" y="3"/>
                      <a:pt x="2662" y="3"/>
                    </a:cubicBezTo>
                    <a:cubicBezTo>
                      <a:pt x="2600" y="3"/>
                      <a:pt x="2514" y="0"/>
                      <a:pt x="2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147"/>
              <p:cNvSpPr/>
              <p:nvPr/>
            </p:nvSpPr>
            <p:spPr>
              <a:xfrm>
                <a:off x="6034750" y="3486250"/>
                <a:ext cx="42900" cy="43250"/>
              </a:xfrm>
              <a:custGeom>
                <a:avLst/>
                <a:gdLst/>
                <a:ahLst/>
                <a:cxnLst/>
                <a:rect l="l" t="t" r="r" b="b"/>
                <a:pathLst>
                  <a:path w="1716" h="1730" extrusionOk="0">
                    <a:moveTo>
                      <a:pt x="711" y="1"/>
                    </a:moveTo>
                    <a:cubicBezTo>
                      <a:pt x="482" y="1"/>
                      <a:pt x="279" y="44"/>
                      <a:pt x="209" y="169"/>
                    </a:cubicBezTo>
                    <a:cubicBezTo>
                      <a:pt x="37" y="476"/>
                      <a:pt x="0" y="1232"/>
                      <a:pt x="209" y="1324"/>
                    </a:cubicBezTo>
                    <a:cubicBezTo>
                      <a:pt x="374" y="1399"/>
                      <a:pt x="1016" y="1729"/>
                      <a:pt x="1361" y="1729"/>
                    </a:cubicBezTo>
                    <a:cubicBezTo>
                      <a:pt x="1441" y="1729"/>
                      <a:pt x="1505" y="1711"/>
                      <a:pt x="1543" y="1669"/>
                    </a:cubicBezTo>
                    <a:cubicBezTo>
                      <a:pt x="1678" y="1515"/>
                      <a:pt x="1715" y="298"/>
                      <a:pt x="1543" y="169"/>
                    </a:cubicBezTo>
                    <a:cubicBezTo>
                      <a:pt x="1441" y="96"/>
                      <a:pt x="1048" y="1"/>
                      <a:pt x="71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147"/>
              <p:cNvSpPr/>
              <p:nvPr/>
            </p:nvSpPr>
            <p:spPr>
              <a:xfrm>
                <a:off x="6038275" y="3448550"/>
                <a:ext cx="36425" cy="32550"/>
              </a:xfrm>
              <a:custGeom>
                <a:avLst/>
                <a:gdLst/>
                <a:ahLst/>
                <a:cxnLst/>
                <a:rect l="l" t="t" r="r" b="b"/>
                <a:pathLst>
                  <a:path w="1457" h="1302" extrusionOk="0">
                    <a:moveTo>
                      <a:pt x="1084" y="1"/>
                    </a:moveTo>
                    <a:cubicBezTo>
                      <a:pt x="866" y="1"/>
                      <a:pt x="440" y="422"/>
                      <a:pt x="277" y="644"/>
                    </a:cubicBezTo>
                    <a:cubicBezTo>
                      <a:pt x="74" y="927"/>
                      <a:pt x="1" y="1302"/>
                      <a:pt x="240" y="1302"/>
                    </a:cubicBezTo>
                    <a:cubicBezTo>
                      <a:pt x="412" y="1302"/>
                      <a:pt x="758" y="1223"/>
                      <a:pt x="1016" y="1223"/>
                    </a:cubicBezTo>
                    <a:cubicBezTo>
                      <a:pt x="1120" y="1223"/>
                      <a:pt x="1209" y="1236"/>
                      <a:pt x="1267" y="1271"/>
                    </a:cubicBezTo>
                    <a:cubicBezTo>
                      <a:pt x="1278" y="1278"/>
                      <a:pt x="1289" y="1281"/>
                      <a:pt x="1298" y="1281"/>
                    </a:cubicBezTo>
                    <a:cubicBezTo>
                      <a:pt x="1456" y="1281"/>
                      <a:pt x="1292" y="352"/>
                      <a:pt x="1199" y="85"/>
                    </a:cubicBezTo>
                    <a:cubicBezTo>
                      <a:pt x="1177" y="26"/>
                      <a:pt x="1137" y="1"/>
                      <a:pt x="10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147"/>
              <p:cNvSpPr/>
              <p:nvPr/>
            </p:nvSpPr>
            <p:spPr>
              <a:xfrm>
                <a:off x="5931775" y="3248250"/>
                <a:ext cx="152625" cy="51500"/>
              </a:xfrm>
              <a:custGeom>
                <a:avLst/>
                <a:gdLst/>
                <a:ahLst/>
                <a:cxnLst/>
                <a:rect l="l" t="t" r="r" b="b"/>
                <a:pathLst>
                  <a:path w="6105" h="2060" extrusionOk="0">
                    <a:moveTo>
                      <a:pt x="3239" y="1"/>
                    </a:moveTo>
                    <a:cubicBezTo>
                      <a:pt x="2521" y="1"/>
                      <a:pt x="568" y="370"/>
                      <a:pt x="124" y="770"/>
                    </a:cubicBezTo>
                    <a:cubicBezTo>
                      <a:pt x="0" y="881"/>
                      <a:pt x="144" y="909"/>
                      <a:pt x="431" y="909"/>
                    </a:cubicBezTo>
                    <a:cubicBezTo>
                      <a:pt x="724" y="909"/>
                      <a:pt x="1166" y="880"/>
                      <a:pt x="1623" y="880"/>
                    </a:cubicBezTo>
                    <a:cubicBezTo>
                      <a:pt x="2251" y="880"/>
                      <a:pt x="2907" y="935"/>
                      <a:pt x="3240" y="1200"/>
                    </a:cubicBezTo>
                    <a:cubicBezTo>
                      <a:pt x="3922" y="1737"/>
                      <a:pt x="4668" y="2060"/>
                      <a:pt x="5210" y="2060"/>
                    </a:cubicBezTo>
                    <a:cubicBezTo>
                      <a:pt x="5425" y="2060"/>
                      <a:pt x="5608" y="2009"/>
                      <a:pt x="5742" y="1901"/>
                    </a:cubicBezTo>
                    <a:cubicBezTo>
                      <a:pt x="6105" y="1612"/>
                      <a:pt x="3898" y="112"/>
                      <a:pt x="3425" y="14"/>
                    </a:cubicBezTo>
                    <a:cubicBezTo>
                      <a:pt x="3379" y="5"/>
                      <a:pt x="3316" y="1"/>
                      <a:pt x="323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147"/>
              <p:cNvSpPr/>
              <p:nvPr/>
            </p:nvSpPr>
            <p:spPr>
              <a:xfrm>
                <a:off x="5918875" y="3281725"/>
                <a:ext cx="104725" cy="142325"/>
              </a:xfrm>
              <a:custGeom>
                <a:avLst/>
                <a:gdLst/>
                <a:ahLst/>
                <a:cxnLst/>
                <a:rect l="l" t="t" r="r" b="b"/>
                <a:pathLst>
                  <a:path w="4189" h="5693" extrusionOk="0">
                    <a:moveTo>
                      <a:pt x="1908" y="1"/>
                    </a:moveTo>
                    <a:cubicBezTo>
                      <a:pt x="1501" y="1"/>
                      <a:pt x="1118" y="124"/>
                      <a:pt x="843" y="457"/>
                    </a:cubicBezTo>
                    <a:cubicBezTo>
                      <a:pt x="332" y="1072"/>
                      <a:pt x="1" y="5461"/>
                      <a:pt x="1" y="5682"/>
                    </a:cubicBezTo>
                    <a:cubicBezTo>
                      <a:pt x="1" y="5689"/>
                      <a:pt x="1" y="5692"/>
                      <a:pt x="3" y="5692"/>
                    </a:cubicBezTo>
                    <a:cubicBezTo>
                      <a:pt x="61" y="5692"/>
                      <a:pt x="996" y="2445"/>
                      <a:pt x="1746" y="1551"/>
                    </a:cubicBezTo>
                    <a:cubicBezTo>
                      <a:pt x="2102" y="1129"/>
                      <a:pt x="2715" y="1055"/>
                      <a:pt x="3236" y="1055"/>
                    </a:cubicBezTo>
                    <a:cubicBezTo>
                      <a:pt x="3515" y="1055"/>
                      <a:pt x="3768" y="1076"/>
                      <a:pt x="3940" y="1076"/>
                    </a:cubicBezTo>
                    <a:cubicBezTo>
                      <a:pt x="4098" y="1076"/>
                      <a:pt x="4189" y="1059"/>
                      <a:pt x="4174" y="992"/>
                    </a:cubicBezTo>
                    <a:cubicBezTo>
                      <a:pt x="4130" y="790"/>
                      <a:pt x="2938" y="1"/>
                      <a:pt x="19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147"/>
              <p:cNvSpPr/>
              <p:nvPr/>
            </p:nvSpPr>
            <p:spPr>
              <a:xfrm>
                <a:off x="5883400" y="3331225"/>
                <a:ext cx="95575" cy="159800"/>
              </a:xfrm>
              <a:custGeom>
                <a:avLst/>
                <a:gdLst/>
                <a:ahLst/>
                <a:cxnLst/>
                <a:rect l="l" t="t" r="r" b="b"/>
                <a:pathLst>
                  <a:path w="3823" h="6392" extrusionOk="0">
                    <a:moveTo>
                      <a:pt x="3506" y="0"/>
                    </a:moveTo>
                    <a:cubicBezTo>
                      <a:pt x="3427" y="0"/>
                      <a:pt x="3302" y="80"/>
                      <a:pt x="3116" y="266"/>
                    </a:cubicBezTo>
                    <a:cubicBezTo>
                      <a:pt x="2852" y="537"/>
                      <a:pt x="2686" y="1729"/>
                      <a:pt x="2176" y="2983"/>
                    </a:cubicBezTo>
                    <a:cubicBezTo>
                      <a:pt x="1647" y="4299"/>
                      <a:pt x="1" y="6391"/>
                      <a:pt x="1946" y="6391"/>
                    </a:cubicBezTo>
                    <a:cubicBezTo>
                      <a:pt x="1990" y="6391"/>
                      <a:pt x="2036" y="6390"/>
                      <a:pt x="2083" y="6388"/>
                    </a:cubicBezTo>
                    <a:cubicBezTo>
                      <a:pt x="2667" y="6364"/>
                      <a:pt x="3300" y="3081"/>
                      <a:pt x="3362" y="2079"/>
                    </a:cubicBezTo>
                    <a:cubicBezTo>
                      <a:pt x="3411" y="1282"/>
                      <a:pt x="3823" y="0"/>
                      <a:pt x="350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147"/>
              <p:cNvSpPr/>
              <p:nvPr/>
            </p:nvSpPr>
            <p:spPr>
              <a:xfrm>
                <a:off x="5904275" y="3498075"/>
                <a:ext cx="42750" cy="145300"/>
              </a:xfrm>
              <a:custGeom>
                <a:avLst/>
                <a:gdLst/>
                <a:ahLst/>
                <a:cxnLst/>
                <a:rect l="l" t="t" r="r" b="b"/>
                <a:pathLst>
                  <a:path w="1710" h="5812" extrusionOk="0">
                    <a:moveTo>
                      <a:pt x="1448" y="0"/>
                    </a:moveTo>
                    <a:cubicBezTo>
                      <a:pt x="739" y="0"/>
                      <a:pt x="0" y="5812"/>
                      <a:pt x="214" y="5812"/>
                    </a:cubicBezTo>
                    <a:cubicBezTo>
                      <a:pt x="215" y="5812"/>
                      <a:pt x="215" y="5812"/>
                      <a:pt x="216" y="5812"/>
                    </a:cubicBezTo>
                    <a:cubicBezTo>
                      <a:pt x="578" y="5775"/>
                      <a:pt x="1445" y="1411"/>
                      <a:pt x="1476" y="1036"/>
                    </a:cubicBezTo>
                    <a:cubicBezTo>
                      <a:pt x="1507" y="661"/>
                      <a:pt x="1709" y="52"/>
                      <a:pt x="1476" y="3"/>
                    </a:cubicBezTo>
                    <a:cubicBezTo>
                      <a:pt x="1467" y="1"/>
                      <a:pt x="1458" y="0"/>
                      <a:pt x="144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147"/>
              <p:cNvSpPr/>
              <p:nvPr/>
            </p:nvSpPr>
            <p:spPr>
              <a:xfrm>
                <a:off x="5894300" y="3493300"/>
                <a:ext cx="24450" cy="148325"/>
              </a:xfrm>
              <a:custGeom>
                <a:avLst/>
                <a:gdLst/>
                <a:ahLst/>
                <a:cxnLst/>
                <a:rect l="l" t="t" r="r" b="b"/>
                <a:pathLst>
                  <a:path w="978" h="5933" extrusionOk="0">
                    <a:moveTo>
                      <a:pt x="369" y="1"/>
                    </a:moveTo>
                    <a:cubicBezTo>
                      <a:pt x="302" y="1"/>
                      <a:pt x="257" y="21"/>
                      <a:pt x="252" y="65"/>
                    </a:cubicBezTo>
                    <a:cubicBezTo>
                      <a:pt x="154" y="815"/>
                      <a:pt x="0" y="5382"/>
                      <a:pt x="0" y="5597"/>
                    </a:cubicBezTo>
                    <a:cubicBezTo>
                      <a:pt x="0" y="5758"/>
                      <a:pt x="65" y="5932"/>
                      <a:pt x="150" y="5932"/>
                    </a:cubicBezTo>
                    <a:cubicBezTo>
                      <a:pt x="182" y="5932"/>
                      <a:pt x="217" y="5908"/>
                      <a:pt x="252" y="5849"/>
                    </a:cubicBezTo>
                    <a:cubicBezTo>
                      <a:pt x="375" y="5628"/>
                      <a:pt x="977" y="907"/>
                      <a:pt x="977" y="501"/>
                    </a:cubicBezTo>
                    <a:cubicBezTo>
                      <a:pt x="977" y="195"/>
                      <a:pt x="574" y="1"/>
                      <a:pt x="36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147"/>
              <p:cNvSpPr/>
              <p:nvPr/>
            </p:nvSpPr>
            <p:spPr>
              <a:xfrm>
                <a:off x="5906800" y="3694050"/>
                <a:ext cx="13250" cy="26100"/>
              </a:xfrm>
              <a:custGeom>
                <a:avLst/>
                <a:gdLst/>
                <a:ahLst/>
                <a:cxnLst/>
                <a:rect l="l" t="t" r="r" b="b"/>
                <a:pathLst>
                  <a:path w="530" h="1044" extrusionOk="0">
                    <a:moveTo>
                      <a:pt x="183" y="0"/>
                    </a:moveTo>
                    <a:cubicBezTo>
                      <a:pt x="167" y="0"/>
                      <a:pt x="153" y="8"/>
                      <a:pt x="139" y="26"/>
                    </a:cubicBezTo>
                    <a:cubicBezTo>
                      <a:pt x="1" y="212"/>
                      <a:pt x="84" y="1044"/>
                      <a:pt x="252" y="1044"/>
                    </a:cubicBezTo>
                    <a:cubicBezTo>
                      <a:pt x="278" y="1044"/>
                      <a:pt x="306" y="1024"/>
                      <a:pt x="336" y="978"/>
                    </a:cubicBezTo>
                    <a:cubicBezTo>
                      <a:pt x="530" y="679"/>
                      <a:pt x="324" y="0"/>
                      <a:pt x="18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147"/>
              <p:cNvSpPr/>
              <p:nvPr/>
            </p:nvSpPr>
            <p:spPr>
              <a:xfrm>
                <a:off x="6041850" y="3219600"/>
                <a:ext cx="41175" cy="26700"/>
              </a:xfrm>
              <a:custGeom>
                <a:avLst/>
                <a:gdLst/>
                <a:ahLst/>
                <a:cxnLst/>
                <a:rect l="l" t="t" r="r" b="b"/>
                <a:pathLst>
                  <a:path w="1647" h="1068" extrusionOk="0">
                    <a:moveTo>
                      <a:pt x="198" y="0"/>
                    </a:moveTo>
                    <a:cubicBezTo>
                      <a:pt x="61" y="0"/>
                      <a:pt x="1" y="53"/>
                      <a:pt x="54" y="213"/>
                    </a:cubicBezTo>
                    <a:cubicBezTo>
                      <a:pt x="153" y="502"/>
                      <a:pt x="1646" y="1068"/>
                      <a:pt x="1646" y="1068"/>
                    </a:cubicBezTo>
                    <a:lnTo>
                      <a:pt x="1646" y="213"/>
                    </a:lnTo>
                    <a:cubicBezTo>
                      <a:pt x="1052" y="213"/>
                      <a:pt x="472" y="0"/>
                      <a:pt x="19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147"/>
              <p:cNvSpPr/>
              <p:nvPr/>
            </p:nvSpPr>
            <p:spPr>
              <a:xfrm>
                <a:off x="6029850" y="3233525"/>
                <a:ext cx="58850" cy="35050"/>
              </a:xfrm>
              <a:custGeom>
                <a:avLst/>
                <a:gdLst/>
                <a:ahLst/>
                <a:cxnLst/>
                <a:rect l="l" t="t" r="r" b="b"/>
                <a:pathLst>
                  <a:path w="2354" h="1402" extrusionOk="0">
                    <a:moveTo>
                      <a:pt x="251" y="1"/>
                    </a:moveTo>
                    <a:cubicBezTo>
                      <a:pt x="1" y="1"/>
                      <a:pt x="346" y="338"/>
                      <a:pt x="688" y="609"/>
                    </a:cubicBezTo>
                    <a:cubicBezTo>
                      <a:pt x="1078" y="914"/>
                      <a:pt x="1515" y="1401"/>
                      <a:pt x="1912" y="1401"/>
                    </a:cubicBezTo>
                    <a:cubicBezTo>
                      <a:pt x="1947" y="1401"/>
                      <a:pt x="1981" y="1398"/>
                      <a:pt x="2016" y="1390"/>
                    </a:cubicBezTo>
                    <a:cubicBezTo>
                      <a:pt x="2354" y="1310"/>
                      <a:pt x="1395" y="339"/>
                      <a:pt x="516" y="56"/>
                    </a:cubicBezTo>
                    <a:cubicBezTo>
                      <a:pt x="393" y="18"/>
                      <a:pt x="307" y="1"/>
                      <a:pt x="25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147"/>
              <p:cNvSpPr/>
              <p:nvPr/>
            </p:nvSpPr>
            <p:spPr>
              <a:xfrm>
                <a:off x="6005225" y="4254425"/>
                <a:ext cx="33225" cy="22050"/>
              </a:xfrm>
              <a:custGeom>
                <a:avLst/>
                <a:gdLst/>
                <a:ahLst/>
                <a:cxnLst/>
                <a:rect l="l" t="t" r="r" b="b"/>
                <a:pathLst>
                  <a:path w="1329" h="882" extrusionOk="0">
                    <a:moveTo>
                      <a:pt x="1015" y="1"/>
                    </a:moveTo>
                    <a:cubicBezTo>
                      <a:pt x="805" y="1"/>
                      <a:pt x="505" y="49"/>
                      <a:pt x="308" y="65"/>
                    </a:cubicBezTo>
                    <a:cubicBezTo>
                      <a:pt x="1" y="89"/>
                      <a:pt x="222" y="747"/>
                      <a:pt x="480" y="858"/>
                    </a:cubicBezTo>
                    <a:cubicBezTo>
                      <a:pt x="520" y="874"/>
                      <a:pt x="562" y="882"/>
                      <a:pt x="604" y="882"/>
                    </a:cubicBezTo>
                    <a:cubicBezTo>
                      <a:pt x="839" y="882"/>
                      <a:pt x="1090" y="646"/>
                      <a:pt x="1200" y="495"/>
                    </a:cubicBezTo>
                    <a:cubicBezTo>
                      <a:pt x="1329" y="317"/>
                      <a:pt x="1310" y="132"/>
                      <a:pt x="1243" y="52"/>
                    </a:cubicBezTo>
                    <a:cubicBezTo>
                      <a:pt x="1211" y="14"/>
                      <a:pt x="1125" y="1"/>
                      <a:pt x="10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147"/>
              <p:cNvSpPr/>
              <p:nvPr/>
            </p:nvSpPr>
            <p:spPr>
              <a:xfrm>
                <a:off x="6032325" y="4268200"/>
                <a:ext cx="12725" cy="66575"/>
              </a:xfrm>
              <a:custGeom>
                <a:avLst/>
                <a:gdLst/>
                <a:ahLst/>
                <a:cxnLst/>
                <a:rect l="l" t="t" r="r" b="b"/>
                <a:pathLst>
                  <a:path w="509" h="2663" extrusionOk="0">
                    <a:moveTo>
                      <a:pt x="333" y="1"/>
                    </a:moveTo>
                    <a:cubicBezTo>
                      <a:pt x="331" y="1"/>
                      <a:pt x="328" y="2"/>
                      <a:pt x="325" y="5"/>
                    </a:cubicBezTo>
                    <a:cubicBezTo>
                      <a:pt x="1" y="341"/>
                      <a:pt x="128" y="2662"/>
                      <a:pt x="302" y="2662"/>
                    </a:cubicBezTo>
                    <a:cubicBezTo>
                      <a:pt x="309" y="2662"/>
                      <a:pt x="317" y="2658"/>
                      <a:pt x="325" y="2649"/>
                    </a:cubicBezTo>
                    <a:cubicBezTo>
                      <a:pt x="509" y="2421"/>
                      <a:pt x="497" y="2286"/>
                      <a:pt x="405" y="1751"/>
                    </a:cubicBezTo>
                    <a:cubicBezTo>
                      <a:pt x="309" y="1234"/>
                      <a:pt x="410" y="1"/>
                      <a:pt x="33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147"/>
              <p:cNvSpPr/>
              <p:nvPr/>
            </p:nvSpPr>
            <p:spPr>
              <a:xfrm>
                <a:off x="6023825" y="4278425"/>
                <a:ext cx="11250" cy="67050"/>
              </a:xfrm>
              <a:custGeom>
                <a:avLst/>
                <a:gdLst/>
                <a:ahLst/>
                <a:cxnLst/>
                <a:rect l="l" t="t" r="r" b="b"/>
                <a:pathLst>
                  <a:path w="450" h="2682" extrusionOk="0">
                    <a:moveTo>
                      <a:pt x="225" y="0"/>
                    </a:moveTo>
                    <a:cubicBezTo>
                      <a:pt x="224" y="0"/>
                      <a:pt x="223" y="1"/>
                      <a:pt x="222" y="2"/>
                    </a:cubicBezTo>
                    <a:cubicBezTo>
                      <a:pt x="1" y="265"/>
                      <a:pt x="146" y="2682"/>
                      <a:pt x="290" y="2682"/>
                    </a:cubicBezTo>
                    <a:cubicBezTo>
                      <a:pt x="294" y="2682"/>
                      <a:pt x="298" y="2680"/>
                      <a:pt x="302" y="2676"/>
                    </a:cubicBezTo>
                    <a:cubicBezTo>
                      <a:pt x="443" y="2528"/>
                      <a:pt x="449" y="2412"/>
                      <a:pt x="351" y="1852"/>
                    </a:cubicBezTo>
                    <a:cubicBezTo>
                      <a:pt x="255" y="1311"/>
                      <a:pt x="265" y="0"/>
                      <a:pt x="2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147"/>
              <p:cNvSpPr/>
              <p:nvPr/>
            </p:nvSpPr>
            <p:spPr>
              <a:xfrm>
                <a:off x="6016150" y="4282925"/>
                <a:ext cx="11850" cy="69550"/>
              </a:xfrm>
              <a:custGeom>
                <a:avLst/>
                <a:gdLst/>
                <a:ahLst/>
                <a:cxnLst/>
                <a:rect l="l" t="t" r="r" b="b"/>
                <a:pathLst>
                  <a:path w="474" h="2782" extrusionOk="0">
                    <a:moveTo>
                      <a:pt x="271" y="0"/>
                    </a:moveTo>
                    <a:cubicBezTo>
                      <a:pt x="99" y="62"/>
                      <a:pt x="0" y="1076"/>
                      <a:pt x="148" y="2133"/>
                    </a:cubicBezTo>
                    <a:cubicBezTo>
                      <a:pt x="234" y="2728"/>
                      <a:pt x="307" y="2781"/>
                      <a:pt x="368" y="2781"/>
                    </a:cubicBezTo>
                    <a:cubicBezTo>
                      <a:pt x="381" y="2781"/>
                      <a:pt x="394" y="2779"/>
                      <a:pt x="406" y="2779"/>
                    </a:cubicBezTo>
                    <a:cubicBezTo>
                      <a:pt x="474" y="2779"/>
                      <a:pt x="271" y="1857"/>
                      <a:pt x="271" y="1217"/>
                    </a:cubicBezTo>
                    <a:lnTo>
                      <a:pt x="27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147"/>
              <p:cNvSpPr/>
              <p:nvPr/>
            </p:nvSpPr>
            <p:spPr>
              <a:xfrm>
                <a:off x="6004461" y="4291675"/>
                <a:ext cx="10650" cy="62125"/>
              </a:xfrm>
              <a:custGeom>
                <a:avLst/>
                <a:gdLst/>
                <a:ahLst/>
                <a:cxnLst/>
                <a:rect l="l" t="t" r="r" b="b"/>
                <a:pathLst>
                  <a:path w="426" h="2485" extrusionOk="0">
                    <a:moveTo>
                      <a:pt x="355" y="0"/>
                    </a:moveTo>
                    <a:cubicBezTo>
                      <a:pt x="315" y="0"/>
                      <a:pt x="0" y="1490"/>
                      <a:pt x="101" y="2177"/>
                    </a:cubicBezTo>
                    <a:cubicBezTo>
                      <a:pt x="133" y="2389"/>
                      <a:pt x="214" y="2484"/>
                      <a:pt x="284" y="2484"/>
                    </a:cubicBezTo>
                    <a:cubicBezTo>
                      <a:pt x="362" y="2484"/>
                      <a:pt x="425" y="2366"/>
                      <a:pt x="390" y="2158"/>
                    </a:cubicBezTo>
                    <a:cubicBezTo>
                      <a:pt x="322" y="1765"/>
                      <a:pt x="371" y="142"/>
                      <a:pt x="359" y="7"/>
                    </a:cubicBezTo>
                    <a:cubicBezTo>
                      <a:pt x="358" y="2"/>
                      <a:pt x="357" y="0"/>
                      <a:pt x="3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147"/>
              <p:cNvSpPr/>
              <p:nvPr/>
            </p:nvSpPr>
            <p:spPr>
              <a:xfrm>
                <a:off x="5998861" y="4304925"/>
                <a:ext cx="6900" cy="35750"/>
              </a:xfrm>
              <a:custGeom>
                <a:avLst/>
                <a:gdLst/>
                <a:ahLst/>
                <a:cxnLst/>
                <a:rect l="l" t="t" r="r" b="b"/>
                <a:pathLst>
                  <a:path w="276" h="1430" extrusionOk="0">
                    <a:moveTo>
                      <a:pt x="274" y="0"/>
                    </a:moveTo>
                    <a:cubicBezTo>
                      <a:pt x="254" y="0"/>
                      <a:pt x="29" y="814"/>
                      <a:pt x="5" y="1296"/>
                    </a:cubicBezTo>
                    <a:cubicBezTo>
                      <a:pt x="0" y="1383"/>
                      <a:pt x="15" y="1429"/>
                      <a:pt x="39" y="1429"/>
                    </a:cubicBezTo>
                    <a:cubicBezTo>
                      <a:pt x="112" y="1429"/>
                      <a:pt x="275" y="1004"/>
                      <a:pt x="275" y="6"/>
                    </a:cubicBezTo>
                    <a:cubicBezTo>
                      <a:pt x="275" y="2"/>
                      <a:pt x="275" y="0"/>
                      <a:pt x="27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147"/>
              <p:cNvSpPr/>
              <p:nvPr/>
            </p:nvSpPr>
            <p:spPr>
              <a:xfrm>
                <a:off x="5982800" y="3312525"/>
                <a:ext cx="26150" cy="33875"/>
              </a:xfrm>
              <a:custGeom>
                <a:avLst/>
                <a:gdLst/>
                <a:ahLst/>
                <a:cxnLst/>
                <a:rect l="l" t="t" r="r" b="b"/>
                <a:pathLst>
                  <a:path w="1046" h="1355" extrusionOk="0">
                    <a:moveTo>
                      <a:pt x="930" y="0"/>
                    </a:moveTo>
                    <a:cubicBezTo>
                      <a:pt x="728" y="0"/>
                      <a:pt x="220" y="321"/>
                      <a:pt x="117" y="449"/>
                    </a:cubicBezTo>
                    <a:cubicBezTo>
                      <a:pt x="1" y="602"/>
                      <a:pt x="93" y="1303"/>
                      <a:pt x="203" y="1352"/>
                    </a:cubicBezTo>
                    <a:cubicBezTo>
                      <a:pt x="207" y="1354"/>
                      <a:pt x="211" y="1355"/>
                      <a:pt x="215" y="1355"/>
                    </a:cubicBezTo>
                    <a:cubicBezTo>
                      <a:pt x="316" y="1355"/>
                      <a:pt x="425" y="760"/>
                      <a:pt x="603" y="535"/>
                    </a:cubicBezTo>
                    <a:cubicBezTo>
                      <a:pt x="794" y="295"/>
                      <a:pt x="1046" y="154"/>
                      <a:pt x="1009" y="43"/>
                    </a:cubicBezTo>
                    <a:cubicBezTo>
                      <a:pt x="998" y="13"/>
                      <a:pt x="970" y="0"/>
                      <a:pt x="9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147"/>
              <p:cNvSpPr/>
              <p:nvPr/>
            </p:nvSpPr>
            <p:spPr>
              <a:xfrm>
                <a:off x="6092250" y="3665425"/>
                <a:ext cx="85125" cy="242725"/>
              </a:xfrm>
              <a:custGeom>
                <a:avLst/>
                <a:gdLst/>
                <a:ahLst/>
                <a:cxnLst/>
                <a:rect l="l" t="t" r="r" b="b"/>
                <a:pathLst>
                  <a:path w="3405" h="9709" extrusionOk="0">
                    <a:moveTo>
                      <a:pt x="2898" y="1"/>
                    </a:moveTo>
                    <a:cubicBezTo>
                      <a:pt x="2262" y="1"/>
                      <a:pt x="1" y="1344"/>
                      <a:pt x="24" y="1749"/>
                    </a:cubicBezTo>
                    <a:cubicBezTo>
                      <a:pt x="84" y="2817"/>
                      <a:pt x="759" y="9708"/>
                      <a:pt x="1094" y="9708"/>
                    </a:cubicBezTo>
                    <a:cubicBezTo>
                      <a:pt x="1102" y="9708"/>
                      <a:pt x="1110" y="9704"/>
                      <a:pt x="1118" y="9696"/>
                    </a:cubicBezTo>
                    <a:cubicBezTo>
                      <a:pt x="1444" y="9352"/>
                      <a:pt x="3404" y="279"/>
                      <a:pt x="3017" y="27"/>
                    </a:cubicBezTo>
                    <a:cubicBezTo>
                      <a:pt x="2989" y="9"/>
                      <a:pt x="2949" y="1"/>
                      <a:pt x="289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147"/>
              <p:cNvSpPr/>
              <p:nvPr/>
            </p:nvSpPr>
            <p:spPr>
              <a:xfrm>
                <a:off x="6120175" y="3674325"/>
                <a:ext cx="71325" cy="317875"/>
              </a:xfrm>
              <a:custGeom>
                <a:avLst/>
                <a:gdLst/>
                <a:ahLst/>
                <a:cxnLst/>
                <a:rect l="l" t="t" r="r" b="b"/>
                <a:pathLst>
                  <a:path w="2853" h="12715" extrusionOk="0">
                    <a:moveTo>
                      <a:pt x="2406" y="1"/>
                    </a:moveTo>
                    <a:cubicBezTo>
                      <a:pt x="2394" y="1"/>
                      <a:pt x="2383" y="24"/>
                      <a:pt x="2373" y="77"/>
                    </a:cubicBezTo>
                    <a:cubicBezTo>
                      <a:pt x="2275" y="612"/>
                      <a:pt x="1058" y="7355"/>
                      <a:pt x="812" y="8357"/>
                    </a:cubicBezTo>
                    <a:cubicBezTo>
                      <a:pt x="560" y="9353"/>
                      <a:pt x="1" y="12444"/>
                      <a:pt x="345" y="12635"/>
                    </a:cubicBezTo>
                    <a:cubicBezTo>
                      <a:pt x="447" y="12691"/>
                      <a:pt x="518" y="12715"/>
                      <a:pt x="578" y="12715"/>
                    </a:cubicBezTo>
                    <a:cubicBezTo>
                      <a:pt x="714" y="12715"/>
                      <a:pt x="787" y="12585"/>
                      <a:pt x="1027" y="12414"/>
                    </a:cubicBezTo>
                    <a:cubicBezTo>
                      <a:pt x="1138" y="12337"/>
                      <a:pt x="1247" y="12307"/>
                      <a:pt x="1353" y="12307"/>
                    </a:cubicBezTo>
                    <a:cubicBezTo>
                      <a:pt x="1725" y="12307"/>
                      <a:pt x="2066" y="12670"/>
                      <a:pt x="2329" y="12670"/>
                    </a:cubicBezTo>
                    <a:cubicBezTo>
                      <a:pt x="2394" y="12670"/>
                      <a:pt x="2454" y="12647"/>
                      <a:pt x="2509" y="12592"/>
                    </a:cubicBezTo>
                    <a:cubicBezTo>
                      <a:pt x="2853" y="12242"/>
                      <a:pt x="2521" y="1337"/>
                      <a:pt x="2552" y="1024"/>
                    </a:cubicBezTo>
                    <a:cubicBezTo>
                      <a:pt x="2578" y="757"/>
                      <a:pt x="2475" y="1"/>
                      <a:pt x="240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147"/>
              <p:cNvSpPr/>
              <p:nvPr/>
            </p:nvSpPr>
            <p:spPr>
              <a:xfrm>
                <a:off x="6132625" y="4010450"/>
                <a:ext cx="52575" cy="241400"/>
              </a:xfrm>
              <a:custGeom>
                <a:avLst/>
                <a:gdLst/>
                <a:ahLst/>
                <a:cxnLst/>
                <a:rect l="l" t="t" r="r" b="b"/>
                <a:pathLst>
                  <a:path w="2103" h="9656" extrusionOk="0">
                    <a:moveTo>
                      <a:pt x="1658" y="1"/>
                    </a:moveTo>
                    <a:cubicBezTo>
                      <a:pt x="1511" y="1"/>
                      <a:pt x="252" y="6998"/>
                      <a:pt x="130" y="7310"/>
                    </a:cubicBezTo>
                    <a:cubicBezTo>
                      <a:pt x="1" y="7623"/>
                      <a:pt x="7" y="9000"/>
                      <a:pt x="68" y="9406"/>
                    </a:cubicBezTo>
                    <a:cubicBezTo>
                      <a:pt x="95" y="9581"/>
                      <a:pt x="230" y="9656"/>
                      <a:pt x="381" y="9656"/>
                    </a:cubicBezTo>
                    <a:cubicBezTo>
                      <a:pt x="574" y="9656"/>
                      <a:pt x="794" y="9534"/>
                      <a:pt x="849" y="9344"/>
                    </a:cubicBezTo>
                    <a:cubicBezTo>
                      <a:pt x="941" y="9000"/>
                      <a:pt x="1543" y="5208"/>
                      <a:pt x="1820" y="3616"/>
                    </a:cubicBezTo>
                    <a:cubicBezTo>
                      <a:pt x="2103" y="2017"/>
                      <a:pt x="2103" y="284"/>
                      <a:pt x="1660" y="1"/>
                    </a:cubicBezTo>
                    <a:cubicBezTo>
                      <a:pt x="1660" y="1"/>
                      <a:pt x="1659" y="1"/>
                      <a:pt x="165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147"/>
              <p:cNvSpPr/>
              <p:nvPr/>
            </p:nvSpPr>
            <p:spPr>
              <a:xfrm>
                <a:off x="6119050" y="4010450"/>
                <a:ext cx="37625" cy="158800"/>
              </a:xfrm>
              <a:custGeom>
                <a:avLst/>
                <a:gdLst/>
                <a:ahLst/>
                <a:cxnLst/>
                <a:rect l="l" t="t" r="r" b="b"/>
                <a:pathLst>
                  <a:path w="1505" h="6352" extrusionOk="0">
                    <a:moveTo>
                      <a:pt x="275" y="1"/>
                    </a:moveTo>
                    <a:cubicBezTo>
                      <a:pt x="0" y="1"/>
                      <a:pt x="335" y="5886"/>
                      <a:pt x="427" y="6320"/>
                    </a:cubicBezTo>
                    <a:cubicBezTo>
                      <a:pt x="431" y="6342"/>
                      <a:pt x="438" y="6352"/>
                      <a:pt x="447" y="6352"/>
                    </a:cubicBezTo>
                    <a:cubicBezTo>
                      <a:pt x="613" y="6352"/>
                      <a:pt x="1504" y="2429"/>
                      <a:pt x="1416" y="1593"/>
                    </a:cubicBezTo>
                    <a:cubicBezTo>
                      <a:pt x="1373" y="1175"/>
                      <a:pt x="562" y="63"/>
                      <a:pt x="279" y="1"/>
                    </a:cubicBezTo>
                    <a:cubicBezTo>
                      <a:pt x="278" y="1"/>
                      <a:pt x="276" y="1"/>
                      <a:pt x="27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147"/>
              <p:cNvSpPr/>
              <p:nvPr/>
            </p:nvSpPr>
            <p:spPr>
              <a:xfrm>
                <a:off x="6086225" y="3419325"/>
                <a:ext cx="94625" cy="272775"/>
              </a:xfrm>
              <a:custGeom>
                <a:avLst/>
                <a:gdLst/>
                <a:ahLst/>
                <a:cxnLst/>
                <a:rect l="l" t="t" r="r" b="b"/>
                <a:pathLst>
                  <a:path w="3785" h="10911" extrusionOk="0">
                    <a:moveTo>
                      <a:pt x="3246" y="1"/>
                    </a:moveTo>
                    <a:cubicBezTo>
                      <a:pt x="3231" y="1"/>
                      <a:pt x="3215" y="7"/>
                      <a:pt x="3197" y="18"/>
                    </a:cubicBezTo>
                    <a:cubicBezTo>
                      <a:pt x="2576" y="424"/>
                      <a:pt x="713" y="602"/>
                      <a:pt x="775" y="731"/>
                    </a:cubicBezTo>
                    <a:cubicBezTo>
                      <a:pt x="842" y="860"/>
                      <a:pt x="1826" y="1598"/>
                      <a:pt x="2010" y="2188"/>
                    </a:cubicBezTo>
                    <a:cubicBezTo>
                      <a:pt x="2201" y="2784"/>
                      <a:pt x="2545" y="7966"/>
                      <a:pt x="2109" y="8531"/>
                    </a:cubicBezTo>
                    <a:cubicBezTo>
                      <a:pt x="1666" y="9091"/>
                      <a:pt x="0" y="10843"/>
                      <a:pt x="203" y="10904"/>
                    </a:cubicBezTo>
                    <a:cubicBezTo>
                      <a:pt x="219" y="10909"/>
                      <a:pt x="236" y="10911"/>
                      <a:pt x="255" y="10911"/>
                    </a:cubicBezTo>
                    <a:cubicBezTo>
                      <a:pt x="748" y="10911"/>
                      <a:pt x="2495" y="9461"/>
                      <a:pt x="2951" y="9343"/>
                    </a:cubicBezTo>
                    <a:cubicBezTo>
                      <a:pt x="3057" y="9314"/>
                      <a:pt x="3158" y="9306"/>
                      <a:pt x="3251" y="9306"/>
                    </a:cubicBezTo>
                    <a:cubicBezTo>
                      <a:pt x="3358" y="9306"/>
                      <a:pt x="3454" y="9316"/>
                      <a:pt x="3533" y="9316"/>
                    </a:cubicBezTo>
                    <a:cubicBezTo>
                      <a:pt x="3691" y="9316"/>
                      <a:pt x="3784" y="9276"/>
                      <a:pt x="3768" y="9036"/>
                    </a:cubicBezTo>
                    <a:cubicBezTo>
                      <a:pt x="3738" y="8562"/>
                      <a:pt x="3406" y="4997"/>
                      <a:pt x="3326" y="3540"/>
                    </a:cubicBezTo>
                    <a:cubicBezTo>
                      <a:pt x="3250" y="2143"/>
                      <a:pt x="3535" y="1"/>
                      <a:pt x="324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147"/>
              <p:cNvSpPr/>
              <p:nvPr/>
            </p:nvSpPr>
            <p:spPr>
              <a:xfrm>
                <a:off x="6084225" y="3583950"/>
                <a:ext cx="54875" cy="84475"/>
              </a:xfrm>
              <a:custGeom>
                <a:avLst/>
                <a:gdLst/>
                <a:ahLst/>
                <a:cxnLst/>
                <a:rect l="l" t="t" r="r" b="b"/>
                <a:pathLst>
                  <a:path w="2195" h="3379" extrusionOk="0">
                    <a:moveTo>
                      <a:pt x="1909" y="0"/>
                    </a:moveTo>
                    <a:cubicBezTo>
                      <a:pt x="1505" y="0"/>
                      <a:pt x="576" y="549"/>
                      <a:pt x="412" y="852"/>
                    </a:cubicBezTo>
                    <a:cubicBezTo>
                      <a:pt x="203" y="1227"/>
                      <a:pt x="0" y="1381"/>
                      <a:pt x="105" y="3354"/>
                    </a:cubicBezTo>
                    <a:cubicBezTo>
                      <a:pt x="106" y="3371"/>
                      <a:pt x="114" y="3378"/>
                      <a:pt x="130" y="3378"/>
                    </a:cubicBezTo>
                    <a:cubicBezTo>
                      <a:pt x="331" y="3378"/>
                      <a:pt x="1691" y="2043"/>
                      <a:pt x="1851" y="1694"/>
                    </a:cubicBezTo>
                    <a:cubicBezTo>
                      <a:pt x="2023" y="1320"/>
                      <a:pt x="2195" y="477"/>
                      <a:pt x="2090" y="102"/>
                    </a:cubicBezTo>
                    <a:cubicBezTo>
                      <a:pt x="2070" y="31"/>
                      <a:pt x="2004" y="0"/>
                      <a:pt x="190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147"/>
              <p:cNvSpPr/>
              <p:nvPr/>
            </p:nvSpPr>
            <p:spPr>
              <a:xfrm>
                <a:off x="6086825" y="3530650"/>
                <a:ext cx="48750" cy="64700"/>
              </a:xfrm>
              <a:custGeom>
                <a:avLst/>
                <a:gdLst/>
                <a:ahLst/>
                <a:cxnLst/>
                <a:rect l="l" t="t" r="r" b="b"/>
                <a:pathLst>
                  <a:path w="1950" h="2588" extrusionOk="0">
                    <a:moveTo>
                      <a:pt x="1596" y="0"/>
                    </a:moveTo>
                    <a:cubicBezTo>
                      <a:pt x="1192" y="0"/>
                      <a:pt x="367" y="287"/>
                      <a:pt x="204" y="489"/>
                    </a:cubicBezTo>
                    <a:cubicBezTo>
                      <a:pt x="1" y="741"/>
                      <a:pt x="69" y="2327"/>
                      <a:pt x="204" y="2579"/>
                    </a:cubicBezTo>
                    <a:cubicBezTo>
                      <a:pt x="207" y="2585"/>
                      <a:pt x="214" y="2588"/>
                      <a:pt x="223" y="2588"/>
                    </a:cubicBezTo>
                    <a:cubicBezTo>
                      <a:pt x="396" y="2588"/>
                      <a:pt x="1549" y="1644"/>
                      <a:pt x="1747" y="1644"/>
                    </a:cubicBezTo>
                    <a:cubicBezTo>
                      <a:pt x="1949" y="1644"/>
                      <a:pt x="1919" y="329"/>
                      <a:pt x="1814" y="77"/>
                    </a:cubicBezTo>
                    <a:cubicBezTo>
                      <a:pt x="1791" y="23"/>
                      <a:pt x="1711" y="0"/>
                      <a:pt x="15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147"/>
              <p:cNvSpPr/>
              <p:nvPr/>
            </p:nvSpPr>
            <p:spPr>
              <a:xfrm>
                <a:off x="6085750" y="3313675"/>
                <a:ext cx="92075" cy="113100"/>
              </a:xfrm>
              <a:custGeom>
                <a:avLst/>
                <a:gdLst/>
                <a:ahLst/>
                <a:cxnLst/>
                <a:rect l="l" t="t" r="r" b="b"/>
                <a:pathLst>
                  <a:path w="3683" h="4524" extrusionOk="0">
                    <a:moveTo>
                      <a:pt x="1280" y="0"/>
                    </a:moveTo>
                    <a:cubicBezTo>
                      <a:pt x="1176" y="0"/>
                      <a:pt x="1089" y="3"/>
                      <a:pt x="1027" y="3"/>
                    </a:cubicBezTo>
                    <a:cubicBezTo>
                      <a:pt x="93" y="3"/>
                      <a:pt x="1" y="482"/>
                      <a:pt x="1" y="1921"/>
                    </a:cubicBezTo>
                    <a:cubicBezTo>
                      <a:pt x="1" y="3178"/>
                      <a:pt x="123" y="4523"/>
                      <a:pt x="1298" y="4523"/>
                    </a:cubicBezTo>
                    <a:cubicBezTo>
                      <a:pt x="1467" y="4523"/>
                      <a:pt x="1659" y="4495"/>
                      <a:pt x="1876" y="4435"/>
                    </a:cubicBezTo>
                    <a:cubicBezTo>
                      <a:pt x="3591" y="3955"/>
                      <a:pt x="3683" y="2579"/>
                      <a:pt x="3345" y="1232"/>
                    </a:cubicBezTo>
                    <a:cubicBezTo>
                      <a:pt x="3051" y="85"/>
                      <a:pt x="1879" y="0"/>
                      <a:pt x="128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147"/>
              <p:cNvSpPr/>
              <p:nvPr/>
            </p:nvSpPr>
            <p:spPr>
              <a:xfrm>
                <a:off x="6088525" y="3486250"/>
                <a:ext cx="42750" cy="43250"/>
              </a:xfrm>
              <a:custGeom>
                <a:avLst/>
                <a:gdLst/>
                <a:ahLst/>
                <a:cxnLst/>
                <a:rect l="l" t="t" r="r" b="b"/>
                <a:pathLst>
                  <a:path w="1710" h="1730" extrusionOk="0">
                    <a:moveTo>
                      <a:pt x="1004" y="1"/>
                    </a:moveTo>
                    <a:cubicBezTo>
                      <a:pt x="667" y="1"/>
                      <a:pt x="275" y="96"/>
                      <a:pt x="173" y="169"/>
                    </a:cubicBezTo>
                    <a:cubicBezTo>
                      <a:pt x="1" y="298"/>
                      <a:pt x="31" y="1515"/>
                      <a:pt x="173" y="1669"/>
                    </a:cubicBezTo>
                    <a:cubicBezTo>
                      <a:pt x="211" y="1711"/>
                      <a:pt x="275" y="1729"/>
                      <a:pt x="355" y="1729"/>
                    </a:cubicBezTo>
                    <a:cubicBezTo>
                      <a:pt x="699" y="1729"/>
                      <a:pt x="1342" y="1399"/>
                      <a:pt x="1506" y="1324"/>
                    </a:cubicBezTo>
                    <a:cubicBezTo>
                      <a:pt x="1709" y="1232"/>
                      <a:pt x="1679" y="476"/>
                      <a:pt x="1506" y="169"/>
                    </a:cubicBezTo>
                    <a:cubicBezTo>
                      <a:pt x="1437" y="44"/>
                      <a:pt x="1233" y="1"/>
                      <a:pt x="10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147"/>
              <p:cNvSpPr/>
              <p:nvPr/>
            </p:nvSpPr>
            <p:spPr>
              <a:xfrm>
                <a:off x="6091450" y="3448550"/>
                <a:ext cx="36450" cy="32550"/>
              </a:xfrm>
              <a:custGeom>
                <a:avLst/>
                <a:gdLst/>
                <a:ahLst/>
                <a:cxnLst/>
                <a:rect l="l" t="t" r="r" b="b"/>
                <a:pathLst>
                  <a:path w="1458" h="1302" extrusionOk="0">
                    <a:moveTo>
                      <a:pt x="374" y="1"/>
                    </a:moveTo>
                    <a:cubicBezTo>
                      <a:pt x="321" y="1"/>
                      <a:pt x="280" y="26"/>
                      <a:pt x="258" y="85"/>
                    </a:cubicBezTo>
                    <a:cubicBezTo>
                      <a:pt x="160" y="352"/>
                      <a:pt x="1" y="1281"/>
                      <a:pt x="154" y="1281"/>
                    </a:cubicBezTo>
                    <a:cubicBezTo>
                      <a:pt x="163" y="1281"/>
                      <a:pt x="173" y="1278"/>
                      <a:pt x="185" y="1271"/>
                    </a:cubicBezTo>
                    <a:cubicBezTo>
                      <a:pt x="244" y="1236"/>
                      <a:pt x="335" y="1223"/>
                      <a:pt x="439" y="1223"/>
                    </a:cubicBezTo>
                    <a:cubicBezTo>
                      <a:pt x="699" y="1223"/>
                      <a:pt x="1046" y="1302"/>
                      <a:pt x="1217" y="1302"/>
                    </a:cubicBezTo>
                    <a:cubicBezTo>
                      <a:pt x="1457" y="1302"/>
                      <a:pt x="1383" y="927"/>
                      <a:pt x="1180" y="644"/>
                    </a:cubicBezTo>
                    <a:cubicBezTo>
                      <a:pt x="1017" y="422"/>
                      <a:pt x="592" y="1"/>
                      <a:pt x="37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147"/>
              <p:cNvSpPr/>
              <p:nvPr/>
            </p:nvSpPr>
            <p:spPr>
              <a:xfrm>
                <a:off x="6081775" y="3248250"/>
                <a:ext cx="152625" cy="51500"/>
              </a:xfrm>
              <a:custGeom>
                <a:avLst/>
                <a:gdLst/>
                <a:ahLst/>
                <a:cxnLst/>
                <a:rect l="l" t="t" r="r" b="b"/>
                <a:pathLst>
                  <a:path w="6105" h="2060" extrusionOk="0">
                    <a:moveTo>
                      <a:pt x="2865" y="1"/>
                    </a:moveTo>
                    <a:cubicBezTo>
                      <a:pt x="2788" y="1"/>
                      <a:pt x="2725" y="5"/>
                      <a:pt x="2680" y="14"/>
                    </a:cubicBezTo>
                    <a:cubicBezTo>
                      <a:pt x="2207" y="112"/>
                      <a:pt x="0" y="1612"/>
                      <a:pt x="363" y="1901"/>
                    </a:cubicBezTo>
                    <a:cubicBezTo>
                      <a:pt x="497" y="2009"/>
                      <a:pt x="680" y="2060"/>
                      <a:pt x="895" y="2060"/>
                    </a:cubicBezTo>
                    <a:cubicBezTo>
                      <a:pt x="1437" y="2060"/>
                      <a:pt x="2182" y="1737"/>
                      <a:pt x="2864" y="1200"/>
                    </a:cubicBezTo>
                    <a:cubicBezTo>
                      <a:pt x="3197" y="935"/>
                      <a:pt x="3853" y="880"/>
                      <a:pt x="4482" y="880"/>
                    </a:cubicBezTo>
                    <a:cubicBezTo>
                      <a:pt x="4939" y="880"/>
                      <a:pt x="5381" y="909"/>
                      <a:pt x="5674" y="909"/>
                    </a:cubicBezTo>
                    <a:cubicBezTo>
                      <a:pt x="5960" y="909"/>
                      <a:pt x="6104" y="881"/>
                      <a:pt x="5981" y="770"/>
                    </a:cubicBezTo>
                    <a:cubicBezTo>
                      <a:pt x="5531" y="370"/>
                      <a:pt x="3583" y="1"/>
                      <a:pt x="28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147"/>
              <p:cNvSpPr/>
              <p:nvPr/>
            </p:nvSpPr>
            <p:spPr>
              <a:xfrm>
                <a:off x="6142550" y="3281725"/>
                <a:ext cx="104750" cy="142325"/>
              </a:xfrm>
              <a:custGeom>
                <a:avLst/>
                <a:gdLst/>
                <a:ahLst/>
                <a:cxnLst/>
                <a:rect l="l" t="t" r="r" b="b"/>
                <a:pathLst>
                  <a:path w="4190" h="5693" extrusionOk="0">
                    <a:moveTo>
                      <a:pt x="2276" y="1"/>
                    </a:moveTo>
                    <a:cubicBezTo>
                      <a:pt x="1248" y="1"/>
                      <a:pt x="60" y="790"/>
                      <a:pt x="15" y="992"/>
                    </a:cubicBezTo>
                    <a:cubicBezTo>
                      <a:pt x="1" y="1059"/>
                      <a:pt x="92" y="1076"/>
                      <a:pt x="249" y="1076"/>
                    </a:cubicBezTo>
                    <a:cubicBezTo>
                      <a:pt x="422" y="1076"/>
                      <a:pt x="674" y="1055"/>
                      <a:pt x="952" y="1055"/>
                    </a:cubicBezTo>
                    <a:cubicBezTo>
                      <a:pt x="1473" y="1055"/>
                      <a:pt x="2085" y="1129"/>
                      <a:pt x="2437" y="1551"/>
                    </a:cubicBezTo>
                    <a:cubicBezTo>
                      <a:pt x="3194" y="2445"/>
                      <a:pt x="4129" y="5692"/>
                      <a:pt x="4186" y="5692"/>
                    </a:cubicBezTo>
                    <a:cubicBezTo>
                      <a:pt x="4188" y="5692"/>
                      <a:pt x="4189" y="5689"/>
                      <a:pt x="4189" y="5682"/>
                    </a:cubicBezTo>
                    <a:cubicBezTo>
                      <a:pt x="4189" y="5461"/>
                      <a:pt x="3851" y="1072"/>
                      <a:pt x="3341" y="457"/>
                    </a:cubicBezTo>
                    <a:cubicBezTo>
                      <a:pt x="3065" y="124"/>
                      <a:pt x="2683" y="1"/>
                      <a:pt x="227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147"/>
              <p:cNvSpPr/>
              <p:nvPr/>
            </p:nvSpPr>
            <p:spPr>
              <a:xfrm>
                <a:off x="6187125" y="3331225"/>
                <a:ext cx="95625" cy="159800"/>
              </a:xfrm>
              <a:custGeom>
                <a:avLst/>
                <a:gdLst/>
                <a:ahLst/>
                <a:cxnLst/>
                <a:rect l="l" t="t" r="r" b="b"/>
                <a:pathLst>
                  <a:path w="3825" h="6392" extrusionOk="0">
                    <a:moveTo>
                      <a:pt x="319" y="0"/>
                    </a:moveTo>
                    <a:cubicBezTo>
                      <a:pt x="1" y="0"/>
                      <a:pt x="408" y="1282"/>
                      <a:pt x="458" y="2079"/>
                    </a:cubicBezTo>
                    <a:cubicBezTo>
                      <a:pt x="519" y="3081"/>
                      <a:pt x="1158" y="6364"/>
                      <a:pt x="1736" y="6388"/>
                    </a:cubicBezTo>
                    <a:cubicBezTo>
                      <a:pt x="1784" y="6390"/>
                      <a:pt x="1830" y="6391"/>
                      <a:pt x="1874" y="6391"/>
                    </a:cubicBezTo>
                    <a:cubicBezTo>
                      <a:pt x="3825" y="6391"/>
                      <a:pt x="2179" y="4299"/>
                      <a:pt x="1644" y="2983"/>
                    </a:cubicBezTo>
                    <a:cubicBezTo>
                      <a:pt x="1134" y="1729"/>
                      <a:pt x="974" y="537"/>
                      <a:pt x="710" y="266"/>
                    </a:cubicBezTo>
                    <a:cubicBezTo>
                      <a:pt x="523" y="80"/>
                      <a:pt x="399" y="0"/>
                      <a:pt x="3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147"/>
              <p:cNvSpPr/>
              <p:nvPr/>
            </p:nvSpPr>
            <p:spPr>
              <a:xfrm>
                <a:off x="6219000" y="3498075"/>
                <a:ext cx="42900" cy="145300"/>
              </a:xfrm>
              <a:custGeom>
                <a:avLst/>
                <a:gdLst/>
                <a:ahLst/>
                <a:cxnLst/>
                <a:rect l="l" t="t" r="r" b="b"/>
                <a:pathLst>
                  <a:path w="1716" h="5812" extrusionOk="0">
                    <a:moveTo>
                      <a:pt x="267" y="0"/>
                    </a:moveTo>
                    <a:cubicBezTo>
                      <a:pt x="258" y="0"/>
                      <a:pt x="249" y="1"/>
                      <a:pt x="240" y="3"/>
                    </a:cubicBezTo>
                    <a:cubicBezTo>
                      <a:pt x="0" y="52"/>
                      <a:pt x="209" y="661"/>
                      <a:pt x="240" y="1036"/>
                    </a:cubicBezTo>
                    <a:cubicBezTo>
                      <a:pt x="271" y="1411"/>
                      <a:pt x="1131" y="5775"/>
                      <a:pt x="1500" y="5812"/>
                    </a:cubicBezTo>
                    <a:cubicBezTo>
                      <a:pt x="1500" y="5812"/>
                      <a:pt x="1501" y="5812"/>
                      <a:pt x="1501" y="5812"/>
                    </a:cubicBezTo>
                    <a:cubicBezTo>
                      <a:pt x="1715" y="5812"/>
                      <a:pt x="977" y="0"/>
                      <a:pt x="26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147"/>
              <p:cNvSpPr/>
              <p:nvPr/>
            </p:nvSpPr>
            <p:spPr>
              <a:xfrm>
                <a:off x="6247275" y="3493300"/>
                <a:ext cx="24600" cy="148325"/>
              </a:xfrm>
              <a:custGeom>
                <a:avLst/>
                <a:gdLst/>
                <a:ahLst/>
                <a:cxnLst/>
                <a:rect l="l" t="t" r="r" b="b"/>
                <a:pathLst>
                  <a:path w="984" h="5933" extrusionOk="0">
                    <a:moveTo>
                      <a:pt x="614" y="1"/>
                    </a:moveTo>
                    <a:cubicBezTo>
                      <a:pt x="407" y="1"/>
                      <a:pt x="0" y="195"/>
                      <a:pt x="0" y="501"/>
                    </a:cubicBezTo>
                    <a:cubicBezTo>
                      <a:pt x="0" y="907"/>
                      <a:pt x="609" y="5628"/>
                      <a:pt x="732" y="5849"/>
                    </a:cubicBezTo>
                    <a:cubicBezTo>
                      <a:pt x="765" y="5908"/>
                      <a:pt x="799" y="5932"/>
                      <a:pt x="831" y="5932"/>
                    </a:cubicBezTo>
                    <a:cubicBezTo>
                      <a:pt x="915" y="5932"/>
                      <a:pt x="984" y="5758"/>
                      <a:pt x="984" y="5597"/>
                    </a:cubicBezTo>
                    <a:cubicBezTo>
                      <a:pt x="984" y="5382"/>
                      <a:pt x="830" y="815"/>
                      <a:pt x="732" y="65"/>
                    </a:cubicBezTo>
                    <a:cubicBezTo>
                      <a:pt x="727" y="21"/>
                      <a:pt x="681" y="1"/>
                      <a:pt x="61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147"/>
              <p:cNvSpPr/>
              <p:nvPr/>
            </p:nvSpPr>
            <p:spPr>
              <a:xfrm>
                <a:off x="6248650" y="3646700"/>
                <a:ext cx="37200" cy="53575"/>
              </a:xfrm>
              <a:custGeom>
                <a:avLst/>
                <a:gdLst/>
                <a:ahLst/>
                <a:cxnLst/>
                <a:rect l="l" t="t" r="r" b="b"/>
                <a:pathLst>
                  <a:path w="1488" h="2143" extrusionOk="0">
                    <a:moveTo>
                      <a:pt x="762" y="1"/>
                    </a:moveTo>
                    <a:cubicBezTo>
                      <a:pt x="452" y="1"/>
                      <a:pt x="69" y="1118"/>
                      <a:pt x="19" y="1563"/>
                    </a:cubicBezTo>
                    <a:cubicBezTo>
                      <a:pt x="0" y="1735"/>
                      <a:pt x="683" y="1582"/>
                      <a:pt x="1199" y="2104"/>
                    </a:cubicBezTo>
                    <a:cubicBezTo>
                      <a:pt x="1225" y="2131"/>
                      <a:pt x="1247" y="2143"/>
                      <a:pt x="1265" y="2143"/>
                    </a:cubicBezTo>
                    <a:cubicBezTo>
                      <a:pt x="1488" y="2143"/>
                      <a:pt x="1150" y="300"/>
                      <a:pt x="855" y="39"/>
                    </a:cubicBezTo>
                    <a:cubicBezTo>
                      <a:pt x="825" y="13"/>
                      <a:pt x="794" y="1"/>
                      <a:pt x="76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147"/>
              <p:cNvSpPr/>
              <p:nvPr/>
            </p:nvSpPr>
            <p:spPr>
              <a:xfrm>
                <a:off x="6258225" y="3707225"/>
                <a:ext cx="28550" cy="47100"/>
              </a:xfrm>
              <a:custGeom>
                <a:avLst/>
                <a:gdLst/>
                <a:ahLst/>
                <a:cxnLst/>
                <a:rect l="l" t="t" r="r" b="b"/>
                <a:pathLst>
                  <a:path w="1142" h="1884" extrusionOk="0">
                    <a:moveTo>
                      <a:pt x="831" y="1"/>
                    </a:moveTo>
                    <a:cubicBezTo>
                      <a:pt x="495" y="1"/>
                      <a:pt x="661" y="626"/>
                      <a:pt x="632" y="876"/>
                    </a:cubicBezTo>
                    <a:cubicBezTo>
                      <a:pt x="601" y="1131"/>
                      <a:pt x="1" y="1884"/>
                      <a:pt x="265" y="1884"/>
                    </a:cubicBezTo>
                    <a:cubicBezTo>
                      <a:pt x="268" y="1884"/>
                      <a:pt x="272" y="1884"/>
                      <a:pt x="275" y="1884"/>
                    </a:cubicBezTo>
                    <a:cubicBezTo>
                      <a:pt x="570" y="1859"/>
                      <a:pt x="921" y="1134"/>
                      <a:pt x="982" y="851"/>
                    </a:cubicBezTo>
                    <a:cubicBezTo>
                      <a:pt x="1043" y="568"/>
                      <a:pt x="1142" y="40"/>
                      <a:pt x="865" y="3"/>
                    </a:cubicBezTo>
                    <a:cubicBezTo>
                      <a:pt x="853" y="1"/>
                      <a:pt x="842" y="1"/>
                      <a:pt x="83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147"/>
              <p:cNvSpPr/>
              <p:nvPr/>
            </p:nvSpPr>
            <p:spPr>
              <a:xfrm>
                <a:off x="6245975" y="3694050"/>
                <a:ext cx="13250" cy="26100"/>
              </a:xfrm>
              <a:custGeom>
                <a:avLst/>
                <a:gdLst/>
                <a:ahLst/>
                <a:cxnLst/>
                <a:rect l="l" t="t" r="r" b="b"/>
                <a:pathLst>
                  <a:path w="530" h="1044" extrusionOk="0">
                    <a:moveTo>
                      <a:pt x="353" y="0"/>
                    </a:moveTo>
                    <a:cubicBezTo>
                      <a:pt x="210" y="0"/>
                      <a:pt x="0" y="679"/>
                      <a:pt x="200" y="978"/>
                    </a:cubicBezTo>
                    <a:cubicBezTo>
                      <a:pt x="229" y="1024"/>
                      <a:pt x="257" y="1044"/>
                      <a:pt x="283" y="1044"/>
                    </a:cubicBezTo>
                    <a:cubicBezTo>
                      <a:pt x="450" y="1044"/>
                      <a:pt x="529" y="212"/>
                      <a:pt x="396" y="26"/>
                    </a:cubicBezTo>
                    <a:cubicBezTo>
                      <a:pt x="383" y="8"/>
                      <a:pt x="368" y="0"/>
                      <a:pt x="3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147"/>
              <p:cNvSpPr/>
              <p:nvPr/>
            </p:nvSpPr>
            <p:spPr>
              <a:xfrm>
                <a:off x="6083000" y="3219600"/>
                <a:ext cx="41200" cy="26700"/>
              </a:xfrm>
              <a:custGeom>
                <a:avLst/>
                <a:gdLst/>
                <a:ahLst/>
                <a:cxnLst/>
                <a:rect l="l" t="t" r="r" b="b"/>
                <a:pathLst>
                  <a:path w="1648" h="1068" extrusionOk="0">
                    <a:moveTo>
                      <a:pt x="1453" y="0"/>
                    </a:moveTo>
                    <a:cubicBezTo>
                      <a:pt x="1180" y="0"/>
                      <a:pt x="599" y="213"/>
                      <a:pt x="0" y="213"/>
                    </a:cubicBezTo>
                    <a:lnTo>
                      <a:pt x="0" y="1068"/>
                    </a:lnTo>
                    <a:cubicBezTo>
                      <a:pt x="0" y="1068"/>
                      <a:pt x="1494" y="502"/>
                      <a:pt x="1592" y="213"/>
                    </a:cubicBezTo>
                    <a:cubicBezTo>
                      <a:pt x="1648" y="53"/>
                      <a:pt x="1589" y="0"/>
                      <a:pt x="14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147"/>
              <p:cNvSpPr/>
              <p:nvPr/>
            </p:nvSpPr>
            <p:spPr>
              <a:xfrm>
                <a:off x="6077450" y="3233525"/>
                <a:ext cx="58850" cy="35050"/>
              </a:xfrm>
              <a:custGeom>
                <a:avLst/>
                <a:gdLst/>
                <a:ahLst/>
                <a:cxnLst/>
                <a:rect l="l" t="t" r="r" b="b"/>
                <a:pathLst>
                  <a:path w="2354" h="1402" extrusionOk="0">
                    <a:moveTo>
                      <a:pt x="2103" y="1"/>
                    </a:moveTo>
                    <a:cubicBezTo>
                      <a:pt x="2047" y="1"/>
                      <a:pt x="1961" y="18"/>
                      <a:pt x="1839" y="56"/>
                    </a:cubicBezTo>
                    <a:cubicBezTo>
                      <a:pt x="960" y="339"/>
                      <a:pt x="1" y="1310"/>
                      <a:pt x="333" y="1390"/>
                    </a:cubicBezTo>
                    <a:cubicBezTo>
                      <a:pt x="368" y="1398"/>
                      <a:pt x="402" y="1401"/>
                      <a:pt x="438" y="1401"/>
                    </a:cubicBezTo>
                    <a:cubicBezTo>
                      <a:pt x="840" y="1401"/>
                      <a:pt x="1276" y="914"/>
                      <a:pt x="1661" y="609"/>
                    </a:cubicBezTo>
                    <a:cubicBezTo>
                      <a:pt x="2007" y="338"/>
                      <a:pt x="2354" y="1"/>
                      <a:pt x="21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147"/>
              <p:cNvSpPr/>
              <p:nvPr/>
            </p:nvSpPr>
            <p:spPr>
              <a:xfrm>
                <a:off x="6127700" y="4254425"/>
                <a:ext cx="33225" cy="22050"/>
              </a:xfrm>
              <a:custGeom>
                <a:avLst/>
                <a:gdLst/>
                <a:ahLst/>
                <a:cxnLst/>
                <a:rect l="l" t="t" r="r" b="b"/>
                <a:pathLst>
                  <a:path w="1329" h="882" extrusionOk="0">
                    <a:moveTo>
                      <a:pt x="315" y="1"/>
                    </a:moveTo>
                    <a:cubicBezTo>
                      <a:pt x="204" y="1"/>
                      <a:pt x="119" y="14"/>
                      <a:pt x="87" y="52"/>
                    </a:cubicBezTo>
                    <a:cubicBezTo>
                      <a:pt x="19" y="132"/>
                      <a:pt x="1" y="317"/>
                      <a:pt x="130" y="495"/>
                    </a:cubicBezTo>
                    <a:cubicBezTo>
                      <a:pt x="240" y="646"/>
                      <a:pt x="491" y="882"/>
                      <a:pt x="726" y="882"/>
                    </a:cubicBezTo>
                    <a:cubicBezTo>
                      <a:pt x="768" y="882"/>
                      <a:pt x="809" y="874"/>
                      <a:pt x="849" y="858"/>
                    </a:cubicBezTo>
                    <a:cubicBezTo>
                      <a:pt x="1107" y="747"/>
                      <a:pt x="1329" y="89"/>
                      <a:pt x="1021" y="65"/>
                    </a:cubicBezTo>
                    <a:cubicBezTo>
                      <a:pt x="824" y="49"/>
                      <a:pt x="524" y="1"/>
                      <a:pt x="3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147"/>
              <p:cNvSpPr/>
              <p:nvPr/>
            </p:nvSpPr>
            <p:spPr>
              <a:xfrm>
                <a:off x="6121100" y="4268200"/>
                <a:ext cx="12725" cy="66575"/>
              </a:xfrm>
              <a:custGeom>
                <a:avLst/>
                <a:gdLst/>
                <a:ahLst/>
                <a:cxnLst/>
                <a:rect l="l" t="t" r="r" b="b"/>
                <a:pathLst>
                  <a:path w="509" h="2663" extrusionOk="0">
                    <a:moveTo>
                      <a:pt x="176" y="1"/>
                    </a:moveTo>
                    <a:cubicBezTo>
                      <a:pt x="100" y="1"/>
                      <a:pt x="200" y="1234"/>
                      <a:pt x="105" y="1751"/>
                    </a:cubicBezTo>
                    <a:cubicBezTo>
                      <a:pt x="13" y="2286"/>
                      <a:pt x="1" y="2421"/>
                      <a:pt x="179" y="2649"/>
                    </a:cubicBezTo>
                    <a:cubicBezTo>
                      <a:pt x="186" y="2658"/>
                      <a:pt x="194" y="2662"/>
                      <a:pt x="201" y="2662"/>
                    </a:cubicBezTo>
                    <a:cubicBezTo>
                      <a:pt x="370" y="2662"/>
                      <a:pt x="509" y="341"/>
                      <a:pt x="185" y="5"/>
                    </a:cubicBezTo>
                    <a:cubicBezTo>
                      <a:pt x="182" y="2"/>
                      <a:pt x="179" y="1"/>
                      <a:pt x="17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147"/>
              <p:cNvSpPr/>
              <p:nvPr/>
            </p:nvSpPr>
            <p:spPr>
              <a:xfrm>
                <a:off x="6130950" y="4278425"/>
                <a:ext cx="11225" cy="67050"/>
              </a:xfrm>
              <a:custGeom>
                <a:avLst/>
                <a:gdLst/>
                <a:ahLst/>
                <a:cxnLst/>
                <a:rect l="l" t="t" r="r" b="b"/>
                <a:pathLst>
                  <a:path w="449" h="2682" extrusionOk="0">
                    <a:moveTo>
                      <a:pt x="230" y="0"/>
                    </a:moveTo>
                    <a:cubicBezTo>
                      <a:pt x="185" y="0"/>
                      <a:pt x="201" y="1311"/>
                      <a:pt x="105" y="1852"/>
                    </a:cubicBezTo>
                    <a:cubicBezTo>
                      <a:pt x="0" y="2412"/>
                      <a:pt x="12" y="2528"/>
                      <a:pt x="154" y="2676"/>
                    </a:cubicBezTo>
                    <a:cubicBezTo>
                      <a:pt x="158" y="2680"/>
                      <a:pt x="162" y="2682"/>
                      <a:pt x="166" y="2682"/>
                    </a:cubicBezTo>
                    <a:cubicBezTo>
                      <a:pt x="309" y="2682"/>
                      <a:pt x="449" y="265"/>
                      <a:pt x="234" y="2"/>
                    </a:cubicBezTo>
                    <a:cubicBezTo>
                      <a:pt x="233" y="1"/>
                      <a:pt x="231" y="0"/>
                      <a:pt x="2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147"/>
              <p:cNvSpPr/>
              <p:nvPr/>
            </p:nvSpPr>
            <p:spPr>
              <a:xfrm>
                <a:off x="6138150" y="4282925"/>
                <a:ext cx="11875" cy="69550"/>
              </a:xfrm>
              <a:custGeom>
                <a:avLst/>
                <a:gdLst/>
                <a:ahLst/>
                <a:cxnLst/>
                <a:rect l="l" t="t" r="r" b="b"/>
                <a:pathLst>
                  <a:path w="475" h="2782" extrusionOk="0">
                    <a:moveTo>
                      <a:pt x="210" y="0"/>
                    </a:moveTo>
                    <a:lnTo>
                      <a:pt x="210" y="1217"/>
                    </a:lnTo>
                    <a:cubicBezTo>
                      <a:pt x="210" y="1857"/>
                      <a:pt x="1" y="2779"/>
                      <a:pt x="69" y="2779"/>
                    </a:cubicBezTo>
                    <a:cubicBezTo>
                      <a:pt x="82" y="2779"/>
                      <a:pt x="95" y="2781"/>
                      <a:pt x="109" y="2781"/>
                    </a:cubicBezTo>
                    <a:cubicBezTo>
                      <a:pt x="172" y="2781"/>
                      <a:pt x="241" y="2728"/>
                      <a:pt x="327" y="2133"/>
                    </a:cubicBezTo>
                    <a:cubicBezTo>
                      <a:pt x="474" y="1076"/>
                      <a:pt x="376" y="62"/>
                      <a:pt x="2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147"/>
              <p:cNvSpPr/>
              <p:nvPr/>
            </p:nvSpPr>
            <p:spPr>
              <a:xfrm>
                <a:off x="6152334" y="4291675"/>
                <a:ext cx="10650" cy="62125"/>
              </a:xfrm>
              <a:custGeom>
                <a:avLst/>
                <a:gdLst/>
                <a:ahLst/>
                <a:cxnLst/>
                <a:rect l="l" t="t" r="r" b="b"/>
                <a:pathLst>
                  <a:path w="426" h="2485" extrusionOk="0">
                    <a:moveTo>
                      <a:pt x="70" y="0"/>
                    </a:moveTo>
                    <a:cubicBezTo>
                      <a:pt x="69" y="0"/>
                      <a:pt x="68" y="2"/>
                      <a:pt x="67" y="7"/>
                    </a:cubicBezTo>
                    <a:cubicBezTo>
                      <a:pt x="55" y="142"/>
                      <a:pt x="104" y="1765"/>
                      <a:pt x="36" y="2158"/>
                    </a:cubicBezTo>
                    <a:cubicBezTo>
                      <a:pt x="0" y="2366"/>
                      <a:pt x="64" y="2484"/>
                      <a:pt x="142" y="2484"/>
                    </a:cubicBezTo>
                    <a:cubicBezTo>
                      <a:pt x="212" y="2484"/>
                      <a:pt x="293" y="2389"/>
                      <a:pt x="325" y="2177"/>
                    </a:cubicBezTo>
                    <a:cubicBezTo>
                      <a:pt x="426" y="1490"/>
                      <a:pt x="110" y="0"/>
                      <a:pt x="7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147"/>
              <p:cNvSpPr/>
              <p:nvPr/>
            </p:nvSpPr>
            <p:spPr>
              <a:xfrm>
                <a:off x="6161684" y="4304925"/>
                <a:ext cx="6900" cy="35750"/>
              </a:xfrm>
              <a:custGeom>
                <a:avLst/>
                <a:gdLst/>
                <a:ahLst/>
                <a:cxnLst/>
                <a:rect l="l" t="t" r="r" b="b"/>
                <a:pathLst>
                  <a:path w="276" h="1430" extrusionOk="0">
                    <a:moveTo>
                      <a:pt x="2" y="0"/>
                    </a:moveTo>
                    <a:cubicBezTo>
                      <a:pt x="1" y="0"/>
                      <a:pt x="0" y="2"/>
                      <a:pt x="0" y="6"/>
                    </a:cubicBezTo>
                    <a:cubicBezTo>
                      <a:pt x="0" y="1004"/>
                      <a:pt x="164" y="1429"/>
                      <a:pt x="237" y="1429"/>
                    </a:cubicBezTo>
                    <a:cubicBezTo>
                      <a:pt x="261" y="1429"/>
                      <a:pt x="275" y="1383"/>
                      <a:pt x="271" y="1296"/>
                    </a:cubicBezTo>
                    <a:cubicBezTo>
                      <a:pt x="247" y="814"/>
                      <a:pt x="21" y="0"/>
                      <a:pt x="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147"/>
              <p:cNvSpPr/>
              <p:nvPr/>
            </p:nvSpPr>
            <p:spPr>
              <a:xfrm>
                <a:off x="6157225" y="3312525"/>
                <a:ext cx="26150" cy="33875"/>
              </a:xfrm>
              <a:custGeom>
                <a:avLst/>
                <a:gdLst/>
                <a:ahLst/>
                <a:cxnLst/>
                <a:rect l="l" t="t" r="r" b="b"/>
                <a:pathLst>
                  <a:path w="1046" h="1355" extrusionOk="0">
                    <a:moveTo>
                      <a:pt x="114" y="0"/>
                    </a:moveTo>
                    <a:cubicBezTo>
                      <a:pt x="74" y="0"/>
                      <a:pt x="46" y="13"/>
                      <a:pt x="37" y="43"/>
                    </a:cubicBezTo>
                    <a:cubicBezTo>
                      <a:pt x="0" y="154"/>
                      <a:pt x="252" y="295"/>
                      <a:pt x="437" y="535"/>
                    </a:cubicBezTo>
                    <a:cubicBezTo>
                      <a:pt x="620" y="760"/>
                      <a:pt x="729" y="1355"/>
                      <a:pt x="831" y="1355"/>
                    </a:cubicBezTo>
                    <a:cubicBezTo>
                      <a:pt x="834" y="1355"/>
                      <a:pt x="838" y="1354"/>
                      <a:pt x="842" y="1352"/>
                    </a:cubicBezTo>
                    <a:cubicBezTo>
                      <a:pt x="947" y="1303"/>
                      <a:pt x="1045" y="602"/>
                      <a:pt x="928" y="449"/>
                    </a:cubicBezTo>
                    <a:cubicBezTo>
                      <a:pt x="826" y="321"/>
                      <a:pt x="314" y="0"/>
                      <a:pt x="11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147"/>
              <p:cNvSpPr/>
              <p:nvPr/>
            </p:nvSpPr>
            <p:spPr>
              <a:xfrm>
                <a:off x="6019075" y="3075750"/>
                <a:ext cx="67025" cy="78050"/>
              </a:xfrm>
              <a:custGeom>
                <a:avLst/>
                <a:gdLst/>
                <a:ahLst/>
                <a:cxnLst/>
                <a:rect l="l" t="t" r="r" b="b"/>
                <a:pathLst>
                  <a:path w="2681" h="3122" extrusionOk="0">
                    <a:moveTo>
                      <a:pt x="1525" y="0"/>
                    </a:moveTo>
                    <a:cubicBezTo>
                      <a:pt x="884" y="0"/>
                      <a:pt x="0" y="560"/>
                      <a:pt x="92" y="1382"/>
                    </a:cubicBezTo>
                    <a:cubicBezTo>
                      <a:pt x="97" y="1421"/>
                      <a:pt x="114" y="1437"/>
                      <a:pt x="144" y="1437"/>
                    </a:cubicBezTo>
                    <a:cubicBezTo>
                      <a:pt x="304" y="1437"/>
                      <a:pt x="812" y="946"/>
                      <a:pt x="1425" y="946"/>
                    </a:cubicBezTo>
                    <a:cubicBezTo>
                      <a:pt x="1478" y="946"/>
                      <a:pt x="1532" y="950"/>
                      <a:pt x="1586" y="958"/>
                    </a:cubicBezTo>
                    <a:cubicBezTo>
                      <a:pt x="2337" y="1071"/>
                      <a:pt x="2181" y="3121"/>
                      <a:pt x="2367" y="3121"/>
                    </a:cubicBezTo>
                    <a:cubicBezTo>
                      <a:pt x="2373" y="3121"/>
                      <a:pt x="2379" y="3119"/>
                      <a:pt x="2385" y="3115"/>
                    </a:cubicBezTo>
                    <a:cubicBezTo>
                      <a:pt x="2680" y="2925"/>
                      <a:pt x="2674" y="466"/>
                      <a:pt x="1875" y="73"/>
                    </a:cubicBezTo>
                    <a:cubicBezTo>
                      <a:pt x="1775" y="24"/>
                      <a:pt x="1655" y="0"/>
                      <a:pt x="15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147"/>
              <p:cNvSpPr/>
              <p:nvPr/>
            </p:nvSpPr>
            <p:spPr>
              <a:xfrm>
                <a:off x="6027475" y="3108350"/>
                <a:ext cx="51250" cy="39925"/>
              </a:xfrm>
              <a:custGeom>
                <a:avLst/>
                <a:gdLst/>
                <a:ahLst/>
                <a:cxnLst/>
                <a:rect l="l" t="t" r="r" b="b"/>
                <a:pathLst>
                  <a:path w="2050" h="1597" extrusionOk="0">
                    <a:moveTo>
                      <a:pt x="841" y="498"/>
                    </a:moveTo>
                    <a:cubicBezTo>
                      <a:pt x="1103" y="498"/>
                      <a:pt x="1378" y="690"/>
                      <a:pt x="1367" y="828"/>
                    </a:cubicBezTo>
                    <a:cubicBezTo>
                      <a:pt x="1353" y="1012"/>
                      <a:pt x="1139" y="1088"/>
                      <a:pt x="919" y="1088"/>
                    </a:cubicBezTo>
                    <a:cubicBezTo>
                      <a:pt x="654" y="1088"/>
                      <a:pt x="379" y="977"/>
                      <a:pt x="433" y="809"/>
                    </a:cubicBezTo>
                    <a:cubicBezTo>
                      <a:pt x="508" y="579"/>
                      <a:pt x="672" y="498"/>
                      <a:pt x="841" y="498"/>
                    </a:cubicBezTo>
                    <a:close/>
                    <a:moveTo>
                      <a:pt x="1016" y="0"/>
                    </a:moveTo>
                    <a:cubicBezTo>
                      <a:pt x="391" y="0"/>
                      <a:pt x="1" y="440"/>
                      <a:pt x="64" y="871"/>
                    </a:cubicBezTo>
                    <a:cubicBezTo>
                      <a:pt x="120" y="1287"/>
                      <a:pt x="478" y="1596"/>
                      <a:pt x="1007" y="1596"/>
                    </a:cubicBezTo>
                    <a:cubicBezTo>
                      <a:pt x="1110" y="1596"/>
                      <a:pt x="1220" y="1584"/>
                      <a:pt x="1336" y="1559"/>
                    </a:cubicBezTo>
                    <a:cubicBezTo>
                      <a:pt x="2049" y="1405"/>
                      <a:pt x="1717" y="127"/>
                      <a:pt x="1355" y="41"/>
                    </a:cubicBezTo>
                    <a:cubicBezTo>
                      <a:pt x="1236" y="13"/>
                      <a:pt x="1122" y="0"/>
                      <a:pt x="10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147"/>
              <p:cNvSpPr/>
              <p:nvPr/>
            </p:nvSpPr>
            <p:spPr>
              <a:xfrm>
                <a:off x="6031050" y="3148425"/>
                <a:ext cx="35625" cy="32475"/>
              </a:xfrm>
              <a:custGeom>
                <a:avLst/>
                <a:gdLst/>
                <a:ahLst/>
                <a:cxnLst/>
                <a:rect l="l" t="t" r="r" b="b"/>
                <a:pathLst>
                  <a:path w="1425" h="1299" extrusionOk="0">
                    <a:moveTo>
                      <a:pt x="20" y="0"/>
                    </a:moveTo>
                    <a:cubicBezTo>
                      <a:pt x="8" y="0"/>
                      <a:pt x="1" y="6"/>
                      <a:pt x="1" y="18"/>
                    </a:cubicBezTo>
                    <a:cubicBezTo>
                      <a:pt x="1" y="197"/>
                      <a:pt x="380" y="1298"/>
                      <a:pt x="579" y="1298"/>
                    </a:cubicBezTo>
                    <a:cubicBezTo>
                      <a:pt x="592" y="1298"/>
                      <a:pt x="604" y="1294"/>
                      <a:pt x="615" y="1284"/>
                    </a:cubicBezTo>
                    <a:cubicBezTo>
                      <a:pt x="791" y="1137"/>
                      <a:pt x="1425" y="164"/>
                      <a:pt x="1319" y="164"/>
                    </a:cubicBezTo>
                    <a:cubicBezTo>
                      <a:pt x="1313" y="164"/>
                      <a:pt x="1307" y="166"/>
                      <a:pt x="1298" y="171"/>
                    </a:cubicBezTo>
                    <a:cubicBezTo>
                      <a:pt x="1174" y="237"/>
                      <a:pt x="1045" y="262"/>
                      <a:pt x="917" y="262"/>
                    </a:cubicBezTo>
                    <a:cubicBezTo>
                      <a:pt x="504" y="262"/>
                      <a:pt x="112" y="0"/>
                      <a:pt x="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147"/>
              <p:cNvSpPr/>
              <p:nvPr/>
            </p:nvSpPr>
            <p:spPr>
              <a:xfrm>
                <a:off x="6081450" y="3075750"/>
                <a:ext cx="67025" cy="78050"/>
              </a:xfrm>
              <a:custGeom>
                <a:avLst/>
                <a:gdLst/>
                <a:ahLst/>
                <a:cxnLst/>
                <a:rect l="l" t="t" r="r" b="b"/>
                <a:pathLst>
                  <a:path w="2681" h="3122" extrusionOk="0">
                    <a:moveTo>
                      <a:pt x="1156" y="0"/>
                    </a:moveTo>
                    <a:cubicBezTo>
                      <a:pt x="1026" y="0"/>
                      <a:pt x="906" y="24"/>
                      <a:pt x="806" y="73"/>
                    </a:cubicBezTo>
                    <a:cubicBezTo>
                      <a:pt x="7" y="466"/>
                      <a:pt x="1" y="2925"/>
                      <a:pt x="296" y="3115"/>
                    </a:cubicBezTo>
                    <a:cubicBezTo>
                      <a:pt x="302" y="3119"/>
                      <a:pt x="308" y="3121"/>
                      <a:pt x="314" y="3121"/>
                    </a:cubicBezTo>
                    <a:cubicBezTo>
                      <a:pt x="501" y="3121"/>
                      <a:pt x="350" y="1071"/>
                      <a:pt x="1095" y="958"/>
                    </a:cubicBezTo>
                    <a:cubicBezTo>
                      <a:pt x="1149" y="950"/>
                      <a:pt x="1203" y="946"/>
                      <a:pt x="1256" y="946"/>
                    </a:cubicBezTo>
                    <a:cubicBezTo>
                      <a:pt x="1869" y="946"/>
                      <a:pt x="2377" y="1437"/>
                      <a:pt x="2537" y="1437"/>
                    </a:cubicBezTo>
                    <a:cubicBezTo>
                      <a:pt x="2566" y="1437"/>
                      <a:pt x="2584" y="1421"/>
                      <a:pt x="2589" y="1382"/>
                    </a:cubicBezTo>
                    <a:cubicBezTo>
                      <a:pt x="2680" y="560"/>
                      <a:pt x="1797" y="0"/>
                      <a:pt x="115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147"/>
              <p:cNvSpPr/>
              <p:nvPr/>
            </p:nvSpPr>
            <p:spPr>
              <a:xfrm>
                <a:off x="6088975" y="3108350"/>
                <a:ext cx="51100" cy="39925"/>
              </a:xfrm>
              <a:custGeom>
                <a:avLst/>
                <a:gdLst/>
                <a:ahLst/>
                <a:cxnLst/>
                <a:rect l="l" t="t" r="r" b="b"/>
                <a:pathLst>
                  <a:path w="2044" h="1597" extrusionOk="0">
                    <a:moveTo>
                      <a:pt x="1198" y="498"/>
                    </a:moveTo>
                    <a:cubicBezTo>
                      <a:pt x="1369" y="498"/>
                      <a:pt x="1534" y="579"/>
                      <a:pt x="1611" y="809"/>
                    </a:cubicBezTo>
                    <a:cubicBezTo>
                      <a:pt x="1669" y="977"/>
                      <a:pt x="1393" y="1088"/>
                      <a:pt x="1127" y="1088"/>
                    </a:cubicBezTo>
                    <a:cubicBezTo>
                      <a:pt x="906" y="1088"/>
                      <a:pt x="691" y="1012"/>
                      <a:pt x="677" y="828"/>
                    </a:cubicBezTo>
                    <a:cubicBezTo>
                      <a:pt x="662" y="690"/>
                      <a:pt x="936" y="498"/>
                      <a:pt x="1198" y="498"/>
                    </a:cubicBezTo>
                    <a:close/>
                    <a:moveTo>
                      <a:pt x="1026" y="1"/>
                    </a:moveTo>
                    <a:cubicBezTo>
                      <a:pt x="920" y="1"/>
                      <a:pt x="807" y="13"/>
                      <a:pt x="689" y="41"/>
                    </a:cubicBezTo>
                    <a:cubicBezTo>
                      <a:pt x="333" y="127"/>
                      <a:pt x="1" y="1405"/>
                      <a:pt x="708" y="1559"/>
                    </a:cubicBezTo>
                    <a:cubicBezTo>
                      <a:pt x="823" y="1584"/>
                      <a:pt x="934" y="1596"/>
                      <a:pt x="1037" y="1596"/>
                    </a:cubicBezTo>
                    <a:cubicBezTo>
                      <a:pt x="1566" y="1596"/>
                      <a:pt x="1924" y="1287"/>
                      <a:pt x="1980" y="871"/>
                    </a:cubicBezTo>
                    <a:cubicBezTo>
                      <a:pt x="2043" y="445"/>
                      <a:pt x="1652" y="1"/>
                      <a:pt x="102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147"/>
              <p:cNvSpPr/>
              <p:nvPr/>
            </p:nvSpPr>
            <p:spPr>
              <a:xfrm>
                <a:off x="6101000" y="3148425"/>
                <a:ext cx="35500" cy="32475"/>
              </a:xfrm>
              <a:custGeom>
                <a:avLst/>
                <a:gdLst/>
                <a:ahLst/>
                <a:cxnLst/>
                <a:rect l="l" t="t" r="r" b="b"/>
                <a:pathLst>
                  <a:path w="1420" h="1299" extrusionOk="0">
                    <a:moveTo>
                      <a:pt x="1400" y="0"/>
                    </a:moveTo>
                    <a:cubicBezTo>
                      <a:pt x="1309" y="0"/>
                      <a:pt x="919" y="262"/>
                      <a:pt x="505" y="262"/>
                    </a:cubicBezTo>
                    <a:cubicBezTo>
                      <a:pt x="377" y="262"/>
                      <a:pt x="247" y="237"/>
                      <a:pt x="122" y="171"/>
                    </a:cubicBezTo>
                    <a:cubicBezTo>
                      <a:pt x="114" y="166"/>
                      <a:pt x="107" y="164"/>
                      <a:pt x="102" y="164"/>
                    </a:cubicBezTo>
                    <a:cubicBezTo>
                      <a:pt x="1" y="164"/>
                      <a:pt x="629" y="1137"/>
                      <a:pt x="805" y="1284"/>
                    </a:cubicBezTo>
                    <a:cubicBezTo>
                      <a:pt x="816" y="1294"/>
                      <a:pt x="828" y="1298"/>
                      <a:pt x="841" y="1298"/>
                    </a:cubicBezTo>
                    <a:cubicBezTo>
                      <a:pt x="1040" y="1298"/>
                      <a:pt x="1419" y="197"/>
                      <a:pt x="1419" y="18"/>
                    </a:cubicBezTo>
                    <a:cubicBezTo>
                      <a:pt x="1419" y="6"/>
                      <a:pt x="1413" y="0"/>
                      <a:pt x="140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147"/>
              <p:cNvSpPr/>
              <p:nvPr/>
            </p:nvSpPr>
            <p:spPr>
              <a:xfrm>
                <a:off x="6053175" y="3161925"/>
                <a:ext cx="59650" cy="45200"/>
              </a:xfrm>
              <a:custGeom>
                <a:avLst/>
                <a:gdLst/>
                <a:ahLst/>
                <a:cxnLst/>
                <a:rect l="l" t="t" r="r" b="b"/>
                <a:pathLst>
                  <a:path w="2386" h="1808" extrusionOk="0">
                    <a:moveTo>
                      <a:pt x="1193" y="590"/>
                    </a:moveTo>
                    <a:cubicBezTo>
                      <a:pt x="1550" y="590"/>
                      <a:pt x="1845" y="775"/>
                      <a:pt x="1863" y="904"/>
                    </a:cubicBezTo>
                    <a:cubicBezTo>
                      <a:pt x="1882" y="1033"/>
                      <a:pt x="1673" y="1217"/>
                      <a:pt x="1193" y="1217"/>
                    </a:cubicBezTo>
                    <a:cubicBezTo>
                      <a:pt x="708" y="1217"/>
                      <a:pt x="505" y="1027"/>
                      <a:pt x="523" y="904"/>
                    </a:cubicBezTo>
                    <a:cubicBezTo>
                      <a:pt x="548" y="775"/>
                      <a:pt x="837" y="590"/>
                      <a:pt x="1193" y="590"/>
                    </a:cubicBezTo>
                    <a:close/>
                    <a:moveTo>
                      <a:pt x="1193" y="0"/>
                    </a:moveTo>
                    <a:cubicBezTo>
                      <a:pt x="579" y="0"/>
                      <a:pt x="68" y="541"/>
                      <a:pt x="38" y="904"/>
                    </a:cubicBezTo>
                    <a:cubicBezTo>
                      <a:pt x="1" y="1266"/>
                      <a:pt x="357" y="1807"/>
                      <a:pt x="1193" y="1807"/>
                    </a:cubicBezTo>
                    <a:cubicBezTo>
                      <a:pt x="2029" y="1807"/>
                      <a:pt x="2386" y="1266"/>
                      <a:pt x="2349" y="904"/>
                    </a:cubicBezTo>
                    <a:cubicBezTo>
                      <a:pt x="2318" y="541"/>
                      <a:pt x="1808" y="0"/>
                      <a:pt x="119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7" name="Google Shape;14757;p147"/>
            <p:cNvSpPr/>
            <p:nvPr/>
          </p:nvSpPr>
          <p:spPr>
            <a:xfrm>
              <a:off x="6000725" y="2992450"/>
              <a:ext cx="201725" cy="156325"/>
            </a:xfrm>
            <a:custGeom>
              <a:avLst/>
              <a:gdLst/>
              <a:ahLst/>
              <a:cxnLst/>
              <a:rect l="l" t="t" r="r" b="b"/>
              <a:pathLst>
                <a:path w="8069" h="6253" extrusionOk="0">
                  <a:moveTo>
                    <a:pt x="3158" y="0"/>
                  </a:moveTo>
                  <a:cubicBezTo>
                    <a:pt x="1495" y="0"/>
                    <a:pt x="331" y="1278"/>
                    <a:pt x="187" y="2513"/>
                  </a:cubicBezTo>
                  <a:cubicBezTo>
                    <a:pt x="1" y="4124"/>
                    <a:pt x="396" y="6229"/>
                    <a:pt x="765" y="6229"/>
                  </a:cubicBezTo>
                  <a:cubicBezTo>
                    <a:pt x="773" y="6229"/>
                    <a:pt x="781" y="6228"/>
                    <a:pt x="790" y="6226"/>
                  </a:cubicBezTo>
                  <a:cubicBezTo>
                    <a:pt x="1125" y="6136"/>
                    <a:pt x="520" y="3966"/>
                    <a:pt x="1179" y="3966"/>
                  </a:cubicBezTo>
                  <a:cubicBezTo>
                    <a:pt x="1196" y="3966"/>
                    <a:pt x="1214" y="3967"/>
                    <a:pt x="1232" y="3970"/>
                  </a:cubicBezTo>
                  <a:cubicBezTo>
                    <a:pt x="1480" y="4008"/>
                    <a:pt x="1714" y="4025"/>
                    <a:pt x="1935" y="4025"/>
                  </a:cubicBezTo>
                  <a:cubicBezTo>
                    <a:pt x="3636" y="4025"/>
                    <a:pt x="4527" y="3023"/>
                    <a:pt x="4527" y="3023"/>
                  </a:cubicBezTo>
                  <a:cubicBezTo>
                    <a:pt x="4527" y="3023"/>
                    <a:pt x="5191" y="3810"/>
                    <a:pt x="5664" y="4001"/>
                  </a:cubicBezTo>
                  <a:cubicBezTo>
                    <a:pt x="6137" y="4197"/>
                    <a:pt x="5461" y="6121"/>
                    <a:pt x="5897" y="6250"/>
                  </a:cubicBezTo>
                  <a:cubicBezTo>
                    <a:pt x="5902" y="6252"/>
                    <a:pt x="5907" y="6253"/>
                    <a:pt x="5913" y="6253"/>
                  </a:cubicBezTo>
                  <a:cubicBezTo>
                    <a:pt x="6362" y="6253"/>
                    <a:pt x="8068" y="788"/>
                    <a:pt x="4939" y="460"/>
                  </a:cubicBezTo>
                  <a:cubicBezTo>
                    <a:pt x="4303" y="138"/>
                    <a:pt x="3704" y="0"/>
                    <a:pt x="315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8" name="Google Shape;14758;p147"/>
          <p:cNvGrpSpPr/>
          <p:nvPr/>
        </p:nvGrpSpPr>
        <p:grpSpPr>
          <a:xfrm>
            <a:off x="6634500" y="3022588"/>
            <a:ext cx="435225" cy="1370250"/>
            <a:chOff x="6634500" y="2992450"/>
            <a:chExt cx="435225" cy="1370250"/>
          </a:xfrm>
        </p:grpSpPr>
        <p:sp>
          <p:nvSpPr>
            <p:cNvPr id="14759" name="Google Shape;14759;p147"/>
            <p:cNvSpPr/>
            <p:nvPr/>
          </p:nvSpPr>
          <p:spPr>
            <a:xfrm>
              <a:off x="6634500" y="3172825"/>
              <a:ext cx="435225" cy="1189875"/>
            </a:xfrm>
            <a:custGeom>
              <a:avLst/>
              <a:gdLst/>
              <a:ahLst/>
              <a:cxnLst/>
              <a:rect l="l" t="t" r="r" b="b"/>
              <a:pathLst>
                <a:path w="17409" h="47595" extrusionOk="0">
                  <a:moveTo>
                    <a:pt x="7150" y="1"/>
                  </a:moveTo>
                  <a:cubicBezTo>
                    <a:pt x="7150" y="1"/>
                    <a:pt x="6910" y="1765"/>
                    <a:pt x="6842" y="2010"/>
                  </a:cubicBezTo>
                  <a:cubicBezTo>
                    <a:pt x="6768" y="2256"/>
                    <a:pt x="6326" y="2453"/>
                    <a:pt x="5674" y="2662"/>
                  </a:cubicBezTo>
                  <a:cubicBezTo>
                    <a:pt x="5017" y="2877"/>
                    <a:pt x="3412" y="2711"/>
                    <a:pt x="2613" y="3203"/>
                  </a:cubicBezTo>
                  <a:cubicBezTo>
                    <a:pt x="1820" y="3689"/>
                    <a:pt x="1931" y="5828"/>
                    <a:pt x="1931" y="7094"/>
                  </a:cubicBezTo>
                  <a:cubicBezTo>
                    <a:pt x="1931" y="8354"/>
                    <a:pt x="1396" y="10727"/>
                    <a:pt x="1150" y="11814"/>
                  </a:cubicBezTo>
                  <a:cubicBezTo>
                    <a:pt x="911" y="12902"/>
                    <a:pt x="868" y="16179"/>
                    <a:pt x="831" y="17058"/>
                  </a:cubicBezTo>
                  <a:cubicBezTo>
                    <a:pt x="800" y="17937"/>
                    <a:pt x="665" y="19172"/>
                    <a:pt x="597" y="19701"/>
                  </a:cubicBezTo>
                  <a:cubicBezTo>
                    <a:pt x="523" y="20229"/>
                    <a:pt x="1" y="21569"/>
                    <a:pt x="474" y="22387"/>
                  </a:cubicBezTo>
                  <a:cubicBezTo>
                    <a:pt x="1074" y="23418"/>
                    <a:pt x="1448" y="23751"/>
                    <a:pt x="1633" y="23751"/>
                  </a:cubicBezTo>
                  <a:cubicBezTo>
                    <a:pt x="1692" y="23751"/>
                    <a:pt x="1732" y="23716"/>
                    <a:pt x="1753" y="23659"/>
                  </a:cubicBezTo>
                  <a:cubicBezTo>
                    <a:pt x="1876" y="23333"/>
                    <a:pt x="1230" y="22700"/>
                    <a:pt x="1163" y="22209"/>
                  </a:cubicBezTo>
                  <a:cubicBezTo>
                    <a:pt x="1107" y="21806"/>
                    <a:pt x="1221" y="21170"/>
                    <a:pt x="1355" y="21170"/>
                  </a:cubicBezTo>
                  <a:cubicBezTo>
                    <a:pt x="1384" y="21170"/>
                    <a:pt x="1415" y="21202"/>
                    <a:pt x="1445" y="21274"/>
                  </a:cubicBezTo>
                  <a:cubicBezTo>
                    <a:pt x="1579" y="21599"/>
                    <a:pt x="1559" y="22299"/>
                    <a:pt x="1840" y="22299"/>
                  </a:cubicBezTo>
                  <a:cubicBezTo>
                    <a:pt x="1883" y="22299"/>
                    <a:pt x="1934" y="22282"/>
                    <a:pt x="1992" y="22245"/>
                  </a:cubicBezTo>
                  <a:cubicBezTo>
                    <a:pt x="2288" y="22061"/>
                    <a:pt x="2232" y="20881"/>
                    <a:pt x="2146" y="20322"/>
                  </a:cubicBezTo>
                  <a:cubicBezTo>
                    <a:pt x="2042" y="19602"/>
                    <a:pt x="2140" y="19301"/>
                    <a:pt x="2195" y="18717"/>
                  </a:cubicBezTo>
                  <a:cubicBezTo>
                    <a:pt x="2244"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55" y="42118"/>
                    <a:pt x="5269" y="42634"/>
                  </a:cubicBezTo>
                  <a:cubicBezTo>
                    <a:pt x="5201" y="43126"/>
                    <a:pt x="5250" y="43624"/>
                    <a:pt x="5410" y="44091"/>
                  </a:cubicBezTo>
                  <a:cubicBezTo>
                    <a:pt x="5551" y="44441"/>
                    <a:pt x="5090" y="45652"/>
                    <a:pt x="4949" y="46248"/>
                  </a:cubicBezTo>
                  <a:cubicBezTo>
                    <a:pt x="4808" y="46845"/>
                    <a:pt x="5521" y="47595"/>
                    <a:pt x="6142" y="47595"/>
                  </a:cubicBezTo>
                  <a:cubicBezTo>
                    <a:pt x="6768" y="47595"/>
                    <a:pt x="7482" y="46605"/>
                    <a:pt x="7377" y="46144"/>
                  </a:cubicBezTo>
                  <a:cubicBezTo>
                    <a:pt x="7273" y="45689"/>
                    <a:pt x="7211" y="44300"/>
                    <a:pt x="7328" y="43611"/>
                  </a:cubicBezTo>
                  <a:cubicBezTo>
                    <a:pt x="7445" y="42917"/>
                    <a:pt x="7168" y="42862"/>
                    <a:pt x="7168" y="42302"/>
                  </a:cubicBezTo>
                  <a:cubicBezTo>
                    <a:pt x="7168" y="41749"/>
                    <a:pt x="7377" y="37969"/>
                    <a:pt x="7402" y="34656"/>
                  </a:cubicBezTo>
                  <a:cubicBezTo>
                    <a:pt x="7414" y="33254"/>
                    <a:pt x="7518" y="32043"/>
                    <a:pt x="7869" y="28865"/>
                  </a:cubicBezTo>
                  <a:cubicBezTo>
                    <a:pt x="8305" y="24882"/>
                    <a:pt x="8699" y="21096"/>
                    <a:pt x="8699" y="21096"/>
                  </a:cubicBezTo>
                  <a:cubicBezTo>
                    <a:pt x="8699" y="21096"/>
                    <a:pt x="9092" y="24882"/>
                    <a:pt x="9528" y="28865"/>
                  </a:cubicBezTo>
                  <a:cubicBezTo>
                    <a:pt x="9879" y="32049"/>
                    <a:pt x="9989" y="33254"/>
                    <a:pt x="9996" y="34656"/>
                  </a:cubicBezTo>
                  <a:cubicBezTo>
                    <a:pt x="10014" y="37969"/>
                    <a:pt x="10229" y="41743"/>
                    <a:pt x="10229" y="42302"/>
                  </a:cubicBezTo>
                  <a:cubicBezTo>
                    <a:pt x="10229" y="42868"/>
                    <a:pt x="9953" y="42923"/>
                    <a:pt x="10069" y="43611"/>
                  </a:cubicBezTo>
                  <a:cubicBezTo>
                    <a:pt x="10180" y="44300"/>
                    <a:pt x="10118" y="45695"/>
                    <a:pt x="10020" y="46144"/>
                  </a:cubicBezTo>
                  <a:cubicBezTo>
                    <a:pt x="9916" y="46599"/>
                    <a:pt x="10635" y="47595"/>
                    <a:pt x="11249" y="47595"/>
                  </a:cubicBezTo>
                  <a:cubicBezTo>
                    <a:pt x="11870"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9" y="35738"/>
                    <a:pt x="13352" y="33654"/>
                    <a:pt x="13665" y="31091"/>
                  </a:cubicBezTo>
                  <a:cubicBezTo>
                    <a:pt x="13979"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6"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6" y="20229"/>
                    <a:pt x="16818" y="19701"/>
                  </a:cubicBezTo>
                  <a:cubicBezTo>
                    <a:pt x="16745" y="19178"/>
                    <a:pt x="16616" y="17937"/>
                    <a:pt x="16579" y="17058"/>
                  </a:cubicBezTo>
                  <a:cubicBezTo>
                    <a:pt x="16548"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4" y="2453"/>
                    <a:pt x="10641" y="2256"/>
                    <a:pt x="10573" y="2010"/>
                  </a:cubicBezTo>
                  <a:cubicBezTo>
                    <a:pt x="10500" y="1765"/>
                    <a:pt x="10260" y="1"/>
                    <a:pt x="10260" y="1"/>
                  </a:cubicBezTo>
                  <a:lnTo>
                    <a:pt x="8705" y="37"/>
                  </a:lnTo>
                  <a:lnTo>
                    <a:pt x="7150"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147"/>
            <p:cNvSpPr/>
            <p:nvPr/>
          </p:nvSpPr>
          <p:spPr>
            <a:xfrm>
              <a:off x="6776950" y="3018075"/>
              <a:ext cx="150475" cy="201175"/>
            </a:xfrm>
            <a:custGeom>
              <a:avLst/>
              <a:gdLst/>
              <a:ahLst/>
              <a:cxnLst/>
              <a:rect l="l" t="t" r="r" b="b"/>
              <a:pathLst>
                <a:path w="6019" h="8047" extrusionOk="0">
                  <a:moveTo>
                    <a:pt x="3007" y="1"/>
                  </a:moveTo>
                  <a:cubicBezTo>
                    <a:pt x="50" y="1"/>
                    <a:pt x="1" y="1316"/>
                    <a:pt x="216" y="3916"/>
                  </a:cubicBezTo>
                  <a:cubicBezTo>
                    <a:pt x="431" y="6510"/>
                    <a:pt x="1968" y="8047"/>
                    <a:pt x="3007" y="8047"/>
                  </a:cubicBezTo>
                  <a:cubicBezTo>
                    <a:pt x="4046" y="8047"/>
                    <a:pt x="5576" y="6510"/>
                    <a:pt x="5797" y="3916"/>
                  </a:cubicBezTo>
                  <a:cubicBezTo>
                    <a:pt x="6019" y="1316"/>
                    <a:pt x="5963" y="1"/>
                    <a:pt x="3007"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147"/>
            <p:cNvSpPr/>
            <p:nvPr/>
          </p:nvSpPr>
          <p:spPr>
            <a:xfrm>
              <a:off x="6768450" y="2992450"/>
              <a:ext cx="201575" cy="156325"/>
            </a:xfrm>
            <a:custGeom>
              <a:avLst/>
              <a:gdLst/>
              <a:ahLst/>
              <a:cxnLst/>
              <a:rect l="l" t="t" r="r" b="b"/>
              <a:pathLst>
                <a:path w="8063" h="6253" extrusionOk="0">
                  <a:moveTo>
                    <a:pt x="3154" y="0"/>
                  </a:moveTo>
                  <a:cubicBezTo>
                    <a:pt x="1492" y="0"/>
                    <a:pt x="325" y="1278"/>
                    <a:pt x="181" y="2513"/>
                  </a:cubicBezTo>
                  <a:cubicBezTo>
                    <a:pt x="1" y="4124"/>
                    <a:pt x="397" y="6229"/>
                    <a:pt x="765" y="6229"/>
                  </a:cubicBezTo>
                  <a:cubicBezTo>
                    <a:pt x="773" y="6229"/>
                    <a:pt x="781" y="6228"/>
                    <a:pt x="790" y="6226"/>
                  </a:cubicBezTo>
                  <a:cubicBezTo>
                    <a:pt x="1125" y="6136"/>
                    <a:pt x="520" y="3966"/>
                    <a:pt x="1173" y="3966"/>
                  </a:cubicBezTo>
                  <a:cubicBezTo>
                    <a:pt x="1190" y="3966"/>
                    <a:pt x="1208" y="3967"/>
                    <a:pt x="1226" y="3970"/>
                  </a:cubicBezTo>
                  <a:cubicBezTo>
                    <a:pt x="1475" y="4008"/>
                    <a:pt x="1710" y="4025"/>
                    <a:pt x="1931" y="4025"/>
                  </a:cubicBezTo>
                  <a:cubicBezTo>
                    <a:pt x="3635" y="4025"/>
                    <a:pt x="4521" y="3023"/>
                    <a:pt x="4521" y="3023"/>
                  </a:cubicBezTo>
                  <a:cubicBezTo>
                    <a:pt x="4521" y="3023"/>
                    <a:pt x="5185" y="3810"/>
                    <a:pt x="5664" y="4001"/>
                  </a:cubicBezTo>
                  <a:cubicBezTo>
                    <a:pt x="6137" y="4197"/>
                    <a:pt x="5461" y="6121"/>
                    <a:pt x="5898" y="6250"/>
                  </a:cubicBezTo>
                  <a:cubicBezTo>
                    <a:pt x="5902" y="6252"/>
                    <a:pt x="5907" y="6253"/>
                    <a:pt x="5912" y="6253"/>
                  </a:cubicBezTo>
                  <a:cubicBezTo>
                    <a:pt x="6356" y="6253"/>
                    <a:pt x="8062" y="788"/>
                    <a:pt x="4933" y="460"/>
                  </a:cubicBezTo>
                  <a:cubicBezTo>
                    <a:pt x="4299" y="138"/>
                    <a:pt x="3700" y="0"/>
                    <a:pt x="31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2" name="Google Shape;14762;p147"/>
          <p:cNvSpPr/>
          <p:nvPr/>
        </p:nvSpPr>
        <p:spPr>
          <a:xfrm>
            <a:off x="6624825" y="3676288"/>
            <a:ext cx="53450" cy="104650"/>
          </a:xfrm>
          <a:custGeom>
            <a:avLst/>
            <a:gdLst/>
            <a:ahLst/>
            <a:cxnLst/>
            <a:rect l="l" t="t" r="r" b="b"/>
            <a:pathLst>
              <a:path w="2138" h="4186" extrusionOk="0">
                <a:moveTo>
                  <a:pt x="2002" y="0"/>
                </a:moveTo>
                <a:cubicBezTo>
                  <a:pt x="1977" y="0"/>
                  <a:pt x="1952" y="11"/>
                  <a:pt x="1931" y="36"/>
                </a:cubicBezTo>
                <a:cubicBezTo>
                  <a:pt x="1912" y="61"/>
                  <a:pt x="1" y="2495"/>
                  <a:pt x="1482" y="4148"/>
                </a:cubicBezTo>
                <a:cubicBezTo>
                  <a:pt x="1500" y="4173"/>
                  <a:pt x="1525" y="4185"/>
                  <a:pt x="1556" y="4185"/>
                </a:cubicBezTo>
                <a:cubicBezTo>
                  <a:pt x="1580" y="4185"/>
                  <a:pt x="1599" y="4173"/>
                  <a:pt x="1617" y="4161"/>
                </a:cubicBezTo>
                <a:cubicBezTo>
                  <a:pt x="1654" y="4124"/>
                  <a:pt x="1660" y="4062"/>
                  <a:pt x="1623" y="4025"/>
                </a:cubicBezTo>
                <a:cubicBezTo>
                  <a:pt x="247" y="2489"/>
                  <a:pt x="2060" y="178"/>
                  <a:pt x="2078" y="159"/>
                </a:cubicBezTo>
                <a:cubicBezTo>
                  <a:pt x="2137" y="86"/>
                  <a:pt x="2072" y="0"/>
                  <a:pt x="200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147"/>
          <p:cNvSpPr/>
          <p:nvPr/>
        </p:nvSpPr>
        <p:spPr>
          <a:xfrm>
            <a:off x="7030350" y="3650688"/>
            <a:ext cx="41225" cy="132550"/>
          </a:xfrm>
          <a:custGeom>
            <a:avLst/>
            <a:gdLst/>
            <a:ahLst/>
            <a:cxnLst/>
            <a:rect l="l" t="t" r="r" b="b"/>
            <a:pathLst>
              <a:path w="1649" h="5302" extrusionOk="0">
                <a:moveTo>
                  <a:pt x="131" y="0"/>
                </a:moveTo>
                <a:cubicBezTo>
                  <a:pt x="67" y="0"/>
                  <a:pt x="0" y="63"/>
                  <a:pt x="44" y="138"/>
                </a:cubicBezTo>
                <a:cubicBezTo>
                  <a:pt x="56" y="169"/>
                  <a:pt x="1433" y="3316"/>
                  <a:pt x="216" y="5154"/>
                </a:cubicBezTo>
                <a:cubicBezTo>
                  <a:pt x="185" y="5197"/>
                  <a:pt x="198" y="5258"/>
                  <a:pt x="241" y="5289"/>
                </a:cubicBezTo>
                <a:cubicBezTo>
                  <a:pt x="259" y="5295"/>
                  <a:pt x="278" y="5302"/>
                  <a:pt x="296" y="5302"/>
                </a:cubicBezTo>
                <a:cubicBezTo>
                  <a:pt x="327" y="5302"/>
                  <a:pt x="357" y="5283"/>
                  <a:pt x="376" y="5258"/>
                </a:cubicBezTo>
                <a:cubicBezTo>
                  <a:pt x="1648" y="3341"/>
                  <a:pt x="271" y="194"/>
                  <a:pt x="216" y="65"/>
                </a:cubicBezTo>
                <a:cubicBezTo>
                  <a:pt x="201" y="19"/>
                  <a:pt x="166" y="0"/>
                  <a:pt x="1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147"/>
          <p:cNvSpPr/>
          <p:nvPr/>
        </p:nvSpPr>
        <p:spPr>
          <a:xfrm>
            <a:off x="6642500" y="3681138"/>
            <a:ext cx="29675" cy="86725"/>
          </a:xfrm>
          <a:custGeom>
            <a:avLst/>
            <a:gdLst/>
            <a:ahLst/>
            <a:cxnLst/>
            <a:rect l="l" t="t" r="r" b="b"/>
            <a:pathLst>
              <a:path w="1187" h="3469" extrusionOk="0">
                <a:moveTo>
                  <a:pt x="1056" y="1"/>
                </a:moveTo>
                <a:cubicBezTo>
                  <a:pt x="1027" y="1"/>
                  <a:pt x="998" y="14"/>
                  <a:pt x="978" y="45"/>
                </a:cubicBezTo>
                <a:cubicBezTo>
                  <a:pt x="941" y="113"/>
                  <a:pt x="1" y="1668"/>
                  <a:pt x="529" y="3401"/>
                </a:cubicBezTo>
                <a:cubicBezTo>
                  <a:pt x="541" y="3438"/>
                  <a:pt x="578" y="3469"/>
                  <a:pt x="621" y="3469"/>
                </a:cubicBezTo>
                <a:cubicBezTo>
                  <a:pt x="628" y="3469"/>
                  <a:pt x="640" y="3463"/>
                  <a:pt x="646" y="3463"/>
                </a:cubicBezTo>
                <a:cubicBezTo>
                  <a:pt x="695" y="3444"/>
                  <a:pt x="726" y="3395"/>
                  <a:pt x="707" y="3346"/>
                </a:cubicBezTo>
                <a:cubicBezTo>
                  <a:pt x="203" y="1699"/>
                  <a:pt x="1132" y="162"/>
                  <a:pt x="1144" y="143"/>
                </a:cubicBezTo>
                <a:cubicBezTo>
                  <a:pt x="1187" y="70"/>
                  <a:pt x="1122" y="1"/>
                  <a:pt x="105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147"/>
          <p:cNvSpPr/>
          <p:nvPr/>
        </p:nvSpPr>
        <p:spPr>
          <a:xfrm>
            <a:off x="7028650" y="3675338"/>
            <a:ext cx="35850" cy="94850"/>
          </a:xfrm>
          <a:custGeom>
            <a:avLst/>
            <a:gdLst/>
            <a:ahLst/>
            <a:cxnLst/>
            <a:rect l="l" t="t" r="r" b="b"/>
            <a:pathLst>
              <a:path w="1434" h="3794" extrusionOk="0">
                <a:moveTo>
                  <a:pt x="121" y="0"/>
                </a:moveTo>
                <a:cubicBezTo>
                  <a:pt x="58" y="0"/>
                  <a:pt x="0" y="64"/>
                  <a:pt x="38" y="136"/>
                </a:cubicBezTo>
                <a:cubicBezTo>
                  <a:pt x="44" y="160"/>
                  <a:pt x="1225" y="2158"/>
                  <a:pt x="585" y="3664"/>
                </a:cubicBezTo>
                <a:cubicBezTo>
                  <a:pt x="561" y="3707"/>
                  <a:pt x="585" y="3768"/>
                  <a:pt x="634" y="3787"/>
                </a:cubicBezTo>
                <a:cubicBezTo>
                  <a:pt x="647" y="3793"/>
                  <a:pt x="659" y="3793"/>
                  <a:pt x="671" y="3793"/>
                </a:cubicBezTo>
                <a:cubicBezTo>
                  <a:pt x="708" y="3793"/>
                  <a:pt x="745" y="3768"/>
                  <a:pt x="757" y="3738"/>
                </a:cubicBezTo>
                <a:cubicBezTo>
                  <a:pt x="1434" y="2140"/>
                  <a:pt x="247" y="123"/>
                  <a:pt x="198" y="44"/>
                </a:cubicBezTo>
                <a:cubicBezTo>
                  <a:pt x="177" y="13"/>
                  <a:pt x="148" y="0"/>
                  <a:pt x="12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147"/>
          <p:cNvSpPr/>
          <p:nvPr/>
        </p:nvSpPr>
        <p:spPr>
          <a:xfrm>
            <a:off x="6772875" y="4044738"/>
            <a:ext cx="32550" cy="313550"/>
          </a:xfrm>
          <a:custGeom>
            <a:avLst/>
            <a:gdLst/>
            <a:ahLst/>
            <a:cxnLst/>
            <a:rect l="l" t="t" r="r" b="b"/>
            <a:pathLst>
              <a:path w="1302" h="12542" extrusionOk="0">
                <a:moveTo>
                  <a:pt x="105" y="0"/>
                </a:moveTo>
                <a:cubicBezTo>
                  <a:pt x="53" y="0"/>
                  <a:pt x="1" y="37"/>
                  <a:pt x="10" y="106"/>
                </a:cubicBezTo>
                <a:cubicBezTo>
                  <a:pt x="35" y="444"/>
                  <a:pt x="643" y="8361"/>
                  <a:pt x="902" y="9184"/>
                </a:cubicBezTo>
                <a:cubicBezTo>
                  <a:pt x="1111" y="9879"/>
                  <a:pt x="1098" y="11410"/>
                  <a:pt x="1086" y="12147"/>
                </a:cubicBezTo>
                <a:lnTo>
                  <a:pt x="1086" y="12448"/>
                </a:lnTo>
                <a:cubicBezTo>
                  <a:pt x="1086" y="12497"/>
                  <a:pt x="1129" y="12541"/>
                  <a:pt x="1184" y="12541"/>
                </a:cubicBezTo>
                <a:cubicBezTo>
                  <a:pt x="1187" y="12541"/>
                  <a:pt x="1191" y="12541"/>
                  <a:pt x="1194" y="12541"/>
                </a:cubicBezTo>
                <a:cubicBezTo>
                  <a:pt x="1239" y="12541"/>
                  <a:pt x="1277" y="12500"/>
                  <a:pt x="1277" y="12448"/>
                </a:cubicBezTo>
                <a:lnTo>
                  <a:pt x="1277" y="12147"/>
                </a:lnTo>
                <a:cubicBezTo>
                  <a:pt x="1283" y="11348"/>
                  <a:pt x="1301" y="9854"/>
                  <a:pt x="1080" y="9129"/>
                </a:cubicBezTo>
                <a:cubicBezTo>
                  <a:pt x="834" y="8324"/>
                  <a:pt x="201" y="173"/>
                  <a:pt x="201" y="93"/>
                </a:cubicBezTo>
                <a:cubicBezTo>
                  <a:pt x="198" y="30"/>
                  <a:pt x="151" y="0"/>
                  <a:pt x="1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147"/>
          <p:cNvSpPr/>
          <p:nvPr/>
        </p:nvSpPr>
        <p:spPr>
          <a:xfrm>
            <a:off x="6771275" y="4240900"/>
            <a:ext cx="29350" cy="92000"/>
          </a:xfrm>
          <a:custGeom>
            <a:avLst/>
            <a:gdLst/>
            <a:ahLst/>
            <a:cxnLst/>
            <a:rect l="l" t="t" r="r" b="b"/>
            <a:pathLst>
              <a:path w="1174" h="3680" extrusionOk="0">
                <a:moveTo>
                  <a:pt x="1052" y="1"/>
                </a:moveTo>
                <a:cubicBezTo>
                  <a:pt x="1013" y="1"/>
                  <a:pt x="975" y="24"/>
                  <a:pt x="966" y="77"/>
                </a:cubicBezTo>
                <a:cubicBezTo>
                  <a:pt x="953" y="102"/>
                  <a:pt x="197" y="2628"/>
                  <a:pt x="13" y="3568"/>
                </a:cubicBezTo>
                <a:cubicBezTo>
                  <a:pt x="1" y="3624"/>
                  <a:pt x="37" y="3673"/>
                  <a:pt x="87" y="3679"/>
                </a:cubicBezTo>
                <a:lnTo>
                  <a:pt x="105" y="3679"/>
                </a:lnTo>
                <a:cubicBezTo>
                  <a:pt x="148" y="3679"/>
                  <a:pt x="185" y="3648"/>
                  <a:pt x="197" y="3605"/>
                </a:cubicBezTo>
                <a:cubicBezTo>
                  <a:pt x="382" y="2665"/>
                  <a:pt x="1138" y="157"/>
                  <a:pt x="1144" y="132"/>
                </a:cubicBezTo>
                <a:cubicBezTo>
                  <a:pt x="1174" y="54"/>
                  <a:pt x="1111" y="1"/>
                  <a:pt x="105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147"/>
          <p:cNvSpPr/>
          <p:nvPr/>
        </p:nvSpPr>
        <p:spPr>
          <a:xfrm>
            <a:off x="6901125" y="4051238"/>
            <a:ext cx="27300" cy="305500"/>
          </a:xfrm>
          <a:custGeom>
            <a:avLst/>
            <a:gdLst/>
            <a:ahLst/>
            <a:cxnLst/>
            <a:rect l="l" t="t" r="r" b="b"/>
            <a:pathLst>
              <a:path w="1092" h="12220" extrusionOk="0">
                <a:moveTo>
                  <a:pt x="990" y="1"/>
                </a:moveTo>
                <a:cubicBezTo>
                  <a:pt x="948" y="1"/>
                  <a:pt x="906" y="26"/>
                  <a:pt x="898" y="79"/>
                </a:cubicBezTo>
                <a:cubicBezTo>
                  <a:pt x="892" y="147"/>
                  <a:pt x="136" y="6318"/>
                  <a:pt x="136" y="8328"/>
                </a:cubicBezTo>
                <a:cubicBezTo>
                  <a:pt x="136" y="9232"/>
                  <a:pt x="99" y="9945"/>
                  <a:pt x="68" y="10523"/>
                </a:cubicBezTo>
                <a:cubicBezTo>
                  <a:pt x="31" y="11236"/>
                  <a:pt x="1" y="11746"/>
                  <a:pt x="74" y="12145"/>
                </a:cubicBezTo>
                <a:cubicBezTo>
                  <a:pt x="80" y="12188"/>
                  <a:pt x="123" y="12219"/>
                  <a:pt x="166" y="12219"/>
                </a:cubicBezTo>
                <a:lnTo>
                  <a:pt x="179" y="12219"/>
                </a:lnTo>
                <a:cubicBezTo>
                  <a:pt x="234" y="12207"/>
                  <a:pt x="265" y="12158"/>
                  <a:pt x="259" y="12108"/>
                </a:cubicBezTo>
                <a:cubicBezTo>
                  <a:pt x="191" y="11733"/>
                  <a:pt x="222" y="11229"/>
                  <a:pt x="259" y="10535"/>
                </a:cubicBezTo>
                <a:cubicBezTo>
                  <a:pt x="289" y="9957"/>
                  <a:pt x="326" y="9238"/>
                  <a:pt x="326" y="8328"/>
                </a:cubicBezTo>
                <a:cubicBezTo>
                  <a:pt x="326" y="6331"/>
                  <a:pt x="1076" y="165"/>
                  <a:pt x="1089" y="104"/>
                </a:cubicBezTo>
                <a:cubicBezTo>
                  <a:pt x="1092" y="37"/>
                  <a:pt x="1041" y="1"/>
                  <a:pt x="99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147"/>
          <p:cNvSpPr/>
          <p:nvPr/>
        </p:nvSpPr>
        <p:spPr>
          <a:xfrm>
            <a:off x="6904000" y="4244325"/>
            <a:ext cx="29275" cy="80725"/>
          </a:xfrm>
          <a:custGeom>
            <a:avLst/>
            <a:gdLst/>
            <a:ahLst/>
            <a:cxnLst/>
            <a:rect l="l" t="t" r="r" b="b"/>
            <a:pathLst>
              <a:path w="1171" h="3229" extrusionOk="0">
                <a:moveTo>
                  <a:pt x="118" y="0"/>
                </a:moveTo>
                <a:cubicBezTo>
                  <a:pt x="59" y="0"/>
                  <a:pt x="0" y="52"/>
                  <a:pt x="27" y="124"/>
                </a:cubicBezTo>
                <a:cubicBezTo>
                  <a:pt x="33" y="155"/>
                  <a:pt x="851" y="2405"/>
                  <a:pt x="974" y="3149"/>
                </a:cubicBezTo>
                <a:cubicBezTo>
                  <a:pt x="980" y="3198"/>
                  <a:pt x="1023" y="3229"/>
                  <a:pt x="1066" y="3229"/>
                </a:cubicBezTo>
                <a:lnTo>
                  <a:pt x="1084" y="3229"/>
                </a:lnTo>
                <a:cubicBezTo>
                  <a:pt x="1133" y="3216"/>
                  <a:pt x="1170" y="3167"/>
                  <a:pt x="1158" y="3118"/>
                </a:cubicBezTo>
                <a:cubicBezTo>
                  <a:pt x="1035" y="2362"/>
                  <a:pt x="242" y="155"/>
                  <a:pt x="205" y="63"/>
                </a:cubicBezTo>
                <a:cubicBezTo>
                  <a:pt x="189" y="19"/>
                  <a:pt x="154" y="0"/>
                  <a:pt x="11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0" name="Google Shape;14770;p147"/>
          <p:cNvGrpSpPr/>
          <p:nvPr/>
        </p:nvGrpSpPr>
        <p:grpSpPr>
          <a:xfrm>
            <a:off x="6658800" y="3128663"/>
            <a:ext cx="382500" cy="1243900"/>
            <a:chOff x="6658800" y="3098525"/>
            <a:chExt cx="382500" cy="1243900"/>
          </a:xfrm>
        </p:grpSpPr>
        <p:grpSp>
          <p:nvGrpSpPr>
            <p:cNvPr id="14771" name="Google Shape;14771;p147"/>
            <p:cNvGrpSpPr/>
            <p:nvPr/>
          </p:nvGrpSpPr>
          <p:grpSpPr>
            <a:xfrm>
              <a:off x="6750375" y="3274500"/>
              <a:ext cx="203475" cy="165800"/>
              <a:chOff x="6750375" y="3274500"/>
              <a:chExt cx="203475" cy="165800"/>
            </a:xfrm>
          </p:grpSpPr>
          <p:sp>
            <p:nvSpPr>
              <p:cNvPr id="14772" name="Google Shape;14772;p147"/>
              <p:cNvSpPr/>
              <p:nvPr/>
            </p:nvSpPr>
            <p:spPr>
              <a:xfrm>
                <a:off x="6750375" y="3274500"/>
                <a:ext cx="101600" cy="165800"/>
              </a:xfrm>
              <a:custGeom>
                <a:avLst/>
                <a:gdLst/>
                <a:ahLst/>
                <a:cxnLst/>
                <a:rect l="l" t="t" r="r" b="b"/>
                <a:pathLst>
                  <a:path w="4064" h="6632" extrusionOk="0">
                    <a:moveTo>
                      <a:pt x="2314" y="0"/>
                    </a:moveTo>
                    <a:cubicBezTo>
                      <a:pt x="1850" y="0"/>
                      <a:pt x="1380" y="147"/>
                      <a:pt x="1027" y="525"/>
                    </a:cubicBezTo>
                    <a:cubicBezTo>
                      <a:pt x="1" y="1619"/>
                      <a:pt x="412" y="4945"/>
                      <a:pt x="1027" y="6039"/>
                    </a:cubicBezTo>
                    <a:cubicBezTo>
                      <a:pt x="1253" y="6444"/>
                      <a:pt x="1681" y="6631"/>
                      <a:pt x="2147" y="6631"/>
                    </a:cubicBezTo>
                    <a:cubicBezTo>
                      <a:pt x="2948" y="6631"/>
                      <a:pt x="3862" y="6078"/>
                      <a:pt x="4064" y="5123"/>
                    </a:cubicBezTo>
                    <a:lnTo>
                      <a:pt x="4064" y="1005"/>
                    </a:lnTo>
                    <a:cubicBezTo>
                      <a:pt x="4064" y="533"/>
                      <a:pt x="3199" y="0"/>
                      <a:pt x="23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147"/>
              <p:cNvSpPr/>
              <p:nvPr/>
            </p:nvSpPr>
            <p:spPr>
              <a:xfrm>
                <a:off x="6777425" y="3290125"/>
                <a:ext cx="74550" cy="130550"/>
              </a:xfrm>
              <a:custGeom>
                <a:avLst/>
                <a:gdLst/>
                <a:ahLst/>
                <a:cxnLst/>
                <a:rect l="l" t="t" r="r" b="b"/>
                <a:pathLst>
                  <a:path w="2982" h="5222" extrusionOk="0">
                    <a:moveTo>
                      <a:pt x="1086" y="1"/>
                    </a:moveTo>
                    <a:cubicBezTo>
                      <a:pt x="1020" y="1"/>
                      <a:pt x="957" y="6"/>
                      <a:pt x="898" y="17"/>
                    </a:cubicBezTo>
                    <a:cubicBezTo>
                      <a:pt x="855" y="29"/>
                      <a:pt x="836" y="85"/>
                      <a:pt x="873" y="121"/>
                    </a:cubicBezTo>
                    <a:cubicBezTo>
                      <a:pt x="1051" y="275"/>
                      <a:pt x="1248" y="306"/>
                      <a:pt x="1482" y="367"/>
                    </a:cubicBezTo>
                    <a:cubicBezTo>
                      <a:pt x="1832" y="459"/>
                      <a:pt x="1937" y="761"/>
                      <a:pt x="2164" y="988"/>
                    </a:cubicBezTo>
                    <a:cubicBezTo>
                      <a:pt x="2269" y="1093"/>
                      <a:pt x="2385" y="1179"/>
                      <a:pt x="2514" y="1246"/>
                    </a:cubicBezTo>
                    <a:cubicBezTo>
                      <a:pt x="2373" y="1265"/>
                      <a:pt x="2244" y="1308"/>
                      <a:pt x="2121" y="1375"/>
                    </a:cubicBezTo>
                    <a:cubicBezTo>
                      <a:pt x="1808" y="1535"/>
                      <a:pt x="1537" y="1756"/>
                      <a:pt x="1248" y="1959"/>
                    </a:cubicBezTo>
                    <a:cubicBezTo>
                      <a:pt x="879" y="2211"/>
                      <a:pt x="486" y="2260"/>
                      <a:pt x="74" y="2390"/>
                    </a:cubicBezTo>
                    <a:cubicBezTo>
                      <a:pt x="0" y="2414"/>
                      <a:pt x="13" y="2525"/>
                      <a:pt x="93" y="2525"/>
                    </a:cubicBezTo>
                    <a:cubicBezTo>
                      <a:pt x="116" y="2526"/>
                      <a:pt x="140" y="2526"/>
                      <a:pt x="164" y="2526"/>
                    </a:cubicBezTo>
                    <a:cubicBezTo>
                      <a:pt x="592" y="2526"/>
                      <a:pt x="992" y="2371"/>
                      <a:pt x="1359" y="2150"/>
                    </a:cubicBezTo>
                    <a:cubicBezTo>
                      <a:pt x="1611" y="1996"/>
                      <a:pt x="1863" y="1818"/>
                      <a:pt x="2127" y="1689"/>
                    </a:cubicBezTo>
                    <a:lnTo>
                      <a:pt x="2127" y="1689"/>
                    </a:lnTo>
                    <a:cubicBezTo>
                      <a:pt x="2078" y="1763"/>
                      <a:pt x="2035" y="1842"/>
                      <a:pt x="1998" y="1929"/>
                    </a:cubicBezTo>
                    <a:cubicBezTo>
                      <a:pt x="1955" y="2070"/>
                      <a:pt x="1930" y="2217"/>
                      <a:pt x="1924" y="2365"/>
                    </a:cubicBezTo>
                    <a:cubicBezTo>
                      <a:pt x="1887" y="2777"/>
                      <a:pt x="1685" y="2961"/>
                      <a:pt x="1396" y="3219"/>
                    </a:cubicBezTo>
                    <a:cubicBezTo>
                      <a:pt x="1045" y="3539"/>
                      <a:pt x="560" y="3840"/>
                      <a:pt x="314" y="4240"/>
                    </a:cubicBezTo>
                    <a:cubicBezTo>
                      <a:pt x="275" y="4307"/>
                      <a:pt x="327" y="4384"/>
                      <a:pt x="396" y="4384"/>
                    </a:cubicBezTo>
                    <a:cubicBezTo>
                      <a:pt x="404" y="4384"/>
                      <a:pt x="411" y="4383"/>
                      <a:pt x="418" y="4381"/>
                    </a:cubicBezTo>
                    <a:cubicBezTo>
                      <a:pt x="738" y="4270"/>
                      <a:pt x="953" y="4031"/>
                      <a:pt x="1205" y="3809"/>
                    </a:cubicBezTo>
                    <a:cubicBezTo>
                      <a:pt x="1482" y="3564"/>
                      <a:pt x="1838" y="3262"/>
                      <a:pt x="2023" y="2937"/>
                    </a:cubicBezTo>
                    <a:cubicBezTo>
                      <a:pt x="2207" y="2617"/>
                      <a:pt x="2139" y="2242"/>
                      <a:pt x="2299" y="1910"/>
                    </a:cubicBezTo>
                    <a:cubicBezTo>
                      <a:pt x="2348" y="1806"/>
                      <a:pt x="2416" y="1713"/>
                      <a:pt x="2502" y="1633"/>
                    </a:cubicBezTo>
                    <a:lnTo>
                      <a:pt x="2502" y="1633"/>
                    </a:lnTo>
                    <a:cubicBezTo>
                      <a:pt x="2373" y="1898"/>
                      <a:pt x="2342" y="2211"/>
                      <a:pt x="2348" y="2531"/>
                    </a:cubicBezTo>
                    <a:cubicBezTo>
                      <a:pt x="2367" y="3103"/>
                      <a:pt x="2416" y="3582"/>
                      <a:pt x="2158" y="4117"/>
                    </a:cubicBezTo>
                    <a:cubicBezTo>
                      <a:pt x="1980" y="4492"/>
                      <a:pt x="1654" y="4756"/>
                      <a:pt x="1445" y="5113"/>
                    </a:cubicBezTo>
                    <a:cubicBezTo>
                      <a:pt x="1423" y="5155"/>
                      <a:pt x="1458" y="5222"/>
                      <a:pt x="1508" y="5222"/>
                    </a:cubicBezTo>
                    <a:cubicBezTo>
                      <a:pt x="1515" y="5222"/>
                      <a:pt x="1523" y="5220"/>
                      <a:pt x="1531" y="5217"/>
                    </a:cubicBezTo>
                    <a:cubicBezTo>
                      <a:pt x="2090" y="4990"/>
                      <a:pt x="2435" y="4363"/>
                      <a:pt x="2613" y="3809"/>
                    </a:cubicBezTo>
                    <a:cubicBezTo>
                      <a:pt x="2816" y="3170"/>
                      <a:pt x="2391" y="2101"/>
                      <a:pt x="2785" y="1523"/>
                    </a:cubicBezTo>
                    <a:cubicBezTo>
                      <a:pt x="2852" y="1523"/>
                      <a:pt x="2920" y="1529"/>
                      <a:pt x="2982" y="1541"/>
                    </a:cubicBezTo>
                    <a:lnTo>
                      <a:pt x="2982" y="1031"/>
                    </a:lnTo>
                    <a:cubicBezTo>
                      <a:pt x="2957" y="1031"/>
                      <a:pt x="2932" y="1037"/>
                      <a:pt x="2908" y="1043"/>
                    </a:cubicBezTo>
                    <a:cubicBezTo>
                      <a:pt x="2613" y="828"/>
                      <a:pt x="2312" y="632"/>
                      <a:pt x="2047" y="367"/>
                    </a:cubicBezTo>
                    <a:cubicBezTo>
                      <a:pt x="1831" y="141"/>
                      <a:pt x="1425" y="1"/>
                      <a:pt x="1086" y="1"/>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147"/>
              <p:cNvSpPr/>
              <p:nvPr/>
            </p:nvSpPr>
            <p:spPr>
              <a:xfrm>
                <a:off x="6852250" y="3274500"/>
                <a:ext cx="101600" cy="165800"/>
              </a:xfrm>
              <a:custGeom>
                <a:avLst/>
                <a:gdLst/>
                <a:ahLst/>
                <a:cxnLst/>
                <a:rect l="l" t="t" r="r" b="b"/>
                <a:pathLst>
                  <a:path w="4064" h="6632" extrusionOk="0">
                    <a:moveTo>
                      <a:pt x="1751" y="0"/>
                    </a:moveTo>
                    <a:cubicBezTo>
                      <a:pt x="866" y="0"/>
                      <a:pt x="1" y="533"/>
                      <a:pt x="1" y="1005"/>
                    </a:cubicBezTo>
                    <a:lnTo>
                      <a:pt x="1" y="5123"/>
                    </a:lnTo>
                    <a:cubicBezTo>
                      <a:pt x="203" y="6078"/>
                      <a:pt x="1117" y="6631"/>
                      <a:pt x="1917" y="6631"/>
                    </a:cubicBezTo>
                    <a:cubicBezTo>
                      <a:pt x="2383" y="6631"/>
                      <a:pt x="2811" y="6444"/>
                      <a:pt x="3037" y="6039"/>
                    </a:cubicBezTo>
                    <a:cubicBezTo>
                      <a:pt x="3652" y="4945"/>
                      <a:pt x="4064" y="1619"/>
                      <a:pt x="3037" y="525"/>
                    </a:cubicBezTo>
                    <a:cubicBezTo>
                      <a:pt x="2684" y="147"/>
                      <a:pt x="2215" y="0"/>
                      <a:pt x="1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147"/>
              <p:cNvSpPr/>
              <p:nvPr/>
            </p:nvSpPr>
            <p:spPr>
              <a:xfrm>
                <a:off x="6852250" y="3290125"/>
                <a:ext cx="74575" cy="130550"/>
              </a:xfrm>
              <a:custGeom>
                <a:avLst/>
                <a:gdLst/>
                <a:ahLst/>
                <a:cxnLst/>
                <a:rect l="l" t="t" r="r" b="b"/>
                <a:pathLst>
                  <a:path w="2983" h="5222" extrusionOk="0">
                    <a:moveTo>
                      <a:pt x="1896" y="1"/>
                    </a:moveTo>
                    <a:cubicBezTo>
                      <a:pt x="1557" y="1"/>
                      <a:pt x="1151" y="141"/>
                      <a:pt x="935" y="367"/>
                    </a:cubicBezTo>
                    <a:cubicBezTo>
                      <a:pt x="671" y="632"/>
                      <a:pt x="370" y="828"/>
                      <a:pt x="75" y="1043"/>
                    </a:cubicBezTo>
                    <a:cubicBezTo>
                      <a:pt x="50" y="1037"/>
                      <a:pt x="25" y="1031"/>
                      <a:pt x="1" y="1031"/>
                    </a:cubicBezTo>
                    <a:lnTo>
                      <a:pt x="1" y="1541"/>
                    </a:lnTo>
                    <a:cubicBezTo>
                      <a:pt x="62" y="1529"/>
                      <a:pt x="130" y="1523"/>
                      <a:pt x="198" y="1523"/>
                    </a:cubicBezTo>
                    <a:cubicBezTo>
                      <a:pt x="591" y="2101"/>
                      <a:pt x="167" y="3170"/>
                      <a:pt x="370" y="3809"/>
                    </a:cubicBezTo>
                    <a:cubicBezTo>
                      <a:pt x="548" y="4363"/>
                      <a:pt x="886" y="4990"/>
                      <a:pt x="1452" y="5217"/>
                    </a:cubicBezTo>
                    <a:cubicBezTo>
                      <a:pt x="1459" y="5220"/>
                      <a:pt x="1467" y="5222"/>
                      <a:pt x="1474" y="5222"/>
                    </a:cubicBezTo>
                    <a:cubicBezTo>
                      <a:pt x="1524" y="5222"/>
                      <a:pt x="1558" y="5155"/>
                      <a:pt x="1531" y="5113"/>
                    </a:cubicBezTo>
                    <a:cubicBezTo>
                      <a:pt x="1329" y="4756"/>
                      <a:pt x="1003" y="4492"/>
                      <a:pt x="825" y="4117"/>
                    </a:cubicBezTo>
                    <a:cubicBezTo>
                      <a:pt x="566" y="3582"/>
                      <a:pt x="616" y="3103"/>
                      <a:pt x="628" y="2531"/>
                    </a:cubicBezTo>
                    <a:cubicBezTo>
                      <a:pt x="640" y="2211"/>
                      <a:pt x="609" y="1898"/>
                      <a:pt x="474" y="1633"/>
                    </a:cubicBezTo>
                    <a:lnTo>
                      <a:pt x="474" y="1633"/>
                    </a:lnTo>
                    <a:cubicBezTo>
                      <a:pt x="560" y="1713"/>
                      <a:pt x="628" y="1806"/>
                      <a:pt x="683" y="1910"/>
                    </a:cubicBezTo>
                    <a:cubicBezTo>
                      <a:pt x="843" y="2242"/>
                      <a:pt x="775" y="2617"/>
                      <a:pt x="960" y="2937"/>
                    </a:cubicBezTo>
                    <a:cubicBezTo>
                      <a:pt x="1144" y="3262"/>
                      <a:pt x="1501" y="3564"/>
                      <a:pt x="1771" y="3809"/>
                    </a:cubicBezTo>
                    <a:cubicBezTo>
                      <a:pt x="2023" y="4031"/>
                      <a:pt x="2244" y="4270"/>
                      <a:pt x="2564" y="4381"/>
                    </a:cubicBezTo>
                    <a:cubicBezTo>
                      <a:pt x="2571" y="4383"/>
                      <a:pt x="2579" y="4384"/>
                      <a:pt x="2586" y="4384"/>
                    </a:cubicBezTo>
                    <a:cubicBezTo>
                      <a:pt x="2655" y="4384"/>
                      <a:pt x="2702" y="4307"/>
                      <a:pt x="2669" y="4240"/>
                    </a:cubicBezTo>
                    <a:cubicBezTo>
                      <a:pt x="2417" y="3840"/>
                      <a:pt x="1937" y="3539"/>
                      <a:pt x="1581" y="3219"/>
                    </a:cubicBezTo>
                    <a:cubicBezTo>
                      <a:pt x="1298" y="2961"/>
                      <a:pt x="1095" y="2777"/>
                      <a:pt x="1058" y="2365"/>
                    </a:cubicBezTo>
                    <a:cubicBezTo>
                      <a:pt x="1052" y="2217"/>
                      <a:pt x="1027" y="2070"/>
                      <a:pt x="978" y="1929"/>
                    </a:cubicBezTo>
                    <a:cubicBezTo>
                      <a:pt x="941" y="1849"/>
                      <a:pt x="898" y="1763"/>
                      <a:pt x="855" y="1689"/>
                    </a:cubicBezTo>
                    <a:lnTo>
                      <a:pt x="855" y="1689"/>
                    </a:lnTo>
                    <a:cubicBezTo>
                      <a:pt x="1120" y="1818"/>
                      <a:pt x="1372" y="1996"/>
                      <a:pt x="1624" y="2150"/>
                    </a:cubicBezTo>
                    <a:cubicBezTo>
                      <a:pt x="1991" y="2371"/>
                      <a:pt x="2391" y="2526"/>
                      <a:pt x="2818" y="2526"/>
                    </a:cubicBezTo>
                    <a:cubicBezTo>
                      <a:pt x="2842" y="2526"/>
                      <a:pt x="2866" y="2526"/>
                      <a:pt x="2890" y="2525"/>
                    </a:cubicBezTo>
                    <a:cubicBezTo>
                      <a:pt x="2970" y="2525"/>
                      <a:pt x="2982" y="2414"/>
                      <a:pt x="2908" y="2390"/>
                    </a:cubicBezTo>
                    <a:cubicBezTo>
                      <a:pt x="2496" y="2260"/>
                      <a:pt x="2103" y="2211"/>
                      <a:pt x="1734" y="1959"/>
                    </a:cubicBezTo>
                    <a:cubicBezTo>
                      <a:pt x="1445" y="1756"/>
                      <a:pt x="1181" y="1535"/>
                      <a:pt x="868" y="1375"/>
                    </a:cubicBezTo>
                    <a:cubicBezTo>
                      <a:pt x="745" y="1308"/>
                      <a:pt x="609" y="1265"/>
                      <a:pt x="468" y="1246"/>
                    </a:cubicBezTo>
                    <a:cubicBezTo>
                      <a:pt x="597" y="1179"/>
                      <a:pt x="714" y="1093"/>
                      <a:pt x="818" y="988"/>
                    </a:cubicBezTo>
                    <a:cubicBezTo>
                      <a:pt x="1046" y="761"/>
                      <a:pt x="1150" y="459"/>
                      <a:pt x="1501" y="367"/>
                    </a:cubicBezTo>
                    <a:cubicBezTo>
                      <a:pt x="1734" y="306"/>
                      <a:pt x="1931" y="275"/>
                      <a:pt x="2109" y="121"/>
                    </a:cubicBezTo>
                    <a:cubicBezTo>
                      <a:pt x="2146" y="85"/>
                      <a:pt x="2128" y="29"/>
                      <a:pt x="2085" y="17"/>
                    </a:cubicBezTo>
                    <a:cubicBezTo>
                      <a:pt x="2026" y="6"/>
                      <a:pt x="1962" y="1"/>
                      <a:pt x="1896" y="1"/>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6" name="Google Shape;14776;p147"/>
            <p:cNvSpPr/>
            <p:nvPr/>
          </p:nvSpPr>
          <p:spPr>
            <a:xfrm>
              <a:off x="6836900" y="3295900"/>
              <a:ext cx="109700" cy="84400"/>
            </a:xfrm>
            <a:custGeom>
              <a:avLst/>
              <a:gdLst/>
              <a:ahLst/>
              <a:cxnLst/>
              <a:rect l="l" t="t" r="r" b="b"/>
              <a:pathLst>
                <a:path w="4388" h="3376" extrusionOk="0">
                  <a:moveTo>
                    <a:pt x="1805" y="1"/>
                  </a:moveTo>
                  <a:cubicBezTo>
                    <a:pt x="1640" y="1"/>
                    <a:pt x="1457" y="15"/>
                    <a:pt x="1254" y="44"/>
                  </a:cubicBezTo>
                  <a:cubicBezTo>
                    <a:pt x="0" y="228"/>
                    <a:pt x="941" y="3351"/>
                    <a:pt x="1807" y="3376"/>
                  </a:cubicBezTo>
                  <a:cubicBezTo>
                    <a:pt x="1811" y="3376"/>
                    <a:pt x="1814" y="3376"/>
                    <a:pt x="1818" y="3376"/>
                  </a:cubicBezTo>
                  <a:cubicBezTo>
                    <a:pt x="2637" y="3376"/>
                    <a:pt x="4387" y="1"/>
                    <a:pt x="18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147"/>
            <p:cNvSpPr/>
            <p:nvPr/>
          </p:nvSpPr>
          <p:spPr>
            <a:xfrm>
              <a:off x="6794950" y="3118325"/>
              <a:ext cx="73775" cy="202350"/>
            </a:xfrm>
            <a:custGeom>
              <a:avLst/>
              <a:gdLst/>
              <a:ahLst/>
              <a:cxnLst/>
              <a:rect l="l" t="t" r="r" b="b"/>
              <a:pathLst>
                <a:path w="2951" h="8094" extrusionOk="0">
                  <a:moveTo>
                    <a:pt x="765" y="1"/>
                  </a:moveTo>
                  <a:cubicBezTo>
                    <a:pt x="757" y="1"/>
                    <a:pt x="747" y="2"/>
                    <a:pt x="738" y="5"/>
                  </a:cubicBezTo>
                  <a:cubicBezTo>
                    <a:pt x="0" y="293"/>
                    <a:pt x="203" y="1043"/>
                    <a:pt x="307" y="1443"/>
                  </a:cubicBezTo>
                  <a:cubicBezTo>
                    <a:pt x="424" y="1879"/>
                    <a:pt x="658" y="2267"/>
                    <a:pt x="891" y="2642"/>
                  </a:cubicBezTo>
                  <a:lnTo>
                    <a:pt x="1008" y="2832"/>
                  </a:lnTo>
                  <a:cubicBezTo>
                    <a:pt x="1949" y="4412"/>
                    <a:pt x="2551" y="6182"/>
                    <a:pt x="2760" y="8014"/>
                  </a:cubicBezTo>
                  <a:cubicBezTo>
                    <a:pt x="2766" y="8057"/>
                    <a:pt x="2803" y="8094"/>
                    <a:pt x="2852" y="8094"/>
                  </a:cubicBezTo>
                  <a:lnTo>
                    <a:pt x="2865" y="8094"/>
                  </a:lnTo>
                  <a:cubicBezTo>
                    <a:pt x="2914" y="8087"/>
                    <a:pt x="2951" y="8044"/>
                    <a:pt x="2944" y="7989"/>
                  </a:cubicBezTo>
                  <a:cubicBezTo>
                    <a:pt x="2729" y="6133"/>
                    <a:pt x="2127" y="4338"/>
                    <a:pt x="1168" y="2734"/>
                  </a:cubicBezTo>
                  <a:cubicBezTo>
                    <a:pt x="1125" y="2672"/>
                    <a:pt x="1088" y="2605"/>
                    <a:pt x="1051" y="2543"/>
                  </a:cubicBezTo>
                  <a:cubicBezTo>
                    <a:pt x="830" y="2181"/>
                    <a:pt x="596" y="1806"/>
                    <a:pt x="492" y="1394"/>
                  </a:cubicBezTo>
                  <a:cubicBezTo>
                    <a:pt x="350" y="871"/>
                    <a:pt x="271" y="392"/>
                    <a:pt x="805" y="183"/>
                  </a:cubicBezTo>
                  <a:cubicBezTo>
                    <a:pt x="901" y="138"/>
                    <a:pt x="858" y="1"/>
                    <a:pt x="76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147"/>
            <p:cNvSpPr/>
            <p:nvPr/>
          </p:nvSpPr>
          <p:spPr>
            <a:xfrm>
              <a:off x="6855025" y="3111325"/>
              <a:ext cx="48750" cy="212125"/>
            </a:xfrm>
            <a:custGeom>
              <a:avLst/>
              <a:gdLst/>
              <a:ahLst/>
              <a:cxnLst/>
              <a:rect l="l" t="t" r="r" b="b"/>
              <a:pathLst>
                <a:path w="1950" h="8485" extrusionOk="0">
                  <a:moveTo>
                    <a:pt x="1121" y="1"/>
                  </a:moveTo>
                  <a:cubicBezTo>
                    <a:pt x="1007" y="1"/>
                    <a:pt x="990" y="186"/>
                    <a:pt x="1119" y="192"/>
                  </a:cubicBezTo>
                  <a:cubicBezTo>
                    <a:pt x="1377" y="217"/>
                    <a:pt x="1734" y="494"/>
                    <a:pt x="1746" y="733"/>
                  </a:cubicBezTo>
                  <a:cubicBezTo>
                    <a:pt x="1758" y="918"/>
                    <a:pt x="1654" y="1071"/>
                    <a:pt x="1543" y="1250"/>
                  </a:cubicBezTo>
                  <a:cubicBezTo>
                    <a:pt x="1500" y="1311"/>
                    <a:pt x="1457" y="1379"/>
                    <a:pt x="1414" y="1446"/>
                  </a:cubicBezTo>
                  <a:cubicBezTo>
                    <a:pt x="246" y="3579"/>
                    <a:pt x="1" y="6099"/>
                    <a:pt x="732" y="8423"/>
                  </a:cubicBezTo>
                  <a:cubicBezTo>
                    <a:pt x="744" y="8454"/>
                    <a:pt x="775" y="8478"/>
                    <a:pt x="812" y="8484"/>
                  </a:cubicBezTo>
                  <a:cubicBezTo>
                    <a:pt x="824" y="8484"/>
                    <a:pt x="836" y="8484"/>
                    <a:pt x="849" y="8478"/>
                  </a:cubicBezTo>
                  <a:cubicBezTo>
                    <a:pt x="898" y="8466"/>
                    <a:pt x="923" y="8411"/>
                    <a:pt x="910" y="8361"/>
                  </a:cubicBezTo>
                  <a:cubicBezTo>
                    <a:pt x="191" y="6093"/>
                    <a:pt x="437" y="3628"/>
                    <a:pt x="1580" y="1538"/>
                  </a:cubicBezTo>
                  <a:cubicBezTo>
                    <a:pt x="1617" y="1477"/>
                    <a:pt x="1654" y="1409"/>
                    <a:pt x="1697" y="1348"/>
                  </a:cubicBezTo>
                  <a:cubicBezTo>
                    <a:pt x="1820" y="1164"/>
                    <a:pt x="1949" y="973"/>
                    <a:pt x="1931" y="727"/>
                  </a:cubicBezTo>
                  <a:cubicBezTo>
                    <a:pt x="1912" y="383"/>
                    <a:pt x="1482" y="45"/>
                    <a:pt x="1138" y="2"/>
                  </a:cubicBezTo>
                  <a:cubicBezTo>
                    <a:pt x="1132" y="1"/>
                    <a:pt x="1127" y="1"/>
                    <a:pt x="112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147"/>
            <p:cNvSpPr/>
            <p:nvPr/>
          </p:nvSpPr>
          <p:spPr>
            <a:xfrm>
              <a:off x="6793100" y="3103025"/>
              <a:ext cx="79475" cy="219650"/>
            </a:xfrm>
            <a:custGeom>
              <a:avLst/>
              <a:gdLst/>
              <a:ahLst/>
              <a:cxnLst/>
              <a:rect l="l" t="t" r="r" b="b"/>
              <a:pathLst>
                <a:path w="3179" h="8786" extrusionOk="0">
                  <a:moveTo>
                    <a:pt x="810" y="0"/>
                  </a:moveTo>
                  <a:cubicBezTo>
                    <a:pt x="646" y="0"/>
                    <a:pt x="487" y="62"/>
                    <a:pt x="369" y="174"/>
                  </a:cubicBezTo>
                  <a:cubicBezTo>
                    <a:pt x="129" y="414"/>
                    <a:pt x="0" y="740"/>
                    <a:pt x="19" y="1078"/>
                  </a:cubicBezTo>
                  <a:cubicBezTo>
                    <a:pt x="43" y="1471"/>
                    <a:pt x="240" y="1735"/>
                    <a:pt x="449" y="2018"/>
                  </a:cubicBezTo>
                  <a:cubicBezTo>
                    <a:pt x="504" y="2098"/>
                    <a:pt x="566" y="2184"/>
                    <a:pt x="627" y="2270"/>
                  </a:cubicBezTo>
                  <a:cubicBezTo>
                    <a:pt x="1906" y="4200"/>
                    <a:pt x="2717" y="6401"/>
                    <a:pt x="2988" y="8699"/>
                  </a:cubicBezTo>
                  <a:cubicBezTo>
                    <a:pt x="2994" y="8749"/>
                    <a:pt x="3037" y="8786"/>
                    <a:pt x="3080" y="8786"/>
                  </a:cubicBezTo>
                  <a:lnTo>
                    <a:pt x="3092" y="8786"/>
                  </a:lnTo>
                  <a:cubicBezTo>
                    <a:pt x="3141" y="8779"/>
                    <a:pt x="3178" y="8730"/>
                    <a:pt x="3172" y="8681"/>
                  </a:cubicBezTo>
                  <a:cubicBezTo>
                    <a:pt x="2902" y="6351"/>
                    <a:pt x="2078" y="4120"/>
                    <a:pt x="781" y="2166"/>
                  </a:cubicBezTo>
                  <a:cubicBezTo>
                    <a:pt x="720" y="2073"/>
                    <a:pt x="658" y="1993"/>
                    <a:pt x="597" y="1907"/>
                  </a:cubicBezTo>
                  <a:cubicBezTo>
                    <a:pt x="400" y="1637"/>
                    <a:pt x="228" y="1403"/>
                    <a:pt x="209" y="1065"/>
                  </a:cubicBezTo>
                  <a:cubicBezTo>
                    <a:pt x="191" y="783"/>
                    <a:pt x="295" y="512"/>
                    <a:pt x="492" y="315"/>
                  </a:cubicBezTo>
                  <a:cubicBezTo>
                    <a:pt x="581" y="232"/>
                    <a:pt x="696" y="188"/>
                    <a:pt x="815" y="188"/>
                  </a:cubicBezTo>
                  <a:cubicBezTo>
                    <a:pt x="837" y="188"/>
                    <a:pt x="858" y="190"/>
                    <a:pt x="879" y="192"/>
                  </a:cubicBezTo>
                  <a:cubicBezTo>
                    <a:pt x="885" y="193"/>
                    <a:pt x="891" y="194"/>
                    <a:pt x="896" y="194"/>
                  </a:cubicBezTo>
                  <a:cubicBezTo>
                    <a:pt x="1005" y="194"/>
                    <a:pt x="1027" y="26"/>
                    <a:pt x="910" y="8"/>
                  </a:cubicBezTo>
                  <a:cubicBezTo>
                    <a:pt x="877" y="3"/>
                    <a:pt x="843" y="0"/>
                    <a:pt x="8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147"/>
            <p:cNvSpPr/>
            <p:nvPr/>
          </p:nvSpPr>
          <p:spPr>
            <a:xfrm>
              <a:off x="6855800" y="3098525"/>
              <a:ext cx="47500" cy="226600"/>
            </a:xfrm>
            <a:custGeom>
              <a:avLst/>
              <a:gdLst/>
              <a:ahLst/>
              <a:cxnLst/>
              <a:rect l="l" t="t" r="r" b="b"/>
              <a:pathLst>
                <a:path w="1900" h="9064" extrusionOk="0">
                  <a:moveTo>
                    <a:pt x="1044" y="1"/>
                  </a:moveTo>
                  <a:cubicBezTo>
                    <a:pt x="932" y="1"/>
                    <a:pt x="919" y="182"/>
                    <a:pt x="1039" y="188"/>
                  </a:cubicBezTo>
                  <a:cubicBezTo>
                    <a:pt x="1457" y="243"/>
                    <a:pt x="1709" y="520"/>
                    <a:pt x="1709" y="920"/>
                  </a:cubicBezTo>
                  <a:cubicBezTo>
                    <a:pt x="1709" y="1276"/>
                    <a:pt x="1537" y="1620"/>
                    <a:pt x="1371" y="1946"/>
                  </a:cubicBezTo>
                  <a:lnTo>
                    <a:pt x="1310" y="2057"/>
                  </a:lnTo>
                  <a:cubicBezTo>
                    <a:pt x="234" y="4208"/>
                    <a:pt x="0" y="6679"/>
                    <a:pt x="652" y="8990"/>
                  </a:cubicBezTo>
                  <a:cubicBezTo>
                    <a:pt x="664" y="9033"/>
                    <a:pt x="701" y="9058"/>
                    <a:pt x="744" y="9064"/>
                  </a:cubicBezTo>
                  <a:cubicBezTo>
                    <a:pt x="750" y="9064"/>
                    <a:pt x="762" y="9064"/>
                    <a:pt x="769" y="9058"/>
                  </a:cubicBezTo>
                  <a:cubicBezTo>
                    <a:pt x="818" y="9045"/>
                    <a:pt x="848" y="8996"/>
                    <a:pt x="836" y="8947"/>
                  </a:cubicBezTo>
                  <a:cubicBezTo>
                    <a:pt x="197" y="6679"/>
                    <a:pt x="424" y="4251"/>
                    <a:pt x="1482" y="2149"/>
                  </a:cubicBezTo>
                  <a:lnTo>
                    <a:pt x="1537" y="2038"/>
                  </a:lnTo>
                  <a:cubicBezTo>
                    <a:pt x="1715" y="1688"/>
                    <a:pt x="1900" y="1325"/>
                    <a:pt x="1900" y="926"/>
                  </a:cubicBezTo>
                  <a:cubicBezTo>
                    <a:pt x="1893" y="422"/>
                    <a:pt x="1580" y="71"/>
                    <a:pt x="1070" y="4"/>
                  </a:cubicBezTo>
                  <a:cubicBezTo>
                    <a:pt x="1061" y="2"/>
                    <a:pt x="1052" y="1"/>
                    <a:pt x="104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147"/>
            <p:cNvSpPr/>
            <p:nvPr/>
          </p:nvSpPr>
          <p:spPr>
            <a:xfrm>
              <a:off x="6668175" y="3255650"/>
              <a:ext cx="198250" cy="461950"/>
            </a:xfrm>
            <a:custGeom>
              <a:avLst/>
              <a:gdLst/>
              <a:ahLst/>
              <a:cxnLst/>
              <a:rect l="l" t="t" r="r" b="b"/>
              <a:pathLst>
                <a:path w="7930" h="18478" extrusionOk="0">
                  <a:moveTo>
                    <a:pt x="3412" y="1"/>
                  </a:moveTo>
                  <a:cubicBezTo>
                    <a:pt x="2643" y="1"/>
                    <a:pt x="2072" y="259"/>
                    <a:pt x="1703" y="763"/>
                  </a:cubicBezTo>
                  <a:cubicBezTo>
                    <a:pt x="1119" y="1580"/>
                    <a:pt x="1119" y="3062"/>
                    <a:pt x="1703" y="4826"/>
                  </a:cubicBezTo>
                  <a:cubicBezTo>
                    <a:pt x="2201" y="6319"/>
                    <a:pt x="1494" y="7936"/>
                    <a:pt x="867" y="9356"/>
                  </a:cubicBezTo>
                  <a:cubicBezTo>
                    <a:pt x="566" y="10044"/>
                    <a:pt x="277" y="10696"/>
                    <a:pt x="184" y="11237"/>
                  </a:cubicBezTo>
                  <a:cubicBezTo>
                    <a:pt x="0" y="12263"/>
                    <a:pt x="129" y="14236"/>
                    <a:pt x="240" y="15976"/>
                  </a:cubicBezTo>
                  <a:cubicBezTo>
                    <a:pt x="307" y="16996"/>
                    <a:pt x="363" y="17869"/>
                    <a:pt x="344" y="18379"/>
                  </a:cubicBezTo>
                  <a:cubicBezTo>
                    <a:pt x="344" y="18428"/>
                    <a:pt x="387" y="18471"/>
                    <a:pt x="436" y="18478"/>
                  </a:cubicBezTo>
                  <a:cubicBezTo>
                    <a:pt x="492" y="18478"/>
                    <a:pt x="535" y="18435"/>
                    <a:pt x="541" y="18385"/>
                  </a:cubicBezTo>
                  <a:cubicBezTo>
                    <a:pt x="553" y="17869"/>
                    <a:pt x="498" y="16984"/>
                    <a:pt x="430" y="15964"/>
                  </a:cubicBezTo>
                  <a:cubicBezTo>
                    <a:pt x="326" y="14322"/>
                    <a:pt x="191" y="12276"/>
                    <a:pt x="369" y="11274"/>
                  </a:cubicBezTo>
                  <a:cubicBezTo>
                    <a:pt x="461" y="10751"/>
                    <a:pt x="744" y="10112"/>
                    <a:pt x="1045" y="9436"/>
                  </a:cubicBezTo>
                  <a:cubicBezTo>
                    <a:pt x="1684" y="7979"/>
                    <a:pt x="2410" y="6332"/>
                    <a:pt x="1887" y="4770"/>
                  </a:cubicBezTo>
                  <a:cubicBezTo>
                    <a:pt x="1315" y="3062"/>
                    <a:pt x="1309" y="1642"/>
                    <a:pt x="1863" y="873"/>
                  </a:cubicBezTo>
                  <a:cubicBezTo>
                    <a:pt x="2188" y="419"/>
                    <a:pt x="2711" y="191"/>
                    <a:pt x="3412" y="191"/>
                  </a:cubicBezTo>
                  <a:cubicBezTo>
                    <a:pt x="5674" y="191"/>
                    <a:pt x="7739" y="2281"/>
                    <a:pt x="7763" y="2299"/>
                  </a:cubicBezTo>
                  <a:cubicBezTo>
                    <a:pt x="7782" y="2318"/>
                    <a:pt x="7805" y="2327"/>
                    <a:pt x="7829" y="2327"/>
                  </a:cubicBezTo>
                  <a:cubicBezTo>
                    <a:pt x="7853" y="2327"/>
                    <a:pt x="7877" y="2318"/>
                    <a:pt x="7899" y="2299"/>
                  </a:cubicBezTo>
                  <a:cubicBezTo>
                    <a:pt x="7929" y="2263"/>
                    <a:pt x="7929" y="2201"/>
                    <a:pt x="7899" y="2164"/>
                  </a:cubicBezTo>
                  <a:cubicBezTo>
                    <a:pt x="7806" y="2072"/>
                    <a:pt x="5753" y="1"/>
                    <a:pt x="3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147"/>
            <p:cNvSpPr/>
            <p:nvPr/>
          </p:nvSpPr>
          <p:spPr>
            <a:xfrm>
              <a:off x="6870600" y="3259125"/>
              <a:ext cx="170700" cy="456625"/>
            </a:xfrm>
            <a:custGeom>
              <a:avLst/>
              <a:gdLst/>
              <a:ahLst/>
              <a:cxnLst/>
              <a:rect l="l" t="t" r="r" b="b"/>
              <a:pathLst>
                <a:path w="6828" h="18265" extrusionOk="0">
                  <a:moveTo>
                    <a:pt x="3381" y="1"/>
                  </a:moveTo>
                  <a:cubicBezTo>
                    <a:pt x="1606" y="1"/>
                    <a:pt x="114" y="1996"/>
                    <a:pt x="54" y="2081"/>
                  </a:cubicBezTo>
                  <a:cubicBezTo>
                    <a:pt x="0" y="2156"/>
                    <a:pt x="66" y="2236"/>
                    <a:pt x="135" y="2236"/>
                  </a:cubicBezTo>
                  <a:cubicBezTo>
                    <a:pt x="161" y="2236"/>
                    <a:pt x="187" y="2224"/>
                    <a:pt x="207" y="2197"/>
                  </a:cubicBezTo>
                  <a:cubicBezTo>
                    <a:pt x="219" y="2173"/>
                    <a:pt x="1707" y="192"/>
                    <a:pt x="3388" y="192"/>
                  </a:cubicBezTo>
                  <a:cubicBezTo>
                    <a:pt x="3416" y="192"/>
                    <a:pt x="3443" y="192"/>
                    <a:pt x="3471" y="194"/>
                  </a:cubicBezTo>
                  <a:cubicBezTo>
                    <a:pt x="3803" y="194"/>
                    <a:pt x="4117" y="359"/>
                    <a:pt x="4307" y="630"/>
                  </a:cubicBezTo>
                  <a:cubicBezTo>
                    <a:pt x="4989" y="1552"/>
                    <a:pt x="4756" y="3728"/>
                    <a:pt x="4430" y="4963"/>
                  </a:cubicBezTo>
                  <a:cubicBezTo>
                    <a:pt x="4172" y="5953"/>
                    <a:pt x="4781" y="7195"/>
                    <a:pt x="5364" y="8399"/>
                  </a:cubicBezTo>
                  <a:cubicBezTo>
                    <a:pt x="5721" y="9125"/>
                    <a:pt x="6084" y="9868"/>
                    <a:pt x="6237" y="10520"/>
                  </a:cubicBezTo>
                  <a:cubicBezTo>
                    <a:pt x="6631" y="12210"/>
                    <a:pt x="6311" y="17251"/>
                    <a:pt x="6004" y="18136"/>
                  </a:cubicBezTo>
                  <a:cubicBezTo>
                    <a:pt x="5985" y="18185"/>
                    <a:pt x="6010" y="18240"/>
                    <a:pt x="6059" y="18259"/>
                  </a:cubicBezTo>
                  <a:cubicBezTo>
                    <a:pt x="6071" y="18259"/>
                    <a:pt x="6077" y="18265"/>
                    <a:pt x="6090" y="18265"/>
                  </a:cubicBezTo>
                  <a:cubicBezTo>
                    <a:pt x="6133" y="18265"/>
                    <a:pt x="6164" y="18234"/>
                    <a:pt x="6176" y="18197"/>
                  </a:cubicBezTo>
                  <a:cubicBezTo>
                    <a:pt x="6495" y="17275"/>
                    <a:pt x="6827" y="12235"/>
                    <a:pt x="6416" y="10477"/>
                  </a:cubicBezTo>
                  <a:cubicBezTo>
                    <a:pt x="6262" y="9801"/>
                    <a:pt x="5893" y="9045"/>
                    <a:pt x="5537" y="8313"/>
                  </a:cubicBezTo>
                  <a:cubicBezTo>
                    <a:pt x="4965" y="7145"/>
                    <a:pt x="4375" y="5935"/>
                    <a:pt x="4615" y="5013"/>
                  </a:cubicBezTo>
                  <a:cubicBezTo>
                    <a:pt x="4903" y="3918"/>
                    <a:pt x="5235" y="1570"/>
                    <a:pt x="4455" y="519"/>
                  </a:cubicBezTo>
                  <a:cubicBezTo>
                    <a:pt x="4233" y="200"/>
                    <a:pt x="3871" y="9"/>
                    <a:pt x="3484" y="3"/>
                  </a:cubicBezTo>
                  <a:cubicBezTo>
                    <a:pt x="3449" y="1"/>
                    <a:pt x="3415" y="1"/>
                    <a:pt x="33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147"/>
            <p:cNvSpPr/>
            <p:nvPr/>
          </p:nvSpPr>
          <p:spPr>
            <a:xfrm>
              <a:off x="6746700" y="3356150"/>
              <a:ext cx="130475" cy="983200"/>
            </a:xfrm>
            <a:custGeom>
              <a:avLst/>
              <a:gdLst/>
              <a:ahLst/>
              <a:cxnLst/>
              <a:rect l="l" t="t" r="r" b="b"/>
              <a:pathLst>
                <a:path w="5219" h="39328" extrusionOk="0">
                  <a:moveTo>
                    <a:pt x="1875" y="8618"/>
                  </a:moveTo>
                  <a:cubicBezTo>
                    <a:pt x="1883" y="8618"/>
                    <a:pt x="1891" y="8618"/>
                    <a:pt x="1899" y="8618"/>
                  </a:cubicBezTo>
                  <a:cubicBezTo>
                    <a:pt x="1908" y="8618"/>
                    <a:pt x="1916" y="8618"/>
                    <a:pt x="1924" y="8618"/>
                  </a:cubicBezTo>
                  <a:cubicBezTo>
                    <a:pt x="2211" y="8618"/>
                    <a:pt x="2490" y="8722"/>
                    <a:pt x="2705" y="8901"/>
                  </a:cubicBezTo>
                  <a:cubicBezTo>
                    <a:pt x="3080" y="9208"/>
                    <a:pt x="3233" y="9620"/>
                    <a:pt x="3166" y="10143"/>
                  </a:cubicBezTo>
                  <a:cubicBezTo>
                    <a:pt x="3104" y="10155"/>
                    <a:pt x="3043" y="10161"/>
                    <a:pt x="2981" y="10167"/>
                  </a:cubicBezTo>
                  <a:cubicBezTo>
                    <a:pt x="2908" y="10174"/>
                    <a:pt x="2834" y="10178"/>
                    <a:pt x="2760" y="10178"/>
                  </a:cubicBezTo>
                  <a:cubicBezTo>
                    <a:pt x="2022" y="10178"/>
                    <a:pt x="1305" y="9831"/>
                    <a:pt x="1076" y="9479"/>
                  </a:cubicBezTo>
                  <a:cubicBezTo>
                    <a:pt x="885" y="9196"/>
                    <a:pt x="1051" y="8975"/>
                    <a:pt x="1168" y="8870"/>
                  </a:cubicBezTo>
                  <a:cubicBezTo>
                    <a:pt x="1370" y="8709"/>
                    <a:pt x="1619" y="8618"/>
                    <a:pt x="1875" y="8618"/>
                  </a:cubicBezTo>
                  <a:close/>
                  <a:moveTo>
                    <a:pt x="5010" y="1"/>
                  </a:moveTo>
                  <a:cubicBezTo>
                    <a:pt x="4954" y="1"/>
                    <a:pt x="4911" y="44"/>
                    <a:pt x="4911" y="99"/>
                  </a:cubicBezTo>
                  <a:cubicBezTo>
                    <a:pt x="4917" y="173"/>
                    <a:pt x="5034" y="7536"/>
                    <a:pt x="4352" y="9178"/>
                  </a:cubicBezTo>
                  <a:cubicBezTo>
                    <a:pt x="4180" y="9620"/>
                    <a:pt x="3817" y="9964"/>
                    <a:pt x="3362" y="10100"/>
                  </a:cubicBezTo>
                  <a:cubicBezTo>
                    <a:pt x="3411" y="9540"/>
                    <a:pt x="3233" y="9098"/>
                    <a:pt x="2821" y="8766"/>
                  </a:cubicBezTo>
                  <a:cubicBezTo>
                    <a:pt x="2540" y="8532"/>
                    <a:pt x="2210" y="8432"/>
                    <a:pt x="1898" y="8432"/>
                  </a:cubicBezTo>
                  <a:cubicBezTo>
                    <a:pt x="1563" y="8432"/>
                    <a:pt x="1249" y="8547"/>
                    <a:pt x="1039" y="8735"/>
                  </a:cubicBezTo>
                  <a:cubicBezTo>
                    <a:pt x="768" y="8975"/>
                    <a:pt x="719" y="9294"/>
                    <a:pt x="910" y="9583"/>
                  </a:cubicBezTo>
                  <a:cubicBezTo>
                    <a:pt x="1173" y="9987"/>
                    <a:pt x="1953" y="10375"/>
                    <a:pt x="2760" y="10375"/>
                  </a:cubicBezTo>
                  <a:cubicBezTo>
                    <a:pt x="2837" y="10375"/>
                    <a:pt x="2916" y="10371"/>
                    <a:pt x="2994" y="10364"/>
                  </a:cubicBezTo>
                  <a:cubicBezTo>
                    <a:pt x="3037" y="10364"/>
                    <a:pt x="3086" y="10358"/>
                    <a:pt x="3135" y="10345"/>
                  </a:cubicBezTo>
                  <a:lnTo>
                    <a:pt x="3135" y="10345"/>
                  </a:lnTo>
                  <a:cubicBezTo>
                    <a:pt x="3024" y="10862"/>
                    <a:pt x="2729" y="11483"/>
                    <a:pt x="2244" y="12202"/>
                  </a:cubicBezTo>
                  <a:cubicBezTo>
                    <a:pt x="1623" y="13118"/>
                    <a:pt x="332" y="15533"/>
                    <a:pt x="1666" y="18158"/>
                  </a:cubicBezTo>
                  <a:cubicBezTo>
                    <a:pt x="2311" y="19436"/>
                    <a:pt x="1697" y="20598"/>
                    <a:pt x="1045" y="21828"/>
                  </a:cubicBezTo>
                  <a:cubicBezTo>
                    <a:pt x="621" y="22627"/>
                    <a:pt x="178" y="23463"/>
                    <a:pt x="105" y="24342"/>
                  </a:cubicBezTo>
                  <a:cubicBezTo>
                    <a:pt x="0" y="25565"/>
                    <a:pt x="516" y="26942"/>
                    <a:pt x="1020" y="28282"/>
                  </a:cubicBezTo>
                  <a:cubicBezTo>
                    <a:pt x="1438" y="29363"/>
                    <a:pt x="1863" y="30488"/>
                    <a:pt x="1942" y="31515"/>
                  </a:cubicBezTo>
                  <a:cubicBezTo>
                    <a:pt x="2133" y="33844"/>
                    <a:pt x="1819" y="38135"/>
                    <a:pt x="1537" y="39210"/>
                  </a:cubicBezTo>
                  <a:cubicBezTo>
                    <a:pt x="1524" y="39260"/>
                    <a:pt x="1549" y="39309"/>
                    <a:pt x="1604" y="39327"/>
                  </a:cubicBezTo>
                  <a:lnTo>
                    <a:pt x="1629" y="39327"/>
                  </a:lnTo>
                  <a:cubicBezTo>
                    <a:pt x="1666" y="39321"/>
                    <a:pt x="1697" y="39296"/>
                    <a:pt x="1709" y="39260"/>
                  </a:cubicBezTo>
                  <a:cubicBezTo>
                    <a:pt x="1998" y="38166"/>
                    <a:pt x="2317" y="33838"/>
                    <a:pt x="2127" y="31496"/>
                  </a:cubicBezTo>
                  <a:cubicBezTo>
                    <a:pt x="2041" y="30439"/>
                    <a:pt x="1611" y="29308"/>
                    <a:pt x="1193" y="28208"/>
                  </a:cubicBezTo>
                  <a:cubicBezTo>
                    <a:pt x="701" y="26892"/>
                    <a:pt x="184" y="25534"/>
                    <a:pt x="289" y="24360"/>
                  </a:cubicBezTo>
                  <a:cubicBezTo>
                    <a:pt x="363" y="23512"/>
                    <a:pt x="793" y="22700"/>
                    <a:pt x="1211" y="21914"/>
                  </a:cubicBezTo>
                  <a:cubicBezTo>
                    <a:pt x="1856" y="20697"/>
                    <a:pt x="2520" y="19436"/>
                    <a:pt x="1832" y="18072"/>
                  </a:cubicBezTo>
                  <a:cubicBezTo>
                    <a:pt x="541" y="15533"/>
                    <a:pt x="1795" y="13198"/>
                    <a:pt x="2397" y="12306"/>
                  </a:cubicBezTo>
                  <a:cubicBezTo>
                    <a:pt x="2920" y="11538"/>
                    <a:pt x="3227" y="10868"/>
                    <a:pt x="3332" y="10309"/>
                  </a:cubicBezTo>
                  <a:cubicBezTo>
                    <a:pt x="3879" y="10173"/>
                    <a:pt x="4327" y="9780"/>
                    <a:pt x="4524" y="9251"/>
                  </a:cubicBezTo>
                  <a:cubicBezTo>
                    <a:pt x="5219" y="7573"/>
                    <a:pt x="5108" y="400"/>
                    <a:pt x="5102" y="93"/>
                  </a:cubicBezTo>
                  <a:cubicBezTo>
                    <a:pt x="5102" y="44"/>
                    <a:pt x="5059" y="1"/>
                    <a:pt x="50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147"/>
            <p:cNvSpPr/>
            <p:nvPr/>
          </p:nvSpPr>
          <p:spPr>
            <a:xfrm>
              <a:off x="6854725" y="3355225"/>
              <a:ext cx="106350" cy="987200"/>
            </a:xfrm>
            <a:custGeom>
              <a:avLst/>
              <a:gdLst/>
              <a:ahLst/>
              <a:cxnLst/>
              <a:rect l="l" t="t" r="r" b="b"/>
              <a:pathLst>
                <a:path w="4254" h="39488" extrusionOk="0">
                  <a:moveTo>
                    <a:pt x="2703" y="8767"/>
                  </a:moveTo>
                  <a:cubicBezTo>
                    <a:pt x="2801" y="8767"/>
                    <a:pt x="2893" y="8778"/>
                    <a:pt x="2975" y="8803"/>
                  </a:cubicBezTo>
                  <a:cubicBezTo>
                    <a:pt x="3178" y="8852"/>
                    <a:pt x="3332" y="9024"/>
                    <a:pt x="3350" y="9233"/>
                  </a:cubicBezTo>
                  <a:cubicBezTo>
                    <a:pt x="3412" y="9651"/>
                    <a:pt x="2932" y="10204"/>
                    <a:pt x="2330" y="10419"/>
                  </a:cubicBezTo>
                  <a:cubicBezTo>
                    <a:pt x="2220" y="10458"/>
                    <a:pt x="2046" y="10506"/>
                    <a:pt x="1850" y="10506"/>
                  </a:cubicBezTo>
                  <a:cubicBezTo>
                    <a:pt x="1675" y="10506"/>
                    <a:pt x="1483" y="10468"/>
                    <a:pt x="1303" y="10352"/>
                  </a:cubicBezTo>
                  <a:cubicBezTo>
                    <a:pt x="1223" y="9915"/>
                    <a:pt x="1260" y="9547"/>
                    <a:pt x="1426" y="9344"/>
                  </a:cubicBezTo>
                  <a:cubicBezTo>
                    <a:pt x="1718" y="9002"/>
                    <a:pt x="2265" y="8767"/>
                    <a:pt x="2703" y="8767"/>
                  </a:cubicBezTo>
                  <a:close/>
                  <a:moveTo>
                    <a:pt x="344" y="1"/>
                  </a:moveTo>
                  <a:cubicBezTo>
                    <a:pt x="289" y="1"/>
                    <a:pt x="246" y="44"/>
                    <a:pt x="246" y="93"/>
                  </a:cubicBezTo>
                  <a:cubicBezTo>
                    <a:pt x="234" y="449"/>
                    <a:pt x="0" y="8784"/>
                    <a:pt x="799" y="10087"/>
                  </a:cubicBezTo>
                  <a:cubicBezTo>
                    <a:pt x="885" y="10235"/>
                    <a:pt x="996" y="10358"/>
                    <a:pt x="1131" y="10462"/>
                  </a:cubicBezTo>
                  <a:cubicBezTo>
                    <a:pt x="1297" y="11261"/>
                    <a:pt x="1789" y="12226"/>
                    <a:pt x="2391" y="12921"/>
                  </a:cubicBezTo>
                  <a:cubicBezTo>
                    <a:pt x="2938" y="13554"/>
                    <a:pt x="2606" y="14851"/>
                    <a:pt x="2256" y="16222"/>
                  </a:cubicBezTo>
                  <a:cubicBezTo>
                    <a:pt x="2004" y="17224"/>
                    <a:pt x="1740" y="18250"/>
                    <a:pt x="1764" y="19166"/>
                  </a:cubicBezTo>
                  <a:cubicBezTo>
                    <a:pt x="1807" y="20549"/>
                    <a:pt x="2348" y="21594"/>
                    <a:pt x="2871" y="22608"/>
                  </a:cubicBezTo>
                  <a:cubicBezTo>
                    <a:pt x="3178" y="23211"/>
                    <a:pt x="3473" y="23776"/>
                    <a:pt x="3639" y="24379"/>
                  </a:cubicBezTo>
                  <a:cubicBezTo>
                    <a:pt x="4063" y="25921"/>
                    <a:pt x="3031" y="29695"/>
                    <a:pt x="2410" y="31287"/>
                  </a:cubicBezTo>
                  <a:cubicBezTo>
                    <a:pt x="1826" y="32787"/>
                    <a:pt x="2059" y="37871"/>
                    <a:pt x="2440" y="39413"/>
                  </a:cubicBezTo>
                  <a:cubicBezTo>
                    <a:pt x="2447" y="39456"/>
                    <a:pt x="2490" y="39487"/>
                    <a:pt x="2533" y="39487"/>
                  </a:cubicBezTo>
                  <a:cubicBezTo>
                    <a:pt x="2533" y="39487"/>
                    <a:pt x="2539" y="39487"/>
                    <a:pt x="2545" y="39481"/>
                  </a:cubicBezTo>
                  <a:cubicBezTo>
                    <a:pt x="2594" y="39469"/>
                    <a:pt x="2631" y="39420"/>
                    <a:pt x="2619" y="39370"/>
                  </a:cubicBezTo>
                  <a:cubicBezTo>
                    <a:pt x="2250" y="37883"/>
                    <a:pt x="2016" y="32793"/>
                    <a:pt x="2582" y="31349"/>
                  </a:cubicBezTo>
                  <a:cubicBezTo>
                    <a:pt x="3209" y="29745"/>
                    <a:pt x="4254" y="25909"/>
                    <a:pt x="3817" y="24323"/>
                  </a:cubicBezTo>
                  <a:cubicBezTo>
                    <a:pt x="3651" y="23709"/>
                    <a:pt x="3350" y="23131"/>
                    <a:pt x="3037" y="22522"/>
                  </a:cubicBezTo>
                  <a:cubicBezTo>
                    <a:pt x="2527" y="21526"/>
                    <a:pt x="1992" y="20494"/>
                    <a:pt x="1955" y="19154"/>
                  </a:cubicBezTo>
                  <a:cubicBezTo>
                    <a:pt x="1930" y="18269"/>
                    <a:pt x="2188" y="17254"/>
                    <a:pt x="2440" y="16265"/>
                  </a:cubicBezTo>
                  <a:cubicBezTo>
                    <a:pt x="2803" y="14845"/>
                    <a:pt x="3141" y="13505"/>
                    <a:pt x="2533" y="12792"/>
                  </a:cubicBezTo>
                  <a:cubicBezTo>
                    <a:pt x="1955" y="12122"/>
                    <a:pt x="1531" y="11292"/>
                    <a:pt x="1353" y="10591"/>
                  </a:cubicBezTo>
                  <a:lnTo>
                    <a:pt x="1353" y="10591"/>
                  </a:lnTo>
                  <a:cubicBezTo>
                    <a:pt x="1503" y="10661"/>
                    <a:pt x="1672" y="10696"/>
                    <a:pt x="1851" y="10696"/>
                  </a:cubicBezTo>
                  <a:cubicBezTo>
                    <a:pt x="2022" y="10696"/>
                    <a:pt x="2202" y="10664"/>
                    <a:pt x="2385" y="10598"/>
                  </a:cubicBezTo>
                  <a:cubicBezTo>
                    <a:pt x="3006" y="10376"/>
                    <a:pt x="3615" y="9762"/>
                    <a:pt x="3535" y="9202"/>
                  </a:cubicBezTo>
                  <a:cubicBezTo>
                    <a:pt x="3504" y="8920"/>
                    <a:pt x="3301" y="8680"/>
                    <a:pt x="3024" y="8612"/>
                  </a:cubicBezTo>
                  <a:cubicBezTo>
                    <a:pt x="2928" y="8585"/>
                    <a:pt x="2822" y="8572"/>
                    <a:pt x="2710" y="8572"/>
                  </a:cubicBezTo>
                  <a:cubicBezTo>
                    <a:pt x="2213" y="8572"/>
                    <a:pt x="1610" y="8828"/>
                    <a:pt x="1279" y="9215"/>
                  </a:cubicBezTo>
                  <a:cubicBezTo>
                    <a:pt x="1094" y="9430"/>
                    <a:pt x="1039" y="9768"/>
                    <a:pt x="1082" y="10161"/>
                  </a:cubicBezTo>
                  <a:cubicBezTo>
                    <a:pt x="1033" y="10106"/>
                    <a:pt x="996" y="10051"/>
                    <a:pt x="959" y="9989"/>
                  </a:cubicBezTo>
                  <a:cubicBezTo>
                    <a:pt x="191" y="8729"/>
                    <a:pt x="430" y="185"/>
                    <a:pt x="430" y="99"/>
                  </a:cubicBezTo>
                  <a:cubicBezTo>
                    <a:pt x="437" y="44"/>
                    <a:pt x="394" y="1"/>
                    <a:pt x="34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147"/>
            <p:cNvSpPr/>
            <p:nvPr/>
          </p:nvSpPr>
          <p:spPr>
            <a:xfrm>
              <a:off x="6658800" y="3262225"/>
              <a:ext cx="210225" cy="446150"/>
            </a:xfrm>
            <a:custGeom>
              <a:avLst/>
              <a:gdLst/>
              <a:ahLst/>
              <a:cxnLst/>
              <a:rect l="l" t="t" r="r" b="b"/>
              <a:pathLst>
                <a:path w="8409" h="17846" extrusionOk="0">
                  <a:moveTo>
                    <a:pt x="5163" y="1"/>
                  </a:moveTo>
                  <a:cubicBezTo>
                    <a:pt x="4862" y="1"/>
                    <a:pt x="4541" y="46"/>
                    <a:pt x="4198" y="149"/>
                  </a:cubicBezTo>
                  <a:cubicBezTo>
                    <a:pt x="2951" y="531"/>
                    <a:pt x="2078" y="1496"/>
                    <a:pt x="1623" y="3001"/>
                  </a:cubicBezTo>
                  <a:cubicBezTo>
                    <a:pt x="1168" y="4507"/>
                    <a:pt x="1254" y="6130"/>
                    <a:pt x="1346" y="6966"/>
                  </a:cubicBezTo>
                  <a:cubicBezTo>
                    <a:pt x="1592" y="9271"/>
                    <a:pt x="1936" y="12424"/>
                    <a:pt x="811" y="13832"/>
                  </a:cubicBezTo>
                  <a:cubicBezTo>
                    <a:pt x="0" y="14846"/>
                    <a:pt x="363" y="15983"/>
                    <a:pt x="627" y="16813"/>
                  </a:cubicBezTo>
                  <a:cubicBezTo>
                    <a:pt x="744" y="17188"/>
                    <a:pt x="848" y="17514"/>
                    <a:pt x="824" y="17741"/>
                  </a:cubicBezTo>
                  <a:cubicBezTo>
                    <a:pt x="818" y="17790"/>
                    <a:pt x="855" y="17840"/>
                    <a:pt x="904" y="17846"/>
                  </a:cubicBezTo>
                  <a:lnTo>
                    <a:pt x="916" y="17846"/>
                  </a:lnTo>
                  <a:cubicBezTo>
                    <a:pt x="959" y="17846"/>
                    <a:pt x="1002" y="17809"/>
                    <a:pt x="1008" y="17766"/>
                  </a:cubicBezTo>
                  <a:cubicBezTo>
                    <a:pt x="1039" y="17502"/>
                    <a:pt x="934" y="17157"/>
                    <a:pt x="805" y="16758"/>
                  </a:cubicBezTo>
                  <a:cubicBezTo>
                    <a:pt x="541" y="15922"/>
                    <a:pt x="209" y="14883"/>
                    <a:pt x="959" y="13949"/>
                  </a:cubicBezTo>
                  <a:cubicBezTo>
                    <a:pt x="2133" y="12486"/>
                    <a:pt x="1789" y="9283"/>
                    <a:pt x="1531" y="6948"/>
                  </a:cubicBezTo>
                  <a:cubicBezTo>
                    <a:pt x="1242" y="4237"/>
                    <a:pt x="1801" y="1078"/>
                    <a:pt x="4254" y="334"/>
                  </a:cubicBezTo>
                  <a:cubicBezTo>
                    <a:pt x="4583" y="235"/>
                    <a:pt x="4892" y="191"/>
                    <a:pt x="5179" y="191"/>
                  </a:cubicBezTo>
                  <a:cubicBezTo>
                    <a:pt x="7172" y="191"/>
                    <a:pt x="8164" y="2279"/>
                    <a:pt x="8212" y="2381"/>
                  </a:cubicBezTo>
                  <a:cubicBezTo>
                    <a:pt x="8226" y="2417"/>
                    <a:pt x="8263" y="2437"/>
                    <a:pt x="8300" y="2437"/>
                  </a:cubicBezTo>
                  <a:cubicBezTo>
                    <a:pt x="8312" y="2437"/>
                    <a:pt x="8324" y="2435"/>
                    <a:pt x="8335" y="2430"/>
                  </a:cubicBezTo>
                  <a:cubicBezTo>
                    <a:pt x="8384" y="2405"/>
                    <a:pt x="8409" y="2350"/>
                    <a:pt x="8384" y="2301"/>
                  </a:cubicBezTo>
                  <a:cubicBezTo>
                    <a:pt x="8374" y="2274"/>
                    <a:pt x="7291" y="1"/>
                    <a:pt x="516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147"/>
            <p:cNvSpPr/>
            <p:nvPr/>
          </p:nvSpPr>
          <p:spPr>
            <a:xfrm>
              <a:off x="6869550" y="3274050"/>
              <a:ext cx="167750" cy="433875"/>
            </a:xfrm>
            <a:custGeom>
              <a:avLst/>
              <a:gdLst/>
              <a:ahLst/>
              <a:cxnLst/>
              <a:rect l="l" t="t" r="r" b="b"/>
              <a:pathLst>
                <a:path w="6710" h="17355" extrusionOk="0">
                  <a:moveTo>
                    <a:pt x="2889" y="0"/>
                  </a:moveTo>
                  <a:cubicBezTo>
                    <a:pt x="1277" y="0"/>
                    <a:pt x="69" y="1554"/>
                    <a:pt x="59" y="1570"/>
                  </a:cubicBezTo>
                  <a:cubicBezTo>
                    <a:pt x="1" y="1645"/>
                    <a:pt x="65" y="1727"/>
                    <a:pt x="136" y="1727"/>
                  </a:cubicBezTo>
                  <a:cubicBezTo>
                    <a:pt x="163" y="1727"/>
                    <a:pt x="190" y="1715"/>
                    <a:pt x="212" y="1686"/>
                  </a:cubicBezTo>
                  <a:cubicBezTo>
                    <a:pt x="223" y="1666"/>
                    <a:pt x="1373" y="191"/>
                    <a:pt x="2886" y="191"/>
                  </a:cubicBezTo>
                  <a:cubicBezTo>
                    <a:pt x="3155" y="191"/>
                    <a:pt x="3435" y="237"/>
                    <a:pt x="3722" y="346"/>
                  </a:cubicBezTo>
                  <a:cubicBezTo>
                    <a:pt x="5486" y="1016"/>
                    <a:pt x="5449" y="5946"/>
                    <a:pt x="5185" y="8460"/>
                  </a:cubicBezTo>
                  <a:cubicBezTo>
                    <a:pt x="4988" y="10304"/>
                    <a:pt x="5867" y="13420"/>
                    <a:pt x="6187" y="14115"/>
                  </a:cubicBezTo>
                  <a:cubicBezTo>
                    <a:pt x="6513" y="14810"/>
                    <a:pt x="6365" y="16727"/>
                    <a:pt x="6095" y="17213"/>
                  </a:cubicBezTo>
                  <a:cubicBezTo>
                    <a:pt x="6070" y="17262"/>
                    <a:pt x="6089" y="17317"/>
                    <a:pt x="6138" y="17342"/>
                  </a:cubicBezTo>
                  <a:cubicBezTo>
                    <a:pt x="6150" y="17348"/>
                    <a:pt x="6162" y="17354"/>
                    <a:pt x="6181" y="17354"/>
                  </a:cubicBezTo>
                  <a:cubicBezTo>
                    <a:pt x="6212" y="17354"/>
                    <a:pt x="6242" y="17336"/>
                    <a:pt x="6261" y="17305"/>
                  </a:cubicBezTo>
                  <a:cubicBezTo>
                    <a:pt x="6550" y="16777"/>
                    <a:pt x="6710" y="14785"/>
                    <a:pt x="6359" y="14035"/>
                  </a:cubicBezTo>
                  <a:cubicBezTo>
                    <a:pt x="6040" y="13353"/>
                    <a:pt x="5179" y="10292"/>
                    <a:pt x="5370" y="8485"/>
                  </a:cubicBezTo>
                  <a:cubicBezTo>
                    <a:pt x="5400" y="8177"/>
                    <a:pt x="6126" y="1059"/>
                    <a:pt x="3790" y="168"/>
                  </a:cubicBezTo>
                  <a:cubicBezTo>
                    <a:pt x="3480" y="50"/>
                    <a:pt x="3178" y="0"/>
                    <a:pt x="288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147"/>
            <p:cNvSpPr/>
            <p:nvPr/>
          </p:nvSpPr>
          <p:spPr>
            <a:xfrm>
              <a:off x="6756825" y="3367250"/>
              <a:ext cx="130500" cy="756650"/>
            </a:xfrm>
            <a:custGeom>
              <a:avLst/>
              <a:gdLst/>
              <a:ahLst/>
              <a:cxnLst/>
              <a:rect l="l" t="t" r="r" b="b"/>
              <a:pathLst>
                <a:path w="5220" h="30266" extrusionOk="0">
                  <a:moveTo>
                    <a:pt x="1826" y="7541"/>
                  </a:moveTo>
                  <a:cubicBezTo>
                    <a:pt x="2011" y="7541"/>
                    <a:pt x="2195" y="7572"/>
                    <a:pt x="2373" y="7633"/>
                  </a:cubicBezTo>
                  <a:cubicBezTo>
                    <a:pt x="2902" y="7818"/>
                    <a:pt x="3400" y="8236"/>
                    <a:pt x="3504" y="8813"/>
                  </a:cubicBezTo>
                  <a:cubicBezTo>
                    <a:pt x="3099" y="9109"/>
                    <a:pt x="2620" y="9245"/>
                    <a:pt x="2178" y="9245"/>
                  </a:cubicBezTo>
                  <a:cubicBezTo>
                    <a:pt x="1831" y="9245"/>
                    <a:pt x="1507" y="9161"/>
                    <a:pt x="1261" y="9004"/>
                  </a:cubicBezTo>
                  <a:cubicBezTo>
                    <a:pt x="1052" y="8875"/>
                    <a:pt x="738" y="8574"/>
                    <a:pt x="947" y="8064"/>
                  </a:cubicBezTo>
                  <a:cubicBezTo>
                    <a:pt x="1101" y="7689"/>
                    <a:pt x="1445" y="7541"/>
                    <a:pt x="1826" y="7541"/>
                  </a:cubicBezTo>
                  <a:close/>
                  <a:moveTo>
                    <a:pt x="4373" y="0"/>
                  </a:moveTo>
                  <a:cubicBezTo>
                    <a:pt x="4324" y="0"/>
                    <a:pt x="4276" y="34"/>
                    <a:pt x="4279" y="97"/>
                  </a:cubicBezTo>
                  <a:cubicBezTo>
                    <a:pt x="4291" y="171"/>
                    <a:pt x="5023" y="7240"/>
                    <a:pt x="3830" y="8525"/>
                  </a:cubicBezTo>
                  <a:cubicBezTo>
                    <a:pt x="3775" y="8580"/>
                    <a:pt x="3726" y="8629"/>
                    <a:pt x="3670" y="8678"/>
                  </a:cubicBezTo>
                  <a:cubicBezTo>
                    <a:pt x="3517" y="8094"/>
                    <a:pt x="3006" y="7646"/>
                    <a:pt x="2435" y="7449"/>
                  </a:cubicBezTo>
                  <a:cubicBezTo>
                    <a:pt x="2238" y="7382"/>
                    <a:pt x="2028" y="7344"/>
                    <a:pt x="1825" y="7344"/>
                  </a:cubicBezTo>
                  <a:cubicBezTo>
                    <a:pt x="1377" y="7344"/>
                    <a:pt x="960" y="7529"/>
                    <a:pt x="769" y="7990"/>
                  </a:cubicBezTo>
                  <a:cubicBezTo>
                    <a:pt x="585" y="8451"/>
                    <a:pt x="726" y="8887"/>
                    <a:pt x="1156" y="9164"/>
                  </a:cubicBezTo>
                  <a:cubicBezTo>
                    <a:pt x="1429" y="9337"/>
                    <a:pt x="1789" y="9430"/>
                    <a:pt x="2174" y="9430"/>
                  </a:cubicBezTo>
                  <a:cubicBezTo>
                    <a:pt x="2624" y="9430"/>
                    <a:pt x="3109" y="9303"/>
                    <a:pt x="3529" y="9029"/>
                  </a:cubicBezTo>
                  <a:lnTo>
                    <a:pt x="3529" y="9029"/>
                  </a:lnTo>
                  <a:cubicBezTo>
                    <a:pt x="3529" y="9164"/>
                    <a:pt x="3511" y="9293"/>
                    <a:pt x="3474" y="9422"/>
                  </a:cubicBezTo>
                  <a:cubicBezTo>
                    <a:pt x="3326" y="9951"/>
                    <a:pt x="2994" y="10707"/>
                    <a:pt x="2607" y="11573"/>
                  </a:cubicBezTo>
                  <a:cubicBezTo>
                    <a:pt x="1765" y="13473"/>
                    <a:pt x="615" y="16067"/>
                    <a:pt x="523" y="18390"/>
                  </a:cubicBezTo>
                  <a:cubicBezTo>
                    <a:pt x="468" y="19865"/>
                    <a:pt x="597" y="21162"/>
                    <a:pt x="708" y="22299"/>
                  </a:cubicBezTo>
                  <a:cubicBezTo>
                    <a:pt x="849" y="23725"/>
                    <a:pt x="972" y="24955"/>
                    <a:pt x="658" y="25963"/>
                  </a:cubicBezTo>
                  <a:cubicBezTo>
                    <a:pt x="136" y="27653"/>
                    <a:pt x="1" y="28919"/>
                    <a:pt x="210" y="30192"/>
                  </a:cubicBezTo>
                  <a:cubicBezTo>
                    <a:pt x="222" y="30235"/>
                    <a:pt x="259" y="30266"/>
                    <a:pt x="302" y="30266"/>
                  </a:cubicBezTo>
                  <a:lnTo>
                    <a:pt x="320" y="30259"/>
                  </a:lnTo>
                  <a:cubicBezTo>
                    <a:pt x="370" y="30253"/>
                    <a:pt x="406" y="30204"/>
                    <a:pt x="394" y="30155"/>
                  </a:cubicBezTo>
                  <a:cubicBezTo>
                    <a:pt x="191" y="28913"/>
                    <a:pt x="320" y="27678"/>
                    <a:pt x="837" y="26018"/>
                  </a:cubicBezTo>
                  <a:cubicBezTo>
                    <a:pt x="1162" y="24967"/>
                    <a:pt x="1040" y="23719"/>
                    <a:pt x="898" y="22281"/>
                  </a:cubicBezTo>
                  <a:cubicBezTo>
                    <a:pt x="788" y="21144"/>
                    <a:pt x="658" y="19859"/>
                    <a:pt x="714" y="18390"/>
                  </a:cubicBezTo>
                  <a:cubicBezTo>
                    <a:pt x="800" y="16104"/>
                    <a:pt x="1943" y="13528"/>
                    <a:pt x="2779" y="11647"/>
                  </a:cubicBezTo>
                  <a:cubicBezTo>
                    <a:pt x="3172" y="10768"/>
                    <a:pt x="3504" y="10012"/>
                    <a:pt x="3658" y="9471"/>
                  </a:cubicBezTo>
                  <a:cubicBezTo>
                    <a:pt x="3707" y="9281"/>
                    <a:pt x="3726" y="9090"/>
                    <a:pt x="3707" y="8893"/>
                  </a:cubicBezTo>
                  <a:cubicBezTo>
                    <a:pt x="3799" y="8820"/>
                    <a:pt x="3885" y="8740"/>
                    <a:pt x="3965" y="8654"/>
                  </a:cubicBezTo>
                  <a:cubicBezTo>
                    <a:pt x="5219" y="7308"/>
                    <a:pt x="4500" y="374"/>
                    <a:pt x="4469" y="79"/>
                  </a:cubicBezTo>
                  <a:cubicBezTo>
                    <a:pt x="4458" y="25"/>
                    <a:pt x="4415" y="0"/>
                    <a:pt x="437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147"/>
            <p:cNvSpPr/>
            <p:nvPr/>
          </p:nvSpPr>
          <p:spPr>
            <a:xfrm>
              <a:off x="6836750" y="3361175"/>
              <a:ext cx="115100" cy="758125"/>
            </a:xfrm>
            <a:custGeom>
              <a:avLst/>
              <a:gdLst/>
              <a:ahLst/>
              <a:cxnLst/>
              <a:rect l="l" t="t" r="r" b="b"/>
              <a:pathLst>
                <a:path w="4604" h="30325" extrusionOk="0">
                  <a:moveTo>
                    <a:pt x="3130" y="8132"/>
                  </a:moveTo>
                  <a:cubicBezTo>
                    <a:pt x="3295" y="8132"/>
                    <a:pt x="3448" y="8176"/>
                    <a:pt x="3577" y="8264"/>
                  </a:cubicBezTo>
                  <a:cubicBezTo>
                    <a:pt x="3725" y="8368"/>
                    <a:pt x="3793" y="8559"/>
                    <a:pt x="3750" y="8731"/>
                  </a:cubicBezTo>
                  <a:cubicBezTo>
                    <a:pt x="3700" y="9056"/>
                    <a:pt x="3387" y="9468"/>
                    <a:pt x="2920" y="9604"/>
                  </a:cubicBezTo>
                  <a:cubicBezTo>
                    <a:pt x="2822" y="9631"/>
                    <a:pt x="2724" y="9644"/>
                    <a:pt x="2626" y="9644"/>
                  </a:cubicBezTo>
                  <a:cubicBezTo>
                    <a:pt x="2324" y="9644"/>
                    <a:pt x="2024" y="9517"/>
                    <a:pt x="1741" y="9267"/>
                  </a:cubicBezTo>
                  <a:lnTo>
                    <a:pt x="1741" y="9267"/>
                  </a:lnTo>
                  <a:cubicBezTo>
                    <a:pt x="1865" y="8900"/>
                    <a:pt x="2104" y="8588"/>
                    <a:pt x="2422" y="8374"/>
                  </a:cubicBezTo>
                  <a:cubicBezTo>
                    <a:pt x="2657" y="8214"/>
                    <a:pt x="2904" y="8132"/>
                    <a:pt x="3130" y="8132"/>
                  </a:cubicBezTo>
                  <a:close/>
                  <a:moveTo>
                    <a:pt x="1584" y="0"/>
                  </a:moveTo>
                  <a:cubicBezTo>
                    <a:pt x="1544" y="0"/>
                    <a:pt x="1504" y="24"/>
                    <a:pt x="1494" y="76"/>
                  </a:cubicBezTo>
                  <a:cubicBezTo>
                    <a:pt x="1432" y="383"/>
                    <a:pt x="0" y="7594"/>
                    <a:pt x="1408" y="9198"/>
                  </a:cubicBezTo>
                  <a:cubicBezTo>
                    <a:pt x="1451" y="9241"/>
                    <a:pt x="1488" y="9284"/>
                    <a:pt x="1524" y="9321"/>
                  </a:cubicBezTo>
                  <a:cubicBezTo>
                    <a:pt x="1451" y="9597"/>
                    <a:pt x="1445" y="9892"/>
                    <a:pt x="1512" y="10169"/>
                  </a:cubicBezTo>
                  <a:cubicBezTo>
                    <a:pt x="1604" y="10593"/>
                    <a:pt x="1856" y="11232"/>
                    <a:pt x="2176" y="12050"/>
                  </a:cubicBezTo>
                  <a:cubicBezTo>
                    <a:pt x="2926" y="13968"/>
                    <a:pt x="4057" y="16857"/>
                    <a:pt x="4235" y="19660"/>
                  </a:cubicBezTo>
                  <a:cubicBezTo>
                    <a:pt x="4413" y="22512"/>
                    <a:pt x="3946" y="24380"/>
                    <a:pt x="3664" y="25499"/>
                  </a:cubicBezTo>
                  <a:cubicBezTo>
                    <a:pt x="3547" y="25942"/>
                    <a:pt x="3473" y="26267"/>
                    <a:pt x="3473" y="26489"/>
                  </a:cubicBezTo>
                  <a:cubicBezTo>
                    <a:pt x="3473" y="26839"/>
                    <a:pt x="3565" y="27349"/>
                    <a:pt x="3670" y="27933"/>
                  </a:cubicBezTo>
                  <a:cubicBezTo>
                    <a:pt x="3799" y="28640"/>
                    <a:pt x="3946" y="29439"/>
                    <a:pt x="3977" y="30232"/>
                  </a:cubicBezTo>
                  <a:cubicBezTo>
                    <a:pt x="3977" y="30281"/>
                    <a:pt x="4020" y="30324"/>
                    <a:pt x="4075" y="30324"/>
                  </a:cubicBezTo>
                  <a:lnTo>
                    <a:pt x="4081" y="30318"/>
                  </a:lnTo>
                  <a:cubicBezTo>
                    <a:pt x="4131" y="30312"/>
                    <a:pt x="4174" y="30269"/>
                    <a:pt x="4168" y="30220"/>
                  </a:cubicBezTo>
                  <a:cubicBezTo>
                    <a:pt x="4137" y="29414"/>
                    <a:pt x="3989" y="28603"/>
                    <a:pt x="3860" y="27890"/>
                  </a:cubicBezTo>
                  <a:cubicBezTo>
                    <a:pt x="3756" y="27318"/>
                    <a:pt x="3664" y="26821"/>
                    <a:pt x="3664" y="26482"/>
                  </a:cubicBezTo>
                  <a:cubicBezTo>
                    <a:pt x="3664" y="26286"/>
                    <a:pt x="3743" y="25972"/>
                    <a:pt x="3848" y="25542"/>
                  </a:cubicBezTo>
                  <a:cubicBezTo>
                    <a:pt x="4131" y="24411"/>
                    <a:pt x="4604" y="22524"/>
                    <a:pt x="4426" y="19641"/>
                  </a:cubicBezTo>
                  <a:cubicBezTo>
                    <a:pt x="4241" y="16808"/>
                    <a:pt x="3110" y="13900"/>
                    <a:pt x="2354" y="11982"/>
                  </a:cubicBezTo>
                  <a:cubicBezTo>
                    <a:pt x="2041" y="11171"/>
                    <a:pt x="1789" y="10532"/>
                    <a:pt x="1697" y="10126"/>
                  </a:cubicBezTo>
                  <a:cubicBezTo>
                    <a:pt x="1647" y="9911"/>
                    <a:pt x="1641" y="9683"/>
                    <a:pt x="1690" y="9468"/>
                  </a:cubicBezTo>
                  <a:lnTo>
                    <a:pt x="1690" y="9468"/>
                  </a:lnTo>
                  <a:cubicBezTo>
                    <a:pt x="2034" y="9752"/>
                    <a:pt x="2360" y="9833"/>
                    <a:pt x="2620" y="9833"/>
                  </a:cubicBezTo>
                  <a:cubicBezTo>
                    <a:pt x="2760" y="9833"/>
                    <a:pt x="2880" y="9810"/>
                    <a:pt x="2975" y="9782"/>
                  </a:cubicBezTo>
                  <a:cubicBezTo>
                    <a:pt x="3461" y="9647"/>
                    <a:pt x="3866" y="9216"/>
                    <a:pt x="3940" y="8761"/>
                  </a:cubicBezTo>
                  <a:cubicBezTo>
                    <a:pt x="3995" y="8509"/>
                    <a:pt x="3897" y="8251"/>
                    <a:pt x="3688" y="8104"/>
                  </a:cubicBezTo>
                  <a:cubicBezTo>
                    <a:pt x="3525" y="7994"/>
                    <a:pt x="3333" y="7939"/>
                    <a:pt x="3130" y="7939"/>
                  </a:cubicBezTo>
                  <a:cubicBezTo>
                    <a:pt x="2867" y="7939"/>
                    <a:pt x="2584" y="8031"/>
                    <a:pt x="2317" y="8214"/>
                  </a:cubicBezTo>
                  <a:cubicBezTo>
                    <a:pt x="1992" y="8436"/>
                    <a:pt x="1740" y="8749"/>
                    <a:pt x="1592" y="9118"/>
                  </a:cubicBezTo>
                  <a:lnTo>
                    <a:pt x="1549" y="9069"/>
                  </a:lnTo>
                  <a:cubicBezTo>
                    <a:pt x="203" y="7538"/>
                    <a:pt x="1666" y="187"/>
                    <a:pt x="1678" y="113"/>
                  </a:cubicBezTo>
                  <a:cubicBezTo>
                    <a:pt x="1692" y="43"/>
                    <a:pt x="1638" y="0"/>
                    <a:pt x="15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147"/>
            <p:cNvSpPr/>
            <p:nvPr/>
          </p:nvSpPr>
          <p:spPr>
            <a:xfrm>
              <a:off x="6821225" y="3301900"/>
              <a:ext cx="109750" cy="84400"/>
            </a:xfrm>
            <a:custGeom>
              <a:avLst/>
              <a:gdLst/>
              <a:ahLst/>
              <a:cxnLst/>
              <a:rect l="l" t="t" r="r" b="b"/>
              <a:pathLst>
                <a:path w="4390" h="3376" extrusionOk="0">
                  <a:moveTo>
                    <a:pt x="1806" y="0"/>
                  </a:moveTo>
                  <a:cubicBezTo>
                    <a:pt x="1640" y="0"/>
                    <a:pt x="1457" y="14"/>
                    <a:pt x="1254" y="44"/>
                  </a:cubicBezTo>
                  <a:cubicBezTo>
                    <a:pt x="0" y="228"/>
                    <a:pt x="941" y="3351"/>
                    <a:pt x="1807" y="3375"/>
                  </a:cubicBezTo>
                  <a:cubicBezTo>
                    <a:pt x="1810" y="3375"/>
                    <a:pt x="1813" y="3375"/>
                    <a:pt x="1816" y="3375"/>
                  </a:cubicBezTo>
                  <a:cubicBezTo>
                    <a:pt x="2640" y="3375"/>
                    <a:pt x="4390" y="0"/>
                    <a:pt x="180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147"/>
          <p:cNvGrpSpPr/>
          <p:nvPr/>
        </p:nvGrpSpPr>
        <p:grpSpPr>
          <a:xfrm>
            <a:off x="2881219" y="1559619"/>
            <a:ext cx="1182076" cy="1120100"/>
            <a:chOff x="2834338" y="1606500"/>
            <a:chExt cx="1182076" cy="1120100"/>
          </a:xfrm>
        </p:grpSpPr>
        <p:grpSp>
          <p:nvGrpSpPr>
            <p:cNvPr id="14791" name="Google Shape;14791;p147"/>
            <p:cNvGrpSpPr/>
            <p:nvPr/>
          </p:nvGrpSpPr>
          <p:grpSpPr>
            <a:xfrm>
              <a:off x="3260010" y="1885839"/>
              <a:ext cx="756404" cy="756404"/>
              <a:chOff x="5681300" y="2527788"/>
              <a:chExt cx="805800" cy="805800"/>
            </a:xfrm>
          </p:grpSpPr>
          <p:sp>
            <p:nvSpPr>
              <p:cNvPr id="14792" name="Google Shape;14792;p14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14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4" name="Google Shape;14794;p147"/>
            <p:cNvGrpSpPr/>
            <p:nvPr/>
          </p:nvGrpSpPr>
          <p:grpSpPr>
            <a:xfrm>
              <a:off x="2834338" y="1606500"/>
              <a:ext cx="904525" cy="1120100"/>
              <a:chOff x="2834338" y="1606500"/>
              <a:chExt cx="904525" cy="1120100"/>
            </a:xfrm>
          </p:grpSpPr>
          <p:sp>
            <p:nvSpPr>
              <p:cNvPr id="14795" name="Google Shape;14795;p147"/>
              <p:cNvSpPr/>
              <p:nvPr/>
            </p:nvSpPr>
            <p:spPr>
              <a:xfrm>
                <a:off x="2834338" y="1617250"/>
                <a:ext cx="456425" cy="436900"/>
              </a:xfrm>
              <a:custGeom>
                <a:avLst/>
                <a:gdLst/>
                <a:ahLst/>
                <a:cxnLst/>
                <a:rect l="l" t="t" r="r" b="b"/>
                <a:pathLst>
                  <a:path w="18257" h="17476" extrusionOk="0">
                    <a:moveTo>
                      <a:pt x="2822" y="0"/>
                    </a:moveTo>
                    <a:cubicBezTo>
                      <a:pt x="1267" y="6"/>
                      <a:pt x="6" y="1267"/>
                      <a:pt x="0" y="2822"/>
                    </a:cubicBezTo>
                    <a:lnTo>
                      <a:pt x="0" y="14654"/>
                    </a:lnTo>
                    <a:cubicBezTo>
                      <a:pt x="6" y="16209"/>
                      <a:pt x="1267" y="17469"/>
                      <a:pt x="2822" y="17475"/>
                    </a:cubicBezTo>
                    <a:lnTo>
                      <a:pt x="15441" y="17475"/>
                    </a:lnTo>
                    <a:cubicBezTo>
                      <a:pt x="16996" y="17469"/>
                      <a:pt x="18250" y="16209"/>
                      <a:pt x="18256" y="14660"/>
                    </a:cubicBezTo>
                    <a:lnTo>
                      <a:pt x="18256" y="2828"/>
                    </a:lnTo>
                    <a:cubicBezTo>
                      <a:pt x="18256" y="1273"/>
                      <a:pt x="16996" y="13"/>
                      <a:pt x="15441" y="6"/>
                    </a:cubicBezTo>
                    <a:lnTo>
                      <a:pt x="15441" y="1150"/>
                    </a:lnTo>
                    <a:cubicBezTo>
                      <a:pt x="16363" y="1156"/>
                      <a:pt x="17113" y="1900"/>
                      <a:pt x="17113" y="2828"/>
                    </a:cubicBezTo>
                    <a:lnTo>
                      <a:pt x="17113" y="14660"/>
                    </a:lnTo>
                    <a:cubicBezTo>
                      <a:pt x="17113" y="15582"/>
                      <a:pt x="16363" y="16326"/>
                      <a:pt x="15441" y="16332"/>
                    </a:cubicBezTo>
                    <a:lnTo>
                      <a:pt x="2822" y="16332"/>
                    </a:lnTo>
                    <a:cubicBezTo>
                      <a:pt x="1900" y="16326"/>
                      <a:pt x="1150" y="15582"/>
                      <a:pt x="1150" y="14660"/>
                    </a:cubicBezTo>
                    <a:lnTo>
                      <a:pt x="1150" y="2828"/>
                    </a:lnTo>
                    <a:cubicBezTo>
                      <a:pt x="1150" y="1900"/>
                      <a:pt x="1900" y="1156"/>
                      <a:pt x="2822" y="1150"/>
                    </a:cubicBezTo>
                    <a:lnTo>
                      <a:pt x="282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147"/>
              <p:cNvSpPr/>
              <p:nvPr/>
            </p:nvSpPr>
            <p:spPr>
              <a:xfrm>
                <a:off x="3525238" y="2159375"/>
                <a:ext cx="213625" cy="205575"/>
              </a:xfrm>
              <a:custGeom>
                <a:avLst/>
                <a:gdLst/>
                <a:ahLst/>
                <a:cxnLst/>
                <a:rect l="l" t="t" r="r" b="b"/>
                <a:pathLst>
                  <a:path w="8545" h="8223" extrusionOk="0">
                    <a:moveTo>
                      <a:pt x="4438" y="1"/>
                    </a:moveTo>
                    <a:cubicBezTo>
                      <a:pt x="2772" y="1"/>
                      <a:pt x="1273" y="1003"/>
                      <a:pt x="639" y="2540"/>
                    </a:cubicBezTo>
                    <a:cubicBezTo>
                      <a:pt x="0" y="4076"/>
                      <a:pt x="350" y="5840"/>
                      <a:pt x="1531" y="7020"/>
                    </a:cubicBezTo>
                    <a:cubicBezTo>
                      <a:pt x="2316" y="7806"/>
                      <a:pt x="3369" y="8223"/>
                      <a:pt x="4438" y="8223"/>
                    </a:cubicBezTo>
                    <a:cubicBezTo>
                      <a:pt x="4967" y="8223"/>
                      <a:pt x="5499" y="8121"/>
                      <a:pt x="6005" y="7912"/>
                    </a:cubicBezTo>
                    <a:cubicBezTo>
                      <a:pt x="7542" y="7272"/>
                      <a:pt x="8544" y="5773"/>
                      <a:pt x="8544" y="4113"/>
                    </a:cubicBezTo>
                    <a:cubicBezTo>
                      <a:pt x="8544" y="1839"/>
                      <a:pt x="6706" y="1"/>
                      <a:pt x="4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147"/>
              <p:cNvSpPr/>
              <p:nvPr/>
            </p:nvSpPr>
            <p:spPr>
              <a:xfrm>
                <a:off x="3048238" y="2039825"/>
                <a:ext cx="602250" cy="686775"/>
              </a:xfrm>
              <a:custGeom>
                <a:avLst/>
                <a:gdLst/>
                <a:ahLst/>
                <a:cxnLst/>
                <a:rect l="l" t="t" r="r" b="b"/>
                <a:pathLst>
                  <a:path w="24090" h="27471" extrusionOk="0">
                    <a:moveTo>
                      <a:pt x="1" y="1"/>
                    </a:moveTo>
                    <a:lnTo>
                      <a:pt x="1" y="24655"/>
                    </a:lnTo>
                    <a:cubicBezTo>
                      <a:pt x="7" y="26210"/>
                      <a:pt x="1267" y="27470"/>
                      <a:pt x="2822" y="27470"/>
                    </a:cubicBezTo>
                    <a:lnTo>
                      <a:pt x="21268" y="27470"/>
                    </a:lnTo>
                    <a:cubicBezTo>
                      <a:pt x="22823" y="27470"/>
                      <a:pt x="24084" y="26210"/>
                      <a:pt x="24090" y="24655"/>
                    </a:cubicBezTo>
                    <a:lnTo>
                      <a:pt x="24090" y="8895"/>
                    </a:lnTo>
                    <a:lnTo>
                      <a:pt x="22940" y="8895"/>
                    </a:lnTo>
                    <a:lnTo>
                      <a:pt x="22940" y="24655"/>
                    </a:lnTo>
                    <a:cubicBezTo>
                      <a:pt x="22940" y="25577"/>
                      <a:pt x="22190" y="26327"/>
                      <a:pt x="21268" y="26327"/>
                    </a:cubicBezTo>
                    <a:lnTo>
                      <a:pt x="2822" y="26327"/>
                    </a:lnTo>
                    <a:cubicBezTo>
                      <a:pt x="1900" y="26327"/>
                      <a:pt x="1150" y="25577"/>
                      <a:pt x="1150" y="24655"/>
                    </a:cubicBezTo>
                    <a:lnTo>
                      <a:pt x="11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147"/>
              <p:cNvSpPr/>
              <p:nvPr/>
            </p:nvSpPr>
            <p:spPr>
              <a:xfrm>
                <a:off x="3559813" y="2191500"/>
                <a:ext cx="146925" cy="141400"/>
              </a:xfrm>
              <a:custGeom>
                <a:avLst/>
                <a:gdLst/>
                <a:ahLst/>
                <a:cxnLst/>
                <a:rect l="l" t="t" r="r" b="b"/>
                <a:pathLst>
                  <a:path w="5877" h="5656" extrusionOk="0">
                    <a:moveTo>
                      <a:pt x="3055" y="1"/>
                    </a:moveTo>
                    <a:cubicBezTo>
                      <a:pt x="1906" y="1"/>
                      <a:pt x="879" y="689"/>
                      <a:pt x="443" y="1746"/>
                    </a:cubicBezTo>
                    <a:cubicBezTo>
                      <a:pt x="0" y="2803"/>
                      <a:pt x="246" y="4021"/>
                      <a:pt x="1051" y="4826"/>
                    </a:cubicBezTo>
                    <a:cubicBezTo>
                      <a:pt x="1594" y="5368"/>
                      <a:pt x="2318" y="5655"/>
                      <a:pt x="3054" y="5655"/>
                    </a:cubicBezTo>
                    <a:cubicBezTo>
                      <a:pt x="3419" y="5655"/>
                      <a:pt x="3787" y="5585"/>
                      <a:pt x="4137" y="5440"/>
                    </a:cubicBezTo>
                    <a:cubicBezTo>
                      <a:pt x="5188" y="4998"/>
                      <a:pt x="5876" y="3971"/>
                      <a:pt x="5876" y="2828"/>
                    </a:cubicBezTo>
                    <a:cubicBezTo>
                      <a:pt x="5876" y="1267"/>
                      <a:pt x="4610" y="1"/>
                      <a:pt x="30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147"/>
              <p:cNvSpPr/>
              <p:nvPr/>
            </p:nvSpPr>
            <p:spPr>
              <a:xfrm>
                <a:off x="3589613" y="2228525"/>
                <a:ext cx="81175" cy="69575"/>
              </a:xfrm>
              <a:custGeom>
                <a:avLst/>
                <a:gdLst/>
                <a:ahLst/>
                <a:cxnLst/>
                <a:rect l="l" t="t" r="r" b="b"/>
                <a:pathLst>
                  <a:path w="3247" h="2783" extrusionOk="0">
                    <a:moveTo>
                      <a:pt x="1863" y="1"/>
                    </a:moveTo>
                    <a:cubicBezTo>
                      <a:pt x="621" y="1"/>
                      <a:pt x="1" y="1501"/>
                      <a:pt x="880" y="2374"/>
                    </a:cubicBezTo>
                    <a:cubicBezTo>
                      <a:pt x="1162" y="2656"/>
                      <a:pt x="1510" y="2783"/>
                      <a:pt x="1851" y="2783"/>
                    </a:cubicBezTo>
                    <a:cubicBezTo>
                      <a:pt x="2563" y="2783"/>
                      <a:pt x="3246" y="2230"/>
                      <a:pt x="3246" y="1390"/>
                    </a:cubicBezTo>
                    <a:cubicBezTo>
                      <a:pt x="3246" y="622"/>
                      <a:pt x="2625" y="1"/>
                      <a:pt x="18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147"/>
              <p:cNvSpPr/>
              <p:nvPr/>
            </p:nvSpPr>
            <p:spPr>
              <a:xfrm>
                <a:off x="3019663" y="2014625"/>
                <a:ext cx="85775" cy="50275"/>
              </a:xfrm>
              <a:custGeom>
                <a:avLst/>
                <a:gdLst/>
                <a:ahLst/>
                <a:cxnLst/>
                <a:rect l="l" t="t" r="r" b="b"/>
                <a:pathLst>
                  <a:path w="3431" h="2011" extrusionOk="0">
                    <a:moveTo>
                      <a:pt x="1008" y="1"/>
                    </a:moveTo>
                    <a:cubicBezTo>
                      <a:pt x="455" y="1"/>
                      <a:pt x="0" y="449"/>
                      <a:pt x="0" y="1009"/>
                    </a:cubicBezTo>
                    <a:cubicBezTo>
                      <a:pt x="0" y="1562"/>
                      <a:pt x="455" y="2011"/>
                      <a:pt x="1008" y="2011"/>
                    </a:cubicBezTo>
                    <a:lnTo>
                      <a:pt x="2428" y="2011"/>
                    </a:lnTo>
                    <a:cubicBezTo>
                      <a:pt x="2981" y="2011"/>
                      <a:pt x="3430" y="1562"/>
                      <a:pt x="3430" y="1009"/>
                    </a:cubicBezTo>
                    <a:cubicBezTo>
                      <a:pt x="3430" y="449"/>
                      <a:pt x="2981" y="1"/>
                      <a:pt x="24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147"/>
              <p:cNvSpPr/>
              <p:nvPr/>
            </p:nvSpPr>
            <p:spPr>
              <a:xfrm>
                <a:off x="2891963" y="1606500"/>
                <a:ext cx="85775" cy="50425"/>
              </a:xfrm>
              <a:custGeom>
                <a:avLst/>
                <a:gdLst/>
                <a:ahLst/>
                <a:cxnLst/>
                <a:rect l="l" t="t" r="r" b="b"/>
                <a:pathLst>
                  <a:path w="3431" h="2017" extrusionOk="0">
                    <a:moveTo>
                      <a:pt x="1008" y="0"/>
                    </a:moveTo>
                    <a:cubicBezTo>
                      <a:pt x="449" y="0"/>
                      <a:pt x="0" y="455"/>
                      <a:pt x="0" y="1008"/>
                    </a:cubicBezTo>
                    <a:cubicBezTo>
                      <a:pt x="0" y="1567"/>
                      <a:pt x="449" y="2016"/>
                      <a:pt x="1008" y="2016"/>
                    </a:cubicBezTo>
                    <a:lnTo>
                      <a:pt x="2422" y="2016"/>
                    </a:lnTo>
                    <a:cubicBezTo>
                      <a:pt x="2975" y="2016"/>
                      <a:pt x="3424" y="1567"/>
                      <a:pt x="3430" y="1008"/>
                    </a:cubicBezTo>
                    <a:cubicBezTo>
                      <a:pt x="3430" y="449"/>
                      <a:pt x="2975" y="0"/>
                      <a:pt x="24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147"/>
              <p:cNvSpPr/>
              <p:nvPr/>
            </p:nvSpPr>
            <p:spPr>
              <a:xfrm>
                <a:off x="3147513" y="1606500"/>
                <a:ext cx="85775" cy="50425"/>
              </a:xfrm>
              <a:custGeom>
                <a:avLst/>
                <a:gdLst/>
                <a:ahLst/>
                <a:cxnLst/>
                <a:rect l="l" t="t" r="r" b="b"/>
                <a:pathLst>
                  <a:path w="3431" h="2017" extrusionOk="0">
                    <a:moveTo>
                      <a:pt x="1008" y="0"/>
                    </a:moveTo>
                    <a:cubicBezTo>
                      <a:pt x="455" y="0"/>
                      <a:pt x="0" y="455"/>
                      <a:pt x="7" y="1008"/>
                    </a:cubicBezTo>
                    <a:cubicBezTo>
                      <a:pt x="7" y="1567"/>
                      <a:pt x="455" y="2016"/>
                      <a:pt x="1008" y="2016"/>
                    </a:cubicBezTo>
                    <a:lnTo>
                      <a:pt x="2428" y="2016"/>
                    </a:lnTo>
                    <a:cubicBezTo>
                      <a:pt x="2982" y="2016"/>
                      <a:pt x="3430" y="1561"/>
                      <a:pt x="3430" y="1008"/>
                    </a:cubicBezTo>
                    <a:cubicBezTo>
                      <a:pt x="3430" y="449"/>
                      <a:pt x="2982" y="0"/>
                      <a:pt x="24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03" name="Google Shape;14803;p147"/>
          <p:cNvGrpSpPr/>
          <p:nvPr/>
        </p:nvGrpSpPr>
        <p:grpSpPr>
          <a:xfrm>
            <a:off x="3082819" y="2817700"/>
            <a:ext cx="1013175" cy="1561450"/>
            <a:chOff x="3035938" y="2817700"/>
            <a:chExt cx="1013175" cy="1561450"/>
          </a:xfrm>
        </p:grpSpPr>
        <p:grpSp>
          <p:nvGrpSpPr>
            <p:cNvPr id="14804" name="Google Shape;14804;p147"/>
            <p:cNvGrpSpPr/>
            <p:nvPr/>
          </p:nvGrpSpPr>
          <p:grpSpPr>
            <a:xfrm>
              <a:off x="3035938" y="2817700"/>
              <a:ext cx="1013175" cy="1561450"/>
              <a:chOff x="3035938" y="2817700"/>
              <a:chExt cx="1013175" cy="1561450"/>
            </a:xfrm>
          </p:grpSpPr>
          <p:sp>
            <p:nvSpPr>
              <p:cNvPr id="14805" name="Google Shape;14805;p147"/>
              <p:cNvSpPr/>
              <p:nvPr/>
            </p:nvSpPr>
            <p:spPr>
              <a:xfrm>
                <a:off x="3035938" y="2817700"/>
                <a:ext cx="1013175" cy="1561450"/>
              </a:xfrm>
              <a:custGeom>
                <a:avLst/>
                <a:gdLst/>
                <a:ahLst/>
                <a:cxnLst/>
                <a:rect l="l" t="t" r="r" b="b"/>
                <a:pathLst>
                  <a:path w="40527" h="62458" extrusionOk="0">
                    <a:moveTo>
                      <a:pt x="2275" y="0"/>
                    </a:moveTo>
                    <a:cubicBezTo>
                      <a:pt x="1015" y="0"/>
                      <a:pt x="1" y="1021"/>
                      <a:pt x="1" y="2275"/>
                    </a:cubicBezTo>
                    <a:lnTo>
                      <a:pt x="1" y="60189"/>
                    </a:lnTo>
                    <a:cubicBezTo>
                      <a:pt x="1" y="61443"/>
                      <a:pt x="1015" y="62457"/>
                      <a:pt x="2275" y="62457"/>
                    </a:cubicBezTo>
                    <a:lnTo>
                      <a:pt x="38252" y="62457"/>
                    </a:lnTo>
                    <a:cubicBezTo>
                      <a:pt x="39506" y="62457"/>
                      <a:pt x="40526" y="61443"/>
                      <a:pt x="40526" y="60189"/>
                    </a:cubicBezTo>
                    <a:lnTo>
                      <a:pt x="40526" y="2275"/>
                    </a:lnTo>
                    <a:cubicBezTo>
                      <a:pt x="40526" y="1021"/>
                      <a:pt x="39506" y="0"/>
                      <a:pt x="3825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06" name="Google Shape;14806;p147"/>
              <p:cNvGrpSpPr/>
              <p:nvPr/>
            </p:nvGrpSpPr>
            <p:grpSpPr>
              <a:xfrm>
                <a:off x="3196388" y="2817700"/>
                <a:ext cx="681075" cy="1561450"/>
                <a:chOff x="3196388" y="2817700"/>
                <a:chExt cx="681075" cy="1561450"/>
              </a:xfrm>
            </p:grpSpPr>
            <p:sp>
              <p:nvSpPr>
                <p:cNvPr id="14807" name="Google Shape;14807;p147"/>
                <p:cNvSpPr/>
                <p:nvPr/>
              </p:nvSpPr>
              <p:spPr>
                <a:xfrm>
                  <a:off x="3526163" y="2870875"/>
                  <a:ext cx="32750" cy="1471075"/>
                </a:xfrm>
                <a:custGeom>
                  <a:avLst/>
                  <a:gdLst/>
                  <a:ahLst/>
                  <a:cxnLst/>
                  <a:rect l="l" t="t" r="r" b="b"/>
                  <a:pathLst>
                    <a:path w="1310" h="58843" extrusionOk="0">
                      <a:moveTo>
                        <a:pt x="652" y="0"/>
                      </a:moveTo>
                      <a:cubicBezTo>
                        <a:pt x="295" y="0"/>
                        <a:pt x="0" y="295"/>
                        <a:pt x="0" y="652"/>
                      </a:cubicBezTo>
                      <a:lnTo>
                        <a:pt x="0" y="58191"/>
                      </a:lnTo>
                      <a:cubicBezTo>
                        <a:pt x="0" y="58548"/>
                        <a:pt x="295" y="58843"/>
                        <a:pt x="652" y="58843"/>
                      </a:cubicBezTo>
                      <a:cubicBezTo>
                        <a:pt x="1014" y="58843"/>
                        <a:pt x="1309" y="58548"/>
                        <a:pt x="1309" y="58191"/>
                      </a:cubicBezTo>
                      <a:lnTo>
                        <a:pt x="1309" y="652"/>
                      </a:lnTo>
                      <a:cubicBezTo>
                        <a:pt x="1309" y="295"/>
                        <a:pt x="1014" y="0"/>
                        <a:pt x="65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147"/>
                <p:cNvSpPr/>
                <p:nvPr/>
              </p:nvSpPr>
              <p:spPr>
                <a:xfrm>
                  <a:off x="3196388" y="4351925"/>
                  <a:ext cx="27825" cy="27225"/>
                </a:xfrm>
                <a:custGeom>
                  <a:avLst/>
                  <a:gdLst/>
                  <a:ahLst/>
                  <a:cxnLst/>
                  <a:rect l="l" t="t" r="r" b="b"/>
                  <a:pathLst>
                    <a:path w="1113" h="1089" extrusionOk="0">
                      <a:moveTo>
                        <a:pt x="553" y="0"/>
                      </a:moveTo>
                      <a:cubicBezTo>
                        <a:pt x="246" y="0"/>
                        <a:pt x="0" y="252"/>
                        <a:pt x="12" y="566"/>
                      </a:cubicBezTo>
                      <a:lnTo>
                        <a:pt x="12" y="1088"/>
                      </a:lnTo>
                      <a:lnTo>
                        <a:pt x="1100" y="1088"/>
                      </a:lnTo>
                      <a:lnTo>
                        <a:pt x="1100" y="566"/>
                      </a:lnTo>
                      <a:cubicBezTo>
                        <a:pt x="1113" y="252"/>
                        <a:pt x="861" y="0"/>
                        <a:pt x="5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147"/>
                <p:cNvSpPr/>
                <p:nvPr/>
              </p:nvSpPr>
              <p:spPr>
                <a:xfrm>
                  <a:off x="3261838" y="4352375"/>
                  <a:ext cx="27375" cy="26775"/>
                </a:xfrm>
                <a:custGeom>
                  <a:avLst/>
                  <a:gdLst/>
                  <a:ahLst/>
                  <a:cxnLst/>
                  <a:rect l="l" t="t" r="r" b="b"/>
                  <a:pathLst>
                    <a:path w="1095" h="1071" extrusionOk="0">
                      <a:moveTo>
                        <a:pt x="548" y="1"/>
                      </a:moveTo>
                      <a:cubicBezTo>
                        <a:pt x="246" y="1"/>
                        <a:pt x="1" y="247"/>
                        <a:pt x="7" y="548"/>
                      </a:cubicBezTo>
                      <a:lnTo>
                        <a:pt x="7" y="1070"/>
                      </a:lnTo>
                      <a:lnTo>
                        <a:pt x="1095" y="1070"/>
                      </a:lnTo>
                      <a:lnTo>
                        <a:pt x="1095" y="548"/>
                      </a:lnTo>
                      <a:cubicBezTo>
                        <a:pt x="1095" y="247"/>
                        <a:pt x="849"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147"/>
                <p:cNvSpPr/>
                <p:nvPr/>
              </p:nvSpPr>
              <p:spPr>
                <a:xfrm>
                  <a:off x="3327313" y="4352375"/>
                  <a:ext cx="27375" cy="26775"/>
                </a:xfrm>
                <a:custGeom>
                  <a:avLst/>
                  <a:gdLst/>
                  <a:ahLst/>
                  <a:cxnLst/>
                  <a:rect l="l" t="t" r="r" b="b"/>
                  <a:pathLst>
                    <a:path w="1095" h="1071" extrusionOk="0">
                      <a:moveTo>
                        <a:pt x="547" y="1"/>
                      </a:moveTo>
                      <a:cubicBezTo>
                        <a:pt x="246" y="1"/>
                        <a:pt x="0" y="247"/>
                        <a:pt x="0" y="548"/>
                      </a:cubicBezTo>
                      <a:lnTo>
                        <a:pt x="0" y="1070"/>
                      </a:lnTo>
                      <a:lnTo>
                        <a:pt x="1094" y="1070"/>
                      </a:lnTo>
                      <a:lnTo>
                        <a:pt x="1094" y="548"/>
                      </a:lnTo>
                      <a:cubicBezTo>
                        <a:pt x="1094" y="247"/>
                        <a:pt x="848" y="1"/>
                        <a:pt x="5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147"/>
                <p:cNvSpPr/>
                <p:nvPr/>
              </p:nvSpPr>
              <p:spPr>
                <a:xfrm>
                  <a:off x="3392463" y="4351925"/>
                  <a:ext cx="27825" cy="27225"/>
                </a:xfrm>
                <a:custGeom>
                  <a:avLst/>
                  <a:gdLst/>
                  <a:ahLst/>
                  <a:cxnLst/>
                  <a:rect l="l" t="t" r="r" b="b"/>
                  <a:pathLst>
                    <a:path w="1113" h="1089" extrusionOk="0">
                      <a:moveTo>
                        <a:pt x="554" y="0"/>
                      </a:moveTo>
                      <a:cubicBezTo>
                        <a:pt x="246" y="0"/>
                        <a:pt x="0"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147"/>
                <p:cNvSpPr/>
                <p:nvPr/>
              </p:nvSpPr>
              <p:spPr>
                <a:xfrm>
                  <a:off x="3458063" y="4352375"/>
                  <a:ext cx="27225" cy="26775"/>
                </a:xfrm>
                <a:custGeom>
                  <a:avLst/>
                  <a:gdLst/>
                  <a:ahLst/>
                  <a:cxnLst/>
                  <a:rect l="l" t="t" r="r" b="b"/>
                  <a:pathLst>
                    <a:path w="1089" h="1071" extrusionOk="0">
                      <a:moveTo>
                        <a:pt x="542" y="1"/>
                      </a:moveTo>
                      <a:cubicBezTo>
                        <a:pt x="247" y="1"/>
                        <a:pt x="1" y="247"/>
                        <a:pt x="1" y="548"/>
                      </a:cubicBezTo>
                      <a:lnTo>
                        <a:pt x="1" y="1070"/>
                      </a:lnTo>
                      <a:lnTo>
                        <a:pt x="1089" y="1070"/>
                      </a:lnTo>
                      <a:lnTo>
                        <a:pt x="1089" y="548"/>
                      </a:lnTo>
                      <a:cubicBezTo>
                        <a:pt x="1089" y="247"/>
                        <a:pt x="843" y="1"/>
                        <a:pt x="5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147"/>
                <p:cNvSpPr/>
                <p:nvPr/>
              </p:nvSpPr>
              <p:spPr>
                <a:xfrm>
                  <a:off x="3523388" y="4352375"/>
                  <a:ext cx="27375" cy="26775"/>
                </a:xfrm>
                <a:custGeom>
                  <a:avLst/>
                  <a:gdLst/>
                  <a:ahLst/>
                  <a:cxnLst/>
                  <a:rect l="l" t="t" r="r" b="b"/>
                  <a:pathLst>
                    <a:path w="1095" h="1071" extrusionOk="0">
                      <a:moveTo>
                        <a:pt x="547" y="1"/>
                      </a:moveTo>
                      <a:cubicBezTo>
                        <a:pt x="246" y="1"/>
                        <a:pt x="0" y="247"/>
                        <a:pt x="0" y="548"/>
                      </a:cubicBezTo>
                      <a:lnTo>
                        <a:pt x="0" y="1070"/>
                      </a:lnTo>
                      <a:lnTo>
                        <a:pt x="1094" y="1070"/>
                      </a:lnTo>
                      <a:lnTo>
                        <a:pt x="1094" y="548"/>
                      </a:lnTo>
                      <a:cubicBezTo>
                        <a:pt x="1094" y="247"/>
                        <a:pt x="849" y="1"/>
                        <a:pt x="5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147"/>
                <p:cNvSpPr/>
                <p:nvPr/>
              </p:nvSpPr>
              <p:spPr>
                <a:xfrm>
                  <a:off x="3588538" y="4351925"/>
                  <a:ext cx="27850" cy="27225"/>
                </a:xfrm>
                <a:custGeom>
                  <a:avLst/>
                  <a:gdLst/>
                  <a:ahLst/>
                  <a:cxnLst/>
                  <a:rect l="l" t="t" r="r" b="b"/>
                  <a:pathLst>
                    <a:path w="1114" h="1089" extrusionOk="0">
                      <a:moveTo>
                        <a:pt x="554" y="0"/>
                      </a:moveTo>
                      <a:cubicBezTo>
                        <a:pt x="246" y="0"/>
                        <a:pt x="1"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147"/>
                <p:cNvSpPr/>
                <p:nvPr/>
              </p:nvSpPr>
              <p:spPr>
                <a:xfrm>
                  <a:off x="3654163" y="4352375"/>
                  <a:ext cx="27225" cy="26775"/>
                </a:xfrm>
                <a:custGeom>
                  <a:avLst/>
                  <a:gdLst/>
                  <a:ahLst/>
                  <a:cxnLst/>
                  <a:rect l="l" t="t" r="r" b="b"/>
                  <a:pathLst>
                    <a:path w="1089" h="1071" extrusionOk="0">
                      <a:moveTo>
                        <a:pt x="541" y="1"/>
                      </a:moveTo>
                      <a:cubicBezTo>
                        <a:pt x="246"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147"/>
                <p:cNvSpPr/>
                <p:nvPr/>
              </p:nvSpPr>
              <p:spPr>
                <a:xfrm>
                  <a:off x="3719463" y="4352375"/>
                  <a:ext cx="27375" cy="26775"/>
                </a:xfrm>
                <a:custGeom>
                  <a:avLst/>
                  <a:gdLst/>
                  <a:ahLst/>
                  <a:cxnLst/>
                  <a:rect l="l" t="t" r="r" b="b"/>
                  <a:pathLst>
                    <a:path w="1095" h="1071" extrusionOk="0">
                      <a:moveTo>
                        <a:pt x="548" y="1"/>
                      </a:moveTo>
                      <a:cubicBezTo>
                        <a:pt x="246" y="1"/>
                        <a:pt x="1" y="247"/>
                        <a:pt x="1" y="548"/>
                      </a:cubicBezTo>
                      <a:lnTo>
                        <a:pt x="1" y="1070"/>
                      </a:lnTo>
                      <a:lnTo>
                        <a:pt x="1095" y="1070"/>
                      </a:lnTo>
                      <a:lnTo>
                        <a:pt x="1095" y="548"/>
                      </a:lnTo>
                      <a:cubicBezTo>
                        <a:pt x="1095" y="247"/>
                        <a:pt x="849"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147"/>
                <p:cNvSpPr/>
                <p:nvPr/>
              </p:nvSpPr>
              <p:spPr>
                <a:xfrm>
                  <a:off x="3784938" y="4352375"/>
                  <a:ext cx="27225" cy="26775"/>
                </a:xfrm>
                <a:custGeom>
                  <a:avLst/>
                  <a:gdLst/>
                  <a:ahLst/>
                  <a:cxnLst/>
                  <a:rect l="l" t="t" r="r" b="b"/>
                  <a:pathLst>
                    <a:path w="1089" h="1071" extrusionOk="0">
                      <a:moveTo>
                        <a:pt x="541" y="1"/>
                      </a:moveTo>
                      <a:cubicBezTo>
                        <a:pt x="240"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147"/>
                <p:cNvSpPr/>
                <p:nvPr/>
              </p:nvSpPr>
              <p:spPr>
                <a:xfrm>
                  <a:off x="3850238" y="4352375"/>
                  <a:ext cx="27225" cy="26775"/>
                </a:xfrm>
                <a:custGeom>
                  <a:avLst/>
                  <a:gdLst/>
                  <a:ahLst/>
                  <a:cxnLst/>
                  <a:rect l="l" t="t" r="r" b="b"/>
                  <a:pathLst>
                    <a:path w="1089" h="1071" extrusionOk="0">
                      <a:moveTo>
                        <a:pt x="548" y="1"/>
                      </a:moveTo>
                      <a:cubicBezTo>
                        <a:pt x="246" y="1"/>
                        <a:pt x="0" y="247"/>
                        <a:pt x="0" y="548"/>
                      </a:cubicBezTo>
                      <a:lnTo>
                        <a:pt x="0" y="1070"/>
                      </a:lnTo>
                      <a:lnTo>
                        <a:pt x="1088" y="1070"/>
                      </a:lnTo>
                      <a:lnTo>
                        <a:pt x="1088" y="548"/>
                      </a:lnTo>
                      <a:cubicBezTo>
                        <a:pt x="1088" y="247"/>
                        <a:pt x="843"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147"/>
                <p:cNvSpPr/>
                <p:nvPr/>
              </p:nvSpPr>
              <p:spPr>
                <a:xfrm>
                  <a:off x="3196388" y="2817700"/>
                  <a:ext cx="27825" cy="26450"/>
                </a:xfrm>
                <a:custGeom>
                  <a:avLst/>
                  <a:gdLst/>
                  <a:ahLst/>
                  <a:cxnLst/>
                  <a:rect l="l" t="t" r="r" b="b"/>
                  <a:pathLst>
                    <a:path w="1113" h="1058" extrusionOk="0">
                      <a:moveTo>
                        <a:pt x="1100" y="0"/>
                      </a:moveTo>
                      <a:lnTo>
                        <a:pt x="12" y="7"/>
                      </a:lnTo>
                      <a:lnTo>
                        <a:pt x="12" y="498"/>
                      </a:lnTo>
                      <a:cubicBezTo>
                        <a:pt x="0" y="806"/>
                        <a:pt x="246" y="1058"/>
                        <a:pt x="553" y="1058"/>
                      </a:cubicBezTo>
                      <a:cubicBezTo>
                        <a:pt x="861" y="1058"/>
                        <a:pt x="1113" y="806"/>
                        <a:pt x="1100" y="498"/>
                      </a:cubicBezTo>
                      <a:lnTo>
                        <a:pt x="110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147"/>
                <p:cNvSpPr/>
                <p:nvPr/>
              </p:nvSpPr>
              <p:spPr>
                <a:xfrm>
                  <a:off x="3261988" y="2817700"/>
                  <a:ext cx="27225" cy="26000"/>
                </a:xfrm>
                <a:custGeom>
                  <a:avLst/>
                  <a:gdLst/>
                  <a:ahLst/>
                  <a:cxnLst/>
                  <a:rect l="l" t="t" r="r" b="b"/>
                  <a:pathLst>
                    <a:path w="1089" h="1040" extrusionOk="0">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147"/>
                <p:cNvSpPr/>
                <p:nvPr/>
              </p:nvSpPr>
              <p:spPr>
                <a:xfrm>
                  <a:off x="3327313" y="2817700"/>
                  <a:ext cx="27375" cy="26000"/>
                </a:xfrm>
                <a:custGeom>
                  <a:avLst/>
                  <a:gdLst/>
                  <a:ahLst/>
                  <a:cxnLst/>
                  <a:rect l="l" t="t" r="r" b="b"/>
                  <a:pathLst>
                    <a:path w="1095" h="1040" extrusionOk="0">
                      <a:moveTo>
                        <a:pt x="1094" y="0"/>
                      </a:moveTo>
                      <a:lnTo>
                        <a:pt x="0" y="7"/>
                      </a:lnTo>
                      <a:lnTo>
                        <a:pt x="0" y="498"/>
                      </a:lnTo>
                      <a:cubicBezTo>
                        <a:pt x="0" y="793"/>
                        <a:pt x="246" y="1039"/>
                        <a:pt x="547" y="1039"/>
                      </a:cubicBezTo>
                      <a:cubicBezTo>
                        <a:pt x="848" y="1039"/>
                        <a:pt x="1094" y="793"/>
                        <a:pt x="1094" y="498"/>
                      </a:cubicBezTo>
                      <a:lnTo>
                        <a:pt x="109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147"/>
                <p:cNvSpPr/>
                <p:nvPr/>
              </p:nvSpPr>
              <p:spPr>
                <a:xfrm>
                  <a:off x="3392463" y="2817700"/>
                  <a:ext cx="27825" cy="26450"/>
                </a:xfrm>
                <a:custGeom>
                  <a:avLst/>
                  <a:gdLst/>
                  <a:ahLst/>
                  <a:cxnLst/>
                  <a:rect l="l" t="t" r="r" b="b"/>
                  <a:pathLst>
                    <a:path w="1113" h="1058" extrusionOk="0">
                      <a:moveTo>
                        <a:pt x="1101" y="0"/>
                      </a:moveTo>
                      <a:lnTo>
                        <a:pt x="13" y="7"/>
                      </a:lnTo>
                      <a:lnTo>
                        <a:pt x="13" y="498"/>
                      </a:lnTo>
                      <a:cubicBezTo>
                        <a:pt x="0" y="806"/>
                        <a:pt x="246" y="1058"/>
                        <a:pt x="554" y="1058"/>
                      </a:cubicBezTo>
                      <a:cubicBezTo>
                        <a:pt x="861" y="1058"/>
                        <a:pt x="1113" y="806"/>
                        <a:pt x="1101" y="498"/>
                      </a:cubicBezTo>
                      <a:lnTo>
                        <a:pt x="110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147"/>
                <p:cNvSpPr/>
                <p:nvPr/>
              </p:nvSpPr>
              <p:spPr>
                <a:xfrm>
                  <a:off x="3458063" y="2817700"/>
                  <a:ext cx="27225" cy="26000"/>
                </a:xfrm>
                <a:custGeom>
                  <a:avLst/>
                  <a:gdLst/>
                  <a:ahLst/>
                  <a:cxnLst/>
                  <a:rect l="l" t="t" r="r" b="b"/>
                  <a:pathLst>
                    <a:path w="1089" h="1040" extrusionOk="0">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147"/>
                <p:cNvSpPr/>
                <p:nvPr/>
              </p:nvSpPr>
              <p:spPr>
                <a:xfrm>
                  <a:off x="3523388" y="2817700"/>
                  <a:ext cx="27375" cy="26000"/>
                </a:xfrm>
                <a:custGeom>
                  <a:avLst/>
                  <a:gdLst/>
                  <a:ahLst/>
                  <a:cxnLst/>
                  <a:rect l="l" t="t" r="r" b="b"/>
                  <a:pathLst>
                    <a:path w="1095" h="1040" extrusionOk="0">
                      <a:moveTo>
                        <a:pt x="1094" y="0"/>
                      </a:moveTo>
                      <a:lnTo>
                        <a:pt x="0" y="7"/>
                      </a:lnTo>
                      <a:lnTo>
                        <a:pt x="0" y="498"/>
                      </a:lnTo>
                      <a:cubicBezTo>
                        <a:pt x="0" y="793"/>
                        <a:pt x="246" y="1039"/>
                        <a:pt x="547" y="1039"/>
                      </a:cubicBezTo>
                      <a:cubicBezTo>
                        <a:pt x="849" y="1039"/>
                        <a:pt x="1088" y="793"/>
                        <a:pt x="1094" y="498"/>
                      </a:cubicBezTo>
                      <a:lnTo>
                        <a:pt x="109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147"/>
                <p:cNvSpPr/>
                <p:nvPr/>
              </p:nvSpPr>
              <p:spPr>
                <a:xfrm>
                  <a:off x="3588538" y="2817700"/>
                  <a:ext cx="27850" cy="26450"/>
                </a:xfrm>
                <a:custGeom>
                  <a:avLst/>
                  <a:gdLst/>
                  <a:ahLst/>
                  <a:cxnLst/>
                  <a:rect l="l" t="t" r="r" b="b"/>
                  <a:pathLst>
                    <a:path w="1114" h="1058" extrusionOk="0">
                      <a:moveTo>
                        <a:pt x="1101" y="0"/>
                      </a:moveTo>
                      <a:lnTo>
                        <a:pt x="13" y="7"/>
                      </a:lnTo>
                      <a:lnTo>
                        <a:pt x="13" y="498"/>
                      </a:lnTo>
                      <a:cubicBezTo>
                        <a:pt x="1" y="806"/>
                        <a:pt x="246" y="1058"/>
                        <a:pt x="554" y="1058"/>
                      </a:cubicBezTo>
                      <a:cubicBezTo>
                        <a:pt x="861" y="1058"/>
                        <a:pt x="1113" y="806"/>
                        <a:pt x="1101" y="498"/>
                      </a:cubicBezTo>
                      <a:lnTo>
                        <a:pt x="110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147"/>
                <p:cNvSpPr/>
                <p:nvPr/>
              </p:nvSpPr>
              <p:spPr>
                <a:xfrm>
                  <a:off x="3654163" y="2817700"/>
                  <a:ext cx="27225" cy="26000"/>
                </a:xfrm>
                <a:custGeom>
                  <a:avLst/>
                  <a:gdLst/>
                  <a:ahLst/>
                  <a:cxnLst/>
                  <a:rect l="l" t="t" r="r" b="b"/>
                  <a:pathLst>
                    <a:path w="1089" h="1040" extrusionOk="0">
                      <a:moveTo>
                        <a:pt x="1088" y="0"/>
                      </a:moveTo>
                      <a:lnTo>
                        <a:pt x="0" y="7"/>
                      </a:lnTo>
                      <a:lnTo>
                        <a:pt x="0" y="498"/>
                      </a:lnTo>
                      <a:cubicBezTo>
                        <a:pt x="0" y="793"/>
                        <a:pt x="246" y="1039"/>
                        <a:pt x="541" y="1039"/>
                      </a:cubicBezTo>
                      <a:cubicBezTo>
                        <a:pt x="842"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147"/>
                <p:cNvSpPr/>
                <p:nvPr/>
              </p:nvSpPr>
              <p:spPr>
                <a:xfrm>
                  <a:off x="3719463" y="2817700"/>
                  <a:ext cx="27375" cy="26000"/>
                </a:xfrm>
                <a:custGeom>
                  <a:avLst/>
                  <a:gdLst/>
                  <a:ahLst/>
                  <a:cxnLst/>
                  <a:rect l="l" t="t" r="r" b="b"/>
                  <a:pathLst>
                    <a:path w="1095" h="1040" extrusionOk="0">
                      <a:moveTo>
                        <a:pt x="1095" y="0"/>
                      </a:moveTo>
                      <a:lnTo>
                        <a:pt x="1" y="7"/>
                      </a:lnTo>
                      <a:lnTo>
                        <a:pt x="1" y="498"/>
                      </a:lnTo>
                      <a:cubicBezTo>
                        <a:pt x="1" y="793"/>
                        <a:pt x="246" y="1039"/>
                        <a:pt x="548" y="1039"/>
                      </a:cubicBezTo>
                      <a:cubicBezTo>
                        <a:pt x="849" y="1039"/>
                        <a:pt x="1089" y="793"/>
                        <a:pt x="1095" y="498"/>
                      </a:cubicBezTo>
                      <a:lnTo>
                        <a:pt x="109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147"/>
                <p:cNvSpPr/>
                <p:nvPr/>
              </p:nvSpPr>
              <p:spPr>
                <a:xfrm>
                  <a:off x="3784938" y="2817700"/>
                  <a:ext cx="27225" cy="26000"/>
                </a:xfrm>
                <a:custGeom>
                  <a:avLst/>
                  <a:gdLst/>
                  <a:ahLst/>
                  <a:cxnLst/>
                  <a:rect l="l" t="t" r="r" b="b"/>
                  <a:pathLst>
                    <a:path w="1089" h="1040" extrusionOk="0">
                      <a:moveTo>
                        <a:pt x="1088" y="0"/>
                      </a:moveTo>
                      <a:lnTo>
                        <a:pt x="0" y="7"/>
                      </a:lnTo>
                      <a:lnTo>
                        <a:pt x="0" y="498"/>
                      </a:lnTo>
                      <a:cubicBezTo>
                        <a:pt x="0" y="793"/>
                        <a:pt x="240" y="1039"/>
                        <a:pt x="541" y="1039"/>
                      </a:cubicBezTo>
                      <a:cubicBezTo>
                        <a:pt x="842"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147"/>
                <p:cNvSpPr/>
                <p:nvPr/>
              </p:nvSpPr>
              <p:spPr>
                <a:xfrm>
                  <a:off x="3850238" y="2817700"/>
                  <a:ext cx="27225" cy="26000"/>
                </a:xfrm>
                <a:custGeom>
                  <a:avLst/>
                  <a:gdLst/>
                  <a:ahLst/>
                  <a:cxnLst/>
                  <a:rect l="l" t="t" r="r" b="b"/>
                  <a:pathLst>
                    <a:path w="1089" h="1040" extrusionOk="0">
                      <a:moveTo>
                        <a:pt x="1088" y="0"/>
                      </a:moveTo>
                      <a:lnTo>
                        <a:pt x="0" y="7"/>
                      </a:lnTo>
                      <a:lnTo>
                        <a:pt x="0" y="498"/>
                      </a:lnTo>
                      <a:cubicBezTo>
                        <a:pt x="0" y="793"/>
                        <a:pt x="246" y="1039"/>
                        <a:pt x="548" y="1039"/>
                      </a:cubicBezTo>
                      <a:cubicBezTo>
                        <a:pt x="843"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30" name="Google Shape;14830;p147"/>
            <p:cNvGrpSpPr/>
            <p:nvPr/>
          </p:nvGrpSpPr>
          <p:grpSpPr>
            <a:xfrm>
              <a:off x="3090338" y="2927425"/>
              <a:ext cx="389575" cy="1365675"/>
              <a:chOff x="3090338" y="2927425"/>
              <a:chExt cx="389575" cy="1365675"/>
            </a:xfrm>
          </p:grpSpPr>
          <p:grpSp>
            <p:nvGrpSpPr>
              <p:cNvPr id="14831" name="Google Shape;14831;p147"/>
              <p:cNvGrpSpPr/>
              <p:nvPr/>
            </p:nvGrpSpPr>
            <p:grpSpPr>
              <a:xfrm>
                <a:off x="3090338" y="2927425"/>
                <a:ext cx="389575" cy="202550"/>
                <a:chOff x="3090338" y="2927425"/>
                <a:chExt cx="389575" cy="202550"/>
              </a:xfrm>
            </p:grpSpPr>
            <p:sp>
              <p:nvSpPr>
                <p:cNvPr id="14832" name="Google Shape;14832;p147"/>
                <p:cNvSpPr/>
                <p:nvPr/>
              </p:nvSpPr>
              <p:spPr>
                <a:xfrm>
                  <a:off x="3090338" y="2927425"/>
                  <a:ext cx="389575" cy="202550"/>
                </a:xfrm>
                <a:custGeom>
                  <a:avLst/>
                  <a:gdLst/>
                  <a:ahLst/>
                  <a:cxnLst/>
                  <a:rect l="l" t="t" r="r" b="b"/>
                  <a:pathLst>
                    <a:path w="15583" h="8102" extrusionOk="0">
                      <a:moveTo>
                        <a:pt x="831" y="0"/>
                      </a:moveTo>
                      <a:cubicBezTo>
                        <a:pt x="376" y="0"/>
                        <a:pt x="1" y="369"/>
                        <a:pt x="1" y="830"/>
                      </a:cubicBezTo>
                      <a:lnTo>
                        <a:pt x="1" y="7272"/>
                      </a:lnTo>
                      <a:cubicBezTo>
                        <a:pt x="1" y="7733"/>
                        <a:pt x="376"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147"/>
                <p:cNvSpPr/>
                <p:nvPr/>
              </p:nvSpPr>
              <p:spPr>
                <a:xfrm>
                  <a:off x="3102338" y="2950925"/>
                  <a:ext cx="359300" cy="155850"/>
                </a:xfrm>
                <a:custGeom>
                  <a:avLst/>
                  <a:gdLst/>
                  <a:ahLst/>
                  <a:cxnLst/>
                  <a:rect l="l" t="t" r="r" b="b"/>
                  <a:pathLst>
                    <a:path w="14372" h="6234" extrusionOk="0">
                      <a:moveTo>
                        <a:pt x="3369" y="1"/>
                      </a:moveTo>
                      <a:cubicBezTo>
                        <a:pt x="2539" y="1"/>
                        <a:pt x="1746" y="326"/>
                        <a:pt x="1168" y="910"/>
                      </a:cubicBezTo>
                      <a:cubicBezTo>
                        <a:pt x="271" y="1802"/>
                        <a:pt x="0" y="3142"/>
                        <a:pt x="480" y="4309"/>
                      </a:cubicBezTo>
                      <a:cubicBezTo>
                        <a:pt x="965" y="5477"/>
                        <a:pt x="2102" y="6233"/>
                        <a:pt x="3369" y="6233"/>
                      </a:cubicBezTo>
                      <a:lnTo>
                        <a:pt x="11261" y="6233"/>
                      </a:lnTo>
                      <a:cubicBezTo>
                        <a:pt x="12982" y="6227"/>
                        <a:pt x="14371" y="4838"/>
                        <a:pt x="14371" y="3117"/>
                      </a:cubicBezTo>
                      <a:cubicBezTo>
                        <a:pt x="14371" y="1396"/>
                        <a:pt x="12982" y="1"/>
                        <a:pt x="1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4" name="Google Shape;14834;p147"/>
              <p:cNvGrpSpPr/>
              <p:nvPr/>
            </p:nvGrpSpPr>
            <p:grpSpPr>
              <a:xfrm>
                <a:off x="3090338" y="3218150"/>
                <a:ext cx="389575" cy="202575"/>
                <a:chOff x="3090338" y="3218150"/>
                <a:chExt cx="389575" cy="202575"/>
              </a:xfrm>
            </p:grpSpPr>
            <p:sp>
              <p:nvSpPr>
                <p:cNvPr id="14835" name="Google Shape;14835;p147"/>
                <p:cNvSpPr/>
                <p:nvPr/>
              </p:nvSpPr>
              <p:spPr>
                <a:xfrm>
                  <a:off x="3090338" y="3218150"/>
                  <a:ext cx="389575" cy="202575"/>
                </a:xfrm>
                <a:custGeom>
                  <a:avLst/>
                  <a:gdLst/>
                  <a:ahLst/>
                  <a:cxnLst/>
                  <a:rect l="l" t="t" r="r" b="b"/>
                  <a:pathLst>
                    <a:path w="15583" h="8103" extrusionOk="0">
                      <a:moveTo>
                        <a:pt x="831" y="1"/>
                      </a:moveTo>
                      <a:cubicBezTo>
                        <a:pt x="376" y="1"/>
                        <a:pt x="1" y="376"/>
                        <a:pt x="1" y="831"/>
                      </a:cubicBezTo>
                      <a:lnTo>
                        <a:pt x="1" y="7272"/>
                      </a:lnTo>
                      <a:cubicBezTo>
                        <a:pt x="1" y="7733"/>
                        <a:pt x="376"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147"/>
                <p:cNvSpPr/>
                <p:nvPr/>
              </p:nvSpPr>
              <p:spPr>
                <a:xfrm>
                  <a:off x="3102488" y="3241525"/>
                  <a:ext cx="359150" cy="155825"/>
                </a:xfrm>
                <a:custGeom>
                  <a:avLst/>
                  <a:gdLst/>
                  <a:ahLst/>
                  <a:cxnLst/>
                  <a:rect l="l" t="t" r="r" b="b"/>
                  <a:pathLst>
                    <a:path w="14366" h="6233" extrusionOk="0">
                      <a:moveTo>
                        <a:pt x="3363" y="0"/>
                      </a:moveTo>
                      <a:cubicBezTo>
                        <a:pt x="2533" y="6"/>
                        <a:pt x="1740" y="332"/>
                        <a:pt x="1162" y="922"/>
                      </a:cubicBezTo>
                      <a:cubicBezTo>
                        <a:pt x="265" y="1807"/>
                        <a:pt x="0" y="3147"/>
                        <a:pt x="480" y="4315"/>
                      </a:cubicBezTo>
                      <a:cubicBezTo>
                        <a:pt x="957" y="5472"/>
                        <a:pt x="2087" y="6233"/>
                        <a:pt x="3341" y="6233"/>
                      </a:cubicBezTo>
                      <a:cubicBezTo>
                        <a:pt x="3346" y="6233"/>
                        <a:pt x="3352" y="6233"/>
                        <a:pt x="3357" y="6233"/>
                      </a:cubicBezTo>
                      <a:lnTo>
                        <a:pt x="11255" y="6233"/>
                      </a:lnTo>
                      <a:cubicBezTo>
                        <a:pt x="12976" y="6233"/>
                        <a:pt x="14365" y="4838"/>
                        <a:pt x="14365" y="3116"/>
                      </a:cubicBezTo>
                      <a:cubicBezTo>
                        <a:pt x="14365" y="1395"/>
                        <a:pt x="12976" y="6"/>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147"/>
              <p:cNvGrpSpPr/>
              <p:nvPr/>
            </p:nvGrpSpPr>
            <p:grpSpPr>
              <a:xfrm>
                <a:off x="3090338" y="3509050"/>
                <a:ext cx="389575" cy="202550"/>
                <a:chOff x="3090338" y="3509050"/>
                <a:chExt cx="389575" cy="202550"/>
              </a:xfrm>
            </p:grpSpPr>
            <p:sp>
              <p:nvSpPr>
                <p:cNvPr id="14838" name="Google Shape;14838;p147"/>
                <p:cNvSpPr/>
                <p:nvPr/>
              </p:nvSpPr>
              <p:spPr>
                <a:xfrm>
                  <a:off x="3090338" y="3509050"/>
                  <a:ext cx="389575" cy="202550"/>
                </a:xfrm>
                <a:custGeom>
                  <a:avLst/>
                  <a:gdLst/>
                  <a:ahLst/>
                  <a:cxnLst/>
                  <a:rect l="l" t="t" r="r" b="b"/>
                  <a:pathLst>
                    <a:path w="15583" h="8102" extrusionOk="0">
                      <a:moveTo>
                        <a:pt x="831" y="1"/>
                      </a:moveTo>
                      <a:cubicBezTo>
                        <a:pt x="376" y="1"/>
                        <a:pt x="1" y="369"/>
                        <a:pt x="1" y="830"/>
                      </a:cubicBezTo>
                      <a:lnTo>
                        <a:pt x="1" y="7272"/>
                      </a:lnTo>
                      <a:cubicBezTo>
                        <a:pt x="1" y="7727"/>
                        <a:pt x="376"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147"/>
                <p:cNvSpPr/>
                <p:nvPr/>
              </p:nvSpPr>
              <p:spPr>
                <a:xfrm>
                  <a:off x="3102488" y="3532400"/>
                  <a:ext cx="359150" cy="155850"/>
                </a:xfrm>
                <a:custGeom>
                  <a:avLst/>
                  <a:gdLst/>
                  <a:ahLst/>
                  <a:cxnLst/>
                  <a:rect l="l" t="t" r="r" b="b"/>
                  <a:pathLst>
                    <a:path w="14366" h="6234" extrusionOk="0">
                      <a:moveTo>
                        <a:pt x="3363" y="1"/>
                      </a:moveTo>
                      <a:cubicBezTo>
                        <a:pt x="2533" y="1"/>
                        <a:pt x="1740" y="327"/>
                        <a:pt x="1162" y="917"/>
                      </a:cubicBezTo>
                      <a:cubicBezTo>
                        <a:pt x="265" y="1802"/>
                        <a:pt x="0" y="3142"/>
                        <a:pt x="480" y="4310"/>
                      </a:cubicBezTo>
                      <a:cubicBezTo>
                        <a:pt x="959" y="5471"/>
                        <a:pt x="2096" y="6234"/>
                        <a:pt x="3357" y="6234"/>
                      </a:cubicBezTo>
                      <a:lnTo>
                        <a:pt x="11255" y="6234"/>
                      </a:lnTo>
                      <a:cubicBezTo>
                        <a:pt x="12976" y="6227"/>
                        <a:pt x="14365" y="4838"/>
                        <a:pt x="14365" y="3117"/>
                      </a:cubicBezTo>
                      <a:cubicBezTo>
                        <a:pt x="14365" y="1396"/>
                        <a:pt x="12976" y="1"/>
                        <a:pt x="11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147"/>
              <p:cNvGrpSpPr/>
              <p:nvPr/>
            </p:nvGrpSpPr>
            <p:grpSpPr>
              <a:xfrm>
                <a:off x="3090338" y="3799800"/>
                <a:ext cx="389575" cy="202550"/>
                <a:chOff x="3090338" y="3799800"/>
                <a:chExt cx="389575" cy="202550"/>
              </a:xfrm>
            </p:grpSpPr>
            <p:sp>
              <p:nvSpPr>
                <p:cNvPr id="14841" name="Google Shape;14841;p147"/>
                <p:cNvSpPr/>
                <p:nvPr/>
              </p:nvSpPr>
              <p:spPr>
                <a:xfrm>
                  <a:off x="3090338" y="3799800"/>
                  <a:ext cx="389575" cy="202550"/>
                </a:xfrm>
                <a:custGeom>
                  <a:avLst/>
                  <a:gdLst/>
                  <a:ahLst/>
                  <a:cxnLst/>
                  <a:rect l="l" t="t" r="r" b="b"/>
                  <a:pathLst>
                    <a:path w="15583" h="8102" extrusionOk="0">
                      <a:moveTo>
                        <a:pt x="831" y="0"/>
                      </a:moveTo>
                      <a:cubicBezTo>
                        <a:pt x="376" y="0"/>
                        <a:pt x="1" y="369"/>
                        <a:pt x="1" y="830"/>
                      </a:cubicBezTo>
                      <a:lnTo>
                        <a:pt x="1" y="7272"/>
                      </a:lnTo>
                      <a:cubicBezTo>
                        <a:pt x="1" y="7733"/>
                        <a:pt x="376"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147"/>
                <p:cNvSpPr/>
                <p:nvPr/>
              </p:nvSpPr>
              <p:spPr>
                <a:xfrm>
                  <a:off x="3102488" y="3823150"/>
                  <a:ext cx="359150" cy="155850"/>
                </a:xfrm>
                <a:custGeom>
                  <a:avLst/>
                  <a:gdLst/>
                  <a:ahLst/>
                  <a:cxnLst/>
                  <a:rect l="l" t="t" r="r" b="b"/>
                  <a:pathLst>
                    <a:path w="14366" h="6234" extrusionOk="0">
                      <a:moveTo>
                        <a:pt x="3363" y="0"/>
                      </a:moveTo>
                      <a:cubicBezTo>
                        <a:pt x="2533" y="0"/>
                        <a:pt x="1740" y="332"/>
                        <a:pt x="1162" y="916"/>
                      </a:cubicBezTo>
                      <a:cubicBezTo>
                        <a:pt x="265" y="1808"/>
                        <a:pt x="0" y="3148"/>
                        <a:pt x="480" y="4309"/>
                      </a:cubicBezTo>
                      <a:cubicBezTo>
                        <a:pt x="959" y="5477"/>
                        <a:pt x="2096" y="6233"/>
                        <a:pt x="3357" y="6233"/>
                      </a:cubicBezTo>
                      <a:lnTo>
                        <a:pt x="11255" y="6233"/>
                      </a:lnTo>
                      <a:cubicBezTo>
                        <a:pt x="12976" y="6233"/>
                        <a:pt x="14365" y="4838"/>
                        <a:pt x="14365" y="3117"/>
                      </a:cubicBezTo>
                      <a:cubicBezTo>
                        <a:pt x="14365" y="1396"/>
                        <a:pt x="12976" y="0"/>
                        <a:pt x="112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3" name="Google Shape;14843;p147"/>
              <p:cNvGrpSpPr/>
              <p:nvPr/>
            </p:nvGrpSpPr>
            <p:grpSpPr>
              <a:xfrm>
                <a:off x="3090338" y="4090525"/>
                <a:ext cx="389575" cy="202575"/>
                <a:chOff x="3090338" y="4090525"/>
                <a:chExt cx="389575" cy="202575"/>
              </a:xfrm>
            </p:grpSpPr>
            <p:sp>
              <p:nvSpPr>
                <p:cNvPr id="14844" name="Google Shape;14844;p147"/>
                <p:cNvSpPr/>
                <p:nvPr/>
              </p:nvSpPr>
              <p:spPr>
                <a:xfrm>
                  <a:off x="3090338" y="4090525"/>
                  <a:ext cx="389575" cy="202575"/>
                </a:xfrm>
                <a:custGeom>
                  <a:avLst/>
                  <a:gdLst/>
                  <a:ahLst/>
                  <a:cxnLst/>
                  <a:rect l="l" t="t" r="r" b="b"/>
                  <a:pathLst>
                    <a:path w="15583" h="8103" extrusionOk="0">
                      <a:moveTo>
                        <a:pt x="831" y="1"/>
                      </a:moveTo>
                      <a:cubicBezTo>
                        <a:pt x="376" y="1"/>
                        <a:pt x="1" y="370"/>
                        <a:pt x="1" y="831"/>
                      </a:cubicBezTo>
                      <a:lnTo>
                        <a:pt x="1" y="7272"/>
                      </a:lnTo>
                      <a:cubicBezTo>
                        <a:pt x="1" y="7733"/>
                        <a:pt x="376"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147"/>
                <p:cNvSpPr/>
                <p:nvPr/>
              </p:nvSpPr>
              <p:spPr>
                <a:xfrm>
                  <a:off x="3102488" y="4113875"/>
                  <a:ext cx="359150" cy="155850"/>
                </a:xfrm>
                <a:custGeom>
                  <a:avLst/>
                  <a:gdLst/>
                  <a:ahLst/>
                  <a:cxnLst/>
                  <a:rect l="l" t="t" r="r" b="b"/>
                  <a:pathLst>
                    <a:path w="14366" h="6234" extrusionOk="0">
                      <a:moveTo>
                        <a:pt x="3363" y="1"/>
                      </a:moveTo>
                      <a:cubicBezTo>
                        <a:pt x="2533" y="1"/>
                        <a:pt x="1740" y="333"/>
                        <a:pt x="1162" y="917"/>
                      </a:cubicBezTo>
                      <a:cubicBezTo>
                        <a:pt x="265" y="1808"/>
                        <a:pt x="0" y="3148"/>
                        <a:pt x="480" y="4316"/>
                      </a:cubicBezTo>
                      <a:cubicBezTo>
                        <a:pt x="959" y="5478"/>
                        <a:pt x="2096" y="6234"/>
                        <a:pt x="3357" y="6234"/>
                      </a:cubicBezTo>
                      <a:lnTo>
                        <a:pt x="11255" y="6234"/>
                      </a:lnTo>
                      <a:cubicBezTo>
                        <a:pt x="12976" y="6234"/>
                        <a:pt x="14365" y="4838"/>
                        <a:pt x="14365" y="3117"/>
                      </a:cubicBezTo>
                      <a:cubicBezTo>
                        <a:pt x="14365" y="1396"/>
                        <a:pt x="12976"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46" name="Google Shape;14846;p147"/>
            <p:cNvGrpSpPr/>
            <p:nvPr/>
          </p:nvGrpSpPr>
          <p:grpSpPr>
            <a:xfrm>
              <a:off x="3602363" y="2927425"/>
              <a:ext cx="389575" cy="1365675"/>
              <a:chOff x="3602363" y="2927425"/>
              <a:chExt cx="389575" cy="1365675"/>
            </a:xfrm>
          </p:grpSpPr>
          <p:grpSp>
            <p:nvGrpSpPr>
              <p:cNvPr id="14847" name="Google Shape;14847;p147"/>
              <p:cNvGrpSpPr/>
              <p:nvPr/>
            </p:nvGrpSpPr>
            <p:grpSpPr>
              <a:xfrm>
                <a:off x="3602363" y="2927425"/>
                <a:ext cx="389575" cy="202550"/>
                <a:chOff x="3602363" y="2927425"/>
                <a:chExt cx="389575" cy="202550"/>
              </a:xfrm>
            </p:grpSpPr>
            <p:sp>
              <p:nvSpPr>
                <p:cNvPr id="14848" name="Google Shape;14848;p147"/>
                <p:cNvSpPr/>
                <p:nvPr/>
              </p:nvSpPr>
              <p:spPr>
                <a:xfrm>
                  <a:off x="3602363" y="2927425"/>
                  <a:ext cx="389575" cy="202550"/>
                </a:xfrm>
                <a:custGeom>
                  <a:avLst/>
                  <a:gdLst/>
                  <a:ahLst/>
                  <a:cxnLst/>
                  <a:rect l="l" t="t" r="r" b="b"/>
                  <a:pathLst>
                    <a:path w="15583" h="8102" extrusionOk="0">
                      <a:moveTo>
                        <a:pt x="831" y="0"/>
                      </a:moveTo>
                      <a:cubicBezTo>
                        <a:pt x="370" y="0"/>
                        <a:pt x="1" y="369"/>
                        <a:pt x="1" y="830"/>
                      </a:cubicBezTo>
                      <a:lnTo>
                        <a:pt x="1" y="7272"/>
                      </a:lnTo>
                      <a:cubicBezTo>
                        <a:pt x="1" y="7733"/>
                        <a:pt x="370"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147"/>
                <p:cNvSpPr/>
                <p:nvPr/>
              </p:nvSpPr>
              <p:spPr>
                <a:xfrm>
                  <a:off x="3614363" y="2950925"/>
                  <a:ext cx="359300" cy="155850"/>
                </a:xfrm>
                <a:custGeom>
                  <a:avLst/>
                  <a:gdLst/>
                  <a:ahLst/>
                  <a:cxnLst/>
                  <a:rect l="l" t="t" r="r" b="b"/>
                  <a:pathLst>
                    <a:path w="14372" h="6234" extrusionOk="0">
                      <a:moveTo>
                        <a:pt x="3363" y="1"/>
                      </a:moveTo>
                      <a:cubicBezTo>
                        <a:pt x="2539" y="1"/>
                        <a:pt x="1746" y="326"/>
                        <a:pt x="1168" y="910"/>
                      </a:cubicBezTo>
                      <a:cubicBezTo>
                        <a:pt x="271" y="1802"/>
                        <a:pt x="0" y="3142"/>
                        <a:pt x="480" y="4309"/>
                      </a:cubicBezTo>
                      <a:cubicBezTo>
                        <a:pt x="965" y="5471"/>
                        <a:pt x="2102" y="6233"/>
                        <a:pt x="3363" y="6233"/>
                      </a:cubicBezTo>
                      <a:lnTo>
                        <a:pt x="11261" y="6233"/>
                      </a:lnTo>
                      <a:cubicBezTo>
                        <a:pt x="12976" y="6227"/>
                        <a:pt x="14371" y="4838"/>
                        <a:pt x="14371" y="3117"/>
                      </a:cubicBezTo>
                      <a:cubicBezTo>
                        <a:pt x="14371" y="1396"/>
                        <a:pt x="12976" y="1"/>
                        <a:pt x="1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147"/>
              <p:cNvGrpSpPr/>
              <p:nvPr/>
            </p:nvGrpSpPr>
            <p:grpSpPr>
              <a:xfrm>
                <a:off x="3602363" y="3218150"/>
                <a:ext cx="389575" cy="202575"/>
                <a:chOff x="3602363" y="3218150"/>
                <a:chExt cx="389575" cy="202575"/>
              </a:xfrm>
            </p:grpSpPr>
            <p:sp>
              <p:nvSpPr>
                <p:cNvPr id="14851" name="Google Shape;14851;p147"/>
                <p:cNvSpPr/>
                <p:nvPr/>
              </p:nvSpPr>
              <p:spPr>
                <a:xfrm>
                  <a:off x="3602363" y="3218150"/>
                  <a:ext cx="389575" cy="202575"/>
                </a:xfrm>
                <a:custGeom>
                  <a:avLst/>
                  <a:gdLst/>
                  <a:ahLst/>
                  <a:cxnLst/>
                  <a:rect l="l" t="t" r="r" b="b"/>
                  <a:pathLst>
                    <a:path w="15583" h="8103" extrusionOk="0">
                      <a:moveTo>
                        <a:pt x="831" y="1"/>
                      </a:moveTo>
                      <a:cubicBezTo>
                        <a:pt x="370" y="1"/>
                        <a:pt x="1" y="376"/>
                        <a:pt x="1" y="831"/>
                      </a:cubicBezTo>
                      <a:lnTo>
                        <a:pt x="1" y="7272"/>
                      </a:lnTo>
                      <a:cubicBezTo>
                        <a:pt x="1" y="7733"/>
                        <a:pt x="370"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147"/>
                <p:cNvSpPr/>
                <p:nvPr/>
              </p:nvSpPr>
              <p:spPr>
                <a:xfrm>
                  <a:off x="3614513" y="3241525"/>
                  <a:ext cx="359150" cy="155825"/>
                </a:xfrm>
                <a:custGeom>
                  <a:avLst/>
                  <a:gdLst/>
                  <a:ahLst/>
                  <a:cxnLst/>
                  <a:rect l="l" t="t" r="r" b="b"/>
                  <a:pathLst>
                    <a:path w="14366" h="6233" extrusionOk="0">
                      <a:moveTo>
                        <a:pt x="3357" y="0"/>
                      </a:moveTo>
                      <a:cubicBezTo>
                        <a:pt x="2533" y="6"/>
                        <a:pt x="1740" y="332"/>
                        <a:pt x="1162" y="922"/>
                      </a:cubicBezTo>
                      <a:cubicBezTo>
                        <a:pt x="265" y="1807"/>
                        <a:pt x="0" y="3147"/>
                        <a:pt x="480" y="4315"/>
                      </a:cubicBezTo>
                      <a:cubicBezTo>
                        <a:pt x="957" y="5472"/>
                        <a:pt x="2087" y="6233"/>
                        <a:pt x="3341" y="6233"/>
                      </a:cubicBezTo>
                      <a:cubicBezTo>
                        <a:pt x="3346" y="6233"/>
                        <a:pt x="3351" y="6233"/>
                        <a:pt x="3357" y="6233"/>
                      </a:cubicBezTo>
                      <a:lnTo>
                        <a:pt x="11255" y="6233"/>
                      </a:lnTo>
                      <a:cubicBezTo>
                        <a:pt x="12970" y="6233"/>
                        <a:pt x="14365" y="4838"/>
                        <a:pt x="14365" y="3116"/>
                      </a:cubicBezTo>
                      <a:cubicBezTo>
                        <a:pt x="14365" y="1395"/>
                        <a:pt x="12970" y="6"/>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3" name="Google Shape;14853;p147"/>
              <p:cNvGrpSpPr/>
              <p:nvPr/>
            </p:nvGrpSpPr>
            <p:grpSpPr>
              <a:xfrm>
                <a:off x="3602363" y="3509050"/>
                <a:ext cx="389575" cy="202550"/>
                <a:chOff x="3602363" y="3509050"/>
                <a:chExt cx="389575" cy="202550"/>
              </a:xfrm>
            </p:grpSpPr>
            <p:sp>
              <p:nvSpPr>
                <p:cNvPr id="14854" name="Google Shape;14854;p147"/>
                <p:cNvSpPr/>
                <p:nvPr/>
              </p:nvSpPr>
              <p:spPr>
                <a:xfrm>
                  <a:off x="3602363" y="3509050"/>
                  <a:ext cx="389575" cy="202550"/>
                </a:xfrm>
                <a:custGeom>
                  <a:avLst/>
                  <a:gdLst/>
                  <a:ahLst/>
                  <a:cxnLst/>
                  <a:rect l="l" t="t" r="r" b="b"/>
                  <a:pathLst>
                    <a:path w="15583" h="8102" extrusionOk="0">
                      <a:moveTo>
                        <a:pt x="831" y="1"/>
                      </a:moveTo>
                      <a:cubicBezTo>
                        <a:pt x="370" y="1"/>
                        <a:pt x="1" y="369"/>
                        <a:pt x="1" y="830"/>
                      </a:cubicBezTo>
                      <a:lnTo>
                        <a:pt x="1" y="7272"/>
                      </a:lnTo>
                      <a:cubicBezTo>
                        <a:pt x="1" y="7727"/>
                        <a:pt x="370"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147"/>
                <p:cNvSpPr/>
                <p:nvPr/>
              </p:nvSpPr>
              <p:spPr>
                <a:xfrm>
                  <a:off x="3614513" y="3532400"/>
                  <a:ext cx="359150" cy="155850"/>
                </a:xfrm>
                <a:custGeom>
                  <a:avLst/>
                  <a:gdLst/>
                  <a:ahLst/>
                  <a:cxnLst/>
                  <a:rect l="l" t="t" r="r" b="b"/>
                  <a:pathLst>
                    <a:path w="14366" h="6234" extrusionOk="0">
                      <a:moveTo>
                        <a:pt x="3357" y="1"/>
                      </a:moveTo>
                      <a:cubicBezTo>
                        <a:pt x="2533" y="1"/>
                        <a:pt x="1740" y="327"/>
                        <a:pt x="1162" y="917"/>
                      </a:cubicBezTo>
                      <a:cubicBezTo>
                        <a:pt x="265" y="1802"/>
                        <a:pt x="0" y="3142"/>
                        <a:pt x="480" y="4310"/>
                      </a:cubicBezTo>
                      <a:cubicBezTo>
                        <a:pt x="959" y="5471"/>
                        <a:pt x="2096" y="6234"/>
                        <a:pt x="3357" y="6234"/>
                      </a:cubicBezTo>
                      <a:lnTo>
                        <a:pt x="11255" y="6234"/>
                      </a:lnTo>
                      <a:cubicBezTo>
                        <a:pt x="12970" y="6227"/>
                        <a:pt x="14365" y="4838"/>
                        <a:pt x="14365" y="3117"/>
                      </a:cubicBezTo>
                      <a:cubicBezTo>
                        <a:pt x="14365" y="1396"/>
                        <a:pt x="12970"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6" name="Google Shape;14856;p147"/>
              <p:cNvGrpSpPr/>
              <p:nvPr/>
            </p:nvGrpSpPr>
            <p:grpSpPr>
              <a:xfrm>
                <a:off x="3602363" y="3799800"/>
                <a:ext cx="389575" cy="202550"/>
                <a:chOff x="3602363" y="3799800"/>
                <a:chExt cx="389575" cy="202550"/>
              </a:xfrm>
            </p:grpSpPr>
            <p:sp>
              <p:nvSpPr>
                <p:cNvPr id="14857" name="Google Shape;14857;p147"/>
                <p:cNvSpPr/>
                <p:nvPr/>
              </p:nvSpPr>
              <p:spPr>
                <a:xfrm>
                  <a:off x="3602363" y="3799800"/>
                  <a:ext cx="389575" cy="202550"/>
                </a:xfrm>
                <a:custGeom>
                  <a:avLst/>
                  <a:gdLst/>
                  <a:ahLst/>
                  <a:cxnLst/>
                  <a:rect l="l" t="t" r="r" b="b"/>
                  <a:pathLst>
                    <a:path w="15583" h="8102" extrusionOk="0">
                      <a:moveTo>
                        <a:pt x="831" y="0"/>
                      </a:moveTo>
                      <a:cubicBezTo>
                        <a:pt x="370" y="0"/>
                        <a:pt x="1" y="369"/>
                        <a:pt x="1" y="830"/>
                      </a:cubicBezTo>
                      <a:lnTo>
                        <a:pt x="1" y="7272"/>
                      </a:lnTo>
                      <a:cubicBezTo>
                        <a:pt x="1" y="7733"/>
                        <a:pt x="370"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147"/>
                <p:cNvSpPr/>
                <p:nvPr/>
              </p:nvSpPr>
              <p:spPr>
                <a:xfrm>
                  <a:off x="3614513" y="3823150"/>
                  <a:ext cx="359150" cy="155850"/>
                </a:xfrm>
                <a:custGeom>
                  <a:avLst/>
                  <a:gdLst/>
                  <a:ahLst/>
                  <a:cxnLst/>
                  <a:rect l="l" t="t" r="r" b="b"/>
                  <a:pathLst>
                    <a:path w="14366" h="6234" extrusionOk="0">
                      <a:moveTo>
                        <a:pt x="3357" y="0"/>
                      </a:moveTo>
                      <a:cubicBezTo>
                        <a:pt x="2533" y="0"/>
                        <a:pt x="1740" y="332"/>
                        <a:pt x="1162" y="916"/>
                      </a:cubicBezTo>
                      <a:cubicBezTo>
                        <a:pt x="265" y="1808"/>
                        <a:pt x="0" y="3148"/>
                        <a:pt x="480" y="4309"/>
                      </a:cubicBezTo>
                      <a:cubicBezTo>
                        <a:pt x="959" y="5477"/>
                        <a:pt x="2096" y="6233"/>
                        <a:pt x="3357" y="6233"/>
                      </a:cubicBezTo>
                      <a:lnTo>
                        <a:pt x="11255" y="6233"/>
                      </a:lnTo>
                      <a:cubicBezTo>
                        <a:pt x="12970" y="6233"/>
                        <a:pt x="14365" y="4838"/>
                        <a:pt x="14365" y="3117"/>
                      </a:cubicBezTo>
                      <a:cubicBezTo>
                        <a:pt x="14365" y="1396"/>
                        <a:pt x="12970" y="0"/>
                        <a:pt x="112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9" name="Google Shape;14859;p147"/>
              <p:cNvGrpSpPr/>
              <p:nvPr/>
            </p:nvGrpSpPr>
            <p:grpSpPr>
              <a:xfrm>
                <a:off x="3602363" y="4090525"/>
                <a:ext cx="389575" cy="202575"/>
                <a:chOff x="3602363" y="4090525"/>
                <a:chExt cx="389575" cy="202575"/>
              </a:xfrm>
            </p:grpSpPr>
            <p:sp>
              <p:nvSpPr>
                <p:cNvPr id="14860" name="Google Shape;14860;p147"/>
                <p:cNvSpPr/>
                <p:nvPr/>
              </p:nvSpPr>
              <p:spPr>
                <a:xfrm>
                  <a:off x="3602363" y="4090525"/>
                  <a:ext cx="389575" cy="202575"/>
                </a:xfrm>
                <a:custGeom>
                  <a:avLst/>
                  <a:gdLst/>
                  <a:ahLst/>
                  <a:cxnLst/>
                  <a:rect l="l" t="t" r="r" b="b"/>
                  <a:pathLst>
                    <a:path w="15583" h="8103" extrusionOk="0">
                      <a:moveTo>
                        <a:pt x="831" y="1"/>
                      </a:moveTo>
                      <a:cubicBezTo>
                        <a:pt x="370" y="1"/>
                        <a:pt x="1" y="370"/>
                        <a:pt x="1" y="831"/>
                      </a:cubicBezTo>
                      <a:lnTo>
                        <a:pt x="1" y="7272"/>
                      </a:lnTo>
                      <a:cubicBezTo>
                        <a:pt x="1" y="7733"/>
                        <a:pt x="370"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147"/>
                <p:cNvSpPr/>
                <p:nvPr/>
              </p:nvSpPr>
              <p:spPr>
                <a:xfrm>
                  <a:off x="3614513" y="4113875"/>
                  <a:ext cx="359150" cy="155850"/>
                </a:xfrm>
                <a:custGeom>
                  <a:avLst/>
                  <a:gdLst/>
                  <a:ahLst/>
                  <a:cxnLst/>
                  <a:rect l="l" t="t" r="r" b="b"/>
                  <a:pathLst>
                    <a:path w="14366" h="6234" extrusionOk="0">
                      <a:moveTo>
                        <a:pt x="3357" y="1"/>
                      </a:moveTo>
                      <a:cubicBezTo>
                        <a:pt x="2533" y="1"/>
                        <a:pt x="1740" y="333"/>
                        <a:pt x="1162" y="917"/>
                      </a:cubicBezTo>
                      <a:cubicBezTo>
                        <a:pt x="265" y="1808"/>
                        <a:pt x="0" y="3148"/>
                        <a:pt x="480" y="4316"/>
                      </a:cubicBezTo>
                      <a:cubicBezTo>
                        <a:pt x="959" y="5478"/>
                        <a:pt x="2096" y="6234"/>
                        <a:pt x="3357" y="6234"/>
                      </a:cubicBezTo>
                      <a:lnTo>
                        <a:pt x="11255" y="6234"/>
                      </a:lnTo>
                      <a:cubicBezTo>
                        <a:pt x="12970" y="6234"/>
                        <a:pt x="14365" y="4838"/>
                        <a:pt x="14365" y="3117"/>
                      </a:cubicBezTo>
                      <a:cubicBezTo>
                        <a:pt x="14365" y="1396"/>
                        <a:pt x="12970"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862" name="Google Shape;14862;p147"/>
          <p:cNvGrpSpPr/>
          <p:nvPr/>
        </p:nvGrpSpPr>
        <p:grpSpPr>
          <a:xfrm>
            <a:off x="4358525" y="1562650"/>
            <a:ext cx="381425" cy="1329000"/>
            <a:chOff x="4358525" y="1562650"/>
            <a:chExt cx="381425" cy="1329000"/>
          </a:xfrm>
        </p:grpSpPr>
        <p:grpSp>
          <p:nvGrpSpPr>
            <p:cNvPr id="14863" name="Google Shape;14863;p147"/>
            <p:cNvGrpSpPr/>
            <p:nvPr/>
          </p:nvGrpSpPr>
          <p:grpSpPr>
            <a:xfrm>
              <a:off x="4358525" y="1562650"/>
              <a:ext cx="381425" cy="1329000"/>
              <a:chOff x="4358525" y="1562650"/>
              <a:chExt cx="381425" cy="1329000"/>
            </a:xfrm>
          </p:grpSpPr>
          <p:sp>
            <p:nvSpPr>
              <p:cNvPr id="14864" name="Google Shape;14864;p147"/>
              <p:cNvSpPr/>
              <p:nvPr/>
            </p:nvSpPr>
            <p:spPr>
              <a:xfrm>
                <a:off x="4458550" y="1632600"/>
                <a:ext cx="175225" cy="167075"/>
              </a:xfrm>
              <a:custGeom>
                <a:avLst/>
                <a:gdLst/>
                <a:ahLst/>
                <a:cxnLst/>
                <a:rect l="l" t="t" r="r" b="b"/>
                <a:pathLst>
                  <a:path w="7009" h="6683" extrusionOk="0">
                    <a:moveTo>
                      <a:pt x="3505" y="1"/>
                    </a:moveTo>
                    <a:lnTo>
                      <a:pt x="1" y="2072"/>
                    </a:lnTo>
                    <a:cubicBezTo>
                      <a:pt x="1" y="2072"/>
                      <a:pt x="782" y="5017"/>
                      <a:pt x="247" y="6682"/>
                    </a:cubicBezTo>
                    <a:lnTo>
                      <a:pt x="7008" y="6682"/>
                    </a:lnTo>
                    <a:cubicBezTo>
                      <a:pt x="7008" y="6682"/>
                      <a:pt x="6732" y="4974"/>
                      <a:pt x="7008" y="2146"/>
                    </a:cubicBezTo>
                    <a:lnTo>
                      <a:pt x="350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5" name="Google Shape;14865;p147"/>
              <p:cNvGrpSpPr/>
              <p:nvPr/>
            </p:nvGrpSpPr>
            <p:grpSpPr>
              <a:xfrm>
                <a:off x="4358525" y="1619100"/>
                <a:ext cx="381425" cy="1272550"/>
                <a:chOff x="4358525" y="1619100"/>
                <a:chExt cx="381425" cy="1272550"/>
              </a:xfrm>
            </p:grpSpPr>
            <p:sp>
              <p:nvSpPr>
                <p:cNvPr id="14866" name="Google Shape;14866;p147"/>
                <p:cNvSpPr/>
                <p:nvPr/>
              </p:nvSpPr>
              <p:spPr>
                <a:xfrm>
                  <a:off x="4358525" y="1732025"/>
                  <a:ext cx="381425" cy="1159625"/>
                </a:xfrm>
                <a:custGeom>
                  <a:avLst/>
                  <a:gdLst/>
                  <a:ahLst/>
                  <a:cxnLst/>
                  <a:rect l="l" t="t" r="r" b="b"/>
                  <a:pathLst>
                    <a:path w="15257" h="46385" extrusionOk="0">
                      <a:moveTo>
                        <a:pt x="6073" y="1"/>
                      </a:moveTo>
                      <a:cubicBezTo>
                        <a:pt x="6073" y="1"/>
                        <a:pt x="6147" y="1482"/>
                        <a:pt x="6073" y="1722"/>
                      </a:cubicBezTo>
                      <a:cubicBezTo>
                        <a:pt x="6006" y="1968"/>
                        <a:pt x="5834" y="2312"/>
                        <a:pt x="5176" y="2521"/>
                      </a:cubicBezTo>
                      <a:cubicBezTo>
                        <a:pt x="4524" y="2724"/>
                        <a:pt x="3830" y="2656"/>
                        <a:pt x="3037" y="3142"/>
                      </a:cubicBezTo>
                      <a:cubicBezTo>
                        <a:pt x="2244" y="3621"/>
                        <a:pt x="2041" y="5558"/>
                        <a:pt x="2041" y="6799"/>
                      </a:cubicBezTo>
                      <a:cubicBezTo>
                        <a:pt x="2041" y="8041"/>
                        <a:pt x="1937" y="10801"/>
                        <a:pt x="1697" y="11870"/>
                      </a:cubicBezTo>
                      <a:cubicBezTo>
                        <a:pt x="1451" y="12940"/>
                        <a:pt x="800" y="15841"/>
                        <a:pt x="763" y="16702"/>
                      </a:cubicBezTo>
                      <a:cubicBezTo>
                        <a:pt x="726" y="17562"/>
                        <a:pt x="418" y="18773"/>
                        <a:pt x="351" y="19289"/>
                      </a:cubicBezTo>
                      <a:cubicBezTo>
                        <a:pt x="277" y="19812"/>
                        <a:pt x="0" y="21779"/>
                        <a:pt x="209" y="22191"/>
                      </a:cubicBezTo>
                      <a:cubicBezTo>
                        <a:pt x="673" y="23114"/>
                        <a:pt x="1007" y="23375"/>
                        <a:pt x="1170" y="23375"/>
                      </a:cubicBezTo>
                      <a:cubicBezTo>
                        <a:pt x="1253" y="23375"/>
                        <a:pt x="1291" y="23306"/>
                        <a:pt x="1279" y="23223"/>
                      </a:cubicBezTo>
                      <a:cubicBezTo>
                        <a:pt x="1248" y="22983"/>
                        <a:pt x="972" y="22504"/>
                        <a:pt x="898" y="22018"/>
                      </a:cubicBezTo>
                      <a:cubicBezTo>
                        <a:pt x="843" y="21628"/>
                        <a:pt x="924" y="21082"/>
                        <a:pt x="1012" y="21082"/>
                      </a:cubicBezTo>
                      <a:cubicBezTo>
                        <a:pt x="1034" y="21082"/>
                        <a:pt x="1056" y="21114"/>
                        <a:pt x="1076" y="21189"/>
                      </a:cubicBezTo>
                      <a:cubicBezTo>
                        <a:pt x="1163" y="21526"/>
                        <a:pt x="1284" y="22372"/>
                        <a:pt x="1455" y="22372"/>
                      </a:cubicBezTo>
                      <a:cubicBezTo>
                        <a:pt x="1477" y="22372"/>
                        <a:pt x="1501" y="22358"/>
                        <a:pt x="1525" y="22326"/>
                      </a:cubicBezTo>
                      <a:cubicBezTo>
                        <a:pt x="1728" y="22049"/>
                        <a:pt x="1795" y="20943"/>
                        <a:pt x="1795" y="20396"/>
                      </a:cubicBezTo>
                      <a:cubicBezTo>
                        <a:pt x="1795" y="19849"/>
                        <a:pt x="1525" y="19289"/>
                        <a:pt x="1556" y="18736"/>
                      </a:cubicBezTo>
                      <a:cubicBezTo>
                        <a:pt x="1592" y="18189"/>
                        <a:pt x="2871" y="14907"/>
                        <a:pt x="3111" y="13530"/>
                      </a:cubicBezTo>
                      <a:cubicBezTo>
                        <a:pt x="3350" y="12147"/>
                        <a:pt x="3695" y="8385"/>
                        <a:pt x="3695" y="8385"/>
                      </a:cubicBezTo>
                      <a:cubicBezTo>
                        <a:pt x="3836" y="9246"/>
                        <a:pt x="4389" y="10352"/>
                        <a:pt x="4420" y="11975"/>
                      </a:cubicBezTo>
                      <a:cubicBezTo>
                        <a:pt x="4457" y="13597"/>
                        <a:pt x="3037" y="16253"/>
                        <a:pt x="2766" y="18496"/>
                      </a:cubicBezTo>
                      <a:cubicBezTo>
                        <a:pt x="2490" y="20740"/>
                        <a:pt x="3283" y="27403"/>
                        <a:pt x="3590" y="29923"/>
                      </a:cubicBezTo>
                      <a:cubicBezTo>
                        <a:pt x="3904" y="32443"/>
                        <a:pt x="3246" y="35068"/>
                        <a:pt x="3492" y="36586"/>
                      </a:cubicBezTo>
                      <a:cubicBezTo>
                        <a:pt x="3732" y="38104"/>
                        <a:pt x="4524" y="41799"/>
                        <a:pt x="4524" y="42315"/>
                      </a:cubicBezTo>
                      <a:cubicBezTo>
                        <a:pt x="4524" y="42831"/>
                        <a:pt x="4488" y="43280"/>
                        <a:pt x="4629" y="43624"/>
                      </a:cubicBezTo>
                      <a:cubicBezTo>
                        <a:pt x="4764" y="43968"/>
                        <a:pt x="4322" y="44522"/>
                        <a:pt x="4180" y="45112"/>
                      </a:cubicBezTo>
                      <a:cubicBezTo>
                        <a:pt x="4039" y="45696"/>
                        <a:pt x="4420" y="46384"/>
                        <a:pt x="5041" y="46384"/>
                      </a:cubicBezTo>
                      <a:cubicBezTo>
                        <a:pt x="5662" y="46384"/>
                        <a:pt x="6252" y="45868"/>
                        <a:pt x="6147" y="45419"/>
                      </a:cubicBezTo>
                      <a:cubicBezTo>
                        <a:pt x="6043" y="44970"/>
                        <a:pt x="6043" y="43870"/>
                        <a:pt x="6110" y="43280"/>
                      </a:cubicBezTo>
                      <a:cubicBezTo>
                        <a:pt x="6178" y="42696"/>
                        <a:pt x="5834" y="42383"/>
                        <a:pt x="5834" y="41829"/>
                      </a:cubicBezTo>
                      <a:cubicBezTo>
                        <a:pt x="5834" y="41276"/>
                        <a:pt x="6043" y="37207"/>
                        <a:pt x="6067" y="33949"/>
                      </a:cubicBezTo>
                      <a:cubicBezTo>
                        <a:pt x="6073" y="32566"/>
                        <a:pt x="6436" y="31509"/>
                        <a:pt x="6805" y="28380"/>
                      </a:cubicBezTo>
                      <a:cubicBezTo>
                        <a:pt x="7174" y="25252"/>
                        <a:pt x="7629" y="20740"/>
                        <a:pt x="7629" y="20740"/>
                      </a:cubicBezTo>
                      <a:cubicBezTo>
                        <a:pt x="7629" y="20740"/>
                        <a:pt x="8090" y="25252"/>
                        <a:pt x="8458" y="28380"/>
                      </a:cubicBezTo>
                      <a:cubicBezTo>
                        <a:pt x="8827" y="31509"/>
                        <a:pt x="9184" y="32566"/>
                        <a:pt x="9196" y="33949"/>
                      </a:cubicBezTo>
                      <a:cubicBezTo>
                        <a:pt x="9221" y="37207"/>
                        <a:pt x="9430" y="41276"/>
                        <a:pt x="9430" y="41829"/>
                      </a:cubicBezTo>
                      <a:cubicBezTo>
                        <a:pt x="9430" y="42383"/>
                        <a:pt x="9079" y="42696"/>
                        <a:pt x="9153" y="43280"/>
                      </a:cubicBezTo>
                      <a:cubicBezTo>
                        <a:pt x="9221" y="43870"/>
                        <a:pt x="9221" y="44970"/>
                        <a:pt x="9116" y="45419"/>
                      </a:cubicBezTo>
                      <a:cubicBezTo>
                        <a:pt x="9012" y="45868"/>
                        <a:pt x="9602" y="46384"/>
                        <a:pt x="10222" y="46384"/>
                      </a:cubicBezTo>
                      <a:cubicBezTo>
                        <a:pt x="10843" y="46384"/>
                        <a:pt x="11218" y="45696"/>
                        <a:pt x="11083" y="45112"/>
                      </a:cubicBezTo>
                      <a:cubicBezTo>
                        <a:pt x="10948" y="44522"/>
                        <a:pt x="10499" y="43968"/>
                        <a:pt x="10634" y="43624"/>
                      </a:cubicBezTo>
                      <a:cubicBezTo>
                        <a:pt x="10770" y="43280"/>
                        <a:pt x="10739" y="42831"/>
                        <a:pt x="10739" y="42315"/>
                      </a:cubicBezTo>
                      <a:cubicBezTo>
                        <a:pt x="10739" y="41799"/>
                        <a:pt x="11532" y="38104"/>
                        <a:pt x="11771" y="36586"/>
                      </a:cubicBezTo>
                      <a:cubicBezTo>
                        <a:pt x="12017" y="35068"/>
                        <a:pt x="11360" y="32443"/>
                        <a:pt x="11673" y="29923"/>
                      </a:cubicBezTo>
                      <a:cubicBezTo>
                        <a:pt x="11980" y="27403"/>
                        <a:pt x="12773" y="20740"/>
                        <a:pt x="12497" y="18496"/>
                      </a:cubicBezTo>
                      <a:cubicBezTo>
                        <a:pt x="12220" y="16253"/>
                        <a:pt x="10806" y="13597"/>
                        <a:pt x="10843" y="11975"/>
                      </a:cubicBezTo>
                      <a:cubicBezTo>
                        <a:pt x="10874" y="10352"/>
                        <a:pt x="11427" y="9246"/>
                        <a:pt x="11569" y="8385"/>
                      </a:cubicBezTo>
                      <a:cubicBezTo>
                        <a:pt x="11569" y="8385"/>
                        <a:pt x="11913" y="12147"/>
                        <a:pt x="12153" y="13530"/>
                      </a:cubicBezTo>
                      <a:cubicBezTo>
                        <a:pt x="12398" y="14907"/>
                        <a:pt x="13671" y="18189"/>
                        <a:pt x="13708" y="18736"/>
                      </a:cubicBezTo>
                      <a:cubicBezTo>
                        <a:pt x="13745" y="19289"/>
                        <a:pt x="13462" y="19842"/>
                        <a:pt x="13462" y="20396"/>
                      </a:cubicBezTo>
                      <a:cubicBezTo>
                        <a:pt x="13462" y="20949"/>
                        <a:pt x="13529" y="22055"/>
                        <a:pt x="13738" y="22326"/>
                      </a:cubicBezTo>
                      <a:cubicBezTo>
                        <a:pt x="13762" y="22358"/>
                        <a:pt x="13785" y="22372"/>
                        <a:pt x="13806" y="22372"/>
                      </a:cubicBezTo>
                      <a:cubicBezTo>
                        <a:pt x="13973" y="22372"/>
                        <a:pt x="14094" y="21526"/>
                        <a:pt x="14181" y="21189"/>
                      </a:cubicBezTo>
                      <a:cubicBezTo>
                        <a:pt x="14201" y="21114"/>
                        <a:pt x="14223" y="21082"/>
                        <a:pt x="14245" y="21082"/>
                      </a:cubicBezTo>
                      <a:cubicBezTo>
                        <a:pt x="14333" y="21082"/>
                        <a:pt x="14412" y="21628"/>
                        <a:pt x="14353" y="22018"/>
                      </a:cubicBezTo>
                      <a:cubicBezTo>
                        <a:pt x="14285" y="22498"/>
                        <a:pt x="14009" y="22983"/>
                        <a:pt x="13978" y="23223"/>
                      </a:cubicBezTo>
                      <a:cubicBezTo>
                        <a:pt x="13966" y="23306"/>
                        <a:pt x="14004" y="23375"/>
                        <a:pt x="14087" y="23375"/>
                      </a:cubicBezTo>
                      <a:cubicBezTo>
                        <a:pt x="14250" y="23375"/>
                        <a:pt x="14584" y="23114"/>
                        <a:pt x="15048" y="22191"/>
                      </a:cubicBezTo>
                      <a:cubicBezTo>
                        <a:pt x="15257" y="21779"/>
                        <a:pt x="14980" y="19812"/>
                        <a:pt x="14912" y="19289"/>
                      </a:cubicBezTo>
                      <a:cubicBezTo>
                        <a:pt x="14839" y="18773"/>
                        <a:pt x="14531" y="17568"/>
                        <a:pt x="14494" y="16702"/>
                      </a:cubicBezTo>
                      <a:cubicBezTo>
                        <a:pt x="14464" y="15841"/>
                        <a:pt x="13806" y="12940"/>
                        <a:pt x="13566" y="11870"/>
                      </a:cubicBezTo>
                      <a:cubicBezTo>
                        <a:pt x="13320" y="10801"/>
                        <a:pt x="13222" y="8041"/>
                        <a:pt x="13222" y="6799"/>
                      </a:cubicBezTo>
                      <a:cubicBezTo>
                        <a:pt x="13222" y="5558"/>
                        <a:pt x="13013" y="3621"/>
                        <a:pt x="12220" y="3142"/>
                      </a:cubicBezTo>
                      <a:cubicBezTo>
                        <a:pt x="11427" y="2656"/>
                        <a:pt x="10739" y="2724"/>
                        <a:pt x="10081" y="2521"/>
                      </a:cubicBezTo>
                      <a:cubicBezTo>
                        <a:pt x="9423" y="2312"/>
                        <a:pt x="9251" y="1968"/>
                        <a:pt x="9184" y="1722"/>
                      </a:cubicBezTo>
                      <a:cubicBezTo>
                        <a:pt x="9116" y="1482"/>
                        <a:pt x="9184" y="1"/>
                        <a:pt x="9184" y="1"/>
                      </a:cubicBezTo>
                      <a:lnTo>
                        <a:pt x="9184" y="1"/>
                      </a:lnTo>
                      <a:lnTo>
                        <a:pt x="7629" y="32"/>
                      </a:lnTo>
                      <a:lnTo>
                        <a:pt x="6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147"/>
                <p:cNvSpPr/>
                <p:nvPr/>
              </p:nvSpPr>
              <p:spPr>
                <a:xfrm>
                  <a:off x="4510350" y="1731875"/>
                  <a:ext cx="77775" cy="60725"/>
                </a:xfrm>
                <a:custGeom>
                  <a:avLst/>
                  <a:gdLst/>
                  <a:ahLst/>
                  <a:cxnLst/>
                  <a:rect l="l" t="t" r="r" b="b"/>
                  <a:pathLst>
                    <a:path w="3111" h="2429" extrusionOk="0">
                      <a:moveTo>
                        <a:pt x="0" y="1"/>
                      </a:moveTo>
                      <a:lnTo>
                        <a:pt x="0" y="1"/>
                      </a:lnTo>
                      <a:cubicBezTo>
                        <a:pt x="0" y="1"/>
                        <a:pt x="37" y="751"/>
                        <a:pt x="31" y="1267"/>
                      </a:cubicBezTo>
                      <a:cubicBezTo>
                        <a:pt x="504" y="1919"/>
                        <a:pt x="1088" y="2429"/>
                        <a:pt x="1556" y="2429"/>
                      </a:cubicBezTo>
                      <a:cubicBezTo>
                        <a:pt x="2023" y="2429"/>
                        <a:pt x="2607" y="1919"/>
                        <a:pt x="3080" y="1267"/>
                      </a:cubicBezTo>
                      <a:cubicBezTo>
                        <a:pt x="3074" y="751"/>
                        <a:pt x="3111" y="1"/>
                        <a:pt x="3111" y="1"/>
                      </a:cubicBezTo>
                      <a:lnTo>
                        <a:pt x="3111" y="1"/>
                      </a:lnTo>
                      <a:lnTo>
                        <a:pt x="1556" y="38"/>
                      </a:lnTo>
                      <a:lnTo>
                        <a:pt x="0"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147"/>
                <p:cNvSpPr/>
                <p:nvPr/>
              </p:nvSpPr>
              <p:spPr>
                <a:xfrm>
                  <a:off x="4485925" y="1619100"/>
                  <a:ext cx="126650" cy="162275"/>
                </a:xfrm>
                <a:custGeom>
                  <a:avLst/>
                  <a:gdLst/>
                  <a:ahLst/>
                  <a:cxnLst/>
                  <a:rect l="l" t="t" r="r" b="b"/>
                  <a:pathLst>
                    <a:path w="5066" h="6491" extrusionOk="0">
                      <a:moveTo>
                        <a:pt x="2533" y="0"/>
                      </a:moveTo>
                      <a:cubicBezTo>
                        <a:pt x="49" y="0"/>
                        <a:pt x="0" y="1057"/>
                        <a:pt x="185" y="3153"/>
                      </a:cubicBezTo>
                      <a:cubicBezTo>
                        <a:pt x="369" y="5249"/>
                        <a:pt x="1660" y="6491"/>
                        <a:pt x="2533" y="6491"/>
                      </a:cubicBezTo>
                      <a:cubicBezTo>
                        <a:pt x="3405" y="6491"/>
                        <a:pt x="4696" y="5249"/>
                        <a:pt x="4881" y="3153"/>
                      </a:cubicBezTo>
                      <a:cubicBezTo>
                        <a:pt x="5065" y="1057"/>
                        <a:pt x="5016" y="0"/>
                        <a:pt x="25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9" name="Google Shape;14869;p147"/>
              <p:cNvSpPr/>
              <p:nvPr/>
            </p:nvSpPr>
            <p:spPr>
              <a:xfrm>
                <a:off x="4445650" y="1562650"/>
                <a:ext cx="190125" cy="218425"/>
              </a:xfrm>
              <a:custGeom>
                <a:avLst/>
                <a:gdLst/>
                <a:ahLst/>
                <a:cxnLst/>
                <a:rect l="l" t="t" r="r" b="b"/>
                <a:pathLst>
                  <a:path w="7605" h="8737" extrusionOk="0">
                    <a:moveTo>
                      <a:pt x="3680" y="1"/>
                    </a:moveTo>
                    <a:cubicBezTo>
                      <a:pt x="3316" y="1"/>
                      <a:pt x="2904" y="60"/>
                      <a:pt x="2453" y="217"/>
                    </a:cubicBezTo>
                    <a:cubicBezTo>
                      <a:pt x="658" y="844"/>
                      <a:pt x="1" y="3395"/>
                      <a:pt x="726" y="5774"/>
                    </a:cubicBezTo>
                    <a:cubicBezTo>
                      <a:pt x="1451" y="8159"/>
                      <a:pt x="2828" y="8737"/>
                      <a:pt x="2828" y="8737"/>
                    </a:cubicBezTo>
                    <a:cubicBezTo>
                      <a:pt x="1832" y="7464"/>
                      <a:pt x="1796" y="5412"/>
                      <a:pt x="1796" y="5411"/>
                    </a:cubicBezTo>
                    <a:lnTo>
                      <a:pt x="1796" y="5411"/>
                    </a:lnTo>
                    <a:cubicBezTo>
                      <a:pt x="1998" y="6333"/>
                      <a:pt x="2588" y="6770"/>
                      <a:pt x="2588" y="6770"/>
                    </a:cubicBezTo>
                    <a:cubicBezTo>
                      <a:pt x="2140" y="6290"/>
                      <a:pt x="2072" y="4840"/>
                      <a:pt x="2588" y="4594"/>
                    </a:cubicBezTo>
                    <a:cubicBezTo>
                      <a:pt x="3105" y="4354"/>
                      <a:pt x="4137" y="3696"/>
                      <a:pt x="4137" y="3696"/>
                    </a:cubicBezTo>
                    <a:lnTo>
                      <a:pt x="4137" y="3696"/>
                    </a:lnTo>
                    <a:cubicBezTo>
                      <a:pt x="3867" y="4219"/>
                      <a:pt x="3215" y="4526"/>
                      <a:pt x="3215" y="4526"/>
                    </a:cubicBezTo>
                    <a:cubicBezTo>
                      <a:pt x="4734" y="4286"/>
                      <a:pt x="5182" y="3389"/>
                      <a:pt x="5182" y="3389"/>
                    </a:cubicBezTo>
                    <a:cubicBezTo>
                      <a:pt x="5182" y="3389"/>
                      <a:pt x="6252" y="4286"/>
                      <a:pt x="5871" y="6358"/>
                    </a:cubicBezTo>
                    <a:cubicBezTo>
                      <a:pt x="6141" y="5983"/>
                      <a:pt x="6307" y="5540"/>
                      <a:pt x="6350" y="5079"/>
                    </a:cubicBezTo>
                    <a:cubicBezTo>
                      <a:pt x="6350" y="5036"/>
                      <a:pt x="6356" y="4987"/>
                      <a:pt x="6356" y="4944"/>
                    </a:cubicBezTo>
                    <a:cubicBezTo>
                      <a:pt x="6356" y="4861"/>
                      <a:pt x="6360" y="4822"/>
                      <a:pt x="6364" y="4822"/>
                    </a:cubicBezTo>
                    <a:lnTo>
                      <a:pt x="6364" y="4822"/>
                    </a:lnTo>
                    <a:cubicBezTo>
                      <a:pt x="6404" y="4822"/>
                      <a:pt x="6538" y="7625"/>
                      <a:pt x="5459" y="8737"/>
                    </a:cubicBezTo>
                    <a:cubicBezTo>
                      <a:pt x="5459" y="8737"/>
                      <a:pt x="7457" y="7563"/>
                      <a:pt x="7530" y="4944"/>
                    </a:cubicBezTo>
                    <a:cubicBezTo>
                      <a:pt x="7604" y="2320"/>
                      <a:pt x="7045" y="592"/>
                      <a:pt x="5422" y="525"/>
                    </a:cubicBezTo>
                    <a:cubicBezTo>
                      <a:pt x="5422" y="525"/>
                      <a:pt x="4764" y="1"/>
                      <a:pt x="368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0" name="Google Shape;14870;p147"/>
            <p:cNvSpPr/>
            <p:nvPr/>
          </p:nvSpPr>
          <p:spPr>
            <a:xfrm>
              <a:off x="4646675" y="1802575"/>
              <a:ext cx="1075" cy="16775"/>
            </a:xfrm>
            <a:custGeom>
              <a:avLst/>
              <a:gdLst/>
              <a:ahLst/>
              <a:cxnLst/>
              <a:rect l="l" t="t" r="r" b="b"/>
              <a:pathLst>
                <a:path w="43" h="671" extrusionOk="0">
                  <a:moveTo>
                    <a:pt x="18" y="0"/>
                  </a:moveTo>
                  <a:cubicBezTo>
                    <a:pt x="7" y="176"/>
                    <a:pt x="1" y="383"/>
                    <a:pt x="5" y="612"/>
                  </a:cubicBezTo>
                  <a:lnTo>
                    <a:pt x="5" y="612"/>
                  </a:lnTo>
                  <a:cubicBezTo>
                    <a:pt x="2" y="415"/>
                    <a:pt x="15" y="214"/>
                    <a:pt x="43" y="19"/>
                  </a:cubicBezTo>
                  <a:cubicBezTo>
                    <a:pt x="36" y="13"/>
                    <a:pt x="24" y="6"/>
                    <a:pt x="18" y="0"/>
                  </a:cubicBezTo>
                  <a:close/>
                  <a:moveTo>
                    <a:pt x="5" y="612"/>
                  </a:moveTo>
                  <a:cubicBezTo>
                    <a:pt x="5" y="632"/>
                    <a:pt x="5" y="651"/>
                    <a:pt x="6" y="670"/>
                  </a:cubicBezTo>
                  <a:cubicBezTo>
                    <a:pt x="5" y="651"/>
                    <a:pt x="5" y="631"/>
                    <a:pt x="5" y="612"/>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147"/>
            <p:cNvSpPr/>
            <p:nvPr/>
          </p:nvSpPr>
          <p:spPr>
            <a:xfrm>
              <a:off x="4450725" y="1802575"/>
              <a:ext cx="950" cy="16775"/>
            </a:xfrm>
            <a:custGeom>
              <a:avLst/>
              <a:gdLst/>
              <a:ahLst/>
              <a:cxnLst/>
              <a:rect l="l" t="t" r="r" b="b"/>
              <a:pathLst>
                <a:path w="38" h="671" extrusionOk="0">
                  <a:moveTo>
                    <a:pt x="25" y="0"/>
                  </a:moveTo>
                  <a:cubicBezTo>
                    <a:pt x="13" y="6"/>
                    <a:pt x="7" y="13"/>
                    <a:pt x="0" y="19"/>
                  </a:cubicBezTo>
                  <a:cubicBezTo>
                    <a:pt x="25" y="234"/>
                    <a:pt x="37" y="455"/>
                    <a:pt x="37" y="670"/>
                  </a:cubicBezTo>
                  <a:cubicBezTo>
                    <a:pt x="37" y="418"/>
                    <a:pt x="37" y="191"/>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2" name="Google Shape;14872;p147"/>
            <p:cNvGrpSpPr/>
            <p:nvPr/>
          </p:nvGrpSpPr>
          <p:grpSpPr>
            <a:xfrm>
              <a:off x="4434425" y="1799150"/>
              <a:ext cx="229625" cy="176600"/>
              <a:chOff x="4434425" y="1799150"/>
              <a:chExt cx="229625" cy="176600"/>
            </a:xfrm>
          </p:grpSpPr>
          <p:sp>
            <p:nvSpPr>
              <p:cNvPr id="14873" name="Google Shape;14873;p147"/>
              <p:cNvSpPr/>
              <p:nvPr/>
            </p:nvSpPr>
            <p:spPr>
              <a:xfrm>
                <a:off x="4437500" y="1805750"/>
                <a:ext cx="223475" cy="170000"/>
              </a:xfrm>
              <a:custGeom>
                <a:avLst/>
                <a:gdLst/>
                <a:ahLst/>
                <a:cxnLst/>
                <a:rect l="l" t="t" r="r" b="b"/>
                <a:pathLst>
                  <a:path w="8939" h="6800" extrusionOk="0">
                    <a:moveTo>
                      <a:pt x="955" y="1"/>
                    </a:moveTo>
                    <a:cubicBezTo>
                      <a:pt x="728" y="1"/>
                      <a:pt x="529" y="156"/>
                      <a:pt x="529" y="156"/>
                    </a:cubicBezTo>
                    <a:cubicBezTo>
                      <a:pt x="634" y="875"/>
                      <a:pt x="511" y="3100"/>
                      <a:pt x="302" y="3696"/>
                    </a:cubicBezTo>
                    <a:cubicBezTo>
                      <a:pt x="1" y="4563"/>
                      <a:pt x="198" y="5596"/>
                      <a:pt x="456" y="6210"/>
                    </a:cubicBezTo>
                    <a:cubicBezTo>
                      <a:pt x="499" y="5743"/>
                      <a:pt x="536" y="5436"/>
                      <a:pt x="536" y="5436"/>
                    </a:cubicBezTo>
                    <a:cubicBezTo>
                      <a:pt x="597" y="5817"/>
                      <a:pt x="738" y="6247"/>
                      <a:pt x="880" y="6751"/>
                    </a:cubicBezTo>
                    <a:cubicBezTo>
                      <a:pt x="989" y="6784"/>
                      <a:pt x="1151" y="6800"/>
                      <a:pt x="1341" y="6800"/>
                    </a:cubicBezTo>
                    <a:cubicBezTo>
                      <a:pt x="1967" y="6800"/>
                      <a:pt x="2898" y="6634"/>
                      <a:pt x="3228" y="6389"/>
                    </a:cubicBezTo>
                    <a:cubicBezTo>
                      <a:pt x="3689" y="6045"/>
                      <a:pt x="4470" y="5719"/>
                      <a:pt x="4470" y="5719"/>
                    </a:cubicBezTo>
                    <a:cubicBezTo>
                      <a:pt x="4470" y="5719"/>
                      <a:pt x="5250" y="6045"/>
                      <a:pt x="5711" y="6389"/>
                    </a:cubicBezTo>
                    <a:cubicBezTo>
                      <a:pt x="6041" y="6634"/>
                      <a:pt x="6968" y="6800"/>
                      <a:pt x="7596" y="6800"/>
                    </a:cubicBezTo>
                    <a:cubicBezTo>
                      <a:pt x="7786" y="6800"/>
                      <a:pt x="7949" y="6784"/>
                      <a:pt x="8059" y="6751"/>
                    </a:cubicBezTo>
                    <a:cubicBezTo>
                      <a:pt x="8201" y="6247"/>
                      <a:pt x="8342" y="5817"/>
                      <a:pt x="8403" y="5436"/>
                    </a:cubicBezTo>
                    <a:cubicBezTo>
                      <a:pt x="8403" y="5436"/>
                      <a:pt x="8428" y="5743"/>
                      <a:pt x="8477" y="6210"/>
                    </a:cubicBezTo>
                    <a:cubicBezTo>
                      <a:pt x="8742" y="5596"/>
                      <a:pt x="8938" y="4563"/>
                      <a:pt x="8631" y="3696"/>
                    </a:cubicBezTo>
                    <a:cubicBezTo>
                      <a:pt x="8428" y="3100"/>
                      <a:pt x="8299" y="875"/>
                      <a:pt x="8410" y="156"/>
                    </a:cubicBezTo>
                    <a:cubicBezTo>
                      <a:pt x="8410" y="156"/>
                      <a:pt x="8211" y="1"/>
                      <a:pt x="7985" y="1"/>
                    </a:cubicBezTo>
                    <a:cubicBezTo>
                      <a:pt x="7940" y="1"/>
                      <a:pt x="7895" y="7"/>
                      <a:pt x="7850" y="21"/>
                    </a:cubicBezTo>
                    <a:cubicBezTo>
                      <a:pt x="7850" y="21"/>
                      <a:pt x="7654" y="2104"/>
                      <a:pt x="7481" y="2707"/>
                    </a:cubicBezTo>
                    <a:cubicBezTo>
                      <a:pt x="7438" y="2873"/>
                      <a:pt x="6725" y="2688"/>
                      <a:pt x="5988" y="3309"/>
                    </a:cubicBezTo>
                    <a:cubicBezTo>
                      <a:pt x="5250" y="3930"/>
                      <a:pt x="4881" y="4594"/>
                      <a:pt x="4470" y="4594"/>
                    </a:cubicBezTo>
                    <a:cubicBezTo>
                      <a:pt x="4052" y="4594"/>
                      <a:pt x="3683" y="3930"/>
                      <a:pt x="2951" y="3309"/>
                    </a:cubicBezTo>
                    <a:cubicBezTo>
                      <a:pt x="2214" y="2688"/>
                      <a:pt x="1501" y="2873"/>
                      <a:pt x="1452" y="2707"/>
                    </a:cubicBezTo>
                    <a:cubicBezTo>
                      <a:pt x="1279" y="2104"/>
                      <a:pt x="1089" y="21"/>
                      <a:pt x="1089" y="21"/>
                    </a:cubicBezTo>
                    <a:cubicBezTo>
                      <a:pt x="1044" y="7"/>
                      <a:pt x="999" y="1"/>
                      <a:pt x="9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147"/>
              <p:cNvSpPr/>
              <p:nvPr/>
            </p:nvSpPr>
            <p:spPr>
              <a:xfrm>
                <a:off x="4434425" y="1799150"/>
                <a:ext cx="229625" cy="170050"/>
              </a:xfrm>
              <a:custGeom>
                <a:avLst/>
                <a:gdLst/>
                <a:ahLst/>
                <a:cxnLst/>
                <a:rect l="l" t="t" r="r" b="b"/>
                <a:pathLst>
                  <a:path w="9185" h="6802" extrusionOk="0">
                    <a:moveTo>
                      <a:pt x="1078" y="1"/>
                    </a:moveTo>
                    <a:cubicBezTo>
                      <a:pt x="851" y="1"/>
                      <a:pt x="652" y="156"/>
                      <a:pt x="652" y="156"/>
                    </a:cubicBezTo>
                    <a:cubicBezTo>
                      <a:pt x="757" y="875"/>
                      <a:pt x="634" y="3100"/>
                      <a:pt x="425" y="3696"/>
                    </a:cubicBezTo>
                    <a:cubicBezTo>
                      <a:pt x="1" y="4932"/>
                      <a:pt x="579" y="6511"/>
                      <a:pt x="917" y="6714"/>
                    </a:cubicBezTo>
                    <a:cubicBezTo>
                      <a:pt x="1014" y="6774"/>
                      <a:pt x="1217" y="6801"/>
                      <a:pt x="1470" y="6801"/>
                    </a:cubicBezTo>
                    <a:cubicBezTo>
                      <a:pt x="2096" y="6801"/>
                      <a:pt x="3022" y="6634"/>
                      <a:pt x="3351" y="6388"/>
                    </a:cubicBezTo>
                    <a:cubicBezTo>
                      <a:pt x="3812" y="6044"/>
                      <a:pt x="4593" y="5725"/>
                      <a:pt x="4593" y="5725"/>
                    </a:cubicBezTo>
                    <a:cubicBezTo>
                      <a:pt x="4593" y="5725"/>
                      <a:pt x="5373" y="6044"/>
                      <a:pt x="5834" y="6388"/>
                    </a:cubicBezTo>
                    <a:cubicBezTo>
                      <a:pt x="6163" y="6634"/>
                      <a:pt x="7089" y="6801"/>
                      <a:pt x="7716" y="6801"/>
                    </a:cubicBezTo>
                    <a:cubicBezTo>
                      <a:pt x="7968" y="6801"/>
                      <a:pt x="8171" y="6774"/>
                      <a:pt x="8268" y="6714"/>
                    </a:cubicBezTo>
                    <a:cubicBezTo>
                      <a:pt x="8606" y="6511"/>
                      <a:pt x="9184" y="4932"/>
                      <a:pt x="8754" y="3696"/>
                    </a:cubicBezTo>
                    <a:cubicBezTo>
                      <a:pt x="8551" y="3100"/>
                      <a:pt x="8422" y="875"/>
                      <a:pt x="8533" y="156"/>
                    </a:cubicBezTo>
                    <a:cubicBezTo>
                      <a:pt x="8533" y="156"/>
                      <a:pt x="8334" y="1"/>
                      <a:pt x="8108" y="1"/>
                    </a:cubicBezTo>
                    <a:cubicBezTo>
                      <a:pt x="8063" y="1"/>
                      <a:pt x="8018" y="6"/>
                      <a:pt x="7973" y="20"/>
                    </a:cubicBezTo>
                    <a:cubicBezTo>
                      <a:pt x="7973" y="20"/>
                      <a:pt x="7777" y="2104"/>
                      <a:pt x="7604" y="2713"/>
                    </a:cubicBezTo>
                    <a:cubicBezTo>
                      <a:pt x="7561" y="2873"/>
                      <a:pt x="6848" y="2688"/>
                      <a:pt x="6111" y="3309"/>
                    </a:cubicBezTo>
                    <a:cubicBezTo>
                      <a:pt x="5373" y="3930"/>
                      <a:pt x="5004" y="4600"/>
                      <a:pt x="4593" y="4600"/>
                    </a:cubicBezTo>
                    <a:cubicBezTo>
                      <a:pt x="4175" y="4600"/>
                      <a:pt x="3806" y="3930"/>
                      <a:pt x="3074" y="3309"/>
                    </a:cubicBezTo>
                    <a:cubicBezTo>
                      <a:pt x="2337" y="2688"/>
                      <a:pt x="1624" y="2873"/>
                      <a:pt x="1575" y="2713"/>
                    </a:cubicBezTo>
                    <a:cubicBezTo>
                      <a:pt x="1402" y="2110"/>
                      <a:pt x="1212" y="20"/>
                      <a:pt x="1212" y="20"/>
                    </a:cubicBezTo>
                    <a:cubicBezTo>
                      <a:pt x="1167" y="6"/>
                      <a:pt x="1122" y="1"/>
                      <a:pt x="10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147"/>
              <p:cNvSpPr/>
              <p:nvPr/>
            </p:nvSpPr>
            <p:spPr>
              <a:xfrm>
                <a:off x="4440425" y="1912450"/>
                <a:ext cx="217625" cy="56675"/>
              </a:xfrm>
              <a:custGeom>
                <a:avLst/>
                <a:gdLst/>
                <a:ahLst/>
                <a:cxnLst/>
                <a:rect l="l" t="t" r="r" b="b"/>
                <a:pathLst>
                  <a:path w="8705" h="2267" extrusionOk="0">
                    <a:moveTo>
                      <a:pt x="38" y="0"/>
                    </a:moveTo>
                    <a:cubicBezTo>
                      <a:pt x="1" y="1020"/>
                      <a:pt x="412" y="2022"/>
                      <a:pt x="677" y="2182"/>
                    </a:cubicBezTo>
                    <a:cubicBezTo>
                      <a:pt x="773" y="2240"/>
                      <a:pt x="976" y="2267"/>
                      <a:pt x="1227" y="2267"/>
                    </a:cubicBezTo>
                    <a:cubicBezTo>
                      <a:pt x="1854" y="2267"/>
                      <a:pt x="2782" y="2102"/>
                      <a:pt x="3111" y="1856"/>
                    </a:cubicBezTo>
                    <a:cubicBezTo>
                      <a:pt x="3566" y="1512"/>
                      <a:pt x="4353" y="1186"/>
                      <a:pt x="4353" y="1186"/>
                    </a:cubicBezTo>
                    <a:cubicBezTo>
                      <a:pt x="4353" y="1186"/>
                      <a:pt x="5133" y="1506"/>
                      <a:pt x="5594" y="1856"/>
                    </a:cubicBezTo>
                    <a:cubicBezTo>
                      <a:pt x="5923" y="2102"/>
                      <a:pt x="6851" y="2267"/>
                      <a:pt x="7478" y="2267"/>
                    </a:cubicBezTo>
                    <a:cubicBezTo>
                      <a:pt x="7729" y="2267"/>
                      <a:pt x="7932" y="2240"/>
                      <a:pt x="8028" y="2182"/>
                    </a:cubicBezTo>
                    <a:cubicBezTo>
                      <a:pt x="8293" y="2022"/>
                      <a:pt x="8704" y="1020"/>
                      <a:pt x="8668" y="0"/>
                    </a:cubicBezTo>
                    <a:lnTo>
                      <a:pt x="8668" y="0"/>
                    </a:lnTo>
                    <a:cubicBezTo>
                      <a:pt x="8631" y="928"/>
                      <a:pt x="8268" y="1777"/>
                      <a:pt x="8028" y="1924"/>
                    </a:cubicBezTo>
                    <a:cubicBezTo>
                      <a:pt x="7932" y="1982"/>
                      <a:pt x="7730" y="2008"/>
                      <a:pt x="7480" y="2008"/>
                    </a:cubicBezTo>
                    <a:cubicBezTo>
                      <a:pt x="6853" y="2008"/>
                      <a:pt x="5924" y="1843"/>
                      <a:pt x="5594" y="1592"/>
                    </a:cubicBezTo>
                    <a:cubicBezTo>
                      <a:pt x="5133" y="1248"/>
                      <a:pt x="4353" y="928"/>
                      <a:pt x="4353" y="928"/>
                    </a:cubicBezTo>
                    <a:cubicBezTo>
                      <a:pt x="4353" y="928"/>
                      <a:pt x="3566" y="1248"/>
                      <a:pt x="3111" y="1592"/>
                    </a:cubicBezTo>
                    <a:cubicBezTo>
                      <a:pt x="2781" y="1843"/>
                      <a:pt x="1852" y="2008"/>
                      <a:pt x="1225" y="2008"/>
                    </a:cubicBezTo>
                    <a:cubicBezTo>
                      <a:pt x="975" y="2008"/>
                      <a:pt x="773" y="1982"/>
                      <a:pt x="677" y="1924"/>
                    </a:cubicBezTo>
                    <a:cubicBezTo>
                      <a:pt x="437" y="1777"/>
                      <a:pt x="68" y="928"/>
                      <a:pt x="3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6" name="Google Shape;14876;p147"/>
            <p:cNvGrpSpPr/>
            <p:nvPr/>
          </p:nvGrpSpPr>
          <p:grpSpPr>
            <a:xfrm>
              <a:off x="4427975" y="2144625"/>
              <a:ext cx="241150" cy="131875"/>
              <a:chOff x="4427975" y="2144625"/>
              <a:chExt cx="241150" cy="131875"/>
            </a:xfrm>
          </p:grpSpPr>
          <p:sp>
            <p:nvSpPr>
              <p:cNvPr id="14877" name="Google Shape;14877;p147"/>
              <p:cNvSpPr/>
              <p:nvPr/>
            </p:nvSpPr>
            <p:spPr>
              <a:xfrm>
                <a:off x="4427975" y="2154475"/>
                <a:ext cx="241150" cy="122025"/>
              </a:xfrm>
              <a:custGeom>
                <a:avLst/>
                <a:gdLst/>
                <a:ahLst/>
                <a:cxnLst/>
                <a:rect l="l" t="t" r="r" b="b"/>
                <a:pathLst>
                  <a:path w="9646" h="4881" extrusionOk="0">
                    <a:moveTo>
                      <a:pt x="406" y="0"/>
                    </a:moveTo>
                    <a:cubicBezTo>
                      <a:pt x="351" y="68"/>
                      <a:pt x="302" y="142"/>
                      <a:pt x="259" y="221"/>
                    </a:cubicBezTo>
                    <a:cubicBezTo>
                      <a:pt x="154" y="603"/>
                      <a:pt x="75" y="996"/>
                      <a:pt x="13" y="1389"/>
                    </a:cubicBezTo>
                    <a:cubicBezTo>
                      <a:pt x="1" y="1568"/>
                      <a:pt x="1" y="1684"/>
                      <a:pt x="1" y="1684"/>
                    </a:cubicBezTo>
                    <a:cubicBezTo>
                      <a:pt x="443" y="1801"/>
                      <a:pt x="1347" y="2440"/>
                      <a:pt x="2447" y="3135"/>
                    </a:cubicBezTo>
                    <a:cubicBezTo>
                      <a:pt x="3554" y="3823"/>
                      <a:pt x="3990" y="4881"/>
                      <a:pt x="4334" y="4881"/>
                    </a:cubicBezTo>
                    <a:lnTo>
                      <a:pt x="4740" y="4881"/>
                    </a:lnTo>
                    <a:cubicBezTo>
                      <a:pt x="4808" y="4241"/>
                      <a:pt x="4851" y="3842"/>
                      <a:pt x="4851" y="3842"/>
                    </a:cubicBezTo>
                    <a:cubicBezTo>
                      <a:pt x="4851" y="3842"/>
                      <a:pt x="4887" y="4241"/>
                      <a:pt x="4955" y="4881"/>
                    </a:cubicBezTo>
                    <a:lnTo>
                      <a:pt x="5305" y="4881"/>
                    </a:lnTo>
                    <a:cubicBezTo>
                      <a:pt x="5650" y="4881"/>
                      <a:pt x="6086" y="3823"/>
                      <a:pt x="7192" y="3135"/>
                    </a:cubicBezTo>
                    <a:cubicBezTo>
                      <a:pt x="8293" y="2440"/>
                      <a:pt x="9196" y="1801"/>
                      <a:pt x="9639" y="1684"/>
                    </a:cubicBezTo>
                    <a:cubicBezTo>
                      <a:pt x="9645" y="1684"/>
                      <a:pt x="9639" y="430"/>
                      <a:pt x="9233" y="0"/>
                    </a:cubicBezTo>
                    <a:cubicBezTo>
                      <a:pt x="9233" y="0"/>
                      <a:pt x="7537" y="830"/>
                      <a:pt x="4820" y="830"/>
                    </a:cubicBezTo>
                    <a:cubicBezTo>
                      <a:pt x="2103" y="830"/>
                      <a:pt x="406" y="0"/>
                      <a:pt x="40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147"/>
              <p:cNvSpPr/>
              <p:nvPr/>
            </p:nvSpPr>
            <p:spPr>
              <a:xfrm>
                <a:off x="4427975" y="2144625"/>
                <a:ext cx="241150" cy="122050"/>
              </a:xfrm>
              <a:custGeom>
                <a:avLst/>
                <a:gdLst/>
                <a:ahLst/>
                <a:cxnLst/>
                <a:rect l="l" t="t" r="r" b="b"/>
                <a:pathLst>
                  <a:path w="9646" h="4882" extrusionOk="0">
                    <a:moveTo>
                      <a:pt x="413" y="1"/>
                    </a:moveTo>
                    <a:cubicBezTo>
                      <a:pt x="7" y="431"/>
                      <a:pt x="1" y="1685"/>
                      <a:pt x="1" y="1685"/>
                    </a:cubicBezTo>
                    <a:cubicBezTo>
                      <a:pt x="443" y="1802"/>
                      <a:pt x="1347" y="2447"/>
                      <a:pt x="2447" y="3136"/>
                    </a:cubicBezTo>
                    <a:cubicBezTo>
                      <a:pt x="3554" y="3824"/>
                      <a:pt x="3990" y="4881"/>
                      <a:pt x="4334" y="4881"/>
                    </a:cubicBezTo>
                    <a:lnTo>
                      <a:pt x="5305" y="4881"/>
                    </a:lnTo>
                    <a:cubicBezTo>
                      <a:pt x="5650" y="4881"/>
                      <a:pt x="6086" y="3824"/>
                      <a:pt x="7192" y="3136"/>
                    </a:cubicBezTo>
                    <a:cubicBezTo>
                      <a:pt x="8293" y="2447"/>
                      <a:pt x="9196" y="1802"/>
                      <a:pt x="9639" y="1685"/>
                    </a:cubicBezTo>
                    <a:cubicBezTo>
                      <a:pt x="9645" y="1685"/>
                      <a:pt x="9639" y="431"/>
                      <a:pt x="9233" y="1"/>
                    </a:cubicBezTo>
                    <a:cubicBezTo>
                      <a:pt x="9233" y="1"/>
                      <a:pt x="7537" y="837"/>
                      <a:pt x="4820" y="837"/>
                    </a:cubicBezTo>
                    <a:cubicBezTo>
                      <a:pt x="2103" y="837"/>
                      <a:pt x="413" y="1"/>
                      <a:pt x="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147"/>
              <p:cNvSpPr/>
              <p:nvPr/>
            </p:nvSpPr>
            <p:spPr>
              <a:xfrm>
                <a:off x="4427975" y="2178600"/>
                <a:ext cx="240975" cy="88075"/>
              </a:xfrm>
              <a:custGeom>
                <a:avLst/>
                <a:gdLst/>
                <a:ahLst/>
                <a:cxnLst/>
                <a:rect l="l" t="t" r="r" b="b"/>
                <a:pathLst>
                  <a:path w="9639" h="3523" extrusionOk="0">
                    <a:moveTo>
                      <a:pt x="13" y="0"/>
                    </a:moveTo>
                    <a:cubicBezTo>
                      <a:pt x="1" y="197"/>
                      <a:pt x="1" y="326"/>
                      <a:pt x="1" y="326"/>
                    </a:cubicBezTo>
                    <a:cubicBezTo>
                      <a:pt x="443" y="443"/>
                      <a:pt x="1347" y="1082"/>
                      <a:pt x="2447" y="1771"/>
                    </a:cubicBezTo>
                    <a:cubicBezTo>
                      <a:pt x="3554" y="2465"/>
                      <a:pt x="3990" y="3522"/>
                      <a:pt x="4334" y="3522"/>
                    </a:cubicBezTo>
                    <a:lnTo>
                      <a:pt x="5305" y="3522"/>
                    </a:lnTo>
                    <a:cubicBezTo>
                      <a:pt x="5650" y="3522"/>
                      <a:pt x="6086" y="2465"/>
                      <a:pt x="7192" y="1771"/>
                    </a:cubicBezTo>
                    <a:cubicBezTo>
                      <a:pt x="8293" y="1082"/>
                      <a:pt x="9196" y="443"/>
                      <a:pt x="9639" y="326"/>
                    </a:cubicBezTo>
                    <a:cubicBezTo>
                      <a:pt x="9639" y="326"/>
                      <a:pt x="9639" y="197"/>
                      <a:pt x="9627" y="0"/>
                    </a:cubicBezTo>
                    <a:cubicBezTo>
                      <a:pt x="9172" y="129"/>
                      <a:pt x="8280" y="762"/>
                      <a:pt x="7192" y="1445"/>
                    </a:cubicBezTo>
                    <a:cubicBezTo>
                      <a:pt x="6086" y="2139"/>
                      <a:pt x="5650" y="3197"/>
                      <a:pt x="5305" y="3197"/>
                    </a:cubicBezTo>
                    <a:lnTo>
                      <a:pt x="4334" y="3197"/>
                    </a:lnTo>
                    <a:cubicBezTo>
                      <a:pt x="3990" y="3197"/>
                      <a:pt x="3554" y="2133"/>
                      <a:pt x="2447" y="1445"/>
                    </a:cubicBezTo>
                    <a:cubicBezTo>
                      <a:pt x="1359" y="762"/>
                      <a:pt x="468" y="129"/>
                      <a:pt x="1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80" name="Google Shape;14880;p147"/>
          <p:cNvGrpSpPr/>
          <p:nvPr/>
        </p:nvGrpSpPr>
        <p:grpSpPr>
          <a:xfrm>
            <a:off x="4331625" y="3022588"/>
            <a:ext cx="435225" cy="1370250"/>
            <a:chOff x="4331625" y="2992450"/>
            <a:chExt cx="435225" cy="1370250"/>
          </a:xfrm>
        </p:grpSpPr>
        <p:grpSp>
          <p:nvGrpSpPr>
            <p:cNvPr id="14881" name="Google Shape;14881;p147"/>
            <p:cNvGrpSpPr/>
            <p:nvPr/>
          </p:nvGrpSpPr>
          <p:grpSpPr>
            <a:xfrm>
              <a:off x="4331625" y="2992450"/>
              <a:ext cx="435225" cy="1370250"/>
              <a:chOff x="4331625" y="2992450"/>
              <a:chExt cx="435225" cy="1370250"/>
            </a:xfrm>
          </p:grpSpPr>
          <p:sp>
            <p:nvSpPr>
              <p:cNvPr id="14882" name="Google Shape;14882;p147"/>
              <p:cNvSpPr/>
              <p:nvPr/>
            </p:nvSpPr>
            <p:spPr>
              <a:xfrm>
                <a:off x="4331625" y="3172825"/>
                <a:ext cx="435225" cy="1189875"/>
              </a:xfrm>
              <a:custGeom>
                <a:avLst/>
                <a:gdLst/>
                <a:ahLst/>
                <a:cxnLst/>
                <a:rect l="l" t="t" r="r" b="b"/>
                <a:pathLst>
                  <a:path w="17409" h="47595" extrusionOk="0">
                    <a:moveTo>
                      <a:pt x="7149" y="1"/>
                    </a:moveTo>
                    <a:cubicBezTo>
                      <a:pt x="7149" y="1"/>
                      <a:pt x="6904" y="1765"/>
                      <a:pt x="6836" y="2010"/>
                    </a:cubicBezTo>
                    <a:cubicBezTo>
                      <a:pt x="6768" y="2256"/>
                      <a:pt x="6326" y="2453"/>
                      <a:pt x="5668" y="2662"/>
                    </a:cubicBezTo>
                    <a:cubicBezTo>
                      <a:pt x="5017" y="2877"/>
                      <a:pt x="3406" y="2711"/>
                      <a:pt x="2613" y="3203"/>
                    </a:cubicBezTo>
                    <a:cubicBezTo>
                      <a:pt x="1820" y="3689"/>
                      <a:pt x="1931" y="5828"/>
                      <a:pt x="1931" y="7094"/>
                    </a:cubicBezTo>
                    <a:cubicBezTo>
                      <a:pt x="1931" y="8354"/>
                      <a:pt x="1390" y="10727"/>
                      <a:pt x="1150" y="11814"/>
                    </a:cubicBezTo>
                    <a:cubicBezTo>
                      <a:pt x="910" y="12902"/>
                      <a:pt x="861" y="16179"/>
                      <a:pt x="831" y="17058"/>
                    </a:cubicBezTo>
                    <a:cubicBezTo>
                      <a:pt x="794" y="17937"/>
                      <a:pt x="658"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7" y="21806"/>
                      <a:pt x="1220" y="21170"/>
                      <a:pt x="1354" y="21170"/>
                    </a:cubicBezTo>
                    <a:cubicBezTo>
                      <a:pt x="1384" y="21170"/>
                      <a:pt x="1415" y="21202"/>
                      <a:pt x="1445" y="21274"/>
                    </a:cubicBezTo>
                    <a:cubicBezTo>
                      <a:pt x="1578" y="21599"/>
                      <a:pt x="1559" y="22299"/>
                      <a:pt x="1840" y="22299"/>
                    </a:cubicBezTo>
                    <a:cubicBezTo>
                      <a:pt x="1883" y="22299"/>
                      <a:pt x="1933" y="22282"/>
                      <a:pt x="1992" y="22245"/>
                    </a:cubicBezTo>
                    <a:cubicBezTo>
                      <a:pt x="2287" y="22061"/>
                      <a:pt x="2232" y="20881"/>
                      <a:pt x="2146" y="20322"/>
                    </a:cubicBezTo>
                    <a:cubicBezTo>
                      <a:pt x="2035" y="19602"/>
                      <a:pt x="2140" y="19301"/>
                      <a:pt x="2195" y="18717"/>
                    </a:cubicBezTo>
                    <a:cubicBezTo>
                      <a:pt x="2244" y="18158"/>
                      <a:pt x="3203" y="14992"/>
                      <a:pt x="3369" y="13572"/>
                    </a:cubicBezTo>
                    <a:cubicBezTo>
                      <a:pt x="3640" y="11243"/>
                      <a:pt x="4586" y="7118"/>
                      <a:pt x="4586" y="7118"/>
                    </a:cubicBezTo>
                    <a:cubicBezTo>
                      <a:pt x="4721" y="7997"/>
                      <a:pt x="4648" y="10665"/>
                      <a:pt x="4678" y="12319"/>
                    </a:cubicBezTo>
                    <a:cubicBezTo>
                      <a:pt x="4715" y="13966"/>
                      <a:pt x="4457" y="15798"/>
                      <a:pt x="4334" y="18521"/>
                    </a:cubicBezTo>
                    <a:cubicBezTo>
                      <a:pt x="4224" y="20813"/>
                      <a:pt x="3418" y="28527"/>
                      <a:pt x="3732" y="31091"/>
                    </a:cubicBezTo>
                    <a:cubicBezTo>
                      <a:pt x="4045" y="33654"/>
                      <a:pt x="4015" y="35738"/>
                      <a:pt x="4254" y="37280"/>
                    </a:cubicBezTo>
                    <a:cubicBezTo>
                      <a:pt x="4494" y="38823"/>
                      <a:pt x="5355" y="42118"/>
                      <a:pt x="5269" y="42634"/>
                    </a:cubicBezTo>
                    <a:cubicBezTo>
                      <a:pt x="5195" y="43126"/>
                      <a:pt x="5244" y="43624"/>
                      <a:pt x="5410" y="44091"/>
                    </a:cubicBezTo>
                    <a:cubicBezTo>
                      <a:pt x="5545" y="44441"/>
                      <a:pt x="5090" y="45652"/>
                      <a:pt x="4949" y="46248"/>
                    </a:cubicBezTo>
                    <a:cubicBezTo>
                      <a:pt x="4808" y="46845"/>
                      <a:pt x="5521" y="47595"/>
                      <a:pt x="6141" y="47595"/>
                    </a:cubicBezTo>
                    <a:cubicBezTo>
                      <a:pt x="6762" y="47595"/>
                      <a:pt x="7481" y="46605"/>
                      <a:pt x="7377" y="46144"/>
                    </a:cubicBezTo>
                    <a:cubicBezTo>
                      <a:pt x="7272" y="45689"/>
                      <a:pt x="7211" y="44300"/>
                      <a:pt x="7328" y="43611"/>
                    </a:cubicBezTo>
                    <a:cubicBezTo>
                      <a:pt x="7444" y="42917"/>
                      <a:pt x="7162" y="42862"/>
                      <a:pt x="7162" y="42302"/>
                    </a:cubicBezTo>
                    <a:cubicBezTo>
                      <a:pt x="7162" y="41749"/>
                      <a:pt x="7377" y="37969"/>
                      <a:pt x="7401" y="34656"/>
                    </a:cubicBezTo>
                    <a:cubicBezTo>
                      <a:pt x="7408" y="33254"/>
                      <a:pt x="7518" y="32043"/>
                      <a:pt x="7869" y="28865"/>
                    </a:cubicBezTo>
                    <a:cubicBezTo>
                      <a:pt x="8305" y="24882"/>
                      <a:pt x="8698" y="21096"/>
                      <a:pt x="8698" y="21096"/>
                    </a:cubicBezTo>
                    <a:cubicBezTo>
                      <a:pt x="8698" y="21096"/>
                      <a:pt x="9086" y="24882"/>
                      <a:pt x="9522" y="28865"/>
                    </a:cubicBezTo>
                    <a:cubicBezTo>
                      <a:pt x="9872" y="32049"/>
                      <a:pt x="9983" y="33254"/>
                      <a:pt x="9989" y="34656"/>
                    </a:cubicBezTo>
                    <a:cubicBezTo>
                      <a:pt x="10014" y="37969"/>
                      <a:pt x="10229" y="41743"/>
                      <a:pt x="10229" y="42302"/>
                    </a:cubicBezTo>
                    <a:cubicBezTo>
                      <a:pt x="10229" y="42868"/>
                      <a:pt x="9946" y="42923"/>
                      <a:pt x="10063" y="43611"/>
                    </a:cubicBezTo>
                    <a:cubicBezTo>
                      <a:pt x="10180" y="44300"/>
                      <a:pt x="10118" y="45695"/>
                      <a:pt x="10014" y="46144"/>
                    </a:cubicBezTo>
                    <a:cubicBezTo>
                      <a:pt x="9909" y="46599"/>
                      <a:pt x="10628" y="47595"/>
                      <a:pt x="11249" y="47595"/>
                    </a:cubicBezTo>
                    <a:cubicBezTo>
                      <a:pt x="11870" y="47595"/>
                      <a:pt x="12583" y="46845"/>
                      <a:pt x="12442" y="46248"/>
                    </a:cubicBezTo>
                    <a:cubicBezTo>
                      <a:pt x="12307" y="45652"/>
                      <a:pt x="11846" y="44441"/>
                      <a:pt x="11981" y="44091"/>
                    </a:cubicBezTo>
                    <a:cubicBezTo>
                      <a:pt x="12147" y="43624"/>
                      <a:pt x="12196" y="43126"/>
                      <a:pt x="12128" y="42634"/>
                    </a:cubicBezTo>
                    <a:cubicBezTo>
                      <a:pt x="12036" y="42118"/>
                      <a:pt x="12897" y="38823"/>
                      <a:pt x="13143" y="37280"/>
                    </a:cubicBezTo>
                    <a:cubicBezTo>
                      <a:pt x="13382" y="35738"/>
                      <a:pt x="13352" y="33654"/>
                      <a:pt x="13665" y="31091"/>
                    </a:cubicBezTo>
                    <a:cubicBezTo>
                      <a:pt x="13972" y="28527"/>
                      <a:pt x="13167" y="20813"/>
                      <a:pt x="13063" y="18521"/>
                    </a:cubicBezTo>
                    <a:cubicBezTo>
                      <a:pt x="12934" y="15798"/>
                      <a:pt x="12675" y="13966"/>
                      <a:pt x="12712" y="12319"/>
                    </a:cubicBezTo>
                    <a:cubicBezTo>
                      <a:pt x="12749" y="10665"/>
                      <a:pt x="12669" y="7997"/>
                      <a:pt x="12804" y="7118"/>
                    </a:cubicBezTo>
                    <a:cubicBezTo>
                      <a:pt x="12804" y="7118"/>
                      <a:pt x="13757" y="11243"/>
                      <a:pt x="14028" y="13572"/>
                    </a:cubicBezTo>
                    <a:cubicBezTo>
                      <a:pt x="14187" y="14992"/>
                      <a:pt x="15146" y="18158"/>
                      <a:pt x="15202" y="18717"/>
                    </a:cubicBezTo>
                    <a:cubicBezTo>
                      <a:pt x="15257" y="19301"/>
                      <a:pt x="15355" y="19602"/>
                      <a:pt x="15251" y="20322"/>
                    </a:cubicBezTo>
                    <a:cubicBezTo>
                      <a:pt x="15165" y="20881"/>
                      <a:pt x="15109" y="22055"/>
                      <a:pt x="15405" y="22245"/>
                    </a:cubicBezTo>
                    <a:cubicBezTo>
                      <a:pt x="15463" y="22282"/>
                      <a:pt x="15512" y="22299"/>
                      <a:pt x="15555" y="22299"/>
                    </a:cubicBezTo>
                    <a:cubicBezTo>
                      <a:pt x="15833" y="22299"/>
                      <a:pt x="15818" y="21599"/>
                      <a:pt x="15952" y="21274"/>
                    </a:cubicBezTo>
                    <a:cubicBezTo>
                      <a:pt x="15982" y="21202"/>
                      <a:pt x="16013" y="21170"/>
                      <a:pt x="16042" y="21170"/>
                    </a:cubicBezTo>
                    <a:cubicBezTo>
                      <a:pt x="16176" y="21170"/>
                      <a:pt x="16290" y="21806"/>
                      <a:pt x="16234" y="22209"/>
                    </a:cubicBezTo>
                    <a:cubicBezTo>
                      <a:pt x="16161" y="22700"/>
                      <a:pt x="15521" y="23327"/>
                      <a:pt x="15638" y="23659"/>
                    </a:cubicBezTo>
                    <a:cubicBezTo>
                      <a:pt x="15659" y="23714"/>
                      <a:pt x="15699" y="23748"/>
                      <a:pt x="15758" y="23748"/>
                    </a:cubicBezTo>
                    <a:cubicBezTo>
                      <a:pt x="15944" y="23748"/>
                      <a:pt x="16323" y="23420"/>
                      <a:pt x="16923" y="22387"/>
                    </a:cubicBezTo>
                    <a:cubicBezTo>
                      <a:pt x="17408" y="21575"/>
                      <a:pt x="16886" y="20229"/>
                      <a:pt x="16812" y="19701"/>
                    </a:cubicBezTo>
                    <a:cubicBezTo>
                      <a:pt x="16745" y="19178"/>
                      <a:pt x="16609" y="17937"/>
                      <a:pt x="16579" y="17058"/>
                    </a:cubicBezTo>
                    <a:cubicBezTo>
                      <a:pt x="16542" y="16185"/>
                      <a:pt x="16499" y="12902"/>
                      <a:pt x="16253" y="11814"/>
                    </a:cubicBezTo>
                    <a:cubicBezTo>
                      <a:pt x="16013" y="10727"/>
                      <a:pt x="15478" y="8354"/>
                      <a:pt x="15478" y="7094"/>
                    </a:cubicBezTo>
                    <a:cubicBezTo>
                      <a:pt x="15478" y="5828"/>
                      <a:pt x="15589" y="3695"/>
                      <a:pt x="14796" y="3203"/>
                    </a:cubicBezTo>
                    <a:cubicBezTo>
                      <a:pt x="13997" y="2711"/>
                      <a:pt x="12393" y="2871"/>
                      <a:pt x="11735" y="2662"/>
                    </a:cubicBezTo>
                    <a:cubicBezTo>
                      <a:pt x="11083" y="2453"/>
                      <a:pt x="10641" y="2256"/>
                      <a:pt x="10567" y="2010"/>
                    </a:cubicBezTo>
                    <a:cubicBezTo>
                      <a:pt x="10499" y="1765"/>
                      <a:pt x="10260" y="1"/>
                      <a:pt x="10260" y="1"/>
                    </a:cubicBezTo>
                    <a:lnTo>
                      <a:pt x="8705" y="37"/>
                    </a:lnTo>
                    <a:lnTo>
                      <a:pt x="714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147"/>
              <p:cNvSpPr/>
              <p:nvPr/>
            </p:nvSpPr>
            <p:spPr>
              <a:xfrm>
                <a:off x="4473925" y="3018075"/>
                <a:ext cx="150475" cy="201175"/>
              </a:xfrm>
              <a:custGeom>
                <a:avLst/>
                <a:gdLst/>
                <a:ahLst/>
                <a:cxnLst/>
                <a:rect l="l" t="t" r="r" b="b"/>
                <a:pathLst>
                  <a:path w="6019" h="8047" extrusionOk="0">
                    <a:moveTo>
                      <a:pt x="3013" y="1"/>
                    </a:moveTo>
                    <a:cubicBezTo>
                      <a:pt x="56" y="1"/>
                      <a:pt x="1" y="1316"/>
                      <a:pt x="222" y="3916"/>
                    </a:cubicBezTo>
                    <a:cubicBezTo>
                      <a:pt x="437" y="6510"/>
                      <a:pt x="1974" y="8047"/>
                      <a:pt x="3013" y="8047"/>
                    </a:cubicBezTo>
                    <a:cubicBezTo>
                      <a:pt x="4051" y="8047"/>
                      <a:pt x="5582" y="6510"/>
                      <a:pt x="5803" y="3916"/>
                    </a:cubicBezTo>
                    <a:cubicBezTo>
                      <a:pt x="6018" y="1316"/>
                      <a:pt x="5963" y="1"/>
                      <a:pt x="30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147"/>
              <p:cNvSpPr/>
              <p:nvPr/>
            </p:nvSpPr>
            <p:spPr>
              <a:xfrm>
                <a:off x="4505900" y="3192950"/>
                <a:ext cx="86525" cy="38750"/>
              </a:xfrm>
              <a:custGeom>
                <a:avLst/>
                <a:gdLst/>
                <a:ahLst/>
                <a:cxnLst/>
                <a:rect l="l" t="t" r="r" b="b"/>
                <a:pathLst>
                  <a:path w="3461" h="1550" extrusionOk="0">
                    <a:moveTo>
                      <a:pt x="62" y="1"/>
                    </a:moveTo>
                    <a:cubicBezTo>
                      <a:pt x="43" y="142"/>
                      <a:pt x="25" y="283"/>
                      <a:pt x="0" y="419"/>
                    </a:cubicBezTo>
                    <a:cubicBezTo>
                      <a:pt x="547" y="1150"/>
                      <a:pt x="1205" y="1550"/>
                      <a:pt x="1734" y="1550"/>
                    </a:cubicBezTo>
                    <a:cubicBezTo>
                      <a:pt x="2262" y="1550"/>
                      <a:pt x="2920" y="1150"/>
                      <a:pt x="3461" y="419"/>
                    </a:cubicBezTo>
                    <a:cubicBezTo>
                      <a:pt x="3442" y="283"/>
                      <a:pt x="3418" y="142"/>
                      <a:pt x="3399" y="1"/>
                    </a:cubicBezTo>
                    <a:cubicBezTo>
                      <a:pt x="2865" y="683"/>
                      <a:pt x="2244" y="1052"/>
                      <a:pt x="1734" y="1052"/>
                    </a:cubicBezTo>
                    <a:cubicBezTo>
                      <a:pt x="1223" y="1052"/>
                      <a:pt x="596" y="683"/>
                      <a:pt x="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147"/>
              <p:cNvSpPr/>
              <p:nvPr/>
            </p:nvSpPr>
            <p:spPr>
              <a:xfrm>
                <a:off x="4465425" y="2992450"/>
                <a:ext cx="201850" cy="156325"/>
              </a:xfrm>
              <a:custGeom>
                <a:avLst/>
                <a:gdLst/>
                <a:ahLst/>
                <a:cxnLst/>
                <a:rect l="l" t="t" r="r" b="b"/>
                <a:pathLst>
                  <a:path w="8074" h="6253" extrusionOk="0">
                    <a:moveTo>
                      <a:pt x="3160" y="0"/>
                    </a:moveTo>
                    <a:cubicBezTo>
                      <a:pt x="1498" y="0"/>
                      <a:pt x="330" y="1278"/>
                      <a:pt x="187" y="2513"/>
                    </a:cubicBezTo>
                    <a:cubicBezTo>
                      <a:pt x="1" y="4124"/>
                      <a:pt x="402" y="6229"/>
                      <a:pt x="771" y="6229"/>
                    </a:cubicBezTo>
                    <a:cubicBezTo>
                      <a:pt x="779" y="6229"/>
                      <a:pt x="787" y="6228"/>
                      <a:pt x="796" y="6226"/>
                    </a:cubicBezTo>
                    <a:cubicBezTo>
                      <a:pt x="1131" y="6136"/>
                      <a:pt x="520" y="3966"/>
                      <a:pt x="1179" y="3966"/>
                    </a:cubicBezTo>
                    <a:cubicBezTo>
                      <a:pt x="1196" y="3966"/>
                      <a:pt x="1213" y="3967"/>
                      <a:pt x="1232" y="3970"/>
                    </a:cubicBezTo>
                    <a:cubicBezTo>
                      <a:pt x="1481" y="4008"/>
                      <a:pt x="1715" y="4025"/>
                      <a:pt x="1937" y="4025"/>
                    </a:cubicBezTo>
                    <a:cubicBezTo>
                      <a:pt x="3641" y="4025"/>
                      <a:pt x="4527" y="3023"/>
                      <a:pt x="4527" y="3023"/>
                    </a:cubicBezTo>
                    <a:cubicBezTo>
                      <a:pt x="4527" y="3023"/>
                      <a:pt x="5190" y="3810"/>
                      <a:pt x="5664" y="4001"/>
                    </a:cubicBezTo>
                    <a:cubicBezTo>
                      <a:pt x="6143" y="4197"/>
                      <a:pt x="5461" y="6121"/>
                      <a:pt x="5903" y="6250"/>
                    </a:cubicBezTo>
                    <a:cubicBezTo>
                      <a:pt x="5908" y="6252"/>
                      <a:pt x="5913" y="6253"/>
                      <a:pt x="5918" y="6253"/>
                    </a:cubicBezTo>
                    <a:cubicBezTo>
                      <a:pt x="6362" y="6253"/>
                      <a:pt x="8074" y="788"/>
                      <a:pt x="4938" y="460"/>
                    </a:cubicBezTo>
                    <a:cubicBezTo>
                      <a:pt x="4305" y="138"/>
                      <a:pt x="3706" y="0"/>
                      <a:pt x="316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6" name="Google Shape;14886;p147"/>
            <p:cNvGrpSpPr/>
            <p:nvPr/>
          </p:nvGrpSpPr>
          <p:grpSpPr>
            <a:xfrm>
              <a:off x="4415850" y="3599250"/>
              <a:ext cx="266625" cy="293850"/>
              <a:chOff x="4415850" y="3599250"/>
              <a:chExt cx="266625" cy="293850"/>
            </a:xfrm>
          </p:grpSpPr>
          <p:sp>
            <p:nvSpPr>
              <p:cNvPr id="14887" name="Google Shape;14887;p147"/>
              <p:cNvSpPr/>
              <p:nvPr/>
            </p:nvSpPr>
            <p:spPr>
              <a:xfrm>
                <a:off x="4423375" y="3863550"/>
                <a:ext cx="108500" cy="29550"/>
              </a:xfrm>
              <a:custGeom>
                <a:avLst/>
                <a:gdLst/>
                <a:ahLst/>
                <a:cxnLst/>
                <a:rect l="l" t="t" r="r" b="b"/>
                <a:pathLst>
                  <a:path w="4340" h="1182" extrusionOk="0">
                    <a:moveTo>
                      <a:pt x="37" y="1"/>
                    </a:moveTo>
                    <a:cubicBezTo>
                      <a:pt x="19" y="407"/>
                      <a:pt x="7" y="806"/>
                      <a:pt x="0" y="1181"/>
                    </a:cubicBezTo>
                    <a:lnTo>
                      <a:pt x="4211" y="1181"/>
                    </a:lnTo>
                    <a:cubicBezTo>
                      <a:pt x="4260" y="782"/>
                      <a:pt x="4297" y="388"/>
                      <a:pt x="434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147"/>
              <p:cNvSpPr/>
              <p:nvPr/>
            </p:nvSpPr>
            <p:spPr>
              <a:xfrm>
                <a:off x="4566425" y="3863550"/>
                <a:ext cx="108525" cy="29550"/>
              </a:xfrm>
              <a:custGeom>
                <a:avLst/>
                <a:gdLst/>
                <a:ahLst/>
                <a:cxnLst/>
                <a:rect l="l" t="t" r="r" b="b"/>
                <a:pathLst>
                  <a:path w="4341" h="1182" extrusionOk="0">
                    <a:moveTo>
                      <a:pt x="1" y="1"/>
                    </a:moveTo>
                    <a:cubicBezTo>
                      <a:pt x="44" y="388"/>
                      <a:pt x="87" y="782"/>
                      <a:pt x="130" y="1181"/>
                    </a:cubicBezTo>
                    <a:lnTo>
                      <a:pt x="4341" y="1181"/>
                    </a:lnTo>
                    <a:cubicBezTo>
                      <a:pt x="4334" y="806"/>
                      <a:pt x="4322" y="407"/>
                      <a:pt x="43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147"/>
              <p:cNvSpPr/>
              <p:nvPr/>
            </p:nvSpPr>
            <p:spPr>
              <a:xfrm>
                <a:off x="4415850" y="3617700"/>
                <a:ext cx="133400" cy="269700"/>
              </a:xfrm>
              <a:custGeom>
                <a:avLst/>
                <a:gdLst/>
                <a:ahLst/>
                <a:cxnLst/>
                <a:rect l="l" t="t" r="r" b="b"/>
                <a:pathLst>
                  <a:path w="5336" h="10788" extrusionOk="0">
                    <a:moveTo>
                      <a:pt x="1008" y="0"/>
                    </a:moveTo>
                    <a:cubicBezTo>
                      <a:pt x="492" y="2324"/>
                      <a:pt x="0" y="10788"/>
                      <a:pt x="0" y="10788"/>
                    </a:cubicBezTo>
                    <a:lnTo>
                      <a:pt x="4942" y="10788"/>
                    </a:lnTo>
                    <a:cubicBezTo>
                      <a:pt x="4942" y="9644"/>
                      <a:pt x="5336" y="6411"/>
                      <a:pt x="5336" y="6411"/>
                    </a:cubicBezTo>
                    <a:lnTo>
                      <a:pt x="5336" y="726"/>
                    </a:lnTo>
                    <a:cubicBezTo>
                      <a:pt x="5022" y="363"/>
                      <a:pt x="1008" y="0"/>
                      <a:pt x="10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147"/>
              <p:cNvSpPr/>
              <p:nvPr/>
            </p:nvSpPr>
            <p:spPr>
              <a:xfrm>
                <a:off x="4428900" y="3599250"/>
                <a:ext cx="120350" cy="36600"/>
              </a:xfrm>
              <a:custGeom>
                <a:avLst/>
                <a:gdLst/>
                <a:ahLst/>
                <a:cxnLst/>
                <a:rect l="l" t="t" r="r" b="b"/>
                <a:pathLst>
                  <a:path w="4814" h="1464" extrusionOk="0">
                    <a:moveTo>
                      <a:pt x="529" y="1"/>
                    </a:moveTo>
                    <a:cubicBezTo>
                      <a:pt x="1" y="1"/>
                      <a:pt x="81" y="1464"/>
                      <a:pt x="443" y="1464"/>
                    </a:cubicBezTo>
                    <a:lnTo>
                      <a:pt x="4814" y="1464"/>
                    </a:lnTo>
                    <a:lnTo>
                      <a:pt x="48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147"/>
              <p:cNvSpPr/>
              <p:nvPr/>
            </p:nvSpPr>
            <p:spPr>
              <a:xfrm>
                <a:off x="4416000" y="3857575"/>
                <a:ext cx="124950" cy="29525"/>
              </a:xfrm>
              <a:custGeom>
                <a:avLst/>
                <a:gdLst/>
                <a:ahLst/>
                <a:cxnLst/>
                <a:rect l="l" t="t" r="r" b="b"/>
                <a:pathLst>
                  <a:path w="4998" h="1181" extrusionOk="0">
                    <a:moveTo>
                      <a:pt x="68" y="0"/>
                    </a:moveTo>
                    <a:cubicBezTo>
                      <a:pt x="31" y="615"/>
                      <a:pt x="6" y="1045"/>
                      <a:pt x="0" y="1180"/>
                    </a:cubicBezTo>
                    <a:lnTo>
                      <a:pt x="4936" y="1180"/>
                    </a:lnTo>
                    <a:cubicBezTo>
                      <a:pt x="4936" y="885"/>
                      <a:pt x="4961" y="467"/>
                      <a:pt x="49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147"/>
              <p:cNvSpPr/>
              <p:nvPr/>
            </p:nvSpPr>
            <p:spPr>
              <a:xfrm>
                <a:off x="4549225" y="3617700"/>
                <a:ext cx="133250" cy="269700"/>
              </a:xfrm>
              <a:custGeom>
                <a:avLst/>
                <a:gdLst/>
                <a:ahLst/>
                <a:cxnLst/>
                <a:rect l="l" t="t" r="r" b="b"/>
                <a:pathLst>
                  <a:path w="5330" h="10788" extrusionOk="0">
                    <a:moveTo>
                      <a:pt x="4328" y="0"/>
                    </a:moveTo>
                    <a:cubicBezTo>
                      <a:pt x="4328" y="0"/>
                      <a:pt x="320" y="363"/>
                      <a:pt x="1" y="726"/>
                    </a:cubicBezTo>
                    <a:lnTo>
                      <a:pt x="1" y="6411"/>
                    </a:lnTo>
                    <a:cubicBezTo>
                      <a:pt x="1" y="6411"/>
                      <a:pt x="394" y="9644"/>
                      <a:pt x="394" y="10788"/>
                    </a:cubicBezTo>
                    <a:lnTo>
                      <a:pt x="5330" y="10788"/>
                    </a:lnTo>
                    <a:cubicBezTo>
                      <a:pt x="5330" y="10788"/>
                      <a:pt x="4844" y="2324"/>
                      <a:pt x="43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147"/>
              <p:cNvSpPr/>
              <p:nvPr/>
            </p:nvSpPr>
            <p:spPr>
              <a:xfrm>
                <a:off x="4549225" y="3599250"/>
                <a:ext cx="120200" cy="36600"/>
              </a:xfrm>
              <a:custGeom>
                <a:avLst/>
                <a:gdLst/>
                <a:ahLst/>
                <a:cxnLst/>
                <a:rect l="l" t="t" r="r" b="b"/>
                <a:pathLst>
                  <a:path w="4808" h="1464" extrusionOk="0">
                    <a:moveTo>
                      <a:pt x="1" y="1"/>
                    </a:moveTo>
                    <a:lnTo>
                      <a:pt x="1" y="1464"/>
                    </a:lnTo>
                    <a:lnTo>
                      <a:pt x="4365" y="1464"/>
                    </a:lnTo>
                    <a:cubicBezTo>
                      <a:pt x="4727" y="1464"/>
                      <a:pt x="4807" y="1"/>
                      <a:pt x="42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147"/>
              <p:cNvSpPr/>
              <p:nvPr/>
            </p:nvSpPr>
            <p:spPr>
              <a:xfrm>
                <a:off x="4557375" y="3857575"/>
                <a:ext cx="125100" cy="29525"/>
              </a:xfrm>
              <a:custGeom>
                <a:avLst/>
                <a:gdLst/>
                <a:ahLst/>
                <a:cxnLst/>
                <a:rect l="l" t="t" r="r" b="b"/>
                <a:pathLst>
                  <a:path w="5004" h="1181" extrusionOk="0">
                    <a:moveTo>
                      <a:pt x="0" y="0"/>
                    </a:moveTo>
                    <a:cubicBezTo>
                      <a:pt x="37" y="467"/>
                      <a:pt x="68" y="885"/>
                      <a:pt x="68" y="1180"/>
                    </a:cubicBezTo>
                    <a:lnTo>
                      <a:pt x="5004" y="1180"/>
                    </a:lnTo>
                    <a:cubicBezTo>
                      <a:pt x="4998" y="1045"/>
                      <a:pt x="4973" y="615"/>
                      <a:pt x="493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147"/>
              <p:cNvSpPr/>
              <p:nvPr/>
            </p:nvSpPr>
            <p:spPr>
              <a:xfrm>
                <a:off x="4416000" y="3857575"/>
                <a:ext cx="266475" cy="29525"/>
              </a:xfrm>
              <a:custGeom>
                <a:avLst/>
                <a:gdLst/>
                <a:ahLst/>
                <a:cxnLst/>
                <a:rect l="l" t="t" r="r" b="b"/>
                <a:pathLst>
                  <a:path w="10659" h="1181" extrusionOk="0">
                    <a:moveTo>
                      <a:pt x="68" y="0"/>
                    </a:moveTo>
                    <a:cubicBezTo>
                      <a:pt x="31" y="615"/>
                      <a:pt x="6" y="1045"/>
                      <a:pt x="0" y="1180"/>
                    </a:cubicBezTo>
                    <a:lnTo>
                      <a:pt x="4936" y="1180"/>
                    </a:lnTo>
                    <a:cubicBezTo>
                      <a:pt x="4936" y="885"/>
                      <a:pt x="4961" y="461"/>
                      <a:pt x="4998" y="0"/>
                    </a:cubicBezTo>
                    <a:close/>
                    <a:moveTo>
                      <a:pt x="5655" y="0"/>
                    </a:moveTo>
                    <a:cubicBezTo>
                      <a:pt x="5692" y="461"/>
                      <a:pt x="5717" y="885"/>
                      <a:pt x="5723" y="1180"/>
                    </a:cubicBezTo>
                    <a:lnTo>
                      <a:pt x="10659" y="1180"/>
                    </a:lnTo>
                    <a:cubicBezTo>
                      <a:pt x="10653" y="1045"/>
                      <a:pt x="10628" y="615"/>
                      <a:pt x="1058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96" name="Google Shape;14896;p147"/>
          <p:cNvGrpSpPr/>
          <p:nvPr/>
        </p:nvGrpSpPr>
        <p:grpSpPr>
          <a:xfrm>
            <a:off x="998276" y="1542725"/>
            <a:ext cx="1785800" cy="2843650"/>
            <a:chOff x="998276" y="1542725"/>
            <a:chExt cx="1785800" cy="2843650"/>
          </a:xfrm>
        </p:grpSpPr>
        <p:sp>
          <p:nvSpPr>
            <p:cNvPr id="14897" name="Google Shape;14897;p147"/>
            <p:cNvSpPr/>
            <p:nvPr/>
          </p:nvSpPr>
          <p:spPr>
            <a:xfrm>
              <a:off x="998276" y="1542725"/>
              <a:ext cx="1785800" cy="2843650"/>
            </a:xfrm>
            <a:custGeom>
              <a:avLst/>
              <a:gdLst/>
              <a:ahLst/>
              <a:cxnLst/>
              <a:rect l="l" t="t" r="r" b="b"/>
              <a:pathLst>
                <a:path w="71432" h="113746" extrusionOk="0">
                  <a:moveTo>
                    <a:pt x="70079" y="101052"/>
                  </a:moveTo>
                  <a:cubicBezTo>
                    <a:pt x="69821" y="95870"/>
                    <a:pt x="67719" y="85439"/>
                    <a:pt x="65955" y="80252"/>
                  </a:cubicBezTo>
                  <a:cubicBezTo>
                    <a:pt x="64682" y="75211"/>
                    <a:pt x="64375" y="68825"/>
                    <a:pt x="64190" y="64535"/>
                  </a:cubicBezTo>
                  <a:cubicBezTo>
                    <a:pt x="64012" y="60422"/>
                    <a:pt x="62137" y="53446"/>
                    <a:pt x="61252" y="45222"/>
                  </a:cubicBezTo>
                  <a:cubicBezTo>
                    <a:pt x="60226" y="39124"/>
                    <a:pt x="58240" y="37802"/>
                    <a:pt x="53176" y="36118"/>
                  </a:cubicBezTo>
                  <a:cubicBezTo>
                    <a:pt x="51264" y="35454"/>
                    <a:pt x="49574" y="34791"/>
                    <a:pt x="48326" y="34428"/>
                  </a:cubicBezTo>
                  <a:cubicBezTo>
                    <a:pt x="45246" y="33518"/>
                    <a:pt x="42671" y="32811"/>
                    <a:pt x="42671" y="32811"/>
                  </a:cubicBezTo>
                  <a:cubicBezTo>
                    <a:pt x="40175" y="32037"/>
                    <a:pt x="40833" y="28994"/>
                    <a:pt x="42302" y="26154"/>
                  </a:cubicBezTo>
                  <a:cubicBezTo>
                    <a:pt x="43433" y="23972"/>
                    <a:pt x="46377" y="21268"/>
                    <a:pt x="47527" y="16264"/>
                  </a:cubicBezTo>
                  <a:cubicBezTo>
                    <a:pt x="47729" y="17432"/>
                    <a:pt x="47822" y="18612"/>
                    <a:pt x="47797" y="19786"/>
                  </a:cubicBezTo>
                  <a:cubicBezTo>
                    <a:pt x="47773" y="21594"/>
                    <a:pt x="47570" y="23468"/>
                    <a:pt x="48221" y="25152"/>
                  </a:cubicBezTo>
                  <a:cubicBezTo>
                    <a:pt x="48768" y="26566"/>
                    <a:pt x="49881" y="27697"/>
                    <a:pt x="51092" y="28601"/>
                  </a:cubicBezTo>
                  <a:cubicBezTo>
                    <a:pt x="52438" y="29603"/>
                    <a:pt x="54141" y="30402"/>
                    <a:pt x="55751" y="29935"/>
                  </a:cubicBezTo>
                  <a:cubicBezTo>
                    <a:pt x="53618" y="28558"/>
                    <a:pt x="53514" y="25503"/>
                    <a:pt x="53944" y="23007"/>
                  </a:cubicBezTo>
                  <a:cubicBezTo>
                    <a:pt x="54429" y="20211"/>
                    <a:pt x="55302" y="17500"/>
                    <a:pt x="56525" y="14937"/>
                  </a:cubicBezTo>
                  <a:cubicBezTo>
                    <a:pt x="57460" y="12988"/>
                    <a:pt x="58622" y="11070"/>
                    <a:pt x="58861" y="8919"/>
                  </a:cubicBezTo>
                  <a:cubicBezTo>
                    <a:pt x="59292" y="5016"/>
                    <a:pt x="56286" y="1414"/>
                    <a:pt x="52438" y="639"/>
                  </a:cubicBezTo>
                  <a:cubicBezTo>
                    <a:pt x="49242" y="0"/>
                    <a:pt x="45793" y="1186"/>
                    <a:pt x="43587" y="3553"/>
                  </a:cubicBezTo>
                  <a:cubicBezTo>
                    <a:pt x="41491" y="2022"/>
                    <a:pt x="38651" y="1014"/>
                    <a:pt x="35073" y="744"/>
                  </a:cubicBezTo>
                  <a:cubicBezTo>
                    <a:pt x="30303" y="160"/>
                    <a:pt x="24821" y="1113"/>
                    <a:pt x="21944" y="4727"/>
                  </a:cubicBezTo>
                  <a:cubicBezTo>
                    <a:pt x="21434" y="5354"/>
                    <a:pt x="21028" y="6055"/>
                    <a:pt x="20733" y="6805"/>
                  </a:cubicBezTo>
                  <a:cubicBezTo>
                    <a:pt x="20137" y="8433"/>
                    <a:pt x="20297" y="10247"/>
                    <a:pt x="21169" y="11747"/>
                  </a:cubicBezTo>
                  <a:cubicBezTo>
                    <a:pt x="21335" y="11703"/>
                    <a:pt x="21501" y="11673"/>
                    <a:pt x="21667" y="11636"/>
                  </a:cubicBezTo>
                  <a:cubicBezTo>
                    <a:pt x="21839" y="12705"/>
                    <a:pt x="22159" y="13732"/>
                    <a:pt x="22141" y="15047"/>
                  </a:cubicBezTo>
                  <a:cubicBezTo>
                    <a:pt x="22104" y="17371"/>
                    <a:pt x="19762" y="18871"/>
                    <a:pt x="19928" y="19737"/>
                  </a:cubicBezTo>
                  <a:cubicBezTo>
                    <a:pt x="20069" y="20426"/>
                    <a:pt x="21200" y="20579"/>
                    <a:pt x="21852" y="20579"/>
                  </a:cubicBezTo>
                  <a:cubicBezTo>
                    <a:pt x="22036" y="20579"/>
                    <a:pt x="22159" y="20573"/>
                    <a:pt x="22159" y="20573"/>
                  </a:cubicBezTo>
                  <a:cubicBezTo>
                    <a:pt x="22546" y="21421"/>
                    <a:pt x="21489" y="22048"/>
                    <a:pt x="21471" y="22571"/>
                  </a:cubicBezTo>
                  <a:cubicBezTo>
                    <a:pt x="21452" y="23087"/>
                    <a:pt x="22122" y="23438"/>
                    <a:pt x="22122" y="23438"/>
                  </a:cubicBezTo>
                  <a:cubicBezTo>
                    <a:pt x="22122" y="23438"/>
                    <a:pt x="21471" y="23733"/>
                    <a:pt x="22122" y="24489"/>
                  </a:cubicBezTo>
                  <a:cubicBezTo>
                    <a:pt x="22768" y="25269"/>
                    <a:pt x="22159" y="25435"/>
                    <a:pt x="22122" y="26800"/>
                  </a:cubicBezTo>
                  <a:cubicBezTo>
                    <a:pt x="22091" y="27925"/>
                    <a:pt x="23493" y="28164"/>
                    <a:pt x="25023" y="28164"/>
                  </a:cubicBezTo>
                  <a:cubicBezTo>
                    <a:pt x="25380" y="28164"/>
                    <a:pt x="25743" y="28146"/>
                    <a:pt x="26093" y="28134"/>
                  </a:cubicBezTo>
                  <a:cubicBezTo>
                    <a:pt x="26191" y="28128"/>
                    <a:pt x="26296" y="28121"/>
                    <a:pt x="26388" y="28121"/>
                  </a:cubicBezTo>
                  <a:cubicBezTo>
                    <a:pt x="28078" y="28121"/>
                    <a:pt x="30426" y="28509"/>
                    <a:pt x="30844" y="30365"/>
                  </a:cubicBezTo>
                  <a:cubicBezTo>
                    <a:pt x="31305" y="32326"/>
                    <a:pt x="30801" y="32959"/>
                    <a:pt x="29179" y="33500"/>
                  </a:cubicBezTo>
                  <a:cubicBezTo>
                    <a:pt x="27556" y="34041"/>
                    <a:pt x="26585" y="34330"/>
                    <a:pt x="24753" y="34864"/>
                  </a:cubicBezTo>
                  <a:cubicBezTo>
                    <a:pt x="23505" y="35086"/>
                    <a:pt x="22694" y="35233"/>
                    <a:pt x="18950" y="36481"/>
                  </a:cubicBezTo>
                  <a:cubicBezTo>
                    <a:pt x="16406" y="37262"/>
                    <a:pt x="10861" y="38743"/>
                    <a:pt x="10136" y="48080"/>
                  </a:cubicBezTo>
                  <a:cubicBezTo>
                    <a:pt x="9109" y="55278"/>
                    <a:pt x="8569" y="60662"/>
                    <a:pt x="7640" y="66151"/>
                  </a:cubicBezTo>
                  <a:cubicBezTo>
                    <a:pt x="7198" y="70263"/>
                    <a:pt x="7044" y="76601"/>
                    <a:pt x="5139" y="81278"/>
                  </a:cubicBezTo>
                  <a:cubicBezTo>
                    <a:pt x="3497" y="86521"/>
                    <a:pt x="2987" y="95870"/>
                    <a:pt x="2496" y="100960"/>
                  </a:cubicBezTo>
                  <a:cubicBezTo>
                    <a:pt x="1912" y="106006"/>
                    <a:pt x="184" y="113192"/>
                    <a:pt x="0" y="113653"/>
                  </a:cubicBezTo>
                  <a:lnTo>
                    <a:pt x="6743" y="113653"/>
                  </a:lnTo>
                  <a:cubicBezTo>
                    <a:pt x="6743" y="113653"/>
                    <a:pt x="8716" y="106154"/>
                    <a:pt x="10480" y="102331"/>
                  </a:cubicBezTo>
                  <a:cubicBezTo>
                    <a:pt x="12435" y="98022"/>
                    <a:pt x="14058" y="88113"/>
                    <a:pt x="14002" y="86079"/>
                  </a:cubicBezTo>
                  <a:cubicBezTo>
                    <a:pt x="13929" y="84063"/>
                    <a:pt x="15096" y="78168"/>
                    <a:pt x="15668" y="75205"/>
                  </a:cubicBezTo>
                  <a:cubicBezTo>
                    <a:pt x="16682" y="69981"/>
                    <a:pt x="17186" y="59537"/>
                    <a:pt x="17186" y="59537"/>
                  </a:cubicBezTo>
                  <a:cubicBezTo>
                    <a:pt x="17186" y="59537"/>
                    <a:pt x="19940" y="72624"/>
                    <a:pt x="19977" y="77756"/>
                  </a:cubicBezTo>
                  <a:cubicBezTo>
                    <a:pt x="19995" y="82895"/>
                    <a:pt x="18827" y="85722"/>
                    <a:pt x="18606" y="88531"/>
                  </a:cubicBezTo>
                  <a:cubicBezTo>
                    <a:pt x="18121" y="91482"/>
                    <a:pt x="17137" y="94795"/>
                    <a:pt x="15963" y="98618"/>
                  </a:cubicBezTo>
                  <a:cubicBezTo>
                    <a:pt x="15084" y="101851"/>
                    <a:pt x="13517" y="106990"/>
                    <a:pt x="14543" y="113745"/>
                  </a:cubicBezTo>
                  <a:lnTo>
                    <a:pt x="56698" y="113598"/>
                  </a:lnTo>
                  <a:cubicBezTo>
                    <a:pt x="57730" y="105963"/>
                    <a:pt x="56212" y="101943"/>
                    <a:pt x="55524" y="98618"/>
                  </a:cubicBezTo>
                  <a:cubicBezTo>
                    <a:pt x="54940" y="95090"/>
                    <a:pt x="53932" y="92951"/>
                    <a:pt x="52979" y="89804"/>
                  </a:cubicBezTo>
                  <a:cubicBezTo>
                    <a:pt x="52192" y="87062"/>
                    <a:pt x="51079" y="83485"/>
                    <a:pt x="51116" y="78346"/>
                  </a:cubicBezTo>
                  <a:cubicBezTo>
                    <a:pt x="51135" y="73208"/>
                    <a:pt x="54497" y="58812"/>
                    <a:pt x="54497" y="58812"/>
                  </a:cubicBezTo>
                  <a:cubicBezTo>
                    <a:pt x="54497" y="58812"/>
                    <a:pt x="55880" y="72310"/>
                    <a:pt x="56261" y="75015"/>
                  </a:cubicBezTo>
                  <a:cubicBezTo>
                    <a:pt x="56864" y="79299"/>
                    <a:pt x="58886" y="84413"/>
                    <a:pt x="58757" y="86423"/>
                  </a:cubicBezTo>
                  <a:cubicBezTo>
                    <a:pt x="58548" y="89810"/>
                    <a:pt x="60625" y="99669"/>
                    <a:pt x="61842" y="101993"/>
                  </a:cubicBezTo>
                  <a:cubicBezTo>
                    <a:pt x="63059" y="104304"/>
                    <a:pt x="65955" y="113598"/>
                    <a:pt x="65955" y="113598"/>
                  </a:cubicBezTo>
                  <a:lnTo>
                    <a:pt x="71431" y="113659"/>
                  </a:lnTo>
                  <a:cubicBezTo>
                    <a:pt x="71229" y="113198"/>
                    <a:pt x="70313" y="106449"/>
                    <a:pt x="70079" y="101052"/>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147"/>
            <p:cNvGrpSpPr/>
            <p:nvPr/>
          </p:nvGrpSpPr>
          <p:grpSpPr>
            <a:xfrm>
              <a:off x="1459126" y="1614025"/>
              <a:ext cx="848725" cy="2691675"/>
              <a:chOff x="1459126" y="1614025"/>
              <a:chExt cx="848725" cy="2691675"/>
            </a:xfrm>
          </p:grpSpPr>
          <p:sp>
            <p:nvSpPr>
              <p:cNvPr id="14899" name="Google Shape;14899;p147"/>
              <p:cNvSpPr/>
              <p:nvPr/>
            </p:nvSpPr>
            <p:spPr>
              <a:xfrm>
                <a:off x="1577901" y="1614025"/>
                <a:ext cx="587050" cy="514500"/>
              </a:xfrm>
              <a:custGeom>
                <a:avLst/>
                <a:gdLst/>
                <a:ahLst/>
                <a:cxnLst/>
                <a:rect l="l" t="t" r="r" b="b"/>
                <a:pathLst>
                  <a:path w="23482" h="20580" extrusionOk="0">
                    <a:moveTo>
                      <a:pt x="11163" y="0"/>
                    </a:moveTo>
                    <a:cubicBezTo>
                      <a:pt x="4402" y="0"/>
                      <a:pt x="603" y="2680"/>
                      <a:pt x="308" y="6626"/>
                    </a:cubicBezTo>
                    <a:cubicBezTo>
                      <a:pt x="1" y="10640"/>
                      <a:pt x="1820" y="11931"/>
                      <a:pt x="4383" y="11931"/>
                    </a:cubicBezTo>
                    <a:cubicBezTo>
                      <a:pt x="4635" y="11931"/>
                      <a:pt x="4887" y="11919"/>
                      <a:pt x="5145" y="11894"/>
                    </a:cubicBezTo>
                    <a:cubicBezTo>
                      <a:pt x="5145" y="11894"/>
                      <a:pt x="5373" y="11876"/>
                      <a:pt x="5668" y="11876"/>
                    </a:cubicBezTo>
                    <a:cubicBezTo>
                      <a:pt x="6246" y="11876"/>
                      <a:pt x="7088" y="11943"/>
                      <a:pt x="7088" y="12318"/>
                    </a:cubicBezTo>
                    <a:cubicBezTo>
                      <a:pt x="7088" y="12878"/>
                      <a:pt x="6903" y="14390"/>
                      <a:pt x="8139" y="14427"/>
                    </a:cubicBezTo>
                    <a:cubicBezTo>
                      <a:pt x="8557" y="14445"/>
                      <a:pt x="8944" y="14451"/>
                      <a:pt x="9276" y="14451"/>
                    </a:cubicBezTo>
                    <a:cubicBezTo>
                      <a:pt x="9946" y="14451"/>
                      <a:pt x="10395" y="14427"/>
                      <a:pt x="10395" y="14427"/>
                    </a:cubicBezTo>
                    <a:cubicBezTo>
                      <a:pt x="10395" y="14427"/>
                      <a:pt x="10745" y="16129"/>
                      <a:pt x="11489" y="16480"/>
                    </a:cubicBezTo>
                    <a:cubicBezTo>
                      <a:pt x="12226" y="16848"/>
                      <a:pt x="11931" y="17512"/>
                      <a:pt x="12153" y="17899"/>
                    </a:cubicBezTo>
                    <a:cubicBezTo>
                      <a:pt x="12374" y="18268"/>
                      <a:pt x="13259" y="18699"/>
                      <a:pt x="13609" y="19270"/>
                    </a:cubicBezTo>
                    <a:cubicBezTo>
                      <a:pt x="13966" y="19823"/>
                      <a:pt x="14113" y="20561"/>
                      <a:pt x="14704" y="20579"/>
                    </a:cubicBezTo>
                    <a:lnTo>
                      <a:pt x="14734" y="20579"/>
                    </a:lnTo>
                    <a:cubicBezTo>
                      <a:pt x="15331" y="20579"/>
                      <a:pt x="15785" y="20088"/>
                      <a:pt x="15404" y="19307"/>
                    </a:cubicBezTo>
                    <a:cubicBezTo>
                      <a:pt x="14999" y="18490"/>
                      <a:pt x="14611" y="17770"/>
                      <a:pt x="14870" y="17697"/>
                    </a:cubicBezTo>
                    <a:cubicBezTo>
                      <a:pt x="14876" y="17697"/>
                      <a:pt x="14888" y="17697"/>
                      <a:pt x="14894" y="17697"/>
                    </a:cubicBezTo>
                    <a:cubicBezTo>
                      <a:pt x="15128" y="17697"/>
                      <a:pt x="16037" y="18004"/>
                      <a:pt x="17015" y="18004"/>
                    </a:cubicBezTo>
                    <a:cubicBezTo>
                      <a:pt x="17593" y="18004"/>
                      <a:pt x="18195" y="17893"/>
                      <a:pt x="18693" y="17549"/>
                    </a:cubicBezTo>
                    <a:cubicBezTo>
                      <a:pt x="20094" y="16590"/>
                      <a:pt x="22037" y="15385"/>
                      <a:pt x="21115" y="12595"/>
                    </a:cubicBezTo>
                    <a:lnTo>
                      <a:pt x="21115" y="12595"/>
                    </a:lnTo>
                    <a:lnTo>
                      <a:pt x="21164" y="12595"/>
                    </a:lnTo>
                    <a:cubicBezTo>
                      <a:pt x="21471" y="12595"/>
                      <a:pt x="23020" y="12478"/>
                      <a:pt x="23241" y="10062"/>
                    </a:cubicBezTo>
                    <a:cubicBezTo>
                      <a:pt x="23481" y="7382"/>
                      <a:pt x="21889" y="799"/>
                      <a:pt x="13597" y="99"/>
                    </a:cubicBezTo>
                    <a:cubicBezTo>
                      <a:pt x="12743" y="31"/>
                      <a:pt x="11938" y="0"/>
                      <a:pt x="111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0" name="Google Shape;14900;p147"/>
              <p:cNvGrpSpPr/>
              <p:nvPr/>
            </p:nvGrpSpPr>
            <p:grpSpPr>
              <a:xfrm>
                <a:off x="1459126" y="2549075"/>
                <a:ext cx="848725" cy="608875"/>
                <a:chOff x="1459126" y="2549075"/>
                <a:chExt cx="848725" cy="608875"/>
              </a:xfrm>
            </p:grpSpPr>
            <p:sp>
              <p:nvSpPr>
                <p:cNvPr id="14901" name="Google Shape;14901;p147"/>
                <p:cNvSpPr/>
                <p:nvPr/>
              </p:nvSpPr>
              <p:spPr>
                <a:xfrm>
                  <a:off x="1912751" y="2564925"/>
                  <a:ext cx="395100" cy="593025"/>
                </a:xfrm>
                <a:custGeom>
                  <a:avLst/>
                  <a:gdLst/>
                  <a:ahLst/>
                  <a:cxnLst/>
                  <a:rect l="l" t="t" r="r" b="b"/>
                  <a:pathLst>
                    <a:path w="15804" h="23721" extrusionOk="0">
                      <a:moveTo>
                        <a:pt x="4850" y="6"/>
                      </a:moveTo>
                      <a:cubicBezTo>
                        <a:pt x="4137" y="6"/>
                        <a:pt x="2736" y="234"/>
                        <a:pt x="2275" y="1973"/>
                      </a:cubicBezTo>
                      <a:cubicBezTo>
                        <a:pt x="1666" y="4321"/>
                        <a:pt x="129" y="7241"/>
                        <a:pt x="904" y="10603"/>
                      </a:cubicBezTo>
                      <a:cubicBezTo>
                        <a:pt x="1666" y="13965"/>
                        <a:pt x="0" y="16904"/>
                        <a:pt x="1740" y="18754"/>
                      </a:cubicBezTo>
                      <a:cubicBezTo>
                        <a:pt x="3418" y="20555"/>
                        <a:pt x="7419" y="23720"/>
                        <a:pt x="11335" y="23720"/>
                      </a:cubicBezTo>
                      <a:cubicBezTo>
                        <a:pt x="11476" y="23720"/>
                        <a:pt x="11618" y="23720"/>
                        <a:pt x="11753" y="23708"/>
                      </a:cubicBezTo>
                      <a:cubicBezTo>
                        <a:pt x="15804" y="23468"/>
                        <a:pt x="15711" y="19922"/>
                        <a:pt x="15029" y="18569"/>
                      </a:cubicBezTo>
                      <a:cubicBezTo>
                        <a:pt x="14365" y="17217"/>
                        <a:pt x="12829" y="14334"/>
                        <a:pt x="12699" y="12650"/>
                      </a:cubicBezTo>
                      <a:cubicBezTo>
                        <a:pt x="12570" y="10990"/>
                        <a:pt x="10610" y="1733"/>
                        <a:pt x="5268" y="31"/>
                      </a:cubicBezTo>
                      <a:cubicBezTo>
                        <a:pt x="5127" y="12"/>
                        <a:pt x="4991" y="0"/>
                        <a:pt x="4850" y="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147"/>
                <p:cNvSpPr/>
                <p:nvPr/>
              </p:nvSpPr>
              <p:spPr>
                <a:xfrm>
                  <a:off x="1459126" y="2549075"/>
                  <a:ext cx="395550" cy="593200"/>
                </a:xfrm>
                <a:custGeom>
                  <a:avLst/>
                  <a:gdLst/>
                  <a:ahLst/>
                  <a:cxnLst/>
                  <a:rect l="l" t="t" r="r" b="b"/>
                  <a:pathLst>
                    <a:path w="15822" h="23728" extrusionOk="0">
                      <a:moveTo>
                        <a:pt x="10997" y="1"/>
                      </a:moveTo>
                      <a:cubicBezTo>
                        <a:pt x="10843" y="1"/>
                        <a:pt x="10695" y="13"/>
                        <a:pt x="10554" y="38"/>
                      </a:cubicBezTo>
                      <a:cubicBezTo>
                        <a:pt x="5194" y="1734"/>
                        <a:pt x="3252" y="10979"/>
                        <a:pt x="3123" y="12657"/>
                      </a:cubicBezTo>
                      <a:cubicBezTo>
                        <a:pt x="2994" y="14323"/>
                        <a:pt x="1463" y="17224"/>
                        <a:pt x="775" y="18576"/>
                      </a:cubicBezTo>
                      <a:cubicBezTo>
                        <a:pt x="111" y="19904"/>
                        <a:pt x="0" y="23475"/>
                        <a:pt x="4045" y="23715"/>
                      </a:cubicBezTo>
                      <a:cubicBezTo>
                        <a:pt x="4186" y="23721"/>
                        <a:pt x="4327" y="23727"/>
                        <a:pt x="4469" y="23727"/>
                      </a:cubicBezTo>
                      <a:cubicBezTo>
                        <a:pt x="8384" y="23727"/>
                        <a:pt x="12404" y="20562"/>
                        <a:pt x="14082" y="18761"/>
                      </a:cubicBezTo>
                      <a:cubicBezTo>
                        <a:pt x="15822" y="16892"/>
                        <a:pt x="14138" y="13954"/>
                        <a:pt x="14912" y="10610"/>
                      </a:cubicBezTo>
                      <a:cubicBezTo>
                        <a:pt x="15687" y="7248"/>
                        <a:pt x="14156" y="4328"/>
                        <a:pt x="13529" y="1956"/>
                      </a:cubicBezTo>
                      <a:cubicBezTo>
                        <a:pt x="13068" y="235"/>
                        <a:pt x="11704" y="1"/>
                        <a:pt x="109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03" name="Google Shape;14903;p147"/>
              <p:cNvSpPr/>
              <p:nvPr/>
            </p:nvSpPr>
            <p:spPr>
              <a:xfrm>
                <a:off x="1834226" y="2227925"/>
                <a:ext cx="114650" cy="514800"/>
              </a:xfrm>
              <a:custGeom>
                <a:avLst/>
                <a:gdLst/>
                <a:ahLst/>
                <a:cxnLst/>
                <a:rect l="l" t="t" r="r" b="b"/>
                <a:pathLst>
                  <a:path w="4586" h="20592" extrusionOk="0">
                    <a:moveTo>
                      <a:pt x="3215" y="0"/>
                    </a:moveTo>
                    <a:cubicBezTo>
                      <a:pt x="3215" y="0"/>
                      <a:pt x="2109" y="609"/>
                      <a:pt x="775" y="683"/>
                    </a:cubicBezTo>
                    <a:cubicBezTo>
                      <a:pt x="775" y="683"/>
                      <a:pt x="1666" y="9724"/>
                      <a:pt x="1236" y="13253"/>
                    </a:cubicBezTo>
                    <a:cubicBezTo>
                      <a:pt x="793" y="16799"/>
                      <a:pt x="0" y="18090"/>
                      <a:pt x="0" y="18090"/>
                    </a:cubicBezTo>
                    <a:cubicBezTo>
                      <a:pt x="13" y="18422"/>
                      <a:pt x="142" y="18520"/>
                      <a:pt x="289" y="18520"/>
                    </a:cubicBezTo>
                    <a:cubicBezTo>
                      <a:pt x="510" y="18520"/>
                      <a:pt x="775" y="18293"/>
                      <a:pt x="775" y="18293"/>
                    </a:cubicBezTo>
                    <a:lnTo>
                      <a:pt x="1371" y="17174"/>
                    </a:lnTo>
                    <a:cubicBezTo>
                      <a:pt x="1414" y="17174"/>
                      <a:pt x="1463" y="17168"/>
                      <a:pt x="1506" y="17168"/>
                    </a:cubicBezTo>
                    <a:cubicBezTo>
                      <a:pt x="2348" y="17168"/>
                      <a:pt x="2385" y="17654"/>
                      <a:pt x="2385" y="17654"/>
                    </a:cubicBezTo>
                    <a:lnTo>
                      <a:pt x="2201" y="18133"/>
                    </a:lnTo>
                    <a:lnTo>
                      <a:pt x="3953" y="20592"/>
                    </a:lnTo>
                    <a:lnTo>
                      <a:pt x="4586" y="18096"/>
                    </a:lnTo>
                    <a:cubicBezTo>
                      <a:pt x="4586" y="18096"/>
                      <a:pt x="2975" y="16412"/>
                      <a:pt x="3252" y="11900"/>
                    </a:cubicBezTo>
                    <a:cubicBezTo>
                      <a:pt x="3547" y="7413"/>
                      <a:pt x="3215" y="0"/>
                      <a:pt x="3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147"/>
              <p:cNvSpPr/>
              <p:nvPr/>
            </p:nvSpPr>
            <p:spPr>
              <a:xfrm>
                <a:off x="1625226" y="3065100"/>
                <a:ext cx="639600" cy="411550"/>
              </a:xfrm>
              <a:custGeom>
                <a:avLst/>
                <a:gdLst/>
                <a:ahLst/>
                <a:cxnLst/>
                <a:rect l="l" t="t" r="r" b="b"/>
                <a:pathLst>
                  <a:path w="25584" h="16462" extrusionOk="0">
                    <a:moveTo>
                      <a:pt x="18373" y="1"/>
                    </a:moveTo>
                    <a:cubicBezTo>
                      <a:pt x="15589" y="1"/>
                      <a:pt x="12540" y="1003"/>
                      <a:pt x="11003" y="1500"/>
                    </a:cubicBezTo>
                    <a:cubicBezTo>
                      <a:pt x="9436" y="1998"/>
                      <a:pt x="6756" y="1832"/>
                      <a:pt x="3996" y="2072"/>
                    </a:cubicBezTo>
                    <a:cubicBezTo>
                      <a:pt x="1242" y="2312"/>
                      <a:pt x="1" y="4070"/>
                      <a:pt x="634" y="4826"/>
                    </a:cubicBezTo>
                    <a:cubicBezTo>
                      <a:pt x="1267" y="5563"/>
                      <a:pt x="4113" y="4660"/>
                      <a:pt x="5496" y="6319"/>
                    </a:cubicBezTo>
                    <a:cubicBezTo>
                      <a:pt x="6897" y="7985"/>
                      <a:pt x="8766" y="8889"/>
                      <a:pt x="9842" y="9411"/>
                    </a:cubicBezTo>
                    <a:cubicBezTo>
                      <a:pt x="10174" y="9559"/>
                      <a:pt x="10727" y="9792"/>
                      <a:pt x="11354" y="10112"/>
                    </a:cubicBezTo>
                    <a:cubicBezTo>
                      <a:pt x="11723" y="10278"/>
                      <a:pt x="12110" y="10462"/>
                      <a:pt x="12516" y="10665"/>
                    </a:cubicBezTo>
                    <a:cubicBezTo>
                      <a:pt x="13610" y="11255"/>
                      <a:pt x="14734" y="11938"/>
                      <a:pt x="15331" y="12626"/>
                    </a:cubicBezTo>
                    <a:cubicBezTo>
                      <a:pt x="16474" y="14009"/>
                      <a:pt x="20445" y="15712"/>
                      <a:pt x="21982" y="16283"/>
                    </a:cubicBezTo>
                    <a:cubicBezTo>
                      <a:pt x="22252" y="16394"/>
                      <a:pt x="22541" y="16455"/>
                      <a:pt x="22836" y="16462"/>
                    </a:cubicBezTo>
                    <a:cubicBezTo>
                      <a:pt x="23881" y="16462"/>
                      <a:pt x="24582" y="15552"/>
                      <a:pt x="24864" y="13972"/>
                    </a:cubicBezTo>
                    <a:cubicBezTo>
                      <a:pt x="25233" y="11993"/>
                      <a:pt x="25104" y="8409"/>
                      <a:pt x="25344" y="5121"/>
                    </a:cubicBezTo>
                    <a:cubicBezTo>
                      <a:pt x="25583" y="1814"/>
                      <a:pt x="22793" y="388"/>
                      <a:pt x="22793" y="388"/>
                    </a:cubicBezTo>
                    <a:cubicBezTo>
                      <a:pt x="22793" y="388"/>
                      <a:pt x="21281" y="38"/>
                      <a:pt x="184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147"/>
              <p:cNvSpPr/>
              <p:nvPr/>
            </p:nvSpPr>
            <p:spPr>
              <a:xfrm>
                <a:off x="1524726" y="3048050"/>
                <a:ext cx="355325" cy="574750"/>
              </a:xfrm>
              <a:custGeom>
                <a:avLst/>
                <a:gdLst/>
                <a:ahLst/>
                <a:cxnLst/>
                <a:rect l="l" t="t" r="r" b="b"/>
                <a:pathLst>
                  <a:path w="14213" h="22990" extrusionOk="0">
                    <a:moveTo>
                      <a:pt x="10180" y="0"/>
                    </a:moveTo>
                    <a:lnTo>
                      <a:pt x="8207" y="1500"/>
                    </a:lnTo>
                    <a:cubicBezTo>
                      <a:pt x="7315" y="1205"/>
                      <a:pt x="6541" y="1076"/>
                      <a:pt x="5852" y="1076"/>
                    </a:cubicBezTo>
                    <a:cubicBezTo>
                      <a:pt x="4021" y="1076"/>
                      <a:pt x="2791" y="1992"/>
                      <a:pt x="1623" y="3147"/>
                    </a:cubicBezTo>
                    <a:cubicBezTo>
                      <a:pt x="1" y="4733"/>
                      <a:pt x="56" y="9595"/>
                      <a:pt x="2054" y="12294"/>
                    </a:cubicBezTo>
                    <a:cubicBezTo>
                      <a:pt x="4045" y="14992"/>
                      <a:pt x="8373" y="15785"/>
                      <a:pt x="10327" y="16154"/>
                    </a:cubicBezTo>
                    <a:cubicBezTo>
                      <a:pt x="12307" y="16523"/>
                      <a:pt x="11827" y="17482"/>
                      <a:pt x="11790" y="18275"/>
                    </a:cubicBezTo>
                    <a:cubicBezTo>
                      <a:pt x="11735" y="19074"/>
                      <a:pt x="8741" y="21182"/>
                      <a:pt x="8852" y="22116"/>
                    </a:cubicBezTo>
                    <a:cubicBezTo>
                      <a:pt x="8926" y="22934"/>
                      <a:pt x="10020" y="22989"/>
                      <a:pt x="10309" y="22989"/>
                    </a:cubicBezTo>
                    <a:lnTo>
                      <a:pt x="10383" y="22989"/>
                    </a:lnTo>
                    <a:cubicBezTo>
                      <a:pt x="10383" y="22989"/>
                      <a:pt x="10788" y="21938"/>
                      <a:pt x="11882" y="20733"/>
                    </a:cubicBezTo>
                    <a:cubicBezTo>
                      <a:pt x="12970" y="19516"/>
                      <a:pt x="14132" y="18662"/>
                      <a:pt x="14040" y="16873"/>
                    </a:cubicBezTo>
                    <a:cubicBezTo>
                      <a:pt x="13954" y="15103"/>
                      <a:pt x="12491" y="14562"/>
                      <a:pt x="12491" y="14562"/>
                    </a:cubicBezTo>
                    <a:cubicBezTo>
                      <a:pt x="12491" y="14562"/>
                      <a:pt x="14212" y="13953"/>
                      <a:pt x="13413" y="11808"/>
                    </a:cubicBezTo>
                    <a:cubicBezTo>
                      <a:pt x="12614" y="9669"/>
                      <a:pt x="8698" y="10978"/>
                      <a:pt x="8735" y="8907"/>
                    </a:cubicBezTo>
                    <a:cubicBezTo>
                      <a:pt x="8791" y="6854"/>
                      <a:pt x="7942" y="5342"/>
                      <a:pt x="9178" y="3750"/>
                    </a:cubicBezTo>
                    <a:cubicBezTo>
                      <a:pt x="10401" y="2182"/>
                      <a:pt x="11305" y="203"/>
                      <a:pt x="11305" y="203"/>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147"/>
              <p:cNvGrpSpPr/>
              <p:nvPr/>
            </p:nvGrpSpPr>
            <p:grpSpPr>
              <a:xfrm>
                <a:off x="1674701" y="3317900"/>
                <a:ext cx="433525" cy="379725"/>
                <a:chOff x="1674701" y="3317900"/>
                <a:chExt cx="433525" cy="379725"/>
              </a:xfrm>
            </p:grpSpPr>
            <p:sp>
              <p:nvSpPr>
                <p:cNvPr id="14907" name="Google Shape;14907;p147"/>
                <p:cNvSpPr/>
                <p:nvPr/>
              </p:nvSpPr>
              <p:spPr>
                <a:xfrm>
                  <a:off x="1946101" y="3390425"/>
                  <a:ext cx="162125" cy="232050"/>
                </a:xfrm>
                <a:custGeom>
                  <a:avLst/>
                  <a:gdLst/>
                  <a:ahLst/>
                  <a:cxnLst/>
                  <a:rect l="l" t="t" r="r" b="b"/>
                  <a:pathLst>
                    <a:path w="6485" h="9282" extrusionOk="0">
                      <a:moveTo>
                        <a:pt x="3289" y="0"/>
                      </a:moveTo>
                      <a:cubicBezTo>
                        <a:pt x="2317" y="0"/>
                        <a:pt x="1051" y="277"/>
                        <a:pt x="590" y="1512"/>
                      </a:cubicBezTo>
                      <a:cubicBezTo>
                        <a:pt x="0" y="3104"/>
                        <a:pt x="1715" y="3953"/>
                        <a:pt x="1715" y="3953"/>
                      </a:cubicBezTo>
                      <a:cubicBezTo>
                        <a:pt x="1494" y="4506"/>
                        <a:pt x="1770" y="4856"/>
                        <a:pt x="1770" y="4856"/>
                      </a:cubicBezTo>
                      <a:cubicBezTo>
                        <a:pt x="1475" y="5416"/>
                        <a:pt x="1715" y="5692"/>
                        <a:pt x="1715" y="5692"/>
                      </a:cubicBezTo>
                      <a:cubicBezTo>
                        <a:pt x="1205" y="6129"/>
                        <a:pt x="910" y="6774"/>
                        <a:pt x="922" y="7444"/>
                      </a:cubicBezTo>
                      <a:cubicBezTo>
                        <a:pt x="922" y="8360"/>
                        <a:pt x="2047" y="9282"/>
                        <a:pt x="3436" y="9282"/>
                      </a:cubicBezTo>
                      <a:cubicBezTo>
                        <a:pt x="3842" y="9282"/>
                        <a:pt x="4241" y="9202"/>
                        <a:pt x="4616" y="9054"/>
                      </a:cubicBezTo>
                      <a:cubicBezTo>
                        <a:pt x="6485" y="8311"/>
                        <a:pt x="6190" y="6374"/>
                        <a:pt x="6153" y="3455"/>
                      </a:cubicBezTo>
                      <a:cubicBezTo>
                        <a:pt x="6116" y="517"/>
                        <a:pt x="4032" y="56"/>
                        <a:pt x="4032" y="56"/>
                      </a:cubicBezTo>
                      <a:cubicBezTo>
                        <a:pt x="3787" y="19"/>
                        <a:pt x="3535" y="0"/>
                        <a:pt x="3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147"/>
                <p:cNvSpPr/>
                <p:nvPr/>
              </p:nvSpPr>
              <p:spPr>
                <a:xfrm>
                  <a:off x="1674701" y="3385650"/>
                  <a:ext cx="162300" cy="232075"/>
                </a:xfrm>
                <a:custGeom>
                  <a:avLst/>
                  <a:gdLst/>
                  <a:ahLst/>
                  <a:cxnLst/>
                  <a:rect l="l" t="t" r="r" b="b"/>
                  <a:pathLst>
                    <a:path w="6492" h="9283" extrusionOk="0">
                      <a:moveTo>
                        <a:pt x="3154" y="1"/>
                      </a:moveTo>
                      <a:cubicBezTo>
                        <a:pt x="2921" y="1"/>
                        <a:pt x="2687" y="13"/>
                        <a:pt x="2460" y="44"/>
                      </a:cubicBezTo>
                      <a:cubicBezTo>
                        <a:pt x="2460" y="44"/>
                        <a:pt x="370" y="505"/>
                        <a:pt x="333" y="3443"/>
                      </a:cubicBezTo>
                      <a:cubicBezTo>
                        <a:pt x="296" y="6381"/>
                        <a:pt x="1" y="8323"/>
                        <a:pt x="1870" y="9061"/>
                      </a:cubicBezTo>
                      <a:cubicBezTo>
                        <a:pt x="2245" y="9208"/>
                        <a:pt x="2638" y="9282"/>
                        <a:pt x="3037" y="9282"/>
                      </a:cubicBezTo>
                      <a:cubicBezTo>
                        <a:pt x="4433" y="9282"/>
                        <a:pt x="5570" y="8354"/>
                        <a:pt x="5570" y="7438"/>
                      </a:cubicBezTo>
                      <a:cubicBezTo>
                        <a:pt x="5576" y="6762"/>
                        <a:pt x="5287" y="6117"/>
                        <a:pt x="4777" y="5680"/>
                      </a:cubicBezTo>
                      <a:cubicBezTo>
                        <a:pt x="4777" y="5680"/>
                        <a:pt x="5017" y="5422"/>
                        <a:pt x="4722" y="4869"/>
                      </a:cubicBezTo>
                      <a:cubicBezTo>
                        <a:pt x="4722" y="4869"/>
                        <a:pt x="4998" y="4519"/>
                        <a:pt x="4777" y="3947"/>
                      </a:cubicBezTo>
                      <a:cubicBezTo>
                        <a:pt x="4777" y="3947"/>
                        <a:pt x="6492" y="3117"/>
                        <a:pt x="5902" y="1525"/>
                      </a:cubicBezTo>
                      <a:cubicBezTo>
                        <a:pt x="5435" y="265"/>
                        <a:pt x="4132"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147"/>
                <p:cNvSpPr/>
                <p:nvPr/>
              </p:nvSpPr>
              <p:spPr>
                <a:xfrm>
                  <a:off x="1792726" y="3317900"/>
                  <a:ext cx="197650" cy="379725"/>
                </a:xfrm>
                <a:custGeom>
                  <a:avLst/>
                  <a:gdLst/>
                  <a:ahLst/>
                  <a:cxnLst/>
                  <a:rect l="l" t="t" r="r" b="b"/>
                  <a:pathLst>
                    <a:path w="7906" h="15189" extrusionOk="0">
                      <a:moveTo>
                        <a:pt x="4654" y="0"/>
                      </a:moveTo>
                      <a:lnTo>
                        <a:pt x="4654" y="4192"/>
                      </a:lnTo>
                      <a:cubicBezTo>
                        <a:pt x="4654" y="4192"/>
                        <a:pt x="1734" y="6817"/>
                        <a:pt x="130" y="6964"/>
                      </a:cubicBezTo>
                      <a:lnTo>
                        <a:pt x="1" y="7579"/>
                      </a:lnTo>
                      <a:cubicBezTo>
                        <a:pt x="1" y="7579"/>
                        <a:pt x="2840" y="6725"/>
                        <a:pt x="4248" y="5563"/>
                      </a:cubicBezTo>
                      <a:lnTo>
                        <a:pt x="4248" y="5563"/>
                      </a:lnTo>
                      <a:cubicBezTo>
                        <a:pt x="4064" y="5729"/>
                        <a:pt x="1144" y="8298"/>
                        <a:pt x="56" y="8390"/>
                      </a:cubicBezTo>
                      <a:lnTo>
                        <a:pt x="554" y="8980"/>
                      </a:lnTo>
                      <a:cubicBezTo>
                        <a:pt x="554" y="8980"/>
                        <a:pt x="4174" y="7075"/>
                        <a:pt x="4303" y="6300"/>
                      </a:cubicBezTo>
                      <a:lnTo>
                        <a:pt x="4303" y="15189"/>
                      </a:lnTo>
                      <a:lnTo>
                        <a:pt x="5766" y="15189"/>
                      </a:lnTo>
                      <a:lnTo>
                        <a:pt x="5766" y="8095"/>
                      </a:lnTo>
                      <a:cubicBezTo>
                        <a:pt x="6295" y="8943"/>
                        <a:pt x="7199" y="8999"/>
                        <a:pt x="7426" y="8999"/>
                      </a:cubicBezTo>
                      <a:cubicBezTo>
                        <a:pt x="7444" y="8999"/>
                        <a:pt x="7463" y="8999"/>
                        <a:pt x="7481" y="8999"/>
                      </a:cubicBezTo>
                      <a:lnTo>
                        <a:pt x="7850" y="8593"/>
                      </a:lnTo>
                      <a:cubicBezTo>
                        <a:pt x="6725" y="8482"/>
                        <a:pt x="6227" y="7358"/>
                        <a:pt x="6227" y="7358"/>
                      </a:cubicBezTo>
                      <a:lnTo>
                        <a:pt x="6227" y="7358"/>
                      </a:lnTo>
                      <a:cubicBezTo>
                        <a:pt x="6781" y="7720"/>
                        <a:pt x="7420" y="7769"/>
                        <a:pt x="7727" y="7769"/>
                      </a:cubicBezTo>
                      <a:cubicBezTo>
                        <a:pt x="7838" y="7769"/>
                        <a:pt x="7905" y="7763"/>
                        <a:pt x="7905" y="7763"/>
                      </a:cubicBezTo>
                      <a:lnTo>
                        <a:pt x="7776" y="7173"/>
                      </a:lnTo>
                      <a:cubicBezTo>
                        <a:pt x="7678" y="7186"/>
                        <a:pt x="7580" y="7186"/>
                        <a:pt x="7481" y="7186"/>
                      </a:cubicBezTo>
                      <a:cubicBezTo>
                        <a:pt x="6092" y="7186"/>
                        <a:pt x="5803" y="5987"/>
                        <a:pt x="5803" y="5987"/>
                      </a:cubicBezTo>
                      <a:lnTo>
                        <a:pt x="5803" y="553"/>
                      </a:lnTo>
                      <a:cubicBezTo>
                        <a:pt x="5410" y="350"/>
                        <a:pt x="5029" y="166"/>
                        <a:pt x="46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0" name="Google Shape;14910;p147"/>
              <p:cNvSpPr/>
              <p:nvPr/>
            </p:nvSpPr>
            <p:spPr>
              <a:xfrm>
                <a:off x="1513051" y="3450200"/>
                <a:ext cx="724875" cy="855500"/>
              </a:xfrm>
              <a:custGeom>
                <a:avLst/>
                <a:gdLst/>
                <a:ahLst/>
                <a:cxnLst/>
                <a:rect l="l" t="t" r="r" b="b"/>
                <a:pathLst>
                  <a:path w="28995" h="34220" extrusionOk="0">
                    <a:moveTo>
                      <a:pt x="2244" y="0"/>
                    </a:moveTo>
                    <a:cubicBezTo>
                      <a:pt x="1974" y="6"/>
                      <a:pt x="1703" y="43"/>
                      <a:pt x="1445" y="123"/>
                    </a:cubicBezTo>
                    <a:cubicBezTo>
                      <a:pt x="1" y="511"/>
                      <a:pt x="1021" y="2059"/>
                      <a:pt x="1095" y="2803"/>
                    </a:cubicBezTo>
                    <a:cubicBezTo>
                      <a:pt x="1150" y="3522"/>
                      <a:pt x="1593" y="4703"/>
                      <a:pt x="1593" y="4703"/>
                    </a:cubicBezTo>
                    <a:cubicBezTo>
                      <a:pt x="1371" y="5668"/>
                      <a:pt x="2312" y="6995"/>
                      <a:pt x="2312" y="6995"/>
                    </a:cubicBezTo>
                    <a:cubicBezTo>
                      <a:pt x="1851" y="8200"/>
                      <a:pt x="2404" y="8753"/>
                      <a:pt x="2404" y="8753"/>
                    </a:cubicBezTo>
                    <a:cubicBezTo>
                      <a:pt x="1925" y="9528"/>
                      <a:pt x="2422" y="10935"/>
                      <a:pt x="2422" y="10935"/>
                    </a:cubicBezTo>
                    <a:cubicBezTo>
                      <a:pt x="1519" y="12706"/>
                      <a:pt x="2293" y="13855"/>
                      <a:pt x="2293" y="13855"/>
                    </a:cubicBezTo>
                    <a:cubicBezTo>
                      <a:pt x="1648" y="14740"/>
                      <a:pt x="1980" y="16314"/>
                      <a:pt x="1980" y="16314"/>
                    </a:cubicBezTo>
                    <a:cubicBezTo>
                      <a:pt x="947" y="17955"/>
                      <a:pt x="1832" y="19823"/>
                      <a:pt x="1832" y="19823"/>
                    </a:cubicBezTo>
                    <a:cubicBezTo>
                      <a:pt x="1500" y="21114"/>
                      <a:pt x="1740" y="22430"/>
                      <a:pt x="1740" y="22430"/>
                    </a:cubicBezTo>
                    <a:cubicBezTo>
                      <a:pt x="1408" y="24347"/>
                      <a:pt x="2220" y="25017"/>
                      <a:pt x="2220" y="25017"/>
                    </a:cubicBezTo>
                    <a:cubicBezTo>
                      <a:pt x="2367" y="27642"/>
                      <a:pt x="4955" y="28011"/>
                      <a:pt x="4955" y="28011"/>
                    </a:cubicBezTo>
                    <a:cubicBezTo>
                      <a:pt x="5416" y="28939"/>
                      <a:pt x="6141" y="29222"/>
                      <a:pt x="6854" y="29222"/>
                    </a:cubicBezTo>
                    <a:cubicBezTo>
                      <a:pt x="7930" y="29222"/>
                      <a:pt x="8969" y="28589"/>
                      <a:pt x="8969" y="28589"/>
                    </a:cubicBezTo>
                    <a:cubicBezTo>
                      <a:pt x="9313" y="28705"/>
                      <a:pt x="9676" y="28767"/>
                      <a:pt x="10038" y="28779"/>
                    </a:cubicBezTo>
                    <a:cubicBezTo>
                      <a:pt x="10917" y="28779"/>
                      <a:pt x="11163" y="28238"/>
                      <a:pt x="11741" y="28011"/>
                    </a:cubicBezTo>
                    <a:cubicBezTo>
                      <a:pt x="11956" y="27919"/>
                      <a:pt x="12183" y="27870"/>
                      <a:pt x="12417" y="27863"/>
                    </a:cubicBezTo>
                    <a:cubicBezTo>
                      <a:pt x="12841" y="27863"/>
                      <a:pt x="13161" y="28091"/>
                      <a:pt x="13308" y="28638"/>
                    </a:cubicBezTo>
                    <a:cubicBezTo>
                      <a:pt x="13530" y="29455"/>
                      <a:pt x="13142" y="30709"/>
                      <a:pt x="12976" y="31969"/>
                    </a:cubicBezTo>
                    <a:cubicBezTo>
                      <a:pt x="12810" y="33205"/>
                      <a:pt x="13603" y="34219"/>
                      <a:pt x="13603" y="34219"/>
                    </a:cubicBezTo>
                    <a:lnTo>
                      <a:pt x="15490" y="34219"/>
                    </a:lnTo>
                    <a:cubicBezTo>
                      <a:pt x="15454" y="34219"/>
                      <a:pt x="15306" y="34182"/>
                      <a:pt x="15951" y="33076"/>
                    </a:cubicBezTo>
                    <a:cubicBezTo>
                      <a:pt x="16652" y="31889"/>
                      <a:pt x="15693" y="30746"/>
                      <a:pt x="16597" y="29302"/>
                    </a:cubicBezTo>
                    <a:cubicBezTo>
                      <a:pt x="17507" y="27863"/>
                      <a:pt x="17451" y="26032"/>
                      <a:pt x="17451" y="26032"/>
                    </a:cubicBezTo>
                    <a:cubicBezTo>
                      <a:pt x="17894" y="23591"/>
                      <a:pt x="16744" y="23518"/>
                      <a:pt x="15822" y="22485"/>
                    </a:cubicBezTo>
                    <a:cubicBezTo>
                      <a:pt x="15429" y="22061"/>
                      <a:pt x="14808" y="21932"/>
                      <a:pt x="14218" y="21932"/>
                    </a:cubicBezTo>
                    <a:cubicBezTo>
                      <a:pt x="13689" y="21944"/>
                      <a:pt x="13167" y="22024"/>
                      <a:pt x="12663" y="22172"/>
                    </a:cubicBezTo>
                    <a:cubicBezTo>
                      <a:pt x="12454" y="22092"/>
                      <a:pt x="12226" y="22049"/>
                      <a:pt x="12005" y="22042"/>
                    </a:cubicBezTo>
                    <a:cubicBezTo>
                      <a:pt x="11556" y="22030"/>
                      <a:pt x="11151" y="22301"/>
                      <a:pt x="10997" y="22725"/>
                    </a:cubicBezTo>
                    <a:cubicBezTo>
                      <a:pt x="10856" y="22676"/>
                      <a:pt x="10708" y="22651"/>
                      <a:pt x="10561" y="22651"/>
                    </a:cubicBezTo>
                    <a:cubicBezTo>
                      <a:pt x="9805" y="22651"/>
                      <a:pt x="9172" y="23266"/>
                      <a:pt x="9172" y="23266"/>
                    </a:cubicBezTo>
                    <a:cubicBezTo>
                      <a:pt x="9110" y="22885"/>
                      <a:pt x="8803" y="22780"/>
                      <a:pt x="8471" y="22780"/>
                    </a:cubicBezTo>
                    <a:cubicBezTo>
                      <a:pt x="8182" y="22792"/>
                      <a:pt x="7893" y="22848"/>
                      <a:pt x="7616" y="22946"/>
                    </a:cubicBezTo>
                    <a:cubicBezTo>
                      <a:pt x="7696" y="22079"/>
                      <a:pt x="6897" y="21766"/>
                      <a:pt x="6897" y="21766"/>
                    </a:cubicBezTo>
                    <a:cubicBezTo>
                      <a:pt x="7561" y="20512"/>
                      <a:pt x="6621" y="19676"/>
                      <a:pt x="6621" y="19676"/>
                    </a:cubicBezTo>
                    <a:cubicBezTo>
                      <a:pt x="7709" y="18109"/>
                      <a:pt x="7045" y="16295"/>
                      <a:pt x="7045" y="16295"/>
                    </a:cubicBezTo>
                    <a:cubicBezTo>
                      <a:pt x="7506" y="14433"/>
                      <a:pt x="6473" y="13394"/>
                      <a:pt x="6473" y="13394"/>
                    </a:cubicBezTo>
                    <a:cubicBezTo>
                      <a:pt x="7580" y="11919"/>
                      <a:pt x="6270" y="10554"/>
                      <a:pt x="6270" y="10554"/>
                    </a:cubicBezTo>
                    <a:cubicBezTo>
                      <a:pt x="6694" y="10149"/>
                      <a:pt x="6547" y="9257"/>
                      <a:pt x="6510" y="9036"/>
                    </a:cubicBezTo>
                    <a:lnTo>
                      <a:pt x="6510" y="9036"/>
                    </a:lnTo>
                    <a:cubicBezTo>
                      <a:pt x="6682" y="10007"/>
                      <a:pt x="7758" y="10075"/>
                      <a:pt x="8059" y="10075"/>
                    </a:cubicBezTo>
                    <a:lnTo>
                      <a:pt x="8133" y="10075"/>
                    </a:lnTo>
                    <a:cubicBezTo>
                      <a:pt x="8219" y="10917"/>
                      <a:pt x="9307" y="11028"/>
                      <a:pt x="9842" y="11028"/>
                    </a:cubicBezTo>
                    <a:cubicBezTo>
                      <a:pt x="10014" y="11028"/>
                      <a:pt x="10130" y="11015"/>
                      <a:pt x="10130" y="11015"/>
                    </a:cubicBezTo>
                    <a:cubicBezTo>
                      <a:pt x="10296" y="11765"/>
                      <a:pt x="10764" y="11962"/>
                      <a:pt x="11194" y="11962"/>
                    </a:cubicBezTo>
                    <a:cubicBezTo>
                      <a:pt x="11507" y="11950"/>
                      <a:pt x="11809" y="11876"/>
                      <a:pt x="12091" y="11741"/>
                    </a:cubicBezTo>
                    <a:cubicBezTo>
                      <a:pt x="12509" y="12146"/>
                      <a:pt x="13044" y="12275"/>
                      <a:pt x="13560" y="12275"/>
                    </a:cubicBezTo>
                    <a:cubicBezTo>
                      <a:pt x="14452" y="12275"/>
                      <a:pt x="15269" y="11894"/>
                      <a:pt x="15269" y="11894"/>
                    </a:cubicBezTo>
                    <a:cubicBezTo>
                      <a:pt x="15490" y="12109"/>
                      <a:pt x="15798" y="12226"/>
                      <a:pt x="16111" y="12214"/>
                    </a:cubicBezTo>
                    <a:cubicBezTo>
                      <a:pt x="17009" y="12214"/>
                      <a:pt x="18023" y="11501"/>
                      <a:pt x="18023" y="11501"/>
                    </a:cubicBezTo>
                    <a:cubicBezTo>
                      <a:pt x="18213" y="11568"/>
                      <a:pt x="18410" y="11599"/>
                      <a:pt x="18613" y="11599"/>
                    </a:cubicBezTo>
                    <a:cubicBezTo>
                      <a:pt x="19744" y="11599"/>
                      <a:pt x="20033" y="10413"/>
                      <a:pt x="20033" y="10413"/>
                    </a:cubicBezTo>
                    <a:lnTo>
                      <a:pt x="20076" y="10413"/>
                    </a:lnTo>
                    <a:cubicBezTo>
                      <a:pt x="21668" y="10394"/>
                      <a:pt x="21975" y="9313"/>
                      <a:pt x="21975" y="9313"/>
                    </a:cubicBezTo>
                    <a:cubicBezTo>
                      <a:pt x="22172" y="9380"/>
                      <a:pt x="22381" y="9417"/>
                      <a:pt x="22590" y="9423"/>
                    </a:cubicBezTo>
                    <a:cubicBezTo>
                      <a:pt x="23002" y="9423"/>
                      <a:pt x="23119" y="9202"/>
                      <a:pt x="23162" y="9067"/>
                    </a:cubicBezTo>
                    <a:lnTo>
                      <a:pt x="23162" y="9067"/>
                    </a:lnTo>
                    <a:cubicBezTo>
                      <a:pt x="22977" y="10382"/>
                      <a:pt x="23807" y="10603"/>
                      <a:pt x="23807" y="10603"/>
                    </a:cubicBezTo>
                    <a:cubicBezTo>
                      <a:pt x="23586" y="11396"/>
                      <a:pt x="23487" y="12220"/>
                      <a:pt x="23512" y="13044"/>
                    </a:cubicBezTo>
                    <a:cubicBezTo>
                      <a:pt x="22602" y="15336"/>
                      <a:pt x="24084" y="16240"/>
                      <a:pt x="24084" y="16240"/>
                    </a:cubicBezTo>
                    <a:cubicBezTo>
                      <a:pt x="22996" y="17611"/>
                      <a:pt x="23807" y="18938"/>
                      <a:pt x="23807" y="18938"/>
                    </a:cubicBezTo>
                    <a:cubicBezTo>
                      <a:pt x="23401" y="19553"/>
                      <a:pt x="23586" y="21415"/>
                      <a:pt x="23586" y="21415"/>
                    </a:cubicBezTo>
                    <a:cubicBezTo>
                      <a:pt x="23045" y="22024"/>
                      <a:pt x="22768" y="23303"/>
                      <a:pt x="22768" y="23303"/>
                    </a:cubicBezTo>
                    <a:cubicBezTo>
                      <a:pt x="20943" y="24077"/>
                      <a:pt x="21035" y="25706"/>
                      <a:pt x="21035" y="25706"/>
                    </a:cubicBezTo>
                    <a:cubicBezTo>
                      <a:pt x="21145" y="25755"/>
                      <a:pt x="21244" y="25841"/>
                      <a:pt x="21311" y="25946"/>
                    </a:cubicBezTo>
                    <a:cubicBezTo>
                      <a:pt x="21570" y="26327"/>
                      <a:pt x="22215" y="26757"/>
                      <a:pt x="22215" y="26757"/>
                    </a:cubicBezTo>
                    <a:cubicBezTo>
                      <a:pt x="21496" y="27089"/>
                      <a:pt x="20850" y="29455"/>
                      <a:pt x="20648" y="30027"/>
                    </a:cubicBezTo>
                    <a:cubicBezTo>
                      <a:pt x="20586" y="30193"/>
                      <a:pt x="20654" y="30267"/>
                      <a:pt x="20777" y="30267"/>
                    </a:cubicBezTo>
                    <a:cubicBezTo>
                      <a:pt x="21109" y="30267"/>
                      <a:pt x="21871" y="29750"/>
                      <a:pt x="22067" y="28921"/>
                    </a:cubicBezTo>
                    <a:cubicBezTo>
                      <a:pt x="22362" y="27796"/>
                      <a:pt x="23180" y="27384"/>
                      <a:pt x="23180" y="27384"/>
                    </a:cubicBezTo>
                    <a:cubicBezTo>
                      <a:pt x="23567" y="28251"/>
                      <a:pt x="24194" y="28521"/>
                      <a:pt x="24852" y="28521"/>
                    </a:cubicBezTo>
                    <a:cubicBezTo>
                      <a:pt x="25565" y="28521"/>
                      <a:pt x="26309" y="28195"/>
                      <a:pt x="26800" y="27974"/>
                    </a:cubicBezTo>
                    <a:cubicBezTo>
                      <a:pt x="27741" y="27550"/>
                      <a:pt x="27649" y="25405"/>
                      <a:pt x="27649" y="25405"/>
                    </a:cubicBezTo>
                    <a:cubicBezTo>
                      <a:pt x="27649" y="25405"/>
                      <a:pt x="27962" y="25276"/>
                      <a:pt x="28497" y="23782"/>
                    </a:cubicBezTo>
                    <a:cubicBezTo>
                      <a:pt x="28835" y="22928"/>
                      <a:pt x="28749" y="21975"/>
                      <a:pt x="28276" y="21194"/>
                    </a:cubicBezTo>
                    <a:cubicBezTo>
                      <a:pt x="28927" y="19197"/>
                      <a:pt x="27852" y="18035"/>
                      <a:pt x="27852" y="18035"/>
                    </a:cubicBezTo>
                    <a:cubicBezTo>
                      <a:pt x="28798" y="16461"/>
                      <a:pt x="27833" y="15078"/>
                      <a:pt x="27833" y="15078"/>
                    </a:cubicBezTo>
                    <a:cubicBezTo>
                      <a:pt x="28632" y="13726"/>
                      <a:pt x="27759" y="12435"/>
                      <a:pt x="27759" y="12435"/>
                    </a:cubicBezTo>
                    <a:cubicBezTo>
                      <a:pt x="28552" y="11286"/>
                      <a:pt x="27981" y="9792"/>
                      <a:pt x="27981" y="9792"/>
                    </a:cubicBezTo>
                    <a:cubicBezTo>
                      <a:pt x="28995" y="8311"/>
                      <a:pt x="28036" y="7352"/>
                      <a:pt x="28036" y="7352"/>
                    </a:cubicBezTo>
                    <a:cubicBezTo>
                      <a:pt x="28036" y="7352"/>
                      <a:pt x="28663" y="7167"/>
                      <a:pt x="28589" y="5151"/>
                    </a:cubicBezTo>
                    <a:cubicBezTo>
                      <a:pt x="28540" y="3424"/>
                      <a:pt x="26973" y="3301"/>
                      <a:pt x="26524" y="3301"/>
                    </a:cubicBezTo>
                    <a:lnTo>
                      <a:pt x="26407" y="3301"/>
                    </a:lnTo>
                    <a:cubicBezTo>
                      <a:pt x="26032" y="2895"/>
                      <a:pt x="25663" y="2754"/>
                      <a:pt x="25344" y="2754"/>
                    </a:cubicBezTo>
                    <a:cubicBezTo>
                      <a:pt x="24581" y="2754"/>
                      <a:pt x="24041" y="3541"/>
                      <a:pt x="24041" y="3541"/>
                    </a:cubicBezTo>
                    <a:cubicBezTo>
                      <a:pt x="23942" y="3510"/>
                      <a:pt x="23844" y="3498"/>
                      <a:pt x="23739" y="3498"/>
                    </a:cubicBezTo>
                    <a:cubicBezTo>
                      <a:pt x="22658" y="3498"/>
                      <a:pt x="21809" y="5016"/>
                      <a:pt x="21809" y="5016"/>
                    </a:cubicBezTo>
                    <a:lnTo>
                      <a:pt x="21729" y="5016"/>
                    </a:lnTo>
                    <a:cubicBezTo>
                      <a:pt x="20574" y="5016"/>
                      <a:pt x="20641" y="5834"/>
                      <a:pt x="20641" y="5834"/>
                    </a:cubicBezTo>
                    <a:cubicBezTo>
                      <a:pt x="20439" y="5784"/>
                      <a:pt x="20230" y="5754"/>
                      <a:pt x="20021" y="5754"/>
                    </a:cubicBezTo>
                    <a:cubicBezTo>
                      <a:pt x="19344" y="5748"/>
                      <a:pt x="18717" y="6104"/>
                      <a:pt x="18392" y="6700"/>
                    </a:cubicBezTo>
                    <a:cubicBezTo>
                      <a:pt x="18152" y="6571"/>
                      <a:pt x="17888" y="6510"/>
                      <a:pt x="17617" y="6504"/>
                    </a:cubicBezTo>
                    <a:cubicBezTo>
                      <a:pt x="16707" y="6510"/>
                      <a:pt x="16136" y="7315"/>
                      <a:pt x="16136" y="7315"/>
                    </a:cubicBezTo>
                    <a:cubicBezTo>
                      <a:pt x="15902" y="7247"/>
                      <a:pt x="15656" y="7217"/>
                      <a:pt x="15417" y="7217"/>
                    </a:cubicBezTo>
                    <a:cubicBezTo>
                      <a:pt x="14396" y="7217"/>
                      <a:pt x="13843" y="7831"/>
                      <a:pt x="13843" y="7831"/>
                    </a:cubicBezTo>
                    <a:cubicBezTo>
                      <a:pt x="13339" y="7167"/>
                      <a:pt x="12743" y="6977"/>
                      <a:pt x="12233" y="6977"/>
                    </a:cubicBezTo>
                    <a:cubicBezTo>
                      <a:pt x="11790" y="6983"/>
                      <a:pt x="11360" y="7106"/>
                      <a:pt x="10979" y="7333"/>
                    </a:cubicBezTo>
                    <a:cubicBezTo>
                      <a:pt x="10942" y="6393"/>
                      <a:pt x="10198" y="6245"/>
                      <a:pt x="9737" y="6245"/>
                    </a:cubicBezTo>
                    <a:cubicBezTo>
                      <a:pt x="9614" y="6245"/>
                      <a:pt x="9491" y="6258"/>
                      <a:pt x="9368" y="6276"/>
                    </a:cubicBezTo>
                    <a:cubicBezTo>
                      <a:pt x="9202" y="5225"/>
                      <a:pt x="7598" y="5041"/>
                      <a:pt x="7598" y="5041"/>
                    </a:cubicBezTo>
                    <a:cubicBezTo>
                      <a:pt x="8114" y="3762"/>
                      <a:pt x="6688" y="3320"/>
                      <a:pt x="6688" y="3320"/>
                    </a:cubicBezTo>
                    <a:cubicBezTo>
                      <a:pt x="6744" y="2176"/>
                      <a:pt x="5600" y="1807"/>
                      <a:pt x="5600" y="1807"/>
                    </a:cubicBezTo>
                    <a:cubicBezTo>
                      <a:pt x="5422" y="578"/>
                      <a:pt x="4777" y="302"/>
                      <a:pt x="4236" y="302"/>
                    </a:cubicBezTo>
                    <a:cubicBezTo>
                      <a:pt x="3959" y="308"/>
                      <a:pt x="3689" y="363"/>
                      <a:pt x="3443" y="474"/>
                    </a:cubicBezTo>
                    <a:cubicBezTo>
                      <a:pt x="3443" y="474"/>
                      <a:pt x="3092" y="0"/>
                      <a:pt x="224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147"/>
              <p:cNvSpPr/>
              <p:nvPr/>
            </p:nvSpPr>
            <p:spPr>
              <a:xfrm>
                <a:off x="1726651" y="2627300"/>
                <a:ext cx="281400" cy="432450"/>
              </a:xfrm>
              <a:custGeom>
                <a:avLst/>
                <a:gdLst/>
                <a:ahLst/>
                <a:cxnLst/>
                <a:rect l="l" t="t" r="r" b="b"/>
                <a:pathLst>
                  <a:path w="11256" h="17298" extrusionOk="0">
                    <a:moveTo>
                      <a:pt x="6147" y="1"/>
                    </a:moveTo>
                    <a:cubicBezTo>
                      <a:pt x="6141" y="1"/>
                      <a:pt x="6129" y="1"/>
                      <a:pt x="6117" y="1"/>
                    </a:cubicBezTo>
                    <a:cubicBezTo>
                      <a:pt x="6043" y="56"/>
                      <a:pt x="5570" y="873"/>
                      <a:pt x="5514" y="1175"/>
                    </a:cubicBezTo>
                    <a:cubicBezTo>
                      <a:pt x="5483" y="1359"/>
                      <a:pt x="5299" y="1414"/>
                      <a:pt x="5127" y="1414"/>
                    </a:cubicBezTo>
                    <a:cubicBezTo>
                      <a:pt x="5022" y="1414"/>
                      <a:pt x="4918" y="1396"/>
                      <a:pt x="4820" y="1359"/>
                    </a:cubicBezTo>
                    <a:cubicBezTo>
                      <a:pt x="4684" y="1322"/>
                      <a:pt x="4684" y="99"/>
                      <a:pt x="4684" y="99"/>
                    </a:cubicBezTo>
                    <a:cubicBezTo>
                      <a:pt x="4119" y="99"/>
                      <a:pt x="3553" y="548"/>
                      <a:pt x="3553" y="548"/>
                    </a:cubicBezTo>
                    <a:lnTo>
                      <a:pt x="3738" y="1605"/>
                    </a:lnTo>
                    <a:cubicBezTo>
                      <a:pt x="3215" y="2066"/>
                      <a:pt x="3418" y="2502"/>
                      <a:pt x="3418" y="2502"/>
                    </a:cubicBezTo>
                    <a:cubicBezTo>
                      <a:pt x="2681" y="3049"/>
                      <a:pt x="2797" y="4242"/>
                      <a:pt x="2361" y="4242"/>
                    </a:cubicBezTo>
                    <a:cubicBezTo>
                      <a:pt x="1974" y="4223"/>
                      <a:pt x="1974" y="4045"/>
                      <a:pt x="1851" y="4045"/>
                    </a:cubicBezTo>
                    <a:cubicBezTo>
                      <a:pt x="1826" y="4045"/>
                      <a:pt x="1808" y="4045"/>
                      <a:pt x="1795" y="4051"/>
                    </a:cubicBezTo>
                    <a:cubicBezTo>
                      <a:pt x="1623" y="4131"/>
                      <a:pt x="1377" y="4371"/>
                      <a:pt x="1586" y="4525"/>
                    </a:cubicBezTo>
                    <a:cubicBezTo>
                      <a:pt x="1777" y="4691"/>
                      <a:pt x="1605" y="4691"/>
                      <a:pt x="1377" y="4973"/>
                    </a:cubicBezTo>
                    <a:cubicBezTo>
                      <a:pt x="1132" y="5262"/>
                      <a:pt x="1642" y="5828"/>
                      <a:pt x="1832" y="5895"/>
                    </a:cubicBezTo>
                    <a:cubicBezTo>
                      <a:pt x="1845" y="5902"/>
                      <a:pt x="1857" y="5902"/>
                      <a:pt x="1869" y="5902"/>
                    </a:cubicBezTo>
                    <a:cubicBezTo>
                      <a:pt x="2121" y="5902"/>
                      <a:pt x="2963" y="5465"/>
                      <a:pt x="2963" y="5465"/>
                    </a:cubicBezTo>
                    <a:lnTo>
                      <a:pt x="2963" y="5465"/>
                    </a:lnTo>
                    <a:cubicBezTo>
                      <a:pt x="2736" y="5957"/>
                      <a:pt x="2773" y="6633"/>
                      <a:pt x="2773" y="6633"/>
                    </a:cubicBezTo>
                    <a:cubicBezTo>
                      <a:pt x="2773" y="6633"/>
                      <a:pt x="2631" y="6221"/>
                      <a:pt x="2269" y="6221"/>
                    </a:cubicBezTo>
                    <a:cubicBezTo>
                      <a:pt x="2189" y="6227"/>
                      <a:pt x="2115" y="6246"/>
                      <a:pt x="2041" y="6276"/>
                    </a:cubicBezTo>
                    <a:cubicBezTo>
                      <a:pt x="1513" y="6485"/>
                      <a:pt x="1494" y="6879"/>
                      <a:pt x="1494" y="6879"/>
                    </a:cubicBezTo>
                    <a:cubicBezTo>
                      <a:pt x="1869" y="6897"/>
                      <a:pt x="2023" y="7278"/>
                      <a:pt x="2023" y="7278"/>
                    </a:cubicBezTo>
                    <a:cubicBezTo>
                      <a:pt x="1" y="10659"/>
                      <a:pt x="1" y="15927"/>
                      <a:pt x="683" y="16683"/>
                    </a:cubicBezTo>
                    <a:cubicBezTo>
                      <a:pt x="1070" y="17089"/>
                      <a:pt x="1574" y="17298"/>
                      <a:pt x="2293" y="17298"/>
                    </a:cubicBezTo>
                    <a:cubicBezTo>
                      <a:pt x="2871" y="17298"/>
                      <a:pt x="3590" y="17168"/>
                      <a:pt x="4512" y="16904"/>
                    </a:cubicBezTo>
                    <a:cubicBezTo>
                      <a:pt x="6608" y="16302"/>
                      <a:pt x="10063" y="13868"/>
                      <a:pt x="10647" y="11354"/>
                    </a:cubicBezTo>
                    <a:cubicBezTo>
                      <a:pt x="11255" y="8846"/>
                      <a:pt x="9178" y="7407"/>
                      <a:pt x="9178" y="7407"/>
                    </a:cubicBezTo>
                    <a:cubicBezTo>
                      <a:pt x="9178" y="7407"/>
                      <a:pt x="9251" y="6670"/>
                      <a:pt x="9178" y="5182"/>
                    </a:cubicBezTo>
                    <a:cubicBezTo>
                      <a:pt x="9129" y="3855"/>
                      <a:pt x="8182" y="3781"/>
                      <a:pt x="7973" y="3781"/>
                    </a:cubicBezTo>
                    <a:lnTo>
                      <a:pt x="7930" y="3781"/>
                    </a:lnTo>
                    <a:cubicBezTo>
                      <a:pt x="8041" y="2349"/>
                      <a:pt x="6664" y="1931"/>
                      <a:pt x="6664" y="1740"/>
                    </a:cubicBezTo>
                    <a:cubicBezTo>
                      <a:pt x="6682" y="1531"/>
                      <a:pt x="7082" y="837"/>
                      <a:pt x="7155" y="511"/>
                    </a:cubicBezTo>
                    <a:cubicBezTo>
                      <a:pt x="7241" y="216"/>
                      <a:pt x="6344" y="1"/>
                      <a:pt x="61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12" name="Google Shape;14912;p147"/>
          <p:cNvGrpSpPr/>
          <p:nvPr/>
        </p:nvGrpSpPr>
        <p:grpSpPr>
          <a:xfrm>
            <a:off x="1234609" y="2417569"/>
            <a:ext cx="224507" cy="215983"/>
            <a:chOff x="2648935" y="1948120"/>
            <a:chExt cx="233594" cy="224748"/>
          </a:xfrm>
        </p:grpSpPr>
        <p:sp>
          <p:nvSpPr>
            <p:cNvPr id="14913" name="Google Shape;14913;p147"/>
            <p:cNvSpPr/>
            <p:nvPr/>
          </p:nvSpPr>
          <p:spPr>
            <a:xfrm>
              <a:off x="2648935" y="1948120"/>
              <a:ext cx="233594" cy="224748"/>
            </a:xfrm>
            <a:custGeom>
              <a:avLst/>
              <a:gdLst/>
              <a:ahLst/>
              <a:cxnLst/>
              <a:rect l="l" t="t" r="r" b="b"/>
              <a:pathLst>
                <a:path w="9243" h="8893" extrusionOk="0">
                  <a:moveTo>
                    <a:pt x="4802" y="1351"/>
                  </a:moveTo>
                  <a:cubicBezTo>
                    <a:pt x="5200" y="1351"/>
                    <a:pt x="5602" y="1428"/>
                    <a:pt x="5984" y="1586"/>
                  </a:cubicBezTo>
                  <a:cubicBezTo>
                    <a:pt x="7139" y="2066"/>
                    <a:pt x="7896" y="3194"/>
                    <a:pt x="7896" y="4447"/>
                  </a:cubicBezTo>
                  <a:cubicBezTo>
                    <a:pt x="7891" y="6158"/>
                    <a:pt x="6507" y="7542"/>
                    <a:pt x="4796" y="7542"/>
                  </a:cubicBezTo>
                  <a:cubicBezTo>
                    <a:pt x="3548" y="7542"/>
                    <a:pt x="2415" y="6790"/>
                    <a:pt x="1941" y="5630"/>
                  </a:cubicBezTo>
                  <a:cubicBezTo>
                    <a:pt x="1461" y="4474"/>
                    <a:pt x="1723" y="3145"/>
                    <a:pt x="2611" y="2257"/>
                  </a:cubicBezTo>
                  <a:cubicBezTo>
                    <a:pt x="3202" y="1666"/>
                    <a:pt x="3995" y="1351"/>
                    <a:pt x="4802" y="1351"/>
                  </a:cubicBezTo>
                  <a:close/>
                  <a:moveTo>
                    <a:pt x="4796" y="1"/>
                  </a:moveTo>
                  <a:cubicBezTo>
                    <a:pt x="2998" y="1"/>
                    <a:pt x="1380" y="1085"/>
                    <a:pt x="693" y="2747"/>
                  </a:cubicBezTo>
                  <a:cubicBezTo>
                    <a:pt x="1" y="4409"/>
                    <a:pt x="382" y="6322"/>
                    <a:pt x="1652" y="7591"/>
                  </a:cubicBezTo>
                  <a:cubicBezTo>
                    <a:pt x="2505" y="8441"/>
                    <a:pt x="3645" y="8893"/>
                    <a:pt x="4803" y="8893"/>
                  </a:cubicBezTo>
                  <a:cubicBezTo>
                    <a:pt x="5375" y="8893"/>
                    <a:pt x="5952" y="8783"/>
                    <a:pt x="6502" y="8556"/>
                  </a:cubicBezTo>
                  <a:cubicBezTo>
                    <a:pt x="8158" y="7864"/>
                    <a:pt x="9242" y="6245"/>
                    <a:pt x="9242" y="4447"/>
                  </a:cubicBezTo>
                  <a:cubicBezTo>
                    <a:pt x="9242" y="1995"/>
                    <a:pt x="7254" y="6"/>
                    <a:pt x="479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147"/>
            <p:cNvSpPr/>
            <p:nvPr/>
          </p:nvSpPr>
          <p:spPr>
            <a:xfrm>
              <a:off x="2733370" y="2023735"/>
              <a:ext cx="73695" cy="73568"/>
            </a:xfrm>
            <a:custGeom>
              <a:avLst/>
              <a:gdLst/>
              <a:ahLst/>
              <a:cxnLst/>
              <a:rect l="l" t="t" r="r" b="b"/>
              <a:pathLst>
                <a:path w="2916" h="2911" extrusionOk="0">
                  <a:moveTo>
                    <a:pt x="1455" y="0"/>
                  </a:moveTo>
                  <a:cubicBezTo>
                    <a:pt x="654" y="0"/>
                    <a:pt x="0" y="649"/>
                    <a:pt x="0" y="1455"/>
                  </a:cubicBezTo>
                  <a:cubicBezTo>
                    <a:pt x="0" y="2262"/>
                    <a:pt x="654" y="2910"/>
                    <a:pt x="1455" y="2910"/>
                  </a:cubicBezTo>
                  <a:cubicBezTo>
                    <a:pt x="2261" y="2910"/>
                    <a:pt x="2915" y="2262"/>
                    <a:pt x="2915" y="1455"/>
                  </a:cubicBezTo>
                  <a:cubicBezTo>
                    <a:pt x="2915" y="649"/>
                    <a:pt x="2261" y="0"/>
                    <a:pt x="1455"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147"/>
          <p:cNvGrpSpPr/>
          <p:nvPr/>
        </p:nvGrpSpPr>
        <p:grpSpPr>
          <a:xfrm>
            <a:off x="2463611" y="3301566"/>
            <a:ext cx="330071" cy="317580"/>
            <a:chOff x="3628558" y="2776198"/>
            <a:chExt cx="257045" cy="247375"/>
          </a:xfrm>
        </p:grpSpPr>
        <p:sp>
          <p:nvSpPr>
            <p:cNvPr id="14916" name="Google Shape;14916;p147"/>
            <p:cNvSpPr/>
            <p:nvPr/>
          </p:nvSpPr>
          <p:spPr>
            <a:xfrm>
              <a:off x="3686627" y="2843457"/>
              <a:ext cx="131842" cy="112806"/>
            </a:xfrm>
            <a:custGeom>
              <a:avLst/>
              <a:gdLst/>
              <a:ahLst/>
              <a:cxnLst/>
              <a:rect l="l" t="t" r="r" b="b"/>
              <a:pathLst>
                <a:path w="5222" h="4468" extrusionOk="0">
                  <a:moveTo>
                    <a:pt x="2969" y="0"/>
                  </a:moveTo>
                  <a:cubicBezTo>
                    <a:pt x="2421" y="0"/>
                    <a:pt x="1863" y="203"/>
                    <a:pt x="1409" y="655"/>
                  </a:cubicBezTo>
                  <a:cubicBezTo>
                    <a:pt x="1" y="2063"/>
                    <a:pt x="998" y="4468"/>
                    <a:pt x="2986" y="4468"/>
                  </a:cubicBezTo>
                  <a:cubicBezTo>
                    <a:pt x="4224" y="4468"/>
                    <a:pt x="5221" y="3470"/>
                    <a:pt x="5221" y="2239"/>
                  </a:cubicBezTo>
                  <a:cubicBezTo>
                    <a:pt x="5221" y="892"/>
                    <a:pt x="4118" y="0"/>
                    <a:pt x="2969" y="0"/>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147"/>
            <p:cNvSpPr/>
            <p:nvPr/>
          </p:nvSpPr>
          <p:spPr>
            <a:xfrm>
              <a:off x="3663097" y="2808237"/>
              <a:ext cx="190593" cy="183398"/>
            </a:xfrm>
            <a:custGeom>
              <a:avLst/>
              <a:gdLst/>
              <a:ahLst/>
              <a:cxnLst/>
              <a:rect l="l" t="t" r="r" b="b"/>
              <a:pathLst>
                <a:path w="7549" h="7264" extrusionOk="0">
                  <a:moveTo>
                    <a:pt x="3918" y="440"/>
                  </a:moveTo>
                  <a:cubicBezTo>
                    <a:pt x="5678" y="446"/>
                    <a:pt x="7105" y="1874"/>
                    <a:pt x="7105" y="3634"/>
                  </a:cubicBezTo>
                  <a:cubicBezTo>
                    <a:pt x="7105" y="4924"/>
                    <a:pt x="6329" y="6084"/>
                    <a:pt x="5137" y="6579"/>
                  </a:cubicBezTo>
                  <a:cubicBezTo>
                    <a:pt x="4742" y="6744"/>
                    <a:pt x="4327" y="6823"/>
                    <a:pt x="3916" y="6823"/>
                  </a:cubicBezTo>
                  <a:cubicBezTo>
                    <a:pt x="3087" y="6823"/>
                    <a:pt x="2273" y="6499"/>
                    <a:pt x="1663" y="5889"/>
                  </a:cubicBezTo>
                  <a:cubicBezTo>
                    <a:pt x="750" y="4976"/>
                    <a:pt x="477" y="3601"/>
                    <a:pt x="972" y="2415"/>
                  </a:cubicBezTo>
                  <a:cubicBezTo>
                    <a:pt x="1461" y="1222"/>
                    <a:pt x="2627" y="440"/>
                    <a:pt x="3918" y="440"/>
                  </a:cubicBezTo>
                  <a:close/>
                  <a:moveTo>
                    <a:pt x="3916" y="1"/>
                  </a:moveTo>
                  <a:cubicBezTo>
                    <a:pt x="2971" y="1"/>
                    <a:pt x="2043" y="369"/>
                    <a:pt x="1350" y="1066"/>
                  </a:cubicBezTo>
                  <a:cubicBezTo>
                    <a:pt x="307" y="2102"/>
                    <a:pt x="1" y="3666"/>
                    <a:pt x="561" y="5022"/>
                  </a:cubicBezTo>
                  <a:cubicBezTo>
                    <a:pt x="1122" y="6377"/>
                    <a:pt x="2445" y="7264"/>
                    <a:pt x="3918" y="7264"/>
                  </a:cubicBezTo>
                  <a:cubicBezTo>
                    <a:pt x="5919" y="7264"/>
                    <a:pt x="7548" y="5641"/>
                    <a:pt x="7548" y="3634"/>
                  </a:cubicBezTo>
                  <a:cubicBezTo>
                    <a:pt x="7548" y="2161"/>
                    <a:pt x="6662" y="838"/>
                    <a:pt x="5306" y="277"/>
                  </a:cubicBezTo>
                  <a:cubicBezTo>
                    <a:pt x="4857" y="91"/>
                    <a:pt x="4384" y="1"/>
                    <a:pt x="391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147"/>
            <p:cNvSpPr/>
            <p:nvPr/>
          </p:nvSpPr>
          <p:spPr>
            <a:xfrm>
              <a:off x="3628558" y="2776198"/>
              <a:ext cx="257045" cy="247375"/>
            </a:xfrm>
            <a:custGeom>
              <a:avLst/>
              <a:gdLst/>
              <a:ahLst/>
              <a:cxnLst/>
              <a:rect l="l" t="t" r="r" b="b"/>
              <a:pathLst>
                <a:path w="10181" h="9798" extrusionOk="0">
                  <a:moveTo>
                    <a:pt x="5286" y="223"/>
                  </a:moveTo>
                  <a:cubicBezTo>
                    <a:pt x="7867" y="229"/>
                    <a:pt x="9959" y="2322"/>
                    <a:pt x="9959" y="4903"/>
                  </a:cubicBezTo>
                  <a:cubicBezTo>
                    <a:pt x="9959" y="6793"/>
                    <a:pt x="8818" y="8500"/>
                    <a:pt x="7072" y="9224"/>
                  </a:cubicBezTo>
                  <a:cubicBezTo>
                    <a:pt x="6495" y="9463"/>
                    <a:pt x="5890" y="9579"/>
                    <a:pt x="5289" y="9579"/>
                  </a:cubicBezTo>
                  <a:cubicBezTo>
                    <a:pt x="4072" y="9579"/>
                    <a:pt x="2874" y="9102"/>
                    <a:pt x="1975" y="8207"/>
                  </a:cubicBezTo>
                  <a:cubicBezTo>
                    <a:pt x="639" y="6871"/>
                    <a:pt x="241" y="4857"/>
                    <a:pt x="965" y="3110"/>
                  </a:cubicBezTo>
                  <a:cubicBezTo>
                    <a:pt x="1688" y="1364"/>
                    <a:pt x="3396" y="223"/>
                    <a:pt x="5286" y="223"/>
                  </a:cubicBezTo>
                  <a:close/>
                  <a:moveTo>
                    <a:pt x="5286" y="1"/>
                  </a:moveTo>
                  <a:cubicBezTo>
                    <a:pt x="4011" y="1"/>
                    <a:pt x="2756" y="498"/>
                    <a:pt x="1819" y="1435"/>
                  </a:cubicBezTo>
                  <a:cubicBezTo>
                    <a:pt x="417" y="2836"/>
                    <a:pt x="0" y="4942"/>
                    <a:pt x="756" y="6773"/>
                  </a:cubicBezTo>
                  <a:cubicBezTo>
                    <a:pt x="1519" y="8605"/>
                    <a:pt x="3305" y="9797"/>
                    <a:pt x="5286" y="9797"/>
                  </a:cubicBezTo>
                  <a:cubicBezTo>
                    <a:pt x="7991" y="9797"/>
                    <a:pt x="10181" y="7607"/>
                    <a:pt x="10181" y="4903"/>
                  </a:cubicBezTo>
                  <a:cubicBezTo>
                    <a:pt x="10181" y="2921"/>
                    <a:pt x="8988" y="1135"/>
                    <a:pt x="7156" y="373"/>
                  </a:cubicBezTo>
                  <a:cubicBezTo>
                    <a:pt x="6552" y="123"/>
                    <a:pt x="5917" y="1"/>
                    <a:pt x="528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147"/>
          <p:cNvGrpSpPr/>
          <p:nvPr/>
        </p:nvGrpSpPr>
        <p:grpSpPr>
          <a:xfrm>
            <a:off x="5117800" y="1548900"/>
            <a:ext cx="389275" cy="1356725"/>
            <a:chOff x="5117800" y="1548900"/>
            <a:chExt cx="389275" cy="1356725"/>
          </a:xfrm>
        </p:grpSpPr>
        <p:sp>
          <p:nvSpPr>
            <p:cNvPr id="14920" name="Google Shape;14920;p147"/>
            <p:cNvSpPr/>
            <p:nvPr/>
          </p:nvSpPr>
          <p:spPr>
            <a:xfrm>
              <a:off x="5220000" y="1620325"/>
              <a:ext cx="178725" cy="170600"/>
            </a:xfrm>
            <a:custGeom>
              <a:avLst/>
              <a:gdLst/>
              <a:ahLst/>
              <a:cxnLst/>
              <a:rect l="l" t="t" r="r" b="b"/>
              <a:pathLst>
                <a:path w="7149" h="6824" extrusionOk="0">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1" name="Google Shape;14921;p147"/>
            <p:cNvGrpSpPr/>
            <p:nvPr/>
          </p:nvGrpSpPr>
          <p:grpSpPr>
            <a:xfrm>
              <a:off x="5117800" y="1606500"/>
              <a:ext cx="389275" cy="1299125"/>
              <a:chOff x="5117800" y="1606500"/>
              <a:chExt cx="389275" cy="1299125"/>
            </a:xfrm>
          </p:grpSpPr>
          <p:grpSp>
            <p:nvGrpSpPr>
              <p:cNvPr id="14922" name="Google Shape;14922;p147"/>
              <p:cNvGrpSpPr/>
              <p:nvPr/>
            </p:nvGrpSpPr>
            <p:grpSpPr>
              <a:xfrm>
                <a:off x="5117800" y="1606500"/>
                <a:ext cx="389275" cy="1299125"/>
                <a:chOff x="5117800" y="1606500"/>
                <a:chExt cx="389275" cy="1299125"/>
              </a:xfrm>
            </p:grpSpPr>
            <p:sp>
              <p:nvSpPr>
                <p:cNvPr id="14923" name="Google Shape;14923;p147"/>
                <p:cNvSpPr/>
                <p:nvPr/>
              </p:nvSpPr>
              <p:spPr>
                <a:xfrm>
                  <a:off x="5117800" y="1721575"/>
                  <a:ext cx="389275" cy="1184050"/>
                </a:xfrm>
                <a:custGeom>
                  <a:avLst/>
                  <a:gdLst/>
                  <a:ahLst/>
                  <a:cxnLst/>
                  <a:rect l="l" t="t" r="r" b="b"/>
                  <a:pathLst>
                    <a:path w="15571" h="47362" extrusionOk="0">
                      <a:moveTo>
                        <a:pt x="9374" y="1"/>
                      </a:moveTo>
                      <a:lnTo>
                        <a:pt x="7788" y="38"/>
                      </a:lnTo>
                      <a:lnTo>
                        <a:pt x="6203" y="7"/>
                      </a:lnTo>
                      <a:lnTo>
                        <a:pt x="6203" y="7"/>
                      </a:lnTo>
                      <a:cubicBezTo>
                        <a:pt x="6203" y="7"/>
                        <a:pt x="6270" y="1525"/>
                        <a:pt x="6203"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1" y="22234"/>
                        <a:pt x="210" y="22658"/>
                      </a:cubicBezTo>
                      <a:cubicBezTo>
                        <a:pt x="682" y="23602"/>
                        <a:pt x="1024" y="23870"/>
                        <a:pt x="1191" y="23870"/>
                      </a:cubicBezTo>
                      <a:cubicBezTo>
                        <a:pt x="1277" y="23870"/>
                        <a:pt x="1316" y="23800"/>
                        <a:pt x="1304" y="23715"/>
                      </a:cubicBezTo>
                      <a:cubicBezTo>
                        <a:pt x="1267" y="23469"/>
                        <a:pt x="990" y="22977"/>
                        <a:pt x="923" y="22486"/>
                      </a:cubicBezTo>
                      <a:cubicBezTo>
                        <a:pt x="863" y="22089"/>
                        <a:pt x="943" y="21530"/>
                        <a:pt x="1031"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86" y="19142"/>
                      </a:cubicBezTo>
                      <a:cubicBezTo>
                        <a:pt x="1623" y="18576"/>
                        <a:pt x="2926" y="15226"/>
                        <a:pt x="3172" y="13819"/>
                      </a:cubicBezTo>
                      <a:cubicBezTo>
                        <a:pt x="3424" y="12411"/>
                        <a:pt x="3775" y="8569"/>
                        <a:pt x="3775" y="8569"/>
                      </a:cubicBezTo>
                      <a:cubicBezTo>
                        <a:pt x="3916" y="9448"/>
                        <a:pt x="4475" y="10579"/>
                        <a:pt x="4512" y="12233"/>
                      </a:cubicBezTo>
                      <a:cubicBezTo>
                        <a:pt x="4549" y="13886"/>
                        <a:pt x="3105" y="16603"/>
                        <a:pt x="2822" y="18890"/>
                      </a:cubicBezTo>
                      <a:cubicBezTo>
                        <a:pt x="2539" y="21182"/>
                        <a:pt x="3351" y="27981"/>
                        <a:pt x="3670" y="30556"/>
                      </a:cubicBezTo>
                      <a:cubicBezTo>
                        <a:pt x="3984" y="33126"/>
                        <a:pt x="3314" y="35806"/>
                        <a:pt x="3559" y="37355"/>
                      </a:cubicBezTo>
                      <a:cubicBezTo>
                        <a:pt x="3805" y="38903"/>
                        <a:pt x="4617" y="42671"/>
                        <a:pt x="4617" y="43200"/>
                      </a:cubicBezTo>
                      <a:cubicBezTo>
                        <a:pt x="4617" y="43729"/>
                        <a:pt x="4586" y="44190"/>
                        <a:pt x="4727" y="44540"/>
                      </a:cubicBezTo>
                      <a:cubicBezTo>
                        <a:pt x="4863" y="44890"/>
                        <a:pt x="4408" y="45456"/>
                        <a:pt x="4266" y="46058"/>
                      </a:cubicBezTo>
                      <a:cubicBezTo>
                        <a:pt x="4119" y="46654"/>
                        <a:pt x="4512" y="47361"/>
                        <a:pt x="5145" y="47361"/>
                      </a:cubicBezTo>
                      <a:cubicBezTo>
                        <a:pt x="5778" y="47361"/>
                        <a:pt x="6375" y="46833"/>
                        <a:pt x="6270" y="46378"/>
                      </a:cubicBezTo>
                      <a:cubicBezTo>
                        <a:pt x="6172" y="45917"/>
                        <a:pt x="6166" y="44792"/>
                        <a:pt x="6233" y="44190"/>
                      </a:cubicBezTo>
                      <a:cubicBezTo>
                        <a:pt x="6307" y="43593"/>
                        <a:pt x="5957" y="43274"/>
                        <a:pt x="5957" y="42714"/>
                      </a:cubicBezTo>
                      <a:cubicBezTo>
                        <a:pt x="5957" y="42149"/>
                        <a:pt x="6166" y="37988"/>
                        <a:pt x="6190" y="34668"/>
                      </a:cubicBezTo>
                      <a:cubicBezTo>
                        <a:pt x="6196" y="33261"/>
                        <a:pt x="6565" y="32179"/>
                        <a:pt x="6940" y="28983"/>
                      </a:cubicBezTo>
                      <a:cubicBezTo>
                        <a:pt x="7315" y="25786"/>
                        <a:pt x="7788" y="21182"/>
                        <a:pt x="7788" y="21182"/>
                      </a:cubicBezTo>
                      <a:cubicBezTo>
                        <a:pt x="7788" y="21182"/>
                        <a:pt x="8256" y="25786"/>
                        <a:pt x="8631" y="28983"/>
                      </a:cubicBezTo>
                      <a:cubicBezTo>
                        <a:pt x="9006" y="32173"/>
                        <a:pt x="9374" y="33255"/>
                        <a:pt x="9380" y="34668"/>
                      </a:cubicBezTo>
                      <a:cubicBezTo>
                        <a:pt x="9405" y="37988"/>
                        <a:pt x="9620" y="42149"/>
                        <a:pt x="9620" y="42714"/>
                      </a:cubicBezTo>
                      <a:cubicBezTo>
                        <a:pt x="9620" y="43274"/>
                        <a:pt x="9264" y="43593"/>
                        <a:pt x="9337" y="44190"/>
                      </a:cubicBezTo>
                      <a:cubicBezTo>
                        <a:pt x="9405" y="44792"/>
                        <a:pt x="9405" y="45917"/>
                        <a:pt x="9301" y="46378"/>
                      </a:cubicBezTo>
                      <a:cubicBezTo>
                        <a:pt x="9196" y="46833"/>
                        <a:pt x="9792" y="47361"/>
                        <a:pt x="10425" y="47361"/>
                      </a:cubicBezTo>
                      <a:cubicBezTo>
                        <a:pt x="11065" y="47361"/>
                        <a:pt x="11452" y="46654"/>
                        <a:pt x="11311" y="46058"/>
                      </a:cubicBezTo>
                      <a:cubicBezTo>
                        <a:pt x="11169" y="45456"/>
                        <a:pt x="10708" y="44890"/>
                        <a:pt x="10850" y="44540"/>
                      </a:cubicBezTo>
                      <a:cubicBezTo>
                        <a:pt x="10985" y="44190"/>
                        <a:pt x="10954" y="43729"/>
                        <a:pt x="10954" y="43200"/>
                      </a:cubicBezTo>
                      <a:cubicBezTo>
                        <a:pt x="10954" y="42671"/>
                        <a:pt x="11765" y="38897"/>
                        <a:pt x="12011" y="37355"/>
                      </a:cubicBezTo>
                      <a:cubicBezTo>
                        <a:pt x="12257" y="35806"/>
                        <a:pt x="11587" y="33126"/>
                        <a:pt x="11907" y="30556"/>
                      </a:cubicBezTo>
                      <a:cubicBezTo>
                        <a:pt x="12220" y="27981"/>
                        <a:pt x="13032" y="21182"/>
                        <a:pt x="12749" y="18890"/>
                      </a:cubicBezTo>
                      <a:cubicBezTo>
                        <a:pt x="12466" y="16603"/>
                        <a:pt x="11022" y="13886"/>
                        <a:pt x="11059" y="12233"/>
                      </a:cubicBezTo>
                      <a:cubicBezTo>
                        <a:pt x="11095" y="10579"/>
                        <a:pt x="11661" y="9448"/>
                        <a:pt x="11796" y="8569"/>
                      </a:cubicBezTo>
                      <a:cubicBezTo>
                        <a:pt x="11796" y="8569"/>
                        <a:pt x="12153" y="12411"/>
                        <a:pt x="12399" y="13819"/>
                      </a:cubicBezTo>
                      <a:cubicBezTo>
                        <a:pt x="12644" y="15226"/>
                        <a:pt x="13947" y="18576"/>
                        <a:pt x="13984" y="19142"/>
                      </a:cubicBezTo>
                      <a:cubicBezTo>
                        <a:pt x="14021" y="19701"/>
                        <a:pt x="13739" y="20267"/>
                        <a:pt x="13739" y="20832"/>
                      </a:cubicBezTo>
                      <a:cubicBezTo>
                        <a:pt x="13739" y="21391"/>
                        <a:pt x="13806" y="22522"/>
                        <a:pt x="14021" y="22799"/>
                      </a:cubicBezTo>
                      <a:cubicBezTo>
                        <a:pt x="14045" y="22832"/>
                        <a:pt x="14069" y="22847"/>
                        <a:pt x="14091" y="22847"/>
                      </a:cubicBezTo>
                      <a:cubicBezTo>
                        <a:pt x="14263" y="22847"/>
                        <a:pt x="14384" y="21980"/>
                        <a:pt x="14482" y="21637"/>
                      </a:cubicBezTo>
                      <a:cubicBezTo>
                        <a:pt x="14503" y="21562"/>
                        <a:pt x="14524" y="21530"/>
                        <a:pt x="14545" y="21530"/>
                      </a:cubicBezTo>
                      <a:cubicBezTo>
                        <a:pt x="14634" y="21530"/>
                        <a:pt x="14714" y="22089"/>
                        <a:pt x="14654" y="22486"/>
                      </a:cubicBezTo>
                      <a:cubicBezTo>
                        <a:pt x="14587" y="22977"/>
                        <a:pt x="14304" y="23469"/>
                        <a:pt x="14273" y="23715"/>
                      </a:cubicBezTo>
                      <a:cubicBezTo>
                        <a:pt x="14261" y="23800"/>
                        <a:pt x="14300" y="23870"/>
                        <a:pt x="14384" y="23870"/>
                      </a:cubicBezTo>
                      <a:cubicBezTo>
                        <a:pt x="14549" y="23870"/>
                        <a:pt x="14889" y="23602"/>
                        <a:pt x="15361" y="22658"/>
                      </a:cubicBezTo>
                      <a:cubicBezTo>
                        <a:pt x="15570" y="22234"/>
                        <a:pt x="15294" y="20230"/>
                        <a:pt x="15220" y="19701"/>
                      </a:cubicBezTo>
                      <a:cubicBezTo>
                        <a:pt x="15152" y="19173"/>
                        <a:pt x="14833" y="17937"/>
                        <a:pt x="14796" y="17058"/>
                      </a:cubicBezTo>
                      <a:cubicBezTo>
                        <a:pt x="14759" y="16173"/>
                        <a:pt x="14095" y="13216"/>
                        <a:pt x="13843" y="12122"/>
                      </a:cubicBezTo>
                      <a:cubicBezTo>
                        <a:pt x="13597" y="11034"/>
                        <a:pt x="13493" y="8213"/>
                        <a:pt x="13493" y="6947"/>
                      </a:cubicBezTo>
                      <a:cubicBezTo>
                        <a:pt x="13493" y="5674"/>
                        <a:pt x="13284" y="3701"/>
                        <a:pt x="12472" y="3209"/>
                      </a:cubicBezTo>
                      <a:cubicBezTo>
                        <a:pt x="11661" y="2718"/>
                        <a:pt x="10954" y="2785"/>
                        <a:pt x="10290" y="2576"/>
                      </a:cubicBezTo>
                      <a:cubicBezTo>
                        <a:pt x="9620" y="2367"/>
                        <a:pt x="9442" y="2011"/>
                        <a:pt x="9374" y="1765"/>
                      </a:cubicBezTo>
                      <a:cubicBezTo>
                        <a:pt x="9301"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147"/>
                <p:cNvSpPr/>
                <p:nvPr/>
              </p:nvSpPr>
              <p:spPr>
                <a:xfrm>
                  <a:off x="5247800" y="1606500"/>
                  <a:ext cx="129275" cy="165675"/>
                </a:xfrm>
                <a:custGeom>
                  <a:avLst/>
                  <a:gdLst/>
                  <a:ahLst/>
                  <a:cxnLst/>
                  <a:rect l="l" t="t" r="r" b="b"/>
                  <a:pathLst>
                    <a:path w="5171" h="6627" extrusionOk="0">
                      <a:moveTo>
                        <a:pt x="2588" y="0"/>
                      </a:moveTo>
                      <a:cubicBezTo>
                        <a:pt x="50" y="0"/>
                        <a:pt x="1" y="1082"/>
                        <a:pt x="191" y="3221"/>
                      </a:cubicBezTo>
                      <a:cubicBezTo>
                        <a:pt x="382" y="5360"/>
                        <a:pt x="1697" y="6626"/>
                        <a:pt x="2588" y="6626"/>
                      </a:cubicBezTo>
                      <a:cubicBezTo>
                        <a:pt x="3480" y="6626"/>
                        <a:pt x="4795" y="5360"/>
                        <a:pt x="4986"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5" name="Google Shape;14925;p147"/>
              <p:cNvGrpSpPr/>
              <p:nvPr/>
            </p:nvGrpSpPr>
            <p:grpSpPr>
              <a:xfrm>
                <a:off x="5125650" y="1613550"/>
                <a:ext cx="373725" cy="1286875"/>
                <a:chOff x="5125650" y="1613550"/>
                <a:chExt cx="373725" cy="1286875"/>
              </a:xfrm>
            </p:grpSpPr>
            <p:sp>
              <p:nvSpPr>
                <p:cNvPr id="14926" name="Google Shape;14926;p147"/>
                <p:cNvSpPr/>
                <p:nvPr/>
              </p:nvSpPr>
              <p:spPr>
                <a:xfrm>
                  <a:off x="5221075" y="2221050"/>
                  <a:ext cx="53950" cy="335175"/>
                </a:xfrm>
                <a:custGeom>
                  <a:avLst/>
                  <a:gdLst/>
                  <a:ahLst/>
                  <a:cxnLst/>
                  <a:rect l="l" t="t" r="r" b="b"/>
                  <a:pathLst>
                    <a:path w="2158" h="13407" extrusionOk="0">
                      <a:moveTo>
                        <a:pt x="485" y="0"/>
                      </a:moveTo>
                      <a:cubicBezTo>
                        <a:pt x="219" y="0"/>
                        <a:pt x="23" y="143"/>
                        <a:pt x="19" y="460"/>
                      </a:cubicBezTo>
                      <a:cubicBezTo>
                        <a:pt x="0" y="1996"/>
                        <a:pt x="301" y="7172"/>
                        <a:pt x="252" y="8549"/>
                      </a:cubicBezTo>
                      <a:cubicBezTo>
                        <a:pt x="203" y="9920"/>
                        <a:pt x="0" y="12034"/>
                        <a:pt x="117" y="12704"/>
                      </a:cubicBezTo>
                      <a:cubicBezTo>
                        <a:pt x="193" y="13121"/>
                        <a:pt x="667" y="13407"/>
                        <a:pt x="1105" y="13407"/>
                      </a:cubicBezTo>
                      <a:cubicBezTo>
                        <a:pt x="1372" y="13407"/>
                        <a:pt x="1626" y="13301"/>
                        <a:pt x="1770" y="13054"/>
                      </a:cubicBezTo>
                      <a:cubicBezTo>
                        <a:pt x="2158" y="12403"/>
                        <a:pt x="1438" y="8174"/>
                        <a:pt x="1309" y="6502"/>
                      </a:cubicBezTo>
                      <a:cubicBezTo>
                        <a:pt x="1186" y="4836"/>
                        <a:pt x="2022" y="1966"/>
                        <a:pt x="1899" y="1339"/>
                      </a:cubicBezTo>
                      <a:cubicBezTo>
                        <a:pt x="1739" y="514"/>
                        <a:pt x="988" y="0"/>
                        <a:pt x="4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147"/>
                <p:cNvSpPr/>
                <p:nvPr/>
              </p:nvSpPr>
              <p:spPr>
                <a:xfrm>
                  <a:off x="5216150" y="2586575"/>
                  <a:ext cx="49800" cy="223800"/>
                </a:xfrm>
                <a:custGeom>
                  <a:avLst/>
                  <a:gdLst/>
                  <a:ahLst/>
                  <a:cxnLst/>
                  <a:rect l="l" t="t" r="r" b="b"/>
                  <a:pathLst>
                    <a:path w="1992" h="8952" extrusionOk="0">
                      <a:moveTo>
                        <a:pt x="519" y="1683"/>
                      </a:moveTo>
                      <a:cubicBezTo>
                        <a:pt x="629" y="1683"/>
                        <a:pt x="1481" y="6700"/>
                        <a:pt x="1279" y="6861"/>
                      </a:cubicBezTo>
                      <a:cubicBezTo>
                        <a:pt x="1275" y="6863"/>
                        <a:pt x="1271" y="6865"/>
                        <a:pt x="1267" y="6865"/>
                      </a:cubicBezTo>
                      <a:cubicBezTo>
                        <a:pt x="1041" y="6865"/>
                        <a:pt x="390" y="2495"/>
                        <a:pt x="511" y="1703"/>
                      </a:cubicBezTo>
                      <a:cubicBezTo>
                        <a:pt x="513" y="1690"/>
                        <a:pt x="516" y="1683"/>
                        <a:pt x="519" y="1683"/>
                      </a:cubicBezTo>
                      <a:close/>
                      <a:moveTo>
                        <a:pt x="68" y="1"/>
                      </a:moveTo>
                      <a:cubicBezTo>
                        <a:pt x="0" y="241"/>
                        <a:pt x="93" y="1040"/>
                        <a:pt x="80" y="1919"/>
                      </a:cubicBezTo>
                      <a:cubicBezTo>
                        <a:pt x="68" y="2798"/>
                        <a:pt x="972" y="8594"/>
                        <a:pt x="1088" y="8834"/>
                      </a:cubicBezTo>
                      <a:cubicBezTo>
                        <a:pt x="1129" y="8915"/>
                        <a:pt x="1202" y="8951"/>
                        <a:pt x="1284" y="8951"/>
                      </a:cubicBezTo>
                      <a:cubicBezTo>
                        <a:pt x="1439" y="8951"/>
                        <a:pt x="1627" y="8821"/>
                        <a:pt x="1691" y="8612"/>
                      </a:cubicBezTo>
                      <a:cubicBezTo>
                        <a:pt x="1789" y="8287"/>
                        <a:pt x="1592" y="2877"/>
                        <a:pt x="1605" y="2078"/>
                      </a:cubicBezTo>
                      <a:cubicBezTo>
                        <a:pt x="1617" y="1279"/>
                        <a:pt x="1992" y="425"/>
                        <a:pt x="1844" y="234"/>
                      </a:cubicBezTo>
                      <a:cubicBezTo>
                        <a:pt x="1816" y="196"/>
                        <a:pt x="1787" y="181"/>
                        <a:pt x="1754" y="181"/>
                      </a:cubicBezTo>
                      <a:cubicBezTo>
                        <a:pt x="1617" y="181"/>
                        <a:pt x="1421" y="453"/>
                        <a:pt x="984" y="493"/>
                      </a:cubicBezTo>
                      <a:cubicBezTo>
                        <a:pt x="958" y="495"/>
                        <a:pt x="932" y="496"/>
                        <a:pt x="907" y="496"/>
                      </a:cubicBezTo>
                      <a:cubicBezTo>
                        <a:pt x="408" y="496"/>
                        <a:pt x="68" y="1"/>
                        <a:pt x="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147"/>
                <p:cNvSpPr/>
                <p:nvPr/>
              </p:nvSpPr>
              <p:spPr>
                <a:xfrm>
                  <a:off x="5236950" y="2807700"/>
                  <a:ext cx="32400" cy="24975"/>
                </a:xfrm>
                <a:custGeom>
                  <a:avLst/>
                  <a:gdLst/>
                  <a:ahLst/>
                  <a:cxnLst/>
                  <a:rect l="l" t="t" r="r" b="b"/>
                  <a:pathLst>
                    <a:path w="1296" h="999" extrusionOk="0">
                      <a:moveTo>
                        <a:pt x="994" y="1"/>
                      </a:moveTo>
                      <a:cubicBezTo>
                        <a:pt x="891" y="1"/>
                        <a:pt x="634" y="271"/>
                        <a:pt x="421" y="271"/>
                      </a:cubicBezTo>
                      <a:cubicBezTo>
                        <a:pt x="396" y="271"/>
                        <a:pt x="372" y="267"/>
                        <a:pt x="349" y="259"/>
                      </a:cubicBezTo>
                      <a:cubicBezTo>
                        <a:pt x="286" y="237"/>
                        <a:pt x="241" y="227"/>
                        <a:pt x="208" y="227"/>
                      </a:cubicBezTo>
                      <a:cubicBezTo>
                        <a:pt x="122" y="227"/>
                        <a:pt x="110" y="290"/>
                        <a:pt x="66" y="370"/>
                      </a:cubicBezTo>
                      <a:cubicBezTo>
                        <a:pt x="0" y="477"/>
                        <a:pt x="4" y="998"/>
                        <a:pt x="183" y="998"/>
                      </a:cubicBezTo>
                      <a:cubicBezTo>
                        <a:pt x="189" y="998"/>
                        <a:pt x="195" y="998"/>
                        <a:pt x="201" y="997"/>
                      </a:cubicBezTo>
                      <a:cubicBezTo>
                        <a:pt x="374" y="969"/>
                        <a:pt x="568" y="763"/>
                        <a:pt x="782" y="763"/>
                      </a:cubicBezTo>
                      <a:cubicBezTo>
                        <a:pt x="803" y="763"/>
                        <a:pt x="825" y="765"/>
                        <a:pt x="847" y="769"/>
                      </a:cubicBezTo>
                      <a:cubicBezTo>
                        <a:pt x="911" y="783"/>
                        <a:pt x="964" y="790"/>
                        <a:pt x="1008" y="790"/>
                      </a:cubicBezTo>
                      <a:cubicBezTo>
                        <a:pt x="1126" y="790"/>
                        <a:pt x="1178" y="738"/>
                        <a:pt x="1228" y="622"/>
                      </a:cubicBezTo>
                      <a:cubicBezTo>
                        <a:pt x="1295" y="462"/>
                        <a:pt x="1148" y="19"/>
                        <a:pt x="1000" y="1"/>
                      </a:cubicBezTo>
                      <a:cubicBezTo>
                        <a:pt x="998" y="1"/>
                        <a:pt x="996" y="1"/>
                        <a:pt x="99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147"/>
                <p:cNvSpPr/>
                <p:nvPr/>
              </p:nvSpPr>
              <p:spPr>
                <a:xfrm>
                  <a:off x="5259175" y="2830450"/>
                  <a:ext cx="11700" cy="28625"/>
                </a:xfrm>
                <a:custGeom>
                  <a:avLst/>
                  <a:gdLst/>
                  <a:ahLst/>
                  <a:cxnLst/>
                  <a:rect l="l" t="t" r="r" b="b"/>
                  <a:pathLst>
                    <a:path w="468" h="1145" extrusionOk="0">
                      <a:moveTo>
                        <a:pt x="271" y="1"/>
                      </a:moveTo>
                      <a:cubicBezTo>
                        <a:pt x="203" y="1"/>
                        <a:pt x="120" y="19"/>
                        <a:pt x="74" y="44"/>
                      </a:cubicBezTo>
                      <a:cubicBezTo>
                        <a:pt x="1" y="87"/>
                        <a:pt x="99" y="345"/>
                        <a:pt x="111" y="406"/>
                      </a:cubicBezTo>
                      <a:cubicBezTo>
                        <a:pt x="123" y="468"/>
                        <a:pt x="148" y="1015"/>
                        <a:pt x="148" y="1095"/>
                      </a:cubicBezTo>
                      <a:cubicBezTo>
                        <a:pt x="148" y="1129"/>
                        <a:pt x="184" y="1144"/>
                        <a:pt x="229" y="1144"/>
                      </a:cubicBezTo>
                      <a:cubicBezTo>
                        <a:pt x="289" y="1144"/>
                        <a:pt x="365" y="1118"/>
                        <a:pt x="400" y="1076"/>
                      </a:cubicBezTo>
                      <a:cubicBezTo>
                        <a:pt x="468" y="1009"/>
                        <a:pt x="302" y="523"/>
                        <a:pt x="277" y="406"/>
                      </a:cubicBezTo>
                      <a:cubicBezTo>
                        <a:pt x="253" y="290"/>
                        <a:pt x="400" y="99"/>
                        <a:pt x="375" y="37"/>
                      </a:cubicBezTo>
                      <a:cubicBezTo>
                        <a:pt x="365" y="11"/>
                        <a:pt x="323" y="1"/>
                        <a:pt x="2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147"/>
                <p:cNvSpPr/>
                <p:nvPr/>
              </p:nvSpPr>
              <p:spPr>
                <a:xfrm>
                  <a:off x="5252725" y="2831550"/>
                  <a:ext cx="8775" cy="28775"/>
                </a:xfrm>
                <a:custGeom>
                  <a:avLst/>
                  <a:gdLst/>
                  <a:ahLst/>
                  <a:cxnLst/>
                  <a:rect l="l" t="t" r="r" b="b"/>
                  <a:pathLst>
                    <a:path w="351" h="1151" extrusionOk="0">
                      <a:moveTo>
                        <a:pt x="174" y="1"/>
                      </a:moveTo>
                      <a:cubicBezTo>
                        <a:pt x="130" y="1"/>
                        <a:pt x="59" y="37"/>
                        <a:pt x="37" y="86"/>
                      </a:cubicBezTo>
                      <a:cubicBezTo>
                        <a:pt x="13" y="147"/>
                        <a:pt x="99" y="461"/>
                        <a:pt x="86" y="639"/>
                      </a:cubicBezTo>
                      <a:cubicBezTo>
                        <a:pt x="68" y="823"/>
                        <a:pt x="0" y="1026"/>
                        <a:pt x="25" y="1094"/>
                      </a:cubicBezTo>
                      <a:cubicBezTo>
                        <a:pt x="41" y="1132"/>
                        <a:pt x="114" y="1151"/>
                        <a:pt x="184" y="1151"/>
                      </a:cubicBezTo>
                      <a:cubicBezTo>
                        <a:pt x="248" y="1151"/>
                        <a:pt x="308" y="1135"/>
                        <a:pt x="320" y="1106"/>
                      </a:cubicBezTo>
                      <a:cubicBezTo>
                        <a:pt x="351" y="1038"/>
                        <a:pt x="246" y="707"/>
                        <a:pt x="259" y="565"/>
                      </a:cubicBezTo>
                      <a:cubicBezTo>
                        <a:pt x="265" y="381"/>
                        <a:pt x="252" y="196"/>
                        <a:pt x="209" y="18"/>
                      </a:cubicBezTo>
                      <a:cubicBezTo>
                        <a:pt x="204" y="6"/>
                        <a:pt x="191" y="1"/>
                        <a:pt x="1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147"/>
                <p:cNvSpPr/>
                <p:nvPr/>
              </p:nvSpPr>
              <p:spPr>
                <a:xfrm>
                  <a:off x="5244575" y="2833525"/>
                  <a:ext cx="7550" cy="27075"/>
                </a:xfrm>
                <a:custGeom>
                  <a:avLst/>
                  <a:gdLst/>
                  <a:ahLst/>
                  <a:cxnLst/>
                  <a:rect l="l" t="t" r="r" b="b"/>
                  <a:pathLst>
                    <a:path w="302" h="1083" extrusionOk="0">
                      <a:moveTo>
                        <a:pt x="212" y="0"/>
                      </a:moveTo>
                      <a:cubicBezTo>
                        <a:pt x="171" y="0"/>
                        <a:pt x="130" y="15"/>
                        <a:pt x="130" y="37"/>
                      </a:cubicBezTo>
                      <a:cubicBezTo>
                        <a:pt x="130" y="80"/>
                        <a:pt x="210" y="437"/>
                        <a:pt x="142" y="603"/>
                      </a:cubicBezTo>
                      <a:cubicBezTo>
                        <a:pt x="81" y="769"/>
                        <a:pt x="1" y="953"/>
                        <a:pt x="31" y="1021"/>
                      </a:cubicBezTo>
                      <a:cubicBezTo>
                        <a:pt x="48" y="1061"/>
                        <a:pt x="108" y="1083"/>
                        <a:pt x="163" y="1083"/>
                      </a:cubicBezTo>
                      <a:cubicBezTo>
                        <a:pt x="210" y="1083"/>
                        <a:pt x="254" y="1067"/>
                        <a:pt x="265" y="1033"/>
                      </a:cubicBezTo>
                      <a:cubicBezTo>
                        <a:pt x="296" y="953"/>
                        <a:pt x="240" y="603"/>
                        <a:pt x="265" y="523"/>
                      </a:cubicBezTo>
                      <a:cubicBezTo>
                        <a:pt x="296" y="363"/>
                        <a:pt x="302" y="197"/>
                        <a:pt x="289" y="37"/>
                      </a:cubicBezTo>
                      <a:cubicBezTo>
                        <a:pt x="284" y="11"/>
                        <a:pt x="248" y="0"/>
                        <a:pt x="2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147"/>
                <p:cNvSpPr/>
                <p:nvPr/>
              </p:nvSpPr>
              <p:spPr>
                <a:xfrm>
                  <a:off x="5263475" y="2882075"/>
                  <a:ext cx="8150" cy="10475"/>
                </a:xfrm>
                <a:custGeom>
                  <a:avLst/>
                  <a:gdLst/>
                  <a:ahLst/>
                  <a:cxnLst/>
                  <a:rect l="l" t="t" r="r" b="b"/>
                  <a:pathLst>
                    <a:path w="326" h="419" extrusionOk="0">
                      <a:moveTo>
                        <a:pt x="258" y="0"/>
                      </a:moveTo>
                      <a:cubicBezTo>
                        <a:pt x="256" y="0"/>
                        <a:pt x="254" y="0"/>
                        <a:pt x="253" y="1"/>
                      </a:cubicBezTo>
                      <a:cubicBezTo>
                        <a:pt x="210" y="7"/>
                        <a:pt x="56" y="32"/>
                        <a:pt x="38" y="81"/>
                      </a:cubicBezTo>
                      <a:cubicBezTo>
                        <a:pt x="7" y="179"/>
                        <a:pt x="1" y="351"/>
                        <a:pt x="81" y="407"/>
                      </a:cubicBezTo>
                      <a:cubicBezTo>
                        <a:pt x="93" y="415"/>
                        <a:pt x="106" y="419"/>
                        <a:pt x="120" y="419"/>
                      </a:cubicBezTo>
                      <a:cubicBezTo>
                        <a:pt x="198" y="419"/>
                        <a:pt x="298" y="300"/>
                        <a:pt x="308" y="216"/>
                      </a:cubicBezTo>
                      <a:cubicBezTo>
                        <a:pt x="326" y="116"/>
                        <a:pt x="293" y="0"/>
                        <a:pt x="25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147"/>
                <p:cNvSpPr/>
                <p:nvPr/>
              </p:nvSpPr>
              <p:spPr>
                <a:xfrm>
                  <a:off x="5252725" y="2885275"/>
                  <a:ext cx="8475" cy="12900"/>
                </a:xfrm>
                <a:custGeom>
                  <a:avLst/>
                  <a:gdLst/>
                  <a:ahLst/>
                  <a:cxnLst/>
                  <a:rect l="l" t="t" r="r" b="b"/>
                  <a:pathLst>
                    <a:path w="339" h="516" extrusionOk="0">
                      <a:moveTo>
                        <a:pt x="188" y="0"/>
                      </a:moveTo>
                      <a:cubicBezTo>
                        <a:pt x="123" y="0"/>
                        <a:pt x="60" y="38"/>
                        <a:pt x="37" y="106"/>
                      </a:cubicBezTo>
                      <a:cubicBezTo>
                        <a:pt x="7" y="223"/>
                        <a:pt x="0" y="481"/>
                        <a:pt x="99" y="506"/>
                      </a:cubicBezTo>
                      <a:cubicBezTo>
                        <a:pt x="118" y="513"/>
                        <a:pt x="137" y="516"/>
                        <a:pt x="157" y="516"/>
                      </a:cubicBezTo>
                      <a:cubicBezTo>
                        <a:pt x="225" y="516"/>
                        <a:pt x="290" y="476"/>
                        <a:pt x="314" y="414"/>
                      </a:cubicBezTo>
                      <a:cubicBezTo>
                        <a:pt x="338" y="291"/>
                        <a:pt x="332" y="162"/>
                        <a:pt x="302" y="45"/>
                      </a:cubicBezTo>
                      <a:cubicBezTo>
                        <a:pt x="269" y="15"/>
                        <a:pt x="228"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147"/>
                <p:cNvSpPr/>
                <p:nvPr/>
              </p:nvSpPr>
              <p:spPr>
                <a:xfrm>
                  <a:off x="5242875" y="2886450"/>
                  <a:ext cx="7575" cy="13975"/>
                </a:xfrm>
                <a:custGeom>
                  <a:avLst/>
                  <a:gdLst/>
                  <a:ahLst/>
                  <a:cxnLst/>
                  <a:rect l="l" t="t" r="r" b="b"/>
                  <a:pathLst>
                    <a:path w="303" h="559" extrusionOk="0">
                      <a:moveTo>
                        <a:pt x="137" y="1"/>
                      </a:moveTo>
                      <a:cubicBezTo>
                        <a:pt x="87" y="1"/>
                        <a:pt x="40" y="33"/>
                        <a:pt x="26" y="90"/>
                      </a:cubicBezTo>
                      <a:cubicBezTo>
                        <a:pt x="1" y="176"/>
                        <a:pt x="1" y="514"/>
                        <a:pt x="87" y="539"/>
                      </a:cubicBezTo>
                      <a:cubicBezTo>
                        <a:pt x="127" y="547"/>
                        <a:pt x="165" y="558"/>
                        <a:pt x="199" y="558"/>
                      </a:cubicBezTo>
                      <a:cubicBezTo>
                        <a:pt x="242" y="558"/>
                        <a:pt x="276" y="539"/>
                        <a:pt x="290" y="465"/>
                      </a:cubicBezTo>
                      <a:cubicBezTo>
                        <a:pt x="302" y="324"/>
                        <a:pt x="284" y="182"/>
                        <a:pt x="235" y="53"/>
                      </a:cubicBezTo>
                      <a:cubicBezTo>
                        <a:pt x="209" y="17"/>
                        <a:pt x="172" y="1"/>
                        <a:pt x="1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147"/>
                <p:cNvSpPr/>
                <p:nvPr/>
              </p:nvSpPr>
              <p:spPr>
                <a:xfrm>
                  <a:off x="5233350" y="2885150"/>
                  <a:ext cx="7400" cy="12900"/>
                </a:xfrm>
                <a:custGeom>
                  <a:avLst/>
                  <a:gdLst/>
                  <a:ahLst/>
                  <a:cxnLst/>
                  <a:rect l="l" t="t" r="r" b="b"/>
                  <a:pathLst>
                    <a:path w="296" h="516" extrusionOk="0">
                      <a:moveTo>
                        <a:pt x="150" y="1"/>
                      </a:moveTo>
                      <a:cubicBezTo>
                        <a:pt x="108" y="1"/>
                        <a:pt x="68" y="25"/>
                        <a:pt x="50" y="68"/>
                      </a:cubicBezTo>
                      <a:cubicBezTo>
                        <a:pt x="25" y="130"/>
                        <a:pt x="1" y="400"/>
                        <a:pt x="62" y="462"/>
                      </a:cubicBezTo>
                      <a:cubicBezTo>
                        <a:pt x="99" y="498"/>
                        <a:pt x="134" y="515"/>
                        <a:pt x="164" y="515"/>
                      </a:cubicBezTo>
                      <a:cubicBezTo>
                        <a:pt x="189" y="515"/>
                        <a:pt x="211" y="503"/>
                        <a:pt x="228" y="480"/>
                      </a:cubicBezTo>
                      <a:cubicBezTo>
                        <a:pt x="271" y="431"/>
                        <a:pt x="296" y="93"/>
                        <a:pt x="234" y="38"/>
                      </a:cubicBezTo>
                      <a:cubicBezTo>
                        <a:pt x="209" y="12"/>
                        <a:pt x="179" y="1"/>
                        <a:pt x="1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147"/>
                <p:cNvSpPr/>
                <p:nvPr/>
              </p:nvSpPr>
              <p:spPr>
                <a:xfrm>
                  <a:off x="5227075" y="2881775"/>
                  <a:ext cx="6400" cy="9250"/>
                </a:xfrm>
                <a:custGeom>
                  <a:avLst/>
                  <a:gdLst/>
                  <a:ahLst/>
                  <a:cxnLst/>
                  <a:rect l="l" t="t" r="r" b="b"/>
                  <a:pathLst>
                    <a:path w="256" h="370" extrusionOk="0">
                      <a:moveTo>
                        <a:pt x="93" y="1"/>
                      </a:moveTo>
                      <a:cubicBezTo>
                        <a:pt x="51" y="1"/>
                        <a:pt x="1" y="91"/>
                        <a:pt x="6" y="173"/>
                      </a:cubicBezTo>
                      <a:cubicBezTo>
                        <a:pt x="12" y="265"/>
                        <a:pt x="31" y="363"/>
                        <a:pt x="92" y="369"/>
                      </a:cubicBezTo>
                      <a:cubicBezTo>
                        <a:pt x="93" y="370"/>
                        <a:pt x="94" y="370"/>
                        <a:pt x="95" y="370"/>
                      </a:cubicBezTo>
                      <a:cubicBezTo>
                        <a:pt x="157" y="370"/>
                        <a:pt x="256" y="170"/>
                        <a:pt x="117" y="13"/>
                      </a:cubicBezTo>
                      <a:cubicBezTo>
                        <a:pt x="109" y="5"/>
                        <a:pt x="101" y="1"/>
                        <a:pt x="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147"/>
                <p:cNvSpPr/>
                <p:nvPr/>
              </p:nvSpPr>
              <p:spPr>
                <a:xfrm>
                  <a:off x="5238425" y="2836575"/>
                  <a:ext cx="8475" cy="23350"/>
                </a:xfrm>
                <a:custGeom>
                  <a:avLst/>
                  <a:gdLst/>
                  <a:ahLst/>
                  <a:cxnLst/>
                  <a:rect l="l" t="t" r="r" b="b"/>
                  <a:pathLst>
                    <a:path w="339" h="934" extrusionOk="0">
                      <a:moveTo>
                        <a:pt x="290" y="1"/>
                      </a:moveTo>
                      <a:cubicBezTo>
                        <a:pt x="252" y="1"/>
                        <a:pt x="191" y="54"/>
                        <a:pt x="191" y="88"/>
                      </a:cubicBezTo>
                      <a:cubicBezTo>
                        <a:pt x="185" y="241"/>
                        <a:pt x="173" y="389"/>
                        <a:pt x="136" y="536"/>
                      </a:cubicBezTo>
                      <a:cubicBezTo>
                        <a:pt x="105" y="641"/>
                        <a:pt x="1" y="874"/>
                        <a:pt x="19" y="899"/>
                      </a:cubicBezTo>
                      <a:cubicBezTo>
                        <a:pt x="27" y="919"/>
                        <a:pt x="52" y="933"/>
                        <a:pt x="87" y="933"/>
                      </a:cubicBezTo>
                      <a:cubicBezTo>
                        <a:pt x="107" y="933"/>
                        <a:pt x="130" y="928"/>
                        <a:pt x="154" y="917"/>
                      </a:cubicBezTo>
                      <a:cubicBezTo>
                        <a:pt x="197" y="893"/>
                        <a:pt x="277" y="462"/>
                        <a:pt x="314" y="370"/>
                      </a:cubicBezTo>
                      <a:cubicBezTo>
                        <a:pt x="339" y="254"/>
                        <a:pt x="339" y="131"/>
                        <a:pt x="314" y="14"/>
                      </a:cubicBezTo>
                      <a:cubicBezTo>
                        <a:pt x="309" y="5"/>
                        <a:pt x="300" y="1"/>
                        <a:pt x="2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147"/>
                <p:cNvSpPr/>
                <p:nvPr/>
              </p:nvSpPr>
              <p:spPr>
                <a:xfrm>
                  <a:off x="5232050" y="2840700"/>
                  <a:ext cx="9625" cy="17500"/>
                </a:xfrm>
                <a:custGeom>
                  <a:avLst/>
                  <a:gdLst/>
                  <a:ahLst/>
                  <a:cxnLst/>
                  <a:rect l="l" t="t" r="r" b="b"/>
                  <a:pathLst>
                    <a:path w="385" h="700" extrusionOk="0">
                      <a:moveTo>
                        <a:pt x="343" y="0"/>
                      </a:moveTo>
                      <a:cubicBezTo>
                        <a:pt x="328" y="0"/>
                        <a:pt x="307" y="20"/>
                        <a:pt x="280" y="76"/>
                      </a:cubicBezTo>
                      <a:cubicBezTo>
                        <a:pt x="225" y="205"/>
                        <a:pt x="22" y="586"/>
                        <a:pt x="10" y="623"/>
                      </a:cubicBezTo>
                      <a:cubicBezTo>
                        <a:pt x="1" y="656"/>
                        <a:pt x="84" y="699"/>
                        <a:pt x="132" y="699"/>
                      </a:cubicBezTo>
                      <a:cubicBezTo>
                        <a:pt x="147" y="699"/>
                        <a:pt x="159" y="695"/>
                        <a:pt x="164" y="685"/>
                      </a:cubicBezTo>
                      <a:cubicBezTo>
                        <a:pt x="188" y="636"/>
                        <a:pt x="385" y="125"/>
                        <a:pt x="379" y="70"/>
                      </a:cubicBezTo>
                      <a:cubicBezTo>
                        <a:pt x="375" y="35"/>
                        <a:pt x="364" y="0"/>
                        <a:pt x="3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147"/>
                <p:cNvSpPr/>
                <p:nvPr/>
              </p:nvSpPr>
              <p:spPr>
                <a:xfrm>
                  <a:off x="5263025" y="2860375"/>
                  <a:ext cx="9400" cy="20600"/>
                </a:xfrm>
                <a:custGeom>
                  <a:avLst/>
                  <a:gdLst/>
                  <a:ahLst/>
                  <a:cxnLst/>
                  <a:rect l="l" t="t" r="r" b="b"/>
                  <a:pathLst>
                    <a:path w="376" h="824" extrusionOk="0">
                      <a:moveTo>
                        <a:pt x="156" y="0"/>
                      </a:moveTo>
                      <a:cubicBezTo>
                        <a:pt x="96" y="0"/>
                        <a:pt x="30" y="23"/>
                        <a:pt x="19" y="64"/>
                      </a:cubicBezTo>
                      <a:cubicBezTo>
                        <a:pt x="6" y="168"/>
                        <a:pt x="19" y="273"/>
                        <a:pt x="49" y="371"/>
                      </a:cubicBezTo>
                      <a:cubicBezTo>
                        <a:pt x="80" y="476"/>
                        <a:pt x="0" y="703"/>
                        <a:pt x="6" y="777"/>
                      </a:cubicBezTo>
                      <a:cubicBezTo>
                        <a:pt x="11" y="809"/>
                        <a:pt x="46" y="823"/>
                        <a:pt x="91" y="823"/>
                      </a:cubicBezTo>
                      <a:cubicBezTo>
                        <a:pt x="158" y="823"/>
                        <a:pt x="247" y="791"/>
                        <a:pt x="295" y="740"/>
                      </a:cubicBezTo>
                      <a:cubicBezTo>
                        <a:pt x="375" y="654"/>
                        <a:pt x="277" y="598"/>
                        <a:pt x="265" y="482"/>
                      </a:cubicBezTo>
                      <a:cubicBezTo>
                        <a:pt x="246" y="371"/>
                        <a:pt x="301" y="88"/>
                        <a:pt x="252" y="33"/>
                      </a:cubicBezTo>
                      <a:cubicBezTo>
                        <a:pt x="235" y="11"/>
                        <a:pt x="197" y="0"/>
                        <a:pt x="1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147"/>
                <p:cNvSpPr/>
                <p:nvPr/>
              </p:nvSpPr>
              <p:spPr>
                <a:xfrm>
                  <a:off x="5253025" y="2862075"/>
                  <a:ext cx="7550" cy="21350"/>
                </a:xfrm>
                <a:custGeom>
                  <a:avLst/>
                  <a:gdLst/>
                  <a:ahLst/>
                  <a:cxnLst/>
                  <a:rect l="l" t="t" r="r" b="b"/>
                  <a:pathLst>
                    <a:path w="302" h="854" extrusionOk="0">
                      <a:moveTo>
                        <a:pt x="182" y="0"/>
                      </a:moveTo>
                      <a:cubicBezTo>
                        <a:pt x="126" y="0"/>
                        <a:pt x="63" y="23"/>
                        <a:pt x="56" y="63"/>
                      </a:cubicBezTo>
                      <a:cubicBezTo>
                        <a:pt x="38" y="137"/>
                        <a:pt x="117" y="383"/>
                        <a:pt x="93" y="512"/>
                      </a:cubicBezTo>
                      <a:cubicBezTo>
                        <a:pt x="68" y="635"/>
                        <a:pt x="1" y="733"/>
                        <a:pt x="44" y="807"/>
                      </a:cubicBezTo>
                      <a:cubicBezTo>
                        <a:pt x="65" y="838"/>
                        <a:pt x="105" y="853"/>
                        <a:pt x="147" y="853"/>
                      </a:cubicBezTo>
                      <a:cubicBezTo>
                        <a:pt x="204" y="853"/>
                        <a:pt x="263" y="826"/>
                        <a:pt x="277" y="776"/>
                      </a:cubicBezTo>
                      <a:cubicBezTo>
                        <a:pt x="302" y="684"/>
                        <a:pt x="228" y="592"/>
                        <a:pt x="247" y="475"/>
                      </a:cubicBezTo>
                      <a:cubicBezTo>
                        <a:pt x="259" y="352"/>
                        <a:pt x="296" y="88"/>
                        <a:pt x="271" y="33"/>
                      </a:cubicBezTo>
                      <a:cubicBezTo>
                        <a:pt x="256" y="10"/>
                        <a:pt x="221"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147"/>
                <p:cNvSpPr/>
                <p:nvPr/>
              </p:nvSpPr>
              <p:spPr>
                <a:xfrm>
                  <a:off x="5244425" y="2863800"/>
                  <a:ext cx="6175" cy="19550"/>
                </a:xfrm>
                <a:custGeom>
                  <a:avLst/>
                  <a:gdLst/>
                  <a:ahLst/>
                  <a:cxnLst/>
                  <a:rect l="l" t="t" r="r" b="b"/>
                  <a:pathLst>
                    <a:path w="247" h="782" extrusionOk="0">
                      <a:moveTo>
                        <a:pt x="130" y="0"/>
                      </a:moveTo>
                      <a:cubicBezTo>
                        <a:pt x="93" y="7"/>
                        <a:pt x="62" y="25"/>
                        <a:pt x="43" y="62"/>
                      </a:cubicBezTo>
                      <a:cubicBezTo>
                        <a:pt x="31" y="99"/>
                        <a:pt x="25" y="136"/>
                        <a:pt x="31" y="173"/>
                      </a:cubicBezTo>
                      <a:cubicBezTo>
                        <a:pt x="37" y="283"/>
                        <a:pt x="80" y="400"/>
                        <a:pt x="56" y="504"/>
                      </a:cubicBezTo>
                      <a:cubicBezTo>
                        <a:pt x="43" y="554"/>
                        <a:pt x="19" y="603"/>
                        <a:pt x="13" y="652"/>
                      </a:cubicBezTo>
                      <a:cubicBezTo>
                        <a:pt x="0" y="701"/>
                        <a:pt x="19" y="750"/>
                        <a:pt x="68" y="775"/>
                      </a:cubicBezTo>
                      <a:cubicBezTo>
                        <a:pt x="79" y="779"/>
                        <a:pt x="90" y="781"/>
                        <a:pt x="101" y="781"/>
                      </a:cubicBezTo>
                      <a:cubicBezTo>
                        <a:pt x="138" y="781"/>
                        <a:pt x="172" y="758"/>
                        <a:pt x="191" y="720"/>
                      </a:cubicBezTo>
                      <a:cubicBezTo>
                        <a:pt x="209" y="670"/>
                        <a:pt x="209" y="621"/>
                        <a:pt x="197" y="572"/>
                      </a:cubicBezTo>
                      <a:cubicBezTo>
                        <a:pt x="185" y="523"/>
                        <a:pt x="173" y="474"/>
                        <a:pt x="173" y="425"/>
                      </a:cubicBezTo>
                      <a:cubicBezTo>
                        <a:pt x="173" y="314"/>
                        <a:pt x="246" y="209"/>
                        <a:pt x="228" y="105"/>
                      </a:cubicBezTo>
                      <a:cubicBezTo>
                        <a:pt x="228" y="50"/>
                        <a:pt x="185" y="7"/>
                        <a:pt x="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147"/>
                <p:cNvSpPr/>
                <p:nvPr/>
              </p:nvSpPr>
              <p:spPr>
                <a:xfrm>
                  <a:off x="5235675" y="2863500"/>
                  <a:ext cx="5850" cy="18775"/>
                </a:xfrm>
                <a:custGeom>
                  <a:avLst/>
                  <a:gdLst/>
                  <a:ahLst/>
                  <a:cxnLst/>
                  <a:rect l="l" t="t" r="r" b="b"/>
                  <a:pathLst>
                    <a:path w="234" h="751" extrusionOk="0">
                      <a:moveTo>
                        <a:pt x="116" y="1"/>
                      </a:moveTo>
                      <a:cubicBezTo>
                        <a:pt x="104" y="1"/>
                        <a:pt x="92" y="3"/>
                        <a:pt x="80" y="6"/>
                      </a:cubicBezTo>
                      <a:cubicBezTo>
                        <a:pt x="37" y="37"/>
                        <a:pt x="12" y="92"/>
                        <a:pt x="25" y="142"/>
                      </a:cubicBezTo>
                      <a:cubicBezTo>
                        <a:pt x="25" y="240"/>
                        <a:pt x="68" y="338"/>
                        <a:pt x="49" y="437"/>
                      </a:cubicBezTo>
                      <a:cubicBezTo>
                        <a:pt x="43" y="498"/>
                        <a:pt x="12" y="553"/>
                        <a:pt x="6" y="615"/>
                      </a:cubicBezTo>
                      <a:cubicBezTo>
                        <a:pt x="0" y="670"/>
                        <a:pt x="31" y="744"/>
                        <a:pt x="86" y="750"/>
                      </a:cubicBezTo>
                      <a:cubicBezTo>
                        <a:pt x="90" y="751"/>
                        <a:pt x="95" y="751"/>
                        <a:pt x="99" y="751"/>
                      </a:cubicBezTo>
                      <a:cubicBezTo>
                        <a:pt x="143" y="751"/>
                        <a:pt x="180" y="722"/>
                        <a:pt x="197" y="682"/>
                      </a:cubicBezTo>
                      <a:cubicBezTo>
                        <a:pt x="209" y="633"/>
                        <a:pt x="209" y="590"/>
                        <a:pt x="197" y="547"/>
                      </a:cubicBezTo>
                      <a:cubicBezTo>
                        <a:pt x="184" y="498"/>
                        <a:pt x="172" y="455"/>
                        <a:pt x="172" y="406"/>
                      </a:cubicBezTo>
                      <a:cubicBezTo>
                        <a:pt x="178" y="357"/>
                        <a:pt x="191" y="301"/>
                        <a:pt x="209" y="252"/>
                      </a:cubicBezTo>
                      <a:cubicBezTo>
                        <a:pt x="234" y="197"/>
                        <a:pt x="234" y="142"/>
                        <a:pt x="221" y="80"/>
                      </a:cubicBezTo>
                      <a:cubicBezTo>
                        <a:pt x="207" y="31"/>
                        <a:pt x="164" y="1"/>
                        <a:pt x="1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147"/>
                <p:cNvSpPr/>
                <p:nvPr/>
              </p:nvSpPr>
              <p:spPr>
                <a:xfrm>
                  <a:off x="5227825" y="2862850"/>
                  <a:ext cx="6800" cy="16400"/>
                </a:xfrm>
                <a:custGeom>
                  <a:avLst/>
                  <a:gdLst/>
                  <a:ahLst/>
                  <a:cxnLst/>
                  <a:rect l="l" t="t" r="r" b="b"/>
                  <a:pathLst>
                    <a:path w="272" h="656" extrusionOk="0">
                      <a:moveTo>
                        <a:pt x="184" y="1"/>
                      </a:moveTo>
                      <a:cubicBezTo>
                        <a:pt x="146" y="1"/>
                        <a:pt x="109" y="24"/>
                        <a:pt x="93" y="57"/>
                      </a:cubicBezTo>
                      <a:cubicBezTo>
                        <a:pt x="74" y="100"/>
                        <a:pt x="74" y="143"/>
                        <a:pt x="81" y="186"/>
                      </a:cubicBezTo>
                      <a:cubicBezTo>
                        <a:pt x="81" y="229"/>
                        <a:pt x="93" y="272"/>
                        <a:pt x="93" y="309"/>
                      </a:cubicBezTo>
                      <a:cubicBezTo>
                        <a:pt x="99" y="370"/>
                        <a:pt x="87" y="432"/>
                        <a:pt x="56" y="481"/>
                      </a:cubicBezTo>
                      <a:cubicBezTo>
                        <a:pt x="31" y="524"/>
                        <a:pt x="1" y="573"/>
                        <a:pt x="25" y="616"/>
                      </a:cubicBezTo>
                      <a:cubicBezTo>
                        <a:pt x="38" y="642"/>
                        <a:pt x="62" y="655"/>
                        <a:pt x="86" y="655"/>
                      </a:cubicBezTo>
                      <a:cubicBezTo>
                        <a:pt x="97" y="655"/>
                        <a:pt x="108" y="653"/>
                        <a:pt x="117" y="647"/>
                      </a:cubicBezTo>
                      <a:cubicBezTo>
                        <a:pt x="154" y="635"/>
                        <a:pt x="179" y="604"/>
                        <a:pt x="185" y="573"/>
                      </a:cubicBezTo>
                      <a:cubicBezTo>
                        <a:pt x="197" y="536"/>
                        <a:pt x="203" y="493"/>
                        <a:pt x="203" y="456"/>
                      </a:cubicBezTo>
                      <a:cubicBezTo>
                        <a:pt x="197" y="333"/>
                        <a:pt x="216" y="211"/>
                        <a:pt x="253" y="94"/>
                      </a:cubicBezTo>
                      <a:cubicBezTo>
                        <a:pt x="271" y="51"/>
                        <a:pt x="240" y="8"/>
                        <a:pt x="197" y="2"/>
                      </a:cubicBezTo>
                      <a:cubicBezTo>
                        <a:pt x="193" y="1"/>
                        <a:pt x="188" y="1"/>
                        <a:pt x="1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147"/>
                <p:cNvSpPr/>
                <p:nvPr/>
              </p:nvSpPr>
              <p:spPr>
                <a:xfrm>
                  <a:off x="5219375" y="2559325"/>
                  <a:ext cx="41050" cy="33625"/>
                </a:xfrm>
                <a:custGeom>
                  <a:avLst/>
                  <a:gdLst/>
                  <a:ahLst/>
                  <a:cxnLst/>
                  <a:rect l="l" t="t" r="r" b="b"/>
                  <a:pathLst>
                    <a:path w="1642" h="1345" extrusionOk="0">
                      <a:moveTo>
                        <a:pt x="526" y="0"/>
                      </a:moveTo>
                      <a:cubicBezTo>
                        <a:pt x="448" y="0"/>
                        <a:pt x="372" y="13"/>
                        <a:pt x="302" y="52"/>
                      </a:cubicBezTo>
                      <a:cubicBezTo>
                        <a:pt x="185" y="132"/>
                        <a:pt x="105" y="261"/>
                        <a:pt x="93" y="408"/>
                      </a:cubicBezTo>
                      <a:cubicBezTo>
                        <a:pt x="1" y="845"/>
                        <a:pt x="296" y="1275"/>
                        <a:pt x="744" y="1337"/>
                      </a:cubicBezTo>
                      <a:cubicBezTo>
                        <a:pt x="780" y="1342"/>
                        <a:pt x="816" y="1344"/>
                        <a:pt x="852" y="1344"/>
                      </a:cubicBezTo>
                      <a:cubicBezTo>
                        <a:pt x="1251" y="1344"/>
                        <a:pt x="1596" y="1036"/>
                        <a:pt x="1629" y="624"/>
                      </a:cubicBezTo>
                      <a:cubicBezTo>
                        <a:pt x="1642" y="519"/>
                        <a:pt x="1629" y="408"/>
                        <a:pt x="1580" y="316"/>
                      </a:cubicBezTo>
                      <a:cubicBezTo>
                        <a:pt x="1500" y="193"/>
                        <a:pt x="1377" y="107"/>
                        <a:pt x="1236" y="77"/>
                      </a:cubicBezTo>
                      <a:cubicBezTo>
                        <a:pt x="1095" y="52"/>
                        <a:pt x="947" y="34"/>
                        <a:pt x="806" y="27"/>
                      </a:cubicBezTo>
                      <a:cubicBezTo>
                        <a:pt x="713" y="17"/>
                        <a:pt x="618" y="0"/>
                        <a:pt x="5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147"/>
                <p:cNvSpPr/>
                <p:nvPr/>
              </p:nvSpPr>
              <p:spPr>
                <a:xfrm>
                  <a:off x="5208475" y="2128425"/>
                  <a:ext cx="208075" cy="116600"/>
                </a:xfrm>
                <a:custGeom>
                  <a:avLst/>
                  <a:gdLst/>
                  <a:ahLst/>
                  <a:cxnLst/>
                  <a:rect l="l" t="t" r="r" b="b"/>
                  <a:pathLst>
                    <a:path w="8323" h="4664" extrusionOk="0">
                      <a:moveTo>
                        <a:pt x="1584" y="1"/>
                      </a:moveTo>
                      <a:cubicBezTo>
                        <a:pt x="1329" y="1"/>
                        <a:pt x="1078" y="38"/>
                        <a:pt x="842" y="145"/>
                      </a:cubicBezTo>
                      <a:cubicBezTo>
                        <a:pt x="344" y="366"/>
                        <a:pt x="0" y="1024"/>
                        <a:pt x="283" y="1497"/>
                      </a:cubicBezTo>
                      <a:cubicBezTo>
                        <a:pt x="467" y="1792"/>
                        <a:pt x="824" y="1915"/>
                        <a:pt x="1094" y="2124"/>
                      </a:cubicBezTo>
                      <a:cubicBezTo>
                        <a:pt x="1531" y="2456"/>
                        <a:pt x="1758" y="2997"/>
                        <a:pt x="2004" y="3489"/>
                      </a:cubicBezTo>
                      <a:cubicBezTo>
                        <a:pt x="2256" y="3980"/>
                        <a:pt x="2600" y="4484"/>
                        <a:pt x="3123" y="4632"/>
                      </a:cubicBezTo>
                      <a:cubicBezTo>
                        <a:pt x="3196" y="4653"/>
                        <a:pt x="3274" y="4664"/>
                        <a:pt x="3352" y="4664"/>
                      </a:cubicBezTo>
                      <a:cubicBezTo>
                        <a:pt x="3680" y="4664"/>
                        <a:pt x="4015" y="4481"/>
                        <a:pt x="4069" y="4159"/>
                      </a:cubicBezTo>
                      <a:cubicBezTo>
                        <a:pt x="4137" y="3759"/>
                        <a:pt x="3774" y="3452"/>
                        <a:pt x="3498" y="3175"/>
                      </a:cubicBezTo>
                      <a:cubicBezTo>
                        <a:pt x="3153" y="2819"/>
                        <a:pt x="2889" y="2382"/>
                        <a:pt x="2735" y="1909"/>
                      </a:cubicBezTo>
                      <a:cubicBezTo>
                        <a:pt x="2705" y="1811"/>
                        <a:pt x="2680" y="1681"/>
                        <a:pt x="2760" y="1608"/>
                      </a:cubicBezTo>
                      <a:cubicBezTo>
                        <a:pt x="2790" y="1579"/>
                        <a:pt x="2823" y="1567"/>
                        <a:pt x="2858" y="1567"/>
                      </a:cubicBezTo>
                      <a:cubicBezTo>
                        <a:pt x="2967" y="1567"/>
                        <a:pt x="3090" y="1685"/>
                        <a:pt x="3160" y="1792"/>
                      </a:cubicBezTo>
                      <a:cubicBezTo>
                        <a:pt x="3460" y="2252"/>
                        <a:pt x="3803" y="3218"/>
                        <a:pt x="4164" y="3218"/>
                      </a:cubicBezTo>
                      <a:cubicBezTo>
                        <a:pt x="4165" y="3218"/>
                        <a:pt x="4166" y="3218"/>
                        <a:pt x="4168" y="3218"/>
                      </a:cubicBezTo>
                      <a:cubicBezTo>
                        <a:pt x="4536" y="3212"/>
                        <a:pt x="4862" y="2253"/>
                        <a:pt x="5157" y="1792"/>
                      </a:cubicBezTo>
                      <a:cubicBezTo>
                        <a:pt x="5227" y="1685"/>
                        <a:pt x="5350" y="1567"/>
                        <a:pt x="5459" y="1567"/>
                      </a:cubicBezTo>
                      <a:cubicBezTo>
                        <a:pt x="5494" y="1567"/>
                        <a:pt x="5527" y="1579"/>
                        <a:pt x="5557" y="1608"/>
                      </a:cubicBezTo>
                      <a:cubicBezTo>
                        <a:pt x="5637" y="1681"/>
                        <a:pt x="5612" y="1811"/>
                        <a:pt x="5581" y="1909"/>
                      </a:cubicBezTo>
                      <a:cubicBezTo>
                        <a:pt x="5428" y="2382"/>
                        <a:pt x="5170" y="2819"/>
                        <a:pt x="4819" y="3175"/>
                      </a:cubicBezTo>
                      <a:cubicBezTo>
                        <a:pt x="4543" y="3452"/>
                        <a:pt x="4186" y="3765"/>
                        <a:pt x="4248" y="4159"/>
                      </a:cubicBezTo>
                      <a:cubicBezTo>
                        <a:pt x="4297" y="4477"/>
                        <a:pt x="4638" y="4663"/>
                        <a:pt x="4968" y="4663"/>
                      </a:cubicBezTo>
                      <a:cubicBezTo>
                        <a:pt x="5045" y="4663"/>
                        <a:pt x="5122" y="4653"/>
                        <a:pt x="5194" y="4632"/>
                      </a:cubicBezTo>
                      <a:cubicBezTo>
                        <a:pt x="5717" y="4484"/>
                        <a:pt x="6061" y="3980"/>
                        <a:pt x="6313" y="3489"/>
                      </a:cubicBezTo>
                      <a:cubicBezTo>
                        <a:pt x="6565" y="2997"/>
                        <a:pt x="6786" y="2456"/>
                        <a:pt x="7223" y="2124"/>
                      </a:cubicBezTo>
                      <a:cubicBezTo>
                        <a:pt x="7493" y="1915"/>
                        <a:pt x="7850" y="1792"/>
                        <a:pt x="8034" y="1497"/>
                      </a:cubicBezTo>
                      <a:cubicBezTo>
                        <a:pt x="8323" y="1024"/>
                        <a:pt x="7972" y="366"/>
                        <a:pt x="7475" y="145"/>
                      </a:cubicBezTo>
                      <a:cubicBezTo>
                        <a:pt x="7242" y="38"/>
                        <a:pt x="6991" y="1"/>
                        <a:pt x="6735" y="1"/>
                      </a:cubicBezTo>
                      <a:cubicBezTo>
                        <a:pt x="6444" y="1"/>
                        <a:pt x="6146" y="49"/>
                        <a:pt x="5858" y="102"/>
                      </a:cubicBezTo>
                      <a:cubicBezTo>
                        <a:pt x="5292" y="200"/>
                        <a:pt x="4727" y="311"/>
                        <a:pt x="4161" y="434"/>
                      </a:cubicBezTo>
                      <a:cubicBezTo>
                        <a:pt x="3596" y="311"/>
                        <a:pt x="3030" y="200"/>
                        <a:pt x="2459" y="102"/>
                      </a:cubicBezTo>
                      <a:cubicBezTo>
                        <a:pt x="2171" y="49"/>
                        <a:pt x="1875"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147"/>
                <p:cNvSpPr/>
                <p:nvPr/>
              </p:nvSpPr>
              <p:spPr>
                <a:xfrm>
                  <a:off x="5166825" y="1818475"/>
                  <a:ext cx="53800" cy="203850"/>
                </a:xfrm>
                <a:custGeom>
                  <a:avLst/>
                  <a:gdLst/>
                  <a:ahLst/>
                  <a:cxnLst/>
                  <a:rect l="l" t="t" r="r" b="b"/>
                  <a:pathLst>
                    <a:path w="2152" h="8154" extrusionOk="0">
                      <a:moveTo>
                        <a:pt x="1589" y="0"/>
                      </a:moveTo>
                      <a:cubicBezTo>
                        <a:pt x="1274" y="0"/>
                        <a:pt x="885" y="222"/>
                        <a:pt x="873" y="544"/>
                      </a:cubicBezTo>
                      <a:cubicBezTo>
                        <a:pt x="849" y="1036"/>
                        <a:pt x="720" y="2739"/>
                        <a:pt x="701" y="3802"/>
                      </a:cubicBezTo>
                      <a:cubicBezTo>
                        <a:pt x="676" y="4866"/>
                        <a:pt x="443" y="6531"/>
                        <a:pt x="363" y="6974"/>
                      </a:cubicBezTo>
                      <a:cubicBezTo>
                        <a:pt x="277" y="7423"/>
                        <a:pt x="0" y="7552"/>
                        <a:pt x="43" y="7828"/>
                      </a:cubicBezTo>
                      <a:cubicBezTo>
                        <a:pt x="67" y="8003"/>
                        <a:pt x="451" y="8153"/>
                        <a:pt x="763" y="8153"/>
                      </a:cubicBezTo>
                      <a:cubicBezTo>
                        <a:pt x="945" y="8153"/>
                        <a:pt x="1102" y="8102"/>
                        <a:pt x="1150" y="7976"/>
                      </a:cubicBezTo>
                      <a:cubicBezTo>
                        <a:pt x="1273" y="7638"/>
                        <a:pt x="1033" y="6722"/>
                        <a:pt x="1027" y="6144"/>
                      </a:cubicBezTo>
                      <a:cubicBezTo>
                        <a:pt x="1021" y="5572"/>
                        <a:pt x="1512" y="1589"/>
                        <a:pt x="1678" y="1294"/>
                      </a:cubicBezTo>
                      <a:cubicBezTo>
                        <a:pt x="1807" y="1079"/>
                        <a:pt x="2152" y="569"/>
                        <a:pt x="1955" y="188"/>
                      </a:cubicBezTo>
                      <a:cubicBezTo>
                        <a:pt x="1891" y="58"/>
                        <a:pt x="1749" y="0"/>
                        <a:pt x="15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147"/>
                <p:cNvSpPr/>
                <p:nvPr/>
              </p:nvSpPr>
              <p:spPr>
                <a:xfrm>
                  <a:off x="5132400" y="2022800"/>
                  <a:ext cx="67125" cy="185725"/>
                </a:xfrm>
                <a:custGeom>
                  <a:avLst/>
                  <a:gdLst/>
                  <a:ahLst/>
                  <a:cxnLst/>
                  <a:rect l="l" t="t" r="r" b="b"/>
                  <a:pathLst>
                    <a:path w="2685" h="7429" extrusionOk="0">
                      <a:moveTo>
                        <a:pt x="1790" y="707"/>
                      </a:moveTo>
                      <a:cubicBezTo>
                        <a:pt x="1882" y="707"/>
                        <a:pt x="1966" y="777"/>
                        <a:pt x="1955" y="885"/>
                      </a:cubicBezTo>
                      <a:cubicBezTo>
                        <a:pt x="1931" y="1069"/>
                        <a:pt x="1045" y="3767"/>
                        <a:pt x="935" y="4634"/>
                      </a:cubicBezTo>
                      <a:cubicBezTo>
                        <a:pt x="935" y="4634"/>
                        <a:pt x="1291" y="1542"/>
                        <a:pt x="1599" y="848"/>
                      </a:cubicBezTo>
                      <a:cubicBezTo>
                        <a:pt x="1641" y="749"/>
                        <a:pt x="1718" y="707"/>
                        <a:pt x="1790" y="707"/>
                      </a:cubicBezTo>
                      <a:close/>
                      <a:moveTo>
                        <a:pt x="1474" y="1"/>
                      </a:moveTo>
                      <a:cubicBezTo>
                        <a:pt x="1446" y="1"/>
                        <a:pt x="1426" y="11"/>
                        <a:pt x="1414" y="36"/>
                      </a:cubicBezTo>
                      <a:cubicBezTo>
                        <a:pt x="1070" y="780"/>
                        <a:pt x="0" y="7074"/>
                        <a:pt x="62" y="7296"/>
                      </a:cubicBezTo>
                      <a:cubicBezTo>
                        <a:pt x="90" y="7388"/>
                        <a:pt x="196" y="7428"/>
                        <a:pt x="320" y="7428"/>
                      </a:cubicBezTo>
                      <a:cubicBezTo>
                        <a:pt x="490" y="7428"/>
                        <a:pt x="694" y="7352"/>
                        <a:pt x="769" y="7234"/>
                      </a:cubicBezTo>
                      <a:cubicBezTo>
                        <a:pt x="898" y="7037"/>
                        <a:pt x="1371" y="5046"/>
                        <a:pt x="1715" y="3583"/>
                      </a:cubicBezTo>
                      <a:cubicBezTo>
                        <a:pt x="2045" y="2156"/>
                        <a:pt x="2685" y="162"/>
                        <a:pt x="2528" y="162"/>
                      </a:cubicBezTo>
                      <a:cubicBezTo>
                        <a:pt x="2524" y="162"/>
                        <a:pt x="2519" y="163"/>
                        <a:pt x="2514" y="165"/>
                      </a:cubicBezTo>
                      <a:cubicBezTo>
                        <a:pt x="2421" y="213"/>
                        <a:pt x="2327" y="232"/>
                        <a:pt x="2234" y="232"/>
                      </a:cubicBezTo>
                      <a:cubicBezTo>
                        <a:pt x="1908" y="232"/>
                        <a:pt x="1606" y="1"/>
                        <a:pt x="14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147"/>
                <p:cNvSpPr/>
                <p:nvPr/>
              </p:nvSpPr>
              <p:spPr>
                <a:xfrm>
                  <a:off x="5144375" y="2212375"/>
                  <a:ext cx="15100" cy="37250"/>
                </a:xfrm>
                <a:custGeom>
                  <a:avLst/>
                  <a:gdLst/>
                  <a:ahLst/>
                  <a:cxnLst/>
                  <a:rect l="l" t="t" r="r" b="b"/>
                  <a:pathLst>
                    <a:path w="604" h="1490" extrusionOk="0">
                      <a:moveTo>
                        <a:pt x="229" y="0"/>
                      </a:moveTo>
                      <a:cubicBezTo>
                        <a:pt x="161" y="0"/>
                        <a:pt x="96" y="35"/>
                        <a:pt x="62" y="94"/>
                      </a:cubicBezTo>
                      <a:cubicBezTo>
                        <a:pt x="19" y="167"/>
                        <a:pt x="1" y="260"/>
                        <a:pt x="13" y="346"/>
                      </a:cubicBezTo>
                      <a:cubicBezTo>
                        <a:pt x="19" y="542"/>
                        <a:pt x="87" y="739"/>
                        <a:pt x="75" y="942"/>
                      </a:cubicBezTo>
                      <a:cubicBezTo>
                        <a:pt x="69" y="1022"/>
                        <a:pt x="44" y="1102"/>
                        <a:pt x="44" y="1188"/>
                      </a:cubicBezTo>
                      <a:cubicBezTo>
                        <a:pt x="32" y="1268"/>
                        <a:pt x="56" y="1354"/>
                        <a:pt x="112" y="1415"/>
                      </a:cubicBezTo>
                      <a:cubicBezTo>
                        <a:pt x="161" y="1465"/>
                        <a:pt x="224" y="1489"/>
                        <a:pt x="289" y="1489"/>
                      </a:cubicBezTo>
                      <a:cubicBezTo>
                        <a:pt x="345" y="1489"/>
                        <a:pt x="401" y="1471"/>
                        <a:pt x="450" y="1434"/>
                      </a:cubicBezTo>
                      <a:cubicBezTo>
                        <a:pt x="548" y="1354"/>
                        <a:pt x="603" y="1231"/>
                        <a:pt x="603" y="1108"/>
                      </a:cubicBezTo>
                      <a:cubicBezTo>
                        <a:pt x="603" y="985"/>
                        <a:pt x="585" y="856"/>
                        <a:pt x="554" y="739"/>
                      </a:cubicBezTo>
                      <a:lnTo>
                        <a:pt x="431" y="241"/>
                      </a:lnTo>
                      <a:cubicBezTo>
                        <a:pt x="407" y="149"/>
                        <a:pt x="376" y="38"/>
                        <a:pt x="284" y="8"/>
                      </a:cubicBezTo>
                      <a:cubicBezTo>
                        <a:pt x="266" y="3"/>
                        <a:pt x="247" y="0"/>
                        <a:pt x="2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147"/>
                <p:cNvSpPr/>
                <p:nvPr/>
              </p:nvSpPr>
              <p:spPr>
                <a:xfrm>
                  <a:off x="5149150" y="2254150"/>
                  <a:ext cx="10000" cy="15600"/>
                </a:xfrm>
                <a:custGeom>
                  <a:avLst/>
                  <a:gdLst/>
                  <a:ahLst/>
                  <a:cxnLst/>
                  <a:rect l="l" t="t" r="r" b="b"/>
                  <a:pathLst>
                    <a:path w="400" h="624" extrusionOk="0">
                      <a:moveTo>
                        <a:pt x="211" y="0"/>
                      </a:moveTo>
                      <a:cubicBezTo>
                        <a:pt x="195" y="0"/>
                        <a:pt x="177" y="3"/>
                        <a:pt x="160" y="9"/>
                      </a:cubicBezTo>
                      <a:cubicBezTo>
                        <a:pt x="111" y="21"/>
                        <a:pt x="62" y="45"/>
                        <a:pt x="19" y="76"/>
                      </a:cubicBezTo>
                      <a:cubicBezTo>
                        <a:pt x="0" y="254"/>
                        <a:pt x="87" y="568"/>
                        <a:pt x="259" y="623"/>
                      </a:cubicBezTo>
                      <a:cubicBezTo>
                        <a:pt x="357" y="488"/>
                        <a:pt x="400" y="316"/>
                        <a:pt x="369" y="150"/>
                      </a:cubicBezTo>
                      <a:cubicBezTo>
                        <a:pt x="363" y="107"/>
                        <a:pt x="345" y="70"/>
                        <a:pt x="314" y="39"/>
                      </a:cubicBezTo>
                      <a:cubicBezTo>
                        <a:pt x="284" y="14"/>
                        <a:pt x="249"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147"/>
                <p:cNvSpPr/>
                <p:nvPr/>
              </p:nvSpPr>
              <p:spPr>
                <a:xfrm>
                  <a:off x="5152825" y="2275925"/>
                  <a:ext cx="5875" cy="10425"/>
                </a:xfrm>
                <a:custGeom>
                  <a:avLst/>
                  <a:gdLst/>
                  <a:ahLst/>
                  <a:cxnLst/>
                  <a:rect l="l" t="t" r="r" b="b"/>
                  <a:pathLst>
                    <a:path w="235" h="417" extrusionOk="0">
                      <a:moveTo>
                        <a:pt x="91" y="0"/>
                      </a:moveTo>
                      <a:cubicBezTo>
                        <a:pt x="64" y="0"/>
                        <a:pt x="39" y="9"/>
                        <a:pt x="19" y="29"/>
                      </a:cubicBezTo>
                      <a:cubicBezTo>
                        <a:pt x="1" y="139"/>
                        <a:pt x="7" y="250"/>
                        <a:pt x="44" y="355"/>
                      </a:cubicBezTo>
                      <a:cubicBezTo>
                        <a:pt x="50" y="385"/>
                        <a:pt x="81" y="416"/>
                        <a:pt x="99" y="416"/>
                      </a:cubicBezTo>
                      <a:cubicBezTo>
                        <a:pt x="118" y="416"/>
                        <a:pt x="136" y="392"/>
                        <a:pt x="142" y="373"/>
                      </a:cubicBezTo>
                      <a:cubicBezTo>
                        <a:pt x="179" y="324"/>
                        <a:pt x="204" y="269"/>
                        <a:pt x="222" y="207"/>
                      </a:cubicBezTo>
                      <a:cubicBezTo>
                        <a:pt x="235" y="152"/>
                        <a:pt x="222" y="84"/>
                        <a:pt x="179" y="41"/>
                      </a:cubicBezTo>
                      <a:cubicBezTo>
                        <a:pt x="156" y="14"/>
                        <a:pt x="123" y="0"/>
                        <a:pt x="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147"/>
                <p:cNvSpPr/>
                <p:nvPr/>
              </p:nvSpPr>
              <p:spPr>
                <a:xfrm>
                  <a:off x="5128250" y="2216675"/>
                  <a:ext cx="13550" cy="37100"/>
                </a:xfrm>
                <a:custGeom>
                  <a:avLst/>
                  <a:gdLst/>
                  <a:ahLst/>
                  <a:cxnLst/>
                  <a:rect l="l" t="t" r="r" b="b"/>
                  <a:pathLst>
                    <a:path w="542" h="1484" extrusionOk="0">
                      <a:moveTo>
                        <a:pt x="293" y="1"/>
                      </a:moveTo>
                      <a:cubicBezTo>
                        <a:pt x="288" y="1"/>
                        <a:pt x="282" y="1"/>
                        <a:pt x="277" y="2"/>
                      </a:cubicBezTo>
                      <a:cubicBezTo>
                        <a:pt x="179" y="20"/>
                        <a:pt x="136" y="125"/>
                        <a:pt x="117" y="217"/>
                      </a:cubicBezTo>
                      <a:cubicBezTo>
                        <a:pt x="50" y="500"/>
                        <a:pt x="13" y="788"/>
                        <a:pt x="7" y="1077"/>
                      </a:cubicBezTo>
                      <a:cubicBezTo>
                        <a:pt x="1" y="1157"/>
                        <a:pt x="13" y="1243"/>
                        <a:pt x="37" y="1323"/>
                      </a:cubicBezTo>
                      <a:cubicBezTo>
                        <a:pt x="62" y="1403"/>
                        <a:pt x="130" y="1465"/>
                        <a:pt x="209" y="1483"/>
                      </a:cubicBezTo>
                      <a:cubicBezTo>
                        <a:pt x="214" y="1483"/>
                        <a:pt x="219" y="1483"/>
                        <a:pt x="224" y="1483"/>
                      </a:cubicBezTo>
                      <a:cubicBezTo>
                        <a:pt x="317" y="1483"/>
                        <a:pt x="402" y="1429"/>
                        <a:pt x="443" y="1348"/>
                      </a:cubicBezTo>
                      <a:cubicBezTo>
                        <a:pt x="480" y="1256"/>
                        <a:pt x="505" y="1163"/>
                        <a:pt x="505" y="1065"/>
                      </a:cubicBezTo>
                      <a:cubicBezTo>
                        <a:pt x="541" y="801"/>
                        <a:pt x="541" y="530"/>
                        <a:pt x="505" y="266"/>
                      </a:cubicBezTo>
                      <a:cubicBezTo>
                        <a:pt x="498" y="198"/>
                        <a:pt x="480" y="137"/>
                        <a:pt x="443" y="82"/>
                      </a:cubicBezTo>
                      <a:cubicBezTo>
                        <a:pt x="409" y="31"/>
                        <a:pt x="350" y="1"/>
                        <a:pt x="2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147"/>
                <p:cNvSpPr/>
                <p:nvPr/>
              </p:nvSpPr>
              <p:spPr>
                <a:xfrm>
                  <a:off x="5125650" y="2258950"/>
                  <a:ext cx="10000" cy="22800"/>
                </a:xfrm>
                <a:custGeom>
                  <a:avLst/>
                  <a:gdLst/>
                  <a:ahLst/>
                  <a:cxnLst/>
                  <a:rect l="l" t="t" r="r" b="b"/>
                  <a:pathLst>
                    <a:path w="400" h="912" extrusionOk="0">
                      <a:moveTo>
                        <a:pt x="215" y="1"/>
                      </a:moveTo>
                      <a:cubicBezTo>
                        <a:pt x="166" y="1"/>
                        <a:pt x="117" y="26"/>
                        <a:pt x="92" y="69"/>
                      </a:cubicBezTo>
                      <a:cubicBezTo>
                        <a:pt x="61" y="112"/>
                        <a:pt x="49" y="161"/>
                        <a:pt x="43" y="216"/>
                      </a:cubicBezTo>
                      <a:cubicBezTo>
                        <a:pt x="37" y="308"/>
                        <a:pt x="49" y="401"/>
                        <a:pt x="37" y="493"/>
                      </a:cubicBezTo>
                      <a:cubicBezTo>
                        <a:pt x="18" y="573"/>
                        <a:pt x="6" y="646"/>
                        <a:pt x="6" y="726"/>
                      </a:cubicBezTo>
                      <a:cubicBezTo>
                        <a:pt x="0" y="806"/>
                        <a:pt x="49" y="880"/>
                        <a:pt x="123" y="911"/>
                      </a:cubicBezTo>
                      <a:cubicBezTo>
                        <a:pt x="129" y="911"/>
                        <a:pt x="134" y="911"/>
                        <a:pt x="140" y="911"/>
                      </a:cubicBezTo>
                      <a:cubicBezTo>
                        <a:pt x="202" y="911"/>
                        <a:pt x="261" y="881"/>
                        <a:pt x="295" y="825"/>
                      </a:cubicBezTo>
                      <a:cubicBezTo>
                        <a:pt x="332" y="769"/>
                        <a:pt x="350" y="702"/>
                        <a:pt x="357" y="634"/>
                      </a:cubicBezTo>
                      <a:cubicBezTo>
                        <a:pt x="400" y="480"/>
                        <a:pt x="400" y="321"/>
                        <a:pt x="375" y="161"/>
                      </a:cubicBezTo>
                      <a:cubicBezTo>
                        <a:pt x="350" y="87"/>
                        <a:pt x="301" y="1"/>
                        <a:pt x="21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147"/>
                <p:cNvSpPr/>
                <p:nvPr/>
              </p:nvSpPr>
              <p:spPr>
                <a:xfrm>
                  <a:off x="5130875" y="2286450"/>
                  <a:ext cx="11225" cy="17200"/>
                </a:xfrm>
                <a:custGeom>
                  <a:avLst/>
                  <a:gdLst/>
                  <a:ahLst/>
                  <a:cxnLst/>
                  <a:rect l="l" t="t" r="r" b="b"/>
                  <a:pathLst>
                    <a:path w="449" h="688" extrusionOk="0">
                      <a:moveTo>
                        <a:pt x="118" y="1"/>
                      </a:moveTo>
                      <a:cubicBezTo>
                        <a:pt x="55" y="1"/>
                        <a:pt x="6" y="48"/>
                        <a:pt x="0" y="112"/>
                      </a:cubicBezTo>
                      <a:cubicBezTo>
                        <a:pt x="0" y="173"/>
                        <a:pt x="25" y="235"/>
                        <a:pt x="68" y="278"/>
                      </a:cubicBezTo>
                      <a:cubicBezTo>
                        <a:pt x="104" y="327"/>
                        <a:pt x="141" y="376"/>
                        <a:pt x="172" y="432"/>
                      </a:cubicBezTo>
                      <a:cubicBezTo>
                        <a:pt x="197" y="499"/>
                        <a:pt x="221" y="561"/>
                        <a:pt x="246" y="616"/>
                      </a:cubicBezTo>
                      <a:cubicBezTo>
                        <a:pt x="271" y="658"/>
                        <a:pt x="316" y="688"/>
                        <a:pt x="357" y="688"/>
                      </a:cubicBezTo>
                      <a:cubicBezTo>
                        <a:pt x="377" y="688"/>
                        <a:pt x="396" y="681"/>
                        <a:pt x="412" y="665"/>
                      </a:cubicBezTo>
                      <a:cubicBezTo>
                        <a:pt x="436" y="641"/>
                        <a:pt x="449" y="604"/>
                        <a:pt x="436" y="567"/>
                      </a:cubicBezTo>
                      <a:cubicBezTo>
                        <a:pt x="430" y="530"/>
                        <a:pt x="412" y="493"/>
                        <a:pt x="393" y="462"/>
                      </a:cubicBezTo>
                      <a:cubicBezTo>
                        <a:pt x="326" y="358"/>
                        <a:pt x="270" y="247"/>
                        <a:pt x="234" y="136"/>
                      </a:cubicBezTo>
                      <a:cubicBezTo>
                        <a:pt x="209" y="81"/>
                        <a:pt x="184" y="20"/>
                        <a:pt x="129" y="1"/>
                      </a:cubicBezTo>
                      <a:cubicBezTo>
                        <a:pt x="125" y="1"/>
                        <a:pt x="121" y="1"/>
                        <a:pt x="1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147"/>
                <p:cNvSpPr/>
                <p:nvPr/>
              </p:nvSpPr>
              <p:spPr>
                <a:xfrm>
                  <a:off x="5141625" y="2306150"/>
                  <a:ext cx="5250" cy="8000"/>
                </a:xfrm>
                <a:custGeom>
                  <a:avLst/>
                  <a:gdLst/>
                  <a:ahLst/>
                  <a:cxnLst/>
                  <a:rect l="l" t="t" r="r" b="b"/>
                  <a:pathLst>
                    <a:path w="210" h="320" extrusionOk="0">
                      <a:moveTo>
                        <a:pt x="56" y="0"/>
                      </a:moveTo>
                      <a:lnTo>
                        <a:pt x="56" y="0"/>
                      </a:lnTo>
                      <a:cubicBezTo>
                        <a:pt x="0" y="123"/>
                        <a:pt x="62" y="270"/>
                        <a:pt x="191" y="320"/>
                      </a:cubicBezTo>
                      <a:cubicBezTo>
                        <a:pt x="209" y="252"/>
                        <a:pt x="209" y="184"/>
                        <a:pt x="197" y="117"/>
                      </a:cubicBezTo>
                      <a:cubicBezTo>
                        <a:pt x="185" y="55"/>
                        <a:pt x="123" y="6"/>
                        <a:pt x="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147"/>
                <p:cNvSpPr/>
                <p:nvPr/>
              </p:nvSpPr>
              <p:spPr>
                <a:xfrm>
                  <a:off x="5229575" y="1823150"/>
                  <a:ext cx="82950" cy="196300"/>
                </a:xfrm>
                <a:custGeom>
                  <a:avLst/>
                  <a:gdLst/>
                  <a:ahLst/>
                  <a:cxnLst/>
                  <a:rect l="l" t="t" r="r" b="b"/>
                  <a:pathLst>
                    <a:path w="3318" h="7852" extrusionOk="0">
                      <a:moveTo>
                        <a:pt x="2690" y="1"/>
                      </a:moveTo>
                      <a:cubicBezTo>
                        <a:pt x="2690" y="1"/>
                        <a:pt x="2770" y="4427"/>
                        <a:pt x="2690" y="4494"/>
                      </a:cubicBezTo>
                      <a:cubicBezTo>
                        <a:pt x="2617" y="4562"/>
                        <a:pt x="2211" y="4808"/>
                        <a:pt x="1701" y="5619"/>
                      </a:cubicBezTo>
                      <a:cubicBezTo>
                        <a:pt x="1209" y="6400"/>
                        <a:pt x="1068" y="7260"/>
                        <a:pt x="779" y="7315"/>
                      </a:cubicBezTo>
                      <a:cubicBezTo>
                        <a:pt x="771" y="7317"/>
                        <a:pt x="763" y="7318"/>
                        <a:pt x="755" y="7318"/>
                      </a:cubicBezTo>
                      <a:cubicBezTo>
                        <a:pt x="504" y="7318"/>
                        <a:pt x="249" y="6662"/>
                        <a:pt x="133" y="6662"/>
                      </a:cubicBezTo>
                      <a:cubicBezTo>
                        <a:pt x="121" y="6662"/>
                        <a:pt x="111" y="6668"/>
                        <a:pt x="103" y="6682"/>
                      </a:cubicBezTo>
                      <a:cubicBezTo>
                        <a:pt x="0" y="6839"/>
                        <a:pt x="223" y="7852"/>
                        <a:pt x="758" y="7852"/>
                      </a:cubicBezTo>
                      <a:cubicBezTo>
                        <a:pt x="769" y="7852"/>
                        <a:pt x="780" y="7851"/>
                        <a:pt x="791" y="7850"/>
                      </a:cubicBezTo>
                      <a:cubicBezTo>
                        <a:pt x="1350" y="7801"/>
                        <a:pt x="1695" y="6842"/>
                        <a:pt x="2002" y="6092"/>
                      </a:cubicBezTo>
                      <a:cubicBezTo>
                        <a:pt x="2309" y="5342"/>
                        <a:pt x="3317" y="4937"/>
                        <a:pt x="3317" y="4937"/>
                      </a:cubicBezTo>
                      <a:lnTo>
                        <a:pt x="3317" y="25"/>
                      </a:lnTo>
                      <a:cubicBezTo>
                        <a:pt x="2992" y="25"/>
                        <a:pt x="2691" y="1"/>
                        <a:pt x="26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147"/>
                <p:cNvSpPr/>
                <p:nvPr/>
              </p:nvSpPr>
              <p:spPr>
                <a:xfrm>
                  <a:off x="5231925" y="1823375"/>
                  <a:ext cx="68775" cy="13925"/>
                </a:xfrm>
                <a:custGeom>
                  <a:avLst/>
                  <a:gdLst/>
                  <a:ahLst/>
                  <a:cxnLst/>
                  <a:rect l="l" t="t" r="r" b="b"/>
                  <a:pathLst>
                    <a:path w="2751" h="557" extrusionOk="0">
                      <a:moveTo>
                        <a:pt x="516" y="0"/>
                      </a:moveTo>
                      <a:cubicBezTo>
                        <a:pt x="137" y="0"/>
                        <a:pt x="1" y="197"/>
                        <a:pt x="82" y="312"/>
                      </a:cubicBezTo>
                      <a:cubicBezTo>
                        <a:pt x="150" y="411"/>
                        <a:pt x="1135" y="556"/>
                        <a:pt x="1963" y="556"/>
                      </a:cubicBezTo>
                      <a:cubicBezTo>
                        <a:pt x="2263" y="556"/>
                        <a:pt x="2542" y="537"/>
                        <a:pt x="2750" y="490"/>
                      </a:cubicBezTo>
                      <a:lnTo>
                        <a:pt x="2670" y="53"/>
                      </a:lnTo>
                      <a:cubicBezTo>
                        <a:pt x="2670" y="53"/>
                        <a:pt x="2459" y="56"/>
                        <a:pt x="2169" y="56"/>
                      </a:cubicBezTo>
                      <a:cubicBezTo>
                        <a:pt x="1686" y="56"/>
                        <a:pt x="984" y="49"/>
                        <a:pt x="673" y="10"/>
                      </a:cubicBezTo>
                      <a:cubicBezTo>
                        <a:pt x="616" y="3"/>
                        <a:pt x="564" y="0"/>
                        <a:pt x="51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147"/>
                <p:cNvSpPr/>
                <p:nvPr/>
              </p:nvSpPr>
              <p:spPr>
                <a:xfrm>
                  <a:off x="5273175" y="1794500"/>
                  <a:ext cx="35050" cy="10050"/>
                </a:xfrm>
                <a:custGeom>
                  <a:avLst/>
                  <a:gdLst/>
                  <a:ahLst/>
                  <a:cxnLst/>
                  <a:rect l="l" t="t" r="r" b="b"/>
                  <a:pathLst>
                    <a:path w="1402" h="402" extrusionOk="0">
                      <a:moveTo>
                        <a:pt x="244" y="0"/>
                      </a:moveTo>
                      <a:cubicBezTo>
                        <a:pt x="59" y="0"/>
                        <a:pt x="0" y="126"/>
                        <a:pt x="43" y="206"/>
                      </a:cubicBezTo>
                      <a:cubicBezTo>
                        <a:pt x="81" y="278"/>
                        <a:pt x="641" y="401"/>
                        <a:pt x="1074" y="401"/>
                      </a:cubicBezTo>
                      <a:cubicBezTo>
                        <a:pt x="1199" y="401"/>
                        <a:pt x="1313" y="391"/>
                        <a:pt x="1401" y="366"/>
                      </a:cubicBezTo>
                      <a:lnTo>
                        <a:pt x="1358" y="71"/>
                      </a:lnTo>
                      <a:cubicBezTo>
                        <a:pt x="1358" y="71"/>
                        <a:pt x="590" y="59"/>
                        <a:pt x="338" y="10"/>
                      </a:cubicBezTo>
                      <a:cubicBezTo>
                        <a:pt x="304" y="3"/>
                        <a:pt x="272" y="0"/>
                        <a:pt x="2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147"/>
                <p:cNvSpPr/>
                <p:nvPr/>
              </p:nvSpPr>
              <p:spPr>
                <a:xfrm>
                  <a:off x="5284975" y="1779250"/>
                  <a:ext cx="27250" cy="9250"/>
                </a:xfrm>
                <a:custGeom>
                  <a:avLst/>
                  <a:gdLst/>
                  <a:ahLst/>
                  <a:cxnLst/>
                  <a:rect l="l" t="t" r="r" b="b"/>
                  <a:pathLst>
                    <a:path w="1090" h="370" extrusionOk="0">
                      <a:moveTo>
                        <a:pt x="181" y="1"/>
                      </a:moveTo>
                      <a:cubicBezTo>
                        <a:pt x="45" y="1"/>
                        <a:pt x="0" y="110"/>
                        <a:pt x="32" y="183"/>
                      </a:cubicBezTo>
                      <a:cubicBezTo>
                        <a:pt x="66" y="247"/>
                        <a:pt x="523" y="370"/>
                        <a:pt x="863" y="370"/>
                      </a:cubicBezTo>
                      <a:cubicBezTo>
                        <a:pt x="949" y="370"/>
                        <a:pt x="1027" y="362"/>
                        <a:pt x="1089" y="343"/>
                      </a:cubicBezTo>
                      <a:lnTo>
                        <a:pt x="1052" y="79"/>
                      </a:lnTo>
                      <a:cubicBezTo>
                        <a:pt x="1052" y="79"/>
                        <a:pt x="456" y="54"/>
                        <a:pt x="259" y="11"/>
                      </a:cubicBezTo>
                      <a:cubicBezTo>
                        <a:pt x="230" y="4"/>
                        <a:pt x="204" y="1"/>
                        <a:pt x="1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147"/>
                <p:cNvSpPr/>
                <p:nvPr/>
              </p:nvSpPr>
              <p:spPr>
                <a:xfrm>
                  <a:off x="5284950" y="1973650"/>
                  <a:ext cx="25275" cy="8500"/>
                </a:xfrm>
                <a:custGeom>
                  <a:avLst/>
                  <a:gdLst/>
                  <a:ahLst/>
                  <a:cxnLst/>
                  <a:rect l="l" t="t" r="r" b="b"/>
                  <a:pathLst>
                    <a:path w="1011" h="340" extrusionOk="0">
                      <a:moveTo>
                        <a:pt x="176" y="1"/>
                      </a:moveTo>
                      <a:cubicBezTo>
                        <a:pt x="32" y="1"/>
                        <a:pt x="1" y="129"/>
                        <a:pt x="45" y="208"/>
                      </a:cubicBezTo>
                      <a:cubicBezTo>
                        <a:pt x="79" y="263"/>
                        <a:pt x="408" y="339"/>
                        <a:pt x="692" y="339"/>
                      </a:cubicBezTo>
                      <a:cubicBezTo>
                        <a:pt x="816" y="339"/>
                        <a:pt x="932" y="325"/>
                        <a:pt x="1010" y="287"/>
                      </a:cubicBezTo>
                      <a:lnTo>
                        <a:pt x="943" y="11"/>
                      </a:lnTo>
                      <a:cubicBezTo>
                        <a:pt x="943" y="11"/>
                        <a:pt x="740" y="20"/>
                        <a:pt x="541" y="20"/>
                      </a:cubicBezTo>
                      <a:cubicBezTo>
                        <a:pt x="417" y="20"/>
                        <a:pt x="294" y="16"/>
                        <a:pt x="223" y="5"/>
                      </a:cubicBezTo>
                      <a:cubicBezTo>
                        <a:pt x="207" y="2"/>
                        <a:pt x="191" y="1"/>
                        <a:pt x="1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147"/>
                <p:cNvSpPr/>
                <p:nvPr/>
              </p:nvSpPr>
              <p:spPr>
                <a:xfrm>
                  <a:off x="5284925" y="1991775"/>
                  <a:ext cx="25300" cy="8500"/>
                </a:xfrm>
                <a:custGeom>
                  <a:avLst/>
                  <a:gdLst/>
                  <a:ahLst/>
                  <a:cxnLst/>
                  <a:rect l="l" t="t" r="r" b="b"/>
                  <a:pathLst>
                    <a:path w="1012" h="340" extrusionOk="0">
                      <a:moveTo>
                        <a:pt x="179" y="1"/>
                      </a:moveTo>
                      <a:cubicBezTo>
                        <a:pt x="38" y="1"/>
                        <a:pt x="1" y="130"/>
                        <a:pt x="40" y="208"/>
                      </a:cubicBezTo>
                      <a:cubicBezTo>
                        <a:pt x="74" y="263"/>
                        <a:pt x="406" y="340"/>
                        <a:pt x="691" y="340"/>
                      </a:cubicBezTo>
                      <a:cubicBezTo>
                        <a:pt x="816" y="340"/>
                        <a:pt x="933" y="325"/>
                        <a:pt x="1011" y="288"/>
                      </a:cubicBezTo>
                      <a:lnTo>
                        <a:pt x="944" y="11"/>
                      </a:lnTo>
                      <a:cubicBezTo>
                        <a:pt x="944" y="11"/>
                        <a:pt x="739" y="20"/>
                        <a:pt x="540" y="20"/>
                      </a:cubicBezTo>
                      <a:cubicBezTo>
                        <a:pt x="415" y="20"/>
                        <a:pt x="293" y="17"/>
                        <a:pt x="224" y="5"/>
                      </a:cubicBezTo>
                      <a:cubicBezTo>
                        <a:pt x="208" y="2"/>
                        <a:pt x="193" y="1"/>
                        <a:pt x="1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147"/>
                <p:cNvSpPr/>
                <p:nvPr/>
              </p:nvSpPr>
              <p:spPr>
                <a:xfrm>
                  <a:off x="5284800" y="2009925"/>
                  <a:ext cx="25425" cy="8525"/>
                </a:xfrm>
                <a:custGeom>
                  <a:avLst/>
                  <a:gdLst/>
                  <a:ahLst/>
                  <a:cxnLst/>
                  <a:rect l="l" t="t" r="r" b="b"/>
                  <a:pathLst>
                    <a:path w="1017" h="341" extrusionOk="0">
                      <a:moveTo>
                        <a:pt x="183" y="0"/>
                      </a:moveTo>
                      <a:cubicBezTo>
                        <a:pt x="42" y="0"/>
                        <a:pt x="1" y="129"/>
                        <a:pt x="51" y="207"/>
                      </a:cubicBezTo>
                      <a:cubicBezTo>
                        <a:pt x="85" y="266"/>
                        <a:pt x="408" y="340"/>
                        <a:pt x="690" y="340"/>
                      </a:cubicBezTo>
                      <a:cubicBezTo>
                        <a:pt x="817" y="340"/>
                        <a:pt x="936" y="325"/>
                        <a:pt x="1016" y="287"/>
                      </a:cubicBezTo>
                      <a:lnTo>
                        <a:pt x="949" y="10"/>
                      </a:lnTo>
                      <a:cubicBezTo>
                        <a:pt x="949" y="10"/>
                        <a:pt x="737" y="22"/>
                        <a:pt x="535" y="22"/>
                      </a:cubicBezTo>
                      <a:cubicBezTo>
                        <a:pt x="414" y="22"/>
                        <a:pt x="296" y="18"/>
                        <a:pt x="229" y="4"/>
                      </a:cubicBezTo>
                      <a:cubicBezTo>
                        <a:pt x="213" y="1"/>
                        <a:pt x="198" y="0"/>
                        <a:pt x="1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147"/>
                <p:cNvSpPr/>
                <p:nvPr/>
              </p:nvSpPr>
              <p:spPr>
                <a:xfrm>
                  <a:off x="5284800" y="2028050"/>
                  <a:ext cx="25425" cy="8650"/>
                </a:xfrm>
                <a:custGeom>
                  <a:avLst/>
                  <a:gdLst/>
                  <a:ahLst/>
                  <a:cxnLst/>
                  <a:rect l="l" t="t" r="r" b="b"/>
                  <a:pathLst>
                    <a:path w="1017" h="346" extrusionOk="0">
                      <a:moveTo>
                        <a:pt x="182" y="0"/>
                      </a:moveTo>
                      <a:cubicBezTo>
                        <a:pt x="37" y="0"/>
                        <a:pt x="0" y="129"/>
                        <a:pt x="45" y="207"/>
                      </a:cubicBezTo>
                      <a:cubicBezTo>
                        <a:pt x="79" y="267"/>
                        <a:pt x="410" y="345"/>
                        <a:pt x="696" y="345"/>
                      </a:cubicBezTo>
                      <a:cubicBezTo>
                        <a:pt x="820" y="345"/>
                        <a:pt x="936" y="331"/>
                        <a:pt x="1016" y="294"/>
                      </a:cubicBezTo>
                      <a:lnTo>
                        <a:pt x="949" y="11"/>
                      </a:lnTo>
                      <a:cubicBezTo>
                        <a:pt x="949" y="11"/>
                        <a:pt x="740" y="23"/>
                        <a:pt x="538" y="23"/>
                      </a:cubicBezTo>
                      <a:cubicBezTo>
                        <a:pt x="417" y="23"/>
                        <a:pt x="299" y="18"/>
                        <a:pt x="229" y="5"/>
                      </a:cubicBezTo>
                      <a:cubicBezTo>
                        <a:pt x="213" y="2"/>
                        <a:pt x="197"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147"/>
                <p:cNvSpPr/>
                <p:nvPr/>
              </p:nvSpPr>
              <p:spPr>
                <a:xfrm>
                  <a:off x="5284800" y="2046175"/>
                  <a:ext cx="25425" cy="8650"/>
                </a:xfrm>
                <a:custGeom>
                  <a:avLst/>
                  <a:gdLst/>
                  <a:ahLst/>
                  <a:cxnLst/>
                  <a:rect l="l" t="t" r="r" b="b"/>
                  <a:pathLst>
                    <a:path w="1017" h="346" extrusionOk="0">
                      <a:moveTo>
                        <a:pt x="182" y="1"/>
                      </a:moveTo>
                      <a:cubicBezTo>
                        <a:pt x="37" y="1"/>
                        <a:pt x="0" y="130"/>
                        <a:pt x="45" y="208"/>
                      </a:cubicBezTo>
                      <a:cubicBezTo>
                        <a:pt x="79" y="268"/>
                        <a:pt x="410" y="346"/>
                        <a:pt x="696" y="346"/>
                      </a:cubicBezTo>
                      <a:cubicBezTo>
                        <a:pt x="820" y="346"/>
                        <a:pt x="936" y="331"/>
                        <a:pt x="1016" y="294"/>
                      </a:cubicBezTo>
                      <a:lnTo>
                        <a:pt x="949" y="11"/>
                      </a:lnTo>
                      <a:cubicBezTo>
                        <a:pt x="949" y="11"/>
                        <a:pt x="737" y="23"/>
                        <a:pt x="535" y="23"/>
                      </a:cubicBezTo>
                      <a:cubicBezTo>
                        <a:pt x="414" y="23"/>
                        <a:pt x="296" y="19"/>
                        <a:pt x="229" y="5"/>
                      </a:cubicBezTo>
                      <a:cubicBezTo>
                        <a:pt x="213" y="2"/>
                        <a:pt x="197" y="1"/>
                        <a:pt x="1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147"/>
                <p:cNvSpPr/>
                <p:nvPr/>
              </p:nvSpPr>
              <p:spPr>
                <a:xfrm>
                  <a:off x="5284825" y="2064425"/>
                  <a:ext cx="25400" cy="8550"/>
                </a:xfrm>
                <a:custGeom>
                  <a:avLst/>
                  <a:gdLst/>
                  <a:ahLst/>
                  <a:cxnLst/>
                  <a:rect l="l" t="t" r="r" b="b"/>
                  <a:pathLst>
                    <a:path w="1016" h="342" extrusionOk="0">
                      <a:moveTo>
                        <a:pt x="174" y="1"/>
                      </a:moveTo>
                      <a:cubicBezTo>
                        <a:pt x="35" y="1"/>
                        <a:pt x="0" y="126"/>
                        <a:pt x="44" y="203"/>
                      </a:cubicBezTo>
                      <a:cubicBezTo>
                        <a:pt x="78" y="263"/>
                        <a:pt x="409" y="341"/>
                        <a:pt x="695" y="341"/>
                      </a:cubicBezTo>
                      <a:cubicBezTo>
                        <a:pt x="819" y="341"/>
                        <a:pt x="935" y="326"/>
                        <a:pt x="1015" y="289"/>
                      </a:cubicBezTo>
                      <a:lnTo>
                        <a:pt x="948" y="13"/>
                      </a:lnTo>
                      <a:cubicBezTo>
                        <a:pt x="948" y="13"/>
                        <a:pt x="743" y="22"/>
                        <a:pt x="544" y="22"/>
                      </a:cubicBezTo>
                      <a:cubicBezTo>
                        <a:pt x="419" y="22"/>
                        <a:pt x="297" y="18"/>
                        <a:pt x="228" y="6"/>
                      </a:cubicBezTo>
                      <a:cubicBezTo>
                        <a:pt x="209" y="2"/>
                        <a:pt x="190" y="1"/>
                        <a:pt x="1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147"/>
                <p:cNvSpPr/>
                <p:nvPr/>
              </p:nvSpPr>
              <p:spPr>
                <a:xfrm>
                  <a:off x="5284800" y="2082600"/>
                  <a:ext cx="25425" cy="8500"/>
                </a:xfrm>
                <a:custGeom>
                  <a:avLst/>
                  <a:gdLst/>
                  <a:ahLst/>
                  <a:cxnLst/>
                  <a:rect l="l" t="t" r="r" b="b"/>
                  <a:pathLst>
                    <a:path w="1017" h="340" extrusionOk="0">
                      <a:moveTo>
                        <a:pt x="182" y="1"/>
                      </a:moveTo>
                      <a:cubicBezTo>
                        <a:pt x="37" y="1"/>
                        <a:pt x="0" y="129"/>
                        <a:pt x="45" y="208"/>
                      </a:cubicBezTo>
                      <a:cubicBezTo>
                        <a:pt x="79" y="263"/>
                        <a:pt x="408" y="340"/>
                        <a:pt x="694" y="340"/>
                      </a:cubicBezTo>
                      <a:cubicBezTo>
                        <a:pt x="819" y="340"/>
                        <a:pt x="936" y="325"/>
                        <a:pt x="1016" y="287"/>
                      </a:cubicBezTo>
                      <a:lnTo>
                        <a:pt x="942" y="11"/>
                      </a:lnTo>
                      <a:cubicBezTo>
                        <a:pt x="942" y="11"/>
                        <a:pt x="742" y="20"/>
                        <a:pt x="545" y="20"/>
                      </a:cubicBezTo>
                      <a:cubicBezTo>
                        <a:pt x="422" y="20"/>
                        <a:pt x="300" y="17"/>
                        <a:pt x="229" y="5"/>
                      </a:cubicBezTo>
                      <a:cubicBezTo>
                        <a:pt x="213" y="2"/>
                        <a:pt x="197" y="1"/>
                        <a:pt x="1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147"/>
                <p:cNvSpPr/>
                <p:nvPr/>
              </p:nvSpPr>
              <p:spPr>
                <a:xfrm>
                  <a:off x="5284825" y="2100700"/>
                  <a:ext cx="25400" cy="8525"/>
                </a:xfrm>
                <a:custGeom>
                  <a:avLst/>
                  <a:gdLst/>
                  <a:ahLst/>
                  <a:cxnLst/>
                  <a:rect l="l" t="t" r="r" b="b"/>
                  <a:pathLst>
                    <a:path w="1016" h="341" extrusionOk="0">
                      <a:moveTo>
                        <a:pt x="175" y="0"/>
                      </a:moveTo>
                      <a:cubicBezTo>
                        <a:pt x="35" y="0"/>
                        <a:pt x="0" y="131"/>
                        <a:pt x="44" y="203"/>
                      </a:cubicBezTo>
                      <a:cubicBezTo>
                        <a:pt x="78" y="263"/>
                        <a:pt x="409" y="341"/>
                        <a:pt x="695" y="341"/>
                      </a:cubicBezTo>
                      <a:cubicBezTo>
                        <a:pt x="819" y="341"/>
                        <a:pt x="935" y="326"/>
                        <a:pt x="1015" y="289"/>
                      </a:cubicBezTo>
                      <a:lnTo>
                        <a:pt x="941" y="12"/>
                      </a:lnTo>
                      <a:cubicBezTo>
                        <a:pt x="941" y="12"/>
                        <a:pt x="739" y="21"/>
                        <a:pt x="542" y="21"/>
                      </a:cubicBezTo>
                      <a:cubicBezTo>
                        <a:pt x="418" y="21"/>
                        <a:pt x="297" y="18"/>
                        <a:pt x="228" y="6"/>
                      </a:cubicBezTo>
                      <a:cubicBezTo>
                        <a:pt x="209" y="2"/>
                        <a:pt x="191" y="0"/>
                        <a:pt x="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147"/>
                <p:cNvSpPr/>
                <p:nvPr/>
              </p:nvSpPr>
              <p:spPr>
                <a:xfrm>
                  <a:off x="5284800" y="2118875"/>
                  <a:ext cx="25425" cy="8500"/>
                </a:xfrm>
                <a:custGeom>
                  <a:avLst/>
                  <a:gdLst/>
                  <a:ahLst/>
                  <a:cxnLst/>
                  <a:rect l="l" t="t" r="r" b="b"/>
                  <a:pathLst>
                    <a:path w="1017" h="340" extrusionOk="0">
                      <a:moveTo>
                        <a:pt x="177" y="0"/>
                      </a:moveTo>
                      <a:cubicBezTo>
                        <a:pt x="37" y="0"/>
                        <a:pt x="0" y="129"/>
                        <a:pt x="45" y="207"/>
                      </a:cubicBezTo>
                      <a:cubicBezTo>
                        <a:pt x="79" y="263"/>
                        <a:pt x="408" y="339"/>
                        <a:pt x="694" y="339"/>
                      </a:cubicBezTo>
                      <a:cubicBezTo>
                        <a:pt x="819" y="339"/>
                        <a:pt x="936" y="324"/>
                        <a:pt x="1016" y="287"/>
                      </a:cubicBezTo>
                      <a:lnTo>
                        <a:pt x="942" y="10"/>
                      </a:lnTo>
                      <a:cubicBezTo>
                        <a:pt x="942" y="10"/>
                        <a:pt x="740" y="20"/>
                        <a:pt x="541" y="20"/>
                      </a:cubicBezTo>
                      <a:cubicBezTo>
                        <a:pt x="417" y="20"/>
                        <a:pt x="294" y="16"/>
                        <a:pt x="223" y="4"/>
                      </a:cubicBezTo>
                      <a:cubicBezTo>
                        <a:pt x="207" y="1"/>
                        <a:pt x="192" y="0"/>
                        <a:pt x="17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147"/>
                <p:cNvSpPr/>
                <p:nvPr/>
              </p:nvSpPr>
              <p:spPr>
                <a:xfrm>
                  <a:off x="5218350" y="1840700"/>
                  <a:ext cx="83100" cy="17425"/>
                </a:xfrm>
                <a:custGeom>
                  <a:avLst/>
                  <a:gdLst/>
                  <a:ahLst/>
                  <a:cxnLst/>
                  <a:rect l="l" t="t" r="r" b="b"/>
                  <a:pathLst>
                    <a:path w="3324" h="697" extrusionOk="0">
                      <a:moveTo>
                        <a:pt x="305" y="1"/>
                      </a:moveTo>
                      <a:cubicBezTo>
                        <a:pt x="0" y="1"/>
                        <a:pt x="45" y="325"/>
                        <a:pt x="306" y="461"/>
                      </a:cubicBezTo>
                      <a:cubicBezTo>
                        <a:pt x="539" y="585"/>
                        <a:pt x="2067" y="696"/>
                        <a:pt x="2885" y="696"/>
                      </a:cubicBezTo>
                      <a:cubicBezTo>
                        <a:pt x="3082" y="696"/>
                        <a:pt x="3237" y="690"/>
                        <a:pt x="3324" y="676"/>
                      </a:cubicBezTo>
                      <a:lnTo>
                        <a:pt x="3275" y="295"/>
                      </a:lnTo>
                      <a:cubicBezTo>
                        <a:pt x="3275" y="295"/>
                        <a:pt x="1277" y="215"/>
                        <a:pt x="441" y="18"/>
                      </a:cubicBezTo>
                      <a:cubicBezTo>
                        <a:pt x="390" y="6"/>
                        <a:pt x="344" y="1"/>
                        <a:pt x="3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147"/>
                <p:cNvSpPr/>
                <p:nvPr/>
              </p:nvSpPr>
              <p:spPr>
                <a:xfrm>
                  <a:off x="5208600" y="1889900"/>
                  <a:ext cx="93475" cy="14250"/>
                </a:xfrm>
                <a:custGeom>
                  <a:avLst/>
                  <a:gdLst/>
                  <a:ahLst/>
                  <a:cxnLst/>
                  <a:rect l="l" t="t" r="r" b="b"/>
                  <a:pathLst>
                    <a:path w="3739" h="570" extrusionOk="0">
                      <a:moveTo>
                        <a:pt x="381" y="1"/>
                      </a:moveTo>
                      <a:cubicBezTo>
                        <a:pt x="0" y="1"/>
                        <a:pt x="73" y="367"/>
                        <a:pt x="382" y="490"/>
                      </a:cubicBezTo>
                      <a:cubicBezTo>
                        <a:pt x="522" y="546"/>
                        <a:pt x="1034" y="569"/>
                        <a:pt x="1621" y="569"/>
                      </a:cubicBezTo>
                      <a:cubicBezTo>
                        <a:pt x="2458" y="569"/>
                        <a:pt x="3450" y="522"/>
                        <a:pt x="3738" y="453"/>
                      </a:cubicBezTo>
                      <a:lnTo>
                        <a:pt x="3646" y="54"/>
                      </a:lnTo>
                      <a:cubicBezTo>
                        <a:pt x="3646" y="54"/>
                        <a:pt x="2912" y="85"/>
                        <a:pt x="2110" y="85"/>
                      </a:cubicBezTo>
                      <a:cubicBezTo>
                        <a:pt x="1522" y="85"/>
                        <a:pt x="897" y="68"/>
                        <a:pt x="499" y="11"/>
                      </a:cubicBezTo>
                      <a:cubicBezTo>
                        <a:pt x="456" y="4"/>
                        <a:pt x="417" y="1"/>
                        <a:pt x="3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147"/>
                <p:cNvSpPr/>
                <p:nvPr/>
              </p:nvSpPr>
              <p:spPr>
                <a:xfrm>
                  <a:off x="5210350" y="1863550"/>
                  <a:ext cx="94025" cy="19475"/>
                </a:xfrm>
                <a:custGeom>
                  <a:avLst/>
                  <a:gdLst/>
                  <a:ahLst/>
                  <a:cxnLst/>
                  <a:rect l="l" t="t" r="r" b="b"/>
                  <a:pathLst>
                    <a:path w="3761" h="779" extrusionOk="0">
                      <a:moveTo>
                        <a:pt x="381" y="0"/>
                      </a:moveTo>
                      <a:cubicBezTo>
                        <a:pt x="84" y="0"/>
                        <a:pt x="0" y="322"/>
                        <a:pt x="368" y="506"/>
                      </a:cubicBezTo>
                      <a:cubicBezTo>
                        <a:pt x="688" y="666"/>
                        <a:pt x="2231" y="779"/>
                        <a:pt x="3148" y="779"/>
                      </a:cubicBezTo>
                      <a:cubicBezTo>
                        <a:pt x="3428" y="779"/>
                        <a:pt x="3650" y="768"/>
                        <a:pt x="3761" y="745"/>
                      </a:cubicBezTo>
                      <a:lnTo>
                        <a:pt x="3687" y="278"/>
                      </a:lnTo>
                      <a:cubicBezTo>
                        <a:pt x="3687" y="278"/>
                        <a:pt x="3529" y="283"/>
                        <a:pt x="3276" y="283"/>
                      </a:cubicBezTo>
                      <a:cubicBezTo>
                        <a:pt x="2618" y="283"/>
                        <a:pt x="1323" y="251"/>
                        <a:pt x="515" y="20"/>
                      </a:cubicBezTo>
                      <a:cubicBezTo>
                        <a:pt x="467" y="7"/>
                        <a:pt x="422" y="0"/>
                        <a:pt x="3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147"/>
                <p:cNvSpPr/>
                <p:nvPr/>
              </p:nvSpPr>
              <p:spPr>
                <a:xfrm>
                  <a:off x="5213750" y="1912125"/>
                  <a:ext cx="91550" cy="14400"/>
                </a:xfrm>
                <a:custGeom>
                  <a:avLst/>
                  <a:gdLst/>
                  <a:ahLst/>
                  <a:cxnLst/>
                  <a:rect l="l" t="t" r="r" b="b"/>
                  <a:pathLst>
                    <a:path w="3662" h="576" extrusionOk="0">
                      <a:moveTo>
                        <a:pt x="3551" y="1"/>
                      </a:moveTo>
                      <a:cubicBezTo>
                        <a:pt x="3551" y="1"/>
                        <a:pt x="2511" y="131"/>
                        <a:pt x="1520" y="131"/>
                      </a:cubicBezTo>
                      <a:cubicBezTo>
                        <a:pt x="1148" y="131"/>
                        <a:pt x="784" y="113"/>
                        <a:pt x="484" y="62"/>
                      </a:cubicBezTo>
                      <a:cubicBezTo>
                        <a:pt x="453" y="58"/>
                        <a:pt x="424" y="55"/>
                        <a:pt x="397" y="55"/>
                      </a:cubicBezTo>
                      <a:cubicBezTo>
                        <a:pt x="74" y="55"/>
                        <a:pt x="0" y="369"/>
                        <a:pt x="385" y="505"/>
                      </a:cubicBezTo>
                      <a:cubicBezTo>
                        <a:pt x="527" y="555"/>
                        <a:pt x="899" y="575"/>
                        <a:pt x="1345" y="575"/>
                      </a:cubicBezTo>
                      <a:cubicBezTo>
                        <a:pt x="2215" y="575"/>
                        <a:pt x="3369" y="498"/>
                        <a:pt x="3662" y="413"/>
                      </a:cubicBezTo>
                      <a:lnTo>
                        <a:pt x="355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147"/>
                <p:cNvSpPr/>
                <p:nvPr/>
              </p:nvSpPr>
              <p:spPr>
                <a:xfrm>
                  <a:off x="5219325" y="1931650"/>
                  <a:ext cx="89675" cy="15550"/>
                </a:xfrm>
                <a:custGeom>
                  <a:avLst/>
                  <a:gdLst/>
                  <a:ahLst/>
                  <a:cxnLst/>
                  <a:rect l="l" t="t" r="r" b="b"/>
                  <a:pathLst>
                    <a:path w="3587" h="622" extrusionOk="0">
                      <a:moveTo>
                        <a:pt x="3469" y="0"/>
                      </a:moveTo>
                      <a:cubicBezTo>
                        <a:pt x="3469" y="0"/>
                        <a:pt x="2096" y="221"/>
                        <a:pt x="1019" y="221"/>
                      </a:cubicBezTo>
                      <a:cubicBezTo>
                        <a:pt x="825" y="221"/>
                        <a:pt x="641" y="214"/>
                        <a:pt x="476" y="197"/>
                      </a:cubicBezTo>
                      <a:cubicBezTo>
                        <a:pt x="455" y="195"/>
                        <a:pt x="435" y="194"/>
                        <a:pt x="416" y="194"/>
                      </a:cubicBezTo>
                      <a:cubicBezTo>
                        <a:pt x="84" y="194"/>
                        <a:pt x="0" y="486"/>
                        <a:pt x="390" y="591"/>
                      </a:cubicBezTo>
                      <a:cubicBezTo>
                        <a:pt x="469" y="612"/>
                        <a:pt x="621" y="621"/>
                        <a:pt x="818" y="621"/>
                      </a:cubicBezTo>
                      <a:cubicBezTo>
                        <a:pt x="1639" y="621"/>
                        <a:pt x="3239" y="460"/>
                        <a:pt x="3586" y="351"/>
                      </a:cubicBezTo>
                      <a:lnTo>
                        <a:pt x="34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147"/>
                <p:cNvSpPr/>
                <p:nvPr/>
              </p:nvSpPr>
              <p:spPr>
                <a:xfrm>
                  <a:off x="5221775" y="1955325"/>
                  <a:ext cx="63850" cy="12850"/>
                </a:xfrm>
                <a:custGeom>
                  <a:avLst/>
                  <a:gdLst/>
                  <a:ahLst/>
                  <a:cxnLst/>
                  <a:rect l="l" t="t" r="r" b="b"/>
                  <a:pathLst>
                    <a:path w="2554" h="514" extrusionOk="0">
                      <a:moveTo>
                        <a:pt x="2455" y="0"/>
                      </a:moveTo>
                      <a:cubicBezTo>
                        <a:pt x="2455" y="0"/>
                        <a:pt x="1638" y="141"/>
                        <a:pt x="910" y="141"/>
                      </a:cubicBezTo>
                      <a:cubicBezTo>
                        <a:pt x="700" y="141"/>
                        <a:pt x="496" y="129"/>
                        <a:pt x="323" y="98"/>
                      </a:cubicBezTo>
                      <a:cubicBezTo>
                        <a:pt x="302" y="95"/>
                        <a:pt x="283" y="93"/>
                        <a:pt x="264" y="93"/>
                      </a:cubicBezTo>
                      <a:cubicBezTo>
                        <a:pt x="38" y="93"/>
                        <a:pt x="0" y="359"/>
                        <a:pt x="273" y="467"/>
                      </a:cubicBezTo>
                      <a:cubicBezTo>
                        <a:pt x="357" y="500"/>
                        <a:pt x="547" y="513"/>
                        <a:pt x="784" y="513"/>
                      </a:cubicBezTo>
                      <a:cubicBezTo>
                        <a:pt x="1399" y="513"/>
                        <a:pt x="2332" y="422"/>
                        <a:pt x="2554" y="338"/>
                      </a:cubicBezTo>
                      <a:lnTo>
                        <a:pt x="24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147"/>
                <p:cNvSpPr/>
                <p:nvPr/>
              </p:nvSpPr>
              <p:spPr>
                <a:xfrm>
                  <a:off x="5229500" y="1975750"/>
                  <a:ext cx="42925" cy="10700"/>
                </a:xfrm>
                <a:custGeom>
                  <a:avLst/>
                  <a:gdLst/>
                  <a:ahLst/>
                  <a:cxnLst/>
                  <a:rect l="l" t="t" r="r" b="b"/>
                  <a:pathLst>
                    <a:path w="1717" h="428" extrusionOk="0">
                      <a:moveTo>
                        <a:pt x="1642" y="1"/>
                      </a:moveTo>
                      <a:cubicBezTo>
                        <a:pt x="1642" y="1"/>
                        <a:pt x="1217" y="78"/>
                        <a:pt x="781" y="78"/>
                      </a:cubicBezTo>
                      <a:cubicBezTo>
                        <a:pt x="580" y="78"/>
                        <a:pt x="376" y="62"/>
                        <a:pt x="210" y="13"/>
                      </a:cubicBezTo>
                      <a:cubicBezTo>
                        <a:pt x="194" y="8"/>
                        <a:pt x="178" y="6"/>
                        <a:pt x="164" y="6"/>
                      </a:cubicBezTo>
                      <a:cubicBezTo>
                        <a:pt x="15" y="6"/>
                        <a:pt x="1" y="251"/>
                        <a:pt x="186" y="357"/>
                      </a:cubicBezTo>
                      <a:cubicBezTo>
                        <a:pt x="271" y="407"/>
                        <a:pt x="509" y="428"/>
                        <a:pt x="773" y="428"/>
                      </a:cubicBezTo>
                      <a:cubicBezTo>
                        <a:pt x="1158" y="428"/>
                        <a:pt x="1600" y="385"/>
                        <a:pt x="1716" y="326"/>
                      </a:cubicBezTo>
                      <a:lnTo>
                        <a:pt x="16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147"/>
                <p:cNvSpPr/>
                <p:nvPr/>
              </p:nvSpPr>
              <p:spPr>
                <a:xfrm>
                  <a:off x="5296675" y="1774600"/>
                  <a:ext cx="15850" cy="49825"/>
                </a:xfrm>
                <a:custGeom>
                  <a:avLst/>
                  <a:gdLst/>
                  <a:ahLst/>
                  <a:cxnLst/>
                  <a:rect l="l" t="t" r="r" b="b"/>
                  <a:pathLst>
                    <a:path w="634" h="1993" extrusionOk="0">
                      <a:moveTo>
                        <a:pt x="228" y="1"/>
                      </a:moveTo>
                      <a:cubicBezTo>
                        <a:pt x="228" y="1"/>
                        <a:pt x="0" y="1162"/>
                        <a:pt x="0" y="1943"/>
                      </a:cubicBezTo>
                      <a:cubicBezTo>
                        <a:pt x="0" y="1943"/>
                        <a:pt x="280" y="1992"/>
                        <a:pt x="474" y="1992"/>
                      </a:cubicBezTo>
                      <a:cubicBezTo>
                        <a:pt x="544" y="1992"/>
                        <a:pt x="604" y="1986"/>
                        <a:pt x="633" y="1967"/>
                      </a:cubicBezTo>
                      <a:lnTo>
                        <a:pt x="633" y="93"/>
                      </a:lnTo>
                      <a:cubicBezTo>
                        <a:pt x="633" y="93"/>
                        <a:pt x="326" y="62"/>
                        <a:pt x="2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147"/>
                <p:cNvSpPr/>
                <p:nvPr/>
              </p:nvSpPr>
              <p:spPr>
                <a:xfrm>
                  <a:off x="5194025" y="1804725"/>
                  <a:ext cx="29825" cy="15700"/>
                </a:xfrm>
                <a:custGeom>
                  <a:avLst/>
                  <a:gdLst/>
                  <a:ahLst/>
                  <a:cxnLst/>
                  <a:rect l="l" t="t" r="r" b="b"/>
                  <a:pathLst>
                    <a:path w="1193" h="628" extrusionOk="0">
                      <a:moveTo>
                        <a:pt x="640" y="1"/>
                      </a:moveTo>
                      <a:cubicBezTo>
                        <a:pt x="454" y="1"/>
                        <a:pt x="270" y="75"/>
                        <a:pt x="136" y="209"/>
                      </a:cubicBezTo>
                      <a:cubicBezTo>
                        <a:pt x="62" y="277"/>
                        <a:pt x="13" y="369"/>
                        <a:pt x="0" y="474"/>
                      </a:cubicBezTo>
                      <a:cubicBezTo>
                        <a:pt x="136" y="393"/>
                        <a:pt x="287" y="353"/>
                        <a:pt x="437" y="353"/>
                      </a:cubicBezTo>
                      <a:cubicBezTo>
                        <a:pt x="641" y="353"/>
                        <a:pt x="843" y="427"/>
                        <a:pt x="1002" y="572"/>
                      </a:cubicBezTo>
                      <a:cubicBezTo>
                        <a:pt x="1031" y="595"/>
                        <a:pt x="1064" y="628"/>
                        <a:pt x="1098" y="628"/>
                      </a:cubicBezTo>
                      <a:cubicBezTo>
                        <a:pt x="1101" y="628"/>
                        <a:pt x="1104" y="628"/>
                        <a:pt x="1107" y="627"/>
                      </a:cubicBezTo>
                      <a:cubicBezTo>
                        <a:pt x="1168" y="621"/>
                        <a:pt x="1193" y="547"/>
                        <a:pt x="1193" y="486"/>
                      </a:cubicBezTo>
                      <a:cubicBezTo>
                        <a:pt x="1174" y="252"/>
                        <a:pt x="1002" y="56"/>
                        <a:pt x="769" y="13"/>
                      </a:cubicBezTo>
                      <a:cubicBezTo>
                        <a:pt x="726" y="4"/>
                        <a:pt x="683" y="1"/>
                        <a:pt x="6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147"/>
                <p:cNvSpPr/>
                <p:nvPr/>
              </p:nvSpPr>
              <p:spPr>
                <a:xfrm>
                  <a:off x="5219825" y="1800025"/>
                  <a:ext cx="83475" cy="18850"/>
                </a:xfrm>
                <a:custGeom>
                  <a:avLst/>
                  <a:gdLst/>
                  <a:ahLst/>
                  <a:cxnLst/>
                  <a:rect l="l" t="t" r="r" b="b"/>
                  <a:pathLst>
                    <a:path w="3339" h="754" extrusionOk="0">
                      <a:moveTo>
                        <a:pt x="373" y="0"/>
                      </a:moveTo>
                      <a:cubicBezTo>
                        <a:pt x="292" y="0"/>
                        <a:pt x="223" y="10"/>
                        <a:pt x="167" y="35"/>
                      </a:cubicBezTo>
                      <a:cubicBezTo>
                        <a:pt x="1" y="108"/>
                        <a:pt x="130" y="403"/>
                        <a:pt x="671" y="502"/>
                      </a:cubicBezTo>
                      <a:cubicBezTo>
                        <a:pt x="1047" y="567"/>
                        <a:pt x="1807" y="753"/>
                        <a:pt x="2511" y="753"/>
                      </a:cubicBezTo>
                      <a:cubicBezTo>
                        <a:pt x="2808" y="753"/>
                        <a:pt x="3095" y="720"/>
                        <a:pt x="3339" y="631"/>
                      </a:cubicBezTo>
                      <a:lnTo>
                        <a:pt x="3246" y="287"/>
                      </a:lnTo>
                      <a:cubicBezTo>
                        <a:pt x="3246" y="287"/>
                        <a:pt x="3050" y="370"/>
                        <a:pt x="2629" y="370"/>
                      </a:cubicBezTo>
                      <a:cubicBezTo>
                        <a:pt x="2477" y="370"/>
                        <a:pt x="2296" y="359"/>
                        <a:pt x="2085" y="330"/>
                      </a:cubicBezTo>
                      <a:cubicBezTo>
                        <a:pt x="1422" y="243"/>
                        <a:pt x="764" y="0"/>
                        <a:pt x="3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147"/>
                <p:cNvSpPr/>
                <p:nvPr/>
              </p:nvSpPr>
              <p:spPr>
                <a:xfrm>
                  <a:off x="5299425" y="1955325"/>
                  <a:ext cx="13100" cy="176425"/>
                </a:xfrm>
                <a:custGeom>
                  <a:avLst/>
                  <a:gdLst/>
                  <a:ahLst/>
                  <a:cxnLst/>
                  <a:rect l="l" t="t" r="r" b="b"/>
                  <a:pathLst>
                    <a:path w="524" h="7057" extrusionOk="0">
                      <a:moveTo>
                        <a:pt x="523" y="0"/>
                      </a:moveTo>
                      <a:cubicBezTo>
                        <a:pt x="204" y="0"/>
                        <a:pt x="1" y="338"/>
                        <a:pt x="1" y="338"/>
                      </a:cubicBezTo>
                      <a:cubicBezTo>
                        <a:pt x="50" y="959"/>
                        <a:pt x="1" y="6921"/>
                        <a:pt x="1" y="6921"/>
                      </a:cubicBezTo>
                      <a:cubicBezTo>
                        <a:pt x="5" y="6921"/>
                        <a:pt x="8" y="6921"/>
                        <a:pt x="12" y="6921"/>
                      </a:cubicBezTo>
                      <a:cubicBezTo>
                        <a:pt x="182" y="6921"/>
                        <a:pt x="523" y="7056"/>
                        <a:pt x="523" y="7056"/>
                      </a:cubicBezTo>
                      <a:lnTo>
                        <a:pt x="5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147"/>
                <p:cNvSpPr/>
                <p:nvPr/>
              </p:nvSpPr>
              <p:spPr>
                <a:xfrm>
                  <a:off x="5350000" y="2221050"/>
                  <a:ext cx="53950" cy="335175"/>
                </a:xfrm>
                <a:custGeom>
                  <a:avLst/>
                  <a:gdLst/>
                  <a:ahLst/>
                  <a:cxnLst/>
                  <a:rect l="l" t="t" r="r" b="b"/>
                  <a:pathLst>
                    <a:path w="2158" h="13407" extrusionOk="0">
                      <a:moveTo>
                        <a:pt x="1671" y="0"/>
                      </a:moveTo>
                      <a:cubicBezTo>
                        <a:pt x="1167" y="0"/>
                        <a:pt x="413" y="514"/>
                        <a:pt x="252" y="1339"/>
                      </a:cubicBezTo>
                      <a:cubicBezTo>
                        <a:pt x="129" y="1966"/>
                        <a:pt x="959" y="4836"/>
                        <a:pt x="842" y="6502"/>
                      </a:cubicBezTo>
                      <a:cubicBezTo>
                        <a:pt x="719" y="8174"/>
                        <a:pt x="0" y="12403"/>
                        <a:pt x="381" y="13054"/>
                      </a:cubicBezTo>
                      <a:cubicBezTo>
                        <a:pt x="528" y="13301"/>
                        <a:pt x="782" y="13407"/>
                        <a:pt x="1049" y="13407"/>
                      </a:cubicBezTo>
                      <a:cubicBezTo>
                        <a:pt x="1487" y="13407"/>
                        <a:pt x="1958" y="13121"/>
                        <a:pt x="2035" y="12704"/>
                      </a:cubicBezTo>
                      <a:cubicBezTo>
                        <a:pt x="2158" y="12034"/>
                        <a:pt x="1949" y="9920"/>
                        <a:pt x="1900" y="8549"/>
                      </a:cubicBezTo>
                      <a:cubicBezTo>
                        <a:pt x="1857" y="7172"/>
                        <a:pt x="2158" y="1996"/>
                        <a:pt x="2139" y="460"/>
                      </a:cubicBezTo>
                      <a:cubicBezTo>
                        <a:pt x="2135" y="143"/>
                        <a:pt x="1938" y="0"/>
                        <a:pt x="16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147"/>
                <p:cNvSpPr/>
                <p:nvPr/>
              </p:nvSpPr>
              <p:spPr>
                <a:xfrm>
                  <a:off x="5358900" y="2586575"/>
                  <a:ext cx="49825" cy="223850"/>
                </a:xfrm>
                <a:custGeom>
                  <a:avLst/>
                  <a:gdLst/>
                  <a:ahLst/>
                  <a:cxnLst/>
                  <a:rect l="l" t="t" r="r" b="b"/>
                  <a:pathLst>
                    <a:path w="1993" h="8954" extrusionOk="0">
                      <a:moveTo>
                        <a:pt x="1479" y="1683"/>
                      </a:moveTo>
                      <a:cubicBezTo>
                        <a:pt x="1483" y="1683"/>
                        <a:pt x="1486" y="1690"/>
                        <a:pt x="1488" y="1703"/>
                      </a:cubicBezTo>
                      <a:cubicBezTo>
                        <a:pt x="1609" y="2494"/>
                        <a:pt x="959" y="6859"/>
                        <a:pt x="732" y="6859"/>
                      </a:cubicBezTo>
                      <a:cubicBezTo>
                        <a:pt x="728" y="6859"/>
                        <a:pt x="724" y="6857"/>
                        <a:pt x="720" y="6854"/>
                      </a:cubicBezTo>
                      <a:cubicBezTo>
                        <a:pt x="512" y="6700"/>
                        <a:pt x="1364" y="1683"/>
                        <a:pt x="1479" y="1683"/>
                      </a:cubicBezTo>
                      <a:close/>
                      <a:moveTo>
                        <a:pt x="1931" y="1"/>
                      </a:moveTo>
                      <a:cubicBezTo>
                        <a:pt x="1931" y="1"/>
                        <a:pt x="1591" y="496"/>
                        <a:pt x="1092" y="496"/>
                      </a:cubicBezTo>
                      <a:cubicBezTo>
                        <a:pt x="1067" y="496"/>
                        <a:pt x="1041" y="495"/>
                        <a:pt x="1015" y="493"/>
                      </a:cubicBezTo>
                      <a:cubicBezTo>
                        <a:pt x="575" y="453"/>
                        <a:pt x="381" y="179"/>
                        <a:pt x="243" y="179"/>
                      </a:cubicBezTo>
                      <a:cubicBezTo>
                        <a:pt x="209" y="179"/>
                        <a:pt x="178" y="195"/>
                        <a:pt x="148" y="234"/>
                      </a:cubicBezTo>
                      <a:cubicBezTo>
                        <a:pt x="1" y="431"/>
                        <a:pt x="376" y="1279"/>
                        <a:pt x="394" y="2078"/>
                      </a:cubicBezTo>
                      <a:cubicBezTo>
                        <a:pt x="406" y="2877"/>
                        <a:pt x="204" y="8287"/>
                        <a:pt x="302" y="8612"/>
                      </a:cubicBezTo>
                      <a:cubicBezTo>
                        <a:pt x="370" y="8821"/>
                        <a:pt x="559" y="8954"/>
                        <a:pt x="715" y="8954"/>
                      </a:cubicBezTo>
                      <a:cubicBezTo>
                        <a:pt x="797" y="8954"/>
                        <a:pt x="870" y="8917"/>
                        <a:pt x="910" y="8834"/>
                      </a:cubicBezTo>
                      <a:cubicBezTo>
                        <a:pt x="1021" y="8594"/>
                        <a:pt x="1931" y="2798"/>
                        <a:pt x="1912" y="1919"/>
                      </a:cubicBezTo>
                      <a:cubicBezTo>
                        <a:pt x="1900" y="1040"/>
                        <a:pt x="1992" y="241"/>
                        <a:pt x="19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147"/>
                <p:cNvSpPr/>
                <p:nvPr/>
              </p:nvSpPr>
              <p:spPr>
                <a:xfrm>
                  <a:off x="5355675" y="2807700"/>
                  <a:ext cx="32250" cy="24975"/>
                </a:xfrm>
                <a:custGeom>
                  <a:avLst/>
                  <a:gdLst/>
                  <a:ahLst/>
                  <a:cxnLst/>
                  <a:rect l="l" t="t" r="r" b="b"/>
                  <a:pathLst>
                    <a:path w="1290" h="999" extrusionOk="0">
                      <a:moveTo>
                        <a:pt x="296" y="1"/>
                      </a:moveTo>
                      <a:cubicBezTo>
                        <a:pt x="294" y="1"/>
                        <a:pt x="292" y="1"/>
                        <a:pt x="290" y="1"/>
                      </a:cubicBezTo>
                      <a:cubicBezTo>
                        <a:pt x="148" y="19"/>
                        <a:pt x="1" y="462"/>
                        <a:pt x="62" y="622"/>
                      </a:cubicBezTo>
                      <a:cubicBezTo>
                        <a:pt x="112" y="738"/>
                        <a:pt x="167" y="790"/>
                        <a:pt x="287" y="790"/>
                      </a:cubicBezTo>
                      <a:cubicBezTo>
                        <a:pt x="332" y="790"/>
                        <a:pt x="385" y="783"/>
                        <a:pt x="449" y="769"/>
                      </a:cubicBezTo>
                      <a:cubicBezTo>
                        <a:pt x="471" y="765"/>
                        <a:pt x="493" y="763"/>
                        <a:pt x="514" y="763"/>
                      </a:cubicBezTo>
                      <a:cubicBezTo>
                        <a:pt x="728" y="763"/>
                        <a:pt x="921" y="969"/>
                        <a:pt x="1095" y="997"/>
                      </a:cubicBezTo>
                      <a:cubicBezTo>
                        <a:pt x="1101" y="998"/>
                        <a:pt x="1107" y="998"/>
                        <a:pt x="1113" y="998"/>
                      </a:cubicBezTo>
                      <a:cubicBezTo>
                        <a:pt x="1286" y="998"/>
                        <a:pt x="1290" y="477"/>
                        <a:pt x="1230" y="370"/>
                      </a:cubicBezTo>
                      <a:cubicBezTo>
                        <a:pt x="1186" y="290"/>
                        <a:pt x="1173" y="227"/>
                        <a:pt x="1086" y="227"/>
                      </a:cubicBezTo>
                      <a:cubicBezTo>
                        <a:pt x="1051" y="227"/>
                        <a:pt x="1005" y="237"/>
                        <a:pt x="941" y="259"/>
                      </a:cubicBezTo>
                      <a:cubicBezTo>
                        <a:pt x="918" y="267"/>
                        <a:pt x="895" y="271"/>
                        <a:pt x="870" y="271"/>
                      </a:cubicBezTo>
                      <a:cubicBezTo>
                        <a:pt x="662" y="271"/>
                        <a:pt x="405" y="1"/>
                        <a:pt x="29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147"/>
                <p:cNvSpPr/>
                <p:nvPr/>
              </p:nvSpPr>
              <p:spPr>
                <a:xfrm>
                  <a:off x="5354150" y="2830450"/>
                  <a:ext cx="11550" cy="28625"/>
                </a:xfrm>
                <a:custGeom>
                  <a:avLst/>
                  <a:gdLst/>
                  <a:ahLst/>
                  <a:cxnLst/>
                  <a:rect l="l" t="t" r="r" b="b"/>
                  <a:pathLst>
                    <a:path w="462" h="1145" extrusionOk="0">
                      <a:moveTo>
                        <a:pt x="196" y="1"/>
                      </a:moveTo>
                      <a:cubicBezTo>
                        <a:pt x="145" y="1"/>
                        <a:pt x="103" y="11"/>
                        <a:pt x="92" y="37"/>
                      </a:cubicBezTo>
                      <a:cubicBezTo>
                        <a:pt x="68" y="99"/>
                        <a:pt x="215" y="290"/>
                        <a:pt x="191" y="406"/>
                      </a:cubicBezTo>
                      <a:cubicBezTo>
                        <a:pt x="166" y="523"/>
                        <a:pt x="0" y="1009"/>
                        <a:pt x="62" y="1076"/>
                      </a:cubicBezTo>
                      <a:cubicBezTo>
                        <a:pt x="97" y="1118"/>
                        <a:pt x="173" y="1144"/>
                        <a:pt x="233" y="1144"/>
                      </a:cubicBezTo>
                      <a:cubicBezTo>
                        <a:pt x="278" y="1144"/>
                        <a:pt x="314" y="1129"/>
                        <a:pt x="314" y="1095"/>
                      </a:cubicBezTo>
                      <a:cubicBezTo>
                        <a:pt x="314" y="1015"/>
                        <a:pt x="338" y="468"/>
                        <a:pt x="351" y="406"/>
                      </a:cubicBezTo>
                      <a:cubicBezTo>
                        <a:pt x="369" y="345"/>
                        <a:pt x="461" y="87"/>
                        <a:pt x="387" y="44"/>
                      </a:cubicBezTo>
                      <a:cubicBezTo>
                        <a:pt x="345" y="19"/>
                        <a:pt x="263" y="1"/>
                        <a:pt x="19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147"/>
                <p:cNvSpPr/>
                <p:nvPr/>
              </p:nvSpPr>
              <p:spPr>
                <a:xfrm>
                  <a:off x="5363375" y="2831550"/>
                  <a:ext cx="8925" cy="28775"/>
                </a:xfrm>
                <a:custGeom>
                  <a:avLst/>
                  <a:gdLst/>
                  <a:ahLst/>
                  <a:cxnLst/>
                  <a:rect l="l" t="t" r="r" b="b"/>
                  <a:pathLst>
                    <a:path w="357" h="1151" extrusionOk="0">
                      <a:moveTo>
                        <a:pt x="180" y="1"/>
                      </a:moveTo>
                      <a:cubicBezTo>
                        <a:pt x="163" y="1"/>
                        <a:pt x="148" y="6"/>
                        <a:pt x="141" y="18"/>
                      </a:cubicBezTo>
                      <a:cubicBezTo>
                        <a:pt x="105" y="196"/>
                        <a:pt x="86" y="381"/>
                        <a:pt x="98" y="565"/>
                      </a:cubicBezTo>
                      <a:cubicBezTo>
                        <a:pt x="111" y="707"/>
                        <a:pt x="0" y="1038"/>
                        <a:pt x="31" y="1106"/>
                      </a:cubicBezTo>
                      <a:cubicBezTo>
                        <a:pt x="45" y="1135"/>
                        <a:pt x="108" y="1151"/>
                        <a:pt x="171" y="1151"/>
                      </a:cubicBezTo>
                      <a:cubicBezTo>
                        <a:pt x="241" y="1151"/>
                        <a:pt x="313" y="1132"/>
                        <a:pt x="326" y="1094"/>
                      </a:cubicBezTo>
                      <a:cubicBezTo>
                        <a:pt x="357" y="1026"/>
                        <a:pt x="283" y="823"/>
                        <a:pt x="270" y="639"/>
                      </a:cubicBezTo>
                      <a:cubicBezTo>
                        <a:pt x="252" y="461"/>
                        <a:pt x="344" y="147"/>
                        <a:pt x="314" y="86"/>
                      </a:cubicBezTo>
                      <a:cubicBezTo>
                        <a:pt x="296" y="37"/>
                        <a:pt x="227" y="1"/>
                        <a:pt x="1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147"/>
                <p:cNvSpPr/>
                <p:nvPr/>
              </p:nvSpPr>
              <p:spPr>
                <a:xfrm>
                  <a:off x="5372725" y="2833525"/>
                  <a:ext cx="7725" cy="27075"/>
                </a:xfrm>
                <a:custGeom>
                  <a:avLst/>
                  <a:gdLst/>
                  <a:ahLst/>
                  <a:cxnLst/>
                  <a:rect l="l" t="t" r="r" b="b"/>
                  <a:pathLst>
                    <a:path w="309" h="1083" extrusionOk="0">
                      <a:moveTo>
                        <a:pt x="94" y="0"/>
                      </a:moveTo>
                      <a:cubicBezTo>
                        <a:pt x="59" y="0"/>
                        <a:pt x="25" y="11"/>
                        <a:pt x="19" y="37"/>
                      </a:cubicBezTo>
                      <a:cubicBezTo>
                        <a:pt x="1" y="197"/>
                        <a:pt x="13" y="363"/>
                        <a:pt x="38" y="523"/>
                      </a:cubicBezTo>
                      <a:cubicBezTo>
                        <a:pt x="69" y="603"/>
                        <a:pt x="7" y="953"/>
                        <a:pt x="38" y="1033"/>
                      </a:cubicBezTo>
                      <a:cubicBezTo>
                        <a:pt x="52" y="1067"/>
                        <a:pt x="97" y="1083"/>
                        <a:pt x="145" y="1083"/>
                      </a:cubicBezTo>
                      <a:cubicBezTo>
                        <a:pt x="201" y="1083"/>
                        <a:pt x="261" y="1061"/>
                        <a:pt x="278" y="1021"/>
                      </a:cubicBezTo>
                      <a:cubicBezTo>
                        <a:pt x="308" y="953"/>
                        <a:pt x="222" y="769"/>
                        <a:pt x="161" y="603"/>
                      </a:cubicBezTo>
                      <a:cubicBezTo>
                        <a:pt x="99" y="437"/>
                        <a:pt x="173" y="80"/>
                        <a:pt x="173" y="37"/>
                      </a:cubicBezTo>
                      <a:cubicBezTo>
                        <a:pt x="173" y="15"/>
                        <a:pt x="133" y="0"/>
                        <a:pt x="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147"/>
                <p:cNvSpPr/>
                <p:nvPr/>
              </p:nvSpPr>
              <p:spPr>
                <a:xfrm>
                  <a:off x="5353400" y="2882075"/>
                  <a:ext cx="8150" cy="10475"/>
                </a:xfrm>
                <a:custGeom>
                  <a:avLst/>
                  <a:gdLst/>
                  <a:ahLst/>
                  <a:cxnLst/>
                  <a:rect l="l" t="t" r="r" b="b"/>
                  <a:pathLst>
                    <a:path w="326" h="419" extrusionOk="0">
                      <a:moveTo>
                        <a:pt x="67" y="0"/>
                      </a:moveTo>
                      <a:cubicBezTo>
                        <a:pt x="27" y="0"/>
                        <a:pt x="0" y="116"/>
                        <a:pt x="18" y="216"/>
                      </a:cubicBezTo>
                      <a:cubicBezTo>
                        <a:pt x="28" y="300"/>
                        <a:pt x="128" y="419"/>
                        <a:pt x="206" y="419"/>
                      </a:cubicBezTo>
                      <a:cubicBezTo>
                        <a:pt x="220" y="419"/>
                        <a:pt x="233" y="415"/>
                        <a:pt x="245" y="407"/>
                      </a:cubicBezTo>
                      <a:cubicBezTo>
                        <a:pt x="325" y="351"/>
                        <a:pt x="319" y="179"/>
                        <a:pt x="288" y="81"/>
                      </a:cubicBezTo>
                      <a:cubicBezTo>
                        <a:pt x="270" y="32"/>
                        <a:pt x="110" y="7"/>
                        <a:pt x="73" y="1"/>
                      </a:cubicBezTo>
                      <a:cubicBezTo>
                        <a:pt x="71" y="0"/>
                        <a:pt x="69" y="0"/>
                        <a:pt x="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147"/>
                <p:cNvSpPr/>
                <p:nvPr/>
              </p:nvSpPr>
              <p:spPr>
                <a:xfrm>
                  <a:off x="5363675" y="2885275"/>
                  <a:ext cx="8625" cy="12900"/>
                </a:xfrm>
                <a:custGeom>
                  <a:avLst/>
                  <a:gdLst/>
                  <a:ahLst/>
                  <a:cxnLst/>
                  <a:rect l="l" t="t" r="r" b="b"/>
                  <a:pathLst>
                    <a:path w="345" h="516" extrusionOk="0">
                      <a:moveTo>
                        <a:pt x="152" y="0"/>
                      </a:moveTo>
                      <a:cubicBezTo>
                        <a:pt x="113" y="0"/>
                        <a:pt x="74" y="15"/>
                        <a:pt x="43" y="45"/>
                      </a:cubicBezTo>
                      <a:cubicBezTo>
                        <a:pt x="6" y="162"/>
                        <a:pt x="0" y="291"/>
                        <a:pt x="25" y="414"/>
                      </a:cubicBezTo>
                      <a:cubicBezTo>
                        <a:pt x="54" y="476"/>
                        <a:pt x="116" y="516"/>
                        <a:pt x="183" y="516"/>
                      </a:cubicBezTo>
                      <a:cubicBezTo>
                        <a:pt x="202" y="516"/>
                        <a:pt x="221" y="513"/>
                        <a:pt x="240" y="506"/>
                      </a:cubicBezTo>
                      <a:cubicBezTo>
                        <a:pt x="345" y="481"/>
                        <a:pt x="338" y="223"/>
                        <a:pt x="302" y="106"/>
                      </a:cubicBezTo>
                      <a:cubicBezTo>
                        <a:pt x="279" y="38"/>
                        <a:pt x="216"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147"/>
                <p:cNvSpPr/>
                <p:nvPr/>
              </p:nvSpPr>
              <p:spPr>
                <a:xfrm>
                  <a:off x="5374575" y="2886525"/>
                  <a:ext cx="7400" cy="13900"/>
                </a:xfrm>
                <a:custGeom>
                  <a:avLst/>
                  <a:gdLst/>
                  <a:ahLst/>
                  <a:cxnLst/>
                  <a:rect l="l" t="t" r="r" b="b"/>
                  <a:pathLst>
                    <a:path w="296" h="556" extrusionOk="0">
                      <a:moveTo>
                        <a:pt x="164" y="0"/>
                      </a:moveTo>
                      <a:cubicBezTo>
                        <a:pt x="128" y="0"/>
                        <a:pt x="92" y="17"/>
                        <a:pt x="68" y="50"/>
                      </a:cubicBezTo>
                      <a:cubicBezTo>
                        <a:pt x="19" y="179"/>
                        <a:pt x="1" y="321"/>
                        <a:pt x="13" y="462"/>
                      </a:cubicBezTo>
                      <a:cubicBezTo>
                        <a:pt x="27" y="536"/>
                        <a:pt x="61" y="555"/>
                        <a:pt x="103" y="555"/>
                      </a:cubicBezTo>
                      <a:cubicBezTo>
                        <a:pt x="135" y="555"/>
                        <a:pt x="173" y="544"/>
                        <a:pt x="210" y="536"/>
                      </a:cubicBezTo>
                      <a:cubicBezTo>
                        <a:pt x="296" y="511"/>
                        <a:pt x="296" y="173"/>
                        <a:pt x="271" y="87"/>
                      </a:cubicBezTo>
                      <a:cubicBezTo>
                        <a:pt x="261" y="30"/>
                        <a:pt x="213" y="0"/>
                        <a:pt x="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147"/>
                <p:cNvSpPr/>
                <p:nvPr/>
              </p:nvSpPr>
              <p:spPr>
                <a:xfrm>
                  <a:off x="5384250" y="2885150"/>
                  <a:ext cx="7425" cy="12900"/>
                </a:xfrm>
                <a:custGeom>
                  <a:avLst/>
                  <a:gdLst/>
                  <a:ahLst/>
                  <a:cxnLst/>
                  <a:rect l="l" t="t" r="r" b="b"/>
                  <a:pathLst>
                    <a:path w="297" h="516" extrusionOk="0">
                      <a:moveTo>
                        <a:pt x="143" y="1"/>
                      </a:moveTo>
                      <a:cubicBezTo>
                        <a:pt x="114" y="1"/>
                        <a:pt x="85" y="12"/>
                        <a:pt x="62" y="38"/>
                      </a:cubicBezTo>
                      <a:cubicBezTo>
                        <a:pt x="1" y="93"/>
                        <a:pt x="26" y="431"/>
                        <a:pt x="62" y="480"/>
                      </a:cubicBezTo>
                      <a:cubicBezTo>
                        <a:pt x="82" y="503"/>
                        <a:pt x="106" y="515"/>
                        <a:pt x="132" y="515"/>
                      </a:cubicBezTo>
                      <a:cubicBezTo>
                        <a:pt x="162" y="515"/>
                        <a:pt x="195" y="498"/>
                        <a:pt x="228" y="462"/>
                      </a:cubicBezTo>
                      <a:cubicBezTo>
                        <a:pt x="296" y="400"/>
                        <a:pt x="271" y="130"/>
                        <a:pt x="247" y="68"/>
                      </a:cubicBezTo>
                      <a:cubicBezTo>
                        <a:pt x="225" y="25"/>
                        <a:pt x="184" y="1"/>
                        <a:pt x="1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147"/>
                <p:cNvSpPr/>
                <p:nvPr/>
              </p:nvSpPr>
              <p:spPr>
                <a:xfrm>
                  <a:off x="5391375" y="2881775"/>
                  <a:ext cx="6550" cy="9250"/>
                </a:xfrm>
                <a:custGeom>
                  <a:avLst/>
                  <a:gdLst/>
                  <a:ahLst/>
                  <a:cxnLst/>
                  <a:rect l="l" t="t" r="r" b="b"/>
                  <a:pathLst>
                    <a:path w="262" h="370" extrusionOk="0">
                      <a:moveTo>
                        <a:pt x="170" y="1"/>
                      </a:moveTo>
                      <a:cubicBezTo>
                        <a:pt x="162" y="1"/>
                        <a:pt x="154" y="5"/>
                        <a:pt x="146" y="13"/>
                      </a:cubicBezTo>
                      <a:cubicBezTo>
                        <a:pt x="1" y="170"/>
                        <a:pt x="100" y="370"/>
                        <a:pt x="162" y="370"/>
                      </a:cubicBezTo>
                      <a:cubicBezTo>
                        <a:pt x="163" y="370"/>
                        <a:pt x="164" y="370"/>
                        <a:pt x="165" y="369"/>
                      </a:cubicBezTo>
                      <a:cubicBezTo>
                        <a:pt x="232" y="363"/>
                        <a:pt x="245" y="265"/>
                        <a:pt x="257" y="173"/>
                      </a:cubicBezTo>
                      <a:cubicBezTo>
                        <a:pt x="262" y="91"/>
                        <a:pt x="212" y="1"/>
                        <a:pt x="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147"/>
                <p:cNvSpPr/>
                <p:nvPr/>
              </p:nvSpPr>
              <p:spPr>
                <a:xfrm>
                  <a:off x="5377950" y="2836575"/>
                  <a:ext cx="8500" cy="23350"/>
                </a:xfrm>
                <a:custGeom>
                  <a:avLst/>
                  <a:gdLst/>
                  <a:ahLst/>
                  <a:cxnLst/>
                  <a:rect l="l" t="t" r="r" b="b"/>
                  <a:pathLst>
                    <a:path w="340" h="934" extrusionOk="0">
                      <a:moveTo>
                        <a:pt x="53" y="1"/>
                      </a:moveTo>
                      <a:cubicBezTo>
                        <a:pt x="43" y="1"/>
                        <a:pt x="36" y="5"/>
                        <a:pt x="32" y="14"/>
                      </a:cubicBezTo>
                      <a:cubicBezTo>
                        <a:pt x="1" y="131"/>
                        <a:pt x="1" y="254"/>
                        <a:pt x="32" y="370"/>
                      </a:cubicBezTo>
                      <a:cubicBezTo>
                        <a:pt x="69" y="462"/>
                        <a:pt x="142" y="893"/>
                        <a:pt x="192" y="917"/>
                      </a:cubicBezTo>
                      <a:cubicBezTo>
                        <a:pt x="214" y="928"/>
                        <a:pt x="235" y="933"/>
                        <a:pt x="254" y="933"/>
                      </a:cubicBezTo>
                      <a:cubicBezTo>
                        <a:pt x="288" y="933"/>
                        <a:pt x="315" y="919"/>
                        <a:pt x="327" y="899"/>
                      </a:cubicBezTo>
                      <a:cubicBezTo>
                        <a:pt x="339" y="874"/>
                        <a:pt x="241" y="641"/>
                        <a:pt x="204" y="536"/>
                      </a:cubicBezTo>
                      <a:cubicBezTo>
                        <a:pt x="173" y="389"/>
                        <a:pt x="155" y="241"/>
                        <a:pt x="155" y="88"/>
                      </a:cubicBezTo>
                      <a:cubicBezTo>
                        <a:pt x="155" y="54"/>
                        <a:pt x="90" y="1"/>
                        <a:pt x="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147"/>
                <p:cNvSpPr/>
                <p:nvPr/>
              </p:nvSpPr>
              <p:spPr>
                <a:xfrm>
                  <a:off x="5383350" y="2840700"/>
                  <a:ext cx="9475" cy="17500"/>
                </a:xfrm>
                <a:custGeom>
                  <a:avLst/>
                  <a:gdLst/>
                  <a:ahLst/>
                  <a:cxnLst/>
                  <a:rect l="l" t="t" r="r" b="b"/>
                  <a:pathLst>
                    <a:path w="379" h="700" extrusionOk="0">
                      <a:moveTo>
                        <a:pt x="41" y="0"/>
                      </a:moveTo>
                      <a:cubicBezTo>
                        <a:pt x="21" y="0"/>
                        <a:pt x="10" y="35"/>
                        <a:pt x="6" y="70"/>
                      </a:cubicBezTo>
                      <a:cubicBezTo>
                        <a:pt x="0" y="125"/>
                        <a:pt x="197" y="636"/>
                        <a:pt x="215" y="685"/>
                      </a:cubicBezTo>
                      <a:cubicBezTo>
                        <a:pt x="220" y="695"/>
                        <a:pt x="231" y="699"/>
                        <a:pt x="247" y="699"/>
                      </a:cubicBezTo>
                      <a:cubicBezTo>
                        <a:pt x="295" y="699"/>
                        <a:pt x="378" y="656"/>
                        <a:pt x="369" y="623"/>
                      </a:cubicBezTo>
                      <a:cubicBezTo>
                        <a:pt x="363" y="586"/>
                        <a:pt x="160" y="205"/>
                        <a:pt x="98" y="76"/>
                      </a:cubicBezTo>
                      <a:cubicBezTo>
                        <a:pt x="75" y="20"/>
                        <a:pt x="55" y="0"/>
                        <a:pt x="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147"/>
                <p:cNvSpPr/>
                <p:nvPr/>
              </p:nvSpPr>
              <p:spPr>
                <a:xfrm>
                  <a:off x="5352600" y="2860375"/>
                  <a:ext cx="9400" cy="20600"/>
                </a:xfrm>
                <a:custGeom>
                  <a:avLst/>
                  <a:gdLst/>
                  <a:ahLst/>
                  <a:cxnLst/>
                  <a:rect l="l" t="t" r="r" b="b"/>
                  <a:pathLst>
                    <a:path w="376" h="824" extrusionOk="0">
                      <a:moveTo>
                        <a:pt x="217" y="0"/>
                      </a:moveTo>
                      <a:cubicBezTo>
                        <a:pt x="176" y="0"/>
                        <a:pt x="137" y="11"/>
                        <a:pt x="118" y="33"/>
                      </a:cubicBezTo>
                      <a:cubicBezTo>
                        <a:pt x="75" y="88"/>
                        <a:pt x="130" y="371"/>
                        <a:pt x="111" y="482"/>
                      </a:cubicBezTo>
                      <a:cubicBezTo>
                        <a:pt x="93" y="598"/>
                        <a:pt x="1" y="654"/>
                        <a:pt x="81" y="740"/>
                      </a:cubicBezTo>
                      <a:cubicBezTo>
                        <a:pt x="129" y="791"/>
                        <a:pt x="218" y="823"/>
                        <a:pt x="284" y="823"/>
                      </a:cubicBezTo>
                      <a:cubicBezTo>
                        <a:pt x="328" y="823"/>
                        <a:pt x="361" y="809"/>
                        <a:pt x="363" y="777"/>
                      </a:cubicBezTo>
                      <a:cubicBezTo>
                        <a:pt x="376" y="703"/>
                        <a:pt x="296" y="476"/>
                        <a:pt x="327" y="371"/>
                      </a:cubicBezTo>
                      <a:cubicBezTo>
                        <a:pt x="357" y="273"/>
                        <a:pt x="370" y="168"/>
                        <a:pt x="357" y="64"/>
                      </a:cubicBezTo>
                      <a:cubicBezTo>
                        <a:pt x="343" y="23"/>
                        <a:pt x="277"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147"/>
                <p:cNvSpPr/>
                <p:nvPr/>
              </p:nvSpPr>
              <p:spPr>
                <a:xfrm>
                  <a:off x="5364450" y="2862075"/>
                  <a:ext cx="7700" cy="21350"/>
                </a:xfrm>
                <a:custGeom>
                  <a:avLst/>
                  <a:gdLst/>
                  <a:ahLst/>
                  <a:cxnLst/>
                  <a:rect l="l" t="t" r="r" b="b"/>
                  <a:pathLst>
                    <a:path w="308" h="854" extrusionOk="0">
                      <a:moveTo>
                        <a:pt x="124" y="0"/>
                      </a:moveTo>
                      <a:cubicBezTo>
                        <a:pt x="86" y="0"/>
                        <a:pt x="52" y="10"/>
                        <a:pt x="37" y="33"/>
                      </a:cubicBezTo>
                      <a:cubicBezTo>
                        <a:pt x="0" y="88"/>
                        <a:pt x="49" y="352"/>
                        <a:pt x="62" y="475"/>
                      </a:cubicBezTo>
                      <a:cubicBezTo>
                        <a:pt x="80" y="592"/>
                        <a:pt x="6" y="684"/>
                        <a:pt x="31" y="776"/>
                      </a:cubicBezTo>
                      <a:cubicBezTo>
                        <a:pt x="45" y="826"/>
                        <a:pt x="104" y="853"/>
                        <a:pt x="160" y="853"/>
                      </a:cubicBezTo>
                      <a:cubicBezTo>
                        <a:pt x="201" y="853"/>
                        <a:pt x="240" y="838"/>
                        <a:pt x="258" y="807"/>
                      </a:cubicBezTo>
                      <a:cubicBezTo>
                        <a:pt x="307" y="733"/>
                        <a:pt x="234" y="635"/>
                        <a:pt x="215" y="512"/>
                      </a:cubicBezTo>
                      <a:cubicBezTo>
                        <a:pt x="191" y="383"/>
                        <a:pt x="271" y="137"/>
                        <a:pt x="252" y="63"/>
                      </a:cubicBezTo>
                      <a:cubicBezTo>
                        <a:pt x="241" y="23"/>
                        <a:pt x="179" y="0"/>
                        <a:pt x="1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147"/>
                <p:cNvSpPr/>
                <p:nvPr/>
              </p:nvSpPr>
              <p:spPr>
                <a:xfrm>
                  <a:off x="5374275" y="2863800"/>
                  <a:ext cx="6325" cy="19550"/>
                </a:xfrm>
                <a:custGeom>
                  <a:avLst/>
                  <a:gdLst/>
                  <a:ahLst/>
                  <a:cxnLst/>
                  <a:rect l="l" t="t" r="r" b="b"/>
                  <a:pathLst>
                    <a:path w="253" h="782" extrusionOk="0">
                      <a:moveTo>
                        <a:pt x="117" y="0"/>
                      </a:moveTo>
                      <a:cubicBezTo>
                        <a:pt x="68" y="7"/>
                        <a:pt x="25" y="50"/>
                        <a:pt x="19" y="105"/>
                      </a:cubicBezTo>
                      <a:cubicBezTo>
                        <a:pt x="0" y="209"/>
                        <a:pt x="80" y="314"/>
                        <a:pt x="80" y="425"/>
                      </a:cubicBezTo>
                      <a:cubicBezTo>
                        <a:pt x="74" y="474"/>
                        <a:pt x="68" y="523"/>
                        <a:pt x="56" y="572"/>
                      </a:cubicBezTo>
                      <a:cubicBezTo>
                        <a:pt x="37" y="621"/>
                        <a:pt x="43" y="670"/>
                        <a:pt x="62" y="720"/>
                      </a:cubicBezTo>
                      <a:cubicBezTo>
                        <a:pt x="76" y="758"/>
                        <a:pt x="113" y="781"/>
                        <a:pt x="151" y="781"/>
                      </a:cubicBezTo>
                      <a:cubicBezTo>
                        <a:pt x="162" y="781"/>
                        <a:pt x="174" y="779"/>
                        <a:pt x="185" y="775"/>
                      </a:cubicBezTo>
                      <a:cubicBezTo>
                        <a:pt x="228" y="750"/>
                        <a:pt x="252" y="701"/>
                        <a:pt x="240" y="652"/>
                      </a:cubicBezTo>
                      <a:cubicBezTo>
                        <a:pt x="234" y="603"/>
                        <a:pt x="209" y="554"/>
                        <a:pt x="197" y="504"/>
                      </a:cubicBezTo>
                      <a:cubicBezTo>
                        <a:pt x="173" y="400"/>
                        <a:pt x="209" y="283"/>
                        <a:pt x="222" y="173"/>
                      </a:cubicBezTo>
                      <a:cubicBezTo>
                        <a:pt x="222" y="136"/>
                        <a:pt x="222" y="99"/>
                        <a:pt x="203" y="62"/>
                      </a:cubicBezTo>
                      <a:cubicBezTo>
                        <a:pt x="191" y="25"/>
                        <a:pt x="154" y="7"/>
                        <a:pt x="1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147"/>
                <p:cNvSpPr/>
                <p:nvPr/>
              </p:nvSpPr>
              <p:spPr>
                <a:xfrm>
                  <a:off x="5383350" y="2863500"/>
                  <a:ext cx="6000" cy="18775"/>
                </a:xfrm>
                <a:custGeom>
                  <a:avLst/>
                  <a:gdLst/>
                  <a:ahLst/>
                  <a:cxnLst/>
                  <a:rect l="l" t="t" r="r" b="b"/>
                  <a:pathLst>
                    <a:path w="240" h="751" extrusionOk="0">
                      <a:moveTo>
                        <a:pt x="118" y="1"/>
                      </a:moveTo>
                      <a:cubicBezTo>
                        <a:pt x="70" y="1"/>
                        <a:pt x="28" y="31"/>
                        <a:pt x="19" y="80"/>
                      </a:cubicBezTo>
                      <a:cubicBezTo>
                        <a:pt x="0" y="142"/>
                        <a:pt x="6" y="197"/>
                        <a:pt x="31" y="252"/>
                      </a:cubicBezTo>
                      <a:cubicBezTo>
                        <a:pt x="49" y="301"/>
                        <a:pt x="62" y="357"/>
                        <a:pt x="62" y="406"/>
                      </a:cubicBezTo>
                      <a:cubicBezTo>
                        <a:pt x="62" y="455"/>
                        <a:pt x="55" y="498"/>
                        <a:pt x="43" y="547"/>
                      </a:cubicBezTo>
                      <a:cubicBezTo>
                        <a:pt x="31" y="590"/>
                        <a:pt x="31" y="633"/>
                        <a:pt x="43" y="682"/>
                      </a:cubicBezTo>
                      <a:cubicBezTo>
                        <a:pt x="54" y="722"/>
                        <a:pt x="91" y="751"/>
                        <a:pt x="135" y="751"/>
                      </a:cubicBezTo>
                      <a:cubicBezTo>
                        <a:pt x="139" y="751"/>
                        <a:pt x="143" y="751"/>
                        <a:pt x="148" y="750"/>
                      </a:cubicBezTo>
                      <a:cubicBezTo>
                        <a:pt x="209" y="744"/>
                        <a:pt x="240" y="670"/>
                        <a:pt x="234" y="615"/>
                      </a:cubicBezTo>
                      <a:cubicBezTo>
                        <a:pt x="228" y="553"/>
                        <a:pt x="197" y="498"/>
                        <a:pt x="185" y="437"/>
                      </a:cubicBezTo>
                      <a:cubicBezTo>
                        <a:pt x="172" y="338"/>
                        <a:pt x="209" y="240"/>
                        <a:pt x="209" y="142"/>
                      </a:cubicBezTo>
                      <a:cubicBezTo>
                        <a:pt x="221" y="92"/>
                        <a:pt x="197" y="37"/>
                        <a:pt x="154" y="6"/>
                      </a:cubicBezTo>
                      <a:cubicBezTo>
                        <a:pt x="142" y="3"/>
                        <a:pt x="130" y="1"/>
                        <a:pt x="1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147"/>
                <p:cNvSpPr/>
                <p:nvPr/>
              </p:nvSpPr>
              <p:spPr>
                <a:xfrm>
                  <a:off x="5390400" y="2862850"/>
                  <a:ext cx="6650" cy="16400"/>
                </a:xfrm>
                <a:custGeom>
                  <a:avLst/>
                  <a:gdLst/>
                  <a:ahLst/>
                  <a:cxnLst/>
                  <a:rect l="l" t="t" r="r" b="b"/>
                  <a:pathLst>
                    <a:path w="266" h="656" extrusionOk="0">
                      <a:moveTo>
                        <a:pt x="82" y="1"/>
                      </a:moveTo>
                      <a:cubicBezTo>
                        <a:pt x="77" y="1"/>
                        <a:pt x="73" y="1"/>
                        <a:pt x="68" y="2"/>
                      </a:cubicBezTo>
                      <a:cubicBezTo>
                        <a:pt x="25" y="8"/>
                        <a:pt x="1" y="51"/>
                        <a:pt x="13" y="94"/>
                      </a:cubicBezTo>
                      <a:cubicBezTo>
                        <a:pt x="50" y="211"/>
                        <a:pt x="68" y="340"/>
                        <a:pt x="68" y="463"/>
                      </a:cubicBezTo>
                      <a:cubicBezTo>
                        <a:pt x="68" y="499"/>
                        <a:pt x="75" y="536"/>
                        <a:pt x="81" y="573"/>
                      </a:cubicBezTo>
                      <a:cubicBezTo>
                        <a:pt x="93" y="604"/>
                        <a:pt x="118" y="635"/>
                        <a:pt x="148" y="647"/>
                      </a:cubicBezTo>
                      <a:cubicBezTo>
                        <a:pt x="160" y="653"/>
                        <a:pt x="171" y="655"/>
                        <a:pt x="182" y="655"/>
                      </a:cubicBezTo>
                      <a:cubicBezTo>
                        <a:pt x="207" y="655"/>
                        <a:pt x="230" y="642"/>
                        <a:pt x="247" y="616"/>
                      </a:cubicBezTo>
                      <a:cubicBezTo>
                        <a:pt x="265" y="573"/>
                        <a:pt x="234" y="524"/>
                        <a:pt x="210" y="481"/>
                      </a:cubicBezTo>
                      <a:cubicBezTo>
                        <a:pt x="185" y="432"/>
                        <a:pt x="173" y="370"/>
                        <a:pt x="173" y="309"/>
                      </a:cubicBezTo>
                      <a:cubicBezTo>
                        <a:pt x="173" y="272"/>
                        <a:pt x="185" y="229"/>
                        <a:pt x="191" y="186"/>
                      </a:cubicBezTo>
                      <a:cubicBezTo>
                        <a:pt x="198" y="143"/>
                        <a:pt x="191" y="100"/>
                        <a:pt x="173" y="57"/>
                      </a:cubicBezTo>
                      <a:cubicBezTo>
                        <a:pt x="156" y="24"/>
                        <a:pt x="120" y="1"/>
                        <a:pt x="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147"/>
                <p:cNvSpPr/>
                <p:nvPr/>
              </p:nvSpPr>
              <p:spPr>
                <a:xfrm>
                  <a:off x="5364275" y="2559325"/>
                  <a:ext cx="40600" cy="32375"/>
                </a:xfrm>
                <a:custGeom>
                  <a:avLst/>
                  <a:gdLst/>
                  <a:ahLst/>
                  <a:cxnLst/>
                  <a:rect l="l" t="t" r="r" b="b"/>
                  <a:pathLst>
                    <a:path w="1624" h="1295" extrusionOk="0">
                      <a:moveTo>
                        <a:pt x="1120" y="0"/>
                      </a:moveTo>
                      <a:cubicBezTo>
                        <a:pt x="1028" y="0"/>
                        <a:pt x="933" y="17"/>
                        <a:pt x="843" y="27"/>
                      </a:cubicBezTo>
                      <a:cubicBezTo>
                        <a:pt x="702" y="34"/>
                        <a:pt x="554" y="52"/>
                        <a:pt x="413" y="77"/>
                      </a:cubicBezTo>
                      <a:cubicBezTo>
                        <a:pt x="271" y="107"/>
                        <a:pt x="148" y="193"/>
                        <a:pt x="69" y="316"/>
                      </a:cubicBezTo>
                      <a:cubicBezTo>
                        <a:pt x="19" y="408"/>
                        <a:pt x="1" y="519"/>
                        <a:pt x="19" y="624"/>
                      </a:cubicBezTo>
                      <a:cubicBezTo>
                        <a:pt x="76" y="1013"/>
                        <a:pt x="413" y="1294"/>
                        <a:pt x="796" y="1294"/>
                      </a:cubicBezTo>
                      <a:cubicBezTo>
                        <a:pt x="830" y="1294"/>
                        <a:pt x="864" y="1292"/>
                        <a:pt x="898" y="1287"/>
                      </a:cubicBezTo>
                      <a:cubicBezTo>
                        <a:pt x="1322" y="1226"/>
                        <a:pt x="1624" y="833"/>
                        <a:pt x="1562" y="408"/>
                      </a:cubicBezTo>
                      <a:cubicBezTo>
                        <a:pt x="1550" y="261"/>
                        <a:pt x="1470" y="132"/>
                        <a:pt x="1341" y="52"/>
                      </a:cubicBezTo>
                      <a:cubicBezTo>
                        <a:pt x="1273" y="13"/>
                        <a:pt x="1198" y="0"/>
                        <a:pt x="11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147"/>
                <p:cNvSpPr/>
                <p:nvPr/>
              </p:nvSpPr>
              <p:spPr>
                <a:xfrm>
                  <a:off x="5404400" y="1818475"/>
                  <a:ext cx="53800" cy="203850"/>
                </a:xfrm>
                <a:custGeom>
                  <a:avLst/>
                  <a:gdLst/>
                  <a:ahLst/>
                  <a:cxnLst/>
                  <a:rect l="l" t="t" r="r" b="b"/>
                  <a:pathLst>
                    <a:path w="2152" h="8154" extrusionOk="0">
                      <a:moveTo>
                        <a:pt x="560" y="0"/>
                      </a:moveTo>
                      <a:cubicBezTo>
                        <a:pt x="399" y="0"/>
                        <a:pt x="257" y="58"/>
                        <a:pt x="191" y="188"/>
                      </a:cubicBezTo>
                      <a:cubicBezTo>
                        <a:pt x="0" y="569"/>
                        <a:pt x="344" y="1079"/>
                        <a:pt x="467" y="1294"/>
                      </a:cubicBezTo>
                      <a:cubicBezTo>
                        <a:pt x="639" y="1589"/>
                        <a:pt x="1131" y="5572"/>
                        <a:pt x="1125" y="6144"/>
                      </a:cubicBezTo>
                      <a:cubicBezTo>
                        <a:pt x="1119" y="6722"/>
                        <a:pt x="873" y="7638"/>
                        <a:pt x="1002" y="7976"/>
                      </a:cubicBezTo>
                      <a:cubicBezTo>
                        <a:pt x="1050" y="8102"/>
                        <a:pt x="1206" y="8153"/>
                        <a:pt x="1387" y="8153"/>
                      </a:cubicBezTo>
                      <a:cubicBezTo>
                        <a:pt x="1698" y="8153"/>
                        <a:pt x="2081" y="8003"/>
                        <a:pt x="2109" y="7828"/>
                      </a:cubicBezTo>
                      <a:cubicBezTo>
                        <a:pt x="2152" y="7552"/>
                        <a:pt x="1875" y="7423"/>
                        <a:pt x="1789" y="6974"/>
                      </a:cubicBezTo>
                      <a:cubicBezTo>
                        <a:pt x="1703" y="6531"/>
                        <a:pt x="1469" y="4866"/>
                        <a:pt x="1451" y="3802"/>
                      </a:cubicBezTo>
                      <a:cubicBezTo>
                        <a:pt x="1426" y="2739"/>
                        <a:pt x="1297" y="1036"/>
                        <a:pt x="1279" y="544"/>
                      </a:cubicBezTo>
                      <a:cubicBezTo>
                        <a:pt x="1262" y="222"/>
                        <a:pt x="876" y="0"/>
                        <a:pt x="5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147"/>
                <p:cNvSpPr/>
                <p:nvPr/>
              </p:nvSpPr>
              <p:spPr>
                <a:xfrm>
                  <a:off x="5425475" y="2022800"/>
                  <a:ext cx="67000" cy="185725"/>
                </a:xfrm>
                <a:custGeom>
                  <a:avLst/>
                  <a:gdLst/>
                  <a:ahLst/>
                  <a:cxnLst/>
                  <a:rect l="l" t="t" r="r" b="b"/>
                  <a:pathLst>
                    <a:path w="2680" h="7429" extrusionOk="0">
                      <a:moveTo>
                        <a:pt x="896" y="707"/>
                      </a:moveTo>
                      <a:cubicBezTo>
                        <a:pt x="968" y="707"/>
                        <a:pt x="1044" y="749"/>
                        <a:pt x="1087" y="848"/>
                      </a:cubicBezTo>
                      <a:cubicBezTo>
                        <a:pt x="1395" y="1542"/>
                        <a:pt x="1745" y="4634"/>
                        <a:pt x="1745" y="4634"/>
                      </a:cubicBezTo>
                      <a:cubicBezTo>
                        <a:pt x="1640" y="3767"/>
                        <a:pt x="749" y="1075"/>
                        <a:pt x="731" y="885"/>
                      </a:cubicBezTo>
                      <a:cubicBezTo>
                        <a:pt x="720" y="777"/>
                        <a:pt x="804" y="707"/>
                        <a:pt x="896" y="707"/>
                      </a:cubicBezTo>
                      <a:close/>
                      <a:moveTo>
                        <a:pt x="1210" y="1"/>
                      </a:moveTo>
                      <a:cubicBezTo>
                        <a:pt x="1075" y="1"/>
                        <a:pt x="773" y="232"/>
                        <a:pt x="449" y="232"/>
                      </a:cubicBezTo>
                      <a:cubicBezTo>
                        <a:pt x="357" y="232"/>
                        <a:pt x="264" y="213"/>
                        <a:pt x="171" y="165"/>
                      </a:cubicBezTo>
                      <a:cubicBezTo>
                        <a:pt x="166" y="163"/>
                        <a:pt x="162" y="162"/>
                        <a:pt x="158" y="162"/>
                      </a:cubicBezTo>
                      <a:cubicBezTo>
                        <a:pt x="1" y="162"/>
                        <a:pt x="635" y="2156"/>
                        <a:pt x="971" y="3583"/>
                      </a:cubicBezTo>
                      <a:cubicBezTo>
                        <a:pt x="1309" y="5046"/>
                        <a:pt x="1788" y="7037"/>
                        <a:pt x="1911" y="7234"/>
                      </a:cubicBezTo>
                      <a:cubicBezTo>
                        <a:pt x="1986" y="7352"/>
                        <a:pt x="2191" y="7428"/>
                        <a:pt x="2363" y="7428"/>
                      </a:cubicBezTo>
                      <a:cubicBezTo>
                        <a:pt x="2486" y="7428"/>
                        <a:pt x="2592" y="7388"/>
                        <a:pt x="2618" y="7296"/>
                      </a:cubicBezTo>
                      <a:cubicBezTo>
                        <a:pt x="2679" y="7074"/>
                        <a:pt x="1616" y="780"/>
                        <a:pt x="1272" y="36"/>
                      </a:cubicBezTo>
                      <a:cubicBezTo>
                        <a:pt x="1259" y="11"/>
                        <a:pt x="1238" y="1"/>
                        <a:pt x="12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147"/>
                <p:cNvSpPr/>
                <p:nvPr/>
              </p:nvSpPr>
              <p:spPr>
                <a:xfrm>
                  <a:off x="5465400" y="2212350"/>
                  <a:ext cx="15075" cy="37150"/>
                </a:xfrm>
                <a:custGeom>
                  <a:avLst/>
                  <a:gdLst/>
                  <a:ahLst/>
                  <a:cxnLst/>
                  <a:rect l="l" t="t" r="r" b="b"/>
                  <a:pathLst>
                    <a:path w="603" h="1486" extrusionOk="0">
                      <a:moveTo>
                        <a:pt x="381" y="0"/>
                      </a:moveTo>
                      <a:cubicBezTo>
                        <a:pt x="363" y="0"/>
                        <a:pt x="344" y="3"/>
                        <a:pt x="326" y="9"/>
                      </a:cubicBezTo>
                      <a:cubicBezTo>
                        <a:pt x="234" y="39"/>
                        <a:pt x="197" y="150"/>
                        <a:pt x="179" y="242"/>
                      </a:cubicBezTo>
                      <a:lnTo>
                        <a:pt x="56" y="740"/>
                      </a:lnTo>
                      <a:cubicBezTo>
                        <a:pt x="19" y="857"/>
                        <a:pt x="0" y="980"/>
                        <a:pt x="7" y="1103"/>
                      </a:cubicBezTo>
                      <a:cubicBezTo>
                        <a:pt x="7" y="1232"/>
                        <a:pt x="62" y="1349"/>
                        <a:pt x="160" y="1435"/>
                      </a:cubicBezTo>
                      <a:cubicBezTo>
                        <a:pt x="206" y="1469"/>
                        <a:pt x="262" y="1486"/>
                        <a:pt x="318" y="1486"/>
                      </a:cubicBezTo>
                      <a:cubicBezTo>
                        <a:pt x="383" y="1486"/>
                        <a:pt x="449" y="1463"/>
                        <a:pt x="498" y="1416"/>
                      </a:cubicBezTo>
                      <a:cubicBezTo>
                        <a:pt x="548" y="1349"/>
                        <a:pt x="572" y="1269"/>
                        <a:pt x="566" y="1183"/>
                      </a:cubicBezTo>
                      <a:cubicBezTo>
                        <a:pt x="566" y="1103"/>
                        <a:pt x="541" y="1023"/>
                        <a:pt x="535" y="937"/>
                      </a:cubicBezTo>
                      <a:cubicBezTo>
                        <a:pt x="517" y="740"/>
                        <a:pt x="591" y="543"/>
                        <a:pt x="597" y="341"/>
                      </a:cubicBezTo>
                      <a:cubicBezTo>
                        <a:pt x="603" y="255"/>
                        <a:pt x="584" y="168"/>
                        <a:pt x="548" y="95"/>
                      </a:cubicBezTo>
                      <a:cubicBezTo>
                        <a:pt x="509" y="33"/>
                        <a:pt x="445" y="0"/>
                        <a:pt x="3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147"/>
                <p:cNvSpPr/>
                <p:nvPr/>
              </p:nvSpPr>
              <p:spPr>
                <a:xfrm>
                  <a:off x="5465850" y="2254150"/>
                  <a:ext cx="10025" cy="15600"/>
                </a:xfrm>
                <a:custGeom>
                  <a:avLst/>
                  <a:gdLst/>
                  <a:ahLst/>
                  <a:cxnLst/>
                  <a:rect l="l" t="t" r="r" b="b"/>
                  <a:pathLst>
                    <a:path w="401" h="624" extrusionOk="0">
                      <a:moveTo>
                        <a:pt x="188" y="0"/>
                      </a:moveTo>
                      <a:cubicBezTo>
                        <a:pt x="152" y="0"/>
                        <a:pt x="117" y="14"/>
                        <a:pt x="87" y="39"/>
                      </a:cubicBezTo>
                      <a:cubicBezTo>
                        <a:pt x="56" y="70"/>
                        <a:pt x="38" y="107"/>
                        <a:pt x="32" y="150"/>
                      </a:cubicBezTo>
                      <a:cubicBezTo>
                        <a:pt x="1" y="316"/>
                        <a:pt x="38" y="488"/>
                        <a:pt x="142" y="623"/>
                      </a:cubicBezTo>
                      <a:cubicBezTo>
                        <a:pt x="314" y="568"/>
                        <a:pt x="400" y="254"/>
                        <a:pt x="376" y="76"/>
                      </a:cubicBezTo>
                      <a:cubicBezTo>
                        <a:pt x="333" y="45"/>
                        <a:pt x="284" y="21"/>
                        <a:pt x="234" y="9"/>
                      </a:cubicBezTo>
                      <a:cubicBezTo>
                        <a:pt x="219" y="3"/>
                        <a:pt x="203"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147"/>
                <p:cNvSpPr/>
                <p:nvPr/>
              </p:nvSpPr>
              <p:spPr>
                <a:xfrm>
                  <a:off x="5466175" y="2275925"/>
                  <a:ext cx="5850" cy="10425"/>
                </a:xfrm>
                <a:custGeom>
                  <a:avLst/>
                  <a:gdLst/>
                  <a:ahLst/>
                  <a:cxnLst/>
                  <a:rect l="l" t="t" r="r" b="b"/>
                  <a:pathLst>
                    <a:path w="234" h="417" extrusionOk="0">
                      <a:moveTo>
                        <a:pt x="145" y="0"/>
                      </a:moveTo>
                      <a:cubicBezTo>
                        <a:pt x="112" y="0"/>
                        <a:pt x="79" y="14"/>
                        <a:pt x="56" y="41"/>
                      </a:cubicBezTo>
                      <a:cubicBezTo>
                        <a:pt x="19" y="84"/>
                        <a:pt x="0" y="152"/>
                        <a:pt x="19" y="207"/>
                      </a:cubicBezTo>
                      <a:cubicBezTo>
                        <a:pt x="37" y="269"/>
                        <a:pt x="62" y="324"/>
                        <a:pt x="92" y="373"/>
                      </a:cubicBezTo>
                      <a:cubicBezTo>
                        <a:pt x="105" y="392"/>
                        <a:pt x="117" y="416"/>
                        <a:pt x="142" y="416"/>
                      </a:cubicBezTo>
                      <a:cubicBezTo>
                        <a:pt x="160" y="416"/>
                        <a:pt x="185" y="385"/>
                        <a:pt x="197" y="355"/>
                      </a:cubicBezTo>
                      <a:cubicBezTo>
                        <a:pt x="228" y="250"/>
                        <a:pt x="234" y="139"/>
                        <a:pt x="221" y="29"/>
                      </a:cubicBezTo>
                      <a:cubicBezTo>
                        <a:pt x="199" y="9"/>
                        <a:pt x="172" y="0"/>
                        <a:pt x="1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147"/>
                <p:cNvSpPr/>
                <p:nvPr/>
              </p:nvSpPr>
              <p:spPr>
                <a:xfrm>
                  <a:off x="5483225" y="2216675"/>
                  <a:ext cx="13400" cy="37100"/>
                </a:xfrm>
                <a:custGeom>
                  <a:avLst/>
                  <a:gdLst/>
                  <a:ahLst/>
                  <a:cxnLst/>
                  <a:rect l="l" t="t" r="r" b="b"/>
                  <a:pathLst>
                    <a:path w="536" h="1484" extrusionOk="0">
                      <a:moveTo>
                        <a:pt x="248" y="1"/>
                      </a:moveTo>
                      <a:cubicBezTo>
                        <a:pt x="187" y="1"/>
                        <a:pt x="133" y="31"/>
                        <a:pt x="99" y="82"/>
                      </a:cubicBezTo>
                      <a:cubicBezTo>
                        <a:pt x="62" y="137"/>
                        <a:pt x="37" y="198"/>
                        <a:pt x="31" y="266"/>
                      </a:cubicBezTo>
                      <a:cubicBezTo>
                        <a:pt x="0" y="530"/>
                        <a:pt x="0" y="801"/>
                        <a:pt x="31" y="1065"/>
                      </a:cubicBezTo>
                      <a:cubicBezTo>
                        <a:pt x="37" y="1163"/>
                        <a:pt x="56" y="1256"/>
                        <a:pt x="99" y="1348"/>
                      </a:cubicBezTo>
                      <a:cubicBezTo>
                        <a:pt x="140" y="1429"/>
                        <a:pt x="219" y="1483"/>
                        <a:pt x="311" y="1483"/>
                      </a:cubicBezTo>
                      <a:cubicBezTo>
                        <a:pt x="316" y="1483"/>
                        <a:pt x="321" y="1483"/>
                        <a:pt x="326" y="1483"/>
                      </a:cubicBezTo>
                      <a:cubicBezTo>
                        <a:pt x="412" y="1465"/>
                        <a:pt x="480" y="1403"/>
                        <a:pt x="505" y="1323"/>
                      </a:cubicBezTo>
                      <a:cubicBezTo>
                        <a:pt x="529" y="1243"/>
                        <a:pt x="535" y="1157"/>
                        <a:pt x="529" y="1077"/>
                      </a:cubicBezTo>
                      <a:cubicBezTo>
                        <a:pt x="529" y="788"/>
                        <a:pt x="492" y="500"/>
                        <a:pt x="425" y="217"/>
                      </a:cubicBezTo>
                      <a:cubicBezTo>
                        <a:pt x="400" y="125"/>
                        <a:pt x="357" y="20"/>
                        <a:pt x="265" y="2"/>
                      </a:cubicBezTo>
                      <a:cubicBezTo>
                        <a:pt x="259" y="1"/>
                        <a:pt x="253" y="1"/>
                        <a:pt x="2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147"/>
                <p:cNvSpPr/>
                <p:nvPr/>
              </p:nvSpPr>
              <p:spPr>
                <a:xfrm>
                  <a:off x="5489075" y="2258950"/>
                  <a:ext cx="10300" cy="22800"/>
                </a:xfrm>
                <a:custGeom>
                  <a:avLst/>
                  <a:gdLst/>
                  <a:ahLst/>
                  <a:cxnLst/>
                  <a:rect l="l" t="t" r="r" b="b"/>
                  <a:pathLst>
                    <a:path w="412" h="912" extrusionOk="0">
                      <a:moveTo>
                        <a:pt x="191" y="1"/>
                      </a:moveTo>
                      <a:cubicBezTo>
                        <a:pt x="111" y="1"/>
                        <a:pt x="55" y="87"/>
                        <a:pt x="31" y="173"/>
                      </a:cubicBezTo>
                      <a:cubicBezTo>
                        <a:pt x="0" y="327"/>
                        <a:pt x="6" y="487"/>
                        <a:pt x="49" y="640"/>
                      </a:cubicBezTo>
                      <a:cubicBezTo>
                        <a:pt x="55" y="708"/>
                        <a:pt x="80" y="769"/>
                        <a:pt x="111" y="825"/>
                      </a:cubicBezTo>
                      <a:cubicBezTo>
                        <a:pt x="144" y="881"/>
                        <a:pt x="204" y="911"/>
                        <a:pt x="266" y="911"/>
                      </a:cubicBezTo>
                      <a:cubicBezTo>
                        <a:pt x="271" y="911"/>
                        <a:pt x="277" y="911"/>
                        <a:pt x="283" y="911"/>
                      </a:cubicBezTo>
                      <a:cubicBezTo>
                        <a:pt x="363" y="880"/>
                        <a:pt x="412" y="806"/>
                        <a:pt x="406" y="726"/>
                      </a:cubicBezTo>
                      <a:cubicBezTo>
                        <a:pt x="400" y="646"/>
                        <a:pt x="387" y="573"/>
                        <a:pt x="369" y="493"/>
                      </a:cubicBezTo>
                      <a:cubicBezTo>
                        <a:pt x="363" y="401"/>
                        <a:pt x="369" y="308"/>
                        <a:pt x="363" y="216"/>
                      </a:cubicBezTo>
                      <a:cubicBezTo>
                        <a:pt x="357" y="161"/>
                        <a:pt x="344" y="112"/>
                        <a:pt x="320" y="69"/>
                      </a:cubicBezTo>
                      <a:cubicBezTo>
                        <a:pt x="289" y="26"/>
                        <a:pt x="240" y="1"/>
                        <a:pt x="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147"/>
                <p:cNvSpPr/>
                <p:nvPr/>
              </p:nvSpPr>
              <p:spPr>
                <a:xfrm>
                  <a:off x="5483075" y="2286450"/>
                  <a:ext cx="11075" cy="17200"/>
                </a:xfrm>
                <a:custGeom>
                  <a:avLst/>
                  <a:gdLst/>
                  <a:ahLst/>
                  <a:cxnLst/>
                  <a:rect l="l" t="t" r="r" b="b"/>
                  <a:pathLst>
                    <a:path w="443" h="688" extrusionOk="0">
                      <a:moveTo>
                        <a:pt x="330" y="1"/>
                      </a:moveTo>
                      <a:cubicBezTo>
                        <a:pt x="327" y="1"/>
                        <a:pt x="323" y="1"/>
                        <a:pt x="320" y="1"/>
                      </a:cubicBezTo>
                      <a:cubicBezTo>
                        <a:pt x="259" y="20"/>
                        <a:pt x="234" y="81"/>
                        <a:pt x="215" y="136"/>
                      </a:cubicBezTo>
                      <a:cubicBezTo>
                        <a:pt x="172" y="247"/>
                        <a:pt x="117" y="358"/>
                        <a:pt x="56" y="462"/>
                      </a:cubicBezTo>
                      <a:cubicBezTo>
                        <a:pt x="37" y="493"/>
                        <a:pt x="19" y="530"/>
                        <a:pt x="6" y="567"/>
                      </a:cubicBezTo>
                      <a:cubicBezTo>
                        <a:pt x="0" y="604"/>
                        <a:pt x="6" y="641"/>
                        <a:pt x="31" y="665"/>
                      </a:cubicBezTo>
                      <a:cubicBezTo>
                        <a:pt x="47" y="681"/>
                        <a:pt x="67" y="688"/>
                        <a:pt x="87" y="688"/>
                      </a:cubicBezTo>
                      <a:cubicBezTo>
                        <a:pt x="130" y="688"/>
                        <a:pt x="176" y="658"/>
                        <a:pt x="197" y="616"/>
                      </a:cubicBezTo>
                      <a:cubicBezTo>
                        <a:pt x="228" y="561"/>
                        <a:pt x="252" y="499"/>
                        <a:pt x="271" y="432"/>
                      </a:cubicBezTo>
                      <a:cubicBezTo>
                        <a:pt x="302" y="376"/>
                        <a:pt x="338" y="327"/>
                        <a:pt x="381" y="278"/>
                      </a:cubicBezTo>
                      <a:cubicBezTo>
                        <a:pt x="424" y="235"/>
                        <a:pt x="443" y="173"/>
                        <a:pt x="443" y="112"/>
                      </a:cubicBezTo>
                      <a:cubicBezTo>
                        <a:pt x="437" y="48"/>
                        <a:pt x="388" y="1"/>
                        <a:pt x="3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147"/>
                <p:cNvSpPr/>
                <p:nvPr/>
              </p:nvSpPr>
              <p:spPr>
                <a:xfrm>
                  <a:off x="5478150" y="2306150"/>
                  <a:ext cx="5250" cy="8000"/>
                </a:xfrm>
                <a:custGeom>
                  <a:avLst/>
                  <a:gdLst/>
                  <a:ahLst/>
                  <a:cxnLst/>
                  <a:rect l="l" t="t" r="r" b="b"/>
                  <a:pathLst>
                    <a:path w="210" h="320" extrusionOk="0">
                      <a:moveTo>
                        <a:pt x="154" y="0"/>
                      </a:moveTo>
                      <a:cubicBezTo>
                        <a:pt x="87" y="6"/>
                        <a:pt x="25" y="55"/>
                        <a:pt x="13" y="117"/>
                      </a:cubicBezTo>
                      <a:cubicBezTo>
                        <a:pt x="1" y="184"/>
                        <a:pt x="1" y="252"/>
                        <a:pt x="19" y="320"/>
                      </a:cubicBezTo>
                      <a:cubicBezTo>
                        <a:pt x="148" y="270"/>
                        <a:pt x="210" y="123"/>
                        <a:pt x="1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147"/>
                <p:cNvSpPr/>
                <p:nvPr/>
              </p:nvSpPr>
              <p:spPr>
                <a:xfrm>
                  <a:off x="5312500" y="1823150"/>
                  <a:ext cx="82800" cy="196300"/>
                </a:xfrm>
                <a:custGeom>
                  <a:avLst/>
                  <a:gdLst/>
                  <a:ahLst/>
                  <a:cxnLst/>
                  <a:rect l="l" t="t" r="r" b="b"/>
                  <a:pathLst>
                    <a:path w="3312" h="7852" extrusionOk="0">
                      <a:moveTo>
                        <a:pt x="621" y="1"/>
                      </a:moveTo>
                      <a:cubicBezTo>
                        <a:pt x="621" y="1"/>
                        <a:pt x="326" y="25"/>
                        <a:pt x="0" y="25"/>
                      </a:cubicBezTo>
                      <a:lnTo>
                        <a:pt x="0" y="4937"/>
                      </a:lnTo>
                      <a:cubicBezTo>
                        <a:pt x="0" y="4937"/>
                        <a:pt x="1009" y="5342"/>
                        <a:pt x="1316" y="6092"/>
                      </a:cubicBezTo>
                      <a:cubicBezTo>
                        <a:pt x="1617" y="6842"/>
                        <a:pt x="1961" y="7801"/>
                        <a:pt x="2527" y="7850"/>
                      </a:cubicBezTo>
                      <a:cubicBezTo>
                        <a:pt x="2538" y="7851"/>
                        <a:pt x="2549" y="7852"/>
                        <a:pt x="2560" y="7852"/>
                      </a:cubicBezTo>
                      <a:cubicBezTo>
                        <a:pt x="3095" y="7852"/>
                        <a:pt x="3312" y="6839"/>
                        <a:pt x="3215" y="6682"/>
                      </a:cubicBezTo>
                      <a:cubicBezTo>
                        <a:pt x="3207" y="6668"/>
                        <a:pt x="3197" y="6662"/>
                        <a:pt x="3185" y="6662"/>
                      </a:cubicBezTo>
                      <a:cubicBezTo>
                        <a:pt x="3069" y="6662"/>
                        <a:pt x="2813" y="7318"/>
                        <a:pt x="2558" y="7318"/>
                      </a:cubicBezTo>
                      <a:cubicBezTo>
                        <a:pt x="2549" y="7318"/>
                        <a:pt x="2541" y="7317"/>
                        <a:pt x="2533" y="7315"/>
                      </a:cubicBezTo>
                      <a:cubicBezTo>
                        <a:pt x="2250" y="7260"/>
                        <a:pt x="2109" y="6400"/>
                        <a:pt x="1611" y="5619"/>
                      </a:cubicBezTo>
                      <a:cubicBezTo>
                        <a:pt x="1101" y="4808"/>
                        <a:pt x="701" y="4562"/>
                        <a:pt x="621" y="4494"/>
                      </a:cubicBezTo>
                      <a:cubicBezTo>
                        <a:pt x="548" y="4427"/>
                        <a:pt x="621"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147"/>
                <p:cNvSpPr/>
                <p:nvPr/>
              </p:nvSpPr>
              <p:spPr>
                <a:xfrm>
                  <a:off x="5324175" y="1823375"/>
                  <a:ext cx="68925" cy="13925"/>
                </a:xfrm>
                <a:custGeom>
                  <a:avLst/>
                  <a:gdLst/>
                  <a:ahLst/>
                  <a:cxnLst/>
                  <a:rect l="l" t="t" r="r" b="b"/>
                  <a:pathLst>
                    <a:path w="2757" h="557" extrusionOk="0">
                      <a:moveTo>
                        <a:pt x="2241" y="0"/>
                      </a:moveTo>
                      <a:cubicBezTo>
                        <a:pt x="2193" y="0"/>
                        <a:pt x="2141" y="3"/>
                        <a:pt x="2084" y="10"/>
                      </a:cubicBezTo>
                      <a:cubicBezTo>
                        <a:pt x="1773" y="49"/>
                        <a:pt x="1071" y="56"/>
                        <a:pt x="587" y="56"/>
                      </a:cubicBezTo>
                      <a:cubicBezTo>
                        <a:pt x="298" y="56"/>
                        <a:pt x="87" y="53"/>
                        <a:pt x="87" y="53"/>
                      </a:cubicBezTo>
                      <a:lnTo>
                        <a:pt x="1" y="490"/>
                      </a:lnTo>
                      <a:cubicBezTo>
                        <a:pt x="210" y="537"/>
                        <a:pt x="490" y="556"/>
                        <a:pt x="791" y="556"/>
                      </a:cubicBezTo>
                      <a:cubicBezTo>
                        <a:pt x="1620" y="556"/>
                        <a:pt x="2602" y="411"/>
                        <a:pt x="2674" y="312"/>
                      </a:cubicBezTo>
                      <a:cubicBezTo>
                        <a:pt x="2756" y="197"/>
                        <a:pt x="2620" y="0"/>
                        <a:pt x="22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147"/>
                <p:cNvSpPr/>
                <p:nvPr/>
              </p:nvSpPr>
              <p:spPr>
                <a:xfrm>
                  <a:off x="5316650" y="1794500"/>
                  <a:ext cx="35200" cy="10050"/>
                </a:xfrm>
                <a:custGeom>
                  <a:avLst/>
                  <a:gdLst/>
                  <a:ahLst/>
                  <a:cxnLst/>
                  <a:rect l="l" t="t" r="r" b="b"/>
                  <a:pathLst>
                    <a:path w="1408" h="402" extrusionOk="0">
                      <a:moveTo>
                        <a:pt x="1162" y="0"/>
                      </a:moveTo>
                      <a:cubicBezTo>
                        <a:pt x="1134" y="0"/>
                        <a:pt x="1103" y="3"/>
                        <a:pt x="1070" y="10"/>
                      </a:cubicBezTo>
                      <a:cubicBezTo>
                        <a:pt x="812" y="59"/>
                        <a:pt x="50" y="71"/>
                        <a:pt x="50" y="71"/>
                      </a:cubicBezTo>
                      <a:lnTo>
                        <a:pt x="0" y="366"/>
                      </a:lnTo>
                      <a:cubicBezTo>
                        <a:pt x="90" y="391"/>
                        <a:pt x="205" y="401"/>
                        <a:pt x="330" y="401"/>
                      </a:cubicBezTo>
                      <a:cubicBezTo>
                        <a:pt x="765" y="401"/>
                        <a:pt x="1322" y="278"/>
                        <a:pt x="1365" y="206"/>
                      </a:cubicBezTo>
                      <a:cubicBezTo>
                        <a:pt x="1408" y="126"/>
                        <a:pt x="1344" y="0"/>
                        <a:pt x="116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147"/>
                <p:cNvSpPr/>
                <p:nvPr/>
              </p:nvSpPr>
              <p:spPr>
                <a:xfrm>
                  <a:off x="5312650" y="1779250"/>
                  <a:ext cx="27375" cy="9250"/>
                </a:xfrm>
                <a:custGeom>
                  <a:avLst/>
                  <a:gdLst/>
                  <a:ahLst/>
                  <a:cxnLst/>
                  <a:rect l="l" t="t" r="r" b="b"/>
                  <a:pathLst>
                    <a:path w="1095" h="370" extrusionOk="0">
                      <a:moveTo>
                        <a:pt x="915" y="1"/>
                      </a:moveTo>
                      <a:cubicBezTo>
                        <a:pt x="892" y="1"/>
                        <a:pt x="865" y="4"/>
                        <a:pt x="837" y="11"/>
                      </a:cubicBezTo>
                      <a:cubicBezTo>
                        <a:pt x="634" y="54"/>
                        <a:pt x="44" y="79"/>
                        <a:pt x="44" y="79"/>
                      </a:cubicBezTo>
                      <a:lnTo>
                        <a:pt x="1" y="343"/>
                      </a:lnTo>
                      <a:cubicBezTo>
                        <a:pt x="63" y="362"/>
                        <a:pt x="141" y="370"/>
                        <a:pt x="227" y="370"/>
                      </a:cubicBezTo>
                      <a:cubicBezTo>
                        <a:pt x="568" y="370"/>
                        <a:pt x="1028" y="247"/>
                        <a:pt x="1058" y="183"/>
                      </a:cubicBezTo>
                      <a:cubicBezTo>
                        <a:pt x="1095" y="110"/>
                        <a:pt x="1051" y="1"/>
                        <a:pt x="91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147"/>
                <p:cNvSpPr/>
                <p:nvPr/>
              </p:nvSpPr>
              <p:spPr>
                <a:xfrm>
                  <a:off x="5314650" y="1973650"/>
                  <a:ext cx="25425" cy="8500"/>
                </a:xfrm>
                <a:custGeom>
                  <a:avLst/>
                  <a:gdLst/>
                  <a:ahLst/>
                  <a:cxnLst/>
                  <a:rect l="l" t="t" r="r" b="b"/>
                  <a:pathLst>
                    <a:path w="1017" h="340" extrusionOk="0">
                      <a:moveTo>
                        <a:pt x="835" y="1"/>
                      </a:moveTo>
                      <a:cubicBezTo>
                        <a:pt x="820" y="1"/>
                        <a:pt x="804" y="2"/>
                        <a:pt x="787" y="5"/>
                      </a:cubicBezTo>
                      <a:cubicBezTo>
                        <a:pt x="719" y="16"/>
                        <a:pt x="597" y="20"/>
                        <a:pt x="474" y="20"/>
                      </a:cubicBezTo>
                      <a:cubicBezTo>
                        <a:pt x="277" y="20"/>
                        <a:pt x="74" y="11"/>
                        <a:pt x="74" y="11"/>
                      </a:cubicBezTo>
                      <a:lnTo>
                        <a:pt x="1" y="287"/>
                      </a:lnTo>
                      <a:cubicBezTo>
                        <a:pt x="81" y="325"/>
                        <a:pt x="198" y="339"/>
                        <a:pt x="323" y="339"/>
                      </a:cubicBezTo>
                      <a:cubicBezTo>
                        <a:pt x="609" y="339"/>
                        <a:pt x="937" y="263"/>
                        <a:pt x="972" y="208"/>
                      </a:cubicBezTo>
                      <a:cubicBezTo>
                        <a:pt x="1016" y="129"/>
                        <a:pt x="980" y="1"/>
                        <a:pt x="8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147"/>
                <p:cNvSpPr/>
                <p:nvPr/>
              </p:nvSpPr>
              <p:spPr>
                <a:xfrm>
                  <a:off x="5314650" y="1991775"/>
                  <a:ext cx="25425" cy="8500"/>
                </a:xfrm>
                <a:custGeom>
                  <a:avLst/>
                  <a:gdLst/>
                  <a:ahLst/>
                  <a:cxnLst/>
                  <a:rect l="l" t="t" r="r" b="b"/>
                  <a:pathLst>
                    <a:path w="1017" h="340" extrusionOk="0">
                      <a:moveTo>
                        <a:pt x="841" y="1"/>
                      </a:moveTo>
                      <a:cubicBezTo>
                        <a:pt x="826" y="1"/>
                        <a:pt x="810" y="2"/>
                        <a:pt x="793" y="5"/>
                      </a:cubicBezTo>
                      <a:cubicBezTo>
                        <a:pt x="723" y="17"/>
                        <a:pt x="600" y="20"/>
                        <a:pt x="476" y="20"/>
                      </a:cubicBezTo>
                      <a:cubicBezTo>
                        <a:pt x="277" y="20"/>
                        <a:pt x="74" y="11"/>
                        <a:pt x="74" y="11"/>
                      </a:cubicBezTo>
                      <a:lnTo>
                        <a:pt x="1" y="288"/>
                      </a:lnTo>
                      <a:cubicBezTo>
                        <a:pt x="81" y="325"/>
                        <a:pt x="198" y="340"/>
                        <a:pt x="323" y="340"/>
                      </a:cubicBezTo>
                      <a:cubicBezTo>
                        <a:pt x="609" y="340"/>
                        <a:pt x="937" y="263"/>
                        <a:pt x="972" y="208"/>
                      </a:cubicBezTo>
                      <a:cubicBezTo>
                        <a:pt x="1016" y="130"/>
                        <a:pt x="985" y="1"/>
                        <a:pt x="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147"/>
                <p:cNvSpPr/>
                <p:nvPr/>
              </p:nvSpPr>
              <p:spPr>
                <a:xfrm>
                  <a:off x="5314650" y="2009925"/>
                  <a:ext cx="25425" cy="8525"/>
                </a:xfrm>
                <a:custGeom>
                  <a:avLst/>
                  <a:gdLst/>
                  <a:ahLst/>
                  <a:cxnLst/>
                  <a:rect l="l" t="t" r="r" b="b"/>
                  <a:pathLst>
                    <a:path w="1017" h="341" extrusionOk="0">
                      <a:moveTo>
                        <a:pt x="841" y="0"/>
                      </a:moveTo>
                      <a:cubicBezTo>
                        <a:pt x="826" y="0"/>
                        <a:pt x="810" y="1"/>
                        <a:pt x="793" y="4"/>
                      </a:cubicBezTo>
                      <a:cubicBezTo>
                        <a:pt x="724" y="18"/>
                        <a:pt x="606" y="22"/>
                        <a:pt x="485" y="22"/>
                      </a:cubicBezTo>
                      <a:cubicBezTo>
                        <a:pt x="283" y="22"/>
                        <a:pt x="74" y="10"/>
                        <a:pt x="74" y="10"/>
                      </a:cubicBezTo>
                      <a:lnTo>
                        <a:pt x="1" y="287"/>
                      </a:lnTo>
                      <a:cubicBezTo>
                        <a:pt x="83" y="325"/>
                        <a:pt x="203" y="340"/>
                        <a:pt x="331" y="340"/>
                      </a:cubicBezTo>
                      <a:cubicBezTo>
                        <a:pt x="615" y="340"/>
                        <a:pt x="938" y="266"/>
                        <a:pt x="972" y="207"/>
                      </a:cubicBezTo>
                      <a:cubicBezTo>
                        <a:pt x="1016" y="129"/>
                        <a:pt x="985"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147"/>
                <p:cNvSpPr/>
                <p:nvPr/>
              </p:nvSpPr>
              <p:spPr>
                <a:xfrm>
                  <a:off x="5314650" y="2028050"/>
                  <a:ext cx="25425" cy="8650"/>
                </a:xfrm>
                <a:custGeom>
                  <a:avLst/>
                  <a:gdLst/>
                  <a:ahLst/>
                  <a:cxnLst/>
                  <a:rect l="l" t="t" r="r" b="b"/>
                  <a:pathLst>
                    <a:path w="1017" h="346" extrusionOk="0">
                      <a:moveTo>
                        <a:pt x="841" y="0"/>
                      </a:moveTo>
                      <a:cubicBezTo>
                        <a:pt x="826" y="0"/>
                        <a:pt x="810" y="2"/>
                        <a:pt x="793" y="5"/>
                      </a:cubicBezTo>
                      <a:cubicBezTo>
                        <a:pt x="724" y="18"/>
                        <a:pt x="606" y="23"/>
                        <a:pt x="485" y="23"/>
                      </a:cubicBezTo>
                      <a:cubicBezTo>
                        <a:pt x="283" y="23"/>
                        <a:pt x="74" y="11"/>
                        <a:pt x="74" y="11"/>
                      </a:cubicBezTo>
                      <a:lnTo>
                        <a:pt x="1" y="294"/>
                      </a:lnTo>
                      <a:cubicBezTo>
                        <a:pt x="81" y="331"/>
                        <a:pt x="197" y="345"/>
                        <a:pt x="321" y="345"/>
                      </a:cubicBezTo>
                      <a:cubicBezTo>
                        <a:pt x="607" y="345"/>
                        <a:pt x="937" y="267"/>
                        <a:pt x="972" y="207"/>
                      </a:cubicBezTo>
                      <a:cubicBezTo>
                        <a:pt x="1016" y="129"/>
                        <a:pt x="985"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147"/>
                <p:cNvSpPr/>
                <p:nvPr/>
              </p:nvSpPr>
              <p:spPr>
                <a:xfrm>
                  <a:off x="5314650" y="2046175"/>
                  <a:ext cx="25425" cy="8650"/>
                </a:xfrm>
                <a:custGeom>
                  <a:avLst/>
                  <a:gdLst/>
                  <a:ahLst/>
                  <a:cxnLst/>
                  <a:rect l="l" t="t" r="r" b="b"/>
                  <a:pathLst>
                    <a:path w="1017" h="346" extrusionOk="0">
                      <a:moveTo>
                        <a:pt x="841" y="1"/>
                      </a:moveTo>
                      <a:cubicBezTo>
                        <a:pt x="826" y="1"/>
                        <a:pt x="810" y="2"/>
                        <a:pt x="793" y="5"/>
                      </a:cubicBezTo>
                      <a:cubicBezTo>
                        <a:pt x="724" y="19"/>
                        <a:pt x="606" y="23"/>
                        <a:pt x="485" y="23"/>
                      </a:cubicBezTo>
                      <a:cubicBezTo>
                        <a:pt x="283" y="23"/>
                        <a:pt x="74" y="11"/>
                        <a:pt x="74" y="11"/>
                      </a:cubicBezTo>
                      <a:lnTo>
                        <a:pt x="1" y="294"/>
                      </a:lnTo>
                      <a:cubicBezTo>
                        <a:pt x="81" y="331"/>
                        <a:pt x="197" y="346"/>
                        <a:pt x="321" y="346"/>
                      </a:cubicBezTo>
                      <a:cubicBezTo>
                        <a:pt x="607" y="346"/>
                        <a:pt x="937" y="268"/>
                        <a:pt x="972" y="208"/>
                      </a:cubicBezTo>
                      <a:cubicBezTo>
                        <a:pt x="1016" y="130"/>
                        <a:pt x="985" y="1"/>
                        <a:pt x="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147"/>
                <p:cNvSpPr/>
                <p:nvPr/>
              </p:nvSpPr>
              <p:spPr>
                <a:xfrm>
                  <a:off x="5314650" y="2064425"/>
                  <a:ext cx="25400" cy="8550"/>
                </a:xfrm>
                <a:custGeom>
                  <a:avLst/>
                  <a:gdLst/>
                  <a:ahLst/>
                  <a:cxnLst/>
                  <a:rect l="l" t="t" r="r" b="b"/>
                  <a:pathLst>
                    <a:path w="1016" h="342" extrusionOk="0">
                      <a:moveTo>
                        <a:pt x="847" y="1"/>
                      </a:moveTo>
                      <a:cubicBezTo>
                        <a:pt x="830" y="1"/>
                        <a:pt x="813" y="2"/>
                        <a:pt x="793" y="6"/>
                      </a:cubicBezTo>
                      <a:cubicBezTo>
                        <a:pt x="725" y="18"/>
                        <a:pt x="603" y="22"/>
                        <a:pt x="478" y="22"/>
                      </a:cubicBezTo>
                      <a:cubicBezTo>
                        <a:pt x="279" y="22"/>
                        <a:pt x="74" y="13"/>
                        <a:pt x="74" y="13"/>
                      </a:cubicBezTo>
                      <a:lnTo>
                        <a:pt x="1" y="289"/>
                      </a:lnTo>
                      <a:cubicBezTo>
                        <a:pt x="81" y="326"/>
                        <a:pt x="197" y="341"/>
                        <a:pt x="321" y="341"/>
                      </a:cubicBezTo>
                      <a:cubicBezTo>
                        <a:pt x="607" y="341"/>
                        <a:pt x="937" y="263"/>
                        <a:pt x="972" y="203"/>
                      </a:cubicBezTo>
                      <a:cubicBezTo>
                        <a:pt x="1016" y="126"/>
                        <a:pt x="981" y="1"/>
                        <a:pt x="8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147"/>
                <p:cNvSpPr/>
                <p:nvPr/>
              </p:nvSpPr>
              <p:spPr>
                <a:xfrm>
                  <a:off x="5314800" y="2082600"/>
                  <a:ext cx="25275" cy="8500"/>
                </a:xfrm>
                <a:custGeom>
                  <a:avLst/>
                  <a:gdLst/>
                  <a:ahLst/>
                  <a:cxnLst/>
                  <a:rect l="l" t="t" r="r" b="b"/>
                  <a:pathLst>
                    <a:path w="1011" h="340" extrusionOk="0">
                      <a:moveTo>
                        <a:pt x="835" y="1"/>
                      </a:moveTo>
                      <a:cubicBezTo>
                        <a:pt x="820" y="1"/>
                        <a:pt x="804" y="2"/>
                        <a:pt x="787" y="5"/>
                      </a:cubicBezTo>
                      <a:cubicBezTo>
                        <a:pt x="717" y="17"/>
                        <a:pt x="594" y="20"/>
                        <a:pt x="470" y="20"/>
                      </a:cubicBezTo>
                      <a:cubicBezTo>
                        <a:pt x="271" y="20"/>
                        <a:pt x="68" y="11"/>
                        <a:pt x="68" y="11"/>
                      </a:cubicBezTo>
                      <a:lnTo>
                        <a:pt x="1" y="287"/>
                      </a:lnTo>
                      <a:cubicBezTo>
                        <a:pt x="79" y="325"/>
                        <a:pt x="195" y="340"/>
                        <a:pt x="319" y="340"/>
                      </a:cubicBezTo>
                      <a:cubicBezTo>
                        <a:pt x="603" y="340"/>
                        <a:pt x="931" y="263"/>
                        <a:pt x="966" y="208"/>
                      </a:cubicBezTo>
                      <a:cubicBezTo>
                        <a:pt x="1010" y="129"/>
                        <a:pt x="979" y="1"/>
                        <a:pt x="8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147"/>
                <p:cNvSpPr/>
                <p:nvPr/>
              </p:nvSpPr>
              <p:spPr>
                <a:xfrm>
                  <a:off x="5314800" y="2100700"/>
                  <a:ext cx="25400" cy="8525"/>
                </a:xfrm>
                <a:custGeom>
                  <a:avLst/>
                  <a:gdLst/>
                  <a:ahLst/>
                  <a:cxnLst/>
                  <a:rect l="l" t="t" r="r" b="b"/>
                  <a:pathLst>
                    <a:path w="1016" h="341" extrusionOk="0">
                      <a:moveTo>
                        <a:pt x="841" y="0"/>
                      </a:moveTo>
                      <a:cubicBezTo>
                        <a:pt x="824" y="0"/>
                        <a:pt x="807" y="2"/>
                        <a:pt x="787" y="6"/>
                      </a:cubicBezTo>
                      <a:cubicBezTo>
                        <a:pt x="717" y="18"/>
                        <a:pt x="594" y="21"/>
                        <a:pt x="470" y="21"/>
                      </a:cubicBezTo>
                      <a:cubicBezTo>
                        <a:pt x="271" y="21"/>
                        <a:pt x="68" y="12"/>
                        <a:pt x="68" y="12"/>
                      </a:cubicBezTo>
                      <a:lnTo>
                        <a:pt x="1" y="289"/>
                      </a:lnTo>
                      <a:cubicBezTo>
                        <a:pt x="79" y="326"/>
                        <a:pt x="194" y="341"/>
                        <a:pt x="318" y="341"/>
                      </a:cubicBezTo>
                      <a:cubicBezTo>
                        <a:pt x="604" y="341"/>
                        <a:pt x="938" y="263"/>
                        <a:pt x="972" y="203"/>
                      </a:cubicBezTo>
                      <a:cubicBezTo>
                        <a:pt x="1016" y="131"/>
                        <a:pt x="981"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147"/>
                <p:cNvSpPr/>
                <p:nvPr/>
              </p:nvSpPr>
              <p:spPr>
                <a:xfrm>
                  <a:off x="5314800" y="2118875"/>
                  <a:ext cx="25400" cy="8500"/>
                </a:xfrm>
                <a:custGeom>
                  <a:avLst/>
                  <a:gdLst/>
                  <a:ahLst/>
                  <a:cxnLst/>
                  <a:rect l="l" t="t" r="r" b="b"/>
                  <a:pathLst>
                    <a:path w="1016" h="340" extrusionOk="0">
                      <a:moveTo>
                        <a:pt x="833" y="0"/>
                      </a:moveTo>
                      <a:cubicBezTo>
                        <a:pt x="819" y="0"/>
                        <a:pt x="804" y="1"/>
                        <a:pt x="787" y="4"/>
                      </a:cubicBezTo>
                      <a:cubicBezTo>
                        <a:pt x="719" y="16"/>
                        <a:pt x="597" y="20"/>
                        <a:pt x="472" y="20"/>
                      </a:cubicBezTo>
                      <a:cubicBezTo>
                        <a:pt x="273" y="20"/>
                        <a:pt x="68" y="10"/>
                        <a:pt x="68" y="10"/>
                      </a:cubicBezTo>
                      <a:lnTo>
                        <a:pt x="1" y="287"/>
                      </a:lnTo>
                      <a:cubicBezTo>
                        <a:pt x="81" y="324"/>
                        <a:pt x="197" y="339"/>
                        <a:pt x="322" y="339"/>
                      </a:cubicBezTo>
                      <a:cubicBezTo>
                        <a:pt x="606" y="339"/>
                        <a:pt x="931" y="263"/>
                        <a:pt x="966" y="207"/>
                      </a:cubicBezTo>
                      <a:cubicBezTo>
                        <a:pt x="1016" y="129"/>
                        <a:pt x="975"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147"/>
                <p:cNvSpPr/>
                <p:nvPr/>
              </p:nvSpPr>
              <p:spPr>
                <a:xfrm>
                  <a:off x="5323400" y="1840700"/>
                  <a:ext cx="83125" cy="17425"/>
                </a:xfrm>
                <a:custGeom>
                  <a:avLst/>
                  <a:gdLst/>
                  <a:ahLst/>
                  <a:cxnLst/>
                  <a:rect l="l" t="t" r="r" b="b"/>
                  <a:pathLst>
                    <a:path w="3325" h="697" extrusionOk="0">
                      <a:moveTo>
                        <a:pt x="3020" y="1"/>
                      </a:moveTo>
                      <a:cubicBezTo>
                        <a:pt x="2980" y="1"/>
                        <a:pt x="2935" y="6"/>
                        <a:pt x="2884" y="18"/>
                      </a:cubicBezTo>
                      <a:cubicBezTo>
                        <a:pt x="2054" y="215"/>
                        <a:pt x="56" y="295"/>
                        <a:pt x="56" y="295"/>
                      </a:cubicBezTo>
                      <a:lnTo>
                        <a:pt x="1" y="676"/>
                      </a:lnTo>
                      <a:cubicBezTo>
                        <a:pt x="88" y="690"/>
                        <a:pt x="243" y="696"/>
                        <a:pt x="440" y="696"/>
                      </a:cubicBezTo>
                      <a:cubicBezTo>
                        <a:pt x="1258" y="696"/>
                        <a:pt x="2787" y="585"/>
                        <a:pt x="3025" y="461"/>
                      </a:cubicBezTo>
                      <a:cubicBezTo>
                        <a:pt x="3281" y="325"/>
                        <a:pt x="3325" y="1"/>
                        <a:pt x="302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147"/>
                <p:cNvSpPr/>
                <p:nvPr/>
              </p:nvSpPr>
              <p:spPr>
                <a:xfrm>
                  <a:off x="5322950" y="1889900"/>
                  <a:ext cx="93325" cy="14250"/>
                </a:xfrm>
                <a:custGeom>
                  <a:avLst/>
                  <a:gdLst/>
                  <a:ahLst/>
                  <a:cxnLst/>
                  <a:rect l="l" t="t" r="r" b="b"/>
                  <a:pathLst>
                    <a:path w="3733" h="570" extrusionOk="0">
                      <a:moveTo>
                        <a:pt x="3356" y="1"/>
                      </a:moveTo>
                      <a:cubicBezTo>
                        <a:pt x="3321" y="1"/>
                        <a:pt x="3283" y="4"/>
                        <a:pt x="3240" y="11"/>
                      </a:cubicBezTo>
                      <a:cubicBezTo>
                        <a:pt x="2842" y="68"/>
                        <a:pt x="2216" y="85"/>
                        <a:pt x="1627" y="85"/>
                      </a:cubicBezTo>
                      <a:cubicBezTo>
                        <a:pt x="823" y="85"/>
                        <a:pt x="86" y="54"/>
                        <a:pt x="86" y="54"/>
                      </a:cubicBezTo>
                      <a:lnTo>
                        <a:pt x="0" y="453"/>
                      </a:lnTo>
                      <a:cubicBezTo>
                        <a:pt x="289" y="522"/>
                        <a:pt x="1281" y="569"/>
                        <a:pt x="2118" y="569"/>
                      </a:cubicBezTo>
                      <a:cubicBezTo>
                        <a:pt x="2705" y="569"/>
                        <a:pt x="3217" y="546"/>
                        <a:pt x="3357" y="490"/>
                      </a:cubicBezTo>
                      <a:cubicBezTo>
                        <a:pt x="3660" y="367"/>
                        <a:pt x="3732" y="1"/>
                        <a:pt x="33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147"/>
                <p:cNvSpPr/>
                <p:nvPr/>
              </p:nvSpPr>
              <p:spPr>
                <a:xfrm>
                  <a:off x="5320500" y="1863550"/>
                  <a:ext cx="94175" cy="19475"/>
                </a:xfrm>
                <a:custGeom>
                  <a:avLst/>
                  <a:gdLst/>
                  <a:ahLst/>
                  <a:cxnLst/>
                  <a:rect l="l" t="t" r="r" b="b"/>
                  <a:pathLst>
                    <a:path w="3767" h="779" extrusionOk="0">
                      <a:moveTo>
                        <a:pt x="3386" y="0"/>
                      </a:moveTo>
                      <a:cubicBezTo>
                        <a:pt x="3345" y="0"/>
                        <a:pt x="3300" y="7"/>
                        <a:pt x="3252" y="20"/>
                      </a:cubicBezTo>
                      <a:cubicBezTo>
                        <a:pt x="2439" y="251"/>
                        <a:pt x="1143" y="283"/>
                        <a:pt x="485" y="283"/>
                      </a:cubicBezTo>
                      <a:cubicBezTo>
                        <a:pt x="232" y="283"/>
                        <a:pt x="74" y="278"/>
                        <a:pt x="74" y="278"/>
                      </a:cubicBezTo>
                      <a:lnTo>
                        <a:pt x="0" y="745"/>
                      </a:lnTo>
                      <a:cubicBezTo>
                        <a:pt x="112" y="768"/>
                        <a:pt x="335" y="779"/>
                        <a:pt x="616" y="779"/>
                      </a:cubicBezTo>
                      <a:cubicBezTo>
                        <a:pt x="1536" y="779"/>
                        <a:pt x="3079" y="666"/>
                        <a:pt x="3399" y="506"/>
                      </a:cubicBezTo>
                      <a:cubicBezTo>
                        <a:pt x="3767" y="322"/>
                        <a:pt x="3683" y="0"/>
                        <a:pt x="3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147"/>
                <p:cNvSpPr/>
                <p:nvPr/>
              </p:nvSpPr>
              <p:spPr>
                <a:xfrm>
                  <a:off x="5319725" y="1912125"/>
                  <a:ext cx="91400" cy="14400"/>
                </a:xfrm>
                <a:custGeom>
                  <a:avLst/>
                  <a:gdLst/>
                  <a:ahLst/>
                  <a:cxnLst/>
                  <a:rect l="l" t="t" r="r" b="b"/>
                  <a:pathLst>
                    <a:path w="3656" h="576" extrusionOk="0">
                      <a:moveTo>
                        <a:pt x="105" y="1"/>
                      </a:moveTo>
                      <a:lnTo>
                        <a:pt x="0" y="413"/>
                      </a:lnTo>
                      <a:cubicBezTo>
                        <a:pt x="293" y="498"/>
                        <a:pt x="1444" y="575"/>
                        <a:pt x="2313" y="575"/>
                      </a:cubicBezTo>
                      <a:cubicBezTo>
                        <a:pt x="2758" y="575"/>
                        <a:pt x="3129" y="555"/>
                        <a:pt x="3270" y="505"/>
                      </a:cubicBezTo>
                      <a:cubicBezTo>
                        <a:pt x="3656" y="369"/>
                        <a:pt x="3581" y="55"/>
                        <a:pt x="3259" y="55"/>
                      </a:cubicBezTo>
                      <a:cubicBezTo>
                        <a:pt x="3232" y="55"/>
                        <a:pt x="3203" y="58"/>
                        <a:pt x="3172" y="62"/>
                      </a:cubicBezTo>
                      <a:cubicBezTo>
                        <a:pt x="2872" y="113"/>
                        <a:pt x="2507" y="131"/>
                        <a:pt x="2136" y="131"/>
                      </a:cubicBezTo>
                      <a:cubicBezTo>
                        <a:pt x="1145" y="131"/>
                        <a:pt x="105"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147"/>
                <p:cNvSpPr/>
                <p:nvPr/>
              </p:nvSpPr>
              <p:spPr>
                <a:xfrm>
                  <a:off x="5316025" y="1931650"/>
                  <a:ext cx="89525" cy="15550"/>
                </a:xfrm>
                <a:custGeom>
                  <a:avLst/>
                  <a:gdLst/>
                  <a:ahLst/>
                  <a:cxnLst/>
                  <a:rect l="l" t="t" r="r" b="b"/>
                  <a:pathLst>
                    <a:path w="3581" h="622" extrusionOk="0">
                      <a:moveTo>
                        <a:pt x="118" y="0"/>
                      </a:moveTo>
                      <a:lnTo>
                        <a:pt x="1" y="351"/>
                      </a:lnTo>
                      <a:cubicBezTo>
                        <a:pt x="343" y="460"/>
                        <a:pt x="1942" y="621"/>
                        <a:pt x="2763" y="621"/>
                      </a:cubicBezTo>
                      <a:cubicBezTo>
                        <a:pt x="2960" y="621"/>
                        <a:pt x="3112" y="612"/>
                        <a:pt x="3191" y="591"/>
                      </a:cubicBezTo>
                      <a:cubicBezTo>
                        <a:pt x="3581" y="486"/>
                        <a:pt x="3503" y="194"/>
                        <a:pt x="3165" y="194"/>
                      </a:cubicBezTo>
                      <a:cubicBezTo>
                        <a:pt x="3146" y="194"/>
                        <a:pt x="3126" y="195"/>
                        <a:pt x="3105" y="197"/>
                      </a:cubicBezTo>
                      <a:cubicBezTo>
                        <a:pt x="2941" y="214"/>
                        <a:pt x="2757" y="221"/>
                        <a:pt x="2564" y="221"/>
                      </a:cubicBezTo>
                      <a:cubicBezTo>
                        <a:pt x="1491" y="221"/>
                        <a:pt x="118" y="0"/>
                        <a:pt x="1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147"/>
                <p:cNvSpPr/>
                <p:nvPr/>
              </p:nvSpPr>
              <p:spPr>
                <a:xfrm>
                  <a:off x="5339400" y="1955325"/>
                  <a:ext cx="63850" cy="12850"/>
                </a:xfrm>
                <a:custGeom>
                  <a:avLst/>
                  <a:gdLst/>
                  <a:ahLst/>
                  <a:cxnLst/>
                  <a:rect l="l" t="t" r="r" b="b"/>
                  <a:pathLst>
                    <a:path w="2554" h="514" extrusionOk="0">
                      <a:moveTo>
                        <a:pt x="92" y="0"/>
                      </a:moveTo>
                      <a:lnTo>
                        <a:pt x="0" y="338"/>
                      </a:lnTo>
                      <a:cubicBezTo>
                        <a:pt x="218" y="422"/>
                        <a:pt x="1153" y="513"/>
                        <a:pt x="1767" y="513"/>
                      </a:cubicBezTo>
                      <a:cubicBezTo>
                        <a:pt x="2003" y="513"/>
                        <a:pt x="2192" y="500"/>
                        <a:pt x="2274" y="467"/>
                      </a:cubicBezTo>
                      <a:cubicBezTo>
                        <a:pt x="2553" y="359"/>
                        <a:pt x="2516" y="93"/>
                        <a:pt x="2290" y="93"/>
                      </a:cubicBezTo>
                      <a:cubicBezTo>
                        <a:pt x="2271" y="93"/>
                        <a:pt x="2252" y="95"/>
                        <a:pt x="2231" y="98"/>
                      </a:cubicBezTo>
                      <a:cubicBezTo>
                        <a:pt x="2056" y="129"/>
                        <a:pt x="1852" y="141"/>
                        <a:pt x="1640" y="141"/>
                      </a:cubicBezTo>
                      <a:cubicBezTo>
                        <a:pt x="909" y="141"/>
                        <a:pt x="92" y="0"/>
                        <a:pt x="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147"/>
                <p:cNvSpPr/>
                <p:nvPr/>
              </p:nvSpPr>
              <p:spPr>
                <a:xfrm>
                  <a:off x="5352450" y="1975750"/>
                  <a:ext cx="42925" cy="10700"/>
                </a:xfrm>
                <a:custGeom>
                  <a:avLst/>
                  <a:gdLst/>
                  <a:ahLst/>
                  <a:cxnLst/>
                  <a:rect l="l" t="t" r="r" b="b"/>
                  <a:pathLst>
                    <a:path w="1717" h="428" extrusionOk="0">
                      <a:moveTo>
                        <a:pt x="81" y="1"/>
                      </a:moveTo>
                      <a:lnTo>
                        <a:pt x="1" y="326"/>
                      </a:lnTo>
                      <a:cubicBezTo>
                        <a:pt x="121" y="385"/>
                        <a:pt x="564" y="428"/>
                        <a:pt x="948" y="428"/>
                      </a:cubicBezTo>
                      <a:cubicBezTo>
                        <a:pt x="1212" y="428"/>
                        <a:pt x="1448" y="407"/>
                        <a:pt x="1531" y="357"/>
                      </a:cubicBezTo>
                      <a:cubicBezTo>
                        <a:pt x="1716" y="251"/>
                        <a:pt x="1707" y="6"/>
                        <a:pt x="1559" y="6"/>
                      </a:cubicBezTo>
                      <a:cubicBezTo>
                        <a:pt x="1545" y="6"/>
                        <a:pt x="1529" y="8"/>
                        <a:pt x="1513" y="13"/>
                      </a:cubicBezTo>
                      <a:cubicBezTo>
                        <a:pt x="1345" y="62"/>
                        <a:pt x="1141" y="78"/>
                        <a:pt x="939" y="78"/>
                      </a:cubicBezTo>
                      <a:cubicBezTo>
                        <a:pt x="503" y="78"/>
                        <a:pt x="81" y="1"/>
                        <a:pt x="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147"/>
                <p:cNvSpPr/>
                <p:nvPr/>
              </p:nvSpPr>
              <p:spPr>
                <a:xfrm>
                  <a:off x="5312500" y="1774600"/>
                  <a:ext cx="15850" cy="49825"/>
                </a:xfrm>
                <a:custGeom>
                  <a:avLst/>
                  <a:gdLst/>
                  <a:ahLst/>
                  <a:cxnLst/>
                  <a:rect l="l" t="t" r="r" b="b"/>
                  <a:pathLst>
                    <a:path w="634" h="1993" extrusionOk="0">
                      <a:moveTo>
                        <a:pt x="406" y="1"/>
                      </a:moveTo>
                      <a:cubicBezTo>
                        <a:pt x="302" y="62"/>
                        <a:pt x="0" y="93"/>
                        <a:pt x="0" y="93"/>
                      </a:cubicBezTo>
                      <a:lnTo>
                        <a:pt x="0" y="1967"/>
                      </a:lnTo>
                      <a:cubicBezTo>
                        <a:pt x="32" y="1986"/>
                        <a:pt x="91" y="1992"/>
                        <a:pt x="162" y="1992"/>
                      </a:cubicBezTo>
                      <a:cubicBezTo>
                        <a:pt x="355" y="1992"/>
                        <a:pt x="629" y="1943"/>
                        <a:pt x="634" y="1943"/>
                      </a:cubicBezTo>
                      <a:cubicBezTo>
                        <a:pt x="634" y="1162"/>
                        <a:pt x="406" y="1"/>
                        <a:pt x="4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147"/>
                <p:cNvSpPr/>
                <p:nvPr/>
              </p:nvSpPr>
              <p:spPr>
                <a:xfrm>
                  <a:off x="5401000" y="1804725"/>
                  <a:ext cx="29850" cy="15700"/>
                </a:xfrm>
                <a:custGeom>
                  <a:avLst/>
                  <a:gdLst/>
                  <a:ahLst/>
                  <a:cxnLst/>
                  <a:rect l="l" t="t" r="r" b="b"/>
                  <a:pathLst>
                    <a:path w="1194" h="628" extrusionOk="0">
                      <a:moveTo>
                        <a:pt x="560" y="1"/>
                      </a:moveTo>
                      <a:cubicBezTo>
                        <a:pt x="517" y="1"/>
                        <a:pt x="474" y="4"/>
                        <a:pt x="431" y="13"/>
                      </a:cubicBezTo>
                      <a:cubicBezTo>
                        <a:pt x="198" y="56"/>
                        <a:pt x="26" y="252"/>
                        <a:pt x="7" y="486"/>
                      </a:cubicBezTo>
                      <a:cubicBezTo>
                        <a:pt x="1" y="547"/>
                        <a:pt x="26" y="621"/>
                        <a:pt x="87" y="627"/>
                      </a:cubicBezTo>
                      <a:cubicBezTo>
                        <a:pt x="90" y="628"/>
                        <a:pt x="93" y="628"/>
                        <a:pt x="97" y="628"/>
                      </a:cubicBezTo>
                      <a:cubicBezTo>
                        <a:pt x="136" y="628"/>
                        <a:pt x="169" y="595"/>
                        <a:pt x="198" y="572"/>
                      </a:cubicBezTo>
                      <a:cubicBezTo>
                        <a:pt x="357" y="427"/>
                        <a:pt x="559" y="353"/>
                        <a:pt x="762" y="353"/>
                      </a:cubicBezTo>
                      <a:cubicBezTo>
                        <a:pt x="911" y="353"/>
                        <a:pt x="1061" y="393"/>
                        <a:pt x="1193" y="474"/>
                      </a:cubicBezTo>
                      <a:cubicBezTo>
                        <a:pt x="1187" y="369"/>
                        <a:pt x="1138" y="277"/>
                        <a:pt x="1058" y="209"/>
                      </a:cubicBezTo>
                      <a:cubicBezTo>
                        <a:pt x="923" y="75"/>
                        <a:pt x="744" y="1"/>
                        <a:pt x="5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147"/>
                <p:cNvSpPr/>
                <p:nvPr/>
              </p:nvSpPr>
              <p:spPr>
                <a:xfrm>
                  <a:off x="5321725" y="1800025"/>
                  <a:ext cx="83450" cy="18850"/>
                </a:xfrm>
                <a:custGeom>
                  <a:avLst/>
                  <a:gdLst/>
                  <a:ahLst/>
                  <a:cxnLst/>
                  <a:rect l="l" t="t" r="r" b="b"/>
                  <a:pathLst>
                    <a:path w="3338" h="754" extrusionOk="0">
                      <a:moveTo>
                        <a:pt x="2966" y="0"/>
                      </a:moveTo>
                      <a:cubicBezTo>
                        <a:pt x="2573" y="0"/>
                        <a:pt x="1910" y="243"/>
                        <a:pt x="1248" y="330"/>
                      </a:cubicBezTo>
                      <a:cubicBezTo>
                        <a:pt x="1037" y="359"/>
                        <a:pt x="856" y="370"/>
                        <a:pt x="704" y="370"/>
                      </a:cubicBezTo>
                      <a:cubicBezTo>
                        <a:pt x="282" y="370"/>
                        <a:pt x="86" y="287"/>
                        <a:pt x="86" y="287"/>
                      </a:cubicBezTo>
                      <a:lnTo>
                        <a:pt x="0" y="631"/>
                      </a:lnTo>
                      <a:cubicBezTo>
                        <a:pt x="244" y="720"/>
                        <a:pt x="531" y="753"/>
                        <a:pt x="828" y="753"/>
                      </a:cubicBezTo>
                      <a:cubicBezTo>
                        <a:pt x="1532" y="753"/>
                        <a:pt x="2292" y="567"/>
                        <a:pt x="2668" y="502"/>
                      </a:cubicBezTo>
                      <a:cubicBezTo>
                        <a:pt x="3203" y="403"/>
                        <a:pt x="3338" y="108"/>
                        <a:pt x="3172" y="35"/>
                      </a:cubicBezTo>
                      <a:cubicBezTo>
                        <a:pt x="3116" y="10"/>
                        <a:pt x="3047" y="0"/>
                        <a:pt x="29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147"/>
                <p:cNvSpPr/>
                <p:nvPr/>
              </p:nvSpPr>
              <p:spPr>
                <a:xfrm>
                  <a:off x="5312500" y="1955325"/>
                  <a:ext cx="13075" cy="176425"/>
                </a:xfrm>
                <a:custGeom>
                  <a:avLst/>
                  <a:gdLst/>
                  <a:ahLst/>
                  <a:cxnLst/>
                  <a:rect l="l" t="t" r="r" b="b"/>
                  <a:pathLst>
                    <a:path w="523" h="7057" extrusionOk="0">
                      <a:moveTo>
                        <a:pt x="0" y="0"/>
                      </a:moveTo>
                      <a:lnTo>
                        <a:pt x="0" y="7056"/>
                      </a:lnTo>
                      <a:cubicBezTo>
                        <a:pt x="0" y="7056"/>
                        <a:pt x="336" y="6921"/>
                        <a:pt x="512" y="6921"/>
                      </a:cubicBezTo>
                      <a:cubicBezTo>
                        <a:pt x="516" y="6921"/>
                        <a:pt x="519" y="6921"/>
                        <a:pt x="523" y="6921"/>
                      </a:cubicBezTo>
                      <a:cubicBezTo>
                        <a:pt x="523" y="6921"/>
                        <a:pt x="474" y="959"/>
                        <a:pt x="523" y="338"/>
                      </a:cubicBezTo>
                      <a:cubicBezTo>
                        <a:pt x="517" y="338"/>
                        <a:pt x="314" y="0"/>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147"/>
                <p:cNvSpPr/>
                <p:nvPr/>
              </p:nvSpPr>
              <p:spPr>
                <a:xfrm>
                  <a:off x="5253500" y="1613550"/>
                  <a:ext cx="118025" cy="151400"/>
                </a:xfrm>
                <a:custGeom>
                  <a:avLst/>
                  <a:gdLst/>
                  <a:ahLst/>
                  <a:cxnLst/>
                  <a:rect l="l" t="t" r="r" b="b"/>
                  <a:pathLst>
                    <a:path w="4721" h="6056" extrusionOk="0">
                      <a:moveTo>
                        <a:pt x="1334" y="2097"/>
                      </a:moveTo>
                      <a:cubicBezTo>
                        <a:pt x="1422" y="2097"/>
                        <a:pt x="1511" y="2111"/>
                        <a:pt x="1592" y="2140"/>
                      </a:cubicBezTo>
                      <a:cubicBezTo>
                        <a:pt x="1826" y="2232"/>
                        <a:pt x="2016" y="2416"/>
                        <a:pt x="2127" y="2644"/>
                      </a:cubicBezTo>
                      <a:cubicBezTo>
                        <a:pt x="2194" y="2779"/>
                        <a:pt x="2238" y="2933"/>
                        <a:pt x="2182" y="3074"/>
                      </a:cubicBezTo>
                      <a:cubicBezTo>
                        <a:pt x="2121" y="3234"/>
                        <a:pt x="1949" y="3332"/>
                        <a:pt x="1783" y="3412"/>
                      </a:cubicBezTo>
                      <a:cubicBezTo>
                        <a:pt x="1635" y="3480"/>
                        <a:pt x="1481" y="3529"/>
                        <a:pt x="1322" y="3547"/>
                      </a:cubicBezTo>
                      <a:cubicBezTo>
                        <a:pt x="1299" y="3550"/>
                        <a:pt x="1276" y="3551"/>
                        <a:pt x="1253" y="3551"/>
                      </a:cubicBezTo>
                      <a:cubicBezTo>
                        <a:pt x="1112" y="3551"/>
                        <a:pt x="978" y="3503"/>
                        <a:pt x="867" y="3418"/>
                      </a:cubicBezTo>
                      <a:cubicBezTo>
                        <a:pt x="719" y="3283"/>
                        <a:pt x="695" y="3068"/>
                        <a:pt x="695" y="2877"/>
                      </a:cubicBezTo>
                      <a:cubicBezTo>
                        <a:pt x="695" y="2668"/>
                        <a:pt x="713" y="2435"/>
                        <a:pt x="861" y="2275"/>
                      </a:cubicBezTo>
                      <a:cubicBezTo>
                        <a:pt x="976" y="2156"/>
                        <a:pt x="1154" y="2097"/>
                        <a:pt x="1334" y="2097"/>
                      </a:cubicBezTo>
                      <a:close/>
                      <a:moveTo>
                        <a:pt x="3423" y="2097"/>
                      </a:moveTo>
                      <a:cubicBezTo>
                        <a:pt x="3600" y="2097"/>
                        <a:pt x="3776" y="2156"/>
                        <a:pt x="3891" y="2275"/>
                      </a:cubicBezTo>
                      <a:cubicBezTo>
                        <a:pt x="4045" y="2435"/>
                        <a:pt x="4063" y="2668"/>
                        <a:pt x="4057" y="2877"/>
                      </a:cubicBezTo>
                      <a:cubicBezTo>
                        <a:pt x="4057" y="3068"/>
                        <a:pt x="4032" y="3283"/>
                        <a:pt x="3885" y="3418"/>
                      </a:cubicBezTo>
                      <a:cubicBezTo>
                        <a:pt x="3774" y="3503"/>
                        <a:pt x="3640" y="3551"/>
                        <a:pt x="3499" y="3551"/>
                      </a:cubicBezTo>
                      <a:cubicBezTo>
                        <a:pt x="3476" y="3551"/>
                        <a:pt x="3453" y="3550"/>
                        <a:pt x="3430" y="3547"/>
                      </a:cubicBezTo>
                      <a:cubicBezTo>
                        <a:pt x="3270" y="3529"/>
                        <a:pt x="3117" y="3480"/>
                        <a:pt x="2969" y="3412"/>
                      </a:cubicBezTo>
                      <a:cubicBezTo>
                        <a:pt x="2803" y="3332"/>
                        <a:pt x="2631" y="3234"/>
                        <a:pt x="2569" y="3074"/>
                      </a:cubicBezTo>
                      <a:cubicBezTo>
                        <a:pt x="2514" y="2933"/>
                        <a:pt x="2557" y="2779"/>
                        <a:pt x="2625" y="2644"/>
                      </a:cubicBezTo>
                      <a:cubicBezTo>
                        <a:pt x="2735" y="2416"/>
                        <a:pt x="2926" y="2232"/>
                        <a:pt x="3166" y="2140"/>
                      </a:cubicBezTo>
                      <a:cubicBezTo>
                        <a:pt x="3247" y="2111"/>
                        <a:pt x="3335" y="2097"/>
                        <a:pt x="3423" y="2097"/>
                      </a:cubicBezTo>
                      <a:close/>
                      <a:moveTo>
                        <a:pt x="2360" y="3431"/>
                      </a:moveTo>
                      <a:cubicBezTo>
                        <a:pt x="2496" y="3431"/>
                        <a:pt x="2729" y="3806"/>
                        <a:pt x="2760" y="4008"/>
                      </a:cubicBezTo>
                      <a:cubicBezTo>
                        <a:pt x="2791" y="4181"/>
                        <a:pt x="2756" y="4282"/>
                        <a:pt x="2650" y="4282"/>
                      </a:cubicBezTo>
                      <a:cubicBezTo>
                        <a:pt x="2632" y="4282"/>
                        <a:pt x="2611" y="4279"/>
                        <a:pt x="2588" y="4273"/>
                      </a:cubicBezTo>
                      <a:cubicBezTo>
                        <a:pt x="2434" y="4224"/>
                        <a:pt x="2447" y="4015"/>
                        <a:pt x="2354" y="4015"/>
                      </a:cubicBezTo>
                      <a:cubicBezTo>
                        <a:pt x="2268" y="4015"/>
                        <a:pt x="2281" y="4224"/>
                        <a:pt x="2127" y="4273"/>
                      </a:cubicBezTo>
                      <a:cubicBezTo>
                        <a:pt x="2104" y="4279"/>
                        <a:pt x="2083" y="4282"/>
                        <a:pt x="2064" y="4282"/>
                      </a:cubicBezTo>
                      <a:cubicBezTo>
                        <a:pt x="1959" y="4282"/>
                        <a:pt x="1922" y="4181"/>
                        <a:pt x="1949" y="4008"/>
                      </a:cubicBezTo>
                      <a:cubicBezTo>
                        <a:pt x="1986" y="3806"/>
                        <a:pt x="2219" y="3431"/>
                        <a:pt x="2360" y="3431"/>
                      </a:cubicBezTo>
                      <a:close/>
                      <a:moveTo>
                        <a:pt x="3700" y="4338"/>
                      </a:moveTo>
                      <a:cubicBezTo>
                        <a:pt x="3794" y="4338"/>
                        <a:pt x="3820" y="4791"/>
                        <a:pt x="3670" y="4986"/>
                      </a:cubicBezTo>
                      <a:cubicBezTo>
                        <a:pt x="3504" y="5201"/>
                        <a:pt x="2864" y="5674"/>
                        <a:pt x="2360" y="5674"/>
                      </a:cubicBezTo>
                      <a:cubicBezTo>
                        <a:pt x="1856" y="5674"/>
                        <a:pt x="1217" y="5201"/>
                        <a:pt x="1057" y="4986"/>
                      </a:cubicBezTo>
                      <a:cubicBezTo>
                        <a:pt x="907" y="4791"/>
                        <a:pt x="928" y="4338"/>
                        <a:pt x="1025" y="4338"/>
                      </a:cubicBezTo>
                      <a:cubicBezTo>
                        <a:pt x="1035" y="4338"/>
                        <a:pt x="1046" y="4342"/>
                        <a:pt x="1057" y="4353"/>
                      </a:cubicBezTo>
                      <a:cubicBezTo>
                        <a:pt x="1174" y="4457"/>
                        <a:pt x="1715" y="4721"/>
                        <a:pt x="2360" y="4721"/>
                      </a:cubicBezTo>
                      <a:cubicBezTo>
                        <a:pt x="3012" y="4721"/>
                        <a:pt x="3553" y="4457"/>
                        <a:pt x="3670" y="4353"/>
                      </a:cubicBezTo>
                      <a:cubicBezTo>
                        <a:pt x="3681" y="4342"/>
                        <a:pt x="3691" y="4338"/>
                        <a:pt x="3700" y="4338"/>
                      </a:cubicBezTo>
                      <a:close/>
                      <a:moveTo>
                        <a:pt x="2360" y="1"/>
                      </a:moveTo>
                      <a:cubicBezTo>
                        <a:pt x="43" y="1"/>
                        <a:pt x="0" y="990"/>
                        <a:pt x="172" y="2945"/>
                      </a:cubicBezTo>
                      <a:cubicBezTo>
                        <a:pt x="344" y="4900"/>
                        <a:pt x="1543" y="6055"/>
                        <a:pt x="2360" y="6055"/>
                      </a:cubicBezTo>
                      <a:cubicBezTo>
                        <a:pt x="3172" y="6055"/>
                        <a:pt x="4377" y="4900"/>
                        <a:pt x="4549" y="2945"/>
                      </a:cubicBezTo>
                      <a:cubicBezTo>
                        <a:pt x="4721" y="990"/>
                        <a:pt x="4678" y="1"/>
                        <a:pt x="23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147"/>
                <p:cNvSpPr/>
                <p:nvPr/>
              </p:nvSpPr>
              <p:spPr>
                <a:xfrm>
                  <a:off x="5303575" y="1732350"/>
                  <a:ext cx="8500" cy="10800"/>
                </a:xfrm>
                <a:custGeom>
                  <a:avLst/>
                  <a:gdLst/>
                  <a:ahLst/>
                  <a:cxnLst/>
                  <a:rect l="l" t="t" r="r" b="b"/>
                  <a:pathLst>
                    <a:path w="340" h="432" extrusionOk="0">
                      <a:moveTo>
                        <a:pt x="192" y="0"/>
                      </a:moveTo>
                      <a:cubicBezTo>
                        <a:pt x="150" y="0"/>
                        <a:pt x="109" y="11"/>
                        <a:pt x="93" y="37"/>
                      </a:cubicBezTo>
                      <a:cubicBezTo>
                        <a:pt x="50" y="99"/>
                        <a:pt x="1" y="283"/>
                        <a:pt x="50" y="351"/>
                      </a:cubicBezTo>
                      <a:cubicBezTo>
                        <a:pt x="84" y="401"/>
                        <a:pt x="164" y="432"/>
                        <a:pt x="227" y="432"/>
                      </a:cubicBezTo>
                      <a:cubicBezTo>
                        <a:pt x="256" y="432"/>
                        <a:pt x="281" y="425"/>
                        <a:pt x="296" y="412"/>
                      </a:cubicBezTo>
                      <a:cubicBezTo>
                        <a:pt x="339" y="375"/>
                        <a:pt x="321" y="86"/>
                        <a:pt x="308" y="43"/>
                      </a:cubicBezTo>
                      <a:cubicBezTo>
                        <a:pt x="305" y="19"/>
                        <a:pt x="247"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147"/>
                <p:cNvSpPr/>
                <p:nvPr/>
              </p:nvSpPr>
              <p:spPr>
                <a:xfrm>
                  <a:off x="5302675" y="1743875"/>
                  <a:ext cx="8775" cy="10600"/>
                </a:xfrm>
                <a:custGeom>
                  <a:avLst/>
                  <a:gdLst/>
                  <a:ahLst/>
                  <a:cxnLst/>
                  <a:rect l="l" t="t" r="r" b="b"/>
                  <a:pathLst>
                    <a:path w="351" h="424" extrusionOk="0">
                      <a:moveTo>
                        <a:pt x="125" y="0"/>
                      </a:moveTo>
                      <a:cubicBezTo>
                        <a:pt x="99" y="0"/>
                        <a:pt x="78" y="5"/>
                        <a:pt x="68" y="19"/>
                      </a:cubicBezTo>
                      <a:cubicBezTo>
                        <a:pt x="25" y="68"/>
                        <a:pt x="0" y="338"/>
                        <a:pt x="37" y="363"/>
                      </a:cubicBezTo>
                      <a:cubicBezTo>
                        <a:pt x="64" y="381"/>
                        <a:pt x="181" y="423"/>
                        <a:pt x="256" y="423"/>
                      </a:cubicBezTo>
                      <a:cubicBezTo>
                        <a:pt x="282" y="423"/>
                        <a:pt x="303" y="418"/>
                        <a:pt x="314" y="406"/>
                      </a:cubicBezTo>
                      <a:cubicBezTo>
                        <a:pt x="350" y="351"/>
                        <a:pt x="332" y="86"/>
                        <a:pt x="314" y="56"/>
                      </a:cubicBezTo>
                      <a:cubicBezTo>
                        <a:pt x="300" y="38"/>
                        <a:pt x="195"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147"/>
                <p:cNvSpPr/>
                <p:nvPr/>
              </p:nvSpPr>
              <p:spPr>
                <a:xfrm>
                  <a:off x="5298200" y="1731850"/>
                  <a:ext cx="5725" cy="9000"/>
                </a:xfrm>
                <a:custGeom>
                  <a:avLst/>
                  <a:gdLst/>
                  <a:ahLst/>
                  <a:cxnLst/>
                  <a:rect l="l" t="t" r="r" b="b"/>
                  <a:pathLst>
                    <a:path w="229" h="360" extrusionOk="0">
                      <a:moveTo>
                        <a:pt x="117" y="0"/>
                      </a:moveTo>
                      <a:cubicBezTo>
                        <a:pt x="88" y="0"/>
                        <a:pt x="59" y="10"/>
                        <a:pt x="44" y="32"/>
                      </a:cubicBezTo>
                      <a:cubicBezTo>
                        <a:pt x="7" y="119"/>
                        <a:pt x="1" y="211"/>
                        <a:pt x="25" y="297"/>
                      </a:cubicBezTo>
                      <a:cubicBezTo>
                        <a:pt x="53" y="335"/>
                        <a:pt x="100" y="359"/>
                        <a:pt x="154" y="359"/>
                      </a:cubicBezTo>
                      <a:cubicBezTo>
                        <a:pt x="160" y="359"/>
                        <a:pt x="167" y="359"/>
                        <a:pt x="173" y="358"/>
                      </a:cubicBezTo>
                      <a:cubicBezTo>
                        <a:pt x="216" y="352"/>
                        <a:pt x="228" y="94"/>
                        <a:pt x="210" y="45"/>
                      </a:cubicBezTo>
                      <a:cubicBezTo>
                        <a:pt x="203" y="19"/>
                        <a:pt x="159" y="0"/>
                        <a:pt x="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147"/>
                <p:cNvSpPr/>
                <p:nvPr/>
              </p:nvSpPr>
              <p:spPr>
                <a:xfrm>
                  <a:off x="5296975" y="1741950"/>
                  <a:ext cx="5725" cy="8625"/>
                </a:xfrm>
                <a:custGeom>
                  <a:avLst/>
                  <a:gdLst/>
                  <a:ahLst/>
                  <a:cxnLst/>
                  <a:rect l="l" t="t" r="r" b="b"/>
                  <a:pathLst>
                    <a:path w="229" h="345" extrusionOk="0">
                      <a:moveTo>
                        <a:pt x="98" y="1"/>
                      </a:moveTo>
                      <a:cubicBezTo>
                        <a:pt x="76" y="1"/>
                        <a:pt x="53" y="8"/>
                        <a:pt x="31" y="22"/>
                      </a:cubicBezTo>
                      <a:cubicBezTo>
                        <a:pt x="7" y="102"/>
                        <a:pt x="1" y="188"/>
                        <a:pt x="13" y="268"/>
                      </a:cubicBezTo>
                      <a:cubicBezTo>
                        <a:pt x="44" y="315"/>
                        <a:pt x="94" y="344"/>
                        <a:pt x="146" y="344"/>
                      </a:cubicBezTo>
                      <a:cubicBezTo>
                        <a:pt x="155" y="344"/>
                        <a:pt x="164" y="343"/>
                        <a:pt x="173" y="341"/>
                      </a:cubicBezTo>
                      <a:cubicBezTo>
                        <a:pt x="222" y="329"/>
                        <a:pt x="228" y="108"/>
                        <a:pt x="197" y="53"/>
                      </a:cubicBezTo>
                      <a:cubicBezTo>
                        <a:pt x="171" y="19"/>
                        <a:pt x="135" y="1"/>
                        <a:pt x="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147"/>
                <p:cNvSpPr/>
                <p:nvPr/>
              </p:nvSpPr>
              <p:spPr>
                <a:xfrm>
                  <a:off x="5292400" y="1730950"/>
                  <a:ext cx="7375" cy="9250"/>
                </a:xfrm>
                <a:custGeom>
                  <a:avLst/>
                  <a:gdLst/>
                  <a:ahLst/>
                  <a:cxnLst/>
                  <a:rect l="l" t="t" r="r" b="b"/>
                  <a:pathLst>
                    <a:path w="295" h="370" extrusionOk="0">
                      <a:moveTo>
                        <a:pt x="77" y="1"/>
                      </a:moveTo>
                      <a:cubicBezTo>
                        <a:pt x="23" y="1"/>
                        <a:pt x="1" y="272"/>
                        <a:pt x="122" y="370"/>
                      </a:cubicBezTo>
                      <a:cubicBezTo>
                        <a:pt x="159" y="320"/>
                        <a:pt x="184" y="259"/>
                        <a:pt x="190" y="204"/>
                      </a:cubicBezTo>
                      <a:cubicBezTo>
                        <a:pt x="202" y="112"/>
                        <a:pt x="294" y="19"/>
                        <a:pt x="79" y="1"/>
                      </a:cubicBezTo>
                      <a:cubicBezTo>
                        <a:pt x="79" y="1"/>
                        <a:pt x="7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147"/>
                <p:cNvSpPr/>
                <p:nvPr/>
              </p:nvSpPr>
              <p:spPr>
                <a:xfrm>
                  <a:off x="5290975" y="1739575"/>
                  <a:ext cx="4950" cy="7975"/>
                </a:xfrm>
                <a:custGeom>
                  <a:avLst/>
                  <a:gdLst/>
                  <a:ahLst/>
                  <a:cxnLst/>
                  <a:rect l="l" t="t" r="r" b="b"/>
                  <a:pathLst>
                    <a:path w="198" h="319" extrusionOk="0">
                      <a:moveTo>
                        <a:pt x="105" y="0"/>
                      </a:moveTo>
                      <a:cubicBezTo>
                        <a:pt x="7" y="49"/>
                        <a:pt x="1" y="154"/>
                        <a:pt x="7" y="228"/>
                      </a:cubicBezTo>
                      <a:cubicBezTo>
                        <a:pt x="7" y="281"/>
                        <a:pt x="72" y="318"/>
                        <a:pt x="114" y="318"/>
                      </a:cubicBezTo>
                      <a:cubicBezTo>
                        <a:pt x="130" y="318"/>
                        <a:pt x="143" y="313"/>
                        <a:pt x="148" y="301"/>
                      </a:cubicBezTo>
                      <a:cubicBezTo>
                        <a:pt x="198" y="191"/>
                        <a:pt x="105"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147"/>
                <p:cNvSpPr/>
                <p:nvPr/>
              </p:nvSpPr>
              <p:spPr>
                <a:xfrm>
                  <a:off x="5287300" y="1728425"/>
                  <a:ext cx="5550" cy="8700"/>
                </a:xfrm>
                <a:custGeom>
                  <a:avLst/>
                  <a:gdLst/>
                  <a:ahLst/>
                  <a:cxnLst/>
                  <a:rect l="l" t="t" r="r" b="b"/>
                  <a:pathLst>
                    <a:path w="222" h="348" extrusionOk="0">
                      <a:moveTo>
                        <a:pt x="59" y="1"/>
                      </a:moveTo>
                      <a:cubicBezTo>
                        <a:pt x="48" y="1"/>
                        <a:pt x="39" y="3"/>
                        <a:pt x="31" y="10"/>
                      </a:cubicBezTo>
                      <a:cubicBezTo>
                        <a:pt x="0" y="40"/>
                        <a:pt x="0" y="206"/>
                        <a:pt x="7" y="262"/>
                      </a:cubicBezTo>
                      <a:cubicBezTo>
                        <a:pt x="13" y="311"/>
                        <a:pt x="111" y="348"/>
                        <a:pt x="154" y="348"/>
                      </a:cubicBezTo>
                      <a:cubicBezTo>
                        <a:pt x="197" y="348"/>
                        <a:pt x="222" y="90"/>
                        <a:pt x="185" y="65"/>
                      </a:cubicBezTo>
                      <a:cubicBezTo>
                        <a:pt x="160" y="41"/>
                        <a:pt x="101" y="1"/>
                        <a:pt x="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147"/>
                <p:cNvSpPr/>
                <p:nvPr/>
              </p:nvSpPr>
              <p:spPr>
                <a:xfrm>
                  <a:off x="5286075" y="1737300"/>
                  <a:ext cx="4925" cy="6950"/>
                </a:xfrm>
                <a:custGeom>
                  <a:avLst/>
                  <a:gdLst/>
                  <a:ahLst/>
                  <a:cxnLst/>
                  <a:rect l="l" t="t" r="r" b="b"/>
                  <a:pathLst>
                    <a:path w="197" h="278" extrusionOk="0">
                      <a:moveTo>
                        <a:pt x="62" y="1"/>
                      </a:moveTo>
                      <a:cubicBezTo>
                        <a:pt x="54" y="1"/>
                        <a:pt x="48" y="2"/>
                        <a:pt x="43" y="5"/>
                      </a:cubicBezTo>
                      <a:cubicBezTo>
                        <a:pt x="13" y="60"/>
                        <a:pt x="0" y="128"/>
                        <a:pt x="13" y="196"/>
                      </a:cubicBezTo>
                      <a:cubicBezTo>
                        <a:pt x="24" y="229"/>
                        <a:pt x="85" y="277"/>
                        <a:pt x="124" y="277"/>
                      </a:cubicBezTo>
                      <a:cubicBezTo>
                        <a:pt x="128" y="277"/>
                        <a:pt x="132" y="277"/>
                        <a:pt x="135" y="275"/>
                      </a:cubicBezTo>
                      <a:cubicBezTo>
                        <a:pt x="166" y="269"/>
                        <a:pt x="197" y="91"/>
                        <a:pt x="191" y="60"/>
                      </a:cubicBezTo>
                      <a:cubicBezTo>
                        <a:pt x="186" y="39"/>
                        <a:pt x="105" y="1"/>
                        <a:pt x="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147"/>
                <p:cNvSpPr/>
                <p:nvPr/>
              </p:nvSpPr>
              <p:spPr>
                <a:xfrm>
                  <a:off x="5281300" y="1734425"/>
                  <a:ext cx="4800" cy="6275"/>
                </a:xfrm>
                <a:custGeom>
                  <a:avLst/>
                  <a:gdLst/>
                  <a:ahLst/>
                  <a:cxnLst/>
                  <a:rect l="l" t="t" r="r" b="b"/>
                  <a:pathLst>
                    <a:path w="192" h="251" extrusionOk="0">
                      <a:moveTo>
                        <a:pt x="42" y="0"/>
                      </a:moveTo>
                      <a:cubicBezTo>
                        <a:pt x="37" y="0"/>
                        <a:pt x="34" y="1"/>
                        <a:pt x="31" y="3"/>
                      </a:cubicBezTo>
                      <a:cubicBezTo>
                        <a:pt x="7" y="59"/>
                        <a:pt x="1" y="120"/>
                        <a:pt x="19" y="181"/>
                      </a:cubicBezTo>
                      <a:cubicBezTo>
                        <a:pt x="41" y="204"/>
                        <a:pt x="98" y="251"/>
                        <a:pt x="132" y="251"/>
                      </a:cubicBezTo>
                      <a:cubicBezTo>
                        <a:pt x="136" y="251"/>
                        <a:pt x="139" y="250"/>
                        <a:pt x="142" y="249"/>
                      </a:cubicBezTo>
                      <a:cubicBezTo>
                        <a:pt x="167" y="237"/>
                        <a:pt x="191" y="95"/>
                        <a:pt x="179" y="71"/>
                      </a:cubicBezTo>
                      <a:cubicBezTo>
                        <a:pt x="168" y="55"/>
                        <a:pt x="76"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147"/>
                <p:cNvSpPr/>
                <p:nvPr/>
              </p:nvSpPr>
              <p:spPr>
                <a:xfrm>
                  <a:off x="5278550" y="1731675"/>
                  <a:ext cx="2450" cy="5175"/>
                </a:xfrm>
                <a:custGeom>
                  <a:avLst/>
                  <a:gdLst/>
                  <a:ahLst/>
                  <a:cxnLst/>
                  <a:rect l="l" t="t" r="r" b="b"/>
                  <a:pathLst>
                    <a:path w="98" h="207" extrusionOk="0">
                      <a:moveTo>
                        <a:pt x="26" y="1"/>
                      </a:moveTo>
                      <a:cubicBezTo>
                        <a:pt x="23" y="1"/>
                        <a:pt x="20" y="1"/>
                        <a:pt x="18" y="3"/>
                      </a:cubicBezTo>
                      <a:cubicBezTo>
                        <a:pt x="6" y="9"/>
                        <a:pt x="0" y="169"/>
                        <a:pt x="74" y="205"/>
                      </a:cubicBezTo>
                      <a:cubicBezTo>
                        <a:pt x="75" y="206"/>
                        <a:pt x="76" y="206"/>
                        <a:pt x="77" y="206"/>
                      </a:cubicBezTo>
                      <a:cubicBezTo>
                        <a:pt x="98" y="206"/>
                        <a:pt x="92" y="81"/>
                        <a:pt x="92" y="58"/>
                      </a:cubicBezTo>
                      <a:cubicBezTo>
                        <a:pt x="92" y="41"/>
                        <a:pt x="48"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147"/>
                <p:cNvSpPr/>
                <p:nvPr/>
              </p:nvSpPr>
              <p:spPr>
                <a:xfrm>
                  <a:off x="5312950" y="1732425"/>
                  <a:ext cx="8325" cy="10775"/>
                </a:xfrm>
                <a:custGeom>
                  <a:avLst/>
                  <a:gdLst/>
                  <a:ahLst/>
                  <a:cxnLst/>
                  <a:rect l="l" t="t" r="r" b="b"/>
                  <a:pathLst>
                    <a:path w="333" h="431" extrusionOk="0">
                      <a:moveTo>
                        <a:pt x="156" y="1"/>
                      </a:moveTo>
                      <a:cubicBezTo>
                        <a:pt x="96" y="1"/>
                        <a:pt x="29" y="22"/>
                        <a:pt x="25" y="40"/>
                      </a:cubicBezTo>
                      <a:cubicBezTo>
                        <a:pt x="19" y="77"/>
                        <a:pt x="1" y="378"/>
                        <a:pt x="44" y="415"/>
                      </a:cubicBezTo>
                      <a:cubicBezTo>
                        <a:pt x="56" y="426"/>
                        <a:pt x="79" y="431"/>
                        <a:pt x="104" y="431"/>
                      </a:cubicBezTo>
                      <a:cubicBezTo>
                        <a:pt x="167" y="431"/>
                        <a:pt x="253" y="402"/>
                        <a:pt x="284" y="354"/>
                      </a:cubicBezTo>
                      <a:cubicBezTo>
                        <a:pt x="333" y="280"/>
                        <a:pt x="284" y="96"/>
                        <a:pt x="247" y="34"/>
                      </a:cubicBezTo>
                      <a:cubicBezTo>
                        <a:pt x="232" y="10"/>
                        <a:pt x="195" y="1"/>
                        <a:pt x="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147"/>
                <p:cNvSpPr/>
                <p:nvPr/>
              </p:nvSpPr>
              <p:spPr>
                <a:xfrm>
                  <a:off x="5313425" y="1743775"/>
                  <a:ext cx="8775" cy="10700"/>
                </a:xfrm>
                <a:custGeom>
                  <a:avLst/>
                  <a:gdLst/>
                  <a:ahLst/>
                  <a:cxnLst/>
                  <a:rect l="l" t="t" r="r" b="b"/>
                  <a:pathLst>
                    <a:path w="351" h="428" extrusionOk="0">
                      <a:moveTo>
                        <a:pt x="224" y="0"/>
                      </a:moveTo>
                      <a:cubicBezTo>
                        <a:pt x="153" y="0"/>
                        <a:pt x="56" y="38"/>
                        <a:pt x="43" y="60"/>
                      </a:cubicBezTo>
                      <a:cubicBezTo>
                        <a:pt x="19" y="90"/>
                        <a:pt x="0" y="355"/>
                        <a:pt x="43" y="410"/>
                      </a:cubicBezTo>
                      <a:cubicBezTo>
                        <a:pt x="53" y="422"/>
                        <a:pt x="73" y="427"/>
                        <a:pt x="97" y="427"/>
                      </a:cubicBezTo>
                      <a:cubicBezTo>
                        <a:pt x="170" y="427"/>
                        <a:pt x="286" y="385"/>
                        <a:pt x="314" y="367"/>
                      </a:cubicBezTo>
                      <a:cubicBezTo>
                        <a:pt x="351" y="342"/>
                        <a:pt x="326" y="72"/>
                        <a:pt x="289" y="23"/>
                      </a:cubicBezTo>
                      <a:cubicBezTo>
                        <a:pt x="277" y="7"/>
                        <a:pt x="252"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147"/>
                <p:cNvSpPr/>
                <p:nvPr/>
              </p:nvSpPr>
              <p:spPr>
                <a:xfrm>
                  <a:off x="5320950" y="1731850"/>
                  <a:ext cx="5700" cy="9000"/>
                </a:xfrm>
                <a:custGeom>
                  <a:avLst/>
                  <a:gdLst/>
                  <a:ahLst/>
                  <a:cxnLst/>
                  <a:rect l="l" t="t" r="r" b="b"/>
                  <a:pathLst>
                    <a:path w="228" h="360" extrusionOk="0">
                      <a:moveTo>
                        <a:pt x="117" y="0"/>
                      </a:moveTo>
                      <a:cubicBezTo>
                        <a:pt x="76" y="0"/>
                        <a:pt x="32" y="19"/>
                        <a:pt x="25" y="45"/>
                      </a:cubicBezTo>
                      <a:cubicBezTo>
                        <a:pt x="1" y="94"/>
                        <a:pt x="25" y="352"/>
                        <a:pt x="62" y="358"/>
                      </a:cubicBezTo>
                      <a:cubicBezTo>
                        <a:pt x="68" y="359"/>
                        <a:pt x="73" y="359"/>
                        <a:pt x="79" y="359"/>
                      </a:cubicBezTo>
                      <a:cubicBezTo>
                        <a:pt x="128" y="359"/>
                        <a:pt x="176" y="335"/>
                        <a:pt x="210" y="297"/>
                      </a:cubicBezTo>
                      <a:cubicBezTo>
                        <a:pt x="228" y="211"/>
                        <a:pt x="222" y="119"/>
                        <a:pt x="185" y="32"/>
                      </a:cubicBezTo>
                      <a:cubicBezTo>
                        <a:pt x="172" y="10"/>
                        <a:pt x="145" y="0"/>
                        <a:pt x="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147"/>
                <p:cNvSpPr/>
                <p:nvPr/>
              </p:nvSpPr>
              <p:spPr>
                <a:xfrm>
                  <a:off x="5322325" y="1742100"/>
                  <a:ext cx="5725" cy="8575"/>
                </a:xfrm>
                <a:custGeom>
                  <a:avLst/>
                  <a:gdLst/>
                  <a:ahLst/>
                  <a:cxnLst/>
                  <a:rect l="l" t="t" r="r" b="b"/>
                  <a:pathLst>
                    <a:path w="229" h="343" extrusionOk="0">
                      <a:moveTo>
                        <a:pt x="127" y="1"/>
                      </a:moveTo>
                      <a:cubicBezTo>
                        <a:pt x="90" y="1"/>
                        <a:pt x="54" y="17"/>
                        <a:pt x="32" y="47"/>
                      </a:cubicBezTo>
                      <a:cubicBezTo>
                        <a:pt x="1" y="108"/>
                        <a:pt x="7" y="323"/>
                        <a:pt x="50" y="342"/>
                      </a:cubicBezTo>
                      <a:cubicBezTo>
                        <a:pt x="56" y="342"/>
                        <a:pt x="61" y="342"/>
                        <a:pt x="67" y="342"/>
                      </a:cubicBezTo>
                      <a:cubicBezTo>
                        <a:pt x="128" y="342"/>
                        <a:pt x="182" y="312"/>
                        <a:pt x="216" y="262"/>
                      </a:cubicBezTo>
                      <a:cubicBezTo>
                        <a:pt x="228" y="182"/>
                        <a:pt x="222" y="96"/>
                        <a:pt x="198" y="22"/>
                      </a:cubicBezTo>
                      <a:cubicBezTo>
                        <a:pt x="176" y="7"/>
                        <a:pt x="151" y="1"/>
                        <a:pt x="1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147"/>
                <p:cNvSpPr/>
                <p:nvPr/>
              </p:nvSpPr>
              <p:spPr>
                <a:xfrm>
                  <a:off x="5325250" y="1730950"/>
                  <a:ext cx="7525" cy="9250"/>
                </a:xfrm>
                <a:custGeom>
                  <a:avLst/>
                  <a:gdLst/>
                  <a:ahLst/>
                  <a:cxnLst/>
                  <a:rect l="l" t="t" r="r" b="b"/>
                  <a:pathLst>
                    <a:path w="301" h="370" extrusionOk="0">
                      <a:moveTo>
                        <a:pt x="217" y="1"/>
                      </a:moveTo>
                      <a:cubicBezTo>
                        <a:pt x="217" y="1"/>
                        <a:pt x="216" y="1"/>
                        <a:pt x="216" y="1"/>
                      </a:cubicBezTo>
                      <a:cubicBezTo>
                        <a:pt x="1" y="13"/>
                        <a:pt x="93" y="112"/>
                        <a:pt x="99" y="204"/>
                      </a:cubicBezTo>
                      <a:cubicBezTo>
                        <a:pt x="111" y="259"/>
                        <a:pt x="136" y="320"/>
                        <a:pt x="167" y="370"/>
                      </a:cubicBezTo>
                      <a:cubicBezTo>
                        <a:pt x="300" y="272"/>
                        <a:pt x="266" y="1"/>
                        <a:pt x="2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147"/>
                <p:cNvSpPr/>
                <p:nvPr/>
              </p:nvSpPr>
              <p:spPr>
                <a:xfrm>
                  <a:off x="5328950" y="1739725"/>
                  <a:ext cx="5075" cy="7875"/>
                </a:xfrm>
                <a:custGeom>
                  <a:avLst/>
                  <a:gdLst/>
                  <a:ahLst/>
                  <a:cxnLst/>
                  <a:rect l="l" t="t" r="r" b="b"/>
                  <a:pathLst>
                    <a:path w="203" h="315" extrusionOk="0">
                      <a:moveTo>
                        <a:pt x="99" y="0"/>
                      </a:moveTo>
                      <a:cubicBezTo>
                        <a:pt x="99" y="0"/>
                        <a:pt x="0" y="185"/>
                        <a:pt x="49" y="301"/>
                      </a:cubicBezTo>
                      <a:cubicBezTo>
                        <a:pt x="54" y="311"/>
                        <a:pt x="65" y="315"/>
                        <a:pt x="79" y="315"/>
                      </a:cubicBezTo>
                      <a:cubicBezTo>
                        <a:pt x="122" y="315"/>
                        <a:pt x="192" y="277"/>
                        <a:pt x="197" y="222"/>
                      </a:cubicBezTo>
                      <a:cubicBezTo>
                        <a:pt x="203" y="154"/>
                        <a:pt x="197" y="43"/>
                        <a:pt x="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147"/>
                <p:cNvSpPr/>
                <p:nvPr/>
              </p:nvSpPr>
              <p:spPr>
                <a:xfrm>
                  <a:off x="5332175" y="1728450"/>
                  <a:ext cx="5400" cy="8675"/>
                </a:xfrm>
                <a:custGeom>
                  <a:avLst/>
                  <a:gdLst/>
                  <a:ahLst/>
                  <a:cxnLst/>
                  <a:rect l="l" t="t" r="r" b="b"/>
                  <a:pathLst>
                    <a:path w="216" h="347" extrusionOk="0">
                      <a:moveTo>
                        <a:pt x="158" y="0"/>
                      </a:moveTo>
                      <a:cubicBezTo>
                        <a:pt x="115" y="0"/>
                        <a:pt x="51" y="44"/>
                        <a:pt x="31" y="64"/>
                      </a:cubicBezTo>
                      <a:cubicBezTo>
                        <a:pt x="0" y="82"/>
                        <a:pt x="25" y="341"/>
                        <a:pt x="68" y="347"/>
                      </a:cubicBezTo>
                      <a:cubicBezTo>
                        <a:pt x="111" y="347"/>
                        <a:pt x="209" y="310"/>
                        <a:pt x="209" y="261"/>
                      </a:cubicBezTo>
                      <a:cubicBezTo>
                        <a:pt x="215" y="205"/>
                        <a:pt x="215" y="39"/>
                        <a:pt x="185" y="9"/>
                      </a:cubicBezTo>
                      <a:cubicBezTo>
                        <a:pt x="178" y="3"/>
                        <a:pt x="168"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147"/>
                <p:cNvSpPr/>
                <p:nvPr/>
              </p:nvSpPr>
              <p:spPr>
                <a:xfrm>
                  <a:off x="5334025" y="1737300"/>
                  <a:ext cx="4925" cy="6950"/>
                </a:xfrm>
                <a:custGeom>
                  <a:avLst/>
                  <a:gdLst/>
                  <a:ahLst/>
                  <a:cxnLst/>
                  <a:rect l="l" t="t" r="r" b="b"/>
                  <a:pathLst>
                    <a:path w="197" h="278" extrusionOk="0">
                      <a:moveTo>
                        <a:pt x="129" y="1"/>
                      </a:moveTo>
                      <a:cubicBezTo>
                        <a:pt x="87" y="1"/>
                        <a:pt x="11" y="39"/>
                        <a:pt x="6" y="60"/>
                      </a:cubicBezTo>
                      <a:cubicBezTo>
                        <a:pt x="0" y="91"/>
                        <a:pt x="25" y="263"/>
                        <a:pt x="61" y="275"/>
                      </a:cubicBezTo>
                      <a:cubicBezTo>
                        <a:pt x="65" y="277"/>
                        <a:pt x="69" y="277"/>
                        <a:pt x="73" y="277"/>
                      </a:cubicBezTo>
                      <a:cubicBezTo>
                        <a:pt x="111" y="277"/>
                        <a:pt x="168" y="229"/>
                        <a:pt x="184" y="196"/>
                      </a:cubicBezTo>
                      <a:cubicBezTo>
                        <a:pt x="197" y="128"/>
                        <a:pt x="184" y="60"/>
                        <a:pt x="148" y="5"/>
                      </a:cubicBezTo>
                      <a:cubicBezTo>
                        <a:pt x="143" y="2"/>
                        <a:pt x="136" y="1"/>
                        <a:pt x="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147"/>
                <p:cNvSpPr/>
                <p:nvPr/>
              </p:nvSpPr>
              <p:spPr>
                <a:xfrm>
                  <a:off x="5338925" y="1734425"/>
                  <a:ext cx="4650" cy="6275"/>
                </a:xfrm>
                <a:custGeom>
                  <a:avLst/>
                  <a:gdLst/>
                  <a:ahLst/>
                  <a:cxnLst/>
                  <a:rect l="l" t="t" r="r" b="b"/>
                  <a:pathLst>
                    <a:path w="186" h="251" extrusionOk="0">
                      <a:moveTo>
                        <a:pt x="150" y="0"/>
                      </a:moveTo>
                      <a:cubicBezTo>
                        <a:pt x="116" y="0"/>
                        <a:pt x="24" y="55"/>
                        <a:pt x="13" y="77"/>
                      </a:cubicBezTo>
                      <a:cubicBezTo>
                        <a:pt x="1" y="95"/>
                        <a:pt x="19" y="237"/>
                        <a:pt x="50" y="249"/>
                      </a:cubicBezTo>
                      <a:cubicBezTo>
                        <a:pt x="52" y="250"/>
                        <a:pt x="55" y="251"/>
                        <a:pt x="58" y="251"/>
                      </a:cubicBezTo>
                      <a:cubicBezTo>
                        <a:pt x="88" y="251"/>
                        <a:pt x="150" y="204"/>
                        <a:pt x="167" y="181"/>
                      </a:cubicBezTo>
                      <a:cubicBezTo>
                        <a:pt x="185" y="120"/>
                        <a:pt x="185" y="59"/>
                        <a:pt x="161" y="3"/>
                      </a:cubicBezTo>
                      <a:cubicBezTo>
                        <a:pt x="158" y="1"/>
                        <a:pt x="155" y="0"/>
                        <a:pt x="1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147"/>
                <p:cNvSpPr/>
                <p:nvPr/>
              </p:nvSpPr>
              <p:spPr>
                <a:xfrm>
                  <a:off x="5343875" y="1731700"/>
                  <a:ext cx="2600" cy="5300"/>
                </a:xfrm>
                <a:custGeom>
                  <a:avLst/>
                  <a:gdLst/>
                  <a:ahLst/>
                  <a:cxnLst/>
                  <a:rect l="l" t="t" r="r" b="b"/>
                  <a:pathLst>
                    <a:path w="104" h="212" extrusionOk="0">
                      <a:moveTo>
                        <a:pt x="76" y="1"/>
                      </a:moveTo>
                      <a:cubicBezTo>
                        <a:pt x="59" y="1"/>
                        <a:pt x="12" y="35"/>
                        <a:pt x="12" y="63"/>
                      </a:cubicBezTo>
                      <a:cubicBezTo>
                        <a:pt x="12" y="87"/>
                        <a:pt x="0" y="211"/>
                        <a:pt x="21" y="211"/>
                      </a:cubicBezTo>
                      <a:cubicBezTo>
                        <a:pt x="22" y="211"/>
                        <a:pt x="23" y="211"/>
                        <a:pt x="24" y="211"/>
                      </a:cubicBezTo>
                      <a:cubicBezTo>
                        <a:pt x="104" y="174"/>
                        <a:pt x="98" y="14"/>
                        <a:pt x="79" y="2"/>
                      </a:cubicBezTo>
                      <a:cubicBezTo>
                        <a:pt x="78" y="1"/>
                        <a:pt x="7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147"/>
                <p:cNvSpPr/>
                <p:nvPr/>
              </p:nvSpPr>
              <p:spPr>
                <a:xfrm>
                  <a:off x="5339292" y="1726059"/>
                  <a:ext cx="3700" cy="6950"/>
                </a:xfrm>
                <a:custGeom>
                  <a:avLst/>
                  <a:gdLst/>
                  <a:ahLst/>
                  <a:cxnLst/>
                  <a:rect l="l" t="t" r="r" b="b"/>
                  <a:pathLst>
                    <a:path w="148" h="278" extrusionOk="0">
                      <a:moveTo>
                        <a:pt x="77" y="1"/>
                      </a:moveTo>
                      <a:cubicBezTo>
                        <a:pt x="43" y="1"/>
                        <a:pt x="6" y="13"/>
                        <a:pt x="6" y="32"/>
                      </a:cubicBezTo>
                      <a:cubicBezTo>
                        <a:pt x="6" y="57"/>
                        <a:pt x="0" y="266"/>
                        <a:pt x="19" y="272"/>
                      </a:cubicBezTo>
                      <a:cubicBezTo>
                        <a:pt x="24" y="275"/>
                        <a:pt x="33" y="277"/>
                        <a:pt x="45" y="277"/>
                      </a:cubicBezTo>
                      <a:cubicBezTo>
                        <a:pt x="74" y="277"/>
                        <a:pt x="114" y="264"/>
                        <a:pt x="123" y="229"/>
                      </a:cubicBezTo>
                      <a:cubicBezTo>
                        <a:pt x="135" y="180"/>
                        <a:pt x="148" y="38"/>
                        <a:pt x="123" y="14"/>
                      </a:cubicBezTo>
                      <a:cubicBezTo>
                        <a:pt x="114" y="5"/>
                        <a:pt x="96"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147"/>
                <p:cNvSpPr/>
                <p:nvPr/>
              </p:nvSpPr>
              <p:spPr>
                <a:xfrm>
                  <a:off x="5343592" y="1723309"/>
                  <a:ext cx="3550" cy="7125"/>
                </a:xfrm>
                <a:custGeom>
                  <a:avLst/>
                  <a:gdLst/>
                  <a:ahLst/>
                  <a:cxnLst/>
                  <a:rect l="l" t="t" r="r" b="b"/>
                  <a:pathLst>
                    <a:path w="142" h="285" extrusionOk="0">
                      <a:moveTo>
                        <a:pt x="93" y="0"/>
                      </a:moveTo>
                      <a:cubicBezTo>
                        <a:pt x="57" y="0"/>
                        <a:pt x="7" y="58"/>
                        <a:pt x="7" y="93"/>
                      </a:cubicBezTo>
                      <a:cubicBezTo>
                        <a:pt x="1" y="123"/>
                        <a:pt x="0" y="284"/>
                        <a:pt x="28" y="284"/>
                      </a:cubicBezTo>
                      <a:cubicBezTo>
                        <a:pt x="29" y="284"/>
                        <a:pt x="30" y="284"/>
                        <a:pt x="31" y="283"/>
                      </a:cubicBezTo>
                      <a:cubicBezTo>
                        <a:pt x="74" y="271"/>
                        <a:pt x="111" y="240"/>
                        <a:pt x="123" y="197"/>
                      </a:cubicBezTo>
                      <a:cubicBezTo>
                        <a:pt x="136" y="161"/>
                        <a:pt x="142" y="13"/>
                        <a:pt x="99" y="1"/>
                      </a:cubicBezTo>
                      <a:cubicBezTo>
                        <a:pt x="97" y="0"/>
                        <a:pt x="95" y="0"/>
                        <a:pt x="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147"/>
                <p:cNvSpPr/>
                <p:nvPr/>
              </p:nvSpPr>
              <p:spPr>
                <a:xfrm>
                  <a:off x="5282477" y="1726059"/>
                  <a:ext cx="3700" cy="6950"/>
                </a:xfrm>
                <a:custGeom>
                  <a:avLst/>
                  <a:gdLst/>
                  <a:ahLst/>
                  <a:cxnLst/>
                  <a:rect l="l" t="t" r="r" b="b"/>
                  <a:pathLst>
                    <a:path w="148" h="278" extrusionOk="0">
                      <a:moveTo>
                        <a:pt x="71" y="1"/>
                      </a:moveTo>
                      <a:cubicBezTo>
                        <a:pt x="52" y="1"/>
                        <a:pt x="34" y="5"/>
                        <a:pt x="25" y="14"/>
                      </a:cubicBezTo>
                      <a:cubicBezTo>
                        <a:pt x="0" y="38"/>
                        <a:pt x="12" y="180"/>
                        <a:pt x="25" y="229"/>
                      </a:cubicBezTo>
                      <a:cubicBezTo>
                        <a:pt x="34" y="264"/>
                        <a:pt x="71" y="277"/>
                        <a:pt x="101" y="277"/>
                      </a:cubicBezTo>
                      <a:cubicBezTo>
                        <a:pt x="112" y="277"/>
                        <a:pt x="122" y="275"/>
                        <a:pt x="129" y="272"/>
                      </a:cubicBezTo>
                      <a:cubicBezTo>
                        <a:pt x="148" y="266"/>
                        <a:pt x="142" y="57"/>
                        <a:pt x="142" y="32"/>
                      </a:cubicBezTo>
                      <a:cubicBezTo>
                        <a:pt x="142" y="13"/>
                        <a:pt x="105" y="1"/>
                        <a:pt x="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147"/>
                <p:cNvSpPr/>
                <p:nvPr/>
              </p:nvSpPr>
              <p:spPr>
                <a:xfrm>
                  <a:off x="5278327" y="1723434"/>
                  <a:ext cx="3550" cy="7125"/>
                </a:xfrm>
                <a:custGeom>
                  <a:avLst/>
                  <a:gdLst/>
                  <a:ahLst/>
                  <a:cxnLst/>
                  <a:rect l="l" t="t" r="r" b="b"/>
                  <a:pathLst>
                    <a:path w="142" h="285" extrusionOk="0">
                      <a:moveTo>
                        <a:pt x="45" y="0"/>
                      </a:moveTo>
                      <a:cubicBezTo>
                        <a:pt x="42" y="0"/>
                        <a:pt x="40" y="1"/>
                        <a:pt x="37" y="2"/>
                      </a:cubicBezTo>
                      <a:cubicBezTo>
                        <a:pt x="6" y="8"/>
                        <a:pt x="0" y="156"/>
                        <a:pt x="12" y="199"/>
                      </a:cubicBezTo>
                      <a:cubicBezTo>
                        <a:pt x="31" y="235"/>
                        <a:pt x="62" y="266"/>
                        <a:pt x="105" y="285"/>
                      </a:cubicBezTo>
                      <a:cubicBezTo>
                        <a:pt x="105" y="285"/>
                        <a:pt x="106" y="285"/>
                        <a:pt x="107" y="285"/>
                      </a:cubicBezTo>
                      <a:cubicBezTo>
                        <a:pt x="141" y="285"/>
                        <a:pt x="135" y="118"/>
                        <a:pt x="135" y="88"/>
                      </a:cubicBezTo>
                      <a:cubicBezTo>
                        <a:pt x="135" y="60"/>
                        <a:pt x="78"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056" name="Google Shape;15056;p147"/>
            <p:cNvSpPr/>
            <p:nvPr/>
          </p:nvSpPr>
          <p:spPr>
            <a:xfrm>
              <a:off x="5206775" y="1548900"/>
              <a:ext cx="193800" cy="222950"/>
            </a:xfrm>
            <a:custGeom>
              <a:avLst/>
              <a:gdLst/>
              <a:ahLst/>
              <a:cxnLst/>
              <a:rect l="l" t="t" r="r" b="b"/>
              <a:pathLst>
                <a:path w="7752" h="8918" extrusionOk="0">
                  <a:moveTo>
                    <a:pt x="3748" y="1"/>
                  </a:moveTo>
                  <a:cubicBezTo>
                    <a:pt x="3379" y="1"/>
                    <a:pt x="2960" y="60"/>
                    <a:pt x="2502" y="220"/>
                  </a:cubicBezTo>
                  <a:cubicBezTo>
                    <a:pt x="670" y="853"/>
                    <a:pt x="0" y="3460"/>
                    <a:pt x="738" y="5888"/>
                  </a:cubicBezTo>
                  <a:cubicBezTo>
                    <a:pt x="1482" y="8322"/>
                    <a:pt x="2889" y="8918"/>
                    <a:pt x="2889" y="8918"/>
                  </a:cubicBezTo>
                  <a:cubicBezTo>
                    <a:pt x="1869" y="7615"/>
                    <a:pt x="1832" y="5525"/>
                    <a:pt x="1832" y="5525"/>
                  </a:cubicBezTo>
                  <a:lnTo>
                    <a:pt x="1832" y="5525"/>
                  </a:lnTo>
                  <a:cubicBezTo>
                    <a:pt x="2041" y="6459"/>
                    <a:pt x="2644" y="6914"/>
                    <a:pt x="2644" y="6914"/>
                  </a:cubicBezTo>
                  <a:cubicBezTo>
                    <a:pt x="2183" y="6422"/>
                    <a:pt x="2115" y="4941"/>
                    <a:pt x="2644" y="4695"/>
                  </a:cubicBezTo>
                  <a:cubicBezTo>
                    <a:pt x="3172" y="4449"/>
                    <a:pt x="4229" y="3779"/>
                    <a:pt x="4229" y="3779"/>
                  </a:cubicBezTo>
                  <a:lnTo>
                    <a:pt x="4229" y="3779"/>
                  </a:lnTo>
                  <a:cubicBezTo>
                    <a:pt x="3947" y="4308"/>
                    <a:pt x="3277" y="4621"/>
                    <a:pt x="3277" y="4621"/>
                  </a:cubicBezTo>
                  <a:cubicBezTo>
                    <a:pt x="4826" y="4375"/>
                    <a:pt x="5287" y="3460"/>
                    <a:pt x="5287" y="3460"/>
                  </a:cubicBezTo>
                  <a:cubicBezTo>
                    <a:pt x="5287" y="3460"/>
                    <a:pt x="6375" y="4375"/>
                    <a:pt x="5987" y="6490"/>
                  </a:cubicBezTo>
                  <a:cubicBezTo>
                    <a:pt x="6264" y="6109"/>
                    <a:pt x="6436" y="5654"/>
                    <a:pt x="6479" y="5187"/>
                  </a:cubicBezTo>
                  <a:cubicBezTo>
                    <a:pt x="6479" y="5138"/>
                    <a:pt x="6479" y="5088"/>
                    <a:pt x="6485" y="5045"/>
                  </a:cubicBezTo>
                  <a:cubicBezTo>
                    <a:pt x="6485" y="4961"/>
                    <a:pt x="6489" y="4922"/>
                    <a:pt x="6493" y="4922"/>
                  </a:cubicBezTo>
                  <a:lnTo>
                    <a:pt x="6493" y="4922"/>
                  </a:lnTo>
                  <a:cubicBezTo>
                    <a:pt x="6534" y="4922"/>
                    <a:pt x="6671" y="7783"/>
                    <a:pt x="5569" y="8918"/>
                  </a:cubicBezTo>
                  <a:cubicBezTo>
                    <a:pt x="5569" y="8918"/>
                    <a:pt x="7610" y="7725"/>
                    <a:pt x="7678" y="5045"/>
                  </a:cubicBezTo>
                  <a:cubicBezTo>
                    <a:pt x="7752" y="2365"/>
                    <a:pt x="7192" y="608"/>
                    <a:pt x="5533" y="540"/>
                  </a:cubicBezTo>
                  <a:cubicBezTo>
                    <a:pt x="5533" y="540"/>
                    <a:pt x="4858" y="1"/>
                    <a:pt x="3748"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147"/>
          <p:cNvGrpSpPr/>
          <p:nvPr/>
        </p:nvGrpSpPr>
        <p:grpSpPr>
          <a:xfrm>
            <a:off x="6644350" y="1548975"/>
            <a:ext cx="389275" cy="1356650"/>
            <a:chOff x="6644350" y="1548975"/>
            <a:chExt cx="389275" cy="1356650"/>
          </a:xfrm>
        </p:grpSpPr>
        <p:sp>
          <p:nvSpPr>
            <p:cNvPr id="15058" name="Google Shape;15058;p147"/>
            <p:cNvSpPr/>
            <p:nvPr/>
          </p:nvSpPr>
          <p:spPr>
            <a:xfrm>
              <a:off x="6746525" y="1620325"/>
              <a:ext cx="178750" cy="170600"/>
            </a:xfrm>
            <a:custGeom>
              <a:avLst/>
              <a:gdLst/>
              <a:ahLst/>
              <a:cxnLst/>
              <a:rect l="l" t="t" r="r" b="b"/>
              <a:pathLst>
                <a:path w="7150" h="6824" extrusionOk="0">
                  <a:moveTo>
                    <a:pt x="3572" y="0"/>
                  </a:moveTo>
                  <a:lnTo>
                    <a:pt x="1" y="2109"/>
                  </a:lnTo>
                  <a:cubicBezTo>
                    <a:pt x="1" y="2109"/>
                    <a:pt x="794" y="5114"/>
                    <a:pt x="247" y="6823"/>
                  </a:cubicBezTo>
                  <a:lnTo>
                    <a:pt x="7150" y="6823"/>
                  </a:lnTo>
                  <a:cubicBezTo>
                    <a:pt x="7150" y="6823"/>
                    <a:pt x="6867" y="5077"/>
                    <a:pt x="7150" y="2188"/>
                  </a:cubicBezTo>
                  <a:lnTo>
                    <a:pt x="357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59" name="Google Shape;15059;p147"/>
            <p:cNvGrpSpPr/>
            <p:nvPr/>
          </p:nvGrpSpPr>
          <p:grpSpPr>
            <a:xfrm>
              <a:off x="6644350" y="1606500"/>
              <a:ext cx="389275" cy="1299125"/>
              <a:chOff x="6644350" y="1606500"/>
              <a:chExt cx="389275" cy="1299125"/>
            </a:xfrm>
          </p:grpSpPr>
          <p:sp>
            <p:nvSpPr>
              <p:cNvPr id="15060" name="Google Shape;15060;p147"/>
              <p:cNvSpPr/>
              <p:nvPr/>
            </p:nvSpPr>
            <p:spPr>
              <a:xfrm>
                <a:off x="6774350" y="1606500"/>
                <a:ext cx="129250" cy="165675"/>
              </a:xfrm>
              <a:custGeom>
                <a:avLst/>
                <a:gdLst/>
                <a:ahLst/>
                <a:cxnLst/>
                <a:rect l="l" t="t" r="r" b="b"/>
                <a:pathLst>
                  <a:path w="5170" h="6627" extrusionOk="0">
                    <a:moveTo>
                      <a:pt x="2588" y="0"/>
                    </a:moveTo>
                    <a:cubicBezTo>
                      <a:pt x="50" y="0"/>
                      <a:pt x="0"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147"/>
              <p:cNvSpPr/>
              <p:nvPr/>
            </p:nvSpPr>
            <p:spPr>
              <a:xfrm>
                <a:off x="6644350" y="1721575"/>
                <a:ext cx="389275" cy="1184050"/>
              </a:xfrm>
              <a:custGeom>
                <a:avLst/>
                <a:gdLst/>
                <a:ahLst/>
                <a:cxnLst/>
                <a:rect l="l" t="t" r="r" b="b"/>
                <a:pathLst>
                  <a:path w="15571" h="47362" extrusionOk="0">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87" y="3707"/>
                      <a:pt x="2078" y="5680"/>
                      <a:pt x="2078" y="6947"/>
                    </a:cubicBezTo>
                    <a:cubicBezTo>
                      <a:pt x="2078" y="8213"/>
                      <a:pt x="1973" y="11034"/>
                      <a:pt x="1728" y="12128"/>
                    </a:cubicBezTo>
                    <a:cubicBezTo>
                      <a:pt x="1482" y="13216"/>
                      <a:pt x="812" y="16179"/>
                      <a:pt x="775" y="17058"/>
                    </a:cubicBezTo>
                    <a:cubicBezTo>
                      <a:pt x="738" y="17937"/>
                      <a:pt x="424" y="19173"/>
                      <a:pt x="351" y="19701"/>
                    </a:cubicBezTo>
                    <a:cubicBezTo>
                      <a:pt x="283" y="20230"/>
                      <a:pt x="0" y="22234"/>
                      <a:pt x="209" y="22658"/>
                    </a:cubicBezTo>
                    <a:cubicBezTo>
                      <a:pt x="681" y="23602"/>
                      <a:pt x="1024" y="23870"/>
                      <a:pt x="1191" y="23870"/>
                    </a:cubicBezTo>
                    <a:cubicBezTo>
                      <a:pt x="1276" y="23870"/>
                      <a:pt x="1316" y="23800"/>
                      <a:pt x="1303" y="23715"/>
                    </a:cubicBezTo>
                    <a:cubicBezTo>
                      <a:pt x="1267" y="23469"/>
                      <a:pt x="984" y="22977"/>
                      <a:pt x="916" y="22486"/>
                    </a:cubicBezTo>
                    <a:cubicBezTo>
                      <a:pt x="862" y="22089"/>
                      <a:pt x="943" y="21530"/>
                      <a:pt x="1031" y="21530"/>
                    </a:cubicBezTo>
                    <a:cubicBezTo>
                      <a:pt x="1052" y="21530"/>
                      <a:pt x="1074" y="21562"/>
                      <a:pt x="1094" y="21637"/>
                    </a:cubicBezTo>
                    <a:cubicBezTo>
                      <a:pt x="1187" y="21980"/>
                      <a:pt x="1308" y="22847"/>
                      <a:pt x="1484" y="22847"/>
                    </a:cubicBezTo>
                    <a:cubicBezTo>
                      <a:pt x="1507" y="22847"/>
                      <a:pt x="1531" y="22832"/>
                      <a:pt x="1555" y="22799"/>
                    </a:cubicBezTo>
                    <a:cubicBezTo>
                      <a:pt x="1771" y="22522"/>
                      <a:pt x="1838" y="21391"/>
                      <a:pt x="1838" y="20832"/>
                    </a:cubicBezTo>
                    <a:cubicBezTo>
                      <a:pt x="1838" y="20267"/>
                      <a:pt x="1555" y="19701"/>
                      <a:pt x="1592" y="19142"/>
                    </a:cubicBezTo>
                    <a:cubicBezTo>
                      <a:pt x="1629" y="18576"/>
                      <a:pt x="2932" y="15226"/>
                      <a:pt x="3178" y="13819"/>
                    </a:cubicBezTo>
                    <a:cubicBezTo>
                      <a:pt x="3424" y="12411"/>
                      <a:pt x="3774" y="8569"/>
                      <a:pt x="3774" y="8569"/>
                    </a:cubicBezTo>
                    <a:cubicBezTo>
                      <a:pt x="3916" y="9448"/>
                      <a:pt x="4481" y="10579"/>
                      <a:pt x="4518" y="12233"/>
                    </a:cubicBezTo>
                    <a:cubicBezTo>
                      <a:pt x="4549" y="13886"/>
                      <a:pt x="3104" y="16603"/>
                      <a:pt x="2828" y="18890"/>
                    </a:cubicBezTo>
                    <a:cubicBezTo>
                      <a:pt x="2545" y="21182"/>
                      <a:pt x="3356" y="27981"/>
                      <a:pt x="3670" y="30556"/>
                    </a:cubicBezTo>
                    <a:cubicBezTo>
                      <a:pt x="3990" y="33126"/>
                      <a:pt x="3320" y="35806"/>
                      <a:pt x="3565" y="37355"/>
                    </a:cubicBezTo>
                    <a:cubicBezTo>
                      <a:pt x="3811" y="38903"/>
                      <a:pt x="4623" y="42671"/>
                      <a:pt x="4623" y="43200"/>
                    </a:cubicBezTo>
                    <a:cubicBezTo>
                      <a:pt x="4623" y="43729"/>
                      <a:pt x="4586" y="44190"/>
                      <a:pt x="4727" y="44540"/>
                    </a:cubicBezTo>
                    <a:cubicBezTo>
                      <a:pt x="4869" y="44890"/>
                      <a:pt x="4408" y="45456"/>
                      <a:pt x="4266" y="46058"/>
                    </a:cubicBezTo>
                    <a:cubicBezTo>
                      <a:pt x="4119" y="46654"/>
                      <a:pt x="4512" y="47361"/>
                      <a:pt x="5145" y="47361"/>
                    </a:cubicBezTo>
                    <a:cubicBezTo>
                      <a:pt x="5778" y="47361"/>
                      <a:pt x="6374" y="46833"/>
                      <a:pt x="6276" y="46378"/>
                    </a:cubicBezTo>
                    <a:cubicBezTo>
                      <a:pt x="6172" y="45917"/>
                      <a:pt x="6166" y="44792"/>
                      <a:pt x="6239" y="44190"/>
                    </a:cubicBezTo>
                    <a:cubicBezTo>
                      <a:pt x="6307" y="43593"/>
                      <a:pt x="5957" y="43274"/>
                      <a:pt x="5957" y="42714"/>
                    </a:cubicBezTo>
                    <a:cubicBezTo>
                      <a:pt x="5957" y="42149"/>
                      <a:pt x="6166" y="37988"/>
                      <a:pt x="6190" y="34668"/>
                    </a:cubicBezTo>
                    <a:cubicBezTo>
                      <a:pt x="6202" y="33261"/>
                      <a:pt x="6565" y="32179"/>
                      <a:pt x="6946" y="28983"/>
                    </a:cubicBezTo>
                    <a:cubicBezTo>
                      <a:pt x="7321" y="25786"/>
                      <a:pt x="7788" y="21182"/>
                      <a:pt x="7788" y="21182"/>
                    </a:cubicBezTo>
                    <a:cubicBezTo>
                      <a:pt x="7788" y="21182"/>
                      <a:pt x="8255" y="25786"/>
                      <a:pt x="8636" y="28983"/>
                    </a:cubicBezTo>
                    <a:cubicBezTo>
                      <a:pt x="9011" y="32173"/>
                      <a:pt x="9374" y="33255"/>
                      <a:pt x="9386" y="34668"/>
                    </a:cubicBezTo>
                    <a:cubicBezTo>
                      <a:pt x="9411" y="37988"/>
                      <a:pt x="9620" y="42149"/>
                      <a:pt x="9620" y="42714"/>
                    </a:cubicBezTo>
                    <a:cubicBezTo>
                      <a:pt x="9620" y="43274"/>
                      <a:pt x="9270" y="43593"/>
                      <a:pt x="9337" y="44190"/>
                    </a:cubicBezTo>
                    <a:cubicBezTo>
                      <a:pt x="9411" y="44792"/>
                      <a:pt x="9411" y="45917"/>
                      <a:pt x="9300" y="46378"/>
                    </a:cubicBezTo>
                    <a:cubicBezTo>
                      <a:pt x="9196" y="46833"/>
                      <a:pt x="9798" y="47361"/>
                      <a:pt x="10431" y="47361"/>
                    </a:cubicBezTo>
                    <a:cubicBezTo>
                      <a:pt x="11064" y="47361"/>
                      <a:pt x="11452" y="46661"/>
                      <a:pt x="11310" y="46058"/>
                    </a:cubicBezTo>
                    <a:cubicBezTo>
                      <a:pt x="11169" y="45456"/>
                      <a:pt x="10714" y="44897"/>
                      <a:pt x="10849" y="44540"/>
                    </a:cubicBezTo>
                    <a:cubicBezTo>
                      <a:pt x="10991" y="44190"/>
                      <a:pt x="10954" y="43729"/>
                      <a:pt x="10954" y="43200"/>
                    </a:cubicBezTo>
                    <a:cubicBezTo>
                      <a:pt x="10954" y="42671"/>
                      <a:pt x="11765" y="38897"/>
                      <a:pt x="12011" y="37355"/>
                    </a:cubicBezTo>
                    <a:cubicBezTo>
                      <a:pt x="12257" y="35806"/>
                      <a:pt x="11593" y="33126"/>
                      <a:pt x="11907" y="30556"/>
                    </a:cubicBezTo>
                    <a:cubicBezTo>
                      <a:pt x="12220" y="27981"/>
                      <a:pt x="13031" y="21182"/>
                      <a:pt x="12755" y="18890"/>
                    </a:cubicBezTo>
                    <a:cubicBezTo>
                      <a:pt x="12472" y="16603"/>
                      <a:pt x="11028" y="13886"/>
                      <a:pt x="11064" y="12233"/>
                    </a:cubicBezTo>
                    <a:cubicBezTo>
                      <a:pt x="11095" y="10579"/>
                      <a:pt x="11661" y="9448"/>
                      <a:pt x="11802" y="8569"/>
                    </a:cubicBezTo>
                    <a:cubicBezTo>
                      <a:pt x="11802" y="8569"/>
                      <a:pt x="12152" y="12411"/>
                      <a:pt x="12398" y="13819"/>
                    </a:cubicBezTo>
                    <a:cubicBezTo>
                      <a:pt x="12644" y="15226"/>
                      <a:pt x="13947" y="18576"/>
                      <a:pt x="13984" y="19142"/>
                    </a:cubicBezTo>
                    <a:cubicBezTo>
                      <a:pt x="14021" y="19701"/>
                      <a:pt x="13738" y="20267"/>
                      <a:pt x="13738" y="20832"/>
                    </a:cubicBezTo>
                    <a:cubicBezTo>
                      <a:pt x="13738" y="21391"/>
                      <a:pt x="13812" y="22522"/>
                      <a:pt x="14021" y="22799"/>
                    </a:cubicBezTo>
                    <a:cubicBezTo>
                      <a:pt x="14045" y="22832"/>
                      <a:pt x="14069" y="22847"/>
                      <a:pt x="14091" y="22847"/>
                    </a:cubicBezTo>
                    <a:cubicBezTo>
                      <a:pt x="14262" y="22847"/>
                      <a:pt x="14384" y="21985"/>
                      <a:pt x="14482" y="21637"/>
                    </a:cubicBezTo>
                    <a:cubicBezTo>
                      <a:pt x="14504" y="21562"/>
                      <a:pt x="14526" y="21530"/>
                      <a:pt x="14548" y="21530"/>
                    </a:cubicBezTo>
                    <a:cubicBezTo>
                      <a:pt x="14638" y="21530"/>
                      <a:pt x="14715" y="22089"/>
                      <a:pt x="14660" y="22486"/>
                    </a:cubicBezTo>
                    <a:cubicBezTo>
                      <a:pt x="14587" y="22977"/>
                      <a:pt x="14304" y="23469"/>
                      <a:pt x="14273" y="23721"/>
                    </a:cubicBezTo>
                    <a:cubicBezTo>
                      <a:pt x="14263" y="23804"/>
                      <a:pt x="14302" y="23872"/>
                      <a:pt x="14387" y="23872"/>
                    </a:cubicBezTo>
                    <a:cubicBezTo>
                      <a:pt x="14553" y="23872"/>
                      <a:pt x="14894" y="23606"/>
                      <a:pt x="15367" y="22664"/>
                    </a:cubicBezTo>
                    <a:cubicBezTo>
                      <a:pt x="15570" y="22234"/>
                      <a:pt x="15287" y="20230"/>
                      <a:pt x="15220" y="19701"/>
                    </a:cubicBezTo>
                    <a:cubicBezTo>
                      <a:pt x="15152" y="19173"/>
                      <a:pt x="14832" y="17937"/>
                      <a:pt x="14796" y="17058"/>
                    </a:cubicBezTo>
                    <a:cubicBezTo>
                      <a:pt x="14759" y="16173"/>
                      <a:pt x="14095" y="13216"/>
                      <a:pt x="13843" y="12122"/>
                    </a:cubicBezTo>
                    <a:cubicBezTo>
                      <a:pt x="13597" y="11034"/>
                      <a:pt x="13492" y="8213"/>
                      <a:pt x="13492" y="6947"/>
                    </a:cubicBezTo>
                    <a:cubicBezTo>
                      <a:pt x="13492" y="5674"/>
                      <a:pt x="13283" y="3701"/>
                      <a:pt x="12472" y="3209"/>
                    </a:cubicBezTo>
                    <a:cubicBezTo>
                      <a:pt x="11661" y="2718"/>
                      <a:pt x="10954"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2" name="Google Shape;15062;p147"/>
            <p:cNvGrpSpPr/>
            <p:nvPr/>
          </p:nvGrpSpPr>
          <p:grpSpPr>
            <a:xfrm>
              <a:off x="6644800" y="1661800"/>
              <a:ext cx="381750" cy="1218925"/>
              <a:chOff x="6644800" y="1661800"/>
              <a:chExt cx="381750" cy="1218925"/>
            </a:xfrm>
          </p:grpSpPr>
          <p:grpSp>
            <p:nvGrpSpPr>
              <p:cNvPr id="15063" name="Google Shape;15063;p147"/>
              <p:cNvGrpSpPr/>
              <p:nvPr/>
            </p:nvGrpSpPr>
            <p:grpSpPr>
              <a:xfrm>
                <a:off x="6739925" y="1838600"/>
                <a:ext cx="198100" cy="161275"/>
                <a:chOff x="6739925" y="1838600"/>
                <a:chExt cx="198100" cy="161275"/>
              </a:xfrm>
            </p:grpSpPr>
            <p:sp>
              <p:nvSpPr>
                <p:cNvPr id="15064" name="Google Shape;15064;p147"/>
                <p:cNvSpPr/>
                <p:nvPr/>
              </p:nvSpPr>
              <p:spPr>
                <a:xfrm>
                  <a:off x="6739925" y="1838600"/>
                  <a:ext cx="99000" cy="161275"/>
                </a:xfrm>
                <a:custGeom>
                  <a:avLst/>
                  <a:gdLst/>
                  <a:ahLst/>
                  <a:cxnLst/>
                  <a:rect l="l" t="t" r="r" b="b"/>
                  <a:pathLst>
                    <a:path w="3960" h="6451" extrusionOk="0">
                      <a:moveTo>
                        <a:pt x="2257" y="1"/>
                      </a:moveTo>
                      <a:cubicBezTo>
                        <a:pt x="1805" y="1"/>
                        <a:pt x="1347" y="144"/>
                        <a:pt x="1003" y="514"/>
                      </a:cubicBezTo>
                      <a:cubicBezTo>
                        <a:pt x="1" y="1583"/>
                        <a:pt x="406" y="4817"/>
                        <a:pt x="1003" y="5880"/>
                      </a:cubicBezTo>
                      <a:cubicBezTo>
                        <a:pt x="1224" y="6270"/>
                        <a:pt x="1638" y="6451"/>
                        <a:pt x="2090" y="6451"/>
                      </a:cubicBezTo>
                      <a:cubicBezTo>
                        <a:pt x="2870" y="6451"/>
                        <a:pt x="3761" y="5913"/>
                        <a:pt x="3959" y="4983"/>
                      </a:cubicBezTo>
                      <a:lnTo>
                        <a:pt x="3959" y="975"/>
                      </a:lnTo>
                      <a:cubicBezTo>
                        <a:pt x="3959" y="519"/>
                        <a:pt x="3119" y="1"/>
                        <a:pt x="2257"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147"/>
                <p:cNvSpPr/>
                <p:nvPr/>
              </p:nvSpPr>
              <p:spPr>
                <a:xfrm>
                  <a:off x="6766200" y="1853800"/>
                  <a:ext cx="72725" cy="127000"/>
                </a:xfrm>
                <a:custGeom>
                  <a:avLst/>
                  <a:gdLst/>
                  <a:ahLst/>
                  <a:cxnLst/>
                  <a:rect l="l" t="t" r="r" b="b"/>
                  <a:pathLst>
                    <a:path w="2909" h="5080" extrusionOk="0">
                      <a:moveTo>
                        <a:pt x="1060" y="0"/>
                      </a:moveTo>
                      <a:cubicBezTo>
                        <a:pt x="994" y="0"/>
                        <a:pt x="932" y="5"/>
                        <a:pt x="874" y="17"/>
                      </a:cubicBezTo>
                      <a:cubicBezTo>
                        <a:pt x="831" y="29"/>
                        <a:pt x="812" y="84"/>
                        <a:pt x="849" y="115"/>
                      </a:cubicBezTo>
                      <a:cubicBezTo>
                        <a:pt x="1027" y="262"/>
                        <a:pt x="1218" y="299"/>
                        <a:pt x="1439" y="355"/>
                      </a:cubicBezTo>
                      <a:cubicBezTo>
                        <a:pt x="1783" y="447"/>
                        <a:pt x="1882" y="742"/>
                        <a:pt x="2103" y="963"/>
                      </a:cubicBezTo>
                      <a:cubicBezTo>
                        <a:pt x="2201" y="1068"/>
                        <a:pt x="2318" y="1148"/>
                        <a:pt x="2447" y="1215"/>
                      </a:cubicBezTo>
                      <a:cubicBezTo>
                        <a:pt x="2312" y="1234"/>
                        <a:pt x="2183" y="1270"/>
                        <a:pt x="2060" y="1338"/>
                      </a:cubicBezTo>
                      <a:cubicBezTo>
                        <a:pt x="1753" y="1498"/>
                        <a:pt x="1500" y="1713"/>
                        <a:pt x="1218" y="1910"/>
                      </a:cubicBezTo>
                      <a:cubicBezTo>
                        <a:pt x="855" y="2156"/>
                        <a:pt x="480" y="2199"/>
                        <a:pt x="74" y="2322"/>
                      </a:cubicBezTo>
                      <a:cubicBezTo>
                        <a:pt x="1" y="2346"/>
                        <a:pt x="13" y="2457"/>
                        <a:pt x="93" y="2457"/>
                      </a:cubicBezTo>
                      <a:cubicBezTo>
                        <a:pt x="116" y="2458"/>
                        <a:pt x="139" y="2458"/>
                        <a:pt x="163" y="2458"/>
                      </a:cubicBezTo>
                      <a:cubicBezTo>
                        <a:pt x="579" y="2458"/>
                        <a:pt x="967" y="2304"/>
                        <a:pt x="1322" y="2094"/>
                      </a:cubicBezTo>
                      <a:cubicBezTo>
                        <a:pt x="1568" y="1947"/>
                        <a:pt x="1814" y="1768"/>
                        <a:pt x="2072" y="1639"/>
                      </a:cubicBezTo>
                      <a:lnTo>
                        <a:pt x="2072" y="1639"/>
                      </a:lnTo>
                      <a:cubicBezTo>
                        <a:pt x="2029" y="1713"/>
                        <a:pt x="1986" y="1793"/>
                        <a:pt x="1955" y="1879"/>
                      </a:cubicBezTo>
                      <a:cubicBezTo>
                        <a:pt x="1906" y="2014"/>
                        <a:pt x="1882" y="2156"/>
                        <a:pt x="1875" y="2303"/>
                      </a:cubicBezTo>
                      <a:cubicBezTo>
                        <a:pt x="1839" y="2703"/>
                        <a:pt x="1642" y="2875"/>
                        <a:pt x="1365" y="3127"/>
                      </a:cubicBezTo>
                      <a:cubicBezTo>
                        <a:pt x="1021" y="3440"/>
                        <a:pt x="548" y="3729"/>
                        <a:pt x="308" y="4129"/>
                      </a:cubicBezTo>
                      <a:cubicBezTo>
                        <a:pt x="275" y="4190"/>
                        <a:pt x="322" y="4266"/>
                        <a:pt x="391" y="4266"/>
                      </a:cubicBezTo>
                      <a:cubicBezTo>
                        <a:pt x="398" y="4266"/>
                        <a:pt x="405" y="4266"/>
                        <a:pt x="413" y="4264"/>
                      </a:cubicBezTo>
                      <a:cubicBezTo>
                        <a:pt x="720" y="4159"/>
                        <a:pt x="935" y="3920"/>
                        <a:pt x="1181" y="3705"/>
                      </a:cubicBezTo>
                      <a:cubicBezTo>
                        <a:pt x="1445" y="3465"/>
                        <a:pt x="1796" y="3176"/>
                        <a:pt x="1974" y="2856"/>
                      </a:cubicBezTo>
                      <a:cubicBezTo>
                        <a:pt x="2152" y="2543"/>
                        <a:pt x="2084" y="2180"/>
                        <a:pt x="2244" y="1854"/>
                      </a:cubicBezTo>
                      <a:cubicBezTo>
                        <a:pt x="2293" y="1756"/>
                        <a:pt x="2361" y="1664"/>
                        <a:pt x="2441" y="1590"/>
                      </a:cubicBezTo>
                      <a:lnTo>
                        <a:pt x="2441" y="1590"/>
                      </a:lnTo>
                      <a:cubicBezTo>
                        <a:pt x="2318" y="1842"/>
                        <a:pt x="2281" y="2149"/>
                        <a:pt x="2293" y="2463"/>
                      </a:cubicBezTo>
                      <a:cubicBezTo>
                        <a:pt x="2306" y="3022"/>
                        <a:pt x="2355" y="3483"/>
                        <a:pt x="2103" y="4000"/>
                      </a:cubicBezTo>
                      <a:cubicBezTo>
                        <a:pt x="1931" y="4362"/>
                        <a:pt x="1611" y="4627"/>
                        <a:pt x="1414" y="4971"/>
                      </a:cubicBezTo>
                      <a:cubicBezTo>
                        <a:pt x="1388" y="5014"/>
                        <a:pt x="1422" y="5080"/>
                        <a:pt x="1467" y="5080"/>
                      </a:cubicBezTo>
                      <a:cubicBezTo>
                        <a:pt x="1474" y="5080"/>
                        <a:pt x="1481" y="5078"/>
                        <a:pt x="1488" y="5075"/>
                      </a:cubicBezTo>
                      <a:cubicBezTo>
                        <a:pt x="2035" y="4848"/>
                        <a:pt x="2367" y="4239"/>
                        <a:pt x="2539" y="3698"/>
                      </a:cubicBezTo>
                      <a:cubicBezTo>
                        <a:pt x="2742" y="3078"/>
                        <a:pt x="2324" y="2039"/>
                        <a:pt x="2711" y="1473"/>
                      </a:cubicBezTo>
                      <a:cubicBezTo>
                        <a:pt x="2779" y="1473"/>
                        <a:pt x="2840" y="1486"/>
                        <a:pt x="2908" y="1498"/>
                      </a:cubicBezTo>
                      <a:lnTo>
                        <a:pt x="2908" y="1006"/>
                      </a:lnTo>
                      <a:cubicBezTo>
                        <a:pt x="2877" y="1006"/>
                        <a:pt x="2853" y="1012"/>
                        <a:pt x="2828" y="1018"/>
                      </a:cubicBezTo>
                      <a:cubicBezTo>
                        <a:pt x="2545" y="809"/>
                        <a:pt x="2250" y="619"/>
                        <a:pt x="1998" y="355"/>
                      </a:cubicBezTo>
                      <a:cubicBezTo>
                        <a:pt x="1788" y="139"/>
                        <a:pt x="1392" y="0"/>
                        <a:pt x="1060" y="0"/>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147"/>
                <p:cNvSpPr/>
                <p:nvPr/>
              </p:nvSpPr>
              <p:spPr>
                <a:xfrm>
                  <a:off x="6839200" y="1838600"/>
                  <a:ext cx="98825" cy="161275"/>
                </a:xfrm>
                <a:custGeom>
                  <a:avLst/>
                  <a:gdLst/>
                  <a:ahLst/>
                  <a:cxnLst/>
                  <a:rect l="l" t="t" r="r" b="b"/>
                  <a:pathLst>
                    <a:path w="3953" h="6451" extrusionOk="0">
                      <a:moveTo>
                        <a:pt x="1698" y="1"/>
                      </a:moveTo>
                      <a:cubicBezTo>
                        <a:pt x="838" y="1"/>
                        <a:pt x="0" y="519"/>
                        <a:pt x="0" y="975"/>
                      </a:cubicBezTo>
                      <a:lnTo>
                        <a:pt x="0" y="4983"/>
                      </a:lnTo>
                      <a:cubicBezTo>
                        <a:pt x="195" y="5913"/>
                        <a:pt x="1084" y="6451"/>
                        <a:pt x="1864" y="6451"/>
                      </a:cubicBezTo>
                      <a:cubicBezTo>
                        <a:pt x="2315" y="6451"/>
                        <a:pt x="2730" y="6270"/>
                        <a:pt x="2951" y="5880"/>
                      </a:cubicBezTo>
                      <a:cubicBezTo>
                        <a:pt x="3553" y="4817"/>
                        <a:pt x="3953" y="1583"/>
                        <a:pt x="2951" y="514"/>
                      </a:cubicBezTo>
                      <a:cubicBezTo>
                        <a:pt x="2606" y="144"/>
                        <a:pt x="2149" y="1"/>
                        <a:pt x="16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147"/>
                <p:cNvSpPr/>
                <p:nvPr/>
              </p:nvSpPr>
              <p:spPr>
                <a:xfrm>
                  <a:off x="6839200" y="1853800"/>
                  <a:ext cx="72700" cy="127000"/>
                </a:xfrm>
                <a:custGeom>
                  <a:avLst/>
                  <a:gdLst/>
                  <a:ahLst/>
                  <a:cxnLst/>
                  <a:rect l="l" t="t" r="r" b="b"/>
                  <a:pathLst>
                    <a:path w="2908" h="5080" extrusionOk="0">
                      <a:moveTo>
                        <a:pt x="1845" y="0"/>
                      </a:moveTo>
                      <a:cubicBezTo>
                        <a:pt x="1517" y="0"/>
                        <a:pt x="1121" y="139"/>
                        <a:pt x="910" y="355"/>
                      </a:cubicBezTo>
                      <a:cubicBezTo>
                        <a:pt x="652" y="619"/>
                        <a:pt x="363" y="809"/>
                        <a:pt x="74" y="1018"/>
                      </a:cubicBezTo>
                      <a:cubicBezTo>
                        <a:pt x="50" y="1012"/>
                        <a:pt x="25" y="1006"/>
                        <a:pt x="0" y="1006"/>
                      </a:cubicBezTo>
                      <a:lnTo>
                        <a:pt x="0" y="1498"/>
                      </a:lnTo>
                      <a:cubicBezTo>
                        <a:pt x="62" y="1486"/>
                        <a:pt x="129" y="1479"/>
                        <a:pt x="191" y="1479"/>
                      </a:cubicBezTo>
                      <a:cubicBezTo>
                        <a:pt x="578" y="2045"/>
                        <a:pt x="166" y="3084"/>
                        <a:pt x="363" y="3711"/>
                      </a:cubicBezTo>
                      <a:cubicBezTo>
                        <a:pt x="541" y="4245"/>
                        <a:pt x="867" y="4848"/>
                        <a:pt x="1420" y="5075"/>
                      </a:cubicBezTo>
                      <a:cubicBezTo>
                        <a:pt x="1427" y="5078"/>
                        <a:pt x="1434" y="5080"/>
                        <a:pt x="1441" y="5080"/>
                      </a:cubicBezTo>
                      <a:cubicBezTo>
                        <a:pt x="1487" y="5080"/>
                        <a:pt x="1521" y="5014"/>
                        <a:pt x="1494" y="4971"/>
                      </a:cubicBezTo>
                      <a:cubicBezTo>
                        <a:pt x="1291" y="4627"/>
                        <a:pt x="978" y="4362"/>
                        <a:pt x="806" y="4000"/>
                      </a:cubicBezTo>
                      <a:cubicBezTo>
                        <a:pt x="554" y="3483"/>
                        <a:pt x="603" y="3022"/>
                        <a:pt x="615" y="2463"/>
                      </a:cubicBezTo>
                      <a:cubicBezTo>
                        <a:pt x="627" y="2149"/>
                        <a:pt x="590" y="1842"/>
                        <a:pt x="468" y="1590"/>
                      </a:cubicBezTo>
                      <a:lnTo>
                        <a:pt x="468" y="1590"/>
                      </a:lnTo>
                      <a:cubicBezTo>
                        <a:pt x="547" y="1664"/>
                        <a:pt x="615" y="1756"/>
                        <a:pt x="664" y="1854"/>
                      </a:cubicBezTo>
                      <a:cubicBezTo>
                        <a:pt x="824" y="2180"/>
                        <a:pt x="756" y="2543"/>
                        <a:pt x="935" y="2856"/>
                      </a:cubicBezTo>
                      <a:cubicBezTo>
                        <a:pt x="1113" y="3176"/>
                        <a:pt x="1463" y="3465"/>
                        <a:pt x="1728" y="3705"/>
                      </a:cubicBezTo>
                      <a:cubicBezTo>
                        <a:pt x="1974" y="3920"/>
                        <a:pt x="2189" y="4159"/>
                        <a:pt x="2496" y="4264"/>
                      </a:cubicBezTo>
                      <a:cubicBezTo>
                        <a:pt x="2503" y="4266"/>
                        <a:pt x="2511" y="4266"/>
                        <a:pt x="2518" y="4266"/>
                      </a:cubicBezTo>
                      <a:cubicBezTo>
                        <a:pt x="2587" y="4266"/>
                        <a:pt x="2634" y="4190"/>
                        <a:pt x="2600" y="4129"/>
                      </a:cubicBezTo>
                      <a:cubicBezTo>
                        <a:pt x="2361" y="3729"/>
                        <a:pt x="1887" y="3440"/>
                        <a:pt x="1543" y="3127"/>
                      </a:cubicBezTo>
                      <a:cubicBezTo>
                        <a:pt x="1267" y="2875"/>
                        <a:pt x="1070" y="2703"/>
                        <a:pt x="1033" y="2303"/>
                      </a:cubicBezTo>
                      <a:cubicBezTo>
                        <a:pt x="1027" y="2156"/>
                        <a:pt x="1002" y="2014"/>
                        <a:pt x="953" y="1879"/>
                      </a:cubicBezTo>
                      <a:cubicBezTo>
                        <a:pt x="922" y="1793"/>
                        <a:pt x="879" y="1719"/>
                        <a:pt x="830" y="1639"/>
                      </a:cubicBezTo>
                      <a:lnTo>
                        <a:pt x="830" y="1639"/>
                      </a:lnTo>
                      <a:cubicBezTo>
                        <a:pt x="1088" y="1768"/>
                        <a:pt x="1340" y="1947"/>
                        <a:pt x="1586" y="2094"/>
                      </a:cubicBezTo>
                      <a:cubicBezTo>
                        <a:pt x="1941" y="2304"/>
                        <a:pt x="2324" y="2458"/>
                        <a:pt x="2745" y="2458"/>
                      </a:cubicBezTo>
                      <a:cubicBezTo>
                        <a:pt x="2768" y="2458"/>
                        <a:pt x="2792" y="2458"/>
                        <a:pt x="2816" y="2457"/>
                      </a:cubicBezTo>
                      <a:cubicBezTo>
                        <a:pt x="2889" y="2457"/>
                        <a:pt x="2908" y="2346"/>
                        <a:pt x="2828" y="2322"/>
                      </a:cubicBezTo>
                      <a:cubicBezTo>
                        <a:pt x="2428" y="2199"/>
                        <a:pt x="2047" y="2156"/>
                        <a:pt x="1691" y="1910"/>
                      </a:cubicBezTo>
                      <a:cubicBezTo>
                        <a:pt x="1408" y="1713"/>
                        <a:pt x="1150" y="1498"/>
                        <a:pt x="842" y="1338"/>
                      </a:cubicBezTo>
                      <a:cubicBezTo>
                        <a:pt x="726" y="1270"/>
                        <a:pt x="597" y="1234"/>
                        <a:pt x="461" y="1215"/>
                      </a:cubicBezTo>
                      <a:lnTo>
                        <a:pt x="455" y="1215"/>
                      </a:lnTo>
                      <a:cubicBezTo>
                        <a:pt x="584" y="1148"/>
                        <a:pt x="701" y="1068"/>
                        <a:pt x="799" y="963"/>
                      </a:cubicBezTo>
                      <a:cubicBezTo>
                        <a:pt x="1021" y="742"/>
                        <a:pt x="1125" y="447"/>
                        <a:pt x="1463" y="355"/>
                      </a:cubicBezTo>
                      <a:cubicBezTo>
                        <a:pt x="1691" y="299"/>
                        <a:pt x="1881" y="262"/>
                        <a:pt x="2060" y="115"/>
                      </a:cubicBezTo>
                      <a:cubicBezTo>
                        <a:pt x="2090" y="84"/>
                        <a:pt x="2072" y="29"/>
                        <a:pt x="2029" y="17"/>
                      </a:cubicBezTo>
                      <a:cubicBezTo>
                        <a:pt x="1971" y="5"/>
                        <a:pt x="1910" y="0"/>
                        <a:pt x="1845" y="0"/>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8" name="Google Shape;15068;p147"/>
              <p:cNvSpPr/>
              <p:nvPr/>
            </p:nvSpPr>
            <p:spPr>
              <a:xfrm>
                <a:off x="6662475" y="1804975"/>
                <a:ext cx="179825" cy="462475"/>
              </a:xfrm>
              <a:custGeom>
                <a:avLst/>
                <a:gdLst/>
                <a:ahLst/>
                <a:cxnLst/>
                <a:rect l="l" t="t" r="r" b="b"/>
                <a:pathLst>
                  <a:path w="7193" h="18499" extrusionOk="0">
                    <a:moveTo>
                      <a:pt x="3491" y="1"/>
                    </a:moveTo>
                    <a:cubicBezTo>
                      <a:pt x="3439" y="1"/>
                      <a:pt x="3388" y="5"/>
                      <a:pt x="3338" y="15"/>
                    </a:cubicBezTo>
                    <a:cubicBezTo>
                      <a:pt x="3000" y="76"/>
                      <a:pt x="2717" y="285"/>
                      <a:pt x="2490" y="630"/>
                    </a:cubicBezTo>
                    <a:cubicBezTo>
                      <a:pt x="1716" y="1791"/>
                      <a:pt x="1765" y="4164"/>
                      <a:pt x="2140" y="5879"/>
                    </a:cubicBezTo>
                    <a:cubicBezTo>
                      <a:pt x="2361" y="6887"/>
                      <a:pt x="1894" y="8030"/>
                      <a:pt x="1445" y="9130"/>
                    </a:cubicBezTo>
                    <a:cubicBezTo>
                      <a:pt x="1119" y="9930"/>
                      <a:pt x="812" y="10686"/>
                      <a:pt x="757" y="11392"/>
                    </a:cubicBezTo>
                    <a:cubicBezTo>
                      <a:pt x="708" y="11970"/>
                      <a:pt x="714" y="12548"/>
                      <a:pt x="781" y="13126"/>
                    </a:cubicBezTo>
                    <a:cubicBezTo>
                      <a:pt x="830" y="13691"/>
                      <a:pt x="873" y="14140"/>
                      <a:pt x="664" y="14712"/>
                    </a:cubicBezTo>
                    <a:cubicBezTo>
                      <a:pt x="240" y="15873"/>
                      <a:pt x="1" y="17465"/>
                      <a:pt x="603" y="18449"/>
                    </a:cubicBezTo>
                    <a:cubicBezTo>
                      <a:pt x="615" y="18473"/>
                      <a:pt x="646" y="18492"/>
                      <a:pt x="683" y="18492"/>
                    </a:cubicBezTo>
                    <a:lnTo>
                      <a:pt x="677" y="18498"/>
                    </a:lnTo>
                    <a:cubicBezTo>
                      <a:pt x="757" y="18498"/>
                      <a:pt x="800" y="18418"/>
                      <a:pt x="763" y="18357"/>
                    </a:cubicBezTo>
                    <a:cubicBezTo>
                      <a:pt x="197" y="17429"/>
                      <a:pt x="449" y="15849"/>
                      <a:pt x="837" y="14779"/>
                    </a:cubicBezTo>
                    <a:cubicBezTo>
                      <a:pt x="1058" y="14171"/>
                      <a:pt x="1015" y="13710"/>
                      <a:pt x="966" y="13120"/>
                    </a:cubicBezTo>
                    <a:cubicBezTo>
                      <a:pt x="904" y="12554"/>
                      <a:pt x="892" y="11983"/>
                      <a:pt x="941" y="11411"/>
                    </a:cubicBezTo>
                    <a:cubicBezTo>
                      <a:pt x="996" y="10741"/>
                      <a:pt x="1298" y="9997"/>
                      <a:pt x="1617" y="9210"/>
                    </a:cubicBezTo>
                    <a:cubicBezTo>
                      <a:pt x="2078" y="8079"/>
                      <a:pt x="2552" y="6911"/>
                      <a:pt x="2324" y="5848"/>
                    </a:cubicBezTo>
                    <a:cubicBezTo>
                      <a:pt x="1949" y="4121"/>
                      <a:pt x="1937" y="1810"/>
                      <a:pt x="2644" y="740"/>
                    </a:cubicBezTo>
                    <a:cubicBezTo>
                      <a:pt x="2847" y="433"/>
                      <a:pt x="3092" y="261"/>
                      <a:pt x="3375" y="205"/>
                    </a:cubicBezTo>
                    <a:cubicBezTo>
                      <a:pt x="3417" y="197"/>
                      <a:pt x="3459" y="194"/>
                      <a:pt x="3502" y="194"/>
                    </a:cubicBezTo>
                    <a:cubicBezTo>
                      <a:pt x="4857" y="194"/>
                      <a:pt x="6953" y="4005"/>
                      <a:pt x="6971" y="4047"/>
                    </a:cubicBezTo>
                    <a:cubicBezTo>
                      <a:pt x="6989" y="4087"/>
                      <a:pt x="7022" y="4104"/>
                      <a:pt x="7055" y="4104"/>
                    </a:cubicBezTo>
                    <a:cubicBezTo>
                      <a:pt x="7123" y="4104"/>
                      <a:pt x="7193" y="4034"/>
                      <a:pt x="7143" y="3955"/>
                    </a:cubicBezTo>
                    <a:cubicBezTo>
                      <a:pt x="7048" y="3789"/>
                      <a:pt x="4967" y="1"/>
                      <a:pt x="349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147"/>
              <p:cNvSpPr/>
              <p:nvPr/>
            </p:nvSpPr>
            <p:spPr>
              <a:xfrm>
                <a:off x="6644800" y="2204650"/>
                <a:ext cx="29925" cy="93050"/>
              </a:xfrm>
              <a:custGeom>
                <a:avLst/>
                <a:gdLst/>
                <a:ahLst/>
                <a:cxnLst/>
                <a:rect l="l" t="t" r="r" b="b"/>
                <a:pathLst>
                  <a:path w="1197" h="3722" extrusionOk="0">
                    <a:moveTo>
                      <a:pt x="1065" y="1"/>
                    </a:moveTo>
                    <a:cubicBezTo>
                      <a:pt x="1030" y="1"/>
                      <a:pt x="995" y="19"/>
                      <a:pt x="978" y="65"/>
                    </a:cubicBezTo>
                    <a:cubicBezTo>
                      <a:pt x="941" y="151"/>
                      <a:pt x="1" y="2210"/>
                      <a:pt x="585" y="3667"/>
                    </a:cubicBezTo>
                    <a:cubicBezTo>
                      <a:pt x="597" y="3704"/>
                      <a:pt x="634" y="3722"/>
                      <a:pt x="671" y="3722"/>
                    </a:cubicBezTo>
                    <a:cubicBezTo>
                      <a:pt x="738" y="3722"/>
                      <a:pt x="788" y="3654"/>
                      <a:pt x="763" y="3593"/>
                    </a:cubicBezTo>
                    <a:cubicBezTo>
                      <a:pt x="210" y="2210"/>
                      <a:pt x="1144" y="163"/>
                      <a:pt x="1156" y="145"/>
                    </a:cubicBezTo>
                    <a:cubicBezTo>
                      <a:pt x="1196" y="65"/>
                      <a:pt x="1130" y="1"/>
                      <a:pt x="106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147"/>
              <p:cNvSpPr/>
              <p:nvPr/>
            </p:nvSpPr>
            <p:spPr>
              <a:xfrm>
                <a:off x="6874700" y="1817825"/>
                <a:ext cx="136025" cy="445475"/>
              </a:xfrm>
              <a:custGeom>
                <a:avLst/>
                <a:gdLst/>
                <a:ahLst/>
                <a:cxnLst/>
                <a:rect l="l" t="t" r="r" b="b"/>
                <a:pathLst>
                  <a:path w="5441" h="17819" extrusionOk="0">
                    <a:moveTo>
                      <a:pt x="2096" y="1"/>
                    </a:moveTo>
                    <a:cubicBezTo>
                      <a:pt x="2033" y="1"/>
                      <a:pt x="1970" y="6"/>
                      <a:pt x="1906" y="17"/>
                    </a:cubicBezTo>
                    <a:cubicBezTo>
                      <a:pt x="836" y="195"/>
                      <a:pt x="338" y="1597"/>
                      <a:pt x="172" y="2193"/>
                    </a:cubicBezTo>
                    <a:cubicBezTo>
                      <a:pt x="86" y="2507"/>
                      <a:pt x="0" y="2900"/>
                      <a:pt x="92" y="2980"/>
                    </a:cubicBezTo>
                    <a:cubicBezTo>
                      <a:pt x="110" y="2994"/>
                      <a:pt x="133" y="3000"/>
                      <a:pt x="154" y="3000"/>
                    </a:cubicBezTo>
                    <a:cubicBezTo>
                      <a:pt x="169" y="3000"/>
                      <a:pt x="184" y="2997"/>
                      <a:pt x="197" y="2992"/>
                    </a:cubicBezTo>
                    <a:cubicBezTo>
                      <a:pt x="246" y="2968"/>
                      <a:pt x="271" y="2912"/>
                      <a:pt x="246" y="2863"/>
                    </a:cubicBezTo>
                    <a:cubicBezTo>
                      <a:pt x="246" y="2863"/>
                      <a:pt x="246" y="2857"/>
                      <a:pt x="240" y="2857"/>
                    </a:cubicBezTo>
                    <a:cubicBezTo>
                      <a:pt x="234" y="2562"/>
                      <a:pt x="719" y="411"/>
                      <a:pt x="1930" y="208"/>
                    </a:cubicBezTo>
                    <a:cubicBezTo>
                      <a:pt x="1988" y="197"/>
                      <a:pt x="2044" y="192"/>
                      <a:pt x="2100" y="192"/>
                    </a:cubicBezTo>
                    <a:cubicBezTo>
                      <a:pt x="2365" y="192"/>
                      <a:pt x="2608" y="313"/>
                      <a:pt x="2822" y="552"/>
                    </a:cubicBezTo>
                    <a:cubicBezTo>
                      <a:pt x="3535" y="1333"/>
                      <a:pt x="3756" y="3164"/>
                      <a:pt x="3326" y="4719"/>
                    </a:cubicBezTo>
                    <a:cubicBezTo>
                      <a:pt x="2748" y="6846"/>
                      <a:pt x="3664" y="9293"/>
                      <a:pt x="4469" y="10276"/>
                    </a:cubicBezTo>
                    <a:cubicBezTo>
                      <a:pt x="5121" y="11075"/>
                      <a:pt x="5286" y="16681"/>
                      <a:pt x="4942" y="17695"/>
                    </a:cubicBezTo>
                    <a:cubicBezTo>
                      <a:pt x="4924" y="17744"/>
                      <a:pt x="4948" y="17794"/>
                      <a:pt x="4998" y="17812"/>
                    </a:cubicBezTo>
                    <a:cubicBezTo>
                      <a:pt x="5010" y="17818"/>
                      <a:pt x="5022" y="17818"/>
                      <a:pt x="5034" y="17818"/>
                    </a:cubicBezTo>
                    <a:cubicBezTo>
                      <a:pt x="5071" y="17818"/>
                      <a:pt x="5114" y="17794"/>
                      <a:pt x="5127" y="17757"/>
                    </a:cubicBezTo>
                    <a:cubicBezTo>
                      <a:pt x="5440" y="16828"/>
                      <a:pt x="5373" y="11069"/>
                      <a:pt x="4623" y="10153"/>
                    </a:cubicBezTo>
                    <a:cubicBezTo>
                      <a:pt x="4014" y="9416"/>
                      <a:pt x="2902" y="7031"/>
                      <a:pt x="3516" y="4769"/>
                    </a:cubicBezTo>
                    <a:cubicBezTo>
                      <a:pt x="3959" y="3158"/>
                      <a:pt x="3713" y="1247"/>
                      <a:pt x="2969" y="423"/>
                    </a:cubicBezTo>
                    <a:cubicBezTo>
                      <a:pt x="2717" y="145"/>
                      <a:pt x="2418" y="1"/>
                      <a:pt x="20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147"/>
              <p:cNvSpPr/>
              <p:nvPr/>
            </p:nvSpPr>
            <p:spPr>
              <a:xfrm>
                <a:off x="7004850" y="2187825"/>
                <a:ext cx="21700" cy="93300"/>
              </a:xfrm>
              <a:custGeom>
                <a:avLst/>
                <a:gdLst/>
                <a:ahLst/>
                <a:cxnLst/>
                <a:rect l="l" t="t" r="r" b="b"/>
                <a:pathLst>
                  <a:path w="868" h="3732" fill="none" extrusionOk="0">
                    <a:moveTo>
                      <a:pt x="1" y="0"/>
                    </a:moveTo>
                    <a:cubicBezTo>
                      <a:pt x="1" y="0"/>
                      <a:pt x="867" y="2010"/>
                      <a:pt x="628" y="3731"/>
                    </a:cubicBezTo>
                  </a:path>
                </a:pathLst>
              </a:custGeom>
              <a:noFill/>
              <a:ln w="3850" cap="rnd"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147"/>
              <p:cNvSpPr/>
              <p:nvPr/>
            </p:nvSpPr>
            <p:spPr>
              <a:xfrm>
                <a:off x="6733625" y="1928075"/>
                <a:ext cx="127575" cy="952650"/>
              </a:xfrm>
              <a:custGeom>
                <a:avLst/>
                <a:gdLst/>
                <a:ahLst/>
                <a:cxnLst/>
                <a:rect l="l" t="t" r="r" b="b"/>
                <a:pathLst>
                  <a:path w="5103" h="38106" extrusionOk="0">
                    <a:moveTo>
                      <a:pt x="2121" y="6782"/>
                    </a:moveTo>
                    <a:cubicBezTo>
                      <a:pt x="2638" y="6782"/>
                      <a:pt x="3283" y="7046"/>
                      <a:pt x="3418" y="7304"/>
                    </a:cubicBezTo>
                    <a:cubicBezTo>
                      <a:pt x="3517" y="7495"/>
                      <a:pt x="3412" y="7913"/>
                      <a:pt x="3197" y="8448"/>
                    </a:cubicBezTo>
                    <a:lnTo>
                      <a:pt x="3172" y="8448"/>
                    </a:lnTo>
                    <a:cubicBezTo>
                      <a:pt x="2392" y="8380"/>
                      <a:pt x="1531" y="7765"/>
                      <a:pt x="1494" y="7255"/>
                    </a:cubicBezTo>
                    <a:cubicBezTo>
                      <a:pt x="1476" y="7034"/>
                      <a:pt x="1586" y="6893"/>
                      <a:pt x="1814" y="6825"/>
                    </a:cubicBezTo>
                    <a:cubicBezTo>
                      <a:pt x="1918" y="6794"/>
                      <a:pt x="2017" y="6782"/>
                      <a:pt x="2121" y="6782"/>
                    </a:cubicBezTo>
                    <a:close/>
                    <a:moveTo>
                      <a:pt x="5004" y="1"/>
                    </a:moveTo>
                    <a:cubicBezTo>
                      <a:pt x="4957" y="1"/>
                      <a:pt x="4912" y="31"/>
                      <a:pt x="4912" y="94"/>
                    </a:cubicBezTo>
                    <a:cubicBezTo>
                      <a:pt x="4912" y="156"/>
                      <a:pt x="4740" y="6075"/>
                      <a:pt x="4316" y="7692"/>
                    </a:cubicBezTo>
                    <a:cubicBezTo>
                      <a:pt x="4162" y="8282"/>
                      <a:pt x="3738" y="8429"/>
                      <a:pt x="3400" y="8454"/>
                    </a:cubicBezTo>
                    <a:cubicBezTo>
                      <a:pt x="3627" y="7876"/>
                      <a:pt x="3707" y="7452"/>
                      <a:pt x="3584" y="7224"/>
                    </a:cubicBezTo>
                    <a:cubicBezTo>
                      <a:pt x="3399" y="6873"/>
                      <a:pt x="2697" y="6596"/>
                      <a:pt x="2121" y="6596"/>
                    </a:cubicBezTo>
                    <a:cubicBezTo>
                      <a:pt x="1992" y="6596"/>
                      <a:pt x="1868" y="6610"/>
                      <a:pt x="1759" y="6641"/>
                    </a:cubicBezTo>
                    <a:cubicBezTo>
                      <a:pt x="1439" y="6739"/>
                      <a:pt x="1279" y="6960"/>
                      <a:pt x="1298" y="7274"/>
                    </a:cubicBezTo>
                    <a:cubicBezTo>
                      <a:pt x="1347" y="7876"/>
                      <a:pt x="2238" y="8546"/>
                      <a:pt x="3117" y="8638"/>
                    </a:cubicBezTo>
                    <a:cubicBezTo>
                      <a:pt x="2779" y="9425"/>
                      <a:pt x="2250" y="10415"/>
                      <a:pt x="1783" y="11287"/>
                    </a:cubicBezTo>
                    <a:lnTo>
                      <a:pt x="1648" y="11546"/>
                    </a:lnTo>
                    <a:cubicBezTo>
                      <a:pt x="794" y="13131"/>
                      <a:pt x="1" y="15719"/>
                      <a:pt x="560" y="17778"/>
                    </a:cubicBezTo>
                    <a:cubicBezTo>
                      <a:pt x="1052" y="19573"/>
                      <a:pt x="1728" y="22026"/>
                      <a:pt x="1802" y="23968"/>
                    </a:cubicBezTo>
                    <a:cubicBezTo>
                      <a:pt x="1863" y="25536"/>
                      <a:pt x="1494" y="29568"/>
                      <a:pt x="1298" y="31725"/>
                    </a:cubicBezTo>
                    <a:cubicBezTo>
                      <a:pt x="1255" y="32149"/>
                      <a:pt x="1224" y="32500"/>
                      <a:pt x="1205" y="32746"/>
                    </a:cubicBezTo>
                    <a:cubicBezTo>
                      <a:pt x="1144" y="33422"/>
                      <a:pt x="1298" y="34190"/>
                      <a:pt x="1451" y="35002"/>
                    </a:cubicBezTo>
                    <a:cubicBezTo>
                      <a:pt x="1648" y="36003"/>
                      <a:pt x="1851" y="37036"/>
                      <a:pt x="1679" y="37995"/>
                    </a:cubicBezTo>
                    <a:cubicBezTo>
                      <a:pt x="1666" y="38044"/>
                      <a:pt x="1703" y="38093"/>
                      <a:pt x="1752" y="38106"/>
                    </a:cubicBezTo>
                    <a:lnTo>
                      <a:pt x="1771" y="38106"/>
                    </a:lnTo>
                    <a:cubicBezTo>
                      <a:pt x="1820" y="38106"/>
                      <a:pt x="1857" y="38069"/>
                      <a:pt x="1869" y="38026"/>
                    </a:cubicBezTo>
                    <a:cubicBezTo>
                      <a:pt x="2041" y="37036"/>
                      <a:pt x="1838" y="35985"/>
                      <a:pt x="1642" y="34965"/>
                    </a:cubicBezTo>
                    <a:cubicBezTo>
                      <a:pt x="1488" y="34166"/>
                      <a:pt x="1341" y="33416"/>
                      <a:pt x="1396" y="32758"/>
                    </a:cubicBezTo>
                    <a:cubicBezTo>
                      <a:pt x="1414" y="32512"/>
                      <a:pt x="1451" y="32168"/>
                      <a:pt x="1488" y="31744"/>
                    </a:cubicBezTo>
                    <a:cubicBezTo>
                      <a:pt x="1685" y="29580"/>
                      <a:pt x="2054" y="25542"/>
                      <a:pt x="1992" y="23956"/>
                    </a:cubicBezTo>
                    <a:cubicBezTo>
                      <a:pt x="1918" y="21995"/>
                      <a:pt x="1242" y="19530"/>
                      <a:pt x="750" y="17723"/>
                    </a:cubicBezTo>
                    <a:cubicBezTo>
                      <a:pt x="234" y="15848"/>
                      <a:pt x="910" y="13316"/>
                      <a:pt x="1814" y="11632"/>
                    </a:cubicBezTo>
                    <a:lnTo>
                      <a:pt x="1949" y="11380"/>
                    </a:lnTo>
                    <a:cubicBezTo>
                      <a:pt x="2545" y="10273"/>
                      <a:pt x="3025" y="9351"/>
                      <a:pt x="3326" y="8644"/>
                    </a:cubicBezTo>
                    <a:cubicBezTo>
                      <a:pt x="3922" y="8644"/>
                      <a:pt x="4346" y="8319"/>
                      <a:pt x="4500" y="7741"/>
                    </a:cubicBezTo>
                    <a:cubicBezTo>
                      <a:pt x="4930" y="6100"/>
                      <a:pt x="5096" y="346"/>
                      <a:pt x="5102" y="100"/>
                    </a:cubicBezTo>
                    <a:cubicBezTo>
                      <a:pt x="5102" y="34"/>
                      <a:pt x="5052" y="1"/>
                      <a:pt x="50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147"/>
              <p:cNvSpPr/>
              <p:nvPr/>
            </p:nvSpPr>
            <p:spPr>
              <a:xfrm>
                <a:off x="6840900" y="1921975"/>
                <a:ext cx="88525" cy="958750"/>
              </a:xfrm>
              <a:custGeom>
                <a:avLst/>
                <a:gdLst/>
                <a:ahLst/>
                <a:cxnLst/>
                <a:rect l="l" t="t" r="r" b="b"/>
                <a:pathLst>
                  <a:path w="3541" h="38350" extrusionOk="0">
                    <a:moveTo>
                      <a:pt x="2436" y="7239"/>
                    </a:moveTo>
                    <a:cubicBezTo>
                      <a:pt x="2780" y="7239"/>
                      <a:pt x="3073" y="7357"/>
                      <a:pt x="3190" y="7555"/>
                    </a:cubicBezTo>
                    <a:cubicBezTo>
                      <a:pt x="3301" y="7751"/>
                      <a:pt x="3073" y="8132"/>
                      <a:pt x="2680" y="8409"/>
                    </a:cubicBezTo>
                    <a:cubicBezTo>
                      <a:pt x="2438" y="8578"/>
                      <a:pt x="2126" y="8707"/>
                      <a:pt x="1817" y="8707"/>
                    </a:cubicBezTo>
                    <a:cubicBezTo>
                      <a:pt x="1608" y="8707"/>
                      <a:pt x="1401" y="8648"/>
                      <a:pt x="1217" y="8501"/>
                    </a:cubicBezTo>
                    <a:cubicBezTo>
                      <a:pt x="1260" y="8274"/>
                      <a:pt x="1322" y="8059"/>
                      <a:pt x="1383" y="7856"/>
                    </a:cubicBezTo>
                    <a:cubicBezTo>
                      <a:pt x="1506" y="7475"/>
                      <a:pt x="1918" y="7290"/>
                      <a:pt x="2274" y="7247"/>
                    </a:cubicBezTo>
                    <a:cubicBezTo>
                      <a:pt x="2329" y="7241"/>
                      <a:pt x="2383" y="7239"/>
                      <a:pt x="2436" y="7239"/>
                    </a:cubicBezTo>
                    <a:close/>
                    <a:moveTo>
                      <a:pt x="1085" y="1"/>
                    </a:moveTo>
                    <a:cubicBezTo>
                      <a:pt x="1042" y="1"/>
                      <a:pt x="998" y="28"/>
                      <a:pt x="990" y="86"/>
                    </a:cubicBezTo>
                    <a:cubicBezTo>
                      <a:pt x="953" y="381"/>
                      <a:pt x="0" y="7370"/>
                      <a:pt x="916" y="8470"/>
                    </a:cubicBezTo>
                    <a:cubicBezTo>
                      <a:pt x="940" y="8507"/>
                      <a:pt x="971" y="8538"/>
                      <a:pt x="1008" y="8575"/>
                    </a:cubicBezTo>
                    <a:cubicBezTo>
                      <a:pt x="867" y="9362"/>
                      <a:pt x="873" y="10345"/>
                      <a:pt x="1408" y="11753"/>
                    </a:cubicBezTo>
                    <a:cubicBezTo>
                      <a:pt x="1512" y="12036"/>
                      <a:pt x="1635" y="12331"/>
                      <a:pt x="1758" y="12644"/>
                    </a:cubicBezTo>
                    <a:cubicBezTo>
                      <a:pt x="2453" y="14390"/>
                      <a:pt x="3319" y="16566"/>
                      <a:pt x="3172" y="19043"/>
                    </a:cubicBezTo>
                    <a:cubicBezTo>
                      <a:pt x="3086" y="20493"/>
                      <a:pt x="2741" y="21471"/>
                      <a:pt x="2434" y="22337"/>
                    </a:cubicBezTo>
                    <a:cubicBezTo>
                      <a:pt x="2114" y="23235"/>
                      <a:pt x="1838" y="24015"/>
                      <a:pt x="1893" y="25103"/>
                    </a:cubicBezTo>
                    <a:cubicBezTo>
                      <a:pt x="1936" y="25909"/>
                      <a:pt x="2065" y="26972"/>
                      <a:pt x="2194" y="28103"/>
                    </a:cubicBezTo>
                    <a:cubicBezTo>
                      <a:pt x="2422" y="30002"/>
                      <a:pt x="2649" y="31969"/>
                      <a:pt x="2551" y="33113"/>
                    </a:cubicBezTo>
                    <a:cubicBezTo>
                      <a:pt x="2502" y="33684"/>
                      <a:pt x="2416" y="34262"/>
                      <a:pt x="2336" y="34815"/>
                    </a:cubicBezTo>
                    <a:cubicBezTo>
                      <a:pt x="2145" y="36088"/>
                      <a:pt x="1967" y="37286"/>
                      <a:pt x="2225" y="38276"/>
                    </a:cubicBezTo>
                    <a:cubicBezTo>
                      <a:pt x="2231" y="38319"/>
                      <a:pt x="2274" y="38343"/>
                      <a:pt x="2317" y="38350"/>
                    </a:cubicBezTo>
                    <a:lnTo>
                      <a:pt x="2336" y="38350"/>
                    </a:lnTo>
                    <a:cubicBezTo>
                      <a:pt x="2391" y="38331"/>
                      <a:pt x="2422" y="38282"/>
                      <a:pt x="2403" y="38233"/>
                    </a:cubicBezTo>
                    <a:cubicBezTo>
                      <a:pt x="2158" y="37280"/>
                      <a:pt x="2336" y="36100"/>
                      <a:pt x="2520" y="34852"/>
                    </a:cubicBezTo>
                    <a:cubicBezTo>
                      <a:pt x="2606" y="34287"/>
                      <a:pt x="2692" y="33709"/>
                      <a:pt x="2741" y="33137"/>
                    </a:cubicBezTo>
                    <a:cubicBezTo>
                      <a:pt x="2840" y="31969"/>
                      <a:pt x="2606" y="29996"/>
                      <a:pt x="2385" y="28085"/>
                    </a:cubicBezTo>
                    <a:cubicBezTo>
                      <a:pt x="2250" y="26960"/>
                      <a:pt x="2127" y="25896"/>
                      <a:pt x="2084" y="25097"/>
                    </a:cubicBezTo>
                    <a:cubicBezTo>
                      <a:pt x="2028" y="24046"/>
                      <a:pt x="2299" y="23272"/>
                      <a:pt x="2612" y="22399"/>
                    </a:cubicBezTo>
                    <a:cubicBezTo>
                      <a:pt x="2920" y="21520"/>
                      <a:pt x="3270" y="20530"/>
                      <a:pt x="3362" y="19055"/>
                    </a:cubicBezTo>
                    <a:cubicBezTo>
                      <a:pt x="3510" y="16535"/>
                      <a:pt x="2637" y="14341"/>
                      <a:pt x="1930" y="12570"/>
                    </a:cubicBezTo>
                    <a:cubicBezTo>
                      <a:pt x="1807" y="12263"/>
                      <a:pt x="1690" y="11968"/>
                      <a:pt x="1580" y="11685"/>
                    </a:cubicBezTo>
                    <a:cubicBezTo>
                      <a:pt x="1088" y="10382"/>
                      <a:pt x="1057" y="9454"/>
                      <a:pt x="1174" y="8716"/>
                    </a:cubicBezTo>
                    <a:lnTo>
                      <a:pt x="1174" y="8716"/>
                    </a:lnTo>
                    <a:cubicBezTo>
                      <a:pt x="1373" y="8850"/>
                      <a:pt x="1590" y="8905"/>
                      <a:pt x="1807" y="8905"/>
                    </a:cubicBezTo>
                    <a:cubicBezTo>
                      <a:pt x="2159" y="8905"/>
                      <a:pt x="2513" y="8759"/>
                      <a:pt x="2791" y="8569"/>
                    </a:cubicBezTo>
                    <a:cubicBezTo>
                      <a:pt x="3215" y="8268"/>
                      <a:pt x="3541" y="7794"/>
                      <a:pt x="3350" y="7462"/>
                    </a:cubicBezTo>
                    <a:cubicBezTo>
                      <a:pt x="3198" y="7205"/>
                      <a:pt x="2862" y="7056"/>
                      <a:pt x="2461" y="7056"/>
                    </a:cubicBezTo>
                    <a:cubicBezTo>
                      <a:pt x="2392" y="7056"/>
                      <a:pt x="2322" y="7060"/>
                      <a:pt x="2250" y="7069"/>
                    </a:cubicBezTo>
                    <a:cubicBezTo>
                      <a:pt x="1838" y="7118"/>
                      <a:pt x="1340" y="7333"/>
                      <a:pt x="1199" y="7807"/>
                    </a:cubicBezTo>
                    <a:cubicBezTo>
                      <a:pt x="1149" y="7979"/>
                      <a:pt x="1094" y="8157"/>
                      <a:pt x="1051" y="8341"/>
                    </a:cubicBezTo>
                    <a:cubicBezTo>
                      <a:pt x="375" y="7493"/>
                      <a:pt x="836" y="2588"/>
                      <a:pt x="1180" y="111"/>
                    </a:cubicBezTo>
                    <a:cubicBezTo>
                      <a:pt x="1190" y="40"/>
                      <a:pt x="1138" y="1"/>
                      <a:pt x="10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147"/>
              <p:cNvSpPr/>
              <p:nvPr/>
            </p:nvSpPr>
            <p:spPr>
              <a:xfrm>
                <a:off x="6782350" y="1682025"/>
                <a:ext cx="75150" cy="206625"/>
              </a:xfrm>
              <a:custGeom>
                <a:avLst/>
                <a:gdLst/>
                <a:ahLst/>
                <a:cxnLst/>
                <a:rect l="l" t="t" r="r" b="b"/>
                <a:pathLst>
                  <a:path w="3006" h="8265" extrusionOk="0">
                    <a:moveTo>
                      <a:pt x="790" y="1"/>
                    </a:moveTo>
                    <a:cubicBezTo>
                      <a:pt x="777" y="1"/>
                      <a:pt x="764" y="3"/>
                      <a:pt x="750" y="9"/>
                    </a:cubicBezTo>
                    <a:cubicBezTo>
                      <a:pt x="0" y="298"/>
                      <a:pt x="203" y="1060"/>
                      <a:pt x="314" y="1472"/>
                    </a:cubicBezTo>
                    <a:cubicBezTo>
                      <a:pt x="430" y="1915"/>
                      <a:pt x="676" y="2314"/>
                      <a:pt x="904" y="2695"/>
                    </a:cubicBezTo>
                    <a:cubicBezTo>
                      <a:pt x="947" y="2763"/>
                      <a:pt x="984" y="2825"/>
                      <a:pt x="1027" y="2892"/>
                    </a:cubicBezTo>
                    <a:cubicBezTo>
                      <a:pt x="1992" y="4503"/>
                      <a:pt x="2600" y="6310"/>
                      <a:pt x="2815" y="8178"/>
                    </a:cubicBezTo>
                    <a:cubicBezTo>
                      <a:pt x="2815" y="8228"/>
                      <a:pt x="2858" y="8258"/>
                      <a:pt x="2908" y="8264"/>
                    </a:cubicBezTo>
                    <a:lnTo>
                      <a:pt x="2920" y="8258"/>
                    </a:lnTo>
                    <a:cubicBezTo>
                      <a:pt x="2969" y="8252"/>
                      <a:pt x="3006" y="8209"/>
                      <a:pt x="3006" y="8154"/>
                    </a:cubicBezTo>
                    <a:cubicBezTo>
                      <a:pt x="2785" y="6261"/>
                      <a:pt x="2164" y="4429"/>
                      <a:pt x="1186" y="2794"/>
                    </a:cubicBezTo>
                    <a:cubicBezTo>
                      <a:pt x="1143" y="2726"/>
                      <a:pt x="1107" y="2659"/>
                      <a:pt x="1070" y="2597"/>
                    </a:cubicBezTo>
                    <a:cubicBezTo>
                      <a:pt x="842" y="2228"/>
                      <a:pt x="609" y="1841"/>
                      <a:pt x="498" y="1423"/>
                    </a:cubicBezTo>
                    <a:cubicBezTo>
                      <a:pt x="357" y="894"/>
                      <a:pt x="271" y="397"/>
                      <a:pt x="818" y="188"/>
                    </a:cubicBezTo>
                    <a:cubicBezTo>
                      <a:pt x="926" y="144"/>
                      <a:pt x="882" y="1"/>
                      <a:pt x="7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147"/>
              <p:cNvSpPr/>
              <p:nvPr/>
            </p:nvSpPr>
            <p:spPr>
              <a:xfrm>
                <a:off x="6843500" y="1674825"/>
                <a:ext cx="49650" cy="216425"/>
              </a:xfrm>
              <a:custGeom>
                <a:avLst/>
                <a:gdLst/>
                <a:ahLst/>
                <a:cxnLst/>
                <a:rect l="l" t="t" r="r" b="b"/>
                <a:pathLst>
                  <a:path w="1986" h="8657" extrusionOk="0">
                    <a:moveTo>
                      <a:pt x="1141" y="0"/>
                    </a:moveTo>
                    <a:cubicBezTo>
                      <a:pt x="1025" y="0"/>
                      <a:pt x="1016" y="187"/>
                      <a:pt x="1144" y="193"/>
                    </a:cubicBezTo>
                    <a:cubicBezTo>
                      <a:pt x="1402" y="224"/>
                      <a:pt x="1765" y="500"/>
                      <a:pt x="1783" y="746"/>
                    </a:cubicBezTo>
                    <a:cubicBezTo>
                      <a:pt x="1789" y="937"/>
                      <a:pt x="1691" y="1090"/>
                      <a:pt x="1574" y="1269"/>
                    </a:cubicBezTo>
                    <a:cubicBezTo>
                      <a:pt x="1525" y="1336"/>
                      <a:pt x="1482" y="1404"/>
                      <a:pt x="1445" y="1478"/>
                    </a:cubicBezTo>
                    <a:cubicBezTo>
                      <a:pt x="253" y="3653"/>
                      <a:pt x="1" y="6223"/>
                      <a:pt x="744" y="8589"/>
                    </a:cubicBezTo>
                    <a:cubicBezTo>
                      <a:pt x="757" y="8632"/>
                      <a:pt x="793" y="8657"/>
                      <a:pt x="836" y="8657"/>
                    </a:cubicBezTo>
                    <a:lnTo>
                      <a:pt x="861" y="8657"/>
                    </a:lnTo>
                    <a:cubicBezTo>
                      <a:pt x="916" y="8638"/>
                      <a:pt x="941" y="8583"/>
                      <a:pt x="923" y="8534"/>
                    </a:cubicBezTo>
                    <a:cubicBezTo>
                      <a:pt x="197" y="6217"/>
                      <a:pt x="443" y="3703"/>
                      <a:pt x="1611" y="1570"/>
                    </a:cubicBezTo>
                    <a:cubicBezTo>
                      <a:pt x="1648" y="1502"/>
                      <a:pt x="1691" y="1441"/>
                      <a:pt x="1734" y="1373"/>
                    </a:cubicBezTo>
                    <a:cubicBezTo>
                      <a:pt x="1857" y="1189"/>
                      <a:pt x="1986" y="992"/>
                      <a:pt x="1974" y="734"/>
                    </a:cubicBezTo>
                    <a:cubicBezTo>
                      <a:pt x="1955" y="383"/>
                      <a:pt x="1513" y="39"/>
                      <a:pt x="1162" y="2"/>
                    </a:cubicBezTo>
                    <a:cubicBezTo>
                      <a:pt x="1155" y="1"/>
                      <a:pt x="1148" y="0"/>
                      <a:pt x="114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147"/>
              <p:cNvSpPr/>
              <p:nvPr/>
            </p:nvSpPr>
            <p:spPr>
              <a:xfrm>
                <a:off x="6663250" y="1824700"/>
                <a:ext cx="189850" cy="422925"/>
              </a:xfrm>
              <a:custGeom>
                <a:avLst/>
                <a:gdLst/>
                <a:ahLst/>
                <a:cxnLst/>
                <a:rect l="l" t="t" r="r" b="b"/>
                <a:pathLst>
                  <a:path w="7594" h="16917" extrusionOk="0">
                    <a:moveTo>
                      <a:pt x="3701" y="0"/>
                    </a:moveTo>
                    <a:cubicBezTo>
                      <a:pt x="3307" y="7"/>
                      <a:pt x="2939" y="185"/>
                      <a:pt x="2686" y="486"/>
                    </a:cubicBezTo>
                    <a:cubicBezTo>
                      <a:pt x="1697" y="1580"/>
                      <a:pt x="1660" y="4346"/>
                      <a:pt x="1789" y="5809"/>
                    </a:cubicBezTo>
                    <a:cubicBezTo>
                      <a:pt x="1949" y="7549"/>
                      <a:pt x="1949" y="9976"/>
                      <a:pt x="1039" y="11648"/>
                    </a:cubicBezTo>
                    <a:cubicBezTo>
                      <a:pt x="0" y="13554"/>
                      <a:pt x="117" y="16148"/>
                      <a:pt x="529" y="16867"/>
                    </a:cubicBezTo>
                    <a:cubicBezTo>
                      <a:pt x="547" y="16898"/>
                      <a:pt x="578" y="16916"/>
                      <a:pt x="609" y="16916"/>
                    </a:cubicBezTo>
                    <a:cubicBezTo>
                      <a:pt x="627" y="16916"/>
                      <a:pt x="646" y="16910"/>
                      <a:pt x="658" y="16904"/>
                    </a:cubicBezTo>
                    <a:cubicBezTo>
                      <a:pt x="701" y="16879"/>
                      <a:pt x="720" y="16818"/>
                      <a:pt x="695" y="16775"/>
                    </a:cubicBezTo>
                    <a:cubicBezTo>
                      <a:pt x="295" y="16068"/>
                      <a:pt x="240" y="13517"/>
                      <a:pt x="1205" y="11734"/>
                    </a:cubicBezTo>
                    <a:cubicBezTo>
                      <a:pt x="2133" y="10026"/>
                      <a:pt x="2139" y="7555"/>
                      <a:pt x="1980" y="5791"/>
                    </a:cubicBezTo>
                    <a:cubicBezTo>
                      <a:pt x="1851" y="4365"/>
                      <a:pt x="1881" y="1666"/>
                      <a:pt x="2828" y="615"/>
                    </a:cubicBezTo>
                    <a:cubicBezTo>
                      <a:pt x="3043" y="351"/>
                      <a:pt x="3363" y="197"/>
                      <a:pt x="3701" y="191"/>
                    </a:cubicBezTo>
                    <a:lnTo>
                      <a:pt x="3744" y="191"/>
                    </a:lnTo>
                    <a:cubicBezTo>
                      <a:pt x="5545" y="191"/>
                      <a:pt x="7370" y="2305"/>
                      <a:pt x="7389" y="2324"/>
                    </a:cubicBezTo>
                    <a:cubicBezTo>
                      <a:pt x="7410" y="2349"/>
                      <a:pt x="7435" y="2360"/>
                      <a:pt x="7459" y="2360"/>
                    </a:cubicBezTo>
                    <a:cubicBezTo>
                      <a:pt x="7530" y="2360"/>
                      <a:pt x="7594" y="2274"/>
                      <a:pt x="7530" y="2201"/>
                    </a:cubicBezTo>
                    <a:cubicBezTo>
                      <a:pt x="7456" y="2109"/>
                      <a:pt x="5631" y="0"/>
                      <a:pt x="37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147"/>
              <p:cNvSpPr/>
              <p:nvPr/>
            </p:nvSpPr>
            <p:spPr>
              <a:xfrm>
                <a:off x="6649875" y="2188025"/>
                <a:ext cx="24350" cy="88625"/>
              </a:xfrm>
              <a:custGeom>
                <a:avLst/>
                <a:gdLst/>
                <a:ahLst/>
                <a:cxnLst/>
                <a:rect l="l" t="t" r="r" b="b"/>
                <a:pathLst>
                  <a:path w="974" h="3545" extrusionOk="0">
                    <a:moveTo>
                      <a:pt x="856" y="0"/>
                    </a:moveTo>
                    <a:cubicBezTo>
                      <a:pt x="824" y="0"/>
                      <a:pt x="793" y="16"/>
                      <a:pt x="775" y="54"/>
                    </a:cubicBezTo>
                    <a:cubicBezTo>
                      <a:pt x="738" y="133"/>
                      <a:pt x="1" y="2008"/>
                      <a:pt x="222" y="3465"/>
                    </a:cubicBezTo>
                    <a:cubicBezTo>
                      <a:pt x="228" y="3508"/>
                      <a:pt x="271" y="3545"/>
                      <a:pt x="320" y="3545"/>
                    </a:cubicBezTo>
                    <a:lnTo>
                      <a:pt x="339" y="3545"/>
                    </a:lnTo>
                    <a:cubicBezTo>
                      <a:pt x="388" y="3533"/>
                      <a:pt x="419" y="3483"/>
                      <a:pt x="412" y="3434"/>
                    </a:cubicBezTo>
                    <a:cubicBezTo>
                      <a:pt x="197" y="2033"/>
                      <a:pt x="941" y="146"/>
                      <a:pt x="953" y="127"/>
                    </a:cubicBezTo>
                    <a:cubicBezTo>
                      <a:pt x="973" y="52"/>
                      <a:pt x="914" y="0"/>
                      <a:pt x="85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147"/>
              <p:cNvSpPr/>
              <p:nvPr/>
            </p:nvSpPr>
            <p:spPr>
              <a:xfrm>
                <a:off x="6750075" y="1931500"/>
                <a:ext cx="118350" cy="761450"/>
              </a:xfrm>
              <a:custGeom>
                <a:avLst/>
                <a:gdLst/>
                <a:ahLst/>
                <a:cxnLst/>
                <a:rect l="l" t="t" r="r" b="b"/>
                <a:pathLst>
                  <a:path w="4734" h="30458" extrusionOk="0">
                    <a:moveTo>
                      <a:pt x="1972" y="6287"/>
                    </a:moveTo>
                    <a:cubicBezTo>
                      <a:pt x="1993" y="6287"/>
                      <a:pt x="2014" y="6287"/>
                      <a:pt x="2035" y="6288"/>
                    </a:cubicBezTo>
                    <a:cubicBezTo>
                      <a:pt x="2490" y="6288"/>
                      <a:pt x="2994" y="6424"/>
                      <a:pt x="3252" y="6756"/>
                    </a:cubicBezTo>
                    <a:cubicBezTo>
                      <a:pt x="3363" y="6891"/>
                      <a:pt x="3418" y="7063"/>
                      <a:pt x="3424" y="7235"/>
                    </a:cubicBezTo>
                    <a:cubicBezTo>
                      <a:pt x="3210" y="7437"/>
                      <a:pt x="2865" y="7527"/>
                      <a:pt x="2500" y="7527"/>
                    </a:cubicBezTo>
                    <a:cubicBezTo>
                      <a:pt x="2142" y="7527"/>
                      <a:pt x="1765" y="7440"/>
                      <a:pt x="1476" y="7284"/>
                    </a:cubicBezTo>
                    <a:cubicBezTo>
                      <a:pt x="1291" y="7186"/>
                      <a:pt x="996" y="6977"/>
                      <a:pt x="1082" y="6688"/>
                    </a:cubicBezTo>
                    <a:cubicBezTo>
                      <a:pt x="1137" y="6516"/>
                      <a:pt x="1359" y="6381"/>
                      <a:pt x="1678" y="6319"/>
                    </a:cubicBezTo>
                    <a:cubicBezTo>
                      <a:pt x="1775" y="6299"/>
                      <a:pt x="1872" y="6287"/>
                      <a:pt x="1972" y="6287"/>
                    </a:cubicBezTo>
                    <a:close/>
                    <a:moveTo>
                      <a:pt x="4168" y="0"/>
                    </a:moveTo>
                    <a:cubicBezTo>
                      <a:pt x="4119" y="6"/>
                      <a:pt x="4076" y="50"/>
                      <a:pt x="4082" y="105"/>
                    </a:cubicBezTo>
                    <a:cubicBezTo>
                      <a:pt x="4088" y="160"/>
                      <a:pt x="4512" y="5495"/>
                      <a:pt x="3590" y="7020"/>
                    </a:cubicBezTo>
                    <a:cubicBezTo>
                      <a:pt x="3553" y="6879"/>
                      <a:pt x="3492" y="6743"/>
                      <a:pt x="3399" y="6633"/>
                    </a:cubicBezTo>
                    <a:cubicBezTo>
                      <a:pt x="3101" y="6257"/>
                      <a:pt x="2548" y="6092"/>
                      <a:pt x="2042" y="6092"/>
                    </a:cubicBezTo>
                    <a:cubicBezTo>
                      <a:pt x="1903" y="6092"/>
                      <a:pt x="1767" y="6105"/>
                      <a:pt x="1641" y="6129"/>
                    </a:cubicBezTo>
                    <a:cubicBezTo>
                      <a:pt x="1248" y="6202"/>
                      <a:pt x="978" y="6381"/>
                      <a:pt x="904" y="6626"/>
                    </a:cubicBezTo>
                    <a:cubicBezTo>
                      <a:pt x="806" y="6934"/>
                      <a:pt x="984" y="7235"/>
                      <a:pt x="1383" y="7450"/>
                    </a:cubicBezTo>
                    <a:cubicBezTo>
                      <a:pt x="1679" y="7608"/>
                      <a:pt x="2099" y="7713"/>
                      <a:pt x="2509" y="7713"/>
                    </a:cubicBezTo>
                    <a:cubicBezTo>
                      <a:pt x="2833" y="7713"/>
                      <a:pt x="3149" y="7648"/>
                      <a:pt x="3393" y="7493"/>
                    </a:cubicBezTo>
                    <a:lnTo>
                      <a:pt x="3393" y="7493"/>
                    </a:lnTo>
                    <a:cubicBezTo>
                      <a:pt x="3369" y="7598"/>
                      <a:pt x="3338" y="7702"/>
                      <a:pt x="3295" y="7794"/>
                    </a:cubicBezTo>
                    <a:cubicBezTo>
                      <a:pt x="3086" y="8268"/>
                      <a:pt x="2815" y="8747"/>
                      <a:pt x="2533" y="9257"/>
                    </a:cubicBezTo>
                    <a:cubicBezTo>
                      <a:pt x="1721" y="10720"/>
                      <a:pt x="793" y="12374"/>
                      <a:pt x="547" y="15047"/>
                    </a:cubicBezTo>
                    <a:cubicBezTo>
                      <a:pt x="344" y="17223"/>
                      <a:pt x="437" y="19977"/>
                      <a:pt x="510" y="22190"/>
                    </a:cubicBezTo>
                    <a:cubicBezTo>
                      <a:pt x="560" y="23634"/>
                      <a:pt x="603" y="24876"/>
                      <a:pt x="547" y="25534"/>
                    </a:cubicBezTo>
                    <a:cubicBezTo>
                      <a:pt x="498" y="26081"/>
                      <a:pt x="418" y="26634"/>
                      <a:pt x="332" y="27163"/>
                    </a:cubicBezTo>
                    <a:cubicBezTo>
                      <a:pt x="166" y="28294"/>
                      <a:pt x="0" y="29363"/>
                      <a:pt x="166" y="30377"/>
                    </a:cubicBezTo>
                    <a:cubicBezTo>
                      <a:pt x="172" y="30420"/>
                      <a:pt x="209" y="30457"/>
                      <a:pt x="258" y="30457"/>
                    </a:cubicBezTo>
                    <a:lnTo>
                      <a:pt x="277" y="30457"/>
                    </a:lnTo>
                    <a:cubicBezTo>
                      <a:pt x="326" y="30445"/>
                      <a:pt x="363" y="30396"/>
                      <a:pt x="351" y="30347"/>
                    </a:cubicBezTo>
                    <a:cubicBezTo>
                      <a:pt x="191" y="29363"/>
                      <a:pt x="357" y="28312"/>
                      <a:pt x="523" y="27200"/>
                    </a:cubicBezTo>
                    <a:cubicBezTo>
                      <a:pt x="603" y="26659"/>
                      <a:pt x="689" y="26105"/>
                      <a:pt x="738" y="25552"/>
                    </a:cubicBezTo>
                    <a:cubicBezTo>
                      <a:pt x="793" y="24882"/>
                      <a:pt x="750" y="23634"/>
                      <a:pt x="701" y="22190"/>
                    </a:cubicBezTo>
                    <a:cubicBezTo>
                      <a:pt x="627" y="19983"/>
                      <a:pt x="535" y="17236"/>
                      <a:pt x="738" y="15072"/>
                    </a:cubicBezTo>
                    <a:cubicBezTo>
                      <a:pt x="984" y="12435"/>
                      <a:pt x="1893" y="10800"/>
                      <a:pt x="2699" y="9356"/>
                    </a:cubicBezTo>
                    <a:cubicBezTo>
                      <a:pt x="2988" y="8845"/>
                      <a:pt x="3258" y="8360"/>
                      <a:pt x="3467" y="7874"/>
                    </a:cubicBezTo>
                    <a:cubicBezTo>
                      <a:pt x="3547" y="7696"/>
                      <a:pt x="3596" y="7512"/>
                      <a:pt x="3615" y="7315"/>
                    </a:cubicBezTo>
                    <a:lnTo>
                      <a:pt x="3633" y="7290"/>
                    </a:lnTo>
                    <a:cubicBezTo>
                      <a:pt x="4733" y="5944"/>
                      <a:pt x="4291" y="326"/>
                      <a:pt x="4272" y="93"/>
                    </a:cubicBezTo>
                    <a:cubicBezTo>
                      <a:pt x="4266" y="37"/>
                      <a:pt x="4223" y="0"/>
                      <a:pt x="416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147"/>
              <p:cNvSpPr/>
              <p:nvPr/>
            </p:nvSpPr>
            <p:spPr>
              <a:xfrm>
                <a:off x="6856000" y="1835150"/>
                <a:ext cx="157625" cy="414925"/>
              </a:xfrm>
              <a:custGeom>
                <a:avLst/>
                <a:gdLst/>
                <a:ahLst/>
                <a:cxnLst/>
                <a:rect l="l" t="t" r="r" b="b"/>
                <a:pathLst>
                  <a:path w="6305" h="16597" extrusionOk="0">
                    <a:moveTo>
                      <a:pt x="2683" y="1"/>
                    </a:moveTo>
                    <a:cubicBezTo>
                      <a:pt x="2626" y="1"/>
                      <a:pt x="2569" y="5"/>
                      <a:pt x="2512" y="13"/>
                    </a:cubicBezTo>
                    <a:cubicBezTo>
                      <a:pt x="269" y="289"/>
                      <a:pt x="23" y="1678"/>
                      <a:pt x="11" y="1740"/>
                    </a:cubicBezTo>
                    <a:cubicBezTo>
                      <a:pt x="0" y="1809"/>
                      <a:pt x="56" y="1849"/>
                      <a:pt x="110" y="1849"/>
                    </a:cubicBezTo>
                    <a:cubicBezTo>
                      <a:pt x="152" y="1849"/>
                      <a:pt x="193" y="1824"/>
                      <a:pt x="201" y="1771"/>
                    </a:cubicBezTo>
                    <a:cubicBezTo>
                      <a:pt x="207" y="1715"/>
                      <a:pt x="441" y="461"/>
                      <a:pt x="2537" y="203"/>
                    </a:cubicBezTo>
                    <a:cubicBezTo>
                      <a:pt x="2587" y="196"/>
                      <a:pt x="2636" y="192"/>
                      <a:pt x="2686" y="192"/>
                    </a:cubicBezTo>
                    <a:cubicBezTo>
                      <a:pt x="2933" y="192"/>
                      <a:pt x="3178" y="280"/>
                      <a:pt x="3367" y="449"/>
                    </a:cubicBezTo>
                    <a:cubicBezTo>
                      <a:pt x="4332" y="1297"/>
                      <a:pt x="4375" y="4076"/>
                      <a:pt x="4406" y="6110"/>
                    </a:cubicBezTo>
                    <a:cubicBezTo>
                      <a:pt x="4412" y="6534"/>
                      <a:pt x="4418" y="6934"/>
                      <a:pt x="4430" y="7284"/>
                    </a:cubicBezTo>
                    <a:cubicBezTo>
                      <a:pt x="4467" y="8188"/>
                      <a:pt x="4738" y="9233"/>
                      <a:pt x="5026" y="10333"/>
                    </a:cubicBezTo>
                    <a:cubicBezTo>
                      <a:pt x="5530" y="12263"/>
                      <a:pt x="6108" y="14451"/>
                      <a:pt x="5530" y="16474"/>
                    </a:cubicBezTo>
                    <a:cubicBezTo>
                      <a:pt x="5518" y="16523"/>
                      <a:pt x="5549" y="16578"/>
                      <a:pt x="5598" y="16590"/>
                    </a:cubicBezTo>
                    <a:cubicBezTo>
                      <a:pt x="5610" y="16590"/>
                      <a:pt x="5617" y="16596"/>
                      <a:pt x="5629" y="16596"/>
                    </a:cubicBezTo>
                    <a:cubicBezTo>
                      <a:pt x="5672" y="16596"/>
                      <a:pt x="5709" y="16566"/>
                      <a:pt x="5721" y="16523"/>
                    </a:cubicBezTo>
                    <a:cubicBezTo>
                      <a:pt x="6305" y="14451"/>
                      <a:pt x="5727" y="12238"/>
                      <a:pt x="5217" y="10284"/>
                    </a:cubicBezTo>
                    <a:cubicBezTo>
                      <a:pt x="4934" y="9196"/>
                      <a:pt x="4658" y="8157"/>
                      <a:pt x="4627" y="7272"/>
                    </a:cubicBezTo>
                    <a:cubicBezTo>
                      <a:pt x="4608" y="6928"/>
                      <a:pt x="4608" y="6528"/>
                      <a:pt x="4602" y="6104"/>
                    </a:cubicBezTo>
                    <a:cubicBezTo>
                      <a:pt x="4565" y="3922"/>
                      <a:pt x="4529" y="1205"/>
                      <a:pt x="3490" y="302"/>
                    </a:cubicBezTo>
                    <a:cubicBezTo>
                      <a:pt x="3268" y="106"/>
                      <a:pt x="2978" y="1"/>
                      <a:pt x="26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147"/>
              <p:cNvSpPr/>
              <p:nvPr/>
            </p:nvSpPr>
            <p:spPr>
              <a:xfrm>
                <a:off x="7000550" y="2168750"/>
                <a:ext cx="21225" cy="92225"/>
              </a:xfrm>
              <a:custGeom>
                <a:avLst/>
                <a:gdLst/>
                <a:ahLst/>
                <a:cxnLst/>
                <a:rect l="l" t="t" r="r" b="b"/>
                <a:pathLst>
                  <a:path w="849" h="3689" fill="none" extrusionOk="0">
                    <a:moveTo>
                      <a:pt x="0" y="1"/>
                    </a:moveTo>
                    <a:cubicBezTo>
                      <a:pt x="0" y="1"/>
                      <a:pt x="849" y="1212"/>
                      <a:pt x="800" y="3689"/>
                    </a:cubicBezTo>
                  </a:path>
                </a:pathLst>
              </a:custGeom>
              <a:noFill/>
              <a:ln w="3850" cap="rnd"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147"/>
              <p:cNvSpPr/>
              <p:nvPr/>
            </p:nvSpPr>
            <p:spPr>
              <a:xfrm>
                <a:off x="6849800" y="1931475"/>
                <a:ext cx="75325" cy="745800"/>
              </a:xfrm>
              <a:custGeom>
                <a:avLst/>
                <a:gdLst/>
                <a:ahLst/>
                <a:cxnLst/>
                <a:rect l="l" t="t" r="r" b="b"/>
                <a:pathLst>
                  <a:path w="3013" h="29832" extrusionOk="0">
                    <a:moveTo>
                      <a:pt x="1882" y="6401"/>
                    </a:moveTo>
                    <a:cubicBezTo>
                      <a:pt x="2135" y="6401"/>
                      <a:pt x="2363" y="6476"/>
                      <a:pt x="2502" y="6621"/>
                    </a:cubicBezTo>
                    <a:cubicBezTo>
                      <a:pt x="2588" y="6714"/>
                      <a:pt x="2601" y="6836"/>
                      <a:pt x="2533" y="6984"/>
                    </a:cubicBezTo>
                    <a:cubicBezTo>
                      <a:pt x="2373" y="7321"/>
                      <a:pt x="1844" y="7686"/>
                      <a:pt x="1377" y="7686"/>
                    </a:cubicBezTo>
                    <a:cubicBezTo>
                      <a:pt x="1359" y="7686"/>
                      <a:pt x="1340" y="7686"/>
                      <a:pt x="1322" y="7685"/>
                    </a:cubicBezTo>
                    <a:cubicBezTo>
                      <a:pt x="1021" y="7666"/>
                      <a:pt x="806" y="7494"/>
                      <a:pt x="683" y="7168"/>
                    </a:cubicBezTo>
                    <a:lnTo>
                      <a:pt x="689" y="7168"/>
                    </a:lnTo>
                    <a:cubicBezTo>
                      <a:pt x="781" y="6910"/>
                      <a:pt x="972" y="6695"/>
                      <a:pt x="1224" y="6566"/>
                    </a:cubicBezTo>
                    <a:cubicBezTo>
                      <a:pt x="1433" y="6456"/>
                      <a:pt x="1667" y="6401"/>
                      <a:pt x="1882" y="6401"/>
                    </a:cubicBezTo>
                    <a:close/>
                    <a:moveTo>
                      <a:pt x="568" y="1"/>
                    </a:moveTo>
                    <a:cubicBezTo>
                      <a:pt x="518" y="1"/>
                      <a:pt x="480" y="41"/>
                      <a:pt x="474" y="87"/>
                    </a:cubicBezTo>
                    <a:cubicBezTo>
                      <a:pt x="455" y="315"/>
                      <a:pt x="1" y="5650"/>
                      <a:pt x="480" y="7156"/>
                    </a:cubicBezTo>
                    <a:lnTo>
                      <a:pt x="486" y="7175"/>
                    </a:lnTo>
                    <a:cubicBezTo>
                      <a:pt x="431" y="7384"/>
                      <a:pt x="431" y="7599"/>
                      <a:pt x="480" y="7802"/>
                    </a:cubicBezTo>
                    <a:cubicBezTo>
                      <a:pt x="560" y="8195"/>
                      <a:pt x="738" y="8717"/>
                      <a:pt x="947" y="9326"/>
                    </a:cubicBezTo>
                    <a:cubicBezTo>
                      <a:pt x="1457" y="10844"/>
                      <a:pt x="2164" y="12916"/>
                      <a:pt x="2195" y="15061"/>
                    </a:cubicBezTo>
                    <a:cubicBezTo>
                      <a:pt x="2213" y="16235"/>
                      <a:pt x="2183" y="18005"/>
                      <a:pt x="2152" y="19714"/>
                    </a:cubicBezTo>
                    <a:cubicBezTo>
                      <a:pt x="2097" y="22541"/>
                      <a:pt x="2047" y="25209"/>
                      <a:pt x="2195" y="25805"/>
                    </a:cubicBezTo>
                    <a:cubicBezTo>
                      <a:pt x="2441" y="26764"/>
                      <a:pt x="2730" y="28811"/>
                      <a:pt x="2816" y="29745"/>
                    </a:cubicBezTo>
                    <a:cubicBezTo>
                      <a:pt x="2822" y="29794"/>
                      <a:pt x="2865" y="29831"/>
                      <a:pt x="2914" y="29831"/>
                    </a:cubicBezTo>
                    <a:lnTo>
                      <a:pt x="2920" y="29831"/>
                    </a:lnTo>
                    <a:cubicBezTo>
                      <a:pt x="2969" y="29825"/>
                      <a:pt x="3012" y="29782"/>
                      <a:pt x="3006" y="29727"/>
                    </a:cubicBezTo>
                    <a:cubicBezTo>
                      <a:pt x="2920" y="28786"/>
                      <a:pt x="2625" y="26727"/>
                      <a:pt x="2379" y="25762"/>
                    </a:cubicBezTo>
                    <a:cubicBezTo>
                      <a:pt x="2238" y="25191"/>
                      <a:pt x="2287" y="22406"/>
                      <a:pt x="2336" y="19714"/>
                    </a:cubicBezTo>
                    <a:cubicBezTo>
                      <a:pt x="2373" y="18005"/>
                      <a:pt x="2404" y="16235"/>
                      <a:pt x="2385" y="15055"/>
                    </a:cubicBezTo>
                    <a:cubicBezTo>
                      <a:pt x="2355" y="12885"/>
                      <a:pt x="1642" y="10795"/>
                      <a:pt x="1125" y="9271"/>
                    </a:cubicBezTo>
                    <a:cubicBezTo>
                      <a:pt x="923" y="8662"/>
                      <a:pt x="744" y="8140"/>
                      <a:pt x="664" y="7765"/>
                    </a:cubicBezTo>
                    <a:cubicBezTo>
                      <a:pt x="646" y="7672"/>
                      <a:pt x="634" y="7580"/>
                      <a:pt x="634" y="7482"/>
                    </a:cubicBezTo>
                    <a:lnTo>
                      <a:pt x="634" y="7482"/>
                    </a:lnTo>
                    <a:cubicBezTo>
                      <a:pt x="781" y="7715"/>
                      <a:pt x="1033" y="7863"/>
                      <a:pt x="1310" y="7875"/>
                    </a:cubicBezTo>
                    <a:cubicBezTo>
                      <a:pt x="1336" y="7877"/>
                      <a:pt x="1362" y="7878"/>
                      <a:pt x="1389" y="7878"/>
                    </a:cubicBezTo>
                    <a:cubicBezTo>
                      <a:pt x="1939" y="7878"/>
                      <a:pt x="2523" y="7463"/>
                      <a:pt x="2705" y="7064"/>
                    </a:cubicBezTo>
                    <a:cubicBezTo>
                      <a:pt x="2810" y="6843"/>
                      <a:pt x="2791" y="6640"/>
                      <a:pt x="2644" y="6492"/>
                    </a:cubicBezTo>
                    <a:cubicBezTo>
                      <a:pt x="2467" y="6305"/>
                      <a:pt x="2188" y="6208"/>
                      <a:pt x="1883" y="6208"/>
                    </a:cubicBezTo>
                    <a:cubicBezTo>
                      <a:pt x="1638" y="6208"/>
                      <a:pt x="1376" y="6271"/>
                      <a:pt x="1138" y="6400"/>
                    </a:cubicBezTo>
                    <a:cubicBezTo>
                      <a:pt x="916" y="6511"/>
                      <a:pt x="732" y="6683"/>
                      <a:pt x="609" y="6892"/>
                    </a:cubicBezTo>
                    <a:cubicBezTo>
                      <a:pt x="234" y="5177"/>
                      <a:pt x="658" y="155"/>
                      <a:pt x="664" y="106"/>
                    </a:cubicBezTo>
                    <a:cubicBezTo>
                      <a:pt x="671" y="51"/>
                      <a:pt x="634" y="7"/>
                      <a:pt x="578" y="1"/>
                    </a:cubicBezTo>
                    <a:cubicBezTo>
                      <a:pt x="575" y="1"/>
                      <a:pt x="571" y="1"/>
                      <a:pt x="56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147"/>
              <p:cNvSpPr/>
              <p:nvPr/>
            </p:nvSpPr>
            <p:spPr>
              <a:xfrm>
                <a:off x="6780500" y="1666375"/>
                <a:ext cx="81150" cy="224275"/>
              </a:xfrm>
              <a:custGeom>
                <a:avLst/>
                <a:gdLst/>
                <a:ahLst/>
                <a:cxnLst/>
                <a:rect l="l" t="t" r="r" b="b"/>
                <a:pathLst>
                  <a:path w="3246" h="8971" extrusionOk="0">
                    <a:moveTo>
                      <a:pt x="823" y="1"/>
                    </a:moveTo>
                    <a:cubicBezTo>
                      <a:pt x="659" y="1"/>
                      <a:pt x="498" y="63"/>
                      <a:pt x="375" y="180"/>
                    </a:cubicBezTo>
                    <a:cubicBezTo>
                      <a:pt x="129" y="420"/>
                      <a:pt x="0" y="752"/>
                      <a:pt x="19" y="1096"/>
                    </a:cubicBezTo>
                    <a:cubicBezTo>
                      <a:pt x="43" y="1502"/>
                      <a:pt x="240" y="1772"/>
                      <a:pt x="455" y="2061"/>
                    </a:cubicBezTo>
                    <a:cubicBezTo>
                      <a:pt x="517" y="2141"/>
                      <a:pt x="578" y="2227"/>
                      <a:pt x="640" y="2320"/>
                    </a:cubicBezTo>
                    <a:cubicBezTo>
                      <a:pt x="1943" y="4287"/>
                      <a:pt x="2773" y="6536"/>
                      <a:pt x="3043" y="8884"/>
                    </a:cubicBezTo>
                    <a:cubicBezTo>
                      <a:pt x="3049" y="8927"/>
                      <a:pt x="3092" y="8964"/>
                      <a:pt x="3141" y="8964"/>
                    </a:cubicBezTo>
                    <a:lnTo>
                      <a:pt x="3154" y="8970"/>
                    </a:lnTo>
                    <a:cubicBezTo>
                      <a:pt x="3209" y="8964"/>
                      <a:pt x="3246" y="8915"/>
                      <a:pt x="3240" y="8866"/>
                    </a:cubicBezTo>
                    <a:cubicBezTo>
                      <a:pt x="2957" y="6487"/>
                      <a:pt x="2121" y="4207"/>
                      <a:pt x="793" y="2215"/>
                    </a:cubicBezTo>
                    <a:cubicBezTo>
                      <a:pt x="732" y="2123"/>
                      <a:pt x="670" y="2037"/>
                      <a:pt x="609" y="1951"/>
                    </a:cubicBezTo>
                    <a:cubicBezTo>
                      <a:pt x="406" y="1674"/>
                      <a:pt x="228" y="1441"/>
                      <a:pt x="209" y="1090"/>
                    </a:cubicBezTo>
                    <a:cubicBezTo>
                      <a:pt x="197" y="801"/>
                      <a:pt x="302" y="525"/>
                      <a:pt x="504" y="322"/>
                    </a:cubicBezTo>
                    <a:cubicBezTo>
                      <a:pt x="594" y="237"/>
                      <a:pt x="712" y="189"/>
                      <a:pt x="833" y="189"/>
                    </a:cubicBezTo>
                    <a:cubicBezTo>
                      <a:pt x="852" y="189"/>
                      <a:pt x="872" y="190"/>
                      <a:pt x="892" y="193"/>
                    </a:cubicBezTo>
                    <a:cubicBezTo>
                      <a:pt x="902" y="196"/>
                      <a:pt x="912" y="197"/>
                      <a:pt x="922" y="197"/>
                    </a:cubicBezTo>
                    <a:cubicBezTo>
                      <a:pt x="1032" y="197"/>
                      <a:pt x="1053" y="14"/>
                      <a:pt x="922" y="8"/>
                    </a:cubicBezTo>
                    <a:cubicBezTo>
                      <a:pt x="889" y="3"/>
                      <a:pt x="856" y="1"/>
                      <a:pt x="8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147"/>
              <p:cNvSpPr/>
              <p:nvPr/>
            </p:nvSpPr>
            <p:spPr>
              <a:xfrm>
                <a:off x="6844425" y="1661800"/>
                <a:ext cx="48275" cy="231150"/>
              </a:xfrm>
              <a:custGeom>
                <a:avLst/>
                <a:gdLst/>
                <a:ahLst/>
                <a:cxnLst/>
                <a:rect l="l" t="t" r="r" b="b"/>
                <a:pathLst>
                  <a:path w="1931" h="9246" extrusionOk="0">
                    <a:moveTo>
                      <a:pt x="1076" y="0"/>
                    </a:moveTo>
                    <a:cubicBezTo>
                      <a:pt x="1026" y="0"/>
                      <a:pt x="983" y="36"/>
                      <a:pt x="978" y="87"/>
                    </a:cubicBezTo>
                    <a:cubicBezTo>
                      <a:pt x="972" y="136"/>
                      <a:pt x="1008" y="185"/>
                      <a:pt x="1064" y="191"/>
                    </a:cubicBezTo>
                    <a:cubicBezTo>
                      <a:pt x="1488" y="253"/>
                      <a:pt x="1746" y="529"/>
                      <a:pt x="1746" y="941"/>
                    </a:cubicBezTo>
                    <a:cubicBezTo>
                      <a:pt x="1746" y="1304"/>
                      <a:pt x="1568" y="1654"/>
                      <a:pt x="1396" y="1986"/>
                    </a:cubicBezTo>
                    <a:lnTo>
                      <a:pt x="1334" y="2103"/>
                    </a:lnTo>
                    <a:cubicBezTo>
                      <a:pt x="240" y="4291"/>
                      <a:pt x="0" y="6818"/>
                      <a:pt x="664" y="9178"/>
                    </a:cubicBezTo>
                    <a:cubicBezTo>
                      <a:pt x="677" y="9221"/>
                      <a:pt x="713" y="9246"/>
                      <a:pt x="756" y="9246"/>
                    </a:cubicBezTo>
                    <a:lnTo>
                      <a:pt x="781" y="9246"/>
                    </a:lnTo>
                    <a:cubicBezTo>
                      <a:pt x="830" y="9227"/>
                      <a:pt x="861" y="9178"/>
                      <a:pt x="849" y="9129"/>
                    </a:cubicBezTo>
                    <a:cubicBezTo>
                      <a:pt x="191" y="6811"/>
                      <a:pt x="431" y="4334"/>
                      <a:pt x="1506" y="2189"/>
                    </a:cubicBezTo>
                    <a:lnTo>
                      <a:pt x="1562" y="2072"/>
                    </a:lnTo>
                    <a:cubicBezTo>
                      <a:pt x="1746" y="1716"/>
                      <a:pt x="1930" y="1353"/>
                      <a:pt x="1930" y="941"/>
                    </a:cubicBezTo>
                    <a:cubicBezTo>
                      <a:pt x="1930" y="431"/>
                      <a:pt x="1611" y="75"/>
                      <a:pt x="1088" y="1"/>
                    </a:cubicBezTo>
                    <a:cubicBezTo>
                      <a:pt x="1084" y="0"/>
                      <a:pt x="1080" y="0"/>
                      <a:pt x="10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4" name="Google Shape;15084;p147"/>
              <p:cNvGrpSpPr/>
              <p:nvPr/>
            </p:nvGrpSpPr>
            <p:grpSpPr>
              <a:xfrm>
                <a:off x="6814150" y="1867175"/>
                <a:ext cx="117025" cy="84325"/>
                <a:chOff x="6814150" y="1867175"/>
                <a:chExt cx="117025" cy="84325"/>
              </a:xfrm>
            </p:grpSpPr>
            <p:sp>
              <p:nvSpPr>
                <p:cNvPr id="15085" name="Google Shape;15085;p147"/>
                <p:cNvSpPr/>
                <p:nvPr/>
              </p:nvSpPr>
              <p:spPr>
                <a:xfrm>
                  <a:off x="6828600" y="1867175"/>
                  <a:ext cx="102575" cy="78800"/>
                </a:xfrm>
                <a:custGeom>
                  <a:avLst/>
                  <a:gdLst/>
                  <a:ahLst/>
                  <a:cxnLst/>
                  <a:rect l="l" t="t" r="r" b="b"/>
                  <a:pathLst>
                    <a:path w="4103" h="3152" extrusionOk="0">
                      <a:moveTo>
                        <a:pt x="1691" y="0"/>
                      </a:moveTo>
                      <a:cubicBezTo>
                        <a:pt x="1536" y="0"/>
                        <a:pt x="1364" y="13"/>
                        <a:pt x="1174" y="41"/>
                      </a:cubicBezTo>
                      <a:cubicBezTo>
                        <a:pt x="0" y="207"/>
                        <a:pt x="879" y="3120"/>
                        <a:pt x="1691" y="3151"/>
                      </a:cubicBezTo>
                      <a:cubicBezTo>
                        <a:pt x="1693" y="3151"/>
                        <a:pt x="1696" y="3151"/>
                        <a:pt x="1699" y="3151"/>
                      </a:cubicBezTo>
                      <a:cubicBezTo>
                        <a:pt x="2465" y="3151"/>
                        <a:pt x="4102" y="0"/>
                        <a:pt x="16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147"/>
                <p:cNvSpPr/>
                <p:nvPr/>
              </p:nvSpPr>
              <p:spPr>
                <a:xfrm>
                  <a:off x="6814150" y="1872700"/>
                  <a:ext cx="102425" cy="78800"/>
                </a:xfrm>
                <a:custGeom>
                  <a:avLst/>
                  <a:gdLst/>
                  <a:ahLst/>
                  <a:cxnLst/>
                  <a:rect l="l" t="t" r="r" b="b"/>
                  <a:pathLst>
                    <a:path w="4097" h="3152" extrusionOk="0">
                      <a:moveTo>
                        <a:pt x="1685" y="0"/>
                      </a:moveTo>
                      <a:cubicBezTo>
                        <a:pt x="1530" y="0"/>
                        <a:pt x="1358" y="13"/>
                        <a:pt x="1168" y="41"/>
                      </a:cubicBezTo>
                      <a:cubicBezTo>
                        <a:pt x="0" y="213"/>
                        <a:pt x="873" y="3127"/>
                        <a:pt x="1685" y="3151"/>
                      </a:cubicBezTo>
                      <a:cubicBezTo>
                        <a:pt x="1687" y="3151"/>
                        <a:pt x="1690" y="3152"/>
                        <a:pt x="1693" y="3152"/>
                      </a:cubicBezTo>
                      <a:cubicBezTo>
                        <a:pt x="2459" y="3152"/>
                        <a:pt x="4097" y="0"/>
                        <a:pt x="168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087" name="Google Shape;15087;p147"/>
            <p:cNvSpPr/>
            <p:nvPr/>
          </p:nvSpPr>
          <p:spPr>
            <a:xfrm>
              <a:off x="6733325" y="1548975"/>
              <a:ext cx="193800" cy="222875"/>
            </a:xfrm>
            <a:custGeom>
              <a:avLst/>
              <a:gdLst/>
              <a:ahLst/>
              <a:cxnLst/>
              <a:rect l="l" t="t" r="r" b="b"/>
              <a:pathLst>
                <a:path w="7752" h="8915" extrusionOk="0">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6" y="4299"/>
                    <a:pt x="3277" y="4618"/>
                    <a:pt x="3277" y="4618"/>
                  </a:cubicBezTo>
                  <a:cubicBezTo>
                    <a:pt x="4832" y="4372"/>
                    <a:pt x="5286" y="3457"/>
                    <a:pt x="5286" y="3457"/>
                  </a:cubicBezTo>
                  <a:cubicBezTo>
                    <a:pt x="5286" y="3457"/>
                    <a:pt x="6374" y="4372"/>
                    <a:pt x="5987" y="6487"/>
                  </a:cubicBezTo>
                  <a:cubicBezTo>
                    <a:pt x="6264" y="6100"/>
                    <a:pt x="6436" y="5651"/>
                    <a:pt x="6479" y="5178"/>
                  </a:cubicBezTo>
                  <a:cubicBezTo>
                    <a:pt x="6479" y="5129"/>
                    <a:pt x="6479" y="5085"/>
                    <a:pt x="6479" y="5036"/>
                  </a:cubicBezTo>
                  <a:cubicBezTo>
                    <a:pt x="6479" y="4952"/>
                    <a:pt x="6482" y="4913"/>
                    <a:pt x="6487" y="4913"/>
                  </a:cubicBezTo>
                  <a:lnTo>
                    <a:pt x="6487" y="4913"/>
                  </a:lnTo>
                  <a:cubicBezTo>
                    <a:pt x="6529" y="4913"/>
                    <a:pt x="6670" y="7775"/>
                    <a:pt x="5563" y="8915"/>
                  </a:cubicBezTo>
                  <a:cubicBezTo>
                    <a:pt x="5563" y="8915"/>
                    <a:pt x="7610" y="7716"/>
                    <a:pt x="7678" y="5036"/>
                  </a:cubicBezTo>
                  <a:cubicBezTo>
                    <a:pt x="7751" y="2362"/>
                    <a:pt x="7186" y="605"/>
                    <a:pt x="5532" y="537"/>
                  </a:cubicBezTo>
                  <a:cubicBezTo>
                    <a:pt x="5532" y="537"/>
                    <a:pt x="4857" y="0"/>
                    <a:pt x="374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8" name="Google Shape;15088;p147"/>
          <p:cNvGrpSpPr/>
          <p:nvPr/>
        </p:nvGrpSpPr>
        <p:grpSpPr>
          <a:xfrm>
            <a:off x="7301946" y="1542722"/>
            <a:ext cx="911707" cy="2849020"/>
            <a:chOff x="2972675" y="239500"/>
            <a:chExt cx="1672550" cy="5226600"/>
          </a:xfrm>
        </p:grpSpPr>
        <p:sp>
          <p:nvSpPr>
            <p:cNvPr id="15089" name="Google Shape;15089;p147"/>
            <p:cNvSpPr/>
            <p:nvPr/>
          </p:nvSpPr>
          <p:spPr>
            <a:xfrm>
              <a:off x="3015600" y="239500"/>
              <a:ext cx="793250" cy="1764400"/>
            </a:xfrm>
            <a:custGeom>
              <a:avLst/>
              <a:gdLst/>
              <a:ahLst/>
              <a:cxnLst/>
              <a:rect l="l" t="t" r="r" b="b"/>
              <a:pathLst>
                <a:path w="31730" h="70576" extrusionOk="0">
                  <a:moveTo>
                    <a:pt x="31730" y="0"/>
                  </a:moveTo>
                  <a:cubicBezTo>
                    <a:pt x="26725" y="0"/>
                    <a:pt x="21527" y="1773"/>
                    <a:pt x="21527" y="7209"/>
                  </a:cubicBezTo>
                  <a:lnTo>
                    <a:pt x="21527" y="12407"/>
                  </a:lnTo>
                  <a:cubicBezTo>
                    <a:pt x="21527" y="12407"/>
                    <a:pt x="20342" y="12875"/>
                    <a:pt x="20462" y="14179"/>
                  </a:cubicBezTo>
                  <a:cubicBezTo>
                    <a:pt x="20581" y="15474"/>
                    <a:pt x="21288" y="19736"/>
                    <a:pt x="23419" y="19965"/>
                  </a:cubicBezTo>
                  <a:cubicBezTo>
                    <a:pt x="23419" y="19965"/>
                    <a:pt x="24677" y="22307"/>
                    <a:pt x="24677" y="31123"/>
                  </a:cubicBezTo>
                  <a:cubicBezTo>
                    <a:pt x="24677" y="31123"/>
                    <a:pt x="18955" y="34071"/>
                    <a:pt x="15622" y="35596"/>
                  </a:cubicBezTo>
                  <a:cubicBezTo>
                    <a:pt x="15622" y="35596"/>
                    <a:pt x="15160" y="35562"/>
                    <a:pt x="14427" y="35562"/>
                  </a:cubicBezTo>
                  <a:cubicBezTo>
                    <a:pt x="12375" y="35562"/>
                    <a:pt x="8203" y="35822"/>
                    <a:pt x="6099" y="37790"/>
                  </a:cubicBezTo>
                  <a:cubicBezTo>
                    <a:pt x="3243" y="40463"/>
                    <a:pt x="1" y="45514"/>
                    <a:pt x="1709" y="54569"/>
                  </a:cubicBezTo>
                  <a:cubicBezTo>
                    <a:pt x="1709" y="54569"/>
                    <a:pt x="1305" y="58435"/>
                    <a:pt x="1213" y="63477"/>
                  </a:cubicBezTo>
                  <a:lnTo>
                    <a:pt x="20774" y="63477"/>
                  </a:lnTo>
                  <a:lnTo>
                    <a:pt x="20774" y="65616"/>
                  </a:lnTo>
                  <a:cubicBezTo>
                    <a:pt x="19644" y="66103"/>
                    <a:pt x="19011" y="67306"/>
                    <a:pt x="19258" y="68509"/>
                  </a:cubicBezTo>
                  <a:cubicBezTo>
                    <a:pt x="19497" y="69712"/>
                    <a:pt x="20563" y="70576"/>
                    <a:pt x="21784" y="70576"/>
                  </a:cubicBezTo>
                  <a:cubicBezTo>
                    <a:pt x="23015" y="70576"/>
                    <a:pt x="24071" y="69712"/>
                    <a:pt x="24309" y="68509"/>
                  </a:cubicBezTo>
                  <a:cubicBezTo>
                    <a:pt x="24557" y="67306"/>
                    <a:pt x="23924" y="66103"/>
                    <a:pt x="22794" y="65616"/>
                  </a:cubicBezTo>
                  <a:lnTo>
                    <a:pt x="22794" y="63477"/>
                  </a:lnTo>
                  <a:lnTo>
                    <a:pt x="31730" y="63477"/>
                  </a:lnTo>
                  <a:lnTo>
                    <a:pt x="31730" y="0"/>
                  </a:lnTo>
                  <a:close/>
                </a:path>
              </a:pathLst>
            </a:custGeom>
            <a:solidFill>
              <a:srgbClr val="667E92"/>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147"/>
            <p:cNvSpPr/>
            <p:nvPr/>
          </p:nvSpPr>
          <p:spPr>
            <a:xfrm>
              <a:off x="3625625" y="240400"/>
              <a:ext cx="976900" cy="1586950"/>
            </a:xfrm>
            <a:custGeom>
              <a:avLst/>
              <a:gdLst/>
              <a:ahLst/>
              <a:cxnLst/>
              <a:rect l="l" t="t" r="r" b="b"/>
              <a:pathLst>
                <a:path w="39076" h="63478" extrusionOk="0">
                  <a:moveTo>
                    <a:pt x="7329" y="1"/>
                  </a:moveTo>
                  <a:lnTo>
                    <a:pt x="7329" y="52292"/>
                  </a:lnTo>
                  <a:lnTo>
                    <a:pt x="4959" y="52292"/>
                  </a:lnTo>
                  <a:cubicBezTo>
                    <a:pt x="4543" y="51325"/>
                    <a:pt x="3601" y="50715"/>
                    <a:pt x="2584" y="50715"/>
                  </a:cubicBezTo>
                  <a:cubicBezTo>
                    <a:pt x="2413" y="50715"/>
                    <a:pt x="2240" y="50732"/>
                    <a:pt x="2066" y="50767"/>
                  </a:cubicBezTo>
                  <a:cubicBezTo>
                    <a:pt x="863" y="51015"/>
                    <a:pt x="0" y="52072"/>
                    <a:pt x="0" y="53293"/>
                  </a:cubicBezTo>
                  <a:cubicBezTo>
                    <a:pt x="0" y="54524"/>
                    <a:pt x="863" y="55580"/>
                    <a:pt x="2066" y="55818"/>
                  </a:cubicBezTo>
                  <a:cubicBezTo>
                    <a:pt x="2241" y="55854"/>
                    <a:pt x="2416" y="55872"/>
                    <a:pt x="2588" y="55872"/>
                  </a:cubicBezTo>
                  <a:cubicBezTo>
                    <a:pt x="3604" y="55872"/>
                    <a:pt x="4543" y="55269"/>
                    <a:pt x="4959" y="54303"/>
                  </a:cubicBezTo>
                  <a:lnTo>
                    <a:pt x="7329" y="54303"/>
                  </a:lnTo>
                  <a:lnTo>
                    <a:pt x="7329" y="63477"/>
                  </a:lnTo>
                  <a:lnTo>
                    <a:pt x="37863" y="63477"/>
                  </a:lnTo>
                  <a:cubicBezTo>
                    <a:pt x="37762" y="58436"/>
                    <a:pt x="37358" y="54569"/>
                    <a:pt x="37358" y="54569"/>
                  </a:cubicBezTo>
                  <a:cubicBezTo>
                    <a:pt x="39076" y="45514"/>
                    <a:pt x="35834" y="40464"/>
                    <a:pt x="32969" y="37791"/>
                  </a:cubicBezTo>
                  <a:cubicBezTo>
                    <a:pt x="30867" y="35831"/>
                    <a:pt x="26700" y="35572"/>
                    <a:pt x="24646" y="35572"/>
                  </a:cubicBezTo>
                  <a:cubicBezTo>
                    <a:pt x="23910" y="35572"/>
                    <a:pt x="23446" y="35605"/>
                    <a:pt x="23446" y="35605"/>
                  </a:cubicBezTo>
                  <a:cubicBezTo>
                    <a:pt x="20112" y="34072"/>
                    <a:pt x="14391" y="31124"/>
                    <a:pt x="14391" y="31124"/>
                  </a:cubicBezTo>
                  <a:cubicBezTo>
                    <a:pt x="14391" y="22308"/>
                    <a:pt x="15649" y="19975"/>
                    <a:pt x="15649" y="19975"/>
                  </a:cubicBezTo>
                  <a:cubicBezTo>
                    <a:pt x="17779" y="19736"/>
                    <a:pt x="18486" y="15484"/>
                    <a:pt x="18606" y="14180"/>
                  </a:cubicBezTo>
                  <a:cubicBezTo>
                    <a:pt x="18725" y="12885"/>
                    <a:pt x="17541" y="12408"/>
                    <a:pt x="17541" y="12408"/>
                  </a:cubicBezTo>
                  <a:lnTo>
                    <a:pt x="17541" y="7210"/>
                  </a:lnTo>
                  <a:cubicBezTo>
                    <a:pt x="17541" y="1773"/>
                    <a:pt x="12343" y="1"/>
                    <a:pt x="7329" y="1"/>
                  </a:cubicBezTo>
                  <a:close/>
                </a:path>
              </a:pathLst>
            </a:custGeom>
            <a:solidFill>
              <a:srgbClr val="E3E9ED"/>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147"/>
            <p:cNvSpPr/>
            <p:nvPr/>
          </p:nvSpPr>
          <p:spPr>
            <a:xfrm>
              <a:off x="3804225" y="1637225"/>
              <a:ext cx="841000" cy="3828875"/>
            </a:xfrm>
            <a:custGeom>
              <a:avLst/>
              <a:gdLst/>
              <a:ahLst/>
              <a:cxnLst/>
              <a:rect l="l" t="t" r="r" b="b"/>
              <a:pathLst>
                <a:path w="33640" h="153155" extrusionOk="0">
                  <a:moveTo>
                    <a:pt x="10139" y="0"/>
                  </a:moveTo>
                  <a:cubicBezTo>
                    <a:pt x="8909" y="0"/>
                    <a:pt x="7853" y="864"/>
                    <a:pt x="7614" y="2067"/>
                  </a:cubicBezTo>
                  <a:cubicBezTo>
                    <a:pt x="7366" y="3270"/>
                    <a:pt x="8000" y="4473"/>
                    <a:pt x="9129" y="4960"/>
                  </a:cubicBezTo>
                  <a:lnTo>
                    <a:pt x="9129" y="7568"/>
                  </a:lnTo>
                  <a:lnTo>
                    <a:pt x="185" y="7568"/>
                  </a:lnTo>
                  <a:lnTo>
                    <a:pt x="185" y="71476"/>
                  </a:lnTo>
                  <a:cubicBezTo>
                    <a:pt x="185" y="71476"/>
                    <a:pt x="947" y="76334"/>
                    <a:pt x="1241" y="80715"/>
                  </a:cubicBezTo>
                  <a:cubicBezTo>
                    <a:pt x="1525" y="85104"/>
                    <a:pt x="570" y="98163"/>
                    <a:pt x="286" y="104739"/>
                  </a:cubicBezTo>
                  <a:cubicBezTo>
                    <a:pt x="1" y="111314"/>
                    <a:pt x="570" y="119983"/>
                    <a:pt x="1140" y="125420"/>
                  </a:cubicBezTo>
                  <a:cubicBezTo>
                    <a:pt x="1718" y="130857"/>
                    <a:pt x="2003" y="134852"/>
                    <a:pt x="1902" y="139618"/>
                  </a:cubicBezTo>
                  <a:cubicBezTo>
                    <a:pt x="1810" y="144384"/>
                    <a:pt x="1241" y="144485"/>
                    <a:pt x="1048" y="145532"/>
                  </a:cubicBezTo>
                  <a:cubicBezTo>
                    <a:pt x="855" y="146579"/>
                    <a:pt x="1819" y="148012"/>
                    <a:pt x="1819" y="148489"/>
                  </a:cubicBezTo>
                  <a:cubicBezTo>
                    <a:pt x="1819" y="148967"/>
                    <a:pt x="1002" y="150390"/>
                    <a:pt x="1002" y="151483"/>
                  </a:cubicBezTo>
                  <a:cubicBezTo>
                    <a:pt x="1002" y="152585"/>
                    <a:pt x="1149" y="153154"/>
                    <a:pt x="2673" y="153154"/>
                  </a:cubicBezTo>
                  <a:lnTo>
                    <a:pt x="11627" y="153154"/>
                  </a:lnTo>
                  <a:cubicBezTo>
                    <a:pt x="12674" y="153154"/>
                    <a:pt x="12674" y="152199"/>
                    <a:pt x="12674" y="151437"/>
                  </a:cubicBezTo>
                  <a:cubicBezTo>
                    <a:pt x="12674" y="150675"/>
                    <a:pt x="8578" y="147626"/>
                    <a:pt x="8385" y="147249"/>
                  </a:cubicBezTo>
                  <a:cubicBezTo>
                    <a:pt x="8193" y="146864"/>
                    <a:pt x="8477" y="145624"/>
                    <a:pt x="8385" y="145054"/>
                  </a:cubicBezTo>
                  <a:cubicBezTo>
                    <a:pt x="8294" y="144485"/>
                    <a:pt x="7338" y="144577"/>
                    <a:pt x="7430" y="143530"/>
                  </a:cubicBezTo>
                  <a:cubicBezTo>
                    <a:pt x="7531" y="142483"/>
                    <a:pt x="8955" y="134953"/>
                    <a:pt x="12298" y="125512"/>
                  </a:cubicBezTo>
                  <a:cubicBezTo>
                    <a:pt x="15631" y="116080"/>
                    <a:pt x="15438" y="107310"/>
                    <a:pt x="14107" y="104454"/>
                  </a:cubicBezTo>
                  <a:cubicBezTo>
                    <a:pt x="12766" y="101589"/>
                    <a:pt x="12481" y="96446"/>
                    <a:pt x="12959" y="93875"/>
                  </a:cubicBezTo>
                  <a:cubicBezTo>
                    <a:pt x="13427" y="91294"/>
                    <a:pt x="18294" y="74819"/>
                    <a:pt x="19433" y="58895"/>
                  </a:cubicBezTo>
                  <a:cubicBezTo>
                    <a:pt x="20581" y="42970"/>
                    <a:pt x="15723" y="29829"/>
                    <a:pt x="15723" y="29829"/>
                  </a:cubicBezTo>
                  <a:lnTo>
                    <a:pt x="15723" y="17431"/>
                  </a:lnTo>
                  <a:cubicBezTo>
                    <a:pt x="18101" y="13620"/>
                    <a:pt x="19249" y="10571"/>
                    <a:pt x="19249" y="10571"/>
                  </a:cubicBezTo>
                  <a:lnTo>
                    <a:pt x="19249" y="10571"/>
                  </a:lnTo>
                  <a:cubicBezTo>
                    <a:pt x="19057" y="14005"/>
                    <a:pt x="20673" y="21628"/>
                    <a:pt x="20489" y="23152"/>
                  </a:cubicBezTo>
                  <a:cubicBezTo>
                    <a:pt x="19617" y="30123"/>
                    <a:pt x="20489" y="37635"/>
                    <a:pt x="22105" y="41354"/>
                  </a:cubicBezTo>
                  <a:cubicBezTo>
                    <a:pt x="23722" y="45073"/>
                    <a:pt x="24006" y="49307"/>
                    <a:pt x="23722" y="51456"/>
                  </a:cubicBezTo>
                  <a:cubicBezTo>
                    <a:pt x="23290" y="54789"/>
                    <a:pt x="21242" y="57774"/>
                    <a:pt x="20691" y="59188"/>
                  </a:cubicBezTo>
                  <a:cubicBezTo>
                    <a:pt x="20480" y="59730"/>
                    <a:pt x="21059" y="67261"/>
                    <a:pt x="21059" y="67261"/>
                  </a:cubicBezTo>
                  <a:cubicBezTo>
                    <a:pt x="21435" y="67839"/>
                    <a:pt x="22849" y="69410"/>
                    <a:pt x="23419" y="69887"/>
                  </a:cubicBezTo>
                  <a:cubicBezTo>
                    <a:pt x="23763" y="70172"/>
                    <a:pt x="24281" y="70352"/>
                    <a:pt x="24824" y="70352"/>
                  </a:cubicBezTo>
                  <a:cubicBezTo>
                    <a:pt x="25192" y="70352"/>
                    <a:pt x="25572" y="70269"/>
                    <a:pt x="25917" y="70080"/>
                  </a:cubicBezTo>
                  <a:cubicBezTo>
                    <a:pt x="26780" y="69603"/>
                    <a:pt x="31445" y="66994"/>
                    <a:pt x="31831" y="66232"/>
                  </a:cubicBezTo>
                  <a:cubicBezTo>
                    <a:pt x="32207" y="65470"/>
                    <a:pt x="30977" y="59941"/>
                    <a:pt x="30977" y="52034"/>
                  </a:cubicBezTo>
                  <a:cubicBezTo>
                    <a:pt x="30977" y="44118"/>
                    <a:pt x="32308" y="38397"/>
                    <a:pt x="32979" y="31730"/>
                  </a:cubicBezTo>
                  <a:cubicBezTo>
                    <a:pt x="33640" y="25062"/>
                    <a:pt x="30113" y="19626"/>
                    <a:pt x="30113" y="19626"/>
                  </a:cubicBezTo>
                  <a:cubicBezTo>
                    <a:pt x="30683" y="15686"/>
                    <a:pt x="30784" y="11305"/>
                    <a:pt x="30719" y="7568"/>
                  </a:cubicBezTo>
                  <a:lnTo>
                    <a:pt x="11150" y="7568"/>
                  </a:lnTo>
                  <a:lnTo>
                    <a:pt x="11150" y="4960"/>
                  </a:lnTo>
                  <a:cubicBezTo>
                    <a:pt x="12279" y="4473"/>
                    <a:pt x="12913" y="3270"/>
                    <a:pt x="12665" y="2067"/>
                  </a:cubicBezTo>
                  <a:cubicBezTo>
                    <a:pt x="12417" y="864"/>
                    <a:pt x="11361" y="0"/>
                    <a:pt x="10139" y="0"/>
                  </a:cubicBezTo>
                  <a:close/>
                </a:path>
              </a:pathLst>
            </a:custGeom>
            <a:solidFill>
              <a:srgbClr val="445D73"/>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147"/>
            <p:cNvSpPr/>
            <p:nvPr/>
          </p:nvSpPr>
          <p:spPr>
            <a:xfrm>
              <a:off x="2972675" y="1826400"/>
              <a:ext cx="1037300" cy="3639700"/>
            </a:xfrm>
            <a:custGeom>
              <a:avLst/>
              <a:gdLst/>
              <a:ahLst/>
              <a:cxnLst/>
              <a:rect l="l" t="t" r="r" b="b"/>
              <a:pathLst>
                <a:path w="41492" h="145588" extrusionOk="0">
                  <a:moveTo>
                    <a:pt x="2930" y="1"/>
                  </a:moveTo>
                  <a:cubicBezTo>
                    <a:pt x="2857" y="3738"/>
                    <a:pt x="2958" y="8119"/>
                    <a:pt x="3527" y="12050"/>
                  </a:cubicBezTo>
                  <a:cubicBezTo>
                    <a:pt x="3527" y="12050"/>
                    <a:pt x="1" y="17486"/>
                    <a:pt x="662" y="24163"/>
                  </a:cubicBezTo>
                  <a:cubicBezTo>
                    <a:pt x="1332" y="30830"/>
                    <a:pt x="2664" y="36551"/>
                    <a:pt x="2664" y="44467"/>
                  </a:cubicBezTo>
                  <a:cubicBezTo>
                    <a:pt x="2664" y="52374"/>
                    <a:pt x="1424" y="57903"/>
                    <a:pt x="1810" y="58665"/>
                  </a:cubicBezTo>
                  <a:cubicBezTo>
                    <a:pt x="2195" y="59427"/>
                    <a:pt x="6861" y="62036"/>
                    <a:pt x="7724" y="62513"/>
                  </a:cubicBezTo>
                  <a:cubicBezTo>
                    <a:pt x="8068" y="62705"/>
                    <a:pt x="8446" y="62789"/>
                    <a:pt x="8813" y="62789"/>
                  </a:cubicBezTo>
                  <a:cubicBezTo>
                    <a:pt x="9356" y="62789"/>
                    <a:pt x="9873" y="62605"/>
                    <a:pt x="10213" y="62320"/>
                  </a:cubicBezTo>
                  <a:cubicBezTo>
                    <a:pt x="10782" y="61843"/>
                    <a:pt x="12196" y="60272"/>
                    <a:pt x="12582" y="59694"/>
                  </a:cubicBezTo>
                  <a:cubicBezTo>
                    <a:pt x="12582" y="59694"/>
                    <a:pt x="13151" y="52163"/>
                    <a:pt x="12949" y="51621"/>
                  </a:cubicBezTo>
                  <a:cubicBezTo>
                    <a:pt x="12389" y="50207"/>
                    <a:pt x="10341" y="47222"/>
                    <a:pt x="9909" y="43889"/>
                  </a:cubicBezTo>
                  <a:cubicBezTo>
                    <a:pt x="9634" y="41740"/>
                    <a:pt x="9909" y="37506"/>
                    <a:pt x="11535" y="33787"/>
                  </a:cubicBezTo>
                  <a:cubicBezTo>
                    <a:pt x="13151" y="30077"/>
                    <a:pt x="14024" y="22556"/>
                    <a:pt x="13151" y="15585"/>
                  </a:cubicBezTo>
                  <a:cubicBezTo>
                    <a:pt x="12958" y="14061"/>
                    <a:pt x="14584" y="6438"/>
                    <a:pt x="14391" y="3004"/>
                  </a:cubicBezTo>
                  <a:lnTo>
                    <a:pt x="14391" y="3004"/>
                  </a:lnTo>
                  <a:cubicBezTo>
                    <a:pt x="14391" y="3004"/>
                    <a:pt x="15539" y="6053"/>
                    <a:pt x="17917" y="9864"/>
                  </a:cubicBezTo>
                  <a:lnTo>
                    <a:pt x="17917" y="22252"/>
                  </a:lnTo>
                  <a:cubicBezTo>
                    <a:pt x="17917" y="22252"/>
                    <a:pt x="13059" y="35412"/>
                    <a:pt x="14198" y="51328"/>
                  </a:cubicBezTo>
                  <a:cubicBezTo>
                    <a:pt x="15346" y="67243"/>
                    <a:pt x="20204" y="83727"/>
                    <a:pt x="20682" y="86308"/>
                  </a:cubicBezTo>
                  <a:cubicBezTo>
                    <a:pt x="21159" y="88879"/>
                    <a:pt x="20874" y="94022"/>
                    <a:pt x="19534" y="96887"/>
                  </a:cubicBezTo>
                  <a:cubicBezTo>
                    <a:pt x="18193" y="99743"/>
                    <a:pt x="18009" y="108513"/>
                    <a:pt x="21352" y="117945"/>
                  </a:cubicBezTo>
                  <a:cubicBezTo>
                    <a:pt x="24686" y="127386"/>
                    <a:pt x="26109" y="134916"/>
                    <a:pt x="26210" y="135963"/>
                  </a:cubicBezTo>
                  <a:cubicBezTo>
                    <a:pt x="26302" y="137010"/>
                    <a:pt x="25347" y="136918"/>
                    <a:pt x="25255" y="137487"/>
                  </a:cubicBezTo>
                  <a:cubicBezTo>
                    <a:pt x="25163" y="138057"/>
                    <a:pt x="25448" y="139297"/>
                    <a:pt x="25255" y="139682"/>
                  </a:cubicBezTo>
                  <a:cubicBezTo>
                    <a:pt x="25062" y="140059"/>
                    <a:pt x="20966" y="143108"/>
                    <a:pt x="20966" y="143870"/>
                  </a:cubicBezTo>
                  <a:cubicBezTo>
                    <a:pt x="20966" y="144632"/>
                    <a:pt x="20966" y="145587"/>
                    <a:pt x="22013" y="145587"/>
                  </a:cubicBezTo>
                  <a:lnTo>
                    <a:pt x="30967" y="145587"/>
                  </a:lnTo>
                  <a:cubicBezTo>
                    <a:pt x="32492" y="145587"/>
                    <a:pt x="32638" y="145009"/>
                    <a:pt x="32638" y="143916"/>
                  </a:cubicBezTo>
                  <a:cubicBezTo>
                    <a:pt x="32638" y="142823"/>
                    <a:pt x="31830" y="141391"/>
                    <a:pt x="31830" y="140913"/>
                  </a:cubicBezTo>
                  <a:cubicBezTo>
                    <a:pt x="31830" y="140445"/>
                    <a:pt x="32785" y="139012"/>
                    <a:pt x="32593" y="137965"/>
                  </a:cubicBezTo>
                  <a:cubicBezTo>
                    <a:pt x="32400" y="136909"/>
                    <a:pt x="31830" y="136817"/>
                    <a:pt x="31738" y="132051"/>
                  </a:cubicBezTo>
                  <a:cubicBezTo>
                    <a:pt x="31637" y="127294"/>
                    <a:pt x="31922" y="123281"/>
                    <a:pt x="32501" y="117853"/>
                  </a:cubicBezTo>
                  <a:cubicBezTo>
                    <a:pt x="33070" y="112416"/>
                    <a:pt x="33649" y="103747"/>
                    <a:pt x="33355" y="97172"/>
                  </a:cubicBezTo>
                  <a:cubicBezTo>
                    <a:pt x="33061" y="90596"/>
                    <a:pt x="32115" y="77537"/>
                    <a:pt x="32400" y="73148"/>
                  </a:cubicBezTo>
                  <a:cubicBezTo>
                    <a:pt x="32684" y="68758"/>
                    <a:pt x="33447" y="63909"/>
                    <a:pt x="33447" y="63909"/>
                  </a:cubicBezTo>
                  <a:lnTo>
                    <a:pt x="33447" y="10727"/>
                  </a:lnTo>
                  <a:lnTo>
                    <a:pt x="35825" y="10727"/>
                  </a:lnTo>
                  <a:cubicBezTo>
                    <a:pt x="36266" y="11758"/>
                    <a:pt x="37235" y="12298"/>
                    <a:pt x="38209" y="12298"/>
                  </a:cubicBezTo>
                  <a:cubicBezTo>
                    <a:pt x="39022" y="12298"/>
                    <a:pt x="39839" y="11922"/>
                    <a:pt x="40353" y="11140"/>
                  </a:cubicBezTo>
                  <a:cubicBezTo>
                    <a:pt x="41491" y="9423"/>
                    <a:pt x="40261" y="7136"/>
                    <a:pt x="38204" y="7136"/>
                  </a:cubicBezTo>
                  <a:cubicBezTo>
                    <a:pt x="37166" y="7136"/>
                    <a:pt x="36229" y="7752"/>
                    <a:pt x="35825" y="8707"/>
                  </a:cubicBezTo>
                  <a:lnTo>
                    <a:pt x="33447" y="8707"/>
                  </a:lnTo>
                  <a:lnTo>
                    <a:pt x="33447" y="1"/>
                  </a:lnTo>
                  <a:lnTo>
                    <a:pt x="24520" y="1"/>
                  </a:lnTo>
                  <a:lnTo>
                    <a:pt x="24520" y="2140"/>
                  </a:lnTo>
                  <a:cubicBezTo>
                    <a:pt x="25641" y="2627"/>
                    <a:pt x="26284" y="3830"/>
                    <a:pt x="26036" y="5033"/>
                  </a:cubicBezTo>
                  <a:cubicBezTo>
                    <a:pt x="25788" y="6236"/>
                    <a:pt x="24732" y="7100"/>
                    <a:pt x="23510" y="7100"/>
                  </a:cubicBezTo>
                  <a:cubicBezTo>
                    <a:pt x="22280" y="7100"/>
                    <a:pt x="21223" y="6236"/>
                    <a:pt x="20975" y="5033"/>
                  </a:cubicBezTo>
                  <a:cubicBezTo>
                    <a:pt x="20737" y="3830"/>
                    <a:pt x="21370" y="2627"/>
                    <a:pt x="22500" y="2140"/>
                  </a:cubicBezTo>
                  <a:lnTo>
                    <a:pt x="22500" y="1"/>
                  </a:lnTo>
                  <a:close/>
                </a:path>
              </a:pathLst>
            </a:custGeom>
            <a:solidFill>
              <a:srgbClr val="CFD9E0"/>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5096"/>
        <p:cNvGrpSpPr/>
        <p:nvPr/>
      </p:nvGrpSpPr>
      <p:grpSpPr>
        <a:xfrm>
          <a:off x="0" y="0"/>
          <a:ext cx="0" cy="0"/>
          <a:chOff x="0" y="0"/>
          <a:chExt cx="0" cy="0"/>
        </a:xfrm>
      </p:grpSpPr>
      <p:grpSp>
        <p:nvGrpSpPr>
          <p:cNvPr id="15097" name="Google Shape;15097;p148"/>
          <p:cNvGrpSpPr/>
          <p:nvPr/>
        </p:nvGrpSpPr>
        <p:grpSpPr>
          <a:xfrm>
            <a:off x="3934280" y="1542757"/>
            <a:ext cx="557364" cy="1310345"/>
            <a:chOff x="3934280" y="1542757"/>
            <a:chExt cx="557364" cy="1310345"/>
          </a:xfrm>
        </p:grpSpPr>
        <p:sp>
          <p:nvSpPr>
            <p:cNvPr id="15098" name="Google Shape;15098;p148"/>
            <p:cNvSpPr/>
            <p:nvPr/>
          </p:nvSpPr>
          <p:spPr>
            <a:xfrm>
              <a:off x="398447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148"/>
            <p:cNvGrpSpPr/>
            <p:nvPr/>
          </p:nvGrpSpPr>
          <p:grpSpPr>
            <a:xfrm>
              <a:off x="3934280" y="1542757"/>
              <a:ext cx="557364" cy="1277423"/>
              <a:chOff x="3934280" y="1542757"/>
              <a:chExt cx="557364" cy="1277423"/>
            </a:xfrm>
          </p:grpSpPr>
          <p:sp>
            <p:nvSpPr>
              <p:cNvPr id="15100" name="Google Shape;15100;p148"/>
              <p:cNvSpPr/>
              <p:nvPr/>
            </p:nvSpPr>
            <p:spPr>
              <a:xfrm>
                <a:off x="4029892" y="1674397"/>
                <a:ext cx="366821" cy="342104"/>
              </a:xfrm>
              <a:custGeom>
                <a:avLst/>
                <a:gdLst/>
                <a:ahLst/>
                <a:cxnLst/>
                <a:rect l="l" t="t" r="r" b="b"/>
                <a:pathLst>
                  <a:path w="14529" h="13550" extrusionOk="0">
                    <a:moveTo>
                      <a:pt x="2151" y="0"/>
                    </a:moveTo>
                    <a:cubicBezTo>
                      <a:pt x="959" y="0"/>
                      <a:pt x="1" y="958"/>
                      <a:pt x="1" y="2157"/>
                    </a:cubicBezTo>
                    <a:lnTo>
                      <a:pt x="1" y="11393"/>
                    </a:lnTo>
                    <a:cubicBezTo>
                      <a:pt x="1" y="12585"/>
                      <a:pt x="959" y="13550"/>
                      <a:pt x="2151" y="13550"/>
                    </a:cubicBezTo>
                    <a:lnTo>
                      <a:pt x="12371" y="13550"/>
                    </a:lnTo>
                    <a:cubicBezTo>
                      <a:pt x="13564" y="13550"/>
                      <a:pt x="14528" y="12585"/>
                      <a:pt x="14528" y="11393"/>
                    </a:cubicBezTo>
                    <a:lnTo>
                      <a:pt x="14528" y="2157"/>
                    </a:lnTo>
                    <a:cubicBezTo>
                      <a:pt x="14528" y="958"/>
                      <a:pt x="13564"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1" name="Google Shape;15101;p148"/>
              <p:cNvGrpSpPr/>
              <p:nvPr/>
            </p:nvGrpSpPr>
            <p:grpSpPr>
              <a:xfrm>
                <a:off x="3934280" y="1547529"/>
                <a:ext cx="557364" cy="1272651"/>
                <a:chOff x="3934280" y="1547529"/>
                <a:chExt cx="557364" cy="1272651"/>
              </a:xfrm>
            </p:grpSpPr>
            <p:sp>
              <p:nvSpPr>
                <p:cNvPr id="15102" name="Google Shape;15102;p148"/>
                <p:cNvSpPr/>
                <p:nvPr/>
              </p:nvSpPr>
              <p:spPr>
                <a:xfrm>
                  <a:off x="3934280" y="1547529"/>
                  <a:ext cx="557364" cy="1272651"/>
                </a:xfrm>
                <a:custGeom>
                  <a:avLst/>
                  <a:gdLst/>
                  <a:ahLst/>
                  <a:cxnLst/>
                  <a:rect l="l" t="t" r="r" b="b"/>
                  <a:pathLst>
                    <a:path w="22076" h="50407" extrusionOk="0">
                      <a:moveTo>
                        <a:pt x="11055" y="0"/>
                      </a:moveTo>
                      <a:cubicBezTo>
                        <a:pt x="7072" y="0"/>
                        <a:pt x="3853" y="3226"/>
                        <a:pt x="3853" y="7202"/>
                      </a:cubicBezTo>
                      <a:lnTo>
                        <a:pt x="3853" y="7208"/>
                      </a:lnTo>
                      <a:cubicBezTo>
                        <a:pt x="3833" y="7208"/>
                        <a:pt x="3814" y="7202"/>
                        <a:pt x="3788" y="7202"/>
                      </a:cubicBezTo>
                      <a:cubicBezTo>
                        <a:pt x="3784" y="7202"/>
                        <a:pt x="3780" y="7202"/>
                        <a:pt x="3777" y="7202"/>
                      </a:cubicBezTo>
                      <a:cubicBezTo>
                        <a:pt x="3111" y="7202"/>
                        <a:pt x="2609" y="7811"/>
                        <a:pt x="2738" y="8466"/>
                      </a:cubicBezTo>
                      <a:cubicBezTo>
                        <a:pt x="2835" y="8983"/>
                        <a:pt x="3289" y="9322"/>
                        <a:pt x="3779" y="9322"/>
                      </a:cubicBezTo>
                      <a:cubicBezTo>
                        <a:pt x="3914" y="9322"/>
                        <a:pt x="4052" y="9297"/>
                        <a:pt x="4185" y="9242"/>
                      </a:cubicBezTo>
                      <a:cubicBezTo>
                        <a:pt x="4654" y="10676"/>
                        <a:pt x="5606" y="11921"/>
                        <a:pt x="6773" y="12833"/>
                      </a:cubicBezTo>
                      <a:cubicBezTo>
                        <a:pt x="6733" y="12813"/>
                        <a:pt x="6694" y="12800"/>
                        <a:pt x="6649" y="12781"/>
                      </a:cubicBezTo>
                      <a:lnTo>
                        <a:pt x="6649" y="12781"/>
                      </a:lnTo>
                      <a:cubicBezTo>
                        <a:pt x="7398" y="13380"/>
                        <a:pt x="8252" y="13837"/>
                        <a:pt x="9171" y="14123"/>
                      </a:cubicBezTo>
                      <a:lnTo>
                        <a:pt x="9171" y="16124"/>
                      </a:lnTo>
                      <a:lnTo>
                        <a:pt x="6883" y="16124"/>
                      </a:lnTo>
                      <a:cubicBezTo>
                        <a:pt x="6883" y="16124"/>
                        <a:pt x="6877" y="16170"/>
                        <a:pt x="6857" y="16183"/>
                      </a:cubicBezTo>
                      <a:cubicBezTo>
                        <a:pt x="6277" y="16183"/>
                        <a:pt x="5762" y="16561"/>
                        <a:pt x="5580" y="17109"/>
                      </a:cubicBezTo>
                      <a:lnTo>
                        <a:pt x="248" y="32861"/>
                      </a:lnTo>
                      <a:cubicBezTo>
                        <a:pt x="1" y="33565"/>
                        <a:pt x="372" y="34334"/>
                        <a:pt x="1083" y="34569"/>
                      </a:cubicBezTo>
                      <a:cubicBezTo>
                        <a:pt x="1221" y="34615"/>
                        <a:pt x="1362" y="34637"/>
                        <a:pt x="1501" y="34637"/>
                      </a:cubicBezTo>
                      <a:cubicBezTo>
                        <a:pt x="2066" y="34637"/>
                        <a:pt x="2593" y="34273"/>
                        <a:pt x="2771" y="33702"/>
                      </a:cubicBezTo>
                      <a:lnTo>
                        <a:pt x="2947" y="33187"/>
                      </a:lnTo>
                      <a:lnTo>
                        <a:pt x="3527" y="33428"/>
                      </a:lnTo>
                      <a:cubicBezTo>
                        <a:pt x="3527" y="33428"/>
                        <a:pt x="4029" y="32412"/>
                        <a:pt x="3488" y="31577"/>
                      </a:cubicBezTo>
                      <a:lnTo>
                        <a:pt x="6753" y="21918"/>
                      </a:lnTo>
                      <a:lnTo>
                        <a:pt x="6753" y="21918"/>
                      </a:lnTo>
                      <a:cubicBezTo>
                        <a:pt x="6753" y="27699"/>
                        <a:pt x="5971" y="29166"/>
                        <a:pt x="5971" y="32360"/>
                      </a:cubicBezTo>
                      <a:cubicBezTo>
                        <a:pt x="5971" y="35560"/>
                        <a:pt x="7881" y="48490"/>
                        <a:pt x="7881" y="48490"/>
                      </a:cubicBezTo>
                      <a:lnTo>
                        <a:pt x="5573" y="50407"/>
                      </a:lnTo>
                      <a:lnTo>
                        <a:pt x="10038" y="50407"/>
                      </a:lnTo>
                      <a:lnTo>
                        <a:pt x="10781" y="31630"/>
                      </a:lnTo>
                      <a:lnTo>
                        <a:pt x="11165" y="31630"/>
                      </a:lnTo>
                      <a:lnTo>
                        <a:pt x="11908" y="50407"/>
                      </a:lnTo>
                      <a:lnTo>
                        <a:pt x="16373" y="50407"/>
                      </a:lnTo>
                      <a:lnTo>
                        <a:pt x="14059" y="48497"/>
                      </a:lnTo>
                      <a:cubicBezTo>
                        <a:pt x="14059" y="48497"/>
                        <a:pt x="15969" y="34171"/>
                        <a:pt x="15969" y="31590"/>
                      </a:cubicBezTo>
                      <a:cubicBezTo>
                        <a:pt x="15969" y="29003"/>
                        <a:pt x="15311" y="27680"/>
                        <a:pt x="15311" y="21821"/>
                      </a:cubicBezTo>
                      <a:lnTo>
                        <a:pt x="15311" y="21821"/>
                      </a:lnTo>
                      <a:lnTo>
                        <a:pt x="18615" y="31584"/>
                      </a:lnTo>
                      <a:cubicBezTo>
                        <a:pt x="18068" y="32418"/>
                        <a:pt x="18576" y="33435"/>
                        <a:pt x="18576" y="33435"/>
                      </a:cubicBezTo>
                      <a:lnTo>
                        <a:pt x="19149" y="33187"/>
                      </a:lnTo>
                      <a:lnTo>
                        <a:pt x="19325" y="33709"/>
                      </a:lnTo>
                      <a:cubicBezTo>
                        <a:pt x="19513" y="34266"/>
                        <a:pt x="20029" y="34619"/>
                        <a:pt x="20584" y="34619"/>
                      </a:cubicBezTo>
                      <a:cubicBezTo>
                        <a:pt x="20724" y="34619"/>
                        <a:pt x="20867" y="34597"/>
                        <a:pt x="21007" y="34549"/>
                      </a:cubicBezTo>
                      <a:cubicBezTo>
                        <a:pt x="21698" y="34321"/>
                        <a:pt x="22076" y="33572"/>
                        <a:pt x="21848" y="32874"/>
                      </a:cubicBezTo>
                      <a:lnTo>
                        <a:pt x="21848" y="32868"/>
                      </a:lnTo>
                      <a:lnTo>
                        <a:pt x="16516" y="17128"/>
                      </a:lnTo>
                      <a:cubicBezTo>
                        <a:pt x="16353" y="16613"/>
                        <a:pt x="15897" y="16242"/>
                        <a:pt x="15356" y="16190"/>
                      </a:cubicBezTo>
                      <a:cubicBezTo>
                        <a:pt x="15343" y="16170"/>
                        <a:pt x="15330" y="16150"/>
                        <a:pt x="15324" y="16131"/>
                      </a:cubicBezTo>
                      <a:lnTo>
                        <a:pt x="12932" y="16131"/>
                      </a:lnTo>
                      <a:lnTo>
                        <a:pt x="12932" y="14104"/>
                      </a:lnTo>
                      <a:cubicBezTo>
                        <a:pt x="15122" y="13413"/>
                        <a:pt x="17123" y="11595"/>
                        <a:pt x="17905" y="9281"/>
                      </a:cubicBezTo>
                      <a:cubicBezTo>
                        <a:pt x="17992" y="9303"/>
                        <a:pt x="18080" y="9313"/>
                        <a:pt x="18166" y="9313"/>
                      </a:cubicBezTo>
                      <a:cubicBezTo>
                        <a:pt x="18669" y="9313"/>
                        <a:pt x="19119" y="8957"/>
                        <a:pt x="19208" y="8434"/>
                      </a:cubicBezTo>
                      <a:cubicBezTo>
                        <a:pt x="19306" y="7828"/>
                        <a:pt x="18869" y="7261"/>
                        <a:pt x="18257" y="7208"/>
                      </a:cubicBezTo>
                      <a:lnTo>
                        <a:pt x="18257" y="7202"/>
                      </a:lnTo>
                      <a:cubicBezTo>
                        <a:pt x="18257" y="3226"/>
                        <a:pt x="15030" y="0"/>
                        <a:pt x="1105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148"/>
                <p:cNvGrpSpPr/>
                <p:nvPr/>
              </p:nvGrpSpPr>
              <p:grpSpPr>
                <a:xfrm>
                  <a:off x="4110861" y="1813763"/>
                  <a:ext cx="203394" cy="542342"/>
                  <a:chOff x="4110861" y="1813763"/>
                  <a:chExt cx="203394" cy="542342"/>
                </a:xfrm>
              </p:grpSpPr>
              <p:sp>
                <p:nvSpPr>
                  <p:cNvPr id="15104" name="Google Shape;15104;p148"/>
                  <p:cNvSpPr/>
                  <p:nvPr/>
                </p:nvSpPr>
                <p:spPr>
                  <a:xfrm>
                    <a:off x="4137017" y="2221182"/>
                    <a:ext cx="144163" cy="105509"/>
                  </a:xfrm>
                  <a:custGeom>
                    <a:avLst/>
                    <a:gdLst/>
                    <a:ahLst/>
                    <a:cxnLst/>
                    <a:rect l="l" t="t" r="r" b="b"/>
                    <a:pathLst>
                      <a:path w="5710" h="4179" extrusionOk="0">
                        <a:moveTo>
                          <a:pt x="4009" y="1356"/>
                        </a:moveTo>
                        <a:cubicBezTo>
                          <a:pt x="4062" y="1420"/>
                          <a:pt x="4138" y="1453"/>
                          <a:pt x="4215" y="1453"/>
                        </a:cubicBezTo>
                        <a:cubicBezTo>
                          <a:pt x="4279" y="1453"/>
                          <a:pt x="4343" y="1430"/>
                          <a:pt x="4393" y="1382"/>
                        </a:cubicBezTo>
                        <a:cubicBezTo>
                          <a:pt x="4419" y="1396"/>
                          <a:pt x="4413" y="1402"/>
                          <a:pt x="4445" y="1409"/>
                        </a:cubicBezTo>
                        <a:cubicBezTo>
                          <a:pt x="4445" y="1415"/>
                          <a:pt x="4406" y="1422"/>
                          <a:pt x="4406" y="1435"/>
                        </a:cubicBezTo>
                        <a:lnTo>
                          <a:pt x="4406" y="1474"/>
                        </a:lnTo>
                        <a:cubicBezTo>
                          <a:pt x="4419" y="1571"/>
                          <a:pt x="4485" y="1656"/>
                          <a:pt x="4569" y="1702"/>
                        </a:cubicBezTo>
                        <a:cubicBezTo>
                          <a:pt x="4550" y="1741"/>
                          <a:pt x="4550" y="1780"/>
                          <a:pt x="4556" y="1819"/>
                        </a:cubicBezTo>
                        <a:cubicBezTo>
                          <a:pt x="4465" y="1819"/>
                          <a:pt x="4374" y="1865"/>
                          <a:pt x="4322" y="1943"/>
                        </a:cubicBezTo>
                        <a:cubicBezTo>
                          <a:pt x="4315" y="1930"/>
                          <a:pt x="4309" y="1923"/>
                          <a:pt x="4296" y="1910"/>
                        </a:cubicBezTo>
                        <a:cubicBezTo>
                          <a:pt x="4237" y="1852"/>
                          <a:pt x="4159" y="1819"/>
                          <a:pt x="4080" y="1819"/>
                        </a:cubicBezTo>
                        <a:cubicBezTo>
                          <a:pt x="3996" y="1819"/>
                          <a:pt x="3918" y="1852"/>
                          <a:pt x="3865" y="1910"/>
                        </a:cubicBezTo>
                        <a:cubicBezTo>
                          <a:pt x="3852" y="1917"/>
                          <a:pt x="3846" y="1930"/>
                          <a:pt x="3839" y="1936"/>
                        </a:cubicBezTo>
                        <a:cubicBezTo>
                          <a:pt x="3787" y="1865"/>
                          <a:pt x="3702" y="1819"/>
                          <a:pt x="3618" y="1819"/>
                        </a:cubicBezTo>
                        <a:cubicBezTo>
                          <a:pt x="3618" y="1800"/>
                          <a:pt x="3618" y="1780"/>
                          <a:pt x="3618" y="1760"/>
                        </a:cubicBezTo>
                        <a:cubicBezTo>
                          <a:pt x="3618" y="1650"/>
                          <a:pt x="3546" y="1552"/>
                          <a:pt x="3442" y="1513"/>
                        </a:cubicBezTo>
                        <a:cubicBezTo>
                          <a:pt x="3468" y="1500"/>
                          <a:pt x="3487" y="1487"/>
                          <a:pt x="3507" y="1467"/>
                        </a:cubicBezTo>
                        <a:cubicBezTo>
                          <a:pt x="3513" y="1480"/>
                          <a:pt x="3526" y="1493"/>
                          <a:pt x="3540" y="1506"/>
                        </a:cubicBezTo>
                        <a:cubicBezTo>
                          <a:pt x="3592" y="1558"/>
                          <a:pt x="3658" y="1585"/>
                          <a:pt x="3725" y="1585"/>
                        </a:cubicBezTo>
                        <a:cubicBezTo>
                          <a:pt x="3792" y="1585"/>
                          <a:pt x="3859" y="1558"/>
                          <a:pt x="3911" y="1506"/>
                        </a:cubicBezTo>
                        <a:cubicBezTo>
                          <a:pt x="3957" y="1467"/>
                          <a:pt x="3989" y="1415"/>
                          <a:pt x="4009" y="1356"/>
                        </a:cubicBezTo>
                        <a:close/>
                        <a:moveTo>
                          <a:pt x="2256" y="1311"/>
                        </a:moveTo>
                        <a:cubicBezTo>
                          <a:pt x="2308" y="1356"/>
                          <a:pt x="2379" y="1382"/>
                          <a:pt x="2451" y="1382"/>
                        </a:cubicBezTo>
                        <a:cubicBezTo>
                          <a:pt x="2516" y="1382"/>
                          <a:pt x="2581" y="1363"/>
                          <a:pt x="2634" y="1324"/>
                        </a:cubicBezTo>
                        <a:cubicBezTo>
                          <a:pt x="2660" y="1376"/>
                          <a:pt x="2705" y="1415"/>
                          <a:pt x="2757" y="1441"/>
                        </a:cubicBezTo>
                        <a:cubicBezTo>
                          <a:pt x="2725" y="1558"/>
                          <a:pt x="2770" y="1689"/>
                          <a:pt x="2868" y="1760"/>
                        </a:cubicBezTo>
                        <a:cubicBezTo>
                          <a:pt x="2901" y="1826"/>
                          <a:pt x="2959" y="1878"/>
                          <a:pt x="3031" y="1904"/>
                        </a:cubicBezTo>
                        <a:cubicBezTo>
                          <a:pt x="2979" y="1923"/>
                          <a:pt x="2933" y="1963"/>
                          <a:pt x="2907" y="2015"/>
                        </a:cubicBezTo>
                        <a:cubicBezTo>
                          <a:pt x="2868" y="1897"/>
                          <a:pt x="2751" y="1819"/>
                          <a:pt x="2627" y="1819"/>
                        </a:cubicBezTo>
                        <a:cubicBezTo>
                          <a:pt x="2568" y="1819"/>
                          <a:pt x="2503" y="1839"/>
                          <a:pt x="2458" y="1871"/>
                        </a:cubicBezTo>
                        <a:cubicBezTo>
                          <a:pt x="2412" y="1767"/>
                          <a:pt x="2301" y="1702"/>
                          <a:pt x="2190" y="1702"/>
                        </a:cubicBezTo>
                        <a:cubicBezTo>
                          <a:pt x="2099" y="1702"/>
                          <a:pt x="2021" y="1734"/>
                          <a:pt x="1962" y="1800"/>
                        </a:cubicBezTo>
                        <a:cubicBezTo>
                          <a:pt x="1917" y="1702"/>
                          <a:pt x="1812" y="1643"/>
                          <a:pt x="1702" y="1643"/>
                        </a:cubicBezTo>
                        <a:cubicBezTo>
                          <a:pt x="1676" y="1643"/>
                          <a:pt x="1643" y="1650"/>
                          <a:pt x="1617" y="1656"/>
                        </a:cubicBezTo>
                        <a:cubicBezTo>
                          <a:pt x="1617" y="1624"/>
                          <a:pt x="1610" y="1598"/>
                          <a:pt x="1597" y="1565"/>
                        </a:cubicBezTo>
                        <a:cubicBezTo>
                          <a:pt x="1662" y="1539"/>
                          <a:pt x="1715" y="1493"/>
                          <a:pt x="1747" y="1435"/>
                        </a:cubicBezTo>
                        <a:cubicBezTo>
                          <a:pt x="1806" y="1499"/>
                          <a:pt x="1884" y="1528"/>
                          <a:pt x="1962" y="1528"/>
                        </a:cubicBezTo>
                        <a:cubicBezTo>
                          <a:pt x="2089" y="1528"/>
                          <a:pt x="2215" y="1449"/>
                          <a:pt x="2256" y="1311"/>
                        </a:cubicBezTo>
                        <a:close/>
                        <a:moveTo>
                          <a:pt x="4993" y="1"/>
                        </a:moveTo>
                        <a:cubicBezTo>
                          <a:pt x="4648" y="1"/>
                          <a:pt x="4608" y="464"/>
                          <a:pt x="4863" y="587"/>
                        </a:cubicBezTo>
                        <a:cubicBezTo>
                          <a:pt x="4771" y="633"/>
                          <a:pt x="4713" y="724"/>
                          <a:pt x="4706" y="822"/>
                        </a:cubicBezTo>
                        <a:cubicBezTo>
                          <a:pt x="4674" y="809"/>
                          <a:pt x="4641" y="796"/>
                          <a:pt x="4602" y="796"/>
                        </a:cubicBezTo>
                        <a:cubicBezTo>
                          <a:pt x="4595" y="750"/>
                          <a:pt x="4576" y="705"/>
                          <a:pt x="4543" y="666"/>
                        </a:cubicBezTo>
                        <a:cubicBezTo>
                          <a:pt x="4537" y="653"/>
                          <a:pt x="4530" y="639"/>
                          <a:pt x="4524" y="626"/>
                        </a:cubicBezTo>
                        <a:cubicBezTo>
                          <a:pt x="4517" y="620"/>
                          <a:pt x="4517" y="607"/>
                          <a:pt x="4511" y="600"/>
                        </a:cubicBezTo>
                        <a:cubicBezTo>
                          <a:pt x="4498" y="581"/>
                          <a:pt x="4485" y="561"/>
                          <a:pt x="4465" y="542"/>
                        </a:cubicBezTo>
                        <a:cubicBezTo>
                          <a:pt x="4413" y="490"/>
                          <a:pt x="4348" y="464"/>
                          <a:pt x="4276" y="464"/>
                        </a:cubicBezTo>
                        <a:lnTo>
                          <a:pt x="4250" y="464"/>
                        </a:lnTo>
                        <a:cubicBezTo>
                          <a:pt x="4243" y="431"/>
                          <a:pt x="4230" y="398"/>
                          <a:pt x="4211" y="372"/>
                        </a:cubicBezTo>
                        <a:cubicBezTo>
                          <a:pt x="4185" y="327"/>
                          <a:pt x="4152" y="288"/>
                          <a:pt x="4107" y="261"/>
                        </a:cubicBezTo>
                        <a:cubicBezTo>
                          <a:pt x="4067" y="235"/>
                          <a:pt x="4022" y="222"/>
                          <a:pt x="3970" y="222"/>
                        </a:cubicBezTo>
                        <a:cubicBezTo>
                          <a:pt x="3950" y="196"/>
                          <a:pt x="3931" y="177"/>
                          <a:pt x="3905" y="164"/>
                        </a:cubicBezTo>
                        <a:cubicBezTo>
                          <a:pt x="3865" y="144"/>
                          <a:pt x="3826" y="125"/>
                          <a:pt x="3787" y="105"/>
                        </a:cubicBezTo>
                        <a:cubicBezTo>
                          <a:pt x="3716" y="66"/>
                          <a:pt x="3637" y="46"/>
                          <a:pt x="3553" y="40"/>
                        </a:cubicBezTo>
                        <a:cubicBezTo>
                          <a:pt x="3550" y="40"/>
                          <a:pt x="3548" y="40"/>
                          <a:pt x="3546" y="40"/>
                        </a:cubicBezTo>
                        <a:cubicBezTo>
                          <a:pt x="3200" y="40"/>
                          <a:pt x="3190" y="561"/>
                          <a:pt x="3540" y="568"/>
                        </a:cubicBezTo>
                        <a:cubicBezTo>
                          <a:pt x="3572" y="587"/>
                          <a:pt x="3605" y="607"/>
                          <a:pt x="3637" y="620"/>
                        </a:cubicBezTo>
                        <a:cubicBezTo>
                          <a:pt x="3670" y="639"/>
                          <a:pt x="3709" y="653"/>
                          <a:pt x="3748" y="653"/>
                        </a:cubicBezTo>
                        <a:cubicBezTo>
                          <a:pt x="3761" y="666"/>
                          <a:pt x="3768" y="679"/>
                          <a:pt x="3781" y="685"/>
                        </a:cubicBezTo>
                        <a:cubicBezTo>
                          <a:pt x="3787" y="698"/>
                          <a:pt x="3794" y="705"/>
                          <a:pt x="3807" y="711"/>
                        </a:cubicBezTo>
                        <a:cubicBezTo>
                          <a:pt x="3852" y="763"/>
                          <a:pt x="3924" y="789"/>
                          <a:pt x="3989" y="789"/>
                        </a:cubicBezTo>
                        <a:lnTo>
                          <a:pt x="4022" y="789"/>
                        </a:lnTo>
                        <a:cubicBezTo>
                          <a:pt x="4028" y="822"/>
                          <a:pt x="4041" y="848"/>
                          <a:pt x="4054" y="874"/>
                        </a:cubicBezTo>
                        <a:cubicBezTo>
                          <a:pt x="4054" y="881"/>
                          <a:pt x="4061" y="887"/>
                          <a:pt x="4067" y="894"/>
                        </a:cubicBezTo>
                        <a:cubicBezTo>
                          <a:pt x="4074" y="900"/>
                          <a:pt x="4074" y="913"/>
                          <a:pt x="4080" y="920"/>
                        </a:cubicBezTo>
                        <a:cubicBezTo>
                          <a:pt x="4080" y="933"/>
                          <a:pt x="4080" y="939"/>
                          <a:pt x="4087" y="952"/>
                        </a:cubicBezTo>
                        <a:cubicBezTo>
                          <a:pt x="4041" y="978"/>
                          <a:pt x="4002" y="1017"/>
                          <a:pt x="3983" y="1070"/>
                        </a:cubicBezTo>
                        <a:cubicBezTo>
                          <a:pt x="3931" y="1004"/>
                          <a:pt x="3852" y="972"/>
                          <a:pt x="3774" y="965"/>
                        </a:cubicBezTo>
                        <a:cubicBezTo>
                          <a:pt x="3702" y="965"/>
                          <a:pt x="3637" y="998"/>
                          <a:pt x="3585" y="1044"/>
                        </a:cubicBezTo>
                        <a:cubicBezTo>
                          <a:pt x="3572" y="1057"/>
                          <a:pt x="3559" y="1076"/>
                          <a:pt x="3546" y="1089"/>
                        </a:cubicBezTo>
                        <a:cubicBezTo>
                          <a:pt x="3503" y="996"/>
                          <a:pt x="3407" y="939"/>
                          <a:pt x="3302" y="939"/>
                        </a:cubicBezTo>
                        <a:cubicBezTo>
                          <a:pt x="3297" y="939"/>
                          <a:pt x="3291" y="939"/>
                          <a:pt x="3285" y="939"/>
                        </a:cubicBezTo>
                        <a:cubicBezTo>
                          <a:pt x="3233" y="939"/>
                          <a:pt x="3181" y="952"/>
                          <a:pt x="3135" y="978"/>
                        </a:cubicBezTo>
                        <a:cubicBezTo>
                          <a:pt x="3083" y="894"/>
                          <a:pt x="2992" y="848"/>
                          <a:pt x="2888" y="848"/>
                        </a:cubicBezTo>
                        <a:cubicBezTo>
                          <a:pt x="2823" y="848"/>
                          <a:pt x="2764" y="868"/>
                          <a:pt x="2705" y="907"/>
                        </a:cubicBezTo>
                        <a:cubicBezTo>
                          <a:pt x="2648" y="809"/>
                          <a:pt x="2549" y="762"/>
                          <a:pt x="2451" y="762"/>
                        </a:cubicBezTo>
                        <a:cubicBezTo>
                          <a:pt x="2327" y="762"/>
                          <a:pt x="2204" y="837"/>
                          <a:pt x="2164" y="978"/>
                        </a:cubicBezTo>
                        <a:cubicBezTo>
                          <a:pt x="2118" y="937"/>
                          <a:pt x="2055" y="912"/>
                          <a:pt x="1991" y="912"/>
                        </a:cubicBezTo>
                        <a:cubicBezTo>
                          <a:pt x="1983" y="912"/>
                          <a:pt x="1976" y="913"/>
                          <a:pt x="1969" y="913"/>
                        </a:cubicBezTo>
                        <a:cubicBezTo>
                          <a:pt x="1963" y="913"/>
                          <a:pt x="1958" y="913"/>
                          <a:pt x="1952" y="913"/>
                        </a:cubicBezTo>
                        <a:cubicBezTo>
                          <a:pt x="1848" y="913"/>
                          <a:pt x="1751" y="970"/>
                          <a:pt x="1702" y="1063"/>
                        </a:cubicBezTo>
                        <a:cubicBezTo>
                          <a:pt x="1641" y="997"/>
                          <a:pt x="1562" y="967"/>
                          <a:pt x="1484" y="967"/>
                        </a:cubicBezTo>
                        <a:cubicBezTo>
                          <a:pt x="1353" y="967"/>
                          <a:pt x="1226" y="1053"/>
                          <a:pt x="1193" y="1200"/>
                        </a:cubicBezTo>
                        <a:cubicBezTo>
                          <a:pt x="1180" y="1187"/>
                          <a:pt x="1167" y="1174"/>
                          <a:pt x="1148" y="1161"/>
                        </a:cubicBezTo>
                        <a:cubicBezTo>
                          <a:pt x="1193" y="1115"/>
                          <a:pt x="1219" y="1057"/>
                          <a:pt x="1219" y="991"/>
                        </a:cubicBezTo>
                        <a:cubicBezTo>
                          <a:pt x="1213" y="832"/>
                          <a:pt x="1082" y="704"/>
                          <a:pt x="919" y="704"/>
                        </a:cubicBezTo>
                        <a:cubicBezTo>
                          <a:pt x="915" y="704"/>
                          <a:pt x="911" y="704"/>
                          <a:pt x="906" y="705"/>
                        </a:cubicBezTo>
                        <a:lnTo>
                          <a:pt x="880" y="705"/>
                        </a:lnTo>
                        <a:cubicBezTo>
                          <a:pt x="871" y="704"/>
                          <a:pt x="861" y="703"/>
                          <a:pt x="852" y="703"/>
                        </a:cubicBezTo>
                        <a:cubicBezTo>
                          <a:pt x="573" y="703"/>
                          <a:pt x="458" y="1075"/>
                          <a:pt x="704" y="1233"/>
                        </a:cubicBezTo>
                        <a:cubicBezTo>
                          <a:pt x="672" y="1278"/>
                          <a:pt x="652" y="1337"/>
                          <a:pt x="652" y="1396"/>
                        </a:cubicBezTo>
                        <a:lnTo>
                          <a:pt x="652" y="1422"/>
                        </a:lnTo>
                        <a:cubicBezTo>
                          <a:pt x="652" y="1513"/>
                          <a:pt x="691" y="1598"/>
                          <a:pt x="757" y="1656"/>
                        </a:cubicBezTo>
                        <a:lnTo>
                          <a:pt x="743" y="1656"/>
                        </a:lnTo>
                        <a:cubicBezTo>
                          <a:pt x="672" y="1656"/>
                          <a:pt x="607" y="1682"/>
                          <a:pt x="554" y="1734"/>
                        </a:cubicBezTo>
                        <a:cubicBezTo>
                          <a:pt x="522" y="1767"/>
                          <a:pt x="496" y="1813"/>
                          <a:pt x="483" y="1852"/>
                        </a:cubicBezTo>
                        <a:cubicBezTo>
                          <a:pt x="483" y="1865"/>
                          <a:pt x="535" y="1878"/>
                          <a:pt x="528" y="1891"/>
                        </a:cubicBezTo>
                        <a:lnTo>
                          <a:pt x="489" y="1871"/>
                        </a:lnTo>
                        <a:cubicBezTo>
                          <a:pt x="0" y="1871"/>
                          <a:pt x="0" y="2406"/>
                          <a:pt x="489" y="2406"/>
                        </a:cubicBezTo>
                        <a:cubicBezTo>
                          <a:pt x="489" y="2406"/>
                          <a:pt x="652" y="2321"/>
                          <a:pt x="678" y="2223"/>
                        </a:cubicBezTo>
                        <a:cubicBezTo>
                          <a:pt x="704" y="2236"/>
                          <a:pt x="730" y="2249"/>
                          <a:pt x="763" y="2249"/>
                        </a:cubicBezTo>
                        <a:cubicBezTo>
                          <a:pt x="867" y="2249"/>
                          <a:pt x="965" y="2178"/>
                          <a:pt x="998" y="2073"/>
                        </a:cubicBezTo>
                        <a:cubicBezTo>
                          <a:pt x="1024" y="2021"/>
                          <a:pt x="1030" y="1956"/>
                          <a:pt x="1024" y="1897"/>
                        </a:cubicBezTo>
                        <a:lnTo>
                          <a:pt x="1024" y="1897"/>
                        </a:lnTo>
                        <a:cubicBezTo>
                          <a:pt x="1037" y="1910"/>
                          <a:pt x="1063" y="1917"/>
                          <a:pt x="1082" y="1930"/>
                        </a:cubicBezTo>
                        <a:cubicBezTo>
                          <a:pt x="1141" y="1989"/>
                          <a:pt x="1219" y="2028"/>
                          <a:pt x="1304" y="2028"/>
                        </a:cubicBezTo>
                        <a:cubicBezTo>
                          <a:pt x="1343" y="2028"/>
                          <a:pt x="1376" y="2021"/>
                          <a:pt x="1408" y="2008"/>
                        </a:cubicBezTo>
                        <a:cubicBezTo>
                          <a:pt x="1433" y="2167"/>
                          <a:pt x="1568" y="2264"/>
                          <a:pt x="1705" y="2264"/>
                        </a:cubicBezTo>
                        <a:cubicBezTo>
                          <a:pt x="1783" y="2264"/>
                          <a:pt x="1862" y="2233"/>
                          <a:pt x="1923" y="2165"/>
                        </a:cubicBezTo>
                        <a:cubicBezTo>
                          <a:pt x="1973" y="2264"/>
                          <a:pt x="2069" y="2321"/>
                          <a:pt x="2168" y="2321"/>
                        </a:cubicBezTo>
                        <a:cubicBezTo>
                          <a:pt x="2173" y="2321"/>
                          <a:pt x="2179" y="2321"/>
                          <a:pt x="2184" y="2321"/>
                        </a:cubicBezTo>
                        <a:cubicBezTo>
                          <a:pt x="2249" y="2321"/>
                          <a:pt x="2308" y="2308"/>
                          <a:pt x="2360" y="2269"/>
                        </a:cubicBezTo>
                        <a:cubicBezTo>
                          <a:pt x="2428" y="2250"/>
                          <a:pt x="2498" y="2241"/>
                          <a:pt x="2567" y="2241"/>
                        </a:cubicBezTo>
                        <a:cubicBezTo>
                          <a:pt x="2787" y="2241"/>
                          <a:pt x="3001" y="2333"/>
                          <a:pt x="3155" y="2497"/>
                        </a:cubicBezTo>
                        <a:cubicBezTo>
                          <a:pt x="3161" y="2497"/>
                          <a:pt x="3166" y="2498"/>
                          <a:pt x="3171" y="2498"/>
                        </a:cubicBezTo>
                        <a:cubicBezTo>
                          <a:pt x="3263" y="2498"/>
                          <a:pt x="3347" y="2447"/>
                          <a:pt x="3396" y="2373"/>
                        </a:cubicBezTo>
                        <a:cubicBezTo>
                          <a:pt x="3455" y="2419"/>
                          <a:pt x="3520" y="2438"/>
                          <a:pt x="3592" y="2438"/>
                        </a:cubicBezTo>
                        <a:cubicBezTo>
                          <a:pt x="3599" y="2439"/>
                          <a:pt x="3606" y="2439"/>
                          <a:pt x="3613" y="2439"/>
                        </a:cubicBezTo>
                        <a:cubicBezTo>
                          <a:pt x="3689" y="2439"/>
                          <a:pt x="3759" y="2407"/>
                          <a:pt x="3807" y="2354"/>
                        </a:cubicBezTo>
                        <a:cubicBezTo>
                          <a:pt x="3865" y="2425"/>
                          <a:pt x="3957" y="2471"/>
                          <a:pt x="4048" y="2471"/>
                        </a:cubicBezTo>
                        <a:cubicBezTo>
                          <a:pt x="4107" y="2471"/>
                          <a:pt x="4165" y="2451"/>
                          <a:pt x="4217" y="2425"/>
                        </a:cubicBezTo>
                        <a:cubicBezTo>
                          <a:pt x="4263" y="2399"/>
                          <a:pt x="4296" y="2367"/>
                          <a:pt x="4322" y="2328"/>
                        </a:cubicBezTo>
                        <a:cubicBezTo>
                          <a:pt x="4335" y="2334"/>
                          <a:pt x="4341" y="2341"/>
                          <a:pt x="4348" y="2354"/>
                        </a:cubicBezTo>
                        <a:cubicBezTo>
                          <a:pt x="4289" y="2419"/>
                          <a:pt x="4256" y="2503"/>
                          <a:pt x="4263" y="2588"/>
                        </a:cubicBezTo>
                        <a:cubicBezTo>
                          <a:pt x="4152" y="2595"/>
                          <a:pt x="4054" y="2673"/>
                          <a:pt x="4022" y="2777"/>
                        </a:cubicBezTo>
                        <a:cubicBezTo>
                          <a:pt x="3970" y="2745"/>
                          <a:pt x="3918" y="2732"/>
                          <a:pt x="3859" y="2732"/>
                        </a:cubicBezTo>
                        <a:lnTo>
                          <a:pt x="3820" y="2732"/>
                        </a:lnTo>
                        <a:cubicBezTo>
                          <a:pt x="3774" y="2712"/>
                          <a:pt x="3729" y="2699"/>
                          <a:pt x="3683" y="2699"/>
                        </a:cubicBezTo>
                        <a:cubicBezTo>
                          <a:pt x="3585" y="2699"/>
                          <a:pt x="3494" y="2745"/>
                          <a:pt x="3435" y="2829"/>
                        </a:cubicBezTo>
                        <a:cubicBezTo>
                          <a:pt x="3390" y="2803"/>
                          <a:pt x="3337" y="2790"/>
                          <a:pt x="3285" y="2790"/>
                        </a:cubicBezTo>
                        <a:cubicBezTo>
                          <a:pt x="3227" y="2790"/>
                          <a:pt x="3168" y="2803"/>
                          <a:pt x="3122" y="2836"/>
                        </a:cubicBezTo>
                        <a:cubicBezTo>
                          <a:pt x="3068" y="2769"/>
                          <a:pt x="2991" y="2731"/>
                          <a:pt x="2913" y="2731"/>
                        </a:cubicBezTo>
                        <a:cubicBezTo>
                          <a:pt x="2907" y="2731"/>
                          <a:pt x="2900" y="2731"/>
                          <a:pt x="2894" y="2732"/>
                        </a:cubicBezTo>
                        <a:cubicBezTo>
                          <a:pt x="2829" y="2732"/>
                          <a:pt x="2770" y="2745"/>
                          <a:pt x="2718" y="2784"/>
                        </a:cubicBezTo>
                        <a:cubicBezTo>
                          <a:pt x="2675" y="2678"/>
                          <a:pt x="2578" y="2614"/>
                          <a:pt x="2467" y="2614"/>
                        </a:cubicBezTo>
                        <a:cubicBezTo>
                          <a:pt x="2462" y="2614"/>
                          <a:pt x="2456" y="2614"/>
                          <a:pt x="2451" y="2614"/>
                        </a:cubicBezTo>
                        <a:cubicBezTo>
                          <a:pt x="2438" y="2613"/>
                          <a:pt x="2425" y="2612"/>
                          <a:pt x="2411" y="2612"/>
                        </a:cubicBezTo>
                        <a:cubicBezTo>
                          <a:pt x="2370" y="2612"/>
                          <a:pt x="2327" y="2619"/>
                          <a:pt x="2288" y="2634"/>
                        </a:cubicBezTo>
                        <a:cubicBezTo>
                          <a:pt x="2236" y="2562"/>
                          <a:pt x="2151" y="2517"/>
                          <a:pt x="2060" y="2503"/>
                        </a:cubicBezTo>
                        <a:lnTo>
                          <a:pt x="2034" y="2503"/>
                        </a:lnTo>
                        <a:cubicBezTo>
                          <a:pt x="1982" y="2510"/>
                          <a:pt x="1936" y="2536"/>
                          <a:pt x="1891" y="2562"/>
                        </a:cubicBezTo>
                        <a:cubicBezTo>
                          <a:pt x="1849" y="2461"/>
                          <a:pt x="1752" y="2398"/>
                          <a:pt x="1647" y="2398"/>
                        </a:cubicBezTo>
                        <a:cubicBezTo>
                          <a:pt x="1637" y="2398"/>
                          <a:pt x="1627" y="2398"/>
                          <a:pt x="1617" y="2399"/>
                        </a:cubicBezTo>
                        <a:cubicBezTo>
                          <a:pt x="1545" y="2399"/>
                          <a:pt x="1480" y="2425"/>
                          <a:pt x="1421" y="2477"/>
                        </a:cubicBezTo>
                        <a:cubicBezTo>
                          <a:pt x="1376" y="2451"/>
                          <a:pt x="1324" y="2438"/>
                          <a:pt x="1265" y="2438"/>
                        </a:cubicBezTo>
                        <a:cubicBezTo>
                          <a:pt x="1219" y="2438"/>
                          <a:pt x="1174" y="2445"/>
                          <a:pt x="1135" y="2451"/>
                        </a:cubicBezTo>
                        <a:cubicBezTo>
                          <a:pt x="1089" y="2360"/>
                          <a:pt x="985" y="2295"/>
                          <a:pt x="822" y="2295"/>
                        </a:cubicBezTo>
                        <a:cubicBezTo>
                          <a:pt x="496" y="2295"/>
                          <a:pt x="496" y="2914"/>
                          <a:pt x="822" y="2914"/>
                        </a:cubicBezTo>
                        <a:cubicBezTo>
                          <a:pt x="867" y="2908"/>
                          <a:pt x="913" y="2908"/>
                          <a:pt x="959" y="2901"/>
                        </a:cubicBezTo>
                        <a:cubicBezTo>
                          <a:pt x="972" y="2927"/>
                          <a:pt x="1011" y="2953"/>
                          <a:pt x="1037" y="2979"/>
                        </a:cubicBezTo>
                        <a:cubicBezTo>
                          <a:pt x="1069" y="3071"/>
                          <a:pt x="1141" y="3142"/>
                          <a:pt x="1226" y="3181"/>
                        </a:cubicBezTo>
                        <a:cubicBezTo>
                          <a:pt x="1275" y="3268"/>
                          <a:pt x="1372" y="3325"/>
                          <a:pt x="1471" y="3325"/>
                        </a:cubicBezTo>
                        <a:cubicBezTo>
                          <a:pt x="1476" y="3325"/>
                          <a:pt x="1481" y="3325"/>
                          <a:pt x="1486" y="3325"/>
                        </a:cubicBezTo>
                        <a:lnTo>
                          <a:pt x="1500" y="3325"/>
                        </a:lnTo>
                        <a:cubicBezTo>
                          <a:pt x="1480" y="3497"/>
                          <a:pt x="1611" y="3651"/>
                          <a:pt x="1788" y="3651"/>
                        </a:cubicBezTo>
                        <a:cubicBezTo>
                          <a:pt x="1792" y="3651"/>
                          <a:pt x="1796" y="3651"/>
                          <a:pt x="1799" y="3651"/>
                        </a:cubicBezTo>
                        <a:cubicBezTo>
                          <a:pt x="1851" y="3651"/>
                          <a:pt x="1904" y="3638"/>
                          <a:pt x="1949" y="3611"/>
                        </a:cubicBezTo>
                        <a:cubicBezTo>
                          <a:pt x="1989" y="3748"/>
                          <a:pt x="2113" y="3827"/>
                          <a:pt x="2241" y="3827"/>
                        </a:cubicBezTo>
                        <a:cubicBezTo>
                          <a:pt x="2321" y="3827"/>
                          <a:pt x="2401" y="3796"/>
                          <a:pt x="2464" y="3729"/>
                        </a:cubicBezTo>
                        <a:cubicBezTo>
                          <a:pt x="2508" y="3822"/>
                          <a:pt x="2605" y="3886"/>
                          <a:pt x="2710" y="3886"/>
                        </a:cubicBezTo>
                        <a:cubicBezTo>
                          <a:pt x="2715" y="3886"/>
                          <a:pt x="2720" y="3886"/>
                          <a:pt x="2725" y="3885"/>
                        </a:cubicBezTo>
                        <a:cubicBezTo>
                          <a:pt x="2777" y="3885"/>
                          <a:pt x="2829" y="3872"/>
                          <a:pt x="2875" y="3846"/>
                        </a:cubicBezTo>
                        <a:cubicBezTo>
                          <a:pt x="2888" y="3905"/>
                          <a:pt x="2914" y="3957"/>
                          <a:pt x="2959" y="4003"/>
                        </a:cubicBezTo>
                        <a:lnTo>
                          <a:pt x="3018" y="4061"/>
                        </a:lnTo>
                        <a:cubicBezTo>
                          <a:pt x="3083" y="4120"/>
                          <a:pt x="3166" y="4149"/>
                          <a:pt x="3250" y="4149"/>
                        </a:cubicBezTo>
                        <a:cubicBezTo>
                          <a:pt x="3334" y="4149"/>
                          <a:pt x="3419" y="4120"/>
                          <a:pt x="3487" y="4061"/>
                        </a:cubicBezTo>
                        <a:cubicBezTo>
                          <a:pt x="3533" y="4126"/>
                          <a:pt x="3598" y="4178"/>
                          <a:pt x="3761" y="4178"/>
                        </a:cubicBezTo>
                        <a:cubicBezTo>
                          <a:pt x="4087" y="4178"/>
                          <a:pt x="4087" y="3559"/>
                          <a:pt x="3761" y="3559"/>
                        </a:cubicBezTo>
                        <a:cubicBezTo>
                          <a:pt x="3598" y="3559"/>
                          <a:pt x="3559" y="3592"/>
                          <a:pt x="3513" y="3644"/>
                        </a:cubicBezTo>
                        <a:cubicBezTo>
                          <a:pt x="3507" y="3638"/>
                          <a:pt x="3481" y="3631"/>
                          <a:pt x="3468" y="3618"/>
                        </a:cubicBezTo>
                        <a:lnTo>
                          <a:pt x="3403" y="3559"/>
                        </a:lnTo>
                        <a:cubicBezTo>
                          <a:pt x="3342" y="3502"/>
                          <a:pt x="3263" y="3472"/>
                          <a:pt x="3184" y="3472"/>
                        </a:cubicBezTo>
                        <a:cubicBezTo>
                          <a:pt x="3127" y="3472"/>
                          <a:pt x="3070" y="3488"/>
                          <a:pt x="3018" y="3520"/>
                        </a:cubicBezTo>
                        <a:cubicBezTo>
                          <a:pt x="3005" y="3455"/>
                          <a:pt x="2979" y="3403"/>
                          <a:pt x="2940" y="3357"/>
                        </a:cubicBezTo>
                        <a:cubicBezTo>
                          <a:pt x="2979" y="3351"/>
                          <a:pt x="3025" y="3338"/>
                          <a:pt x="3064" y="3312"/>
                        </a:cubicBezTo>
                        <a:cubicBezTo>
                          <a:pt x="3125" y="3383"/>
                          <a:pt x="3209" y="3417"/>
                          <a:pt x="3292" y="3417"/>
                        </a:cubicBezTo>
                        <a:cubicBezTo>
                          <a:pt x="3385" y="3417"/>
                          <a:pt x="3478" y="3374"/>
                          <a:pt x="3540" y="3292"/>
                        </a:cubicBezTo>
                        <a:cubicBezTo>
                          <a:pt x="3585" y="3318"/>
                          <a:pt x="3637" y="3331"/>
                          <a:pt x="3689" y="3331"/>
                        </a:cubicBezTo>
                        <a:lnTo>
                          <a:pt x="3729" y="3331"/>
                        </a:lnTo>
                        <a:cubicBezTo>
                          <a:pt x="3768" y="3351"/>
                          <a:pt x="3820" y="3357"/>
                          <a:pt x="3865" y="3357"/>
                        </a:cubicBezTo>
                        <a:cubicBezTo>
                          <a:pt x="3870" y="3358"/>
                          <a:pt x="3875" y="3358"/>
                          <a:pt x="3880" y="3358"/>
                        </a:cubicBezTo>
                        <a:cubicBezTo>
                          <a:pt x="3998" y="3358"/>
                          <a:pt x="4102" y="3281"/>
                          <a:pt x="4146" y="3168"/>
                        </a:cubicBezTo>
                        <a:cubicBezTo>
                          <a:pt x="4191" y="3201"/>
                          <a:pt x="4250" y="3214"/>
                          <a:pt x="4309" y="3214"/>
                        </a:cubicBezTo>
                        <a:cubicBezTo>
                          <a:pt x="4485" y="3214"/>
                          <a:pt x="4621" y="3064"/>
                          <a:pt x="4602" y="2888"/>
                        </a:cubicBezTo>
                        <a:cubicBezTo>
                          <a:pt x="4758" y="2875"/>
                          <a:pt x="4876" y="2738"/>
                          <a:pt x="4869" y="2582"/>
                        </a:cubicBezTo>
                        <a:lnTo>
                          <a:pt x="4869" y="2582"/>
                        </a:lnTo>
                        <a:cubicBezTo>
                          <a:pt x="4902" y="2588"/>
                          <a:pt x="4934" y="2595"/>
                          <a:pt x="4967" y="2595"/>
                        </a:cubicBezTo>
                        <a:cubicBezTo>
                          <a:pt x="5221" y="2595"/>
                          <a:pt x="5312" y="2334"/>
                          <a:pt x="5241" y="2152"/>
                        </a:cubicBezTo>
                        <a:cubicBezTo>
                          <a:pt x="5619" y="2132"/>
                          <a:pt x="5619" y="1526"/>
                          <a:pt x="5228" y="1526"/>
                        </a:cubicBezTo>
                        <a:cubicBezTo>
                          <a:pt x="5156" y="1526"/>
                          <a:pt x="5084" y="1552"/>
                          <a:pt x="5032" y="1598"/>
                        </a:cubicBezTo>
                        <a:cubicBezTo>
                          <a:pt x="4999" y="1585"/>
                          <a:pt x="4967" y="1578"/>
                          <a:pt x="4934" y="1571"/>
                        </a:cubicBezTo>
                        <a:cubicBezTo>
                          <a:pt x="4947" y="1539"/>
                          <a:pt x="4895" y="1506"/>
                          <a:pt x="4895" y="1474"/>
                        </a:cubicBezTo>
                        <a:lnTo>
                          <a:pt x="4895" y="1435"/>
                        </a:lnTo>
                        <a:cubicBezTo>
                          <a:pt x="4895" y="1337"/>
                          <a:pt x="4895" y="1246"/>
                          <a:pt x="4817" y="1200"/>
                        </a:cubicBezTo>
                        <a:cubicBezTo>
                          <a:pt x="4823" y="1187"/>
                          <a:pt x="4850" y="1167"/>
                          <a:pt x="4856" y="1154"/>
                        </a:cubicBezTo>
                        <a:cubicBezTo>
                          <a:pt x="4902" y="1167"/>
                          <a:pt x="4947" y="1174"/>
                          <a:pt x="4993" y="1174"/>
                        </a:cubicBezTo>
                        <a:cubicBezTo>
                          <a:pt x="5013" y="1174"/>
                          <a:pt x="4999" y="1174"/>
                          <a:pt x="5019" y="1167"/>
                        </a:cubicBezTo>
                        <a:cubicBezTo>
                          <a:pt x="5052" y="1265"/>
                          <a:pt x="5221" y="1343"/>
                          <a:pt x="5221" y="1343"/>
                        </a:cubicBezTo>
                        <a:cubicBezTo>
                          <a:pt x="5710" y="1343"/>
                          <a:pt x="5710" y="815"/>
                          <a:pt x="5221" y="815"/>
                        </a:cubicBezTo>
                        <a:lnTo>
                          <a:pt x="5254" y="815"/>
                        </a:lnTo>
                        <a:cubicBezTo>
                          <a:pt x="5254" y="724"/>
                          <a:pt x="5202" y="633"/>
                          <a:pt x="5117" y="587"/>
                        </a:cubicBezTo>
                        <a:cubicBezTo>
                          <a:pt x="5371" y="464"/>
                          <a:pt x="5338" y="1"/>
                          <a:pt x="49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148"/>
                  <p:cNvSpPr/>
                  <p:nvPr/>
                </p:nvSpPr>
                <p:spPr>
                  <a:xfrm>
                    <a:off x="4115128" y="2184851"/>
                    <a:ext cx="197334" cy="171254"/>
                  </a:xfrm>
                  <a:custGeom>
                    <a:avLst/>
                    <a:gdLst/>
                    <a:ahLst/>
                    <a:cxnLst/>
                    <a:rect l="l" t="t" r="r" b="b"/>
                    <a:pathLst>
                      <a:path w="7816" h="6783" extrusionOk="0">
                        <a:moveTo>
                          <a:pt x="6878" y="1"/>
                        </a:moveTo>
                        <a:cubicBezTo>
                          <a:pt x="6713" y="1"/>
                          <a:pt x="6550" y="89"/>
                          <a:pt x="6466" y="254"/>
                        </a:cubicBezTo>
                        <a:cubicBezTo>
                          <a:pt x="6382" y="154"/>
                          <a:pt x="6256" y="100"/>
                          <a:pt x="6129" y="100"/>
                        </a:cubicBezTo>
                        <a:cubicBezTo>
                          <a:pt x="6089" y="100"/>
                          <a:pt x="6049" y="106"/>
                          <a:pt x="6010" y="117"/>
                        </a:cubicBezTo>
                        <a:cubicBezTo>
                          <a:pt x="5847" y="169"/>
                          <a:pt x="5723" y="299"/>
                          <a:pt x="5684" y="469"/>
                        </a:cubicBezTo>
                        <a:lnTo>
                          <a:pt x="5677" y="462"/>
                        </a:lnTo>
                        <a:cubicBezTo>
                          <a:pt x="5603" y="418"/>
                          <a:pt x="5521" y="397"/>
                          <a:pt x="5441" y="397"/>
                        </a:cubicBezTo>
                        <a:cubicBezTo>
                          <a:pt x="5284" y="397"/>
                          <a:pt x="5132" y="478"/>
                          <a:pt x="5045" y="625"/>
                        </a:cubicBezTo>
                        <a:cubicBezTo>
                          <a:pt x="5045" y="632"/>
                          <a:pt x="5039" y="638"/>
                          <a:pt x="5032" y="651"/>
                        </a:cubicBezTo>
                        <a:cubicBezTo>
                          <a:pt x="4977" y="629"/>
                          <a:pt x="4920" y="619"/>
                          <a:pt x="4865" y="619"/>
                        </a:cubicBezTo>
                        <a:cubicBezTo>
                          <a:pt x="4660" y="619"/>
                          <a:pt x="4472" y="761"/>
                          <a:pt x="4426" y="977"/>
                        </a:cubicBezTo>
                        <a:cubicBezTo>
                          <a:pt x="4361" y="938"/>
                          <a:pt x="4283" y="912"/>
                          <a:pt x="4204" y="912"/>
                        </a:cubicBezTo>
                        <a:cubicBezTo>
                          <a:pt x="4146" y="1057"/>
                          <a:pt x="4012" y="1133"/>
                          <a:pt x="3876" y="1133"/>
                        </a:cubicBezTo>
                        <a:cubicBezTo>
                          <a:pt x="3767" y="1133"/>
                          <a:pt x="3658" y="1085"/>
                          <a:pt x="3585" y="984"/>
                        </a:cubicBezTo>
                        <a:cubicBezTo>
                          <a:pt x="3547" y="973"/>
                          <a:pt x="3507" y="968"/>
                          <a:pt x="3468" y="968"/>
                        </a:cubicBezTo>
                        <a:cubicBezTo>
                          <a:pt x="3309" y="968"/>
                          <a:pt x="3153" y="1050"/>
                          <a:pt x="3064" y="1186"/>
                        </a:cubicBezTo>
                        <a:cubicBezTo>
                          <a:pt x="3005" y="1114"/>
                          <a:pt x="2921" y="1055"/>
                          <a:pt x="2829" y="1029"/>
                        </a:cubicBezTo>
                        <a:cubicBezTo>
                          <a:pt x="2790" y="1020"/>
                          <a:pt x="2750" y="1016"/>
                          <a:pt x="2711" y="1016"/>
                        </a:cubicBezTo>
                        <a:cubicBezTo>
                          <a:pt x="2581" y="1016"/>
                          <a:pt x="2457" y="1065"/>
                          <a:pt x="2367" y="1160"/>
                        </a:cubicBezTo>
                        <a:cubicBezTo>
                          <a:pt x="2280" y="1020"/>
                          <a:pt x="2132" y="940"/>
                          <a:pt x="1977" y="940"/>
                        </a:cubicBezTo>
                        <a:cubicBezTo>
                          <a:pt x="1922" y="940"/>
                          <a:pt x="1867" y="950"/>
                          <a:pt x="1813" y="970"/>
                        </a:cubicBezTo>
                        <a:cubicBezTo>
                          <a:pt x="1767" y="788"/>
                          <a:pt x="1656" y="638"/>
                          <a:pt x="1500" y="534"/>
                        </a:cubicBezTo>
                        <a:cubicBezTo>
                          <a:pt x="1417" y="486"/>
                          <a:pt x="1329" y="465"/>
                          <a:pt x="1242" y="465"/>
                        </a:cubicBezTo>
                        <a:cubicBezTo>
                          <a:pt x="1020" y="465"/>
                          <a:pt x="802" y="603"/>
                          <a:pt x="685" y="795"/>
                        </a:cubicBezTo>
                        <a:cubicBezTo>
                          <a:pt x="581" y="997"/>
                          <a:pt x="542" y="1225"/>
                          <a:pt x="581" y="1453"/>
                        </a:cubicBezTo>
                        <a:cubicBezTo>
                          <a:pt x="561" y="1453"/>
                          <a:pt x="542" y="1466"/>
                          <a:pt x="529" y="1472"/>
                        </a:cubicBezTo>
                        <a:cubicBezTo>
                          <a:pt x="385" y="1557"/>
                          <a:pt x="294" y="1707"/>
                          <a:pt x="294" y="1876"/>
                        </a:cubicBezTo>
                        <a:cubicBezTo>
                          <a:pt x="307" y="1981"/>
                          <a:pt x="333" y="2085"/>
                          <a:pt x="379" y="2183"/>
                        </a:cubicBezTo>
                        <a:cubicBezTo>
                          <a:pt x="164" y="2228"/>
                          <a:pt x="7" y="2417"/>
                          <a:pt x="7" y="2639"/>
                        </a:cubicBezTo>
                        <a:cubicBezTo>
                          <a:pt x="1" y="2841"/>
                          <a:pt x="138" y="3024"/>
                          <a:pt x="340" y="3076"/>
                        </a:cubicBezTo>
                        <a:cubicBezTo>
                          <a:pt x="177" y="3160"/>
                          <a:pt x="79" y="3323"/>
                          <a:pt x="79" y="3506"/>
                        </a:cubicBezTo>
                        <a:cubicBezTo>
                          <a:pt x="79" y="3701"/>
                          <a:pt x="196" y="3871"/>
                          <a:pt x="372" y="3949"/>
                        </a:cubicBezTo>
                        <a:cubicBezTo>
                          <a:pt x="216" y="4060"/>
                          <a:pt x="144" y="4255"/>
                          <a:pt x="196" y="4444"/>
                        </a:cubicBezTo>
                        <a:cubicBezTo>
                          <a:pt x="248" y="4620"/>
                          <a:pt x="398" y="4757"/>
                          <a:pt x="581" y="4783"/>
                        </a:cubicBezTo>
                        <a:cubicBezTo>
                          <a:pt x="418" y="4933"/>
                          <a:pt x="379" y="5181"/>
                          <a:pt x="489" y="5370"/>
                        </a:cubicBezTo>
                        <a:cubicBezTo>
                          <a:pt x="568" y="5510"/>
                          <a:pt x="716" y="5593"/>
                          <a:pt x="872" y="5593"/>
                        </a:cubicBezTo>
                        <a:cubicBezTo>
                          <a:pt x="884" y="5593"/>
                          <a:pt x="895" y="5592"/>
                          <a:pt x="907" y="5591"/>
                        </a:cubicBezTo>
                        <a:lnTo>
                          <a:pt x="907" y="5591"/>
                        </a:lnTo>
                        <a:cubicBezTo>
                          <a:pt x="887" y="5702"/>
                          <a:pt x="900" y="5820"/>
                          <a:pt x="959" y="5917"/>
                        </a:cubicBezTo>
                        <a:cubicBezTo>
                          <a:pt x="1017" y="6022"/>
                          <a:pt x="1115" y="6100"/>
                          <a:pt x="1232" y="6132"/>
                        </a:cubicBezTo>
                        <a:cubicBezTo>
                          <a:pt x="1272" y="6141"/>
                          <a:pt x="1311" y="6145"/>
                          <a:pt x="1350" y="6145"/>
                        </a:cubicBezTo>
                        <a:cubicBezTo>
                          <a:pt x="1433" y="6145"/>
                          <a:pt x="1515" y="6125"/>
                          <a:pt x="1591" y="6080"/>
                        </a:cubicBezTo>
                        <a:cubicBezTo>
                          <a:pt x="1734" y="6022"/>
                          <a:pt x="1865" y="5937"/>
                          <a:pt x="1982" y="5839"/>
                        </a:cubicBezTo>
                        <a:cubicBezTo>
                          <a:pt x="2164" y="5657"/>
                          <a:pt x="2164" y="5363"/>
                          <a:pt x="1982" y="5181"/>
                        </a:cubicBezTo>
                        <a:cubicBezTo>
                          <a:pt x="1923" y="5122"/>
                          <a:pt x="1852" y="5083"/>
                          <a:pt x="1773" y="5064"/>
                        </a:cubicBezTo>
                        <a:cubicBezTo>
                          <a:pt x="1845" y="4927"/>
                          <a:pt x="1839" y="4764"/>
                          <a:pt x="1760" y="4633"/>
                        </a:cubicBezTo>
                        <a:cubicBezTo>
                          <a:pt x="1708" y="4549"/>
                          <a:pt x="1630" y="4483"/>
                          <a:pt x="1539" y="4444"/>
                        </a:cubicBezTo>
                        <a:cubicBezTo>
                          <a:pt x="1597" y="4340"/>
                          <a:pt x="1610" y="4216"/>
                          <a:pt x="1584" y="4099"/>
                        </a:cubicBezTo>
                        <a:cubicBezTo>
                          <a:pt x="1545" y="3962"/>
                          <a:pt x="1441" y="3851"/>
                          <a:pt x="1311" y="3806"/>
                        </a:cubicBezTo>
                        <a:cubicBezTo>
                          <a:pt x="1552" y="3630"/>
                          <a:pt x="1565" y="3271"/>
                          <a:pt x="1337" y="3082"/>
                        </a:cubicBezTo>
                        <a:cubicBezTo>
                          <a:pt x="1637" y="2939"/>
                          <a:pt x="1689" y="2535"/>
                          <a:pt x="1441" y="2320"/>
                        </a:cubicBezTo>
                        <a:cubicBezTo>
                          <a:pt x="1487" y="2281"/>
                          <a:pt x="1526" y="2235"/>
                          <a:pt x="1558" y="2183"/>
                        </a:cubicBezTo>
                        <a:cubicBezTo>
                          <a:pt x="1591" y="2124"/>
                          <a:pt x="1610" y="2059"/>
                          <a:pt x="1617" y="1994"/>
                        </a:cubicBezTo>
                        <a:cubicBezTo>
                          <a:pt x="1630" y="1994"/>
                          <a:pt x="1643" y="1987"/>
                          <a:pt x="1650" y="1981"/>
                        </a:cubicBezTo>
                        <a:cubicBezTo>
                          <a:pt x="1689" y="2020"/>
                          <a:pt x="1721" y="2052"/>
                          <a:pt x="1767" y="2078"/>
                        </a:cubicBezTo>
                        <a:cubicBezTo>
                          <a:pt x="1839" y="2120"/>
                          <a:pt x="1919" y="2141"/>
                          <a:pt x="1998" y="2141"/>
                        </a:cubicBezTo>
                        <a:cubicBezTo>
                          <a:pt x="2104" y="2141"/>
                          <a:pt x="2209" y="2104"/>
                          <a:pt x="2295" y="2033"/>
                        </a:cubicBezTo>
                        <a:cubicBezTo>
                          <a:pt x="2301" y="2065"/>
                          <a:pt x="2314" y="2098"/>
                          <a:pt x="2334" y="2131"/>
                        </a:cubicBezTo>
                        <a:cubicBezTo>
                          <a:pt x="2402" y="2283"/>
                          <a:pt x="2563" y="2359"/>
                          <a:pt x="2724" y="2359"/>
                        </a:cubicBezTo>
                        <a:cubicBezTo>
                          <a:pt x="2810" y="2359"/>
                          <a:pt x="2896" y="2337"/>
                          <a:pt x="2966" y="2294"/>
                        </a:cubicBezTo>
                        <a:cubicBezTo>
                          <a:pt x="3057" y="2241"/>
                          <a:pt x="3129" y="2157"/>
                          <a:pt x="3162" y="2059"/>
                        </a:cubicBezTo>
                        <a:cubicBezTo>
                          <a:pt x="3261" y="2184"/>
                          <a:pt x="3402" y="2260"/>
                          <a:pt x="3549" y="2260"/>
                        </a:cubicBezTo>
                        <a:cubicBezTo>
                          <a:pt x="3625" y="2260"/>
                          <a:pt x="3701" y="2240"/>
                          <a:pt x="3774" y="2196"/>
                        </a:cubicBezTo>
                        <a:cubicBezTo>
                          <a:pt x="3866" y="2144"/>
                          <a:pt x="3931" y="2059"/>
                          <a:pt x="3970" y="1961"/>
                        </a:cubicBezTo>
                        <a:cubicBezTo>
                          <a:pt x="3976" y="1968"/>
                          <a:pt x="3976" y="1974"/>
                          <a:pt x="3983" y="1974"/>
                        </a:cubicBezTo>
                        <a:cubicBezTo>
                          <a:pt x="4074" y="2062"/>
                          <a:pt x="4191" y="2106"/>
                          <a:pt x="4309" y="2106"/>
                        </a:cubicBezTo>
                        <a:cubicBezTo>
                          <a:pt x="4426" y="2106"/>
                          <a:pt x="4543" y="2062"/>
                          <a:pt x="4635" y="1974"/>
                        </a:cubicBezTo>
                        <a:cubicBezTo>
                          <a:pt x="4680" y="1935"/>
                          <a:pt x="4713" y="1876"/>
                          <a:pt x="4732" y="1818"/>
                        </a:cubicBezTo>
                        <a:cubicBezTo>
                          <a:pt x="4739" y="1824"/>
                          <a:pt x="4739" y="1824"/>
                          <a:pt x="4745" y="1831"/>
                        </a:cubicBezTo>
                        <a:cubicBezTo>
                          <a:pt x="4847" y="1915"/>
                          <a:pt x="4967" y="1963"/>
                          <a:pt x="5086" y="1963"/>
                        </a:cubicBezTo>
                        <a:cubicBezTo>
                          <a:pt x="5197" y="1963"/>
                          <a:pt x="5306" y="1922"/>
                          <a:pt x="5397" y="1831"/>
                        </a:cubicBezTo>
                        <a:cubicBezTo>
                          <a:pt x="5449" y="1772"/>
                          <a:pt x="5488" y="1707"/>
                          <a:pt x="5508" y="1635"/>
                        </a:cubicBezTo>
                        <a:cubicBezTo>
                          <a:pt x="5554" y="1655"/>
                          <a:pt x="5606" y="1668"/>
                          <a:pt x="5664" y="1668"/>
                        </a:cubicBezTo>
                        <a:cubicBezTo>
                          <a:pt x="5782" y="1668"/>
                          <a:pt x="5899" y="1616"/>
                          <a:pt x="5990" y="1531"/>
                        </a:cubicBezTo>
                        <a:cubicBezTo>
                          <a:pt x="6023" y="1492"/>
                          <a:pt x="6055" y="1453"/>
                          <a:pt x="6075" y="1407"/>
                        </a:cubicBezTo>
                        <a:cubicBezTo>
                          <a:pt x="6158" y="1462"/>
                          <a:pt x="6252" y="1491"/>
                          <a:pt x="6347" y="1491"/>
                        </a:cubicBezTo>
                        <a:cubicBezTo>
                          <a:pt x="6409" y="1491"/>
                          <a:pt x="6472" y="1479"/>
                          <a:pt x="6531" y="1453"/>
                        </a:cubicBezTo>
                        <a:lnTo>
                          <a:pt x="6531" y="1453"/>
                        </a:lnTo>
                        <a:cubicBezTo>
                          <a:pt x="6473" y="1518"/>
                          <a:pt x="6427" y="1590"/>
                          <a:pt x="6407" y="1674"/>
                        </a:cubicBezTo>
                        <a:cubicBezTo>
                          <a:pt x="6368" y="1818"/>
                          <a:pt x="6388" y="1968"/>
                          <a:pt x="6460" y="2092"/>
                        </a:cubicBezTo>
                        <a:cubicBezTo>
                          <a:pt x="6486" y="2137"/>
                          <a:pt x="6525" y="2183"/>
                          <a:pt x="6564" y="2215"/>
                        </a:cubicBezTo>
                        <a:cubicBezTo>
                          <a:pt x="6460" y="2274"/>
                          <a:pt x="6381" y="2372"/>
                          <a:pt x="6349" y="2489"/>
                        </a:cubicBezTo>
                        <a:cubicBezTo>
                          <a:pt x="6323" y="2613"/>
                          <a:pt x="6342" y="2743"/>
                          <a:pt x="6407" y="2854"/>
                        </a:cubicBezTo>
                        <a:cubicBezTo>
                          <a:pt x="6394" y="2867"/>
                          <a:pt x="6381" y="2880"/>
                          <a:pt x="6375" y="2900"/>
                        </a:cubicBezTo>
                        <a:cubicBezTo>
                          <a:pt x="6310" y="3004"/>
                          <a:pt x="6290" y="3134"/>
                          <a:pt x="6329" y="3258"/>
                        </a:cubicBezTo>
                        <a:cubicBezTo>
                          <a:pt x="6336" y="3278"/>
                          <a:pt x="6342" y="3304"/>
                          <a:pt x="6355" y="3323"/>
                        </a:cubicBezTo>
                        <a:cubicBezTo>
                          <a:pt x="6316" y="3349"/>
                          <a:pt x="6277" y="3375"/>
                          <a:pt x="6244" y="3408"/>
                        </a:cubicBezTo>
                        <a:cubicBezTo>
                          <a:pt x="6121" y="3538"/>
                          <a:pt x="6082" y="3734"/>
                          <a:pt x="6147" y="3903"/>
                        </a:cubicBezTo>
                        <a:cubicBezTo>
                          <a:pt x="6075" y="3942"/>
                          <a:pt x="6016" y="4001"/>
                          <a:pt x="5977" y="4066"/>
                        </a:cubicBezTo>
                        <a:cubicBezTo>
                          <a:pt x="5925" y="4158"/>
                          <a:pt x="5906" y="4262"/>
                          <a:pt x="5919" y="4366"/>
                        </a:cubicBezTo>
                        <a:cubicBezTo>
                          <a:pt x="5749" y="4405"/>
                          <a:pt x="5612" y="4536"/>
                          <a:pt x="5560" y="4699"/>
                        </a:cubicBezTo>
                        <a:cubicBezTo>
                          <a:pt x="5528" y="4803"/>
                          <a:pt x="5541" y="4914"/>
                          <a:pt x="5586" y="5005"/>
                        </a:cubicBezTo>
                        <a:cubicBezTo>
                          <a:pt x="5574" y="5004"/>
                          <a:pt x="5562" y="5004"/>
                          <a:pt x="5550" y="5004"/>
                        </a:cubicBezTo>
                        <a:cubicBezTo>
                          <a:pt x="5464" y="5004"/>
                          <a:pt x="5380" y="5024"/>
                          <a:pt x="5306" y="5064"/>
                        </a:cubicBezTo>
                        <a:cubicBezTo>
                          <a:pt x="5221" y="5116"/>
                          <a:pt x="5150" y="5194"/>
                          <a:pt x="5117" y="5285"/>
                        </a:cubicBezTo>
                        <a:cubicBezTo>
                          <a:pt x="5082" y="5277"/>
                          <a:pt x="5048" y="5274"/>
                          <a:pt x="5014" y="5274"/>
                        </a:cubicBezTo>
                        <a:cubicBezTo>
                          <a:pt x="4935" y="5274"/>
                          <a:pt x="4860" y="5294"/>
                          <a:pt x="4791" y="5331"/>
                        </a:cubicBezTo>
                        <a:cubicBezTo>
                          <a:pt x="4752" y="5350"/>
                          <a:pt x="4719" y="5376"/>
                          <a:pt x="4693" y="5409"/>
                        </a:cubicBezTo>
                        <a:cubicBezTo>
                          <a:pt x="4624" y="5374"/>
                          <a:pt x="4546" y="5357"/>
                          <a:pt x="4468" y="5357"/>
                        </a:cubicBezTo>
                        <a:cubicBezTo>
                          <a:pt x="4430" y="5357"/>
                          <a:pt x="4391" y="5361"/>
                          <a:pt x="4354" y="5370"/>
                        </a:cubicBezTo>
                        <a:lnTo>
                          <a:pt x="4335" y="5376"/>
                        </a:lnTo>
                        <a:cubicBezTo>
                          <a:pt x="4270" y="5344"/>
                          <a:pt x="4204" y="5331"/>
                          <a:pt x="4133" y="5331"/>
                        </a:cubicBezTo>
                        <a:cubicBezTo>
                          <a:pt x="3853" y="5344"/>
                          <a:pt x="3559" y="5442"/>
                          <a:pt x="3416" y="5702"/>
                        </a:cubicBezTo>
                        <a:cubicBezTo>
                          <a:pt x="3299" y="5924"/>
                          <a:pt x="3312" y="6191"/>
                          <a:pt x="3448" y="6406"/>
                        </a:cubicBezTo>
                        <a:cubicBezTo>
                          <a:pt x="3540" y="6569"/>
                          <a:pt x="3729" y="6745"/>
                          <a:pt x="3924" y="6771"/>
                        </a:cubicBezTo>
                        <a:cubicBezTo>
                          <a:pt x="3975" y="6778"/>
                          <a:pt x="4028" y="6783"/>
                          <a:pt x="4081" y="6783"/>
                        </a:cubicBezTo>
                        <a:cubicBezTo>
                          <a:pt x="4182" y="6783"/>
                          <a:pt x="4282" y="6764"/>
                          <a:pt x="4367" y="6699"/>
                        </a:cubicBezTo>
                        <a:cubicBezTo>
                          <a:pt x="4380" y="6693"/>
                          <a:pt x="4387" y="6686"/>
                          <a:pt x="4393" y="6680"/>
                        </a:cubicBezTo>
                        <a:cubicBezTo>
                          <a:pt x="4439" y="6693"/>
                          <a:pt x="4485" y="6699"/>
                          <a:pt x="4524" y="6699"/>
                        </a:cubicBezTo>
                        <a:cubicBezTo>
                          <a:pt x="4661" y="6699"/>
                          <a:pt x="4791" y="6641"/>
                          <a:pt x="4876" y="6536"/>
                        </a:cubicBezTo>
                        <a:cubicBezTo>
                          <a:pt x="4908" y="6576"/>
                          <a:pt x="4947" y="6608"/>
                          <a:pt x="4987" y="6628"/>
                        </a:cubicBezTo>
                        <a:cubicBezTo>
                          <a:pt x="5058" y="6672"/>
                          <a:pt x="5141" y="6695"/>
                          <a:pt x="5226" y="6695"/>
                        </a:cubicBezTo>
                        <a:cubicBezTo>
                          <a:pt x="5265" y="6695"/>
                          <a:pt x="5306" y="6690"/>
                          <a:pt x="5345" y="6680"/>
                        </a:cubicBezTo>
                        <a:cubicBezTo>
                          <a:pt x="5508" y="6621"/>
                          <a:pt x="5638" y="6491"/>
                          <a:pt x="5677" y="6315"/>
                        </a:cubicBezTo>
                        <a:cubicBezTo>
                          <a:pt x="5743" y="6354"/>
                          <a:pt x="5814" y="6374"/>
                          <a:pt x="5886" y="6374"/>
                        </a:cubicBezTo>
                        <a:cubicBezTo>
                          <a:pt x="6010" y="6374"/>
                          <a:pt x="6127" y="6321"/>
                          <a:pt x="6212" y="6237"/>
                        </a:cubicBezTo>
                        <a:cubicBezTo>
                          <a:pt x="6349" y="6093"/>
                          <a:pt x="6388" y="5878"/>
                          <a:pt x="6303" y="5689"/>
                        </a:cubicBezTo>
                        <a:lnTo>
                          <a:pt x="6303" y="5689"/>
                        </a:lnTo>
                        <a:cubicBezTo>
                          <a:pt x="6366" y="5717"/>
                          <a:pt x="6433" y="5731"/>
                          <a:pt x="6499" y="5731"/>
                        </a:cubicBezTo>
                        <a:cubicBezTo>
                          <a:pt x="6620" y="5731"/>
                          <a:pt x="6739" y="5686"/>
                          <a:pt x="6831" y="5598"/>
                        </a:cubicBezTo>
                        <a:cubicBezTo>
                          <a:pt x="6968" y="5461"/>
                          <a:pt x="7007" y="5259"/>
                          <a:pt x="6916" y="5083"/>
                        </a:cubicBezTo>
                        <a:cubicBezTo>
                          <a:pt x="7059" y="5057"/>
                          <a:pt x="7176" y="4979"/>
                          <a:pt x="7248" y="4861"/>
                        </a:cubicBezTo>
                        <a:cubicBezTo>
                          <a:pt x="7339" y="4705"/>
                          <a:pt x="7333" y="4516"/>
                          <a:pt x="7229" y="4373"/>
                        </a:cubicBezTo>
                        <a:cubicBezTo>
                          <a:pt x="7281" y="4334"/>
                          <a:pt x="7320" y="4288"/>
                          <a:pt x="7352" y="4236"/>
                        </a:cubicBezTo>
                        <a:cubicBezTo>
                          <a:pt x="7437" y="4092"/>
                          <a:pt x="7431" y="3910"/>
                          <a:pt x="7339" y="3760"/>
                        </a:cubicBezTo>
                        <a:cubicBezTo>
                          <a:pt x="7346" y="3760"/>
                          <a:pt x="7352" y="3760"/>
                          <a:pt x="7359" y="3753"/>
                        </a:cubicBezTo>
                        <a:cubicBezTo>
                          <a:pt x="7574" y="3623"/>
                          <a:pt x="7652" y="3343"/>
                          <a:pt x="7522" y="3121"/>
                        </a:cubicBezTo>
                        <a:cubicBezTo>
                          <a:pt x="7515" y="3108"/>
                          <a:pt x="7502" y="3095"/>
                          <a:pt x="7496" y="3089"/>
                        </a:cubicBezTo>
                        <a:cubicBezTo>
                          <a:pt x="7522" y="3063"/>
                          <a:pt x="7548" y="3030"/>
                          <a:pt x="7568" y="3004"/>
                        </a:cubicBezTo>
                        <a:cubicBezTo>
                          <a:pt x="7633" y="2893"/>
                          <a:pt x="7652" y="2763"/>
                          <a:pt x="7620" y="2645"/>
                        </a:cubicBezTo>
                        <a:cubicBezTo>
                          <a:pt x="7581" y="2528"/>
                          <a:pt x="7509" y="2430"/>
                          <a:pt x="7405" y="2365"/>
                        </a:cubicBezTo>
                        <a:cubicBezTo>
                          <a:pt x="7398" y="2359"/>
                          <a:pt x="7385" y="2352"/>
                          <a:pt x="7379" y="2352"/>
                        </a:cubicBezTo>
                        <a:cubicBezTo>
                          <a:pt x="7815" y="2163"/>
                          <a:pt x="7815" y="1551"/>
                          <a:pt x="7385" y="1362"/>
                        </a:cubicBezTo>
                        <a:cubicBezTo>
                          <a:pt x="7431" y="1166"/>
                          <a:pt x="7346" y="964"/>
                          <a:pt x="7170" y="860"/>
                        </a:cubicBezTo>
                        <a:cubicBezTo>
                          <a:pt x="7190" y="847"/>
                          <a:pt x="7209" y="834"/>
                          <a:pt x="7229" y="821"/>
                        </a:cubicBezTo>
                        <a:cubicBezTo>
                          <a:pt x="7405" y="638"/>
                          <a:pt x="7405" y="345"/>
                          <a:pt x="7229" y="162"/>
                        </a:cubicBezTo>
                        <a:lnTo>
                          <a:pt x="7203" y="136"/>
                        </a:lnTo>
                        <a:cubicBezTo>
                          <a:pt x="7111" y="45"/>
                          <a:pt x="6994" y="1"/>
                          <a:pt x="687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148"/>
                  <p:cNvSpPr/>
                  <p:nvPr/>
                </p:nvSpPr>
                <p:spPr>
                  <a:xfrm>
                    <a:off x="4181933" y="2108074"/>
                    <a:ext cx="132322" cy="113765"/>
                  </a:xfrm>
                  <a:custGeom>
                    <a:avLst/>
                    <a:gdLst/>
                    <a:ahLst/>
                    <a:cxnLst/>
                    <a:rect l="l" t="t" r="r" b="b"/>
                    <a:pathLst>
                      <a:path w="5241" h="4506" extrusionOk="0">
                        <a:moveTo>
                          <a:pt x="3079" y="1"/>
                        </a:moveTo>
                        <a:cubicBezTo>
                          <a:pt x="2809" y="1"/>
                          <a:pt x="2497" y="160"/>
                          <a:pt x="2497" y="160"/>
                        </a:cubicBezTo>
                        <a:cubicBezTo>
                          <a:pt x="2451" y="1281"/>
                          <a:pt x="3416" y="1561"/>
                          <a:pt x="2934" y="2786"/>
                        </a:cubicBezTo>
                        <a:cubicBezTo>
                          <a:pt x="2867" y="2954"/>
                          <a:pt x="2770" y="3019"/>
                          <a:pt x="2657" y="3019"/>
                        </a:cubicBezTo>
                        <a:cubicBezTo>
                          <a:pt x="2495" y="3019"/>
                          <a:pt x="2300" y="2884"/>
                          <a:pt x="2119" y="2734"/>
                        </a:cubicBezTo>
                        <a:cubicBezTo>
                          <a:pt x="2015" y="2647"/>
                          <a:pt x="1892" y="2618"/>
                          <a:pt x="1775" y="2618"/>
                        </a:cubicBezTo>
                        <a:cubicBezTo>
                          <a:pt x="1611" y="2618"/>
                          <a:pt x="1458" y="2674"/>
                          <a:pt x="1383" y="2708"/>
                        </a:cubicBezTo>
                        <a:cubicBezTo>
                          <a:pt x="1350" y="2747"/>
                          <a:pt x="1324" y="2786"/>
                          <a:pt x="1311" y="2832"/>
                        </a:cubicBezTo>
                        <a:cubicBezTo>
                          <a:pt x="1304" y="2864"/>
                          <a:pt x="1272" y="2890"/>
                          <a:pt x="1239" y="2890"/>
                        </a:cubicBezTo>
                        <a:lnTo>
                          <a:pt x="1220" y="2890"/>
                        </a:lnTo>
                        <a:cubicBezTo>
                          <a:pt x="1174" y="2877"/>
                          <a:pt x="1154" y="2832"/>
                          <a:pt x="1161" y="2793"/>
                        </a:cubicBezTo>
                        <a:cubicBezTo>
                          <a:pt x="1187" y="2721"/>
                          <a:pt x="1226" y="2649"/>
                          <a:pt x="1278" y="2591"/>
                        </a:cubicBezTo>
                        <a:cubicBezTo>
                          <a:pt x="1232" y="2495"/>
                          <a:pt x="1145" y="2386"/>
                          <a:pt x="975" y="2386"/>
                        </a:cubicBezTo>
                        <a:cubicBezTo>
                          <a:pt x="903" y="2386"/>
                          <a:pt x="816" y="2405"/>
                          <a:pt x="711" y="2454"/>
                        </a:cubicBezTo>
                        <a:cubicBezTo>
                          <a:pt x="1" y="2793"/>
                          <a:pt x="151" y="4057"/>
                          <a:pt x="151" y="4057"/>
                        </a:cubicBezTo>
                        <a:cubicBezTo>
                          <a:pt x="221" y="4154"/>
                          <a:pt x="326" y="4202"/>
                          <a:pt x="431" y="4202"/>
                        </a:cubicBezTo>
                        <a:cubicBezTo>
                          <a:pt x="551" y="4202"/>
                          <a:pt x="671" y="4140"/>
                          <a:pt x="737" y="4018"/>
                        </a:cubicBezTo>
                        <a:lnTo>
                          <a:pt x="1011" y="3190"/>
                        </a:lnTo>
                        <a:cubicBezTo>
                          <a:pt x="1011" y="3190"/>
                          <a:pt x="1018" y="3184"/>
                          <a:pt x="1018" y="3184"/>
                        </a:cubicBezTo>
                        <a:cubicBezTo>
                          <a:pt x="1018" y="3184"/>
                          <a:pt x="1018" y="3177"/>
                          <a:pt x="1024" y="3177"/>
                        </a:cubicBezTo>
                        <a:lnTo>
                          <a:pt x="1024" y="3171"/>
                        </a:lnTo>
                        <a:cubicBezTo>
                          <a:pt x="1024" y="3164"/>
                          <a:pt x="1024" y="3164"/>
                          <a:pt x="1024" y="3164"/>
                        </a:cubicBezTo>
                        <a:lnTo>
                          <a:pt x="1024" y="3158"/>
                        </a:lnTo>
                        <a:lnTo>
                          <a:pt x="1024" y="3151"/>
                        </a:lnTo>
                        <a:lnTo>
                          <a:pt x="1031" y="3145"/>
                        </a:lnTo>
                        <a:lnTo>
                          <a:pt x="1037" y="3138"/>
                        </a:lnTo>
                        <a:lnTo>
                          <a:pt x="1050" y="3138"/>
                        </a:lnTo>
                        <a:lnTo>
                          <a:pt x="1057" y="3132"/>
                        </a:lnTo>
                        <a:lnTo>
                          <a:pt x="1076" y="3132"/>
                        </a:lnTo>
                        <a:cubicBezTo>
                          <a:pt x="1076" y="3132"/>
                          <a:pt x="1128" y="3171"/>
                          <a:pt x="1128" y="3171"/>
                        </a:cubicBezTo>
                        <a:cubicBezTo>
                          <a:pt x="1128" y="3172"/>
                          <a:pt x="1129" y="3173"/>
                          <a:pt x="1129" y="3173"/>
                        </a:cubicBezTo>
                        <a:cubicBezTo>
                          <a:pt x="1131" y="3173"/>
                          <a:pt x="1135" y="3164"/>
                          <a:pt x="1135" y="3164"/>
                        </a:cubicBezTo>
                        <a:cubicBezTo>
                          <a:pt x="1137" y="3166"/>
                          <a:pt x="1138" y="3167"/>
                          <a:pt x="1139" y="3167"/>
                        </a:cubicBezTo>
                        <a:cubicBezTo>
                          <a:pt x="1141" y="3167"/>
                          <a:pt x="1141" y="3164"/>
                          <a:pt x="1141" y="3164"/>
                        </a:cubicBezTo>
                        <a:cubicBezTo>
                          <a:pt x="1148" y="3171"/>
                          <a:pt x="1148" y="3171"/>
                          <a:pt x="1148" y="3177"/>
                        </a:cubicBezTo>
                        <a:lnTo>
                          <a:pt x="1148" y="3184"/>
                        </a:lnTo>
                        <a:cubicBezTo>
                          <a:pt x="1148" y="3184"/>
                          <a:pt x="1148" y="3190"/>
                          <a:pt x="1148" y="3190"/>
                        </a:cubicBezTo>
                        <a:cubicBezTo>
                          <a:pt x="1187" y="3347"/>
                          <a:pt x="1239" y="3503"/>
                          <a:pt x="1311" y="3653"/>
                        </a:cubicBezTo>
                        <a:cubicBezTo>
                          <a:pt x="1487" y="3907"/>
                          <a:pt x="1728" y="4279"/>
                          <a:pt x="2399" y="4442"/>
                        </a:cubicBezTo>
                        <a:cubicBezTo>
                          <a:pt x="2578" y="4485"/>
                          <a:pt x="2751" y="4506"/>
                          <a:pt x="2917" y="4506"/>
                        </a:cubicBezTo>
                        <a:cubicBezTo>
                          <a:pt x="3821" y="4506"/>
                          <a:pt x="4537" y="3895"/>
                          <a:pt x="4928" y="3014"/>
                        </a:cubicBezTo>
                        <a:cubicBezTo>
                          <a:pt x="5241" y="2350"/>
                          <a:pt x="5137" y="1163"/>
                          <a:pt x="4550" y="909"/>
                        </a:cubicBezTo>
                        <a:cubicBezTo>
                          <a:pt x="4425" y="855"/>
                          <a:pt x="4319" y="834"/>
                          <a:pt x="4227" y="834"/>
                        </a:cubicBezTo>
                        <a:cubicBezTo>
                          <a:pt x="3927" y="834"/>
                          <a:pt x="3773" y="1053"/>
                          <a:pt x="3591" y="1053"/>
                        </a:cubicBezTo>
                        <a:cubicBezTo>
                          <a:pt x="3566" y="1053"/>
                          <a:pt x="3540" y="1049"/>
                          <a:pt x="3514" y="1040"/>
                        </a:cubicBezTo>
                        <a:cubicBezTo>
                          <a:pt x="3234" y="935"/>
                          <a:pt x="3136" y="3"/>
                          <a:pt x="3136" y="3"/>
                        </a:cubicBezTo>
                        <a:cubicBezTo>
                          <a:pt x="3117" y="1"/>
                          <a:pt x="3098" y="1"/>
                          <a:pt x="30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7" name="Google Shape;15107;p148"/>
                  <p:cNvGrpSpPr/>
                  <p:nvPr/>
                </p:nvGrpSpPr>
                <p:grpSpPr>
                  <a:xfrm>
                    <a:off x="4162846" y="1813763"/>
                    <a:ext cx="96622" cy="297542"/>
                    <a:chOff x="4162846" y="1813763"/>
                    <a:chExt cx="96622" cy="297542"/>
                  </a:xfrm>
                </p:grpSpPr>
                <p:sp>
                  <p:nvSpPr>
                    <p:cNvPr id="15108" name="Google Shape;15108;p148"/>
                    <p:cNvSpPr/>
                    <p:nvPr/>
                  </p:nvSpPr>
                  <p:spPr>
                    <a:xfrm>
                      <a:off x="4198899" y="1837951"/>
                      <a:ext cx="24692" cy="273355"/>
                    </a:xfrm>
                    <a:custGeom>
                      <a:avLst/>
                      <a:gdLst/>
                      <a:ahLst/>
                      <a:cxnLst/>
                      <a:rect l="l" t="t" r="r" b="b"/>
                      <a:pathLst>
                        <a:path w="978" h="10827" extrusionOk="0">
                          <a:moveTo>
                            <a:pt x="0" y="0"/>
                          </a:moveTo>
                          <a:lnTo>
                            <a:pt x="0" y="10826"/>
                          </a:lnTo>
                          <a:lnTo>
                            <a:pt x="978" y="10826"/>
                          </a:lnTo>
                          <a:lnTo>
                            <a:pt x="97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148"/>
                    <p:cNvSpPr/>
                    <p:nvPr/>
                  </p:nvSpPr>
                  <p:spPr>
                    <a:xfrm>
                      <a:off x="4162846" y="1813763"/>
                      <a:ext cx="96622" cy="60089"/>
                    </a:xfrm>
                    <a:custGeom>
                      <a:avLst/>
                      <a:gdLst/>
                      <a:ahLst/>
                      <a:cxnLst/>
                      <a:rect l="l" t="t" r="r" b="b"/>
                      <a:pathLst>
                        <a:path w="3827" h="2380" extrusionOk="0">
                          <a:moveTo>
                            <a:pt x="1917" y="0"/>
                          </a:moveTo>
                          <a:cubicBezTo>
                            <a:pt x="861" y="0"/>
                            <a:pt x="1" y="535"/>
                            <a:pt x="1" y="1187"/>
                          </a:cubicBezTo>
                          <a:cubicBezTo>
                            <a:pt x="1" y="1845"/>
                            <a:pt x="861" y="2379"/>
                            <a:pt x="1917" y="2379"/>
                          </a:cubicBezTo>
                          <a:cubicBezTo>
                            <a:pt x="2973" y="2379"/>
                            <a:pt x="3827" y="1845"/>
                            <a:pt x="3827" y="1187"/>
                          </a:cubicBezTo>
                          <a:cubicBezTo>
                            <a:pt x="3827" y="535"/>
                            <a:pt x="2973" y="0"/>
                            <a:pt x="1917"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10" name="Google Shape;15110;p148"/>
                  <p:cNvSpPr/>
                  <p:nvPr/>
                </p:nvSpPr>
                <p:spPr>
                  <a:xfrm>
                    <a:off x="4110861" y="2098530"/>
                    <a:ext cx="171153" cy="103767"/>
                  </a:xfrm>
                  <a:custGeom>
                    <a:avLst/>
                    <a:gdLst/>
                    <a:ahLst/>
                    <a:cxnLst/>
                    <a:rect l="l" t="t" r="r" b="b"/>
                    <a:pathLst>
                      <a:path w="6779" h="4110" extrusionOk="0">
                        <a:moveTo>
                          <a:pt x="4991" y="0"/>
                        </a:moveTo>
                        <a:cubicBezTo>
                          <a:pt x="4793" y="0"/>
                          <a:pt x="4464" y="33"/>
                          <a:pt x="4328" y="75"/>
                        </a:cubicBezTo>
                        <a:lnTo>
                          <a:pt x="3702" y="88"/>
                        </a:lnTo>
                        <a:cubicBezTo>
                          <a:pt x="3455" y="88"/>
                          <a:pt x="3200" y="81"/>
                          <a:pt x="2953" y="75"/>
                        </a:cubicBezTo>
                        <a:cubicBezTo>
                          <a:pt x="2705" y="62"/>
                          <a:pt x="2470" y="55"/>
                          <a:pt x="2242" y="55"/>
                        </a:cubicBezTo>
                        <a:cubicBezTo>
                          <a:pt x="1525" y="55"/>
                          <a:pt x="815" y="127"/>
                          <a:pt x="476" y="661"/>
                        </a:cubicBezTo>
                        <a:cubicBezTo>
                          <a:pt x="0" y="1418"/>
                          <a:pt x="104" y="2193"/>
                          <a:pt x="189" y="2871"/>
                        </a:cubicBezTo>
                        <a:cubicBezTo>
                          <a:pt x="209" y="3021"/>
                          <a:pt x="228" y="3158"/>
                          <a:pt x="241" y="3295"/>
                        </a:cubicBezTo>
                        <a:cubicBezTo>
                          <a:pt x="287" y="3783"/>
                          <a:pt x="365" y="4109"/>
                          <a:pt x="587" y="4109"/>
                        </a:cubicBezTo>
                        <a:cubicBezTo>
                          <a:pt x="769" y="4109"/>
                          <a:pt x="1050" y="3933"/>
                          <a:pt x="1428" y="3588"/>
                        </a:cubicBezTo>
                        <a:cubicBezTo>
                          <a:pt x="1441" y="3581"/>
                          <a:pt x="1447" y="3575"/>
                          <a:pt x="1467" y="3568"/>
                        </a:cubicBezTo>
                        <a:cubicBezTo>
                          <a:pt x="1486" y="3562"/>
                          <a:pt x="3422" y="2975"/>
                          <a:pt x="4100" y="2454"/>
                        </a:cubicBezTo>
                        <a:cubicBezTo>
                          <a:pt x="4302" y="2389"/>
                          <a:pt x="4497" y="2317"/>
                          <a:pt x="4686" y="2239"/>
                        </a:cubicBezTo>
                        <a:cubicBezTo>
                          <a:pt x="5110" y="2161"/>
                          <a:pt x="5775" y="1945"/>
                          <a:pt x="6179" y="1385"/>
                        </a:cubicBezTo>
                        <a:lnTo>
                          <a:pt x="6296" y="1222"/>
                        </a:lnTo>
                        <a:cubicBezTo>
                          <a:pt x="6544" y="883"/>
                          <a:pt x="6778" y="544"/>
                          <a:pt x="6687" y="362"/>
                        </a:cubicBezTo>
                        <a:cubicBezTo>
                          <a:pt x="6583" y="153"/>
                          <a:pt x="6062" y="29"/>
                          <a:pt x="5143" y="16"/>
                        </a:cubicBezTo>
                        <a:cubicBezTo>
                          <a:pt x="5124" y="5"/>
                          <a:pt x="5068" y="0"/>
                          <a:pt x="499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11" name="Google Shape;15111;p148"/>
              <p:cNvSpPr/>
              <p:nvPr/>
            </p:nvSpPr>
            <p:spPr>
              <a:xfrm>
                <a:off x="4006210" y="1542757"/>
                <a:ext cx="406939" cy="325163"/>
              </a:xfrm>
              <a:custGeom>
                <a:avLst/>
                <a:gdLst/>
                <a:ahLst/>
                <a:cxnLst/>
                <a:rect l="l" t="t" r="r" b="b"/>
                <a:pathLst>
                  <a:path w="16118" h="12879" extrusionOk="0">
                    <a:moveTo>
                      <a:pt x="1004" y="8740"/>
                    </a:moveTo>
                    <a:lnTo>
                      <a:pt x="1004" y="8740"/>
                    </a:ln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7" y="3448"/>
                      <a:pt x="4047" y="3448"/>
                    </a:cubicBezTo>
                    <a:cubicBezTo>
                      <a:pt x="6224" y="4790"/>
                      <a:pt x="13544" y="6504"/>
                      <a:pt x="14215" y="6726"/>
                    </a:cubicBezTo>
                    <a:cubicBezTo>
                      <a:pt x="14557" y="6840"/>
                      <a:pt x="14772" y="11921"/>
                      <a:pt x="14748" y="12624"/>
                    </a:cubicBezTo>
                    <a:lnTo>
                      <a:pt x="14748" y="12624"/>
                    </a:lnTo>
                    <a:lnTo>
                      <a:pt x="15206" y="9548"/>
                    </a:lnTo>
                    <a:cubicBezTo>
                      <a:pt x="15206" y="9548"/>
                      <a:pt x="16118" y="6166"/>
                      <a:pt x="14436" y="3441"/>
                    </a:cubicBezTo>
                    <a:cubicBezTo>
                      <a:pt x="13260" y="1523"/>
                      <a:pt x="11250"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12" name="Google Shape;15112;p148"/>
          <p:cNvGrpSpPr/>
          <p:nvPr/>
        </p:nvGrpSpPr>
        <p:grpSpPr>
          <a:xfrm>
            <a:off x="1920489" y="1542757"/>
            <a:ext cx="558020" cy="1310345"/>
            <a:chOff x="1920489" y="1542757"/>
            <a:chExt cx="558020" cy="1310345"/>
          </a:xfrm>
        </p:grpSpPr>
        <p:sp>
          <p:nvSpPr>
            <p:cNvPr id="15113" name="Google Shape;15113;p148"/>
            <p:cNvSpPr/>
            <p:nvPr/>
          </p:nvSpPr>
          <p:spPr>
            <a:xfrm>
              <a:off x="1970681" y="2803693"/>
              <a:ext cx="457636" cy="49409"/>
            </a:xfrm>
            <a:custGeom>
              <a:avLst/>
              <a:gdLst/>
              <a:ahLst/>
              <a:cxnLst/>
              <a:rect l="l" t="t" r="r" b="b"/>
              <a:pathLst>
                <a:path w="18126" h="1957" extrusionOk="0">
                  <a:moveTo>
                    <a:pt x="9060" y="1"/>
                  </a:moveTo>
                  <a:cubicBezTo>
                    <a:pt x="4061" y="1"/>
                    <a:pt x="1" y="437"/>
                    <a:pt x="1" y="978"/>
                  </a:cubicBezTo>
                  <a:cubicBezTo>
                    <a:pt x="1" y="1519"/>
                    <a:pt x="4061" y="1956"/>
                    <a:pt x="9060" y="1956"/>
                  </a:cubicBezTo>
                  <a:cubicBezTo>
                    <a:pt x="14066" y="1956"/>
                    <a:pt x="18126" y="1519"/>
                    <a:pt x="18126" y="978"/>
                  </a:cubicBezTo>
                  <a:cubicBezTo>
                    <a:pt x="18126"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4" name="Google Shape;15114;p148"/>
            <p:cNvGrpSpPr/>
            <p:nvPr/>
          </p:nvGrpSpPr>
          <p:grpSpPr>
            <a:xfrm>
              <a:off x="1920489" y="1542757"/>
              <a:ext cx="558020" cy="1277423"/>
              <a:chOff x="1920489" y="1542757"/>
              <a:chExt cx="558020" cy="1277423"/>
            </a:xfrm>
          </p:grpSpPr>
          <p:sp>
            <p:nvSpPr>
              <p:cNvPr id="15115" name="Google Shape;15115;p148"/>
              <p:cNvSpPr/>
              <p:nvPr/>
            </p:nvSpPr>
            <p:spPr>
              <a:xfrm>
                <a:off x="2013955" y="1674397"/>
                <a:ext cx="366972" cy="342104"/>
              </a:xfrm>
              <a:custGeom>
                <a:avLst/>
                <a:gdLst/>
                <a:ahLst/>
                <a:cxnLst/>
                <a:rect l="l" t="t" r="r" b="b"/>
                <a:pathLst>
                  <a:path w="14535" h="13550" extrusionOk="0">
                    <a:moveTo>
                      <a:pt x="2158" y="0"/>
                    </a:moveTo>
                    <a:cubicBezTo>
                      <a:pt x="965" y="0"/>
                      <a:pt x="1" y="958"/>
                      <a:pt x="1" y="2157"/>
                    </a:cubicBezTo>
                    <a:lnTo>
                      <a:pt x="1" y="11393"/>
                    </a:lnTo>
                    <a:cubicBezTo>
                      <a:pt x="1" y="12585"/>
                      <a:pt x="965" y="13550"/>
                      <a:pt x="2158" y="13550"/>
                    </a:cubicBezTo>
                    <a:lnTo>
                      <a:pt x="12378" y="13550"/>
                    </a:lnTo>
                    <a:cubicBezTo>
                      <a:pt x="13570" y="13550"/>
                      <a:pt x="14535" y="12585"/>
                      <a:pt x="14535" y="11393"/>
                    </a:cubicBezTo>
                    <a:lnTo>
                      <a:pt x="14535" y="2157"/>
                    </a:lnTo>
                    <a:cubicBezTo>
                      <a:pt x="14535" y="958"/>
                      <a:pt x="13570"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6" name="Google Shape;15116;p148"/>
              <p:cNvGrpSpPr/>
              <p:nvPr/>
            </p:nvGrpSpPr>
            <p:grpSpPr>
              <a:xfrm>
                <a:off x="1920489" y="1545534"/>
                <a:ext cx="558020" cy="1274645"/>
                <a:chOff x="1920489" y="1545534"/>
                <a:chExt cx="558020" cy="1274645"/>
              </a:xfrm>
            </p:grpSpPr>
            <p:sp>
              <p:nvSpPr>
                <p:cNvPr id="15117" name="Google Shape;15117;p148"/>
                <p:cNvSpPr/>
                <p:nvPr/>
              </p:nvSpPr>
              <p:spPr>
                <a:xfrm>
                  <a:off x="1920489" y="1545534"/>
                  <a:ext cx="558020" cy="1274645"/>
                </a:xfrm>
                <a:custGeom>
                  <a:avLst/>
                  <a:gdLst/>
                  <a:ahLst/>
                  <a:cxnLst/>
                  <a:rect l="l" t="t" r="r" b="b"/>
                  <a:pathLst>
                    <a:path w="22102" h="50486" extrusionOk="0">
                      <a:moveTo>
                        <a:pt x="11055" y="1"/>
                      </a:moveTo>
                      <a:cubicBezTo>
                        <a:pt x="7046" y="1"/>
                        <a:pt x="3814" y="3273"/>
                        <a:pt x="3853" y="7281"/>
                      </a:cubicBezTo>
                      <a:lnTo>
                        <a:pt x="3853" y="7287"/>
                      </a:lnTo>
                      <a:cubicBezTo>
                        <a:pt x="3833" y="7287"/>
                        <a:pt x="3814" y="7281"/>
                        <a:pt x="3794" y="7281"/>
                      </a:cubicBezTo>
                      <a:cubicBezTo>
                        <a:pt x="3790" y="7281"/>
                        <a:pt x="3787" y="7281"/>
                        <a:pt x="3783" y="7281"/>
                      </a:cubicBezTo>
                      <a:cubicBezTo>
                        <a:pt x="3117" y="7281"/>
                        <a:pt x="2615" y="7884"/>
                        <a:pt x="2738" y="8539"/>
                      </a:cubicBezTo>
                      <a:cubicBezTo>
                        <a:pt x="2840" y="9060"/>
                        <a:pt x="3292" y="9401"/>
                        <a:pt x="3780" y="9401"/>
                      </a:cubicBezTo>
                      <a:cubicBezTo>
                        <a:pt x="3915" y="9401"/>
                        <a:pt x="4052" y="9376"/>
                        <a:pt x="4185" y="9321"/>
                      </a:cubicBezTo>
                      <a:cubicBezTo>
                        <a:pt x="4661" y="10755"/>
                        <a:pt x="5606" y="12000"/>
                        <a:pt x="6779" y="12912"/>
                      </a:cubicBezTo>
                      <a:lnTo>
                        <a:pt x="6649" y="12860"/>
                      </a:lnTo>
                      <a:lnTo>
                        <a:pt x="6649" y="12860"/>
                      </a:lnTo>
                      <a:cubicBezTo>
                        <a:pt x="7379" y="13446"/>
                        <a:pt x="8206" y="13890"/>
                        <a:pt x="9093" y="14176"/>
                      </a:cubicBezTo>
                      <a:lnTo>
                        <a:pt x="9093" y="16203"/>
                      </a:lnTo>
                      <a:lnTo>
                        <a:pt x="6883" y="16203"/>
                      </a:lnTo>
                      <a:cubicBezTo>
                        <a:pt x="6883" y="16203"/>
                        <a:pt x="6877" y="16249"/>
                        <a:pt x="6857" y="16262"/>
                      </a:cubicBezTo>
                      <a:cubicBezTo>
                        <a:pt x="6277" y="16262"/>
                        <a:pt x="5762" y="16640"/>
                        <a:pt x="5586" y="17188"/>
                      </a:cubicBezTo>
                      <a:lnTo>
                        <a:pt x="255" y="32940"/>
                      </a:lnTo>
                      <a:cubicBezTo>
                        <a:pt x="1" y="33638"/>
                        <a:pt x="379" y="34413"/>
                        <a:pt x="1083" y="34648"/>
                      </a:cubicBezTo>
                      <a:cubicBezTo>
                        <a:pt x="1221" y="34694"/>
                        <a:pt x="1362" y="34716"/>
                        <a:pt x="1501" y="34716"/>
                      </a:cubicBezTo>
                      <a:cubicBezTo>
                        <a:pt x="2066" y="34716"/>
                        <a:pt x="2593" y="34352"/>
                        <a:pt x="2771" y="33781"/>
                      </a:cubicBezTo>
                      <a:lnTo>
                        <a:pt x="2947" y="33266"/>
                      </a:lnTo>
                      <a:lnTo>
                        <a:pt x="3527" y="33507"/>
                      </a:lnTo>
                      <a:cubicBezTo>
                        <a:pt x="3527" y="33507"/>
                        <a:pt x="4035" y="32491"/>
                        <a:pt x="3488" y="31656"/>
                      </a:cubicBezTo>
                      <a:lnTo>
                        <a:pt x="6759" y="21997"/>
                      </a:lnTo>
                      <a:lnTo>
                        <a:pt x="6759" y="21997"/>
                      </a:lnTo>
                      <a:cubicBezTo>
                        <a:pt x="6759" y="27778"/>
                        <a:pt x="5977" y="29245"/>
                        <a:pt x="5977" y="32439"/>
                      </a:cubicBezTo>
                      <a:cubicBezTo>
                        <a:pt x="5977" y="35639"/>
                        <a:pt x="7881" y="48569"/>
                        <a:pt x="7881" y="48569"/>
                      </a:cubicBezTo>
                      <a:lnTo>
                        <a:pt x="5573" y="50486"/>
                      </a:lnTo>
                      <a:lnTo>
                        <a:pt x="10038" y="50486"/>
                      </a:lnTo>
                      <a:lnTo>
                        <a:pt x="10781" y="31709"/>
                      </a:lnTo>
                      <a:lnTo>
                        <a:pt x="11165" y="31709"/>
                      </a:lnTo>
                      <a:lnTo>
                        <a:pt x="11908" y="50486"/>
                      </a:lnTo>
                      <a:lnTo>
                        <a:pt x="16373" y="50486"/>
                      </a:lnTo>
                      <a:lnTo>
                        <a:pt x="14066" y="48582"/>
                      </a:lnTo>
                      <a:cubicBezTo>
                        <a:pt x="14066" y="48582"/>
                        <a:pt x="15969" y="34250"/>
                        <a:pt x="15969" y="31669"/>
                      </a:cubicBezTo>
                      <a:cubicBezTo>
                        <a:pt x="15969" y="29089"/>
                        <a:pt x="15311" y="27759"/>
                        <a:pt x="15311" y="21900"/>
                      </a:cubicBezTo>
                      <a:lnTo>
                        <a:pt x="15311" y="21900"/>
                      </a:lnTo>
                      <a:lnTo>
                        <a:pt x="18615" y="31663"/>
                      </a:lnTo>
                      <a:cubicBezTo>
                        <a:pt x="18067" y="32497"/>
                        <a:pt x="18576" y="33514"/>
                        <a:pt x="18576" y="33514"/>
                      </a:cubicBezTo>
                      <a:lnTo>
                        <a:pt x="19156" y="33266"/>
                      </a:lnTo>
                      <a:lnTo>
                        <a:pt x="19332" y="33788"/>
                      </a:lnTo>
                      <a:cubicBezTo>
                        <a:pt x="19505" y="34359"/>
                        <a:pt x="20033" y="34729"/>
                        <a:pt x="20602" y="34729"/>
                      </a:cubicBezTo>
                      <a:cubicBezTo>
                        <a:pt x="20741" y="34729"/>
                        <a:pt x="20881" y="34707"/>
                        <a:pt x="21020" y="34661"/>
                      </a:cubicBezTo>
                      <a:cubicBezTo>
                        <a:pt x="21724" y="34426"/>
                        <a:pt x="22102" y="33657"/>
                        <a:pt x="21848" y="32953"/>
                      </a:cubicBezTo>
                      <a:lnTo>
                        <a:pt x="21848" y="32947"/>
                      </a:lnTo>
                      <a:lnTo>
                        <a:pt x="16516" y="17207"/>
                      </a:lnTo>
                      <a:cubicBezTo>
                        <a:pt x="16347" y="16692"/>
                        <a:pt x="15897" y="16321"/>
                        <a:pt x="15356" y="16269"/>
                      </a:cubicBezTo>
                      <a:cubicBezTo>
                        <a:pt x="15337" y="16256"/>
                        <a:pt x="15330" y="16210"/>
                        <a:pt x="15330" y="16210"/>
                      </a:cubicBezTo>
                      <a:lnTo>
                        <a:pt x="12853" y="16210"/>
                      </a:lnTo>
                      <a:lnTo>
                        <a:pt x="12853" y="14209"/>
                      </a:lnTo>
                      <a:cubicBezTo>
                        <a:pt x="15076" y="13538"/>
                        <a:pt x="17122" y="11700"/>
                        <a:pt x="17911" y="9360"/>
                      </a:cubicBezTo>
                      <a:cubicBezTo>
                        <a:pt x="17998" y="9382"/>
                        <a:pt x="18085" y="9392"/>
                        <a:pt x="18171" y="9392"/>
                      </a:cubicBezTo>
                      <a:cubicBezTo>
                        <a:pt x="18671" y="9392"/>
                        <a:pt x="19125" y="9036"/>
                        <a:pt x="19208" y="8513"/>
                      </a:cubicBezTo>
                      <a:cubicBezTo>
                        <a:pt x="19312" y="7907"/>
                        <a:pt x="18869" y="7340"/>
                        <a:pt x="18256" y="7287"/>
                      </a:cubicBezTo>
                      <a:lnTo>
                        <a:pt x="18256" y="7281"/>
                      </a:lnTo>
                      <a:cubicBezTo>
                        <a:pt x="18302" y="3273"/>
                        <a:pt x="15063" y="1"/>
                        <a:pt x="1105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8" name="Google Shape;15118;p148"/>
                <p:cNvGrpSpPr/>
                <p:nvPr/>
              </p:nvGrpSpPr>
              <p:grpSpPr>
                <a:xfrm>
                  <a:off x="1962122" y="1668313"/>
                  <a:ext cx="474931" cy="1079962"/>
                  <a:chOff x="1962122" y="1668313"/>
                  <a:chExt cx="474931" cy="1079962"/>
                </a:xfrm>
              </p:grpSpPr>
              <p:sp>
                <p:nvSpPr>
                  <p:cNvPr id="15119" name="Google Shape;15119;p148"/>
                  <p:cNvSpPr/>
                  <p:nvPr/>
                </p:nvSpPr>
                <p:spPr>
                  <a:xfrm>
                    <a:off x="2216238" y="2023419"/>
                    <a:ext cx="208469" cy="330591"/>
                  </a:xfrm>
                  <a:custGeom>
                    <a:avLst/>
                    <a:gdLst/>
                    <a:ahLst/>
                    <a:cxnLst/>
                    <a:rect l="l" t="t" r="r" b="b"/>
                    <a:pathLst>
                      <a:path w="8257" h="13094" extrusionOk="0">
                        <a:moveTo>
                          <a:pt x="2442" y="0"/>
                        </a:moveTo>
                        <a:cubicBezTo>
                          <a:pt x="2338" y="0"/>
                          <a:pt x="2234" y="11"/>
                          <a:pt x="2130" y="32"/>
                        </a:cubicBezTo>
                        <a:cubicBezTo>
                          <a:pt x="1276" y="208"/>
                          <a:pt x="520" y="1029"/>
                          <a:pt x="90" y="1746"/>
                        </a:cubicBezTo>
                        <a:cubicBezTo>
                          <a:pt x="0" y="1904"/>
                          <a:pt x="133" y="2049"/>
                          <a:pt x="268" y="2049"/>
                        </a:cubicBezTo>
                        <a:cubicBezTo>
                          <a:pt x="328" y="2049"/>
                          <a:pt x="389" y="2019"/>
                          <a:pt x="429" y="1948"/>
                        </a:cubicBezTo>
                        <a:cubicBezTo>
                          <a:pt x="794" y="1336"/>
                          <a:pt x="1478" y="567"/>
                          <a:pt x="2215" y="417"/>
                        </a:cubicBezTo>
                        <a:cubicBezTo>
                          <a:pt x="2290" y="402"/>
                          <a:pt x="2366" y="394"/>
                          <a:pt x="2442" y="394"/>
                        </a:cubicBezTo>
                        <a:cubicBezTo>
                          <a:pt x="2693" y="394"/>
                          <a:pt x="2940" y="477"/>
                          <a:pt x="3140" y="632"/>
                        </a:cubicBezTo>
                        <a:cubicBezTo>
                          <a:pt x="4581" y="1694"/>
                          <a:pt x="5219" y="3597"/>
                          <a:pt x="5780" y="5279"/>
                        </a:cubicBezTo>
                        <a:lnTo>
                          <a:pt x="5858" y="5507"/>
                        </a:lnTo>
                        <a:cubicBezTo>
                          <a:pt x="6653" y="7866"/>
                          <a:pt x="7233" y="10271"/>
                          <a:pt x="7853" y="12937"/>
                        </a:cubicBezTo>
                        <a:cubicBezTo>
                          <a:pt x="7872" y="13028"/>
                          <a:pt x="7950" y="13093"/>
                          <a:pt x="8042" y="13093"/>
                        </a:cubicBezTo>
                        <a:cubicBezTo>
                          <a:pt x="8055" y="13093"/>
                          <a:pt x="8068" y="13087"/>
                          <a:pt x="8087" y="13087"/>
                        </a:cubicBezTo>
                        <a:cubicBezTo>
                          <a:pt x="8191" y="13061"/>
                          <a:pt x="8257" y="12957"/>
                          <a:pt x="8231" y="12852"/>
                        </a:cubicBezTo>
                        <a:cubicBezTo>
                          <a:pt x="7611" y="10174"/>
                          <a:pt x="7031" y="7762"/>
                          <a:pt x="6230" y="5383"/>
                        </a:cubicBezTo>
                        <a:lnTo>
                          <a:pt x="6151" y="5155"/>
                        </a:lnTo>
                        <a:cubicBezTo>
                          <a:pt x="5571" y="3415"/>
                          <a:pt x="4907" y="1447"/>
                          <a:pt x="3375" y="319"/>
                        </a:cubicBezTo>
                        <a:cubicBezTo>
                          <a:pt x="3106" y="110"/>
                          <a:pt x="2777" y="0"/>
                          <a:pt x="2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148"/>
                  <p:cNvSpPr/>
                  <p:nvPr/>
                </p:nvSpPr>
                <p:spPr>
                  <a:xfrm>
                    <a:off x="2368581" y="2194344"/>
                    <a:ext cx="16461" cy="95158"/>
                  </a:xfrm>
                  <a:custGeom>
                    <a:avLst/>
                    <a:gdLst/>
                    <a:ahLst/>
                    <a:cxnLst/>
                    <a:rect l="l" t="t" r="r" b="b"/>
                    <a:pathLst>
                      <a:path w="652" h="3769" extrusionOk="0">
                        <a:moveTo>
                          <a:pt x="433" y="1"/>
                        </a:moveTo>
                        <a:cubicBezTo>
                          <a:pt x="331" y="1"/>
                          <a:pt x="228" y="73"/>
                          <a:pt x="235" y="210"/>
                        </a:cubicBezTo>
                        <a:cubicBezTo>
                          <a:pt x="248" y="621"/>
                          <a:pt x="222" y="1031"/>
                          <a:pt x="163" y="1442"/>
                        </a:cubicBezTo>
                        <a:cubicBezTo>
                          <a:pt x="85" y="2146"/>
                          <a:pt x="0" y="2876"/>
                          <a:pt x="248" y="3632"/>
                        </a:cubicBezTo>
                        <a:cubicBezTo>
                          <a:pt x="274" y="3710"/>
                          <a:pt x="346" y="3762"/>
                          <a:pt x="430" y="3769"/>
                        </a:cubicBezTo>
                        <a:cubicBezTo>
                          <a:pt x="450" y="3769"/>
                          <a:pt x="476" y="3762"/>
                          <a:pt x="495" y="3755"/>
                        </a:cubicBezTo>
                        <a:cubicBezTo>
                          <a:pt x="593" y="3723"/>
                          <a:pt x="652" y="3612"/>
                          <a:pt x="619" y="3508"/>
                        </a:cubicBezTo>
                        <a:cubicBezTo>
                          <a:pt x="398" y="2837"/>
                          <a:pt x="476" y="2152"/>
                          <a:pt x="554" y="1487"/>
                        </a:cubicBezTo>
                        <a:cubicBezTo>
                          <a:pt x="619" y="1057"/>
                          <a:pt x="639" y="621"/>
                          <a:pt x="626" y="184"/>
                        </a:cubicBezTo>
                        <a:cubicBezTo>
                          <a:pt x="617" y="60"/>
                          <a:pt x="525" y="1"/>
                          <a:pt x="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148"/>
                  <p:cNvSpPr/>
                  <p:nvPr/>
                </p:nvSpPr>
                <p:spPr>
                  <a:xfrm>
                    <a:off x="2394359" y="2265643"/>
                    <a:ext cx="37922" cy="41633"/>
                  </a:xfrm>
                  <a:custGeom>
                    <a:avLst/>
                    <a:gdLst/>
                    <a:ahLst/>
                    <a:cxnLst/>
                    <a:rect l="l" t="t" r="r" b="b"/>
                    <a:pathLst>
                      <a:path w="1502" h="1649" extrusionOk="0">
                        <a:moveTo>
                          <a:pt x="270" y="0"/>
                        </a:moveTo>
                        <a:cubicBezTo>
                          <a:pt x="46" y="0"/>
                          <a:pt x="1" y="354"/>
                          <a:pt x="250" y="391"/>
                        </a:cubicBezTo>
                        <a:cubicBezTo>
                          <a:pt x="778" y="488"/>
                          <a:pt x="1091" y="892"/>
                          <a:pt x="1065" y="1440"/>
                        </a:cubicBezTo>
                        <a:cubicBezTo>
                          <a:pt x="1058" y="1551"/>
                          <a:pt x="1143" y="1642"/>
                          <a:pt x="1254" y="1648"/>
                        </a:cubicBezTo>
                        <a:lnTo>
                          <a:pt x="1260" y="1648"/>
                        </a:lnTo>
                        <a:cubicBezTo>
                          <a:pt x="1365" y="1648"/>
                          <a:pt x="1456" y="1564"/>
                          <a:pt x="1462" y="1459"/>
                        </a:cubicBezTo>
                        <a:cubicBezTo>
                          <a:pt x="1501" y="710"/>
                          <a:pt x="1052" y="136"/>
                          <a:pt x="322" y="6"/>
                        </a:cubicBezTo>
                        <a:cubicBezTo>
                          <a:pt x="304" y="2"/>
                          <a:pt x="287"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148"/>
                  <p:cNvSpPr/>
                  <p:nvPr/>
                </p:nvSpPr>
                <p:spPr>
                  <a:xfrm>
                    <a:off x="2340607" y="2111709"/>
                    <a:ext cx="19516" cy="47137"/>
                  </a:xfrm>
                  <a:custGeom>
                    <a:avLst/>
                    <a:gdLst/>
                    <a:ahLst/>
                    <a:cxnLst/>
                    <a:rect l="l" t="t" r="r" b="b"/>
                    <a:pathLst>
                      <a:path w="773" h="1867" extrusionOk="0">
                        <a:moveTo>
                          <a:pt x="500" y="1"/>
                        </a:moveTo>
                        <a:cubicBezTo>
                          <a:pt x="441" y="1"/>
                          <a:pt x="382" y="28"/>
                          <a:pt x="339" y="94"/>
                        </a:cubicBezTo>
                        <a:cubicBezTo>
                          <a:pt x="0" y="628"/>
                          <a:pt x="7" y="1254"/>
                          <a:pt x="39" y="1684"/>
                        </a:cubicBezTo>
                        <a:cubicBezTo>
                          <a:pt x="46" y="1788"/>
                          <a:pt x="130" y="1867"/>
                          <a:pt x="235" y="1867"/>
                        </a:cubicBezTo>
                        <a:lnTo>
                          <a:pt x="248" y="1867"/>
                        </a:lnTo>
                        <a:cubicBezTo>
                          <a:pt x="352" y="1860"/>
                          <a:pt x="437" y="1762"/>
                          <a:pt x="430" y="1658"/>
                        </a:cubicBezTo>
                        <a:cubicBezTo>
                          <a:pt x="385" y="1058"/>
                          <a:pt x="456" y="641"/>
                          <a:pt x="671" y="309"/>
                        </a:cubicBezTo>
                        <a:cubicBezTo>
                          <a:pt x="772" y="153"/>
                          <a:pt x="638" y="1"/>
                          <a:pt x="5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148"/>
                  <p:cNvSpPr/>
                  <p:nvPr/>
                </p:nvSpPr>
                <p:spPr>
                  <a:xfrm>
                    <a:off x="2201393" y="2148823"/>
                    <a:ext cx="59104" cy="412519"/>
                  </a:xfrm>
                  <a:custGeom>
                    <a:avLst/>
                    <a:gdLst/>
                    <a:ahLst/>
                    <a:cxnLst/>
                    <a:rect l="l" t="t" r="r" b="b"/>
                    <a:pathLst>
                      <a:path w="2341" h="16339" extrusionOk="0">
                        <a:moveTo>
                          <a:pt x="196" y="1"/>
                        </a:moveTo>
                        <a:cubicBezTo>
                          <a:pt x="98" y="1"/>
                          <a:pt x="0" y="67"/>
                          <a:pt x="0" y="201"/>
                        </a:cubicBezTo>
                        <a:lnTo>
                          <a:pt x="0" y="358"/>
                        </a:lnTo>
                        <a:cubicBezTo>
                          <a:pt x="0" y="2456"/>
                          <a:pt x="0" y="4112"/>
                          <a:pt x="756" y="6080"/>
                        </a:cubicBezTo>
                        <a:cubicBezTo>
                          <a:pt x="1271" y="7429"/>
                          <a:pt x="1623" y="8948"/>
                          <a:pt x="1851" y="10851"/>
                        </a:cubicBezTo>
                        <a:cubicBezTo>
                          <a:pt x="1936" y="11587"/>
                          <a:pt x="1695" y="12285"/>
                          <a:pt x="1434" y="13028"/>
                        </a:cubicBezTo>
                        <a:cubicBezTo>
                          <a:pt x="1095" y="14012"/>
                          <a:pt x="743" y="15028"/>
                          <a:pt x="1154" y="16208"/>
                        </a:cubicBezTo>
                        <a:cubicBezTo>
                          <a:pt x="1180" y="16286"/>
                          <a:pt x="1258" y="16338"/>
                          <a:pt x="1343" y="16338"/>
                        </a:cubicBezTo>
                        <a:cubicBezTo>
                          <a:pt x="1362" y="16338"/>
                          <a:pt x="1382" y="16332"/>
                          <a:pt x="1408" y="16325"/>
                        </a:cubicBezTo>
                        <a:cubicBezTo>
                          <a:pt x="1506" y="16293"/>
                          <a:pt x="1564" y="16176"/>
                          <a:pt x="1525" y="16078"/>
                        </a:cubicBezTo>
                        <a:cubicBezTo>
                          <a:pt x="1160" y="15028"/>
                          <a:pt x="1473" y="14116"/>
                          <a:pt x="1812" y="13151"/>
                        </a:cubicBezTo>
                        <a:cubicBezTo>
                          <a:pt x="2066" y="12402"/>
                          <a:pt x="2340" y="11626"/>
                          <a:pt x="2242" y="10799"/>
                        </a:cubicBezTo>
                        <a:cubicBezTo>
                          <a:pt x="2008" y="8863"/>
                          <a:pt x="1656" y="7318"/>
                          <a:pt x="1121" y="5930"/>
                        </a:cubicBezTo>
                        <a:cubicBezTo>
                          <a:pt x="391" y="4040"/>
                          <a:pt x="391" y="2411"/>
                          <a:pt x="391" y="358"/>
                        </a:cubicBezTo>
                        <a:lnTo>
                          <a:pt x="391" y="201"/>
                        </a:lnTo>
                        <a:cubicBezTo>
                          <a:pt x="391" y="67"/>
                          <a:pt x="294" y="1"/>
                          <a:pt x="1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148"/>
                  <p:cNvSpPr/>
                  <p:nvPr/>
                </p:nvSpPr>
                <p:spPr>
                  <a:xfrm>
                    <a:off x="2239239" y="2442679"/>
                    <a:ext cx="41482" cy="305596"/>
                  </a:xfrm>
                  <a:custGeom>
                    <a:avLst/>
                    <a:gdLst/>
                    <a:ahLst/>
                    <a:cxnLst/>
                    <a:rect l="l" t="t" r="r" b="b"/>
                    <a:pathLst>
                      <a:path w="1643" h="12104" extrusionOk="0">
                        <a:moveTo>
                          <a:pt x="555" y="1"/>
                        </a:moveTo>
                        <a:cubicBezTo>
                          <a:pt x="427" y="1"/>
                          <a:pt x="297" y="122"/>
                          <a:pt x="372" y="281"/>
                        </a:cubicBezTo>
                        <a:cubicBezTo>
                          <a:pt x="1232" y="2373"/>
                          <a:pt x="906" y="4458"/>
                          <a:pt x="580" y="6472"/>
                        </a:cubicBezTo>
                        <a:cubicBezTo>
                          <a:pt x="300" y="8258"/>
                          <a:pt x="0" y="10103"/>
                          <a:pt x="522" y="11960"/>
                        </a:cubicBezTo>
                        <a:cubicBezTo>
                          <a:pt x="548" y="12045"/>
                          <a:pt x="626" y="12103"/>
                          <a:pt x="717" y="12103"/>
                        </a:cubicBezTo>
                        <a:cubicBezTo>
                          <a:pt x="730" y="12103"/>
                          <a:pt x="750" y="12103"/>
                          <a:pt x="769" y="12097"/>
                        </a:cubicBezTo>
                        <a:cubicBezTo>
                          <a:pt x="874" y="12071"/>
                          <a:pt x="932" y="11960"/>
                          <a:pt x="906" y="11856"/>
                        </a:cubicBezTo>
                        <a:cubicBezTo>
                          <a:pt x="404" y="10083"/>
                          <a:pt x="678" y="8362"/>
                          <a:pt x="971" y="6537"/>
                        </a:cubicBezTo>
                        <a:cubicBezTo>
                          <a:pt x="1304" y="4471"/>
                          <a:pt x="1643" y="2334"/>
                          <a:pt x="730" y="131"/>
                        </a:cubicBezTo>
                        <a:cubicBezTo>
                          <a:pt x="697" y="39"/>
                          <a:pt x="627" y="1"/>
                          <a:pt x="5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148"/>
                  <p:cNvSpPr/>
                  <p:nvPr/>
                </p:nvSpPr>
                <p:spPr>
                  <a:xfrm>
                    <a:off x="2213991" y="2290184"/>
                    <a:ext cx="72814" cy="157115"/>
                  </a:xfrm>
                  <a:custGeom>
                    <a:avLst/>
                    <a:gdLst/>
                    <a:ahLst/>
                    <a:cxnLst/>
                    <a:rect l="l" t="t" r="r" b="b"/>
                    <a:pathLst>
                      <a:path w="2884" h="6223" extrusionOk="0">
                        <a:moveTo>
                          <a:pt x="292" y="0"/>
                        </a:moveTo>
                        <a:cubicBezTo>
                          <a:pt x="124" y="0"/>
                          <a:pt x="1" y="242"/>
                          <a:pt x="186" y="364"/>
                        </a:cubicBezTo>
                        <a:cubicBezTo>
                          <a:pt x="1913" y="1602"/>
                          <a:pt x="2486" y="4098"/>
                          <a:pt x="2441" y="6021"/>
                        </a:cubicBezTo>
                        <a:cubicBezTo>
                          <a:pt x="2441" y="6132"/>
                          <a:pt x="2525" y="6223"/>
                          <a:pt x="2636" y="6223"/>
                        </a:cubicBezTo>
                        <a:cubicBezTo>
                          <a:pt x="2747" y="6223"/>
                          <a:pt x="2832" y="6138"/>
                          <a:pt x="2832" y="6034"/>
                        </a:cubicBezTo>
                        <a:cubicBezTo>
                          <a:pt x="2884" y="4007"/>
                          <a:pt x="2271" y="1374"/>
                          <a:pt x="414" y="44"/>
                        </a:cubicBezTo>
                        <a:cubicBezTo>
                          <a:pt x="373" y="13"/>
                          <a:pt x="332"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148"/>
                  <p:cNvSpPr/>
                  <p:nvPr/>
                </p:nvSpPr>
                <p:spPr>
                  <a:xfrm>
                    <a:off x="2212729" y="1986709"/>
                    <a:ext cx="44309" cy="95284"/>
                  </a:xfrm>
                  <a:custGeom>
                    <a:avLst/>
                    <a:gdLst/>
                    <a:ahLst/>
                    <a:cxnLst/>
                    <a:rect l="l" t="t" r="r" b="b"/>
                    <a:pathLst>
                      <a:path w="1755" h="3774" extrusionOk="0">
                        <a:moveTo>
                          <a:pt x="1539" y="0"/>
                        </a:moveTo>
                        <a:cubicBezTo>
                          <a:pt x="1428" y="7"/>
                          <a:pt x="1344" y="98"/>
                          <a:pt x="1350" y="202"/>
                        </a:cubicBezTo>
                        <a:cubicBezTo>
                          <a:pt x="1363" y="808"/>
                          <a:pt x="1070" y="1219"/>
                          <a:pt x="757" y="1656"/>
                        </a:cubicBezTo>
                        <a:cubicBezTo>
                          <a:pt x="405" y="2151"/>
                          <a:pt x="1" y="2712"/>
                          <a:pt x="99" y="3591"/>
                        </a:cubicBezTo>
                        <a:cubicBezTo>
                          <a:pt x="105" y="3696"/>
                          <a:pt x="190" y="3767"/>
                          <a:pt x="294" y="3774"/>
                        </a:cubicBezTo>
                        <a:lnTo>
                          <a:pt x="307" y="3767"/>
                        </a:lnTo>
                        <a:cubicBezTo>
                          <a:pt x="418" y="3754"/>
                          <a:pt x="496" y="3663"/>
                          <a:pt x="483" y="3552"/>
                        </a:cubicBezTo>
                        <a:cubicBezTo>
                          <a:pt x="405" y="2822"/>
                          <a:pt x="731" y="2366"/>
                          <a:pt x="1076" y="1884"/>
                        </a:cubicBezTo>
                        <a:cubicBezTo>
                          <a:pt x="1409" y="1415"/>
                          <a:pt x="1754" y="926"/>
                          <a:pt x="1735" y="196"/>
                        </a:cubicBezTo>
                        <a:cubicBezTo>
                          <a:pt x="1735" y="85"/>
                          <a:pt x="1650" y="0"/>
                          <a:pt x="15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148"/>
                  <p:cNvSpPr/>
                  <p:nvPr/>
                </p:nvSpPr>
                <p:spPr>
                  <a:xfrm>
                    <a:off x="2279054" y="1992188"/>
                    <a:ext cx="34968" cy="41608"/>
                  </a:xfrm>
                  <a:custGeom>
                    <a:avLst/>
                    <a:gdLst/>
                    <a:ahLst/>
                    <a:cxnLst/>
                    <a:rect l="l" t="t" r="r" b="b"/>
                    <a:pathLst>
                      <a:path w="1385" h="1648" extrusionOk="0">
                        <a:moveTo>
                          <a:pt x="1107" y="0"/>
                        </a:moveTo>
                        <a:cubicBezTo>
                          <a:pt x="1081" y="0"/>
                          <a:pt x="1053" y="6"/>
                          <a:pt x="1024" y="18"/>
                        </a:cubicBezTo>
                        <a:cubicBezTo>
                          <a:pt x="379" y="259"/>
                          <a:pt x="1" y="807"/>
                          <a:pt x="27" y="1458"/>
                        </a:cubicBezTo>
                        <a:cubicBezTo>
                          <a:pt x="33" y="1563"/>
                          <a:pt x="118" y="1647"/>
                          <a:pt x="222" y="1647"/>
                        </a:cubicBezTo>
                        <a:lnTo>
                          <a:pt x="235" y="1647"/>
                        </a:lnTo>
                        <a:cubicBezTo>
                          <a:pt x="339" y="1647"/>
                          <a:pt x="424" y="1550"/>
                          <a:pt x="418" y="1445"/>
                        </a:cubicBezTo>
                        <a:cubicBezTo>
                          <a:pt x="398" y="963"/>
                          <a:pt x="672" y="565"/>
                          <a:pt x="1161" y="383"/>
                        </a:cubicBezTo>
                        <a:cubicBezTo>
                          <a:pt x="1385" y="308"/>
                          <a:pt x="1300" y="0"/>
                          <a:pt x="11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148"/>
                  <p:cNvSpPr/>
                  <p:nvPr/>
                </p:nvSpPr>
                <p:spPr>
                  <a:xfrm>
                    <a:off x="2199777" y="2195405"/>
                    <a:ext cx="63346" cy="88492"/>
                  </a:xfrm>
                  <a:custGeom>
                    <a:avLst/>
                    <a:gdLst/>
                    <a:ahLst/>
                    <a:cxnLst/>
                    <a:rect l="l" t="t" r="r" b="b"/>
                    <a:pathLst>
                      <a:path w="2509" h="3505" extrusionOk="0">
                        <a:moveTo>
                          <a:pt x="265" y="0"/>
                        </a:moveTo>
                        <a:cubicBezTo>
                          <a:pt x="132" y="0"/>
                          <a:pt x="1" y="134"/>
                          <a:pt x="84" y="292"/>
                        </a:cubicBezTo>
                        <a:cubicBezTo>
                          <a:pt x="240" y="585"/>
                          <a:pt x="527" y="924"/>
                          <a:pt x="833" y="1282"/>
                        </a:cubicBezTo>
                        <a:cubicBezTo>
                          <a:pt x="1381" y="1921"/>
                          <a:pt x="2059" y="2716"/>
                          <a:pt x="1870" y="3238"/>
                        </a:cubicBezTo>
                        <a:cubicBezTo>
                          <a:pt x="1831" y="3335"/>
                          <a:pt x="1883" y="3453"/>
                          <a:pt x="1987" y="3492"/>
                        </a:cubicBezTo>
                        <a:cubicBezTo>
                          <a:pt x="2013" y="3498"/>
                          <a:pt x="2033" y="3505"/>
                          <a:pt x="2059" y="3505"/>
                        </a:cubicBezTo>
                        <a:cubicBezTo>
                          <a:pt x="2137" y="3498"/>
                          <a:pt x="2215" y="3446"/>
                          <a:pt x="2241" y="3368"/>
                        </a:cubicBezTo>
                        <a:cubicBezTo>
                          <a:pt x="2508" y="2638"/>
                          <a:pt x="1778" y="1778"/>
                          <a:pt x="1133" y="1022"/>
                        </a:cubicBezTo>
                        <a:cubicBezTo>
                          <a:pt x="840" y="683"/>
                          <a:pt x="566" y="363"/>
                          <a:pt x="436" y="109"/>
                        </a:cubicBezTo>
                        <a:cubicBezTo>
                          <a:pt x="395" y="32"/>
                          <a:pt x="33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148"/>
                  <p:cNvSpPr/>
                  <p:nvPr/>
                </p:nvSpPr>
                <p:spPr>
                  <a:xfrm>
                    <a:off x="2221792" y="2239411"/>
                    <a:ext cx="22294" cy="28050"/>
                  </a:xfrm>
                  <a:custGeom>
                    <a:avLst/>
                    <a:gdLst/>
                    <a:ahLst/>
                    <a:cxnLst/>
                    <a:rect l="l" t="t" r="r" b="b"/>
                    <a:pathLst>
                      <a:path w="883" h="1111" extrusionOk="0">
                        <a:moveTo>
                          <a:pt x="594" y="0"/>
                        </a:moveTo>
                        <a:cubicBezTo>
                          <a:pt x="553" y="0"/>
                          <a:pt x="511" y="14"/>
                          <a:pt x="470" y="48"/>
                        </a:cubicBezTo>
                        <a:cubicBezTo>
                          <a:pt x="202" y="250"/>
                          <a:pt x="40" y="556"/>
                          <a:pt x="7" y="895"/>
                        </a:cubicBezTo>
                        <a:cubicBezTo>
                          <a:pt x="0" y="999"/>
                          <a:pt x="79" y="1097"/>
                          <a:pt x="189" y="1110"/>
                        </a:cubicBezTo>
                        <a:lnTo>
                          <a:pt x="209" y="1110"/>
                        </a:lnTo>
                        <a:cubicBezTo>
                          <a:pt x="307" y="1110"/>
                          <a:pt x="391" y="1032"/>
                          <a:pt x="405" y="934"/>
                        </a:cubicBezTo>
                        <a:cubicBezTo>
                          <a:pt x="424" y="706"/>
                          <a:pt x="528" y="504"/>
                          <a:pt x="704" y="361"/>
                        </a:cubicBezTo>
                        <a:cubicBezTo>
                          <a:pt x="882" y="235"/>
                          <a:pt x="758" y="0"/>
                          <a:pt x="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148"/>
                  <p:cNvSpPr/>
                  <p:nvPr/>
                </p:nvSpPr>
                <p:spPr>
                  <a:xfrm>
                    <a:off x="2210280" y="2374106"/>
                    <a:ext cx="38906" cy="52641"/>
                  </a:xfrm>
                  <a:custGeom>
                    <a:avLst/>
                    <a:gdLst/>
                    <a:ahLst/>
                    <a:cxnLst/>
                    <a:rect l="l" t="t" r="r" b="b"/>
                    <a:pathLst>
                      <a:path w="1541" h="2085" extrusionOk="0">
                        <a:moveTo>
                          <a:pt x="1260" y="0"/>
                        </a:moveTo>
                        <a:cubicBezTo>
                          <a:pt x="1213" y="0"/>
                          <a:pt x="1165" y="19"/>
                          <a:pt x="1121" y="64"/>
                        </a:cubicBezTo>
                        <a:cubicBezTo>
                          <a:pt x="1050" y="135"/>
                          <a:pt x="978" y="207"/>
                          <a:pt x="906" y="272"/>
                        </a:cubicBezTo>
                        <a:cubicBezTo>
                          <a:pt x="463" y="715"/>
                          <a:pt x="0" y="1165"/>
                          <a:pt x="33" y="1895"/>
                        </a:cubicBezTo>
                        <a:cubicBezTo>
                          <a:pt x="33" y="1999"/>
                          <a:pt x="118" y="2084"/>
                          <a:pt x="228" y="2084"/>
                        </a:cubicBezTo>
                        <a:lnTo>
                          <a:pt x="235" y="2084"/>
                        </a:lnTo>
                        <a:cubicBezTo>
                          <a:pt x="346" y="2078"/>
                          <a:pt x="430" y="1986"/>
                          <a:pt x="424" y="1882"/>
                        </a:cubicBezTo>
                        <a:cubicBezTo>
                          <a:pt x="404" y="1328"/>
                          <a:pt x="782" y="950"/>
                          <a:pt x="1186" y="559"/>
                        </a:cubicBezTo>
                        <a:cubicBezTo>
                          <a:pt x="1258" y="481"/>
                          <a:pt x="1330" y="409"/>
                          <a:pt x="1401" y="337"/>
                        </a:cubicBezTo>
                        <a:cubicBezTo>
                          <a:pt x="1541" y="193"/>
                          <a:pt x="1411" y="0"/>
                          <a:pt x="126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148"/>
                  <p:cNvSpPr/>
                  <p:nvPr/>
                </p:nvSpPr>
                <p:spPr>
                  <a:xfrm>
                    <a:off x="2218662" y="2617189"/>
                    <a:ext cx="41557" cy="54080"/>
                  </a:xfrm>
                  <a:custGeom>
                    <a:avLst/>
                    <a:gdLst/>
                    <a:ahLst/>
                    <a:cxnLst/>
                    <a:rect l="l" t="t" r="r" b="b"/>
                    <a:pathLst>
                      <a:path w="1646" h="2142" extrusionOk="0">
                        <a:moveTo>
                          <a:pt x="1360" y="1"/>
                        </a:moveTo>
                        <a:cubicBezTo>
                          <a:pt x="1315" y="1"/>
                          <a:pt x="1269" y="17"/>
                          <a:pt x="1226" y="56"/>
                        </a:cubicBezTo>
                        <a:cubicBezTo>
                          <a:pt x="1167" y="114"/>
                          <a:pt x="1102" y="166"/>
                          <a:pt x="1043" y="225"/>
                        </a:cubicBezTo>
                        <a:cubicBezTo>
                          <a:pt x="555" y="655"/>
                          <a:pt x="1" y="1151"/>
                          <a:pt x="307" y="2011"/>
                        </a:cubicBezTo>
                        <a:cubicBezTo>
                          <a:pt x="333" y="2089"/>
                          <a:pt x="411" y="2141"/>
                          <a:pt x="496" y="2141"/>
                        </a:cubicBezTo>
                        <a:cubicBezTo>
                          <a:pt x="515" y="2141"/>
                          <a:pt x="535" y="2135"/>
                          <a:pt x="555" y="2128"/>
                        </a:cubicBezTo>
                        <a:cubicBezTo>
                          <a:pt x="659" y="2089"/>
                          <a:pt x="711" y="1978"/>
                          <a:pt x="678" y="1874"/>
                        </a:cubicBezTo>
                        <a:cubicBezTo>
                          <a:pt x="470" y="1294"/>
                          <a:pt x="783" y="981"/>
                          <a:pt x="1304" y="518"/>
                        </a:cubicBezTo>
                        <a:cubicBezTo>
                          <a:pt x="1369" y="460"/>
                          <a:pt x="1434" y="401"/>
                          <a:pt x="1493" y="342"/>
                        </a:cubicBezTo>
                        <a:cubicBezTo>
                          <a:pt x="1646" y="205"/>
                          <a:pt x="1517" y="1"/>
                          <a:pt x="13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148"/>
                  <p:cNvSpPr/>
                  <p:nvPr/>
                </p:nvSpPr>
                <p:spPr>
                  <a:xfrm>
                    <a:off x="2211719" y="2047278"/>
                    <a:ext cx="225334" cy="286004"/>
                  </a:xfrm>
                  <a:custGeom>
                    <a:avLst/>
                    <a:gdLst/>
                    <a:ahLst/>
                    <a:cxnLst/>
                    <a:rect l="l" t="t" r="r" b="b"/>
                    <a:pathLst>
                      <a:path w="8925" h="11328" extrusionOk="0">
                        <a:moveTo>
                          <a:pt x="3486" y="0"/>
                        </a:moveTo>
                        <a:cubicBezTo>
                          <a:pt x="3316" y="0"/>
                          <a:pt x="3141" y="17"/>
                          <a:pt x="2961" y="52"/>
                        </a:cubicBezTo>
                        <a:cubicBezTo>
                          <a:pt x="2459" y="150"/>
                          <a:pt x="2094" y="430"/>
                          <a:pt x="1775" y="678"/>
                        </a:cubicBezTo>
                        <a:cubicBezTo>
                          <a:pt x="1425" y="948"/>
                          <a:pt x="1119" y="1188"/>
                          <a:pt x="666" y="1188"/>
                        </a:cubicBezTo>
                        <a:cubicBezTo>
                          <a:pt x="562" y="1188"/>
                          <a:pt x="450" y="1175"/>
                          <a:pt x="328" y="1147"/>
                        </a:cubicBezTo>
                        <a:cubicBezTo>
                          <a:pt x="309" y="1143"/>
                          <a:pt x="292" y="1141"/>
                          <a:pt x="275" y="1141"/>
                        </a:cubicBezTo>
                        <a:cubicBezTo>
                          <a:pt x="57" y="1141"/>
                          <a:pt x="0" y="1477"/>
                          <a:pt x="236" y="1531"/>
                        </a:cubicBezTo>
                        <a:cubicBezTo>
                          <a:pt x="392" y="1567"/>
                          <a:pt x="535" y="1582"/>
                          <a:pt x="668" y="1582"/>
                        </a:cubicBezTo>
                        <a:cubicBezTo>
                          <a:pt x="1250" y="1582"/>
                          <a:pt x="1639" y="1282"/>
                          <a:pt x="2016" y="990"/>
                        </a:cubicBezTo>
                        <a:cubicBezTo>
                          <a:pt x="2329" y="743"/>
                          <a:pt x="2622" y="515"/>
                          <a:pt x="3033" y="443"/>
                        </a:cubicBezTo>
                        <a:cubicBezTo>
                          <a:pt x="3190" y="412"/>
                          <a:pt x="3342" y="397"/>
                          <a:pt x="3488" y="397"/>
                        </a:cubicBezTo>
                        <a:cubicBezTo>
                          <a:pt x="3938" y="397"/>
                          <a:pt x="4339" y="539"/>
                          <a:pt x="4688" y="814"/>
                        </a:cubicBezTo>
                        <a:cubicBezTo>
                          <a:pt x="5724" y="1642"/>
                          <a:pt x="6154" y="3610"/>
                          <a:pt x="6207" y="5044"/>
                        </a:cubicBezTo>
                        <a:cubicBezTo>
                          <a:pt x="6285" y="7410"/>
                          <a:pt x="6715" y="9372"/>
                          <a:pt x="8514" y="11269"/>
                        </a:cubicBezTo>
                        <a:cubicBezTo>
                          <a:pt x="8553" y="11308"/>
                          <a:pt x="8605" y="11327"/>
                          <a:pt x="8657" y="11327"/>
                        </a:cubicBezTo>
                        <a:lnTo>
                          <a:pt x="8664" y="11327"/>
                        </a:lnTo>
                        <a:cubicBezTo>
                          <a:pt x="8833" y="11327"/>
                          <a:pt x="8924" y="11119"/>
                          <a:pt x="8807" y="10995"/>
                        </a:cubicBezTo>
                        <a:cubicBezTo>
                          <a:pt x="7086" y="9183"/>
                          <a:pt x="6676" y="7299"/>
                          <a:pt x="6598" y="5031"/>
                        </a:cubicBezTo>
                        <a:cubicBezTo>
                          <a:pt x="6539" y="3441"/>
                          <a:pt x="6070" y="1414"/>
                          <a:pt x="4929" y="508"/>
                        </a:cubicBezTo>
                        <a:cubicBezTo>
                          <a:pt x="4508" y="171"/>
                          <a:pt x="4024" y="0"/>
                          <a:pt x="34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148"/>
                  <p:cNvSpPr/>
                  <p:nvPr/>
                </p:nvSpPr>
                <p:spPr>
                  <a:xfrm>
                    <a:off x="2206972" y="2154100"/>
                    <a:ext cx="77863" cy="447234"/>
                  </a:xfrm>
                  <a:custGeom>
                    <a:avLst/>
                    <a:gdLst/>
                    <a:ahLst/>
                    <a:cxnLst/>
                    <a:rect l="l" t="t" r="r" b="b"/>
                    <a:pathLst>
                      <a:path w="3084" h="17714" extrusionOk="0">
                        <a:moveTo>
                          <a:pt x="414" y="0"/>
                        </a:moveTo>
                        <a:cubicBezTo>
                          <a:pt x="301" y="0"/>
                          <a:pt x="186" y="88"/>
                          <a:pt x="222" y="240"/>
                        </a:cubicBezTo>
                        <a:cubicBezTo>
                          <a:pt x="385" y="1283"/>
                          <a:pt x="320" y="2423"/>
                          <a:pt x="235" y="3622"/>
                        </a:cubicBezTo>
                        <a:cubicBezTo>
                          <a:pt x="118" y="5460"/>
                          <a:pt x="1" y="7363"/>
                          <a:pt x="796" y="8921"/>
                        </a:cubicBezTo>
                        <a:lnTo>
                          <a:pt x="816" y="8973"/>
                        </a:lnTo>
                        <a:cubicBezTo>
                          <a:pt x="1774" y="10850"/>
                          <a:pt x="2673" y="12623"/>
                          <a:pt x="2269" y="14741"/>
                        </a:cubicBezTo>
                        <a:cubicBezTo>
                          <a:pt x="2191" y="15126"/>
                          <a:pt x="1943" y="15510"/>
                          <a:pt x="1702" y="15882"/>
                        </a:cubicBezTo>
                        <a:cubicBezTo>
                          <a:pt x="1363" y="16397"/>
                          <a:pt x="1018" y="16931"/>
                          <a:pt x="1089" y="17537"/>
                        </a:cubicBezTo>
                        <a:cubicBezTo>
                          <a:pt x="1096" y="17635"/>
                          <a:pt x="1181" y="17707"/>
                          <a:pt x="1285" y="17707"/>
                        </a:cubicBezTo>
                        <a:lnTo>
                          <a:pt x="1311" y="17713"/>
                        </a:lnTo>
                        <a:cubicBezTo>
                          <a:pt x="1415" y="17700"/>
                          <a:pt x="1493" y="17602"/>
                          <a:pt x="1480" y="17492"/>
                        </a:cubicBezTo>
                        <a:cubicBezTo>
                          <a:pt x="1428" y="17029"/>
                          <a:pt x="1721" y="16579"/>
                          <a:pt x="2034" y="16097"/>
                        </a:cubicBezTo>
                        <a:cubicBezTo>
                          <a:pt x="2295" y="15693"/>
                          <a:pt x="2569" y="15276"/>
                          <a:pt x="2660" y="14813"/>
                        </a:cubicBezTo>
                        <a:cubicBezTo>
                          <a:pt x="3084" y="12564"/>
                          <a:pt x="2113" y="10648"/>
                          <a:pt x="1168" y="8791"/>
                        </a:cubicBezTo>
                        <a:lnTo>
                          <a:pt x="1141" y="8745"/>
                        </a:lnTo>
                        <a:cubicBezTo>
                          <a:pt x="398" y="7279"/>
                          <a:pt x="516" y="5434"/>
                          <a:pt x="633" y="3648"/>
                        </a:cubicBezTo>
                        <a:cubicBezTo>
                          <a:pt x="705" y="2475"/>
                          <a:pt x="783" y="1263"/>
                          <a:pt x="607" y="181"/>
                        </a:cubicBezTo>
                        <a:cubicBezTo>
                          <a:pt x="595" y="56"/>
                          <a:pt x="505" y="0"/>
                          <a:pt x="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148"/>
                  <p:cNvSpPr/>
                  <p:nvPr/>
                </p:nvSpPr>
                <p:spPr>
                  <a:xfrm>
                    <a:off x="2192834" y="2298566"/>
                    <a:ext cx="26308" cy="34715"/>
                  </a:xfrm>
                  <a:custGeom>
                    <a:avLst/>
                    <a:gdLst/>
                    <a:ahLst/>
                    <a:cxnLst/>
                    <a:rect l="l" t="t" r="r" b="b"/>
                    <a:pathLst>
                      <a:path w="1042" h="1375" extrusionOk="0">
                        <a:moveTo>
                          <a:pt x="754" y="0"/>
                        </a:moveTo>
                        <a:cubicBezTo>
                          <a:pt x="711" y="0"/>
                          <a:pt x="667" y="15"/>
                          <a:pt x="626" y="51"/>
                        </a:cubicBezTo>
                        <a:cubicBezTo>
                          <a:pt x="294" y="331"/>
                          <a:pt x="72" y="722"/>
                          <a:pt x="13" y="1153"/>
                        </a:cubicBezTo>
                        <a:cubicBezTo>
                          <a:pt x="0" y="1263"/>
                          <a:pt x="72" y="1361"/>
                          <a:pt x="183" y="1374"/>
                        </a:cubicBezTo>
                        <a:lnTo>
                          <a:pt x="209" y="1374"/>
                        </a:lnTo>
                        <a:cubicBezTo>
                          <a:pt x="307" y="1374"/>
                          <a:pt x="391" y="1302"/>
                          <a:pt x="404" y="1211"/>
                        </a:cubicBezTo>
                        <a:cubicBezTo>
                          <a:pt x="450" y="872"/>
                          <a:pt x="626" y="566"/>
                          <a:pt x="887" y="351"/>
                        </a:cubicBezTo>
                        <a:cubicBezTo>
                          <a:pt x="1041" y="212"/>
                          <a:pt x="911" y="0"/>
                          <a:pt x="7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148"/>
                  <p:cNvSpPr/>
                  <p:nvPr/>
                </p:nvSpPr>
                <p:spPr>
                  <a:xfrm>
                    <a:off x="2265748" y="2512841"/>
                    <a:ext cx="26005" cy="78772"/>
                  </a:xfrm>
                  <a:custGeom>
                    <a:avLst/>
                    <a:gdLst/>
                    <a:ahLst/>
                    <a:cxnLst/>
                    <a:rect l="l" t="t" r="r" b="b"/>
                    <a:pathLst>
                      <a:path w="1030" h="3120" extrusionOk="0">
                        <a:moveTo>
                          <a:pt x="268" y="1"/>
                        </a:moveTo>
                        <a:cubicBezTo>
                          <a:pt x="134" y="1"/>
                          <a:pt x="1" y="137"/>
                          <a:pt x="84" y="291"/>
                        </a:cubicBezTo>
                        <a:cubicBezTo>
                          <a:pt x="456" y="988"/>
                          <a:pt x="638" y="1894"/>
                          <a:pt x="606" y="2918"/>
                        </a:cubicBezTo>
                        <a:cubicBezTo>
                          <a:pt x="606" y="3022"/>
                          <a:pt x="690" y="3113"/>
                          <a:pt x="801" y="3120"/>
                        </a:cubicBezTo>
                        <a:lnTo>
                          <a:pt x="808" y="3120"/>
                        </a:lnTo>
                        <a:cubicBezTo>
                          <a:pt x="912" y="3120"/>
                          <a:pt x="1003" y="3035"/>
                          <a:pt x="1003" y="2931"/>
                        </a:cubicBezTo>
                        <a:cubicBezTo>
                          <a:pt x="1029" y="1823"/>
                          <a:pt x="840" y="878"/>
                          <a:pt x="436" y="109"/>
                        </a:cubicBezTo>
                        <a:cubicBezTo>
                          <a:pt x="396" y="32"/>
                          <a:pt x="332" y="1"/>
                          <a:pt x="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148"/>
                  <p:cNvSpPr/>
                  <p:nvPr/>
                </p:nvSpPr>
                <p:spPr>
                  <a:xfrm>
                    <a:off x="2219167" y="2412533"/>
                    <a:ext cx="34438" cy="45799"/>
                  </a:xfrm>
                  <a:custGeom>
                    <a:avLst/>
                    <a:gdLst/>
                    <a:ahLst/>
                    <a:cxnLst/>
                    <a:rect l="l" t="t" r="r" b="b"/>
                    <a:pathLst>
                      <a:path w="1364" h="1814" extrusionOk="0">
                        <a:moveTo>
                          <a:pt x="1080" y="0"/>
                        </a:moveTo>
                        <a:cubicBezTo>
                          <a:pt x="1052" y="0"/>
                          <a:pt x="1022" y="7"/>
                          <a:pt x="991" y="21"/>
                        </a:cubicBezTo>
                        <a:cubicBezTo>
                          <a:pt x="424" y="275"/>
                          <a:pt x="20" y="927"/>
                          <a:pt x="7" y="1611"/>
                        </a:cubicBezTo>
                        <a:cubicBezTo>
                          <a:pt x="0" y="1722"/>
                          <a:pt x="85" y="1814"/>
                          <a:pt x="196" y="1814"/>
                        </a:cubicBezTo>
                        <a:lnTo>
                          <a:pt x="202" y="1814"/>
                        </a:lnTo>
                        <a:cubicBezTo>
                          <a:pt x="306" y="1814"/>
                          <a:pt x="398" y="1729"/>
                          <a:pt x="398" y="1625"/>
                        </a:cubicBezTo>
                        <a:cubicBezTo>
                          <a:pt x="411" y="1097"/>
                          <a:pt x="730" y="575"/>
                          <a:pt x="1154" y="380"/>
                        </a:cubicBezTo>
                        <a:cubicBezTo>
                          <a:pt x="1364" y="289"/>
                          <a:pt x="1267"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148"/>
                  <p:cNvSpPr/>
                  <p:nvPr/>
                </p:nvSpPr>
                <p:spPr>
                  <a:xfrm>
                    <a:off x="1974316" y="2023419"/>
                    <a:ext cx="208469" cy="330591"/>
                  </a:xfrm>
                  <a:custGeom>
                    <a:avLst/>
                    <a:gdLst/>
                    <a:ahLst/>
                    <a:cxnLst/>
                    <a:rect l="l" t="t" r="r" b="b"/>
                    <a:pathLst>
                      <a:path w="8257" h="13094" extrusionOk="0">
                        <a:moveTo>
                          <a:pt x="5811" y="0"/>
                        </a:moveTo>
                        <a:cubicBezTo>
                          <a:pt x="5479" y="0"/>
                          <a:pt x="5150" y="110"/>
                          <a:pt x="4882" y="319"/>
                        </a:cubicBezTo>
                        <a:cubicBezTo>
                          <a:pt x="3344" y="1447"/>
                          <a:pt x="2685" y="3415"/>
                          <a:pt x="2099" y="5155"/>
                        </a:cubicBezTo>
                        <a:lnTo>
                          <a:pt x="2027" y="5383"/>
                        </a:lnTo>
                        <a:cubicBezTo>
                          <a:pt x="1225" y="7756"/>
                          <a:pt x="645" y="10167"/>
                          <a:pt x="20" y="12852"/>
                        </a:cubicBezTo>
                        <a:cubicBezTo>
                          <a:pt x="0" y="12957"/>
                          <a:pt x="65" y="13061"/>
                          <a:pt x="169" y="13087"/>
                        </a:cubicBezTo>
                        <a:cubicBezTo>
                          <a:pt x="182" y="13087"/>
                          <a:pt x="196" y="13087"/>
                          <a:pt x="215" y="13093"/>
                        </a:cubicBezTo>
                        <a:cubicBezTo>
                          <a:pt x="306" y="13093"/>
                          <a:pt x="385" y="13028"/>
                          <a:pt x="404" y="12937"/>
                        </a:cubicBezTo>
                        <a:cubicBezTo>
                          <a:pt x="1023" y="10265"/>
                          <a:pt x="1603" y="7866"/>
                          <a:pt x="2398" y="5507"/>
                        </a:cubicBezTo>
                        <a:lnTo>
                          <a:pt x="2477" y="5279"/>
                        </a:lnTo>
                        <a:cubicBezTo>
                          <a:pt x="3037" y="3597"/>
                          <a:pt x="3676" y="1694"/>
                          <a:pt x="5116" y="632"/>
                        </a:cubicBezTo>
                        <a:cubicBezTo>
                          <a:pt x="5317" y="477"/>
                          <a:pt x="5564" y="394"/>
                          <a:pt x="5815" y="394"/>
                        </a:cubicBezTo>
                        <a:cubicBezTo>
                          <a:pt x="5891" y="394"/>
                          <a:pt x="5967" y="402"/>
                          <a:pt x="6042" y="417"/>
                        </a:cubicBezTo>
                        <a:cubicBezTo>
                          <a:pt x="6772" y="560"/>
                          <a:pt x="7463" y="1336"/>
                          <a:pt x="7828" y="1948"/>
                        </a:cubicBezTo>
                        <a:cubicBezTo>
                          <a:pt x="7868" y="2016"/>
                          <a:pt x="7927" y="2044"/>
                          <a:pt x="7987" y="2044"/>
                        </a:cubicBezTo>
                        <a:cubicBezTo>
                          <a:pt x="8122" y="2044"/>
                          <a:pt x="8257" y="1900"/>
                          <a:pt x="8167" y="1746"/>
                        </a:cubicBezTo>
                        <a:cubicBezTo>
                          <a:pt x="7736" y="1029"/>
                          <a:pt x="6980" y="208"/>
                          <a:pt x="6120" y="32"/>
                        </a:cubicBezTo>
                        <a:cubicBezTo>
                          <a:pt x="6018" y="11"/>
                          <a:pt x="5915" y="0"/>
                          <a:pt x="5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148"/>
                  <p:cNvSpPr/>
                  <p:nvPr/>
                </p:nvSpPr>
                <p:spPr>
                  <a:xfrm>
                    <a:off x="2013955" y="2194344"/>
                    <a:ext cx="16487" cy="95158"/>
                  </a:xfrm>
                  <a:custGeom>
                    <a:avLst/>
                    <a:gdLst/>
                    <a:ahLst/>
                    <a:cxnLst/>
                    <a:rect l="l" t="t" r="r" b="b"/>
                    <a:pathLst>
                      <a:path w="653" h="3769" extrusionOk="0">
                        <a:moveTo>
                          <a:pt x="222" y="0"/>
                        </a:moveTo>
                        <a:cubicBezTo>
                          <a:pt x="129" y="0"/>
                          <a:pt x="36" y="59"/>
                          <a:pt x="27" y="184"/>
                        </a:cubicBezTo>
                        <a:cubicBezTo>
                          <a:pt x="7" y="614"/>
                          <a:pt x="33" y="1051"/>
                          <a:pt x="99" y="1487"/>
                        </a:cubicBezTo>
                        <a:cubicBezTo>
                          <a:pt x="177" y="2152"/>
                          <a:pt x="255" y="2837"/>
                          <a:pt x="33" y="3508"/>
                        </a:cubicBezTo>
                        <a:cubicBezTo>
                          <a:pt x="1" y="3612"/>
                          <a:pt x="59" y="3723"/>
                          <a:pt x="157" y="3755"/>
                        </a:cubicBezTo>
                        <a:cubicBezTo>
                          <a:pt x="177" y="3762"/>
                          <a:pt x="203" y="3762"/>
                          <a:pt x="222" y="3769"/>
                        </a:cubicBezTo>
                        <a:cubicBezTo>
                          <a:pt x="307" y="3762"/>
                          <a:pt x="379" y="3710"/>
                          <a:pt x="411" y="3632"/>
                        </a:cubicBezTo>
                        <a:cubicBezTo>
                          <a:pt x="652" y="2876"/>
                          <a:pt x="574" y="2146"/>
                          <a:pt x="490" y="1442"/>
                        </a:cubicBezTo>
                        <a:cubicBezTo>
                          <a:pt x="431" y="1031"/>
                          <a:pt x="405" y="621"/>
                          <a:pt x="418" y="203"/>
                        </a:cubicBezTo>
                        <a:cubicBezTo>
                          <a:pt x="425" y="71"/>
                          <a:pt x="323" y="0"/>
                          <a:pt x="2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148"/>
                  <p:cNvSpPr/>
                  <p:nvPr/>
                </p:nvSpPr>
                <p:spPr>
                  <a:xfrm>
                    <a:off x="1966894" y="2265643"/>
                    <a:ext cx="37922" cy="41633"/>
                  </a:xfrm>
                  <a:custGeom>
                    <a:avLst/>
                    <a:gdLst/>
                    <a:ahLst/>
                    <a:cxnLst/>
                    <a:rect l="l" t="t" r="r" b="b"/>
                    <a:pathLst>
                      <a:path w="1502" h="1649" extrusionOk="0">
                        <a:moveTo>
                          <a:pt x="1232" y="0"/>
                        </a:moveTo>
                        <a:cubicBezTo>
                          <a:pt x="1216" y="0"/>
                          <a:pt x="1198" y="2"/>
                          <a:pt x="1180" y="6"/>
                        </a:cubicBezTo>
                        <a:cubicBezTo>
                          <a:pt x="444" y="136"/>
                          <a:pt x="1" y="710"/>
                          <a:pt x="40" y="1459"/>
                        </a:cubicBezTo>
                        <a:cubicBezTo>
                          <a:pt x="46" y="1564"/>
                          <a:pt x="131" y="1648"/>
                          <a:pt x="235" y="1648"/>
                        </a:cubicBezTo>
                        <a:lnTo>
                          <a:pt x="248" y="1648"/>
                        </a:lnTo>
                        <a:cubicBezTo>
                          <a:pt x="359" y="1642"/>
                          <a:pt x="437" y="1551"/>
                          <a:pt x="437" y="1440"/>
                        </a:cubicBezTo>
                        <a:cubicBezTo>
                          <a:pt x="405" y="892"/>
                          <a:pt x="718" y="488"/>
                          <a:pt x="1252" y="391"/>
                        </a:cubicBezTo>
                        <a:cubicBezTo>
                          <a:pt x="1501" y="354"/>
                          <a:pt x="1456" y="0"/>
                          <a:pt x="12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148"/>
                  <p:cNvSpPr/>
                  <p:nvPr/>
                </p:nvSpPr>
                <p:spPr>
                  <a:xfrm>
                    <a:off x="2038571" y="2111532"/>
                    <a:ext cx="19845" cy="47314"/>
                  </a:xfrm>
                  <a:custGeom>
                    <a:avLst/>
                    <a:gdLst/>
                    <a:ahLst/>
                    <a:cxnLst/>
                    <a:rect l="l" t="t" r="r" b="b"/>
                    <a:pathLst>
                      <a:path w="786" h="1874" extrusionOk="0">
                        <a:moveTo>
                          <a:pt x="277" y="1"/>
                        </a:moveTo>
                        <a:cubicBezTo>
                          <a:pt x="138" y="1"/>
                          <a:pt x="0" y="157"/>
                          <a:pt x="114" y="316"/>
                        </a:cubicBezTo>
                        <a:cubicBezTo>
                          <a:pt x="329" y="648"/>
                          <a:pt x="401" y="1065"/>
                          <a:pt x="355" y="1665"/>
                        </a:cubicBezTo>
                        <a:cubicBezTo>
                          <a:pt x="349" y="1769"/>
                          <a:pt x="427" y="1867"/>
                          <a:pt x="538" y="1874"/>
                        </a:cubicBezTo>
                        <a:lnTo>
                          <a:pt x="551" y="1874"/>
                        </a:lnTo>
                        <a:cubicBezTo>
                          <a:pt x="655" y="1874"/>
                          <a:pt x="740" y="1795"/>
                          <a:pt x="746" y="1691"/>
                        </a:cubicBezTo>
                        <a:cubicBezTo>
                          <a:pt x="779" y="1261"/>
                          <a:pt x="785" y="635"/>
                          <a:pt x="440" y="101"/>
                        </a:cubicBezTo>
                        <a:cubicBezTo>
                          <a:pt x="399" y="30"/>
                          <a:pt x="338" y="1"/>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148"/>
                  <p:cNvSpPr/>
                  <p:nvPr/>
                </p:nvSpPr>
                <p:spPr>
                  <a:xfrm>
                    <a:off x="2138526" y="2148798"/>
                    <a:ext cx="59104" cy="412544"/>
                  </a:xfrm>
                  <a:custGeom>
                    <a:avLst/>
                    <a:gdLst/>
                    <a:ahLst/>
                    <a:cxnLst/>
                    <a:rect l="l" t="t" r="r" b="b"/>
                    <a:pathLst>
                      <a:path w="2341" h="16340" extrusionOk="0">
                        <a:moveTo>
                          <a:pt x="2145" y="0"/>
                        </a:moveTo>
                        <a:cubicBezTo>
                          <a:pt x="2034" y="0"/>
                          <a:pt x="1949" y="91"/>
                          <a:pt x="1949" y="196"/>
                        </a:cubicBezTo>
                        <a:lnTo>
                          <a:pt x="1949" y="359"/>
                        </a:lnTo>
                        <a:cubicBezTo>
                          <a:pt x="1949" y="2418"/>
                          <a:pt x="1949" y="4041"/>
                          <a:pt x="1219" y="5938"/>
                        </a:cubicBezTo>
                        <a:cubicBezTo>
                          <a:pt x="685" y="7326"/>
                          <a:pt x="333" y="8870"/>
                          <a:pt x="98" y="10800"/>
                        </a:cubicBezTo>
                        <a:cubicBezTo>
                          <a:pt x="1" y="11634"/>
                          <a:pt x="268" y="12409"/>
                          <a:pt x="535" y="13159"/>
                        </a:cubicBezTo>
                        <a:cubicBezTo>
                          <a:pt x="867" y="14117"/>
                          <a:pt x="1180" y="15029"/>
                          <a:pt x="815" y="16079"/>
                        </a:cubicBezTo>
                        <a:cubicBezTo>
                          <a:pt x="770" y="16209"/>
                          <a:pt x="867" y="16339"/>
                          <a:pt x="998" y="16339"/>
                        </a:cubicBezTo>
                        <a:cubicBezTo>
                          <a:pt x="1082" y="16339"/>
                          <a:pt x="1161" y="16287"/>
                          <a:pt x="1187" y="16216"/>
                        </a:cubicBezTo>
                        <a:cubicBezTo>
                          <a:pt x="1597" y="15029"/>
                          <a:pt x="1245" y="14013"/>
                          <a:pt x="906" y="13029"/>
                        </a:cubicBezTo>
                        <a:cubicBezTo>
                          <a:pt x="646" y="12292"/>
                          <a:pt x="405" y="11595"/>
                          <a:pt x="496" y="10852"/>
                        </a:cubicBezTo>
                        <a:cubicBezTo>
                          <a:pt x="717" y="8955"/>
                          <a:pt x="1069" y="7437"/>
                          <a:pt x="1584" y="6081"/>
                        </a:cubicBezTo>
                        <a:cubicBezTo>
                          <a:pt x="2340" y="4119"/>
                          <a:pt x="2340" y="2464"/>
                          <a:pt x="2340" y="365"/>
                        </a:cubicBezTo>
                        <a:lnTo>
                          <a:pt x="2340" y="202"/>
                        </a:lnTo>
                        <a:cubicBezTo>
                          <a:pt x="2340" y="91"/>
                          <a:pt x="2256" y="0"/>
                          <a:pt x="2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148"/>
                  <p:cNvSpPr/>
                  <p:nvPr/>
                </p:nvSpPr>
                <p:spPr>
                  <a:xfrm>
                    <a:off x="2118278" y="2442679"/>
                    <a:ext cx="41507" cy="305596"/>
                  </a:xfrm>
                  <a:custGeom>
                    <a:avLst/>
                    <a:gdLst/>
                    <a:ahLst/>
                    <a:cxnLst/>
                    <a:rect l="l" t="t" r="r" b="b"/>
                    <a:pathLst>
                      <a:path w="1644" h="12104" extrusionOk="0">
                        <a:moveTo>
                          <a:pt x="1092" y="1"/>
                        </a:moveTo>
                        <a:cubicBezTo>
                          <a:pt x="1020" y="1"/>
                          <a:pt x="949" y="39"/>
                          <a:pt x="913" y="131"/>
                        </a:cubicBezTo>
                        <a:cubicBezTo>
                          <a:pt x="1" y="2327"/>
                          <a:pt x="346" y="4465"/>
                          <a:pt x="679" y="6531"/>
                        </a:cubicBezTo>
                        <a:cubicBezTo>
                          <a:pt x="965" y="8356"/>
                          <a:pt x="1239" y="10076"/>
                          <a:pt x="744" y="11849"/>
                        </a:cubicBezTo>
                        <a:cubicBezTo>
                          <a:pt x="711" y="11953"/>
                          <a:pt x="770" y="12064"/>
                          <a:pt x="881" y="12090"/>
                        </a:cubicBezTo>
                        <a:cubicBezTo>
                          <a:pt x="894" y="12097"/>
                          <a:pt x="913" y="12103"/>
                          <a:pt x="933" y="12103"/>
                        </a:cubicBezTo>
                        <a:cubicBezTo>
                          <a:pt x="1024" y="12103"/>
                          <a:pt x="1102" y="12038"/>
                          <a:pt x="1122" y="11953"/>
                        </a:cubicBezTo>
                        <a:cubicBezTo>
                          <a:pt x="1643" y="10096"/>
                          <a:pt x="1350" y="8252"/>
                          <a:pt x="1063" y="6472"/>
                        </a:cubicBezTo>
                        <a:cubicBezTo>
                          <a:pt x="744" y="4458"/>
                          <a:pt x="411" y="2373"/>
                          <a:pt x="1278" y="281"/>
                        </a:cubicBezTo>
                        <a:cubicBezTo>
                          <a:pt x="1349" y="122"/>
                          <a:pt x="1220" y="1"/>
                          <a:pt x="1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148"/>
                  <p:cNvSpPr/>
                  <p:nvPr/>
                </p:nvSpPr>
                <p:spPr>
                  <a:xfrm>
                    <a:off x="2112370" y="2290462"/>
                    <a:ext cx="72082" cy="156837"/>
                  </a:xfrm>
                  <a:custGeom>
                    <a:avLst/>
                    <a:gdLst/>
                    <a:ahLst/>
                    <a:cxnLst/>
                    <a:rect l="l" t="t" r="r" b="b"/>
                    <a:pathLst>
                      <a:path w="2855" h="6212" extrusionOk="0">
                        <a:moveTo>
                          <a:pt x="2573" y="1"/>
                        </a:moveTo>
                        <a:cubicBezTo>
                          <a:pt x="2538" y="1"/>
                          <a:pt x="2501" y="11"/>
                          <a:pt x="2464" y="33"/>
                        </a:cubicBezTo>
                        <a:cubicBezTo>
                          <a:pt x="613" y="1363"/>
                          <a:pt x="0" y="3996"/>
                          <a:pt x="46" y="6023"/>
                        </a:cubicBezTo>
                        <a:cubicBezTo>
                          <a:pt x="46" y="6127"/>
                          <a:pt x="131" y="6212"/>
                          <a:pt x="241" y="6212"/>
                        </a:cubicBezTo>
                        <a:lnTo>
                          <a:pt x="248" y="6212"/>
                        </a:lnTo>
                        <a:cubicBezTo>
                          <a:pt x="352" y="6212"/>
                          <a:pt x="443" y="6121"/>
                          <a:pt x="437" y="6010"/>
                        </a:cubicBezTo>
                        <a:cubicBezTo>
                          <a:pt x="391" y="4087"/>
                          <a:pt x="965" y="1591"/>
                          <a:pt x="2699" y="353"/>
                        </a:cubicBezTo>
                        <a:cubicBezTo>
                          <a:pt x="2855" y="223"/>
                          <a:pt x="2739" y="1"/>
                          <a:pt x="25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148"/>
                  <p:cNvSpPr/>
                  <p:nvPr/>
                </p:nvSpPr>
                <p:spPr>
                  <a:xfrm>
                    <a:off x="2141808" y="1986860"/>
                    <a:ext cx="44461" cy="95133"/>
                  </a:xfrm>
                  <a:custGeom>
                    <a:avLst/>
                    <a:gdLst/>
                    <a:ahLst/>
                    <a:cxnLst/>
                    <a:rect l="l" t="t" r="r" b="b"/>
                    <a:pathLst>
                      <a:path w="1761" h="3768" extrusionOk="0">
                        <a:moveTo>
                          <a:pt x="216" y="1"/>
                        </a:moveTo>
                        <a:cubicBezTo>
                          <a:pt x="112" y="1"/>
                          <a:pt x="20" y="86"/>
                          <a:pt x="20" y="190"/>
                        </a:cubicBezTo>
                        <a:cubicBezTo>
                          <a:pt x="1" y="926"/>
                          <a:pt x="346" y="1409"/>
                          <a:pt x="685" y="1878"/>
                        </a:cubicBezTo>
                        <a:cubicBezTo>
                          <a:pt x="1031" y="2360"/>
                          <a:pt x="1357" y="2816"/>
                          <a:pt x="1272" y="3546"/>
                        </a:cubicBezTo>
                        <a:cubicBezTo>
                          <a:pt x="1265" y="3657"/>
                          <a:pt x="1344" y="3755"/>
                          <a:pt x="1448" y="3768"/>
                        </a:cubicBezTo>
                        <a:lnTo>
                          <a:pt x="1467" y="3768"/>
                        </a:lnTo>
                        <a:cubicBezTo>
                          <a:pt x="1572" y="3761"/>
                          <a:pt x="1656" y="3690"/>
                          <a:pt x="1663" y="3592"/>
                        </a:cubicBezTo>
                        <a:cubicBezTo>
                          <a:pt x="1761" y="2706"/>
                          <a:pt x="1357" y="2145"/>
                          <a:pt x="1005" y="1650"/>
                        </a:cubicBezTo>
                        <a:cubicBezTo>
                          <a:pt x="692" y="1213"/>
                          <a:pt x="398" y="802"/>
                          <a:pt x="412" y="196"/>
                        </a:cubicBezTo>
                        <a:cubicBezTo>
                          <a:pt x="418" y="92"/>
                          <a:pt x="33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148"/>
                  <p:cNvSpPr/>
                  <p:nvPr/>
                </p:nvSpPr>
                <p:spPr>
                  <a:xfrm>
                    <a:off x="2085103" y="1992213"/>
                    <a:ext cx="34867" cy="41583"/>
                  </a:xfrm>
                  <a:custGeom>
                    <a:avLst/>
                    <a:gdLst/>
                    <a:ahLst/>
                    <a:cxnLst/>
                    <a:rect l="l" t="t" r="r" b="b"/>
                    <a:pathLst>
                      <a:path w="1381" h="1647" extrusionOk="0">
                        <a:moveTo>
                          <a:pt x="276" y="1"/>
                        </a:moveTo>
                        <a:cubicBezTo>
                          <a:pt x="83" y="1"/>
                          <a:pt x="1" y="301"/>
                          <a:pt x="220" y="382"/>
                        </a:cubicBezTo>
                        <a:cubicBezTo>
                          <a:pt x="702" y="564"/>
                          <a:pt x="982" y="962"/>
                          <a:pt x="963" y="1444"/>
                        </a:cubicBezTo>
                        <a:cubicBezTo>
                          <a:pt x="956" y="1549"/>
                          <a:pt x="1041" y="1646"/>
                          <a:pt x="1152" y="1646"/>
                        </a:cubicBezTo>
                        <a:lnTo>
                          <a:pt x="1158" y="1646"/>
                        </a:lnTo>
                        <a:cubicBezTo>
                          <a:pt x="1263" y="1646"/>
                          <a:pt x="1347" y="1562"/>
                          <a:pt x="1354" y="1457"/>
                        </a:cubicBezTo>
                        <a:cubicBezTo>
                          <a:pt x="1380" y="812"/>
                          <a:pt x="1002" y="258"/>
                          <a:pt x="357" y="17"/>
                        </a:cubicBezTo>
                        <a:cubicBezTo>
                          <a:pt x="328" y="6"/>
                          <a:pt x="301" y="1"/>
                          <a:pt x="2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148"/>
                  <p:cNvSpPr/>
                  <p:nvPr/>
                </p:nvSpPr>
                <p:spPr>
                  <a:xfrm>
                    <a:off x="2135900" y="2195556"/>
                    <a:ext cx="63220" cy="88341"/>
                  </a:xfrm>
                  <a:custGeom>
                    <a:avLst/>
                    <a:gdLst/>
                    <a:ahLst/>
                    <a:cxnLst/>
                    <a:rect l="l" t="t" r="r" b="b"/>
                    <a:pathLst>
                      <a:path w="2504" h="3499" extrusionOk="0">
                        <a:moveTo>
                          <a:pt x="2242" y="1"/>
                        </a:moveTo>
                        <a:cubicBezTo>
                          <a:pt x="2178" y="1"/>
                          <a:pt x="2114" y="33"/>
                          <a:pt x="2073" y="110"/>
                        </a:cubicBezTo>
                        <a:cubicBezTo>
                          <a:pt x="1936" y="364"/>
                          <a:pt x="1662" y="683"/>
                          <a:pt x="1375" y="1022"/>
                        </a:cubicBezTo>
                        <a:cubicBezTo>
                          <a:pt x="730" y="1778"/>
                          <a:pt x="0" y="2639"/>
                          <a:pt x="267" y="3369"/>
                        </a:cubicBezTo>
                        <a:cubicBezTo>
                          <a:pt x="294" y="3447"/>
                          <a:pt x="372" y="3499"/>
                          <a:pt x="450" y="3499"/>
                        </a:cubicBezTo>
                        <a:cubicBezTo>
                          <a:pt x="476" y="3499"/>
                          <a:pt x="496" y="3492"/>
                          <a:pt x="522" y="3486"/>
                        </a:cubicBezTo>
                        <a:cubicBezTo>
                          <a:pt x="619" y="3447"/>
                          <a:pt x="672" y="3336"/>
                          <a:pt x="639" y="3232"/>
                        </a:cubicBezTo>
                        <a:cubicBezTo>
                          <a:pt x="450" y="2717"/>
                          <a:pt x="1128" y="1922"/>
                          <a:pt x="1675" y="1276"/>
                        </a:cubicBezTo>
                        <a:cubicBezTo>
                          <a:pt x="1982" y="918"/>
                          <a:pt x="2268" y="586"/>
                          <a:pt x="2425" y="292"/>
                        </a:cubicBezTo>
                        <a:cubicBezTo>
                          <a:pt x="2504" y="135"/>
                          <a:pt x="2374" y="1"/>
                          <a:pt x="22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148"/>
                  <p:cNvSpPr/>
                  <p:nvPr/>
                </p:nvSpPr>
                <p:spPr>
                  <a:xfrm>
                    <a:off x="2155265" y="2239487"/>
                    <a:ext cx="22117" cy="27974"/>
                  </a:xfrm>
                  <a:custGeom>
                    <a:avLst/>
                    <a:gdLst/>
                    <a:ahLst/>
                    <a:cxnLst/>
                    <a:rect l="l" t="t" r="r" b="b"/>
                    <a:pathLst>
                      <a:path w="876" h="1108" extrusionOk="0">
                        <a:moveTo>
                          <a:pt x="286" y="1"/>
                        </a:moveTo>
                        <a:cubicBezTo>
                          <a:pt x="122" y="1"/>
                          <a:pt x="0" y="225"/>
                          <a:pt x="165" y="358"/>
                        </a:cubicBezTo>
                        <a:cubicBezTo>
                          <a:pt x="341" y="495"/>
                          <a:pt x="452" y="703"/>
                          <a:pt x="465" y="925"/>
                        </a:cubicBezTo>
                        <a:cubicBezTo>
                          <a:pt x="478" y="1029"/>
                          <a:pt x="563" y="1101"/>
                          <a:pt x="661" y="1107"/>
                        </a:cubicBezTo>
                        <a:lnTo>
                          <a:pt x="687" y="1101"/>
                        </a:lnTo>
                        <a:cubicBezTo>
                          <a:pt x="797" y="1094"/>
                          <a:pt x="876" y="996"/>
                          <a:pt x="863" y="886"/>
                        </a:cubicBezTo>
                        <a:cubicBezTo>
                          <a:pt x="830" y="553"/>
                          <a:pt x="667" y="247"/>
                          <a:pt x="400" y="38"/>
                        </a:cubicBezTo>
                        <a:cubicBezTo>
                          <a:pt x="362" y="12"/>
                          <a:pt x="323"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148"/>
                  <p:cNvSpPr/>
                  <p:nvPr/>
                </p:nvSpPr>
                <p:spPr>
                  <a:xfrm>
                    <a:off x="2150090" y="2374233"/>
                    <a:ext cx="38654" cy="52515"/>
                  </a:xfrm>
                  <a:custGeom>
                    <a:avLst/>
                    <a:gdLst/>
                    <a:ahLst/>
                    <a:cxnLst/>
                    <a:rect l="l" t="t" r="r" b="b"/>
                    <a:pathLst>
                      <a:path w="1531" h="2080" extrusionOk="0">
                        <a:moveTo>
                          <a:pt x="275" y="1"/>
                        </a:moveTo>
                        <a:cubicBezTo>
                          <a:pt x="127" y="1"/>
                          <a:pt x="1" y="189"/>
                          <a:pt x="129" y="332"/>
                        </a:cubicBezTo>
                        <a:cubicBezTo>
                          <a:pt x="201" y="404"/>
                          <a:pt x="273" y="476"/>
                          <a:pt x="344" y="554"/>
                        </a:cubicBezTo>
                        <a:cubicBezTo>
                          <a:pt x="748" y="945"/>
                          <a:pt x="1126" y="1323"/>
                          <a:pt x="1107" y="1877"/>
                        </a:cubicBezTo>
                        <a:cubicBezTo>
                          <a:pt x="1100" y="1981"/>
                          <a:pt x="1191" y="2073"/>
                          <a:pt x="1296" y="2079"/>
                        </a:cubicBezTo>
                        <a:lnTo>
                          <a:pt x="1302" y="2079"/>
                        </a:lnTo>
                        <a:cubicBezTo>
                          <a:pt x="1413" y="2079"/>
                          <a:pt x="1498" y="2001"/>
                          <a:pt x="1504" y="1897"/>
                        </a:cubicBezTo>
                        <a:cubicBezTo>
                          <a:pt x="1530" y="1173"/>
                          <a:pt x="1074" y="710"/>
                          <a:pt x="624" y="274"/>
                        </a:cubicBezTo>
                        <a:cubicBezTo>
                          <a:pt x="559" y="202"/>
                          <a:pt x="488" y="137"/>
                          <a:pt x="416" y="65"/>
                        </a:cubicBezTo>
                        <a:cubicBezTo>
                          <a:pt x="372" y="20"/>
                          <a:pt x="323"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148"/>
                  <p:cNvSpPr/>
                  <p:nvPr/>
                </p:nvSpPr>
                <p:spPr>
                  <a:xfrm>
                    <a:off x="2138779" y="2617265"/>
                    <a:ext cx="41583" cy="54004"/>
                  </a:xfrm>
                  <a:custGeom>
                    <a:avLst/>
                    <a:gdLst/>
                    <a:ahLst/>
                    <a:cxnLst/>
                    <a:rect l="l" t="t" r="r" b="b"/>
                    <a:pathLst>
                      <a:path w="1647" h="2139" extrusionOk="0">
                        <a:moveTo>
                          <a:pt x="284" y="1"/>
                        </a:moveTo>
                        <a:cubicBezTo>
                          <a:pt x="128" y="1"/>
                          <a:pt x="1" y="205"/>
                          <a:pt x="147" y="346"/>
                        </a:cubicBezTo>
                        <a:cubicBezTo>
                          <a:pt x="212" y="405"/>
                          <a:pt x="277" y="463"/>
                          <a:pt x="342" y="522"/>
                        </a:cubicBezTo>
                        <a:cubicBezTo>
                          <a:pt x="864" y="978"/>
                          <a:pt x="1170" y="1297"/>
                          <a:pt x="968" y="1877"/>
                        </a:cubicBezTo>
                        <a:cubicBezTo>
                          <a:pt x="929" y="1975"/>
                          <a:pt x="988" y="2093"/>
                          <a:pt x="1085" y="2125"/>
                        </a:cubicBezTo>
                        <a:cubicBezTo>
                          <a:pt x="1112" y="2132"/>
                          <a:pt x="1131" y="2138"/>
                          <a:pt x="1151" y="2138"/>
                        </a:cubicBezTo>
                        <a:cubicBezTo>
                          <a:pt x="1235" y="2138"/>
                          <a:pt x="1314" y="2086"/>
                          <a:pt x="1340" y="2008"/>
                        </a:cubicBezTo>
                        <a:cubicBezTo>
                          <a:pt x="1646" y="1148"/>
                          <a:pt x="1092" y="659"/>
                          <a:pt x="603" y="229"/>
                        </a:cubicBezTo>
                        <a:cubicBezTo>
                          <a:pt x="545" y="170"/>
                          <a:pt x="479" y="111"/>
                          <a:pt x="421" y="59"/>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148"/>
                  <p:cNvSpPr/>
                  <p:nvPr/>
                </p:nvSpPr>
                <p:spPr>
                  <a:xfrm>
                    <a:off x="1962122" y="2047252"/>
                    <a:ext cx="225309" cy="286029"/>
                  </a:xfrm>
                  <a:custGeom>
                    <a:avLst/>
                    <a:gdLst/>
                    <a:ahLst/>
                    <a:cxnLst/>
                    <a:rect l="l" t="t" r="r" b="b"/>
                    <a:pathLst>
                      <a:path w="8924" h="11329" extrusionOk="0">
                        <a:moveTo>
                          <a:pt x="5426" y="0"/>
                        </a:moveTo>
                        <a:cubicBezTo>
                          <a:pt x="4890" y="0"/>
                          <a:pt x="4408" y="168"/>
                          <a:pt x="3989" y="503"/>
                        </a:cubicBezTo>
                        <a:cubicBezTo>
                          <a:pt x="2849" y="1415"/>
                          <a:pt x="2386" y="3442"/>
                          <a:pt x="2327" y="5032"/>
                        </a:cubicBezTo>
                        <a:cubicBezTo>
                          <a:pt x="2243" y="7307"/>
                          <a:pt x="1832" y="9190"/>
                          <a:pt x="118" y="10996"/>
                        </a:cubicBezTo>
                        <a:cubicBezTo>
                          <a:pt x="1" y="11120"/>
                          <a:pt x="85" y="11328"/>
                          <a:pt x="261" y="11328"/>
                        </a:cubicBezTo>
                        <a:cubicBezTo>
                          <a:pt x="314" y="11328"/>
                          <a:pt x="366" y="11309"/>
                          <a:pt x="405" y="11270"/>
                        </a:cubicBezTo>
                        <a:cubicBezTo>
                          <a:pt x="2210" y="9366"/>
                          <a:pt x="2634" y="7405"/>
                          <a:pt x="2719" y="5045"/>
                        </a:cubicBezTo>
                        <a:cubicBezTo>
                          <a:pt x="2771" y="3611"/>
                          <a:pt x="3201" y="1643"/>
                          <a:pt x="4237" y="815"/>
                        </a:cubicBezTo>
                        <a:cubicBezTo>
                          <a:pt x="4588" y="534"/>
                          <a:pt x="4991" y="395"/>
                          <a:pt x="5443" y="395"/>
                        </a:cubicBezTo>
                        <a:cubicBezTo>
                          <a:pt x="5588" y="395"/>
                          <a:pt x="5738" y="409"/>
                          <a:pt x="5893" y="437"/>
                        </a:cubicBezTo>
                        <a:cubicBezTo>
                          <a:pt x="6303" y="516"/>
                          <a:pt x="6596" y="744"/>
                          <a:pt x="6903" y="985"/>
                        </a:cubicBezTo>
                        <a:cubicBezTo>
                          <a:pt x="7285" y="1282"/>
                          <a:pt x="7675" y="1583"/>
                          <a:pt x="8257" y="1583"/>
                        </a:cubicBezTo>
                        <a:cubicBezTo>
                          <a:pt x="8390" y="1583"/>
                          <a:pt x="8533" y="1568"/>
                          <a:pt x="8689" y="1532"/>
                        </a:cubicBezTo>
                        <a:cubicBezTo>
                          <a:pt x="8923" y="1472"/>
                          <a:pt x="8864" y="1140"/>
                          <a:pt x="8654" y="1140"/>
                        </a:cubicBezTo>
                        <a:cubicBezTo>
                          <a:pt x="8636" y="1140"/>
                          <a:pt x="8617" y="1143"/>
                          <a:pt x="8597" y="1148"/>
                        </a:cubicBezTo>
                        <a:cubicBezTo>
                          <a:pt x="8475" y="1176"/>
                          <a:pt x="8363" y="1189"/>
                          <a:pt x="8258" y="1189"/>
                        </a:cubicBezTo>
                        <a:cubicBezTo>
                          <a:pt x="7805" y="1189"/>
                          <a:pt x="7495" y="949"/>
                          <a:pt x="7150" y="679"/>
                        </a:cubicBezTo>
                        <a:cubicBezTo>
                          <a:pt x="6831" y="431"/>
                          <a:pt x="6466" y="144"/>
                          <a:pt x="5964" y="53"/>
                        </a:cubicBezTo>
                        <a:cubicBezTo>
                          <a:pt x="5779" y="18"/>
                          <a:pt x="5600" y="0"/>
                          <a:pt x="542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148"/>
                  <p:cNvSpPr/>
                  <p:nvPr/>
                </p:nvSpPr>
                <p:spPr>
                  <a:xfrm>
                    <a:off x="2114339" y="2154403"/>
                    <a:ext cx="77863" cy="446755"/>
                  </a:xfrm>
                  <a:custGeom>
                    <a:avLst/>
                    <a:gdLst/>
                    <a:ahLst/>
                    <a:cxnLst/>
                    <a:rect l="l" t="t" r="r" b="b"/>
                    <a:pathLst>
                      <a:path w="3084" h="17695" extrusionOk="0">
                        <a:moveTo>
                          <a:pt x="2663" y="0"/>
                        </a:moveTo>
                        <a:cubicBezTo>
                          <a:pt x="2575" y="0"/>
                          <a:pt x="2488" y="53"/>
                          <a:pt x="2471" y="169"/>
                        </a:cubicBezTo>
                        <a:cubicBezTo>
                          <a:pt x="2301" y="1251"/>
                          <a:pt x="2373" y="2463"/>
                          <a:pt x="2451" y="3636"/>
                        </a:cubicBezTo>
                        <a:cubicBezTo>
                          <a:pt x="2568" y="5422"/>
                          <a:pt x="2679" y="7267"/>
                          <a:pt x="1936" y="8733"/>
                        </a:cubicBezTo>
                        <a:lnTo>
                          <a:pt x="1917" y="8779"/>
                        </a:lnTo>
                        <a:cubicBezTo>
                          <a:pt x="972" y="10630"/>
                          <a:pt x="0" y="12546"/>
                          <a:pt x="424" y="14801"/>
                        </a:cubicBezTo>
                        <a:cubicBezTo>
                          <a:pt x="515" y="15264"/>
                          <a:pt x="783" y="15674"/>
                          <a:pt x="1050" y="16085"/>
                        </a:cubicBezTo>
                        <a:cubicBezTo>
                          <a:pt x="1356" y="16567"/>
                          <a:pt x="1656" y="17017"/>
                          <a:pt x="1597" y="17480"/>
                        </a:cubicBezTo>
                        <a:cubicBezTo>
                          <a:pt x="1584" y="17584"/>
                          <a:pt x="1662" y="17682"/>
                          <a:pt x="1773" y="17695"/>
                        </a:cubicBezTo>
                        <a:lnTo>
                          <a:pt x="1793" y="17695"/>
                        </a:lnTo>
                        <a:cubicBezTo>
                          <a:pt x="1897" y="17695"/>
                          <a:pt x="1982" y="17623"/>
                          <a:pt x="1988" y="17519"/>
                        </a:cubicBezTo>
                        <a:cubicBezTo>
                          <a:pt x="2060" y="16919"/>
                          <a:pt x="1715" y="16385"/>
                          <a:pt x="1376" y="15863"/>
                        </a:cubicBezTo>
                        <a:cubicBezTo>
                          <a:pt x="1135" y="15498"/>
                          <a:pt x="887" y="15114"/>
                          <a:pt x="809" y="14723"/>
                        </a:cubicBezTo>
                        <a:cubicBezTo>
                          <a:pt x="411" y="12605"/>
                          <a:pt x="1310" y="10832"/>
                          <a:pt x="2262" y="8955"/>
                        </a:cubicBezTo>
                        <a:lnTo>
                          <a:pt x="2288" y="8909"/>
                        </a:lnTo>
                        <a:cubicBezTo>
                          <a:pt x="3083" y="7345"/>
                          <a:pt x="2959" y="5448"/>
                          <a:pt x="2842" y="3610"/>
                        </a:cubicBezTo>
                        <a:cubicBezTo>
                          <a:pt x="2770" y="2405"/>
                          <a:pt x="2699" y="1271"/>
                          <a:pt x="2862" y="228"/>
                        </a:cubicBezTo>
                        <a:cubicBezTo>
                          <a:pt x="2883" y="83"/>
                          <a:pt x="2772" y="0"/>
                          <a:pt x="26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148"/>
                  <p:cNvSpPr/>
                  <p:nvPr/>
                </p:nvSpPr>
                <p:spPr>
                  <a:xfrm>
                    <a:off x="2179907" y="2298490"/>
                    <a:ext cx="26283" cy="34791"/>
                  </a:xfrm>
                  <a:custGeom>
                    <a:avLst/>
                    <a:gdLst/>
                    <a:ahLst/>
                    <a:cxnLst/>
                    <a:rect l="l" t="t" r="r" b="b"/>
                    <a:pathLst>
                      <a:path w="1041" h="1378" extrusionOk="0">
                        <a:moveTo>
                          <a:pt x="288" y="1"/>
                        </a:moveTo>
                        <a:cubicBezTo>
                          <a:pt x="128" y="1"/>
                          <a:pt x="0" y="214"/>
                          <a:pt x="154" y="347"/>
                        </a:cubicBezTo>
                        <a:cubicBezTo>
                          <a:pt x="415" y="569"/>
                          <a:pt x="591" y="875"/>
                          <a:pt x="636" y="1208"/>
                        </a:cubicBezTo>
                        <a:cubicBezTo>
                          <a:pt x="649" y="1305"/>
                          <a:pt x="734" y="1377"/>
                          <a:pt x="832" y="1377"/>
                        </a:cubicBezTo>
                        <a:lnTo>
                          <a:pt x="858" y="1377"/>
                        </a:lnTo>
                        <a:cubicBezTo>
                          <a:pt x="969" y="1364"/>
                          <a:pt x="1040" y="1260"/>
                          <a:pt x="1027" y="1156"/>
                        </a:cubicBezTo>
                        <a:cubicBezTo>
                          <a:pt x="969" y="725"/>
                          <a:pt x="747" y="334"/>
                          <a:pt x="421" y="54"/>
                        </a:cubicBezTo>
                        <a:cubicBezTo>
                          <a:pt x="378" y="16"/>
                          <a:pt x="332" y="1"/>
                          <a:pt x="2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148"/>
                  <p:cNvSpPr/>
                  <p:nvPr/>
                </p:nvSpPr>
                <p:spPr>
                  <a:xfrm>
                    <a:off x="2107270" y="2512841"/>
                    <a:ext cx="25980" cy="78772"/>
                  </a:xfrm>
                  <a:custGeom>
                    <a:avLst/>
                    <a:gdLst/>
                    <a:ahLst/>
                    <a:cxnLst/>
                    <a:rect l="l" t="t" r="r" b="b"/>
                    <a:pathLst>
                      <a:path w="1029" h="3120" extrusionOk="0">
                        <a:moveTo>
                          <a:pt x="767" y="1"/>
                        </a:moveTo>
                        <a:cubicBezTo>
                          <a:pt x="704" y="1"/>
                          <a:pt x="640" y="32"/>
                          <a:pt x="600" y="109"/>
                        </a:cubicBezTo>
                        <a:cubicBezTo>
                          <a:pt x="189" y="878"/>
                          <a:pt x="0" y="1823"/>
                          <a:pt x="26" y="2931"/>
                        </a:cubicBezTo>
                        <a:cubicBezTo>
                          <a:pt x="33" y="3035"/>
                          <a:pt x="118" y="3120"/>
                          <a:pt x="228" y="3120"/>
                        </a:cubicBezTo>
                        <a:lnTo>
                          <a:pt x="235" y="3120"/>
                        </a:lnTo>
                        <a:cubicBezTo>
                          <a:pt x="346" y="3113"/>
                          <a:pt x="430" y="3022"/>
                          <a:pt x="424" y="2918"/>
                        </a:cubicBezTo>
                        <a:cubicBezTo>
                          <a:pt x="398" y="1894"/>
                          <a:pt x="580" y="988"/>
                          <a:pt x="945" y="291"/>
                        </a:cubicBezTo>
                        <a:cubicBezTo>
                          <a:pt x="1029" y="137"/>
                          <a:pt x="899" y="1"/>
                          <a:pt x="7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148"/>
                  <p:cNvSpPr/>
                  <p:nvPr/>
                </p:nvSpPr>
                <p:spPr>
                  <a:xfrm>
                    <a:off x="2145394" y="2412533"/>
                    <a:ext cx="34463" cy="45799"/>
                  </a:xfrm>
                  <a:custGeom>
                    <a:avLst/>
                    <a:gdLst/>
                    <a:ahLst/>
                    <a:cxnLst/>
                    <a:rect l="l" t="t" r="r" b="b"/>
                    <a:pathLst>
                      <a:path w="1365" h="1814" extrusionOk="0">
                        <a:moveTo>
                          <a:pt x="285" y="0"/>
                        </a:moveTo>
                        <a:cubicBezTo>
                          <a:pt x="97" y="0"/>
                          <a:pt x="1" y="289"/>
                          <a:pt x="211" y="380"/>
                        </a:cubicBezTo>
                        <a:cubicBezTo>
                          <a:pt x="641" y="575"/>
                          <a:pt x="954" y="1097"/>
                          <a:pt x="967" y="1625"/>
                        </a:cubicBezTo>
                        <a:cubicBezTo>
                          <a:pt x="967" y="1729"/>
                          <a:pt x="1058" y="1814"/>
                          <a:pt x="1162" y="1814"/>
                        </a:cubicBezTo>
                        <a:lnTo>
                          <a:pt x="1169" y="1814"/>
                        </a:lnTo>
                        <a:cubicBezTo>
                          <a:pt x="1280" y="1814"/>
                          <a:pt x="1364" y="1722"/>
                          <a:pt x="1364" y="1611"/>
                        </a:cubicBezTo>
                        <a:cubicBezTo>
                          <a:pt x="1345" y="927"/>
                          <a:pt x="941" y="275"/>
                          <a:pt x="374" y="21"/>
                        </a:cubicBezTo>
                        <a:cubicBezTo>
                          <a:pt x="343" y="7"/>
                          <a:pt x="313" y="0"/>
                          <a:pt x="2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148"/>
                  <p:cNvSpPr/>
                  <p:nvPr/>
                </p:nvSpPr>
                <p:spPr>
                  <a:xfrm>
                    <a:off x="2068262" y="1690152"/>
                    <a:ext cx="117199" cy="370128"/>
                  </a:xfrm>
                  <a:custGeom>
                    <a:avLst/>
                    <a:gdLst/>
                    <a:ahLst/>
                    <a:cxnLst/>
                    <a:rect l="l" t="t" r="r" b="b"/>
                    <a:pathLst>
                      <a:path w="4642" h="14660" extrusionOk="0">
                        <a:moveTo>
                          <a:pt x="782" y="0"/>
                        </a:moveTo>
                        <a:cubicBezTo>
                          <a:pt x="708" y="0"/>
                          <a:pt x="633" y="40"/>
                          <a:pt x="600" y="132"/>
                        </a:cubicBezTo>
                        <a:cubicBezTo>
                          <a:pt x="574" y="223"/>
                          <a:pt x="1" y="2309"/>
                          <a:pt x="2099" y="4323"/>
                        </a:cubicBezTo>
                        <a:cubicBezTo>
                          <a:pt x="4054" y="6200"/>
                          <a:pt x="4250" y="8846"/>
                          <a:pt x="4250" y="8859"/>
                        </a:cubicBezTo>
                        <a:lnTo>
                          <a:pt x="4250" y="14464"/>
                        </a:lnTo>
                        <a:cubicBezTo>
                          <a:pt x="4250" y="14575"/>
                          <a:pt x="4335" y="14660"/>
                          <a:pt x="4446" y="14660"/>
                        </a:cubicBezTo>
                        <a:cubicBezTo>
                          <a:pt x="4550" y="14660"/>
                          <a:pt x="4641" y="14575"/>
                          <a:pt x="4641" y="14471"/>
                        </a:cubicBezTo>
                        <a:lnTo>
                          <a:pt x="4641" y="8846"/>
                        </a:lnTo>
                        <a:cubicBezTo>
                          <a:pt x="4635" y="8729"/>
                          <a:pt x="4439" y="6024"/>
                          <a:pt x="2373" y="4043"/>
                        </a:cubicBezTo>
                        <a:cubicBezTo>
                          <a:pt x="450" y="2198"/>
                          <a:pt x="959" y="328"/>
                          <a:pt x="978" y="243"/>
                        </a:cubicBezTo>
                        <a:cubicBezTo>
                          <a:pt x="1014" y="96"/>
                          <a:pt x="898" y="0"/>
                          <a:pt x="7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148"/>
                  <p:cNvSpPr/>
                  <p:nvPr/>
                </p:nvSpPr>
                <p:spPr>
                  <a:xfrm>
                    <a:off x="2085380" y="1685632"/>
                    <a:ext cx="117174" cy="370381"/>
                  </a:xfrm>
                  <a:custGeom>
                    <a:avLst/>
                    <a:gdLst/>
                    <a:ahLst/>
                    <a:cxnLst/>
                    <a:rect l="l" t="t" r="r" b="b"/>
                    <a:pathLst>
                      <a:path w="4641" h="14670" extrusionOk="0">
                        <a:moveTo>
                          <a:pt x="785" y="0"/>
                        </a:moveTo>
                        <a:cubicBezTo>
                          <a:pt x="706" y="0"/>
                          <a:pt x="628" y="43"/>
                          <a:pt x="600" y="142"/>
                        </a:cubicBezTo>
                        <a:cubicBezTo>
                          <a:pt x="574" y="233"/>
                          <a:pt x="0" y="2318"/>
                          <a:pt x="2099" y="4332"/>
                        </a:cubicBezTo>
                        <a:cubicBezTo>
                          <a:pt x="4054" y="6209"/>
                          <a:pt x="4250" y="8856"/>
                          <a:pt x="4250" y="8869"/>
                        </a:cubicBezTo>
                        <a:lnTo>
                          <a:pt x="4250" y="14474"/>
                        </a:lnTo>
                        <a:cubicBezTo>
                          <a:pt x="4250" y="14584"/>
                          <a:pt x="4335" y="14669"/>
                          <a:pt x="4445" y="14669"/>
                        </a:cubicBezTo>
                        <a:cubicBezTo>
                          <a:pt x="4550" y="14669"/>
                          <a:pt x="4641" y="14584"/>
                          <a:pt x="4641" y="14480"/>
                        </a:cubicBezTo>
                        <a:lnTo>
                          <a:pt x="4641" y="8856"/>
                        </a:lnTo>
                        <a:cubicBezTo>
                          <a:pt x="4634" y="8738"/>
                          <a:pt x="4439" y="6033"/>
                          <a:pt x="2373" y="4052"/>
                        </a:cubicBezTo>
                        <a:cubicBezTo>
                          <a:pt x="450" y="2208"/>
                          <a:pt x="958" y="337"/>
                          <a:pt x="978" y="252"/>
                        </a:cubicBezTo>
                        <a:cubicBezTo>
                          <a:pt x="1025" y="99"/>
                          <a:pt x="904" y="0"/>
                          <a:pt x="78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148"/>
                  <p:cNvSpPr/>
                  <p:nvPr/>
                </p:nvSpPr>
                <p:spPr>
                  <a:xfrm>
                    <a:off x="2107093" y="1681315"/>
                    <a:ext cx="49106" cy="67966"/>
                  </a:xfrm>
                  <a:custGeom>
                    <a:avLst/>
                    <a:gdLst/>
                    <a:ahLst/>
                    <a:cxnLst/>
                    <a:rect l="l" t="t" r="r" b="b"/>
                    <a:pathLst>
                      <a:path w="1945" h="2692" extrusionOk="0">
                        <a:moveTo>
                          <a:pt x="1715" y="0"/>
                        </a:moveTo>
                        <a:cubicBezTo>
                          <a:pt x="1634" y="0"/>
                          <a:pt x="1553" y="48"/>
                          <a:pt x="1526" y="156"/>
                        </a:cubicBezTo>
                        <a:cubicBezTo>
                          <a:pt x="1135" y="1812"/>
                          <a:pt x="203" y="2307"/>
                          <a:pt x="183" y="2320"/>
                        </a:cubicBezTo>
                        <a:cubicBezTo>
                          <a:pt x="1" y="2411"/>
                          <a:pt x="66" y="2691"/>
                          <a:pt x="274" y="2691"/>
                        </a:cubicBezTo>
                        <a:cubicBezTo>
                          <a:pt x="307" y="2691"/>
                          <a:pt x="333" y="2685"/>
                          <a:pt x="366" y="2672"/>
                        </a:cubicBezTo>
                        <a:cubicBezTo>
                          <a:pt x="405" y="2646"/>
                          <a:pt x="1474" y="2098"/>
                          <a:pt x="1910" y="247"/>
                        </a:cubicBezTo>
                        <a:cubicBezTo>
                          <a:pt x="1945" y="95"/>
                          <a:pt x="1830" y="0"/>
                          <a:pt x="171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148"/>
                  <p:cNvSpPr/>
                  <p:nvPr/>
                </p:nvSpPr>
                <p:spPr>
                  <a:xfrm>
                    <a:off x="2026629" y="1668313"/>
                    <a:ext cx="70617" cy="87710"/>
                  </a:xfrm>
                  <a:custGeom>
                    <a:avLst/>
                    <a:gdLst/>
                    <a:ahLst/>
                    <a:cxnLst/>
                    <a:rect l="l" t="t" r="r" b="b"/>
                    <a:pathLst>
                      <a:path w="2797" h="3474" extrusionOk="0">
                        <a:moveTo>
                          <a:pt x="819" y="1"/>
                        </a:moveTo>
                        <a:cubicBezTo>
                          <a:pt x="738" y="1"/>
                          <a:pt x="659" y="45"/>
                          <a:pt x="633" y="150"/>
                        </a:cubicBezTo>
                        <a:cubicBezTo>
                          <a:pt x="1" y="2418"/>
                          <a:pt x="2425" y="3448"/>
                          <a:pt x="2451" y="3454"/>
                        </a:cubicBezTo>
                        <a:cubicBezTo>
                          <a:pt x="2471" y="3467"/>
                          <a:pt x="2497" y="3474"/>
                          <a:pt x="2523" y="3474"/>
                        </a:cubicBezTo>
                        <a:cubicBezTo>
                          <a:pt x="2738" y="3467"/>
                          <a:pt x="2797" y="3174"/>
                          <a:pt x="2601" y="3096"/>
                        </a:cubicBezTo>
                        <a:cubicBezTo>
                          <a:pt x="2516" y="3057"/>
                          <a:pt x="476" y="2183"/>
                          <a:pt x="1017" y="254"/>
                        </a:cubicBezTo>
                        <a:cubicBezTo>
                          <a:pt x="1064" y="102"/>
                          <a:pt x="940" y="1"/>
                          <a:pt x="8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148"/>
                  <p:cNvSpPr/>
                  <p:nvPr/>
                </p:nvSpPr>
                <p:spPr>
                  <a:xfrm>
                    <a:off x="2214067" y="1690025"/>
                    <a:ext cx="117022" cy="370255"/>
                  </a:xfrm>
                  <a:custGeom>
                    <a:avLst/>
                    <a:gdLst/>
                    <a:ahLst/>
                    <a:cxnLst/>
                    <a:rect l="l" t="t" r="r" b="b"/>
                    <a:pathLst>
                      <a:path w="4635" h="14665" extrusionOk="0">
                        <a:moveTo>
                          <a:pt x="3856" y="1"/>
                        </a:moveTo>
                        <a:cubicBezTo>
                          <a:pt x="3738" y="1"/>
                          <a:pt x="3617" y="98"/>
                          <a:pt x="3656" y="248"/>
                        </a:cubicBezTo>
                        <a:cubicBezTo>
                          <a:pt x="3683" y="326"/>
                          <a:pt x="4184" y="2203"/>
                          <a:pt x="2262" y="4048"/>
                        </a:cubicBezTo>
                        <a:cubicBezTo>
                          <a:pt x="196" y="6029"/>
                          <a:pt x="13" y="8734"/>
                          <a:pt x="0" y="8864"/>
                        </a:cubicBezTo>
                        <a:lnTo>
                          <a:pt x="0" y="14469"/>
                        </a:lnTo>
                        <a:cubicBezTo>
                          <a:pt x="0" y="14580"/>
                          <a:pt x="91" y="14665"/>
                          <a:pt x="202" y="14665"/>
                        </a:cubicBezTo>
                        <a:cubicBezTo>
                          <a:pt x="306" y="14665"/>
                          <a:pt x="398" y="14580"/>
                          <a:pt x="398" y="14469"/>
                        </a:cubicBezTo>
                        <a:lnTo>
                          <a:pt x="398" y="8877"/>
                        </a:lnTo>
                        <a:cubicBezTo>
                          <a:pt x="398" y="8844"/>
                          <a:pt x="580" y="6205"/>
                          <a:pt x="2535" y="4328"/>
                        </a:cubicBezTo>
                        <a:cubicBezTo>
                          <a:pt x="4634" y="2314"/>
                          <a:pt x="4061" y="228"/>
                          <a:pt x="4041" y="137"/>
                        </a:cubicBezTo>
                        <a:cubicBezTo>
                          <a:pt x="4010" y="42"/>
                          <a:pt x="3934" y="1"/>
                          <a:pt x="3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148"/>
                  <p:cNvSpPr/>
                  <p:nvPr/>
                </p:nvSpPr>
                <p:spPr>
                  <a:xfrm>
                    <a:off x="2196949" y="1685683"/>
                    <a:ext cx="117022" cy="370330"/>
                  </a:xfrm>
                  <a:custGeom>
                    <a:avLst/>
                    <a:gdLst/>
                    <a:ahLst/>
                    <a:cxnLst/>
                    <a:rect l="l" t="t" r="r" b="b"/>
                    <a:pathLst>
                      <a:path w="4635" h="14668" extrusionOk="0">
                        <a:moveTo>
                          <a:pt x="3856" y="0"/>
                        </a:moveTo>
                        <a:cubicBezTo>
                          <a:pt x="3738" y="0"/>
                          <a:pt x="3617" y="100"/>
                          <a:pt x="3657" y="250"/>
                        </a:cubicBezTo>
                        <a:cubicBezTo>
                          <a:pt x="3683" y="329"/>
                          <a:pt x="4185" y="2206"/>
                          <a:pt x="2262" y="4050"/>
                        </a:cubicBezTo>
                        <a:cubicBezTo>
                          <a:pt x="189" y="6031"/>
                          <a:pt x="7" y="8736"/>
                          <a:pt x="0" y="8867"/>
                        </a:cubicBezTo>
                        <a:lnTo>
                          <a:pt x="0" y="14472"/>
                        </a:lnTo>
                        <a:cubicBezTo>
                          <a:pt x="0" y="14582"/>
                          <a:pt x="92" y="14667"/>
                          <a:pt x="196" y="14667"/>
                        </a:cubicBezTo>
                        <a:cubicBezTo>
                          <a:pt x="307" y="14667"/>
                          <a:pt x="398" y="14582"/>
                          <a:pt x="398" y="14472"/>
                        </a:cubicBezTo>
                        <a:lnTo>
                          <a:pt x="398" y="8873"/>
                        </a:lnTo>
                        <a:cubicBezTo>
                          <a:pt x="398" y="8847"/>
                          <a:pt x="580" y="6207"/>
                          <a:pt x="2536" y="4330"/>
                        </a:cubicBezTo>
                        <a:cubicBezTo>
                          <a:pt x="4634" y="2316"/>
                          <a:pt x="4061" y="231"/>
                          <a:pt x="4035" y="140"/>
                        </a:cubicBezTo>
                        <a:cubicBezTo>
                          <a:pt x="4006" y="42"/>
                          <a:pt x="3932" y="0"/>
                          <a:pt x="3856"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148"/>
                  <p:cNvSpPr/>
                  <p:nvPr/>
                </p:nvSpPr>
                <p:spPr>
                  <a:xfrm>
                    <a:off x="2242874" y="1681315"/>
                    <a:ext cx="49207" cy="67966"/>
                  </a:xfrm>
                  <a:custGeom>
                    <a:avLst/>
                    <a:gdLst/>
                    <a:ahLst/>
                    <a:cxnLst/>
                    <a:rect l="l" t="t" r="r" b="b"/>
                    <a:pathLst>
                      <a:path w="1949" h="2692" extrusionOk="0">
                        <a:moveTo>
                          <a:pt x="232" y="0"/>
                        </a:moveTo>
                        <a:cubicBezTo>
                          <a:pt x="116" y="0"/>
                          <a:pt x="1" y="95"/>
                          <a:pt x="39" y="247"/>
                        </a:cubicBezTo>
                        <a:cubicBezTo>
                          <a:pt x="475" y="2098"/>
                          <a:pt x="1538" y="2646"/>
                          <a:pt x="1583" y="2672"/>
                        </a:cubicBezTo>
                        <a:cubicBezTo>
                          <a:pt x="1610" y="2685"/>
                          <a:pt x="1642" y="2691"/>
                          <a:pt x="1675" y="2691"/>
                        </a:cubicBezTo>
                        <a:cubicBezTo>
                          <a:pt x="1883" y="2691"/>
                          <a:pt x="1948" y="2411"/>
                          <a:pt x="1766" y="2320"/>
                        </a:cubicBezTo>
                        <a:cubicBezTo>
                          <a:pt x="1753" y="2313"/>
                          <a:pt x="814" y="1812"/>
                          <a:pt x="423" y="156"/>
                        </a:cubicBezTo>
                        <a:cubicBezTo>
                          <a:pt x="396" y="48"/>
                          <a:pt x="314" y="0"/>
                          <a:pt x="232"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148"/>
                  <p:cNvSpPr/>
                  <p:nvPr/>
                </p:nvSpPr>
                <p:spPr>
                  <a:xfrm>
                    <a:off x="2301751" y="1668313"/>
                    <a:ext cx="70643" cy="87710"/>
                  </a:xfrm>
                  <a:custGeom>
                    <a:avLst/>
                    <a:gdLst/>
                    <a:ahLst/>
                    <a:cxnLst/>
                    <a:rect l="l" t="t" r="r" b="b"/>
                    <a:pathLst>
                      <a:path w="2798" h="3474" extrusionOk="0">
                        <a:moveTo>
                          <a:pt x="1979" y="1"/>
                        </a:moveTo>
                        <a:cubicBezTo>
                          <a:pt x="1859" y="1"/>
                          <a:pt x="1736" y="102"/>
                          <a:pt x="1787" y="254"/>
                        </a:cubicBezTo>
                        <a:cubicBezTo>
                          <a:pt x="2321" y="2183"/>
                          <a:pt x="288" y="3057"/>
                          <a:pt x="197" y="3089"/>
                        </a:cubicBezTo>
                        <a:cubicBezTo>
                          <a:pt x="1" y="3174"/>
                          <a:pt x="60" y="3467"/>
                          <a:pt x="275" y="3474"/>
                        </a:cubicBezTo>
                        <a:cubicBezTo>
                          <a:pt x="301" y="3474"/>
                          <a:pt x="327" y="3467"/>
                          <a:pt x="353" y="3454"/>
                        </a:cubicBezTo>
                        <a:cubicBezTo>
                          <a:pt x="372" y="3448"/>
                          <a:pt x="2797" y="2418"/>
                          <a:pt x="2165" y="150"/>
                        </a:cubicBezTo>
                        <a:cubicBezTo>
                          <a:pt x="2139" y="45"/>
                          <a:pt x="2059" y="1"/>
                          <a:pt x="1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148"/>
                  <p:cNvSpPr/>
                  <p:nvPr/>
                </p:nvSpPr>
                <p:spPr>
                  <a:xfrm>
                    <a:off x="2160239" y="2043314"/>
                    <a:ext cx="33276" cy="33907"/>
                  </a:xfrm>
                  <a:custGeom>
                    <a:avLst/>
                    <a:gdLst/>
                    <a:ahLst/>
                    <a:cxnLst/>
                    <a:rect l="l" t="t" r="r" b="b"/>
                    <a:pathLst>
                      <a:path w="1318" h="1343" extrusionOk="0">
                        <a:moveTo>
                          <a:pt x="894" y="0"/>
                        </a:moveTo>
                        <a:cubicBezTo>
                          <a:pt x="848" y="0"/>
                          <a:pt x="803" y="7"/>
                          <a:pt x="763" y="20"/>
                        </a:cubicBezTo>
                        <a:lnTo>
                          <a:pt x="757" y="20"/>
                        </a:lnTo>
                        <a:lnTo>
                          <a:pt x="737" y="13"/>
                        </a:lnTo>
                        <a:lnTo>
                          <a:pt x="724" y="13"/>
                        </a:lnTo>
                        <a:cubicBezTo>
                          <a:pt x="640" y="13"/>
                          <a:pt x="209" y="339"/>
                          <a:pt x="209" y="339"/>
                        </a:cubicBezTo>
                        <a:cubicBezTo>
                          <a:pt x="125" y="437"/>
                          <a:pt x="53" y="548"/>
                          <a:pt x="7" y="672"/>
                        </a:cubicBezTo>
                        <a:lnTo>
                          <a:pt x="1" y="698"/>
                        </a:lnTo>
                        <a:lnTo>
                          <a:pt x="7" y="717"/>
                        </a:lnTo>
                        <a:cubicBezTo>
                          <a:pt x="53" y="926"/>
                          <a:pt x="99" y="1108"/>
                          <a:pt x="157" y="1271"/>
                        </a:cubicBezTo>
                        <a:lnTo>
                          <a:pt x="170" y="1323"/>
                        </a:lnTo>
                        <a:lnTo>
                          <a:pt x="222" y="1330"/>
                        </a:lnTo>
                        <a:lnTo>
                          <a:pt x="294" y="1336"/>
                        </a:lnTo>
                        <a:lnTo>
                          <a:pt x="333" y="1343"/>
                        </a:lnTo>
                        <a:lnTo>
                          <a:pt x="359" y="1323"/>
                        </a:lnTo>
                        <a:lnTo>
                          <a:pt x="405" y="1291"/>
                        </a:lnTo>
                        <a:lnTo>
                          <a:pt x="405" y="1252"/>
                        </a:lnTo>
                        <a:cubicBezTo>
                          <a:pt x="431" y="789"/>
                          <a:pt x="685" y="437"/>
                          <a:pt x="1161" y="209"/>
                        </a:cubicBezTo>
                        <a:lnTo>
                          <a:pt x="1317" y="137"/>
                        </a:lnTo>
                        <a:lnTo>
                          <a:pt x="1154" y="65"/>
                        </a:lnTo>
                        <a:cubicBezTo>
                          <a:pt x="1076" y="26"/>
                          <a:pt x="985" y="0"/>
                          <a:pt x="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148"/>
                  <p:cNvSpPr/>
                  <p:nvPr/>
                </p:nvSpPr>
                <p:spPr>
                  <a:xfrm>
                    <a:off x="2157942" y="2041168"/>
                    <a:ext cx="40346" cy="38376"/>
                  </a:xfrm>
                  <a:custGeom>
                    <a:avLst/>
                    <a:gdLst/>
                    <a:ahLst/>
                    <a:cxnLst/>
                    <a:rect l="l" t="t" r="r" b="b"/>
                    <a:pathLst>
                      <a:path w="1598" h="1520" extrusionOk="0">
                        <a:moveTo>
                          <a:pt x="985" y="164"/>
                        </a:moveTo>
                        <a:cubicBezTo>
                          <a:pt x="1063" y="164"/>
                          <a:pt x="1141" y="183"/>
                          <a:pt x="1213" y="222"/>
                        </a:cubicBezTo>
                        <a:cubicBezTo>
                          <a:pt x="594" y="515"/>
                          <a:pt x="431" y="972"/>
                          <a:pt x="411" y="1337"/>
                        </a:cubicBezTo>
                        <a:lnTo>
                          <a:pt x="398" y="1343"/>
                        </a:lnTo>
                        <a:lnTo>
                          <a:pt x="326" y="1330"/>
                        </a:lnTo>
                        <a:cubicBezTo>
                          <a:pt x="268" y="1154"/>
                          <a:pt x="216" y="972"/>
                          <a:pt x="177" y="789"/>
                        </a:cubicBezTo>
                        <a:cubicBezTo>
                          <a:pt x="216" y="672"/>
                          <a:pt x="281" y="568"/>
                          <a:pt x="359" y="476"/>
                        </a:cubicBezTo>
                        <a:cubicBezTo>
                          <a:pt x="502" y="366"/>
                          <a:pt x="659" y="268"/>
                          <a:pt x="815" y="183"/>
                        </a:cubicBezTo>
                        <a:lnTo>
                          <a:pt x="848" y="183"/>
                        </a:lnTo>
                        <a:cubicBezTo>
                          <a:pt x="861" y="183"/>
                          <a:pt x="874" y="183"/>
                          <a:pt x="880" y="177"/>
                        </a:cubicBezTo>
                        <a:cubicBezTo>
                          <a:pt x="913" y="170"/>
                          <a:pt x="946" y="164"/>
                          <a:pt x="978" y="164"/>
                        </a:cubicBezTo>
                        <a:close/>
                        <a:moveTo>
                          <a:pt x="978" y="1"/>
                        </a:moveTo>
                        <a:cubicBezTo>
                          <a:pt x="939" y="1"/>
                          <a:pt x="894" y="7"/>
                          <a:pt x="854" y="20"/>
                        </a:cubicBezTo>
                        <a:lnTo>
                          <a:pt x="815" y="20"/>
                        </a:lnTo>
                        <a:cubicBezTo>
                          <a:pt x="763" y="20"/>
                          <a:pt x="731" y="27"/>
                          <a:pt x="489" y="190"/>
                        </a:cubicBezTo>
                        <a:cubicBezTo>
                          <a:pt x="398" y="242"/>
                          <a:pt x="313" y="300"/>
                          <a:pt x="235" y="372"/>
                        </a:cubicBezTo>
                        <a:cubicBezTo>
                          <a:pt x="144" y="476"/>
                          <a:pt x="72" y="600"/>
                          <a:pt x="20" y="731"/>
                        </a:cubicBezTo>
                        <a:lnTo>
                          <a:pt x="1" y="776"/>
                        </a:lnTo>
                        <a:lnTo>
                          <a:pt x="14" y="822"/>
                        </a:lnTo>
                        <a:cubicBezTo>
                          <a:pt x="59" y="1030"/>
                          <a:pt x="111" y="1219"/>
                          <a:pt x="164" y="1382"/>
                        </a:cubicBezTo>
                        <a:lnTo>
                          <a:pt x="196" y="1480"/>
                        </a:lnTo>
                        <a:lnTo>
                          <a:pt x="300" y="1493"/>
                        </a:lnTo>
                        <a:lnTo>
                          <a:pt x="366" y="1506"/>
                        </a:lnTo>
                        <a:lnTo>
                          <a:pt x="437" y="1519"/>
                        </a:lnTo>
                        <a:lnTo>
                          <a:pt x="496" y="1474"/>
                        </a:lnTo>
                        <a:lnTo>
                          <a:pt x="502" y="1467"/>
                        </a:lnTo>
                        <a:lnTo>
                          <a:pt x="561" y="1421"/>
                        </a:lnTo>
                        <a:lnTo>
                          <a:pt x="568" y="1343"/>
                        </a:lnTo>
                        <a:cubicBezTo>
                          <a:pt x="587" y="913"/>
                          <a:pt x="828" y="581"/>
                          <a:pt x="1278" y="366"/>
                        </a:cubicBezTo>
                        <a:lnTo>
                          <a:pt x="1597" y="222"/>
                        </a:lnTo>
                        <a:lnTo>
                          <a:pt x="1285" y="72"/>
                        </a:lnTo>
                        <a:cubicBezTo>
                          <a:pt x="1187" y="27"/>
                          <a:pt x="1089" y="1"/>
                          <a:pt x="98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148"/>
                  <p:cNvSpPr/>
                  <p:nvPr/>
                </p:nvSpPr>
                <p:spPr>
                  <a:xfrm>
                    <a:off x="2204675" y="2051368"/>
                    <a:ext cx="27520" cy="26182"/>
                  </a:xfrm>
                  <a:custGeom>
                    <a:avLst/>
                    <a:gdLst/>
                    <a:ahLst/>
                    <a:cxnLst/>
                    <a:rect l="l" t="t" r="r" b="b"/>
                    <a:pathLst>
                      <a:path w="1090" h="1037" extrusionOk="0">
                        <a:moveTo>
                          <a:pt x="620" y="1"/>
                        </a:moveTo>
                        <a:lnTo>
                          <a:pt x="385" y="157"/>
                        </a:lnTo>
                        <a:lnTo>
                          <a:pt x="444" y="235"/>
                        </a:lnTo>
                        <a:cubicBezTo>
                          <a:pt x="340" y="281"/>
                          <a:pt x="40" y="424"/>
                          <a:pt x="20" y="633"/>
                        </a:cubicBezTo>
                        <a:cubicBezTo>
                          <a:pt x="1" y="848"/>
                          <a:pt x="196" y="959"/>
                          <a:pt x="372" y="985"/>
                        </a:cubicBezTo>
                        <a:lnTo>
                          <a:pt x="392" y="985"/>
                        </a:lnTo>
                        <a:cubicBezTo>
                          <a:pt x="437" y="978"/>
                          <a:pt x="483" y="978"/>
                          <a:pt x="529" y="978"/>
                        </a:cubicBezTo>
                        <a:cubicBezTo>
                          <a:pt x="626" y="978"/>
                          <a:pt x="731" y="991"/>
                          <a:pt x="828" y="1011"/>
                        </a:cubicBezTo>
                        <a:lnTo>
                          <a:pt x="926" y="1037"/>
                        </a:lnTo>
                        <a:lnTo>
                          <a:pt x="926" y="933"/>
                        </a:lnTo>
                        <a:cubicBezTo>
                          <a:pt x="920" y="789"/>
                          <a:pt x="926" y="587"/>
                          <a:pt x="1030" y="503"/>
                        </a:cubicBezTo>
                        <a:lnTo>
                          <a:pt x="1089" y="450"/>
                        </a:lnTo>
                        <a:lnTo>
                          <a:pt x="933" y="255"/>
                        </a:lnTo>
                        <a:lnTo>
                          <a:pt x="874" y="287"/>
                        </a:lnTo>
                        <a:cubicBezTo>
                          <a:pt x="815" y="320"/>
                          <a:pt x="750" y="359"/>
                          <a:pt x="698" y="405"/>
                        </a:cubicBezTo>
                        <a:cubicBezTo>
                          <a:pt x="698" y="340"/>
                          <a:pt x="718" y="281"/>
                          <a:pt x="744" y="229"/>
                        </a:cubicBezTo>
                        <a:lnTo>
                          <a:pt x="783" y="170"/>
                        </a:lnTo>
                        <a:lnTo>
                          <a:pt x="6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148"/>
                  <p:cNvSpPr/>
                  <p:nvPr/>
                </p:nvSpPr>
                <p:spPr>
                  <a:xfrm>
                    <a:off x="2202529" y="2048565"/>
                    <a:ext cx="32620" cy="31458"/>
                  </a:xfrm>
                  <a:custGeom>
                    <a:avLst/>
                    <a:gdLst/>
                    <a:ahLst/>
                    <a:cxnLst/>
                    <a:rect l="l" t="t" r="r" b="b"/>
                    <a:pathLst>
                      <a:path w="1292" h="1246" extrusionOk="0">
                        <a:moveTo>
                          <a:pt x="692" y="216"/>
                        </a:moveTo>
                        <a:lnTo>
                          <a:pt x="763" y="288"/>
                        </a:lnTo>
                        <a:cubicBezTo>
                          <a:pt x="718" y="379"/>
                          <a:pt x="692" y="483"/>
                          <a:pt x="698" y="581"/>
                        </a:cubicBezTo>
                        <a:cubicBezTo>
                          <a:pt x="698" y="607"/>
                          <a:pt x="718" y="627"/>
                          <a:pt x="737" y="633"/>
                        </a:cubicBezTo>
                        <a:lnTo>
                          <a:pt x="757" y="633"/>
                        </a:lnTo>
                        <a:cubicBezTo>
                          <a:pt x="770" y="633"/>
                          <a:pt x="790" y="620"/>
                          <a:pt x="796" y="607"/>
                        </a:cubicBezTo>
                        <a:cubicBezTo>
                          <a:pt x="855" y="548"/>
                          <a:pt x="926" y="503"/>
                          <a:pt x="998" y="464"/>
                        </a:cubicBezTo>
                        <a:lnTo>
                          <a:pt x="1063" y="548"/>
                        </a:lnTo>
                        <a:cubicBezTo>
                          <a:pt x="933" y="659"/>
                          <a:pt x="920" y="874"/>
                          <a:pt x="926" y="1044"/>
                        </a:cubicBezTo>
                        <a:cubicBezTo>
                          <a:pt x="829" y="1018"/>
                          <a:pt x="718" y="1005"/>
                          <a:pt x="614" y="1005"/>
                        </a:cubicBezTo>
                        <a:cubicBezTo>
                          <a:pt x="568" y="1005"/>
                          <a:pt x="516" y="1005"/>
                          <a:pt x="470" y="1011"/>
                        </a:cubicBezTo>
                        <a:cubicBezTo>
                          <a:pt x="425" y="1005"/>
                          <a:pt x="170" y="952"/>
                          <a:pt x="190" y="750"/>
                        </a:cubicBezTo>
                        <a:cubicBezTo>
                          <a:pt x="203" y="581"/>
                          <a:pt x="483" y="444"/>
                          <a:pt x="587" y="411"/>
                        </a:cubicBezTo>
                        <a:cubicBezTo>
                          <a:pt x="600" y="405"/>
                          <a:pt x="614" y="392"/>
                          <a:pt x="620" y="372"/>
                        </a:cubicBezTo>
                        <a:cubicBezTo>
                          <a:pt x="627" y="359"/>
                          <a:pt x="620" y="340"/>
                          <a:pt x="614" y="327"/>
                        </a:cubicBezTo>
                        <a:lnTo>
                          <a:pt x="587" y="281"/>
                        </a:lnTo>
                        <a:lnTo>
                          <a:pt x="692" y="216"/>
                        </a:lnTo>
                        <a:close/>
                        <a:moveTo>
                          <a:pt x="724" y="1"/>
                        </a:moveTo>
                        <a:lnTo>
                          <a:pt x="607" y="79"/>
                        </a:lnTo>
                        <a:lnTo>
                          <a:pt x="496" y="144"/>
                        </a:lnTo>
                        <a:lnTo>
                          <a:pt x="353" y="236"/>
                        </a:lnTo>
                        <a:lnTo>
                          <a:pt x="405" y="307"/>
                        </a:lnTo>
                        <a:cubicBezTo>
                          <a:pt x="262" y="385"/>
                          <a:pt x="40" y="529"/>
                          <a:pt x="27" y="737"/>
                        </a:cubicBezTo>
                        <a:cubicBezTo>
                          <a:pt x="1" y="1005"/>
                          <a:pt x="236" y="1135"/>
                          <a:pt x="438" y="1174"/>
                        </a:cubicBezTo>
                        <a:lnTo>
                          <a:pt x="483" y="1174"/>
                        </a:lnTo>
                        <a:cubicBezTo>
                          <a:pt x="529" y="1174"/>
                          <a:pt x="574" y="1168"/>
                          <a:pt x="614" y="1168"/>
                        </a:cubicBezTo>
                        <a:cubicBezTo>
                          <a:pt x="705" y="1168"/>
                          <a:pt x="803" y="1174"/>
                          <a:pt x="894" y="1200"/>
                        </a:cubicBezTo>
                        <a:lnTo>
                          <a:pt x="1102" y="1246"/>
                        </a:lnTo>
                        <a:lnTo>
                          <a:pt x="1089" y="1031"/>
                        </a:lnTo>
                        <a:cubicBezTo>
                          <a:pt x="1089" y="959"/>
                          <a:pt x="1083" y="744"/>
                          <a:pt x="1168" y="672"/>
                        </a:cubicBezTo>
                        <a:lnTo>
                          <a:pt x="1291" y="568"/>
                        </a:lnTo>
                        <a:lnTo>
                          <a:pt x="1194" y="451"/>
                        </a:lnTo>
                        <a:lnTo>
                          <a:pt x="1128" y="366"/>
                        </a:lnTo>
                        <a:lnTo>
                          <a:pt x="1044" y="262"/>
                        </a:lnTo>
                        <a:lnTo>
                          <a:pt x="946" y="314"/>
                        </a:lnTo>
                        <a:lnTo>
                          <a:pt x="972" y="275"/>
                        </a:lnTo>
                        <a:lnTo>
                          <a:pt x="887" y="183"/>
                        </a:lnTo>
                        <a:lnTo>
                          <a:pt x="816" y="105"/>
                        </a:lnTo>
                        <a:lnTo>
                          <a:pt x="724" y="7"/>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148"/>
                  <p:cNvSpPr/>
                  <p:nvPr/>
                </p:nvSpPr>
                <p:spPr>
                  <a:xfrm>
                    <a:off x="2139183" y="2076388"/>
                    <a:ext cx="29489" cy="46102"/>
                  </a:xfrm>
                  <a:custGeom>
                    <a:avLst/>
                    <a:gdLst/>
                    <a:ahLst/>
                    <a:cxnLst/>
                    <a:rect l="l" t="t" r="r" b="b"/>
                    <a:pathLst>
                      <a:path w="1168" h="1826" extrusionOk="0">
                        <a:moveTo>
                          <a:pt x="900" y="0"/>
                        </a:moveTo>
                        <a:cubicBezTo>
                          <a:pt x="802" y="0"/>
                          <a:pt x="698" y="13"/>
                          <a:pt x="600" y="46"/>
                        </a:cubicBezTo>
                        <a:cubicBezTo>
                          <a:pt x="392" y="111"/>
                          <a:pt x="222" y="261"/>
                          <a:pt x="131" y="457"/>
                        </a:cubicBezTo>
                        <a:cubicBezTo>
                          <a:pt x="1" y="711"/>
                          <a:pt x="7" y="1376"/>
                          <a:pt x="183" y="1662"/>
                        </a:cubicBezTo>
                        <a:cubicBezTo>
                          <a:pt x="235" y="1760"/>
                          <a:pt x="326" y="1819"/>
                          <a:pt x="431" y="1825"/>
                        </a:cubicBezTo>
                        <a:lnTo>
                          <a:pt x="431" y="1819"/>
                        </a:lnTo>
                        <a:cubicBezTo>
                          <a:pt x="457" y="1819"/>
                          <a:pt x="483" y="1819"/>
                          <a:pt x="502" y="1806"/>
                        </a:cubicBezTo>
                        <a:cubicBezTo>
                          <a:pt x="542" y="1799"/>
                          <a:pt x="574" y="1773"/>
                          <a:pt x="587" y="1741"/>
                        </a:cubicBezTo>
                        <a:cubicBezTo>
                          <a:pt x="620" y="1669"/>
                          <a:pt x="613" y="1584"/>
                          <a:pt x="581" y="1512"/>
                        </a:cubicBezTo>
                        <a:cubicBezTo>
                          <a:pt x="568" y="1473"/>
                          <a:pt x="561" y="1441"/>
                          <a:pt x="555" y="1402"/>
                        </a:cubicBezTo>
                        <a:cubicBezTo>
                          <a:pt x="561" y="756"/>
                          <a:pt x="822" y="359"/>
                          <a:pt x="1043" y="137"/>
                        </a:cubicBezTo>
                        <a:lnTo>
                          <a:pt x="1167" y="13"/>
                        </a:lnTo>
                        <a:lnTo>
                          <a:pt x="9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148"/>
                  <p:cNvSpPr/>
                  <p:nvPr/>
                </p:nvSpPr>
                <p:spPr>
                  <a:xfrm>
                    <a:off x="2137213" y="2074242"/>
                    <a:ext cx="36053" cy="50041"/>
                  </a:xfrm>
                  <a:custGeom>
                    <a:avLst/>
                    <a:gdLst/>
                    <a:ahLst/>
                    <a:cxnLst/>
                    <a:rect l="l" t="t" r="r" b="b"/>
                    <a:pathLst>
                      <a:path w="1428" h="1982" extrusionOk="0">
                        <a:moveTo>
                          <a:pt x="978" y="164"/>
                        </a:moveTo>
                        <a:lnTo>
                          <a:pt x="978" y="170"/>
                        </a:lnTo>
                        <a:lnTo>
                          <a:pt x="1063" y="170"/>
                        </a:lnTo>
                        <a:cubicBezTo>
                          <a:pt x="854" y="379"/>
                          <a:pt x="561" y="796"/>
                          <a:pt x="554" y="1487"/>
                        </a:cubicBezTo>
                        <a:cubicBezTo>
                          <a:pt x="554" y="1591"/>
                          <a:pt x="665" y="1786"/>
                          <a:pt x="561" y="1812"/>
                        </a:cubicBezTo>
                        <a:cubicBezTo>
                          <a:pt x="541" y="1819"/>
                          <a:pt x="528" y="1819"/>
                          <a:pt x="509" y="1819"/>
                        </a:cubicBezTo>
                        <a:cubicBezTo>
                          <a:pt x="176" y="1819"/>
                          <a:pt x="137" y="854"/>
                          <a:pt x="281" y="568"/>
                        </a:cubicBezTo>
                        <a:cubicBezTo>
                          <a:pt x="365" y="398"/>
                          <a:pt x="515" y="261"/>
                          <a:pt x="698" y="203"/>
                        </a:cubicBezTo>
                        <a:cubicBezTo>
                          <a:pt x="789" y="177"/>
                          <a:pt x="887" y="164"/>
                          <a:pt x="978" y="164"/>
                        </a:cubicBezTo>
                        <a:close/>
                        <a:moveTo>
                          <a:pt x="978" y="1"/>
                        </a:moveTo>
                        <a:cubicBezTo>
                          <a:pt x="867" y="1"/>
                          <a:pt x="756" y="14"/>
                          <a:pt x="652" y="53"/>
                        </a:cubicBezTo>
                        <a:cubicBezTo>
                          <a:pt x="424" y="124"/>
                          <a:pt x="242" y="287"/>
                          <a:pt x="137" y="496"/>
                        </a:cubicBezTo>
                        <a:cubicBezTo>
                          <a:pt x="0" y="776"/>
                          <a:pt x="0" y="1474"/>
                          <a:pt x="196" y="1786"/>
                        </a:cubicBezTo>
                        <a:cubicBezTo>
                          <a:pt x="261" y="1904"/>
                          <a:pt x="378" y="1982"/>
                          <a:pt x="509" y="1982"/>
                        </a:cubicBezTo>
                        <a:cubicBezTo>
                          <a:pt x="548" y="1982"/>
                          <a:pt x="580" y="1982"/>
                          <a:pt x="613" y="1969"/>
                        </a:cubicBezTo>
                        <a:cubicBezTo>
                          <a:pt x="665" y="1956"/>
                          <a:pt x="717" y="1917"/>
                          <a:pt x="743" y="1865"/>
                        </a:cubicBezTo>
                        <a:cubicBezTo>
                          <a:pt x="783" y="1767"/>
                          <a:pt x="783" y="1663"/>
                          <a:pt x="737" y="1571"/>
                        </a:cubicBezTo>
                        <a:cubicBezTo>
                          <a:pt x="730" y="1545"/>
                          <a:pt x="724" y="1519"/>
                          <a:pt x="717" y="1487"/>
                        </a:cubicBezTo>
                        <a:cubicBezTo>
                          <a:pt x="724" y="874"/>
                          <a:pt x="972" y="489"/>
                          <a:pt x="1180" y="281"/>
                        </a:cubicBezTo>
                        <a:lnTo>
                          <a:pt x="1428" y="33"/>
                        </a:lnTo>
                        <a:lnTo>
                          <a:pt x="107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148"/>
                  <p:cNvSpPr/>
                  <p:nvPr/>
                </p:nvSpPr>
                <p:spPr>
                  <a:xfrm>
                    <a:off x="2157134" y="2043642"/>
                    <a:ext cx="99399" cy="131666"/>
                  </a:xfrm>
                  <a:custGeom>
                    <a:avLst/>
                    <a:gdLst/>
                    <a:ahLst/>
                    <a:cxnLst/>
                    <a:rect l="l" t="t" r="r" b="b"/>
                    <a:pathLst>
                      <a:path w="3937" h="5215" extrusionOk="0">
                        <a:moveTo>
                          <a:pt x="2034" y="0"/>
                        </a:moveTo>
                        <a:lnTo>
                          <a:pt x="1981" y="13"/>
                        </a:lnTo>
                        <a:cubicBezTo>
                          <a:pt x="1890" y="33"/>
                          <a:pt x="1805" y="59"/>
                          <a:pt x="1721" y="85"/>
                        </a:cubicBezTo>
                        <a:cubicBezTo>
                          <a:pt x="1258" y="241"/>
                          <a:pt x="704" y="567"/>
                          <a:pt x="691" y="1278"/>
                        </a:cubicBezTo>
                        <a:cubicBezTo>
                          <a:pt x="665" y="1297"/>
                          <a:pt x="20" y="1701"/>
                          <a:pt x="13" y="2712"/>
                        </a:cubicBezTo>
                        <a:cubicBezTo>
                          <a:pt x="7" y="3227"/>
                          <a:pt x="0" y="4439"/>
                          <a:pt x="1740" y="5019"/>
                        </a:cubicBezTo>
                        <a:cubicBezTo>
                          <a:pt x="1949" y="5084"/>
                          <a:pt x="2503" y="5214"/>
                          <a:pt x="2718" y="5214"/>
                        </a:cubicBezTo>
                        <a:cubicBezTo>
                          <a:pt x="2744" y="5214"/>
                          <a:pt x="2770" y="5214"/>
                          <a:pt x="2796" y="5208"/>
                        </a:cubicBezTo>
                        <a:cubicBezTo>
                          <a:pt x="2815" y="5209"/>
                          <a:pt x="2833" y="5209"/>
                          <a:pt x="2851" y="5209"/>
                        </a:cubicBezTo>
                        <a:cubicBezTo>
                          <a:pt x="2983" y="5209"/>
                          <a:pt x="3114" y="5188"/>
                          <a:pt x="3239" y="5143"/>
                        </a:cubicBezTo>
                        <a:cubicBezTo>
                          <a:pt x="3533" y="5058"/>
                          <a:pt x="3885" y="4804"/>
                          <a:pt x="3904" y="4093"/>
                        </a:cubicBezTo>
                        <a:cubicBezTo>
                          <a:pt x="3911" y="3865"/>
                          <a:pt x="3917" y="3565"/>
                          <a:pt x="3904" y="3285"/>
                        </a:cubicBezTo>
                        <a:cubicBezTo>
                          <a:pt x="3937" y="2992"/>
                          <a:pt x="3767" y="2360"/>
                          <a:pt x="3709" y="2229"/>
                        </a:cubicBezTo>
                        <a:cubicBezTo>
                          <a:pt x="3637" y="2060"/>
                          <a:pt x="3533" y="1903"/>
                          <a:pt x="3402" y="1780"/>
                        </a:cubicBezTo>
                        <a:cubicBezTo>
                          <a:pt x="3161" y="1552"/>
                          <a:pt x="2842" y="1441"/>
                          <a:pt x="2418" y="1441"/>
                        </a:cubicBezTo>
                        <a:lnTo>
                          <a:pt x="2281" y="1441"/>
                        </a:lnTo>
                        <a:cubicBezTo>
                          <a:pt x="2249" y="1434"/>
                          <a:pt x="2223" y="1434"/>
                          <a:pt x="2190" y="1434"/>
                        </a:cubicBezTo>
                        <a:lnTo>
                          <a:pt x="2138" y="1434"/>
                        </a:lnTo>
                        <a:cubicBezTo>
                          <a:pt x="2040" y="1408"/>
                          <a:pt x="1695" y="1304"/>
                          <a:pt x="1721" y="991"/>
                        </a:cubicBezTo>
                        <a:cubicBezTo>
                          <a:pt x="1747" y="730"/>
                          <a:pt x="2099" y="548"/>
                          <a:pt x="2249" y="476"/>
                        </a:cubicBezTo>
                        <a:lnTo>
                          <a:pt x="2340" y="437"/>
                        </a:lnTo>
                        <a:lnTo>
                          <a:pt x="203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148"/>
                  <p:cNvSpPr/>
                  <p:nvPr/>
                </p:nvSpPr>
                <p:spPr>
                  <a:xfrm>
                    <a:off x="2155139" y="2041168"/>
                    <a:ext cx="103363" cy="136286"/>
                  </a:xfrm>
                  <a:custGeom>
                    <a:avLst/>
                    <a:gdLst/>
                    <a:ahLst/>
                    <a:cxnLst/>
                    <a:rect l="l" t="t" r="r" b="b"/>
                    <a:pathLst>
                      <a:path w="4094" h="5398" extrusionOk="0">
                        <a:moveTo>
                          <a:pt x="2152" y="1"/>
                        </a:moveTo>
                        <a:lnTo>
                          <a:pt x="2157" y="7"/>
                        </a:lnTo>
                        <a:lnTo>
                          <a:pt x="2157" y="7"/>
                        </a:lnTo>
                        <a:lnTo>
                          <a:pt x="2158" y="7"/>
                        </a:lnTo>
                        <a:lnTo>
                          <a:pt x="2152" y="1"/>
                        </a:lnTo>
                        <a:close/>
                        <a:moveTo>
                          <a:pt x="2081" y="191"/>
                        </a:moveTo>
                        <a:lnTo>
                          <a:pt x="2302" y="502"/>
                        </a:lnTo>
                        <a:cubicBezTo>
                          <a:pt x="2119" y="581"/>
                          <a:pt x="1748" y="783"/>
                          <a:pt x="1721" y="1082"/>
                        </a:cubicBezTo>
                        <a:cubicBezTo>
                          <a:pt x="1695" y="1415"/>
                          <a:pt x="2008" y="1571"/>
                          <a:pt x="2210" y="1617"/>
                        </a:cubicBezTo>
                        <a:cubicBezTo>
                          <a:pt x="2230" y="1610"/>
                          <a:pt x="2256" y="1610"/>
                          <a:pt x="2275" y="1610"/>
                        </a:cubicBezTo>
                        <a:cubicBezTo>
                          <a:pt x="2308" y="1610"/>
                          <a:pt x="2341" y="1617"/>
                          <a:pt x="2373" y="1623"/>
                        </a:cubicBezTo>
                        <a:cubicBezTo>
                          <a:pt x="2406" y="1630"/>
                          <a:pt x="2432" y="1636"/>
                          <a:pt x="2464" y="1650"/>
                        </a:cubicBezTo>
                        <a:cubicBezTo>
                          <a:pt x="2458" y="1636"/>
                          <a:pt x="2445" y="1623"/>
                          <a:pt x="2438" y="1617"/>
                        </a:cubicBezTo>
                        <a:lnTo>
                          <a:pt x="2497" y="1617"/>
                        </a:lnTo>
                        <a:cubicBezTo>
                          <a:pt x="2895" y="1617"/>
                          <a:pt x="3201" y="1721"/>
                          <a:pt x="3423" y="1930"/>
                        </a:cubicBezTo>
                        <a:cubicBezTo>
                          <a:pt x="3546" y="2047"/>
                          <a:pt x="3644" y="2197"/>
                          <a:pt x="3709" y="2353"/>
                        </a:cubicBezTo>
                        <a:cubicBezTo>
                          <a:pt x="3742" y="2393"/>
                          <a:pt x="3937" y="3083"/>
                          <a:pt x="3905" y="3383"/>
                        </a:cubicBezTo>
                        <a:cubicBezTo>
                          <a:pt x="3911" y="3637"/>
                          <a:pt x="3911" y="3911"/>
                          <a:pt x="3905" y="4185"/>
                        </a:cubicBezTo>
                        <a:cubicBezTo>
                          <a:pt x="3892" y="4706"/>
                          <a:pt x="3683" y="5045"/>
                          <a:pt x="3292" y="5162"/>
                        </a:cubicBezTo>
                        <a:cubicBezTo>
                          <a:pt x="3169" y="5203"/>
                          <a:pt x="3041" y="5229"/>
                          <a:pt x="2908" y="5229"/>
                        </a:cubicBezTo>
                        <a:cubicBezTo>
                          <a:pt x="2893" y="5229"/>
                          <a:pt x="2877" y="5228"/>
                          <a:pt x="2862" y="5228"/>
                        </a:cubicBezTo>
                        <a:cubicBezTo>
                          <a:pt x="2842" y="5228"/>
                          <a:pt x="2823" y="5234"/>
                          <a:pt x="2803" y="5234"/>
                        </a:cubicBezTo>
                        <a:cubicBezTo>
                          <a:pt x="2601" y="5234"/>
                          <a:pt x="2060" y="5110"/>
                          <a:pt x="1852" y="5039"/>
                        </a:cubicBezTo>
                        <a:cubicBezTo>
                          <a:pt x="157" y="4478"/>
                          <a:pt x="177" y="3311"/>
                          <a:pt x="177" y="2810"/>
                        </a:cubicBezTo>
                        <a:cubicBezTo>
                          <a:pt x="190" y="1852"/>
                          <a:pt x="789" y="1461"/>
                          <a:pt x="816" y="1447"/>
                        </a:cubicBezTo>
                        <a:cubicBezTo>
                          <a:pt x="842" y="1434"/>
                          <a:pt x="855" y="1408"/>
                          <a:pt x="855" y="1382"/>
                        </a:cubicBezTo>
                        <a:cubicBezTo>
                          <a:pt x="868" y="718"/>
                          <a:pt x="1389" y="405"/>
                          <a:pt x="1826" y="261"/>
                        </a:cubicBezTo>
                        <a:cubicBezTo>
                          <a:pt x="1909" y="236"/>
                          <a:pt x="1992" y="210"/>
                          <a:pt x="2081" y="191"/>
                        </a:cubicBezTo>
                        <a:close/>
                        <a:moveTo>
                          <a:pt x="2157" y="7"/>
                        </a:moveTo>
                        <a:lnTo>
                          <a:pt x="2047" y="33"/>
                        </a:lnTo>
                        <a:cubicBezTo>
                          <a:pt x="1956" y="53"/>
                          <a:pt x="1865" y="79"/>
                          <a:pt x="1774" y="111"/>
                        </a:cubicBezTo>
                        <a:cubicBezTo>
                          <a:pt x="1102" y="333"/>
                          <a:pt x="724" y="763"/>
                          <a:pt x="692" y="1337"/>
                        </a:cubicBezTo>
                        <a:cubicBezTo>
                          <a:pt x="542" y="1441"/>
                          <a:pt x="27" y="1891"/>
                          <a:pt x="14" y="2810"/>
                        </a:cubicBezTo>
                        <a:cubicBezTo>
                          <a:pt x="14" y="3298"/>
                          <a:pt x="1" y="4602"/>
                          <a:pt x="1800" y="5195"/>
                        </a:cubicBezTo>
                        <a:cubicBezTo>
                          <a:pt x="2015" y="5267"/>
                          <a:pt x="2575" y="5397"/>
                          <a:pt x="2803" y="5397"/>
                        </a:cubicBezTo>
                        <a:cubicBezTo>
                          <a:pt x="2829" y="5397"/>
                          <a:pt x="2856" y="5391"/>
                          <a:pt x="2882" y="5391"/>
                        </a:cubicBezTo>
                        <a:cubicBezTo>
                          <a:pt x="3045" y="5391"/>
                          <a:pt x="3201" y="5371"/>
                          <a:pt x="3351" y="5319"/>
                        </a:cubicBezTo>
                        <a:cubicBezTo>
                          <a:pt x="3670" y="5221"/>
                          <a:pt x="4048" y="4947"/>
                          <a:pt x="4068" y="4191"/>
                        </a:cubicBezTo>
                        <a:cubicBezTo>
                          <a:pt x="4074" y="3963"/>
                          <a:pt x="4081" y="3670"/>
                          <a:pt x="4068" y="3383"/>
                        </a:cubicBezTo>
                        <a:cubicBezTo>
                          <a:pt x="4094" y="3096"/>
                          <a:pt x="3950" y="2471"/>
                          <a:pt x="3859" y="2288"/>
                        </a:cubicBezTo>
                        <a:cubicBezTo>
                          <a:pt x="3788" y="2112"/>
                          <a:pt x="3677" y="1949"/>
                          <a:pt x="3533" y="1812"/>
                        </a:cubicBezTo>
                        <a:cubicBezTo>
                          <a:pt x="3279" y="1571"/>
                          <a:pt x="2940" y="1454"/>
                          <a:pt x="2497" y="1454"/>
                        </a:cubicBezTo>
                        <a:lnTo>
                          <a:pt x="2367" y="1454"/>
                        </a:lnTo>
                        <a:cubicBezTo>
                          <a:pt x="2334" y="1447"/>
                          <a:pt x="2302" y="1447"/>
                          <a:pt x="2275" y="1447"/>
                        </a:cubicBezTo>
                        <a:lnTo>
                          <a:pt x="2223" y="1447"/>
                        </a:lnTo>
                        <a:cubicBezTo>
                          <a:pt x="2126" y="1421"/>
                          <a:pt x="1865" y="1330"/>
                          <a:pt x="1884" y="1096"/>
                        </a:cubicBezTo>
                        <a:cubicBezTo>
                          <a:pt x="1904" y="867"/>
                          <a:pt x="2256" y="698"/>
                          <a:pt x="2367" y="646"/>
                        </a:cubicBezTo>
                        <a:lnTo>
                          <a:pt x="2549" y="568"/>
                        </a:lnTo>
                        <a:lnTo>
                          <a:pt x="2432" y="405"/>
                        </a:lnTo>
                        <a:lnTo>
                          <a:pt x="2217" y="92"/>
                        </a:lnTo>
                        <a:lnTo>
                          <a:pt x="2157" y="7"/>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71" name="Google Shape;15171;p148"/>
              <p:cNvSpPr/>
              <p:nvPr/>
            </p:nvSpPr>
            <p:spPr>
              <a:xfrm>
                <a:off x="1992394" y="1542757"/>
                <a:ext cx="406964" cy="325163"/>
              </a:xfrm>
              <a:custGeom>
                <a:avLst/>
                <a:gdLst/>
                <a:ahLst/>
                <a:cxnLst/>
                <a:rect l="l" t="t" r="r" b="b"/>
                <a:pathLst>
                  <a:path w="16119" h="12879" extrusionOk="0">
                    <a:moveTo>
                      <a:pt x="1011" y="8740"/>
                    </a:moveTo>
                    <a:cubicBezTo>
                      <a:pt x="1013" y="8829"/>
                      <a:pt x="1032" y="8962"/>
                      <a:pt x="1064" y="9126"/>
                    </a:cubicBezTo>
                    <a:lnTo>
                      <a:pt x="1064" y="9126"/>
                    </a:lnTo>
                    <a:cubicBezTo>
                      <a:pt x="1038" y="8982"/>
                      <a:pt x="1020" y="8852"/>
                      <a:pt x="1011" y="8740"/>
                    </a:cubicBezTo>
                    <a:close/>
                    <a:moveTo>
                      <a:pt x="8536" y="0"/>
                    </a:moveTo>
                    <a:cubicBezTo>
                      <a:pt x="7384" y="0"/>
                      <a:pt x="6105" y="274"/>
                      <a:pt x="4707" y="906"/>
                    </a:cubicBezTo>
                    <a:cubicBezTo>
                      <a:pt x="1" y="3031"/>
                      <a:pt x="1011" y="8740"/>
                      <a:pt x="1011" y="8740"/>
                    </a:cubicBezTo>
                    <a:cubicBezTo>
                      <a:pt x="953" y="6113"/>
                      <a:pt x="4048" y="3448"/>
                      <a:pt x="4048" y="3448"/>
                    </a:cubicBezTo>
                    <a:cubicBezTo>
                      <a:pt x="6232" y="4790"/>
                      <a:pt x="13544" y="6504"/>
                      <a:pt x="14216" y="6726"/>
                    </a:cubicBezTo>
                    <a:cubicBezTo>
                      <a:pt x="14559" y="6841"/>
                      <a:pt x="14775" y="11975"/>
                      <a:pt x="14754" y="12635"/>
                    </a:cubicBezTo>
                    <a:lnTo>
                      <a:pt x="14754" y="12635"/>
                    </a:lnTo>
                    <a:lnTo>
                      <a:pt x="15206" y="9548"/>
                    </a:lnTo>
                    <a:cubicBezTo>
                      <a:pt x="15206" y="9548"/>
                      <a:pt x="16119" y="6166"/>
                      <a:pt x="14444" y="3441"/>
                    </a:cubicBezTo>
                    <a:cubicBezTo>
                      <a:pt x="13263" y="1523"/>
                      <a:pt x="11255" y="0"/>
                      <a:pt x="8536" y="0"/>
                    </a:cubicBezTo>
                    <a:close/>
                    <a:moveTo>
                      <a:pt x="14754" y="12635"/>
                    </a:moveTo>
                    <a:lnTo>
                      <a:pt x="14744" y="12703"/>
                    </a:lnTo>
                    <a:cubicBezTo>
                      <a:pt x="14744" y="12704"/>
                      <a:pt x="14745" y="12705"/>
                      <a:pt x="14746" y="12705"/>
                    </a:cubicBezTo>
                    <a:cubicBezTo>
                      <a:pt x="14750" y="12705"/>
                      <a:pt x="14752" y="12681"/>
                      <a:pt x="14754" y="12635"/>
                    </a:cubicBezTo>
                    <a:close/>
                    <a:moveTo>
                      <a:pt x="1064" y="9126"/>
                    </a:moveTo>
                    <a:cubicBezTo>
                      <a:pt x="1293" y="10432"/>
                      <a:pt x="2113" y="12879"/>
                      <a:pt x="2113" y="12879"/>
                    </a:cubicBezTo>
                    <a:cubicBezTo>
                      <a:pt x="2113" y="12879"/>
                      <a:pt x="1283" y="10256"/>
                      <a:pt x="1064" y="9126"/>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72" name="Google Shape;15172;p148"/>
          <p:cNvGrpSpPr/>
          <p:nvPr/>
        </p:nvGrpSpPr>
        <p:grpSpPr>
          <a:xfrm>
            <a:off x="2939074" y="1542757"/>
            <a:ext cx="557541" cy="1310345"/>
            <a:chOff x="2939074" y="1542757"/>
            <a:chExt cx="557541" cy="1310345"/>
          </a:xfrm>
        </p:grpSpPr>
        <p:sp>
          <p:nvSpPr>
            <p:cNvPr id="15173" name="Google Shape;15173;p148"/>
            <p:cNvSpPr/>
            <p:nvPr/>
          </p:nvSpPr>
          <p:spPr>
            <a:xfrm>
              <a:off x="2988761"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4" name="Google Shape;15174;p148"/>
            <p:cNvGrpSpPr/>
            <p:nvPr/>
          </p:nvGrpSpPr>
          <p:grpSpPr>
            <a:xfrm>
              <a:off x="2939074" y="1542757"/>
              <a:ext cx="557541" cy="1277423"/>
              <a:chOff x="2939074" y="1542757"/>
              <a:chExt cx="557541" cy="1277423"/>
            </a:xfrm>
          </p:grpSpPr>
          <p:sp>
            <p:nvSpPr>
              <p:cNvPr id="15175" name="Google Shape;15175;p148"/>
              <p:cNvSpPr/>
              <p:nvPr/>
            </p:nvSpPr>
            <p:spPr>
              <a:xfrm>
                <a:off x="3032035" y="1674397"/>
                <a:ext cx="366821" cy="342104"/>
              </a:xfrm>
              <a:custGeom>
                <a:avLst/>
                <a:gdLst/>
                <a:ahLst/>
                <a:cxnLst/>
                <a:rect l="l" t="t" r="r" b="b"/>
                <a:pathLst>
                  <a:path w="14529" h="13550" extrusionOk="0">
                    <a:moveTo>
                      <a:pt x="2158" y="0"/>
                    </a:moveTo>
                    <a:cubicBezTo>
                      <a:pt x="966" y="0"/>
                      <a:pt x="1" y="958"/>
                      <a:pt x="1" y="2157"/>
                    </a:cubicBezTo>
                    <a:lnTo>
                      <a:pt x="1" y="11393"/>
                    </a:lnTo>
                    <a:cubicBezTo>
                      <a:pt x="1" y="12585"/>
                      <a:pt x="966" y="13550"/>
                      <a:pt x="2158" y="13550"/>
                    </a:cubicBezTo>
                    <a:lnTo>
                      <a:pt x="12378" y="13550"/>
                    </a:lnTo>
                    <a:cubicBezTo>
                      <a:pt x="13571" y="13550"/>
                      <a:pt x="14529" y="12585"/>
                      <a:pt x="14529" y="11393"/>
                    </a:cubicBezTo>
                    <a:lnTo>
                      <a:pt x="14529" y="2157"/>
                    </a:lnTo>
                    <a:cubicBezTo>
                      <a:pt x="14529" y="958"/>
                      <a:pt x="13571"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6" name="Google Shape;15176;p148"/>
              <p:cNvGrpSpPr/>
              <p:nvPr/>
            </p:nvGrpSpPr>
            <p:grpSpPr>
              <a:xfrm>
                <a:off x="2939074" y="1547529"/>
                <a:ext cx="557541" cy="1272651"/>
                <a:chOff x="2939074" y="1547529"/>
                <a:chExt cx="557541" cy="1272651"/>
              </a:xfrm>
            </p:grpSpPr>
            <p:sp>
              <p:nvSpPr>
                <p:cNvPr id="15177" name="Google Shape;15177;p148"/>
                <p:cNvSpPr/>
                <p:nvPr/>
              </p:nvSpPr>
              <p:spPr>
                <a:xfrm>
                  <a:off x="2939074" y="1547529"/>
                  <a:ext cx="557541" cy="1272651"/>
                </a:xfrm>
                <a:custGeom>
                  <a:avLst/>
                  <a:gdLst/>
                  <a:ahLst/>
                  <a:cxnLst/>
                  <a:rect l="l" t="t" r="r" b="b"/>
                  <a:pathLst>
                    <a:path w="22083" h="50407" extrusionOk="0">
                      <a:moveTo>
                        <a:pt x="11035" y="0"/>
                      </a:moveTo>
                      <a:cubicBezTo>
                        <a:pt x="7053" y="0"/>
                        <a:pt x="3833" y="3226"/>
                        <a:pt x="3833" y="7202"/>
                      </a:cubicBezTo>
                      <a:lnTo>
                        <a:pt x="3833" y="7208"/>
                      </a:lnTo>
                      <a:cubicBezTo>
                        <a:pt x="3807" y="7208"/>
                        <a:pt x="3787" y="7202"/>
                        <a:pt x="3768" y="7202"/>
                      </a:cubicBezTo>
                      <a:cubicBezTo>
                        <a:pt x="3764" y="7202"/>
                        <a:pt x="3761" y="7202"/>
                        <a:pt x="3757" y="7202"/>
                      </a:cubicBezTo>
                      <a:cubicBezTo>
                        <a:pt x="3091" y="7202"/>
                        <a:pt x="2589" y="7811"/>
                        <a:pt x="2718" y="8466"/>
                      </a:cubicBezTo>
                      <a:cubicBezTo>
                        <a:pt x="2815" y="8983"/>
                        <a:pt x="3269" y="9322"/>
                        <a:pt x="3759" y="9322"/>
                      </a:cubicBezTo>
                      <a:cubicBezTo>
                        <a:pt x="3894" y="9322"/>
                        <a:pt x="4032" y="9297"/>
                        <a:pt x="4165" y="9242"/>
                      </a:cubicBezTo>
                      <a:cubicBezTo>
                        <a:pt x="4921" y="11543"/>
                        <a:pt x="6896" y="13367"/>
                        <a:pt x="9073" y="14078"/>
                      </a:cubicBezTo>
                      <a:lnTo>
                        <a:pt x="9073" y="16124"/>
                      </a:lnTo>
                      <a:lnTo>
                        <a:pt x="6864" y="16124"/>
                      </a:lnTo>
                      <a:cubicBezTo>
                        <a:pt x="6864" y="16124"/>
                        <a:pt x="6857" y="16170"/>
                        <a:pt x="6837" y="16183"/>
                      </a:cubicBezTo>
                      <a:cubicBezTo>
                        <a:pt x="6257" y="16183"/>
                        <a:pt x="5743" y="16561"/>
                        <a:pt x="5560" y="17109"/>
                      </a:cubicBezTo>
                      <a:lnTo>
                        <a:pt x="235" y="32861"/>
                      </a:lnTo>
                      <a:cubicBezTo>
                        <a:pt x="1" y="33559"/>
                        <a:pt x="372" y="34308"/>
                        <a:pt x="1069" y="34543"/>
                      </a:cubicBezTo>
                      <a:cubicBezTo>
                        <a:pt x="1208" y="34588"/>
                        <a:pt x="1350" y="34610"/>
                        <a:pt x="1489" y="34610"/>
                      </a:cubicBezTo>
                      <a:cubicBezTo>
                        <a:pt x="2047" y="34610"/>
                        <a:pt x="2568" y="34261"/>
                        <a:pt x="2751" y="33702"/>
                      </a:cubicBezTo>
                      <a:lnTo>
                        <a:pt x="2927" y="33187"/>
                      </a:lnTo>
                      <a:lnTo>
                        <a:pt x="3507" y="33428"/>
                      </a:lnTo>
                      <a:cubicBezTo>
                        <a:pt x="3507" y="33428"/>
                        <a:pt x="4015" y="32412"/>
                        <a:pt x="3468" y="31577"/>
                      </a:cubicBezTo>
                      <a:lnTo>
                        <a:pt x="6733" y="21918"/>
                      </a:lnTo>
                      <a:lnTo>
                        <a:pt x="6733" y="21918"/>
                      </a:lnTo>
                      <a:cubicBezTo>
                        <a:pt x="6733" y="27699"/>
                        <a:pt x="5951" y="29166"/>
                        <a:pt x="5951" y="32360"/>
                      </a:cubicBezTo>
                      <a:cubicBezTo>
                        <a:pt x="5951" y="35560"/>
                        <a:pt x="7861" y="48490"/>
                        <a:pt x="7861" y="48490"/>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03"/>
                        <a:pt x="15291" y="27680"/>
                        <a:pt x="15291" y="21821"/>
                      </a:cubicBezTo>
                      <a:lnTo>
                        <a:pt x="15291" y="21821"/>
                      </a:lnTo>
                      <a:lnTo>
                        <a:pt x="18595" y="31584"/>
                      </a:lnTo>
                      <a:cubicBezTo>
                        <a:pt x="18048" y="32418"/>
                        <a:pt x="18556" y="33435"/>
                        <a:pt x="18556" y="33435"/>
                      </a:cubicBezTo>
                      <a:lnTo>
                        <a:pt x="19136" y="33187"/>
                      </a:lnTo>
                      <a:lnTo>
                        <a:pt x="19306" y="33709"/>
                      </a:lnTo>
                      <a:cubicBezTo>
                        <a:pt x="19484" y="34280"/>
                        <a:pt x="20013" y="34650"/>
                        <a:pt x="20579" y="34650"/>
                      </a:cubicBezTo>
                      <a:cubicBezTo>
                        <a:pt x="20717" y="34650"/>
                        <a:pt x="20856" y="34628"/>
                        <a:pt x="20994" y="34582"/>
                      </a:cubicBezTo>
                      <a:cubicBezTo>
                        <a:pt x="21704" y="34347"/>
                        <a:pt x="22082" y="33578"/>
                        <a:pt x="21828" y="32874"/>
                      </a:cubicBezTo>
                      <a:lnTo>
                        <a:pt x="21828" y="32868"/>
                      </a:lnTo>
                      <a:lnTo>
                        <a:pt x="16503" y="17128"/>
                      </a:lnTo>
                      <a:cubicBezTo>
                        <a:pt x="16334" y="16613"/>
                        <a:pt x="15877" y="16242"/>
                        <a:pt x="15336" y="16190"/>
                      </a:cubicBezTo>
                      <a:cubicBezTo>
                        <a:pt x="15323" y="16170"/>
                        <a:pt x="15310" y="16150"/>
                        <a:pt x="15304" y="16131"/>
                      </a:cubicBezTo>
                      <a:lnTo>
                        <a:pt x="12827" y="16131"/>
                      </a:lnTo>
                      <a:lnTo>
                        <a:pt x="12827" y="14130"/>
                      </a:lnTo>
                      <a:cubicBezTo>
                        <a:pt x="15050" y="13459"/>
                        <a:pt x="17096" y="11621"/>
                        <a:pt x="17885" y="9281"/>
                      </a:cubicBezTo>
                      <a:cubicBezTo>
                        <a:pt x="17969" y="9301"/>
                        <a:pt x="18054" y="9314"/>
                        <a:pt x="18139" y="9314"/>
                      </a:cubicBezTo>
                      <a:cubicBezTo>
                        <a:pt x="18706" y="9314"/>
                        <a:pt x="19169" y="8870"/>
                        <a:pt x="19195" y="8310"/>
                      </a:cubicBezTo>
                      <a:cubicBezTo>
                        <a:pt x="19214" y="7743"/>
                        <a:pt x="18797" y="7261"/>
                        <a:pt x="18230" y="7208"/>
                      </a:cubicBezTo>
                      <a:lnTo>
                        <a:pt x="18230" y="7202"/>
                      </a:lnTo>
                      <a:cubicBezTo>
                        <a:pt x="18230" y="3226"/>
                        <a:pt x="15011" y="0"/>
                        <a:pt x="1103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8" name="Google Shape;15178;p148"/>
                <p:cNvGrpSpPr/>
                <p:nvPr/>
              </p:nvGrpSpPr>
              <p:grpSpPr>
                <a:xfrm>
                  <a:off x="2977425" y="1655184"/>
                  <a:ext cx="476218" cy="1085365"/>
                  <a:chOff x="2977425" y="1655184"/>
                  <a:chExt cx="476218" cy="1085365"/>
                </a:xfrm>
              </p:grpSpPr>
              <p:sp>
                <p:nvSpPr>
                  <p:cNvPr id="15179" name="Google Shape;15179;p148"/>
                  <p:cNvSpPr/>
                  <p:nvPr/>
                </p:nvSpPr>
                <p:spPr>
                  <a:xfrm>
                    <a:off x="2977425" y="2207549"/>
                    <a:ext cx="65871" cy="115179"/>
                  </a:xfrm>
                  <a:custGeom>
                    <a:avLst/>
                    <a:gdLst/>
                    <a:ahLst/>
                    <a:cxnLst/>
                    <a:rect l="l" t="t" r="r" b="b"/>
                    <a:pathLst>
                      <a:path w="2609" h="4562" extrusionOk="0">
                        <a:moveTo>
                          <a:pt x="2183" y="0"/>
                        </a:moveTo>
                        <a:cubicBezTo>
                          <a:pt x="2148" y="0"/>
                          <a:pt x="2111" y="6"/>
                          <a:pt x="2073" y="19"/>
                        </a:cubicBezTo>
                        <a:cubicBezTo>
                          <a:pt x="430" y="573"/>
                          <a:pt x="0" y="3030"/>
                          <a:pt x="72" y="4510"/>
                        </a:cubicBezTo>
                        <a:cubicBezTo>
                          <a:pt x="76" y="4542"/>
                          <a:pt x="102" y="4562"/>
                          <a:pt x="127" y="4562"/>
                        </a:cubicBezTo>
                        <a:cubicBezTo>
                          <a:pt x="144" y="4562"/>
                          <a:pt x="159" y="4554"/>
                          <a:pt x="170" y="4536"/>
                        </a:cubicBezTo>
                        <a:cubicBezTo>
                          <a:pt x="515" y="3923"/>
                          <a:pt x="730" y="3272"/>
                          <a:pt x="984" y="2613"/>
                        </a:cubicBezTo>
                        <a:cubicBezTo>
                          <a:pt x="1317" y="1746"/>
                          <a:pt x="1799" y="1251"/>
                          <a:pt x="2412" y="593"/>
                        </a:cubicBezTo>
                        <a:cubicBezTo>
                          <a:pt x="2608" y="379"/>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148"/>
                  <p:cNvSpPr/>
                  <p:nvPr/>
                </p:nvSpPr>
                <p:spPr>
                  <a:xfrm>
                    <a:off x="3000198" y="2248172"/>
                    <a:ext cx="38124" cy="63422"/>
                  </a:xfrm>
                  <a:custGeom>
                    <a:avLst/>
                    <a:gdLst/>
                    <a:ahLst/>
                    <a:cxnLst/>
                    <a:rect l="l" t="t" r="r" b="b"/>
                    <a:pathLst>
                      <a:path w="1510" h="2512" extrusionOk="0">
                        <a:moveTo>
                          <a:pt x="1257" y="1"/>
                        </a:moveTo>
                        <a:cubicBezTo>
                          <a:pt x="1226" y="1"/>
                          <a:pt x="1194" y="11"/>
                          <a:pt x="1164" y="33"/>
                        </a:cubicBezTo>
                        <a:cubicBezTo>
                          <a:pt x="845" y="274"/>
                          <a:pt x="695" y="633"/>
                          <a:pt x="545" y="985"/>
                        </a:cubicBezTo>
                        <a:cubicBezTo>
                          <a:pt x="356" y="1408"/>
                          <a:pt x="187" y="1845"/>
                          <a:pt x="37" y="2288"/>
                        </a:cubicBezTo>
                        <a:cubicBezTo>
                          <a:pt x="1" y="2396"/>
                          <a:pt x="102" y="2512"/>
                          <a:pt x="207" y="2512"/>
                        </a:cubicBezTo>
                        <a:cubicBezTo>
                          <a:pt x="236" y="2512"/>
                          <a:pt x="264" y="2503"/>
                          <a:pt x="291" y="2484"/>
                        </a:cubicBezTo>
                        <a:cubicBezTo>
                          <a:pt x="643" y="2230"/>
                          <a:pt x="923" y="1884"/>
                          <a:pt x="1106" y="1487"/>
                        </a:cubicBezTo>
                        <a:cubicBezTo>
                          <a:pt x="1288" y="1096"/>
                          <a:pt x="1510" y="652"/>
                          <a:pt x="1464" y="209"/>
                        </a:cubicBezTo>
                        <a:cubicBezTo>
                          <a:pt x="1454" y="109"/>
                          <a:pt x="1359" y="1"/>
                          <a:pt x="1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148"/>
                  <p:cNvSpPr/>
                  <p:nvPr/>
                </p:nvSpPr>
                <p:spPr>
                  <a:xfrm>
                    <a:off x="3035772" y="2078231"/>
                    <a:ext cx="68698" cy="102581"/>
                  </a:xfrm>
                  <a:custGeom>
                    <a:avLst/>
                    <a:gdLst/>
                    <a:ahLst/>
                    <a:cxnLst/>
                    <a:rect l="l" t="t" r="r" b="b"/>
                    <a:pathLst>
                      <a:path w="2721" h="4063" extrusionOk="0">
                        <a:moveTo>
                          <a:pt x="1730" y="0"/>
                        </a:moveTo>
                        <a:cubicBezTo>
                          <a:pt x="1354" y="0"/>
                          <a:pt x="1057" y="265"/>
                          <a:pt x="915" y="625"/>
                        </a:cubicBezTo>
                        <a:cubicBezTo>
                          <a:pt x="557" y="1524"/>
                          <a:pt x="146" y="2554"/>
                          <a:pt x="35" y="3512"/>
                        </a:cubicBezTo>
                        <a:cubicBezTo>
                          <a:pt x="1" y="3825"/>
                          <a:pt x="314" y="4062"/>
                          <a:pt x="609" y="4062"/>
                        </a:cubicBezTo>
                        <a:cubicBezTo>
                          <a:pt x="702" y="4062"/>
                          <a:pt x="792" y="4039"/>
                          <a:pt x="870" y="3988"/>
                        </a:cubicBezTo>
                        <a:cubicBezTo>
                          <a:pt x="1802" y="3362"/>
                          <a:pt x="2173" y="2085"/>
                          <a:pt x="2551" y="1081"/>
                        </a:cubicBezTo>
                        <a:cubicBezTo>
                          <a:pt x="2721" y="644"/>
                          <a:pt x="2375" y="149"/>
                          <a:pt x="1958" y="32"/>
                        </a:cubicBezTo>
                        <a:cubicBezTo>
                          <a:pt x="1880" y="10"/>
                          <a:pt x="1804" y="0"/>
                          <a:pt x="1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148"/>
                  <p:cNvSpPr/>
                  <p:nvPr/>
                </p:nvSpPr>
                <p:spPr>
                  <a:xfrm>
                    <a:off x="3082934" y="1960300"/>
                    <a:ext cx="73546" cy="79100"/>
                  </a:xfrm>
                  <a:custGeom>
                    <a:avLst/>
                    <a:gdLst/>
                    <a:ahLst/>
                    <a:cxnLst/>
                    <a:rect l="l" t="t" r="r" b="b"/>
                    <a:pathLst>
                      <a:path w="2913" h="3133" extrusionOk="0">
                        <a:moveTo>
                          <a:pt x="1955" y="1"/>
                        </a:moveTo>
                        <a:cubicBezTo>
                          <a:pt x="1392" y="1"/>
                          <a:pt x="788" y="419"/>
                          <a:pt x="494" y="864"/>
                        </a:cubicBezTo>
                        <a:cubicBezTo>
                          <a:pt x="266" y="1209"/>
                          <a:pt x="273" y="1535"/>
                          <a:pt x="181" y="1913"/>
                        </a:cubicBezTo>
                        <a:cubicBezTo>
                          <a:pt x="103" y="2259"/>
                          <a:pt x="51" y="2610"/>
                          <a:pt x="12" y="2962"/>
                        </a:cubicBezTo>
                        <a:cubicBezTo>
                          <a:pt x="0" y="3069"/>
                          <a:pt x="96" y="3133"/>
                          <a:pt x="191" y="3133"/>
                        </a:cubicBezTo>
                        <a:cubicBezTo>
                          <a:pt x="253" y="3133"/>
                          <a:pt x="314" y="3106"/>
                          <a:pt x="344" y="3047"/>
                        </a:cubicBezTo>
                        <a:cubicBezTo>
                          <a:pt x="468" y="2819"/>
                          <a:pt x="572" y="2578"/>
                          <a:pt x="683" y="2343"/>
                        </a:cubicBezTo>
                        <a:cubicBezTo>
                          <a:pt x="807" y="2102"/>
                          <a:pt x="983" y="1939"/>
                          <a:pt x="1153" y="1724"/>
                        </a:cubicBezTo>
                        <a:cubicBezTo>
                          <a:pt x="1276" y="1555"/>
                          <a:pt x="1446" y="1424"/>
                          <a:pt x="1628" y="1333"/>
                        </a:cubicBezTo>
                        <a:cubicBezTo>
                          <a:pt x="1948" y="1209"/>
                          <a:pt x="2261" y="1307"/>
                          <a:pt x="2573" y="1118"/>
                        </a:cubicBezTo>
                        <a:cubicBezTo>
                          <a:pt x="2860" y="949"/>
                          <a:pt x="2912" y="551"/>
                          <a:pt x="2678" y="310"/>
                        </a:cubicBezTo>
                        <a:cubicBezTo>
                          <a:pt x="2469" y="91"/>
                          <a:pt x="2216" y="1"/>
                          <a:pt x="19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148"/>
                  <p:cNvSpPr/>
                  <p:nvPr/>
                </p:nvSpPr>
                <p:spPr>
                  <a:xfrm>
                    <a:off x="3114494" y="2001327"/>
                    <a:ext cx="113992" cy="97481"/>
                  </a:xfrm>
                  <a:custGeom>
                    <a:avLst/>
                    <a:gdLst/>
                    <a:ahLst/>
                    <a:cxnLst/>
                    <a:rect l="l" t="t" r="r" b="b"/>
                    <a:pathLst>
                      <a:path w="4515" h="3861" extrusionOk="0">
                        <a:moveTo>
                          <a:pt x="2398" y="0"/>
                        </a:moveTo>
                        <a:cubicBezTo>
                          <a:pt x="2353" y="0"/>
                          <a:pt x="2308" y="3"/>
                          <a:pt x="2262" y="8"/>
                        </a:cubicBezTo>
                        <a:cubicBezTo>
                          <a:pt x="1415" y="93"/>
                          <a:pt x="548" y="607"/>
                          <a:pt x="365" y="875"/>
                        </a:cubicBezTo>
                        <a:cubicBezTo>
                          <a:pt x="0" y="1409"/>
                          <a:pt x="131" y="2015"/>
                          <a:pt x="372" y="2569"/>
                        </a:cubicBezTo>
                        <a:cubicBezTo>
                          <a:pt x="714" y="3336"/>
                          <a:pt x="1496" y="3861"/>
                          <a:pt x="2279" y="3861"/>
                        </a:cubicBezTo>
                        <a:cubicBezTo>
                          <a:pt x="2675" y="3861"/>
                          <a:pt x="3070" y="3727"/>
                          <a:pt x="3409" y="3423"/>
                        </a:cubicBezTo>
                        <a:cubicBezTo>
                          <a:pt x="4514" y="2419"/>
                          <a:pt x="3802" y="0"/>
                          <a:pt x="23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148"/>
                  <p:cNvSpPr/>
                  <p:nvPr/>
                </p:nvSpPr>
                <p:spPr>
                  <a:xfrm>
                    <a:off x="3164383" y="1962345"/>
                    <a:ext cx="34968" cy="27520"/>
                  </a:xfrm>
                  <a:custGeom>
                    <a:avLst/>
                    <a:gdLst/>
                    <a:ahLst/>
                    <a:cxnLst/>
                    <a:rect l="l" t="t" r="r" b="b"/>
                    <a:pathLst>
                      <a:path w="1385" h="1090" extrusionOk="0">
                        <a:moveTo>
                          <a:pt x="393" y="0"/>
                        </a:moveTo>
                        <a:cubicBezTo>
                          <a:pt x="192" y="0"/>
                          <a:pt x="0" y="200"/>
                          <a:pt x="51" y="405"/>
                        </a:cubicBezTo>
                        <a:cubicBezTo>
                          <a:pt x="19" y="522"/>
                          <a:pt x="12" y="639"/>
                          <a:pt x="12" y="757"/>
                        </a:cubicBezTo>
                        <a:cubicBezTo>
                          <a:pt x="12" y="887"/>
                          <a:pt x="103" y="1004"/>
                          <a:pt x="227" y="1037"/>
                        </a:cubicBezTo>
                        <a:cubicBezTo>
                          <a:pt x="475" y="1070"/>
                          <a:pt x="716" y="1083"/>
                          <a:pt x="964" y="1089"/>
                        </a:cubicBezTo>
                        <a:cubicBezTo>
                          <a:pt x="969" y="1089"/>
                          <a:pt x="974" y="1089"/>
                          <a:pt x="979" y="1089"/>
                        </a:cubicBezTo>
                        <a:cubicBezTo>
                          <a:pt x="1274" y="1089"/>
                          <a:pt x="1384" y="721"/>
                          <a:pt x="1198" y="522"/>
                        </a:cubicBezTo>
                        <a:cubicBezTo>
                          <a:pt x="1101" y="418"/>
                          <a:pt x="990" y="333"/>
                          <a:pt x="872" y="255"/>
                        </a:cubicBezTo>
                        <a:cubicBezTo>
                          <a:pt x="729" y="164"/>
                          <a:pt x="644" y="66"/>
                          <a:pt x="481" y="14"/>
                        </a:cubicBezTo>
                        <a:cubicBezTo>
                          <a:pt x="452" y="5"/>
                          <a:pt x="423" y="0"/>
                          <a:pt x="3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148"/>
                  <p:cNvSpPr/>
                  <p:nvPr/>
                </p:nvSpPr>
                <p:spPr>
                  <a:xfrm>
                    <a:off x="3180794" y="1922782"/>
                    <a:ext cx="36407" cy="56504"/>
                  </a:xfrm>
                  <a:custGeom>
                    <a:avLst/>
                    <a:gdLst/>
                    <a:ahLst/>
                    <a:cxnLst/>
                    <a:rect l="l" t="t" r="r" b="b"/>
                    <a:pathLst>
                      <a:path w="1442" h="2238" extrusionOk="0">
                        <a:moveTo>
                          <a:pt x="235" y="0"/>
                        </a:moveTo>
                        <a:cubicBezTo>
                          <a:pt x="220" y="0"/>
                          <a:pt x="204" y="11"/>
                          <a:pt x="196" y="30"/>
                        </a:cubicBezTo>
                        <a:lnTo>
                          <a:pt x="196" y="43"/>
                        </a:lnTo>
                        <a:cubicBezTo>
                          <a:pt x="14" y="140"/>
                          <a:pt x="1" y="401"/>
                          <a:pt x="177" y="512"/>
                        </a:cubicBezTo>
                        <a:cubicBezTo>
                          <a:pt x="222" y="1092"/>
                          <a:pt x="503" y="1626"/>
                          <a:pt x="835" y="2122"/>
                        </a:cubicBezTo>
                        <a:cubicBezTo>
                          <a:pt x="886" y="2197"/>
                          <a:pt x="978" y="2237"/>
                          <a:pt x="1066" y="2237"/>
                        </a:cubicBezTo>
                        <a:cubicBezTo>
                          <a:pt x="1169" y="2237"/>
                          <a:pt x="1267" y="2182"/>
                          <a:pt x="1291" y="2063"/>
                        </a:cubicBezTo>
                        <a:cubicBezTo>
                          <a:pt x="1441" y="1300"/>
                          <a:pt x="1246" y="277"/>
                          <a:pt x="385" y="23"/>
                        </a:cubicBezTo>
                        <a:cubicBezTo>
                          <a:pt x="362" y="15"/>
                          <a:pt x="337" y="12"/>
                          <a:pt x="313" y="12"/>
                        </a:cubicBezTo>
                        <a:cubicBezTo>
                          <a:pt x="295" y="12"/>
                          <a:pt x="278" y="14"/>
                          <a:pt x="262" y="17"/>
                        </a:cubicBezTo>
                        <a:cubicBezTo>
                          <a:pt x="256" y="6"/>
                          <a:pt x="246" y="0"/>
                          <a:pt x="2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148"/>
                  <p:cNvSpPr/>
                  <p:nvPr/>
                </p:nvSpPr>
                <p:spPr>
                  <a:xfrm>
                    <a:off x="3159131" y="2111002"/>
                    <a:ext cx="48526" cy="50091"/>
                  </a:xfrm>
                  <a:custGeom>
                    <a:avLst/>
                    <a:gdLst/>
                    <a:ahLst/>
                    <a:cxnLst/>
                    <a:rect l="l" t="t" r="r" b="b"/>
                    <a:pathLst>
                      <a:path w="1922" h="1984" extrusionOk="0">
                        <a:moveTo>
                          <a:pt x="1410" y="0"/>
                        </a:moveTo>
                        <a:cubicBezTo>
                          <a:pt x="1343" y="0"/>
                          <a:pt x="1276" y="9"/>
                          <a:pt x="1211" y="24"/>
                        </a:cubicBezTo>
                        <a:cubicBezTo>
                          <a:pt x="1087" y="44"/>
                          <a:pt x="976" y="96"/>
                          <a:pt x="885" y="181"/>
                        </a:cubicBezTo>
                        <a:cubicBezTo>
                          <a:pt x="507" y="441"/>
                          <a:pt x="240" y="943"/>
                          <a:pt x="116" y="1341"/>
                        </a:cubicBezTo>
                        <a:cubicBezTo>
                          <a:pt x="1" y="1713"/>
                          <a:pt x="281" y="1984"/>
                          <a:pt x="637" y="1984"/>
                        </a:cubicBezTo>
                        <a:cubicBezTo>
                          <a:pt x="704" y="1984"/>
                          <a:pt x="775" y="1974"/>
                          <a:pt x="846" y="1953"/>
                        </a:cubicBezTo>
                        <a:cubicBezTo>
                          <a:pt x="1198" y="1842"/>
                          <a:pt x="1498" y="1816"/>
                          <a:pt x="1719" y="1517"/>
                        </a:cubicBezTo>
                        <a:cubicBezTo>
                          <a:pt x="1895" y="1262"/>
                          <a:pt x="1921" y="910"/>
                          <a:pt x="1921" y="611"/>
                        </a:cubicBezTo>
                        <a:cubicBezTo>
                          <a:pt x="1915" y="545"/>
                          <a:pt x="1908" y="487"/>
                          <a:pt x="1889" y="435"/>
                        </a:cubicBezTo>
                        <a:cubicBezTo>
                          <a:pt x="1915" y="252"/>
                          <a:pt x="1804" y="76"/>
                          <a:pt x="1628" y="31"/>
                        </a:cubicBezTo>
                        <a:cubicBezTo>
                          <a:pt x="1556" y="10"/>
                          <a:pt x="1483" y="0"/>
                          <a:pt x="1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148"/>
                  <p:cNvSpPr/>
                  <p:nvPr/>
                </p:nvSpPr>
                <p:spPr>
                  <a:xfrm>
                    <a:off x="3159131" y="2164148"/>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1"/>
                          <a:pt x="240" y="943"/>
                          <a:pt x="116" y="1341"/>
                        </a:cubicBezTo>
                        <a:cubicBezTo>
                          <a:pt x="1" y="1713"/>
                          <a:pt x="281" y="1984"/>
                          <a:pt x="637" y="1984"/>
                        </a:cubicBezTo>
                        <a:cubicBezTo>
                          <a:pt x="704" y="1984"/>
                          <a:pt x="775" y="1974"/>
                          <a:pt x="846" y="1953"/>
                        </a:cubicBezTo>
                        <a:cubicBezTo>
                          <a:pt x="1198" y="1843"/>
                          <a:pt x="1498" y="1817"/>
                          <a:pt x="1719" y="1517"/>
                        </a:cubicBezTo>
                        <a:cubicBezTo>
                          <a:pt x="1895" y="1263"/>
                          <a:pt x="1921" y="911"/>
                          <a:pt x="1921" y="611"/>
                        </a:cubicBezTo>
                        <a:cubicBezTo>
                          <a:pt x="1915" y="546"/>
                          <a:pt x="1908" y="487"/>
                          <a:pt x="1889" y="428"/>
                        </a:cubicBezTo>
                        <a:cubicBezTo>
                          <a:pt x="1915" y="252"/>
                          <a:pt x="1804" y="76"/>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148"/>
                  <p:cNvSpPr/>
                  <p:nvPr/>
                </p:nvSpPr>
                <p:spPr>
                  <a:xfrm>
                    <a:off x="3159131" y="2217294"/>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2"/>
                          <a:pt x="240" y="943"/>
                          <a:pt x="116" y="1341"/>
                        </a:cubicBezTo>
                        <a:cubicBezTo>
                          <a:pt x="1" y="1713"/>
                          <a:pt x="281" y="1984"/>
                          <a:pt x="637" y="1984"/>
                        </a:cubicBezTo>
                        <a:cubicBezTo>
                          <a:pt x="704" y="1984"/>
                          <a:pt x="775" y="1974"/>
                          <a:pt x="846" y="1954"/>
                        </a:cubicBezTo>
                        <a:cubicBezTo>
                          <a:pt x="1198" y="1843"/>
                          <a:pt x="1498" y="1817"/>
                          <a:pt x="1719" y="1517"/>
                        </a:cubicBezTo>
                        <a:cubicBezTo>
                          <a:pt x="1895" y="1263"/>
                          <a:pt x="1921" y="911"/>
                          <a:pt x="1921" y="611"/>
                        </a:cubicBezTo>
                        <a:cubicBezTo>
                          <a:pt x="1915" y="546"/>
                          <a:pt x="1908" y="487"/>
                          <a:pt x="1889" y="428"/>
                        </a:cubicBezTo>
                        <a:cubicBezTo>
                          <a:pt x="1915" y="253"/>
                          <a:pt x="1804" y="77"/>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148"/>
                  <p:cNvSpPr/>
                  <p:nvPr/>
                </p:nvSpPr>
                <p:spPr>
                  <a:xfrm>
                    <a:off x="3121916" y="2111532"/>
                    <a:ext cx="31585" cy="42795"/>
                  </a:xfrm>
                  <a:custGeom>
                    <a:avLst/>
                    <a:gdLst/>
                    <a:ahLst/>
                    <a:cxnLst/>
                    <a:rect l="l" t="t" r="r" b="b"/>
                    <a:pathLst>
                      <a:path w="1251" h="1695" extrusionOk="0">
                        <a:moveTo>
                          <a:pt x="457" y="0"/>
                        </a:moveTo>
                        <a:cubicBezTo>
                          <a:pt x="228" y="0"/>
                          <a:pt x="1" y="197"/>
                          <a:pt x="52" y="505"/>
                        </a:cubicBezTo>
                        <a:cubicBezTo>
                          <a:pt x="110" y="883"/>
                          <a:pt x="202" y="1600"/>
                          <a:pt x="658" y="1685"/>
                        </a:cubicBezTo>
                        <a:cubicBezTo>
                          <a:pt x="692" y="1691"/>
                          <a:pt x="727" y="1694"/>
                          <a:pt x="762" y="1694"/>
                        </a:cubicBezTo>
                        <a:cubicBezTo>
                          <a:pt x="906" y="1694"/>
                          <a:pt x="1047" y="1637"/>
                          <a:pt x="1121" y="1496"/>
                        </a:cubicBezTo>
                        <a:cubicBezTo>
                          <a:pt x="1251" y="1248"/>
                          <a:pt x="1160" y="1020"/>
                          <a:pt x="1036" y="772"/>
                        </a:cubicBezTo>
                        <a:cubicBezTo>
                          <a:pt x="958" y="616"/>
                          <a:pt x="892" y="453"/>
                          <a:pt x="834" y="290"/>
                        </a:cubicBezTo>
                        <a:cubicBezTo>
                          <a:pt x="763" y="89"/>
                          <a:pt x="610" y="0"/>
                          <a:pt x="4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148"/>
                  <p:cNvSpPr/>
                  <p:nvPr/>
                </p:nvSpPr>
                <p:spPr>
                  <a:xfrm>
                    <a:off x="3118760" y="2152635"/>
                    <a:ext cx="30524" cy="45849"/>
                  </a:xfrm>
                  <a:custGeom>
                    <a:avLst/>
                    <a:gdLst/>
                    <a:ahLst/>
                    <a:cxnLst/>
                    <a:rect l="l" t="t" r="r" b="b"/>
                    <a:pathLst>
                      <a:path w="1209" h="1816" extrusionOk="0">
                        <a:moveTo>
                          <a:pt x="261" y="0"/>
                        </a:moveTo>
                        <a:cubicBezTo>
                          <a:pt x="136" y="0"/>
                          <a:pt x="1" y="101"/>
                          <a:pt x="1" y="239"/>
                        </a:cubicBezTo>
                        <a:cubicBezTo>
                          <a:pt x="1" y="728"/>
                          <a:pt x="53" y="1464"/>
                          <a:pt x="516" y="1751"/>
                        </a:cubicBezTo>
                        <a:cubicBezTo>
                          <a:pt x="586" y="1795"/>
                          <a:pt x="659" y="1815"/>
                          <a:pt x="729" y="1815"/>
                        </a:cubicBezTo>
                        <a:cubicBezTo>
                          <a:pt x="988" y="1815"/>
                          <a:pt x="1208" y="1546"/>
                          <a:pt x="1141" y="1269"/>
                        </a:cubicBezTo>
                        <a:cubicBezTo>
                          <a:pt x="1089" y="1047"/>
                          <a:pt x="913" y="904"/>
                          <a:pt x="796" y="715"/>
                        </a:cubicBezTo>
                        <a:cubicBezTo>
                          <a:pt x="659" y="526"/>
                          <a:pt x="542" y="330"/>
                          <a:pt x="444" y="122"/>
                        </a:cubicBezTo>
                        <a:cubicBezTo>
                          <a:pt x="407" y="36"/>
                          <a:pt x="336"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148"/>
                  <p:cNvSpPr/>
                  <p:nvPr/>
                </p:nvSpPr>
                <p:spPr>
                  <a:xfrm>
                    <a:off x="3111186" y="2198561"/>
                    <a:ext cx="37543" cy="43198"/>
                  </a:xfrm>
                  <a:custGeom>
                    <a:avLst/>
                    <a:gdLst/>
                    <a:ahLst/>
                    <a:cxnLst/>
                    <a:rect l="l" t="t" r="r" b="b"/>
                    <a:pathLst>
                      <a:path w="1487" h="1711" extrusionOk="0">
                        <a:moveTo>
                          <a:pt x="275" y="0"/>
                        </a:moveTo>
                        <a:cubicBezTo>
                          <a:pt x="183" y="0"/>
                          <a:pt x="96" y="47"/>
                          <a:pt x="79" y="154"/>
                        </a:cubicBezTo>
                        <a:cubicBezTo>
                          <a:pt x="1" y="662"/>
                          <a:pt x="177" y="1073"/>
                          <a:pt x="477" y="1470"/>
                        </a:cubicBezTo>
                        <a:cubicBezTo>
                          <a:pt x="589" y="1614"/>
                          <a:pt x="744" y="1711"/>
                          <a:pt x="911" y="1711"/>
                        </a:cubicBezTo>
                        <a:cubicBezTo>
                          <a:pt x="986" y="1711"/>
                          <a:pt x="1064" y="1691"/>
                          <a:pt x="1142" y="1646"/>
                        </a:cubicBezTo>
                        <a:cubicBezTo>
                          <a:pt x="1389" y="1496"/>
                          <a:pt x="1487" y="1086"/>
                          <a:pt x="1239" y="884"/>
                        </a:cubicBezTo>
                        <a:cubicBezTo>
                          <a:pt x="952" y="662"/>
                          <a:pt x="698" y="395"/>
                          <a:pt x="490" y="102"/>
                        </a:cubicBezTo>
                        <a:cubicBezTo>
                          <a:pt x="444" y="37"/>
                          <a:pt x="35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148"/>
                  <p:cNvSpPr/>
                  <p:nvPr/>
                </p:nvSpPr>
                <p:spPr>
                  <a:xfrm>
                    <a:off x="3113812" y="2250924"/>
                    <a:ext cx="32620" cy="36028"/>
                  </a:xfrm>
                  <a:custGeom>
                    <a:avLst/>
                    <a:gdLst/>
                    <a:ahLst/>
                    <a:cxnLst/>
                    <a:rect l="l" t="t" r="r" b="b"/>
                    <a:pathLst>
                      <a:path w="1292" h="1427" extrusionOk="0">
                        <a:moveTo>
                          <a:pt x="192" y="1"/>
                        </a:moveTo>
                        <a:cubicBezTo>
                          <a:pt x="85" y="1"/>
                          <a:pt x="0" y="118"/>
                          <a:pt x="21" y="231"/>
                        </a:cubicBezTo>
                        <a:cubicBezTo>
                          <a:pt x="27" y="276"/>
                          <a:pt x="1" y="380"/>
                          <a:pt x="1" y="446"/>
                        </a:cubicBezTo>
                        <a:cubicBezTo>
                          <a:pt x="14" y="563"/>
                          <a:pt x="40" y="680"/>
                          <a:pt x="86" y="791"/>
                        </a:cubicBezTo>
                        <a:cubicBezTo>
                          <a:pt x="125" y="895"/>
                          <a:pt x="171" y="993"/>
                          <a:pt x="223" y="1091"/>
                        </a:cubicBezTo>
                        <a:cubicBezTo>
                          <a:pt x="353" y="1312"/>
                          <a:pt x="516" y="1397"/>
                          <a:pt x="764" y="1423"/>
                        </a:cubicBezTo>
                        <a:cubicBezTo>
                          <a:pt x="778" y="1425"/>
                          <a:pt x="792" y="1426"/>
                          <a:pt x="807" y="1426"/>
                        </a:cubicBezTo>
                        <a:cubicBezTo>
                          <a:pt x="964" y="1426"/>
                          <a:pt x="1129" y="1301"/>
                          <a:pt x="1200" y="1176"/>
                        </a:cubicBezTo>
                        <a:cubicBezTo>
                          <a:pt x="1292" y="1013"/>
                          <a:pt x="1292" y="817"/>
                          <a:pt x="1200" y="661"/>
                        </a:cubicBezTo>
                        <a:cubicBezTo>
                          <a:pt x="1142" y="543"/>
                          <a:pt x="1044" y="452"/>
                          <a:pt x="920" y="400"/>
                        </a:cubicBezTo>
                        <a:cubicBezTo>
                          <a:pt x="881" y="380"/>
                          <a:pt x="842" y="361"/>
                          <a:pt x="809" y="335"/>
                        </a:cubicBezTo>
                        <a:cubicBezTo>
                          <a:pt x="809" y="335"/>
                          <a:pt x="743" y="288"/>
                          <a:pt x="740" y="288"/>
                        </a:cubicBezTo>
                        <a:lnTo>
                          <a:pt x="740" y="288"/>
                        </a:lnTo>
                        <a:cubicBezTo>
                          <a:pt x="740" y="288"/>
                          <a:pt x="740" y="288"/>
                          <a:pt x="740" y="288"/>
                        </a:cubicBezTo>
                        <a:lnTo>
                          <a:pt x="740" y="288"/>
                        </a:lnTo>
                        <a:cubicBezTo>
                          <a:pt x="666" y="228"/>
                          <a:pt x="582" y="168"/>
                          <a:pt x="503" y="120"/>
                        </a:cubicBezTo>
                        <a:cubicBezTo>
                          <a:pt x="431" y="81"/>
                          <a:pt x="347" y="68"/>
                          <a:pt x="281" y="28"/>
                        </a:cubicBezTo>
                        <a:cubicBezTo>
                          <a:pt x="251" y="9"/>
                          <a:pt x="221" y="1"/>
                          <a:pt x="1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148"/>
                  <p:cNvSpPr/>
                  <p:nvPr/>
                </p:nvSpPr>
                <p:spPr>
                  <a:xfrm>
                    <a:off x="3179152" y="2275717"/>
                    <a:ext cx="75717" cy="61377"/>
                  </a:xfrm>
                  <a:custGeom>
                    <a:avLst/>
                    <a:gdLst/>
                    <a:ahLst/>
                    <a:cxnLst/>
                    <a:rect l="l" t="t" r="r" b="b"/>
                    <a:pathLst>
                      <a:path w="2999" h="2431" extrusionOk="0">
                        <a:moveTo>
                          <a:pt x="1501" y="0"/>
                        </a:moveTo>
                        <a:cubicBezTo>
                          <a:pt x="1115" y="0"/>
                          <a:pt x="732" y="77"/>
                          <a:pt x="372" y="259"/>
                        </a:cubicBezTo>
                        <a:cubicBezTo>
                          <a:pt x="66" y="415"/>
                          <a:pt x="1" y="735"/>
                          <a:pt x="85" y="1015"/>
                        </a:cubicBezTo>
                        <a:cubicBezTo>
                          <a:pt x="170" y="1673"/>
                          <a:pt x="561" y="2286"/>
                          <a:pt x="1265" y="2410"/>
                        </a:cubicBezTo>
                        <a:cubicBezTo>
                          <a:pt x="1347" y="2424"/>
                          <a:pt x="1426" y="2430"/>
                          <a:pt x="1502" y="2430"/>
                        </a:cubicBezTo>
                        <a:cubicBezTo>
                          <a:pt x="2309" y="2430"/>
                          <a:pt x="2785" y="1674"/>
                          <a:pt x="2934" y="917"/>
                        </a:cubicBezTo>
                        <a:cubicBezTo>
                          <a:pt x="2999" y="578"/>
                          <a:pt x="2842" y="259"/>
                          <a:pt x="2503" y="154"/>
                        </a:cubicBezTo>
                        <a:cubicBezTo>
                          <a:pt x="2174" y="58"/>
                          <a:pt x="1836"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148"/>
                  <p:cNvSpPr/>
                  <p:nvPr/>
                </p:nvSpPr>
                <p:spPr>
                  <a:xfrm>
                    <a:off x="3103460" y="2303136"/>
                    <a:ext cx="46632" cy="110155"/>
                  </a:xfrm>
                  <a:custGeom>
                    <a:avLst/>
                    <a:gdLst/>
                    <a:ahLst/>
                    <a:cxnLst/>
                    <a:rect l="l" t="t" r="r" b="b"/>
                    <a:pathLst>
                      <a:path w="1847" h="4363" extrusionOk="0">
                        <a:moveTo>
                          <a:pt x="988" y="0"/>
                        </a:moveTo>
                        <a:cubicBezTo>
                          <a:pt x="718" y="0"/>
                          <a:pt x="455" y="139"/>
                          <a:pt x="366" y="470"/>
                        </a:cubicBezTo>
                        <a:cubicBezTo>
                          <a:pt x="40" y="1669"/>
                          <a:pt x="1" y="3103"/>
                          <a:pt x="483" y="4269"/>
                        </a:cubicBezTo>
                        <a:cubicBezTo>
                          <a:pt x="499" y="4331"/>
                          <a:pt x="551" y="4362"/>
                          <a:pt x="603" y="4362"/>
                        </a:cubicBezTo>
                        <a:cubicBezTo>
                          <a:pt x="656" y="4362"/>
                          <a:pt x="708" y="4331"/>
                          <a:pt x="724" y="4269"/>
                        </a:cubicBezTo>
                        <a:cubicBezTo>
                          <a:pt x="1180" y="3175"/>
                          <a:pt x="1219" y="1936"/>
                          <a:pt x="1656" y="822"/>
                        </a:cubicBezTo>
                        <a:cubicBezTo>
                          <a:pt x="1847" y="341"/>
                          <a:pt x="1410" y="0"/>
                          <a:pt x="9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148"/>
                  <p:cNvSpPr/>
                  <p:nvPr/>
                </p:nvSpPr>
                <p:spPr>
                  <a:xfrm>
                    <a:off x="3101314" y="2420915"/>
                    <a:ext cx="51985" cy="138331"/>
                  </a:xfrm>
                  <a:custGeom>
                    <a:avLst/>
                    <a:gdLst/>
                    <a:ahLst/>
                    <a:cxnLst/>
                    <a:rect l="l" t="t" r="r" b="b"/>
                    <a:pathLst>
                      <a:path w="2059" h="5479" extrusionOk="0">
                        <a:moveTo>
                          <a:pt x="1418" y="0"/>
                        </a:moveTo>
                        <a:cubicBezTo>
                          <a:pt x="1242" y="0"/>
                          <a:pt x="1060" y="81"/>
                          <a:pt x="933" y="263"/>
                        </a:cubicBezTo>
                        <a:cubicBezTo>
                          <a:pt x="33" y="1540"/>
                          <a:pt x="1" y="3997"/>
                          <a:pt x="861" y="5307"/>
                        </a:cubicBezTo>
                        <a:cubicBezTo>
                          <a:pt x="933" y="5418"/>
                          <a:pt x="1067" y="5478"/>
                          <a:pt x="1197" y="5478"/>
                        </a:cubicBezTo>
                        <a:cubicBezTo>
                          <a:pt x="1349" y="5478"/>
                          <a:pt x="1494" y="5396"/>
                          <a:pt x="1526" y="5216"/>
                        </a:cubicBezTo>
                        <a:cubicBezTo>
                          <a:pt x="1656" y="4525"/>
                          <a:pt x="1526" y="3821"/>
                          <a:pt x="1513" y="3117"/>
                        </a:cubicBezTo>
                        <a:cubicBezTo>
                          <a:pt x="1487" y="2257"/>
                          <a:pt x="1793" y="1521"/>
                          <a:pt x="1969" y="699"/>
                        </a:cubicBezTo>
                        <a:cubicBezTo>
                          <a:pt x="2058" y="279"/>
                          <a:pt x="1747"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148"/>
                  <p:cNvSpPr/>
                  <p:nvPr/>
                </p:nvSpPr>
                <p:spPr>
                  <a:xfrm>
                    <a:off x="3153577" y="2340073"/>
                    <a:ext cx="54080" cy="195416"/>
                  </a:xfrm>
                  <a:custGeom>
                    <a:avLst/>
                    <a:gdLst/>
                    <a:ahLst/>
                    <a:cxnLst/>
                    <a:rect l="l" t="t" r="r" b="b"/>
                    <a:pathLst>
                      <a:path w="2142" h="7740" extrusionOk="0">
                        <a:moveTo>
                          <a:pt x="1063" y="1"/>
                        </a:moveTo>
                        <a:cubicBezTo>
                          <a:pt x="652" y="1"/>
                          <a:pt x="241" y="271"/>
                          <a:pt x="225" y="812"/>
                        </a:cubicBezTo>
                        <a:cubicBezTo>
                          <a:pt x="166" y="3009"/>
                          <a:pt x="238" y="5153"/>
                          <a:pt x="23" y="7343"/>
                        </a:cubicBezTo>
                        <a:cubicBezTo>
                          <a:pt x="1" y="7567"/>
                          <a:pt x="226" y="7739"/>
                          <a:pt x="436" y="7739"/>
                        </a:cubicBezTo>
                        <a:cubicBezTo>
                          <a:pt x="531" y="7739"/>
                          <a:pt x="623" y="7704"/>
                          <a:pt x="688" y="7623"/>
                        </a:cubicBezTo>
                        <a:cubicBezTo>
                          <a:pt x="2141" y="5818"/>
                          <a:pt x="1978" y="3002"/>
                          <a:pt x="1907" y="812"/>
                        </a:cubicBezTo>
                        <a:cubicBezTo>
                          <a:pt x="1887" y="271"/>
                          <a:pt x="1475" y="1"/>
                          <a:pt x="1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148"/>
                  <p:cNvSpPr/>
                  <p:nvPr/>
                </p:nvSpPr>
                <p:spPr>
                  <a:xfrm>
                    <a:off x="3124037" y="2604843"/>
                    <a:ext cx="42138" cy="127348"/>
                  </a:xfrm>
                  <a:custGeom>
                    <a:avLst/>
                    <a:gdLst/>
                    <a:ahLst/>
                    <a:cxnLst/>
                    <a:rect l="l" t="t" r="r" b="b"/>
                    <a:pathLst>
                      <a:path w="1669" h="5044" extrusionOk="0">
                        <a:moveTo>
                          <a:pt x="786" y="1"/>
                        </a:moveTo>
                        <a:cubicBezTo>
                          <a:pt x="627" y="1"/>
                          <a:pt x="463" y="80"/>
                          <a:pt x="372" y="219"/>
                        </a:cubicBezTo>
                        <a:cubicBezTo>
                          <a:pt x="0" y="805"/>
                          <a:pt x="228" y="1679"/>
                          <a:pt x="320" y="2324"/>
                        </a:cubicBezTo>
                        <a:cubicBezTo>
                          <a:pt x="443" y="3171"/>
                          <a:pt x="567" y="4253"/>
                          <a:pt x="1089" y="4950"/>
                        </a:cubicBezTo>
                        <a:cubicBezTo>
                          <a:pt x="1131" y="5011"/>
                          <a:pt x="1198" y="5043"/>
                          <a:pt x="1263" y="5043"/>
                        </a:cubicBezTo>
                        <a:cubicBezTo>
                          <a:pt x="1338" y="5043"/>
                          <a:pt x="1410" y="4999"/>
                          <a:pt x="1434" y="4905"/>
                        </a:cubicBezTo>
                        <a:cubicBezTo>
                          <a:pt x="1669" y="4155"/>
                          <a:pt x="1473" y="3223"/>
                          <a:pt x="1395" y="2454"/>
                        </a:cubicBezTo>
                        <a:cubicBezTo>
                          <a:pt x="1323" y="1750"/>
                          <a:pt x="1486" y="857"/>
                          <a:pt x="1154" y="219"/>
                        </a:cubicBezTo>
                        <a:cubicBezTo>
                          <a:pt x="1076" y="68"/>
                          <a:pt x="933" y="1"/>
                          <a:pt x="7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148"/>
                  <p:cNvSpPr/>
                  <p:nvPr/>
                </p:nvSpPr>
                <p:spPr>
                  <a:xfrm>
                    <a:off x="3156682" y="2559398"/>
                    <a:ext cx="40446" cy="181151"/>
                  </a:xfrm>
                  <a:custGeom>
                    <a:avLst/>
                    <a:gdLst/>
                    <a:ahLst/>
                    <a:cxnLst/>
                    <a:rect l="l" t="t" r="r" b="b"/>
                    <a:pathLst>
                      <a:path w="1602" h="7175" extrusionOk="0">
                        <a:moveTo>
                          <a:pt x="526" y="1"/>
                        </a:moveTo>
                        <a:cubicBezTo>
                          <a:pt x="257" y="1"/>
                          <a:pt x="1" y="269"/>
                          <a:pt x="17" y="533"/>
                        </a:cubicBezTo>
                        <a:cubicBezTo>
                          <a:pt x="24" y="728"/>
                          <a:pt x="43" y="911"/>
                          <a:pt x="193" y="1054"/>
                        </a:cubicBezTo>
                        <a:cubicBezTo>
                          <a:pt x="343" y="1204"/>
                          <a:pt x="369" y="1380"/>
                          <a:pt x="428" y="1628"/>
                        </a:cubicBezTo>
                        <a:cubicBezTo>
                          <a:pt x="597" y="2292"/>
                          <a:pt x="591" y="3009"/>
                          <a:pt x="584" y="3694"/>
                        </a:cubicBezTo>
                        <a:cubicBezTo>
                          <a:pt x="578" y="4339"/>
                          <a:pt x="552" y="4991"/>
                          <a:pt x="519" y="5636"/>
                        </a:cubicBezTo>
                        <a:cubicBezTo>
                          <a:pt x="493" y="6112"/>
                          <a:pt x="363" y="6692"/>
                          <a:pt x="597" y="7122"/>
                        </a:cubicBezTo>
                        <a:cubicBezTo>
                          <a:pt x="620" y="7156"/>
                          <a:pt x="657" y="7174"/>
                          <a:pt x="695" y="7174"/>
                        </a:cubicBezTo>
                        <a:cubicBezTo>
                          <a:pt x="723" y="7174"/>
                          <a:pt x="751" y="7164"/>
                          <a:pt x="773" y="7141"/>
                        </a:cubicBezTo>
                        <a:cubicBezTo>
                          <a:pt x="1119" y="6855"/>
                          <a:pt x="1164" y="6353"/>
                          <a:pt x="1262" y="5942"/>
                        </a:cubicBezTo>
                        <a:cubicBezTo>
                          <a:pt x="1419" y="5277"/>
                          <a:pt x="1484" y="4587"/>
                          <a:pt x="1549" y="3915"/>
                        </a:cubicBezTo>
                        <a:cubicBezTo>
                          <a:pt x="1601" y="3283"/>
                          <a:pt x="1588" y="2657"/>
                          <a:pt x="1529" y="2025"/>
                        </a:cubicBezTo>
                        <a:cubicBezTo>
                          <a:pt x="1484" y="1576"/>
                          <a:pt x="1217" y="982"/>
                          <a:pt x="1204" y="637"/>
                        </a:cubicBezTo>
                        <a:cubicBezTo>
                          <a:pt x="1184" y="350"/>
                          <a:pt x="1028" y="174"/>
                          <a:pt x="767" y="70"/>
                        </a:cubicBezTo>
                        <a:lnTo>
                          <a:pt x="676" y="31"/>
                        </a:lnTo>
                        <a:cubicBezTo>
                          <a:pt x="626" y="10"/>
                          <a:pt x="576" y="1"/>
                          <a:pt x="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148"/>
                  <p:cNvSpPr/>
                  <p:nvPr/>
                </p:nvSpPr>
                <p:spPr>
                  <a:xfrm>
                    <a:off x="3387773" y="2207549"/>
                    <a:ext cx="65871" cy="115179"/>
                  </a:xfrm>
                  <a:custGeom>
                    <a:avLst/>
                    <a:gdLst/>
                    <a:ahLst/>
                    <a:cxnLst/>
                    <a:rect l="l" t="t" r="r" b="b"/>
                    <a:pathLst>
                      <a:path w="2609" h="4562" extrusionOk="0">
                        <a:moveTo>
                          <a:pt x="427" y="0"/>
                        </a:moveTo>
                        <a:cubicBezTo>
                          <a:pt x="153" y="0"/>
                          <a:pt x="1" y="379"/>
                          <a:pt x="197" y="593"/>
                        </a:cubicBezTo>
                        <a:cubicBezTo>
                          <a:pt x="810" y="1251"/>
                          <a:pt x="1292" y="1746"/>
                          <a:pt x="1625" y="2613"/>
                        </a:cubicBezTo>
                        <a:cubicBezTo>
                          <a:pt x="1879" y="3272"/>
                          <a:pt x="2094" y="3923"/>
                          <a:pt x="2440" y="4536"/>
                        </a:cubicBezTo>
                        <a:cubicBezTo>
                          <a:pt x="2450" y="4554"/>
                          <a:pt x="2466" y="4562"/>
                          <a:pt x="2481" y="4562"/>
                        </a:cubicBezTo>
                        <a:cubicBezTo>
                          <a:pt x="2506" y="4562"/>
                          <a:pt x="2531" y="4542"/>
                          <a:pt x="2531" y="4510"/>
                        </a:cubicBezTo>
                        <a:cubicBezTo>
                          <a:pt x="2609" y="3030"/>
                          <a:pt x="2179" y="573"/>
                          <a:pt x="536" y="19"/>
                        </a:cubicBezTo>
                        <a:cubicBezTo>
                          <a:pt x="498" y="6"/>
                          <a:pt x="462" y="0"/>
                          <a:pt x="4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148"/>
                  <p:cNvSpPr/>
                  <p:nvPr/>
                </p:nvSpPr>
                <p:spPr>
                  <a:xfrm>
                    <a:off x="3392746" y="2248172"/>
                    <a:ext cx="37997" cy="63422"/>
                  </a:xfrm>
                  <a:custGeom>
                    <a:avLst/>
                    <a:gdLst/>
                    <a:ahLst/>
                    <a:cxnLst/>
                    <a:rect l="l" t="t" r="r" b="b"/>
                    <a:pathLst>
                      <a:path w="1505" h="2512" extrusionOk="0">
                        <a:moveTo>
                          <a:pt x="251" y="1"/>
                        </a:moveTo>
                        <a:cubicBezTo>
                          <a:pt x="147" y="1"/>
                          <a:pt x="56" y="109"/>
                          <a:pt x="46" y="209"/>
                        </a:cubicBezTo>
                        <a:cubicBezTo>
                          <a:pt x="0" y="652"/>
                          <a:pt x="222" y="1096"/>
                          <a:pt x="405" y="1487"/>
                        </a:cubicBezTo>
                        <a:cubicBezTo>
                          <a:pt x="581" y="1884"/>
                          <a:pt x="861" y="2230"/>
                          <a:pt x="1219" y="2484"/>
                        </a:cubicBezTo>
                        <a:cubicBezTo>
                          <a:pt x="1246" y="2503"/>
                          <a:pt x="1274" y="2512"/>
                          <a:pt x="1302" y="2512"/>
                        </a:cubicBezTo>
                        <a:cubicBezTo>
                          <a:pt x="1406" y="2512"/>
                          <a:pt x="1504" y="2396"/>
                          <a:pt x="1473" y="2288"/>
                        </a:cubicBezTo>
                        <a:cubicBezTo>
                          <a:pt x="1324" y="1845"/>
                          <a:pt x="1154" y="1408"/>
                          <a:pt x="965" y="985"/>
                        </a:cubicBezTo>
                        <a:cubicBezTo>
                          <a:pt x="809" y="633"/>
                          <a:pt x="659" y="274"/>
                          <a:pt x="346" y="33"/>
                        </a:cubicBezTo>
                        <a:cubicBezTo>
                          <a:pt x="314" y="11"/>
                          <a:pt x="282" y="1"/>
                          <a:pt x="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148"/>
                  <p:cNvSpPr/>
                  <p:nvPr/>
                </p:nvSpPr>
                <p:spPr>
                  <a:xfrm>
                    <a:off x="3326598" y="2078231"/>
                    <a:ext cx="68522" cy="102581"/>
                  </a:xfrm>
                  <a:custGeom>
                    <a:avLst/>
                    <a:gdLst/>
                    <a:ahLst/>
                    <a:cxnLst/>
                    <a:rect l="l" t="t" r="r" b="b"/>
                    <a:pathLst>
                      <a:path w="2714" h="4063" extrusionOk="0">
                        <a:moveTo>
                          <a:pt x="987" y="0"/>
                        </a:moveTo>
                        <a:cubicBezTo>
                          <a:pt x="913" y="0"/>
                          <a:pt x="836" y="10"/>
                          <a:pt x="756" y="32"/>
                        </a:cubicBezTo>
                        <a:cubicBezTo>
                          <a:pt x="346" y="149"/>
                          <a:pt x="0" y="644"/>
                          <a:pt x="163" y="1081"/>
                        </a:cubicBezTo>
                        <a:cubicBezTo>
                          <a:pt x="548" y="2085"/>
                          <a:pt x="913" y="3362"/>
                          <a:pt x="1851" y="3988"/>
                        </a:cubicBezTo>
                        <a:cubicBezTo>
                          <a:pt x="1929" y="4039"/>
                          <a:pt x="2019" y="4062"/>
                          <a:pt x="2111" y="4062"/>
                        </a:cubicBezTo>
                        <a:cubicBezTo>
                          <a:pt x="2404" y="4062"/>
                          <a:pt x="2714" y="3825"/>
                          <a:pt x="2679" y="3512"/>
                        </a:cubicBezTo>
                        <a:cubicBezTo>
                          <a:pt x="2568" y="2554"/>
                          <a:pt x="2164" y="1524"/>
                          <a:pt x="1806" y="625"/>
                        </a:cubicBezTo>
                        <a:cubicBezTo>
                          <a:pt x="1664" y="265"/>
                          <a:pt x="1367" y="0"/>
                          <a:pt x="9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148"/>
                  <p:cNvSpPr/>
                  <p:nvPr/>
                </p:nvSpPr>
                <p:spPr>
                  <a:xfrm>
                    <a:off x="3274588" y="1960300"/>
                    <a:ext cx="73571" cy="79100"/>
                  </a:xfrm>
                  <a:custGeom>
                    <a:avLst/>
                    <a:gdLst/>
                    <a:ahLst/>
                    <a:cxnLst/>
                    <a:rect l="l" t="t" r="r" b="b"/>
                    <a:pathLst>
                      <a:path w="2914" h="3133" extrusionOk="0">
                        <a:moveTo>
                          <a:pt x="958" y="1"/>
                        </a:moveTo>
                        <a:cubicBezTo>
                          <a:pt x="697" y="1"/>
                          <a:pt x="444" y="91"/>
                          <a:pt x="236" y="310"/>
                        </a:cubicBezTo>
                        <a:cubicBezTo>
                          <a:pt x="1" y="551"/>
                          <a:pt x="53" y="949"/>
                          <a:pt x="340" y="1118"/>
                        </a:cubicBezTo>
                        <a:cubicBezTo>
                          <a:pt x="646" y="1307"/>
                          <a:pt x="965" y="1209"/>
                          <a:pt x="1278" y="1333"/>
                        </a:cubicBezTo>
                        <a:cubicBezTo>
                          <a:pt x="1467" y="1424"/>
                          <a:pt x="1630" y="1555"/>
                          <a:pt x="1754" y="1724"/>
                        </a:cubicBezTo>
                        <a:cubicBezTo>
                          <a:pt x="1930" y="1939"/>
                          <a:pt x="2106" y="2102"/>
                          <a:pt x="2223" y="2343"/>
                        </a:cubicBezTo>
                        <a:cubicBezTo>
                          <a:pt x="2341" y="2578"/>
                          <a:pt x="2445" y="2819"/>
                          <a:pt x="2569" y="3047"/>
                        </a:cubicBezTo>
                        <a:cubicBezTo>
                          <a:pt x="2600" y="3106"/>
                          <a:pt x="2661" y="3133"/>
                          <a:pt x="2722" y="3133"/>
                        </a:cubicBezTo>
                        <a:cubicBezTo>
                          <a:pt x="2817" y="3133"/>
                          <a:pt x="2913" y="3069"/>
                          <a:pt x="2901" y="2962"/>
                        </a:cubicBezTo>
                        <a:cubicBezTo>
                          <a:pt x="2862" y="2610"/>
                          <a:pt x="2803" y="2259"/>
                          <a:pt x="2725" y="1913"/>
                        </a:cubicBezTo>
                        <a:cubicBezTo>
                          <a:pt x="2634" y="1535"/>
                          <a:pt x="2647" y="1209"/>
                          <a:pt x="2419" y="864"/>
                        </a:cubicBezTo>
                        <a:cubicBezTo>
                          <a:pt x="2125" y="419"/>
                          <a:pt x="1521" y="1"/>
                          <a:pt x="9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148"/>
                  <p:cNvSpPr/>
                  <p:nvPr/>
                </p:nvSpPr>
                <p:spPr>
                  <a:xfrm>
                    <a:off x="3208642" y="2004306"/>
                    <a:ext cx="112048" cy="95688"/>
                  </a:xfrm>
                  <a:custGeom>
                    <a:avLst/>
                    <a:gdLst/>
                    <a:ahLst/>
                    <a:cxnLst/>
                    <a:rect l="l" t="t" r="r" b="b"/>
                    <a:pathLst>
                      <a:path w="4438" h="3790" extrusionOk="0">
                        <a:moveTo>
                          <a:pt x="2084" y="0"/>
                        </a:moveTo>
                        <a:cubicBezTo>
                          <a:pt x="703" y="0"/>
                          <a:pt x="1" y="2377"/>
                          <a:pt x="1088" y="3357"/>
                        </a:cubicBezTo>
                        <a:cubicBezTo>
                          <a:pt x="1421" y="3658"/>
                          <a:pt x="1810" y="3790"/>
                          <a:pt x="2199" y="3790"/>
                        </a:cubicBezTo>
                        <a:cubicBezTo>
                          <a:pt x="2967" y="3790"/>
                          <a:pt x="3733" y="3275"/>
                          <a:pt x="4066" y="2523"/>
                        </a:cubicBezTo>
                        <a:cubicBezTo>
                          <a:pt x="4307" y="1982"/>
                          <a:pt x="4438" y="1382"/>
                          <a:pt x="4073" y="854"/>
                        </a:cubicBezTo>
                        <a:cubicBezTo>
                          <a:pt x="3897" y="600"/>
                          <a:pt x="3050" y="92"/>
                          <a:pt x="2215" y="7"/>
                        </a:cubicBezTo>
                        <a:cubicBezTo>
                          <a:pt x="2171" y="2"/>
                          <a:pt x="2127"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148"/>
                  <p:cNvSpPr/>
                  <p:nvPr/>
                </p:nvSpPr>
                <p:spPr>
                  <a:xfrm>
                    <a:off x="3231894" y="1962345"/>
                    <a:ext cx="34816" cy="27520"/>
                  </a:xfrm>
                  <a:custGeom>
                    <a:avLst/>
                    <a:gdLst/>
                    <a:ahLst/>
                    <a:cxnLst/>
                    <a:rect l="l" t="t" r="r" b="b"/>
                    <a:pathLst>
                      <a:path w="1379" h="1090" extrusionOk="0">
                        <a:moveTo>
                          <a:pt x="983" y="0"/>
                        </a:moveTo>
                        <a:cubicBezTo>
                          <a:pt x="954" y="0"/>
                          <a:pt x="925" y="5"/>
                          <a:pt x="897" y="14"/>
                        </a:cubicBezTo>
                        <a:cubicBezTo>
                          <a:pt x="727" y="66"/>
                          <a:pt x="643" y="164"/>
                          <a:pt x="506" y="255"/>
                        </a:cubicBezTo>
                        <a:cubicBezTo>
                          <a:pt x="382" y="333"/>
                          <a:pt x="271" y="418"/>
                          <a:pt x="180" y="522"/>
                        </a:cubicBezTo>
                        <a:cubicBezTo>
                          <a:pt x="0" y="721"/>
                          <a:pt x="104" y="1089"/>
                          <a:pt x="399" y="1089"/>
                        </a:cubicBezTo>
                        <a:cubicBezTo>
                          <a:pt x="404" y="1089"/>
                          <a:pt x="409" y="1089"/>
                          <a:pt x="414" y="1089"/>
                        </a:cubicBezTo>
                        <a:cubicBezTo>
                          <a:pt x="656" y="1083"/>
                          <a:pt x="903" y="1070"/>
                          <a:pt x="1144" y="1037"/>
                        </a:cubicBezTo>
                        <a:cubicBezTo>
                          <a:pt x="1275" y="1004"/>
                          <a:pt x="1359" y="887"/>
                          <a:pt x="1359" y="757"/>
                        </a:cubicBezTo>
                        <a:cubicBezTo>
                          <a:pt x="1366" y="639"/>
                          <a:pt x="1353" y="522"/>
                          <a:pt x="1327" y="405"/>
                        </a:cubicBezTo>
                        <a:cubicBezTo>
                          <a:pt x="1378" y="200"/>
                          <a:pt x="1181" y="0"/>
                          <a:pt x="9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148"/>
                  <p:cNvSpPr/>
                  <p:nvPr/>
                </p:nvSpPr>
                <p:spPr>
                  <a:xfrm>
                    <a:off x="3213716" y="1922782"/>
                    <a:ext cx="36887" cy="56504"/>
                  </a:xfrm>
                  <a:custGeom>
                    <a:avLst/>
                    <a:gdLst/>
                    <a:ahLst/>
                    <a:cxnLst/>
                    <a:rect l="l" t="t" r="r" b="b"/>
                    <a:pathLst>
                      <a:path w="1461" h="2238" extrusionOk="0">
                        <a:moveTo>
                          <a:pt x="1211" y="0"/>
                        </a:moveTo>
                        <a:cubicBezTo>
                          <a:pt x="1200" y="0"/>
                          <a:pt x="1188" y="6"/>
                          <a:pt x="1180" y="17"/>
                        </a:cubicBezTo>
                        <a:cubicBezTo>
                          <a:pt x="1164" y="14"/>
                          <a:pt x="1148" y="12"/>
                          <a:pt x="1131" y="12"/>
                        </a:cubicBezTo>
                        <a:cubicBezTo>
                          <a:pt x="1109" y="12"/>
                          <a:pt x="1086" y="15"/>
                          <a:pt x="1063" y="23"/>
                        </a:cubicBezTo>
                        <a:cubicBezTo>
                          <a:pt x="202" y="277"/>
                          <a:pt x="0" y="1300"/>
                          <a:pt x="157" y="2063"/>
                        </a:cubicBezTo>
                        <a:cubicBezTo>
                          <a:pt x="181" y="2182"/>
                          <a:pt x="278" y="2237"/>
                          <a:pt x="379" y="2237"/>
                        </a:cubicBezTo>
                        <a:cubicBezTo>
                          <a:pt x="465" y="2237"/>
                          <a:pt x="555" y="2197"/>
                          <a:pt x="607" y="2122"/>
                        </a:cubicBezTo>
                        <a:cubicBezTo>
                          <a:pt x="939" y="1626"/>
                          <a:pt x="1226" y="1092"/>
                          <a:pt x="1265" y="512"/>
                        </a:cubicBezTo>
                        <a:cubicBezTo>
                          <a:pt x="1460" y="401"/>
                          <a:pt x="1408" y="127"/>
                          <a:pt x="1245" y="43"/>
                        </a:cubicBezTo>
                        <a:lnTo>
                          <a:pt x="1245" y="30"/>
                        </a:lnTo>
                        <a:cubicBezTo>
                          <a:pt x="1241" y="11"/>
                          <a:pt x="1227" y="0"/>
                          <a:pt x="1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148"/>
                  <p:cNvSpPr/>
                  <p:nvPr/>
                </p:nvSpPr>
                <p:spPr>
                  <a:xfrm>
                    <a:off x="3223260" y="2111002"/>
                    <a:ext cx="48677" cy="50091"/>
                  </a:xfrm>
                  <a:custGeom>
                    <a:avLst/>
                    <a:gdLst/>
                    <a:ahLst/>
                    <a:cxnLst/>
                    <a:rect l="l" t="t" r="r" b="b"/>
                    <a:pathLst>
                      <a:path w="1928" h="1984" extrusionOk="0">
                        <a:moveTo>
                          <a:pt x="518" y="0"/>
                        </a:moveTo>
                        <a:cubicBezTo>
                          <a:pt x="445" y="0"/>
                          <a:pt x="372" y="10"/>
                          <a:pt x="300" y="31"/>
                        </a:cubicBezTo>
                        <a:cubicBezTo>
                          <a:pt x="124" y="76"/>
                          <a:pt x="13" y="252"/>
                          <a:pt x="39" y="435"/>
                        </a:cubicBezTo>
                        <a:cubicBezTo>
                          <a:pt x="20" y="487"/>
                          <a:pt x="13" y="545"/>
                          <a:pt x="7" y="611"/>
                        </a:cubicBezTo>
                        <a:cubicBezTo>
                          <a:pt x="0" y="910"/>
                          <a:pt x="33" y="1262"/>
                          <a:pt x="209" y="1517"/>
                        </a:cubicBezTo>
                        <a:cubicBezTo>
                          <a:pt x="431" y="1816"/>
                          <a:pt x="730" y="1842"/>
                          <a:pt x="1082" y="1953"/>
                        </a:cubicBezTo>
                        <a:cubicBezTo>
                          <a:pt x="1153" y="1974"/>
                          <a:pt x="1224" y="1984"/>
                          <a:pt x="1291" y="1984"/>
                        </a:cubicBezTo>
                        <a:cubicBezTo>
                          <a:pt x="1647" y="1984"/>
                          <a:pt x="1927" y="1713"/>
                          <a:pt x="1812" y="1341"/>
                        </a:cubicBezTo>
                        <a:cubicBezTo>
                          <a:pt x="1688" y="943"/>
                          <a:pt x="1421" y="441"/>
                          <a:pt x="1043" y="181"/>
                        </a:cubicBezTo>
                        <a:cubicBezTo>
                          <a:pt x="952" y="96"/>
                          <a:pt x="841" y="44"/>
                          <a:pt x="717" y="24"/>
                        </a:cubicBezTo>
                        <a:cubicBezTo>
                          <a:pt x="652" y="9"/>
                          <a:pt x="585" y="0"/>
                          <a:pt x="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148"/>
                  <p:cNvSpPr/>
                  <p:nvPr/>
                </p:nvSpPr>
                <p:spPr>
                  <a:xfrm>
                    <a:off x="3223260" y="2164148"/>
                    <a:ext cx="48677" cy="50116"/>
                  </a:xfrm>
                  <a:custGeom>
                    <a:avLst/>
                    <a:gdLst/>
                    <a:ahLst/>
                    <a:cxnLst/>
                    <a:rect l="l" t="t" r="r" b="b"/>
                    <a:pathLst>
                      <a:path w="1928" h="1985" extrusionOk="0">
                        <a:moveTo>
                          <a:pt x="518" y="1"/>
                        </a:moveTo>
                        <a:cubicBezTo>
                          <a:pt x="445" y="1"/>
                          <a:pt x="372" y="10"/>
                          <a:pt x="300" y="31"/>
                        </a:cubicBezTo>
                        <a:cubicBezTo>
                          <a:pt x="124" y="76"/>
                          <a:pt x="13" y="252"/>
                          <a:pt x="39" y="428"/>
                        </a:cubicBezTo>
                        <a:cubicBezTo>
                          <a:pt x="20" y="487"/>
                          <a:pt x="13" y="546"/>
                          <a:pt x="7" y="611"/>
                        </a:cubicBezTo>
                        <a:cubicBezTo>
                          <a:pt x="0" y="911"/>
                          <a:pt x="33" y="1263"/>
                          <a:pt x="209" y="1517"/>
                        </a:cubicBezTo>
                        <a:cubicBezTo>
                          <a:pt x="431" y="1817"/>
                          <a:pt x="730" y="1843"/>
                          <a:pt x="1082" y="1953"/>
                        </a:cubicBezTo>
                        <a:cubicBezTo>
                          <a:pt x="1153" y="1974"/>
                          <a:pt x="1224" y="1984"/>
                          <a:pt x="1291" y="1984"/>
                        </a:cubicBezTo>
                        <a:cubicBezTo>
                          <a:pt x="1647" y="1984"/>
                          <a:pt x="1927" y="1713"/>
                          <a:pt x="1812" y="1341"/>
                        </a:cubicBezTo>
                        <a:cubicBezTo>
                          <a:pt x="1688" y="943"/>
                          <a:pt x="1421" y="441"/>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148"/>
                  <p:cNvSpPr/>
                  <p:nvPr/>
                </p:nvSpPr>
                <p:spPr>
                  <a:xfrm>
                    <a:off x="3223260" y="2217294"/>
                    <a:ext cx="48677" cy="50116"/>
                  </a:xfrm>
                  <a:custGeom>
                    <a:avLst/>
                    <a:gdLst/>
                    <a:ahLst/>
                    <a:cxnLst/>
                    <a:rect l="l" t="t" r="r" b="b"/>
                    <a:pathLst>
                      <a:path w="1928" h="1985" extrusionOk="0">
                        <a:moveTo>
                          <a:pt x="518" y="1"/>
                        </a:moveTo>
                        <a:cubicBezTo>
                          <a:pt x="445" y="1"/>
                          <a:pt x="372" y="10"/>
                          <a:pt x="300" y="31"/>
                        </a:cubicBezTo>
                        <a:cubicBezTo>
                          <a:pt x="124" y="77"/>
                          <a:pt x="13" y="253"/>
                          <a:pt x="39" y="428"/>
                        </a:cubicBezTo>
                        <a:cubicBezTo>
                          <a:pt x="20" y="487"/>
                          <a:pt x="13" y="546"/>
                          <a:pt x="7" y="611"/>
                        </a:cubicBezTo>
                        <a:cubicBezTo>
                          <a:pt x="0" y="911"/>
                          <a:pt x="33" y="1263"/>
                          <a:pt x="209" y="1517"/>
                        </a:cubicBezTo>
                        <a:cubicBezTo>
                          <a:pt x="431" y="1817"/>
                          <a:pt x="730" y="1843"/>
                          <a:pt x="1082" y="1954"/>
                        </a:cubicBezTo>
                        <a:cubicBezTo>
                          <a:pt x="1153" y="1974"/>
                          <a:pt x="1224" y="1984"/>
                          <a:pt x="1291" y="1984"/>
                        </a:cubicBezTo>
                        <a:cubicBezTo>
                          <a:pt x="1647" y="1984"/>
                          <a:pt x="1927" y="1713"/>
                          <a:pt x="1812" y="1341"/>
                        </a:cubicBezTo>
                        <a:cubicBezTo>
                          <a:pt x="1688" y="943"/>
                          <a:pt x="1421" y="442"/>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148"/>
                  <p:cNvSpPr/>
                  <p:nvPr/>
                </p:nvSpPr>
                <p:spPr>
                  <a:xfrm>
                    <a:off x="3277567" y="2111532"/>
                    <a:ext cx="31585" cy="42795"/>
                  </a:xfrm>
                  <a:custGeom>
                    <a:avLst/>
                    <a:gdLst/>
                    <a:ahLst/>
                    <a:cxnLst/>
                    <a:rect l="l" t="t" r="r" b="b"/>
                    <a:pathLst>
                      <a:path w="1251" h="1695" extrusionOk="0">
                        <a:moveTo>
                          <a:pt x="794" y="0"/>
                        </a:moveTo>
                        <a:cubicBezTo>
                          <a:pt x="641" y="0"/>
                          <a:pt x="488" y="89"/>
                          <a:pt x="417" y="290"/>
                        </a:cubicBezTo>
                        <a:cubicBezTo>
                          <a:pt x="359" y="453"/>
                          <a:pt x="287" y="616"/>
                          <a:pt x="209" y="772"/>
                        </a:cubicBezTo>
                        <a:cubicBezTo>
                          <a:pt x="91" y="1020"/>
                          <a:pt x="0" y="1248"/>
                          <a:pt x="131" y="1496"/>
                        </a:cubicBezTo>
                        <a:cubicBezTo>
                          <a:pt x="204" y="1637"/>
                          <a:pt x="341" y="1694"/>
                          <a:pt x="483" y="1694"/>
                        </a:cubicBezTo>
                        <a:cubicBezTo>
                          <a:pt x="517" y="1694"/>
                          <a:pt x="552" y="1691"/>
                          <a:pt x="587" y="1685"/>
                        </a:cubicBezTo>
                        <a:cubicBezTo>
                          <a:pt x="1050" y="1600"/>
                          <a:pt x="1141" y="883"/>
                          <a:pt x="1199" y="505"/>
                        </a:cubicBezTo>
                        <a:cubicBezTo>
                          <a:pt x="1250" y="197"/>
                          <a:pt x="1023" y="0"/>
                          <a:pt x="7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148"/>
                  <p:cNvSpPr/>
                  <p:nvPr/>
                </p:nvSpPr>
                <p:spPr>
                  <a:xfrm>
                    <a:off x="3281632" y="2152635"/>
                    <a:ext cx="30499" cy="45849"/>
                  </a:xfrm>
                  <a:custGeom>
                    <a:avLst/>
                    <a:gdLst/>
                    <a:ahLst/>
                    <a:cxnLst/>
                    <a:rect l="l" t="t" r="r" b="b"/>
                    <a:pathLst>
                      <a:path w="1208" h="1816" extrusionOk="0">
                        <a:moveTo>
                          <a:pt x="951" y="0"/>
                        </a:moveTo>
                        <a:cubicBezTo>
                          <a:pt x="876" y="0"/>
                          <a:pt x="804" y="36"/>
                          <a:pt x="765" y="122"/>
                        </a:cubicBezTo>
                        <a:cubicBezTo>
                          <a:pt x="667" y="330"/>
                          <a:pt x="556" y="526"/>
                          <a:pt x="419" y="715"/>
                        </a:cubicBezTo>
                        <a:cubicBezTo>
                          <a:pt x="295" y="904"/>
                          <a:pt x="126" y="1047"/>
                          <a:pt x="67" y="1269"/>
                        </a:cubicBezTo>
                        <a:cubicBezTo>
                          <a:pt x="1" y="1546"/>
                          <a:pt x="225" y="1815"/>
                          <a:pt x="486" y="1815"/>
                        </a:cubicBezTo>
                        <a:cubicBezTo>
                          <a:pt x="556" y="1815"/>
                          <a:pt x="629" y="1795"/>
                          <a:pt x="700" y="1751"/>
                        </a:cubicBezTo>
                        <a:cubicBezTo>
                          <a:pt x="1162" y="1464"/>
                          <a:pt x="1208" y="728"/>
                          <a:pt x="1208" y="239"/>
                        </a:cubicBezTo>
                        <a:cubicBezTo>
                          <a:pt x="1208" y="101"/>
                          <a:pt x="1075" y="0"/>
                          <a:pt x="9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148"/>
                  <p:cNvSpPr/>
                  <p:nvPr/>
                </p:nvSpPr>
                <p:spPr>
                  <a:xfrm>
                    <a:off x="3282339" y="2198561"/>
                    <a:ext cx="37366" cy="43198"/>
                  </a:xfrm>
                  <a:custGeom>
                    <a:avLst/>
                    <a:gdLst/>
                    <a:ahLst/>
                    <a:cxnLst/>
                    <a:rect l="l" t="t" r="r" b="b"/>
                    <a:pathLst>
                      <a:path w="1480" h="1711" extrusionOk="0">
                        <a:moveTo>
                          <a:pt x="1209" y="0"/>
                        </a:moveTo>
                        <a:cubicBezTo>
                          <a:pt x="1128" y="0"/>
                          <a:pt x="1043" y="37"/>
                          <a:pt x="997" y="102"/>
                        </a:cubicBezTo>
                        <a:cubicBezTo>
                          <a:pt x="782" y="395"/>
                          <a:pt x="528" y="662"/>
                          <a:pt x="241" y="884"/>
                        </a:cubicBezTo>
                        <a:cubicBezTo>
                          <a:pt x="0" y="1086"/>
                          <a:pt x="91" y="1496"/>
                          <a:pt x="339" y="1646"/>
                        </a:cubicBezTo>
                        <a:cubicBezTo>
                          <a:pt x="416" y="1691"/>
                          <a:pt x="494" y="1711"/>
                          <a:pt x="570" y="1711"/>
                        </a:cubicBezTo>
                        <a:cubicBezTo>
                          <a:pt x="737" y="1711"/>
                          <a:pt x="892" y="1614"/>
                          <a:pt x="1004" y="1470"/>
                        </a:cubicBezTo>
                        <a:cubicBezTo>
                          <a:pt x="1304" y="1073"/>
                          <a:pt x="1480" y="662"/>
                          <a:pt x="1401" y="154"/>
                        </a:cubicBezTo>
                        <a:cubicBezTo>
                          <a:pt x="1384" y="47"/>
                          <a:pt x="1299" y="0"/>
                          <a:pt x="1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148"/>
                  <p:cNvSpPr/>
                  <p:nvPr/>
                </p:nvSpPr>
                <p:spPr>
                  <a:xfrm>
                    <a:off x="3284636" y="2250924"/>
                    <a:ext cx="32595" cy="36028"/>
                  </a:xfrm>
                  <a:custGeom>
                    <a:avLst/>
                    <a:gdLst/>
                    <a:ahLst/>
                    <a:cxnLst/>
                    <a:rect l="l" t="t" r="r" b="b"/>
                    <a:pathLst>
                      <a:path w="1291" h="1427" extrusionOk="0">
                        <a:moveTo>
                          <a:pt x="1100" y="1"/>
                        </a:moveTo>
                        <a:cubicBezTo>
                          <a:pt x="1071" y="1"/>
                          <a:pt x="1041" y="9"/>
                          <a:pt x="1011" y="28"/>
                        </a:cubicBezTo>
                        <a:cubicBezTo>
                          <a:pt x="939" y="68"/>
                          <a:pt x="861" y="81"/>
                          <a:pt x="789" y="120"/>
                        </a:cubicBezTo>
                        <a:cubicBezTo>
                          <a:pt x="704" y="168"/>
                          <a:pt x="625" y="228"/>
                          <a:pt x="552" y="288"/>
                        </a:cubicBezTo>
                        <a:lnTo>
                          <a:pt x="552" y="288"/>
                        </a:lnTo>
                        <a:cubicBezTo>
                          <a:pt x="552" y="288"/>
                          <a:pt x="552" y="288"/>
                          <a:pt x="552" y="288"/>
                        </a:cubicBezTo>
                        <a:lnTo>
                          <a:pt x="552" y="288"/>
                        </a:lnTo>
                        <a:cubicBezTo>
                          <a:pt x="549" y="288"/>
                          <a:pt x="483" y="335"/>
                          <a:pt x="483" y="335"/>
                        </a:cubicBezTo>
                        <a:cubicBezTo>
                          <a:pt x="444" y="361"/>
                          <a:pt x="411" y="380"/>
                          <a:pt x="372" y="400"/>
                        </a:cubicBezTo>
                        <a:cubicBezTo>
                          <a:pt x="248" y="452"/>
                          <a:pt x="150" y="543"/>
                          <a:pt x="85" y="661"/>
                        </a:cubicBezTo>
                        <a:cubicBezTo>
                          <a:pt x="0" y="817"/>
                          <a:pt x="0" y="1013"/>
                          <a:pt x="85" y="1176"/>
                        </a:cubicBezTo>
                        <a:cubicBezTo>
                          <a:pt x="163" y="1301"/>
                          <a:pt x="323" y="1426"/>
                          <a:pt x="484" y="1426"/>
                        </a:cubicBezTo>
                        <a:cubicBezTo>
                          <a:pt x="499" y="1426"/>
                          <a:pt x="514" y="1425"/>
                          <a:pt x="528" y="1423"/>
                        </a:cubicBezTo>
                        <a:cubicBezTo>
                          <a:pt x="770" y="1397"/>
                          <a:pt x="939" y="1312"/>
                          <a:pt x="1063" y="1091"/>
                        </a:cubicBezTo>
                        <a:cubicBezTo>
                          <a:pt x="1115" y="993"/>
                          <a:pt x="1167" y="895"/>
                          <a:pt x="1206" y="791"/>
                        </a:cubicBezTo>
                        <a:cubicBezTo>
                          <a:pt x="1252" y="680"/>
                          <a:pt x="1278" y="563"/>
                          <a:pt x="1284" y="446"/>
                        </a:cubicBezTo>
                        <a:cubicBezTo>
                          <a:pt x="1291" y="380"/>
                          <a:pt x="1265" y="276"/>
                          <a:pt x="1271" y="231"/>
                        </a:cubicBezTo>
                        <a:cubicBezTo>
                          <a:pt x="1287" y="118"/>
                          <a:pt x="1205"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148"/>
                  <p:cNvSpPr/>
                  <p:nvPr/>
                </p:nvSpPr>
                <p:spPr>
                  <a:xfrm>
                    <a:off x="3280900" y="2303136"/>
                    <a:ext cx="46708" cy="110155"/>
                  </a:xfrm>
                  <a:custGeom>
                    <a:avLst/>
                    <a:gdLst/>
                    <a:ahLst/>
                    <a:cxnLst/>
                    <a:rect l="l" t="t" r="r" b="b"/>
                    <a:pathLst>
                      <a:path w="1850" h="4363" extrusionOk="0">
                        <a:moveTo>
                          <a:pt x="862" y="0"/>
                        </a:moveTo>
                        <a:cubicBezTo>
                          <a:pt x="440" y="0"/>
                          <a:pt x="1" y="341"/>
                          <a:pt x="188" y="822"/>
                        </a:cubicBezTo>
                        <a:cubicBezTo>
                          <a:pt x="624" y="1936"/>
                          <a:pt x="670" y="3175"/>
                          <a:pt x="1120" y="4269"/>
                        </a:cubicBezTo>
                        <a:cubicBezTo>
                          <a:pt x="1136" y="4331"/>
                          <a:pt x="1190" y="4362"/>
                          <a:pt x="1243" y="4362"/>
                        </a:cubicBezTo>
                        <a:cubicBezTo>
                          <a:pt x="1297" y="4362"/>
                          <a:pt x="1351" y="4331"/>
                          <a:pt x="1367" y="4269"/>
                        </a:cubicBezTo>
                        <a:cubicBezTo>
                          <a:pt x="1850" y="3103"/>
                          <a:pt x="1810" y="1669"/>
                          <a:pt x="1485" y="470"/>
                        </a:cubicBezTo>
                        <a:cubicBezTo>
                          <a:pt x="1396" y="139"/>
                          <a:pt x="1132" y="0"/>
                          <a:pt x="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148"/>
                  <p:cNvSpPr/>
                  <p:nvPr/>
                </p:nvSpPr>
                <p:spPr>
                  <a:xfrm>
                    <a:off x="3277668" y="2420915"/>
                    <a:ext cx="52086" cy="138331"/>
                  </a:xfrm>
                  <a:custGeom>
                    <a:avLst/>
                    <a:gdLst/>
                    <a:ahLst/>
                    <a:cxnLst/>
                    <a:rect l="l" t="t" r="r" b="b"/>
                    <a:pathLst>
                      <a:path w="2063" h="5479" extrusionOk="0">
                        <a:moveTo>
                          <a:pt x="640" y="0"/>
                        </a:moveTo>
                        <a:cubicBezTo>
                          <a:pt x="310" y="0"/>
                          <a:pt x="1" y="279"/>
                          <a:pt x="94" y="699"/>
                        </a:cubicBezTo>
                        <a:cubicBezTo>
                          <a:pt x="270" y="1521"/>
                          <a:pt x="570" y="2257"/>
                          <a:pt x="550" y="3117"/>
                        </a:cubicBezTo>
                        <a:cubicBezTo>
                          <a:pt x="531" y="3821"/>
                          <a:pt x="407" y="4525"/>
                          <a:pt x="531" y="5216"/>
                        </a:cubicBezTo>
                        <a:cubicBezTo>
                          <a:pt x="562" y="5396"/>
                          <a:pt x="710" y="5478"/>
                          <a:pt x="864" y="5478"/>
                        </a:cubicBezTo>
                        <a:cubicBezTo>
                          <a:pt x="995" y="5478"/>
                          <a:pt x="1130" y="5418"/>
                          <a:pt x="1202" y="5307"/>
                        </a:cubicBezTo>
                        <a:cubicBezTo>
                          <a:pt x="2062" y="3997"/>
                          <a:pt x="2030" y="1540"/>
                          <a:pt x="1130" y="263"/>
                        </a:cubicBezTo>
                        <a:cubicBezTo>
                          <a:pt x="1001" y="81"/>
                          <a:pt x="818" y="0"/>
                          <a:pt x="6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148"/>
                  <p:cNvSpPr/>
                  <p:nvPr/>
                </p:nvSpPr>
                <p:spPr>
                  <a:xfrm>
                    <a:off x="3223260" y="2340073"/>
                    <a:ext cx="54232" cy="195416"/>
                  </a:xfrm>
                  <a:custGeom>
                    <a:avLst/>
                    <a:gdLst/>
                    <a:ahLst/>
                    <a:cxnLst/>
                    <a:rect l="l" t="t" r="r" b="b"/>
                    <a:pathLst>
                      <a:path w="2148" h="7740" extrusionOk="0">
                        <a:moveTo>
                          <a:pt x="1084" y="1"/>
                        </a:moveTo>
                        <a:cubicBezTo>
                          <a:pt x="673" y="1"/>
                          <a:pt x="261" y="271"/>
                          <a:pt x="242" y="812"/>
                        </a:cubicBezTo>
                        <a:cubicBezTo>
                          <a:pt x="170" y="3002"/>
                          <a:pt x="0" y="5818"/>
                          <a:pt x="1454" y="7623"/>
                        </a:cubicBezTo>
                        <a:cubicBezTo>
                          <a:pt x="1519" y="7704"/>
                          <a:pt x="1611" y="7739"/>
                          <a:pt x="1707" y="7739"/>
                        </a:cubicBezTo>
                        <a:cubicBezTo>
                          <a:pt x="1919" y="7739"/>
                          <a:pt x="2148" y="7567"/>
                          <a:pt x="2125" y="7343"/>
                        </a:cubicBezTo>
                        <a:cubicBezTo>
                          <a:pt x="1910" y="5153"/>
                          <a:pt x="1982" y="3009"/>
                          <a:pt x="1917" y="812"/>
                        </a:cubicBezTo>
                        <a:cubicBezTo>
                          <a:pt x="1904" y="271"/>
                          <a:pt x="1495" y="1"/>
                          <a:pt x="10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148"/>
                  <p:cNvSpPr/>
                  <p:nvPr/>
                </p:nvSpPr>
                <p:spPr>
                  <a:xfrm>
                    <a:off x="3264893" y="2604843"/>
                    <a:ext cx="42138" cy="127348"/>
                  </a:xfrm>
                  <a:custGeom>
                    <a:avLst/>
                    <a:gdLst/>
                    <a:ahLst/>
                    <a:cxnLst/>
                    <a:rect l="l" t="t" r="r" b="b"/>
                    <a:pathLst>
                      <a:path w="1669" h="5044" extrusionOk="0">
                        <a:moveTo>
                          <a:pt x="883" y="1"/>
                        </a:moveTo>
                        <a:cubicBezTo>
                          <a:pt x="736" y="1"/>
                          <a:pt x="594" y="68"/>
                          <a:pt x="515" y="219"/>
                        </a:cubicBezTo>
                        <a:cubicBezTo>
                          <a:pt x="183" y="857"/>
                          <a:pt x="346" y="1750"/>
                          <a:pt x="274" y="2454"/>
                        </a:cubicBezTo>
                        <a:cubicBezTo>
                          <a:pt x="189" y="3223"/>
                          <a:pt x="0" y="4155"/>
                          <a:pt x="228" y="4905"/>
                        </a:cubicBezTo>
                        <a:cubicBezTo>
                          <a:pt x="256" y="4999"/>
                          <a:pt x="328" y="5043"/>
                          <a:pt x="403" y="5043"/>
                        </a:cubicBezTo>
                        <a:cubicBezTo>
                          <a:pt x="468" y="5043"/>
                          <a:pt x="535" y="5011"/>
                          <a:pt x="580" y="4950"/>
                        </a:cubicBezTo>
                        <a:cubicBezTo>
                          <a:pt x="1102" y="4253"/>
                          <a:pt x="1219" y="3171"/>
                          <a:pt x="1349" y="2324"/>
                        </a:cubicBezTo>
                        <a:cubicBezTo>
                          <a:pt x="1441" y="1679"/>
                          <a:pt x="1669" y="805"/>
                          <a:pt x="1297" y="219"/>
                        </a:cubicBezTo>
                        <a:cubicBezTo>
                          <a:pt x="1206" y="80"/>
                          <a:pt x="1042" y="1"/>
                          <a:pt x="8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148"/>
                  <p:cNvSpPr/>
                  <p:nvPr/>
                </p:nvSpPr>
                <p:spPr>
                  <a:xfrm>
                    <a:off x="3233965" y="2559398"/>
                    <a:ext cx="40270" cy="181151"/>
                  </a:xfrm>
                  <a:custGeom>
                    <a:avLst/>
                    <a:gdLst/>
                    <a:ahLst/>
                    <a:cxnLst/>
                    <a:rect l="l" t="t" r="r" b="b"/>
                    <a:pathLst>
                      <a:path w="1595" h="7175" extrusionOk="0">
                        <a:moveTo>
                          <a:pt x="1069" y="1"/>
                        </a:moveTo>
                        <a:cubicBezTo>
                          <a:pt x="1019" y="1"/>
                          <a:pt x="968" y="10"/>
                          <a:pt x="919" y="31"/>
                        </a:cubicBezTo>
                        <a:lnTo>
                          <a:pt x="828" y="70"/>
                        </a:lnTo>
                        <a:cubicBezTo>
                          <a:pt x="567" y="174"/>
                          <a:pt x="417" y="350"/>
                          <a:pt x="398" y="637"/>
                        </a:cubicBezTo>
                        <a:cubicBezTo>
                          <a:pt x="378" y="982"/>
                          <a:pt x="111" y="1576"/>
                          <a:pt x="72" y="2025"/>
                        </a:cubicBezTo>
                        <a:cubicBezTo>
                          <a:pt x="7" y="2657"/>
                          <a:pt x="0" y="3283"/>
                          <a:pt x="46" y="3915"/>
                        </a:cubicBezTo>
                        <a:cubicBezTo>
                          <a:pt x="111" y="4587"/>
                          <a:pt x="176" y="5277"/>
                          <a:pt x="332" y="5942"/>
                        </a:cubicBezTo>
                        <a:cubicBezTo>
                          <a:pt x="430" y="6353"/>
                          <a:pt x="476" y="6855"/>
                          <a:pt x="821" y="7141"/>
                        </a:cubicBezTo>
                        <a:cubicBezTo>
                          <a:pt x="844" y="7164"/>
                          <a:pt x="872" y="7174"/>
                          <a:pt x="900" y="7174"/>
                        </a:cubicBezTo>
                        <a:cubicBezTo>
                          <a:pt x="937" y="7174"/>
                          <a:pt x="975" y="7156"/>
                          <a:pt x="997" y="7122"/>
                        </a:cubicBezTo>
                        <a:cubicBezTo>
                          <a:pt x="1238" y="6692"/>
                          <a:pt x="1102" y="6112"/>
                          <a:pt x="1075" y="5636"/>
                        </a:cubicBezTo>
                        <a:cubicBezTo>
                          <a:pt x="1043" y="4991"/>
                          <a:pt x="1017" y="4339"/>
                          <a:pt x="1010" y="3694"/>
                        </a:cubicBezTo>
                        <a:cubicBezTo>
                          <a:pt x="1004" y="3009"/>
                          <a:pt x="997" y="2292"/>
                          <a:pt x="1167" y="1628"/>
                        </a:cubicBezTo>
                        <a:cubicBezTo>
                          <a:pt x="1232" y="1380"/>
                          <a:pt x="1258" y="1204"/>
                          <a:pt x="1408" y="1054"/>
                        </a:cubicBezTo>
                        <a:cubicBezTo>
                          <a:pt x="1551" y="911"/>
                          <a:pt x="1571" y="728"/>
                          <a:pt x="1584" y="533"/>
                        </a:cubicBezTo>
                        <a:cubicBezTo>
                          <a:pt x="1595" y="269"/>
                          <a:pt x="1337" y="1"/>
                          <a:pt x="1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148"/>
                  <p:cNvSpPr/>
                  <p:nvPr/>
                </p:nvSpPr>
                <p:spPr>
                  <a:xfrm>
                    <a:off x="3097199" y="1655184"/>
                    <a:ext cx="106342" cy="74834"/>
                  </a:xfrm>
                  <a:custGeom>
                    <a:avLst/>
                    <a:gdLst/>
                    <a:ahLst/>
                    <a:cxnLst/>
                    <a:rect l="l" t="t" r="r" b="b"/>
                    <a:pathLst>
                      <a:path w="4212" h="2964" extrusionOk="0">
                        <a:moveTo>
                          <a:pt x="2110" y="1"/>
                        </a:moveTo>
                        <a:cubicBezTo>
                          <a:pt x="1412" y="1"/>
                          <a:pt x="712" y="469"/>
                          <a:pt x="444" y="1106"/>
                        </a:cubicBezTo>
                        <a:cubicBezTo>
                          <a:pt x="229" y="1602"/>
                          <a:pt x="86" y="2117"/>
                          <a:pt x="1" y="2645"/>
                        </a:cubicBezTo>
                        <a:cubicBezTo>
                          <a:pt x="451" y="2182"/>
                          <a:pt x="1070" y="1921"/>
                          <a:pt x="1715" y="1921"/>
                        </a:cubicBezTo>
                        <a:cubicBezTo>
                          <a:pt x="2504" y="1928"/>
                          <a:pt x="3234" y="2312"/>
                          <a:pt x="3683" y="2964"/>
                        </a:cubicBezTo>
                        <a:cubicBezTo>
                          <a:pt x="3729" y="2847"/>
                          <a:pt x="3775" y="2736"/>
                          <a:pt x="3833" y="2619"/>
                        </a:cubicBezTo>
                        <a:cubicBezTo>
                          <a:pt x="4211" y="1823"/>
                          <a:pt x="3892" y="989"/>
                          <a:pt x="3299" y="416"/>
                        </a:cubicBezTo>
                        <a:cubicBezTo>
                          <a:pt x="3058" y="181"/>
                          <a:pt x="2738" y="90"/>
                          <a:pt x="2412" y="31"/>
                        </a:cubicBezTo>
                        <a:cubicBezTo>
                          <a:pt x="2312" y="10"/>
                          <a:pt x="2211" y="1"/>
                          <a:pt x="2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148"/>
                  <p:cNvSpPr/>
                  <p:nvPr/>
                </p:nvSpPr>
                <p:spPr>
                  <a:xfrm>
                    <a:off x="3104117" y="1802074"/>
                    <a:ext cx="103868" cy="80994"/>
                  </a:xfrm>
                  <a:custGeom>
                    <a:avLst/>
                    <a:gdLst/>
                    <a:ahLst/>
                    <a:cxnLst/>
                    <a:rect l="l" t="t" r="r" b="b"/>
                    <a:pathLst>
                      <a:path w="4114" h="3208" extrusionOk="0">
                        <a:moveTo>
                          <a:pt x="3312" y="1"/>
                        </a:moveTo>
                        <a:cubicBezTo>
                          <a:pt x="2855" y="574"/>
                          <a:pt x="2165" y="907"/>
                          <a:pt x="1435" y="913"/>
                        </a:cubicBezTo>
                        <a:cubicBezTo>
                          <a:pt x="920" y="913"/>
                          <a:pt x="418" y="737"/>
                          <a:pt x="1" y="424"/>
                        </a:cubicBezTo>
                        <a:lnTo>
                          <a:pt x="1" y="424"/>
                        </a:lnTo>
                        <a:cubicBezTo>
                          <a:pt x="397" y="1687"/>
                          <a:pt x="1621" y="3207"/>
                          <a:pt x="3010" y="3207"/>
                        </a:cubicBezTo>
                        <a:cubicBezTo>
                          <a:pt x="3084" y="3207"/>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148"/>
                  <p:cNvSpPr/>
                  <p:nvPr/>
                </p:nvSpPr>
                <p:spPr>
                  <a:xfrm>
                    <a:off x="3097199" y="1736910"/>
                    <a:ext cx="70617" cy="70617"/>
                  </a:xfrm>
                  <a:custGeom>
                    <a:avLst/>
                    <a:gdLst/>
                    <a:ahLst/>
                    <a:cxnLst/>
                    <a:rect l="l" t="t" r="r" b="b"/>
                    <a:pathLst>
                      <a:path w="2797" h="2797" fill="none" extrusionOk="0">
                        <a:moveTo>
                          <a:pt x="2797" y="1200"/>
                        </a:moveTo>
                        <a:cubicBezTo>
                          <a:pt x="2797" y="2262"/>
                          <a:pt x="1506" y="2797"/>
                          <a:pt x="757" y="2041"/>
                        </a:cubicBezTo>
                        <a:cubicBezTo>
                          <a:pt x="1" y="1291"/>
                          <a:pt x="535" y="1"/>
                          <a:pt x="1604" y="7"/>
                        </a:cubicBezTo>
                        <a:cubicBezTo>
                          <a:pt x="2263" y="7"/>
                          <a:pt x="2797" y="542"/>
                          <a:pt x="2797"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148"/>
                  <p:cNvSpPr/>
                  <p:nvPr/>
                </p:nvSpPr>
                <p:spPr>
                  <a:xfrm>
                    <a:off x="3227527" y="1655184"/>
                    <a:ext cx="106342" cy="74834"/>
                  </a:xfrm>
                  <a:custGeom>
                    <a:avLst/>
                    <a:gdLst/>
                    <a:ahLst/>
                    <a:cxnLst/>
                    <a:rect l="l" t="t" r="r" b="b"/>
                    <a:pathLst>
                      <a:path w="4212" h="2964" extrusionOk="0">
                        <a:moveTo>
                          <a:pt x="2102" y="1"/>
                        </a:moveTo>
                        <a:cubicBezTo>
                          <a:pt x="2001" y="1"/>
                          <a:pt x="1900" y="10"/>
                          <a:pt x="1800" y="31"/>
                        </a:cubicBezTo>
                        <a:cubicBezTo>
                          <a:pt x="1474" y="90"/>
                          <a:pt x="1154" y="181"/>
                          <a:pt x="913" y="416"/>
                        </a:cubicBezTo>
                        <a:cubicBezTo>
                          <a:pt x="320" y="989"/>
                          <a:pt x="1" y="1823"/>
                          <a:pt x="385" y="2619"/>
                        </a:cubicBezTo>
                        <a:cubicBezTo>
                          <a:pt x="438" y="2729"/>
                          <a:pt x="483" y="2847"/>
                          <a:pt x="529" y="2964"/>
                        </a:cubicBezTo>
                        <a:cubicBezTo>
                          <a:pt x="978" y="2312"/>
                          <a:pt x="1715" y="1928"/>
                          <a:pt x="2497" y="1921"/>
                        </a:cubicBezTo>
                        <a:cubicBezTo>
                          <a:pt x="3142" y="1921"/>
                          <a:pt x="3761" y="2182"/>
                          <a:pt x="4211" y="2645"/>
                        </a:cubicBezTo>
                        <a:cubicBezTo>
                          <a:pt x="4126" y="2117"/>
                          <a:pt x="3983" y="1602"/>
                          <a:pt x="3775" y="1106"/>
                        </a:cubicBezTo>
                        <a:cubicBezTo>
                          <a:pt x="3501" y="469"/>
                          <a:pt x="2801"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148"/>
                  <p:cNvSpPr/>
                  <p:nvPr/>
                </p:nvSpPr>
                <p:spPr>
                  <a:xfrm>
                    <a:off x="3223083" y="1802074"/>
                    <a:ext cx="103868" cy="80994"/>
                  </a:xfrm>
                  <a:custGeom>
                    <a:avLst/>
                    <a:gdLst/>
                    <a:ahLst/>
                    <a:cxnLst/>
                    <a:rect l="l" t="t" r="r" b="b"/>
                    <a:pathLst>
                      <a:path w="4114" h="3208" extrusionOk="0">
                        <a:moveTo>
                          <a:pt x="803" y="1"/>
                        </a:moveTo>
                        <a:cubicBezTo>
                          <a:pt x="627" y="763"/>
                          <a:pt x="255" y="1428"/>
                          <a:pt x="99" y="2210"/>
                        </a:cubicBezTo>
                        <a:cubicBezTo>
                          <a:pt x="1" y="2686"/>
                          <a:pt x="425" y="3142"/>
                          <a:pt x="881" y="3194"/>
                        </a:cubicBezTo>
                        <a:cubicBezTo>
                          <a:pt x="956" y="3203"/>
                          <a:pt x="1030" y="3207"/>
                          <a:pt x="1104" y="3207"/>
                        </a:cubicBezTo>
                        <a:cubicBezTo>
                          <a:pt x="2493" y="3207"/>
                          <a:pt x="3717" y="1687"/>
                          <a:pt x="4113" y="424"/>
                        </a:cubicBezTo>
                        <a:lnTo>
                          <a:pt x="4113" y="424"/>
                        </a:lnTo>
                        <a:cubicBezTo>
                          <a:pt x="3696" y="737"/>
                          <a:pt x="3194" y="913"/>
                          <a:pt x="2680" y="913"/>
                        </a:cubicBezTo>
                        <a:cubicBezTo>
                          <a:pt x="1950" y="907"/>
                          <a:pt x="1259" y="574"/>
                          <a:pt x="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148"/>
                  <p:cNvSpPr/>
                  <p:nvPr/>
                </p:nvSpPr>
                <p:spPr>
                  <a:xfrm>
                    <a:off x="3263252" y="1736910"/>
                    <a:ext cx="70617" cy="70617"/>
                  </a:xfrm>
                  <a:custGeom>
                    <a:avLst/>
                    <a:gdLst/>
                    <a:ahLst/>
                    <a:cxnLst/>
                    <a:rect l="l" t="t" r="r" b="b"/>
                    <a:pathLst>
                      <a:path w="2797" h="2797" fill="none" extrusionOk="0">
                        <a:moveTo>
                          <a:pt x="0" y="1200"/>
                        </a:moveTo>
                        <a:cubicBezTo>
                          <a:pt x="0" y="2262"/>
                          <a:pt x="1291" y="2797"/>
                          <a:pt x="2040" y="2041"/>
                        </a:cubicBezTo>
                        <a:cubicBezTo>
                          <a:pt x="2796" y="1291"/>
                          <a:pt x="2262" y="7"/>
                          <a:pt x="1199" y="7"/>
                        </a:cubicBezTo>
                        <a:cubicBezTo>
                          <a:pt x="541" y="1"/>
                          <a:pt x="7" y="535"/>
                          <a:pt x="0"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24" name="Google Shape;15224;p148"/>
              <p:cNvSpPr/>
              <p:nvPr/>
            </p:nvSpPr>
            <p:spPr>
              <a:xfrm>
                <a:off x="3010499" y="1542757"/>
                <a:ext cx="406788" cy="325163"/>
              </a:xfrm>
              <a:custGeom>
                <a:avLst/>
                <a:gdLst/>
                <a:ahLst/>
                <a:cxnLst/>
                <a:rect l="l" t="t" r="r" b="b"/>
                <a:pathLst>
                  <a:path w="16112" h="12879" extrusionOk="0">
                    <a:moveTo>
                      <a:pt x="1004" y="8740"/>
                    </a:move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8" y="3448"/>
                      <a:pt x="4048" y="3448"/>
                    </a:cubicBezTo>
                    <a:cubicBezTo>
                      <a:pt x="6231" y="4790"/>
                      <a:pt x="13544" y="6504"/>
                      <a:pt x="14215" y="6726"/>
                    </a:cubicBezTo>
                    <a:cubicBezTo>
                      <a:pt x="14557" y="6840"/>
                      <a:pt x="14772" y="11921"/>
                      <a:pt x="14748" y="12624"/>
                    </a:cubicBezTo>
                    <a:lnTo>
                      <a:pt x="14748" y="12624"/>
                    </a:lnTo>
                    <a:lnTo>
                      <a:pt x="15206" y="9548"/>
                    </a:lnTo>
                    <a:cubicBezTo>
                      <a:pt x="15206" y="9548"/>
                      <a:pt x="16112" y="6166"/>
                      <a:pt x="14437" y="3441"/>
                    </a:cubicBezTo>
                    <a:cubicBezTo>
                      <a:pt x="13260" y="1523"/>
                      <a:pt x="11251"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25" name="Google Shape;15225;p148"/>
          <p:cNvGrpSpPr/>
          <p:nvPr/>
        </p:nvGrpSpPr>
        <p:grpSpPr>
          <a:xfrm>
            <a:off x="4910904" y="1542757"/>
            <a:ext cx="558677" cy="1310345"/>
            <a:chOff x="4910904" y="1542757"/>
            <a:chExt cx="558677" cy="1310345"/>
          </a:xfrm>
        </p:grpSpPr>
        <p:sp>
          <p:nvSpPr>
            <p:cNvPr id="15226" name="Google Shape;15226;p148"/>
            <p:cNvSpPr/>
            <p:nvPr/>
          </p:nvSpPr>
          <p:spPr>
            <a:xfrm>
              <a:off x="496175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7" name="Google Shape;15227;p148"/>
            <p:cNvGrpSpPr/>
            <p:nvPr/>
          </p:nvGrpSpPr>
          <p:grpSpPr>
            <a:xfrm>
              <a:off x="4910904" y="1542757"/>
              <a:ext cx="558677" cy="1277423"/>
              <a:chOff x="4910904" y="1542757"/>
              <a:chExt cx="558677" cy="1277423"/>
            </a:xfrm>
          </p:grpSpPr>
          <p:sp>
            <p:nvSpPr>
              <p:cNvPr id="15228" name="Google Shape;15228;p148"/>
              <p:cNvSpPr/>
              <p:nvPr/>
            </p:nvSpPr>
            <p:spPr>
              <a:xfrm>
                <a:off x="5007172" y="1674397"/>
                <a:ext cx="366821" cy="342104"/>
              </a:xfrm>
              <a:custGeom>
                <a:avLst/>
                <a:gdLst/>
                <a:ahLst/>
                <a:cxnLst/>
                <a:rect l="l" t="t" r="r" b="b"/>
                <a:pathLst>
                  <a:path w="14529" h="13550" extrusionOk="0">
                    <a:moveTo>
                      <a:pt x="2151" y="0"/>
                    </a:moveTo>
                    <a:cubicBezTo>
                      <a:pt x="959" y="0"/>
                      <a:pt x="0" y="958"/>
                      <a:pt x="0" y="2157"/>
                    </a:cubicBezTo>
                    <a:lnTo>
                      <a:pt x="0" y="11393"/>
                    </a:lnTo>
                    <a:cubicBezTo>
                      <a:pt x="0" y="12585"/>
                      <a:pt x="959"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9" name="Google Shape;15229;p148"/>
              <p:cNvGrpSpPr/>
              <p:nvPr/>
            </p:nvGrpSpPr>
            <p:grpSpPr>
              <a:xfrm>
                <a:off x="4910904" y="1547529"/>
                <a:ext cx="558677" cy="1272651"/>
                <a:chOff x="4910904" y="1547529"/>
                <a:chExt cx="558677" cy="1272651"/>
              </a:xfrm>
            </p:grpSpPr>
            <p:sp>
              <p:nvSpPr>
                <p:cNvPr id="15230" name="Google Shape;15230;p148"/>
                <p:cNvSpPr/>
                <p:nvPr/>
              </p:nvSpPr>
              <p:spPr>
                <a:xfrm>
                  <a:off x="4910904" y="1547529"/>
                  <a:ext cx="558677" cy="1272651"/>
                </a:xfrm>
                <a:custGeom>
                  <a:avLst/>
                  <a:gdLst/>
                  <a:ahLst/>
                  <a:cxnLst/>
                  <a:rect l="l" t="t" r="r" b="b"/>
                  <a:pathLst>
                    <a:path w="22128" h="50407" extrusionOk="0">
                      <a:moveTo>
                        <a:pt x="11074" y="0"/>
                      </a:moveTo>
                      <a:cubicBezTo>
                        <a:pt x="7098" y="0"/>
                        <a:pt x="3872" y="3226"/>
                        <a:pt x="3872" y="7202"/>
                      </a:cubicBezTo>
                      <a:lnTo>
                        <a:pt x="3872" y="7208"/>
                      </a:lnTo>
                      <a:cubicBezTo>
                        <a:pt x="3853" y="7208"/>
                        <a:pt x="3833" y="7202"/>
                        <a:pt x="3813" y="7202"/>
                      </a:cubicBezTo>
                      <a:cubicBezTo>
                        <a:pt x="3810" y="7202"/>
                        <a:pt x="3806" y="7202"/>
                        <a:pt x="3803" y="7202"/>
                      </a:cubicBezTo>
                      <a:cubicBezTo>
                        <a:pt x="3137" y="7202"/>
                        <a:pt x="2634" y="7811"/>
                        <a:pt x="2764" y="8466"/>
                      </a:cubicBezTo>
                      <a:cubicBezTo>
                        <a:pt x="2861" y="8983"/>
                        <a:pt x="3315" y="9322"/>
                        <a:pt x="3805" y="9322"/>
                      </a:cubicBezTo>
                      <a:cubicBezTo>
                        <a:pt x="3940" y="9322"/>
                        <a:pt x="4077" y="9297"/>
                        <a:pt x="4211" y="9242"/>
                      </a:cubicBezTo>
                      <a:cubicBezTo>
                        <a:pt x="4980" y="11569"/>
                        <a:pt x="6994" y="13413"/>
                        <a:pt x="9197" y="14104"/>
                      </a:cubicBezTo>
                      <a:lnTo>
                        <a:pt x="9197" y="16124"/>
                      </a:lnTo>
                      <a:lnTo>
                        <a:pt x="6909" y="16124"/>
                      </a:lnTo>
                      <a:cubicBezTo>
                        <a:pt x="6909" y="16124"/>
                        <a:pt x="6903" y="16170"/>
                        <a:pt x="6883" y="16183"/>
                      </a:cubicBezTo>
                      <a:cubicBezTo>
                        <a:pt x="6303" y="16183"/>
                        <a:pt x="5795" y="16561"/>
                        <a:pt x="5612" y="17109"/>
                      </a:cubicBezTo>
                      <a:lnTo>
                        <a:pt x="281" y="32861"/>
                      </a:lnTo>
                      <a:cubicBezTo>
                        <a:pt x="1" y="33565"/>
                        <a:pt x="372" y="34367"/>
                        <a:pt x="1096" y="34608"/>
                      </a:cubicBezTo>
                      <a:cubicBezTo>
                        <a:pt x="1236" y="34655"/>
                        <a:pt x="1379" y="34677"/>
                        <a:pt x="1519" y="34677"/>
                      </a:cubicBezTo>
                      <a:cubicBezTo>
                        <a:pt x="2099" y="34677"/>
                        <a:pt x="2634" y="34295"/>
                        <a:pt x="2797" y="33702"/>
                      </a:cubicBezTo>
                      <a:lnTo>
                        <a:pt x="2973" y="33187"/>
                      </a:lnTo>
                      <a:lnTo>
                        <a:pt x="3553" y="33428"/>
                      </a:lnTo>
                      <a:cubicBezTo>
                        <a:pt x="3553" y="33428"/>
                        <a:pt x="4061" y="32412"/>
                        <a:pt x="3514" y="31577"/>
                      </a:cubicBezTo>
                      <a:lnTo>
                        <a:pt x="6779" y="21918"/>
                      </a:lnTo>
                      <a:lnTo>
                        <a:pt x="6779" y="21918"/>
                      </a:lnTo>
                      <a:cubicBezTo>
                        <a:pt x="6779" y="27699"/>
                        <a:pt x="5997" y="29166"/>
                        <a:pt x="5997" y="32360"/>
                      </a:cubicBezTo>
                      <a:cubicBezTo>
                        <a:pt x="5997" y="35560"/>
                        <a:pt x="7906" y="48490"/>
                        <a:pt x="7906" y="48490"/>
                      </a:cubicBezTo>
                      <a:lnTo>
                        <a:pt x="5599" y="50407"/>
                      </a:lnTo>
                      <a:lnTo>
                        <a:pt x="10064" y="50407"/>
                      </a:lnTo>
                      <a:lnTo>
                        <a:pt x="10807" y="31630"/>
                      </a:lnTo>
                      <a:lnTo>
                        <a:pt x="11191" y="31630"/>
                      </a:lnTo>
                      <a:lnTo>
                        <a:pt x="11934" y="50407"/>
                      </a:lnTo>
                      <a:lnTo>
                        <a:pt x="16399" y="50407"/>
                      </a:lnTo>
                      <a:lnTo>
                        <a:pt x="14085" y="48503"/>
                      </a:lnTo>
                      <a:cubicBezTo>
                        <a:pt x="14085" y="48503"/>
                        <a:pt x="15995" y="34171"/>
                        <a:pt x="15995" y="31590"/>
                      </a:cubicBezTo>
                      <a:cubicBezTo>
                        <a:pt x="15995" y="29010"/>
                        <a:pt x="15336" y="27680"/>
                        <a:pt x="15336" y="21821"/>
                      </a:cubicBezTo>
                      <a:lnTo>
                        <a:pt x="15336" y="21821"/>
                      </a:lnTo>
                      <a:lnTo>
                        <a:pt x="18641" y="31584"/>
                      </a:lnTo>
                      <a:cubicBezTo>
                        <a:pt x="18093" y="32418"/>
                        <a:pt x="18602" y="33435"/>
                        <a:pt x="18602" y="33435"/>
                      </a:cubicBezTo>
                      <a:lnTo>
                        <a:pt x="19182" y="33187"/>
                      </a:lnTo>
                      <a:lnTo>
                        <a:pt x="19351" y="33709"/>
                      </a:lnTo>
                      <a:cubicBezTo>
                        <a:pt x="19530" y="34280"/>
                        <a:pt x="20058" y="34650"/>
                        <a:pt x="20625" y="34650"/>
                      </a:cubicBezTo>
                      <a:cubicBezTo>
                        <a:pt x="20762" y="34650"/>
                        <a:pt x="20902" y="34628"/>
                        <a:pt x="21039" y="34582"/>
                      </a:cubicBezTo>
                      <a:cubicBezTo>
                        <a:pt x="21750" y="34347"/>
                        <a:pt x="22128" y="33578"/>
                        <a:pt x="21874" y="32874"/>
                      </a:cubicBezTo>
                      <a:lnTo>
                        <a:pt x="21874" y="32868"/>
                      </a:lnTo>
                      <a:lnTo>
                        <a:pt x="16542" y="17128"/>
                      </a:lnTo>
                      <a:cubicBezTo>
                        <a:pt x="16379" y="16613"/>
                        <a:pt x="15923" y="16242"/>
                        <a:pt x="15382" y="16190"/>
                      </a:cubicBezTo>
                      <a:cubicBezTo>
                        <a:pt x="15369" y="16170"/>
                        <a:pt x="15356" y="16150"/>
                        <a:pt x="15350" y="16131"/>
                      </a:cubicBezTo>
                      <a:lnTo>
                        <a:pt x="12951" y="16131"/>
                      </a:lnTo>
                      <a:lnTo>
                        <a:pt x="12951" y="14104"/>
                      </a:lnTo>
                      <a:cubicBezTo>
                        <a:pt x="15147" y="13413"/>
                        <a:pt x="17148" y="11595"/>
                        <a:pt x="17930" y="9281"/>
                      </a:cubicBezTo>
                      <a:cubicBezTo>
                        <a:pt x="18015" y="9301"/>
                        <a:pt x="18100" y="9314"/>
                        <a:pt x="18185" y="9314"/>
                      </a:cubicBezTo>
                      <a:cubicBezTo>
                        <a:pt x="18189" y="9314"/>
                        <a:pt x="18193" y="9314"/>
                        <a:pt x="18197" y="9314"/>
                      </a:cubicBezTo>
                      <a:cubicBezTo>
                        <a:pt x="18758" y="9314"/>
                        <a:pt x="19221" y="8873"/>
                        <a:pt x="19247" y="8310"/>
                      </a:cubicBezTo>
                      <a:cubicBezTo>
                        <a:pt x="19273" y="7743"/>
                        <a:pt x="18843" y="7254"/>
                        <a:pt x="18276" y="7215"/>
                      </a:cubicBezTo>
                      <a:lnTo>
                        <a:pt x="18276" y="7202"/>
                      </a:lnTo>
                      <a:cubicBezTo>
                        <a:pt x="18276" y="3226"/>
                        <a:pt x="15056" y="0"/>
                        <a:pt x="1107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1" name="Google Shape;15231;p148"/>
                <p:cNvGrpSpPr/>
                <p:nvPr/>
              </p:nvGrpSpPr>
              <p:grpSpPr>
                <a:xfrm>
                  <a:off x="5086525" y="1888799"/>
                  <a:ext cx="204808" cy="326677"/>
                  <a:chOff x="5086525" y="1888799"/>
                  <a:chExt cx="204808" cy="326677"/>
                </a:xfrm>
              </p:grpSpPr>
              <p:grpSp>
                <p:nvGrpSpPr>
                  <p:cNvPr id="15232" name="Google Shape;15232;p148"/>
                  <p:cNvGrpSpPr/>
                  <p:nvPr/>
                </p:nvGrpSpPr>
                <p:grpSpPr>
                  <a:xfrm>
                    <a:off x="5147044" y="1888799"/>
                    <a:ext cx="80312" cy="199127"/>
                    <a:chOff x="5147044" y="1888799"/>
                    <a:chExt cx="80312" cy="199127"/>
                  </a:xfrm>
                </p:grpSpPr>
                <p:sp>
                  <p:nvSpPr>
                    <p:cNvPr id="15233" name="Google Shape;15233;p148"/>
                    <p:cNvSpPr/>
                    <p:nvPr/>
                  </p:nvSpPr>
                  <p:spPr>
                    <a:xfrm>
                      <a:off x="5176002" y="1888799"/>
                      <a:ext cx="24717" cy="164235"/>
                    </a:xfrm>
                    <a:custGeom>
                      <a:avLst/>
                      <a:gdLst/>
                      <a:ahLst/>
                      <a:cxnLst/>
                      <a:rect l="l" t="t" r="r" b="b"/>
                      <a:pathLst>
                        <a:path w="979" h="6505" extrusionOk="0">
                          <a:moveTo>
                            <a:pt x="489" y="0"/>
                          </a:moveTo>
                          <a:cubicBezTo>
                            <a:pt x="222" y="0"/>
                            <a:pt x="0" y="222"/>
                            <a:pt x="0" y="489"/>
                          </a:cubicBezTo>
                          <a:cubicBezTo>
                            <a:pt x="0" y="646"/>
                            <a:pt x="72" y="789"/>
                            <a:pt x="196" y="887"/>
                          </a:cubicBezTo>
                          <a:cubicBezTo>
                            <a:pt x="72" y="978"/>
                            <a:pt x="0" y="1121"/>
                            <a:pt x="0" y="1278"/>
                          </a:cubicBezTo>
                          <a:cubicBezTo>
                            <a:pt x="0" y="1434"/>
                            <a:pt x="72" y="1578"/>
                            <a:pt x="196" y="1675"/>
                          </a:cubicBezTo>
                          <a:cubicBezTo>
                            <a:pt x="72" y="1767"/>
                            <a:pt x="0" y="1910"/>
                            <a:pt x="0" y="2066"/>
                          </a:cubicBezTo>
                          <a:cubicBezTo>
                            <a:pt x="0" y="2223"/>
                            <a:pt x="72" y="2366"/>
                            <a:pt x="196" y="2464"/>
                          </a:cubicBezTo>
                          <a:cubicBezTo>
                            <a:pt x="72" y="2555"/>
                            <a:pt x="0" y="2699"/>
                            <a:pt x="0" y="2855"/>
                          </a:cubicBezTo>
                          <a:cubicBezTo>
                            <a:pt x="0" y="3011"/>
                            <a:pt x="72" y="3155"/>
                            <a:pt x="196" y="3253"/>
                          </a:cubicBezTo>
                          <a:cubicBezTo>
                            <a:pt x="72" y="3344"/>
                            <a:pt x="0" y="3487"/>
                            <a:pt x="0" y="3644"/>
                          </a:cubicBezTo>
                          <a:cubicBezTo>
                            <a:pt x="0" y="3800"/>
                            <a:pt x="72" y="3943"/>
                            <a:pt x="196" y="4041"/>
                          </a:cubicBezTo>
                          <a:cubicBezTo>
                            <a:pt x="72" y="4132"/>
                            <a:pt x="0" y="4276"/>
                            <a:pt x="0" y="4432"/>
                          </a:cubicBezTo>
                          <a:cubicBezTo>
                            <a:pt x="0" y="4589"/>
                            <a:pt x="72" y="4732"/>
                            <a:pt x="196" y="4830"/>
                          </a:cubicBezTo>
                          <a:cubicBezTo>
                            <a:pt x="72" y="4921"/>
                            <a:pt x="0" y="5064"/>
                            <a:pt x="0" y="5221"/>
                          </a:cubicBezTo>
                          <a:cubicBezTo>
                            <a:pt x="0" y="5377"/>
                            <a:pt x="72" y="5521"/>
                            <a:pt x="196" y="5618"/>
                          </a:cubicBezTo>
                          <a:cubicBezTo>
                            <a:pt x="72" y="5710"/>
                            <a:pt x="0" y="5853"/>
                            <a:pt x="0" y="6010"/>
                          </a:cubicBezTo>
                          <a:cubicBezTo>
                            <a:pt x="0" y="6283"/>
                            <a:pt x="216" y="6498"/>
                            <a:pt x="489" y="6505"/>
                          </a:cubicBezTo>
                          <a:cubicBezTo>
                            <a:pt x="763" y="6498"/>
                            <a:pt x="978" y="6283"/>
                            <a:pt x="978" y="6010"/>
                          </a:cubicBezTo>
                          <a:cubicBezTo>
                            <a:pt x="978" y="5853"/>
                            <a:pt x="906" y="5710"/>
                            <a:pt x="783" y="5618"/>
                          </a:cubicBezTo>
                          <a:cubicBezTo>
                            <a:pt x="906" y="5521"/>
                            <a:pt x="978" y="5377"/>
                            <a:pt x="978" y="5221"/>
                          </a:cubicBezTo>
                          <a:cubicBezTo>
                            <a:pt x="978" y="5064"/>
                            <a:pt x="906" y="4921"/>
                            <a:pt x="783" y="4830"/>
                          </a:cubicBezTo>
                          <a:cubicBezTo>
                            <a:pt x="906" y="4732"/>
                            <a:pt x="978" y="4589"/>
                            <a:pt x="978" y="4432"/>
                          </a:cubicBezTo>
                          <a:cubicBezTo>
                            <a:pt x="978" y="4276"/>
                            <a:pt x="906" y="4132"/>
                            <a:pt x="783" y="4041"/>
                          </a:cubicBezTo>
                          <a:cubicBezTo>
                            <a:pt x="906" y="3943"/>
                            <a:pt x="978" y="3800"/>
                            <a:pt x="978" y="3644"/>
                          </a:cubicBezTo>
                          <a:cubicBezTo>
                            <a:pt x="978" y="3487"/>
                            <a:pt x="906" y="3344"/>
                            <a:pt x="783" y="3253"/>
                          </a:cubicBezTo>
                          <a:cubicBezTo>
                            <a:pt x="906" y="3155"/>
                            <a:pt x="978" y="3011"/>
                            <a:pt x="978" y="2855"/>
                          </a:cubicBezTo>
                          <a:cubicBezTo>
                            <a:pt x="978" y="2699"/>
                            <a:pt x="906" y="2555"/>
                            <a:pt x="783" y="2464"/>
                          </a:cubicBezTo>
                          <a:cubicBezTo>
                            <a:pt x="906" y="2366"/>
                            <a:pt x="978" y="2223"/>
                            <a:pt x="978" y="2066"/>
                          </a:cubicBezTo>
                          <a:cubicBezTo>
                            <a:pt x="978" y="1910"/>
                            <a:pt x="906" y="1767"/>
                            <a:pt x="783" y="1675"/>
                          </a:cubicBezTo>
                          <a:cubicBezTo>
                            <a:pt x="906" y="1578"/>
                            <a:pt x="978" y="1434"/>
                            <a:pt x="978" y="1278"/>
                          </a:cubicBezTo>
                          <a:cubicBezTo>
                            <a:pt x="978" y="1121"/>
                            <a:pt x="906" y="978"/>
                            <a:pt x="783" y="887"/>
                          </a:cubicBezTo>
                          <a:cubicBezTo>
                            <a:pt x="906" y="789"/>
                            <a:pt x="978" y="646"/>
                            <a:pt x="978" y="489"/>
                          </a:cubicBezTo>
                          <a:cubicBezTo>
                            <a:pt x="978" y="222"/>
                            <a:pt x="756" y="0"/>
                            <a:pt x="4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148"/>
                    <p:cNvSpPr/>
                    <p:nvPr/>
                  </p:nvSpPr>
                  <p:spPr>
                    <a:xfrm>
                      <a:off x="5147044" y="2033063"/>
                      <a:ext cx="80312" cy="54863"/>
                    </a:xfrm>
                    <a:custGeom>
                      <a:avLst/>
                      <a:gdLst/>
                      <a:ahLst/>
                      <a:cxnLst/>
                      <a:rect l="l" t="t" r="r" b="b"/>
                      <a:pathLst>
                        <a:path w="3181" h="2173" extrusionOk="0">
                          <a:moveTo>
                            <a:pt x="1589" y="0"/>
                          </a:moveTo>
                          <a:cubicBezTo>
                            <a:pt x="1451" y="0"/>
                            <a:pt x="1312" y="58"/>
                            <a:pt x="1213" y="172"/>
                          </a:cubicBezTo>
                          <a:cubicBezTo>
                            <a:pt x="1115" y="289"/>
                            <a:pt x="1076" y="445"/>
                            <a:pt x="1108" y="595"/>
                          </a:cubicBezTo>
                          <a:cubicBezTo>
                            <a:pt x="1095" y="594"/>
                            <a:pt x="1082" y="594"/>
                            <a:pt x="1069" y="594"/>
                          </a:cubicBezTo>
                          <a:cubicBezTo>
                            <a:pt x="927" y="594"/>
                            <a:pt x="793" y="657"/>
                            <a:pt x="698" y="765"/>
                          </a:cubicBezTo>
                          <a:cubicBezTo>
                            <a:pt x="600" y="882"/>
                            <a:pt x="554" y="1039"/>
                            <a:pt x="587" y="1188"/>
                          </a:cubicBezTo>
                          <a:cubicBezTo>
                            <a:pt x="579" y="1188"/>
                            <a:pt x="572" y="1188"/>
                            <a:pt x="564" y="1188"/>
                          </a:cubicBezTo>
                          <a:cubicBezTo>
                            <a:pt x="422" y="1188"/>
                            <a:pt x="276" y="1246"/>
                            <a:pt x="183" y="1358"/>
                          </a:cubicBezTo>
                          <a:cubicBezTo>
                            <a:pt x="0" y="1566"/>
                            <a:pt x="20" y="1879"/>
                            <a:pt x="228" y="2055"/>
                          </a:cubicBezTo>
                          <a:cubicBezTo>
                            <a:pt x="320" y="2133"/>
                            <a:pt x="437" y="2173"/>
                            <a:pt x="554" y="2173"/>
                          </a:cubicBezTo>
                          <a:cubicBezTo>
                            <a:pt x="698" y="2173"/>
                            <a:pt x="835" y="2114"/>
                            <a:pt x="926" y="2003"/>
                          </a:cubicBezTo>
                          <a:cubicBezTo>
                            <a:pt x="1024" y="1886"/>
                            <a:pt x="1069" y="1729"/>
                            <a:pt x="1037" y="1573"/>
                          </a:cubicBezTo>
                          <a:lnTo>
                            <a:pt x="1037" y="1573"/>
                          </a:lnTo>
                          <a:cubicBezTo>
                            <a:pt x="1051" y="1574"/>
                            <a:pt x="1065" y="1575"/>
                            <a:pt x="1079" y="1575"/>
                          </a:cubicBezTo>
                          <a:cubicBezTo>
                            <a:pt x="1220" y="1575"/>
                            <a:pt x="1353" y="1517"/>
                            <a:pt x="1447" y="1410"/>
                          </a:cubicBezTo>
                          <a:cubicBezTo>
                            <a:pt x="1545" y="1293"/>
                            <a:pt x="1584" y="1136"/>
                            <a:pt x="1552" y="980"/>
                          </a:cubicBezTo>
                          <a:lnTo>
                            <a:pt x="1552" y="980"/>
                          </a:lnTo>
                          <a:cubicBezTo>
                            <a:pt x="1565" y="983"/>
                            <a:pt x="1576" y="985"/>
                            <a:pt x="1587" y="985"/>
                          </a:cubicBezTo>
                          <a:cubicBezTo>
                            <a:pt x="1597" y="985"/>
                            <a:pt x="1607" y="983"/>
                            <a:pt x="1617" y="980"/>
                          </a:cubicBezTo>
                          <a:cubicBezTo>
                            <a:pt x="1623" y="1091"/>
                            <a:pt x="1669" y="1201"/>
                            <a:pt x="1741" y="1286"/>
                          </a:cubicBezTo>
                          <a:cubicBezTo>
                            <a:pt x="1836" y="1388"/>
                            <a:pt x="1970" y="1451"/>
                            <a:pt x="2107" y="1451"/>
                          </a:cubicBezTo>
                          <a:cubicBezTo>
                            <a:pt x="2119" y="1451"/>
                            <a:pt x="2132" y="1450"/>
                            <a:pt x="2145" y="1449"/>
                          </a:cubicBezTo>
                          <a:lnTo>
                            <a:pt x="2145" y="1449"/>
                          </a:lnTo>
                          <a:cubicBezTo>
                            <a:pt x="2112" y="1599"/>
                            <a:pt x="2158" y="1762"/>
                            <a:pt x="2262" y="1873"/>
                          </a:cubicBezTo>
                          <a:cubicBezTo>
                            <a:pt x="2357" y="1986"/>
                            <a:pt x="2493" y="2043"/>
                            <a:pt x="2629" y="2043"/>
                          </a:cubicBezTo>
                          <a:cubicBezTo>
                            <a:pt x="2744" y="2043"/>
                            <a:pt x="2860" y="2002"/>
                            <a:pt x="2953" y="1918"/>
                          </a:cubicBezTo>
                          <a:cubicBezTo>
                            <a:pt x="3161" y="1736"/>
                            <a:pt x="3181" y="1430"/>
                            <a:pt x="2998" y="1221"/>
                          </a:cubicBezTo>
                          <a:cubicBezTo>
                            <a:pt x="2903" y="1120"/>
                            <a:pt x="2769" y="1056"/>
                            <a:pt x="2632" y="1056"/>
                          </a:cubicBezTo>
                          <a:cubicBezTo>
                            <a:pt x="2620" y="1056"/>
                            <a:pt x="2607" y="1057"/>
                            <a:pt x="2594" y="1058"/>
                          </a:cubicBezTo>
                          <a:cubicBezTo>
                            <a:pt x="2620" y="908"/>
                            <a:pt x="2581" y="752"/>
                            <a:pt x="2477" y="634"/>
                          </a:cubicBezTo>
                          <a:cubicBezTo>
                            <a:pt x="2388" y="533"/>
                            <a:pt x="2254" y="470"/>
                            <a:pt x="2118" y="470"/>
                          </a:cubicBezTo>
                          <a:cubicBezTo>
                            <a:pt x="2105" y="470"/>
                            <a:pt x="2092" y="470"/>
                            <a:pt x="2079" y="471"/>
                          </a:cubicBezTo>
                          <a:cubicBezTo>
                            <a:pt x="2073" y="335"/>
                            <a:pt x="2014" y="211"/>
                            <a:pt x="1910" y="120"/>
                          </a:cubicBezTo>
                          <a:cubicBezTo>
                            <a:pt x="1818" y="40"/>
                            <a:pt x="1704" y="0"/>
                            <a:pt x="15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5" name="Google Shape;15235;p148"/>
                  <p:cNvSpPr/>
                  <p:nvPr/>
                </p:nvSpPr>
                <p:spPr>
                  <a:xfrm>
                    <a:off x="5086525" y="2017965"/>
                    <a:ext cx="91143" cy="197511"/>
                  </a:xfrm>
                  <a:custGeom>
                    <a:avLst/>
                    <a:gdLst/>
                    <a:ahLst/>
                    <a:cxnLst/>
                    <a:rect l="l" t="t" r="r" b="b"/>
                    <a:pathLst>
                      <a:path w="3610" h="7823" extrusionOk="0">
                        <a:moveTo>
                          <a:pt x="2684" y="1"/>
                        </a:moveTo>
                        <a:cubicBezTo>
                          <a:pt x="2130" y="1"/>
                          <a:pt x="892" y="2034"/>
                          <a:pt x="481" y="2784"/>
                        </a:cubicBezTo>
                        <a:cubicBezTo>
                          <a:pt x="64" y="3540"/>
                          <a:pt x="234" y="5071"/>
                          <a:pt x="175" y="5879"/>
                        </a:cubicBezTo>
                        <a:cubicBezTo>
                          <a:pt x="120" y="6646"/>
                          <a:pt x="1" y="7823"/>
                          <a:pt x="492" y="7823"/>
                        </a:cubicBezTo>
                        <a:cubicBezTo>
                          <a:pt x="523" y="7823"/>
                          <a:pt x="556" y="7818"/>
                          <a:pt x="592" y="7809"/>
                        </a:cubicBezTo>
                        <a:cubicBezTo>
                          <a:pt x="1198" y="7639"/>
                          <a:pt x="2202" y="6746"/>
                          <a:pt x="2782" y="6499"/>
                        </a:cubicBezTo>
                        <a:cubicBezTo>
                          <a:pt x="3355" y="6244"/>
                          <a:pt x="3382" y="5045"/>
                          <a:pt x="3329" y="4100"/>
                        </a:cubicBezTo>
                        <a:cubicBezTo>
                          <a:pt x="3271" y="3149"/>
                          <a:pt x="3610" y="222"/>
                          <a:pt x="26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148"/>
                  <p:cNvSpPr/>
                  <p:nvPr/>
                </p:nvSpPr>
                <p:spPr>
                  <a:xfrm>
                    <a:off x="5200190" y="2017965"/>
                    <a:ext cx="91143" cy="197511"/>
                  </a:xfrm>
                  <a:custGeom>
                    <a:avLst/>
                    <a:gdLst/>
                    <a:ahLst/>
                    <a:cxnLst/>
                    <a:rect l="l" t="t" r="r" b="b"/>
                    <a:pathLst>
                      <a:path w="3610" h="7823" extrusionOk="0">
                        <a:moveTo>
                          <a:pt x="920" y="1"/>
                        </a:moveTo>
                        <a:cubicBezTo>
                          <a:pt x="1" y="222"/>
                          <a:pt x="339" y="3149"/>
                          <a:pt x="281" y="4100"/>
                        </a:cubicBezTo>
                        <a:cubicBezTo>
                          <a:pt x="222" y="5045"/>
                          <a:pt x="255" y="6244"/>
                          <a:pt x="828" y="6499"/>
                        </a:cubicBezTo>
                        <a:cubicBezTo>
                          <a:pt x="1408" y="6746"/>
                          <a:pt x="2412" y="7639"/>
                          <a:pt x="3018" y="7809"/>
                        </a:cubicBezTo>
                        <a:cubicBezTo>
                          <a:pt x="3054" y="7818"/>
                          <a:pt x="3087" y="7823"/>
                          <a:pt x="3118" y="7823"/>
                        </a:cubicBezTo>
                        <a:cubicBezTo>
                          <a:pt x="3609" y="7823"/>
                          <a:pt x="3491" y="6646"/>
                          <a:pt x="3435" y="5879"/>
                        </a:cubicBezTo>
                        <a:cubicBezTo>
                          <a:pt x="3377" y="5071"/>
                          <a:pt x="3546" y="3540"/>
                          <a:pt x="3129" y="2784"/>
                        </a:cubicBezTo>
                        <a:cubicBezTo>
                          <a:pt x="2718" y="2034"/>
                          <a:pt x="1480" y="1"/>
                          <a:pt x="9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37" name="Google Shape;15237;p148"/>
              <p:cNvSpPr/>
              <p:nvPr/>
            </p:nvSpPr>
            <p:spPr>
              <a:xfrm>
                <a:off x="4983465" y="1542757"/>
                <a:ext cx="406813" cy="325163"/>
              </a:xfrm>
              <a:custGeom>
                <a:avLst/>
                <a:gdLst/>
                <a:ahLst/>
                <a:cxnLst/>
                <a:rect l="l" t="t" r="r" b="b"/>
                <a:pathLst>
                  <a:path w="16113" h="12879" extrusionOk="0">
                    <a:moveTo>
                      <a:pt x="1005" y="8740"/>
                    </a:moveTo>
                    <a:cubicBezTo>
                      <a:pt x="1007" y="8824"/>
                      <a:pt x="1025" y="8949"/>
                      <a:pt x="1055" y="9103"/>
                    </a:cubicBezTo>
                    <a:lnTo>
                      <a:pt x="1055" y="9103"/>
                    </a:lnTo>
                    <a:cubicBezTo>
                      <a:pt x="1031" y="8968"/>
                      <a:pt x="1014" y="8846"/>
                      <a:pt x="1005" y="8740"/>
                    </a:cubicBezTo>
                    <a:close/>
                    <a:moveTo>
                      <a:pt x="8531" y="0"/>
                    </a:moveTo>
                    <a:cubicBezTo>
                      <a:pt x="7378" y="0"/>
                      <a:pt x="6098" y="274"/>
                      <a:pt x="4700" y="906"/>
                    </a:cubicBezTo>
                    <a:cubicBezTo>
                      <a:pt x="1" y="3031"/>
                      <a:pt x="1005" y="8740"/>
                      <a:pt x="1005" y="8740"/>
                    </a:cubicBezTo>
                    <a:cubicBezTo>
                      <a:pt x="952" y="6113"/>
                      <a:pt x="4048" y="3448"/>
                      <a:pt x="4048" y="3448"/>
                    </a:cubicBezTo>
                    <a:cubicBezTo>
                      <a:pt x="6232" y="4790"/>
                      <a:pt x="13544" y="6504"/>
                      <a:pt x="14216" y="6726"/>
                    </a:cubicBezTo>
                    <a:cubicBezTo>
                      <a:pt x="14558"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3" y="12879"/>
                      <a:pt x="2113" y="12879"/>
                    </a:cubicBezTo>
                    <a:cubicBezTo>
                      <a:pt x="2113"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38" name="Google Shape;15238;p148"/>
          <p:cNvGrpSpPr/>
          <p:nvPr/>
        </p:nvGrpSpPr>
        <p:grpSpPr>
          <a:xfrm>
            <a:off x="5901010" y="1542757"/>
            <a:ext cx="557541" cy="1310345"/>
            <a:chOff x="5901010" y="1542757"/>
            <a:chExt cx="557541" cy="1310345"/>
          </a:xfrm>
        </p:grpSpPr>
        <p:sp>
          <p:nvSpPr>
            <p:cNvPr id="15239" name="Google Shape;15239;p148"/>
            <p:cNvSpPr/>
            <p:nvPr/>
          </p:nvSpPr>
          <p:spPr>
            <a:xfrm>
              <a:off x="5950722"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0" name="Google Shape;15240;p148"/>
            <p:cNvGrpSpPr/>
            <p:nvPr/>
          </p:nvGrpSpPr>
          <p:grpSpPr>
            <a:xfrm>
              <a:off x="5901010" y="1542757"/>
              <a:ext cx="557541" cy="1277423"/>
              <a:chOff x="5901010" y="1542757"/>
              <a:chExt cx="557541" cy="1277423"/>
            </a:xfrm>
          </p:grpSpPr>
          <p:sp>
            <p:nvSpPr>
              <p:cNvPr id="15241" name="Google Shape;15241;p148"/>
              <p:cNvSpPr/>
              <p:nvPr/>
            </p:nvSpPr>
            <p:spPr>
              <a:xfrm>
                <a:off x="5993996"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148"/>
              <p:cNvSpPr/>
              <p:nvPr/>
            </p:nvSpPr>
            <p:spPr>
              <a:xfrm>
                <a:off x="6132554" y="1726054"/>
                <a:ext cx="682" cy="25"/>
              </a:xfrm>
              <a:custGeom>
                <a:avLst/>
                <a:gdLst/>
                <a:ahLst/>
                <a:cxnLst/>
                <a:rect l="l" t="t" r="r" b="b"/>
                <a:pathLst>
                  <a:path w="27" h="1" extrusionOk="0">
                    <a:moveTo>
                      <a:pt x="0" y="1"/>
                    </a:moveTo>
                    <a:lnTo>
                      <a:pt x="26" y="1"/>
                    </a:lnTo>
                    <a:cubicBezTo>
                      <a:pt x="13" y="1"/>
                      <a:pt x="7" y="1"/>
                      <a:pt x="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3" name="Google Shape;15243;p148"/>
              <p:cNvGrpSpPr/>
              <p:nvPr/>
            </p:nvGrpSpPr>
            <p:grpSpPr>
              <a:xfrm>
                <a:off x="5901010" y="1547529"/>
                <a:ext cx="557541" cy="1272651"/>
                <a:chOff x="5901010" y="1547529"/>
                <a:chExt cx="557541" cy="1272651"/>
              </a:xfrm>
            </p:grpSpPr>
            <p:sp>
              <p:nvSpPr>
                <p:cNvPr id="15244" name="Google Shape;15244;p148"/>
                <p:cNvSpPr/>
                <p:nvPr/>
              </p:nvSpPr>
              <p:spPr>
                <a:xfrm>
                  <a:off x="5901010" y="1547529"/>
                  <a:ext cx="557541" cy="1272651"/>
                </a:xfrm>
                <a:custGeom>
                  <a:avLst/>
                  <a:gdLst/>
                  <a:ahLst/>
                  <a:cxnLst/>
                  <a:rect l="l" t="t" r="r" b="b"/>
                  <a:pathLst>
                    <a:path w="22083" h="50407" extrusionOk="0">
                      <a:moveTo>
                        <a:pt x="10944" y="0"/>
                      </a:moveTo>
                      <a:cubicBezTo>
                        <a:pt x="6968" y="0"/>
                        <a:pt x="3742" y="3226"/>
                        <a:pt x="3742" y="7202"/>
                      </a:cubicBezTo>
                      <a:lnTo>
                        <a:pt x="3742" y="7208"/>
                      </a:lnTo>
                      <a:cubicBezTo>
                        <a:pt x="3722" y="7208"/>
                        <a:pt x="3703" y="7202"/>
                        <a:pt x="3677" y="7202"/>
                      </a:cubicBezTo>
                      <a:cubicBezTo>
                        <a:pt x="3673" y="7202"/>
                        <a:pt x="3670" y="7202"/>
                        <a:pt x="3666" y="7202"/>
                      </a:cubicBezTo>
                      <a:cubicBezTo>
                        <a:pt x="3007" y="7202"/>
                        <a:pt x="2504" y="7811"/>
                        <a:pt x="2627" y="8466"/>
                      </a:cubicBezTo>
                      <a:cubicBezTo>
                        <a:pt x="2730" y="8983"/>
                        <a:pt x="3181" y="9322"/>
                        <a:pt x="3669" y="9322"/>
                      </a:cubicBezTo>
                      <a:cubicBezTo>
                        <a:pt x="3804" y="9322"/>
                        <a:pt x="3941" y="9297"/>
                        <a:pt x="4074" y="9242"/>
                      </a:cubicBezTo>
                      <a:cubicBezTo>
                        <a:pt x="4843" y="11575"/>
                        <a:pt x="6864" y="13413"/>
                        <a:pt x="9067" y="14110"/>
                      </a:cubicBezTo>
                      <a:lnTo>
                        <a:pt x="9067" y="16131"/>
                      </a:lnTo>
                      <a:lnTo>
                        <a:pt x="6864" y="16131"/>
                      </a:lnTo>
                      <a:cubicBezTo>
                        <a:pt x="6864" y="16131"/>
                        <a:pt x="6851" y="16177"/>
                        <a:pt x="6838" y="16183"/>
                      </a:cubicBezTo>
                      <a:cubicBezTo>
                        <a:pt x="6258" y="16190"/>
                        <a:pt x="5743" y="16561"/>
                        <a:pt x="5560" y="17115"/>
                      </a:cubicBezTo>
                      <a:lnTo>
                        <a:pt x="229" y="32861"/>
                      </a:lnTo>
                      <a:cubicBezTo>
                        <a:pt x="1" y="33559"/>
                        <a:pt x="379" y="34315"/>
                        <a:pt x="1076" y="34543"/>
                      </a:cubicBezTo>
                      <a:cubicBezTo>
                        <a:pt x="1217" y="34590"/>
                        <a:pt x="1359" y="34613"/>
                        <a:pt x="1499" y="34613"/>
                      </a:cubicBezTo>
                      <a:cubicBezTo>
                        <a:pt x="2054" y="34613"/>
                        <a:pt x="2570" y="34259"/>
                        <a:pt x="2758" y="33702"/>
                      </a:cubicBezTo>
                      <a:lnTo>
                        <a:pt x="2934" y="33187"/>
                      </a:lnTo>
                      <a:lnTo>
                        <a:pt x="3507" y="33435"/>
                      </a:lnTo>
                      <a:cubicBezTo>
                        <a:pt x="3507" y="33435"/>
                        <a:pt x="4016" y="32418"/>
                        <a:pt x="3468" y="31577"/>
                      </a:cubicBezTo>
                      <a:lnTo>
                        <a:pt x="6740" y="21925"/>
                      </a:lnTo>
                      <a:lnTo>
                        <a:pt x="6740" y="21925"/>
                      </a:lnTo>
                      <a:cubicBezTo>
                        <a:pt x="6740" y="27706"/>
                        <a:pt x="5958" y="29172"/>
                        <a:pt x="5958" y="32366"/>
                      </a:cubicBezTo>
                      <a:cubicBezTo>
                        <a:pt x="5958" y="35560"/>
                        <a:pt x="7861" y="48497"/>
                        <a:pt x="7861" y="48497"/>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10"/>
                        <a:pt x="15291" y="27680"/>
                        <a:pt x="15291" y="21821"/>
                      </a:cubicBezTo>
                      <a:lnTo>
                        <a:pt x="15291" y="21821"/>
                      </a:lnTo>
                      <a:lnTo>
                        <a:pt x="18596" y="31584"/>
                      </a:lnTo>
                      <a:cubicBezTo>
                        <a:pt x="18048" y="32418"/>
                        <a:pt x="18556" y="33435"/>
                        <a:pt x="18556" y="33435"/>
                      </a:cubicBezTo>
                      <a:lnTo>
                        <a:pt x="19136" y="33187"/>
                      </a:lnTo>
                      <a:lnTo>
                        <a:pt x="19312" y="33709"/>
                      </a:lnTo>
                      <a:cubicBezTo>
                        <a:pt x="19486" y="34280"/>
                        <a:pt x="20013" y="34650"/>
                        <a:pt x="20580" y="34650"/>
                      </a:cubicBezTo>
                      <a:cubicBezTo>
                        <a:pt x="20717" y="34650"/>
                        <a:pt x="20857" y="34628"/>
                        <a:pt x="20994" y="34582"/>
                      </a:cubicBezTo>
                      <a:cubicBezTo>
                        <a:pt x="21704" y="34347"/>
                        <a:pt x="22082" y="33578"/>
                        <a:pt x="21828" y="32874"/>
                      </a:cubicBezTo>
                      <a:lnTo>
                        <a:pt x="16503" y="17128"/>
                      </a:lnTo>
                      <a:cubicBezTo>
                        <a:pt x="16334" y="16613"/>
                        <a:pt x="15878" y="16242"/>
                        <a:pt x="15337" y="16190"/>
                      </a:cubicBezTo>
                      <a:cubicBezTo>
                        <a:pt x="15324" y="16170"/>
                        <a:pt x="15311" y="16150"/>
                        <a:pt x="15304" y="16131"/>
                      </a:cubicBezTo>
                      <a:lnTo>
                        <a:pt x="12827" y="16131"/>
                      </a:lnTo>
                      <a:lnTo>
                        <a:pt x="12827" y="14104"/>
                      </a:lnTo>
                      <a:cubicBezTo>
                        <a:pt x="15017" y="13413"/>
                        <a:pt x="17018" y="11588"/>
                        <a:pt x="17794" y="9281"/>
                      </a:cubicBezTo>
                      <a:cubicBezTo>
                        <a:pt x="17879" y="9301"/>
                        <a:pt x="17963" y="9314"/>
                        <a:pt x="18048" y="9314"/>
                      </a:cubicBezTo>
                      <a:cubicBezTo>
                        <a:pt x="18052" y="9314"/>
                        <a:pt x="18056" y="9314"/>
                        <a:pt x="18060" y="9314"/>
                      </a:cubicBezTo>
                      <a:cubicBezTo>
                        <a:pt x="18622" y="9314"/>
                        <a:pt x="19091" y="8873"/>
                        <a:pt x="19117" y="8310"/>
                      </a:cubicBezTo>
                      <a:cubicBezTo>
                        <a:pt x="19136" y="7743"/>
                        <a:pt x="18713" y="7254"/>
                        <a:pt x="18146" y="7215"/>
                      </a:cubicBezTo>
                      <a:lnTo>
                        <a:pt x="18146" y="7202"/>
                      </a:lnTo>
                      <a:cubicBezTo>
                        <a:pt x="18146" y="3226"/>
                        <a:pt x="14920" y="0"/>
                        <a:pt x="1094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5" name="Google Shape;15245;p148"/>
                <p:cNvGrpSpPr/>
                <p:nvPr/>
              </p:nvGrpSpPr>
              <p:grpSpPr>
                <a:xfrm>
                  <a:off x="5939032" y="1575982"/>
                  <a:ext cx="472785" cy="1194182"/>
                  <a:chOff x="5939032" y="1575983"/>
                  <a:chExt cx="472785" cy="1194182"/>
                </a:xfrm>
              </p:grpSpPr>
              <p:grpSp>
                <p:nvGrpSpPr>
                  <p:cNvPr id="15246" name="Google Shape;15246;p148"/>
                  <p:cNvGrpSpPr/>
                  <p:nvPr/>
                </p:nvGrpSpPr>
                <p:grpSpPr>
                  <a:xfrm>
                    <a:off x="5939032" y="1717495"/>
                    <a:ext cx="472785" cy="1052669"/>
                    <a:chOff x="5939032" y="1717495"/>
                    <a:chExt cx="472785" cy="1052669"/>
                  </a:xfrm>
                </p:grpSpPr>
                <p:sp>
                  <p:nvSpPr>
                    <p:cNvPr id="15247" name="Google Shape;15247;p148"/>
                    <p:cNvSpPr/>
                    <p:nvPr/>
                  </p:nvSpPr>
                  <p:spPr>
                    <a:xfrm>
                      <a:off x="5971930" y="1961992"/>
                      <a:ext cx="207560" cy="288352"/>
                    </a:xfrm>
                    <a:custGeom>
                      <a:avLst/>
                      <a:gdLst/>
                      <a:ahLst/>
                      <a:cxnLst/>
                      <a:rect l="l" t="t" r="r" b="b"/>
                      <a:pathLst>
                        <a:path w="8221" h="11421" extrusionOk="0">
                          <a:moveTo>
                            <a:pt x="7978" y="1"/>
                          </a:moveTo>
                          <a:cubicBezTo>
                            <a:pt x="7896" y="1"/>
                            <a:pt x="7816" y="46"/>
                            <a:pt x="7789" y="152"/>
                          </a:cubicBezTo>
                          <a:cubicBezTo>
                            <a:pt x="7535" y="1077"/>
                            <a:pt x="6903" y="1240"/>
                            <a:pt x="6101" y="1455"/>
                          </a:cubicBezTo>
                          <a:cubicBezTo>
                            <a:pt x="5821" y="1527"/>
                            <a:pt x="5541" y="1611"/>
                            <a:pt x="5267" y="1709"/>
                          </a:cubicBezTo>
                          <a:cubicBezTo>
                            <a:pt x="3788" y="2302"/>
                            <a:pt x="3625" y="2824"/>
                            <a:pt x="3188" y="4212"/>
                          </a:cubicBezTo>
                          <a:lnTo>
                            <a:pt x="3149" y="4342"/>
                          </a:lnTo>
                          <a:cubicBezTo>
                            <a:pt x="2321" y="6988"/>
                            <a:pt x="1057" y="9361"/>
                            <a:pt x="53" y="11127"/>
                          </a:cubicBezTo>
                          <a:cubicBezTo>
                            <a:pt x="1" y="11218"/>
                            <a:pt x="34" y="11342"/>
                            <a:pt x="125" y="11394"/>
                          </a:cubicBezTo>
                          <a:cubicBezTo>
                            <a:pt x="157" y="11414"/>
                            <a:pt x="190" y="11420"/>
                            <a:pt x="223" y="11420"/>
                          </a:cubicBezTo>
                          <a:cubicBezTo>
                            <a:pt x="294" y="11420"/>
                            <a:pt x="366" y="11381"/>
                            <a:pt x="399" y="11323"/>
                          </a:cubicBezTo>
                          <a:cubicBezTo>
                            <a:pt x="1415" y="9537"/>
                            <a:pt x="2686" y="7138"/>
                            <a:pt x="3527" y="4460"/>
                          </a:cubicBezTo>
                          <a:lnTo>
                            <a:pt x="3566" y="4329"/>
                          </a:lnTo>
                          <a:cubicBezTo>
                            <a:pt x="3996" y="2967"/>
                            <a:pt x="4114" y="2596"/>
                            <a:pt x="5417" y="2081"/>
                          </a:cubicBezTo>
                          <a:cubicBezTo>
                            <a:pt x="5671" y="1983"/>
                            <a:pt x="5932" y="1898"/>
                            <a:pt x="6206" y="1833"/>
                          </a:cubicBezTo>
                          <a:cubicBezTo>
                            <a:pt x="7014" y="1618"/>
                            <a:pt x="7855" y="1396"/>
                            <a:pt x="8174" y="256"/>
                          </a:cubicBezTo>
                          <a:cubicBezTo>
                            <a:pt x="8221" y="100"/>
                            <a:pt x="8098" y="1"/>
                            <a:pt x="79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148"/>
                    <p:cNvSpPr/>
                    <p:nvPr/>
                  </p:nvSpPr>
                  <p:spPr>
                    <a:xfrm>
                      <a:off x="5961907" y="2188537"/>
                      <a:ext cx="52010" cy="152293"/>
                    </a:xfrm>
                    <a:custGeom>
                      <a:avLst/>
                      <a:gdLst/>
                      <a:ahLst/>
                      <a:cxnLst/>
                      <a:rect l="l" t="t" r="r" b="b"/>
                      <a:pathLst>
                        <a:path w="2060" h="6032" extrusionOk="0">
                          <a:moveTo>
                            <a:pt x="1766" y="0"/>
                          </a:moveTo>
                          <a:cubicBezTo>
                            <a:pt x="1658" y="0"/>
                            <a:pt x="1551" y="77"/>
                            <a:pt x="1571" y="225"/>
                          </a:cubicBezTo>
                          <a:cubicBezTo>
                            <a:pt x="1656" y="1437"/>
                            <a:pt x="1232" y="2460"/>
                            <a:pt x="776" y="3549"/>
                          </a:cubicBezTo>
                          <a:cubicBezTo>
                            <a:pt x="476" y="4266"/>
                            <a:pt x="163" y="5009"/>
                            <a:pt x="20" y="5804"/>
                          </a:cubicBezTo>
                          <a:cubicBezTo>
                            <a:pt x="0" y="5908"/>
                            <a:pt x="72" y="6012"/>
                            <a:pt x="176" y="6032"/>
                          </a:cubicBezTo>
                          <a:lnTo>
                            <a:pt x="215" y="6032"/>
                          </a:lnTo>
                          <a:cubicBezTo>
                            <a:pt x="307" y="6032"/>
                            <a:pt x="385" y="5960"/>
                            <a:pt x="404" y="5869"/>
                          </a:cubicBezTo>
                          <a:cubicBezTo>
                            <a:pt x="541" y="5120"/>
                            <a:pt x="848" y="4396"/>
                            <a:pt x="1141" y="3699"/>
                          </a:cubicBezTo>
                          <a:cubicBezTo>
                            <a:pt x="1591" y="2617"/>
                            <a:pt x="2060" y="1502"/>
                            <a:pt x="1962" y="192"/>
                          </a:cubicBezTo>
                          <a:cubicBezTo>
                            <a:pt x="1959" y="63"/>
                            <a:pt x="1862" y="0"/>
                            <a:pt x="17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148"/>
                    <p:cNvSpPr/>
                    <p:nvPr/>
                  </p:nvSpPr>
                  <p:spPr>
                    <a:xfrm>
                      <a:off x="5939032" y="2264810"/>
                      <a:ext cx="58195" cy="53499"/>
                    </a:xfrm>
                    <a:custGeom>
                      <a:avLst/>
                      <a:gdLst/>
                      <a:ahLst/>
                      <a:cxnLst/>
                      <a:rect l="l" t="t" r="r" b="b"/>
                      <a:pathLst>
                        <a:path w="2305" h="2119" extrusionOk="0">
                          <a:moveTo>
                            <a:pt x="2027" y="1"/>
                          </a:moveTo>
                          <a:cubicBezTo>
                            <a:pt x="2001" y="1"/>
                            <a:pt x="1972" y="7"/>
                            <a:pt x="1943" y="19"/>
                          </a:cubicBezTo>
                          <a:cubicBezTo>
                            <a:pt x="1167" y="345"/>
                            <a:pt x="261" y="997"/>
                            <a:pt x="33" y="1864"/>
                          </a:cubicBezTo>
                          <a:cubicBezTo>
                            <a:pt x="0" y="1968"/>
                            <a:pt x="66" y="2079"/>
                            <a:pt x="170" y="2112"/>
                          </a:cubicBezTo>
                          <a:cubicBezTo>
                            <a:pt x="189" y="2112"/>
                            <a:pt x="202" y="2112"/>
                            <a:pt x="222" y="2118"/>
                          </a:cubicBezTo>
                          <a:cubicBezTo>
                            <a:pt x="313" y="2112"/>
                            <a:pt x="391" y="2053"/>
                            <a:pt x="411" y="1968"/>
                          </a:cubicBezTo>
                          <a:cubicBezTo>
                            <a:pt x="607" y="1238"/>
                            <a:pt x="1408" y="671"/>
                            <a:pt x="2093" y="384"/>
                          </a:cubicBezTo>
                          <a:cubicBezTo>
                            <a:pt x="2304" y="293"/>
                            <a:pt x="2215" y="1"/>
                            <a:pt x="2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148"/>
                    <p:cNvSpPr/>
                    <p:nvPr/>
                  </p:nvSpPr>
                  <p:spPr>
                    <a:xfrm>
                      <a:off x="5992683" y="2128978"/>
                      <a:ext cx="45849" cy="36786"/>
                    </a:xfrm>
                    <a:custGeom>
                      <a:avLst/>
                      <a:gdLst/>
                      <a:ahLst/>
                      <a:cxnLst/>
                      <a:rect l="l" t="t" r="r" b="b"/>
                      <a:pathLst>
                        <a:path w="1816" h="1457" extrusionOk="0">
                          <a:moveTo>
                            <a:pt x="1532" y="0"/>
                          </a:moveTo>
                          <a:cubicBezTo>
                            <a:pt x="1499" y="0"/>
                            <a:pt x="1464" y="9"/>
                            <a:pt x="1428" y="29"/>
                          </a:cubicBezTo>
                          <a:cubicBezTo>
                            <a:pt x="919" y="316"/>
                            <a:pt x="456" y="687"/>
                            <a:pt x="72" y="1130"/>
                          </a:cubicBezTo>
                          <a:cubicBezTo>
                            <a:pt x="0" y="1215"/>
                            <a:pt x="7" y="1339"/>
                            <a:pt x="91" y="1411"/>
                          </a:cubicBezTo>
                          <a:cubicBezTo>
                            <a:pt x="124" y="1437"/>
                            <a:pt x="170" y="1456"/>
                            <a:pt x="215" y="1456"/>
                          </a:cubicBezTo>
                          <a:cubicBezTo>
                            <a:pt x="274" y="1456"/>
                            <a:pt x="333" y="1430"/>
                            <a:pt x="365" y="1391"/>
                          </a:cubicBezTo>
                          <a:cubicBezTo>
                            <a:pt x="724" y="981"/>
                            <a:pt x="1147" y="635"/>
                            <a:pt x="1623" y="368"/>
                          </a:cubicBezTo>
                          <a:cubicBezTo>
                            <a:pt x="1816" y="263"/>
                            <a:pt x="1711" y="0"/>
                            <a:pt x="15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148"/>
                    <p:cNvSpPr/>
                    <p:nvPr/>
                  </p:nvSpPr>
                  <p:spPr>
                    <a:xfrm>
                      <a:off x="6042042" y="1957699"/>
                      <a:ext cx="140654" cy="63901"/>
                    </a:xfrm>
                    <a:custGeom>
                      <a:avLst/>
                      <a:gdLst/>
                      <a:ahLst/>
                      <a:cxnLst/>
                      <a:rect l="l" t="t" r="r" b="b"/>
                      <a:pathLst>
                        <a:path w="5571" h="2531" extrusionOk="0">
                          <a:moveTo>
                            <a:pt x="5282" y="1"/>
                          </a:moveTo>
                          <a:cubicBezTo>
                            <a:pt x="5229" y="1"/>
                            <a:pt x="5174" y="24"/>
                            <a:pt x="5130" y="80"/>
                          </a:cubicBezTo>
                          <a:cubicBezTo>
                            <a:pt x="4550" y="778"/>
                            <a:pt x="3598" y="915"/>
                            <a:pt x="2673" y="1045"/>
                          </a:cubicBezTo>
                          <a:cubicBezTo>
                            <a:pt x="1656" y="1188"/>
                            <a:pt x="607" y="1332"/>
                            <a:pt x="53" y="2225"/>
                          </a:cubicBezTo>
                          <a:cubicBezTo>
                            <a:pt x="0" y="2322"/>
                            <a:pt x="27" y="2440"/>
                            <a:pt x="118" y="2498"/>
                          </a:cubicBezTo>
                          <a:cubicBezTo>
                            <a:pt x="150" y="2518"/>
                            <a:pt x="183" y="2531"/>
                            <a:pt x="222" y="2531"/>
                          </a:cubicBezTo>
                          <a:cubicBezTo>
                            <a:pt x="294" y="2531"/>
                            <a:pt x="352" y="2492"/>
                            <a:pt x="391" y="2433"/>
                          </a:cubicBezTo>
                          <a:cubicBezTo>
                            <a:pt x="848" y="1697"/>
                            <a:pt x="1760" y="1566"/>
                            <a:pt x="2725" y="1436"/>
                          </a:cubicBezTo>
                          <a:cubicBezTo>
                            <a:pt x="3722" y="1293"/>
                            <a:pt x="4758" y="1149"/>
                            <a:pt x="5436" y="335"/>
                          </a:cubicBezTo>
                          <a:cubicBezTo>
                            <a:pt x="5571" y="185"/>
                            <a:pt x="5432" y="1"/>
                            <a:pt x="5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148"/>
                    <p:cNvSpPr/>
                    <p:nvPr/>
                  </p:nvSpPr>
                  <p:spPr>
                    <a:xfrm>
                      <a:off x="6010937" y="2054751"/>
                      <a:ext cx="54206" cy="51278"/>
                    </a:xfrm>
                    <a:custGeom>
                      <a:avLst/>
                      <a:gdLst/>
                      <a:ahLst/>
                      <a:cxnLst/>
                      <a:rect l="l" t="t" r="r" b="b"/>
                      <a:pathLst>
                        <a:path w="2147" h="2031" extrusionOk="0">
                          <a:moveTo>
                            <a:pt x="1864" y="1"/>
                          </a:moveTo>
                          <a:cubicBezTo>
                            <a:pt x="1829" y="1"/>
                            <a:pt x="1792" y="12"/>
                            <a:pt x="1754" y="36"/>
                          </a:cubicBezTo>
                          <a:cubicBezTo>
                            <a:pt x="1115" y="440"/>
                            <a:pt x="313" y="949"/>
                            <a:pt x="40" y="1770"/>
                          </a:cubicBezTo>
                          <a:cubicBezTo>
                            <a:pt x="1" y="1900"/>
                            <a:pt x="98" y="2030"/>
                            <a:pt x="229" y="2030"/>
                          </a:cubicBezTo>
                          <a:cubicBezTo>
                            <a:pt x="313" y="2030"/>
                            <a:pt x="392" y="1978"/>
                            <a:pt x="418" y="1894"/>
                          </a:cubicBezTo>
                          <a:cubicBezTo>
                            <a:pt x="639" y="1203"/>
                            <a:pt x="1343" y="760"/>
                            <a:pt x="1962" y="369"/>
                          </a:cubicBezTo>
                          <a:cubicBezTo>
                            <a:pt x="2146" y="250"/>
                            <a:pt x="2034" y="1"/>
                            <a:pt x="18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148"/>
                    <p:cNvSpPr/>
                    <p:nvPr/>
                  </p:nvSpPr>
                  <p:spPr>
                    <a:xfrm>
                      <a:off x="6080545" y="1991077"/>
                      <a:ext cx="98112" cy="100460"/>
                    </a:xfrm>
                    <a:custGeom>
                      <a:avLst/>
                      <a:gdLst/>
                      <a:ahLst/>
                      <a:cxnLst/>
                      <a:rect l="l" t="t" r="r" b="b"/>
                      <a:pathLst>
                        <a:path w="3886" h="3979" extrusionOk="0">
                          <a:moveTo>
                            <a:pt x="3668" y="0"/>
                          </a:moveTo>
                          <a:cubicBezTo>
                            <a:pt x="3578" y="0"/>
                            <a:pt x="3498" y="68"/>
                            <a:pt x="3481" y="166"/>
                          </a:cubicBezTo>
                          <a:cubicBezTo>
                            <a:pt x="3338" y="1131"/>
                            <a:pt x="2555" y="1659"/>
                            <a:pt x="1721" y="2219"/>
                          </a:cubicBezTo>
                          <a:cubicBezTo>
                            <a:pt x="1109" y="2630"/>
                            <a:pt x="476" y="3060"/>
                            <a:pt x="79" y="3679"/>
                          </a:cubicBezTo>
                          <a:cubicBezTo>
                            <a:pt x="1" y="3809"/>
                            <a:pt x="92" y="3979"/>
                            <a:pt x="248" y="3979"/>
                          </a:cubicBezTo>
                          <a:cubicBezTo>
                            <a:pt x="313" y="3979"/>
                            <a:pt x="372" y="3946"/>
                            <a:pt x="411" y="3894"/>
                          </a:cubicBezTo>
                          <a:cubicBezTo>
                            <a:pt x="757" y="3340"/>
                            <a:pt x="1356" y="2943"/>
                            <a:pt x="1936" y="2552"/>
                          </a:cubicBezTo>
                          <a:cubicBezTo>
                            <a:pt x="2803" y="1965"/>
                            <a:pt x="3703" y="1359"/>
                            <a:pt x="3865" y="225"/>
                          </a:cubicBezTo>
                          <a:cubicBezTo>
                            <a:pt x="3885" y="121"/>
                            <a:pt x="3813" y="16"/>
                            <a:pt x="3703" y="3"/>
                          </a:cubicBezTo>
                          <a:cubicBezTo>
                            <a:pt x="3691" y="1"/>
                            <a:pt x="3680" y="0"/>
                            <a:pt x="3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148"/>
                    <p:cNvSpPr/>
                    <p:nvPr/>
                  </p:nvSpPr>
                  <p:spPr>
                    <a:xfrm>
                      <a:off x="6079055" y="2034073"/>
                      <a:ext cx="106342" cy="106999"/>
                    </a:xfrm>
                    <a:custGeom>
                      <a:avLst/>
                      <a:gdLst/>
                      <a:ahLst/>
                      <a:cxnLst/>
                      <a:rect l="l" t="t" r="r" b="b"/>
                      <a:pathLst>
                        <a:path w="4212" h="4238" extrusionOk="0">
                          <a:moveTo>
                            <a:pt x="3821" y="0"/>
                          </a:moveTo>
                          <a:cubicBezTo>
                            <a:pt x="3709" y="0"/>
                            <a:pt x="3595" y="86"/>
                            <a:pt x="3625" y="236"/>
                          </a:cubicBezTo>
                          <a:cubicBezTo>
                            <a:pt x="3781" y="1259"/>
                            <a:pt x="2797" y="1878"/>
                            <a:pt x="1761" y="2530"/>
                          </a:cubicBezTo>
                          <a:cubicBezTo>
                            <a:pt x="1096" y="2947"/>
                            <a:pt x="405" y="3377"/>
                            <a:pt x="60" y="3938"/>
                          </a:cubicBezTo>
                          <a:cubicBezTo>
                            <a:pt x="1" y="4029"/>
                            <a:pt x="27" y="4146"/>
                            <a:pt x="125" y="4205"/>
                          </a:cubicBezTo>
                          <a:cubicBezTo>
                            <a:pt x="151" y="4225"/>
                            <a:pt x="190" y="4238"/>
                            <a:pt x="229" y="4238"/>
                          </a:cubicBezTo>
                          <a:cubicBezTo>
                            <a:pt x="294" y="4238"/>
                            <a:pt x="359" y="4199"/>
                            <a:pt x="392" y="4140"/>
                          </a:cubicBezTo>
                          <a:cubicBezTo>
                            <a:pt x="692" y="3664"/>
                            <a:pt x="1311" y="3273"/>
                            <a:pt x="1969" y="2863"/>
                          </a:cubicBezTo>
                          <a:cubicBezTo>
                            <a:pt x="3019" y="2204"/>
                            <a:pt x="4211" y="1455"/>
                            <a:pt x="4009" y="171"/>
                          </a:cubicBezTo>
                          <a:cubicBezTo>
                            <a:pt x="3995" y="53"/>
                            <a:pt x="3909" y="0"/>
                            <a:pt x="38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148"/>
                    <p:cNvSpPr/>
                    <p:nvPr/>
                  </p:nvSpPr>
                  <p:spPr>
                    <a:xfrm>
                      <a:off x="6079055" y="2075378"/>
                      <a:ext cx="110281" cy="119168"/>
                    </a:xfrm>
                    <a:custGeom>
                      <a:avLst/>
                      <a:gdLst/>
                      <a:ahLst/>
                      <a:cxnLst/>
                      <a:rect l="l" t="t" r="r" b="b"/>
                      <a:pathLst>
                        <a:path w="4368" h="4720" extrusionOk="0">
                          <a:moveTo>
                            <a:pt x="3823" y="1"/>
                          </a:moveTo>
                          <a:cubicBezTo>
                            <a:pt x="3699" y="1"/>
                            <a:pt x="3574" y="113"/>
                            <a:pt x="3631" y="268"/>
                          </a:cubicBezTo>
                          <a:cubicBezTo>
                            <a:pt x="3898" y="972"/>
                            <a:pt x="2634" y="2035"/>
                            <a:pt x="1624" y="2882"/>
                          </a:cubicBezTo>
                          <a:cubicBezTo>
                            <a:pt x="952" y="3449"/>
                            <a:pt x="320" y="3977"/>
                            <a:pt x="53" y="4427"/>
                          </a:cubicBezTo>
                          <a:cubicBezTo>
                            <a:pt x="1" y="4518"/>
                            <a:pt x="33" y="4642"/>
                            <a:pt x="125" y="4694"/>
                          </a:cubicBezTo>
                          <a:cubicBezTo>
                            <a:pt x="157" y="4713"/>
                            <a:pt x="190" y="4720"/>
                            <a:pt x="229" y="4720"/>
                          </a:cubicBezTo>
                          <a:cubicBezTo>
                            <a:pt x="294" y="4720"/>
                            <a:pt x="359" y="4687"/>
                            <a:pt x="398" y="4629"/>
                          </a:cubicBezTo>
                          <a:cubicBezTo>
                            <a:pt x="627" y="4231"/>
                            <a:pt x="1233" y="3723"/>
                            <a:pt x="1878" y="3188"/>
                          </a:cubicBezTo>
                          <a:cubicBezTo>
                            <a:pt x="3097" y="2159"/>
                            <a:pt x="4368" y="1096"/>
                            <a:pt x="4003" y="132"/>
                          </a:cubicBezTo>
                          <a:cubicBezTo>
                            <a:pt x="3969" y="40"/>
                            <a:pt x="3896" y="1"/>
                            <a:pt x="38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148"/>
                    <p:cNvSpPr/>
                    <p:nvPr/>
                  </p:nvSpPr>
                  <p:spPr>
                    <a:xfrm>
                      <a:off x="6074940" y="2138977"/>
                      <a:ext cx="105434" cy="88644"/>
                    </a:xfrm>
                    <a:custGeom>
                      <a:avLst/>
                      <a:gdLst/>
                      <a:ahLst/>
                      <a:cxnLst/>
                      <a:rect l="l" t="t" r="r" b="b"/>
                      <a:pathLst>
                        <a:path w="4176" h="3511" extrusionOk="0">
                          <a:moveTo>
                            <a:pt x="3899" y="0"/>
                          </a:moveTo>
                          <a:cubicBezTo>
                            <a:pt x="3836" y="0"/>
                            <a:pt x="3772" y="32"/>
                            <a:pt x="3729" y="109"/>
                          </a:cubicBezTo>
                          <a:cubicBezTo>
                            <a:pt x="3338" y="741"/>
                            <a:pt x="2686" y="1112"/>
                            <a:pt x="1995" y="1504"/>
                          </a:cubicBezTo>
                          <a:cubicBezTo>
                            <a:pt x="1233" y="1940"/>
                            <a:pt x="438" y="2390"/>
                            <a:pt x="47" y="3231"/>
                          </a:cubicBezTo>
                          <a:cubicBezTo>
                            <a:pt x="1" y="3328"/>
                            <a:pt x="47" y="3446"/>
                            <a:pt x="144" y="3491"/>
                          </a:cubicBezTo>
                          <a:cubicBezTo>
                            <a:pt x="170" y="3504"/>
                            <a:pt x="196" y="3511"/>
                            <a:pt x="223" y="3511"/>
                          </a:cubicBezTo>
                          <a:cubicBezTo>
                            <a:pt x="301" y="3511"/>
                            <a:pt x="372" y="3465"/>
                            <a:pt x="405" y="3394"/>
                          </a:cubicBezTo>
                          <a:cubicBezTo>
                            <a:pt x="744" y="2670"/>
                            <a:pt x="1448" y="2266"/>
                            <a:pt x="2191" y="1849"/>
                          </a:cubicBezTo>
                          <a:cubicBezTo>
                            <a:pt x="2895" y="1445"/>
                            <a:pt x="3625" y="1034"/>
                            <a:pt x="4068" y="317"/>
                          </a:cubicBezTo>
                          <a:cubicBezTo>
                            <a:pt x="4176" y="156"/>
                            <a:pt x="4039" y="0"/>
                            <a:pt x="38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148"/>
                    <p:cNvSpPr/>
                    <p:nvPr/>
                  </p:nvSpPr>
                  <p:spPr>
                    <a:xfrm>
                      <a:off x="6070496" y="2176419"/>
                      <a:ext cx="111417" cy="96622"/>
                    </a:xfrm>
                    <a:custGeom>
                      <a:avLst/>
                      <a:gdLst/>
                      <a:ahLst/>
                      <a:cxnLst/>
                      <a:rect l="l" t="t" r="r" b="b"/>
                      <a:pathLst>
                        <a:path w="4413" h="3827" extrusionOk="0">
                          <a:moveTo>
                            <a:pt x="4147" y="0"/>
                          </a:moveTo>
                          <a:cubicBezTo>
                            <a:pt x="4084" y="0"/>
                            <a:pt x="4021" y="31"/>
                            <a:pt x="3983" y="105"/>
                          </a:cubicBezTo>
                          <a:cubicBezTo>
                            <a:pt x="3599" y="842"/>
                            <a:pt x="2875" y="1252"/>
                            <a:pt x="2113" y="1696"/>
                          </a:cubicBezTo>
                          <a:cubicBezTo>
                            <a:pt x="1304" y="2158"/>
                            <a:pt x="464" y="2647"/>
                            <a:pt x="60" y="3547"/>
                          </a:cubicBezTo>
                          <a:cubicBezTo>
                            <a:pt x="1" y="3677"/>
                            <a:pt x="92" y="3820"/>
                            <a:pt x="236" y="3827"/>
                          </a:cubicBezTo>
                          <a:cubicBezTo>
                            <a:pt x="314" y="3820"/>
                            <a:pt x="386" y="3781"/>
                            <a:pt x="418" y="3709"/>
                          </a:cubicBezTo>
                          <a:cubicBezTo>
                            <a:pt x="777" y="2921"/>
                            <a:pt x="1520" y="2491"/>
                            <a:pt x="2315" y="2034"/>
                          </a:cubicBezTo>
                          <a:cubicBezTo>
                            <a:pt x="3090" y="1591"/>
                            <a:pt x="3892" y="1122"/>
                            <a:pt x="4329" y="288"/>
                          </a:cubicBezTo>
                          <a:cubicBezTo>
                            <a:pt x="4412" y="134"/>
                            <a:pt x="4279" y="0"/>
                            <a:pt x="4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148"/>
                    <p:cNvSpPr/>
                    <p:nvPr/>
                  </p:nvSpPr>
                  <p:spPr>
                    <a:xfrm>
                      <a:off x="6070850" y="2217572"/>
                      <a:ext cx="111569" cy="96622"/>
                    </a:xfrm>
                    <a:custGeom>
                      <a:avLst/>
                      <a:gdLst/>
                      <a:ahLst/>
                      <a:cxnLst/>
                      <a:rect l="l" t="t" r="r" b="b"/>
                      <a:pathLst>
                        <a:path w="4419" h="3827" extrusionOk="0">
                          <a:moveTo>
                            <a:pt x="4133" y="0"/>
                          </a:moveTo>
                          <a:cubicBezTo>
                            <a:pt x="4090" y="0"/>
                            <a:pt x="4044" y="16"/>
                            <a:pt x="4002" y="53"/>
                          </a:cubicBezTo>
                          <a:cubicBezTo>
                            <a:pt x="3539" y="489"/>
                            <a:pt x="2998" y="835"/>
                            <a:pt x="2470" y="1167"/>
                          </a:cubicBezTo>
                          <a:cubicBezTo>
                            <a:pt x="1525" y="1773"/>
                            <a:pt x="547" y="2392"/>
                            <a:pt x="39" y="3546"/>
                          </a:cubicBezTo>
                          <a:cubicBezTo>
                            <a:pt x="0" y="3644"/>
                            <a:pt x="46" y="3761"/>
                            <a:pt x="143" y="3807"/>
                          </a:cubicBezTo>
                          <a:cubicBezTo>
                            <a:pt x="169" y="3820"/>
                            <a:pt x="196" y="3826"/>
                            <a:pt x="222" y="3826"/>
                          </a:cubicBezTo>
                          <a:cubicBezTo>
                            <a:pt x="300" y="3820"/>
                            <a:pt x="372" y="3774"/>
                            <a:pt x="404" y="3702"/>
                          </a:cubicBezTo>
                          <a:cubicBezTo>
                            <a:pt x="860" y="2660"/>
                            <a:pt x="1747" y="2099"/>
                            <a:pt x="2685" y="1499"/>
                          </a:cubicBezTo>
                          <a:cubicBezTo>
                            <a:pt x="3226" y="1154"/>
                            <a:pt x="3780" y="802"/>
                            <a:pt x="4276" y="339"/>
                          </a:cubicBezTo>
                          <a:cubicBezTo>
                            <a:pt x="4418" y="202"/>
                            <a:pt x="4290" y="0"/>
                            <a:pt x="41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148"/>
                    <p:cNvSpPr/>
                    <p:nvPr/>
                  </p:nvSpPr>
                  <p:spPr>
                    <a:xfrm>
                      <a:off x="6093875" y="2268370"/>
                      <a:ext cx="90134" cy="393356"/>
                    </a:xfrm>
                    <a:custGeom>
                      <a:avLst/>
                      <a:gdLst/>
                      <a:ahLst/>
                      <a:cxnLst/>
                      <a:rect l="l" t="t" r="r" b="b"/>
                      <a:pathLst>
                        <a:path w="3570" h="15580" extrusionOk="0">
                          <a:moveTo>
                            <a:pt x="3284" y="1"/>
                          </a:moveTo>
                          <a:cubicBezTo>
                            <a:pt x="3242" y="1"/>
                            <a:pt x="3197" y="17"/>
                            <a:pt x="3155" y="54"/>
                          </a:cubicBezTo>
                          <a:cubicBezTo>
                            <a:pt x="0" y="2811"/>
                            <a:pt x="313" y="6989"/>
                            <a:pt x="613" y="11030"/>
                          </a:cubicBezTo>
                          <a:cubicBezTo>
                            <a:pt x="730" y="12575"/>
                            <a:pt x="835" y="14035"/>
                            <a:pt x="750" y="15371"/>
                          </a:cubicBezTo>
                          <a:cubicBezTo>
                            <a:pt x="737" y="15475"/>
                            <a:pt x="822" y="15573"/>
                            <a:pt x="932" y="15579"/>
                          </a:cubicBezTo>
                          <a:lnTo>
                            <a:pt x="946" y="15579"/>
                          </a:lnTo>
                          <a:cubicBezTo>
                            <a:pt x="1050" y="15579"/>
                            <a:pt x="1135" y="15501"/>
                            <a:pt x="1141" y="15397"/>
                          </a:cubicBezTo>
                          <a:cubicBezTo>
                            <a:pt x="1232" y="14028"/>
                            <a:pt x="1122" y="12562"/>
                            <a:pt x="1004" y="11004"/>
                          </a:cubicBezTo>
                          <a:cubicBezTo>
                            <a:pt x="711" y="7054"/>
                            <a:pt x="411" y="2974"/>
                            <a:pt x="3416" y="348"/>
                          </a:cubicBezTo>
                          <a:cubicBezTo>
                            <a:pt x="3569" y="215"/>
                            <a:pt x="3441" y="1"/>
                            <a:pt x="3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148"/>
                    <p:cNvSpPr/>
                    <p:nvPr/>
                  </p:nvSpPr>
                  <p:spPr>
                    <a:xfrm>
                      <a:off x="6104631" y="2464821"/>
                      <a:ext cx="36003" cy="133711"/>
                    </a:xfrm>
                    <a:custGeom>
                      <a:avLst/>
                      <a:gdLst/>
                      <a:ahLst/>
                      <a:cxnLst/>
                      <a:rect l="l" t="t" r="r" b="b"/>
                      <a:pathLst>
                        <a:path w="1426" h="5296" extrusionOk="0">
                          <a:moveTo>
                            <a:pt x="253" y="0"/>
                          </a:moveTo>
                          <a:cubicBezTo>
                            <a:pt x="128" y="0"/>
                            <a:pt x="1" y="119"/>
                            <a:pt x="63" y="277"/>
                          </a:cubicBezTo>
                          <a:cubicBezTo>
                            <a:pt x="748" y="1965"/>
                            <a:pt x="1028" y="3405"/>
                            <a:pt x="1028" y="5100"/>
                          </a:cubicBezTo>
                          <a:cubicBezTo>
                            <a:pt x="1028" y="5204"/>
                            <a:pt x="1119" y="5295"/>
                            <a:pt x="1223" y="5295"/>
                          </a:cubicBezTo>
                          <a:cubicBezTo>
                            <a:pt x="1334" y="5295"/>
                            <a:pt x="1425" y="5204"/>
                            <a:pt x="1425" y="5093"/>
                          </a:cubicBezTo>
                          <a:cubicBezTo>
                            <a:pt x="1425" y="3379"/>
                            <a:pt x="1119" y="1841"/>
                            <a:pt x="428" y="127"/>
                          </a:cubicBezTo>
                          <a:cubicBezTo>
                            <a:pt x="393" y="38"/>
                            <a:pt x="323" y="0"/>
                            <a:pt x="2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148"/>
                    <p:cNvSpPr/>
                    <p:nvPr/>
                  </p:nvSpPr>
                  <p:spPr>
                    <a:xfrm>
                      <a:off x="6111321" y="2647587"/>
                      <a:ext cx="27015" cy="122577"/>
                    </a:xfrm>
                    <a:custGeom>
                      <a:avLst/>
                      <a:gdLst/>
                      <a:ahLst/>
                      <a:cxnLst/>
                      <a:rect l="l" t="t" r="r" b="b"/>
                      <a:pathLst>
                        <a:path w="1070" h="4855" extrusionOk="0">
                          <a:moveTo>
                            <a:pt x="199" y="0"/>
                          </a:moveTo>
                          <a:cubicBezTo>
                            <a:pt x="100" y="0"/>
                            <a:pt x="0" y="67"/>
                            <a:pt x="0" y="201"/>
                          </a:cubicBezTo>
                          <a:cubicBezTo>
                            <a:pt x="0" y="1758"/>
                            <a:pt x="202" y="3108"/>
                            <a:pt x="665" y="4711"/>
                          </a:cubicBezTo>
                          <a:cubicBezTo>
                            <a:pt x="685" y="4796"/>
                            <a:pt x="763" y="4854"/>
                            <a:pt x="854" y="4854"/>
                          </a:cubicBezTo>
                          <a:cubicBezTo>
                            <a:pt x="867" y="4854"/>
                            <a:pt x="887" y="4854"/>
                            <a:pt x="906" y="4848"/>
                          </a:cubicBezTo>
                          <a:cubicBezTo>
                            <a:pt x="1011" y="4822"/>
                            <a:pt x="1069" y="4711"/>
                            <a:pt x="1043" y="4607"/>
                          </a:cubicBezTo>
                          <a:cubicBezTo>
                            <a:pt x="587" y="3036"/>
                            <a:pt x="398" y="1719"/>
                            <a:pt x="398" y="201"/>
                          </a:cubicBezTo>
                          <a:cubicBezTo>
                            <a:pt x="398" y="67"/>
                            <a:pt x="299"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148"/>
                    <p:cNvSpPr/>
                    <p:nvPr/>
                  </p:nvSpPr>
                  <p:spPr>
                    <a:xfrm>
                      <a:off x="6109655" y="2649077"/>
                      <a:ext cx="29817" cy="63497"/>
                    </a:xfrm>
                    <a:custGeom>
                      <a:avLst/>
                      <a:gdLst/>
                      <a:ahLst/>
                      <a:cxnLst/>
                      <a:rect l="l" t="t" r="r" b="b"/>
                      <a:pathLst>
                        <a:path w="1181" h="2515" extrusionOk="0">
                          <a:moveTo>
                            <a:pt x="272" y="0"/>
                          </a:moveTo>
                          <a:cubicBezTo>
                            <a:pt x="129" y="0"/>
                            <a:pt x="1" y="168"/>
                            <a:pt x="112" y="318"/>
                          </a:cubicBezTo>
                          <a:cubicBezTo>
                            <a:pt x="562" y="852"/>
                            <a:pt x="705" y="1862"/>
                            <a:pt x="777" y="2345"/>
                          </a:cubicBezTo>
                          <a:cubicBezTo>
                            <a:pt x="790" y="2442"/>
                            <a:pt x="875" y="2514"/>
                            <a:pt x="972" y="2514"/>
                          </a:cubicBezTo>
                          <a:cubicBezTo>
                            <a:pt x="985" y="2514"/>
                            <a:pt x="992" y="2514"/>
                            <a:pt x="1005" y="2508"/>
                          </a:cubicBezTo>
                          <a:cubicBezTo>
                            <a:pt x="1109" y="2495"/>
                            <a:pt x="1181" y="2390"/>
                            <a:pt x="1168" y="2286"/>
                          </a:cubicBezTo>
                          <a:cubicBezTo>
                            <a:pt x="1044" y="1452"/>
                            <a:pt x="868" y="611"/>
                            <a:pt x="418" y="70"/>
                          </a:cubicBezTo>
                          <a:cubicBezTo>
                            <a:pt x="374" y="21"/>
                            <a:pt x="323"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148"/>
                    <p:cNvSpPr/>
                    <p:nvPr/>
                  </p:nvSpPr>
                  <p:spPr>
                    <a:xfrm>
                      <a:off x="6083170" y="2514407"/>
                      <a:ext cx="31913" cy="78520"/>
                    </a:xfrm>
                    <a:custGeom>
                      <a:avLst/>
                      <a:gdLst/>
                      <a:ahLst/>
                      <a:cxnLst/>
                      <a:rect l="l" t="t" r="r" b="b"/>
                      <a:pathLst>
                        <a:path w="1264" h="3110" extrusionOk="0">
                          <a:moveTo>
                            <a:pt x="1037" y="1"/>
                          </a:moveTo>
                          <a:cubicBezTo>
                            <a:pt x="957" y="1"/>
                            <a:pt x="878" y="45"/>
                            <a:pt x="848" y="144"/>
                          </a:cubicBezTo>
                          <a:cubicBezTo>
                            <a:pt x="770" y="451"/>
                            <a:pt x="659" y="744"/>
                            <a:pt x="522" y="1031"/>
                          </a:cubicBezTo>
                          <a:cubicBezTo>
                            <a:pt x="268" y="1624"/>
                            <a:pt x="1" y="2236"/>
                            <a:pt x="144" y="2947"/>
                          </a:cubicBezTo>
                          <a:cubicBezTo>
                            <a:pt x="157" y="3045"/>
                            <a:pt x="242" y="3110"/>
                            <a:pt x="333" y="3110"/>
                          </a:cubicBezTo>
                          <a:cubicBezTo>
                            <a:pt x="346" y="3110"/>
                            <a:pt x="359" y="3110"/>
                            <a:pt x="372" y="3103"/>
                          </a:cubicBezTo>
                          <a:cubicBezTo>
                            <a:pt x="477" y="3084"/>
                            <a:pt x="548" y="2979"/>
                            <a:pt x="529" y="2875"/>
                          </a:cubicBezTo>
                          <a:cubicBezTo>
                            <a:pt x="411" y="2282"/>
                            <a:pt x="640" y="1748"/>
                            <a:pt x="887" y="1187"/>
                          </a:cubicBezTo>
                          <a:cubicBezTo>
                            <a:pt x="1031" y="881"/>
                            <a:pt x="1148" y="561"/>
                            <a:pt x="1233" y="236"/>
                          </a:cubicBezTo>
                          <a:cubicBezTo>
                            <a:pt x="1263" y="90"/>
                            <a:pt x="1150" y="1"/>
                            <a:pt x="10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148"/>
                    <p:cNvSpPr/>
                    <p:nvPr/>
                  </p:nvSpPr>
                  <p:spPr>
                    <a:xfrm>
                      <a:off x="6063099" y="2396148"/>
                      <a:ext cx="57691" cy="73218"/>
                    </a:xfrm>
                    <a:custGeom>
                      <a:avLst/>
                      <a:gdLst/>
                      <a:ahLst/>
                      <a:cxnLst/>
                      <a:rect l="l" t="t" r="r" b="b"/>
                      <a:pathLst>
                        <a:path w="2285" h="2900" extrusionOk="0">
                          <a:moveTo>
                            <a:pt x="1998" y="0"/>
                          </a:moveTo>
                          <a:cubicBezTo>
                            <a:pt x="1951" y="0"/>
                            <a:pt x="1902" y="19"/>
                            <a:pt x="1858" y="64"/>
                          </a:cubicBezTo>
                          <a:cubicBezTo>
                            <a:pt x="1754" y="168"/>
                            <a:pt x="1624" y="292"/>
                            <a:pt x="1493" y="416"/>
                          </a:cubicBezTo>
                          <a:cubicBezTo>
                            <a:pt x="861" y="996"/>
                            <a:pt x="1" y="1791"/>
                            <a:pt x="463" y="2788"/>
                          </a:cubicBezTo>
                          <a:cubicBezTo>
                            <a:pt x="496" y="2854"/>
                            <a:pt x="561" y="2899"/>
                            <a:pt x="639" y="2899"/>
                          </a:cubicBezTo>
                          <a:cubicBezTo>
                            <a:pt x="672" y="2899"/>
                            <a:pt x="698" y="2893"/>
                            <a:pt x="724" y="2880"/>
                          </a:cubicBezTo>
                          <a:cubicBezTo>
                            <a:pt x="822" y="2834"/>
                            <a:pt x="868" y="2717"/>
                            <a:pt x="815" y="2619"/>
                          </a:cubicBezTo>
                          <a:cubicBezTo>
                            <a:pt x="476" y="1882"/>
                            <a:pt x="1154" y="1257"/>
                            <a:pt x="1754" y="703"/>
                          </a:cubicBezTo>
                          <a:cubicBezTo>
                            <a:pt x="1897" y="579"/>
                            <a:pt x="2028" y="455"/>
                            <a:pt x="2145" y="338"/>
                          </a:cubicBezTo>
                          <a:cubicBezTo>
                            <a:pt x="2284" y="194"/>
                            <a:pt x="2150" y="0"/>
                            <a:pt x="19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148"/>
                    <p:cNvSpPr/>
                    <p:nvPr/>
                  </p:nvSpPr>
                  <p:spPr>
                    <a:xfrm>
                      <a:off x="6107458" y="2398496"/>
                      <a:ext cx="39765" cy="70870"/>
                    </a:xfrm>
                    <a:custGeom>
                      <a:avLst/>
                      <a:gdLst/>
                      <a:ahLst/>
                      <a:cxnLst/>
                      <a:rect l="l" t="t" r="r" b="b"/>
                      <a:pathLst>
                        <a:path w="1575" h="2807" extrusionOk="0">
                          <a:moveTo>
                            <a:pt x="294" y="1"/>
                          </a:moveTo>
                          <a:cubicBezTo>
                            <a:pt x="144" y="1"/>
                            <a:pt x="1" y="185"/>
                            <a:pt x="147" y="336"/>
                          </a:cubicBezTo>
                          <a:cubicBezTo>
                            <a:pt x="597" y="903"/>
                            <a:pt x="1118" y="1978"/>
                            <a:pt x="929" y="2545"/>
                          </a:cubicBezTo>
                          <a:cubicBezTo>
                            <a:pt x="890" y="2650"/>
                            <a:pt x="948" y="2761"/>
                            <a:pt x="1053" y="2800"/>
                          </a:cubicBezTo>
                          <a:cubicBezTo>
                            <a:pt x="1072" y="2800"/>
                            <a:pt x="1092" y="2806"/>
                            <a:pt x="1111" y="2806"/>
                          </a:cubicBezTo>
                          <a:cubicBezTo>
                            <a:pt x="1196" y="2806"/>
                            <a:pt x="1274" y="2754"/>
                            <a:pt x="1300" y="2676"/>
                          </a:cubicBezTo>
                          <a:cubicBezTo>
                            <a:pt x="1574" y="1861"/>
                            <a:pt x="844" y="584"/>
                            <a:pt x="453" y="95"/>
                          </a:cubicBezTo>
                          <a:cubicBezTo>
                            <a:pt x="410" y="28"/>
                            <a:pt x="351"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148"/>
                    <p:cNvSpPr/>
                    <p:nvPr/>
                  </p:nvSpPr>
                  <p:spPr>
                    <a:xfrm>
                      <a:off x="6084660" y="2269784"/>
                      <a:ext cx="96269" cy="88341"/>
                    </a:xfrm>
                    <a:custGeom>
                      <a:avLst/>
                      <a:gdLst/>
                      <a:ahLst/>
                      <a:cxnLst/>
                      <a:rect l="l" t="t" r="r" b="b"/>
                      <a:pathLst>
                        <a:path w="3813" h="3499" extrusionOk="0">
                          <a:moveTo>
                            <a:pt x="3536" y="0"/>
                          </a:moveTo>
                          <a:cubicBezTo>
                            <a:pt x="3492" y="0"/>
                            <a:pt x="3445" y="17"/>
                            <a:pt x="3403" y="57"/>
                          </a:cubicBezTo>
                          <a:cubicBezTo>
                            <a:pt x="3057" y="396"/>
                            <a:pt x="2627" y="663"/>
                            <a:pt x="2171" y="950"/>
                          </a:cubicBezTo>
                          <a:cubicBezTo>
                            <a:pt x="1278" y="1510"/>
                            <a:pt x="359" y="2091"/>
                            <a:pt x="33" y="3244"/>
                          </a:cubicBezTo>
                          <a:cubicBezTo>
                            <a:pt x="0" y="3348"/>
                            <a:pt x="66" y="3459"/>
                            <a:pt x="170" y="3492"/>
                          </a:cubicBezTo>
                          <a:cubicBezTo>
                            <a:pt x="183" y="3492"/>
                            <a:pt x="203" y="3498"/>
                            <a:pt x="222" y="3498"/>
                          </a:cubicBezTo>
                          <a:cubicBezTo>
                            <a:pt x="313" y="3498"/>
                            <a:pt x="392" y="3433"/>
                            <a:pt x="411" y="3348"/>
                          </a:cubicBezTo>
                          <a:cubicBezTo>
                            <a:pt x="698" y="2338"/>
                            <a:pt x="1513" y="1823"/>
                            <a:pt x="2379" y="1282"/>
                          </a:cubicBezTo>
                          <a:cubicBezTo>
                            <a:pt x="2836" y="996"/>
                            <a:pt x="3298" y="702"/>
                            <a:pt x="3676" y="337"/>
                          </a:cubicBezTo>
                          <a:cubicBezTo>
                            <a:pt x="3813" y="196"/>
                            <a:pt x="3687" y="0"/>
                            <a:pt x="35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148"/>
                    <p:cNvSpPr/>
                    <p:nvPr/>
                  </p:nvSpPr>
                  <p:spPr>
                    <a:xfrm>
                      <a:off x="6171612" y="1962168"/>
                      <a:ext cx="207459" cy="288175"/>
                    </a:xfrm>
                    <a:custGeom>
                      <a:avLst/>
                      <a:gdLst/>
                      <a:ahLst/>
                      <a:cxnLst/>
                      <a:rect l="l" t="t" r="r" b="b"/>
                      <a:pathLst>
                        <a:path w="8217" h="11414" extrusionOk="0">
                          <a:moveTo>
                            <a:pt x="238" y="0"/>
                          </a:moveTo>
                          <a:cubicBezTo>
                            <a:pt x="120" y="0"/>
                            <a:pt x="0" y="100"/>
                            <a:pt x="43" y="249"/>
                          </a:cubicBezTo>
                          <a:cubicBezTo>
                            <a:pt x="363" y="1389"/>
                            <a:pt x="1204" y="1611"/>
                            <a:pt x="2012" y="1826"/>
                          </a:cubicBezTo>
                          <a:cubicBezTo>
                            <a:pt x="2279" y="1891"/>
                            <a:pt x="2540" y="1976"/>
                            <a:pt x="2800" y="2074"/>
                          </a:cubicBezTo>
                          <a:cubicBezTo>
                            <a:pt x="4104" y="2589"/>
                            <a:pt x="4221" y="2960"/>
                            <a:pt x="4645" y="4322"/>
                          </a:cubicBezTo>
                          <a:lnTo>
                            <a:pt x="4690" y="4453"/>
                          </a:lnTo>
                          <a:cubicBezTo>
                            <a:pt x="5525" y="7131"/>
                            <a:pt x="6802" y="9530"/>
                            <a:pt x="7812" y="11316"/>
                          </a:cubicBezTo>
                          <a:cubicBezTo>
                            <a:pt x="7851" y="11374"/>
                            <a:pt x="7917" y="11413"/>
                            <a:pt x="7988" y="11413"/>
                          </a:cubicBezTo>
                          <a:cubicBezTo>
                            <a:pt x="8021" y="11413"/>
                            <a:pt x="8053" y="11407"/>
                            <a:pt x="8086" y="11387"/>
                          </a:cubicBezTo>
                          <a:cubicBezTo>
                            <a:pt x="8184" y="11335"/>
                            <a:pt x="8216" y="11211"/>
                            <a:pt x="8158" y="11120"/>
                          </a:cubicBezTo>
                          <a:cubicBezTo>
                            <a:pt x="7154" y="9347"/>
                            <a:pt x="5890" y="6981"/>
                            <a:pt x="5062" y="4335"/>
                          </a:cubicBezTo>
                          <a:lnTo>
                            <a:pt x="5023" y="4205"/>
                          </a:lnTo>
                          <a:cubicBezTo>
                            <a:pt x="4593" y="2817"/>
                            <a:pt x="4430" y="2295"/>
                            <a:pt x="2944" y="1709"/>
                          </a:cubicBezTo>
                          <a:cubicBezTo>
                            <a:pt x="2670" y="1604"/>
                            <a:pt x="2396" y="1520"/>
                            <a:pt x="2116" y="1448"/>
                          </a:cubicBezTo>
                          <a:cubicBezTo>
                            <a:pt x="1314" y="1233"/>
                            <a:pt x="682" y="1064"/>
                            <a:pt x="421" y="145"/>
                          </a:cubicBezTo>
                          <a:cubicBezTo>
                            <a:pt x="393" y="43"/>
                            <a:pt x="316" y="0"/>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148"/>
                    <p:cNvSpPr/>
                    <p:nvPr/>
                  </p:nvSpPr>
                  <p:spPr>
                    <a:xfrm>
                      <a:off x="6336908" y="2188765"/>
                      <a:ext cx="51858" cy="152066"/>
                    </a:xfrm>
                    <a:custGeom>
                      <a:avLst/>
                      <a:gdLst/>
                      <a:ahLst/>
                      <a:cxnLst/>
                      <a:rect l="l" t="t" r="r" b="b"/>
                      <a:pathLst>
                        <a:path w="2054" h="6023" extrusionOk="0">
                          <a:moveTo>
                            <a:pt x="294" y="0"/>
                          </a:moveTo>
                          <a:cubicBezTo>
                            <a:pt x="201" y="0"/>
                            <a:pt x="108" y="59"/>
                            <a:pt x="99" y="183"/>
                          </a:cubicBezTo>
                          <a:cubicBezTo>
                            <a:pt x="1" y="1487"/>
                            <a:pt x="464" y="2601"/>
                            <a:pt x="920" y="3683"/>
                          </a:cubicBezTo>
                          <a:cubicBezTo>
                            <a:pt x="1213" y="4381"/>
                            <a:pt x="1520" y="5104"/>
                            <a:pt x="1650" y="5860"/>
                          </a:cubicBezTo>
                          <a:cubicBezTo>
                            <a:pt x="1669" y="5951"/>
                            <a:pt x="1748" y="6023"/>
                            <a:pt x="1845" y="6023"/>
                          </a:cubicBezTo>
                          <a:lnTo>
                            <a:pt x="1878" y="6023"/>
                          </a:lnTo>
                          <a:cubicBezTo>
                            <a:pt x="1982" y="6003"/>
                            <a:pt x="2054" y="5899"/>
                            <a:pt x="2041" y="5795"/>
                          </a:cubicBezTo>
                          <a:cubicBezTo>
                            <a:pt x="1898" y="4993"/>
                            <a:pt x="1585" y="4257"/>
                            <a:pt x="1285" y="3533"/>
                          </a:cubicBezTo>
                          <a:cubicBezTo>
                            <a:pt x="829" y="2451"/>
                            <a:pt x="399" y="1422"/>
                            <a:pt x="490" y="209"/>
                          </a:cubicBezTo>
                          <a:cubicBezTo>
                            <a:pt x="500" y="73"/>
                            <a:pt x="39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148"/>
                    <p:cNvSpPr/>
                    <p:nvPr/>
                  </p:nvSpPr>
                  <p:spPr>
                    <a:xfrm>
                      <a:off x="6353596" y="2264861"/>
                      <a:ext cx="58221" cy="53449"/>
                    </a:xfrm>
                    <a:custGeom>
                      <a:avLst/>
                      <a:gdLst/>
                      <a:ahLst/>
                      <a:cxnLst/>
                      <a:rect l="l" t="t" r="r" b="b"/>
                      <a:pathLst>
                        <a:path w="2306" h="2117" extrusionOk="0">
                          <a:moveTo>
                            <a:pt x="282" y="1"/>
                          </a:moveTo>
                          <a:cubicBezTo>
                            <a:pt x="92" y="1"/>
                            <a:pt x="1" y="290"/>
                            <a:pt x="213" y="382"/>
                          </a:cubicBezTo>
                          <a:cubicBezTo>
                            <a:pt x="898" y="676"/>
                            <a:pt x="1699" y="1243"/>
                            <a:pt x="1895" y="1966"/>
                          </a:cubicBezTo>
                          <a:cubicBezTo>
                            <a:pt x="1914" y="2051"/>
                            <a:pt x="1993" y="2110"/>
                            <a:pt x="2084" y="2116"/>
                          </a:cubicBezTo>
                          <a:cubicBezTo>
                            <a:pt x="2103" y="2116"/>
                            <a:pt x="2116" y="2110"/>
                            <a:pt x="2136" y="2110"/>
                          </a:cubicBezTo>
                          <a:cubicBezTo>
                            <a:pt x="2240" y="2084"/>
                            <a:pt x="2305" y="1973"/>
                            <a:pt x="2273" y="1868"/>
                          </a:cubicBezTo>
                          <a:cubicBezTo>
                            <a:pt x="2045" y="995"/>
                            <a:pt x="1139" y="343"/>
                            <a:pt x="363" y="17"/>
                          </a:cubicBezTo>
                          <a:cubicBezTo>
                            <a:pt x="335" y="6"/>
                            <a:pt x="308"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148"/>
                    <p:cNvSpPr/>
                    <p:nvPr/>
                  </p:nvSpPr>
                  <p:spPr>
                    <a:xfrm>
                      <a:off x="6311938" y="2128802"/>
                      <a:ext cx="46228" cy="36962"/>
                    </a:xfrm>
                    <a:custGeom>
                      <a:avLst/>
                      <a:gdLst/>
                      <a:ahLst/>
                      <a:cxnLst/>
                      <a:rect l="l" t="t" r="r" b="b"/>
                      <a:pathLst>
                        <a:path w="1831" h="1464" extrusionOk="0">
                          <a:moveTo>
                            <a:pt x="286" y="1"/>
                          </a:moveTo>
                          <a:cubicBezTo>
                            <a:pt x="108" y="1"/>
                            <a:pt x="1" y="278"/>
                            <a:pt x="208" y="381"/>
                          </a:cubicBezTo>
                          <a:cubicBezTo>
                            <a:pt x="684" y="642"/>
                            <a:pt x="1107" y="988"/>
                            <a:pt x="1459" y="1398"/>
                          </a:cubicBezTo>
                          <a:cubicBezTo>
                            <a:pt x="1498" y="1437"/>
                            <a:pt x="1550" y="1463"/>
                            <a:pt x="1609" y="1463"/>
                          </a:cubicBezTo>
                          <a:cubicBezTo>
                            <a:pt x="1655" y="1463"/>
                            <a:pt x="1700" y="1444"/>
                            <a:pt x="1739" y="1418"/>
                          </a:cubicBezTo>
                          <a:cubicBezTo>
                            <a:pt x="1818" y="1346"/>
                            <a:pt x="1831" y="1222"/>
                            <a:pt x="1759" y="1137"/>
                          </a:cubicBezTo>
                          <a:cubicBezTo>
                            <a:pt x="1374" y="694"/>
                            <a:pt x="912" y="323"/>
                            <a:pt x="397" y="36"/>
                          </a:cubicBezTo>
                          <a:cubicBezTo>
                            <a:pt x="358" y="12"/>
                            <a:pt x="321"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148"/>
                    <p:cNvSpPr/>
                    <p:nvPr/>
                  </p:nvSpPr>
                  <p:spPr>
                    <a:xfrm>
                      <a:off x="6168153" y="1957699"/>
                      <a:ext cx="140654" cy="63901"/>
                    </a:xfrm>
                    <a:custGeom>
                      <a:avLst/>
                      <a:gdLst/>
                      <a:ahLst/>
                      <a:cxnLst/>
                      <a:rect l="l" t="t" r="r" b="b"/>
                      <a:pathLst>
                        <a:path w="5571" h="2531" extrusionOk="0">
                          <a:moveTo>
                            <a:pt x="289" y="1"/>
                          </a:moveTo>
                          <a:cubicBezTo>
                            <a:pt x="139" y="1"/>
                            <a:pt x="0" y="185"/>
                            <a:pt x="135" y="335"/>
                          </a:cubicBezTo>
                          <a:cubicBezTo>
                            <a:pt x="813" y="1149"/>
                            <a:pt x="1849" y="1293"/>
                            <a:pt x="2846" y="1436"/>
                          </a:cubicBezTo>
                          <a:cubicBezTo>
                            <a:pt x="3811" y="1573"/>
                            <a:pt x="4723" y="1697"/>
                            <a:pt x="5179" y="2433"/>
                          </a:cubicBezTo>
                          <a:cubicBezTo>
                            <a:pt x="5218" y="2492"/>
                            <a:pt x="5284" y="2531"/>
                            <a:pt x="5349" y="2531"/>
                          </a:cubicBezTo>
                          <a:cubicBezTo>
                            <a:pt x="5388" y="2531"/>
                            <a:pt x="5421" y="2518"/>
                            <a:pt x="5453" y="2498"/>
                          </a:cubicBezTo>
                          <a:cubicBezTo>
                            <a:pt x="5544" y="2440"/>
                            <a:pt x="5570" y="2322"/>
                            <a:pt x="5518" y="2225"/>
                          </a:cubicBezTo>
                          <a:cubicBezTo>
                            <a:pt x="4964" y="1332"/>
                            <a:pt x="3915" y="1188"/>
                            <a:pt x="2898" y="1045"/>
                          </a:cubicBezTo>
                          <a:cubicBezTo>
                            <a:pt x="1973" y="915"/>
                            <a:pt x="1021" y="778"/>
                            <a:pt x="441" y="80"/>
                          </a:cubicBezTo>
                          <a:cubicBezTo>
                            <a:pt x="397" y="24"/>
                            <a:pt x="342" y="1"/>
                            <a:pt x="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148"/>
                    <p:cNvSpPr/>
                    <p:nvPr/>
                  </p:nvSpPr>
                  <p:spPr>
                    <a:xfrm>
                      <a:off x="6285554" y="2054751"/>
                      <a:ext cx="54181" cy="51278"/>
                    </a:xfrm>
                    <a:custGeom>
                      <a:avLst/>
                      <a:gdLst/>
                      <a:ahLst/>
                      <a:cxnLst/>
                      <a:rect l="l" t="t" r="r" b="b"/>
                      <a:pathLst>
                        <a:path w="2146" h="2031" extrusionOk="0">
                          <a:moveTo>
                            <a:pt x="282" y="1"/>
                          </a:moveTo>
                          <a:cubicBezTo>
                            <a:pt x="112" y="1"/>
                            <a:pt x="0" y="250"/>
                            <a:pt x="184" y="369"/>
                          </a:cubicBezTo>
                          <a:cubicBezTo>
                            <a:pt x="803" y="760"/>
                            <a:pt x="1507" y="1203"/>
                            <a:pt x="1735" y="1894"/>
                          </a:cubicBezTo>
                          <a:cubicBezTo>
                            <a:pt x="1761" y="1978"/>
                            <a:pt x="1833" y="2030"/>
                            <a:pt x="1924" y="2030"/>
                          </a:cubicBezTo>
                          <a:cubicBezTo>
                            <a:pt x="1944" y="2030"/>
                            <a:pt x="1963" y="2030"/>
                            <a:pt x="1983" y="2017"/>
                          </a:cubicBezTo>
                          <a:cubicBezTo>
                            <a:pt x="2087" y="1985"/>
                            <a:pt x="2146" y="1874"/>
                            <a:pt x="2113" y="1770"/>
                          </a:cubicBezTo>
                          <a:cubicBezTo>
                            <a:pt x="1839" y="949"/>
                            <a:pt x="1038" y="440"/>
                            <a:pt x="393" y="36"/>
                          </a:cubicBezTo>
                          <a:cubicBezTo>
                            <a:pt x="355" y="12"/>
                            <a:pt x="317"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148"/>
                    <p:cNvSpPr/>
                    <p:nvPr/>
                  </p:nvSpPr>
                  <p:spPr>
                    <a:xfrm>
                      <a:off x="6171865" y="1990698"/>
                      <a:ext cx="97935" cy="100839"/>
                    </a:xfrm>
                    <a:custGeom>
                      <a:avLst/>
                      <a:gdLst/>
                      <a:ahLst/>
                      <a:cxnLst/>
                      <a:rect l="l" t="t" r="r" b="b"/>
                      <a:pathLst>
                        <a:path w="3879" h="3994" extrusionOk="0">
                          <a:moveTo>
                            <a:pt x="227" y="0"/>
                          </a:moveTo>
                          <a:cubicBezTo>
                            <a:pt x="115" y="0"/>
                            <a:pt x="1" y="88"/>
                            <a:pt x="33" y="240"/>
                          </a:cubicBezTo>
                          <a:cubicBezTo>
                            <a:pt x="196" y="1374"/>
                            <a:pt x="1096" y="1980"/>
                            <a:pt x="1963" y="2560"/>
                          </a:cubicBezTo>
                          <a:cubicBezTo>
                            <a:pt x="2543" y="2951"/>
                            <a:pt x="3136" y="3355"/>
                            <a:pt x="3488" y="3903"/>
                          </a:cubicBezTo>
                          <a:cubicBezTo>
                            <a:pt x="3520" y="3961"/>
                            <a:pt x="3585" y="3994"/>
                            <a:pt x="3657" y="3994"/>
                          </a:cubicBezTo>
                          <a:cubicBezTo>
                            <a:pt x="3690" y="3994"/>
                            <a:pt x="3729" y="3987"/>
                            <a:pt x="3761" y="3968"/>
                          </a:cubicBezTo>
                          <a:cubicBezTo>
                            <a:pt x="3853" y="3909"/>
                            <a:pt x="3879" y="3785"/>
                            <a:pt x="3820" y="3694"/>
                          </a:cubicBezTo>
                          <a:cubicBezTo>
                            <a:pt x="3429" y="3075"/>
                            <a:pt x="2797" y="2645"/>
                            <a:pt x="2184" y="2234"/>
                          </a:cubicBezTo>
                          <a:cubicBezTo>
                            <a:pt x="1350" y="1674"/>
                            <a:pt x="561" y="1146"/>
                            <a:pt x="418" y="181"/>
                          </a:cubicBezTo>
                          <a:cubicBezTo>
                            <a:pt x="406" y="57"/>
                            <a:pt x="317" y="0"/>
                            <a:pt x="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148"/>
                    <p:cNvSpPr/>
                    <p:nvPr/>
                  </p:nvSpPr>
                  <p:spPr>
                    <a:xfrm>
                      <a:off x="6165452" y="2034199"/>
                      <a:ext cx="106999" cy="106873"/>
                    </a:xfrm>
                    <a:custGeom>
                      <a:avLst/>
                      <a:gdLst/>
                      <a:ahLst/>
                      <a:cxnLst/>
                      <a:rect l="l" t="t" r="r" b="b"/>
                      <a:pathLst>
                        <a:path w="4238" h="4233" extrusionOk="0">
                          <a:moveTo>
                            <a:pt x="396" y="1"/>
                          </a:moveTo>
                          <a:cubicBezTo>
                            <a:pt x="307" y="1"/>
                            <a:pt x="220" y="54"/>
                            <a:pt x="203" y="172"/>
                          </a:cubicBezTo>
                          <a:cubicBezTo>
                            <a:pt x="1" y="1450"/>
                            <a:pt x="1193" y="2199"/>
                            <a:pt x="2249" y="2858"/>
                          </a:cubicBezTo>
                          <a:cubicBezTo>
                            <a:pt x="2901" y="3275"/>
                            <a:pt x="3527" y="3659"/>
                            <a:pt x="3820" y="4141"/>
                          </a:cubicBezTo>
                          <a:cubicBezTo>
                            <a:pt x="3859" y="4194"/>
                            <a:pt x="3924" y="4233"/>
                            <a:pt x="3989" y="4233"/>
                          </a:cubicBezTo>
                          <a:cubicBezTo>
                            <a:pt x="4146" y="4233"/>
                            <a:pt x="4237" y="4063"/>
                            <a:pt x="4159" y="3933"/>
                          </a:cubicBezTo>
                          <a:cubicBezTo>
                            <a:pt x="3807" y="3379"/>
                            <a:pt x="3123" y="2949"/>
                            <a:pt x="2458" y="2532"/>
                          </a:cubicBezTo>
                          <a:cubicBezTo>
                            <a:pt x="1415" y="1873"/>
                            <a:pt x="431" y="1261"/>
                            <a:pt x="594" y="231"/>
                          </a:cubicBezTo>
                          <a:cubicBezTo>
                            <a:pt x="619" y="86"/>
                            <a:pt x="507" y="1"/>
                            <a:pt x="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148"/>
                    <p:cNvSpPr/>
                    <p:nvPr/>
                  </p:nvSpPr>
                  <p:spPr>
                    <a:xfrm>
                      <a:off x="6161665" y="2075378"/>
                      <a:ext cx="110104" cy="119168"/>
                    </a:xfrm>
                    <a:custGeom>
                      <a:avLst/>
                      <a:gdLst/>
                      <a:ahLst/>
                      <a:cxnLst/>
                      <a:rect l="l" t="t" r="r" b="b"/>
                      <a:pathLst>
                        <a:path w="4361" h="4720" extrusionOk="0">
                          <a:moveTo>
                            <a:pt x="543" y="1"/>
                          </a:moveTo>
                          <a:cubicBezTo>
                            <a:pt x="471" y="1"/>
                            <a:pt x="400" y="40"/>
                            <a:pt x="366" y="132"/>
                          </a:cubicBezTo>
                          <a:cubicBezTo>
                            <a:pt x="1" y="1096"/>
                            <a:pt x="1265" y="2159"/>
                            <a:pt x="2490" y="3188"/>
                          </a:cubicBezTo>
                          <a:cubicBezTo>
                            <a:pt x="3129" y="3723"/>
                            <a:pt x="3735" y="4231"/>
                            <a:pt x="3970" y="4629"/>
                          </a:cubicBezTo>
                          <a:cubicBezTo>
                            <a:pt x="4003" y="4687"/>
                            <a:pt x="4068" y="4720"/>
                            <a:pt x="4139" y="4720"/>
                          </a:cubicBezTo>
                          <a:cubicBezTo>
                            <a:pt x="4172" y="4720"/>
                            <a:pt x="4211" y="4713"/>
                            <a:pt x="4237" y="4694"/>
                          </a:cubicBezTo>
                          <a:cubicBezTo>
                            <a:pt x="4335" y="4642"/>
                            <a:pt x="4361" y="4518"/>
                            <a:pt x="4309" y="4427"/>
                          </a:cubicBezTo>
                          <a:cubicBezTo>
                            <a:pt x="4048" y="3970"/>
                            <a:pt x="3409" y="3442"/>
                            <a:pt x="2745" y="2882"/>
                          </a:cubicBezTo>
                          <a:cubicBezTo>
                            <a:pt x="1728" y="2035"/>
                            <a:pt x="463" y="972"/>
                            <a:pt x="731" y="268"/>
                          </a:cubicBezTo>
                          <a:cubicBezTo>
                            <a:pt x="788" y="113"/>
                            <a:pt x="665" y="1"/>
                            <a:pt x="5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148"/>
                    <p:cNvSpPr/>
                    <p:nvPr/>
                  </p:nvSpPr>
                  <p:spPr>
                    <a:xfrm>
                      <a:off x="6170956" y="2139279"/>
                      <a:ext cx="105434" cy="88341"/>
                    </a:xfrm>
                    <a:custGeom>
                      <a:avLst/>
                      <a:gdLst/>
                      <a:ahLst/>
                      <a:cxnLst/>
                      <a:rect l="l" t="t" r="r" b="b"/>
                      <a:pathLst>
                        <a:path w="4176" h="3499" extrusionOk="0">
                          <a:moveTo>
                            <a:pt x="269" y="1"/>
                          </a:moveTo>
                          <a:cubicBezTo>
                            <a:pt x="132" y="1"/>
                            <a:pt x="0" y="147"/>
                            <a:pt x="95" y="305"/>
                          </a:cubicBezTo>
                          <a:cubicBezTo>
                            <a:pt x="539" y="1022"/>
                            <a:pt x="1269" y="1439"/>
                            <a:pt x="1973" y="1837"/>
                          </a:cubicBezTo>
                          <a:cubicBezTo>
                            <a:pt x="2716" y="2254"/>
                            <a:pt x="3419" y="2658"/>
                            <a:pt x="3758" y="3382"/>
                          </a:cubicBezTo>
                          <a:cubicBezTo>
                            <a:pt x="3784" y="3453"/>
                            <a:pt x="3856" y="3499"/>
                            <a:pt x="3934" y="3499"/>
                          </a:cubicBezTo>
                          <a:cubicBezTo>
                            <a:pt x="4078" y="3499"/>
                            <a:pt x="4175" y="3349"/>
                            <a:pt x="4117" y="3219"/>
                          </a:cubicBezTo>
                          <a:cubicBezTo>
                            <a:pt x="3726" y="2378"/>
                            <a:pt x="2931" y="1928"/>
                            <a:pt x="2168" y="1492"/>
                          </a:cubicBezTo>
                          <a:cubicBezTo>
                            <a:pt x="1477" y="1100"/>
                            <a:pt x="819" y="729"/>
                            <a:pt x="434" y="97"/>
                          </a:cubicBezTo>
                          <a:cubicBezTo>
                            <a:pt x="391" y="29"/>
                            <a:pt x="329" y="1"/>
                            <a:pt x="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148"/>
                    <p:cNvSpPr/>
                    <p:nvPr/>
                  </p:nvSpPr>
                  <p:spPr>
                    <a:xfrm>
                      <a:off x="6168936" y="2176419"/>
                      <a:ext cx="111569" cy="96622"/>
                    </a:xfrm>
                    <a:custGeom>
                      <a:avLst/>
                      <a:gdLst/>
                      <a:ahLst/>
                      <a:cxnLst/>
                      <a:rect l="l" t="t" r="r" b="b"/>
                      <a:pathLst>
                        <a:path w="4419" h="3827" extrusionOk="0">
                          <a:moveTo>
                            <a:pt x="268" y="0"/>
                          </a:moveTo>
                          <a:cubicBezTo>
                            <a:pt x="134" y="0"/>
                            <a:pt x="1" y="134"/>
                            <a:pt x="84" y="288"/>
                          </a:cubicBezTo>
                          <a:cubicBezTo>
                            <a:pt x="521" y="1122"/>
                            <a:pt x="1316" y="1578"/>
                            <a:pt x="2105" y="2034"/>
                          </a:cubicBezTo>
                          <a:cubicBezTo>
                            <a:pt x="2893" y="2491"/>
                            <a:pt x="3643" y="2921"/>
                            <a:pt x="3995" y="3709"/>
                          </a:cubicBezTo>
                          <a:cubicBezTo>
                            <a:pt x="4027" y="3781"/>
                            <a:pt x="4099" y="3827"/>
                            <a:pt x="4177" y="3827"/>
                          </a:cubicBezTo>
                          <a:cubicBezTo>
                            <a:pt x="4321" y="3820"/>
                            <a:pt x="4418" y="3677"/>
                            <a:pt x="4353" y="3547"/>
                          </a:cubicBezTo>
                          <a:cubicBezTo>
                            <a:pt x="3949" y="2647"/>
                            <a:pt x="3108" y="2165"/>
                            <a:pt x="2300" y="1696"/>
                          </a:cubicBezTo>
                          <a:cubicBezTo>
                            <a:pt x="1538" y="1252"/>
                            <a:pt x="814" y="842"/>
                            <a:pt x="436" y="105"/>
                          </a:cubicBezTo>
                          <a:cubicBezTo>
                            <a:pt x="396" y="31"/>
                            <a:pt x="332" y="0"/>
                            <a:pt x="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148"/>
                    <p:cNvSpPr/>
                    <p:nvPr/>
                  </p:nvSpPr>
                  <p:spPr>
                    <a:xfrm>
                      <a:off x="6168229" y="2217496"/>
                      <a:ext cx="112099" cy="96698"/>
                    </a:xfrm>
                    <a:custGeom>
                      <a:avLst/>
                      <a:gdLst/>
                      <a:ahLst/>
                      <a:cxnLst/>
                      <a:rect l="l" t="t" r="r" b="b"/>
                      <a:pathLst>
                        <a:path w="4440" h="3830" extrusionOk="0">
                          <a:moveTo>
                            <a:pt x="286" y="1"/>
                          </a:moveTo>
                          <a:cubicBezTo>
                            <a:pt x="129" y="1"/>
                            <a:pt x="0" y="208"/>
                            <a:pt x="151" y="349"/>
                          </a:cubicBezTo>
                          <a:cubicBezTo>
                            <a:pt x="647" y="812"/>
                            <a:pt x="1201" y="1163"/>
                            <a:pt x="1742" y="1509"/>
                          </a:cubicBezTo>
                          <a:cubicBezTo>
                            <a:pt x="2680" y="2102"/>
                            <a:pt x="3567" y="2663"/>
                            <a:pt x="4023" y="3705"/>
                          </a:cubicBezTo>
                          <a:cubicBezTo>
                            <a:pt x="4055" y="3777"/>
                            <a:pt x="4127" y="3829"/>
                            <a:pt x="4205" y="3829"/>
                          </a:cubicBezTo>
                          <a:cubicBezTo>
                            <a:pt x="4342" y="3823"/>
                            <a:pt x="4440" y="3679"/>
                            <a:pt x="4388" y="3555"/>
                          </a:cubicBezTo>
                          <a:cubicBezTo>
                            <a:pt x="3879" y="2395"/>
                            <a:pt x="2902" y="1776"/>
                            <a:pt x="1957" y="1177"/>
                          </a:cubicBezTo>
                          <a:cubicBezTo>
                            <a:pt x="1429" y="844"/>
                            <a:pt x="888" y="499"/>
                            <a:pt x="425" y="62"/>
                          </a:cubicBezTo>
                          <a:cubicBezTo>
                            <a:pt x="381" y="19"/>
                            <a:pt x="332"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148"/>
                    <p:cNvSpPr/>
                    <p:nvPr/>
                  </p:nvSpPr>
                  <p:spPr>
                    <a:xfrm>
                      <a:off x="6166487" y="2268193"/>
                      <a:ext cx="90487" cy="393533"/>
                    </a:xfrm>
                    <a:custGeom>
                      <a:avLst/>
                      <a:gdLst/>
                      <a:ahLst/>
                      <a:cxnLst/>
                      <a:rect l="l" t="t" r="r" b="b"/>
                      <a:pathLst>
                        <a:path w="3584" h="15587" extrusionOk="0">
                          <a:moveTo>
                            <a:pt x="290" y="0"/>
                          </a:moveTo>
                          <a:cubicBezTo>
                            <a:pt x="130" y="0"/>
                            <a:pt x="1" y="223"/>
                            <a:pt x="168" y="355"/>
                          </a:cubicBezTo>
                          <a:cubicBezTo>
                            <a:pt x="3173" y="2981"/>
                            <a:pt x="2873" y="7068"/>
                            <a:pt x="2580" y="11011"/>
                          </a:cubicBezTo>
                          <a:cubicBezTo>
                            <a:pt x="2462" y="12569"/>
                            <a:pt x="2352" y="14035"/>
                            <a:pt x="2443" y="15404"/>
                          </a:cubicBezTo>
                          <a:cubicBezTo>
                            <a:pt x="2449" y="15508"/>
                            <a:pt x="2534" y="15586"/>
                            <a:pt x="2638" y="15586"/>
                          </a:cubicBezTo>
                          <a:lnTo>
                            <a:pt x="2651" y="15586"/>
                          </a:lnTo>
                          <a:cubicBezTo>
                            <a:pt x="2762" y="15580"/>
                            <a:pt x="2840" y="15482"/>
                            <a:pt x="2834" y="15378"/>
                          </a:cubicBezTo>
                          <a:cubicBezTo>
                            <a:pt x="2749" y="14042"/>
                            <a:pt x="2853" y="12582"/>
                            <a:pt x="2971" y="11037"/>
                          </a:cubicBezTo>
                          <a:cubicBezTo>
                            <a:pt x="3271" y="6996"/>
                            <a:pt x="3583" y="2818"/>
                            <a:pt x="429" y="61"/>
                          </a:cubicBezTo>
                          <a:cubicBezTo>
                            <a:pt x="384" y="18"/>
                            <a:pt x="336"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148"/>
                    <p:cNvSpPr/>
                    <p:nvPr/>
                  </p:nvSpPr>
                  <p:spPr>
                    <a:xfrm>
                      <a:off x="6210216" y="2464896"/>
                      <a:ext cx="36003" cy="133635"/>
                    </a:xfrm>
                    <a:custGeom>
                      <a:avLst/>
                      <a:gdLst/>
                      <a:ahLst/>
                      <a:cxnLst/>
                      <a:rect l="l" t="t" r="r" b="b"/>
                      <a:pathLst>
                        <a:path w="1426" h="5293" extrusionOk="0">
                          <a:moveTo>
                            <a:pt x="1174" y="0"/>
                          </a:moveTo>
                          <a:cubicBezTo>
                            <a:pt x="1103" y="0"/>
                            <a:pt x="1033" y="37"/>
                            <a:pt x="998" y="124"/>
                          </a:cubicBezTo>
                          <a:cubicBezTo>
                            <a:pt x="307" y="1845"/>
                            <a:pt x="0" y="3376"/>
                            <a:pt x="0" y="5097"/>
                          </a:cubicBezTo>
                          <a:cubicBezTo>
                            <a:pt x="0" y="5201"/>
                            <a:pt x="92" y="5292"/>
                            <a:pt x="202" y="5292"/>
                          </a:cubicBezTo>
                          <a:cubicBezTo>
                            <a:pt x="307" y="5292"/>
                            <a:pt x="398" y="5201"/>
                            <a:pt x="398" y="5097"/>
                          </a:cubicBezTo>
                          <a:cubicBezTo>
                            <a:pt x="391" y="3409"/>
                            <a:pt x="685" y="1962"/>
                            <a:pt x="1363" y="274"/>
                          </a:cubicBezTo>
                          <a:cubicBezTo>
                            <a:pt x="1425" y="116"/>
                            <a:pt x="1299" y="0"/>
                            <a:pt x="11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148"/>
                    <p:cNvSpPr/>
                    <p:nvPr/>
                  </p:nvSpPr>
                  <p:spPr>
                    <a:xfrm>
                      <a:off x="6212513" y="2647537"/>
                      <a:ext cx="27015" cy="122627"/>
                    </a:xfrm>
                    <a:custGeom>
                      <a:avLst/>
                      <a:gdLst/>
                      <a:ahLst/>
                      <a:cxnLst/>
                      <a:rect l="l" t="t" r="r" b="b"/>
                      <a:pathLst>
                        <a:path w="1070" h="4857" extrusionOk="0">
                          <a:moveTo>
                            <a:pt x="871" y="1"/>
                          </a:moveTo>
                          <a:cubicBezTo>
                            <a:pt x="771" y="1"/>
                            <a:pt x="672" y="66"/>
                            <a:pt x="672" y="196"/>
                          </a:cubicBezTo>
                          <a:cubicBezTo>
                            <a:pt x="672" y="1715"/>
                            <a:pt x="483" y="3038"/>
                            <a:pt x="27" y="4609"/>
                          </a:cubicBezTo>
                          <a:cubicBezTo>
                            <a:pt x="1" y="4713"/>
                            <a:pt x="59" y="4817"/>
                            <a:pt x="164" y="4850"/>
                          </a:cubicBezTo>
                          <a:cubicBezTo>
                            <a:pt x="183" y="4856"/>
                            <a:pt x="196" y="4856"/>
                            <a:pt x="216" y="4856"/>
                          </a:cubicBezTo>
                          <a:cubicBezTo>
                            <a:pt x="307" y="4856"/>
                            <a:pt x="385" y="4798"/>
                            <a:pt x="405" y="4713"/>
                          </a:cubicBezTo>
                          <a:cubicBezTo>
                            <a:pt x="867" y="3110"/>
                            <a:pt x="1070" y="1754"/>
                            <a:pt x="1070" y="196"/>
                          </a:cubicBezTo>
                          <a:cubicBezTo>
                            <a:pt x="1070" y="66"/>
                            <a:pt x="970" y="1"/>
                            <a:pt x="8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148"/>
                    <p:cNvSpPr/>
                    <p:nvPr/>
                  </p:nvSpPr>
                  <p:spPr>
                    <a:xfrm>
                      <a:off x="6211377" y="2649102"/>
                      <a:ext cx="29944" cy="63472"/>
                    </a:xfrm>
                    <a:custGeom>
                      <a:avLst/>
                      <a:gdLst/>
                      <a:ahLst/>
                      <a:cxnLst/>
                      <a:rect l="l" t="t" r="r" b="b"/>
                      <a:pathLst>
                        <a:path w="1186" h="2514" extrusionOk="0">
                          <a:moveTo>
                            <a:pt x="913" y="0"/>
                          </a:moveTo>
                          <a:cubicBezTo>
                            <a:pt x="864" y="0"/>
                            <a:pt x="812" y="21"/>
                            <a:pt x="769" y="69"/>
                          </a:cubicBezTo>
                          <a:cubicBezTo>
                            <a:pt x="313" y="610"/>
                            <a:pt x="137" y="1457"/>
                            <a:pt x="20" y="2285"/>
                          </a:cubicBezTo>
                          <a:cubicBezTo>
                            <a:pt x="0" y="2396"/>
                            <a:pt x="72" y="2494"/>
                            <a:pt x="183" y="2513"/>
                          </a:cubicBezTo>
                          <a:lnTo>
                            <a:pt x="209" y="2513"/>
                          </a:lnTo>
                          <a:cubicBezTo>
                            <a:pt x="306" y="2513"/>
                            <a:pt x="391" y="2441"/>
                            <a:pt x="404" y="2344"/>
                          </a:cubicBezTo>
                          <a:cubicBezTo>
                            <a:pt x="476" y="1861"/>
                            <a:pt x="626" y="851"/>
                            <a:pt x="1069" y="317"/>
                          </a:cubicBezTo>
                          <a:cubicBezTo>
                            <a:pt x="1185" y="171"/>
                            <a:pt x="1056" y="0"/>
                            <a:pt x="9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148"/>
                    <p:cNvSpPr/>
                    <p:nvPr/>
                  </p:nvSpPr>
                  <p:spPr>
                    <a:xfrm>
                      <a:off x="6235564" y="2514382"/>
                      <a:ext cx="32115" cy="78671"/>
                    </a:xfrm>
                    <a:custGeom>
                      <a:avLst/>
                      <a:gdLst/>
                      <a:ahLst/>
                      <a:cxnLst/>
                      <a:rect l="l" t="t" r="r" b="b"/>
                      <a:pathLst>
                        <a:path w="1272" h="3116" extrusionOk="0">
                          <a:moveTo>
                            <a:pt x="234" y="1"/>
                          </a:moveTo>
                          <a:cubicBezTo>
                            <a:pt x="118" y="1"/>
                            <a:pt x="1" y="94"/>
                            <a:pt x="39" y="243"/>
                          </a:cubicBezTo>
                          <a:cubicBezTo>
                            <a:pt x="124" y="569"/>
                            <a:pt x="241" y="888"/>
                            <a:pt x="385" y="1195"/>
                          </a:cubicBezTo>
                          <a:cubicBezTo>
                            <a:pt x="626" y="1755"/>
                            <a:pt x="860" y="2290"/>
                            <a:pt x="743" y="2883"/>
                          </a:cubicBezTo>
                          <a:cubicBezTo>
                            <a:pt x="724" y="2987"/>
                            <a:pt x="795" y="3091"/>
                            <a:pt x="900" y="3111"/>
                          </a:cubicBezTo>
                          <a:cubicBezTo>
                            <a:pt x="906" y="3114"/>
                            <a:pt x="913" y="3116"/>
                            <a:pt x="919" y="3116"/>
                          </a:cubicBezTo>
                          <a:cubicBezTo>
                            <a:pt x="926" y="3116"/>
                            <a:pt x="932" y="3114"/>
                            <a:pt x="939" y="3111"/>
                          </a:cubicBezTo>
                          <a:cubicBezTo>
                            <a:pt x="1030" y="3111"/>
                            <a:pt x="1115" y="3046"/>
                            <a:pt x="1128" y="2954"/>
                          </a:cubicBezTo>
                          <a:cubicBezTo>
                            <a:pt x="1271" y="2244"/>
                            <a:pt x="1004" y="1631"/>
                            <a:pt x="750" y="1038"/>
                          </a:cubicBezTo>
                          <a:cubicBezTo>
                            <a:pt x="613" y="752"/>
                            <a:pt x="502" y="458"/>
                            <a:pt x="424" y="152"/>
                          </a:cubicBezTo>
                          <a:cubicBezTo>
                            <a:pt x="397" y="47"/>
                            <a:pt x="315" y="1"/>
                            <a:pt x="2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148"/>
                    <p:cNvSpPr/>
                    <p:nvPr/>
                  </p:nvSpPr>
                  <p:spPr>
                    <a:xfrm>
                      <a:off x="6230010" y="2395996"/>
                      <a:ext cx="57893" cy="73369"/>
                    </a:xfrm>
                    <a:custGeom>
                      <a:avLst/>
                      <a:gdLst/>
                      <a:ahLst/>
                      <a:cxnLst/>
                      <a:rect l="l" t="t" r="r" b="b"/>
                      <a:pathLst>
                        <a:path w="2293" h="2906" extrusionOk="0">
                          <a:moveTo>
                            <a:pt x="285" y="1"/>
                          </a:moveTo>
                          <a:cubicBezTo>
                            <a:pt x="133" y="1"/>
                            <a:pt x="0" y="200"/>
                            <a:pt x="148" y="344"/>
                          </a:cubicBezTo>
                          <a:cubicBezTo>
                            <a:pt x="259" y="461"/>
                            <a:pt x="390" y="585"/>
                            <a:pt x="533" y="709"/>
                          </a:cubicBezTo>
                          <a:cubicBezTo>
                            <a:pt x="1133" y="1263"/>
                            <a:pt x="1810" y="1895"/>
                            <a:pt x="1471" y="2625"/>
                          </a:cubicBezTo>
                          <a:cubicBezTo>
                            <a:pt x="1426" y="2723"/>
                            <a:pt x="1465" y="2840"/>
                            <a:pt x="1563" y="2886"/>
                          </a:cubicBezTo>
                          <a:cubicBezTo>
                            <a:pt x="1589" y="2899"/>
                            <a:pt x="1615" y="2905"/>
                            <a:pt x="1647" y="2905"/>
                          </a:cubicBezTo>
                          <a:cubicBezTo>
                            <a:pt x="1726" y="2905"/>
                            <a:pt x="1797" y="2860"/>
                            <a:pt x="1830" y="2794"/>
                          </a:cubicBezTo>
                          <a:cubicBezTo>
                            <a:pt x="2293" y="1797"/>
                            <a:pt x="1426" y="1002"/>
                            <a:pt x="800" y="422"/>
                          </a:cubicBezTo>
                          <a:cubicBezTo>
                            <a:pt x="663" y="298"/>
                            <a:pt x="533" y="181"/>
                            <a:pt x="429" y="70"/>
                          </a:cubicBezTo>
                          <a:cubicBezTo>
                            <a:pt x="385" y="21"/>
                            <a:pt x="334" y="1"/>
                            <a:pt x="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148"/>
                    <p:cNvSpPr/>
                    <p:nvPr/>
                  </p:nvSpPr>
                  <p:spPr>
                    <a:xfrm>
                      <a:off x="6203626" y="2399228"/>
                      <a:ext cx="38502" cy="70138"/>
                    </a:xfrm>
                    <a:custGeom>
                      <a:avLst/>
                      <a:gdLst/>
                      <a:ahLst/>
                      <a:cxnLst/>
                      <a:rect l="l" t="t" r="r" b="b"/>
                      <a:pathLst>
                        <a:path w="1525" h="2778" extrusionOk="0">
                          <a:moveTo>
                            <a:pt x="1265" y="1"/>
                          </a:moveTo>
                          <a:cubicBezTo>
                            <a:pt x="1216" y="1"/>
                            <a:pt x="1166" y="20"/>
                            <a:pt x="1122" y="66"/>
                          </a:cubicBezTo>
                          <a:cubicBezTo>
                            <a:pt x="731" y="555"/>
                            <a:pt x="1" y="1832"/>
                            <a:pt x="274" y="2647"/>
                          </a:cubicBezTo>
                          <a:cubicBezTo>
                            <a:pt x="301" y="2725"/>
                            <a:pt x="379" y="2777"/>
                            <a:pt x="463" y="2777"/>
                          </a:cubicBezTo>
                          <a:cubicBezTo>
                            <a:pt x="483" y="2777"/>
                            <a:pt x="503" y="2771"/>
                            <a:pt x="522" y="2764"/>
                          </a:cubicBezTo>
                          <a:cubicBezTo>
                            <a:pt x="626" y="2732"/>
                            <a:pt x="685" y="2621"/>
                            <a:pt x="646" y="2516"/>
                          </a:cubicBezTo>
                          <a:cubicBezTo>
                            <a:pt x="450" y="1949"/>
                            <a:pt x="978" y="868"/>
                            <a:pt x="1428" y="307"/>
                          </a:cubicBezTo>
                          <a:cubicBezTo>
                            <a:pt x="1525" y="158"/>
                            <a:pt x="1403"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148"/>
                    <p:cNvSpPr/>
                    <p:nvPr/>
                  </p:nvSpPr>
                  <p:spPr>
                    <a:xfrm>
                      <a:off x="6169668" y="2269708"/>
                      <a:ext cx="96521" cy="88417"/>
                    </a:xfrm>
                    <a:custGeom>
                      <a:avLst/>
                      <a:gdLst/>
                      <a:ahLst/>
                      <a:cxnLst/>
                      <a:rect l="l" t="t" r="r" b="b"/>
                      <a:pathLst>
                        <a:path w="3823" h="3502" extrusionOk="0">
                          <a:moveTo>
                            <a:pt x="284" y="1"/>
                          </a:moveTo>
                          <a:cubicBezTo>
                            <a:pt x="130" y="1"/>
                            <a:pt x="1" y="200"/>
                            <a:pt x="146" y="340"/>
                          </a:cubicBezTo>
                          <a:cubicBezTo>
                            <a:pt x="524" y="712"/>
                            <a:pt x="987" y="1005"/>
                            <a:pt x="1443" y="1285"/>
                          </a:cubicBezTo>
                          <a:cubicBezTo>
                            <a:pt x="2310" y="1833"/>
                            <a:pt x="3125" y="2348"/>
                            <a:pt x="3412" y="3358"/>
                          </a:cubicBezTo>
                          <a:cubicBezTo>
                            <a:pt x="3438" y="3443"/>
                            <a:pt x="3510" y="3501"/>
                            <a:pt x="3601" y="3501"/>
                          </a:cubicBezTo>
                          <a:cubicBezTo>
                            <a:pt x="3620" y="3501"/>
                            <a:pt x="3640" y="3501"/>
                            <a:pt x="3653" y="3495"/>
                          </a:cubicBezTo>
                          <a:cubicBezTo>
                            <a:pt x="3757" y="3469"/>
                            <a:pt x="3822" y="3358"/>
                            <a:pt x="3790" y="3254"/>
                          </a:cubicBezTo>
                          <a:cubicBezTo>
                            <a:pt x="3464" y="2100"/>
                            <a:pt x="2545" y="1513"/>
                            <a:pt x="1652" y="960"/>
                          </a:cubicBezTo>
                          <a:cubicBezTo>
                            <a:pt x="1196" y="666"/>
                            <a:pt x="766" y="399"/>
                            <a:pt x="420" y="60"/>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148"/>
                    <p:cNvSpPr/>
                    <p:nvPr/>
                  </p:nvSpPr>
                  <p:spPr>
                    <a:xfrm>
                      <a:off x="6083019" y="1717495"/>
                      <a:ext cx="184862" cy="609020"/>
                    </a:xfrm>
                    <a:custGeom>
                      <a:avLst/>
                      <a:gdLst/>
                      <a:ahLst/>
                      <a:cxnLst/>
                      <a:rect l="l" t="t" r="r" b="b"/>
                      <a:pathLst>
                        <a:path w="7322" h="24122" extrusionOk="0">
                          <a:moveTo>
                            <a:pt x="5019" y="1"/>
                          </a:moveTo>
                          <a:lnTo>
                            <a:pt x="1988" y="340"/>
                          </a:lnTo>
                          <a:cubicBezTo>
                            <a:pt x="2210" y="353"/>
                            <a:pt x="2920" y="1109"/>
                            <a:pt x="3344" y="2744"/>
                          </a:cubicBezTo>
                          <a:cubicBezTo>
                            <a:pt x="2607" y="2881"/>
                            <a:pt x="737" y="3364"/>
                            <a:pt x="85" y="4791"/>
                          </a:cubicBezTo>
                          <a:cubicBezTo>
                            <a:pt x="0" y="4952"/>
                            <a:pt x="133" y="5083"/>
                            <a:pt x="265" y="5083"/>
                          </a:cubicBezTo>
                          <a:cubicBezTo>
                            <a:pt x="336" y="5083"/>
                            <a:pt x="407" y="5045"/>
                            <a:pt x="444" y="4954"/>
                          </a:cubicBezTo>
                          <a:cubicBezTo>
                            <a:pt x="1017" y="3696"/>
                            <a:pt x="2777" y="3253"/>
                            <a:pt x="3435" y="3129"/>
                          </a:cubicBezTo>
                          <a:cubicBezTo>
                            <a:pt x="3442" y="3181"/>
                            <a:pt x="3455" y="3240"/>
                            <a:pt x="3461" y="3292"/>
                          </a:cubicBezTo>
                          <a:lnTo>
                            <a:pt x="3461" y="4576"/>
                          </a:lnTo>
                          <a:cubicBezTo>
                            <a:pt x="3461" y="4576"/>
                            <a:pt x="3455" y="4569"/>
                            <a:pt x="3448" y="4569"/>
                          </a:cubicBezTo>
                          <a:cubicBezTo>
                            <a:pt x="3437" y="4567"/>
                            <a:pt x="3371" y="4554"/>
                            <a:pt x="3263" y="4554"/>
                          </a:cubicBezTo>
                          <a:cubicBezTo>
                            <a:pt x="2879" y="4554"/>
                            <a:pt x="1965" y="4716"/>
                            <a:pt x="1050" y="6068"/>
                          </a:cubicBezTo>
                          <a:cubicBezTo>
                            <a:pt x="943" y="6221"/>
                            <a:pt x="1077" y="6378"/>
                            <a:pt x="1217" y="6378"/>
                          </a:cubicBezTo>
                          <a:cubicBezTo>
                            <a:pt x="1274" y="6378"/>
                            <a:pt x="1332" y="6352"/>
                            <a:pt x="1376" y="6290"/>
                          </a:cubicBezTo>
                          <a:cubicBezTo>
                            <a:pt x="2208" y="5067"/>
                            <a:pt x="2985" y="4947"/>
                            <a:pt x="3263" y="4947"/>
                          </a:cubicBezTo>
                          <a:cubicBezTo>
                            <a:pt x="3324" y="4947"/>
                            <a:pt x="3362" y="4953"/>
                            <a:pt x="3370" y="4954"/>
                          </a:cubicBezTo>
                          <a:cubicBezTo>
                            <a:pt x="3379" y="4956"/>
                            <a:pt x="3389" y="4957"/>
                            <a:pt x="3398" y="4957"/>
                          </a:cubicBezTo>
                          <a:cubicBezTo>
                            <a:pt x="3421" y="4957"/>
                            <a:pt x="3443" y="4952"/>
                            <a:pt x="3461" y="4947"/>
                          </a:cubicBezTo>
                          <a:lnTo>
                            <a:pt x="3461" y="7268"/>
                          </a:lnTo>
                          <a:lnTo>
                            <a:pt x="3461" y="7274"/>
                          </a:lnTo>
                          <a:lnTo>
                            <a:pt x="3461" y="23926"/>
                          </a:lnTo>
                          <a:cubicBezTo>
                            <a:pt x="3461" y="24057"/>
                            <a:pt x="3561" y="24122"/>
                            <a:pt x="3660" y="24122"/>
                          </a:cubicBezTo>
                          <a:cubicBezTo>
                            <a:pt x="3759" y="24122"/>
                            <a:pt x="3859" y="24057"/>
                            <a:pt x="3859" y="23926"/>
                          </a:cubicBezTo>
                          <a:lnTo>
                            <a:pt x="3859" y="23125"/>
                          </a:lnTo>
                          <a:lnTo>
                            <a:pt x="3859" y="23118"/>
                          </a:lnTo>
                          <a:lnTo>
                            <a:pt x="3859" y="4947"/>
                          </a:lnTo>
                          <a:cubicBezTo>
                            <a:pt x="3867" y="4947"/>
                            <a:pt x="3876" y="4947"/>
                            <a:pt x="3885" y="4947"/>
                          </a:cubicBezTo>
                          <a:cubicBezTo>
                            <a:pt x="4154" y="4947"/>
                            <a:pt x="4937" y="5055"/>
                            <a:pt x="5781" y="6290"/>
                          </a:cubicBezTo>
                          <a:cubicBezTo>
                            <a:pt x="5814" y="6342"/>
                            <a:pt x="5879" y="6375"/>
                            <a:pt x="5944" y="6375"/>
                          </a:cubicBezTo>
                          <a:cubicBezTo>
                            <a:pt x="6101" y="6375"/>
                            <a:pt x="6192" y="6199"/>
                            <a:pt x="6107" y="6068"/>
                          </a:cubicBezTo>
                          <a:cubicBezTo>
                            <a:pt x="5177" y="4711"/>
                            <a:pt x="4258" y="4556"/>
                            <a:pt x="3883" y="4556"/>
                          </a:cubicBezTo>
                          <a:cubicBezTo>
                            <a:pt x="3875" y="4556"/>
                            <a:pt x="3867" y="4556"/>
                            <a:pt x="3859" y="4556"/>
                          </a:cubicBezTo>
                          <a:lnTo>
                            <a:pt x="3859" y="3123"/>
                          </a:lnTo>
                          <a:cubicBezTo>
                            <a:pt x="4491" y="3240"/>
                            <a:pt x="6296" y="3676"/>
                            <a:pt x="6883" y="4954"/>
                          </a:cubicBezTo>
                          <a:cubicBezTo>
                            <a:pt x="6917" y="5045"/>
                            <a:pt x="6986" y="5083"/>
                            <a:pt x="7057" y="5083"/>
                          </a:cubicBezTo>
                          <a:cubicBezTo>
                            <a:pt x="7187" y="5083"/>
                            <a:pt x="7322" y="4952"/>
                            <a:pt x="7241" y="4791"/>
                          </a:cubicBezTo>
                          <a:cubicBezTo>
                            <a:pt x="6544" y="3279"/>
                            <a:pt x="4478" y="2823"/>
                            <a:pt x="3859" y="2725"/>
                          </a:cubicBezTo>
                          <a:cubicBezTo>
                            <a:pt x="4041" y="1702"/>
                            <a:pt x="4387" y="639"/>
                            <a:pt x="50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8" name="Google Shape;15288;p148"/>
                  <p:cNvSpPr/>
                  <p:nvPr/>
                </p:nvSpPr>
                <p:spPr>
                  <a:xfrm>
                    <a:off x="6020658" y="1575983"/>
                    <a:ext cx="321880" cy="161054"/>
                  </a:xfrm>
                  <a:custGeom>
                    <a:avLst/>
                    <a:gdLst/>
                    <a:ahLst/>
                    <a:cxnLst/>
                    <a:rect l="l" t="t" r="r" b="b"/>
                    <a:pathLst>
                      <a:path w="12749" h="6379" extrusionOk="0">
                        <a:moveTo>
                          <a:pt x="5794" y="1"/>
                        </a:moveTo>
                        <a:cubicBezTo>
                          <a:pt x="5038" y="1"/>
                          <a:pt x="4543" y="411"/>
                          <a:pt x="4308" y="939"/>
                        </a:cubicBezTo>
                        <a:cubicBezTo>
                          <a:pt x="4056" y="756"/>
                          <a:pt x="3749" y="665"/>
                          <a:pt x="3441" y="665"/>
                        </a:cubicBezTo>
                        <a:cubicBezTo>
                          <a:pt x="3430" y="665"/>
                          <a:pt x="3419" y="665"/>
                          <a:pt x="3409" y="665"/>
                        </a:cubicBezTo>
                        <a:cubicBezTo>
                          <a:pt x="2236" y="665"/>
                          <a:pt x="1753" y="1734"/>
                          <a:pt x="1962" y="2614"/>
                        </a:cubicBezTo>
                        <a:cubicBezTo>
                          <a:pt x="1799" y="2627"/>
                          <a:pt x="1649" y="2679"/>
                          <a:pt x="1506" y="2757"/>
                        </a:cubicBezTo>
                        <a:cubicBezTo>
                          <a:pt x="1460" y="2784"/>
                          <a:pt x="1414" y="2816"/>
                          <a:pt x="1369" y="2855"/>
                        </a:cubicBezTo>
                        <a:cubicBezTo>
                          <a:pt x="0" y="3474"/>
                          <a:pt x="222" y="5951"/>
                          <a:pt x="2053" y="5951"/>
                        </a:cubicBezTo>
                        <a:cubicBezTo>
                          <a:pt x="2063" y="5951"/>
                          <a:pt x="2073" y="5951"/>
                          <a:pt x="2083" y="5951"/>
                        </a:cubicBezTo>
                        <a:cubicBezTo>
                          <a:pt x="2393" y="5951"/>
                          <a:pt x="2700" y="5854"/>
                          <a:pt x="2966" y="5677"/>
                        </a:cubicBezTo>
                        <a:cubicBezTo>
                          <a:pt x="3251" y="6084"/>
                          <a:pt x="3729" y="6323"/>
                          <a:pt x="4229" y="6323"/>
                        </a:cubicBezTo>
                        <a:cubicBezTo>
                          <a:pt x="4243" y="6323"/>
                          <a:pt x="4256" y="6323"/>
                          <a:pt x="4269" y="6323"/>
                        </a:cubicBezTo>
                        <a:cubicBezTo>
                          <a:pt x="4830" y="6323"/>
                          <a:pt x="5253" y="6114"/>
                          <a:pt x="5553" y="5808"/>
                        </a:cubicBezTo>
                        <a:cubicBezTo>
                          <a:pt x="5841" y="6064"/>
                          <a:pt x="6213" y="6213"/>
                          <a:pt x="6599" y="6213"/>
                        </a:cubicBezTo>
                        <a:cubicBezTo>
                          <a:pt x="6616" y="6213"/>
                          <a:pt x="6632" y="6212"/>
                          <a:pt x="6648" y="6212"/>
                        </a:cubicBezTo>
                        <a:cubicBezTo>
                          <a:pt x="6660" y="6212"/>
                          <a:pt x="6671" y="6212"/>
                          <a:pt x="6683" y="6212"/>
                        </a:cubicBezTo>
                        <a:cubicBezTo>
                          <a:pt x="7016" y="6212"/>
                          <a:pt x="7342" y="6121"/>
                          <a:pt x="7626" y="5951"/>
                        </a:cubicBezTo>
                        <a:cubicBezTo>
                          <a:pt x="7821" y="6114"/>
                          <a:pt x="8049" y="6231"/>
                          <a:pt x="8291" y="6303"/>
                        </a:cubicBezTo>
                        <a:lnTo>
                          <a:pt x="8323" y="6316"/>
                        </a:lnTo>
                        <a:cubicBezTo>
                          <a:pt x="8479" y="6358"/>
                          <a:pt x="8640" y="6379"/>
                          <a:pt x="8800" y="6379"/>
                        </a:cubicBezTo>
                        <a:cubicBezTo>
                          <a:pt x="9115" y="6379"/>
                          <a:pt x="9428" y="6298"/>
                          <a:pt x="9705" y="6134"/>
                        </a:cubicBezTo>
                        <a:lnTo>
                          <a:pt x="10063" y="5853"/>
                        </a:lnTo>
                        <a:cubicBezTo>
                          <a:pt x="10213" y="5703"/>
                          <a:pt x="10331" y="5534"/>
                          <a:pt x="10415" y="5345"/>
                        </a:cubicBezTo>
                        <a:cubicBezTo>
                          <a:pt x="10602" y="5463"/>
                          <a:pt x="10812" y="5528"/>
                          <a:pt x="11035" y="5528"/>
                        </a:cubicBezTo>
                        <a:cubicBezTo>
                          <a:pt x="11046" y="5528"/>
                          <a:pt x="11056" y="5528"/>
                          <a:pt x="11067" y="5527"/>
                        </a:cubicBezTo>
                        <a:cubicBezTo>
                          <a:pt x="12605" y="5527"/>
                          <a:pt x="12749" y="3546"/>
                          <a:pt x="11478" y="3194"/>
                        </a:cubicBezTo>
                        <a:cubicBezTo>
                          <a:pt x="11536" y="2497"/>
                          <a:pt x="11119" y="1741"/>
                          <a:pt x="10207" y="1741"/>
                        </a:cubicBezTo>
                        <a:cubicBezTo>
                          <a:pt x="10037" y="1741"/>
                          <a:pt x="9868" y="1773"/>
                          <a:pt x="9711" y="1832"/>
                        </a:cubicBezTo>
                        <a:cubicBezTo>
                          <a:pt x="9672" y="972"/>
                          <a:pt x="8968" y="287"/>
                          <a:pt x="8102" y="281"/>
                        </a:cubicBezTo>
                        <a:cubicBezTo>
                          <a:pt x="7737" y="281"/>
                          <a:pt x="7385" y="411"/>
                          <a:pt x="7104" y="639"/>
                        </a:cubicBezTo>
                        <a:cubicBezTo>
                          <a:pt x="6837" y="261"/>
                          <a:pt x="6400" y="1"/>
                          <a:pt x="5794"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89" name="Google Shape;15289;p148"/>
              <p:cNvSpPr/>
              <p:nvPr/>
            </p:nvSpPr>
            <p:spPr>
              <a:xfrm>
                <a:off x="5970289"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90" name="Google Shape;15290;p148"/>
          <p:cNvGrpSpPr/>
          <p:nvPr/>
        </p:nvGrpSpPr>
        <p:grpSpPr>
          <a:xfrm>
            <a:off x="1924124" y="3064707"/>
            <a:ext cx="550774" cy="1310497"/>
            <a:chOff x="1924124" y="3050537"/>
            <a:chExt cx="550774" cy="1310497"/>
          </a:xfrm>
        </p:grpSpPr>
        <p:sp>
          <p:nvSpPr>
            <p:cNvPr id="15291" name="Google Shape;15291;p148"/>
            <p:cNvSpPr/>
            <p:nvPr/>
          </p:nvSpPr>
          <p:spPr>
            <a:xfrm>
              <a:off x="1972978" y="4311978"/>
              <a:ext cx="453041" cy="49056"/>
            </a:xfrm>
            <a:custGeom>
              <a:avLst/>
              <a:gdLst/>
              <a:ahLst/>
              <a:cxnLst/>
              <a:rect l="l" t="t" r="r" b="b"/>
              <a:pathLst>
                <a:path w="17944" h="1943" extrusionOk="0">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148"/>
            <p:cNvSpPr/>
            <p:nvPr/>
          </p:nvSpPr>
          <p:spPr>
            <a:xfrm>
              <a:off x="1924124" y="3050537"/>
              <a:ext cx="550774" cy="1278256"/>
            </a:xfrm>
            <a:custGeom>
              <a:avLst/>
              <a:gdLst/>
              <a:ahLst/>
              <a:cxnLst/>
              <a:rect l="l" t="t" r="r" b="b"/>
              <a:pathLst>
                <a:path w="21815" h="50629" extrusionOk="0">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3" name="Google Shape;15293;p148"/>
            <p:cNvGrpSpPr/>
            <p:nvPr/>
          </p:nvGrpSpPr>
          <p:grpSpPr>
            <a:xfrm>
              <a:off x="1959824" y="3177406"/>
              <a:ext cx="474931" cy="1079810"/>
              <a:chOff x="1959824" y="3177406"/>
              <a:chExt cx="474931" cy="1079810"/>
            </a:xfrm>
          </p:grpSpPr>
          <p:sp>
            <p:nvSpPr>
              <p:cNvPr id="15294" name="Google Shape;15294;p148"/>
              <p:cNvSpPr/>
              <p:nvPr/>
            </p:nvSpPr>
            <p:spPr>
              <a:xfrm>
                <a:off x="2214193" y="3532512"/>
                <a:ext cx="208368" cy="330439"/>
              </a:xfrm>
              <a:custGeom>
                <a:avLst/>
                <a:gdLst/>
                <a:ahLst/>
                <a:cxnLst/>
                <a:rect l="l" t="t" r="r" b="b"/>
                <a:pathLst>
                  <a:path w="8253" h="13088" extrusionOk="0">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148"/>
              <p:cNvSpPr/>
              <p:nvPr/>
            </p:nvSpPr>
            <p:spPr>
              <a:xfrm>
                <a:off x="2369061" y="3697530"/>
                <a:ext cx="14517" cy="91850"/>
              </a:xfrm>
              <a:custGeom>
                <a:avLst/>
                <a:gdLst/>
                <a:ahLst/>
                <a:cxnLst/>
                <a:rect l="l" t="t" r="r" b="b"/>
                <a:pathLst>
                  <a:path w="575" h="3638" extrusionOk="0">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148"/>
              <p:cNvSpPr/>
              <p:nvPr/>
            </p:nvSpPr>
            <p:spPr>
              <a:xfrm>
                <a:off x="2392238" y="3774560"/>
                <a:ext cx="37745" cy="41658"/>
              </a:xfrm>
              <a:custGeom>
                <a:avLst/>
                <a:gdLst/>
                <a:ahLst/>
                <a:cxnLst/>
                <a:rect l="l" t="t" r="r" b="b"/>
                <a:pathLst>
                  <a:path w="1495" h="1650" extrusionOk="0">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148"/>
              <p:cNvSpPr/>
              <p:nvPr/>
            </p:nvSpPr>
            <p:spPr>
              <a:xfrm>
                <a:off x="2342072" y="3613405"/>
                <a:ext cx="19415" cy="47137"/>
              </a:xfrm>
              <a:custGeom>
                <a:avLst/>
                <a:gdLst/>
                <a:ahLst/>
                <a:cxnLst/>
                <a:rect l="l" t="t" r="r" b="b"/>
                <a:pathLst>
                  <a:path w="769" h="1867" extrusionOk="0">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148"/>
              <p:cNvSpPr/>
              <p:nvPr/>
            </p:nvSpPr>
            <p:spPr>
              <a:xfrm>
                <a:off x="2199246" y="3657891"/>
                <a:ext cx="59104" cy="412393"/>
              </a:xfrm>
              <a:custGeom>
                <a:avLst/>
                <a:gdLst/>
                <a:ahLst/>
                <a:cxnLst/>
                <a:rect l="l" t="t" r="r" b="b"/>
                <a:pathLst>
                  <a:path w="2341" h="16334" extrusionOk="0">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148"/>
              <p:cNvSpPr/>
              <p:nvPr/>
            </p:nvSpPr>
            <p:spPr>
              <a:xfrm>
                <a:off x="2237092" y="3951444"/>
                <a:ext cx="41330" cy="305772"/>
              </a:xfrm>
              <a:custGeom>
                <a:avLst/>
                <a:gdLst/>
                <a:ahLst/>
                <a:cxnLst/>
                <a:rect l="l" t="t" r="r" b="b"/>
                <a:pathLst>
                  <a:path w="1637" h="12111" extrusionOk="0">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148"/>
              <p:cNvSpPr/>
              <p:nvPr/>
            </p:nvSpPr>
            <p:spPr>
              <a:xfrm>
                <a:off x="2212097" y="3799176"/>
                <a:ext cx="72587" cy="157065"/>
              </a:xfrm>
              <a:custGeom>
                <a:avLst/>
                <a:gdLst/>
                <a:ahLst/>
                <a:cxnLst/>
                <a:rect l="l" t="t" r="r" b="b"/>
                <a:pathLst>
                  <a:path w="2875" h="6221" extrusionOk="0">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148"/>
              <p:cNvSpPr/>
              <p:nvPr/>
            </p:nvSpPr>
            <p:spPr>
              <a:xfrm>
                <a:off x="2210608" y="3495626"/>
                <a:ext cx="44284" cy="95158"/>
              </a:xfrm>
              <a:custGeom>
                <a:avLst/>
                <a:gdLst/>
                <a:ahLst/>
                <a:cxnLst/>
                <a:rect l="l" t="t" r="r" b="b"/>
                <a:pathLst>
                  <a:path w="1754" h="3769" extrusionOk="0">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148"/>
              <p:cNvSpPr/>
              <p:nvPr/>
            </p:nvSpPr>
            <p:spPr>
              <a:xfrm>
                <a:off x="2276756" y="3501104"/>
                <a:ext cx="35145" cy="41608"/>
              </a:xfrm>
              <a:custGeom>
                <a:avLst/>
                <a:gdLst/>
                <a:ahLst/>
                <a:cxnLst/>
                <a:rect l="l" t="t" r="r" b="b"/>
                <a:pathLst>
                  <a:path w="1392" h="1648" extrusionOk="0">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148"/>
              <p:cNvSpPr/>
              <p:nvPr/>
            </p:nvSpPr>
            <p:spPr>
              <a:xfrm>
                <a:off x="2197959" y="3704574"/>
                <a:ext cx="63018" cy="88265"/>
              </a:xfrm>
              <a:custGeom>
                <a:avLst/>
                <a:gdLst/>
                <a:ahLst/>
                <a:cxnLst/>
                <a:rect l="l" t="t" r="r" b="b"/>
                <a:pathLst>
                  <a:path w="2496" h="3496" extrusionOk="0">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148"/>
              <p:cNvSpPr/>
              <p:nvPr/>
            </p:nvSpPr>
            <p:spPr>
              <a:xfrm>
                <a:off x="2219646" y="3748252"/>
                <a:ext cx="22319" cy="27974"/>
              </a:xfrm>
              <a:custGeom>
                <a:avLst/>
                <a:gdLst/>
                <a:ahLst/>
                <a:cxnLst/>
                <a:rect l="l" t="t" r="r" b="b"/>
                <a:pathLst>
                  <a:path w="884" h="1108" extrusionOk="0">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148"/>
              <p:cNvSpPr/>
              <p:nvPr/>
            </p:nvSpPr>
            <p:spPr>
              <a:xfrm>
                <a:off x="2208134" y="3883023"/>
                <a:ext cx="38906" cy="52641"/>
              </a:xfrm>
              <a:custGeom>
                <a:avLst/>
                <a:gdLst/>
                <a:ahLst/>
                <a:cxnLst/>
                <a:rect l="l" t="t" r="r" b="b"/>
                <a:pathLst>
                  <a:path w="1541" h="2085" extrusionOk="0">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148"/>
              <p:cNvSpPr/>
              <p:nvPr/>
            </p:nvSpPr>
            <p:spPr>
              <a:xfrm>
                <a:off x="2209573" y="3556194"/>
                <a:ext cx="225182" cy="286004"/>
              </a:xfrm>
              <a:custGeom>
                <a:avLst/>
                <a:gdLst/>
                <a:ahLst/>
                <a:cxnLst/>
                <a:rect l="l" t="t" r="r" b="b"/>
                <a:pathLst>
                  <a:path w="8919" h="11328" extrusionOk="0">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148"/>
              <p:cNvSpPr/>
              <p:nvPr/>
            </p:nvSpPr>
            <p:spPr>
              <a:xfrm>
                <a:off x="2204675" y="3663471"/>
                <a:ext cx="77863" cy="446780"/>
              </a:xfrm>
              <a:custGeom>
                <a:avLst/>
                <a:gdLst/>
                <a:ahLst/>
                <a:cxnLst/>
                <a:rect l="l" t="t" r="r" b="b"/>
                <a:pathLst>
                  <a:path w="3084" h="17696" extrusionOk="0">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148"/>
              <p:cNvSpPr/>
              <p:nvPr/>
            </p:nvSpPr>
            <p:spPr>
              <a:xfrm>
                <a:off x="2190688" y="3807432"/>
                <a:ext cx="26257" cy="34766"/>
              </a:xfrm>
              <a:custGeom>
                <a:avLst/>
                <a:gdLst/>
                <a:ahLst/>
                <a:cxnLst/>
                <a:rect l="l" t="t" r="r" b="b"/>
                <a:pathLst>
                  <a:path w="1040" h="1377" extrusionOk="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148"/>
              <p:cNvSpPr/>
              <p:nvPr/>
            </p:nvSpPr>
            <p:spPr>
              <a:xfrm>
                <a:off x="2263628" y="4021784"/>
                <a:ext cx="25980" cy="78772"/>
              </a:xfrm>
              <a:custGeom>
                <a:avLst/>
                <a:gdLst/>
                <a:ahLst/>
                <a:cxnLst/>
                <a:rect l="l" t="t" r="r" b="b"/>
                <a:pathLst>
                  <a:path w="1029" h="3120" extrusionOk="0">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148"/>
              <p:cNvSpPr/>
              <p:nvPr/>
            </p:nvSpPr>
            <p:spPr>
              <a:xfrm>
                <a:off x="2217021" y="3921475"/>
                <a:ext cx="34438" cy="45799"/>
              </a:xfrm>
              <a:custGeom>
                <a:avLst/>
                <a:gdLst/>
                <a:ahLst/>
                <a:cxnLst/>
                <a:rect l="l" t="t" r="r" b="b"/>
                <a:pathLst>
                  <a:path w="1364" h="1814" extrusionOk="0">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148"/>
              <p:cNvSpPr/>
              <p:nvPr/>
            </p:nvSpPr>
            <p:spPr>
              <a:xfrm>
                <a:off x="1971994" y="3532411"/>
                <a:ext cx="208393" cy="330540"/>
              </a:xfrm>
              <a:custGeom>
                <a:avLst/>
                <a:gdLst/>
                <a:ahLst/>
                <a:cxnLst/>
                <a:rect l="l" t="t" r="r" b="b"/>
                <a:pathLst>
                  <a:path w="8254" h="13092" extrusionOk="0">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148"/>
              <p:cNvSpPr/>
              <p:nvPr/>
            </p:nvSpPr>
            <p:spPr>
              <a:xfrm>
                <a:off x="2011481" y="3703135"/>
                <a:ext cx="16815" cy="95133"/>
              </a:xfrm>
              <a:custGeom>
                <a:avLst/>
                <a:gdLst/>
                <a:ahLst/>
                <a:cxnLst/>
                <a:rect l="l" t="t" r="r" b="b"/>
                <a:pathLst>
                  <a:path w="666" h="3768" extrusionOk="0">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148"/>
              <p:cNvSpPr/>
              <p:nvPr/>
            </p:nvSpPr>
            <p:spPr>
              <a:xfrm>
                <a:off x="1964748" y="3774560"/>
                <a:ext cx="37770" cy="41658"/>
              </a:xfrm>
              <a:custGeom>
                <a:avLst/>
                <a:gdLst/>
                <a:ahLst/>
                <a:cxnLst/>
                <a:rect l="l" t="t" r="r" b="b"/>
                <a:pathLst>
                  <a:path w="1496" h="1650" extrusionOk="0">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148"/>
              <p:cNvSpPr/>
              <p:nvPr/>
            </p:nvSpPr>
            <p:spPr>
              <a:xfrm>
                <a:off x="2036602" y="3620651"/>
                <a:ext cx="19516" cy="47137"/>
              </a:xfrm>
              <a:custGeom>
                <a:avLst/>
                <a:gdLst/>
                <a:ahLst/>
                <a:cxnLst/>
                <a:rect l="l" t="t" r="r" b="b"/>
                <a:pathLst>
                  <a:path w="773" h="1867" extrusionOk="0">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148"/>
              <p:cNvSpPr/>
              <p:nvPr/>
            </p:nvSpPr>
            <p:spPr>
              <a:xfrm>
                <a:off x="2136380" y="3657715"/>
                <a:ext cx="59104" cy="412569"/>
              </a:xfrm>
              <a:custGeom>
                <a:avLst/>
                <a:gdLst/>
                <a:ahLst/>
                <a:cxnLst/>
                <a:rect l="l" t="t" r="r" b="b"/>
                <a:pathLst>
                  <a:path w="2341" h="16341" extrusionOk="0">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148"/>
              <p:cNvSpPr/>
              <p:nvPr/>
            </p:nvSpPr>
            <p:spPr>
              <a:xfrm>
                <a:off x="2116157" y="3951747"/>
                <a:ext cx="41482" cy="305470"/>
              </a:xfrm>
              <a:custGeom>
                <a:avLst/>
                <a:gdLst/>
                <a:ahLst/>
                <a:cxnLst/>
                <a:rect l="l" t="t" r="r" b="b"/>
                <a:pathLst>
                  <a:path w="1643" h="12099" extrusionOk="0">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148"/>
              <p:cNvSpPr/>
              <p:nvPr/>
            </p:nvSpPr>
            <p:spPr>
              <a:xfrm>
                <a:off x="2110072" y="3799227"/>
                <a:ext cx="72435" cy="157014"/>
              </a:xfrm>
              <a:custGeom>
                <a:avLst/>
                <a:gdLst/>
                <a:ahLst/>
                <a:cxnLst/>
                <a:rect l="l" t="t" r="r" b="b"/>
                <a:pathLst>
                  <a:path w="2869" h="6219" extrusionOk="0">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148"/>
              <p:cNvSpPr/>
              <p:nvPr/>
            </p:nvSpPr>
            <p:spPr>
              <a:xfrm>
                <a:off x="2139688" y="3495626"/>
                <a:ext cx="44284" cy="95158"/>
              </a:xfrm>
              <a:custGeom>
                <a:avLst/>
                <a:gdLst/>
                <a:ahLst/>
                <a:cxnLst/>
                <a:rect l="l" t="t" r="r" b="b"/>
                <a:pathLst>
                  <a:path w="1754" h="3769" extrusionOk="0">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148"/>
              <p:cNvSpPr/>
              <p:nvPr/>
            </p:nvSpPr>
            <p:spPr>
              <a:xfrm>
                <a:off x="2082956" y="3501155"/>
                <a:ext cx="34867" cy="41557"/>
              </a:xfrm>
              <a:custGeom>
                <a:avLst/>
                <a:gdLst/>
                <a:ahLst/>
                <a:cxnLst/>
                <a:rect l="l" t="t" r="r" b="b"/>
                <a:pathLst>
                  <a:path w="1381" h="1646" extrusionOk="0">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148"/>
              <p:cNvSpPr/>
              <p:nvPr/>
            </p:nvSpPr>
            <p:spPr>
              <a:xfrm>
                <a:off x="2133603" y="3704624"/>
                <a:ext cx="63119" cy="88215"/>
              </a:xfrm>
              <a:custGeom>
                <a:avLst/>
                <a:gdLst/>
                <a:ahLst/>
                <a:cxnLst/>
                <a:rect l="l" t="t" r="r" b="b"/>
                <a:pathLst>
                  <a:path w="2500" h="3494" extrusionOk="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148"/>
              <p:cNvSpPr/>
              <p:nvPr/>
            </p:nvSpPr>
            <p:spPr>
              <a:xfrm>
                <a:off x="2153372" y="3748479"/>
                <a:ext cx="21713" cy="27747"/>
              </a:xfrm>
              <a:custGeom>
                <a:avLst/>
                <a:gdLst/>
                <a:ahLst/>
                <a:cxnLst/>
                <a:rect l="l" t="t" r="r" b="b"/>
                <a:pathLst>
                  <a:path w="860" h="1099" extrusionOk="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148"/>
              <p:cNvSpPr/>
              <p:nvPr/>
            </p:nvSpPr>
            <p:spPr>
              <a:xfrm>
                <a:off x="2147691" y="3883023"/>
                <a:ext cx="38755" cy="52641"/>
              </a:xfrm>
              <a:custGeom>
                <a:avLst/>
                <a:gdLst/>
                <a:ahLst/>
                <a:cxnLst/>
                <a:rect l="l" t="t" r="r" b="b"/>
                <a:pathLst>
                  <a:path w="1535" h="2085" extrusionOk="0">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148"/>
              <p:cNvSpPr/>
              <p:nvPr/>
            </p:nvSpPr>
            <p:spPr>
              <a:xfrm>
                <a:off x="1959824" y="3556194"/>
                <a:ext cx="225561" cy="286004"/>
              </a:xfrm>
              <a:custGeom>
                <a:avLst/>
                <a:gdLst/>
                <a:ahLst/>
                <a:cxnLst/>
                <a:rect l="l" t="t" r="r" b="b"/>
                <a:pathLst>
                  <a:path w="8934" h="11328" extrusionOk="0">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148"/>
              <p:cNvSpPr/>
              <p:nvPr/>
            </p:nvSpPr>
            <p:spPr>
              <a:xfrm>
                <a:off x="2112042" y="3663320"/>
                <a:ext cx="78015" cy="446780"/>
              </a:xfrm>
              <a:custGeom>
                <a:avLst/>
                <a:gdLst/>
                <a:ahLst/>
                <a:cxnLst/>
                <a:rect l="l" t="t" r="r" b="b"/>
                <a:pathLst>
                  <a:path w="3090" h="17696" extrusionOk="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148"/>
              <p:cNvSpPr/>
              <p:nvPr/>
            </p:nvSpPr>
            <p:spPr>
              <a:xfrm>
                <a:off x="2177786" y="3807407"/>
                <a:ext cx="26257" cy="34791"/>
              </a:xfrm>
              <a:custGeom>
                <a:avLst/>
                <a:gdLst/>
                <a:ahLst/>
                <a:cxnLst/>
                <a:rect l="l" t="t" r="r" b="b"/>
                <a:pathLst>
                  <a:path w="1040" h="1378" extrusionOk="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148"/>
              <p:cNvSpPr/>
              <p:nvPr/>
            </p:nvSpPr>
            <p:spPr>
              <a:xfrm>
                <a:off x="2104947" y="4021784"/>
                <a:ext cx="26005" cy="78772"/>
              </a:xfrm>
              <a:custGeom>
                <a:avLst/>
                <a:gdLst/>
                <a:ahLst/>
                <a:cxnLst/>
                <a:rect l="l" t="t" r="r" b="b"/>
                <a:pathLst>
                  <a:path w="1030" h="3120" extrusionOk="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148"/>
              <p:cNvSpPr/>
              <p:nvPr/>
            </p:nvSpPr>
            <p:spPr>
              <a:xfrm>
                <a:off x="2143273" y="3921475"/>
                <a:ext cx="34438" cy="45799"/>
              </a:xfrm>
              <a:custGeom>
                <a:avLst/>
                <a:gdLst/>
                <a:ahLst/>
                <a:cxnLst/>
                <a:rect l="l" t="t" r="r" b="b"/>
                <a:pathLst>
                  <a:path w="1364" h="1814" extrusionOk="0">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148"/>
              <p:cNvSpPr/>
              <p:nvPr/>
            </p:nvSpPr>
            <p:spPr>
              <a:xfrm>
                <a:off x="2065965" y="3199069"/>
                <a:ext cx="117350" cy="370154"/>
              </a:xfrm>
              <a:custGeom>
                <a:avLst/>
                <a:gdLst/>
                <a:ahLst/>
                <a:cxnLst/>
                <a:rect l="l" t="t" r="r" b="b"/>
                <a:pathLst>
                  <a:path w="4648" h="14661" extrusionOk="0">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148"/>
              <p:cNvSpPr/>
              <p:nvPr/>
            </p:nvSpPr>
            <p:spPr>
              <a:xfrm>
                <a:off x="2083234" y="3194499"/>
                <a:ext cx="117350" cy="370431"/>
              </a:xfrm>
              <a:custGeom>
                <a:avLst/>
                <a:gdLst/>
                <a:ahLst/>
                <a:cxnLst/>
                <a:rect l="l" t="t" r="r" b="b"/>
                <a:pathLst>
                  <a:path w="4648" h="14672" extrusionOk="0">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148"/>
              <p:cNvSpPr/>
              <p:nvPr/>
            </p:nvSpPr>
            <p:spPr>
              <a:xfrm>
                <a:off x="2104796" y="3190257"/>
                <a:ext cx="49359" cy="67966"/>
              </a:xfrm>
              <a:custGeom>
                <a:avLst/>
                <a:gdLst/>
                <a:ahLst/>
                <a:cxnLst/>
                <a:rect l="l" t="t" r="r" b="b"/>
                <a:pathLst>
                  <a:path w="1955" h="2692" extrusionOk="0">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148"/>
              <p:cNvSpPr/>
              <p:nvPr/>
            </p:nvSpPr>
            <p:spPr>
              <a:xfrm>
                <a:off x="2024483" y="3177406"/>
                <a:ext cx="70617" cy="87558"/>
              </a:xfrm>
              <a:custGeom>
                <a:avLst/>
                <a:gdLst/>
                <a:ahLst/>
                <a:cxnLst/>
                <a:rect l="l" t="t" r="r" b="b"/>
                <a:pathLst>
                  <a:path w="2797" h="3468" extrusionOk="0">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148"/>
              <p:cNvSpPr/>
              <p:nvPr/>
            </p:nvSpPr>
            <p:spPr>
              <a:xfrm>
                <a:off x="2211921" y="3198816"/>
                <a:ext cx="117174" cy="370406"/>
              </a:xfrm>
              <a:custGeom>
                <a:avLst/>
                <a:gdLst/>
                <a:ahLst/>
                <a:cxnLst/>
                <a:rect l="l" t="t" r="r" b="b"/>
                <a:pathLst>
                  <a:path w="4641" h="14671" extrusionOk="0">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148"/>
              <p:cNvSpPr/>
              <p:nvPr/>
            </p:nvSpPr>
            <p:spPr>
              <a:xfrm>
                <a:off x="2194651" y="3194600"/>
                <a:ext cx="117022" cy="370330"/>
              </a:xfrm>
              <a:custGeom>
                <a:avLst/>
                <a:gdLst/>
                <a:ahLst/>
                <a:cxnLst/>
                <a:rect l="l" t="t" r="r" b="b"/>
                <a:pathLst>
                  <a:path w="4635" h="14668" extrusionOk="0">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148"/>
              <p:cNvSpPr/>
              <p:nvPr/>
            </p:nvSpPr>
            <p:spPr>
              <a:xfrm>
                <a:off x="2240753" y="3190358"/>
                <a:ext cx="49182" cy="67865"/>
              </a:xfrm>
              <a:custGeom>
                <a:avLst/>
                <a:gdLst/>
                <a:ahLst/>
                <a:cxnLst/>
                <a:rect l="l" t="t" r="r" b="b"/>
                <a:pathLst>
                  <a:path w="1948" h="2688" extrusionOk="0">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148"/>
              <p:cNvSpPr/>
              <p:nvPr/>
            </p:nvSpPr>
            <p:spPr>
              <a:xfrm>
                <a:off x="2299504" y="3177507"/>
                <a:ext cx="70743" cy="87281"/>
              </a:xfrm>
              <a:custGeom>
                <a:avLst/>
                <a:gdLst/>
                <a:ahLst/>
                <a:cxnLst/>
                <a:rect l="l" t="t" r="r" b="b"/>
                <a:pathLst>
                  <a:path w="2802" h="3457" extrusionOk="0">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148"/>
              <p:cNvSpPr/>
              <p:nvPr/>
            </p:nvSpPr>
            <p:spPr>
              <a:xfrm>
                <a:off x="2158118" y="3552180"/>
                <a:ext cx="33099" cy="33983"/>
              </a:xfrm>
              <a:custGeom>
                <a:avLst/>
                <a:gdLst/>
                <a:ahLst/>
                <a:cxnLst/>
                <a:rect l="l" t="t" r="r" b="b"/>
                <a:pathLst>
                  <a:path w="1311" h="1346" extrusionOk="0">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148"/>
              <p:cNvSpPr/>
              <p:nvPr/>
            </p:nvSpPr>
            <p:spPr>
              <a:xfrm>
                <a:off x="2155796" y="3550110"/>
                <a:ext cx="40194" cy="38351"/>
              </a:xfrm>
              <a:custGeom>
                <a:avLst/>
                <a:gdLst/>
                <a:ahLst/>
                <a:cxnLst/>
                <a:rect l="l" t="t" r="r" b="b"/>
                <a:pathLst>
                  <a:path w="1592" h="1519" extrusionOk="0">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148"/>
              <p:cNvSpPr/>
              <p:nvPr/>
            </p:nvSpPr>
            <p:spPr>
              <a:xfrm>
                <a:off x="2202529" y="3560310"/>
                <a:ext cx="27520" cy="26182"/>
              </a:xfrm>
              <a:custGeom>
                <a:avLst/>
                <a:gdLst/>
                <a:ahLst/>
                <a:cxnLst/>
                <a:rect l="l" t="t" r="r" b="b"/>
                <a:pathLst>
                  <a:path w="1090" h="1037" extrusionOk="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148"/>
              <p:cNvSpPr/>
              <p:nvPr/>
            </p:nvSpPr>
            <p:spPr>
              <a:xfrm>
                <a:off x="2200408" y="3557507"/>
                <a:ext cx="32443" cy="31458"/>
              </a:xfrm>
              <a:custGeom>
                <a:avLst/>
                <a:gdLst/>
                <a:ahLst/>
                <a:cxnLst/>
                <a:rect l="l" t="t" r="r" b="b"/>
                <a:pathLst>
                  <a:path w="1285" h="1246" extrusionOk="0">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148"/>
              <p:cNvSpPr/>
              <p:nvPr/>
            </p:nvSpPr>
            <p:spPr>
              <a:xfrm>
                <a:off x="2137037" y="3585330"/>
                <a:ext cx="29338" cy="46077"/>
              </a:xfrm>
              <a:custGeom>
                <a:avLst/>
                <a:gdLst/>
                <a:ahLst/>
                <a:cxnLst/>
                <a:rect l="l" t="t" r="r" b="b"/>
                <a:pathLst>
                  <a:path w="1162" h="1825" extrusionOk="0">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148"/>
              <p:cNvSpPr/>
              <p:nvPr/>
            </p:nvSpPr>
            <p:spPr>
              <a:xfrm>
                <a:off x="2134916" y="3583184"/>
                <a:ext cx="36053" cy="50217"/>
              </a:xfrm>
              <a:custGeom>
                <a:avLst/>
                <a:gdLst/>
                <a:ahLst/>
                <a:cxnLst/>
                <a:rect l="l" t="t" r="r" b="b"/>
                <a:pathLst>
                  <a:path w="1428" h="1989" extrusionOk="0">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148"/>
              <p:cNvSpPr/>
              <p:nvPr/>
            </p:nvSpPr>
            <p:spPr>
              <a:xfrm>
                <a:off x="2154811" y="3552584"/>
                <a:ext cx="99576" cy="131666"/>
              </a:xfrm>
              <a:custGeom>
                <a:avLst/>
                <a:gdLst/>
                <a:ahLst/>
                <a:cxnLst/>
                <a:rect l="l" t="t" r="r" b="b"/>
                <a:pathLst>
                  <a:path w="3944" h="5215" extrusionOk="0">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148"/>
              <p:cNvSpPr/>
              <p:nvPr/>
            </p:nvSpPr>
            <p:spPr>
              <a:xfrm>
                <a:off x="2152842" y="3550110"/>
                <a:ext cx="103540" cy="136109"/>
              </a:xfrm>
              <a:custGeom>
                <a:avLst/>
                <a:gdLst/>
                <a:ahLst/>
                <a:cxnLst/>
                <a:rect l="l" t="t" r="r" b="b"/>
                <a:pathLst>
                  <a:path w="4101" h="5391" extrusionOk="0">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44" name="Google Shape;15344;p148"/>
          <p:cNvGrpSpPr/>
          <p:nvPr/>
        </p:nvGrpSpPr>
        <p:grpSpPr>
          <a:xfrm>
            <a:off x="2942205" y="3064707"/>
            <a:ext cx="550623" cy="1310497"/>
            <a:chOff x="2942205" y="3050537"/>
            <a:chExt cx="550623" cy="1310497"/>
          </a:xfrm>
        </p:grpSpPr>
        <p:sp>
          <p:nvSpPr>
            <p:cNvPr id="15345" name="Google Shape;15345;p148"/>
            <p:cNvSpPr/>
            <p:nvPr/>
          </p:nvSpPr>
          <p:spPr>
            <a:xfrm>
              <a:off x="2991084" y="4311978"/>
              <a:ext cx="453016" cy="49056"/>
            </a:xfrm>
            <a:custGeom>
              <a:avLst/>
              <a:gdLst/>
              <a:ahLst/>
              <a:cxnLst/>
              <a:rect l="l" t="t" r="r" b="b"/>
              <a:pathLst>
                <a:path w="17943" h="1943" extrusionOk="0">
                  <a:moveTo>
                    <a:pt x="8975" y="0"/>
                  </a:moveTo>
                  <a:cubicBezTo>
                    <a:pt x="4015" y="0"/>
                    <a:pt x="0" y="437"/>
                    <a:pt x="0" y="972"/>
                  </a:cubicBezTo>
                  <a:cubicBezTo>
                    <a:pt x="0" y="1506"/>
                    <a:pt x="4021"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6" name="Google Shape;15346;p148"/>
            <p:cNvGrpSpPr/>
            <p:nvPr/>
          </p:nvGrpSpPr>
          <p:grpSpPr>
            <a:xfrm>
              <a:off x="2942205" y="3050537"/>
              <a:ext cx="550623" cy="1278079"/>
              <a:chOff x="2942205" y="3050537"/>
              <a:chExt cx="550623" cy="1278079"/>
            </a:xfrm>
          </p:grpSpPr>
          <p:sp>
            <p:nvSpPr>
              <p:cNvPr id="15347" name="Google Shape;15347;p148"/>
              <p:cNvSpPr/>
              <p:nvPr/>
            </p:nvSpPr>
            <p:spPr>
              <a:xfrm>
                <a:off x="2942205" y="3050537"/>
                <a:ext cx="550623" cy="1278079"/>
              </a:xfrm>
              <a:custGeom>
                <a:avLst/>
                <a:gdLst/>
                <a:ahLst/>
                <a:cxnLst/>
                <a:rect l="l" t="t" r="r" b="b"/>
                <a:pathLst>
                  <a:path w="21809" h="50622" extrusionOk="0">
                    <a:moveTo>
                      <a:pt x="3774" y="7802"/>
                    </a:moveTo>
                    <a:lnTo>
                      <a:pt x="3774" y="7834"/>
                    </a:lnTo>
                    <a:lnTo>
                      <a:pt x="3755" y="7834"/>
                    </a:lnTo>
                    <a:lnTo>
                      <a:pt x="3774" y="7802"/>
                    </a:lnTo>
                    <a:close/>
                    <a:moveTo>
                      <a:pt x="10689" y="0"/>
                    </a:moveTo>
                    <a:cubicBezTo>
                      <a:pt x="6753" y="0"/>
                      <a:pt x="3559" y="3187"/>
                      <a:pt x="3559" y="7130"/>
                    </a:cubicBezTo>
                    <a:cubicBezTo>
                      <a:pt x="3559" y="7365"/>
                      <a:pt x="3572" y="7600"/>
                      <a:pt x="3598" y="7834"/>
                    </a:cubicBezTo>
                    <a:cubicBezTo>
                      <a:pt x="2972" y="7906"/>
                      <a:pt x="2542" y="8512"/>
                      <a:pt x="2699" y="9131"/>
                    </a:cubicBezTo>
                    <a:cubicBezTo>
                      <a:pt x="2821" y="9609"/>
                      <a:pt x="3247" y="9920"/>
                      <a:pt x="3710" y="9920"/>
                    </a:cubicBezTo>
                    <a:cubicBezTo>
                      <a:pt x="3841" y="9920"/>
                      <a:pt x="3976" y="9895"/>
                      <a:pt x="4106" y="9842"/>
                    </a:cubicBezTo>
                    <a:cubicBezTo>
                      <a:pt x="4830" y="12044"/>
                      <a:pt x="6681" y="13804"/>
                      <a:pt x="8747" y="14560"/>
                    </a:cubicBezTo>
                    <a:cubicBezTo>
                      <a:pt x="8793" y="14573"/>
                      <a:pt x="8871" y="14593"/>
                      <a:pt x="8871" y="14606"/>
                    </a:cubicBezTo>
                    <a:lnTo>
                      <a:pt x="8871" y="16620"/>
                    </a:lnTo>
                    <a:lnTo>
                      <a:pt x="5651" y="16620"/>
                    </a:lnTo>
                    <a:cubicBezTo>
                      <a:pt x="5651" y="16620"/>
                      <a:pt x="5645" y="16685"/>
                      <a:pt x="5625" y="16698"/>
                    </a:cubicBezTo>
                    <a:cubicBezTo>
                      <a:pt x="5051" y="16705"/>
                      <a:pt x="4537" y="17076"/>
                      <a:pt x="4361" y="17623"/>
                    </a:cubicBezTo>
                    <a:lnTo>
                      <a:pt x="215" y="33239"/>
                    </a:lnTo>
                    <a:cubicBezTo>
                      <a:pt x="0" y="33872"/>
                      <a:pt x="294" y="34563"/>
                      <a:pt x="900" y="34849"/>
                    </a:cubicBezTo>
                    <a:cubicBezTo>
                      <a:pt x="1081" y="34936"/>
                      <a:pt x="1273" y="34977"/>
                      <a:pt x="1463" y="34977"/>
                    </a:cubicBezTo>
                    <a:cubicBezTo>
                      <a:pt x="1903" y="34977"/>
                      <a:pt x="2329" y="34756"/>
                      <a:pt x="2575" y="34360"/>
                    </a:cubicBezTo>
                    <a:cubicBezTo>
                      <a:pt x="2647" y="34407"/>
                      <a:pt x="2726" y="34429"/>
                      <a:pt x="2804" y="34429"/>
                    </a:cubicBezTo>
                    <a:cubicBezTo>
                      <a:pt x="2987" y="34429"/>
                      <a:pt x="3161" y="34309"/>
                      <a:pt x="3207"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85" y="32360"/>
                    </a:lnTo>
                    <a:cubicBezTo>
                      <a:pt x="6622" y="40187"/>
                      <a:pt x="6798" y="48725"/>
                      <a:pt x="6798" y="48725"/>
                    </a:cubicBezTo>
                    <a:cubicBezTo>
                      <a:pt x="6798" y="48725"/>
                      <a:pt x="4517" y="49090"/>
                      <a:pt x="4517" y="50615"/>
                    </a:cubicBezTo>
                    <a:lnTo>
                      <a:pt x="8936" y="50615"/>
                    </a:lnTo>
                    <a:lnTo>
                      <a:pt x="10631" y="33428"/>
                    </a:lnTo>
                    <a:lnTo>
                      <a:pt x="10663" y="33455"/>
                    </a:lnTo>
                    <a:lnTo>
                      <a:pt x="11035" y="33455"/>
                    </a:lnTo>
                    <a:lnTo>
                      <a:pt x="11035" y="33448"/>
                    </a:lnTo>
                    <a:lnTo>
                      <a:pt x="12892" y="50622"/>
                    </a:lnTo>
                    <a:lnTo>
                      <a:pt x="17311" y="50622"/>
                    </a:lnTo>
                    <a:cubicBezTo>
                      <a:pt x="17311" y="49090"/>
                      <a:pt x="15023" y="48732"/>
                      <a:pt x="15023" y="48732"/>
                    </a:cubicBezTo>
                    <a:cubicBezTo>
                      <a:pt x="15023" y="48732"/>
                      <a:pt x="15193" y="40096"/>
                      <a:pt x="15317" y="32216"/>
                    </a:cubicBezTo>
                    <a:cubicBezTo>
                      <a:pt x="15323" y="31897"/>
                      <a:pt x="15356" y="30567"/>
                      <a:pt x="15356" y="30567"/>
                    </a:cubicBezTo>
                    <a:lnTo>
                      <a:pt x="15343" y="30567"/>
                    </a:lnTo>
                    <a:cubicBezTo>
                      <a:pt x="15408" y="26474"/>
                      <a:pt x="15454" y="22779"/>
                      <a:pt x="15454" y="20863"/>
                    </a:cubicBezTo>
                    <a:lnTo>
                      <a:pt x="18510" y="31923"/>
                    </a:lnTo>
                    <a:cubicBezTo>
                      <a:pt x="18302" y="31988"/>
                      <a:pt x="18152" y="32334"/>
                      <a:pt x="18204" y="32542"/>
                    </a:cubicBezTo>
                    <a:lnTo>
                      <a:pt x="18562" y="34113"/>
                    </a:lnTo>
                    <a:cubicBezTo>
                      <a:pt x="18602" y="34305"/>
                      <a:pt x="18769" y="34428"/>
                      <a:pt x="18956" y="34428"/>
                    </a:cubicBezTo>
                    <a:cubicBezTo>
                      <a:pt x="18985" y="34428"/>
                      <a:pt x="19015" y="34425"/>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8" y="34582"/>
                      <a:pt x="21808" y="33885"/>
                      <a:pt x="21600" y="33246"/>
                    </a:cubicBezTo>
                    <a:lnTo>
                      <a:pt x="17292" y="17663"/>
                    </a:lnTo>
                    <a:cubicBezTo>
                      <a:pt x="17116" y="17141"/>
                      <a:pt x="16653" y="16744"/>
                      <a:pt x="16138" y="16705"/>
                    </a:cubicBezTo>
                    <a:cubicBezTo>
                      <a:pt x="16125" y="16691"/>
                      <a:pt x="16112" y="16626"/>
                      <a:pt x="16112" y="16626"/>
                    </a:cubicBezTo>
                    <a:lnTo>
                      <a:pt x="12612" y="16626"/>
                    </a:lnTo>
                    <a:lnTo>
                      <a:pt x="12612" y="14704"/>
                    </a:lnTo>
                    <a:cubicBezTo>
                      <a:pt x="12612" y="14704"/>
                      <a:pt x="12638" y="14697"/>
                      <a:pt x="12651" y="14691"/>
                    </a:cubicBezTo>
                    <a:cubicBezTo>
                      <a:pt x="12664" y="14691"/>
                      <a:pt x="12684" y="14684"/>
                      <a:pt x="12697" y="14678"/>
                    </a:cubicBezTo>
                    <a:cubicBezTo>
                      <a:pt x="14893" y="14013"/>
                      <a:pt x="16913" y="12201"/>
                      <a:pt x="17689" y="9887"/>
                    </a:cubicBezTo>
                    <a:cubicBezTo>
                      <a:pt x="17774" y="9907"/>
                      <a:pt x="17859" y="9920"/>
                      <a:pt x="17943" y="9920"/>
                    </a:cubicBezTo>
                    <a:cubicBezTo>
                      <a:pt x="17947" y="9920"/>
                      <a:pt x="17952" y="9920"/>
                      <a:pt x="17956" y="9920"/>
                    </a:cubicBezTo>
                    <a:cubicBezTo>
                      <a:pt x="18511" y="9920"/>
                      <a:pt x="18973" y="9485"/>
                      <a:pt x="19006" y="8929"/>
                    </a:cubicBezTo>
                    <a:cubicBezTo>
                      <a:pt x="19032" y="8369"/>
                      <a:pt x="18608" y="7880"/>
                      <a:pt x="18048" y="7834"/>
                    </a:cubicBezTo>
                    <a:lnTo>
                      <a:pt x="18048" y="7828"/>
                    </a:lnTo>
                    <a:cubicBezTo>
                      <a:pt x="18048" y="7815"/>
                      <a:pt x="18041" y="7802"/>
                      <a:pt x="18041" y="7789"/>
                    </a:cubicBezTo>
                    <a:cubicBezTo>
                      <a:pt x="18035" y="6068"/>
                      <a:pt x="17637" y="4295"/>
                      <a:pt x="16685" y="2998"/>
                    </a:cubicBezTo>
                    <a:cubicBezTo>
                      <a:pt x="17656" y="2464"/>
                      <a:pt x="17774" y="1786"/>
                      <a:pt x="18152" y="1147"/>
                    </a:cubicBezTo>
                    <a:lnTo>
                      <a:pt x="18152" y="1147"/>
                    </a:lnTo>
                    <a:cubicBezTo>
                      <a:pt x="17943" y="1170"/>
                      <a:pt x="17732" y="1181"/>
                      <a:pt x="17520" y="1181"/>
                    </a:cubicBezTo>
                    <a:cubicBezTo>
                      <a:pt x="15276" y="1181"/>
                      <a:pt x="12899" y="0"/>
                      <a:pt x="1068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8" name="Google Shape;15348;p148"/>
              <p:cNvGrpSpPr/>
              <p:nvPr/>
            </p:nvGrpSpPr>
            <p:grpSpPr>
              <a:xfrm>
                <a:off x="2976264" y="3168065"/>
                <a:ext cx="478718" cy="1086021"/>
                <a:chOff x="2976264" y="3168065"/>
                <a:chExt cx="478718" cy="1086021"/>
              </a:xfrm>
            </p:grpSpPr>
            <p:sp>
              <p:nvSpPr>
                <p:cNvPr id="15349" name="Google Shape;15349;p148"/>
                <p:cNvSpPr/>
                <p:nvPr/>
              </p:nvSpPr>
              <p:spPr>
                <a:xfrm>
                  <a:off x="2976264" y="3716491"/>
                  <a:ext cx="68522" cy="119951"/>
                </a:xfrm>
                <a:custGeom>
                  <a:avLst/>
                  <a:gdLst/>
                  <a:ahLst/>
                  <a:cxnLst/>
                  <a:rect l="l" t="t" r="r" b="b"/>
                  <a:pathLst>
                    <a:path w="2714" h="4751" extrusionOk="0">
                      <a:moveTo>
                        <a:pt x="2269" y="1"/>
                      </a:moveTo>
                      <a:cubicBezTo>
                        <a:pt x="2234" y="1"/>
                        <a:pt x="2197" y="6"/>
                        <a:pt x="2158" y="19"/>
                      </a:cubicBezTo>
                      <a:cubicBezTo>
                        <a:pt x="450" y="593"/>
                        <a:pt x="1" y="3161"/>
                        <a:pt x="79" y="4699"/>
                      </a:cubicBezTo>
                      <a:cubicBezTo>
                        <a:pt x="79" y="4731"/>
                        <a:pt x="106" y="4750"/>
                        <a:pt x="132" y="4750"/>
                      </a:cubicBezTo>
                      <a:cubicBezTo>
                        <a:pt x="149" y="4750"/>
                        <a:pt x="166" y="4742"/>
                        <a:pt x="176" y="4725"/>
                      </a:cubicBezTo>
                      <a:cubicBezTo>
                        <a:pt x="535" y="4079"/>
                        <a:pt x="763" y="3402"/>
                        <a:pt x="1024" y="2717"/>
                      </a:cubicBezTo>
                      <a:cubicBezTo>
                        <a:pt x="1369" y="1818"/>
                        <a:pt x="1871" y="1303"/>
                        <a:pt x="2510" y="619"/>
                      </a:cubicBezTo>
                      <a:cubicBezTo>
                        <a:pt x="2713" y="398"/>
                        <a:pt x="2559" y="1"/>
                        <a:pt x="2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148"/>
                <p:cNvSpPr/>
                <p:nvPr/>
              </p:nvSpPr>
              <p:spPr>
                <a:xfrm>
                  <a:off x="3000047" y="3758831"/>
                  <a:ext cx="39588" cy="65871"/>
                </a:xfrm>
                <a:custGeom>
                  <a:avLst/>
                  <a:gdLst/>
                  <a:ahLst/>
                  <a:cxnLst/>
                  <a:rect l="l" t="t" r="r" b="b"/>
                  <a:pathLst>
                    <a:path w="1568" h="2609" extrusionOk="0">
                      <a:moveTo>
                        <a:pt x="1310" y="1"/>
                      </a:moveTo>
                      <a:cubicBezTo>
                        <a:pt x="1276" y="1"/>
                        <a:pt x="1242" y="12"/>
                        <a:pt x="1209" y="37"/>
                      </a:cubicBezTo>
                      <a:cubicBezTo>
                        <a:pt x="883" y="284"/>
                        <a:pt x="720" y="656"/>
                        <a:pt x="564" y="1027"/>
                      </a:cubicBezTo>
                      <a:cubicBezTo>
                        <a:pt x="369" y="1464"/>
                        <a:pt x="186" y="1920"/>
                        <a:pt x="36" y="2376"/>
                      </a:cubicBezTo>
                      <a:cubicBezTo>
                        <a:pt x="0" y="2489"/>
                        <a:pt x="105" y="2609"/>
                        <a:pt x="211" y="2609"/>
                      </a:cubicBezTo>
                      <a:cubicBezTo>
                        <a:pt x="240" y="2609"/>
                        <a:pt x="270" y="2600"/>
                        <a:pt x="297" y="2578"/>
                      </a:cubicBezTo>
                      <a:cubicBezTo>
                        <a:pt x="668" y="2318"/>
                        <a:pt x="962" y="1959"/>
                        <a:pt x="1144" y="1542"/>
                      </a:cubicBezTo>
                      <a:cubicBezTo>
                        <a:pt x="1340" y="1138"/>
                        <a:pt x="1568" y="675"/>
                        <a:pt x="1522" y="219"/>
                      </a:cubicBezTo>
                      <a:cubicBezTo>
                        <a:pt x="1512" y="110"/>
                        <a:pt x="1416" y="1"/>
                        <a:pt x="13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148"/>
                <p:cNvSpPr/>
                <p:nvPr/>
              </p:nvSpPr>
              <p:spPr>
                <a:xfrm>
                  <a:off x="3021684" y="3580659"/>
                  <a:ext cx="59912" cy="110205"/>
                </a:xfrm>
                <a:custGeom>
                  <a:avLst/>
                  <a:gdLst/>
                  <a:ahLst/>
                  <a:cxnLst/>
                  <a:rect l="l" t="t" r="r" b="b"/>
                  <a:pathLst>
                    <a:path w="2373" h="4365" extrusionOk="0">
                      <a:moveTo>
                        <a:pt x="1377" y="0"/>
                      </a:moveTo>
                      <a:cubicBezTo>
                        <a:pt x="925" y="0"/>
                        <a:pt x="616" y="342"/>
                        <a:pt x="509" y="772"/>
                      </a:cubicBezTo>
                      <a:cubicBezTo>
                        <a:pt x="274" y="1743"/>
                        <a:pt x="0" y="2870"/>
                        <a:pt x="20" y="3874"/>
                      </a:cubicBezTo>
                      <a:cubicBezTo>
                        <a:pt x="29" y="4173"/>
                        <a:pt x="324" y="4364"/>
                        <a:pt x="606" y="4364"/>
                      </a:cubicBezTo>
                      <a:cubicBezTo>
                        <a:pt x="730" y="4364"/>
                        <a:pt x="852" y="4327"/>
                        <a:pt x="945" y="4245"/>
                      </a:cubicBezTo>
                      <a:cubicBezTo>
                        <a:pt x="1819" y="3463"/>
                        <a:pt x="2014" y="2088"/>
                        <a:pt x="2262" y="1000"/>
                      </a:cubicBezTo>
                      <a:cubicBezTo>
                        <a:pt x="2373" y="530"/>
                        <a:pt x="1949" y="68"/>
                        <a:pt x="1506" y="9"/>
                      </a:cubicBezTo>
                      <a:cubicBezTo>
                        <a:pt x="1462" y="3"/>
                        <a:pt x="1419" y="0"/>
                        <a:pt x="13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148"/>
                <p:cNvSpPr/>
                <p:nvPr/>
              </p:nvSpPr>
              <p:spPr>
                <a:xfrm>
                  <a:off x="3064554" y="3484820"/>
                  <a:ext cx="76626" cy="82383"/>
                </a:xfrm>
                <a:custGeom>
                  <a:avLst/>
                  <a:gdLst/>
                  <a:ahLst/>
                  <a:cxnLst/>
                  <a:rect l="l" t="t" r="r" b="b"/>
                  <a:pathLst>
                    <a:path w="3035" h="3263" extrusionOk="0">
                      <a:moveTo>
                        <a:pt x="2038" y="1"/>
                      </a:moveTo>
                      <a:cubicBezTo>
                        <a:pt x="1451" y="1"/>
                        <a:pt x="821" y="436"/>
                        <a:pt x="518" y="898"/>
                      </a:cubicBezTo>
                      <a:cubicBezTo>
                        <a:pt x="277" y="1257"/>
                        <a:pt x="290" y="1596"/>
                        <a:pt x="192" y="1993"/>
                      </a:cubicBezTo>
                      <a:cubicBezTo>
                        <a:pt x="108" y="2352"/>
                        <a:pt x="49" y="2717"/>
                        <a:pt x="16" y="3082"/>
                      </a:cubicBezTo>
                      <a:cubicBezTo>
                        <a:pt x="1" y="3196"/>
                        <a:pt x="100" y="3263"/>
                        <a:pt x="199" y="3263"/>
                      </a:cubicBezTo>
                      <a:cubicBezTo>
                        <a:pt x="264" y="3263"/>
                        <a:pt x="329" y="3235"/>
                        <a:pt x="362" y="3173"/>
                      </a:cubicBezTo>
                      <a:cubicBezTo>
                        <a:pt x="486" y="2932"/>
                        <a:pt x="597" y="2684"/>
                        <a:pt x="714" y="2443"/>
                      </a:cubicBezTo>
                      <a:cubicBezTo>
                        <a:pt x="838" y="2182"/>
                        <a:pt x="1027" y="2019"/>
                        <a:pt x="1203" y="1798"/>
                      </a:cubicBezTo>
                      <a:cubicBezTo>
                        <a:pt x="1333" y="1622"/>
                        <a:pt x="1502" y="1485"/>
                        <a:pt x="1705" y="1387"/>
                      </a:cubicBezTo>
                      <a:cubicBezTo>
                        <a:pt x="2030" y="1263"/>
                        <a:pt x="2356" y="1361"/>
                        <a:pt x="2682" y="1165"/>
                      </a:cubicBezTo>
                      <a:cubicBezTo>
                        <a:pt x="2982" y="989"/>
                        <a:pt x="3034" y="572"/>
                        <a:pt x="2793" y="325"/>
                      </a:cubicBezTo>
                      <a:cubicBezTo>
                        <a:pt x="2576" y="95"/>
                        <a:pt x="2311" y="1"/>
                        <a:pt x="20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148"/>
                <p:cNvSpPr/>
                <p:nvPr/>
              </p:nvSpPr>
              <p:spPr>
                <a:xfrm>
                  <a:off x="3110378" y="3514536"/>
                  <a:ext cx="118764" cy="101596"/>
                </a:xfrm>
                <a:custGeom>
                  <a:avLst/>
                  <a:gdLst/>
                  <a:ahLst/>
                  <a:cxnLst/>
                  <a:rect l="l" t="t" r="r" b="b"/>
                  <a:pathLst>
                    <a:path w="4704" h="4024" extrusionOk="0">
                      <a:moveTo>
                        <a:pt x="2490" y="1"/>
                      </a:moveTo>
                      <a:cubicBezTo>
                        <a:pt x="2445" y="1"/>
                        <a:pt x="2399" y="3"/>
                        <a:pt x="2353" y="8"/>
                      </a:cubicBezTo>
                      <a:cubicBezTo>
                        <a:pt x="1473" y="106"/>
                        <a:pt x="574" y="640"/>
                        <a:pt x="385" y="914"/>
                      </a:cubicBezTo>
                      <a:cubicBezTo>
                        <a:pt x="0" y="1468"/>
                        <a:pt x="137" y="2100"/>
                        <a:pt x="391" y="2674"/>
                      </a:cubicBezTo>
                      <a:cubicBezTo>
                        <a:pt x="742" y="3475"/>
                        <a:pt x="1557" y="4023"/>
                        <a:pt x="2372" y="4023"/>
                      </a:cubicBezTo>
                      <a:cubicBezTo>
                        <a:pt x="2783" y="4023"/>
                        <a:pt x="3194" y="3884"/>
                        <a:pt x="3546" y="3567"/>
                      </a:cubicBezTo>
                      <a:cubicBezTo>
                        <a:pt x="4703" y="2523"/>
                        <a:pt x="3958" y="1"/>
                        <a:pt x="24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148"/>
                <p:cNvSpPr/>
                <p:nvPr/>
              </p:nvSpPr>
              <p:spPr>
                <a:xfrm>
                  <a:off x="3162388" y="3474090"/>
                  <a:ext cx="36104" cy="28504"/>
                </a:xfrm>
                <a:custGeom>
                  <a:avLst/>
                  <a:gdLst/>
                  <a:ahLst/>
                  <a:cxnLst/>
                  <a:rect l="l" t="t" r="r" b="b"/>
                  <a:pathLst>
                    <a:path w="1430" h="1129" extrusionOk="0">
                      <a:moveTo>
                        <a:pt x="413" y="0"/>
                      </a:moveTo>
                      <a:cubicBezTo>
                        <a:pt x="204" y="0"/>
                        <a:pt x="1" y="207"/>
                        <a:pt x="52" y="424"/>
                      </a:cubicBezTo>
                      <a:cubicBezTo>
                        <a:pt x="26" y="541"/>
                        <a:pt x="13" y="658"/>
                        <a:pt x="19" y="782"/>
                      </a:cubicBezTo>
                      <a:cubicBezTo>
                        <a:pt x="19" y="919"/>
                        <a:pt x="111" y="1043"/>
                        <a:pt x="241" y="1076"/>
                      </a:cubicBezTo>
                      <a:cubicBezTo>
                        <a:pt x="495" y="1108"/>
                        <a:pt x="749" y="1128"/>
                        <a:pt x="1004" y="1128"/>
                      </a:cubicBezTo>
                      <a:cubicBezTo>
                        <a:pt x="1011" y="1128"/>
                        <a:pt x="1019" y="1128"/>
                        <a:pt x="1026" y="1128"/>
                      </a:cubicBezTo>
                      <a:cubicBezTo>
                        <a:pt x="1322" y="1128"/>
                        <a:pt x="1429" y="751"/>
                        <a:pt x="1245" y="548"/>
                      </a:cubicBezTo>
                      <a:cubicBezTo>
                        <a:pt x="1147" y="437"/>
                        <a:pt x="1036" y="346"/>
                        <a:pt x="912" y="267"/>
                      </a:cubicBezTo>
                      <a:cubicBezTo>
                        <a:pt x="762" y="170"/>
                        <a:pt x="678" y="65"/>
                        <a:pt x="502" y="13"/>
                      </a:cubicBezTo>
                      <a:cubicBezTo>
                        <a:pt x="473" y="4"/>
                        <a:pt x="443" y="0"/>
                        <a:pt x="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148"/>
                <p:cNvSpPr/>
                <p:nvPr/>
              </p:nvSpPr>
              <p:spPr>
                <a:xfrm>
                  <a:off x="3179001" y="3433012"/>
                  <a:ext cx="38351" cy="58675"/>
                </a:xfrm>
                <a:custGeom>
                  <a:avLst/>
                  <a:gdLst/>
                  <a:ahLst/>
                  <a:cxnLst/>
                  <a:rect l="l" t="t" r="r" b="b"/>
                  <a:pathLst>
                    <a:path w="1519" h="2324" extrusionOk="0">
                      <a:moveTo>
                        <a:pt x="259" y="1"/>
                      </a:moveTo>
                      <a:cubicBezTo>
                        <a:pt x="245" y="1"/>
                        <a:pt x="229" y="9"/>
                        <a:pt x="222" y="24"/>
                      </a:cubicBezTo>
                      <a:lnTo>
                        <a:pt x="222" y="37"/>
                      </a:lnTo>
                      <a:cubicBezTo>
                        <a:pt x="52" y="128"/>
                        <a:pt x="0" y="408"/>
                        <a:pt x="202" y="526"/>
                      </a:cubicBezTo>
                      <a:cubicBezTo>
                        <a:pt x="248" y="1132"/>
                        <a:pt x="541" y="1686"/>
                        <a:pt x="887" y="2201"/>
                      </a:cubicBezTo>
                      <a:cubicBezTo>
                        <a:pt x="941" y="2280"/>
                        <a:pt x="1038" y="2324"/>
                        <a:pt x="1129" y="2324"/>
                      </a:cubicBezTo>
                      <a:cubicBezTo>
                        <a:pt x="1233" y="2324"/>
                        <a:pt x="1332" y="2267"/>
                        <a:pt x="1356" y="2142"/>
                      </a:cubicBezTo>
                      <a:cubicBezTo>
                        <a:pt x="1519" y="1347"/>
                        <a:pt x="1317" y="278"/>
                        <a:pt x="417" y="24"/>
                      </a:cubicBezTo>
                      <a:cubicBezTo>
                        <a:pt x="393" y="16"/>
                        <a:pt x="366" y="10"/>
                        <a:pt x="339" y="10"/>
                      </a:cubicBezTo>
                      <a:cubicBezTo>
                        <a:pt x="322" y="10"/>
                        <a:pt x="304" y="12"/>
                        <a:pt x="287" y="17"/>
                      </a:cubicBezTo>
                      <a:cubicBezTo>
                        <a:pt x="281" y="6"/>
                        <a:pt x="270" y="1"/>
                        <a:pt x="2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148"/>
                <p:cNvSpPr/>
                <p:nvPr/>
              </p:nvSpPr>
              <p:spPr>
                <a:xfrm>
                  <a:off x="3156859" y="3628907"/>
                  <a:ext cx="50621" cy="52212"/>
                </a:xfrm>
                <a:custGeom>
                  <a:avLst/>
                  <a:gdLst/>
                  <a:ahLst/>
                  <a:cxnLst/>
                  <a:rect l="l" t="t" r="r" b="b"/>
                  <a:pathLst>
                    <a:path w="2005" h="2068" extrusionOk="0">
                      <a:moveTo>
                        <a:pt x="1455" y="1"/>
                      </a:moveTo>
                      <a:cubicBezTo>
                        <a:pt x="1388" y="1"/>
                        <a:pt x="1321" y="9"/>
                        <a:pt x="1255" y="27"/>
                      </a:cubicBezTo>
                      <a:cubicBezTo>
                        <a:pt x="1131" y="47"/>
                        <a:pt x="1014" y="99"/>
                        <a:pt x="916" y="190"/>
                      </a:cubicBezTo>
                      <a:cubicBezTo>
                        <a:pt x="525" y="464"/>
                        <a:pt x="245" y="985"/>
                        <a:pt x="121" y="1396"/>
                      </a:cubicBezTo>
                      <a:cubicBezTo>
                        <a:pt x="1" y="1784"/>
                        <a:pt x="289" y="2067"/>
                        <a:pt x="658" y="2067"/>
                      </a:cubicBezTo>
                      <a:cubicBezTo>
                        <a:pt x="729" y="2067"/>
                        <a:pt x="803" y="2057"/>
                        <a:pt x="877" y="2035"/>
                      </a:cubicBezTo>
                      <a:cubicBezTo>
                        <a:pt x="1242" y="1924"/>
                        <a:pt x="1555" y="1891"/>
                        <a:pt x="1783" y="1578"/>
                      </a:cubicBezTo>
                      <a:cubicBezTo>
                        <a:pt x="1979" y="1311"/>
                        <a:pt x="2005" y="946"/>
                        <a:pt x="1998" y="633"/>
                      </a:cubicBezTo>
                      <a:cubicBezTo>
                        <a:pt x="1992" y="568"/>
                        <a:pt x="1985" y="510"/>
                        <a:pt x="1966" y="451"/>
                      </a:cubicBezTo>
                      <a:cubicBezTo>
                        <a:pt x="1992" y="262"/>
                        <a:pt x="1874" y="86"/>
                        <a:pt x="1692" y="34"/>
                      </a:cubicBezTo>
                      <a:cubicBezTo>
                        <a:pt x="1614" y="13"/>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148"/>
                <p:cNvSpPr/>
                <p:nvPr/>
              </p:nvSpPr>
              <p:spPr>
                <a:xfrm>
                  <a:off x="3156859" y="3684098"/>
                  <a:ext cx="50621" cy="52288"/>
                </a:xfrm>
                <a:custGeom>
                  <a:avLst/>
                  <a:gdLst/>
                  <a:ahLst/>
                  <a:cxnLst/>
                  <a:rect l="l" t="t" r="r" b="b"/>
                  <a:pathLst>
                    <a:path w="2005" h="2071" extrusionOk="0">
                      <a:moveTo>
                        <a:pt x="1464" y="1"/>
                      </a:moveTo>
                      <a:cubicBezTo>
                        <a:pt x="1394" y="1"/>
                        <a:pt x="1324" y="9"/>
                        <a:pt x="1255" y="25"/>
                      </a:cubicBezTo>
                      <a:cubicBezTo>
                        <a:pt x="1131" y="44"/>
                        <a:pt x="1008" y="103"/>
                        <a:pt x="916" y="188"/>
                      </a:cubicBezTo>
                      <a:cubicBezTo>
                        <a:pt x="525" y="461"/>
                        <a:pt x="245" y="989"/>
                        <a:pt x="121" y="1400"/>
                      </a:cubicBezTo>
                      <a:cubicBezTo>
                        <a:pt x="1" y="1788"/>
                        <a:pt x="289" y="2071"/>
                        <a:pt x="658" y="2071"/>
                      </a:cubicBezTo>
                      <a:cubicBezTo>
                        <a:pt x="729" y="2071"/>
                        <a:pt x="803" y="2061"/>
                        <a:pt x="877" y="2039"/>
                      </a:cubicBezTo>
                      <a:cubicBezTo>
                        <a:pt x="1242" y="1928"/>
                        <a:pt x="1555" y="1895"/>
                        <a:pt x="1783" y="1582"/>
                      </a:cubicBezTo>
                      <a:cubicBezTo>
                        <a:pt x="1979" y="1322"/>
                        <a:pt x="2005" y="950"/>
                        <a:pt x="1998" y="637"/>
                      </a:cubicBezTo>
                      <a:cubicBezTo>
                        <a:pt x="1992" y="572"/>
                        <a:pt x="1985" y="513"/>
                        <a:pt x="1966" y="455"/>
                      </a:cubicBezTo>
                      <a:cubicBezTo>
                        <a:pt x="1992" y="266"/>
                        <a:pt x="1874" y="83"/>
                        <a:pt x="1692" y="31"/>
                      </a:cubicBezTo>
                      <a:cubicBezTo>
                        <a:pt x="1617" y="11"/>
                        <a:pt x="1540" y="1"/>
                        <a:pt x="14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148"/>
                <p:cNvSpPr/>
                <p:nvPr/>
              </p:nvSpPr>
              <p:spPr>
                <a:xfrm>
                  <a:off x="3156859" y="3739491"/>
                  <a:ext cx="50621" cy="52187"/>
                </a:xfrm>
                <a:custGeom>
                  <a:avLst/>
                  <a:gdLst/>
                  <a:ahLst/>
                  <a:cxnLst/>
                  <a:rect l="l" t="t" r="r" b="b"/>
                  <a:pathLst>
                    <a:path w="2005" h="2067" extrusionOk="0">
                      <a:moveTo>
                        <a:pt x="1455" y="1"/>
                      </a:moveTo>
                      <a:cubicBezTo>
                        <a:pt x="1388" y="1"/>
                        <a:pt x="1321" y="9"/>
                        <a:pt x="1255" y="27"/>
                      </a:cubicBezTo>
                      <a:cubicBezTo>
                        <a:pt x="1131" y="47"/>
                        <a:pt x="1014" y="99"/>
                        <a:pt x="916" y="190"/>
                      </a:cubicBezTo>
                      <a:cubicBezTo>
                        <a:pt x="525" y="464"/>
                        <a:pt x="245" y="985"/>
                        <a:pt x="121" y="1402"/>
                      </a:cubicBezTo>
                      <a:cubicBezTo>
                        <a:pt x="1" y="1785"/>
                        <a:pt x="289" y="2067"/>
                        <a:pt x="658" y="2067"/>
                      </a:cubicBezTo>
                      <a:cubicBezTo>
                        <a:pt x="729" y="2067"/>
                        <a:pt x="803" y="2056"/>
                        <a:pt x="877" y="2034"/>
                      </a:cubicBezTo>
                      <a:cubicBezTo>
                        <a:pt x="1242" y="1924"/>
                        <a:pt x="1555" y="1898"/>
                        <a:pt x="1783" y="1585"/>
                      </a:cubicBezTo>
                      <a:cubicBezTo>
                        <a:pt x="1979" y="1318"/>
                        <a:pt x="2005" y="946"/>
                        <a:pt x="1998" y="633"/>
                      </a:cubicBezTo>
                      <a:cubicBezTo>
                        <a:pt x="1992" y="575"/>
                        <a:pt x="1985" y="509"/>
                        <a:pt x="1966" y="451"/>
                      </a:cubicBezTo>
                      <a:cubicBezTo>
                        <a:pt x="1992" y="262"/>
                        <a:pt x="1874" y="86"/>
                        <a:pt x="1692" y="34"/>
                      </a:cubicBezTo>
                      <a:cubicBezTo>
                        <a:pt x="1614" y="12"/>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148"/>
                <p:cNvSpPr/>
                <p:nvPr/>
              </p:nvSpPr>
              <p:spPr>
                <a:xfrm>
                  <a:off x="3118129" y="3629437"/>
                  <a:ext cx="32923" cy="44511"/>
                </a:xfrm>
                <a:custGeom>
                  <a:avLst/>
                  <a:gdLst/>
                  <a:ahLst/>
                  <a:cxnLst/>
                  <a:rect l="l" t="t" r="r" b="b"/>
                  <a:pathLst>
                    <a:path w="1304" h="1763" extrusionOk="0">
                      <a:moveTo>
                        <a:pt x="478" y="1"/>
                      </a:moveTo>
                      <a:cubicBezTo>
                        <a:pt x="239" y="1"/>
                        <a:pt x="1" y="207"/>
                        <a:pt x="52" y="528"/>
                      </a:cubicBezTo>
                      <a:cubicBezTo>
                        <a:pt x="117" y="919"/>
                        <a:pt x="208" y="1668"/>
                        <a:pt x="691" y="1753"/>
                      </a:cubicBezTo>
                      <a:cubicBezTo>
                        <a:pt x="726" y="1759"/>
                        <a:pt x="762" y="1763"/>
                        <a:pt x="798" y="1763"/>
                      </a:cubicBezTo>
                      <a:cubicBezTo>
                        <a:pt x="947" y="1763"/>
                        <a:pt x="1093" y="1704"/>
                        <a:pt x="1166" y="1557"/>
                      </a:cubicBezTo>
                      <a:cubicBezTo>
                        <a:pt x="1303" y="1297"/>
                        <a:pt x="1205" y="1056"/>
                        <a:pt x="1082" y="801"/>
                      </a:cubicBezTo>
                      <a:cubicBezTo>
                        <a:pt x="997" y="638"/>
                        <a:pt x="925" y="476"/>
                        <a:pt x="867" y="300"/>
                      </a:cubicBezTo>
                      <a:cubicBezTo>
                        <a:pt x="794" y="91"/>
                        <a:pt x="636" y="1"/>
                        <a:pt x="4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148"/>
                <p:cNvSpPr/>
                <p:nvPr/>
              </p:nvSpPr>
              <p:spPr>
                <a:xfrm>
                  <a:off x="3114872" y="3672282"/>
                  <a:ext cx="31761" cy="47667"/>
                </a:xfrm>
                <a:custGeom>
                  <a:avLst/>
                  <a:gdLst/>
                  <a:ahLst/>
                  <a:cxnLst/>
                  <a:rect l="l" t="t" r="r" b="b"/>
                  <a:pathLst>
                    <a:path w="1258" h="1888" extrusionOk="0">
                      <a:moveTo>
                        <a:pt x="271" y="0"/>
                      </a:moveTo>
                      <a:cubicBezTo>
                        <a:pt x="141" y="0"/>
                        <a:pt x="1" y="104"/>
                        <a:pt x="5" y="251"/>
                      </a:cubicBezTo>
                      <a:cubicBezTo>
                        <a:pt x="5" y="760"/>
                        <a:pt x="50" y="1522"/>
                        <a:pt x="533" y="1822"/>
                      </a:cubicBezTo>
                      <a:cubicBezTo>
                        <a:pt x="606" y="1868"/>
                        <a:pt x="681" y="1888"/>
                        <a:pt x="754" y="1888"/>
                      </a:cubicBezTo>
                      <a:cubicBezTo>
                        <a:pt x="1025" y="1888"/>
                        <a:pt x="1258" y="1607"/>
                        <a:pt x="1191" y="1314"/>
                      </a:cubicBezTo>
                      <a:cubicBezTo>
                        <a:pt x="1132" y="1086"/>
                        <a:pt x="950" y="936"/>
                        <a:pt x="826" y="747"/>
                      </a:cubicBezTo>
                      <a:cubicBezTo>
                        <a:pt x="683" y="551"/>
                        <a:pt x="565" y="343"/>
                        <a:pt x="461" y="121"/>
                      </a:cubicBezTo>
                      <a:cubicBezTo>
                        <a:pt x="422" y="36"/>
                        <a:pt x="349"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148"/>
                <p:cNvSpPr/>
                <p:nvPr/>
              </p:nvSpPr>
              <p:spPr>
                <a:xfrm>
                  <a:off x="3107071" y="3719823"/>
                  <a:ext cx="39033" cy="45143"/>
                </a:xfrm>
                <a:custGeom>
                  <a:avLst/>
                  <a:gdLst/>
                  <a:ahLst/>
                  <a:cxnLst/>
                  <a:rect l="l" t="t" r="r" b="b"/>
                  <a:pathLst>
                    <a:path w="1546" h="1788" extrusionOk="0">
                      <a:moveTo>
                        <a:pt x="288" y="1"/>
                      </a:moveTo>
                      <a:cubicBezTo>
                        <a:pt x="192" y="1"/>
                        <a:pt x="103" y="51"/>
                        <a:pt x="86" y="167"/>
                      </a:cubicBezTo>
                      <a:cubicBezTo>
                        <a:pt x="1" y="689"/>
                        <a:pt x="183" y="1119"/>
                        <a:pt x="496" y="1536"/>
                      </a:cubicBezTo>
                      <a:cubicBezTo>
                        <a:pt x="608" y="1688"/>
                        <a:pt x="771" y="1787"/>
                        <a:pt x="944" y="1787"/>
                      </a:cubicBezTo>
                      <a:cubicBezTo>
                        <a:pt x="1024" y="1787"/>
                        <a:pt x="1107" y="1766"/>
                        <a:pt x="1187" y="1718"/>
                      </a:cubicBezTo>
                      <a:cubicBezTo>
                        <a:pt x="1448" y="1562"/>
                        <a:pt x="1546" y="1138"/>
                        <a:pt x="1291" y="923"/>
                      </a:cubicBezTo>
                      <a:cubicBezTo>
                        <a:pt x="992" y="695"/>
                        <a:pt x="731" y="421"/>
                        <a:pt x="509" y="109"/>
                      </a:cubicBezTo>
                      <a:cubicBezTo>
                        <a:pt x="463" y="41"/>
                        <a:pt x="373"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148"/>
                <p:cNvSpPr/>
                <p:nvPr/>
              </p:nvSpPr>
              <p:spPr>
                <a:xfrm>
                  <a:off x="3109697" y="3774535"/>
                  <a:ext cx="33933" cy="37619"/>
                </a:xfrm>
                <a:custGeom>
                  <a:avLst/>
                  <a:gdLst/>
                  <a:ahLst/>
                  <a:cxnLst/>
                  <a:rect l="l" t="t" r="r" b="b"/>
                  <a:pathLst>
                    <a:path w="1344" h="1490" extrusionOk="0">
                      <a:moveTo>
                        <a:pt x="201" y="0"/>
                      </a:moveTo>
                      <a:cubicBezTo>
                        <a:pt x="86" y="0"/>
                        <a:pt x="0" y="123"/>
                        <a:pt x="21" y="242"/>
                      </a:cubicBezTo>
                      <a:cubicBezTo>
                        <a:pt x="27" y="288"/>
                        <a:pt x="1" y="392"/>
                        <a:pt x="1" y="464"/>
                      </a:cubicBezTo>
                      <a:cubicBezTo>
                        <a:pt x="14" y="588"/>
                        <a:pt x="40" y="705"/>
                        <a:pt x="86" y="822"/>
                      </a:cubicBezTo>
                      <a:cubicBezTo>
                        <a:pt x="125" y="933"/>
                        <a:pt x="177" y="1037"/>
                        <a:pt x="229" y="1135"/>
                      </a:cubicBezTo>
                      <a:cubicBezTo>
                        <a:pt x="366" y="1363"/>
                        <a:pt x="536" y="1455"/>
                        <a:pt x="790" y="1487"/>
                      </a:cubicBezTo>
                      <a:cubicBezTo>
                        <a:pt x="802" y="1488"/>
                        <a:pt x="813" y="1489"/>
                        <a:pt x="825" y="1489"/>
                      </a:cubicBezTo>
                      <a:cubicBezTo>
                        <a:pt x="996" y="1489"/>
                        <a:pt x="1167" y="1360"/>
                        <a:pt x="1246" y="1220"/>
                      </a:cubicBezTo>
                      <a:cubicBezTo>
                        <a:pt x="1344" y="1057"/>
                        <a:pt x="1344" y="855"/>
                        <a:pt x="1253" y="686"/>
                      </a:cubicBezTo>
                      <a:cubicBezTo>
                        <a:pt x="1187" y="562"/>
                        <a:pt x="1083" y="470"/>
                        <a:pt x="953" y="418"/>
                      </a:cubicBezTo>
                      <a:cubicBezTo>
                        <a:pt x="914" y="399"/>
                        <a:pt x="875" y="373"/>
                        <a:pt x="842" y="353"/>
                      </a:cubicBezTo>
                      <a:cubicBezTo>
                        <a:pt x="842" y="353"/>
                        <a:pt x="769" y="301"/>
                        <a:pt x="770" y="301"/>
                      </a:cubicBezTo>
                      <a:lnTo>
                        <a:pt x="770" y="301"/>
                      </a:lnTo>
                      <a:cubicBezTo>
                        <a:pt x="770" y="301"/>
                        <a:pt x="776" y="304"/>
                        <a:pt x="790" y="314"/>
                      </a:cubicBezTo>
                      <a:cubicBezTo>
                        <a:pt x="705" y="242"/>
                        <a:pt x="614" y="184"/>
                        <a:pt x="523" y="125"/>
                      </a:cubicBezTo>
                      <a:cubicBezTo>
                        <a:pt x="444" y="86"/>
                        <a:pt x="360" y="73"/>
                        <a:pt x="295" y="27"/>
                      </a:cubicBezTo>
                      <a:cubicBezTo>
                        <a:pt x="262" y="8"/>
                        <a:pt x="231"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148"/>
                <p:cNvSpPr/>
                <p:nvPr/>
              </p:nvSpPr>
              <p:spPr>
                <a:xfrm>
                  <a:off x="3177688" y="3800363"/>
                  <a:ext cx="78823" cy="63775"/>
                </a:xfrm>
                <a:custGeom>
                  <a:avLst/>
                  <a:gdLst/>
                  <a:ahLst/>
                  <a:cxnLst/>
                  <a:rect l="l" t="t" r="r" b="b"/>
                  <a:pathLst>
                    <a:path w="3122" h="2526" extrusionOk="0">
                      <a:moveTo>
                        <a:pt x="1559" y="0"/>
                      </a:moveTo>
                      <a:cubicBezTo>
                        <a:pt x="1157" y="0"/>
                        <a:pt x="761" y="81"/>
                        <a:pt x="385" y="269"/>
                      </a:cubicBezTo>
                      <a:cubicBezTo>
                        <a:pt x="72" y="432"/>
                        <a:pt x="0" y="764"/>
                        <a:pt x="91" y="1057"/>
                      </a:cubicBezTo>
                      <a:cubicBezTo>
                        <a:pt x="169" y="1742"/>
                        <a:pt x="587" y="2380"/>
                        <a:pt x="1317" y="2504"/>
                      </a:cubicBezTo>
                      <a:cubicBezTo>
                        <a:pt x="1402" y="2519"/>
                        <a:pt x="1484" y="2526"/>
                        <a:pt x="1563" y="2526"/>
                      </a:cubicBezTo>
                      <a:cubicBezTo>
                        <a:pt x="2403" y="2526"/>
                        <a:pt x="2895" y="1739"/>
                        <a:pt x="3050" y="953"/>
                      </a:cubicBezTo>
                      <a:cubicBezTo>
                        <a:pt x="3122" y="608"/>
                        <a:pt x="2959" y="269"/>
                        <a:pt x="2607" y="164"/>
                      </a:cubicBezTo>
                      <a:cubicBezTo>
                        <a:pt x="2261" y="61"/>
                        <a:pt x="1908" y="0"/>
                        <a:pt x="1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148"/>
                <p:cNvSpPr/>
                <p:nvPr/>
              </p:nvSpPr>
              <p:spPr>
                <a:xfrm>
                  <a:off x="3111843" y="3828792"/>
                  <a:ext cx="48500" cy="114649"/>
                </a:xfrm>
                <a:custGeom>
                  <a:avLst/>
                  <a:gdLst/>
                  <a:ahLst/>
                  <a:cxnLst/>
                  <a:rect l="l" t="t" r="r" b="b"/>
                  <a:pathLst>
                    <a:path w="1921" h="4541" extrusionOk="0">
                      <a:moveTo>
                        <a:pt x="1024" y="1"/>
                      </a:moveTo>
                      <a:cubicBezTo>
                        <a:pt x="744" y="1"/>
                        <a:pt x="470" y="146"/>
                        <a:pt x="379" y="492"/>
                      </a:cubicBezTo>
                      <a:cubicBezTo>
                        <a:pt x="40" y="1737"/>
                        <a:pt x="1" y="3236"/>
                        <a:pt x="496" y="4448"/>
                      </a:cubicBezTo>
                      <a:cubicBezTo>
                        <a:pt x="516" y="4510"/>
                        <a:pt x="570" y="4541"/>
                        <a:pt x="623" y="4541"/>
                      </a:cubicBezTo>
                      <a:cubicBezTo>
                        <a:pt x="677" y="4541"/>
                        <a:pt x="731" y="4510"/>
                        <a:pt x="751" y="4448"/>
                      </a:cubicBezTo>
                      <a:cubicBezTo>
                        <a:pt x="1220" y="3307"/>
                        <a:pt x="1265" y="2023"/>
                        <a:pt x="1722" y="863"/>
                      </a:cubicBezTo>
                      <a:cubicBezTo>
                        <a:pt x="1921" y="358"/>
                        <a:pt x="1464" y="1"/>
                        <a:pt x="10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148"/>
                <p:cNvSpPr/>
                <p:nvPr/>
              </p:nvSpPr>
              <p:spPr>
                <a:xfrm>
                  <a:off x="3106414" y="3951495"/>
                  <a:ext cx="48526" cy="129141"/>
                </a:xfrm>
                <a:custGeom>
                  <a:avLst/>
                  <a:gdLst/>
                  <a:ahLst/>
                  <a:cxnLst/>
                  <a:rect l="l" t="t" r="r" b="b"/>
                  <a:pathLst>
                    <a:path w="1922" h="5115" extrusionOk="0">
                      <a:moveTo>
                        <a:pt x="1324" y="0"/>
                      </a:moveTo>
                      <a:cubicBezTo>
                        <a:pt x="1159" y="0"/>
                        <a:pt x="988" y="76"/>
                        <a:pt x="868" y="246"/>
                      </a:cubicBezTo>
                      <a:cubicBezTo>
                        <a:pt x="27" y="1439"/>
                        <a:pt x="1" y="3733"/>
                        <a:pt x="803" y="4952"/>
                      </a:cubicBezTo>
                      <a:cubicBezTo>
                        <a:pt x="872" y="5058"/>
                        <a:pt x="999" y="5114"/>
                        <a:pt x="1121" y="5114"/>
                      </a:cubicBezTo>
                      <a:cubicBezTo>
                        <a:pt x="1262" y="5114"/>
                        <a:pt x="1397" y="5038"/>
                        <a:pt x="1428" y="4874"/>
                      </a:cubicBezTo>
                      <a:cubicBezTo>
                        <a:pt x="1546" y="4222"/>
                        <a:pt x="1428" y="3570"/>
                        <a:pt x="1409" y="2912"/>
                      </a:cubicBezTo>
                      <a:cubicBezTo>
                        <a:pt x="1389" y="2104"/>
                        <a:pt x="1669" y="1419"/>
                        <a:pt x="1832" y="657"/>
                      </a:cubicBezTo>
                      <a:cubicBezTo>
                        <a:pt x="1921" y="262"/>
                        <a:pt x="1632" y="0"/>
                        <a:pt x="13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148"/>
                <p:cNvSpPr/>
                <p:nvPr/>
              </p:nvSpPr>
              <p:spPr>
                <a:xfrm>
                  <a:off x="3155344" y="3867471"/>
                  <a:ext cx="47869" cy="172491"/>
                </a:xfrm>
                <a:custGeom>
                  <a:avLst/>
                  <a:gdLst/>
                  <a:ahLst/>
                  <a:cxnLst/>
                  <a:rect l="l" t="t" r="r" b="b"/>
                  <a:pathLst>
                    <a:path w="1896" h="6832" extrusionOk="0">
                      <a:moveTo>
                        <a:pt x="944" y="1"/>
                      </a:moveTo>
                      <a:cubicBezTo>
                        <a:pt x="580" y="1"/>
                        <a:pt x="217" y="240"/>
                        <a:pt x="201" y="720"/>
                      </a:cubicBezTo>
                      <a:cubicBezTo>
                        <a:pt x="149" y="2655"/>
                        <a:pt x="214" y="4545"/>
                        <a:pt x="18" y="6481"/>
                      </a:cubicBezTo>
                      <a:cubicBezTo>
                        <a:pt x="0" y="6682"/>
                        <a:pt x="200" y="6831"/>
                        <a:pt x="387" y="6831"/>
                      </a:cubicBezTo>
                      <a:cubicBezTo>
                        <a:pt x="472" y="6831"/>
                        <a:pt x="554" y="6800"/>
                        <a:pt x="611" y="6729"/>
                      </a:cubicBezTo>
                      <a:cubicBezTo>
                        <a:pt x="1895" y="5132"/>
                        <a:pt x="1752" y="2649"/>
                        <a:pt x="1687" y="720"/>
                      </a:cubicBezTo>
                      <a:cubicBezTo>
                        <a:pt x="1670" y="240"/>
                        <a:pt x="1307"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148"/>
                <p:cNvSpPr/>
                <p:nvPr/>
              </p:nvSpPr>
              <p:spPr>
                <a:xfrm>
                  <a:off x="3386283" y="3720783"/>
                  <a:ext cx="68698" cy="119926"/>
                </a:xfrm>
                <a:custGeom>
                  <a:avLst/>
                  <a:gdLst/>
                  <a:ahLst/>
                  <a:cxnLst/>
                  <a:rect l="l" t="t" r="r" b="b"/>
                  <a:pathLst>
                    <a:path w="2721" h="4750" extrusionOk="0">
                      <a:moveTo>
                        <a:pt x="445" y="0"/>
                      </a:moveTo>
                      <a:cubicBezTo>
                        <a:pt x="155" y="0"/>
                        <a:pt x="1" y="397"/>
                        <a:pt x="204" y="618"/>
                      </a:cubicBezTo>
                      <a:cubicBezTo>
                        <a:pt x="850" y="1302"/>
                        <a:pt x="1345" y="1817"/>
                        <a:pt x="1690" y="2723"/>
                      </a:cubicBezTo>
                      <a:cubicBezTo>
                        <a:pt x="1958" y="3408"/>
                        <a:pt x="2186" y="4085"/>
                        <a:pt x="2538" y="4724"/>
                      </a:cubicBezTo>
                      <a:cubicBezTo>
                        <a:pt x="2550" y="4742"/>
                        <a:pt x="2569" y="4750"/>
                        <a:pt x="2587" y="4750"/>
                      </a:cubicBezTo>
                      <a:cubicBezTo>
                        <a:pt x="2615" y="4750"/>
                        <a:pt x="2642" y="4730"/>
                        <a:pt x="2642" y="4698"/>
                      </a:cubicBezTo>
                      <a:cubicBezTo>
                        <a:pt x="2720" y="3160"/>
                        <a:pt x="2270" y="592"/>
                        <a:pt x="556" y="19"/>
                      </a:cubicBezTo>
                      <a:cubicBezTo>
                        <a:pt x="518" y="6"/>
                        <a:pt x="480" y="0"/>
                        <a:pt x="4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148"/>
                <p:cNvSpPr/>
                <p:nvPr/>
              </p:nvSpPr>
              <p:spPr>
                <a:xfrm>
                  <a:off x="3391585" y="3763148"/>
                  <a:ext cx="39487" cy="65845"/>
                </a:xfrm>
                <a:custGeom>
                  <a:avLst/>
                  <a:gdLst/>
                  <a:ahLst/>
                  <a:cxnLst/>
                  <a:rect l="l" t="t" r="r" b="b"/>
                  <a:pathLst>
                    <a:path w="1564" h="2608" extrusionOk="0">
                      <a:moveTo>
                        <a:pt x="259" y="0"/>
                      </a:moveTo>
                      <a:cubicBezTo>
                        <a:pt x="151" y="0"/>
                        <a:pt x="56" y="113"/>
                        <a:pt x="46" y="218"/>
                      </a:cubicBezTo>
                      <a:cubicBezTo>
                        <a:pt x="1" y="674"/>
                        <a:pt x="229" y="1137"/>
                        <a:pt x="418" y="1541"/>
                      </a:cubicBezTo>
                      <a:cubicBezTo>
                        <a:pt x="607" y="1958"/>
                        <a:pt x="900" y="2316"/>
                        <a:pt x="1265" y="2577"/>
                      </a:cubicBezTo>
                      <a:cubicBezTo>
                        <a:pt x="1294" y="2598"/>
                        <a:pt x="1324" y="2607"/>
                        <a:pt x="1354" y="2607"/>
                      </a:cubicBezTo>
                      <a:cubicBezTo>
                        <a:pt x="1462" y="2607"/>
                        <a:pt x="1563" y="2487"/>
                        <a:pt x="1533" y="2375"/>
                      </a:cubicBezTo>
                      <a:cubicBezTo>
                        <a:pt x="1376" y="1919"/>
                        <a:pt x="1200" y="1462"/>
                        <a:pt x="998" y="1026"/>
                      </a:cubicBezTo>
                      <a:cubicBezTo>
                        <a:pt x="842" y="654"/>
                        <a:pt x="685" y="283"/>
                        <a:pt x="359" y="35"/>
                      </a:cubicBezTo>
                      <a:cubicBezTo>
                        <a:pt x="326" y="11"/>
                        <a:pt x="292"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148"/>
                <p:cNvSpPr/>
                <p:nvPr/>
              </p:nvSpPr>
              <p:spPr>
                <a:xfrm>
                  <a:off x="3350457" y="3580558"/>
                  <a:ext cx="58599" cy="110609"/>
                </a:xfrm>
                <a:custGeom>
                  <a:avLst/>
                  <a:gdLst/>
                  <a:ahLst/>
                  <a:cxnLst/>
                  <a:rect l="l" t="t" r="r" b="b"/>
                  <a:pathLst>
                    <a:path w="2321" h="4381" extrusionOk="0">
                      <a:moveTo>
                        <a:pt x="993" y="0"/>
                      </a:moveTo>
                      <a:cubicBezTo>
                        <a:pt x="958" y="0"/>
                        <a:pt x="923" y="2"/>
                        <a:pt x="887" y="7"/>
                      </a:cubicBezTo>
                      <a:cubicBezTo>
                        <a:pt x="437" y="52"/>
                        <a:pt x="0" y="502"/>
                        <a:pt x="98" y="978"/>
                      </a:cubicBezTo>
                      <a:cubicBezTo>
                        <a:pt x="320" y="2073"/>
                        <a:pt x="489" y="3454"/>
                        <a:pt x="1343" y="4249"/>
                      </a:cubicBezTo>
                      <a:cubicBezTo>
                        <a:pt x="1437" y="4339"/>
                        <a:pt x="1565" y="4380"/>
                        <a:pt x="1695" y="4380"/>
                      </a:cubicBezTo>
                      <a:cubicBezTo>
                        <a:pt x="1972" y="4380"/>
                        <a:pt x="2262" y="4196"/>
                        <a:pt x="2275" y="3904"/>
                      </a:cubicBezTo>
                      <a:cubicBezTo>
                        <a:pt x="2321" y="2900"/>
                        <a:pt x="2080" y="1766"/>
                        <a:pt x="1865" y="789"/>
                      </a:cubicBezTo>
                      <a:cubicBezTo>
                        <a:pt x="1761" y="352"/>
                        <a:pt x="1450" y="0"/>
                        <a:pt x="9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148"/>
                <p:cNvSpPr/>
                <p:nvPr/>
              </p:nvSpPr>
              <p:spPr>
                <a:xfrm>
                  <a:off x="3289913" y="3480452"/>
                  <a:ext cx="76500" cy="82433"/>
                </a:xfrm>
                <a:custGeom>
                  <a:avLst/>
                  <a:gdLst/>
                  <a:ahLst/>
                  <a:cxnLst/>
                  <a:rect l="l" t="t" r="r" b="b"/>
                  <a:pathLst>
                    <a:path w="3030" h="3265" extrusionOk="0">
                      <a:moveTo>
                        <a:pt x="996" y="0"/>
                      </a:moveTo>
                      <a:cubicBezTo>
                        <a:pt x="722" y="0"/>
                        <a:pt x="458" y="94"/>
                        <a:pt x="241" y="322"/>
                      </a:cubicBezTo>
                      <a:cubicBezTo>
                        <a:pt x="0" y="576"/>
                        <a:pt x="52" y="987"/>
                        <a:pt x="352" y="1169"/>
                      </a:cubicBezTo>
                      <a:cubicBezTo>
                        <a:pt x="678" y="1358"/>
                        <a:pt x="1004" y="1260"/>
                        <a:pt x="1330" y="1391"/>
                      </a:cubicBezTo>
                      <a:cubicBezTo>
                        <a:pt x="1525" y="1482"/>
                        <a:pt x="1701" y="1619"/>
                        <a:pt x="1831" y="1795"/>
                      </a:cubicBezTo>
                      <a:cubicBezTo>
                        <a:pt x="2007" y="2016"/>
                        <a:pt x="2190" y="2186"/>
                        <a:pt x="2320" y="2440"/>
                      </a:cubicBezTo>
                      <a:cubicBezTo>
                        <a:pt x="2438" y="2688"/>
                        <a:pt x="2548" y="2929"/>
                        <a:pt x="2672" y="3176"/>
                      </a:cubicBezTo>
                      <a:cubicBezTo>
                        <a:pt x="2705" y="3237"/>
                        <a:pt x="2767" y="3264"/>
                        <a:pt x="2829" y="3264"/>
                      </a:cubicBezTo>
                      <a:cubicBezTo>
                        <a:pt x="2929" y="3264"/>
                        <a:pt x="3030" y="3195"/>
                        <a:pt x="3018" y="3079"/>
                      </a:cubicBezTo>
                      <a:cubicBezTo>
                        <a:pt x="2985" y="2714"/>
                        <a:pt x="2920" y="2349"/>
                        <a:pt x="2842" y="1990"/>
                      </a:cubicBezTo>
                      <a:cubicBezTo>
                        <a:pt x="2744" y="1599"/>
                        <a:pt x="2757" y="1260"/>
                        <a:pt x="2516" y="895"/>
                      </a:cubicBezTo>
                      <a:cubicBezTo>
                        <a:pt x="2213" y="433"/>
                        <a:pt x="1583" y="0"/>
                        <a:pt x="9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148"/>
                <p:cNvSpPr/>
                <p:nvPr/>
              </p:nvSpPr>
              <p:spPr>
                <a:xfrm>
                  <a:off x="3208515" y="3517843"/>
                  <a:ext cx="116467" cy="99551"/>
                </a:xfrm>
                <a:custGeom>
                  <a:avLst/>
                  <a:gdLst/>
                  <a:ahLst/>
                  <a:cxnLst/>
                  <a:rect l="l" t="t" r="r" b="b"/>
                  <a:pathLst>
                    <a:path w="4613" h="3943" extrusionOk="0">
                      <a:moveTo>
                        <a:pt x="2163" y="0"/>
                      </a:moveTo>
                      <a:cubicBezTo>
                        <a:pt x="732" y="0"/>
                        <a:pt x="1" y="2470"/>
                        <a:pt x="1132" y="3494"/>
                      </a:cubicBezTo>
                      <a:cubicBezTo>
                        <a:pt x="1478" y="3806"/>
                        <a:pt x="1883" y="3943"/>
                        <a:pt x="2287" y="3943"/>
                      </a:cubicBezTo>
                      <a:cubicBezTo>
                        <a:pt x="3085" y="3943"/>
                        <a:pt x="3882" y="3408"/>
                        <a:pt x="4228" y="2621"/>
                      </a:cubicBezTo>
                      <a:cubicBezTo>
                        <a:pt x="4469" y="2060"/>
                        <a:pt x="4612" y="1435"/>
                        <a:pt x="4234" y="887"/>
                      </a:cubicBezTo>
                      <a:cubicBezTo>
                        <a:pt x="4052" y="620"/>
                        <a:pt x="3165" y="92"/>
                        <a:pt x="2299" y="7"/>
                      </a:cubicBezTo>
                      <a:cubicBezTo>
                        <a:pt x="2253" y="2"/>
                        <a:pt x="2207" y="0"/>
                        <a:pt x="2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148"/>
                <p:cNvSpPr/>
                <p:nvPr/>
              </p:nvSpPr>
              <p:spPr>
                <a:xfrm>
                  <a:off x="3232576" y="3474090"/>
                  <a:ext cx="36255" cy="28504"/>
                </a:xfrm>
                <a:custGeom>
                  <a:avLst/>
                  <a:gdLst/>
                  <a:ahLst/>
                  <a:cxnLst/>
                  <a:rect l="l" t="t" r="r" b="b"/>
                  <a:pathLst>
                    <a:path w="1436" h="1129" extrusionOk="0">
                      <a:moveTo>
                        <a:pt x="1019" y="0"/>
                      </a:moveTo>
                      <a:cubicBezTo>
                        <a:pt x="989" y="0"/>
                        <a:pt x="958" y="4"/>
                        <a:pt x="928" y="13"/>
                      </a:cubicBezTo>
                      <a:cubicBezTo>
                        <a:pt x="759" y="65"/>
                        <a:pt x="668" y="170"/>
                        <a:pt x="524" y="267"/>
                      </a:cubicBezTo>
                      <a:cubicBezTo>
                        <a:pt x="400" y="346"/>
                        <a:pt x="283" y="437"/>
                        <a:pt x="185" y="548"/>
                      </a:cubicBezTo>
                      <a:cubicBezTo>
                        <a:pt x="1" y="751"/>
                        <a:pt x="108" y="1128"/>
                        <a:pt x="410" y="1128"/>
                      </a:cubicBezTo>
                      <a:cubicBezTo>
                        <a:pt x="418" y="1128"/>
                        <a:pt x="425" y="1128"/>
                        <a:pt x="433" y="1128"/>
                      </a:cubicBezTo>
                      <a:cubicBezTo>
                        <a:pt x="687" y="1128"/>
                        <a:pt x="941" y="1108"/>
                        <a:pt x="1189" y="1076"/>
                      </a:cubicBezTo>
                      <a:cubicBezTo>
                        <a:pt x="1326" y="1043"/>
                        <a:pt x="1417" y="919"/>
                        <a:pt x="1417" y="782"/>
                      </a:cubicBezTo>
                      <a:cubicBezTo>
                        <a:pt x="1424" y="658"/>
                        <a:pt x="1411" y="541"/>
                        <a:pt x="1378" y="424"/>
                      </a:cubicBezTo>
                      <a:cubicBezTo>
                        <a:pt x="1435" y="207"/>
                        <a:pt x="1232" y="0"/>
                        <a:pt x="10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148"/>
                <p:cNvSpPr/>
                <p:nvPr/>
              </p:nvSpPr>
              <p:spPr>
                <a:xfrm>
                  <a:off x="3213716" y="3433012"/>
                  <a:ext cx="38528" cy="58675"/>
                </a:xfrm>
                <a:custGeom>
                  <a:avLst/>
                  <a:gdLst/>
                  <a:ahLst/>
                  <a:cxnLst/>
                  <a:rect l="l" t="t" r="r" b="b"/>
                  <a:pathLst>
                    <a:path w="1526" h="2324" extrusionOk="0">
                      <a:moveTo>
                        <a:pt x="1265" y="1"/>
                      </a:moveTo>
                      <a:cubicBezTo>
                        <a:pt x="1253" y="1"/>
                        <a:pt x="1241" y="6"/>
                        <a:pt x="1232" y="17"/>
                      </a:cubicBezTo>
                      <a:cubicBezTo>
                        <a:pt x="1215" y="12"/>
                        <a:pt x="1198" y="10"/>
                        <a:pt x="1182" y="10"/>
                      </a:cubicBezTo>
                      <a:cubicBezTo>
                        <a:pt x="1156" y="10"/>
                        <a:pt x="1130" y="16"/>
                        <a:pt x="1102" y="24"/>
                      </a:cubicBezTo>
                      <a:cubicBezTo>
                        <a:pt x="209" y="278"/>
                        <a:pt x="0" y="1347"/>
                        <a:pt x="163" y="2142"/>
                      </a:cubicBezTo>
                      <a:cubicBezTo>
                        <a:pt x="188" y="2267"/>
                        <a:pt x="286" y="2324"/>
                        <a:pt x="390" y="2324"/>
                      </a:cubicBezTo>
                      <a:cubicBezTo>
                        <a:pt x="482" y="2324"/>
                        <a:pt x="578" y="2280"/>
                        <a:pt x="633" y="2201"/>
                      </a:cubicBezTo>
                      <a:cubicBezTo>
                        <a:pt x="978" y="1686"/>
                        <a:pt x="1271" y="1132"/>
                        <a:pt x="1317" y="526"/>
                      </a:cubicBezTo>
                      <a:cubicBezTo>
                        <a:pt x="1525" y="408"/>
                        <a:pt x="1467" y="128"/>
                        <a:pt x="1297" y="37"/>
                      </a:cubicBezTo>
                      <a:lnTo>
                        <a:pt x="1297" y="24"/>
                      </a:lnTo>
                      <a:cubicBezTo>
                        <a:pt x="1294" y="9"/>
                        <a:pt x="1280"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148"/>
                <p:cNvSpPr/>
                <p:nvPr/>
              </p:nvSpPr>
              <p:spPr>
                <a:xfrm>
                  <a:off x="3223740" y="3628907"/>
                  <a:ext cx="50621" cy="52212"/>
                </a:xfrm>
                <a:custGeom>
                  <a:avLst/>
                  <a:gdLst/>
                  <a:ahLst/>
                  <a:cxnLst/>
                  <a:rect l="l" t="t" r="r" b="b"/>
                  <a:pathLst>
                    <a:path w="2005" h="2068" extrusionOk="0">
                      <a:moveTo>
                        <a:pt x="544" y="1"/>
                      </a:moveTo>
                      <a:cubicBezTo>
                        <a:pt x="464" y="1"/>
                        <a:pt x="385" y="13"/>
                        <a:pt x="307" y="34"/>
                      </a:cubicBezTo>
                      <a:cubicBezTo>
                        <a:pt x="125" y="86"/>
                        <a:pt x="7" y="262"/>
                        <a:pt x="34" y="451"/>
                      </a:cubicBezTo>
                      <a:cubicBezTo>
                        <a:pt x="14" y="510"/>
                        <a:pt x="7" y="568"/>
                        <a:pt x="7" y="633"/>
                      </a:cubicBezTo>
                      <a:cubicBezTo>
                        <a:pt x="1" y="946"/>
                        <a:pt x="27" y="1311"/>
                        <a:pt x="216" y="1578"/>
                      </a:cubicBezTo>
                      <a:cubicBezTo>
                        <a:pt x="444" y="1891"/>
                        <a:pt x="757" y="1924"/>
                        <a:pt x="1128" y="2035"/>
                      </a:cubicBezTo>
                      <a:cubicBezTo>
                        <a:pt x="1202" y="2057"/>
                        <a:pt x="1275" y="2067"/>
                        <a:pt x="1345" y="2067"/>
                      </a:cubicBezTo>
                      <a:cubicBezTo>
                        <a:pt x="1712" y="2067"/>
                        <a:pt x="2005" y="1784"/>
                        <a:pt x="1885" y="1396"/>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148"/>
                <p:cNvSpPr/>
                <p:nvPr/>
              </p:nvSpPr>
              <p:spPr>
                <a:xfrm>
                  <a:off x="3223740" y="3684098"/>
                  <a:ext cx="50621" cy="52288"/>
                </a:xfrm>
                <a:custGeom>
                  <a:avLst/>
                  <a:gdLst/>
                  <a:ahLst/>
                  <a:cxnLst/>
                  <a:rect l="l" t="t" r="r" b="b"/>
                  <a:pathLst>
                    <a:path w="2005" h="2071" extrusionOk="0">
                      <a:moveTo>
                        <a:pt x="536" y="1"/>
                      </a:moveTo>
                      <a:cubicBezTo>
                        <a:pt x="459" y="1"/>
                        <a:pt x="382" y="11"/>
                        <a:pt x="307" y="31"/>
                      </a:cubicBezTo>
                      <a:cubicBezTo>
                        <a:pt x="125" y="83"/>
                        <a:pt x="7" y="266"/>
                        <a:pt x="34" y="455"/>
                      </a:cubicBezTo>
                      <a:cubicBezTo>
                        <a:pt x="14" y="513"/>
                        <a:pt x="7" y="572"/>
                        <a:pt x="7" y="637"/>
                      </a:cubicBezTo>
                      <a:cubicBezTo>
                        <a:pt x="1" y="950"/>
                        <a:pt x="27" y="1322"/>
                        <a:pt x="216" y="1582"/>
                      </a:cubicBezTo>
                      <a:cubicBezTo>
                        <a:pt x="444" y="1895"/>
                        <a:pt x="757" y="1928"/>
                        <a:pt x="1128" y="2039"/>
                      </a:cubicBezTo>
                      <a:cubicBezTo>
                        <a:pt x="1202" y="2061"/>
                        <a:pt x="1275" y="2071"/>
                        <a:pt x="1345" y="2071"/>
                      </a:cubicBezTo>
                      <a:cubicBezTo>
                        <a:pt x="1712" y="2071"/>
                        <a:pt x="2005" y="1788"/>
                        <a:pt x="1885" y="1400"/>
                      </a:cubicBezTo>
                      <a:cubicBezTo>
                        <a:pt x="1754" y="989"/>
                        <a:pt x="1474" y="461"/>
                        <a:pt x="1083" y="188"/>
                      </a:cubicBezTo>
                      <a:cubicBezTo>
                        <a:pt x="992" y="103"/>
                        <a:pt x="874" y="44"/>
                        <a:pt x="744" y="25"/>
                      </a:cubicBezTo>
                      <a:cubicBezTo>
                        <a:pt x="676" y="9"/>
                        <a:pt x="606" y="1"/>
                        <a:pt x="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148"/>
                <p:cNvSpPr/>
                <p:nvPr/>
              </p:nvSpPr>
              <p:spPr>
                <a:xfrm>
                  <a:off x="3223740" y="3739491"/>
                  <a:ext cx="50621" cy="52187"/>
                </a:xfrm>
                <a:custGeom>
                  <a:avLst/>
                  <a:gdLst/>
                  <a:ahLst/>
                  <a:cxnLst/>
                  <a:rect l="l" t="t" r="r" b="b"/>
                  <a:pathLst>
                    <a:path w="2005" h="2067" extrusionOk="0">
                      <a:moveTo>
                        <a:pt x="544" y="1"/>
                      </a:moveTo>
                      <a:cubicBezTo>
                        <a:pt x="464" y="1"/>
                        <a:pt x="385" y="12"/>
                        <a:pt x="307" y="34"/>
                      </a:cubicBezTo>
                      <a:cubicBezTo>
                        <a:pt x="125" y="86"/>
                        <a:pt x="7" y="262"/>
                        <a:pt x="34" y="451"/>
                      </a:cubicBezTo>
                      <a:cubicBezTo>
                        <a:pt x="14" y="509"/>
                        <a:pt x="7" y="575"/>
                        <a:pt x="7" y="633"/>
                      </a:cubicBezTo>
                      <a:cubicBezTo>
                        <a:pt x="1" y="946"/>
                        <a:pt x="27" y="1318"/>
                        <a:pt x="216" y="1585"/>
                      </a:cubicBezTo>
                      <a:cubicBezTo>
                        <a:pt x="444" y="1898"/>
                        <a:pt x="757" y="1924"/>
                        <a:pt x="1128" y="2034"/>
                      </a:cubicBezTo>
                      <a:cubicBezTo>
                        <a:pt x="1202" y="2056"/>
                        <a:pt x="1275" y="2067"/>
                        <a:pt x="1345" y="2067"/>
                      </a:cubicBezTo>
                      <a:cubicBezTo>
                        <a:pt x="1712" y="2067"/>
                        <a:pt x="2005" y="1785"/>
                        <a:pt x="1885" y="1402"/>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148"/>
                <p:cNvSpPr/>
                <p:nvPr/>
              </p:nvSpPr>
              <p:spPr>
                <a:xfrm>
                  <a:off x="3280016" y="3629437"/>
                  <a:ext cx="32923" cy="44511"/>
                </a:xfrm>
                <a:custGeom>
                  <a:avLst/>
                  <a:gdLst/>
                  <a:ahLst/>
                  <a:cxnLst/>
                  <a:rect l="l" t="t" r="r" b="b"/>
                  <a:pathLst>
                    <a:path w="1304" h="1763" extrusionOk="0">
                      <a:moveTo>
                        <a:pt x="827" y="1"/>
                      </a:moveTo>
                      <a:cubicBezTo>
                        <a:pt x="668" y="1"/>
                        <a:pt x="510" y="91"/>
                        <a:pt x="438" y="300"/>
                      </a:cubicBezTo>
                      <a:cubicBezTo>
                        <a:pt x="379" y="476"/>
                        <a:pt x="307" y="645"/>
                        <a:pt x="229" y="801"/>
                      </a:cubicBezTo>
                      <a:cubicBezTo>
                        <a:pt x="99" y="1056"/>
                        <a:pt x="1" y="1297"/>
                        <a:pt x="138" y="1557"/>
                      </a:cubicBezTo>
                      <a:cubicBezTo>
                        <a:pt x="217" y="1704"/>
                        <a:pt x="363" y="1763"/>
                        <a:pt x="513" y="1763"/>
                      </a:cubicBezTo>
                      <a:cubicBezTo>
                        <a:pt x="549" y="1763"/>
                        <a:pt x="585" y="1759"/>
                        <a:pt x="620" y="1753"/>
                      </a:cubicBezTo>
                      <a:cubicBezTo>
                        <a:pt x="1096" y="1668"/>
                        <a:pt x="1187" y="919"/>
                        <a:pt x="1252" y="528"/>
                      </a:cubicBezTo>
                      <a:cubicBezTo>
                        <a:pt x="1303" y="207"/>
                        <a:pt x="1065" y="1"/>
                        <a:pt x="8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148"/>
                <p:cNvSpPr/>
                <p:nvPr/>
              </p:nvSpPr>
              <p:spPr>
                <a:xfrm>
                  <a:off x="3284460" y="3672282"/>
                  <a:ext cx="31787" cy="47667"/>
                </a:xfrm>
                <a:custGeom>
                  <a:avLst/>
                  <a:gdLst/>
                  <a:ahLst/>
                  <a:cxnLst/>
                  <a:rect l="l" t="t" r="r" b="b"/>
                  <a:pathLst>
                    <a:path w="1259" h="1888" extrusionOk="0">
                      <a:moveTo>
                        <a:pt x="986" y="0"/>
                      </a:moveTo>
                      <a:cubicBezTo>
                        <a:pt x="909" y="0"/>
                        <a:pt x="835" y="36"/>
                        <a:pt x="796" y="121"/>
                      </a:cubicBezTo>
                      <a:cubicBezTo>
                        <a:pt x="698" y="343"/>
                        <a:pt x="574" y="551"/>
                        <a:pt x="438" y="747"/>
                      </a:cubicBezTo>
                      <a:cubicBezTo>
                        <a:pt x="307" y="936"/>
                        <a:pt x="125" y="1086"/>
                        <a:pt x="73" y="1314"/>
                      </a:cubicBezTo>
                      <a:cubicBezTo>
                        <a:pt x="1" y="1607"/>
                        <a:pt x="233" y="1888"/>
                        <a:pt x="504" y="1888"/>
                      </a:cubicBezTo>
                      <a:cubicBezTo>
                        <a:pt x="576" y="1888"/>
                        <a:pt x="651" y="1868"/>
                        <a:pt x="724" y="1822"/>
                      </a:cubicBezTo>
                      <a:cubicBezTo>
                        <a:pt x="1207" y="1522"/>
                        <a:pt x="1259" y="760"/>
                        <a:pt x="1259" y="251"/>
                      </a:cubicBezTo>
                      <a:cubicBezTo>
                        <a:pt x="1259" y="104"/>
                        <a:pt x="1117" y="0"/>
                        <a:pt x="9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148"/>
                <p:cNvSpPr/>
                <p:nvPr/>
              </p:nvSpPr>
              <p:spPr>
                <a:xfrm>
                  <a:off x="3285141" y="3719823"/>
                  <a:ext cx="39007" cy="45143"/>
                </a:xfrm>
                <a:custGeom>
                  <a:avLst/>
                  <a:gdLst/>
                  <a:ahLst/>
                  <a:cxnLst/>
                  <a:rect l="l" t="t" r="r" b="b"/>
                  <a:pathLst>
                    <a:path w="1545" h="1788" extrusionOk="0">
                      <a:moveTo>
                        <a:pt x="1258" y="1"/>
                      </a:moveTo>
                      <a:cubicBezTo>
                        <a:pt x="1173" y="1"/>
                        <a:pt x="1083" y="41"/>
                        <a:pt x="1036" y="109"/>
                      </a:cubicBezTo>
                      <a:cubicBezTo>
                        <a:pt x="815" y="421"/>
                        <a:pt x="554" y="695"/>
                        <a:pt x="254" y="923"/>
                      </a:cubicBezTo>
                      <a:cubicBezTo>
                        <a:pt x="0" y="1138"/>
                        <a:pt x="98" y="1562"/>
                        <a:pt x="358" y="1718"/>
                      </a:cubicBezTo>
                      <a:cubicBezTo>
                        <a:pt x="439" y="1766"/>
                        <a:pt x="521" y="1787"/>
                        <a:pt x="601" y="1787"/>
                      </a:cubicBezTo>
                      <a:cubicBezTo>
                        <a:pt x="775" y="1787"/>
                        <a:pt x="938" y="1688"/>
                        <a:pt x="1049" y="1536"/>
                      </a:cubicBezTo>
                      <a:cubicBezTo>
                        <a:pt x="1362" y="1119"/>
                        <a:pt x="1545" y="689"/>
                        <a:pt x="1460" y="167"/>
                      </a:cubicBezTo>
                      <a:cubicBezTo>
                        <a:pt x="1443" y="51"/>
                        <a:pt x="1353" y="1"/>
                        <a:pt x="1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148"/>
                <p:cNvSpPr/>
                <p:nvPr/>
              </p:nvSpPr>
              <p:spPr>
                <a:xfrm>
                  <a:off x="3287439" y="3774535"/>
                  <a:ext cx="34084" cy="37619"/>
                </a:xfrm>
                <a:custGeom>
                  <a:avLst/>
                  <a:gdLst/>
                  <a:ahLst/>
                  <a:cxnLst/>
                  <a:rect l="l" t="t" r="r" b="b"/>
                  <a:pathLst>
                    <a:path w="1350" h="1490" extrusionOk="0">
                      <a:moveTo>
                        <a:pt x="1147" y="0"/>
                      </a:moveTo>
                      <a:cubicBezTo>
                        <a:pt x="1118" y="0"/>
                        <a:pt x="1087" y="8"/>
                        <a:pt x="1056" y="27"/>
                      </a:cubicBezTo>
                      <a:cubicBezTo>
                        <a:pt x="991" y="73"/>
                        <a:pt x="900" y="86"/>
                        <a:pt x="828" y="125"/>
                      </a:cubicBezTo>
                      <a:cubicBezTo>
                        <a:pt x="733" y="182"/>
                        <a:pt x="651" y="239"/>
                        <a:pt x="569" y="308"/>
                      </a:cubicBezTo>
                      <a:lnTo>
                        <a:pt x="569" y="308"/>
                      </a:lnTo>
                      <a:cubicBezTo>
                        <a:pt x="550" y="322"/>
                        <a:pt x="509" y="353"/>
                        <a:pt x="509" y="353"/>
                      </a:cubicBezTo>
                      <a:cubicBezTo>
                        <a:pt x="470" y="373"/>
                        <a:pt x="430" y="399"/>
                        <a:pt x="391" y="418"/>
                      </a:cubicBezTo>
                      <a:cubicBezTo>
                        <a:pt x="261" y="470"/>
                        <a:pt x="157" y="562"/>
                        <a:pt x="98" y="686"/>
                      </a:cubicBezTo>
                      <a:cubicBezTo>
                        <a:pt x="0" y="855"/>
                        <a:pt x="7" y="1057"/>
                        <a:pt x="98" y="1220"/>
                      </a:cubicBezTo>
                      <a:cubicBezTo>
                        <a:pt x="177" y="1360"/>
                        <a:pt x="354" y="1489"/>
                        <a:pt x="520" y="1489"/>
                      </a:cubicBezTo>
                      <a:cubicBezTo>
                        <a:pt x="531" y="1489"/>
                        <a:pt x="543" y="1488"/>
                        <a:pt x="554" y="1487"/>
                      </a:cubicBezTo>
                      <a:cubicBezTo>
                        <a:pt x="808" y="1455"/>
                        <a:pt x="984" y="1363"/>
                        <a:pt x="1115" y="1135"/>
                      </a:cubicBezTo>
                      <a:cubicBezTo>
                        <a:pt x="1173" y="1037"/>
                        <a:pt x="1219" y="933"/>
                        <a:pt x="1258" y="822"/>
                      </a:cubicBezTo>
                      <a:cubicBezTo>
                        <a:pt x="1304" y="705"/>
                        <a:pt x="1336" y="588"/>
                        <a:pt x="1343" y="464"/>
                      </a:cubicBezTo>
                      <a:cubicBezTo>
                        <a:pt x="1349" y="392"/>
                        <a:pt x="1317" y="288"/>
                        <a:pt x="1330" y="242"/>
                      </a:cubicBezTo>
                      <a:cubicBezTo>
                        <a:pt x="1345" y="123"/>
                        <a:pt x="1258" y="0"/>
                        <a:pt x="1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148"/>
                <p:cNvSpPr/>
                <p:nvPr/>
              </p:nvSpPr>
              <p:spPr>
                <a:xfrm>
                  <a:off x="3275169" y="3828792"/>
                  <a:ext cx="48500" cy="114649"/>
                </a:xfrm>
                <a:custGeom>
                  <a:avLst/>
                  <a:gdLst/>
                  <a:ahLst/>
                  <a:cxnLst/>
                  <a:rect l="l" t="t" r="r" b="b"/>
                  <a:pathLst>
                    <a:path w="1921" h="4541" extrusionOk="0">
                      <a:moveTo>
                        <a:pt x="894" y="1"/>
                      </a:moveTo>
                      <a:cubicBezTo>
                        <a:pt x="455" y="1"/>
                        <a:pt x="1" y="358"/>
                        <a:pt x="199" y="863"/>
                      </a:cubicBezTo>
                      <a:cubicBezTo>
                        <a:pt x="656" y="2023"/>
                        <a:pt x="695" y="3307"/>
                        <a:pt x="1171" y="4448"/>
                      </a:cubicBezTo>
                      <a:cubicBezTo>
                        <a:pt x="1187" y="4510"/>
                        <a:pt x="1239" y="4541"/>
                        <a:pt x="1292" y="4541"/>
                      </a:cubicBezTo>
                      <a:cubicBezTo>
                        <a:pt x="1345" y="4541"/>
                        <a:pt x="1399" y="4510"/>
                        <a:pt x="1418" y="4448"/>
                      </a:cubicBezTo>
                      <a:cubicBezTo>
                        <a:pt x="1920" y="3236"/>
                        <a:pt x="1881" y="1737"/>
                        <a:pt x="1542" y="492"/>
                      </a:cubicBezTo>
                      <a:cubicBezTo>
                        <a:pt x="1448" y="146"/>
                        <a:pt x="1174" y="1"/>
                        <a:pt x="8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148"/>
                <p:cNvSpPr/>
                <p:nvPr/>
              </p:nvSpPr>
              <p:spPr>
                <a:xfrm>
                  <a:off x="3280723" y="3951495"/>
                  <a:ext cx="43602" cy="116214"/>
                </a:xfrm>
                <a:custGeom>
                  <a:avLst/>
                  <a:gdLst/>
                  <a:ahLst/>
                  <a:cxnLst/>
                  <a:rect l="l" t="t" r="r" b="b"/>
                  <a:pathLst>
                    <a:path w="1727" h="4603" extrusionOk="0">
                      <a:moveTo>
                        <a:pt x="537" y="0"/>
                      </a:moveTo>
                      <a:cubicBezTo>
                        <a:pt x="262" y="0"/>
                        <a:pt x="1" y="235"/>
                        <a:pt x="77" y="592"/>
                      </a:cubicBezTo>
                      <a:cubicBezTo>
                        <a:pt x="227" y="1282"/>
                        <a:pt x="481" y="1895"/>
                        <a:pt x="462" y="2619"/>
                      </a:cubicBezTo>
                      <a:cubicBezTo>
                        <a:pt x="442" y="3212"/>
                        <a:pt x="338" y="3798"/>
                        <a:pt x="442" y="4385"/>
                      </a:cubicBezTo>
                      <a:cubicBezTo>
                        <a:pt x="470" y="4534"/>
                        <a:pt x="591" y="4602"/>
                        <a:pt x="718" y="4602"/>
                      </a:cubicBezTo>
                      <a:cubicBezTo>
                        <a:pt x="829" y="4602"/>
                        <a:pt x="945" y="4551"/>
                        <a:pt x="1009" y="4457"/>
                      </a:cubicBezTo>
                      <a:cubicBezTo>
                        <a:pt x="1726" y="3362"/>
                        <a:pt x="1707" y="1296"/>
                        <a:pt x="944" y="220"/>
                      </a:cubicBezTo>
                      <a:cubicBezTo>
                        <a:pt x="837" y="68"/>
                        <a:pt x="685" y="0"/>
                        <a:pt x="5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148"/>
                <p:cNvSpPr/>
                <p:nvPr/>
              </p:nvSpPr>
              <p:spPr>
                <a:xfrm>
                  <a:off x="3232298" y="3867471"/>
                  <a:ext cx="47718" cy="172163"/>
                </a:xfrm>
                <a:custGeom>
                  <a:avLst/>
                  <a:gdLst/>
                  <a:ahLst/>
                  <a:cxnLst/>
                  <a:rect l="l" t="t" r="r" b="b"/>
                  <a:pathLst>
                    <a:path w="1890" h="6819" extrusionOk="0">
                      <a:moveTo>
                        <a:pt x="952" y="1"/>
                      </a:moveTo>
                      <a:cubicBezTo>
                        <a:pt x="589" y="1"/>
                        <a:pt x="226" y="240"/>
                        <a:pt x="209" y="720"/>
                      </a:cubicBezTo>
                      <a:cubicBezTo>
                        <a:pt x="144" y="2642"/>
                        <a:pt x="1" y="5119"/>
                        <a:pt x="1278" y="6716"/>
                      </a:cubicBezTo>
                      <a:cubicBezTo>
                        <a:pt x="1336" y="6787"/>
                        <a:pt x="1418" y="6819"/>
                        <a:pt x="1504" y="6819"/>
                      </a:cubicBezTo>
                      <a:cubicBezTo>
                        <a:pt x="1690" y="6819"/>
                        <a:pt x="1889" y="6671"/>
                        <a:pt x="1871" y="6474"/>
                      </a:cubicBezTo>
                      <a:cubicBezTo>
                        <a:pt x="1682" y="4545"/>
                        <a:pt x="1748" y="2649"/>
                        <a:pt x="1689" y="720"/>
                      </a:cubicBezTo>
                      <a:cubicBezTo>
                        <a:pt x="1676" y="240"/>
                        <a:pt x="1314" y="1"/>
                        <a:pt x="9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148"/>
                <p:cNvSpPr/>
                <p:nvPr/>
              </p:nvSpPr>
              <p:spPr>
                <a:xfrm>
                  <a:off x="3147063" y="4072304"/>
                  <a:ext cx="31307" cy="181782"/>
                </a:xfrm>
                <a:custGeom>
                  <a:avLst/>
                  <a:gdLst/>
                  <a:ahLst/>
                  <a:cxnLst/>
                  <a:rect l="l" t="t" r="r" b="b"/>
                  <a:pathLst>
                    <a:path w="1240" h="7200" extrusionOk="0">
                      <a:moveTo>
                        <a:pt x="599" y="0"/>
                      </a:moveTo>
                      <a:cubicBezTo>
                        <a:pt x="536" y="0"/>
                        <a:pt x="468" y="52"/>
                        <a:pt x="464" y="121"/>
                      </a:cubicBezTo>
                      <a:cubicBezTo>
                        <a:pt x="444" y="1184"/>
                        <a:pt x="457" y="2226"/>
                        <a:pt x="359" y="3276"/>
                      </a:cubicBezTo>
                      <a:cubicBezTo>
                        <a:pt x="261" y="4429"/>
                        <a:pt x="1" y="5596"/>
                        <a:pt x="33" y="6750"/>
                      </a:cubicBezTo>
                      <a:cubicBezTo>
                        <a:pt x="46" y="7054"/>
                        <a:pt x="255" y="7199"/>
                        <a:pt x="471" y="7199"/>
                      </a:cubicBezTo>
                      <a:cubicBezTo>
                        <a:pt x="696" y="7199"/>
                        <a:pt x="929" y="7044"/>
                        <a:pt x="965" y="6750"/>
                      </a:cubicBezTo>
                      <a:cubicBezTo>
                        <a:pt x="1109" y="5609"/>
                        <a:pt x="1148" y="4429"/>
                        <a:pt x="1193" y="3276"/>
                      </a:cubicBezTo>
                      <a:cubicBezTo>
                        <a:pt x="1239" y="2181"/>
                        <a:pt x="1161" y="1073"/>
                        <a:pt x="692" y="63"/>
                      </a:cubicBezTo>
                      <a:cubicBezTo>
                        <a:pt x="672" y="19"/>
                        <a:pt x="636" y="0"/>
                        <a:pt x="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148"/>
                <p:cNvSpPr/>
                <p:nvPr/>
              </p:nvSpPr>
              <p:spPr>
                <a:xfrm>
                  <a:off x="3113989" y="4102121"/>
                  <a:ext cx="40093" cy="120986"/>
                </a:xfrm>
                <a:custGeom>
                  <a:avLst/>
                  <a:gdLst/>
                  <a:ahLst/>
                  <a:cxnLst/>
                  <a:rect l="l" t="t" r="r" b="b"/>
                  <a:pathLst>
                    <a:path w="1588" h="4792" extrusionOk="0">
                      <a:moveTo>
                        <a:pt x="850" y="0"/>
                      </a:moveTo>
                      <a:cubicBezTo>
                        <a:pt x="683" y="0"/>
                        <a:pt x="514" y="82"/>
                        <a:pt x="398" y="276"/>
                      </a:cubicBezTo>
                      <a:cubicBezTo>
                        <a:pt x="1" y="941"/>
                        <a:pt x="27" y="1873"/>
                        <a:pt x="59" y="2616"/>
                      </a:cubicBezTo>
                      <a:cubicBezTo>
                        <a:pt x="85" y="3164"/>
                        <a:pt x="40" y="4376"/>
                        <a:pt x="509" y="4747"/>
                      </a:cubicBezTo>
                      <a:cubicBezTo>
                        <a:pt x="542" y="4777"/>
                        <a:pt x="582" y="4791"/>
                        <a:pt x="623" y="4791"/>
                      </a:cubicBezTo>
                      <a:cubicBezTo>
                        <a:pt x="664" y="4791"/>
                        <a:pt x="705" y="4777"/>
                        <a:pt x="737" y="4747"/>
                      </a:cubicBezTo>
                      <a:cubicBezTo>
                        <a:pt x="1154" y="4402"/>
                        <a:pt x="998" y="3574"/>
                        <a:pt x="998" y="3098"/>
                      </a:cubicBezTo>
                      <a:cubicBezTo>
                        <a:pt x="998" y="2297"/>
                        <a:pt x="991" y="1560"/>
                        <a:pt x="1363" y="837"/>
                      </a:cubicBezTo>
                      <a:cubicBezTo>
                        <a:pt x="1587" y="397"/>
                        <a:pt x="1221" y="0"/>
                        <a:pt x="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148"/>
                <p:cNvSpPr/>
                <p:nvPr/>
              </p:nvSpPr>
              <p:spPr>
                <a:xfrm>
                  <a:off x="3253052" y="4072304"/>
                  <a:ext cx="31282" cy="181782"/>
                </a:xfrm>
                <a:custGeom>
                  <a:avLst/>
                  <a:gdLst/>
                  <a:ahLst/>
                  <a:cxnLst/>
                  <a:rect l="l" t="t" r="r" b="b"/>
                  <a:pathLst>
                    <a:path w="1239" h="7200" extrusionOk="0">
                      <a:moveTo>
                        <a:pt x="642" y="0"/>
                      </a:moveTo>
                      <a:cubicBezTo>
                        <a:pt x="604" y="0"/>
                        <a:pt x="567" y="19"/>
                        <a:pt x="548" y="63"/>
                      </a:cubicBezTo>
                      <a:cubicBezTo>
                        <a:pt x="85" y="1073"/>
                        <a:pt x="0" y="2181"/>
                        <a:pt x="46" y="3276"/>
                      </a:cubicBezTo>
                      <a:cubicBezTo>
                        <a:pt x="91" y="4429"/>
                        <a:pt x="130" y="5609"/>
                        <a:pt x="274" y="6750"/>
                      </a:cubicBezTo>
                      <a:cubicBezTo>
                        <a:pt x="314" y="7044"/>
                        <a:pt x="549" y="7199"/>
                        <a:pt x="773" y="7199"/>
                      </a:cubicBezTo>
                      <a:cubicBezTo>
                        <a:pt x="990" y="7199"/>
                        <a:pt x="1196" y="7054"/>
                        <a:pt x="1206" y="6750"/>
                      </a:cubicBezTo>
                      <a:cubicBezTo>
                        <a:pt x="1238" y="5596"/>
                        <a:pt x="984" y="4429"/>
                        <a:pt x="880" y="3276"/>
                      </a:cubicBezTo>
                      <a:cubicBezTo>
                        <a:pt x="789" y="2226"/>
                        <a:pt x="795" y="1184"/>
                        <a:pt x="776" y="121"/>
                      </a:cubicBezTo>
                      <a:cubicBezTo>
                        <a:pt x="776" y="52"/>
                        <a:pt x="707"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148"/>
                <p:cNvSpPr/>
                <p:nvPr/>
              </p:nvSpPr>
              <p:spPr>
                <a:xfrm>
                  <a:off x="3277491" y="4102121"/>
                  <a:ext cx="40068" cy="120986"/>
                </a:xfrm>
                <a:custGeom>
                  <a:avLst/>
                  <a:gdLst/>
                  <a:ahLst/>
                  <a:cxnLst/>
                  <a:rect l="l" t="t" r="r" b="b"/>
                  <a:pathLst>
                    <a:path w="1587" h="4792" extrusionOk="0">
                      <a:moveTo>
                        <a:pt x="737" y="0"/>
                      </a:moveTo>
                      <a:cubicBezTo>
                        <a:pt x="366" y="0"/>
                        <a:pt x="0" y="397"/>
                        <a:pt x="225" y="837"/>
                      </a:cubicBezTo>
                      <a:cubicBezTo>
                        <a:pt x="596" y="1560"/>
                        <a:pt x="590" y="2297"/>
                        <a:pt x="590" y="3098"/>
                      </a:cubicBezTo>
                      <a:cubicBezTo>
                        <a:pt x="590" y="3574"/>
                        <a:pt x="433" y="4402"/>
                        <a:pt x="844" y="4747"/>
                      </a:cubicBezTo>
                      <a:cubicBezTo>
                        <a:pt x="877" y="4777"/>
                        <a:pt x="917" y="4791"/>
                        <a:pt x="958" y="4791"/>
                      </a:cubicBezTo>
                      <a:cubicBezTo>
                        <a:pt x="999" y="4791"/>
                        <a:pt x="1039" y="4777"/>
                        <a:pt x="1072" y="4747"/>
                      </a:cubicBezTo>
                      <a:cubicBezTo>
                        <a:pt x="1541" y="4376"/>
                        <a:pt x="1496" y="3164"/>
                        <a:pt x="1522" y="2616"/>
                      </a:cubicBezTo>
                      <a:cubicBezTo>
                        <a:pt x="1554" y="1873"/>
                        <a:pt x="1587" y="941"/>
                        <a:pt x="1189" y="276"/>
                      </a:cubicBezTo>
                      <a:cubicBezTo>
                        <a:pt x="1074" y="82"/>
                        <a:pt x="905" y="0"/>
                        <a:pt x="7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148"/>
                <p:cNvSpPr/>
                <p:nvPr/>
              </p:nvSpPr>
              <p:spPr>
                <a:xfrm>
                  <a:off x="3097199" y="3168065"/>
                  <a:ext cx="106494" cy="74859"/>
                </a:xfrm>
                <a:custGeom>
                  <a:avLst/>
                  <a:gdLst/>
                  <a:ahLst/>
                  <a:cxnLst/>
                  <a:rect l="l" t="t" r="r" b="b"/>
                  <a:pathLst>
                    <a:path w="4218" h="2965" extrusionOk="0">
                      <a:moveTo>
                        <a:pt x="2117" y="1"/>
                      </a:moveTo>
                      <a:cubicBezTo>
                        <a:pt x="1413" y="1"/>
                        <a:pt x="712" y="474"/>
                        <a:pt x="444" y="1107"/>
                      </a:cubicBezTo>
                      <a:cubicBezTo>
                        <a:pt x="236" y="1602"/>
                        <a:pt x="86" y="2117"/>
                        <a:pt x="1" y="2651"/>
                      </a:cubicBezTo>
                      <a:cubicBezTo>
                        <a:pt x="451" y="2188"/>
                        <a:pt x="1070" y="1921"/>
                        <a:pt x="1715" y="1921"/>
                      </a:cubicBezTo>
                      <a:cubicBezTo>
                        <a:pt x="2504" y="1928"/>
                        <a:pt x="3240" y="2312"/>
                        <a:pt x="3683" y="2964"/>
                      </a:cubicBezTo>
                      <a:cubicBezTo>
                        <a:pt x="3729" y="2847"/>
                        <a:pt x="3775" y="2729"/>
                        <a:pt x="3833" y="2619"/>
                      </a:cubicBezTo>
                      <a:cubicBezTo>
                        <a:pt x="4218" y="1830"/>
                        <a:pt x="3898" y="989"/>
                        <a:pt x="3305" y="422"/>
                      </a:cubicBezTo>
                      <a:cubicBezTo>
                        <a:pt x="3058" y="188"/>
                        <a:pt x="2738" y="96"/>
                        <a:pt x="2419" y="31"/>
                      </a:cubicBezTo>
                      <a:cubicBezTo>
                        <a:pt x="2319" y="11"/>
                        <a:pt x="2218" y="1"/>
                        <a:pt x="21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148"/>
                <p:cNvSpPr/>
                <p:nvPr/>
              </p:nvSpPr>
              <p:spPr>
                <a:xfrm>
                  <a:off x="3104117" y="3314955"/>
                  <a:ext cx="103868" cy="80994"/>
                </a:xfrm>
                <a:custGeom>
                  <a:avLst/>
                  <a:gdLst/>
                  <a:ahLst/>
                  <a:cxnLst/>
                  <a:rect l="l" t="t" r="r" b="b"/>
                  <a:pathLst>
                    <a:path w="4114" h="3208" extrusionOk="0">
                      <a:moveTo>
                        <a:pt x="3312" y="1"/>
                      </a:moveTo>
                      <a:cubicBezTo>
                        <a:pt x="2855" y="574"/>
                        <a:pt x="2165" y="907"/>
                        <a:pt x="1435" y="913"/>
                      </a:cubicBezTo>
                      <a:cubicBezTo>
                        <a:pt x="920" y="907"/>
                        <a:pt x="411" y="737"/>
                        <a:pt x="1" y="424"/>
                      </a:cubicBezTo>
                      <a:lnTo>
                        <a:pt x="1" y="424"/>
                      </a:lnTo>
                      <a:cubicBezTo>
                        <a:pt x="397" y="1681"/>
                        <a:pt x="1622" y="3208"/>
                        <a:pt x="3011" y="3208"/>
                      </a:cubicBezTo>
                      <a:cubicBezTo>
                        <a:pt x="3085" y="3208"/>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148"/>
                <p:cNvSpPr/>
                <p:nvPr/>
              </p:nvSpPr>
              <p:spPr>
                <a:xfrm>
                  <a:off x="3097199" y="3249967"/>
                  <a:ext cx="70617" cy="70441"/>
                </a:xfrm>
                <a:custGeom>
                  <a:avLst/>
                  <a:gdLst/>
                  <a:ahLst/>
                  <a:cxnLst/>
                  <a:rect l="l" t="t" r="r" b="b"/>
                  <a:pathLst>
                    <a:path w="2797" h="2790" fill="none" extrusionOk="0">
                      <a:moveTo>
                        <a:pt x="2797" y="1193"/>
                      </a:moveTo>
                      <a:cubicBezTo>
                        <a:pt x="2797" y="2255"/>
                        <a:pt x="1513" y="2790"/>
                        <a:pt x="757" y="2040"/>
                      </a:cubicBezTo>
                      <a:cubicBezTo>
                        <a:pt x="1" y="1291"/>
                        <a:pt x="535" y="0"/>
                        <a:pt x="1604" y="0"/>
                      </a:cubicBezTo>
                      <a:cubicBezTo>
                        <a:pt x="2256" y="0"/>
                        <a:pt x="2790" y="535"/>
                        <a:pt x="279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148"/>
                <p:cNvSpPr/>
                <p:nvPr/>
              </p:nvSpPr>
              <p:spPr>
                <a:xfrm>
                  <a:off x="3227527" y="3168065"/>
                  <a:ext cx="106342" cy="74859"/>
                </a:xfrm>
                <a:custGeom>
                  <a:avLst/>
                  <a:gdLst/>
                  <a:ahLst/>
                  <a:cxnLst/>
                  <a:rect l="l" t="t" r="r" b="b"/>
                  <a:pathLst>
                    <a:path w="4212" h="2965" extrusionOk="0">
                      <a:moveTo>
                        <a:pt x="2102" y="1"/>
                      </a:moveTo>
                      <a:cubicBezTo>
                        <a:pt x="2001" y="1"/>
                        <a:pt x="1900" y="11"/>
                        <a:pt x="1800" y="31"/>
                      </a:cubicBezTo>
                      <a:cubicBezTo>
                        <a:pt x="1474" y="96"/>
                        <a:pt x="1154" y="188"/>
                        <a:pt x="913" y="422"/>
                      </a:cubicBezTo>
                      <a:cubicBezTo>
                        <a:pt x="320" y="989"/>
                        <a:pt x="1" y="1830"/>
                        <a:pt x="385" y="2619"/>
                      </a:cubicBezTo>
                      <a:cubicBezTo>
                        <a:pt x="438" y="2729"/>
                        <a:pt x="490" y="2847"/>
                        <a:pt x="529" y="2964"/>
                      </a:cubicBezTo>
                      <a:cubicBezTo>
                        <a:pt x="978" y="2312"/>
                        <a:pt x="1715" y="1928"/>
                        <a:pt x="2504" y="1921"/>
                      </a:cubicBezTo>
                      <a:cubicBezTo>
                        <a:pt x="3142" y="1921"/>
                        <a:pt x="3761" y="2188"/>
                        <a:pt x="4211" y="2651"/>
                      </a:cubicBezTo>
                      <a:cubicBezTo>
                        <a:pt x="4126" y="2117"/>
                        <a:pt x="3983" y="1602"/>
                        <a:pt x="3775" y="1107"/>
                      </a:cubicBezTo>
                      <a:cubicBezTo>
                        <a:pt x="3501" y="474"/>
                        <a:pt x="2804"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148"/>
                <p:cNvSpPr/>
                <p:nvPr/>
              </p:nvSpPr>
              <p:spPr>
                <a:xfrm>
                  <a:off x="3223083" y="3314955"/>
                  <a:ext cx="103868" cy="80994"/>
                </a:xfrm>
                <a:custGeom>
                  <a:avLst/>
                  <a:gdLst/>
                  <a:ahLst/>
                  <a:cxnLst/>
                  <a:rect l="l" t="t" r="r" b="b"/>
                  <a:pathLst>
                    <a:path w="4114" h="3208" extrusionOk="0">
                      <a:moveTo>
                        <a:pt x="809" y="1"/>
                      </a:moveTo>
                      <a:cubicBezTo>
                        <a:pt x="627" y="763"/>
                        <a:pt x="262" y="1428"/>
                        <a:pt x="99" y="2210"/>
                      </a:cubicBezTo>
                      <a:cubicBezTo>
                        <a:pt x="1" y="2686"/>
                        <a:pt x="425" y="3142"/>
                        <a:pt x="881" y="3194"/>
                      </a:cubicBezTo>
                      <a:cubicBezTo>
                        <a:pt x="955" y="3203"/>
                        <a:pt x="1030" y="3208"/>
                        <a:pt x="1103" y="3208"/>
                      </a:cubicBezTo>
                      <a:cubicBezTo>
                        <a:pt x="2493" y="3208"/>
                        <a:pt x="3717" y="1681"/>
                        <a:pt x="4113" y="424"/>
                      </a:cubicBezTo>
                      <a:lnTo>
                        <a:pt x="4113" y="424"/>
                      </a:lnTo>
                      <a:cubicBezTo>
                        <a:pt x="3703" y="737"/>
                        <a:pt x="3194" y="907"/>
                        <a:pt x="2680" y="913"/>
                      </a:cubicBezTo>
                      <a:cubicBezTo>
                        <a:pt x="1950" y="907"/>
                        <a:pt x="1259" y="574"/>
                        <a:pt x="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148"/>
                <p:cNvSpPr/>
                <p:nvPr/>
              </p:nvSpPr>
              <p:spPr>
                <a:xfrm>
                  <a:off x="3263252" y="3249967"/>
                  <a:ext cx="70617" cy="70441"/>
                </a:xfrm>
                <a:custGeom>
                  <a:avLst/>
                  <a:gdLst/>
                  <a:ahLst/>
                  <a:cxnLst/>
                  <a:rect l="l" t="t" r="r" b="b"/>
                  <a:pathLst>
                    <a:path w="2797" h="2790" fill="none" extrusionOk="0">
                      <a:moveTo>
                        <a:pt x="7" y="1193"/>
                      </a:moveTo>
                      <a:cubicBezTo>
                        <a:pt x="0" y="2255"/>
                        <a:pt x="1284" y="2790"/>
                        <a:pt x="2040" y="2040"/>
                      </a:cubicBezTo>
                      <a:cubicBezTo>
                        <a:pt x="2796" y="1291"/>
                        <a:pt x="2262" y="0"/>
                        <a:pt x="1199" y="0"/>
                      </a:cubicBezTo>
                      <a:cubicBezTo>
                        <a:pt x="541" y="0"/>
                        <a:pt x="7" y="535"/>
                        <a:pt x="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394" name="Google Shape;15394;p148"/>
          <p:cNvGrpSpPr/>
          <p:nvPr/>
        </p:nvGrpSpPr>
        <p:grpSpPr>
          <a:xfrm>
            <a:off x="3928852" y="3064707"/>
            <a:ext cx="550799" cy="1310497"/>
            <a:chOff x="3928852" y="3050537"/>
            <a:chExt cx="550799" cy="1310497"/>
          </a:xfrm>
        </p:grpSpPr>
        <p:sp>
          <p:nvSpPr>
            <p:cNvPr id="15395" name="Google Shape;15395;p148"/>
            <p:cNvSpPr/>
            <p:nvPr/>
          </p:nvSpPr>
          <p:spPr>
            <a:xfrm>
              <a:off x="3977731" y="4311978"/>
              <a:ext cx="453041" cy="49056"/>
            </a:xfrm>
            <a:custGeom>
              <a:avLst/>
              <a:gdLst/>
              <a:ahLst/>
              <a:cxnLst/>
              <a:rect l="l" t="t" r="r" b="b"/>
              <a:pathLst>
                <a:path w="17944" h="1943" extrusionOk="0">
                  <a:moveTo>
                    <a:pt x="8969" y="0"/>
                  </a:moveTo>
                  <a:cubicBezTo>
                    <a:pt x="4015" y="0"/>
                    <a:pt x="0" y="437"/>
                    <a:pt x="0" y="972"/>
                  </a:cubicBezTo>
                  <a:cubicBezTo>
                    <a:pt x="0" y="1506"/>
                    <a:pt x="4015" y="1943"/>
                    <a:pt x="8969" y="1943"/>
                  </a:cubicBezTo>
                  <a:cubicBezTo>
                    <a:pt x="13929" y="1943"/>
                    <a:pt x="17943" y="1506"/>
                    <a:pt x="17943" y="972"/>
                  </a:cubicBezTo>
                  <a:cubicBezTo>
                    <a:pt x="17943" y="437"/>
                    <a:pt x="13929"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6" name="Google Shape;15396;p148"/>
            <p:cNvGrpSpPr/>
            <p:nvPr/>
          </p:nvGrpSpPr>
          <p:grpSpPr>
            <a:xfrm>
              <a:off x="3928852" y="3050537"/>
              <a:ext cx="550799" cy="1278256"/>
              <a:chOff x="3928852" y="3050537"/>
              <a:chExt cx="550799" cy="1278256"/>
            </a:xfrm>
          </p:grpSpPr>
          <p:sp>
            <p:nvSpPr>
              <p:cNvPr id="15397" name="Google Shape;15397;p148"/>
              <p:cNvSpPr/>
              <p:nvPr/>
            </p:nvSpPr>
            <p:spPr>
              <a:xfrm>
                <a:off x="3928852" y="3050537"/>
                <a:ext cx="550799" cy="1278256"/>
              </a:xfrm>
              <a:custGeom>
                <a:avLst/>
                <a:gdLst/>
                <a:ahLst/>
                <a:cxnLst/>
                <a:rect l="l" t="t" r="r" b="b"/>
                <a:pathLst>
                  <a:path w="21816" h="50629" extrusionOk="0">
                    <a:moveTo>
                      <a:pt x="3781" y="7802"/>
                    </a:moveTo>
                    <a:lnTo>
                      <a:pt x="3781" y="7834"/>
                    </a:lnTo>
                    <a:lnTo>
                      <a:pt x="3755" y="7834"/>
                    </a:lnTo>
                    <a:lnTo>
                      <a:pt x="3781" y="7802"/>
                    </a:lnTo>
                    <a:close/>
                    <a:moveTo>
                      <a:pt x="10690" y="0"/>
                    </a:moveTo>
                    <a:cubicBezTo>
                      <a:pt x="6753" y="0"/>
                      <a:pt x="3559" y="3187"/>
                      <a:pt x="3559" y="7130"/>
                    </a:cubicBezTo>
                    <a:cubicBezTo>
                      <a:pt x="3559" y="7365"/>
                      <a:pt x="3579" y="7600"/>
                      <a:pt x="3605" y="7834"/>
                    </a:cubicBezTo>
                    <a:cubicBezTo>
                      <a:pt x="2973" y="7906"/>
                      <a:pt x="2549" y="8512"/>
                      <a:pt x="2699" y="9131"/>
                    </a:cubicBezTo>
                    <a:cubicBezTo>
                      <a:pt x="2821" y="9609"/>
                      <a:pt x="3252" y="9920"/>
                      <a:pt x="3713" y="9920"/>
                    </a:cubicBezTo>
                    <a:cubicBezTo>
                      <a:pt x="3844" y="9920"/>
                      <a:pt x="3977" y="9895"/>
                      <a:pt x="4107" y="9842"/>
                    </a:cubicBezTo>
                    <a:cubicBezTo>
                      <a:pt x="4837" y="12044"/>
                      <a:pt x="6688" y="13804"/>
                      <a:pt x="8754" y="14560"/>
                    </a:cubicBezTo>
                    <a:cubicBezTo>
                      <a:pt x="8793" y="14573"/>
                      <a:pt x="8884" y="14593"/>
                      <a:pt x="8884" y="14606"/>
                    </a:cubicBezTo>
                    <a:lnTo>
                      <a:pt x="8884" y="16620"/>
                    </a:lnTo>
                    <a:lnTo>
                      <a:pt x="5651" y="16620"/>
                    </a:lnTo>
                    <a:cubicBezTo>
                      <a:pt x="5651" y="16620"/>
                      <a:pt x="5638" y="16685"/>
                      <a:pt x="5625" y="16698"/>
                    </a:cubicBezTo>
                    <a:cubicBezTo>
                      <a:pt x="5045" y="16705"/>
                      <a:pt x="4537" y="17076"/>
                      <a:pt x="4361" y="17623"/>
                    </a:cubicBezTo>
                    <a:lnTo>
                      <a:pt x="216" y="33239"/>
                    </a:lnTo>
                    <a:cubicBezTo>
                      <a:pt x="1" y="33872"/>
                      <a:pt x="294" y="34563"/>
                      <a:pt x="900" y="34849"/>
                    </a:cubicBezTo>
                    <a:cubicBezTo>
                      <a:pt x="1081" y="34936"/>
                      <a:pt x="1274" y="34977"/>
                      <a:pt x="1464" y="34977"/>
                    </a:cubicBezTo>
                    <a:cubicBezTo>
                      <a:pt x="1903" y="34977"/>
                      <a:pt x="2330" y="34756"/>
                      <a:pt x="2575" y="34360"/>
                    </a:cubicBezTo>
                    <a:cubicBezTo>
                      <a:pt x="2621" y="34387"/>
                      <a:pt x="2666"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70" y="33461"/>
                    </a:lnTo>
                    <a:lnTo>
                      <a:pt x="11035" y="33461"/>
                    </a:lnTo>
                    <a:lnTo>
                      <a:pt x="11035" y="33455"/>
                    </a:lnTo>
                    <a:lnTo>
                      <a:pt x="12893"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43" y="30574"/>
                    </a:lnTo>
                    <a:cubicBezTo>
                      <a:pt x="15408" y="26481"/>
                      <a:pt x="15454" y="22785"/>
                      <a:pt x="15454" y="20863"/>
                    </a:cubicBezTo>
                    <a:lnTo>
                      <a:pt x="18511" y="31929"/>
                    </a:lnTo>
                    <a:cubicBezTo>
                      <a:pt x="18302" y="31995"/>
                      <a:pt x="18159" y="32334"/>
                      <a:pt x="18204" y="32542"/>
                    </a:cubicBezTo>
                    <a:lnTo>
                      <a:pt x="18563" y="34119"/>
                    </a:lnTo>
                    <a:cubicBezTo>
                      <a:pt x="18606" y="34317"/>
                      <a:pt x="18779" y="34435"/>
                      <a:pt x="18957" y="34435"/>
                    </a:cubicBezTo>
                    <a:cubicBezTo>
                      <a:pt x="19049" y="34435"/>
                      <a:pt x="19143" y="34403"/>
                      <a:pt x="19221" y="34334"/>
                    </a:cubicBezTo>
                    <a:cubicBezTo>
                      <a:pt x="19463" y="34749"/>
                      <a:pt x="19903" y="34984"/>
                      <a:pt x="20357" y="34984"/>
                    </a:cubicBezTo>
                    <a:cubicBezTo>
                      <a:pt x="20538" y="34984"/>
                      <a:pt x="20722" y="34947"/>
                      <a:pt x="20896" y="34869"/>
                    </a:cubicBezTo>
                    <a:cubicBezTo>
                      <a:pt x="21509" y="34589"/>
                      <a:pt x="21815" y="33891"/>
                      <a:pt x="21600" y="33252"/>
                    </a:cubicBezTo>
                    <a:lnTo>
                      <a:pt x="21600" y="33246"/>
                    </a:lnTo>
                    <a:lnTo>
                      <a:pt x="17292" y="17663"/>
                    </a:lnTo>
                    <a:cubicBezTo>
                      <a:pt x="17116" y="17141"/>
                      <a:pt x="16653" y="16744"/>
                      <a:pt x="16138" y="16705"/>
                    </a:cubicBezTo>
                    <a:cubicBezTo>
                      <a:pt x="16125" y="16691"/>
                      <a:pt x="16112" y="16626"/>
                      <a:pt x="16112" y="16626"/>
                    </a:cubicBezTo>
                    <a:lnTo>
                      <a:pt x="12625" y="16626"/>
                    </a:lnTo>
                    <a:lnTo>
                      <a:pt x="12625" y="14704"/>
                    </a:lnTo>
                    <a:cubicBezTo>
                      <a:pt x="12625" y="14704"/>
                      <a:pt x="12651" y="14697"/>
                      <a:pt x="12658" y="14691"/>
                    </a:cubicBezTo>
                    <a:lnTo>
                      <a:pt x="12704" y="14678"/>
                    </a:lnTo>
                    <a:cubicBezTo>
                      <a:pt x="14900" y="14013"/>
                      <a:pt x="16914" y="12194"/>
                      <a:pt x="17696" y="9887"/>
                    </a:cubicBezTo>
                    <a:cubicBezTo>
                      <a:pt x="17774" y="9907"/>
                      <a:pt x="17859" y="9920"/>
                      <a:pt x="17944" y="9920"/>
                    </a:cubicBezTo>
                    <a:cubicBezTo>
                      <a:pt x="17948" y="9920"/>
                      <a:pt x="17952" y="9920"/>
                      <a:pt x="17956" y="9920"/>
                    </a:cubicBezTo>
                    <a:cubicBezTo>
                      <a:pt x="18511" y="9920"/>
                      <a:pt x="18967" y="9485"/>
                      <a:pt x="18999" y="8929"/>
                    </a:cubicBezTo>
                    <a:cubicBezTo>
                      <a:pt x="19032" y="8375"/>
                      <a:pt x="18615" y="7893"/>
                      <a:pt x="18061" y="7834"/>
                    </a:cubicBezTo>
                    <a:lnTo>
                      <a:pt x="18061" y="7828"/>
                    </a:lnTo>
                    <a:cubicBezTo>
                      <a:pt x="18061" y="7815"/>
                      <a:pt x="18048" y="7802"/>
                      <a:pt x="18048"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8" name="Google Shape;15398;p148"/>
              <p:cNvGrpSpPr/>
              <p:nvPr/>
            </p:nvGrpSpPr>
            <p:grpSpPr>
              <a:xfrm>
                <a:off x="4097202" y="3317252"/>
                <a:ext cx="209832" cy="593417"/>
                <a:chOff x="4097202" y="3317252"/>
                <a:chExt cx="209832" cy="593417"/>
              </a:xfrm>
            </p:grpSpPr>
            <p:grpSp>
              <p:nvGrpSpPr>
                <p:cNvPr id="15399" name="Google Shape;15399;p148"/>
                <p:cNvGrpSpPr/>
                <p:nvPr/>
              </p:nvGrpSpPr>
              <p:grpSpPr>
                <a:xfrm>
                  <a:off x="4155271" y="3317252"/>
                  <a:ext cx="96622" cy="294739"/>
                  <a:chOff x="4155271" y="3317252"/>
                  <a:chExt cx="96622" cy="294739"/>
                </a:xfrm>
              </p:grpSpPr>
              <p:sp>
                <p:nvSpPr>
                  <p:cNvPr id="15400" name="Google Shape;15400;p148"/>
                  <p:cNvSpPr/>
                  <p:nvPr/>
                </p:nvSpPr>
                <p:spPr>
                  <a:xfrm>
                    <a:off x="4191804" y="3350175"/>
                    <a:ext cx="21435" cy="261817"/>
                  </a:xfrm>
                  <a:custGeom>
                    <a:avLst/>
                    <a:gdLst/>
                    <a:ahLst/>
                    <a:cxnLst/>
                    <a:rect l="l" t="t" r="r" b="b"/>
                    <a:pathLst>
                      <a:path w="849" h="10370" extrusionOk="0">
                        <a:moveTo>
                          <a:pt x="1" y="0"/>
                        </a:moveTo>
                        <a:lnTo>
                          <a:pt x="1" y="10370"/>
                        </a:lnTo>
                        <a:lnTo>
                          <a:pt x="848" y="10370"/>
                        </a:lnTo>
                        <a:lnTo>
                          <a:pt x="84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148"/>
                  <p:cNvSpPr/>
                  <p:nvPr/>
                </p:nvSpPr>
                <p:spPr>
                  <a:xfrm>
                    <a:off x="4155271" y="3317252"/>
                    <a:ext cx="96622" cy="60089"/>
                  </a:xfrm>
                  <a:custGeom>
                    <a:avLst/>
                    <a:gdLst/>
                    <a:ahLst/>
                    <a:cxnLst/>
                    <a:rect l="l" t="t" r="r" b="b"/>
                    <a:pathLst>
                      <a:path w="3827" h="2380" extrusionOk="0">
                        <a:moveTo>
                          <a:pt x="1911" y="1"/>
                        </a:moveTo>
                        <a:cubicBezTo>
                          <a:pt x="855" y="1"/>
                          <a:pt x="1" y="535"/>
                          <a:pt x="1" y="1194"/>
                        </a:cubicBezTo>
                        <a:cubicBezTo>
                          <a:pt x="1" y="1852"/>
                          <a:pt x="855" y="2380"/>
                          <a:pt x="1911" y="2380"/>
                        </a:cubicBezTo>
                        <a:cubicBezTo>
                          <a:pt x="2973" y="2380"/>
                          <a:pt x="3827" y="1852"/>
                          <a:pt x="3827" y="1194"/>
                        </a:cubicBezTo>
                        <a:cubicBezTo>
                          <a:pt x="3827" y="535"/>
                          <a:pt x="2973" y="1"/>
                          <a:pt x="1911"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02" name="Google Shape;15402;p148"/>
                <p:cNvSpPr/>
                <p:nvPr/>
              </p:nvSpPr>
              <p:spPr>
                <a:xfrm>
                  <a:off x="4138835" y="3605149"/>
                  <a:ext cx="148455" cy="137346"/>
                </a:xfrm>
                <a:custGeom>
                  <a:avLst/>
                  <a:gdLst/>
                  <a:ahLst/>
                  <a:cxnLst/>
                  <a:rect l="l" t="t" r="r" b="b"/>
                  <a:pathLst>
                    <a:path w="5880" h="5440" extrusionOk="0">
                      <a:moveTo>
                        <a:pt x="3434" y="0"/>
                      </a:moveTo>
                      <a:cubicBezTo>
                        <a:pt x="3129" y="0"/>
                        <a:pt x="2783" y="173"/>
                        <a:pt x="2783" y="173"/>
                      </a:cubicBezTo>
                      <a:cubicBezTo>
                        <a:pt x="2725" y="1444"/>
                        <a:pt x="3819" y="1763"/>
                        <a:pt x="3272" y="3145"/>
                      </a:cubicBezTo>
                      <a:cubicBezTo>
                        <a:pt x="3194" y="3338"/>
                        <a:pt x="3083" y="3412"/>
                        <a:pt x="2954" y="3412"/>
                      </a:cubicBezTo>
                      <a:cubicBezTo>
                        <a:pt x="2770" y="3412"/>
                        <a:pt x="2550" y="3259"/>
                        <a:pt x="2347" y="3086"/>
                      </a:cubicBezTo>
                      <a:cubicBezTo>
                        <a:pt x="2142" y="2920"/>
                        <a:pt x="1689" y="2641"/>
                        <a:pt x="1242" y="2641"/>
                      </a:cubicBezTo>
                      <a:cubicBezTo>
                        <a:pt x="1077" y="2641"/>
                        <a:pt x="913" y="2679"/>
                        <a:pt x="763" y="2774"/>
                      </a:cubicBezTo>
                      <a:cubicBezTo>
                        <a:pt x="0" y="3236"/>
                        <a:pt x="124" y="5439"/>
                        <a:pt x="124" y="5439"/>
                      </a:cubicBezTo>
                      <a:lnTo>
                        <a:pt x="789" y="5394"/>
                      </a:lnTo>
                      <a:cubicBezTo>
                        <a:pt x="789" y="5394"/>
                        <a:pt x="1095" y="3614"/>
                        <a:pt x="1095" y="3608"/>
                      </a:cubicBezTo>
                      <a:cubicBezTo>
                        <a:pt x="1095" y="3608"/>
                        <a:pt x="1102" y="3601"/>
                        <a:pt x="1102" y="3601"/>
                      </a:cubicBezTo>
                      <a:cubicBezTo>
                        <a:pt x="1102" y="3601"/>
                        <a:pt x="1108" y="3595"/>
                        <a:pt x="1108" y="3595"/>
                      </a:cubicBezTo>
                      <a:lnTo>
                        <a:pt x="1115" y="3588"/>
                      </a:lnTo>
                      <a:lnTo>
                        <a:pt x="1115" y="3575"/>
                      </a:lnTo>
                      <a:lnTo>
                        <a:pt x="1115" y="3569"/>
                      </a:lnTo>
                      <a:lnTo>
                        <a:pt x="1121" y="3562"/>
                      </a:lnTo>
                      <a:lnTo>
                        <a:pt x="1128" y="3556"/>
                      </a:lnTo>
                      <a:lnTo>
                        <a:pt x="1134" y="3556"/>
                      </a:lnTo>
                      <a:lnTo>
                        <a:pt x="1141" y="3549"/>
                      </a:lnTo>
                      <a:lnTo>
                        <a:pt x="1147" y="3549"/>
                      </a:lnTo>
                      <a:lnTo>
                        <a:pt x="1154" y="3543"/>
                      </a:lnTo>
                      <a:lnTo>
                        <a:pt x="1180" y="3543"/>
                      </a:lnTo>
                      <a:cubicBezTo>
                        <a:pt x="1180" y="3543"/>
                        <a:pt x="1239" y="3588"/>
                        <a:pt x="1239" y="3588"/>
                      </a:cubicBezTo>
                      <a:cubicBezTo>
                        <a:pt x="1239" y="3588"/>
                        <a:pt x="1245" y="3582"/>
                        <a:pt x="1245" y="3582"/>
                      </a:cubicBezTo>
                      <a:lnTo>
                        <a:pt x="1258" y="3582"/>
                      </a:lnTo>
                      <a:cubicBezTo>
                        <a:pt x="1258" y="3582"/>
                        <a:pt x="1265" y="3588"/>
                        <a:pt x="1265" y="3595"/>
                      </a:cubicBezTo>
                      <a:cubicBezTo>
                        <a:pt x="1265" y="3595"/>
                        <a:pt x="1265" y="3601"/>
                        <a:pt x="1265" y="3601"/>
                      </a:cubicBezTo>
                      <a:cubicBezTo>
                        <a:pt x="1265" y="3608"/>
                        <a:pt x="1265" y="3608"/>
                        <a:pt x="1265" y="3608"/>
                      </a:cubicBezTo>
                      <a:cubicBezTo>
                        <a:pt x="1304" y="3790"/>
                        <a:pt x="1369" y="3966"/>
                        <a:pt x="1447" y="4136"/>
                      </a:cubicBezTo>
                      <a:cubicBezTo>
                        <a:pt x="1643" y="4423"/>
                        <a:pt x="1916" y="4840"/>
                        <a:pt x="2679" y="5029"/>
                      </a:cubicBezTo>
                      <a:cubicBezTo>
                        <a:pt x="2882" y="5079"/>
                        <a:pt x="3079" y="5102"/>
                        <a:pt x="3269" y="5102"/>
                      </a:cubicBezTo>
                      <a:cubicBezTo>
                        <a:pt x="4290" y="5102"/>
                        <a:pt x="5100" y="4413"/>
                        <a:pt x="5540" y="3412"/>
                      </a:cubicBezTo>
                      <a:cubicBezTo>
                        <a:pt x="5879" y="2663"/>
                        <a:pt x="5768" y="1314"/>
                        <a:pt x="5103" y="1027"/>
                      </a:cubicBezTo>
                      <a:cubicBezTo>
                        <a:pt x="4961" y="964"/>
                        <a:pt x="4840" y="940"/>
                        <a:pt x="4736" y="940"/>
                      </a:cubicBezTo>
                      <a:cubicBezTo>
                        <a:pt x="4400" y="940"/>
                        <a:pt x="4228" y="1187"/>
                        <a:pt x="4026" y="1187"/>
                      </a:cubicBezTo>
                      <a:cubicBezTo>
                        <a:pt x="3997" y="1187"/>
                        <a:pt x="3968" y="1182"/>
                        <a:pt x="3937" y="1170"/>
                      </a:cubicBezTo>
                      <a:cubicBezTo>
                        <a:pt x="3617" y="1053"/>
                        <a:pt x="3507" y="4"/>
                        <a:pt x="3507" y="4"/>
                      </a:cubicBezTo>
                      <a:cubicBezTo>
                        <a:pt x="3483" y="1"/>
                        <a:pt x="3458" y="0"/>
                        <a:pt x="34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148"/>
                <p:cNvSpPr/>
                <p:nvPr/>
              </p:nvSpPr>
              <p:spPr>
                <a:xfrm>
                  <a:off x="4100005" y="3582275"/>
                  <a:ext cx="167694" cy="101646"/>
                </a:xfrm>
                <a:custGeom>
                  <a:avLst/>
                  <a:gdLst/>
                  <a:ahLst/>
                  <a:cxnLst/>
                  <a:rect l="l" t="t" r="r" b="b"/>
                  <a:pathLst>
                    <a:path w="6642" h="4026" extrusionOk="0">
                      <a:moveTo>
                        <a:pt x="4886" y="1"/>
                      </a:moveTo>
                      <a:cubicBezTo>
                        <a:pt x="4691" y="1"/>
                        <a:pt x="4372" y="32"/>
                        <a:pt x="4236" y="69"/>
                      </a:cubicBezTo>
                      <a:cubicBezTo>
                        <a:pt x="4158" y="69"/>
                        <a:pt x="3643" y="88"/>
                        <a:pt x="3624" y="88"/>
                      </a:cubicBezTo>
                      <a:cubicBezTo>
                        <a:pt x="3383" y="88"/>
                        <a:pt x="3128" y="75"/>
                        <a:pt x="2887" y="69"/>
                      </a:cubicBezTo>
                      <a:cubicBezTo>
                        <a:pt x="2646" y="62"/>
                        <a:pt x="2418" y="56"/>
                        <a:pt x="2196" y="56"/>
                      </a:cubicBezTo>
                      <a:cubicBezTo>
                        <a:pt x="1493" y="56"/>
                        <a:pt x="795" y="128"/>
                        <a:pt x="469" y="649"/>
                      </a:cubicBezTo>
                      <a:cubicBezTo>
                        <a:pt x="0" y="1392"/>
                        <a:pt x="98" y="2148"/>
                        <a:pt x="189" y="2813"/>
                      </a:cubicBezTo>
                      <a:cubicBezTo>
                        <a:pt x="209" y="2956"/>
                        <a:pt x="222" y="3093"/>
                        <a:pt x="235" y="3230"/>
                      </a:cubicBezTo>
                      <a:cubicBezTo>
                        <a:pt x="280" y="3706"/>
                        <a:pt x="352" y="4025"/>
                        <a:pt x="574" y="4025"/>
                      </a:cubicBezTo>
                      <a:cubicBezTo>
                        <a:pt x="756" y="4025"/>
                        <a:pt x="1030" y="3849"/>
                        <a:pt x="1395" y="3510"/>
                      </a:cubicBezTo>
                      <a:cubicBezTo>
                        <a:pt x="1408" y="3504"/>
                        <a:pt x="1421" y="3497"/>
                        <a:pt x="1434" y="3491"/>
                      </a:cubicBezTo>
                      <a:cubicBezTo>
                        <a:pt x="1453" y="3484"/>
                        <a:pt x="3350" y="2911"/>
                        <a:pt x="4021" y="2402"/>
                      </a:cubicBezTo>
                      <a:cubicBezTo>
                        <a:pt x="4210" y="2337"/>
                        <a:pt x="4399" y="2265"/>
                        <a:pt x="4588" y="2194"/>
                      </a:cubicBezTo>
                      <a:cubicBezTo>
                        <a:pt x="4999" y="2109"/>
                        <a:pt x="5651" y="1907"/>
                        <a:pt x="6048" y="1353"/>
                      </a:cubicBezTo>
                      <a:lnTo>
                        <a:pt x="6166" y="1190"/>
                      </a:lnTo>
                      <a:cubicBezTo>
                        <a:pt x="6413" y="864"/>
                        <a:pt x="6641" y="532"/>
                        <a:pt x="6550" y="356"/>
                      </a:cubicBezTo>
                      <a:cubicBezTo>
                        <a:pt x="6452" y="154"/>
                        <a:pt x="5944" y="30"/>
                        <a:pt x="5038" y="17"/>
                      </a:cubicBezTo>
                      <a:cubicBezTo>
                        <a:pt x="5020" y="6"/>
                        <a:pt x="4962" y="1"/>
                        <a:pt x="48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148"/>
                <p:cNvSpPr/>
                <p:nvPr/>
              </p:nvSpPr>
              <p:spPr>
                <a:xfrm>
                  <a:off x="4122046" y="3755473"/>
                  <a:ext cx="151258" cy="124091"/>
                </a:xfrm>
                <a:custGeom>
                  <a:avLst/>
                  <a:gdLst/>
                  <a:ahLst/>
                  <a:cxnLst/>
                  <a:rect l="l" t="t" r="r" b="b"/>
                  <a:pathLst>
                    <a:path w="5991" h="4915" extrusionOk="0">
                      <a:moveTo>
                        <a:pt x="4876" y="1180"/>
                      </a:moveTo>
                      <a:cubicBezTo>
                        <a:pt x="4908" y="1199"/>
                        <a:pt x="4941" y="1212"/>
                        <a:pt x="4980" y="1225"/>
                      </a:cubicBezTo>
                      <a:cubicBezTo>
                        <a:pt x="4973" y="1310"/>
                        <a:pt x="4993" y="1395"/>
                        <a:pt x="5032" y="1467"/>
                      </a:cubicBezTo>
                      <a:cubicBezTo>
                        <a:pt x="4941" y="1486"/>
                        <a:pt x="4862" y="1532"/>
                        <a:pt x="4797" y="1597"/>
                      </a:cubicBezTo>
                      <a:cubicBezTo>
                        <a:pt x="4726" y="1669"/>
                        <a:pt x="4680" y="1760"/>
                        <a:pt x="4660" y="1858"/>
                      </a:cubicBezTo>
                      <a:cubicBezTo>
                        <a:pt x="4600" y="1831"/>
                        <a:pt x="4534" y="1818"/>
                        <a:pt x="4469" y="1818"/>
                      </a:cubicBezTo>
                      <a:cubicBezTo>
                        <a:pt x="4422" y="1818"/>
                        <a:pt x="4374" y="1825"/>
                        <a:pt x="4328" y="1838"/>
                      </a:cubicBezTo>
                      <a:cubicBezTo>
                        <a:pt x="4198" y="1871"/>
                        <a:pt x="4087" y="1962"/>
                        <a:pt x="4028" y="2079"/>
                      </a:cubicBezTo>
                      <a:lnTo>
                        <a:pt x="4022" y="2079"/>
                      </a:lnTo>
                      <a:cubicBezTo>
                        <a:pt x="3976" y="2040"/>
                        <a:pt x="3930" y="2008"/>
                        <a:pt x="3885" y="1981"/>
                      </a:cubicBezTo>
                      <a:cubicBezTo>
                        <a:pt x="3937" y="1968"/>
                        <a:pt x="3983" y="1942"/>
                        <a:pt x="4028" y="1910"/>
                      </a:cubicBezTo>
                      <a:cubicBezTo>
                        <a:pt x="4146" y="1819"/>
                        <a:pt x="4224" y="1682"/>
                        <a:pt x="4230" y="1538"/>
                      </a:cubicBezTo>
                      <a:cubicBezTo>
                        <a:pt x="4282" y="1556"/>
                        <a:pt x="4337" y="1565"/>
                        <a:pt x="4392" y="1565"/>
                      </a:cubicBezTo>
                      <a:cubicBezTo>
                        <a:pt x="4482" y="1565"/>
                        <a:pt x="4571" y="1541"/>
                        <a:pt x="4647" y="1493"/>
                      </a:cubicBezTo>
                      <a:cubicBezTo>
                        <a:pt x="4765" y="1421"/>
                        <a:pt x="4843" y="1310"/>
                        <a:pt x="4876" y="1180"/>
                      </a:cubicBezTo>
                      <a:close/>
                      <a:moveTo>
                        <a:pt x="2627" y="2868"/>
                      </a:moveTo>
                      <a:cubicBezTo>
                        <a:pt x="2705" y="2927"/>
                        <a:pt x="2796" y="2953"/>
                        <a:pt x="2894" y="2953"/>
                      </a:cubicBezTo>
                      <a:cubicBezTo>
                        <a:pt x="2927" y="2953"/>
                        <a:pt x="2959" y="2946"/>
                        <a:pt x="2985" y="2940"/>
                      </a:cubicBezTo>
                      <a:lnTo>
                        <a:pt x="2985" y="2940"/>
                      </a:lnTo>
                      <a:cubicBezTo>
                        <a:pt x="2953" y="2998"/>
                        <a:pt x="2933" y="3063"/>
                        <a:pt x="2927" y="3135"/>
                      </a:cubicBezTo>
                      <a:cubicBezTo>
                        <a:pt x="2866" y="3109"/>
                        <a:pt x="2803" y="3096"/>
                        <a:pt x="2740" y="3096"/>
                      </a:cubicBezTo>
                      <a:cubicBezTo>
                        <a:pt x="2647" y="3096"/>
                        <a:pt x="2555" y="3124"/>
                        <a:pt x="2477" y="3174"/>
                      </a:cubicBezTo>
                      <a:cubicBezTo>
                        <a:pt x="2360" y="3246"/>
                        <a:pt x="2282" y="3363"/>
                        <a:pt x="2255" y="3500"/>
                      </a:cubicBezTo>
                      <a:cubicBezTo>
                        <a:pt x="2185" y="3467"/>
                        <a:pt x="2110" y="3450"/>
                        <a:pt x="2033" y="3450"/>
                      </a:cubicBezTo>
                      <a:cubicBezTo>
                        <a:pt x="1988" y="3450"/>
                        <a:pt x="1942" y="3456"/>
                        <a:pt x="1897" y="3467"/>
                      </a:cubicBezTo>
                      <a:cubicBezTo>
                        <a:pt x="1793" y="3500"/>
                        <a:pt x="1701" y="3572"/>
                        <a:pt x="1636" y="3656"/>
                      </a:cubicBezTo>
                      <a:cubicBezTo>
                        <a:pt x="1558" y="3572"/>
                        <a:pt x="1454" y="3507"/>
                        <a:pt x="1336" y="3487"/>
                      </a:cubicBezTo>
                      <a:lnTo>
                        <a:pt x="1258" y="3487"/>
                      </a:lnTo>
                      <a:cubicBezTo>
                        <a:pt x="1180" y="3487"/>
                        <a:pt x="1102" y="3507"/>
                        <a:pt x="1037" y="3539"/>
                      </a:cubicBezTo>
                      <a:cubicBezTo>
                        <a:pt x="1017" y="3474"/>
                        <a:pt x="985" y="3409"/>
                        <a:pt x="945" y="3350"/>
                      </a:cubicBezTo>
                      <a:cubicBezTo>
                        <a:pt x="958" y="3337"/>
                        <a:pt x="978" y="3324"/>
                        <a:pt x="991" y="3305"/>
                      </a:cubicBezTo>
                      <a:cubicBezTo>
                        <a:pt x="1069" y="3233"/>
                        <a:pt x="1115" y="3135"/>
                        <a:pt x="1128" y="3031"/>
                      </a:cubicBezTo>
                      <a:cubicBezTo>
                        <a:pt x="1188" y="3055"/>
                        <a:pt x="1252" y="3069"/>
                        <a:pt x="1317" y="3069"/>
                      </a:cubicBezTo>
                      <a:cubicBezTo>
                        <a:pt x="1359" y="3069"/>
                        <a:pt x="1400" y="3063"/>
                        <a:pt x="1441" y="3050"/>
                      </a:cubicBezTo>
                      <a:lnTo>
                        <a:pt x="1460" y="3050"/>
                      </a:lnTo>
                      <a:cubicBezTo>
                        <a:pt x="1539" y="3089"/>
                        <a:pt x="1623" y="3103"/>
                        <a:pt x="1708" y="3103"/>
                      </a:cubicBezTo>
                      <a:cubicBezTo>
                        <a:pt x="1825" y="3096"/>
                        <a:pt x="1943" y="3044"/>
                        <a:pt x="2027" y="2966"/>
                      </a:cubicBezTo>
                      <a:lnTo>
                        <a:pt x="2125" y="2966"/>
                      </a:lnTo>
                      <a:cubicBezTo>
                        <a:pt x="2203" y="2959"/>
                        <a:pt x="2288" y="2940"/>
                        <a:pt x="2353" y="2894"/>
                      </a:cubicBezTo>
                      <a:cubicBezTo>
                        <a:pt x="2382" y="2900"/>
                        <a:pt x="2412" y="2903"/>
                        <a:pt x="2441" y="2903"/>
                      </a:cubicBezTo>
                      <a:cubicBezTo>
                        <a:pt x="2503" y="2903"/>
                        <a:pt x="2565" y="2890"/>
                        <a:pt x="2627" y="2868"/>
                      </a:cubicBezTo>
                      <a:close/>
                      <a:moveTo>
                        <a:pt x="3106" y="0"/>
                      </a:moveTo>
                      <a:cubicBezTo>
                        <a:pt x="3003" y="0"/>
                        <a:pt x="2899" y="32"/>
                        <a:pt x="2809" y="98"/>
                      </a:cubicBezTo>
                      <a:cubicBezTo>
                        <a:pt x="2699" y="176"/>
                        <a:pt x="2627" y="300"/>
                        <a:pt x="2614" y="430"/>
                      </a:cubicBezTo>
                      <a:cubicBezTo>
                        <a:pt x="2597" y="429"/>
                        <a:pt x="2580" y="428"/>
                        <a:pt x="2564" y="428"/>
                      </a:cubicBezTo>
                      <a:cubicBezTo>
                        <a:pt x="2511" y="428"/>
                        <a:pt x="2460" y="436"/>
                        <a:pt x="2405" y="456"/>
                      </a:cubicBezTo>
                      <a:cubicBezTo>
                        <a:pt x="2262" y="502"/>
                        <a:pt x="2145" y="619"/>
                        <a:pt x="2093" y="769"/>
                      </a:cubicBezTo>
                      <a:cubicBezTo>
                        <a:pt x="2009" y="711"/>
                        <a:pt x="1910" y="679"/>
                        <a:pt x="1810" y="679"/>
                      </a:cubicBezTo>
                      <a:cubicBezTo>
                        <a:pt x="1754" y="679"/>
                        <a:pt x="1697" y="689"/>
                        <a:pt x="1643" y="711"/>
                      </a:cubicBezTo>
                      <a:cubicBezTo>
                        <a:pt x="1473" y="776"/>
                        <a:pt x="1350" y="926"/>
                        <a:pt x="1323" y="1102"/>
                      </a:cubicBezTo>
                      <a:cubicBezTo>
                        <a:pt x="1259" y="1072"/>
                        <a:pt x="1191" y="1057"/>
                        <a:pt x="1123" y="1057"/>
                      </a:cubicBezTo>
                      <a:cubicBezTo>
                        <a:pt x="998" y="1057"/>
                        <a:pt x="875" y="1106"/>
                        <a:pt x="782" y="1199"/>
                      </a:cubicBezTo>
                      <a:cubicBezTo>
                        <a:pt x="600" y="1382"/>
                        <a:pt x="587" y="1675"/>
                        <a:pt x="750" y="1871"/>
                      </a:cubicBezTo>
                      <a:cubicBezTo>
                        <a:pt x="548" y="2001"/>
                        <a:pt x="476" y="2255"/>
                        <a:pt x="567" y="2477"/>
                      </a:cubicBezTo>
                      <a:cubicBezTo>
                        <a:pt x="463" y="2490"/>
                        <a:pt x="365" y="2542"/>
                        <a:pt x="287" y="2614"/>
                      </a:cubicBezTo>
                      <a:cubicBezTo>
                        <a:pt x="111" y="2796"/>
                        <a:pt x="98" y="3070"/>
                        <a:pt x="248" y="3265"/>
                      </a:cubicBezTo>
                      <a:cubicBezTo>
                        <a:pt x="242" y="3278"/>
                        <a:pt x="229" y="3285"/>
                        <a:pt x="222" y="3292"/>
                      </a:cubicBezTo>
                      <a:cubicBezTo>
                        <a:pt x="20" y="3474"/>
                        <a:pt x="0" y="3787"/>
                        <a:pt x="183" y="3989"/>
                      </a:cubicBezTo>
                      <a:cubicBezTo>
                        <a:pt x="279" y="4097"/>
                        <a:pt x="412" y="4152"/>
                        <a:pt x="548" y="4152"/>
                      </a:cubicBezTo>
                      <a:cubicBezTo>
                        <a:pt x="625" y="4152"/>
                        <a:pt x="703" y="4135"/>
                        <a:pt x="776" y="4100"/>
                      </a:cubicBezTo>
                      <a:cubicBezTo>
                        <a:pt x="822" y="4289"/>
                        <a:pt x="985" y="4432"/>
                        <a:pt x="1180" y="4465"/>
                      </a:cubicBezTo>
                      <a:cubicBezTo>
                        <a:pt x="1208" y="4470"/>
                        <a:pt x="1235" y="4472"/>
                        <a:pt x="1263" y="4472"/>
                      </a:cubicBezTo>
                      <a:cubicBezTo>
                        <a:pt x="1418" y="4472"/>
                        <a:pt x="1568" y="4396"/>
                        <a:pt x="1662" y="4263"/>
                      </a:cubicBezTo>
                      <a:cubicBezTo>
                        <a:pt x="1756" y="4376"/>
                        <a:pt x="1896" y="4438"/>
                        <a:pt x="2040" y="4438"/>
                      </a:cubicBezTo>
                      <a:cubicBezTo>
                        <a:pt x="2086" y="4438"/>
                        <a:pt x="2132" y="4432"/>
                        <a:pt x="2177" y="4419"/>
                      </a:cubicBezTo>
                      <a:cubicBezTo>
                        <a:pt x="2353" y="4360"/>
                        <a:pt x="2484" y="4217"/>
                        <a:pt x="2523" y="4035"/>
                      </a:cubicBezTo>
                      <a:cubicBezTo>
                        <a:pt x="2589" y="4069"/>
                        <a:pt x="2662" y="4086"/>
                        <a:pt x="2735" y="4086"/>
                      </a:cubicBezTo>
                      <a:cubicBezTo>
                        <a:pt x="2828" y="4086"/>
                        <a:pt x="2921" y="4059"/>
                        <a:pt x="3005" y="4008"/>
                      </a:cubicBezTo>
                      <a:cubicBezTo>
                        <a:pt x="3129" y="3924"/>
                        <a:pt x="3214" y="3793"/>
                        <a:pt x="3227" y="3643"/>
                      </a:cubicBezTo>
                      <a:cubicBezTo>
                        <a:pt x="3286" y="3667"/>
                        <a:pt x="3348" y="3679"/>
                        <a:pt x="3410" y="3679"/>
                      </a:cubicBezTo>
                      <a:cubicBezTo>
                        <a:pt x="3484" y="3679"/>
                        <a:pt x="3557" y="3662"/>
                        <a:pt x="3624" y="3630"/>
                      </a:cubicBezTo>
                      <a:cubicBezTo>
                        <a:pt x="3722" y="3585"/>
                        <a:pt x="3800" y="3507"/>
                        <a:pt x="3852" y="3409"/>
                      </a:cubicBezTo>
                      <a:cubicBezTo>
                        <a:pt x="3911" y="3461"/>
                        <a:pt x="3976" y="3494"/>
                        <a:pt x="4048" y="3513"/>
                      </a:cubicBezTo>
                      <a:cubicBezTo>
                        <a:pt x="3957" y="3520"/>
                        <a:pt x="3865" y="3552"/>
                        <a:pt x="3787" y="3611"/>
                      </a:cubicBezTo>
                      <a:cubicBezTo>
                        <a:pt x="3670" y="3696"/>
                        <a:pt x="3598" y="3826"/>
                        <a:pt x="3585" y="3969"/>
                      </a:cubicBezTo>
                      <a:cubicBezTo>
                        <a:pt x="3531" y="3948"/>
                        <a:pt x="3473" y="3937"/>
                        <a:pt x="3415" y="3937"/>
                      </a:cubicBezTo>
                      <a:cubicBezTo>
                        <a:pt x="3334" y="3937"/>
                        <a:pt x="3253" y="3957"/>
                        <a:pt x="3181" y="3995"/>
                      </a:cubicBezTo>
                      <a:cubicBezTo>
                        <a:pt x="2940" y="4126"/>
                        <a:pt x="2855" y="4426"/>
                        <a:pt x="2979" y="4667"/>
                      </a:cubicBezTo>
                      <a:cubicBezTo>
                        <a:pt x="3070" y="4817"/>
                        <a:pt x="3233" y="4914"/>
                        <a:pt x="3416" y="4914"/>
                      </a:cubicBezTo>
                      <a:cubicBezTo>
                        <a:pt x="3494" y="4914"/>
                        <a:pt x="3572" y="4895"/>
                        <a:pt x="3644" y="4856"/>
                      </a:cubicBezTo>
                      <a:cubicBezTo>
                        <a:pt x="3794" y="4771"/>
                        <a:pt x="3891" y="4628"/>
                        <a:pt x="3904" y="4458"/>
                      </a:cubicBezTo>
                      <a:cubicBezTo>
                        <a:pt x="3960" y="4479"/>
                        <a:pt x="4018" y="4489"/>
                        <a:pt x="4076" y="4489"/>
                      </a:cubicBezTo>
                      <a:cubicBezTo>
                        <a:pt x="4180" y="4489"/>
                        <a:pt x="4283" y="4456"/>
                        <a:pt x="4367" y="4393"/>
                      </a:cubicBezTo>
                      <a:cubicBezTo>
                        <a:pt x="4517" y="4289"/>
                        <a:pt x="4589" y="4113"/>
                        <a:pt x="4563" y="3930"/>
                      </a:cubicBezTo>
                      <a:lnTo>
                        <a:pt x="4563" y="3930"/>
                      </a:lnTo>
                      <a:cubicBezTo>
                        <a:pt x="4588" y="3934"/>
                        <a:pt x="4613" y="3936"/>
                        <a:pt x="4638" y="3936"/>
                      </a:cubicBezTo>
                      <a:cubicBezTo>
                        <a:pt x="4818" y="3936"/>
                        <a:pt x="4980" y="3836"/>
                        <a:pt x="5071" y="3676"/>
                      </a:cubicBezTo>
                      <a:cubicBezTo>
                        <a:pt x="5195" y="3441"/>
                        <a:pt x="5104" y="3142"/>
                        <a:pt x="4869" y="3011"/>
                      </a:cubicBezTo>
                      <a:cubicBezTo>
                        <a:pt x="4804" y="2979"/>
                        <a:pt x="4732" y="2959"/>
                        <a:pt x="4660" y="2953"/>
                      </a:cubicBezTo>
                      <a:cubicBezTo>
                        <a:pt x="4647" y="2894"/>
                        <a:pt x="4628" y="2829"/>
                        <a:pt x="4595" y="2777"/>
                      </a:cubicBezTo>
                      <a:cubicBezTo>
                        <a:pt x="4771" y="2724"/>
                        <a:pt x="4902" y="2575"/>
                        <a:pt x="4934" y="2392"/>
                      </a:cubicBezTo>
                      <a:cubicBezTo>
                        <a:pt x="5001" y="2422"/>
                        <a:pt x="5071" y="2436"/>
                        <a:pt x="5141" y="2436"/>
                      </a:cubicBezTo>
                      <a:cubicBezTo>
                        <a:pt x="5269" y="2436"/>
                        <a:pt x="5395" y="2387"/>
                        <a:pt x="5488" y="2294"/>
                      </a:cubicBezTo>
                      <a:cubicBezTo>
                        <a:pt x="5638" y="2138"/>
                        <a:pt x="5671" y="1910"/>
                        <a:pt x="5579" y="1721"/>
                      </a:cubicBezTo>
                      <a:cubicBezTo>
                        <a:pt x="5768" y="1675"/>
                        <a:pt x="5912" y="1525"/>
                        <a:pt x="5944" y="1330"/>
                      </a:cubicBezTo>
                      <a:cubicBezTo>
                        <a:pt x="5990" y="1082"/>
                        <a:pt x="5840" y="834"/>
                        <a:pt x="5592" y="769"/>
                      </a:cubicBezTo>
                      <a:cubicBezTo>
                        <a:pt x="5592" y="730"/>
                        <a:pt x="5592" y="685"/>
                        <a:pt x="5586" y="652"/>
                      </a:cubicBezTo>
                      <a:cubicBezTo>
                        <a:pt x="5540" y="411"/>
                        <a:pt x="5332" y="245"/>
                        <a:pt x="5100" y="245"/>
                      </a:cubicBezTo>
                      <a:cubicBezTo>
                        <a:pt x="5069" y="245"/>
                        <a:pt x="5037" y="248"/>
                        <a:pt x="5006" y="254"/>
                      </a:cubicBezTo>
                      <a:cubicBezTo>
                        <a:pt x="4817" y="293"/>
                        <a:pt x="4660" y="437"/>
                        <a:pt x="4621" y="632"/>
                      </a:cubicBezTo>
                      <a:cubicBezTo>
                        <a:pt x="4545" y="591"/>
                        <a:pt x="4462" y="570"/>
                        <a:pt x="4379" y="570"/>
                      </a:cubicBezTo>
                      <a:cubicBezTo>
                        <a:pt x="4294" y="570"/>
                        <a:pt x="4209" y="592"/>
                        <a:pt x="4133" y="639"/>
                      </a:cubicBezTo>
                      <a:cubicBezTo>
                        <a:pt x="3989" y="724"/>
                        <a:pt x="3904" y="874"/>
                        <a:pt x="3898" y="1036"/>
                      </a:cubicBezTo>
                      <a:cubicBezTo>
                        <a:pt x="3844" y="1019"/>
                        <a:pt x="3789" y="1010"/>
                        <a:pt x="3734" y="1010"/>
                      </a:cubicBezTo>
                      <a:cubicBezTo>
                        <a:pt x="3630" y="1010"/>
                        <a:pt x="3527" y="1042"/>
                        <a:pt x="3442" y="1102"/>
                      </a:cubicBezTo>
                      <a:cubicBezTo>
                        <a:pt x="3311" y="1199"/>
                        <a:pt x="3233" y="1349"/>
                        <a:pt x="3240" y="1512"/>
                      </a:cubicBezTo>
                      <a:cubicBezTo>
                        <a:pt x="3193" y="1499"/>
                        <a:pt x="3145" y="1492"/>
                        <a:pt x="3099" y="1492"/>
                      </a:cubicBezTo>
                      <a:cubicBezTo>
                        <a:pt x="2989" y="1492"/>
                        <a:pt x="2883" y="1528"/>
                        <a:pt x="2796" y="1597"/>
                      </a:cubicBezTo>
                      <a:cubicBezTo>
                        <a:pt x="2686" y="1682"/>
                        <a:pt x="2620" y="1812"/>
                        <a:pt x="2614" y="1949"/>
                      </a:cubicBezTo>
                      <a:cubicBezTo>
                        <a:pt x="2556" y="1928"/>
                        <a:pt x="2497" y="1918"/>
                        <a:pt x="2440" y="1918"/>
                      </a:cubicBezTo>
                      <a:cubicBezTo>
                        <a:pt x="2373" y="1918"/>
                        <a:pt x="2308" y="1931"/>
                        <a:pt x="2249" y="1955"/>
                      </a:cubicBezTo>
                      <a:cubicBezTo>
                        <a:pt x="2223" y="1968"/>
                        <a:pt x="2203" y="1975"/>
                        <a:pt x="2184" y="1988"/>
                      </a:cubicBezTo>
                      <a:cubicBezTo>
                        <a:pt x="2156" y="1983"/>
                        <a:pt x="2132" y="1979"/>
                        <a:pt x="2106" y="1979"/>
                      </a:cubicBezTo>
                      <a:cubicBezTo>
                        <a:pt x="2095" y="1979"/>
                        <a:pt x="2084" y="1980"/>
                        <a:pt x="2073" y="1981"/>
                      </a:cubicBezTo>
                      <a:cubicBezTo>
                        <a:pt x="1956" y="1988"/>
                        <a:pt x="1838" y="2034"/>
                        <a:pt x="1754" y="2118"/>
                      </a:cubicBezTo>
                      <a:cubicBezTo>
                        <a:pt x="1737" y="2115"/>
                        <a:pt x="1721" y="2113"/>
                        <a:pt x="1705" y="2113"/>
                      </a:cubicBezTo>
                      <a:cubicBezTo>
                        <a:pt x="1688" y="2113"/>
                        <a:pt x="1672" y="2115"/>
                        <a:pt x="1656" y="2118"/>
                      </a:cubicBezTo>
                      <a:cubicBezTo>
                        <a:pt x="1617" y="2118"/>
                        <a:pt x="1578" y="2125"/>
                        <a:pt x="1539" y="2138"/>
                      </a:cubicBezTo>
                      <a:cubicBezTo>
                        <a:pt x="1519" y="2125"/>
                        <a:pt x="1506" y="2118"/>
                        <a:pt x="1486" y="2112"/>
                      </a:cubicBezTo>
                      <a:cubicBezTo>
                        <a:pt x="1480" y="2105"/>
                        <a:pt x="1473" y="2092"/>
                        <a:pt x="1473" y="2079"/>
                      </a:cubicBezTo>
                      <a:cubicBezTo>
                        <a:pt x="1454" y="2040"/>
                        <a:pt x="1428" y="1995"/>
                        <a:pt x="1402" y="1962"/>
                      </a:cubicBezTo>
                      <a:cubicBezTo>
                        <a:pt x="1428" y="1942"/>
                        <a:pt x="1447" y="1923"/>
                        <a:pt x="1473" y="1903"/>
                      </a:cubicBezTo>
                      <a:cubicBezTo>
                        <a:pt x="1552" y="1825"/>
                        <a:pt x="1597" y="1727"/>
                        <a:pt x="1617" y="1623"/>
                      </a:cubicBezTo>
                      <a:cubicBezTo>
                        <a:pt x="1680" y="1651"/>
                        <a:pt x="1746" y="1664"/>
                        <a:pt x="1814" y="1664"/>
                      </a:cubicBezTo>
                      <a:cubicBezTo>
                        <a:pt x="1872" y="1664"/>
                        <a:pt x="1931" y="1654"/>
                        <a:pt x="1988" y="1636"/>
                      </a:cubicBezTo>
                      <a:cubicBezTo>
                        <a:pt x="2125" y="1584"/>
                        <a:pt x="2236" y="1467"/>
                        <a:pt x="2282" y="1330"/>
                      </a:cubicBezTo>
                      <a:cubicBezTo>
                        <a:pt x="2366" y="1385"/>
                        <a:pt x="2465" y="1415"/>
                        <a:pt x="2563" y="1415"/>
                      </a:cubicBezTo>
                      <a:cubicBezTo>
                        <a:pt x="2616" y="1415"/>
                        <a:pt x="2668" y="1407"/>
                        <a:pt x="2718" y="1388"/>
                      </a:cubicBezTo>
                      <a:cubicBezTo>
                        <a:pt x="2901" y="1330"/>
                        <a:pt x="3031" y="1173"/>
                        <a:pt x="3051" y="984"/>
                      </a:cubicBezTo>
                      <a:cubicBezTo>
                        <a:pt x="3063" y="985"/>
                        <a:pt x="3075" y="985"/>
                        <a:pt x="3087" y="985"/>
                      </a:cubicBezTo>
                      <a:cubicBezTo>
                        <a:pt x="3197" y="985"/>
                        <a:pt x="3301" y="958"/>
                        <a:pt x="3390" y="893"/>
                      </a:cubicBezTo>
                      <a:cubicBezTo>
                        <a:pt x="3611" y="730"/>
                        <a:pt x="3663" y="424"/>
                        <a:pt x="3500" y="202"/>
                      </a:cubicBezTo>
                      <a:cubicBezTo>
                        <a:pt x="3407" y="70"/>
                        <a:pt x="3258" y="0"/>
                        <a:pt x="31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148"/>
                <p:cNvSpPr/>
                <p:nvPr/>
              </p:nvSpPr>
              <p:spPr>
                <a:xfrm>
                  <a:off x="4097202" y="3724545"/>
                  <a:ext cx="209832" cy="186125"/>
                </a:xfrm>
                <a:custGeom>
                  <a:avLst/>
                  <a:gdLst/>
                  <a:ahLst/>
                  <a:cxnLst/>
                  <a:rect l="l" t="t" r="r" b="b"/>
                  <a:pathLst>
                    <a:path w="8311" h="7372" extrusionOk="0">
                      <a:moveTo>
                        <a:pt x="6755" y="1"/>
                      </a:moveTo>
                      <a:cubicBezTo>
                        <a:pt x="6626" y="1"/>
                        <a:pt x="6495" y="32"/>
                        <a:pt x="6374" y="98"/>
                      </a:cubicBezTo>
                      <a:cubicBezTo>
                        <a:pt x="6172" y="208"/>
                        <a:pt x="6029" y="410"/>
                        <a:pt x="5983" y="639"/>
                      </a:cubicBezTo>
                      <a:cubicBezTo>
                        <a:pt x="5835" y="506"/>
                        <a:pt x="5649" y="439"/>
                        <a:pt x="5458" y="439"/>
                      </a:cubicBezTo>
                      <a:cubicBezTo>
                        <a:pt x="5414" y="439"/>
                        <a:pt x="5369" y="442"/>
                        <a:pt x="5325" y="450"/>
                      </a:cubicBezTo>
                      <a:cubicBezTo>
                        <a:pt x="5071" y="489"/>
                        <a:pt x="4856" y="652"/>
                        <a:pt x="4745" y="880"/>
                      </a:cubicBezTo>
                      <a:cubicBezTo>
                        <a:pt x="4608" y="658"/>
                        <a:pt x="4374" y="521"/>
                        <a:pt x="4113" y="508"/>
                      </a:cubicBezTo>
                      <a:cubicBezTo>
                        <a:pt x="4100" y="508"/>
                        <a:pt x="4087" y="507"/>
                        <a:pt x="4074" y="507"/>
                      </a:cubicBezTo>
                      <a:cubicBezTo>
                        <a:pt x="3821" y="507"/>
                        <a:pt x="3584" y="629"/>
                        <a:pt x="3442" y="834"/>
                      </a:cubicBezTo>
                      <a:cubicBezTo>
                        <a:pt x="3337" y="586"/>
                        <a:pt x="3122" y="404"/>
                        <a:pt x="2855" y="352"/>
                      </a:cubicBezTo>
                      <a:cubicBezTo>
                        <a:pt x="2808" y="344"/>
                        <a:pt x="2760" y="340"/>
                        <a:pt x="2713" y="340"/>
                      </a:cubicBezTo>
                      <a:cubicBezTo>
                        <a:pt x="2493" y="340"/>
                        <a:pt x="2282" y="426"/>
                        <a:pt x="2131" y="586"/>
                      </a:cubicBezTo>
                      <a:cubicBezTo>
                        <a:pt x="2060" y="326"/>
                        <a:pt x="1864" y="124"/>
                        <a:pt x="1610" y="39"/>
                      </a:cubicBezTo>
                      <a:cubicBezTo>
                        <a:pt x="1531" y="14"/>
                        <a:pt x="1450" y="2"/>
                        <a:pt x="1371" y="2"/>
                      </a:cubicBezTo>
                      <a:cubicBezTo>
                        <a:pt x="1036" y="2"/>
                        <a:pt x="725" y="216"/>
                        <a:pt x="619" y="554"/>
                      </a:cubicBezTo>
                      <a:cubicBezTo>
                        <a:pt x="593" y="645"/>
                        <a:pt x="580" y="736"/>
                        <a:pt x="587" y="828"/>
                      </a:cubicBezTo>
                      <a:cubicBezTo>
                        <a:pt x="294" y="932"/>
                        <a:pt x="85" y="1199"/>
                        <a:pt x="59" y="1505"/>
                      </a:cubicBezTo>
                      <a:cubicBezTo>
                        <a:pt x="33" y="1805"/>
                        <a:pt x="183" y="2092"/>
                        <a:pt x="437" y="2248"/>
                      </a:cubicBezTo>
                      <a:cubicBezTo>
                        <a:pt x="170" y="2385"/>
                        <a:pt x="0" y="2666"/>
                        <a:pt x="7" y="2965"/>
                      </a:cubicBezTo>
                      <a:cubicBezTo>
                        <a:pt x="13" y="3272"/>
                        <a:pt x="196" y="3545"/>
                        <a:pt x="476" y="3669"/>
                      </a:cubicBezTo>
                      <a:cubicBezTo>
                        <a:pt x="215" y="3845"/>
                        <a:pt x="85" y="4158"/>
                        <a:pt x="137" y="4464"/>
                      </a:cubicBezTo>
                      <a:cubicBezTo>
                        <a:pt x="202" y="4784"/>
                        <a:pt x="450" y="5038"/>
                        <a:pt x="776" y="5097"/>
                      </a:cubicBezTo>
                      <a:cubicBezTo>
                        <a:pt x="522" y="5390"/>
                        <a:pt x="515" y="5820"/>
                        <a:pt x="756" y="6113"/>
                      </a:cubicBezTo>
                      <a:cubicBezTo>
                        <a:pt x="912" y="6306"/>
                        <a:pt x="1142" y="6406"/>
                        <a:pt x="1372" y="6406"/>
                      </a:cubicBezTo>
                      <a:cubicBezTo>
                        <a:pt x="1546" y="6406"/>
                        <a:pt x="1721" y="6349"/>
                        <a:pt x="1864" y="6231"/>
                      </a:cubicBezTo>
                      <a:cubicBezTo>
                        <a:pt x="2203" y="5957"/>
                        <a:pt x="2255" y="5455"/>
                        <a:pt x="1982" y="5116"/>
                      </a:cubicBezTo>
                      <a:cubicBezTo>
                        <a:pt x="1864" y="4973"/>
                        <a:pt x="1695" y="4875"/>
                        <a:pt x="1512" y="4842"/>
                      </a:cubicBezTo>
                      <a:cubicBezTo>
                        <a:pt x="1669" y="4660"/>
                        <a:pt x="1734" y="4419"/>
                        <a:pt x="1695" y="4184"/>
                      </a:cubicBezTo>
                      <a:cubicBezTo>
                        <a:pt x="1649" y="3930"/>
                        <a:pt x="1480" y="3708"/>
                        <a:pt x="1239" y="3604"/>
                      </a:cubicBezTo>
                      <a:cubicBezTo>
                        <a:pt x="1460" y="3454"/>
                        <a:pt x="1591" y="3206"/>
                        <a:pt x="1584" y="2939"/>
                      </a:cubicBezTo>
                      <a:cubicBezTo>
                        <a:pt x="1577" y="2666"/>
                        <a:pt x="1434" y="2418"/>
                        <a:pt x="1199" y="2274"/>
                      </a:cubicBezTo>
                      <a:cubicBezTo>
                        <a:pt x="1447" y="2151"/>
                        <a:pt x="1604" y="1910"/>
                        <a:pt x="1630" y="1636"/>
                      </a:cubicBezTo>
                      <a:cubicBezTo>
                        <a:pt x="1630" y="1603"/>
                        <a:pt x="1630" y="1571"/>
                        <a:pt x="1630" y="1538"/>
                      </a:cubicBezTo>
                      <a:cubicBezTo>
                        <a:pt x="1747" y="1492"/>
                        <a:pt x="1858" y="1421"/>
                        <a:pt x="1942" y="1329"/>
                      </a:cubicBezTo>
                      <a:cubicBezTo>
                        <a:pt x="2021" y="1623"/>
                        <a:pt x="2262" y="1844"/>
                        <a:pt x="2555" y="1903"/>
                      </a:cubicBezTo>
                      <a:cubicBezTo>
                        <a:pt x="2602" y="1911"/>
                        <a:pt x="2649" y="1915"/>
                        <a:pt x="2696" y="1915"/>
                      </a:cubicBezTo>
                      <a:cubicBezTo>
                        <a:pt x="2948" y="1915"/>
                        <a:pt x="3190" y="1799"/>
                        <a:pt x="3344" y="1590"/>
                      </a:cubicBezTo>
                      <a:cubicBezTo>
                        <a:pt x="3461" y="1870"/>
                        <a:pt x="3728" y="2066"/>
                        <a:pt x="4035" y="2079"/>
                      </a:cubicBezTo>
                      <a:cubicBezTo>
                        <a:pt x="4046" y="2079"/>
                        <a:pt x="4058" y="2080"/>
                        <a:pt x="4069" y="2080"/>
                      </a:cubicBezTo>
                      <a:cubicBezTo>
                        <a:pt x="4375" y="2080"/>
                        <a:pt x="4652" y="1912"/>
                        <a:pt x="4784" y="1636"/>
                      </a:cubicBezTo>
                      <a:cubicBezTo>
                        <a:pt x="4930" y="1871"/>
                        <a:pt x="5181" y="2005"/>
                        <a:pt x="5448" y="2005"/>
                      </a:cubicBezTo>
                      <a:cubicBezTo>
                        <a:pt x="5491" y="2005"/>
                        <a:pt x="5535" y="2002"/>
                        <a:pt x="5579" y="1994"/>
                      </a:cubicBezTo>
                      <a:cubicBezTo>
                        <a:pt x="5905" y="1942"/>
                        <a:pt x="6159" y="1694"/>
                        <a:pt x="6225" y="1369"/>
                      </a:cubicBezTo>
                      <a:cubicBezTo>
                        <a:pt x="6368" y="1499"/>
                        <a:pt x="6550" y="1571"/>
                        <a:pt x="6739" y="1571"/>
                      </a:cubicBezTo>
                      <a:cubicBezTo>
                        <a:pt x="6824" y="1707"/>
                        <a:pt x="6941" y="1812"/>
                        <a:pt x="7078" y="1877"/>
                      </a:cubicBezTo>
                      <a:cubicBezTo>
                        <a:pt x="6857" y="2020"/>
                        <a:pt x="6726" y="2261"/>
                        <a:pt x="6720" y="2522"/>
                      </a:cubicBezTo>
                      <a:cubicBezTo>
                        <a:pt x="6713" y="2776"/>
                        <a:pt x="6831" y="3017"/>
                        <a:pt x="7033" y="3167"/>
                      </a:cubicBezTo>
                      <a:cubicBezTo>
                        <a:pt x="6805" y="3259"/>
                        <a:pt x="6629" y="3448"/>
                        <a:pt x="6563" y="3682"/>
                      </a:cubicBezTo>
                      <a:cubicBezTo>
                        <a:pt x="6498" y="3904"/>
                        <a:pt x="6531" y="4145"/>
                        <a:pt x="6661" y="4341"/>
                      </a:cubicBezTo>
                      <a:cubicBezTo>
                        <a:pt x="6427" y="4354"/>
                        <a:pt x="6205" y="4471"/>
                        <a:pt x="6068" y="4660"/>
                      </a:cubicBezTo>
                      <a:cubicBezTo>
                        <a:pt x="5925" y="4849"/>
                        <a:pt x="5879" y="5090"/>
                        <a:pt x="5938" y="5325"/>
                      </a:cubicBezTo>
                      <a:cubicBezTo>
                        <a:pt x="5863" y="5303"/>
                        <a:pt x="5786" y="5292"/>
                        <a:pt x="5709" y="5292"/>
                      </a:cubicBezTo>
                      <a:cubicBezTo>
                        <a:pt x="5559" y="5292"/>
                        <a:pt x="5409" y="5334"/>
                        <a:pt x="5279" y="5416"/>
                      </a:cubicBezTo>
                      <a:cubicBezTo>
                        <a:pt x="5090" y="5540"/>
                        <a:pt x="4967" y="5735"/>
                        <a:pt x="4934" y="5957"/>
                      </a:cubicBezTo>
                      <a:cubicBezTo>
                        <a:pt x="4791" y="5841"/>
                        <a:pt x="4610" y="5781"/>
                        <a:pt x="4428" y="5781"/>
                      </a:cubicBezTo>
                      <a:cubicBezTo>
                        <a:pt x="4395" y="5781"/>
                        <a:pt x="4361" y="5783"/>
                        <a:pt x="4328" y="5787"/>
                      </a:cubicBezTo>
                      <a:cubicBezTo>
                        <a:pt x="3898" y="5846"/>
                        <a:pt x="3591" y="6244"/>
                        <a:pt x="3657" y="6674"/>
                      </a:cubicBezTo>
                      <a:cubicBezTo>
                        <a:pt x="3702" y="7071"/>
                        <a:pt x="4041" y="7371"/>
                        <a:pt x="4439" y="7371"/>
                      </a:cubicBezTo>
                      <a:cubicBezTo>
                        <a:pt x="4471" y="7371"/>
                        <a:pt x="4510" y="7365"/>
                        <a:pt x="4543" y="7365"/>
                      </a:cubicBezTo>
                      <a:cubicBezTo>
                        <a:pt x="4895" y="7319"/>
                        <a:pt x="5169" y="7045"/>
                        <a:pt x="5221" y="6700"/>
                      </a:cubicBezTo>
                      <a:cubicBezTo>
                        <a:pt x="5365" y="6816"/>
                        <a:pt x="5540" y="6875"/>
                        <a:pt x="5715" y="6875"/>
                      </a:cubicBezTo>
                      <a:cubicBezTo>
                        <a:pt x="5865" y="6875"/>
                        <a:pt x="6014" y="6832"/>
                        <a:pt x="6146" y="6746"/>
                      </a:cubicBezTo>
                      <a:cubicBezTo>
                        <a:pt x="6433" y="6563"/>
                        <a:pt x="6563" y="6224"/>
                        <a:pt x="6479" y="5892"/>
                      </a:cubicBezTo>
                      <a:lnTo>
                        <a:pt x="6479" y="5892"/>
                      </a:lnTo>
                      <a:cubicBezTo>
                        <a:pt x="6554" y="5915"/>
                        <a:pt x="6631" y="5926"/>
                        <a:pt x="6707" y="5926"/>
                      </a:cubicBezTo>
                      <a:cubicBezTo>
                        <a:pt x="6953" y="5926"/>
                        <a:pt x="7190" y="5809"/>
                        <a:pt x="7339" y="5605"/>
                      </a:cubicBezTo>
                      <a:cubicBezTo>
                        <a:pt x="7541" y="5338"/>
                        <a:pt x="7548" y="4979"/>
                        <a:pt x="7365" y="4699"/>
                      </a:cubicBezTo>
                      <a:cubicBezTo>
                        <a:pt x="7704" y="4686"/>
                        <a:pt x="7991" y="4458"/>
                        <a:pt x="8082" y="4132"/>
                      </a:cubicBezTo>
                      <a:cubicBezTo>
                        <a:pt x="8173" y="3819"/>
                        <a:pt x="8062" y="3480"/>
                        <a:pt x="7802" y="3285"/>
                      </a:cubicBezTo>
                      <a:cubicBezTo>
                        <a:pt x="8102" y="3167"/>
                        <a:pt x="8297" y="2881"/>
                        <a:pt x="8304" y="2561"/>
                      </a:cubicBezTo>
                      <a:cubicBezTo>
                        <a:pt x="8310" y="2255"/>
                        <a:pt x="8134" y="1962"/>
                        <a:pt x="7847" y="1831"/>
                      </a:cubicBezTo>
                      <a:cubicBezTo>
                        <a:pt x="8108" y="1662"/>
                        <a:pt x="8245" y="1362"/>
                        <a:pt x="8199" y="1056"/>
                      </a:cubicBezTo>
                      <a:cubicBezTo>
                        <a:pt x="8147" y="671"/>
                        <a:pt x="7821" y="384"/>
                        <a:pt x="7437" y="378"/>
                      </a:cubicBezTo>
                      <a:cubicBezTo>
                        <a:pt x="7287" y="136"/>
                        <a:pt x="7025" y="1"/>
                        <a:pt x="6755"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406" name="Google Shape;15406;p148"/>
          <p:cNvGrpSpPr/>
          <p:nvPr/>
        </p:nvGrpSpPr>
        <p:grpSpPr>
          <a:xfrm>
            <a:off x="6797170" y="3064707"/>
            <a:ext cx="550623" cy="1310497"/>
            <a:chOff x="6797170" y="3050537"/>
            <a:chExt cx="550623" cy="1310497"/>
          </a:xfrm>
        </p:grpSpPr>
        <p:sp>
          <p:nvSpPr>
            <p:cNvPr id="15407" name="Google Shape;15407;p148"/>
            <p:cNvSpPr/>
            <p:nvPr/>
          </p:nvSpPr>
          <p:spPr>
            <a:xfrm>
              <a:off x="6846049" y="4311978"/>
              <a:ext cx="453041" cy="49056"/>
            </a:xfrm>
            <a:custGeom>
              <a:avLst/>
              <a:gdLst/>
              <a:ahLst/>
              <a:cxnLst/>
              <a:rect l="l" t="t" r="r" b="b"/>
              <a:pathLst>
                <a:path w="17944" h="1943" extrusionOk="0">
                  <a:moveTo>
                    <a:pt x="8968" y="0"/>
                  </a:moveTo>
                  <a:cubicBezTo>
                    <a:pt x="4015" y="0"/>
                    <a:pt x="0" y="437"/>
                    <a:pt x="0" y="972"/>
                  </a:cubicBezTo>
                  <a:cubicBezTo>
                    <a:pt x="0" y="1506"/>
                    <a:pt x="4015" y="1943"/>
                    <a:pt x="8968" y="1943"/>
                  </a:cubicBezTo>
                  <a:cubicBezTo>
                    <a:pt x="13922" y="1943"/>
                    <a:pt x="17943" y="1506"/>
                    <a:pt x="17943" y="972"/>
                  </a:cubicBezTo>
                  <a:cubicBezTo>
                    <a:pt x="17943" y="437"/>
                    <a:pt x="13922" y="0"/>
                    <a:pt x="8968"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8" name="Google Shape;15408;p148"/>
            <p:cNvGrpSpPr/>
            <p:nvPr/>
          </p:nvGrpSpPr>
          <p:grpSpPr>
            <a:xfrm>
              <a:off x="6797170" y="3050537"/>
              <a:ext cx="550623" cy="1278079"/>
              <a:chOff x="6797170" y="3050537"/>
              <a:chExt cx="550623" cy="1278079"/>
            </a:xfrm>
          </p:grpSpPr>
          <p:sp>
            <p:nvSpPr>
              <p:cNvPr id="15409" name="Google Shape;15409;p148"/>
              <p:cNvSpPr/>
              <p:nvPr/>
            </p:nvSpPr>
            <p:spPr>
              <a:xfrm>
                <a:off x="6797170" y="3050537"/>
                <a:ext cx="550623" cy="1278079"/>
              </a:xfrm>
              <a:custGeom>
                <a:avLst/>
                <a:gdLst/>
                <a:ahLst/>
                <a:cxnLst/>
                <a:rect l="l" t="t" r="r" b="b"/>
                <a:pathLst>
                  <a:path w="21809" h="50622" extrusionOk="0">
                    <a:moveTo>
                      <a:pt x="3774" y="7802"/>
                    </a:moveTo>
                    <a:lnTo>
                      <a:pt x="3774" y="7834"/>
                    </a:lnTo>
                    <a:lnTo>
                      <a:pt x="3755" y="7834"/>
                    </a:lnTo>
                    <a:lnTo>
                      <a:pt x="3774" y="7802"/>
                    </a:lnTo>
                    <a:close/>
                    <a:moveTo>
                      <a:pt x="10696" y="0"/>
                    </a:moveTo>
                    <a:cubicBezTo>
                      <a:pt x="6753" y="0"/>
                      <a:pt x="3559" y="3187"/>
                      <a:pt x="3559" y="7130"/>
                    </a:cubicBezTo>
                    <a:cubicBezTo>
                      <a:pt x="3559" y="7365"/>
                      <a:pt x="3579" y="7600"/>
                      <a:pt x="3605" y="7834"/>
                    </a:cubicBezTo>
                    <a:cubicBezTo>
                      <a:pt x="2973" y="7906"/>
                      <a:pt x="2549" y="8512"/>
                      <a:pt x="2699" y="9131"/>
                    </a:cubicBezTo>
                    <a:cubicBezTo>
                      <a:pt x="2821" y="9609"/>
                      <a:pt x="3251" y="9920"/>
                      <a:pt x="3713" y="9920"/>
                    </a:cubicBezTo>
                    <a:cubicBezTo>
                      <a:pt x="3844" y="9920"/>
                      <a:pt x="3977" y="9895"/>
                      <a:pt x="4107" y="9842"/>
                    </a:cubicBezTo>
                    <a:cubicBezTo>
                      <a:pt x="4837" y="12044"/>
                      <a:pt x="6681" y="13804"/>
                      <a:pt x="8754" y="14560"/>
                    </a:cubicBezTo>
                    <a:lnTo>
                      <a:pt x="8891" y="14606"/>
                    </a:lnTo>
                    <a:lnTo>
                      <a:pt x="8891" y="16620"/>
                    </a:lnTo>
                    <a:lnTo>
                      <a:pt x="5651" y="16620"/>
                    </a:lnTo>
                    <a:cubicBezTo>
                      <a:pt x="5651" y="16620"/>
                      <a:pt x="5645" y="16685"/>
                      <a:pt x="5625" y="16698"/>
                    </a:cubicBezTo>
                    <a:cubicBezTo>
                      <a:pt x="5045" y="16705"/>
                      <a:pt x="4537" y="17076"/>
                      <a:pt x="4361" y="17623"/>
                    </a:cubicBezTo>
                    <a:lnTo>
                      <a:pt x="216" y="33239"/>
                    </a:lnTo>
                    <a:cubicBezTo>
                      <a:pt x="1" y="33872"/>
                      <a:pt x="294" y="34563"/>
                      <a:pt x="893" y="34849"/>
                    </a:cubicBezTo>
                    <a:cubicBezTo>
                      <a:pt x="1077" y="34936"/>
                      <a:pt x="1270" y="34977"/>
                      <a:pt x="1461" y="34977"/>
                    </a:cubicBezTo>
                    <a:cubicBezTo>
                      <a:pt x="1903" y="34977"/>
                      <a:pt x="2329" y="34756"/>
                      <a:pt x="2575" y="34360"/>
                    </a:cubicBezTo>
                    <a:cubicBezTo>
                      <a:pt x="2647" y="34407"/>
                      <a:pt x="2726" y="34429"/>
                      <a:pt x="2803" y="34429"/>
                    </a:cubicBezTo>
                    <a:cubicBezTo>
                      <a:pt x="2984" y="34429"/>
                      <a:pt x="3155" y="34309"/>
                      <a:pt x="3201"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79" y="32360"/>
                    </a:lnTo>
                    <a:cubicBezTo>
                      <a:pt x="6622" y="40187"/>
                      <a:pt x="6798" y="48725"/>
                      <a:pt x="6798" y="48725"/>
                    </a:cubicBezTo>
                    <a:cubicBezTo>
                      <a:pt x="6798" y="48725"/>
                      <a:pt x="4517" y="49090"/>
                      <a:pt x="4517" y="50622"/>
                    </a:cubicBezTo>
                    <a:lnTo>
                      <a:pt x="8936" y="50622"/>
                    </a:lnTo>
                    <a:lnTo>
                      <a:pt x="10631" y="33428"/>
                    </a:lnTo>
                    <a:lnTo>
                      <a:pt x="10663" y="33455"/>
                    </a:lnTo>
                    <a:lnTo>
                      <a:pt x="11028" y="33455"/>
                    </a:lnTo>
                    <a:lnTo>
                      <a:pt x="11035" y="33448"/>
                    </a:lnTo>
                    <a:lnTo>
                      <a:pt x="12892" y="50622"/>
                    </a:lnTo>
                    <a:lnTo>
                      <a:pt x="17305" y="50622"/>
                    </a:lnTo>
                    <a:cubicBezTo>
                      <a:pt x="17305" y="49097"/>
                      <a:pt x="15024" y="48732"/>
                      <a:pt x="15024" y="48732"/>
                    </a:cubicBezTo>
                    <a:cubicBezTo>
                      <a:pt x="15024" y="48732"/>
                      <a:pt x="15193" y="40096"/>
                      <a:pt x="15317" y="32216"/>
                    </a:cubicBezTo>
                    <a:cubicBezTo>
                      <a:pt x="15323" y="31897"/>
                      <a:pt x="15356" y="30567"/>
                      <a:pt x="15356" y="30567"/>
                    </a:cubicBezTo>
                    <a:lnTo>
                      <a:pt x="15343" y="30567"/>
                    </a:lnTo>
                    <a:cubicBezTo>
                      <a:pt x="15402" y="26481"/>
                      <a:pt x="15454" y="22779"/>
                      <a:pt x="15454" y="20863"/>
                    </a:cubicBezTo>
                    <a:lnTo>
                      <a:pt x="18510" y="31923"/>
                    </a:lnTo>
                    <a:cubicBezTo>
                      <a:pt x="18302" y="31995"/>
                      <a:pt x="18152" y="32334"/>
                      <a:pt x="18204" y="32542"/>
                    </a:cubicBezTo>
                    <a:lnTo>
                      <a:pt x="18556" y="34119"/>
                    </a:lnTo>
                    <a:cubicBezTo>
                      <a:pt x="18601" y="34303"/>
                      <a:pt x="18765" y="34430"/>
                      <a:pt x="18950" y="34430"/>
                    </a:cubicBezTo>
                    <a:cubicBezTo>
                      <a:pt x="18981" y="34430"/>
                      <a:pt x="19013" y="34427"/>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9" y="34582"/>
                      <a:pt x="21808" y="33891"/>
                      <a:pt x="21600" y="33252"/>
                    </a:cubicBezTo>
                    <a:lnTo>
                      <a:pt x="21600" y="33246"/>
                    </a:lnTo>
                    <a:lnTo>
                      <a:pt x="17292" y="17663"/>
                    </a:lnTo>
                    <a:cubicBezTo>
                      <a:pt x="17116" y="17141"/>
                      <a:pt x="16653" y="16744"/>
                      <a:pt x="16138" y="16705"/>
                    </a:cubicBezTo>
                    <a:cubicBezTo>
                      <a:pt x="16125" y="16691"/>
                      <a:pt x="16112" y="16626"/>
                      <a:pt x="16112" y="16626"/>
                    </a:cubicBezTo>
                    <a:lnTo>
                      <a:pt x="12632" y="16626"/>
                    </a:lnTo>
                    <a:lnTo>
                      <a:pt x="12632" y="14704"/>
                    </a:lnTo>
                    <a:lnTo>
                      <a:pt x="12658" y="14691"/>
                    </a:lnTo>
                    <a:lnTo>
                      <a:pt x="12703" y="14678"/>
                    </a:lnTo>
                    <a:cubicBezTo>
                      <a:pt x="14900" y="14013"/>
                      <a:pt x="16914" y="12194"/>
                      <a:pt x="17696" y="9887"/>
                    </a:cubicBezTo>
                    <a:cubicBezTo>
                      <a:pt x="17774" y="9907"/>
                      <a:pt x="17859" y="9920"/>
                      <a:pt x="17943" y="9920"/>
                    </a:cubicBezTo>
                    <a:cubicBezTo>
                      <a:pt x="17948" y="9920"/>
                      <a:pt x="17952" y="9920"/>
                      <a:pt x="17956" y="9920"/>
                    </a:cubicBezTo>
                    <a:cubicBezTo>
                      <a:pt x="18511" y="9920"/>
                      <a:pt x="18973" y="9486"/>
                      <a:pt x="18999" y="8936"/>
                    </a:cubicBezTo>
                    <a:cubicBezTo>
                      <a:pt x="19032" y="8375"/>
                      <a:pt x="18621" y="7893"/>
                      <a:pt x="18067" y="7834"/>
                    </a:cubicBezTo>
                    <a:lnTo>
                      <a:pt x="18067" y="7828"/>
                    </a:lnTo>
                    <a:cubicBezTo>
                      <a:pt x="18067" y="7815"/>
                      <a:pt x="18054" y="7802"/>
                      <a:pt x="18054"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0" name="Google Shape;15410;p148"/>
              <p:cNvGrpSpPr/>
              <p:nvPr/>
            </p:nvGrpSpPr>
            <p:grpSpPr>
              <a:xfrm>
                <a:off x="6810728" y="3444626"/>
                <a:ext cx="524340" cy="876265"/>
                <a:chOff x="6810728" y="3444626"/>
                <a:chExt cx="524340" cy="876265"/>
              </a:xfrm>
            </p:grpSpPr>
            <p:sp>
              <p:nvSpPr>
                <p:cNvPr id="15411" name="Google Shape;15411;p148"/>
                <p:cNvSpPr/>
                <p:nvPr/>
              </p:nvSpPr>
              <p:spPr>
                <a:xfrm>
                  <a:off x="6952997" y="3487572"/>
                  <a:ext cx="235988" cy="25702"/>
                </a:xfrm>
                <a:custGeom>
                  <a:avLst/>
                  <a:gdLst/>
                  <a:ahLst/>
                  <a:cxnLst/>
                  <a:rect l="l" t="t" r="r" b="b"/>
                  <a:pathLst>
                    <a:path w="9347" h="1018" extrusionOk="0">
                      <a:moveTo>
                        <a:pt x="463" y="1"/>
                      </a:moveTo>
                      <a:cubicBezTo>
                        <a:pt x="209" y="1"/>
                        <a:pt x="1" y="209"/>
                        <a:pt x="1" y="463"/>
                      </a:cubicBezTo>
                      <a:lnTo>
                        <a:pt x="1" y="548"/>
                      </a:lnTo>
                      <a:cubicBezTo>
                        <a:pt x="1" y="809"/>
                        <a:pt x="209" y="1017"/>
                        <a:pt x="463" y="1017"/>
                      </a:cubicBezTo>
                      <a:lnTo>
                        <a:pt x="8878" y="1017"/>
                      </a:lnTo>
                      <a:cubicBezTo>
                        <a:pt x="9138" y="1017"/>
                        <a:pt x="9347" y="809"/>
                        <a:pt x="9347" y="548"/>
                      </a:cubicBezTo>
                      <a:lnTo>
                        <a:pt x="9347" y="463"/>
                      </a:lnTo>
                      <a:cubicBezTo>
                        <a:pt x="9347" y="209"/>
                        <a:pt x="9138"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148"/>
                <p:cNvSpPr/>
                <p:nvPr/>
              </p:nvSpPr>
              <p:spPr>
                <a:xfrm>
                  <a:off x="7038738" y="3444626"/>
                  <a:ext cx="64356" cy="25702"/>
                </a:xfrm>
                <a:custGeom>
                  <a:avLst/>
                  <a:gdLst/>
                  <a:ahLst/>
                  <a:cxnLst/>
                  <a:rect l="l" t="t" r="r" b="b"/>
                  <a:pathLst>
                    <a:path w="2549" h="1018" extrusionOk="0">
                      <a:moveTo>
                        <a:pt x="470" y="1"/>
                      </a:moveTo>
                      <a:cubicBezTo>
                        <a:pt x="209" y="1"/>
                        <a:pt x="0" y="209"/>
                        <a:pt x="0" y="470"/>
                      </a:cubicBezTo>
                      <a:lnTo>
                        <a:pt x="0" y="555"/>
                      </a:lnTo>
                      <a:cubicBezTo>
                        <a:pt x="0" y="809"/>
                        <a:pt x="209" y="1017"/>
                        <a:pt x="470" y="1017"/>
                      </a:cubicBezTo>
                      <a:lnTo>
                        <a:pt x="2086" y="1017"/>
                      </a:lnTo>
                      <a:cubicBezTo>
                        <a:pt x="2340" y="1017"/>
                        <a:pt x="2549" y="809"/>
                        <a:pt x="2549" y="555"/>
                      </a:cubicBezTo>
                      <a:lnTo>
                        <a:pt x="2549" y="470"/>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148"/>
                <p:cNvSpPr/>
                <p:nvPr/>
              </p:nvSpPr>
              <p:spPr>
                <a:xfrm>
                  <a:off x="7038738" y="3787891"/>
                  <a:ext cx="64356" cy="25853"/>
                </a:xfrm>
                <a:custGeom>
                  <a:avLst/>
                  <a:gdLst/>
                  <a:ahLst/>
                  <a:cxnLst/>
                  <a:rect l="l" t="t" r="r" b="b"/>
                  <a:pathLst>
                    <a:path w="2549" h="1024" extrusionOk="0">
                      <a:moveTo>
                        <a:pt x="470" y="0"/>
                      </a:moveTo>
                      <a:cubicBezTo>
                        <a:pt x="209" y="0"/>
                        <a:pt x="0" y="209"/>
                        <a:pt x="0" y="469"/>
                      </a:cubicBezTo>
                      <a:lnTo>
                        <a:pt x="0" y="554"/>
                      </a:lnTo>
                      <a:cubicBezTo>
                        <a:pt x="0" y="808"/>
                        <a:pt x="209" y="1023"/>
                        <a:pt x="470" y="1023"/>
                      </a:cubicBezTo>
                      <a:lnTo>
                        <a:pt x="2086" y="1023"/>
                      </a:lnTo>
                      <a:cubicBezTo>
                        <a:pt x="2340" y="1023"/>
                        <a:pt x="2549" y="808"/>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148"/>
                <p:cNvSpPr/>
                <p:nvPr/>
              </p:nvSpPr>
              <p:spPr>
                <a:xfrm>
                  <a:off x="7038738" y="3744945"/>
                  <a:ext cx="64356" cy="25853"/>
                </a:xfrm>
                <a:custGeom>
                  <a:avLst/>
                  <a:gdLst/>
                  <a:ahLst/>
                  <a:cxnLst/>
                  <a:rect l="l" t="t" r="r" b="b"/>
                  <a:pathLst>
                    <a:path w="2549" h="1024" extrusionOk="0">
                      <a:moveTo>
                        <a:pt x="470" y="0"/>
                      </a:moveTo>
                      <a:cubicBezTo>
                        <a:pt x="209" y="0"/>
                        <a:pt x="0" y="209"/>
                        <a:pt x="0" y="469"/>
                      </a:cubicBezTo>
                      <a:lnTo>
                        <a:pt x="0" y="554"/>
                      </a:lnTo>
                      <a:cubicBezTo>
                        <a:pt x="0" y="815"/>
                        <a:pt x="209" y="1023"/>
                        <a:pt x="470" y="1023"/>
                      </a:cubicBezTo>
                      <a:lnTo>
                        <a:pt x="2086" y="1023"/>
                      </a:lnTo>
                      <a:cubicBezTo>
                        <a:pt x="2340" y="1023"/>
                        <a:pt x="2549" y="815"/>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148"/>
                <p:cNvSpPr/>
                <p:nvPr/>
              </p:nvSpPr>
              <p:spPr>
                <a:xfrm>
                  <a:off x="7038738" y="3706417"/>
                  <a:ext cx="64356" cy="25702"/>
                </a:xfrm>
                <a:custGeom>
                  <a:avLst/>
                  <a:gdLst/>
                  <a:ahLst/>
                  <a:cxnLst/>
                  <a:rect l="l" t="t" r="r" b="b"/>
                  <a:pathLst>
                    <a:path w="2549" h="1018" extrusionOk="0">
                      <a:moveTo>
                        <a:pt x="470" y="1"/>
                      </a:moveTo>
                      <a:cubicBezTo>
                        <a:pt x="209" y="1"/>
                        <a:pt x="0" y="209"/>
                        <a:pt x="0" y="464"/>
                      </a:cubicBezTo>
                      <a:lnTo>
                        <a:pt x="0" y="548"/>
                      </a:lnTo>
                      <a:cubicBezTo>
                        <a:pt x="0" y="809"/>
                        <a:pt x="209" y="1018"/>
                        <a:pt x="470" y="1018"/>
                      </a:cubicBezTo>
                      <a:lnTo>
                        <a:pt x="2086" y="1018"/>
                      </a:lnTo>
                      <a:cubicBezTo>
                        <a:pt x="2340" y="1018"/>
                        <a:pt x="2549" y="809"/>
                        <a:pt x="2549" y="548"/>
                      </a:cubicBezTo>
                      <a:lnTo>
                        <a:pt x="2549" y="464"/>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148"/>
                <p:cNvSpPr/>
                <p:nvPr/>
              </p:nvSpPr>
              <p:spPr>
                <a:xfrm>
                  <a:off x="7051563" y="3491864"/>
                  <a:ext cx="34412" cy="193042"/>
                </a:xfrm>
                <a:custGeom>
                  <a:avLst/>
                  <a:gdLst/>
                  <a:ahLst/>
                  <a:cxnLst/>
                  <a:rect l="l" t="t" r="r" b="b"/>
                  <a:pathLst>
                    <a:path w="1363" h="7646" extrusionOk="0">
                      <a:moveTo>
                        <a:pt x="685" y="0"/>
                      </a:moveTo>
                      <a:cubicBezTo>
                        <a:pt x="307" y="0"/>
                        <a:pt x="1" y="300"/>
                        <a:pt x="1" y="678"/>
                      </a:cubicBezTo>
                      <a:lnTo>
                        <a:pt x="1" y="6967"/>
                      </a:lnTo>
                      <a:cubicBezTo>
                        <a:pt x="1" y="7339"/>
                        <a:pt x="307" y="7645"/>
                        <a:pt x="685" y="7645"/>
                      </a:cubicBezTo>
                      <a:cubicBezTo>
                        <a:pt x="1057" y="7645"/>
                        <a:pt x="1363" y="7339"/>
                        <a:pt x="1363" y="6967"/>
                      </a:cubicBezTo>
                      <a:lnTo>
                        <a:pt x="1363" y="678"/>
                      </a:lnTo>
                      <a:cubicBezTo>
                        <a:pt x="1363" y="300"/>
                        <a:pt x="1057" y="0"/>
                        <a:pt x="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148"/>
                <p:cNvSpPr/>
                <p:nvPr/>
              </p:nvSpPr>
              <p:spPr>
                <a:xfrm>
                  <a:off x="7055351" y="3540945"/>
                  <a:ext cx="106166" cy="44915"/>
                </a:xfrm>
                <a:custGeom>
                  <a:avLst/>
                  <a:gdLst/>
                  <a:ahLst/>
                  <a:cxnLst/>
                  <a:rect l="l" t="t" r="r" b="b"/>
                  <a:pathLst>
                    <a:path w="4205" h="1779" extrusionOk="0">
                      <a:moveTo>
                        <a:pt x="783" y="0"/>
                      </a:moveTo>
                      <a:cubicBezTo>
                        <a:pt x="518" y="0"/>
                        <a:pt x="262" y="154"/>
                        <a:pt x="151" y="415"/>
                      </a:cubicBezTo>
                      <a:cubicBezTo>
                        <a:pt x="1" y="767"/>
                        <a:pt x="164" y="1171"/>
                        <a:pt x="516" y="1321"/>
                      </a:cubicBezTo>
                      <a:cubicBezTo>
                        <a:pt x="1219" y="1628"/>
                        <a:pt x="1904" y="1778"/>
                        <a:pt x="2536" y="1778"/>
                      </a:cubicBezTo>
                      <a:cubicBezTo>
                        <a:pt x="2555" y="1778"/>
                        <a:pt x="2574" y="1778"/>
                        <a:pt x="2593" y="1778"/>
                      </a:cubicBezTo>
                      <a:cubicBezTo>
                        <a:pt x="2952" y="1778"/>
                        <a:pt x="3310" y="1719"/>
                        <a:pt x="3657" y="1602"/>
                      </a:cubicBezTo>
                      <a:cubicBezTo>
                        <a:pt x="4015" y="1478"/>
                        <a:pt x="4204" y="1080"/>
                        <a:pt x="4081" y="722"/>
                      </a:cubicBezTo>
                      <a:cubicBezTo>
                        <a:pt x="3983" y="438"/>
                        <a:pt x="3713" y="260"/>
                        <a:pt x="3427" y="260"/>
                      </a:cubicBezTo>
                      <a:cubicBezTo>
                        <a:pt x="3351" y="260"/>
                        <a:pt x="3275" y="272"/>
                        <a:pt x="3201" y="298"/>
                      </a:cubicBezTo>
                      <a:cubicBezTo>
                        <a:pt x="2986" y="372"/>
                        <a:pt x="2761" y="402"/>
                        <a:pt x="2536" y="402"/>
                      </a:cubicBezTo>
                      <a:cubicBezTo>
                        <a:pt x="2001" y="402"/>
                        <a:pt x="1464" y="231"/>
                        <a:pt x="1057" y="57"/>
                      </a:cubicBezTo>
                      <a:cubicBezTo>
                        <a:pt x="968" y="19"/>
                        <a:pt x="875" y="0"/>
                        <a:pt x="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148"/>
                <p:cNvSpPr/>
                <p:nvPr/>
              </p:nvSpPr>
              <p:spPr>
                <a:xfrm>
                  <a:off x="7046792" y="3596717"/>
                  <a:ext cx="118335" cy="44739"/>
                </a:xfrm>
                <a:custGeom>
                  <a:avLst/>
                  <a:gdLst/>
                  <a:ahLst/>
                  <a:cxnLst/>
                  <a:rect l="l" t="t" r="r" b="b"/>
                  <a:pathLst>
                    <a:path w="4687" h="1772" extrusionOk="0">
                      <a:moveTo>
                        <a:pt x="781" y="1"/>
                      </a:moveTo>
                      <a:cubicBezTo>
                        <a:pt x="514" y="1"/>
                        <a:pt x="262" y="154"/>
                        <a:pt x="151" y="416"/>
                      </a:cubicBezTo>
                      <a:cubicBezTo>
                        <a:pt x="1" y="768"/>
                        <a:pt x="164" y="1172"/>
                        <a:pt x="516" y="1322"/>
                      </a:cubicBezTo>
                      <a:cubicBezTo>
                        <a:pt x="1141" y="1609"/>
                        <a:pt x="1819" y="1758"/>
                        <a:pt x="2510" y="1772"/>
                      </a:cubicBezTo>
                      <a:cubicBezTo>
                        <a:pt x="3110" y="1772"/>
                        <a:pt x="3709" y="1622"/>
                        <a:pt x="4244" y="1335"/>
                      </a:cubicBezTo>
                      <a:cubicBezTo>
                        <a:pt x="4570" y="1152"/>
                        <a:pt x="4687" y="735"/>
                        <a:pt x="4504" y="409"/>
                      </a:cubicBezTo>
                      <a:cubicBezTo>
                        <a:pt x="4382" y="177"/>
                        <a:pt x="4144" y="47"/>
                        <a:pt x="3899" y="47"/>
                      </a:cubicBezTo>
                      <a:cubicBezTo>
                        <a:pt x="3793" y="47"/>
                        <a:pt x="3686" y="71"/>
                        <a:pt x="3585" y="123"/>
                      </a:cubicBezTo>
                      <a:cubicBezTo>
                        <a:pt x="3235" y="312"/>
                        <a:pt x="2865" y="385"/>
                        <a:pt x="2503" y="385"/>
                      </a:cubicBezTo>
                      <a:cubicBezTo>
                        <a:pt x="1972" y="385"/>
                        <a:pt x="1460" y="228"/>
                        <a:pt x="1057" y="57"/>
                      </a:cubicBezTo>
                      <a:cubicBezTo>
                        <a:pt x="966" y="19"/>
                        <a:pt x="873" y="1"/>
                        <a:pt x="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148"/>
                <p:cNvSpPr/>
                <p:nvPr/>
              </p:nvSpPr>
              <p:spPr>
                <a:xfrm>
                  <a:off x="6983118" y="3540768"/>
                  <a:ext cx="99576" cy="44739"/>
                </a:xfrm>
                <a:custGeom>
                  <a:avLst/>
                  <a:gdLst/>
                  <a:ahLst/>
                  <a:cxnLst/>
                  <a:rect l="l" t="t" r="r" b="b"/>
                  <a:pathLst>
                    <a:path w="3944" h="1772" extrusionOk="0">
                      <a:moveTo>
                        <a:pt x="3155" y="1"/>
                      </a:moveTo>
                      <a:cubicBezTo>
                        <a:pt x="3059" y="1"/>
                        <a:pt x="2961" y="21"/>
                        <a:pt x="2868" y="64"/>
                      </a:cubicBezTo>
                      <a:cubicBezTo>
                        <a:pt x="2493" y="222"/>
                        <a:pt x="1975" y="388"/>
                        <a:pt x="1426" y="388"/>
                      </a:cubicBezTo>
                      <a:cubicBezTo>
                        <a:pt x="1250" y="388"/>
                        <a:pt x="1072" y="371"/>
                        <a:pt x="893" y="331"/>
                      </a:cubicBezTo>
                      <a:cubicBezTo>
                        <a:pt x="846" y="321"/>
                        <a:pt x="799" y="316"/>
                        <a:pt x="753" y="316"/>
                      </a:cubicBezTo>
                      <a:cubicBezTo>
                        <a:pt x="435" y="316"/>
                        <a:pt x="153" y="541"/>
                        <a:pt x="79" y="859"/>
                      </a:cubicBezTo>
                      <a:cubicBezTo>
                        <a:pt x="0" y="1231"/>
                        <a:pt x="235" y="1596"/>
                        <a:pt x="600" y="1680"/>
                      </a:cubicBezTo>
                      <a:cubicBezTo>
                        <a:pt x="874" y="1739"/>
                        <a:pt x="1148" y="1772"/>
                        <a:pt x="1428" y="1772"/>
                      </a:cubicBezTo>
                      <a:cubicBezTo>
                        <a:pt x="2112" y="1759"/>
                        <a:pt x="2790" y="1609"/>
                        <a:pt x="3416" y="1328"/>
                      </a:cubicBezTo>
                      <a:cubicBezTo>
                        <a:pt x="3774" y="1185"/>
                        <a:pt x="3944" y="774"/>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148"/>
                <p:cNvSpPr/>
                <p:nvPr/>
              </p:nvSpPr>
              <p:spPr>
                <a:xfrm>
                  <a:off x="7054871" y="3655619"/>
                  <a:ext cx="106645" cy="45244"/>
                </a:xfrm>
                <a:custGeom>
                  <a:avLst/>
                  <a:gdLst/>
                  <a:ahLst/>
                  <a:cxnLst/>
                  <a:rect l="l" t="t" r="r" b="b"/>
                  <a:pathLst>
                    <a:path w="4224" h="1792" extrusionOk="0">
                      <a:moveTo>
                        <a:pt x="788" y="1"/>
                      </a:moveTo>
                      <a:cubicBezTo>
                        <a:pt x="521" y="1"/>
                        <a:pt x="265" y="157"/>
                        <a:pt x="150" y="416"/>
                      </a:cubicBezTo>
                      <a:cubicBezTo>
                        <a:pt x="0" y="775"/>
                        <a:pt x="170" y="1192"/>
                        <a:pt x="535" y="1335"/>
                      </a:cubicBezTo>
                      <a:cubicBezTo>
                        <a:pt x="1167" y="1622"/>
                        <a:pt x="1858" y="1778"/>
                        <a:pt x="2555" y="1791"/>
                      </a:cubicBezTo>
                      <a:cubicBezTo>
                        <a:pt x="2933" y="1791"/>
                        <a:pt x="3311" y="1733"/>
                        <a:pt x="3676" y="1609"/>
                      </a:cubicBezTo>
                      <a:cubicBezTo>
                        <a:pt x="4034" y="1479"/>
                        <a:pt x="4223" y="1087"/>
                        <a:pt x="4100" y="729"/>
                      </a:cubicBezTo>
                      <a:cubicBezTo>
                        <a:pt x="4002" y="446"/>
                        <a:pt x="3734" y="265"/>
                        <a:pt x="3449" y="265"/>
                      </a:cubicBezTo>
                      <a:cubicBezTo>
                        <a:pt x="3373" y="265"/>
                        <a:pt x="3295" y="278"/>
                        <a:pt x="3220" y="305"/>
                      </a:cubicBezTo>
                      <a:cubicBezTo>
                        <a:pt x="3005" y="379"/>
                        <a:pt x="2780" y="409"/>
                        <a:pt x="2555" y="409"/>
                      </a:cubicBezTo>
                      <a:cubicBezTo>
                        <a:pt x="2020" y="409"/>
                        <a:pt x="1483" y="238"/>
                        <a:pt x="1076" y="64"/>
                      </a:cubicBezTo>
                      <a:cubicBezTo>
                        <a:pt x="982" y="21"/>
                        <a:pt x="885" y="1"/>
                        <a:pt x="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148"/>
                <p:cNvSpPr/>
                <p:nvPr/>
              </p:nvSpPr>
              <p:spPr>
                <a:xfrm>
                  <a:off x="6983118" y="3655619"/>
                  <a:ext cx="99576" cy="44739"/>
                </a:xfrm>
                <a:custGeom>
                  <a:avLst/>
                  <a:gdLst/>
                  <a:ahLst/>
                  <a:cxnLst/>
                  <a:rect l="l" t="t" r="r" b="b"/>
                  <a:pathLst>
                    <a:path w="3944" h="1772" extrusionOk="0">
                      <a:moveTo>
                        <a:pt x="3155" y="1"/>
                      </a:moveTo>
                      <a:cubicBezTo>
                        <a:pt x="3059" y="1"/>
                        <a:pt x="2961" y="21"/>
                        <a:pt x="2868" y="64"/>
                      </a:cubicBezTo>
                      <a:cubicBezTo>
                        <a:pt x="2492" y="227"/>
                        <a:pt x="1974" y="394"/>
                        <a:pt x="1425" y="394"/>
                      </a:cubicBezTo>
                      <a:cubicBezTo>
                        <a:pt x="1249" y="394"/>
                        <a:pt x="1071" y="377"/>
                        <a:pt x="893" y="338"/>
                      </a:cubicBezTo>
                      <a:cubicBezTo>
                        <a:pt x="845" y="328"/>
                        <a:pt x="797" y="323"/>
                        <a:pt x="750" y="323"/>
                      </a:cubicBezTo>
                      <a:cubicBezTo>
                        <a:pt x="433" y="323"/>
                        <a:pt x="152" y="543"/>
                        <a:pt x="79" y="866"/>
                      </a:cubicBezTo>
                      <a:cubicBezTo>
                        <a:pt x="0" y="1231"/>
                        <a:pt x="235" y="1602"/>
                        <a:pt x="600" y="1687"/>
                      </a:cubicBezTo>
                      <a:cubicBezTo>
                        <a:pt x="874" y="1739"/>
                        <a:pt x="1148" y="1772"/>
                        <a:pt x="1428" y="1772"/>
                      </a:cubicBezTo>
                      <a:cubicBezTo>
                        <a:pt x="2112" y="1759"/>
                        <a:pt x="2790" y="1609"/>
                        <a:pt x="3416" y="1335"/>
                      </a:cubicBezTo>
                      <a:cubicBezTo>
                        <a:pt x="3774" y="1185"/>
                        <a:pt x="3944" y="775"/>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148"/>
                <p:cNvSpPr/>
                <p:nvPr/>
              </p:nvSpPr>
              <p:spPr>
                <a:xfrm>
                  <a:off x="6973725" y="3596464"/>
                  <a:ext cx="117527" cy="44335"/>
                </a:xfrm>
                <a:custGeom>
                  <a:avLst/>
                  <a:gdLst/>
                  <a:ahLst/>
                  <a:cxnLst/>
                  <a:rect l="l" t="t" r="r" b="b"/>
                  <a:pathLst>
                    <a:path w="4655" h="1756" extrusionOk="0">
                      <a:moveTo>
                        <a:pt x="3863" y="0"/>
                      </a:moveTo>
                      <a:cubicBezTo>
                        <a:pt x="3768" y="0"/>
                        <a:pt x="3671" y="20"/>
                        <a:pt x="3579" y="61"/>
                      </a:cubicBezTo>
                      <a:cubicBezTo>
                        <a:pt x="3094" y="270"/>
                        <a:pt x="2605" y="375"/>
                        <a:pt x="2150" y="375"/>
                      </a:cubicBezTo>
                      <a:cubicBezTo>
                        <a:pt x="1769" y="375"/>
                        <a:pt x="1412" y="301"/>
                        <a:pt x="1102" y="152"/>
                      </a:cubicBezTo>
                      <a:cubicBezTo>
                        <a:pt x="1002" y="101"/>
                        <a:pt x="895" y="77"/>
                        <a:pt x="789" y="77"/>
                      </a:cubicBezTo>
                      <a:cubicBezTo>
                        <a:pt x="532" y="77"/>
                        <a:pt x="286" y="220"/>
                        <a:pt x="170" y="465"/>
                      </a:cubicBezTo>
                      <a:cubicBezTo>
                        <a:pt x="1" y="817"/>
                        <a:pt x="151" y="1234"/>
                        <a:pt x="503" y="1397"/>
                      </a:cubicBezTo>
                      <a:cubicBezTo>
                        <a:pt x="1005" y="1632"/>
                        <a:pt x="1556" y="1756"/>
                        <a:pt x="2109" y="1756"/>
                      </a:cubicBezTo>
                      <a:cubicBezTo>
                        <a:pt x="2123" y="1756"/>
                        <a:pt x="2138" y="1756"/>
                        <a:pt x="2152" y="1755"/>
                      </a:cubicBezTo>
                      <a:cubicBezTo>
                        <a:pt x="2836" y="1749"/>
                        <a:pt x="3501" y="1606"/>
                        <a:pt x="4127" y="1332"/>
                      </a:cubicBezTo>
                      <a:cubicBezTo>
                        <a:pt x="4485" y="1182"/>
                        <a:pt x="4654" y="771"/>
                        <a:pt x="4498" y="419"/>
                      </a:cubicBezTo>
                      <a:cubicBezTo>
                        <a:pt x="4387" y="155"/>
                        <a:pt x="4131" y="0"/>
                        <a:pt x="3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148"/>
                <p:cNvSpPr/>
                <p:nvPr/>
              </p:nvSpPr>
              <p:spPr>
                <a:xfrm>
                  <a:off x="7118368" y="3906680"/>
                  <a:ext cx="38881" cy="118007"/>
                </a:xfrm>
                <a:custGeom>
                  <a:avLst/>
                  <a:gdLst/>
                  <a:ahLst/>
                  <a:cxnLst/>
                  <a:rect l="l" t="t" r="r" b="b"/>
                  <a:pathLst>
                    <a:path w="1540" h="4674" extrusionOk="0">
                      <a:moveTo>
                        <a:pt x="1018" y="1"/>
                      </a:moveTo>
                      <a:lnTo>
                        <a:pt x="1" y="118"/>
                      </a:lnTo>
                      <a:lnTo>
                        <a:pt x="529" y="4674"/>
                      </a:lnTo>
                      <a:lnTo>
                        <a:pt x="1539" y="4557"/>
                      </a:lnTo>
                      <a:lnTo>
                        <a:pt x="10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148"/>
                <p:cNvSpPr/>
                <p:nvPr/>
              </p:nvSpPr>
              <p:spPr>
                <a:xfrm>
                  <a:off x="7122332" y="3882695"/>
                  <a:ext cx="43830" cy="37063"/>
                </a:xfrm>
                <a:custGeom>
                  <a:avLst/>
                  <a:gdLst/>
                  <a:ahLst/>
                  <a:cxnLst/>
                  <a:rect l="l" t="t" r="r" b="b"/>
                  <a:pathLst>
                    <a:path w="1736" h="1468" extrusionOk="0">
                      <a:moveTo>
                        <a:pt x="778" y="1"/>
                      </a:moveTo>
                      <a:cubicBezTo>
                        <a:pt x="750" y="1"/>
                        <a:pt x="721" y="2"/>
                        <a:pt x="691" y="6"/>
                      </a:cubicBezTo>
                      <a:cubicBezTo>
                        <a:pt x="287" y="51"/>
                        <a:pt x="0" y="416"/>
                        <a:pt x="46" y="820"/>
                      </a:cubicBezTo>
                      <a:cubicBezTo>
                        <a:pt x="95" y="1225"/>
                        <a:pt x="433" y="1468"/>
                        <a:pt x="780" y="1468"/>
                      </a:cubicBezTo>
                      <a:cubicBezTo>
                        <a:pt x="987" y="1468"/>
                        <a:pt x="1196" y="1382"/>
                        <a:pt x="1349" y="1192"/>
                      </a:cubicBezTo>
                      <a:cubicBezTo>
                        <a:pt x="1735" y="700"/>
                        <a:pt x="1378" y="1"/>
                        <a:pt x="7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148"/>
                <p:cNvSpPr/>
                <p:nvPr/>
              </p:nvSpPr>
              <p:spPr>
                <a:xfrm>
                  <a:off x="7096656" y="3885674"/>
                  <a:ext cx="43981" cy="37013"/>
                </a:xfrm>
                <a:custGeom>
                  <a:avLst/>
                  <a:gdLst/>
                  <a:ahLst/>
                  <a:cxnLst/>
                  <a:rect l="l" t="t" r="r" b="b"/>
                  <a:pathLst>
                    <a:path w="1742" h="1466" extrusionOk="0">
                      <a:moveTo>
                        <a:pt x="784" y="0"/>
                      </a:moveTo>
                      <a:cubicBezTo>
                        <a:pt x="756" y="0"/>
                        <a:pt x="727" y="2"/>
                        <a:pt x="698" y="5"/>
                      </a:cubicBezTo>
                      <a:cubicBezTo>
                        <a:pt x="294" y="51"/>
                        <a:pt x="1" y="416"/>
                        <a:pt x="53" y="820"/>
                      </a:cubicBezTo>
                      <a:cubicBezTo>
                        <a:pt x="97" y="1223"/>
                        <a:pt x="435" y="1466"/>
                        <a:pt x="780" y="1466"/>
                      </a:cubicBezTo>
                      <a:cubicBezTo>
                        <a:pt x="988" y="1466"/>
                        <a:pt x="1198" y="1378"/>
                        <a:pt x="1350" y="1185"/>
                      </a:cubicBezTo>
                      <a:cubicBezTo>
                        <a:pt x="1742" y="699"/>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148"/>
                <p:cNvSpPr/>
                <p:nvPr/>
              </p:nvSpPr>
              <p:spPr>
                <a:xfrm>
                  <a:off x="7135991" y="4002015"/>
                  <a:ext cx="43855" cy="37063"/>
                </a:xfrm>
                <a:custGeom>
                  <a:avLst/>
                  <a:gdLst/>
                  <a:ahLst/>
                  <a:cxnLst/>
                  <a:rect l="l" t="t" r="r" b="b"/>
                  <a:pathLst>
                    <a:path w="1737" h="1468" extrusionOk="0">
                      <a:moveTo>
                        <a:pt x="777" y="1"/>
                      </a:moveTo>
                      <a:cubicBezTo>
                        <a:pt x="751" y="1"/>
                        <a:pt x="725" y="2"/>
                        <a:pt x="698" y="5"/>
                      </a:cubicBezTo>
                      <a:cubicBezTo>
                        <a:pt x="294" y="51"/>
                        <a:pt x="0" y="416"/>
                        <a:pt x="46" y="820"/>
                      </a:cubicBezTo>
                      <a:cubicBezTo>
                        <a:pt x="95" y="1224"/>
                        <a:pt x="436" y="1467"/>
                        <a:pt x="783" y="1467"/>
                      </a:cubicBezTo>
                      <a:cubicBezTo>
                        <a:pt x="990" y="1467"/>
                        <a:pt x="1199" y="1381"/>
                        <a:pt x="1349" y="1191"/>
                      </a:cubicBezTo>
                      <a:cubicBezTo>
                        <a:pt x="1737" y="704"/>
                        <a:pt x="1382" y="1"/>
                        <a:pt x="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148"/>
                <p:cNvSpPr/>
                <p:nvPr/>
              </p:nvSpPr>
              <p:spPr>
                <a:xfrm>
                  <a:off x="7110314" y="4004969"/>
                  <a:ext cx="43981" cy="37063"/>
                </a:xfrm>
                <a:custGeom>
                  <a:avLst/>
                  <a:gdLst/>
                  <a:ahLst/>
                  <a:cxnLst/>
                  <a:rect l="l" t="t" r="r" b="b"/>
                  <a:pathLst>
                    <a:path w="1742" h="1468" extrusionOk="0">
                      <a:moveTo>
                        <a:pt x="784" y="0"/>
                      </a:moveTo>
                      <a:cubicBezTo>
                        <a:pt x="756" y="0"/>
                        <a:pt x="727" y="2"/>
                        <a:pt x="698" y="5"/>
                      </a:cubicBezTo>
                      <a:cubicBezTo>
                        <a:pt x="294" y="51"/>
                        <a:pt x="1" y="416"/>
                        <a:pt x="53" y="820"/>
                      </a:cubicBezTo>
                      <a:cubicBezTo>
                        <a:pt x="98" y="1224"/>
                        <a:pt x="437" y="1467"/>
                        <a:pt x="783" y="1467"/>
                      </a:cubicBezTo>
                      <a:cubicBezTo>
                        <a:pt x="990" y="1467"/>
                        <a:pt x="1199" y="1381"/>
                        <a:pt x="1350" y="1191"/>
                      </a:cubicBezTo>
                      <a:cubicBezTo>
                        <a:pt x="1742" y="700"/>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148"/>
                <p:cNvSpPr/>
                <p:nvPr/>
              </p:nvSpPr>
              <p:spPr>
                <a:xfrm>
                  <a:off x="7129906" y="4152515"/>
                  <a:ext cx="21890" cy="99753"/>
                </a:xfrm>
                <a:custGeom>
                  <a:avLst/>
                  <a:gdLst/>
                  <a:ahLst/>
                  <a:cxnLst/>
                  <a:rect l="l" t="t" r="r" b="b"/>
                  <a:pathLst>
                    <a:path w="867" h="3951" extrusionOk="0">
                      <a:moveTo>
                        <a:pt x="78" y="1"/>
                      </a:moveTo>
                      <a:lnTo>
                        <a:pt x="0" y="3938"/>
                      </a:lnTo>
                      <a:lnTo>
                        <a:pt x="789" y="3951"/>
                      </a:lnTo>
                      <a:lnTo>
                        <a:pt x="867" y="21"/>
                      </a:lnTo>
                      <a:lnTo>
                        <a:pt x="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148"/>
                <p:cNvSpPr/>
                <p:nvPr/>
              </p:nvSpPr>
              <p:spPr>
                <a:xfrm>
                  <a:off x="7140207" y="4137543"/>
                  <a:ext cx="36129" cy="30953"/>
                </a:xfrm>
                <a:custGeom>
                  <a:avLst/>
                  <a:gdLst/>
                  <a:ahLst/>
                  <a:cxnLst/>
                  <a:rect l="l" t="t" r="r" b="b"/>
                  <a:pathLst>
                    <a:path w="1431" h="1226" extrusionOk="0">
                      <a:moveTo>
                        <a:pt x="616" y="1"/>
                      </a:moveTo>
                      <a:cubicBezTo>
                        <a:pt x="283" y="1"/>
                        <a:pt x="16" y="266"/>
                        <a:pt x="9" y="600"/>
                      </a:cubicBezTo>
                      <a:cubicBezTo>
                        <a:pt x="0" y="976"/>
                        <a:pt x="304" y="1226"/>
                        <a:pt x="622" y="1226"/>
                      </a:cubicBezTo>
                      <a:cubicBezTo>
                        <a:pt x="768" y="1226"/>
                        <a:pt x="916" y="1173"/>
                        <a:pt x="1039" y="1057"/>
                      </a:cubicBezTo>
                      <a:cubicBezTo>
                        <a:pt x="1430" y="679"/>
                        <a:pt x="1176" y="14"/>
                        <a:pt x="628" y="1"/>
                      </a:cubicBezTo>
                      <a:cubicBezTo>
                        <a:pt x="624" y="1"/>
                        <a:pt x="620"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148"/>
                <p:cNvSpPr/>
                <p:nvPr/>
              </p:nvSpPr>
              <p:spPr>
                <a:xfrm>
                  <a:off x="7118924" y="4137215"/>
                  <a:ext cx="36180" cy="30802"/>
                </a:xfrm>
                <a:custGeom>
                  <a:avLst/>
                  <a:gdLst/>
                  <a:ahLst/>
                  <a:cxnLst/>
                  <a:rect l="l" t="t" r="r" b="b"/>
                  <a:pathLst>
                    <a:path w="1433" h="1220" extrusionOk="0">
                      <a:moveTo>
                        <a:pt x="607" y="0"/>
                      </a:moveTo>
                      <a:cubicBezTo>
                        <a:pt x="279" y="0"/>
                        <a:pt x="11" y="269"/>
                        <a:pt x="5" y="594"/>
                      </a:cubicBezTo>
                      <a:cubicBezTo>
                        <a:pt x="0" y="969"/>
                        <a:pt x="306" y="1219"/>
                        <a:pt x="624" y="1219"/>
                      </a:cubicBezTo>
                      <a:cubicBezTo>
                        <a:pt x="770" y="1219"/>
                        <a:pt x="918" y="1167"/>
                        <a:pt x="1041" y="1050"/>
                      </a:cubicBezTo>
                      <a:cubicBezTo>
                        <a:pt x="1432" y="672"/>
                        <a:pt x="1172" y="7"/>
                        <a:pt x="631" y="1"/>
                      </a:cubicBezTo>
                      <a:cubicBezTo>
                        <a:pt x="623" y="1"/>
                        <a:pt x="615" y="0"/>
                        <a:pt x="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148"/>
                <p:cNvSpPr/>
                <p:nvPr/>
              </p:nvSpPr>
              <p:spPr>
                <a:xfrm>
                  <a:off x="7138238" y="4237271"/>
                  <a:ext cx="36281" cy="30852"/>
                </a:xfrm>
                <a:custGeom>
                  <a:avLst/>
                  <a:gdLst/>
                  <a:ahLst/>
                  <a:cxnLst/>
                  <a:rect l="l" t="t" r="r" b="b"/>
                  <a:pathLst>
                    <a:path w="1437" h="1222" extrusionOk="0">
                      <a:moveTo>
                        <a:pt x="605" y="0"/>
                      </a:moveTo>
                      <a:cubicBezTo>
                        <a:pt x="277" y="0"/>
                        <a:pt x="15" y="269"/>
                        <a:pt x="9" y="594"/>
                      </a:cubicBezTo>
                      <a:cubicBezTo>
                        <a:pt x="0" y="969"/>
                        <a:pt x="304" y="1222"/>
                        <a:pt x="622" y="1222"/>
                      </a:cubicBezTo>
                      <a:cubicBezTo>
                        <a:pt x="767" y="1222"/>
                        <a:pt x="916" y="1169"/>
                        <a:pt x="1039" y="1050"/>
                      </a:cubicBezTo>
                      <a:cubicBezTo>
                        <a:pt x="1436" y="672"/>
                        <a:pt x="1176" y="7"/>
                        <a:pt x="628" y="0"/>
                      </a:cubicBezTo>
                      <a:cubicBezTo>
                        <a:pt x="620" y="0"/>
                        <a:pt x="613" y="0"/>
                        <a:pt x="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148"/>
                <p:cNvSpPr/>
                <p:nvPr/>
              </p:nvSpPr>
              <p:spPr>
                <a:xfrm>
                  <a:off x="7116828" y="4236766"/>
                  <a:ext cx="36306" cy="30878"/>
                </a:xfrm>
                <a:custGeom>
                  <a:avLst/>
                  <a:gdLst/>
                  <a:ahLst/>
                  <a:cxnLst/>
                  <a:rect l="l" t="t" r="r" b="b"/>
                  <a:pathLst>
                    <a:path w="1438" h="1223" extrusionOk="0">
                      <a:moveTo>
                        <a:pt x="623" y="1"/>
                      </a:moveTo>
                      <a:cubicBezTo>
                        <a:pt x="290" y="1"/>
                        <a:pt x="16" y="266"/>
                        <a:pt x="10" y="601"/>
                      </a:cubicBezTo>
                      <a:cubicBezTo>
                        <a:pt x="1" y="971"/>
                        <a:pt x="304" y="1222"/>
                        <a:pt x="623" y="1222"/>
                      </a:cubicBezTo>
                      <a:cubicBezTo>
                        <a:pt x="770" y="1222"/>
                        <a:pt x="921" y="1169"/>
                        <a:pt x="1046" y="1050"/>
                      </a:cubicBezTo>
                      <a:cubicBezTo>
                        <a:pt x="1437" y="672"/>
                        <a:pt x="1176" y="14"/>
                        <a:pt x="635" y="1"/>
                      </a:cubicBezTo>
                      <a:cubicBezTo>
                        <a:pt x="631" y="1"/>
                        <a:pt x="627" y="1"/>
                        <a:pt x="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148"/>
                <p:cNvSpPr/>
                <p:nvPr/>
              </p:nvSpPr>
              <p:spPr>
                <a:xfrm>
                  <a:off x="7245742" y="3712350"/>
                  <a:ext cx="54004" cy="108640"/>
                </a:xfrm>
                <a:custGeom>
                  <a:avLst/>
                  <a:gdLst/>
                  <a:ahLst/>
                  <a:cxnLst/>
                  <a:rect l="l" t="t" r="r" b="b"/>
                  <a:pathLst>
                    <a:path w="2139" h="4303" extrusionOk="0">
                      <a:moveTo>
                        <a:pt x="893" y="1"/>
                      </a:moveTo>
                      <a:lnTo>
                        <a:pt x="0" y="274"/>
                      </a:lnTo>
                      <a:lnTo>
                        <a:pt x="1245" y="4302"/>
                      </a:lnTo>
                      <a:lnTo>
                        <a:pt x="2138" y="4028"/>
                      </a:lnTo>
                      <a:lnTo>
                        <a:pt x="8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148"/>
                <p:cNvSpPr/>
                <p:nvPr/>
              </p:nvSpPr>
              <p:spPr>
                <a:xfrm>
                  <a:off x="7246398" y="3690183"/>
                  <a:ext cx="40472" cy="34185"/>
                </a:xfrm>
                <a:custGeom>
                  <a:avLst/>
                  <a:gdLst/>
                  <a:ahLst/>
                  <a:cxnLst/>
                  <a:rect l="l" t="t" r="r" b="b"/>
                  <a:pathLst>
                    <a:path w="1603" h="1354" extrusionOk="0">
                      <a:moveTo>
                        <a:pt x="764" y="0"/>
                      </a:moveTo>
                      <a:cubicBezTo>
                        <a:pt x="698" y="0"/>
                        <a:pt x="630" y="10"/>
                        <a:pt x="561" y="31"/>
                      </a:cubicBezTo>
                      <a:cubicBezTo>
                        <a:pt x="203" y="142"/>
                        <a:pt x="1" y="520"/>
                        <a:pt x="111" y="879"/>
                      </a:cubicBezTo>
                      <a:cubicBezTo>
                        <a:pt x="207" y="1190"/>
                        <a:pt x="483" y="1353"/>
                        <a:pt x="760" y="1353"/>
                      </a:cubicBezTo>
                      <a:cubicBezTo>
                        <a:pt x="994" y="1353"/>
                        <a:pt x="1228" y="1237"/>
                        <a:pt x="1356" y="996"/>
                      </a:cubicBezTo>
                      <a:cubicBezTo>
                        <a:pt x="1603" y="526"/>
                        <a:pt x="1244" y="0"/>
                        <a:pt x="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148"/>
                <p:cNvSpPr/>
                <p:nvPr/>
              </p:nvSpPr>
              <p:spPr>
                <a:xfrm>
                  <a:off x="7223852" y="3697202"/>
                  <a:ext cx="40446" cy="34185"/>
                </a:xfrm>
                <a:custGeom>
                  <a:avLst/>
                  <a:gdLst/>
                  <a:ahLst/>
                  <a:cxnLst/>
                  <a:rect l="l" t="t" r="r" b="b"/>
                  <a:pathLst>
                    <a:path w="1602" h="1354" extrusionOk="0">
                      <a:moveTo>
                        <a:pt x="766" y="0"/>
                      </a:moveTo>
                      <a:cubicBezTo>
                        <a:pt x="697" y="0"/>
                        <a:pt x="627" y="11"/>
                        <a:pt x="555" y="34"/>
                      </a:cubicBezTo>
                      <a:cubicBezTo>
                        <a:pt x="196" y="138"/>
                        <a:pt x="1" y="522"/>
                        <a:pt x="111" y="874"/>
                      </a:cubicBezTo>
                      <a:cubicBezTo>
                        <a:pt x="207" y="1189"/>
                        <a:pt x="482" y="1354"/>
                        <a:pt x="759" y="1354"/>
                      </a:cubicBezTo>
                      <a:cubicBezTo>
                        <a:pt x="993" y="1354"/>
                        <a:pt x="1228" y="1236"/>
                        <a:pt x="1356" y="992"/>
                      </a:cubicBezTo>
                      <a:cubicBezTo>
                        <a:pt x="1602" y="524"/>
                        <a:pt x="1247" y="0"/>
                        <a:pt x="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148"/>
                <p:cNvSpPr/>
                <p:nvPr/>
              </p:nvSpPr>
              <p:spPr>
                <a:xfrm>
                  <a:off x="7278993" y="3795642"/>
                  <a:ext cx="40598" cy="34261"/>
                </a:xfrm>
                <a:custGeom>
                  <a:avLst/>
                  <a:gdLst/>
                  <a:ahLst/>
                  <a:cxnLst/>
                  <a:rect l="l" t="t" r="r" b="b"/>
                  <a:pathLst>
                    <a:path w="1608" h="1357" extrusionOk="0">
                      <a:moveTo>
                        <a:pt x="764" y="1"/>
                      </a:moveTo>
                      <a:cubicBezTo>
                        <a:pt x="698" y="1"/>
                        <a:pt x="630" y="11"/>
                        <a:pt x="561" y="32"/>
                      </a:cubicBezTo>
                      <a:cubicBezTo>
                        <a:pt x="202" y="143"/>
                        <a:pt x="0" y="521"/>
                        <a:pt x="111" y="879"/>
                      </a:cubicBezTo>
                      <a:cubicBezTo>
                        <a:pt x="210" y="1191"/>
                        <a:pt x="487" y="1357"/>
                        <a:pt x="764" y="1357"/>
                      </a:cubicBezTo>
                      <a:cubicBezTo>
                        <a:pt x="996" y="1357"/>
                        <a:pt x="1228" y="1240"/>
                        <a:pt x="1356" y="997"/>
                      </a:cubicBezTo>
                      <a:cubicBezTo>
                        <a:pt x="1608" y="527"/>
                        <a:pt x="1245" y="1"/>
                        <a:pt x="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148"/>
                <p:cNvSpPr/>
                <p:nvPr/>
              </p:nvSpPr>
              <p:spPr>
                <a:xfrm>
                  <a:off x="7256447" y="3802686"/>
                  <a:ext cx="40446" cy="34210"/>
                </a:xfrm>
                <a:custGeom>
                  <a:avLst/>
                  <a:gdLst/>
                  <a:ahLst/>
                  <a:cxnLst/>
                  <a:rect l="l" t="t" r="r" b="b"/>
                  <a:pathLst>
                    <a:path w="1602" h="1355" extrusionOk="0">
                      <a:moveTo>
                        <a:pt x="770" y="0"/>
                      </a:moveTo>
                      <a:cubicBezTo>
                        <a:pt x="702" y="0"/>
                        <a:pt x="632" y="11"/>
                        <a:pt x="561" y="33"/>
                      </a:cubicBezTo>
                      <a:cubicBezTo>
                        <a:pt x="202" y="144"/>
                        <a:pt x="0" y="522"/>
                        <a:pt x="111" y="881"/>
                      </a:cubicBezTo>
                      <a:cubicBezTo>
                        <a:pt x="206" y="1191"/>
                        <a:pt x="481" y="1354"/>
                        <a:pt x="757" y="1354"/>
                      </a:cubicBezTo>
                      <a:cubicBezTo>
                        <a:pt x="991" y="1354"/>
                        <a:pt x="1227" y="1237"/>
                        <a:pt x="1356" y="991"/>
                      </a:cubicBezTo>
                      <a:cubicBezTo>
                        <a:pt x="1601" y="523"/>
                        <a:pt x="1247"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148"/>
                <p:cNvSpPr/>
                <p:nvPr/>
              </p:nvSpPr>
              <p:spPr>
                <a:xfrm>
                  <a:off x="7200498" y="3542207"/>
                  <a:ext cx="55469" cy="114220"/>
                </a:xfrm>
                <a:custGeom>
                  <a:avLst/>
                  <a:gdLst/>
                  <a:ahLst/>
                  <a:cxnLst/>
                  <a:rect l="l" t="t" r="r" b="b"/>
                  <a:pathLst>
                    <a:path w="2197" h="4524" extrusionOk="0">
                      <a:moveTo>
                        <a:pt x="945" y="0"/>
                      </a:moveTo>
                      <a:lnTo>
                        <a:pt x="0" y="281"/>
                      </a:lnTo>
                      <a:lnTo>
                        <a:pt x="1252" y="4524"/>
                      </a:lnTo>
                      <a:lnTo>
                        <a:pt x="2197" y="4243"/>
                      </a:ln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148"/>
                <p:cNvSpPr/>
                <p:nvPr/>
              </p:nvSpPr>
              <p:spPr>
                <a:xfrm>
                  <a:off x="7201483" y="3519409"/>
                  <a:ext cx="42567" cy="35877"/>
                </a:xfrm>
                <a:custGeom>
                  <a:avLst/>
                  <a:gdLst/>
                  <a:ahLst/>
                  <a:cxnLst/>
                  <a:rect l="l" t="t" r="r" b="b"/>
                  <a:pathLst>
                    <a:path w="1686" h="1421" extrusionOk="0">
                      <a:moveTo>
                        <a:pt x="799" y="0"/>
                      </a:moveTo>
                      <a:cubicBezTo>
                        <a:pt x="732" y="0"/>
                        <a:pt x="663" y="10"/>
                        <a:pt x="593" y="30"/>
                      </a:cubicBezTo>
                      <a:cubicBezTo>
                        <a:pt x="215" y="141"/>
                        <a:pt x="0" y="532"/>
                        <a:pt x="111" y="910"/>
                      </a:cubicBezTo>
                      <a:cubicBezTo>
                        <a:pt x="211" y="1242"/>
                        <a:pt x="504" y="1420"/>
                        <a:pt x="797" y="1420"/>
                      </a:cubicBezTo>
                      <a:cubicBezTo>
                        <a:pt x="1038" y="1420"/>
                        <a:pt x="1279" y="1300"/>
                        <a:pt x="1415" y="1047"/>
                      </a:cubicBezTo>
                      <a:cubicBezTo>
                        <a:pt x="1686" y="557"/>
                        <a:pt x="1309" y="0"/>
                        <a:pt x="7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148"/>
                <p:cNvSpPr/>
                <p:nvPr/>
              </p:nvSpPr>
              <p:spPr>
                <a:xfrm>
                  <a:off x="7177776" y="3526428"/>
                  <a:ext cx="42416" cy="35927"/>
                </a:xfrm>
                <a:custGeom>
                  <a:avLst/>
                  <a:gdLst/>
                  <a:ahLst/>
                  <a:cxnLst/>
                  <a:rect l="l" t="t" r="r" b="b"/>
                  <a:pathLst>
                    <a:path w="1680" h="1423" extrusionOk="0">
                      <a:moveTo>
                        <a:pt x="797" y="1"/>
                      </a:moveTo>
                      <a:cubicBezTo>
                        <a:pt x="729" y="1"/>
                        <a:pt x="659" y="11"/>
                        <a:pt x="587" y="32"/>
                      </a:cubicBezTo>
                      <a:cubicBezTo>
                        <a:pt x="216" y="143"/>
                        <a:pt x="1" y="534"/>
                        <a:pt x="105" y="912"/>
                      </a:cubicBezTo>
                      <a:cubicBezTo>
                        <a:pt x="205" y="1245"/>
                        <a:pt x="497" y="1422"/>
                        <a:pt x="792" y="1422"/>
                      </a:cubicBezTo>
                      <a:cubicBezTo>
                        <a:pt x="1034" y="1422"/>
                        <a:pt x="1277" y="1302"/>
                        <a:pt x="1415" y="1049"/>
                      </a:cubicBezTo>
                      <a:cubicBezTo>
                        <a:pt x="1679" y="560"/>
                        <a:pt x="1305"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148"/>
                <p:cNvSpPr/>
                <p:nvPr/>
              </p:nvSpPr>
              <p:spPr>
                <a:xfrm>
                  <a:off x="7234229" y="3630473"/>
                  <a:ext cx="42441" cy="35902"/>
                </a:xfrm>
                <a:custGeom>
                  <a:avLst/>
                  <a:gdLst/>
                  <a:ahLst/>
                  <a:cxnLst/>
                  <a:rect l="l" t="t" r="r" b="b"/>
                  <a:pathLst>
                    <a:path w="1681" h="1422" extrusionOk="0">
                      <a:moveTo>
                        <a:pt x="797" y="1"/>
                      </a:moveTo>
                      <a:cubicBezTo>
                        <a:pt x="731" y="1"/>
                        <a:pt x="663" y="10"/>
                        <a:pt x="593" y="30"/>
                      </a:cubicBezTo>
                      <a:cubicBezTo>
                        <a:pt x="215" y="141"/>
                        <a:pt x="0" y="539"/>
                        <a:pt x="111" y="910"/>
                      </a:cubicBezTo>
                      <a:cubicBezTo>
                        <a:pt x="208" y="1244"/>
                        <a:pt x="502" y="1421"/>
                        <a:pt x="797" y="1421"/>
                      </a:cubicBezTo>
                      <a:cubicBezTo>
                        <a:pt x="1038" y="1421"/>
                        <a:pt x="1280" y="1303"/>
                        <a:pt x="1415" y="1054"/>
                      </a:cubicBezTo>
                      <a:cubicBezTo>
                        <a:pt x="1680" y="563"/>
                        <a:pt x="1307"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148"/>
                <p:cNvSpPr/>
                <p:nvPr/>
              </p:nvSpPr>
              <p:spPr>
                <a:xfrm>
                  <a:off x="7210370" y="3637517"/>
                  <a:ext cx="42391" cy="35826"/>
                </a:xfrm>
                <a:custGeom>
                  <a:avLst/>
                  <a:gdLst/>
                  <a:ahLst/>
                  <a:cxnLst/>
                  <a:rect l="l" t="t" r="r" b="b"/>
                  <a:pathLst>
                    <a:path w="1679" h="1419" extrusionOk="0">
                      <a:moveTo>
                        <a:pt x="803" y="0"/>
                      </a:moveTo>
                      <a:cubicBezTo>
                        <a:pt x="735" y="0"/>
                        <a:pt x="665" y="10"/>
                        <a:pt x="593" y="32"/>
                      </a:cubicBezTo>
                      <a:cubicBezTo>
                        <a:pt x="215" y="142"/>
                        <a:pt x="0" y="534"/>
                        <a:pt x="111" y="912"/>
                      </a:cubicBezTo>
                      <a:cubicBezTo>
                        <a:pt x="207" y="1243"/>
                        <a:pt x="499" y="1419"/>
                        <a:pt x="793" y="1419"/>
                      </a:cubicBezTo>
                      <a:cubicBezTo>
                        <a:pt x="1035" y="1419"/>
                        <a:pt x="1279" y="1299"/>
                        <a:pt x="1415" y="1048"/>
                      </a:cubicBezTo>
                      <a:cubicBezTo>
                        <a:pt x="1679" y="560"/>
                        <a:pt x="131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148"/>
                <p:cNvSpPr/>
                <p:nvPr/>
              </p:nvSpPr>
              <p:spPr>
                <a:xfrm>
                  <a:off x="7278993" y="3842021"/>
                  <a:ext cx="47415" cy="37543"/>
                </a:xfrm>
                <a:custGeom>
                  <a:avLst/>
                  <a:gdLst/>
                  <a:ahLst/>
                  <a:cxnLst/>
                  <a:rect l="l" t="t" r="r" b="b"/>
                  <a:pathLst>
                    <a:path w="1878" h="1487" extrusionOk="0">
                      <a:moveTo>
                        <a:pt x="1030" y="0"/>
                      </a:moveTo>
                      <a:cubicBezTo>
                        <a:pt x="0" y="0"/>
                        <a:pt x="0" y="1486"/>
                        <a:pt x="1030" y="1486"/>
                      </a:cubicBezTo>
                      <a:cubicBezTo>
                        <a:pt x="1877" y="1486"/>
                        <a:pt x="1877" y="0"/>
                        <a:pt x="1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148"/>
                <p:cNvSpPr/>
                <p:nvPr/>
              </p:nvSpPr>
              <p:spPr>
                <a:xfrm>
                  <a:off x="7315829" y="3883074"/>
                  <a:ext cx="19239" cy="30045"/>
                </a:xfrm>
                <a:custGeom>
                  <a:avLst/>
                  <a:gdLst/>
                  <a:ahLst/>
                  <a:cxnLst/>
                  <a:rect l="l" t="t" r="r" b="b"/>
                  <a:pathLst>
                    <a:path w="762" h="1190" extrusionOk="0">
                      <a:moveTo>
                        <a:pt x="235" y="0"/>
                      </a:moveTo>
                      <a:cubicBezTo>
                        <a:pt x="137" y="0"/>
                        <a:pt x="40" y="54"/>
                        <a:pt x="21" y="167"/>
                      </a:cubicBezTo>
                      <a:cubicBezTo>
                        <a:pt x="8" y="297"/>
                        <a:pt x="1" y="434"/>
                        <a:pt x="21" y="564"/>
                      </a:cubicBezTo>
                      <a:cubicBezTo>
                        <a:pt x="34" y="714"/>
                        <a:pt x="40" y="897"/>
                        <a:pt x="112" y="1034"/>
                      </a:cubicBezTo>
                      <a:cubicBezTo>
                        <a:pt x="170" y="1141"/>
                        <a:pt x="285" y="1190"/>
                        <a:pt x="400" y="1190"/>
                      </a:cubicBezTo>
                      <a:cubicBezTo>
                        <a:pt x="580" y="1190"/>
                        <a:pt x="761" y="1070"/>
                        <a:pt x="737" y="864"/>
                      </a:cubicBezTo>
                      <a:cubicBezTo>
                        <a:pt x="705" y="610"/>
                        <a:pt x="516" y="388"/>
                        <a:pt x="464" y="167"/>
                      </a:cubicBezTo>
                      <a:cubicBezTo>
                        <a:pt x="441" y="58"/>
                        <a:pt x="337" y="0"/>
                        <a:pt x="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148"/>
                <p:cNvSpPr/>
                <p:nvPr/>
              </p:nvSpPr>
              <p:spPr>
                <a:xfrm>
                  <a:off x="7286719" y="3892920"/>
                  <a:ext cx="23379" cy="28479"/>
                </a:xfrm>
                <a:custGeom>
                  <a:avLst/>
                  <a:gdLst/>
                  <a:ahLst/>
                  <a:cxnLst/>
                  <a:rect l="l" t="t" r="r" b="b"/>
                  <a:pathLst>
                    <a:path w="926" h="1128" extrusionOk="0">
                      <a:moveTo>
                        <a:pt x="207" y="0"/>
                      </a:moveTo>
                      <a:cubicBezTo>
                        <a:pt x="133" y="0"/>
                        <a:pt x="63" y="49"/>
                        <a:pt x="39" y="129"/>
                      </a:cubicBezTo>
                      <a:cubicBezTo>
                        <a:pt x="7" y="220"/>
                        <a:pt x="0" y="318"/>
                        <a:pt x="20" y="415"/>
                      </a:cubicBezTo>
                      <a:cubicBezTo>
                        <a:pt x="39" y="481"/>
                        <a:pt x="53" y="552"/>
                        <a:pt x="72" y="617"/>
                      </a:cubicBezTo>
                      <a:cubicBezTo>
                        <a:pt x="85" y="676"/>
                        <a:pt x="98" y="728"/>
                        <a:pt x="118" y="780"/>
                      </a:cubicBezTo>
                      <a:cubicBezTo>
                        <a:pt x="115" y="745"/>
                        <a:pt x="113" y="726"/>
                        <a:pt x="113" y="726"/>
                      </a:cubicBezTo>
                      <a:lnTo>
                        <a:pt x="113" y="726"/>
                      </a:lnTo>
                      <a:cubicBezTo>
                        <a:pt x="113" y="726"/>
                        <a:pt x="117" y="761"/>
                        <a:pt x="124" y="833"/>
                      </a:cubicBezTo>
                      <a:lnTo>
                        <a:pt x="163" y="924"/>
                      </a:lnTo>
                      <a:lnTo>
                        <a:pt x="235" y="1015"/>
                      </a:lnTo>
                      <a:cubicBezTo>
                        <a:pt x="297" y="1093"/>
                        <a:pt x="394" y="1128"/>
                        <a:pt x="492" y="1128"/>
                      </a:cubicBezTo>
                      <a:cubicBezTo>
                        <a:pt x="599" y="1128"/>
                        <a:pt x="708" y="1086"/>
                        <a:pt x="776" y="1015"/>
                      </a:cubicBezTo>
                      <a:cubicBezTo>
                        <a:pt x="900" y="891"/>
                        <a:pt x="926" y="702"/>
                        <a:pt x="841" y="552"/>
                      </a:cubicBezTo>
                      <a:cubicBezTo>
                        <a:pt x="809" y="498"/>
                        <a:pt x="772" y="454"/>
                        <a:pt x="724" y="418"/>
                      </a:cubicBezTo>
                      <a:lnTo>
                        <a:pt x="724" y="418"/>
                      </a:lnTo>
                      <a:cubicBezTo>
                        <a:pt x="720" y="413"/>
                        <a:pt x="716" y="408"/>
                        <a:pt x="711" y="402"/>
                      </a:cubicBezTo>
                      <a:cubicBezTo>
                        <a:pt x="672" y="363"/>
                        <a:pt x="633" y="318"/>
                        <a:pt x="600" y="272"/>
                      </a:cubicBezTo>
                      <a:cubicBezTo>
                        <a:pt x="554" y="213"/>
                        <a:pt x="509" y="161"/>
                        <a:pt x="457" y="116"/>
                      </a:cubicBezTo>
                      <a:cubicBezTo>
                        <a:pt x="411" y="70"/>
                        <a:pt x="352" y="44"/>
                        <a:pt x="294" y="24"/>
                      </a:cubicBezTo>
                      <a:cubicBezTo>
                        <a:pt x="266" y="8"/>
                        <a:pt x="23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148"/>
                <p:cNvSpPr/>
                <p:nvPr/>
              </p:nvSpPr>
              <p:spPr>
                <a:xfrm>
                  <a:off x="7107512" y="4057585"/>
                  <a:ext cx="64381" cy="52843"/>
                </a:xfrm>
                <a:custGeom>
                  <a:avLst/>
                  <a:gdLst/>
                  <a:ahLst/>
                  <a:cxnLst/>
                  <a:rect l="l" t="t" r="r" b="b"/>
                  <a:pathLst>
                    <a:path w="2550" h="2093" extrusionOk="0">
                      <a:moveTo>
                        <a:pt x="1356" y="0"/>
                      </a:moveTo>
                      <a:cubicBezTo>
                        <a:pt x="1" y="0"/>
                        <a:pt x="1" y="2092"/>
                        <a:pt x="1356" y="2092"/>
                      </a:cubicBezTo>
                      <a:cubicBezTo>
                        <a:pt x="2549" y="2092"/>
                        <a:pt x="2549" y="0"/>
                        <a:pt x="1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148"/>
                <p:cNvSpPr/>
                <p:nvPr/>
              </p:nvSpPr>
              <p:spPr>
                <a:xfrm>
                  <a:off x="7116071" y="4284837"/>
                  <a:ext cx="47087" cy="36053"/>
                </a:xfrm>
                <a:custGeom>
                  <a:avLst/>
                  <a:gdLst/>
                  <a:ahLst/>
                  <a:cxnLst/>
                  <a:rect l="l" t="t" r="r" b="b"/>
                  <a:pathLst>
                    <a:path w="1865" h="1428" extrusionOk="0">
                      <a:moveTo>
                        <a:pt x="1017" y="0"/>
                      </a:moveTo>
                      <a:cubicBezTo>
                        <a:pt x="1" y="0"/>
                        <a:pt x="1" y="1427"/>
                        <a:pt x="1017" y="1427"/>
                      </a:cubicBezTo>
                      <a:cubicBezTo>
                        <a:pt x="1865" y="1427"/>
                        <a:pt x="1865" y="0"/>
                        <a:pt x="10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148"/>
                <p:cNvSpPr/>
                <p:nvPr/>
              </p:nvSpPr>
              <p:spPr>
                <a:xfrm>
                  <a:off x="7161819" y="4293598"/>
                  <a:ext cx="52767" cy="24010"/>
                </a:xfrm>
                <a:custGeom>
                  <a:avLst/>
                  <a:gdLst/>
                  <a:ahLst/>
                  <a:cxnLst/>
                  <a:rect l="l" t="t" r="r" b="b"/>
                  <a:pathLst>
                    <a:path w="2090" h="951" extrusionOk="0">
                      <a:moveTo>
                        <a:pt x="586" y="1"/>
                      </a:moveTo>
                      <a:cubicBezTo>
                        <a:pt x="486" y="1"/>
                        <a:pt x="381" y="24"/>
                        <a:pt x="268" y="83"/>
                      </a:cubicBezTo>
                      <a:cubicBezTo>
                        <a:pt x="20" y="214"/>
                        <a:pt x="1" y="559"/>
                        <a:pt x="183" y="748"/>
                      </a:cubicBezTo>
                      <a:cubicBezTo>
                        <a:pt x="343" y="916"/>
                        <a:pt x="517" y="950"/>
                        <a:pt x="710" y="950"/>
                      </a:cubicBezTo>
                      <a:cubicBezTo>
                        <a:pt x="809" y="950"/>
                        <a:pt x="914" y="941"/>
                        <a:pt x="1024" y="937"/>
                      </a:cubicBezTo>
                      <a:cubicBezTo>
                        <a:pt x="1161" y="930"/>
                        <a:pt x="1291" y="930"/>
                        <a:pt x="1441" y="930"/>
                      </a:cubicBezTo>
                      <a:cubicBezTo>
                        <a:pt x="1561" y="930"/>
                        <a:pt x="1685" y="897"/>
                        <a:pt x="1807" y="897"/>
                      </a:cubicBezTo>
                      <a:cubicBezTo>
                        <a:pt x="1837" y="897"/>
                        <a:pt x="1867" y="899"/>
                        <a:pt x="1897" y="904"/>
                      </a:cubicBezTo>
                      <a:cubicBezTo>
                        <a:pt x="1907" y="907"/>
                        <a:pt x="1917" y="908"/>
                        <a:pt x="1927" y="908"/>
                      </a:cubicBezTo>
                      <a:cubicBezTo>
                        <a:pt x="2033" y="908"/>
                        <a:pt x="2089" y="755"/>
                        <a:pt x="1982" y="689"/>
                      </a:cubicBezTo>
                      <a:cubicBezTo>
                        <a:pt x="1845" y="598"/>
                        <a:pt x="1741" y="468"/>
                        <a:pt x="1591" y="383"/>
                      </a:cubicBezTo>
                      <a:cubicBezTo>
                        <a:pt x="1467" y="324"/>
                        <a:pt x="1343" y="259"/>
                        <a:pt x="1219" y="207"/>
                      </a:cubicBezTo>
                      <a:cubicBezTo>
                        <a:pt x="994" y="105"/>
                        <a:pt x="799"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148"/>
                <p:cNvSpPr/>
                <p:nvPr/>
              </p:nvSpPr>
              <p:spPr>
                <a:xfrm>
                  <a:off x="6988394" y="3906857"/>
                  <a:ext cx="38856" cy="118007"/>
                </a:xfrm>
                <a:custGeom>
                  <a:avLst/>
                  <a:gdLst/>
                  <a:ahLst/>
                  <a:cxnLst/>
                  <a:rect l="l" t="t" r="r" b="b"/>
                  <a:pathLst>
                    <a:path w="1539" h="4674" extrusionOk="0">
                      <a:moveTo>
                        <a:pt x="528" y="0"/>
                      </a:moveTo>
                      <a:lnTo>
                        <a:pt x="0" y="4556"/>
                      </a:lnTo>
                      <a:lnTo>
                        <a:pt x="1017" y="4673"/>
                      </a:lnTo>
                      <a:lnTo>
                        <a:pt x="1538" y="111"/>
                      </a:lnTo>
                      <a:lnTo>
                        <a:pt x="5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148"/>
                <p:cNvSpPr/>
                <p:nvPr/>
              </p:nvSpPr>
              <p:spPr>
                <a:xfrm>
                  <a:off x="6979482" y="3882695"/>
                  <a:ext cx="43981" cy="37063"/>
                </a:xfrm>
                <a:custGeom>
                  <a:avLst/>
                  <a:gdLst/>
                  <a:ahLst/>
                  <a:cxnLst/>
                  <a:rect l="l" t="t" r="r" b="b"/>
                  <a:pathLst>
                    <a:path w="1742" h="1468" extrusionOk="0">
                      <a:moveTo>
                        <a:pt x="958" y="1"/>
                      </a:moveTo>
                      <a:cubicBezTo>
                        <a:pt x="363" y="1"/>
                        <a:pt x="0" y="700"/>
                        <a:pt x="392" y="1192"/>
                      </a:cubicBezTo>
                      <a:cubicBezTo>
                        <a:pt x="543" y="1382"/>
                        <a:pt x="752" y="1468"/>
                        <a:pt x="958" y="1468"/>
                      </a:cubicBezTo>
                      <a:cubicBezTo>
                        <a:pt x="1305" y="1468"/>
                        <a:pt x="1644" y="1225"/>
                        <a:pt x="1689" y="820"/>
                      </a:cubicBezTo>
                      <a:cubicBezTo>
                        <a:pt x="1741" y="416"/>
                        <a:pt x="1448" y="51"/>
                        <a:pt x="1044" y="6"/>
                      </a:cubicBezTo>
                      <a:cubicBezTo>
                        <a:pt x="1015" y="2"/>
                        <a:pt x="986"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148"/>
                <p:cNvSpPr/>
                <p:nvPr/>
              </p:nvSpPr>
              <p:spPr>
                <a:xfrm>
                  <a:off x="7005133" y="3885674"/>
                  <a:ext cx="43830" cy="37013"/>
                </a:xfrm>
                <a:custGeom>
                  <a:avLst/>
                  <a:gdLst/>
                  <a:ahLst/>
                  <a:cxnLst/>
                  <a:rect l="l" t="t" r="r" b="b"/>
                  <a:pathLst>
                    <a:path w="1736" h="1466" extrusionOk="0">
                      <a:moveTo>
                        <a:pt x="958" y="0"/>
                      </a:moveTo>
                      <a:cubicBezTo>
                        <a:pt x="357" y="0"/>
                        <a:pt x="1" y="699"/>
                        <a:pt x="386" y="1185"/>
                      </a:cubicBezTo>
                      <a:cubicBezTo>
                        <a:pt x="538" y="1378"/>
                        <a:pt x="748" y="1466"/>
                        <a:pt x="956" y="1466"/>
                      </a:cubicBezTo>
                      <a:cubicBezTo>
                        <a:pt x="1302" y="1466"/>
                        <a:pt x="1641" y="1223"/>
                        <a:pt x="1690" y="820"/>
                      </a:cubicBezTo>
                      <a:cubicBezTo>
                        <a:pt x="1735" y="416"/>
                        <a:pt x="1449" y="44"/>
                        <a:pt x="1045" y="5"/>
                      </a:cubicBezTo>
                      <a:cubicBezTo>
                        <a:pt x="1015" y="2"/>
                        <a:pt x="986"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148"/>
                <p:cNvSpPr/>
                <p:nvPr/>
              </p:nvSpPr>
              <p:spPr>
                <a:xfrm>
                  <a:off x="6965772" y="4002015"/>
                  <a:ext cx="43855" cy="37063"/>
                </a:xfrm>
                <a:custGeom>
                  <a:avLst/>
                  <a:gdLst/>
                  <a:ahLst/>
                  <a:cxnLst/>
                  <a:rect l="l" t="t" r="r" b="b"/>
                  <a:pathLst>
                    <a:path w="1737" h="1468" extrusionOk="0">
                      <a:moveTo>
                        <a:pt x="960" y="1"/>
                      </a:moveTo>
                      <a:cubicBezTo>
                        <a:pt x="362" y="1"/>
                        <a:pt x="0" y="704"/>
                        <a:pt x="388" y="1191"/>
                      </a:cubicBezTo>
                      <a:cubicBezTo>
                        <a:pt x="541" y="1381"/>
                        <a:pt x="750" y="1467"/>
                        <a:pt x="957" y="1467"/>
                      </a:cubicBezTo>
                      <a:cubicBezTo>
                        <a:pt x="1304" y="1467"/>
                        <a:pt x="1642" y="1224"/>
                        <a:pt x="1691" y="820"/>
                      </a:cubicBezTo>
                      <a:cubicBezTo>
                        <a:pt x="1737" y="416"/>
                        <a:pt x="1443" y="51"/>
                        <a:pt x="1039" y="5"/>
                      </a:cubicBezTo>
                      <a:cubicBezTo>
                        <a:pt x="1013" y="2"/>
                        <a:pt x="986"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148"/>
                <p:cNvSpPr/>
                <p:nvPr/>
              </p:nvSpPr>
              <p:spPr>
                <a:xfrm>
                  <a:off x="6991323" y="4004969"/>
                  <a:ext cx="43981" cy="37063"/>
                </a:xfrm>
                <a:custGeom>
                  <a:avLst/>
                  <a:gdLst/>
                  <a:ahLst/>
                  <a:cxnLst/>
                  <a:rect l="l" t="t" r="r" b="b"/>
                  <a:pathLst>
                    <a:path w="1742" h="1468" extrusionOk="0">
                      <a:moveTo>
                        <a:pt x="959" y="0"/>
                      </a:moveTo>
                      <a:cubicBezTo>
                        <a:pt x="363" y="0"/>
                        <a:pt x="0" y="706"/>
                        <a:pt x="392" y="1191"/>
                      </a:cubicBezTo>
                      <a:cubicBezTo>
                        <a:pt x="543" y="1381"/>
                        <a:pt x="752" y="1467"/>
                        <a:pt x="959" y="1467"/>
                      </a:cubicBezTo>
                      <a:cubicBezTo>
                        <a:pt x="1305" y="1467"/>
                        <a:pt x="1644" y="1224"/>
                        <a:pt x="1689" y="820"/>
                      </a:cubicBezTo>
                      <a:cubicBezTo>
                        <a:pt x="1742" y="416"/>
                        <a:pt x="1448" y="51"/>
                        <a:pt x="1044" y="5"/>
                      </a:cubicBezTo>
                      <a:cubicBezTo>
                        <a:pt x="1015" y="2"/>
                        <a:pt x="987" y="0"/>
                        <a:pt x="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148"/>
                <p:cNvSpPr/>
                <p:nvPr/>
              </p:nvSpPr>
              <p:spPr>
                <a:xfrm>
                  <a:off x="6990187" y="4156151"/>
                  <a:ext cx="21915" cy="99728"/>
                </a:xfrm>
                <a:custGeom>
                  <a:avLst/>
                  <a:gdLst/>
                  <a:ahLst/>
                  <a:cxnLst/>
                  <a:rect l="l" t="t" r="r" b="b"/>
                  <a:pathLst>
                    <a:path w="868" h="3950" extrusionOk="0">
                      <a:moveTo>
                        <a:pt x="783" y="0"/>
                      </a:moveTo>
                      <a:lnTo>
                        <a:pt x="1" y="20"/>
                      </a:lnTo>
                      <a:lnTo>
                        <a:pt x="79" y="3950"/>
                      </a:lnTo>
                      <a:lnTo>
                        <a:pt x="868" y="3937"/>
                      </a:lnTo>
                      <a:lnTo>
                        <a:pt x="7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148"/>
                <p:cNvSpPr/>
                <p:nvPr/>
              </p:nvSpPr>
              <p:spPr>
                <a:xfrm>
                  <a:off x="6969130" y="4137543"/>
                  <a:ext cx="36281" cy="30953"/>
                </a:xfrm>
                <a:custGeom>
                  <a:avLst/>
                  <a:gdLst/>
                  <a:ahLst/>
                  <a:cxnLst/>
                  <a:rect l="l" t="t" r="r" b="b"/>
                  <a:pathLst>
                    <a:path w="1437" h="1226" extrusionOk="0">
                      <a:moveTo>
                        <a:pt x="821" y="1"/>
                      </a:moveTo>
                      <a:cubicBezTo>
                        <a:pt x="817" y="1"/>
                        <a:pt x="813" y="1"/>
                        <a:pt x="809" y="1"/>
                      </a:cubicBezTo>
                      <a:cubicBezTo>
                        <a:pt x="261" y="14"/>
                        <a:pt x="0" y="679"/>
                        <a:pt x="398" y="1057"/>
                      </a:cubicBezTo>
                      <a:cubicBezTo>
                        <a:pt x="521" y="1173"/>
                        <a:pt x="669" y="1226"/>
                        <a:pt x="815" y="1226"/>
                      </a:cubicBezTo>
                      <a:cubicBezTo>
                        <a:pt x="1133" y="1226"/>
                        <a:pt x="1437" y="976"/>
                        <a:pt x="1428" y="600"/>
                      </a:cubicBezTo>
                      <a:cubicBezTo>
                        <a:pt x="1421" y="266"/>
                        <a:pt x="1148" y="1"/>
                        <a:pt x="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148"/>
                <p:cNvSpPr/>
                <p:nvPr/>
              </p:nvSpPr>
              <p:spPr>
                <a:xfrm>
                  <a:off x="6990515" y="4137215"/>
                  <a:ext cx="36306" cy="30878"/>
                </a:xfrm>
                <a:custGeom>
                  <a:avLst/>
                  <a:gdLst/>
                  <a:ahLst/>
                  <a:cxnLst/>
                  <a:rect l="l" t="t" r="r" b="b"/>
                  <a:pathLst>
                    <a:path w="1438" h="1223" extrusionOk="0">
                      <a:moveTo>
                        <a:pt x="826" y="0"/>
                      </a:moveTo>
                      <a:cubicBezTo>
                        <a:pt x="818" y="0"/>
                        <a:pt x="810" y="1"/>
                        <a:pt x="802" y="1"/>
                      </a:cubicBezTo>
                      <a:cubicBezTo>
                        <a:pt x="261" y="7"/>
                        <a:pt x="1" y="672"/>
                        <a:pt x="392" y="1050"/>
                      </a:cubicBezTo>
                      <a:cubicBezTo>
                        <a:pt x="517" y="1169"/>
                        <a:pt x="667" y="1222"/>
                        <a:pt x="814" y="1222"/>
                      </a:cubicBezTo>
                      <a:cubicBezTo>
                        <a:pt x="1133" y="1222"/>
                        <a:pt x="1437" y="969"/>
                        <a:pt x="1428" y="594"/>
                      </a:cubicBezTo>
                      <a:cubicBezTo>
                        <a:pt x="1422" y="269"/>
                        <a:pt x="1154" y="0"/>
                        <a:pt x="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148"/>
                <p:cNvSpPr/>
                <p:nvPr/>
              </p:nvSpPr>
              <p:spPr>
                <a:xfrm>
                  <a:off x="6971276" y="4237271"/>
                  <a:ext cx="36154" cy="30852"/>
                </a:xfrm>
                <a:custGeom>
                  <a:avLst/>
                  <a:gdLst/>
                  <a:ahLst/>
                  <a:cxnLst/>
                  <a:rect l="l" t="t" r="r" b="b"/>
                  <a:pathLst>
                    <a:path w="1432" h="1222" extrusionOk="0">
                      <a:moveTo>
                        <a:pt x="825" y="0"/>
                      </a:moveTo>
                      <a:cubicBezTo>
                        <a:pt x="817" y="0"/>
                        <a:pt x="810" y="0"/>
                        <a:pt x="802" y="0"/>
                      </a:cubicBezTo>
                      <a:cubicBezTo>
                        <a:pt x="261" y="7"/>
                        <a:pt x="0" y="672"/>
                        <a:pt x="391" y="1050"/>
                      </a:cubicBezTo>
                      <a:cubicBezTo>
                        <a:pt x="514" y="1169"/>
                        <a:pt x="663" y="1222"/>
                        <a:pt x="809" y="1222"/>
                      </a:cubicBezTo>
                      <a:cubicBezTo>
                        <a:pt x="1127" y="1222"/>
                        <a:pt x="1432" y="969"/>
                        <a:pt x="1428" y="594"/>
                      </a:cubicBezTo>
                      <a:cubicBezTo>
                        <a:pt x="1421" y="269"/>
                        <a:pt x="1153" y="0"/>
                        <a:pt x="8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148"/>
                <p:cNvSpPr/>
                <p:nvPr/>
              </p:nvSpPr>
              <p:spPr>
                <a:xfrm>
                  <a:off x="6992661" y="4236766"/>
                  <a:ext cx="36180" cy="30878"/>
                </a:xfrm>
                <a:custGeom>
                  <a:avLst/>
                  <a:gdLst/>
                  <a:ahLst/>
                  <a:cxnLst/>
                  <a:rect l="l" t="t" r="r" b="b"/>
                  <a:pathLst>
                    <a:path w="1433" h="1223" extrusionOk="0">
                      <a:moveTo>
                        <a:pt x="814" y="1"/>
                      </a:moveTo>
                      <a:cubicBezTo>
                        <a:pt x="810" y="1"/>
                        <a:pt x="806" y="1"/>
                        <a:pt x="802" y="1"/>
                      </a:cubicBezTo>
                      <a:cubicBezTo>
                        <a:pt x="255" y="14"/>
                        <a:pt x="0" y="672"/>
                        <a:pt x="392" y="1050"/>
                      </a:cubicBezTo>
                      <a:cubicBezTo>
                        <a:pt x="515" y="1169"/>
                        <a:pt x="664" y="1222"/>
                        <a:pt x="810" y="1222"/>
                      </a:cubicBezTo>
                      <a:cubicBezTo>
                        <a:pt x="1128" y="1222"/>
                        <a:pt x="1432" y="971"/>
                        <a:pt x="1428" y="601"/>
                      </a:cubicBezTo>
                      <a:cubicBezTo>
                        <a:pt x="1415" y="266"/>
                        <a:pt x="1148" y="1"/>
                        <a:pt x="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148"/>
                <p:cNvSpPr/>
                <p:nvPr/>
              </p:nvSpPr>
              <p:spPr>
                <a:xfrm>
                  <a:off x="6845544" y="3711694"/>
                  <a:ext cx="54181" cy="108791"/>
                </a:xfrm>
                <a:custGeom>
                  <a:avLst/>
                  <a:gdLst/>
                  <a:ahLst/>
                  <a:cxnLst/>
                  <a:rect l="l" t="t" r="r" b="b"/>
                  <a:pathLst>
                    <a:path w="2146" h="4309" extrusionOk="0">
                      <a:moveTo>
                        <a:pt x="1246" y="0"/>
                      </a:moveTo>
                      <a:lnTo>
                        <a:pt x="1" y="4028"/>
                      </a:lnTo>
                      <a:lnTo>
                        <a:pt x="894" y="4309"/>
                      </a:lnTo>
                      <a:lnTo>
                        <a:pt x="2145" y="274"/>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148"/>
                <p:cNvSpPr/>
                <p:nvPr/>
              </p:nvSpPr>
              <p:spPr>
                <a:xfrm>
                  <a:off x="6858748" y="3690183"/>
                  <a:ext cx="40472" cy="34185"/>
                </a:xfrm>
                <a:custGeom>
                  <a:avLst/>
                  <a:gdLst/>
                  <a:ahLst/>
                  <a:cxnLst/>
                  <a:rect l="l" t="t" r="r" b="b"/>
                  <a:pathLst>
                    <a:path w="1603" h="1354" extrusionOk="0">
                      <a:moveTo>
                        <a:pt x="844" y="0"/>
                      </a:moveTo>
                      <a:cubicBezTo>
                        <a:pt x="359" y="0"/>
                        <a:pt x="0" y="526"/>
                        <a:pt x="247" y="996"/>
                      </a:cubicBezTo>
                      <a:cubicBezTo>
                        <a:pt x="375" y="1237"/>
                        <a:pt x="609" y="1353"/>
                        <a:pt x="843" y="1353"/>
                      </a:cubicBezTo>
                      <a:cubicBezTo>
                        <a:pt x="1120" y="1353"/>
                        <a:pt x="1396" y="1190"/>
                        <a:pt x="1492" y="879"/>
                      </a:cubicBezTo>
                      <a:cubicBezTo>
                        <a:pt x="1602" y="520"/>
                        <a:pt x="1407" y="142"/>
                        <a:pt x="1048" y="31"/>
                      </a:cubicBezTo>
                      <a:cubicBezTo>
                        <a:pt x="979" y="10"/>
                        <a:pt x="910"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148"/>
                <p:cNvSpPr/>
                <p:nvPr/>
              </p:nvSpPr>
              <p:spPr>
                <a:xfrm>
                  <a:off x="6881345" y="3697202"/>
                  <a:ext cx="40573" cy="34185"/>
                </a:xfrm>
                <a:custGeom>
                  <a:avLst/>
                  <a:gdLst/>
                  <a:ahLst/>
                  <a:cxnLst/>
                  <a:rect l="l" t="t" r="r" b="b"/>
                  <a:pathLst>
                    <a:path w="1607" h="1354" extrusionOk="0">
                      <a:moveTo>
                        <a:pt x="837" y="0"/>
                      </a:moveTo>
                      <a:cubicBezTo>
                        <a:pt x="359" y="0"/>
                        <a:pt x="0" y="524"/>
                        <a:pt x="251" y="992"/>
                      </a:cubicBezTo>
                      <a:cubicBezTo>
                        <a:pt x="380" y="1236"/>
                        <a:pt x="613" y="1354"/>
                        <a:pt x="846" y="1354"/>
                      </a:cubicBezTo>
                      <a:cubicBezTo>
                        <a:pt x="1122" y="1354"/>
                        <a:pt x="1397" y="1189"/>
                        <a:pt x="1496" y="874"/>
                      </a:cubicBezTo>
                      <a:cubicBezTo>
                        <a:pt x="1607" y="522"/>
                        <a:pt x="1405" y="138"/>
                        <a:pt x="1046" y="34"/>
                      </a:cubicBezTo>
                      <a:cubicBezTo>
                        <a:pt x="975"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148"/>
                <p:cNvSpPr/>
                <p:nvPr/>
              </p:nvSpPr>
              <p:spPr>
                <a:xfrm>
                  <a:off x="6826154" y="3795642"/>
                  <a:ext cx="40472" cy="34311"/>
                </a:xfrm>
                <a:custGeom>
                  <a:avLst/>
                  <a:gdLst/>
                  <a:ahLst/>
                  <a:cxnLst/>
                  <a:rect l="l" t="t" r="r" b="b"/>
                  <a:pathLst>
                    <a:path w="1603" h="1359" extrusionOk="0">
                      <a:moveTo>
                        <a:pt x="844" y="1"/>
                      </a:moveTo>
                      <a:cubicBezTo>
                        <a:pt x="359" y="1"/>
                        <a:pt x="1" y="527"/>
                        <a:pt x="247" y="997"/>
                      </a:cubicBezTo>
                      <a:cubicBezTo>
                        <a:pt x="376" y="1241"/>
                        <a:pt x="610" y="1359"/>
                        <a:pt x="844" y="1359"/>
                      </a:cubicBezTo>
                      <a:cubicBezTo>
                        <a:pt x="1121" y="1359"/>
                        <a:pt x="1397" y="1194"/>
                        <a:pt x="1492" y="879"/>
                      </a:cubicBezTo>
                      <a:cubicBezTo>
                        <a:pt x="1603" y="521"/>
                        <a:pt x="1401" y="143"/>
                        <a:pt x="1049" y="32"/>
                      </a:cubicBezTo>
                      <a:cubicBezTo>
                        <a:pt x="979" y="11"/>
                        <a:pt x="910" y="1"/>
                        <a:pt x="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148"/>
                <p:cNvSpPr/>
                <p:nvPr/>
              </p:nvSpPr>
              <p:spPr>
                <a:xfrm>
                  <a:off x="6848725" y="3802686"/>
                  <a:ext cx="40446" cy="34210"/>
                </a:xfrm>
                <a:custGeom>
                  <a:avLst/>
                  <a:gdLst/>
                  <a:ahLst/>
                  <a:cxnLst/>
                  <a:rect l="l" t="t" r="r" b="b"/>
                  <a:pathLst>
                    <a:path w="1602" h="1355" extrusionOk="0">
                      <a:moveTo>
                        <a:pt x="837" y="0"/>
                      </a:moveTo>
                      <a:cubicBezTo>
                        <a:pt x="355" y="0"/>
                        <a:pt x="1" y="523"/>
                        <a:pt x="246" y="991"/>
                      </a:cubicBezTo>
                      <a:cubicBezTo>
                        <a:pt x="375" y="1237"/>
                        <a:pt x="611" y="1354"/>
                        <a:pt x="845" y="1354"/>
                      </a:cubicBezTo>
                      <a:cubicBezTo>
                        <a:pt x="1121" y="1354"/>
                        <a:pt x="1396" y="1191"/>
                        <a:pt x="1491" y="881"/>
                      </a:cubicBezTo>
                      <a:cubicBezTo>
                        <a:pt x="1602" y="522"/>
                        <a:pt x="1406" y="144"/>
                        <a:pt x="1048" y="33"/>
                      </a:cubicBezTo>
                      <a:cubicBezTo>
                        <a:pt x="976"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148"/>
                <p:cNvSpPr/>
                <p:nvPr/>
              </p:nvSpPr>
              <p:spPr>
                <a:xfrm>
                  <a:off x="6889803" y="3542207"/>
                  <a:ext cx="55317" cy="114220"/>
                </a:xfrm>
                <a:custGeom>
                  <a:avLst/>
                  <a:gdLst/>
                  <a:ahLst/>
                  <a:cxnLst/>
                  <a:rect l="l" t="t" r="r" b="b"/>
                  <a:pathLst>
                    <a:path w="2191" h="4524" extrusionOk="0">
                      <a:moveTo>
                        <a:pt x="1246" y="0"/>
                      </a:moveTo>
                      <a:lnTo>
                        <a:pt x="1" y="4243"/>
                      </a:lnTo>
                      <a:lnTo>
                        <a:pt x="940" y="4524"/>
                      </a:lnTo>
                      <a:lnTo>
                        <a:pt x="2191" y="281"/>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148"/>
                <p:cNvSpPr/>
                <p:nvPr/>
              </p:nvSpPr>
              <p:spPr>
                <a:xfrm>
                  <a:off x="6901593" y="3519358"/>
                  <a:ext cx="42542" cy="35952"/>
                </a:xfrm>
                <a:custGeom>
                  <a:avLst/>
                  <a:gdLst/>
                  <a:ahLst/>
                  <a:cxnLst/>
                  <a:rect l="l" t="t" r="r" b="b"/>
                  <a:pathLst>
                    <a:path w="1685" h="1424" extrusionOk="0">
                      <a:moveTo>
                        <a:pt x="882" y="1"/>
                      </a:moveTo>
                      <a:cubicBezTo>
                        <a:pt x="374" y="1"/>
                        <a:pt x="0" y="561"/>
                        <a:pt x="270" y="1055"/>
                      </a:cubicBezTo>
                      <a:cubicBezTo>
                        <a:pt x="408" y="1304"/>
                        <a:pt x="650" y="1423"/>
                        <a:pt x="891" y="1423"/>
                      </a:cubicBezTo>
                      <a:cubicBezTo>
                        <a:pt x="1185" y="1423"/>
                        <a:pt x="1477" y="1246"/>
                        <a:pt x="1574" y="912"/>
                      </a:cubicBezTo>
                      <a:cubicBezTo>
                        <a:pt x="1685" y="534"/>
                        <a:pt x="1470" y="143"/>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148"/>
                <p:cNvSpPr/>
                <p:nvPr/>
              </p:nvSpPr>
              <p:spPr>
                <a:xfrm>
                  <a:off x="6925452" y="3526428"/>
                  <a:ext cx="42542" cy="35851"/>
                </a:xfrm>
                <a:custGeom>
                  <a:avLst/>
                  <a:gdLst/>
                  <a:ahLst/>
                  <a:cxnLst/>
                  <a:rect l="l" t="t" r="r" b="b"/>
                  <a:pathLst>
                    <a:path w="1685" h="1420" extrusionOk="0">
                      <a:moveTo>
                        <a:pt x="882" y="1"/>
                      </a:moveTo>
                      <a:cubicBezTo>
                        <a:pt x="374" y="1"/>
                        <a:pt x="0" y="560"/>
                        <a:pt x="271" y="1049"/>
                      </a:cubicBezTo>
                      <a:cubicBezTo>
                        <a:pt x="406" y="1300"/>
                        <a:pt x="650" y="1420"/>
                        <a:pt x="892" y="1420"/>
                      </a:cubicBezTo>
                      <a:cubicBezTo>
                        <a:pt x="1186" y="1420"/>
                        <a:pt x="1478" y="1244"/>
                        <a:pt x="1574" y="912"/>
                      </a:cubicBezTo>
                      <a:cubicBezTo>
                        <a:pt x="1685" y="534"/>
                        <a:pt x="1470" y="137"/>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148"/>
                <p:cNvSpPr/>
                <p:nvPr/>
              </p:nvSpPr>
              <p:spPr>
                <a:xfrm>
                  <a:off x="6868974" y="3630473"/>
                  <a:ext cx="42416" cy="35902"/>
                </a:xfrm>
                <a:custGeom>
                  <a:avLst/>
                  <a:gdLst/>
                  <a:ahLst/>
                  <a:cxnLst/>
                  <a:rect l="l" t="t" r="r" b="b"/>
                  <a:pathLst>
                    <a:path w="1680" h="1422" extrusionOk="0">
                      <a:moveTo>
                        <a:pt x="890" y="1"/>
                      </a:moveTo>
                      <a:cubicBezTo>
                        <a:pt x="379" y="1"/>
                        <a:pt x="1" y="563"/>
                        <a:pt x="272" y="1054"/>
                      </a:cubicBezTo>
                      <a:cubicBezTo>
                        <a:pt x="407" y="1303"/>
                        <a:pt x="647" y="1421"/>
                        <a:pt x="887" y="1421"/>
                      </a:cubicBezTo>
                      <a:cubicBezTo>
                        <a:pt x="1181" y="1421"/>
                        <a:pt x="1475" y="1244"/>
                        <a:pt x="1576" y="910"/>
                      </a:cubicBezTo>
                      <a:cubicBezTo>
                        <a:pt x="1680" y="539"/>
                        <a:pt x="1465" y="141"/>
                        <a:pt x="1093" y="30"/>
                      </a:cubicBezTo>
                      <a:cubicBezTo>
                        <a:pt x="1024" y="10"/>
                        <a:pt x="956" y="1"/>
                        <a:pt x="8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148"/>
                <p:cNvSpPr/>
                <p:nvPr/>
              </p:nvSpPr>
              <p:spPr>
                <a:xfrm>
                  <a:off x="6892858" y="3637517"/>
                  <a:ext cx="42391" cy="35826"/>
                </a:xfrm>
                <a:custGeom>
                  <a:avLst/>
                  <a:gdLst/>
                  <a:ahLst/>
                  <a:cxnLst/>
                  <a:rect l="l" t="t" r="r" b="b"/>
                  <a:pathLst>
                    <a:path w="1679" h="1419" extrusionOk="0">
                      <a:moveTo>
                        <a:pt x="881" y="0"/>
                      </a:moveTo>
                      <a:cubicBezTo>
                        <a:pt x="369" y="0"/>
                        <a:pt x="0" y="560"/>
                        <a:pt x="265" y="1048"/>
                      </a:cubicBezTo>
                      <a:cubicBezTo>
                        <a:pt x="403" y="1299"/>
                        <a:pt x="647" y="1419"/>
                        <a:pt x="889" y="1419"/>
                      </a:cubicBezTo>
                      <a:cubicBezTo>
                        <a:pt x="1182" y="1419"/>
                        <a:pt x="1472" y="1243"/>
                        <a:pt x="1568" y="912"/>
                      </a:cubicBezTo>
                      <a:cubicBezTo>
                        <a:pt x="1679" y="534"/>
                        <a:pt x="1464" y="142"/>
                        <a:pt x="1092" y="32"/>
                      </a:cubicBezTo>
                      <a:cubicBezTo>
                        <a:pt x="1020" y="10"/>
                        <a:pt x="949" y="0"/>
                        <a:pt x="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148"/>
                <p:cNvSpPr/>
                <p:nvPr/>
              </p:nvSpPr>
              <p:spPr>
                <a:xfrm>
                  <a:off x="6819892" y="3842021"/>
                  <a:ext cx="47238" cy="37543"/>
                </a:xfrm>
                <a:custGeom>
                  <a:avLst/>
                  <a:gdLst/>
                  <a:ahLst/>
                  <a:cxnLst/>
                  <a:rect l="l" t="t" r="r" b="b"/>
                  <a:pathLst>
                    <a:path w="1871" h="1487" extrusionOk="0">
                      <a:moveTo>
                        <a:pt x="854" y="0"/>
                      </a:moveTo>
                      <a:cubicBezTo>
                        <a:pt x="0" y="0"/>
                        <a:pt x="0" y="1486"/>
                        <a:pt x="854" y="1486"/>
                      </a:cubicBezTo>
                      <a:cubicBezTo>
                        <a:pt x="1871" y="1486"/>
                        <a:pt x="1871" y="0"/>
                        <a:pt x="8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148"/>
                <p:cNvSpPr/>
                <p:nvPr/>
              </p:nvSpPr>
              <p:spPr>
                <a:xfrm>
                  <a:off x="6810728" y="3883074"/>
                  <a:ext cx="19062" cy="30045"/>
                </a:xfrm>
                <a:custGeom>
                  <a:avLst/>
                  <a:gdLst/>
                  <a:ahLst/>
                  <a:cxnLst/>
                  <a:rect l="l" t="t" r="r" b="b"/>
                  <a:pathLst>
                    <a:path w="755" h="1190" extrusionOk="0">
                      <a:moveTo>
                        <a:pt x="525" y="0"/>
                      </a:moveTo>
                      <a:cubicBezTo>
                        <a:pt x="423" y="0"/>
                        <a:pt x="318" y="58"/>
                        <a:pt x="291" y="167"/>
                      </a:cubicBezTo>
                      <a:cubicBezTo>
                        <a:pt x="246" y="388"/>
                        <a:pt x="57" y="610"/>
                        <a:pt x="24" y="864"/>
                      </a:cubicBezTo>
                      <a:cubicBezTo>
                        <a:pt x="0" y="1070"/>
                        <a:pt x="179" y="1190"/>
                        <a:pt x="357" y="1190"/>
                      </a:cubicBezTo>
                      <a:cubicBezTo>
                        <a:pt x="471" y="1190"/>
                        <a:pt x="585" y="1141"/>
                        <a:pt x="643" y="1034"/>
                      </a:cubicBezTo>
                      <a:cubicBezTo>
                        <a:pt x="721" y="897"/>
                        <a:pt x="728" y="714"/>
                        <a:pt x="741" y="564"/>
                      </a:cubicBezTo>
                      <a:cubicBezTo>
                        <a:pt x="754" y="434"/>
                        <a:pt x="754" y="297"/>
                        <a:pt x="735" y="167"/>
                      </a:cubicBezTo>
                      <a:cubicBezTo>
                        <a:pt x="718" y="54"/>
                        <a:pt x="623" y="0"/>
                        <a:pt x="5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148"/>
                <p:cNvSpPr/>
                <p:nvPr/>
              </p:nvSpPr>
              <p:spPr>
                <a:xfrm>
                  <a:off x="6835672" y="3892920"/>
                  <a:ext cx="23404" cy="28479"/>
                </a:xfrm>
                <a:custGeom>
                  <a:avLst/>
                  <a:gdLst/>
                  <a:ahLst/>
                  <a:cxnLst/>
                  <a:rect l="l" t="t" r="r" b="b"/>
                  <a:pathLst>
                    <a:path w="927" h="1128" extrusionOk="0">
                      <a:moveTo>
                        <a:pt x="714" y="0"/>
                      </a:moveTo>
                      <a:cubicBezTo>
                        <a:pt x="684" y="0"/>
                        <a:pt x="654" y="8"/>
                        <a:pt x="626" y="24"/>
                      </a:cubicBezTo>
                      <a:cubicBezTo>
                        <a:pt x="568" y="44"/>
                        <a:pt x="509" y="70"/>
                        <a:pt x="463" y="116"/>
                      </a:cubicBezTo>
                      <a:cubicBezTo>
                        <a:pt x="411" y="161"/>
                        <a:pt x="366" y="213"/>
                        <a:pt x="327" y="272"/>
                      </a:cubicBezTo>
                      <a:cubicBezTo>
                        <a:pt x="287" y="318"/>
                        <a:pt x="248" y="363"/>
                        <a:pt x="209" y="402"/>
                      </a:cubicBezTo>
                      <a:cubicBezTo>
                        <a:pt x="199" y="414"/>
                        <a:pt x="193" y="422"/>
                        <a:pt x="190" y="427"/>
                      </a:cubicBezTo>
                      <a:lnTo>
                        <a:pt x="190" y="427"/>
                      </a:lnTo>
                      <a:cubicBezTo>
                        <a:pt x="146" y="461"/>
                        <a:pt x="110" y="503"/>
                        <a:pt x="85" y="552"/>
                      </a:cubicBezTo>
                      <a:cubicBezTo>
                        <a:pt x="1" y="702"/>
                        <a:pt x="27" y="891"/>
                        <a:pt x="144" y="1015"/>
                      </a:cubicBezTo>
                      <a:cubicBezTo>
                        <a:pt x="215" y="1086"/>
                        <a:pt x="324" y="1128"/>
                        <a:pt x="430" y="1128"/>
                      </a:cubicBezTo>
                      <a:cubicBezTo>
                        <a:pt x="528" y="1128"/>
                        <a:pt x="623" y="1093"/>
                        <a:pt x="685" y="1015"/>
                      </a:cubicBezTo>
                      <a:cubicBezTo>
                        <a:pt x="711" y="982"/>
                        <a:pt x="737" y="956"/>
                        <a:pt x="757" y="924"/>
                      </a:cubicBezTo>
                      <a:lnTo>
                        <a:pt x="796" y="833"/>
                      </a:lnTo>
                      <a:cubicBezTo>
                        <a:pt x="803" y="761"/>
                        <a:pt x="809" y="726"/>
                        <a:pt x="811" y="726"/>
                      </a:cubicBezTo>
                      <a:lnTo>
                        <a:pt x="811" y="726"/>
                      </a:lnTo>
                      <a:cubicBezTo>
                        <a:pt x="812" y="726"/>
                        <a:pt x="812" y="745"/>
                        <a:pt x="809" y="780"/>
                      </a:cubicBezTo>
                      <a:cubicBezTo>
                        <a:pt x="822" y="728"/>
                        <a:pt x="835" y="676"/>
                        <a:pt x="855" y="617"/>
                      </a:cubicBezTo>
                      <a:cubicBezTo>
                        <a:pt x="868" y="552"/>
                        <a:pt x="887" y="481"/>
                        <a:pt x="907" y="415"/>
                      </a:cubicBezTo>
                      <a:cubicBezTo>
                        <a:pt x="926" y="318"/>
                        <a:pt x="913" y="220"/>
                        <a:pt x="887" y="129"/>
                      </a:cubicBezTo>
                      <a:cubicBezTo>
                        <a:pt x="864" y="49"/>
                        <a:pt x="790" y="0"/>
                        <a:pt x="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148"/>
                <p:cNvSpPr/>
                <p:nvPr/>
              </p:nvSpPr>
              <p:spPr>
                <a:xfrm>
                  <a:off x="6974407" y="4057585"/>
                  <a:ext cx="64356" cy="52843"/>
                </a:xfrm>
                <a:custGeom>
                  <a:avLst/>
                  <a:gdLst/>
                  <a:ahLst/>
                  <a:cxnLst/>
                  <a:rect l="l" t="t" r="r" b="b"/>
                  <a:pathLst>
                    <a:path w="2549" h="2093" extrusionOk="0">
                      <a:moveTo>
                        <a:pt x="1193" y="0"/>
                      </a:moveTo>
                      <a:cubicBezTo>
                        <a:pt x="0" y="0"/>
                        <a:pt x="0" y="2092"/>
                        <a:pt x="1193" y="2092"/>
                      </a:cubicBezTo>
                      <a:cubicBezTo>
                        <a:pt x="2548" y="2092"/>
                        <a:pt x="2548" y="0"/>
                        <a:pt x="11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148"/>
                <p:cNvSpPr/>
                <p:nvPr/>
              </p:nvSpPr>
              <p:spPr>
                <a:xfrm>
                  <a:off x="6982941" y="4284837"/>
                  <a:ext cx="47263" cy="36053"/>
                </a:xfrm>
                <a:custGeom>
                  <a:avLst/>
                  <a:gdLst/>
                  <a:ahLst/>
                  <a:cxnLst/>
                  <a:rect l="l" t="t" r="r" b="b"/>
                  <a:pathLst>
                    <a:path w="1872" h="1428" extrusionOk="0">
                      <a:moveTo>
                        <a:pt x="855" y="0"/>
                      </a:moveTo>
                      <a:cubicBezTo>
                        <a:pt x="1" y="0"/>
                        <a:pt x="1" y="1427"/>
                        <a:pt x="855" y="1427"/>
                      </a:cubicBezTo>
                      <a:cubicBezTo>
                        <a:pt x="1871" y="1427"/>
                        <a:pt x="1871" y="0"/>
                        <a:pt x="8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148"/>
                <p:cNvSpPr/>
                <p:nvPr/>
              </p:nvSpPr>
              <p:spPr>
                <a:xfrm>
                  <a:off x="6931310" y="4293598"/>
                  <a:ext cx="52490" cy="24010"/>
                </a:xfrm>
                <a:custGeom>
                  <a:avLst/>
                  <a:gdLst/>
                  <a:ahLst/>
                  <a:cxnLst/>
                  <a:rect l="l" t="t" r="r" b="b"/>
                  <a:pathLst>
                    <a:path w="2079" h="951" extrusionOk="0">
                      <a:moveTo>
                        <a:pt x="1497" y="1"/>
                      </a:moveTo>
                      <a:cubicBezTo>
                        <a:pt x="1283" y="1"/>
                        <a:pt x="1085" y="105"/>
                        <a:pt x="860" y="207"/>
                      </a:cubicBezTo>
                      <a:cubicBezTo>
                        <a:pt x="736" y="259"/>
                        <a:pt x="619" y="324"/>
                        <a:pt x="495" y="383"/>
                      </a:cubicBezTo>
                      <a:cubicBezTo>
                        <a:pt x="338" y="468"/>
                        <a:pt x="241" y="598"/>
                        <a:pt x="97" y="689"/>
                      </a:cubicBezTo>
                      <a:cubicBezTo>
                        <a:pt x="0" y="756"/>
                        <a:pt x="50" y="907"/>
                        <a:pt x="162" y="907"/>
                      </a:cubicBezTo>
                      <a:cubicBezTo>
                        <a:pt x="170" y="907"/>
                        <a:pt x="179" y="906"/>
                        <a:pt x="188" y="904"/>
                      </a:cubicBezTo>
                      <a:cubicBezTo>
                        <a:pt x="218" y="899"/>
                        <a:pt x="248" y="897"/>
                        <a:pt x="278" y="897"/>
                      </a:cubicBezTo>
                      <a:cubicBezTo>
                        <a:pt x="398" y="897"/>
                        <a:pt x="518" y="930"/>
                        <a:pt x="638" y="930"/>
                      </a:cubicBezTo>
                      <a:cubicBezTo>
                        <a:pt x="788" y="930"/>
                        <a:pt x="918" y="930"/>
                        <a:pt x="1062" y="937"/>
                      </a:cubicBezTo>
                      <a:cubicBezTo>
                        <a:pt x="1170" y="941"/>
                        <a:pt x="1273" y="950"/>
                        <a:pt x="1372" y="950"/>
                      </a:cubicBezTo>
                      <a:cubicBezTo>
                        <a:pt x="1566" y="950"/>
                        <a:pt x="1743" y="916"/>
                        <a:pt x="1903" y="748"/>
                      </a:cubicBezTo>
                      <a:cubicBezTo>
                        <a:pt x="2079" y="559"/>
                        <a:pt x="2065" y="214"/>
                        <a:pt x="1818" y="83"/>
                      </a:cubicBezTo>
                      <a:cubicBezTo>
                        <a:pt x="1704" y="24"/>
                        <a:pt x="1599"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148"/>
                <p:cNvSpPr/>
                <p:nvPr/>
              </p:nvSpPr>
              <p:spPr>
                <a:xfrm>
                  <a:off x="6959410" y="3809275"/>
                  <a:ext cx="116038" cy="64684"/>
                </a:xfrm>
                <a:custGeom>
                  <a:avLst/>
                  <a:gdLst/>
                  <a:ahLst/>
                  <a:cxnLst/>
                  <a:rect l="l" t="t" r="r" b="b"/>
                  <a:pathLst>
                    <a:path w="4596" h="2562" extrusionOk="0">
                      <a:moveTo>
                        <a:pt x="1858" y="0"/>
                      </a:moveTo>
                      <a:cubicBezTo>
                        <a:pt x="952" y="0"/>
                        <a:pt x="1" y="1056"/>
                        <a:pt x="816" y="1584"/>
                      </a:cubicBezTo>
                      <a:cubicBezTo>
                        <a:pt x="1630" y="2112"/>
                        <a:pt x="4596" y="2562"/>
                        <a:pt x="4596" y="2562"/>
                      </a:cubicBezTo>
                      <a:lnTo>
                        <a:pt x="4420" y="978"/>
                      </a:lnTo>
                      <a:cubicBezTo>
                        <a:pt x="3814" y="978"/>
                        <a:pt x="2764" y="0"/>
                        <a:pt x="1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148"/>
                <p:cNvSpPr/>
                <p:nvPr/>
              </p:nvSpPr>
              <p:spPr>
                <a:xfrm>
                  <a:off x="7066384" y="3809275"/>
                  <a:ext cx="116038" cy="64684"/>
                </a:xfrm>
                <a:custGeom>
                  <a:avLst/>
                  <a:gdLst/>
                  <a:ahLst/>
                  <a:cxnLst/>
                  <a:rect l="l" t="t" r="r" b="b"/>
                  <a:pathLst>
                    <a:path w="4596" h="2562" extrusionOk="0">
                      <a:moveTo>
                        <a:pt x="2744" y="0"/>
                      </a:moveTo>
                      <a:cubicBezTo>
                        <a:pt x="1838" y="0"/>
                        <a:pt x="782" y="978"/>
                        <a:pt x="183" y="978"/>
                      </a:cubicBezTo>
                      <a:lnTo>
                        <a:pt x="0" y="2562"/>
                      </a:lnTo>
                      <a:cubicBezTo>
                        <a:pt x="0" y="2562"/>
                        <a:pt x="2966" y="2112"/>
                        <a:pt x="3781" y="1584"/>
                      </a:cubicBezTo>
                      <a:cubicBezTo>
                        <a:pt x="4595" y="1056"/>
                        <a:pt x="3644" y="0"/>
                        <a:pt x="2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7" name="Google Shape;15477;p148"/>
              <p:cNvGrpSpPr/>
              <p:nvPr/>
            </p:nvGrpSpPr>
            <p:grpSpPr>
              <a:xfrm>
                <a:off x="6922902" y="3131329"/>
                <a:ext cx="300496" cy="274642"/>
                <a:chOff x="6922902" y="3131329"/>
                <a:chExt cx="300496" cy="274642"/>
              </a:xfrm>
            </p:grpSpPr>
            <p:sp>
              <p:nvSpPr>
                <p:cNvPr id="15478" name="Google Shape;15478;p148"/>
                <p:cNvSpPr/>
                <p:nvPr/>
              </p:nvSpPr>
              <p:spPr>
                <a:xfrm>
                  <a:off x="6922902" y="3131329"/>
                  <a:ext cx="300496" cy="214604"/>
                </a:xfrm>
                <a:custGeom>
                  <a:avLst/>
                  <a:gdLst/>
                  <a:ahLst/>
                  <a:cxnLst/>
                  <a:rect l="l" t="t" r="r" b="b"/>
                  <a:pathLst>
                    <a:path w="11902" h="8500" extrusionOk="0">
                      <a:moveTo>
                        <a:pt x="3281" y="4076"/>
                      </a:moveTo>
                      <a:cubicBezTo>
                        <a:pt x="3975" y="4076"/>
                        <a:pt x="4641" y="4618"/>
                        <a:pt x="4641" y="5436"/>
                      </a:cubicBezTo>
                      <a:cubicBezTo>
                        <a:pt x="4634" y="6172"/>
                        <a:pt x="4034" y="6778"/>
                        <a:pt x="3291" y="6778"/>
                      </a:cubicBezTo>
                      <a:cubicBezTo>
                        <a:pt x="2092" y="6772"/>
                        <a:pt x="1486" y="5318"/>
                        <a:pt x="2340" y="4471"/>
                      </a:cubicBezTo>
                      <a:cubicBezTo>
                        <a:pt x="2615" y="4198"/>
                        <a:pt x="2951" y="4076"/>
                        <a:pt x="3281" y="4076"/>
                      </a:cubicBezTo>
                      <a:close/>
                      <a:moveTo>
                        <a:pt x="8548" y="4076"/>
                      </a:moveTo>
                      <a:cubicBezTo>
                        <a:pt x="9244" y="4076"/>
                        <a:pt x="9911" y="4618"/>
                        <a:pt x="9907" y="5436"/>
                      </a:cubicBezTo>
                      <a:cubicBezTo>
                        <a:pt x="9907" y="6172"/>
                        <a:pt x="9301" y="6778"/>
                        <a:pt x="8558" y="6778"/>
                      </a:cubicBezTo>
                      <a:cubicBezTo>
                        <a:pt x="7358" y="6772"/>
                        <a:pt x="6759" y="5318"/>
                        <a:pt x="7606" y="4471"/>
                      </a:cubicBezTo>
                      <a:cubicBezTo>
                        <a:pt x="7881" y="4198"/>
                        <a:pt x="8218" y="4076"/>
                        <a:pt x="8548" y="4076"/>
                      </a:cubicBezTo>
                      <a:close/>
                      <a:moveTo>
                        <a:pt x="4204" y="0"/>
                      </a:moveTo>
                      <a:cubicBezTo>
                        <a:pt x="1884" y="0"/>
                        <a:pt x="0" y="1884"/>
                        <a:pt x="0" y="4211"/>
                      </a:cubicBezTo>
                      <a:lnTo>
                        <a:pt x="0" y="4295"/>
                      </a:lnTo>
                      <a:cubicBezTo>
                        <a:pt x="0" y="6615"/>
                        <a:pt x="1884" y="8499"/>
                        <a:pt x="4210" y="8499"/>
                      </a:cubicBezTo>
                      <a:lnTo>
                        <a:pt x="7691" y="8499"/>
                      </a:lnTo>
                      <a:cubicBezTo>
                        <a:pt x="10011" y="8499"/>
                        <a:pt x="11895" y="6615"/>
                        <a:pt x="11895" y="4295"/>
                      </a:cubicBezTo>
                      <a:lnTo>
                        <a:pt x="11895" y="4211"/>
                      </a:lnTo>
                      <a:cubicBezTo>
                        <a:pt x="11901" y="1884"/>
                        <a:pt x="10018" y="0"/>
                        <a:pt x="7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148"/>
                <p:cNvSpPr/>
                <p:nvPr/>
              </p:nvSpPr>
              <p:spPr>
                <a:xfrm>
                  <a:off x="6995792" y="3277285"/>
                  <a:ext cx="150248" cy="128687"/>
                </a:xfrm>
                <a:custGeom>
                  <a:avLst/>
                  <a:gdLst/>
                  <a:ahLst/>
                  <a:cxnLst/>
                  <a:rect l="l" t="t" r="r" b="b"/>
                  <a:pathLst>
                    <a:path w="5951" h="5097" extrusionOk="0">
                      <a:moveTo>
                        <a:pt x="3057" y="424"/>
                      </a:moveTo>
                      <a:cubicBezTo>
                        <a:pt x="3429" y="424"/>
                        <a:pt x="3722" y="1232"/>
                        <a:pt x="3722" y="1597"/>
                      </a:cubicBezTo>
                      <a:cubicBezTo>
                        <a:pt x="3735" y="1975"/>
                        <a:pt x="3435" y="2288"/>
                        <a:pt x="3057" y="2288"/>
                      </a:cubicBezTo>
                      <a:cubicBezTo>
                        <a:pt x="2679" y="2288"/>
                        <a:pt x="2379" y="1975"/>
                        <a:pt x="2392" y="1597"/>
                      </a:cubicBezTo>
                      <a:cubicBezTo>
                        <a:pt x="2392" y="1232"/>
                        <a:pt x="2692" y="424"/>
                        <a:pt x="3057" y="424"/>
                      </a:cubicBezTo>
                      <a:close/>
                      <a:moveTo>
                        <a:pt x="1206" y="2835"/>
                      </a:moveTo>
                      <a:cubicBezTo>
                        <a:pt x="1447" y="2835"/>
                        <a:pt x="1649" y="3109"/>
                        <a:pt x="1669" y="3455"/>
                      </a:cubicBezTo>
                      <a:lnTo>
                        <a:pt x="750" y="3455"/>
                      </a:lnTo>
                      <a:cubicBezTo>
                        <a:pt x="769" y="3109"/>
                        <a:pt x="965" y="2835"/>
                        <a:pt x="1206" y="2835"/>
                      </a:cubicBezTo>
                      <a:close/>
                      <a:moveTo>
                        <a:pt x="4882" y="2835"/>
                      </a:moveTo>
                      <a:cubicBezTo>
                        <a:pt x="5123" y="2835"/>
                        <a:pt x="5319" y="3109"/>
                        <a:pt x="5338" y="3455"/>
                      </a:cubicBezTo>
                      <a:lnTo>
                        <a:pt x="4419" y="3455"/>
                      </a:lnTo>
                      <a:cubicBezTo>
                        <a:pt x="4439" y="3109"/>
                        <a:pt x="4641" y="2835"/>
                        <a:pt x="4882" y="2835"/>
                      </a:cubicBezTo>
                      <a:close/>
                      <a:moveTo>
                        <a:pt x="2431" y="3005"/>
                      </a:moveTo>
                      <a:cubicBezTo>
                        <a:pt x="2673" y="3005"/>
                        <a:pt x="2868" y="3279"/>
                        <a:pt x="2888" y="3624"/>
                      </a:cubicBezTo>
                      <a:lnTo>
                        <a:pt x="1975" y="3624"/>
                      </a:lnTo>
                      <a:cubicBezTo>
                        <a:pt x="1995" y="3279"/>
                        <a:pt x="2190" y="3005"/>
                        <a:pt x="2431" y="3005"/>
                      </a:cubicBezTo>
                      <a:close/>
                      <a:moveTo>
                        <a:pt x="3722" y="3005"/>
                      </a:moveTo>
                      <a:cubicBezTo>
                        <a:pt x="3963" y="3005"/>
                        <a:pt x="4165" y="3279"/>
                        <a:pt x="4185" y="3624"/>
                      </a:cubicBezTo>
                      <a:lnTo>
                        <a:pt x="3266" y="3624"/>
                      </a:lnTo>
                      <a:cubicBezTo>
                        <a:pt x="3285" y="3279"/>
                        <a:pt x="3481" y="3005"/>
                        <a:pt x="3722" y="3005"/>
                      </a:cubicBezTo>
                      <a:close/>
                      <a:moveTo>
                        <a:pt x="2542" y="0"/>
                      </a:moveTo>
                      <a:cubicBezTo>
                        <a:pt x="1141" y="0"/>
                        <a:pt x="0" y="1134"/>
                        <a:pt x="0" y="2542"/>
                      </a:cubicBezTo>
                      <a:lnTo>
                        <a:pt x="0" y="2562"/>
                      </a:lnTo>
                      <a:cubicBezTo>
                        <a:pt x="0" y="3963"/>
                        <a:pt x="1141" y="5097"/>
                        <a:pt x="2542" y="5097"/>
                      </a:cubicBezTo>
                      <a:lnTo>
                        <a:pt x="3409" y="5097"/>
                      </a:lnTo>
                      <a:cubicBezTo>
                        <a:pt x="4817" y="5097"/>
                        <a:pt x="5951" y="3963"/>
                        <a:pt x="5951" y="2562"/>
                      </a:cubicBezTo>
                      <a:lnTo>
                        <a:pt x="5951" y="2542"/>
                      </a:lnTo>
                      <a:cubicBezTo>
                        <a:pt x="5951" y="1134"/>
                        <a:pt x="4817" y="0"/>
                        <a:pt x="3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148"/>
                <p:cNvSpPr/>
                <p:nvPr/>
              </p:nvSpPr>
              <p:spPr>
                <a:xfrm>
                  <a:off x="7056007" y="3287965"/>
                  <a:ext cx="34261" cy="47087"/>
                </a:xfrm>
                <a:custGeom>
                  <a:avLst/>
                  <a:gdLst/>
                  <a:ahLst/>
                  <a:cxnLst/>
                  <a:rect l="l" t="t" r="r" b="b"/>
                  <a:pathLst>
                    <a:path w="1357" h="1865" extrusionOk="0">
                      <a:moveTo>
                        <a:pt x="679" y="1"/>
                      </a:moveTo>
                      <a:cubicBezTo>
                        <a:pt x="307" y="1"/>
                        <a:pt x="14" y="809"/>
                        <a:pt x="14" y="1174"/>
                      </a:cubicBezTo>
                      <a:cubicBezTo>
                        <a:pt x="1" y="1552"/>
                        <a:pt x="301" y="1865"/>
                        <a:pt x="679" y="1865"/>
                      </a:cubicBezTo>
                      <a:cubicBezTo>
                        <a:pt x="1050" y="1865"/>
                        <a:pt x="1356" y="1552"/>
                        <a:pt x="1343" y="1174"/>
                      </a:cubicBezTo>
                      <a:cubicBezTo>
                        <a:pt x="1343" y="809"/>
                        <a:pt x="1044" y="1"/>
                        <a:pt x="67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5481" name="Google Shape;15481;p148"/>
          <p:cNvSpPr/>
          <p:nvPr/>
        </p:nvSpPr>
        <p:spPr>
          <a:xfrm>
            <a:off x="6132554" y="3248509"/>
            <a:ext cx="682" cy="25"/>
          </a:xfrm>
          <a:custGeom>
            <a:avLst/>
            <a:gdLst/>
            <a:ahLst/>
            <a:cxnLst/>
            <a:rect l="l" t="t" r="r" b="b"/>
            <a:pathLst>
              <a:path w="27" h="1" extrusionOk="0">
                <a:moveTo>
                  <a:pt x="0" y="0"/>
                </a:moveTo>
                <a:lnTo>
                  <a:pt x="26" y="0"/>
                </a:lnTo>
                <a:cubicBezTo>
                  <a:pt x="13" y="0"/>
                  <a:pt x="7"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2" name="Google Shape;15482;p148"/>
          <p:cNvGrpSpPr/>
          <p:nvPr/>
        </p:nvGrpSpPr>
        <p:grpSpPr>
          <a:xfrm>
            <a:off x="5904140" y="3064707"/>
            <a:ext cx="550951" cy="1310497"/>
            <a:chOff x="5904140" y="3050537"/>
            <a:chExt cx="550951" cy="1310497"/>
          </a:xfrm>
        </p:grpSpPr>
        <p:sp>
          <p:nvSpPr>
            <p:cNvPr id="15483" name="Google Shape;15483;p148"/>
            <p:cNvSpPr/>
            <p:nvPr/>
          </p:nvSpPr>
          <p:spPr>
            <a:xfrm>
              <a:off x="5953020" y="4311978"/>
              <a:ext cx="453041" cy="49056"/>
            </a:xfrm>
            <a:custGeom>
              <a:avLst/>
              <a:gdLst/>
              <a:ahLst/>
              <a:cxnLst/>
              <a:rect l="l" t="t" r="r" b="b"/>
              <a:pathLst>
                <a:path w="17944" h="1943" extrusionOk="0">
                  <a:moveTo>
                    <a:pt x="8975" y="0"/>
                  </a:moveTo>
                  <a:cubicBezTo>
                    <a:pt x="4022" y="0"/>
                    <a:pt x="0" y="437"/>
                    <a:pt x="0" y="972"/>
                  </a:cubicBezTo>
                  <a:cubicBezTo>
                    <a:pt x="0" y="1506"/>
                    <a:pt x="4022"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4" name="Google Shape;15484;p148"/>
            <p:cNvGrpSpPr/>
            <p:nvPr/>
          </p:nvGrpSpPr>
          <p:grpSpPr>
            <a:xfrm>
              <a:off x="5904140" y="3050537"/>
              <a:ext cx="550951" cy="1278256"/>
              <a:chOff x="5904140" y="3050537"/>
              <a:chExt cx="550951" cy="1278256"/>
            </a:xfrm>
          </p:grpSpPr>
          <p:sp>
            <p:nvSpPr>
              <p:cNvPr id="15485" name="Google Shape;15485;p148"/>
              <p:cNvSpPr/>
              <p:nvPr/>
            </p:nvSpPr>
            <p:spPr>
              <a:xfrm>
                <a:off x="5904140" y="3050537"/>
                <a:ext cx="550951" cy="1278256"/>
              </a:xfrm>
              <a:custGeom>
                <a:avLst/>
                <a:gdLst/>
                <a:ahLst/>
                <a:cxnLst/>
                <a:rect l="l" t="t" r="r" b="b"/>
                <a:pathLst>
                  <a:path w="21822" h="50629" extrusionOk="0">
                    <a:moveTo>
                      <a:pt x="3781" y="7802"/>
                    </a:moveTo>
                    <a:lnTo>
                      <a:pt x="3781" y="7834"/>
                    </a:lnTo>
                    <a:lnTo>
                      <a:pt x="3761" y="7834"/>
                    </a:lnTo>
                    <a:lnTo>
                      <a:pt x="3781" y="7802"/>
                    </a:lnTo>
                    <a:close/>
                    <a:moveTo>
                      <a:pt x="10690" y="0"/>
                    </a:moveTo>
                    <a:cubicBezTo>
                      <a:pt x="6753" y="0"/>
                      <a:pt x="3559" y="3187"/>
                      <a:pt x="3559" y="7130"/>
                    </a:cubicBezTo>
                    <a:cubicBezTo>
                      <a:pt x="3559" y="7365"/>
                      <a:pt x="3572" y="7600"/>
                      <a:pt x="3605" y="7834"/>
                    </a:cubicBezTo>
                    <a:cubicBezTo>
                      <a:pt x="2973" y="7906"/>
                      <a:pt x="2543" y="8512"/>
                      <a:pt x="2699" y="9131"/>
                    </a:cubicBezTo>
                    <a:cubicBezTo>
                      <a:pt x="2821" y="9609"/>
                      <a:pt x="3251" y="9920"/>
                      <a:pt x="3713" y="9920"/>
                    </a:cubicBezTo>
                    <a:cubicBezTo>
                      <a:pt x="3844" y="9920"/>
                      <a:pt x="3977" y="9895"/>
                      <a:pt x="4107" y="9842"/>
                    </a:cubicBezTo>
                    <a:cubicBezTo>
                      <a:pt x="4837" y="12044"/>
                      <a:pt x="6681" y="13804"/>
                      <a:pt x="8747" y="14560"/>
                    </a:cubicBezTo>
                    <a:cubicBezTo>
                      <a:pt x="8793" y="14573"/>
                      <a:pt x="8878" y="14593"/>
                      <a:pt x="8878" y="14606"/>
                    </a:cubicBezTo>
                    <a:lnTo>
                      <a:pt x="8878" y="16620"/>
                    </a:lnTo>
                    <a:lnTo>
                      <a:pt x="5651" y="16620"/>
                    </a:lnTo>
                    <a:cubicBezTo>
                      <a:pt x="5651" y="16620"/>
                      <a:pt x="5645" y="16685"/>
                      <a:pt x="5625" y="16698"/>
                    </a:cubicBezTo>
                    <a:cubicBezTo>
                      <a:pt x="5052" y="16705"/>
                      <a:pt x="4543" y="17076"/>
                      <a:pt x="4361" y="17623"/>
                    </a:cubicBezTo>
                    <a:lnTo>
                      <a:pt x="216" y="33239"/>
                    </a:lnTo>
                    <a:cubicBezTo>
                      <a:pt x="1" y="33872"/>
                      <a:pt x="294" y="34563"/>
                      <a:pt x="900" y="34849"/>
                    </a:cubicBezTo>
                    <a:cubicBezTo>
                      <a:pt x="1081" y="34936"/>
                      <a:pt x="1274" y="34977"/>
                      <a:pt x="1464" y="34977"/>
                    </a:cubicBezTo>
                    <a:cubicBezTo>
                      <a:pt x="1904" y="34977"/>
                      <a:pt x="2331" y="34756"/>
                      <a:pt x="2582" y="34360"/>
                    </a:cubicBezTo>
                    <a:cubicBezTo>
                      <a:pt x="2621" y="34387"/>
                      <a:pt x="2673"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63" y="33461"/>
                    </a:lnTo>
                    <a:lnTo>
                      <a:pt x="11035" y="33461"/>
                    </a:lnTo>
                    <a:lnTo>
                      <a:pt x="11035" y="33455"/>
                    </a:lnTo>
                    <a:lnTo>
                      <a:pt x="12892"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50" y="30574"/>
                    </a:lnTo>
                    <a:cubicBezTo>
                      <a:pt x="15408" y="26481"/>
                      <a:pt x="15454" y="22785"/>
                      <a:pt x="15454" y="20863"/>
                    </a:cubicBezTo>
                    <a:lnTo>
                      <a:pt x="18517" y="31929"/>
                    </a:lnTo>
                    <a:cubicBezTo>
                      <a:pt x="18309" y="31995"/>
                      <a:pt x="18159" y="32334"/>
                      <a:pt x="18204" y="32542"/>
                    </a:cubicBezTo>
                    <a:lnTo>
                      <a:pt x="18563" y="34119"/>
                    </a:lnTo>
                    <a:cubicBezTo>
                      <a:pt x="18606" y="34317"/>
                      <a:pt x="18779" y="34435"/>
                      <a:pt x="18957" y="34435"/>
                    </a:cubicBezTo>
                    <a:cubicBezTo>
                      <a:pt x="19049" y="34435"/>
                      <a:pt x="19143" y="34403"/>
                      <a:pt x="19221" y="34334"/>
                    </a:cubicBezTo>
                    <a:cubicBezTo>
                      <a:pt x="19468" y="34749"/>
                      <a:pt x="19908" y="34984"/>
                      <a:pt x="20363" y="34984"/>
                    </a:cubicBezTo>
                    <a:cubicBezTo>
                      <a:pt x="20545" y="34984"/>
                      <a:pt x="20728" y="34947"/>
                      <a:pt x="20903" y="34869"/>
                    </a:cubicBezTo>
                    <a:cubicBezTo>
                      <a:pt x="21515" y="34589"/>
                      <a:pt x="21822" y="33891"/>
                      <a:pt x="21606" y="33252"/>
                    </a:cubicBezTo>
                    <a:lnTo>
                      <a:pt x="21600" y="33246"/>
                    </a:lnTo>
                    <a:lnTo>
                      <a:pt x="17292" y="17663"/>
                    </a:lnTo>
                    <a:cubicBezTo>
                      <a:pt x="17122" y="17141"/>
                      <a:pt x="16653" y="16744"/>
                      <a:pt x="16138" y="16705"/>
                    </a:cubicBezTo>
                    <a:cubicBezTo>
                      <a:pt x="16125" y="16691"/>
                      <a:pt x="16112" y="16626"/>
                      <a:pt x="16112" y="16626"/>
                    </a:cubicBezTo>
                    <a:lnTo>
                      <a:pt x="12612" y="16626"/>
                    </a:lnTo>
                    <a:lnTo>
                      <a:pt x="12612" y="14704"/>
                    </a:lnTo>
                    <a:cubicBezTo>
                      <a:pt x="12612" y="14704"/>
                      <a:pt x="12645" y="14697"/>
                      <a:pt x="12651" y="14691"/>
                    </a:cubicBezTo>
                    <a:cubicBezTo>
                      <a:pt x="12664" y="14691"/>
                      <a:pt x="12684" y="14684"/>
                      <a:pt x="12703" y="14678"/>
                    </a:cubicBezTo>
                    <a:cubicBezTo>
                      <a:pt x="14893" y="14013"/>
                      <a:pt x="16914" y="12194"/>
                      <a:pt x="17696" y="9887"/>
                    </a:cubicBezTo>
                    <a:cubicBezTo>
                      <a:pt x="17774" y="9907"/>
                      <a:pt x="17859" y="9920"/>
                      <a:pt x="17944" y="9920"/>
                    </a:cubicBezTo>
                    <a:cubicBezTo>
                      <a:pt x="17948" y="9920"/>
                      <a:pt x="17952" y="9920"/>
                      <a:pt x="17956" y="9920"/>
                    </a:cubicBezTo>
                    <a:cubicBezTo>
                      <a:pt x="18517" y="9920"/>
                      <a:pt x="18974" y="9485"/>
                      <a:pt x="19006" y="8929"/>
                    </a:cubicBezTo>
                    <a:cubicBezTo>
                      <a:pt x="19032" y="8369"/>
                      <a:pt x="18615" y="7880"/>
                      <a:pt x="18054" y="7834"/>
                    </a:cubicBezTo>
                    <a:lnTo>
                      <a:pt x="18054" y="7828"/>
                    </a:lnTo>
                    <a:cubicBezTo>
                      <a:pt x="18054" y="7815"/>
                      <a:pt x="18048" y="7802"/>
                      <a:pt x="18048" y="7789"/>
                    </a:cubicBezTo>
                    <a:cubicBezTo>
                      <a:pt x="18035" y="6061"/>
                      <a:pt x="17631" y="4295"/>
                      <a:pt x="16686" y="2992"/>
                    </a:cubicBezTo>
                    <a:cubicBezTo>
                      <a:pt x="17657" y="2464"/>
                      <a:pt x="17774" y="1786"/>
                      <a:pt x="18152" y="1147"/>
                    </a:cubicBezTo>
                    <a:lnTo>
                      <a:pt x="18152" y="1147"/>
                    </a:lnTo>
                    <a:cubicBezTo>
                      <a:pt x="17943" y="1170"/>
                      <a:pt x="17732" y="1181"/>
                      <a:pt x="17520" y="1181"/>
                    </a:cubicBezTo>
                    <a:cubicBezTo>
                      <a:pt x="15277" y="1181"/>
                      <a:pt x="12899"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6" name="Google Shape;15486;p148"/>
              <p:cNvGrpSpPr/>
              <p:nvPr/>
            </p:nvGrpSpPr>
            <p:grpSpPr>
              <a:xfrm>
                <a:off x="5952515" y="3084268"/>
                <a:ext cx="450087" cy="1165046"/>
                <a:chOff x="5952515" y="3084268"/>
                <a:chExt cx="450087" cy="1165046"/>
              </a:xfrm>
            </p:grpSpPr>
            <p:grpSp>
              <p:nvGrpSpPr>
                <p:cNvPr id="15487" name="Google Shape;15487;p148"/>
                <p:cNvGrpSpPr/>
                <p:nvPr/>
              </p:nvGrpSpPr>
              <p:grpSpPr>
                <a:xfrm>
                  <a:off x="5952515" y="3225780"/>
                  <a:ext cx="450087" cy="1023534"/>
                  <a:chOff x="5952515" y="3225780"/>
                  <a:chExt cx="450087" cy="1023534"/>
                </a:xfrm>
              </p:grpSpPr>
              <p:sp>
                <p:nvSpPr>
                  <p:cNvPr id="15488" name="Google Shape;15488;p148"/>
                  <p:cNvSpPr/>
                  <p:nvPr/>
                </p:nvSpPr>
                <p:spPr>
                  <a:xfrm>
                    <a:off x="5952515" y="3489819"/>
                    <a:ext cx="227758" cy="348946"/>
                  </a:xfrm>
                  <a:custGeom>
                    <a:avLst/>
                    <a:gdLst/>
                    <a:ahLst/>
                    <a:cxnLst/>
                    <a:rect l="l" t="t" r="r" b="b"/>
                    <a:pathLst>
                      <a:path w="9021" h="13821" extrusionOk="0">
                        <a:moveTo>
                          <a:pt x="7318" y="0"/>
                        </a:moveTo>
                        <a:cubicBezTo>
                          <a:pt x="5897" y="0"/>
                          <a:pt x="3871" y="328"/>
                          <a:pt x="3260" y="2095"/>
                        </a:cubicBezTo>
                        <a:cubicBezTo>
                          <a:pt x="2360" y="4695"/>
                          <a:pt x="47" y="13481"/>
                          <a:pt x="27" y="13572"/>
                        </a:cubicBezTo>
                        <a:cubicBezTo>
                          <a:pt x="1" y="13677"/>
                          <a:pt x="60" y="13781"/>
                          <a:pt x="164" y="13807"/>
                        </a:cubicBezTo>
                        <a:cubicBezTo>
                          <a:pt x="183" y="13814"/>
                          <a:pt x="203" y="13814"/>
                          <a:pt x="216" y="13820"/>
                        </a:cubicBezTo>
                        <a:cubicBezTo>
                          <a:pt x="307" y="13814"/>
                          <a:pt x="385" y="13755"/>
                          <a:pt x="405" y="13670"/>
                        </a:cubicBezTo>
                        <a:cubicBezTo>
                          <a:pt x="431" y="13579"/>
                          <a:pt x="2738" y="4806"/>
                          <a:pt x="3631" y="2225"/>
                        </a:cubicBezTo>
                        <a:cubicBezTo>
                          <a:pt x="4164" y="685"/>
                          <a:pt x="6044" y="401"/>
                          <a:pt x="7360" y="401"/>
                        </a:cubicBezTo>
                        <a:cubicBezTo>
                          <a:pt x="8121" y="401"/>
                          <a:pt x="8694" y="496"/>
                          <a:pt x="8708" y="498"/>
                        </a:cubicBezTo>
                        <a:cubicBezTo>
                          <a:pt x="8723" y="501"/>
                          <a:pt x="8737" y="502"/>
                          <a:pt x="8750" y="502"/>
                        </a:cubicBezTo>
                        <a:cubicBezTo>
                          <a:pt x="8975" y="502"/>
                          <a:pt x="9020" y="157"/>
                          <a:pt x="8780" y="114"/>
                        </a:cubicBezTo>
                        <a:cubicBezTo>
                          <a:pt x="8712" y="102"/>
                          <a:pt x="8109" y="0"/>
                          <a:pt x="73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148"/>
                  <p:cNvSpPr/>
                  <p:nvPr/>
                </p:nvSpPr>
                <p:spPr>
                  <a:xfrm>
                    <a:off x="6083170" y="3518576"/>
                    <a:ext cx="99500" cy="38300"/>
                  </a:xfrm>
                  <a:custGeom>
                    <a:avLst/>
                    <a:gdLst/>
                    <a:ahLst/>
                    <a:cxnLst/>
                    <a:rect l="l" t="t" r="r" b="b"/>
                    <a:pathLst>
                      <a:path w="3941" h="1517" extrusionOk="0">
                        <a:moveTo>
                          <a:pt x="2367" y="1"/>
                        </a:moveTo>
                        <a:cubicBezTo>
                          <a:pt x="1653" y="1"/>
                          <a:pt x="786" y="249"/>
                          <a:pt x="92" y="1204"/>
                        </a:cubicBezTo>
                        <a:cubicBezTo>
                          <a:pt x="1" y="1334"/>
                          <a:pt x="92" y="1517"/>
                          <a:pt x="255" y="1517"/>
                        </a:cubicBezTo>
                        <a:cubicBezTo>
                          <a:pt x="314" y="1517"/>
                          <a:pt x="379" y="1484"/>
                          <a:pt x="411" y="1438"/>
                        </a:cubicBezTo>
                        <a:cubicBezTo>
                          <a:pt x="1018" y="606"/>
                          <a:pt x="1764" y="389"/>
                          <a:pt x="2378" y="389"/>
                        </a:cubicBezTo>
                        <a:cubicBezTo>
                          <a:pt x="3025" y="389"/>
                          <a:pt x="3526" y="630"/>
                          <a:pt x="3566" y="650"/>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148"/>
                  <p:cNvSpPr/>
                  <p:nvPr/>
                </p:nvSpPr>
                <p:spPr>
                  <a:xfrm>
                    <a:off x="6083170" y="3557255"/>
                    <a:ext cx="99627" cy="38300"/>
                  </a:xfrm>
                  <a:custGeom>
                    <a:avLst/>
                    <a:gdLst/>
                    <a:ahLst/>
                    <a:cxnLst/>
                    <a:rect l="l" t="t" r="r" b="b"/>
                    <a:pathLst>
                      <a:path w="3946" h="1517" extrusionOk="0">
                        <a:moveTo>
                          <a:pt x="2367" y="1"/>
                        </a:moveTo>
                        <a:cubicBezTo>
                          <a:pt x="1653" y="1"/>
                          <a:pt x="786" y="249"/>
                          <a:pt x="92" y="1203"/>
                        </a:cubicBezTo>
                        <a:cubicBezTo>
                          <a:pt x="1" y="1334"/>
                          <a:pt x="92" y="1516"/>
                          <a:pt x="255" y="1516"/>
                        </a:cubicBezTo>
                        <a:cubicBezTo>
                          <a:pt x="314" y="1516"/>
                          <a:pt x="379" y="1484"/>
                          <a:pt x="411" y="1438"/>
                        </a:cubicBezTo>
                        <a:cubicBezTo>
                          <a:pt x="1018" y="606"/>
                          <a:pt x="1764" y="388"/>
                          <a:pt x="2378" y="388"/>
                        </a:cubicBezTo>
                        <a:cubicBezTo>
                          <a:pt x="3025" y="388"/>
                          <a:pt x="3526" y="629"/>
                          <a:pt x="3566" y="649"/>
                        </a:cubicBezTo>
                        <a:cubicBezTo>
                          <a:pt x="3597" y="664"/>
                          <a:pt x="3627" y="671"/>
                          <a:pt x="3656" y="671"/>
                        </a:cubicBezTo>
                        <a:cubicBezTo>
                          <a:pt x="3840" y="671"/>
                          <a:pt x="3945" y="393"/>
                          <a:pt x="3742" y="291"/>
                        </a:cubicBezTo>
                        <a:cubicBezTo>
                          <a:pt x="3728" y="287"/>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148"/>
                  <p:cNvSpPr/>
                  <p:nvPr/>
                </p:nvSpPr>
                <p:spPr>
                  <a:xfrm>
                    <a:off x="6083170" y="3595782"/>
                    <a:ext cx="99475" cy="38275"/>
                  </a:xfrm>
                  <a:custGeom>
                    <a:avLst/>
                    <a:gdLst/>
                    <a:ahLst/>
                    <a:cxnLst/>
                    <a:rect l="l" t="t" r="r" b="b"/>
                    <a:pathLst>
                      <a:path w="3940" h="1516" extrusionOk="0">
                        <a:moveTo>
                          <a:pt x="2367" y="0"/>
                        </a:moveTo>
                        <a:cubicBezTo>
                          <a:pt x="1653" y="0"/>
                          <a:pt x="788" y="249"/>
                          <a:pt x="92" y="1202"/>
                        </a:cubicBezTo>
                        <a:cubicBezTo>
                          <a:pt x="1" y="1333"/>
                          <a:pt x="92" y="1515"/>
                          <a:pt x="255" y="1515"/>
                        </a:cubicBezTo>
                        <a:cubicBezTo>
                          <a:pt x="314" y="1515"/>
                          <a:pt x="379" y="1489"/>
                          <a:pt x="411" y="1437"/>
                        </a:cubicBezTo>
                        <a:cubicBezTo>
                          <a:pt x="1018" y="605"/>
                          <a:pt x="1764" y="387"/>
                          <a:pt x="2378" y="387"/>
                        </a:cubicBezTo>
                        <a:cubicBezTo>
                          <a:pt x="3025" y="387"/>
                          <a:pt x="3526" y="628"/>
                          <a:pt x="3566" y="648"/>
                        </a:cubicBezTo>
                        <a:cubicBezTo>
                          <a:pt x="3598" y="663"/>
                          <a:pt x="3628" y="670"/>
                          <a:pt x="3657" y="670"/>
                        </a:cubicBezTo>
                        <a:cubicBezTo>
                          <a:pt x="3839" y="670"/>
                          <a:pt x="3939" y="398"/>
                          <a:pt x="3742" y="296"/>
                        </a:cubicBezTo>
                        <a:cubicBezTo>
                          <a:pt x="3728" y="290"/>
                          <a:pt x="3136" y="0"/>
                          <a:pt x="2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148"/>
                  <p:cNvSpPr/>
                  <p:nvPr/>
                </p:nvSpPr>
                <p:spPr>
                  <a:xfrm>
                    <a:off x="6083170" y="3634462"/>
                    <a:ext cx="99500" cy="38250"/>
                  </a:xfrm>
                  <a:custGeom>
                    <a:avLst/>
                    <a:gdLst/>
                    <a:ahLst/>
                    <a:cxnLst/>
                    <a:rect l="l" t="t" r="r" b="b"/>
                    <a:pathLst>
                      <a:path w="3941" h="1515" extrusionOk="0">
                        <a:moveTo>
                          <a:pt x="2364" y="0"/>
                        </a:moveTo>
                        <a:cubicBezTo>
                          <a:pt x="1650" y="0"/>
                          <a:pt x="785" y="249"/>
                          <a:pt x="92" y="1202"/>
                        </a:cubicBezTo>
                        <a:cubicBezTo>
                          <a:pt x="1" y="1332"/>
                          <a:pt x="92" y="1515"/>
                          <a:pt x="255" y="1515"/>
                        </a:cubicBezTo>
                        <a:cubicBezTo>
                          <a:pt x="314" y="1515"/>
                          <a:pt x="379" y="1482"/>
                          <a:pt x="411" y="1437"/>
                        </a:cubicBezTo>
                        <a:cubicBezTo>
                          <a:pt x="1018" y="605"/>
                          <a:pt x="1764" y="387"/>
                          <a:pt x="2378" y="387"/>
                        </a:cubicBezTo>
                        <a:cubicBezTo>
                          <a:pt x="3025" y="387"/>
                          <a:pt x="3526" y="628"/>
                          <a:pt x="3566" y="648"/>
                        </a:cubicBezTo>
                        <a:cubicBezTo>
                          <a:pt x="3597" y="662"/>
                          <a:pt x="3626" y="668"/>
                          <a:pt x="3654" y="668"/>
                        </a:cubicBezTo>
                        <a:cubicBezTo>
                          <a:pt x="3838" y="668"/>
                          <a:pt x="3940" y="398"/>
                          <a:pt x="3742" y="296"/>
                        </a:cubicBezTo>
                        <a:cubicBezTo>
                          <a:pt x="3728" y="289"/>
                          <a:pt x="3134" y="0"/>
                          <a:pt x="23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148"/>
                  <p:cNvSpPr/>
                  <p:nvPr/>
                </p:nvSpPr>
                <p:spPr>
                  <a:xfrm>
                    <a:off x="6083170" y="3673090"/>
                    <a:ext cx="99450" cy="38300"/>
                  </a:xfrm>
                  <a:custGeom>
                    <a:avLst/>
                    <a:gdLst/>
                    <a:ahLst/>
                    <a:cxnLst/>
                    <a:rect l="l" t="t" r="r" b="b"/>
                    <a:pathLst>
                      <a:path w="3939" h="1517" extrusionOk="0">
                        <a:moveTo>
                          <a:pt x="2367" y="1"/>
                        </a:moveTo>
                        <a:cubicBezTo>
                          <a:pt x="1653" y="1"/>
                          <a:pt x="786" y="249"/>
                          <a:pt x="92" y="1204"/>
                        </a:cubicBezTo>
                        <a:cubicBezTo>
                          <a:pt x="1" y="1334"/>
                          <a:pt x="92" y="1516"/>
                          <a:pt x="255" y="1516"/>
                        </a:cubicBezTo>
                        <a:cubicBezTo>
                          <a:pt x="314" y="1516"/>
                          <a:pt x="379" y="1484"/>
                          <a:pt x="411" y="1432"/>
                        </a:cubicBezTo>
                        <a:cubicBezTo>
                          <a:pt x="1018" y="600"/>
                          <a:pt x="1764" y="382"/>
                          <a:pt x="2378" y="382"/>
                        </a:cubicBezTo>
                        <a:cubicBezTo>
                          <a:pt x="3025" y="382"/>
                          <a:pt x="3526" y="623"/>
                          <a:pt x="3566" y="643"/>
                        </a:cubicBezTo>
                        <a:cubicBezTo>
                          <a:pt x="3598" y="658"/>
                          <a:pt x="3629" y="665"/>
                          <a:pt x="3658" y="665"/>
                        </a:cubicBezTo>
                        <a:cubicBezTo>
                          <a:pt x="3840" y="665"/>
                          <a:pt x="3939" y="398"/>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148"/>
                  <p:cNvSpPr/>
                  <p:nvPr/>
                </p:nvSpPr>
                <p:spPr>
                  <a:xfrm>
                    <a:off x="6083170" y="3711719"/>
                    <a:ext cx="99475" cy="38351"/>
                  </a:xfrm>
                  <a:custGeom>
                    <a:avLst/>
                    <a:gdLst/>
                    <a:ahLst/>
                    <a:cxnLst/>
                    <a:rect l="l" t="t" r="r" b="b"/>
                    <a:pathLst>
                      <a:path w="3940" h="1519" extrusionOk="0">
                        <a:moveTo>
                          <a:pt x="2373" y="0"/>
                        </a:moveTo>
                        <a:cubicBezTo>
                          <a:pt x="1659" y="0"/>
                          <a:pt x="790" y="249"/>
                          <a:pt x="92" y="1205"/>
                        </a:cubicBezTo>
                        <a:cubicBezTo>
                          <a:pt x="1" y="1329"/>
                          <a:pt x="92" y="1518"/>
                          <a:pt x="255" y="1518"/>
                        </a:cubicBezTo>
                        <a:cubicBezTo>
                          <a:pt x="314" y="1518"/>
                          <a:pt x="379" y="1485"/>
                          <a:pt x="411" y="1433"/>
                        </a:cubicBezTo>
                        <a:cubicBezTo>
                          <a:pt x="1018" y="601"/>
                          <a:pt x="1764" y="384"/>
                          <a:pt x="2378" y="384"/>
                        </a:cubicBezTo>
                        <a:cubicBezTo>
                          <a:pt x="3025" y="384"/>
                          <a:pt x="3526" y="625"/>
                          <a:pt x="3566" y="645"/>
                        </a:cubicBezTo>
                        <a:cubicBezTo>
                          <a:pt x="3598" y="660"/>
                          <a:pt x="3628" y="666"/>
                          <a:pt x="3657" y="666"/>
                        </a:cubicBezTo>
                        <a:cubicBezTo>
                          <a:pt x="3839" y="666"/>
                          <a:pt x="3939" y="394"/>
                          <a:pt x="3742" y="293"/>
                        </a:cubicBezTo>
                        <a:cubicBezTo>
                          <a:pt x="3728" y="286"/>
                          <a:pt x="3139" y="0"/>
                          <a:pt x="23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148"/>
                  <p:cNvSpPr/>
                  <p:nvPr/>
                </p:nvSpPr>
                <p:spPr>
                  <a:xfrm>
                    <a:off x="6083170" y="3750272"/>
                    <a:ext cx="99500" cy="38300"/>
                  </a:xfrm>
                  <a:custGeom>
                    <a:avLst/>
                    <a:gdLst/>
                    <a:ahLst/>
                    <a:cxnLst/>
                    <a:rect l="l" t="t" r="r" b="b"/>
                    <a:pathLst>
                      <a:path w="3941" h="1517" extrusionOk="0">
                        <a:moveTo>
                          <a:pt x="2367" y="1"/>
                        </a:moveTo>
                        <a:cubicBezTo>
                          <a:pt x="1653" y="1"/>
                          <a:pt x="786" y="249"/>
                          <a:pt x="92" y="1203"/>
                        </a:cubicBezTo>
                        <a:cubicBezTo>
                          <a:pt x="1" y="1334"/>
                          <a:pt x="92" y="1516"/>
                          <a:pt x="255" y="1516"/>
                        </a:cubicBezTo>
                        <a:cubicBezTo>
                          <a:pt x="314" y="1516"/>
                          <a:pt x="379" y="1490"/>
                          <a:pt x="411" y="1438"/>
                        </a:cubicBezTo>
                        <a:cubicBezTo>
                          <a:pt x="1018" y="606"/>
                          <a:pt x="1764" y="388"/>
                          <a:pt x="2378" y="388"/>
                        </a:cubicBezTo>
                        <a:cubicBezTo>
                          <a:pt x="3025" y="388"/>
                          <a:pt x="3526" y="629"/>
                          <a:pt x="3566" y="649"/>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148"/>
                  <p:cNvSpPr/>
                  <p:nvPr/>
                </p:nvSpPr>
                <p:spPr>
                  <a:xfrm>
                    <a:off x="6101778" y="3786679"/>
                    <a:ext cx="78242" cy="462458"/>
                  </a:xfrm>
                  <a:custGeom>
                    <a:avLst/>
                    <a:gdLst/>
                    <a:ahLst/>
                    <a:cxnLst/>
                    <a:rect l="l" t="t" r="r" b="b"/>
                    <a:pathLst>
                      <a:path w="3099" h="18317" extrusionOk="0">
                        <a:moveTo>
                          <a:pt x="2521" y="0"/>
                        </a:moveTo>
                        <a:cubicBezTo>
                          <a:pt x="2148" y="0"/>
                          <a:pt x="1538" y="70"/>
                          <a:pt x="1043" y="459"/>
                        </a:cubicBezTo>
                        <a:cubicBezTo>
                          <a:pt x="593" y="817"/>
                          <a:pt x="339" y="1358"/>
                          <a:pt x="287" y="2069"/>
                        </a:cubicBezTo>
                        <a:cubicBezTo>
                          <a:pt x="118" y="4265"/>
                          <a:pt x="0" y="17978"/>
                          <a:pt x="0" y="18121"/>
                        </a:cubicBezTo>
                        <a:cubicBezTo>
                          <a:pt x="0" y="18225"/>
                          <a:pt x="85" y="18317"/>
                          <a:pt x="196" y="18317"/>
                        </a:cubicBezTo>
                        <a:cubicBezTo>
                          <a:pt x="307" y="18317"/>
                          <a:pt x="398" y="18232"/>
                          <a:pt x="398" y="18121"/>
                        </a:cubicBezTo>
                        <a:cubicBezTo>
                          <a:pt x="398" y="17978"/>
                          <a:pt x="509" y="4278"/>
                          <a:pt x="678" y="2101"/>
                        </a:cubicBezTo>
                        <a:cubicBezTo>
                          <a:pt x="724" y="1502"/>
                          <a:pt x="926" y="1058"/>
                          <a:pt x="1291" y="772"/>
                        </a:cubicBezTo>
                        <a:cubicBezTo>
                          <a:pt x="1697" y="447"/>
                          <a:pt x="2225" y="393"/>
                          <a:pt x="2537" y="393"/>
                        </a:cubicBezTo>
                        <a:cubicBezTo>
                          <a:pt x="2695" y="393"/>
                          <a:pt x="2798" y="407"/>
                          <a:pt x="2803" y="407"/>
                        </a:cubicBezTo>
                        <a:cubicBezTo>
                          <a:pt x="2814" y="408"/>
                          <a:pt x="2824" y="409"/>
                          <a:pt x="2834" y="409"/>
                        </a:cubicBezTo>
                        <a:cubicBezTo>
                          <a:pt x="3061" y="409"/>
                          <a:pt x="3099" y="66"/>
                          <a:pt x="2862" y="22"/>
                        </a:cubicBezTo>
                        <a:cubicBezTo>
                          <a:pt x="2848" y="20"/>
                          <a:pt x="2718" y="0"/>
                          <a:pt x="25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148"/>
                  <p:cNvSpPr/>
                  <p:nvPr/>
                </p:nvSpPr>
                <p:spPr>
                  <a:xfrm>
                    <a:off x="6105312" y="3937305"/>
                    <a:ext cx="36634" cy="80161"/>
                  </a:xfrm>
                  <a:custGeom>
                    <a:avLst/>
                    <a:gdLst/>
                    <a:ahLst/>
                    <a:cxnLst/>
                    <a:rect l="l" t="t" r="r" b="b"/>
                    <a:pathLst>
                      <a:path w="1451" h="3175" extrusionOk="0">
                        <a:moveTo>
                          <a:pt x="284" y="0"/>
                        </a:moveTo>
                        <a:cubicBezTo>
                          <a:pt x="128" y="0"/>
                          <a:pt x="1" y="204"/>
                          <a:pt x="147" y="345"/>
                        </a:cubicBezTo>
                        <a:cubicBezTo>
                          <a:pt x="154" y="352"/>
                          <a:pt x="942" y="1121"/>
                          <a:pt x="1047" y="2985"/>
                        </a:cubicBezTo>
                        <a:cubicBezTo>
                          <a:pt x="1053" y="3089"/>
                          <a:pt x="1144" y="3174"/>
                          <a:pt x="1249" y="3174"/>
                        </a:cubicBezTo>
                        <a:lnTo>
                          <a:pt x="1255" y="3174"/>
                        </a:lnTo>
                        <a:cubicBezTo>
                          <a:pt x="1366" y="3168"/>
                          <a:pt x="1451" y="3076"/>
                          <a:pt x="1444" y="2965"/>
                        </a:cubicBezTo>
                        <a:cubicBezTo>
                          <a:pt x="1327" y="926"/>
                          <a:pt x="453" y="91"/>
                          <a:pt x="421" y="59"/>
                        </a:cubicBezTo>
                        <a:cubicBezTo>
                          <a:pt x="377" y="18"/>
                          <a:pt x="32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148"/>
                  <p:cNvSpPr/>
                  <p:nvPr/>
                </p:nvSpPr>
                <p:spPr>
                  <a:xfrm>
                    <a:off x="6108292" y="3860073"/>
                    <a:ext cx="50596" cy="64735"/>
                  </a:xfrm>
                  <a:custGeom>
                    <a:avLst/>
                    <a:gdLst/>
                    <a:ahLst/>
                    <a:cxnLst/>
                    <a:rect l="l" t="t" r="r" b="b"/>
                    <a:pathLst>
                      <a:path w="2004" h="2564" extrusionOk="0">
                        <a:moveTo>
                          <a:pt x="272" y="0"/>
                        </a:moveTo>
                        <a:cubicBezTo>
                          <a:pt x="32" y="0"/>
                          <a:pt x="0" y="362"/>
                          <a:pt x="251" y="393"/>
                        </a:cubicBezTo>
                        <a:cubicBezTo>
                          <a:pt x="309" y="406"/>
                          <a:pt x="1606" y="589"/>
                          <a:pt x="1554" y="2362"/>
                        </a:cubicBezTo>
                        <a:cubicBezTo>
                          <a:pt x="1554" y="2472"/>
                          <a:pt x="1639" y="2564"/>
                          <a:pt x="1743" y="2564"/>
                        </a:cubicBezTo>
                        <a:lnTo>
                          <a:pt x="1750" y="2564"/>
                        </a:lnTo>
                        <a:cubicBezTo>
                          <a:pt x="1854" y="2564"/>
                          <a:pt x="1945" y="2479"/>
                          <a:pt x="1945" y="2375"/>
                        </a:cubicBezTo>
                        <a:cubicBezTo>
                          <a:pt x="2004" y="250"/>
                          <a:pt x="316" y="2"/>
                          <a:pt x="303" y="2"/>
                        </a:cubicBezTo>
                        <a:cubicBezTo>
                          <a:pt x="292" y="1"/>
                          <a:pt x="282"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148"/>
                  <p:cNvSpPr/>
                  <p:nvPr/>
                </p:nvSpPr>
                <p:spPr>
                  <a:xfrm>
                    <a:off x="6102914" y="4067557"/>
                    <a:ext cx="36079" cy="81549"/>
                  </a:xfrm>
                  <a:custGeom>
                    <a:avLst/>
                    <a:gdLst/>
                    <a:ahLst/>
                    <a:cxnLst/>
                    <a:rect l="l" t="t" r="r" b="b"/>
                    <a:pathLst>
                      <a:path w="1429" h="3230" extrusionOk="0">
                        <a:moveTo>
                          <a:pt x="225" y="1"/>
                        </a:moveTo>
                        <a:cubicBezTo>
                          <a:pt x="167" y="1"/>
                          <a:pt x="110" y="26"/>
                          <a:pt x="73" y="75"/>
                        </a:cubicBezTo>
                        <a:cubicBezTo>
                          <a:pt x="1" y="159"/>
                          <a:pt x="14" y="283"/>
                          <a:pt x="99" y="348"/>
                        </a:cubicBezTo>
                        <a:cubicBezTo>
                          <a:pt x="112" y="361"/>
                          <a:pt x="1024" y="1124"/>
                          <a:pt x="972" y="3021"/>
                        </a:cubicBezTo>
                        <a:cubicBezTo>
                          <a:pt x="972" y="3131"/>
                          <a:pt x="1057" y="3223"/>
                          <a:pt x="1168" y="3229"/>
                        </a:cubicBezTo>
                        <a:lnTo>
                          <a:pt x="1174" y="3229"/>
                        </a:lnTo>
                        <a:cubicBezTo>
                          <a:pt x="1278" y="3229"/>
                          <a:pt x="1363" y="3144"/>
                          <a:pt x="1370" y="3034"/>
                        </a:cubicBezTo>
                        <a:cubicBezTo>
                          <a:pt x="1428" y="922"/>
                          <a:pt x="392" y="75"/>
                          <a:pt x="346" y="42"/>
                        </a:cubicBezTo>
                        <a:cubicBezTo>
                          <a:pt x="310" y="14"/>
                          <a:pt x="267" y="1"/>
                          <a:pt x="2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148"/>
                  <p:cNvSpPr/>
                  <p:nvPr/>
                </p:nvSpPr>
                <p:spPr>
                  <a:xfrm>
                    <a:off x="6081706" y="3893097"/>
                    <a:ext cx="34236" cy="64305"/>
                  </a:xfrm>
                  <a:custGeom>
                    <a:avLst/>
                    <a:gdLst/>
                    <a:ahLst/>
                    <a:cxnLst/>
                    <a:rect l="l" t="t" r="r" b="b"/>
                    <a:pathLst>
                      <a:path w="1356" h="2547" extrusionOk="0">
                        <a:moveTo>
                          <a:pt x="1072" y="0"/>
                        </a:moveTo>
                        <a:cubicBezTo>
                          <a:pt x="1042" y="0"/>
                          <a:pt x="1011" y="8"/>
                          <a:pt x="978" y="24"/>
                        </a:cubicBezTo>
                        <a:cubicBezTo>
                          <a:pt x="939" y="37"/>
                          <a:pt x="59" y="487"/>
                          <a:pt x="0" y="2344"/>
                        </a:cubicBezTo>
                        <a:cubicBezTo>
                          <a:pt x="0" y="2448"/>
                          <a:pt x="85" y="2540"/>
                          <a:pt x="189" y="2546"/>
                        </a:cubicBezTo>
                        <a:lnTo>
                          <a:pt x="196" y="2546"/>
                        </a:lnTo>
                        <a:cubicBezTo>
                          <a:pt x="307" y="2546"/>
                          <a:pt x="391" y="2461"/>
                          <a:pt x="398" y="2357"/>
                        </a:cubicBezTo>
                        <a:cubicBezTo>
                          <a:pt x="450" y="773"/>
                          <a:pt x="1134" y="382"/>
                          <a:pt x="1154" y="376"/>
                        </a:cubicBezTo>
                        <a:cubicBezTo>
                          <a:pt x="1356" y="275"/>
                          <a:pt x="1254" y="0"/>
                          <a:pt x="1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148"/>
                  <p:cNvSpPr/>
                  <p:nvPr/>
                </p:nvSpPr>
                <p:spPr>
                  <a:xfrm>
                    <a:off x="5971374" y="3754842"/>
                    <a:ext cx="29060" cy="66628"/>
                  </a:xfrm>
                  <a:custGeom>
                    <a:avLst/>
                    <a:gdLst/>
                    <a:ahLst/>
                    <a:cxnLst/>
                    <a:rect l="l" t="t" r="r" b="b"/>
                    <a:pathLst>
                      <a:path w="1151" h="2639" extrusionOk="0">
                        <a:moveTo>
                          <a:pt x="259" y="0"/>
                        </a:moveTo>
                        <a:cubicBezTo>
                          <a:pt x="126" y="0"/>
                          <a:pt x="0" y="138"/>
                          <a:pt x="82" y="292"/>
                        </a:cubicBezTo>
                        <a:cubicBezTo>
                          <a:pt x="88" y="305"/>
                          <a:pt x="727" y="1355"/>
                          <a:pt x="414" y="2385"/>
                        </a:cubicBezTo>
                        <a:cubicBezTo>
                          <a:pt x="381" y="2489"/>
                          <a:pt x="440" y="2600"/>
                          <a:pt x="544" y="2632"/>
                        </a:cubicBezTo>
                        <a:cubicBezTo>
                          <a:pt x="564" y="2639"/>
                          <a:pt x="583" y="2639"/>
                          <a:pt x="603" y="2639"/>
                        </a:cubicBezTo>
                        <a:cubicBezTo>
                          <a:pt x="688" y="2639"/>
                          <a:pt x="766" y="2587"/>
                          <a:pt x="792" y="2502"/>
                        </a:cubicBezTo>
                        <a:cubicBezTo>
                          <a:pt x="1150" y="1296"/>
                          <a:pt x="447" y="136"/>
                          <a:pt x="421" y="90"/>
                        </a:cubicBezTo>
                        <a:cubicBezTo>
                          <a:pt x="377" y="27"/>
                          <a:pt x="317"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148"/>
                  <p:cNvSpPr/>
                  <p:nvPr/>
                </p:nvSpPr>
                <p:spPr>
                  <a:xfrm>
                    <a:off x="5969632" y="3672914"/>
                    <a:ext cx="37442" cy="39310"/>
                  </a:xfrm>
                  <a:custGeom>
                    <a:avLst/>
                    <a:gdLst/>
                    <a:ahLst/>
                    <a:cxnLst/>
                    <a:rect l="l" t="t" r="r" b="b"/>
                    <a:pathLst>
                      <a:path w="1483" h="1557" extrusionOk="0">
                        <a:moveTo>
                          <a:pt x="1165" y="0"/>
                        </a:moveTo>
                        <a:cubicBezTo>
                          <a:pt x="952" y="0"/>
                          <a:pt x="297" y="106"/>
                          <a:pt x="27" y="1321"/>
                        </a:cubicBezTo>
                        <a:cubicBezTo>
                          <a:pt x="1" y="1426"/>
                          <a:pt x="66" y="1530"/>
                          <a:pt x="177" y="1556"/>
                        </a:cubicBezTo>
                        <a:lnTo>
                          <a:pt x="216" y="1556"/>
                        </a:lnTo>
                        <a:cubicBezTo>
                          <a:pt x="314" y="1556"/>
                          <a:pt x="392" y="1497"/>
                          <a:pt x="411" y="1406"/>
                        </a:cubicBezTo>
                        <a:cubicBezTo>
                          <a:pt x="630" y="430"/>
                          <a:pt x="1085" y="396"/>
                          <a:pt x="1168" y="396"/>
                        </a:cubicBezTo>
                        <a:cubicBezTo>
                          <a:pt x="1174" y="396"/>
                          <a:pt x="1179" y="396"/>
                          <a:pt x="1180" y="396"/>
                        </a:cubicBezTo>
                        <a:cubicBezTo>
                          <a:pt x="1191" y="397"/>
                          <a:pt x="1201" y="398"/>
                          <a:pt x="1211" y="398"/>
                        </a:cubicBezTo>
                        <a:cubicBezTo>
                          <a:pt x="1445" y="398"/>
                          <a:pt x="1483" y="36"/>
                          <a:pt x="1233" y="5"/>
                        </a:cubicBezTo>
                        <a:cubicBezTo>
                          <a:pt x="1228" y="4"/>
                          <a:pt x="1204" y="0"/>
                          <a:pt x="1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148"/>
                  <p:cNvSpPr/>
                  <p:nvPr/>
                </p:nvSpPr>
                <p:spPr>
                  <a:xfrm>
                    <a:off x="6015356" y="3608936"/>
                    <a:ext cx="28025" cy="46683"/>
                  </a:xfrm>
                  <a:custGeom>
                    <a:avLst/>
                    <a:gdLst/>
                    <a:ahLst/>
                    <a:cxnLst/>
                    <a:rect l="l" t="t" r="r" b="b"/>
                    <a:pathLst>
                      <a:path w="1110" h="1849" extrusionOk="0">
                        <a:moveTo>
                          <a:pt x="272" y="1"/>
                        </a:moveTo>
                        <a:cubicBezTo>
                          <a:pt x="42" y="1"/>
                          <a:pt x="1" y="357"/>
                          <a:pt x="249" y="395"/>
                        </a:cubicBezTo>
                        <a:cubicBezTo>
                          <a:pt x="393" y="427"/>
                          <a:pt x="516" y="518"/>
                          <a:pt x="588" y="642"/>
                        </a:cubicBezTo>
                        <a:cubicBezTo>
                          <a:pt x="705" y="844"/>
                          <a:pt x="673" y="1170"/>
                          <a:pt x="510" y="1574"/>
                        </a:cubicBezTo>
                        <a:cubicBezTo>
                          <a:pt x="471" y="1679"/>
                          <a:pt x="523" y="1789"/>
                          <a:pt x="621" y="1835"/>
                        </a:cubicBezTo>
                        <a:cubicBezTo>
                          <a:pt x="647" y="1842"/>
                          <a:pt x="673" y="1848"/>
                          <a:pt x="699" y="1848"/>
                        </a:cubicBezTo>
                        <a:cubicBezTo>
                          <a:pt x="777" y="1848"/>
                          <a:pt x="849" y="1796"/>
                          <a:pt x="875" y="1718"/>
                        </a:cubicBezTo>
                        <a:cubicBezTo>
                          <a:pt x="1090" y="1190"/>
                          <a:pt x="1110" y="760"/>
                          <a:pt x="927" y="440"/>
                        </a:cubicBezTo>
                        <a:cubicBezTo>
                          <a:pt x="797" y="212"/>
                          <a:pt x="569" y="56"/>
                          <a:pt x="308" y="4"/>
                        </a:cubicBezTo>
                        <a:cubicBezTo>
                          <a:pt x="296" y="2"/>
                          <a:pt x="284"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148"/>
                  <p:cNvSpPr/>
                  <p:nvPr/>
                </p:nvSpPr>
                <p:spPr>
                  <a:xfrm>
                    <a:off x="6001066" y="3539077"/>
                    <a:ext cx="45370" cy="39361"/>
                  </a:xfrm>
                  <a:custGeom>
                    <a:avLst/>
                    <a:gdLst/>
                    <a:ahLst/>
                    <a:cxnLst/>
                    <a:rect l="l" t="t" r="r" b="b"/>
                    <a:pathLst>
                      <a:path w="1797" h="1559" extrusionOk="0">
                        <a:moveTo>
                          <a:pt x="1387" y="1"/>
                        </a:moveTo>
                        <a:cubicBezTo>
                          <a:pt x="1067" y="1"/>
                          <a:pt x="411" y="153"/>
                          <a:pt x="33" y="1298"/>
                        </a:cubicBezTo>
                        <a:cubicBezTo>
                          <a:pt x="1" y="1395"/>
                          <a:pt x="53" y="1513"/>
                          <a:pt x="157" y="1545"/>
                        </a:cubicBezTo>
                        <a:cubicBezTo>
                          <a:pt x="177" y="1552"/>
                          <a:pt x="196" y="1552"/>
                          <a:pt x="222" y="1558"/>
                        </a:cubicBezTo>
                        <a:cubicBezTo>
                          <a:pt x="307" y="1552"/>
                          <a:pt x="379" y="1500"/>
                          <a:pt x="405" y="1421"/>
                        </a:cubicBezTo>
                        <a:cubicBezTo>
                          <a:pt x="715" y="490"/>
                          <a:pt x="1204" y="391"/>
                          <a:pt x="1398" y="391"/>
                        </a:cubicBezTo>
                        <a:cubicBezTo>
                          <a:pt x="1444" y="391"/>
                          <a:pt x="1474" y="397"/>
                          <a:pt x="1480" y="398"/>
                        </a:cubicBezTo>
                        <a:cubicBezTo>
                          <a:pt x="1496" y="402"/>
                          <a:pt x="1512" y="403"/>
                          <a:pt x="1527" y="403"/>
                        </a:cubicBezTo>
                        <a:cubicBezTo>
                          <a:pt x="1738" y="403"/>
                          <a:pt x="1796" y="81"/>
                          <a:pt x="1571" y="20"/>
                        </a:cubicBezTo>
                        <a:cubicBezTo>
                          <a:pt x="1560" y="17"/>
                          <a:pt x="1492" y="1"/>
                          <a:pt x="1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148"/>
                  <p:cNvSpPr/>
                  <p:nvPr/>
                </p:nvSpPr>
                <p:spPr>
                  <a:xfrm>
                    <a:off x="6074788" y="4163397"/>
                    <a:ext cx="34261" cy="58599"/>
                  </a:xfrm>
                  <a:custGeom>
                    <a:avLst/>
                    <a:gdLst/>
                    <a:ahLst/>
                    <a:cxnLst/>
                    <a:rect l="l" t="t" r="r" b="b"/>
                    <a:pathLst>
                      <a:path w="1357" h="2321" extrusionOk="0">
                        <a:moveTo>
                          <a:pt x="1167" y="0"/>
                        </a:moveTo>
                        <a:cubicBezTo>
                          <a:pt x="919" y="7"/>
                          <a:pt x="678" y="104"/>
                          <a:pt x="509" y="287"/>
                        </a:cubicBezTo>
                        <a:cubicBezTo>
                          <a:pt x="157" y="639"/>
                          <a:pt x="0" y="1265"/>
                          <a:pt x="53" y="2131"/>
                        </a:cubicBezTo>
                        <a:cubicBezTo>
                          <a:pt x="59" y="2236"/>
                          <a:pt x="144" y="2320"/>
                          <a:pt x="248" y="2320"/>
                        </a:cubicBezTo>
                        <a:lnTo>
                          <a:pt x="261" y="2320"/>
                        </a:lnTo>
                        <a:cubicBezTo>
                          <a:pt x="365" y="2314"/>
                          <a:pt x="450" y="2223"/>
                          <a:pt x="444" y="2118"/>
                        </a:cubicBezTo>
                        <a:cubicBezTo>
                          <a:pt x="391" y="1186"/>
                          <a:pt x="594" y="769"/>
                          <a:pt x="776" y="580"/>
                        </a:cubicBezTo>
                        <a:cubicBezTo>
                          <a:pt x="874" y="476"/>
                          <a:pt x="1004" y="411"/>
                          <a:pt x="1148" y="404"/>
                        </a:cubicBezTo>
                        <a:cubicBezTo>
                          <a:pt x="1252" y="404"/>
                          <a:pt x="1343" y="319"/>
                          <a:pt x="1350" y="209"/>
                        </a:cubicBezTo>
                        <a:cubicBezTo>
                          <a:pt x="1356" y="104"/>
                          <a:pt x="1278" y="7"/>
                          <a:pt x="1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148"/>
                  <p:cNvSpPr/>
                  <p:nvPr/>
                </p:nvSpPr>
                <p:spPr>
                  <a:xfrm>
                    <a:off x="6081529" y="4015547"/>
                    <a:ext cx="34463" cy="59180"/>
                  </a:xfrm>
                  <a:custGeom>
                    <a:avLst/>
                    <a:gdLst/>
                    <a:ahLst/>
                    <a:cxnLst/>
                    <a:rect l="l" t="t" r="r" b="b"/>
                    <a:pathLst>
                      <a:path w="1365" h="2344" extrusionOk="0">
                        <a:moveTo>
                          <a:pt x="1077" y="1"/>
                        </a:moveTo>
                        <a:cubicBezTo>
                          <a:pt x="1048" y="1"/>
                          <a:pt x="1017" y="8"/>
                          <a:pt x="985" y="23"/>
                        </a:cubicBezTo>
                        <a:cubicBezTo>
                          <a:pt x="946" y="42"/>
                          <a:pt x="66" y="505"/>
                          <a:pt x="7" y="2135"/>
                        </a:cubicBezTo>
                        <a:cubicBezTo>
                          <a:pt x="1" y="2245"/>
                          <a:pt x="92" y="2337"/>
                          <a:pt x="196" y="2343"/>
                        </a:cubicBezTo>
                        <a:lnTo>
                          <a:pt x="203" y="2343"/>
                        </a:lnTo>
                        <a:cubicBezTo>
                          <a:pt x="314" y="2343"/>
                          <a:pt x="405" y="2258"/>
                          <a:pt x="405" y="2148"/>
                        </a:cubicBezTo>
                        <a:cubicBezTo>
                          <a:pt x="457" y="779"/>
                          <a:pt x="1135" y="394"/>
                          <a:pt x="1167" y="375"/>
                        </a:cubicBezTo>
                        <a:cubicBezTo>
                          <a:pt x="1364" y="268"/>
                          <a:pt x="1260" y="1"/>
                          <a:pt x="1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148"/>
                  <p:cNvSpPr/>
                  <p:nvPr/>
                </p:nvSpPr>
                <p:spPr>
                  <a:xfrm>
                    <a:off x="6083473" y="3225780"/>
                    <a:ext cx="183726" cy="588443"/>
                  </a:xfrm>
                  <a:custGeom>
                    <a:avLst/>
                    <a:gdLst/>
                    <a:ahLst/>
                    <a:cxnLst/>
                    <a:rect l="l" t="t" r="r" b="b"/>
                    <a:pathLst>
                      <a:path w="7277" h="23307" extrusionOk="0">
                        <a:moveTo>
                          <a:pt x="5001" y="0"/>
                        </a:moveTo>
                        <a:lnTo>
                          <a:pt x="1970" y="333"/>
                        </a:lnTo>
                        <a:cubicBezTo>
                          <a:pt x="2185" y="346"/>
                          <a:pt x="2902" y="1102"/>
                          <a:pt x="3319" y="2738"/>
                        </a:cubicBezTo>
                        <a:cubicBezTo>
                          <a:pt x="2589" y="2874"/>
                          <a:pt x="712" y="3363"/>
                          <a:pt x="61" y="4791"/>
                        </a:cubicBezTo>
                        <a:cubicBezTo>
                          <a:pt x="0" y="4941"/>
                          <a:pt x="127" y="5058"/>
                          <a:pt x="253" y="5058"/>
                        </a:cubicBezTo>
                        <a:cubicBezTo>
                          <a:pt x="317" y="5058"/>
                          <a:pt x="381" y="5027"/>
                          <a:pt x="419" y="4954"/>
                        </a:cubicBezTo>
                        <a:cubicBezTo>
                          <a:pt x="999" y="3696"/>
                          <a:pt x="2752" y="3246"/>
                          <a:pt x="3411" y="3122"/>
                        </a:cubicBezTo>
                        <a:cubicBezTo>
                          <a:pt x="3424" y="3174"/>
                          <a:pt x="3430" y="3233"/>
                          <a:pt x="3443" y="3285"/>
                        </a:cubicBezTo>
                        <a:lnTo>
                          <a:pt x="3443" y="4569"/>
                        </a:lnTo>
                        <a:cubicBezTo>
                          <a:pt x="3437" y="4569"/>
                          <a:pt x="3430" y="4563"/>
                          <a:pt x="3424" y="4563"/>
                        </a:cubicBezTo>
                        <a:cubicBezTo>
                          <a:pt x="3414" y="4560"/>
                          <a:pt x="3349" y="4547"/>
                          <a:pt x="3242" y="4547"/>
                        </a:cubicBezTo>
                        <a:cubicBezTo>
                          <a:pt x="2861" y="4547"/>
                          <a:pt x="1945" y="4710"/>
                          <a:pt x="1025" y="6062"/>
                        </a:cubicBezTo>
                        <a:cubicBezTo>
                          <a:pt x="923" y="6215"/>
                          <a:pt x="1059" y="6371"/>
                          <a:pt x="1197" y="6371"/>
                        </a:cubicBezTo>
                        <a:cubicBezTo>
                          <a:pt x="1253" y="6371"/>
                          <a:pt x="1310" y="6345"/>
                          <a:pt x="1351" y="6283"/>
                        </a:cubicBezTo>
                        <a:cubicBezTo>
                          <a:pt x="2184" y="5060"/>
                          <a:pt x="2960" y="4940"/>
                          <a:pt x="3238" y="4940"/>
                        </a:cubicBezTo>
                        <a:cubicBezTo>
                          <a:pt x="3300" y="4940"/>
                          <a:pt x="3337" y="4946"/>
                          <a:pt x="3345" y="4947"/>
                        </a:cubicBezTo>
                        <a:cubicBezTo>
                          <a:pt x="3359" y="4950"/>
                          <a:pt x="3372" y="4951"/>
                          <a:pt x="3386" y="4951"/>
                        </a:cubicBezTo>
                        <a:cubicBezTo>
                          <a:pt x="3405" y="4951"/>
                          <a:pt x="3424" y="4948"/>
                          <a:pt x="3443" y="4941"/>
                        </a:cubicBezTo>
                        <a:lnTo>
                          <a:pt x="3443" y="23111"/>
                        </a:lnTo>
                        <a:cubicBezTo>
                          <a:pt x="3443" y="23242"/>
                          <a:pt x="3543" y="23307"/>
                          <a:pt x="3641" y="23307"/>
                        </a:cubicBezTo>
                        <a:cubicBezTo>
                          <a:pt x="3740" y="23307"/>
                          <a:pt x="3837" y="23242"/>
                          <a:pt x="3834" y="23111"/>
                        </a:cubicBezTo>
                        <a:lnTo>
                          <a:pt x="3834" y="4941"/>
                        </a:lnTo>
                        <a:cubicBezTo>
                          <a:pt x="3848" y="4940"/>
                          <a:pt x="3862" y="4939"/>
                          <a:pt x="3879" y="4939"/>
                        </a:cubicBezTo>
                        <a:cubicBezTo>
                          <a:pt x="4169" y="4939"/>
                          <a:pt x="4937" y="5074"/>
                          <a:pt x="5757" y="6283"/>
                        </a:cubicBezTo>
                        <a:cubicBezTo>
                          <a:pt x="5800" y="6345"/>
                          <a:pt x="5858" y="6371"/>
                          <a:pt x="5915" y="6371"/>
                        </a:cubicBezTo>
                        <a:cubicBezTo>
                          <a:pt x="6055" y="6371"/>
                          <a:pt x="6189" y="6215"/>
                          <a:pt x="6083" y="6062"/>
                        </a:cubicBezTo>
                        <a:cubicBezTo>
                          <a:pt x="5175" y="4722"/>
                          <a:pt x="4273" y="4549"/>
                          <a:pt x="3880" y="4549"/>
                        </a:cubicBezTo>
                        <a:cubicBezTo>
                          <a:pt x="3864" y="4549"/>
                          <a:pt x="3849" y="4549"/>
                          <a:pt x="3834" y="4549"/>
                        </a:cubicBezTo>
                        <a:lnTo>
                          <a:pt x="3834" y="3122"/>
                        </a:lnTo>
                        <a:cubicBezTo>
                          <a:pt x="4466" y="3239"/>
                          <a:pt x="6272" y="3676"/>
                          <a:pt x="6858" y="4954"/>
                        </a:cubicBezTo>
                        <a:cubicBezTo>
                          <a:pt x="6899" y="5030"/>
                          <a:pt x="6964" y="5062"/>
                          <a:pt x="7030" y="5062"/>
                        </a:cubicBezTo>
                        <a:cubicBezTo>
                          <a:pt x="7154" y="5062"/>
                          <a:pt x="7277" y="4945"/>
                          <a:pt x="7217" y="4791"/>
                        </a:cubicBezTo>
                        <a:cubicBezTo>
                          <a:pt x="6526" y="3272"/>
                          <a:pt x="4460" y="2822"/>
                          <a:pt x="3841" y="2718"/>
                        </a:cubicBezTo>
                        <a:cubicBezTo>
                          <a:pt x="4023" y="1695"/>
                          <a:pt x="4362" y="639"/>
                          <a:pt x="50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148"/>
                  <p:cNvSpPr/>
                  <p:nvPr/>
                </p:nvSpPr>
                <p:spPr>
                  <a:xfrm>
                    <a:off x="6174869" y="3489819"/>
                    <a:ext cx="227732" cy="348946"/>
                  </a:xfrm>
                  <a:custGeom>
                    <a:avLst/>
                    <a:gdLst/>
                    <a:ahLst/>
                    <a:cxnLst/>
                    <a:rect l="l" t="t" r="r" b="b"/>
                    <a:pathLst>
                      <a:path w="9020" h="13821" extrusionOk="0">
                        <a:moveTo>
                          <a:pt x="1703" y="0"/>
                        </a:moveTo>
                        <a:cubicBezTo>
                          <a:pt x="912" y="0"/>
                          <a:pt x="308" y="102"/>
                          <a:pt x="240" y="114"/>
                        </a:cubicBezTo>
                        <a:cubicBezTo>
                          <a:pt x="0" y="157"/>
                          <a:pt x="45" y="502"/>
                          <a:pt x="270" y="502"/>
                        </a:cubicBezTo>
                        <a:cubicBezTo>
                          <a:pt x="283" y="502"/>
                          <a:pt x="297" y="501"/>
                          <a:pt x="312" y="498"/>
                        </a:cubicBezTo>
                        <a:cubicBezTo>
                          <a:pt x="326" y="496"/>
                          <a:pt x="898" y="401"/>
                          <a:pt x="1658" y="401"/>
                        </a:cubicBezTo>
                        <a:cubicBezTo>
                          <a:pt x="2973" y="401"/>
                          <a:pt x="4850" y="685"/>
                          <a:pt x="5383" y="2225"/>
                        </a:cubicBezTo>
                        <a:cubicBezTo>
                          <a:pt x="6282" y="4806"/>
                          <a:pt x="8589" y="13579"/>
                          <a:pt x="8609" y="13670"/>
                        </a:cubicBezTo>
                        <a:cubicBezTo>
                          <a:pt x="8635" y="13755"/>
                          <a:pt x="8713" y="13820"/>
                          <a:pt x="8804" y="13820"/>
                        </a:cubicBezTo>
                        <a:cubicBezTo>
                          <a:pt x="8817" y="13814"/>
                          <a:pt x="8837" y="13814"/>
                          <a:pt x="8850" y="13807"/>
                        </a:cubicBezTo>
                        <a:cubicBezTo>
                          <a:pt x="8954" y="13781"/>
                          <a:pt x="9019" y="13677"/>
                          <a:pt x="8993" y="13572"/>
                        </a:cubicBezTo>
                        <a:cubicBezTo>
                          <a:pt x="8967" y="13481"/>
                          <a:pt x="6654" y="4695"/>
                          <a:pt x="5761" y="2095"/>
                        </a:cubicBezTo>
                        <a:cubicBezTo>
                          <a:pt x="5149" y="328"/>
                          <a:pt x="3124"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148"/>
                  <p:cNvSpPr/>
                  <p:nvPr/>
                </p:nvSpPr>
                <p:spPr>
                  <a:xfrm>
                    <a:off x="6172345" y="3518576"/>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90"/>
                          <a:pt x="3623" y="1516"/>
                          <a:pt x="3687" y="1516"/>
                        </a:cubicBezTo>
                        <a:lnTo>
                          <a:pt x="3687" y="1516"/>
                        </a:lnTo>
                        <a:cubicBezTo>
                          <a:pt x="3848" y="1514"/>
                          <a:pt x="3937" y="1333"/>
                          <a:pt x="3847" y="1204"/>
                        </a:cubicBezTo>
                        <a:cubicBezTo>
                          <a:pt x="3153" y="249"/>
                          <a:pt x="2286" y="1"/>
                          <a:pt x="1572" y="1"/>
                        </a:cubicBezTo>
                        <a:close/>
                        <a:moveTo>
                          <a:pt x="3687" y="1516"/>
                        </a:moveTo>
                        <a:lnTo>
                          <a:pt x="3687" y="1516"/>
                        </a:lnTo>
                        <a:cubicBezTo>
                          <a:pt x="3686" y="1517"/>
                          <a:pt x="3685" y="1517"/>
                          <a:pt x="3684" y="1517"/>
                        </a:cubicBezTo>
                        <a:lnTo>
                          <a:pt x="3690" y="1517"/>
                        </a:lnTo>
                        <a:cubicBezTo>
                          <a:pt x="3689" y="1517"/>
                          <a:pt x="3688" y="1517"/>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148"/>
                  <p:cNvSpPr/>
                  <p:nvPr/>
                </p:nvSpPr>
                <p:spPr>
                  <a:xfrm>
                    <a:off x="6172168" y="3557255"/>
                    <a:ext cx="99601" cy="38300"/>
                  </a:xfrm>
                  <a:custGeom>
                    <a:avLst/>
                    <a:gdLst/>
                    <a:ahLst/>
                    <a:cxnLst/>
                    <a:rect l="l" t="t" r="r" b="b"/>
                    <a:pathLst>
                      <a:path w="3945" h="1517" extrusionOk="0">
                        <a:moveTo>
                          <a:pt x="1579" y="1"/>
                        </a:moveTo>
                        <a:cubicBezTo>
                          <a:pt x="810" y="1"/>
                          <a:pt x="217" y="287"/>
                          <a:pt x="204" y="291"/>
                        </a:cubicBezTo>
                        <a:cubicBezTo>
                          <a:pt x="0" y="393"/>
                          <a:pt x="106" y="671"/>
                          <a:pt x="290" y="671"/>
                        </a:cubicBezTo>
                        <a:cubicBezTo>
                          <a:pt x="318" y="671"/>
                          <a:pt x="349" y="664"/>
                          <a:pt x="380" y="649"/>
                        </a:cubicBezTo>
                        <a:cubicBezTo>
                          <a:pt x="420" y="629"/>
                          <a:pt x="923" y="386"/>
                          <a:pt x="1571" y="386"/>
                        </a:cubicBezTo>
                        <a:cubicBezTo>
                          <a:pt x="2185" y="386"/>
                          <a:pt x="2929" y="604"/>
                          <a:pt x="3534" y="1438"/>
                        </a:cubicBezTo>
                        <a:cubicBezTo>
                          <a:pt x="3573" y="1489"/>
                          <a:pt x="3630" y="1515"/>
                          <a:pt x="3694" y="1516"/>
                        </a:cubicBezTo>
                        <a:lnTo>
                          <a:pt x="3694" y="1516"/>
                        </a:lnTo>
                        <a:cubicBezTo>
                          <a:pt x="3855" y="1514"/>
                          <a:pt x="3944" y="1333"/>
                          <a:pt x="3854" y="1203"/>
                        </a:cubicBezTo>
                        <a:cubicBezTo>
                          <a:pt x="3160" y="249"/>
                          <a:pt x="2293" y="1"/>
                          <a:pt x="1579" y="1"/>
                        </a:cubicBezTo>
                        <a:close/>
                        <a:moveTo>
                          <a:pt x="3694" y="1516"/>
                        </a:moveTo>
                        <a:lnTo>
                          <a:pt x="3694" y="1516"/>
                        </a:lnTo>
                        <a:cubicBezTo>
                          <a:pt x="3693" y="1516"/>
                          <a:pt x="3692" y="1516"/>
                          <a:pt x="3691" y="1516"/>
                        </a:cubicBezTo>
                        <a:lnTo>
                          <a:pt x="3697" y="1516"/>
                        </a:lnTo>
                        <a:cubicBezTo>
                          <a:pt x="3696" y="1516"/>
                          <a:pt x="3695" y="1516"/>
                          <a:pt x="3694"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148"/>
                  <p:cNvSpPr/>
                  <p:nvPr/>
                </p:nvSpPr>
                <p:spPr>
                  <a:xfrm>
                    <a:off x="6172319" y="3595782"/>
                    <a:ext cx="99425" cy="38300"/>
                  </a:xfrm>
                  <a:custGeom>
                    <a:avLst/>
                    <a:gdLst/>
                    <a:ahLst/>
                    <a:cxnLst/>
                    <a:rect l="l" t="t" r="r" b="b"/>
                    <a:pathLst>
                      <a:path w="3938" h="1517" extrusionOk="0">
                        <a:moveTo>
                          <a:pt x="1576" y="0"/>
                        </a:moveTo>
                        <a:cubicBezTo>
                          <a:pt x="806" y="0"/>
                          <a:pt x="211" y="290"/>
                          <a:pt x="198" y="296"/>
                        </a:cubicBezTo>
                        <a:cubicBezTo>
                          <a:pt x="1" y="398"/>
                          <a:pt x="106" y="670"/>
                          <a:pt x="285" y="670"/>
                        </a:cubicBezTo>
                        <a:cubicBezTo>
                          <a:pt x="313" y="670"/>
                          <a:pt x="343" y="663"/>
                          <a:pt x="374" y="648"/>
                        </a:cubicBezTo>
                        <a:cubicBezTo>
                          <a:pt x="414" y="628"/>
                          <a:pt x="917" y="385"/>
                          <a:pt x="1565" y="385"/>
                        </a:cubicBezTo>
                        <a:cubicBezTo>
                          <a:pt x="2179" y="385"/>
                          <a:pt x="2923" y="603"/>
                          <a:pt x="3528" y="1437"/>
                        </a:cubicBezTo>
                        <a:cubicBezTo>
                          <a:pt x="3564" y="1485"/>
                          <a:pt x="3616" y="1516"/>
                          <a:pt x="3675" y="1516"/>
                        </a:cubicBezTo>
                        <a:cubicBezTo>
                          <a:pt x="3680" y="1516"/>
                          <a:pt x="3685" y="1516"/>
                          <a:pt x="3690" y="1515"/>
                        </a:cubicBezTo>
                        <a:lnTo>
                          <a:pt x="3690" y="1515"/>
                        </a:lnTo>
                        <a:cubicBezTo>
                          <a:pt x="3691" y="1515"/>
                          <a:pt x="3692" y="1515"/>
                          <a:pt x="3693" y="1515"/>
                        </a:cubicBezTo>
                        <a:cubicBezTo>
                          <a:pt x="3851" y="1515"/>
                          <a:pt x="3937" y="1331"/>
                          <a:pt x="3848" y="1202"/>
                        </a:cubicBezTo>
                        <a:cubicBezTo>
                          <a:pt x="3155" y="249"/>
                          <a:pt x="2290" y="0"/>
                          <a:pt x="15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148"/>
                  <p:cNvSpPr/>
                  <p:nvPr/>
                </p:nvSpPr>
                <p:spPr>
                  <a:xfrm>
                    <a:off x="6172294" y="3634436"/>
                    <a:ext cx="99450" cy="38275"/>
                  </a:xfrm>
                  <a:custGeom>
                    <a:avLst/>
                    <a:gdLst/>
                    <a:ahLst/>
                    <a:cxnLst/>
                    <a:rect l="l" t="t" r="r" b="b"/>
                    <a:pathLst>
                      <a:path w="3939" h="1516" extrusionOk="0">
                        <a:moveTo>
                          <a:pt x="1574" y="0"/>
                        </a:moveTo>
                        <a:cubicBezTo>
                          <a:pt x="805" y="0"/>
                          <a:pt x="212" y="287"/>
                          <a:pt x="199" y="291"/>
                        </a:cubicBezTo>
                        <a:cubicBezTo>
                          <a:pt x="0" y="398"/>
                          <a:pt x="108" y="669"/>
                          <a:pt x="289" y="669"/>
                        </a:cubicBezTo>
                        <a:cubicBezTo>
                          <a:pt x="316" y="669"/>
                          <a:pt x="345" y="663"/>
                          <a:pt x="375" y="649"/>
                        </a:cubicBezTo>
                        <a:cubicBezTo>
                          <a:pt x="415" y="629"/>
                          <a:pt x="918" y="385"/>
                          <a:pt x="1566" y="385"/>
                        </a:cubicBezTo>
                        <a:cubicBezTo>
                          <a:pt x="2180" y="385"/>
                          <a:pt x="2924" y="604"/>
                          <a:pt x="3529" y="1438"/>
                        </a:cubicBezTo>
                        <a:cubicBezTo>
                          <a:pt x="3568" y="1490"/>
                          <a:pt x="3627" y="1516"/>
                          <a:pt x="3692" y="1516"/>
                        </a:cubicBezTo>
                        <a:lnTo>
                          <a:pt x="3686" y="1516"/>
                        </a:lnTo>
                        <a:cubicBezTo>
                          <a:pt x="3689" y="1516"/>
                          <a:pt x="3691" y="1516"/>
                          <a:pt x="3694" y="1516"/>
                        </a:cubicBezTo>
                        <a:cubicBezTo>
                          <a:pt x="3852" y="1516"/>
                          <a:pt x="3938" y="1331"/>
                          <a:pt x="3849" y="1203"/>
                        </a:cubicBezTo>
                        <a:cubicBezTo>
                          <a:pt x="3155" y="248"/>
                          <a:pt x="2288" y="0"/>
                          <a:pt x="1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148"/>
                  <p:cNvSpPr/>
                  <p:nvPr/>
                </p:nvSpPr>
                <p:spPr>
                  <a:xfrm>
                    <a:off x="6172319" y="3673040"/>
                    <a:ext cx="99450" cy="38351"/>
                  </a:xfrm>
                  <a:custGeom>
                    <a:avLst/>
                    <a:gdLst/>
                    <a:ahLst/>
                    <a:cxnLst/>
                    <a:rect l="l" t="t" r="r" b="b"/>
                    <a:pathLst>
                      <a:path w="3939" h="1519" extrusionOk="0">
                        <a:moveTo>
                          <a:pt x="1569" y="1"/>
                        </a:moveTo>
                        <a:cubicBezTo>
                          <a:pt x="802" y="1"/>
                          <a:pt x="211" y="286"/>
                          <a:pt x="198" y="293"/>
                        </a:cubicBezTo>
                        <a:cubicBezTo>
                          <a:pt x="1" y="395"/>
                          <a:pt x="106" y="667"/>
                          <a:pt x="285" y="667"/>
                        </a:cubicBezTo>
                        <a:cubicBezTo>
                          <a:pt x="313" y="667"/>
                          <a:pt x="343" y="660"/>
                          <a:pt x="374" y="645"/>
                        </a:cubicBezTo>
                        <a:cubicBezTo>
                          <a:pt x="414" y="625"/>
                          <a:pt x="915" y="384"/>
                          <a:pt x="1562" y="384"/>
                        </a:cubicBezTo>
                        <a:cubicBezTo>
                          <a:pt x="2176" y="384"/>
                          <a:pt x="2922" y="602"/>
                          <a:pt x="3528" y="1434"/>
                        </a:cubicBezTo>
                        <a:cubicBezTo>
                          <a:pt x="3567" y="1485"/>
                          <a:pt x="3624" y="1517"/>
                          <a:pt x="3688" y="1518"/>
                        </a:cubicBezTo>
                        <a:lnTo>
                          <a:pt x="3688" y="1518"/>
                        </a:lnTo>
                        <a:cubicBezTo>
                          <a:pt x="3849" y="1516"/>
                          <a:pt x="3938" y="1335"/>
                          <a:pt x="3848" y="1206"/>
                        </a:cubicBezTo>
                        <a:cubicBezTo>
                          <a:pt x="3153" y="249"/>
                          <a:pt x="2284" y="1"/>
                          <a:pt x="1569" y="1"/>
                        </a:cubicBezTo>
                        <a:close/>
                        <a:moveTo>
                          <a:pt x="3688" y="1518"/>
                        </a:moveTo>
                        <a:lnTo>
                          <a:pt x="3688" y="1518"/>
                        </a:lnTo>
                        <a:cubicBezTo>
                          <a:pt x="3687" y="1518"/>
                          <a:pt x="3686" y="1518"/>
                          <a:pt x="3685" y="1518"/>
                        </a:cubicBezTo>
                        <a:lnTo>
                          <a:pt x="3691" y="1518"/>
                        </a:lnTo>
                        <a:cubicBezTo>
                          <a:pt x="3690" y="1518"/>
                          <a:pt x="3689" y="1518"/>
                          <a:pt x="3688" y="1518"/>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148"/>
                  <p:cNvSpPr/>
                  <p:nvPr/>
                </p:nvSpPr>
                <p:spPr>
                  <a:xfrm>
                    <a:off x="6172319" y="3711643"/>
                    <a:ext cx="99450" cy="38427"/>
                  </a:xfrm>
                  <a:custGeom>
                    <a:avLst/>
                    <a:gdLst/>
                    <a:ahLst/>
                    <a:cxnLst/>
                    <a:rect l="l" t="t" r="r" b="b"/>
                    <a:pathLst>
                      <a:path w="3939" h="1522" extrusionOk="0">
                        <a:moveTo>
                          <a:pt x="1572" y="1"/>
                        </a:moveTo>
                        <a:cubicBezTo>
                          <a:pt x="804" y="1"/>
                          <a:pt x="211" y="289"/>
                          <a:pt x="198" y="296"/>
                        </a:cubicBezTo>
                        <a:cubicBezTo>
                          <a:pt x="1" y="397"/>
                          <a:pt x="106" y="669"/>
                          <a:pt x="285" y="669"/>
                        </a:cubicBezTo>
                        <a:cubicBezTo>
                          <a:pt x="313" y="669"/>
                          <a:pt x="343" y="663"/>
                          <a:pt x="374" y="648"/>
                        </a:cubicBezTo>
                        <a:cubicBezTo>
                          <a:pt x="414" y="628"/>
                          <a:pt x="915" y="387"/>
                          <a:pt x="1562" y="387"/>
                        </a:cubicBezTo>
                        <a:cubicBezTo>
                          <a:pt x="2176" y="387"/>
                          <a:pt x="2922" y="604"/>
                          <a:pt x="3528" y="1436"/>
                        </a:cubicBezTo>
                        <a:cubicBezTo>
                          <a:pt x="3567" y="1488"/>
                          <a:pt x="3624" y="1520"/>
                          <a:pt x="3688" y="1521"/>
                        </a:cubicBezTo>
                        <a:lnTo>
                          <a:pt x="3688" y="1521"/>
                        </a:lnTo>
                        <a:cubicBezTo>
                          <a:pt x="3849" y="1519"/>
                          <a:pt x="3938" y="1338"/>
                          <a:pt x="3848" y="1208"/>
                        </a:cubicBezTo>
                        <a:cubicBezTo>
                          <a:pt x="3154" y="250"/>
                          <a:pt x="2287" y="1"/>
                          <a:pt x="1572" y="1"/>
                        </a:cubicBezTo>
                        <a:close/>
                        <a:moveTo>
                          <a:pt x="3688" y="1521"/>
                        </a:moveTo>
                        <a:lnTo>
                          <a:pt x="3688" y="1521"/>
                        </a:lnTo>
                        <a:cubicBezTo>
                          <a:pt x="3687" y="1521"/>
                          <a:pt x="3686" y="1521"/>
                          <a:pt x="3685" y="1521"/>
                        </a:cubicBezTo>
                        <a:lnTo>
                          <a:pt x="3691" y="1521"/>
                        </a:lnTo>
                        <a:cubicBezTo>
                          <a:pt x="3690" y="1521"/>
                          <a:pt x="3689" y="1521"/>
                          <a:pt x="3688" y="152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148"/>
                  <p:cNvSpPr/>
                  <p:nvPr/>
                </p:nvSpPr>
                <p:spPr>
                  <a:xfrm>
                    <a:off x="6172345" y="3750272"/>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89"/>
                          <a:pt x="3623" y="1515"/>
                          <a:pt x="3687" y="1516"/>
                        </a:cubicBezTo>
                        <a:lnTo>
                          <a:pt x="3687" y="1516"/>
                        </a:lnTo>
                        <a:cubicBezTo>
                          <a:pt x="3848" y="1514"/>
                          <a:pt x="3937" y="1333"/>
                          <a:pt x="3847" y="1203"/>
                        </a:cubicBezTo>
                        <a:cubicBezTo>
                          <a:pt x="3153" y="249"/>
                          <a:pt x="2286" y="1"/>
                          <a:pt x="1572" y="1"/>
                        </a:cubicBezTo>
                        <a:close/>
                        <a:moveTo>
                          <a:pt x="3687" y="1516"/>
                        </a:moveTo>
                        <a:cubicBezTo>
                          <a:pt x="3686" y="1516"/>
                          <a:pt x="3685" y="1516"/>
                          <a:pt x="3684" y="1516"/>
                        </a:cubicBezTo>
                        <a:lnTo>
                          <a:pt x="3690" y="1516"/>
                        </a:lnTo>
                        <a:cubicBezTo>
                          <a:pt x="3689" y="1516"/>
                          <a:pt x="3688" y="1516"/>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148"/>
                  <p:cNvSpPr/>
                  <p:nvPr/>
                </p:nvSpPr>
                <p:spPr>
                  <a:xfrm>
                    <a:off x="6175097" y="3786679"/>
                    <a:ext cx="78242" cy="462635"/>
                  </a:xfrm>
                  <a:custGeom>
                    <a:avLst/>
                    <a:gdLst/>
                    <a:ahLst/>
                    <a:cxnLst/>
                    <a:rect l="l" t="t" r="r" b="b"/>
                    <a:pathLst>
                      <a:path w="3099" h="18324" extrusionOk="0">
                        <a:moveTo>
                          <a:pt x="572" y="1"/>
                        </a:moveTo>
                        <a:cubicBezTo>
                          <a:pt x="379" y="1"/>
                          <a:pt x="251" y="20"/>
                          <a:pt x="238" y="22"/>
                        </a:cubicBezTo>
                        <a:cubicBezTo>
                          <a:pt x="1" y="72"/>
                          <a:pt x="38" y="415"/>
                          <a:pt x="266" y="415"/>
                        </a:cubicBezTo>
                        <a:cubicBezTo>
                          <a:pt x="276" y="415"/>
                          <a:pt x="286" y="414"/>
                          <a:pt x="296" y="413"/>
                        </a:cubicBezTo>
                        <a:cubicBezTo>
                          <a:pt x="299" y="413"/>
                          <a:pt x="407" y="397"/>
                          <a:pt x="574" y="397"/>
                        </a:cubicBezTo>
                        <a:cubicBezTo>
                          <a:pt x="887" y="397"/>
                          <a:pt x="1405" y="453"/>
                          <a:pt x="1809" y="772"/>
                        </a:cubicBezTo>
                        <a:cubicBezTo>
                          <a:pt x="2167" y="1058"/>
                          <a:pt x="2376" y="1508"/>
                          <a:pt x="2421" y="2101"/>
                        </a:cubicBezTo>
                        <a:cubicBezTo>
                          <a:pt x="2591" y="4278"/>
                          <a:pt x="2701" y="17984"/>
                          <a:pt x="2701" y="18121"/>
                        </a:cubicBezTo>
                        <a:cubicBezTo>
                          <a:pt x="2708" y="18232"/>
                          <a:pt x="2793" y="18317"/>
                          <a:pt x="2903" y="18317"/>
                        </a:cubicBezTo>
                        <a:lnTo>
                          <a:pt x="2903" y="18323"/>
                        </a:lnTo>
                        <a:cubicBezTo>
                          <a:pt x="3014" y="18317"/>
                          <a:pt x="3099" y="18232"/>
                          <a:pt x="3099" y="18121"/>
                        </a:cubicBezTo>
                        <a:cubicBezTo>
                          <a:pt x="3099" y="17978"/>
                          <a:pt x="2982" y="4265"/>
                          <a:pt x="2812" y="2075"/>
                        </a:cubicBezTo>
                        <a:cubicBezTo>
                          <a:pt x="2760" y="1358"/>
                          <a:pt x="2506" y="824"/>
                          <a:pt x="2050" y="465"/>
                        </a:cubicBezTo>
                        <a:cubicBezTo>
                          <a:pt x="1553" y="71"/>
                          <a:pt x="943" y="1"/>
                          <a:pt x="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148"/>
                  <p:cNvSpPr/>
                  <p:nvPr/>
                </p:nvSpPr>
                <p:spPr>
                  <a:xfrm>
                    <a:off x="6213170" y="3937356"/>
                    <a:ext cx="36533" cy="80110"/>
                  </a:xfrm>
                  <a:custGeom>
                    <a:avLst/>
                    <a:gdLst/>
                    <a:ahLst/>
                    <a:cxnLst/>
                    <a:rect l="l" t="t" r="r" b="b"/>
                    <a:pathLst>
                      <a:path w="1447" h="3173" extrusionOk="0">
                        <a:moveTo>
                          <a:pt x="1165" y="1"/>
                        </a:moveTo>
                        <a:cubicBezTo>
                          <a:pt x="1121" y="1"/>
                          <a:pt x="1074" y="17"/>
                          <a:pt x="1030" y="57"/>
                        </a:cubicBezTo>
                        <a:cubicBezTo>
                          <a:pt x="998" y="89"/>
                          <a:pt x="125" y="930"/>
                          <a:pt x="7" y="2963"/>
                        </a:cubicBezTo>
                        <a:cubicBezTo>
                          <a:pt x="1" y="3074"/>
                          <a:pt x="85" y="3166"/>
                          <a:pt x="190" y="3172"/>
                        </a:cubicBezTo>
                        <a:lnTo>
                          <a:pt x="203" y="3172"/>
                        </a:lnTo>
                        <a:cubicBezTo>
                          <a:pt x="307" y="3172"/>
                          <a:pt x="392" y="3087"/>
                          <a:pt x="398" y="2983"/>
                        </a:cubicBezTo>
                        <a:cubicBezTo>
                          <a:pt x="509" y="1126"/>
                          <a:pt x="1291" y="356"/>
                          <a:pt x="1304" y="343"/>
                        </a:cubicBezTo>
                        <a:cubicBezTo>
                          <a:pt x="1446" y="202"/>
                          <a:pt x="1320" y="1"/>
                          <a:pt x="11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148"/>
                  <p:cNvSpPr/>
                  <p:nvPr/>
                </p:nvSpPr>
                <p:spPr>
                  <a:xfrm>
                    <a:off x="6196052" y="3860099"/>
                    <a:ext cx="50672" cy="64709"/>
                  </a:xfrm>
                  <a:custGeom>
                    <a:avLst/>
                    <a:gdLst/>
                    <a:ahLst/>
                    <a:cxnLst/>
                    <a:rect l="l" t="t" r="r" b="b"/>
                    <a:pathLst>
                      <a:path w="2007" h="2563" extrusionOk="0">
                        <a:moveTo>
                          <a:pt x="1733" y="0"/>
                        </a:moveTo>
                        <a:cubicBezTo>
                          <a:pt x="1725" y="0"/>
                          <a:pt x="1717" y="0"/>
                          <a:pt x="1708" y="1"/>
                        </a:cubicBezTo>
                        <a:cubicBezTo>
                          <a:pt x="1689" y="8"/>
                          <a:pt x="1" y="249"/>
                          <a:pt x="60" y="2374"/>
                        </a:cubicBezTo>
                        <a:cubicBezTo>
                          <a:pt x="66" y="2478"/>
                          <a:pt x="151" y="2563"/>
                          <a:pt x="255" y="2563"/>
                        </a:cubicBezTo>
                        <a:lnTo>
                          <a:pt x="262" y="2563"/>
                        </a:lnTo>
                        <a:cubicBezTo>
                          <a:pt x="372" y="2563"/>
                          <a:pt x="457" y="2471"/>
                          <a:pt x="451" y="2361"/>
                        </a:cubicBezTo>
                        <a:cubicBezTo>
                          <a:pt x="405" y="607"/>
                          <a:pt x="1695" y="405"/>
                          <a:pt x="1754" y="392"/>
                        </a:cubicBezTo>
                        <a:cubicBezTo>
                          <a:pt x="2006" y="361"/>
                          <a:pt x="1966" y="0"/>
                          <a:pt x="17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148"/>
                  <p:cNvSpPr/>
                  <p:nvPr/>
                </p:nvSpPr>
                <p:spPr>
                  <a:xfrm>
                    <a:off x="6216149" y="4067254"/>
                    <a:ext cx="37997" cy="81852"/>
                  </a:xfrm>
                  <a:custGeom>
                    <a:avLst/>
                    <a:gdLst/>
                    <a:ahLst/>
                    <a:cxnLst/>
                    <a:rect l="l" t="t" r="r" b="b"/>
                    <a:pathLst>
                      <a:path w="1505" h="3242" extrusionOk="0">
                        <a:moveTo>
                          <a:pt x="1212" y="1"/>
                        </a:moveTo>
                        <a:cubicBezTo>
                          <a:pt x="1170" y="1"/>
                          <a:pt x="1125" y="17"/>
                          <a:pt x="1082" y="54"/>
                        </a:cubicBezTo>
                        <a:cubicBezTo>
                          <a:pt x="1036" y="87"/>
                          <a:pt x="0" y="927"/>
                          <a:pt x="59" y="3046"/>
                        </a:cubicBezTo>
                        <a:cubicBezTo>
                          <a:pt x="59" y="3156"/>
                          <a:pt x="150" y="3241"/>
                          <a:pt x="254" y="3241"/>
                        </a:cubicBezTo>
                        <a:lnTo>
                          <a:pt x="261" y="3241"/>
                        </a:lnTo>
                        <a:cubicBezTo>
                          <a:pt x="372" y="3235"/>
                          <a:pt x="456" y="3143"/>
                          <a:pt x="450" y="3033"/>
                        </a:cubicBezTo>
                        <a:cubicBezTo>
                          <a:pt x="398" y="1142"/>
                          <a:pt x="1310" y="380"/>
                          <a:pt x="1323" y="367"/>
                        </a:cubicBezTo>
                        <a:cubicBezTo>
                          <a:pt x="1504" y="237"/>
                          <a:pt x="1377" y="1"/>
                          <a:pt x="1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148"/>
                  <p:cNvSpPr/>
                  <p:nvPr/>
                </p:nvSpPr>
                <p:spPr>
                  <a:xfrm>
                    <a:off x="6240816" y="3893097"/>
                    <a:ext cx="32620" cy="64305"/>
                  </a:xfrm>
                  <a:custGeom>
                    <a:avLst/>
                    <a:gdLst/>
                    <a:ahLst/>
                    <a:cxnLst/>
                    <a:rect l="l" t="t" r="r" b="b"/>
                    <a:pathLst>
                      <a:path w="1292" h="2547" extrusionOk="0">
                        <a:moveTo>
                          <a:pt x="222" y="1"/>
                        </a:moveTo>
                        <a:cubicBezTo>
                          <a:pt x="151" y="1"/>
                          <a:pt x="85" y="40"/>
                          <a:pt x="53" y="109"/>
                        </a:cubicBezTo>
                        <a:cubicBezTo>
                          <a:pt x="1" y="206"/>
                          <a:pt x="40" y="324"/>
                          <a:pt x="138" y="376"/>
                        </a:cubicBezTo>
                        <a:cubicBezTo>
                          <a:pt x="144" y="376"/>
                          <a:pt x="841" y="760"/>
                          <a:pt x="894" y="2357"/>
                        </a:cubicBezTo>
                        <a:cubicBezTo>
                          <a:pt x="900" y="2461"/>
                          <a:pt x="985" y="2546"/>
                          <a:pt x="1089" y="2546"/>
                        </a:cubicBezTo>
                        <a:lnTo>
                          <a:pt x="1096" y="2546"/>
                        </a:lnTo>
                        <a:cubicBezTo>
                          <a:pt x="1206" y="2540"/>
                          <a:pt x="1291" y="2448"/>
                          <a:pt x="1291" y="2344"/>
                        </a:cubicBezTo>
                        <a:cubicBezTo>
                          <a:pt x="1226" y="487"/>
                          <a:pt x="346" y="37"/>
                          <a:pt x="314" y="24"/>
                        </a:cubicBezTo>
                        <a:cubicBezTo>
                          <a:pt x="284" y="8"/>
                          <a:pt x="25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148"/>
                  <p:cNvSpPr/>
                  <p:nvPr/>
                </p:nvSpPr>
                <p:spPr>
                  <a:xfrm>
                    <a:off x="6354531" y="3754539"/>
                    <a:ext cx="29413" cy="66931"/>
                  </a:xfrm>
                  <a:custGeom>
                    <a:avLst/>
                    <a:gdLst/>
                    <a:ahLst/>
                    <a:cxnLst/>
                    <a:rect l="l" t="t" r="r" b="b"/>
                    <a:pathLst>
                      <a:path w="1165" h="2651" extrusionOk="0">
                        <a:moveTo>
                          <a:pt x="898" y="0"/>
                        </a:moveTo>
                        <a:cubicBezTo>
                          <a:pt x="839" y="0"/>
                          <a:pt x="779" y="28"/>
                          <a:pt x="737" y="96"/>
                        </a:cubicBezTo>
                        <a:cubicBezTo>
                          <a:pt x="704" y="148"/>
                          <a:pt x="0" y="1308"/>
                          <a:pt x="365" y="2507"/>
                        </a:cubicBezTo>
                        <a:cubicBezTo>
                          <a:pt x="391" y="2592"/>
                          <a:pt x="463" y="2651"/>
                          <a:pt x="554" y="2651"/>
                        </a:cubicBezTo>
                        <a:cubicBezTo>
                          <a:pt x="574" y="2651"/>
                          <a:pt x="593" y="2651"/>
                          <a:pt x="606" y="2644"/>
                        </a:cubicBezTo>
                        <a:cubicBezTo>
                          <a:pt x="711" y="2612"/>
                          <a:pt x="769" y="2501"/>
                          <a:pt x="743" y="2397"/>
                        </a:cubicBezTo>
                        <a:cubicBezTo>
                          <a:pt x="430" y="1360"/>
                          <a:pt x="1063" y="317"/>
                          <a:pt x="1069" y="304"/>
                        </a:cubicBezTo>
                        <a:cubicBezTo>
                          <a:pt x="1164" y="146"/>
                          <a:pt x="103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148"/>
                  <p:cNvSpPr/>
                  <p:nvPr/>
                </p:nvSpPr>
                <p:spPr>
                  <a:xfrm>
                    <a:off x="6349759" y="3672914"/>
                    <a:ext cx="35725" cy="39462"/>
                  </a:xfrm>
                  <a:custGeom>
                    <a:avLst/>
                    <a:gdLst/>
                    <a:ahLst/>
                    <a:cxnLst/>
                    <a:rect l="l" t="t" r="r" b="b"/>
                    <a:pathLst>
                      <a:path w="1415" h="1563" extrusionOk="0">
                        <a:moveTo>
                          <a:pt x="246" y="0"/>
                        </a:moveTo>
                        <a:cubicBezTo>
                          <a:pt x="207" y="0"/>
                          <a:pt x="182" y="4"/>
                          <a:pt x="176" y="5"/>
                        </a:cubicBezTo>
                        <a:cubicBezTo>
                          <a:pt x="72" y="18"/>
                          <a:pt x="0" y="116"/>
                          <a:pt x="13" y="220"/>
                        </a:cubicBezTo>
                        <a:cubicBezTo>
                          <a:pt x="32" y="326"/>
                          <a:pt x="117" y="396"/>
                          <a:pt x="221" y="396"/>
                        </a:cubicBezTo>
                        <a:cubicBezTo>
                          <a:pt x="226" y="396"/>
                          <a:pt x="230" y="396"/>
                          <a:pt x="235" y="396"/>
                        </a:cubicBezTo>
                        <a:cubicBezTo>
                          <a:pt x="237" y="395"/>
                          <a:pt x="245" y="394"/>
                          <a:pt x="258" y="394"/>
                        </a:cubicBezTo>
                        <a:cubicBezTo>
                          <a:pt x="365" y="394"/>
                          <a:pt x="795" y="467"/>
                          <a:pt x="1004" y="1406"/>
                        </a:cubicBezTo>
                        <a:cubicBezTo>
                          <a:pt x="1024" y="1497"/>
                          <a:pt x="1102" y="1556"/>
                          <a:pt x="1193" y="1556"/>
                        </a:cubicBezTo>
                        <a:lnTo>
                          <a:pt x="1193" y="1563"/>
                        </a:lnTo>
                        <a:cubicBezTo>
                          <a:pt x="1323" y="1563"/>
                          <a:pt x="1415" y="1445"/>
                          <a:pt x="1389" y="1321"/>
                        </a:cubicBezTo>
                        <a:cubicBezTo>
                          <a:pt x="1118" y="106"/>
                          <a:pt x="463" y="0"/>
                          <a:pt x="2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148"/>
                  <p:cNvSpPr/>
                  <p:nvPr/>
                </p:nvSpPr>
                <p:spPr>
                  <a:xfrm>
                    <a:off x="6311585" y="3609138"/>
                    <a:ext cx="26510" cy="46481"/>
                  </a:xfrm>
                  <a:custGeom>
                    <a:avLst/>
                    <a:gdLst/>
                    <a:ahLst/>
                    <a:cxnLst/>
                    <a:rect l="l" t="t" r="r" b="b"/>
                    <a:pathLst>
                      <a:path w="1050" h="1841" extrusionOk="0">
                        <a:moveTo>
                          <a:pt x="833" y="1"/>
                        </a:moveTo>
                        <a:cubicBezTo>
                          <a:pt x="825" y="1"/>
                          <a:pt x="817" y="1"/>
                          <a:pt x="808" y="2"/>
                        </a:cubicBezTo>
                        <a:cubicBezTo>
                          <a:pt x="548" y="48"/>
                          <a:pt x="320" y="211"/>
                          <a:pt x="183" y="439"/>
                        </a:cubicBezTo>
                        <a:cubicBezTo>
                          <a:pt x="0" y="758"/>
                          <a:pt x="20" y="1188"/>
                          <a:pt x="235" y="1716"/>
                        </a:cubicBezTo>
                        <a:cubicBezTo>
                          <a:pt x="267" y="1788"/>
                          <a:pt x="339" y="1840"/>
                          <a:pt x="417" y="1840"/>
                        </a:cubicBezTo>
                        <a:cubicBezTo>
                          <a:pt x="443" y="1840"/>
                          <a:pt x="469" y="1834"/>
                          <a:pt x="496" y="1820"/>
                        </a:cubicBezTo>
                        <a:cubicBezTo>
                          <a:pt x="593" y="1781"/>
                          <a:pt x="645" y="1664"/>
                          <a:pt x="606" y="1566"/>
                        </a:cubicBezTo>
                        <a:cubicBezTo>
                          <a:pt x="437" y="1162"/>
                          <a:pt x="411" y="836"/>
                          <a:pt x="528" y="634"/>
                        </a:cubicBezTo>
                        <a:cubicBezTo>
                          <a:pt x="600" y="504"/>
                          <a:pt x="724" y="419"/>
                          <a:pt x="867" y="387"/>
                        </a:cubicBezTo>
                        <a:cubicBezTo>
                          <a:pt x="978" y="374"/>
                          <a:pt x="1050" y="269"/>
                          <a:pt x="1030" y="165"/>
                        </a:cubicBezTo>
                        <a:cubicBezTo>
                          <a:pt x="1018" y="69"/>
                          <a:pt x="929" y="1"/>
                          <a:pt x="8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148"/>
                  <p:cNvSpPr/>
                  <p:nvPr/>
                </p:nvSpPr>
                <p:spPr>
                  <a:xfrm>
                    <a:off x="6310095" y="3539077"/>
                    <a:ext cx="43956" cy="39361"/>
                  </a:xfrm>
                  <a:custGeom>
                    <a:avLst/>
                    <a:gdLst/>
                    <a:ahLst/>
                    <a:cxnLst/>
                    <a:rect l="l" t="t" r="r" b="b"/>
                    <a:pathLst>
                      <a:path w="1741" h="1559" extrusionOk="0">
                        <a:moveTo>
                          <a:pt x="351" y="1"/>
                        </a:moveTo>
                        <a:cubicBezTo>
                          <a:pt x="247" y="1"/>
                          <a:pt x="180" y="17"/>
                          <a:pt x="170" y="20"/>
                        </a:cubicBezTo>
                        <a:cubicBezTo>
                          <a:pt x="66" y="46"/>
                          <a:pt x="1" y="151"/>
                          <a:pt x="27" y="255"/>
                        </a:cubicBezTo>
                        <a:cubicBezTo>
                          <a:pt x="49" y="344"/>
                          <a:pt x="128" y="404"/>
                          <a:pt x="215" y="404"/>
                        </a:cubicBezTo>
                        <a:cubicBezTo>
                          <a:pt x="230" y="404"/>
                          <a:pt x="246" y="402"/>
                          <a:pt x="261" y="398"/>
                        </a:cubicBezTo>
                        <a:cubicBezTo>
                          <a:pt x="266" y="398"/>
                          <a:pt x="292" y="394"/>
                          <a:pt x="334" y="394"/>
                        </a:cubicBezTo>
                        <a:cubicBezTo>
                          <a:pt x="521" y="394"/>
                          <a:pt x="1017" y="480"/>
                          <a:pt x="1330" y="1421"/>
                        </a:cubicBezTo>
                        <a:cubicBezTo>
                          <a:pt x="1356" y="1500"/>
                          <a:pt x="1434" y="1552"/>
                          <a:pt x="1519" y="1558"/>
                        </a:cubicBezTo>
                        <a:cubicBezTo>
                          <a:pt x="1539" y="1558"/>
                          <a:pt x="1565" y="1552"/>
                          <a:pt x="1584" y="1545"/>
                        </a:cubicBezTo>
                        <a:cubicBezTo>
                          <a:pt x="1682" y="1513"/>
                          <a:pt x="1741" y="1395"/>
                          <a:pt x="1708" y="1298"/>
                        </a:cubicBezTo>
                        <a:cubicBezTo>
                          <a:pt x="1325" y="153"/>
                          <a:pt x="668" y="1"/>
                          <a:pt x="3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148"/>
                  <p:cNvSpPr/>
                  <p:nvPr/>
                </p:nvSpPr>
                <p:spPr>
                  <a:xfrm>
                    <a:off x="6246092" y="4163548"/>
                    <a:ext cx="34236" cy="58448"/>
                  </a:xfrm>
                  <a:custGeom>
                    <a:avLst/>
                    <a:gdLst/>
                    <a:ahLst/>
                    <a:cxnLst/>
                    <a:rect l="l" t="t" r="r" b="b"/>
                    <a:pathLst>
                      <a:path w="1356" h="2315" extrusionOk="0">
                        <a:moveTo>
                          <a:pt x="189" y="1"/>
                        </a:moveTo>
                        <a:cubicBezTo>
                          <a:pt x="85" y="1"/>
                          <a:pt x="0" y="92"/>
                          <a:pt x="7" y="203"/>
                        </a:cubicBezTo>
                        <a:cubicBezTo>
                          <a:pt x="13" y="307"/>
                          <a:pt x="98" y="392"/>
                          <a:pt x="202" y="392"/>
                        </a:cubicBezTo>
                        <a:lnTo>
                          <a:pt x="209" y="392"/>
                        </a:lnTo>
                        <a:cubicBezTo>
                          <a:pt x="352" y="398"/>
                          <a:pt x="483" y="463"/>
                          <a:pt x="580" y="568"/>
                        </a:cubicBezTo>
                        <a:cubicBezTo>
                          <a:pt x="763" y="757"/>
                          <a:pt x="965" y="1174"/>
                          <a:pt x="913" y="2106"/>
                        </a:cubicBezTo>
                        <a:cubicBezTo>
                          <a:pt x="906" y="2217"/>
                          <a:pt x="991" y="2308"/>
                          <a:pt x="1095" y="2314"/>
                        </a:cubicBezTo>
                        <a:lnTo>
                          <a:pt x="1108" y="2314"/>
                        </a:lnTo>
                        <a:cubicBezTo>
                          <a:pt x="1213" y="2314"/>
                          <a:pt x="1297" y="2230"/>
                          <a:pt x="1304" y="2125"/>
                        </a:cubicBezTo>
                        <a:cubicBezTo>
                          <a:pt x="1356" y="1259"/>
                          <a:pt x="1199" y="633"/>
                          <a:pt x="848" y="281"/>
                        </a:cubicBezTo>
                        <a:cubicBezTo>
                          <a:pt x="678" y="98"/>
                          <a:pt x="437" y="1"/>
                          <a:pt x="1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148"/>
                  <p:cNvSpPr/>
                  <p:nvPr/>
                </p:nvSpPr>
                <p:spPr>
                  <a:xfrm>
                    <a:off x="6239175" y="4015497"/>
                    <a:ext cx="34261" cy="59231"/>
                  </a:xfrm>
                  <a:custGeom>
                    <a:avLst/>
                    <a:gdLst/>
                    <a:ahLst/>
                    <a:cxnLst/>
                    <a:rect l="l" t="t" r="r" b="b"/>
                    <a:pathLst>
                      <a:path w="1357" h="2346" extrusionOk="0">
                        <a:moveTo>
                          <a:pt x="283" y="1"/>
                        </a:moveTo>
                        <a:cubicBezTo>
                          <a:pt x="102" y="1"/>
                          <a:pt x="0" y="271"/>
                          <a:pt x="196" y="377"/>
                        </a:cubicBezTo>
                        <a:cubicBezTo>
                          <a:pt x="229" y="390"/>
                          <a:pt x="906" y="774"/>
                          <a:pt x="959" y="2156"/>
                        </a:cubicBezTo>
                        <a:cubicBezTo>
                          <a:pt x="965" y="2260"/>
                          <a:pt x="1050" y="2345"/>
                          <a:pt x="1154" y="2345"/>
                        </a:cubicBezTo>
                        <a:lnTo>
                          <a:pt x="1161" y="2345"/>
                        </a:lnTo>
                        <a:cubicBezTo>
                          <a:pt x="1271" y="2339"/>
                          <a:pt x="1356" y="2247"/>
                          <a:pt x="1356" y="2137"/>
                        </a:cubicBezTo>
                        <a:cubicBezTo>
                          <a:pt x="1291" y="514"/>
                          <a:pt x="418" y="44"/>
                          <a:pt x="379" y="25"/>
                        </a:cubicBezTo>
                        <a:cubicBezTo>
                          <a:pt x="345" y="8"/>
                          <a:pt x="313"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27" name="Google Shape;15527;p148"/>
                <p:cNvSpPr/>
                <p:nvPr/>
              </p:nvSpPr>
              <p:spPr>
                <a:xfrm>
                  <a:off x="6020481" y="3084268"/>
                  <a:ext cx="321880" cy="160978"/>
                </a:xfrm>
                <a:custGeom>
                  <a:avLst/>
                  <a:gdLst/>
                  <a:ahLst/>
                  <a:cxnLst/>
                  <a:rect l="l" t="t" r="r" b="b"/>
                  <a:pathLst>
                    <a:path w="12749" h="6376" extrusionOk="0">
                      <a:moveTo>
                        <a:pt x="5795" y="0"/>
                      </a:moveTo>
                      <a:cubicBezTo>
                        <a:pt x="5039" y="0"/>
                        <a:pt x="4543" y="404"/>
                        <a:pt x="4309" y="939"/>
                      </a:cubicBezTo>
                      <a:cubicBezTo>
                        <a:pt x="4056" y="756"/>
                        <a:pt x="3755" y="658"/>
                        <a:pt x="3446" y="658"/>
                      </a:cubicBezTo>
                      <a:cubicBezTo>
                        <a:pt x="3436" y="658"/>
                        <a:pt x="3426" y="658"/>
                        <a:pt x="3416" y="658"/>
                      </a:cubicBezTo>
                      <a:cubicBezTo>
                        <a:pt x="2243" y="658"/>
                        <a:pt x="1760" y="1727"/>
                        <a:pt x="1969" y="2607"/>
                      </a:cubicBezTo>
                      <a:cubicBezTo>
                        <a:pt x="1806" y="2627"/>
                        <a:pt x="1650" y="2672"/>
                        <a:pt x="1513" y="2757"/>
                      </a:cubicBezTo>
                      <a:cubicBezTo>
                        <a:pt x="1461" y="2783"/>
                        <a:pt x="1415" y="2816"/>
                        <a:pt x="1376" y="2848"/>
                      </a:cubicBezTo>
                      <a:cubicBezTo>
                        <a:pt x="1" y="3467"/>
                        <a:pt x="235" y="5944"/>
                        <a:pt x="2054" y="5944"/>
                      </a:cubicBezTo>
                      <a:cubicBezTo>
                        <a:pt x="2065" y="5944"/>
                        <a:pt x="2075" y="5944"/>
                        <a:pt x="2086" y="5944"/>
                      </a:cubicBezTo>
                      <a:cubicBezTo>
                        <a:pt x="2401" y="5944"/>
                        <a:pt x="2708" y="5853"/>
                        <a:pt x="2966" y="5677"/>
                      </a:cubicBezTo>
                      <a:cubicBezTo>
                        <a:pt x="3255" y="6078"/>
                        <a:pt x="3718" y="6317"/>
                        <a:pt x="4206" y="6317"/>
                      </a:cubicBezTo>
                      <a:cubicBezTo>
                        <a:pt x="4225" y="6317"/>
                        <a:pt x="4244" y="6316"/>
                        <a:pt x="4263" y="6316"/>
                      </a:cubicBezTo>
                      <a:cubicBezTo>
                        <a:pt x="4824" y="6316"/>
                        <a:pt x="5254" y="6114"/>
                        <a:pt x="5554" y="5801"/>
                      </a:cubicBezTo>
                      <a:cubicBezTo>
                        <a:pt x="5841" y="6069"/>
                        <a:pt x="6221" y="6212"/>
                        <a:pt x="6616" y="6212"/>
                      </a:cubicBezTo>
                      <a:cubicBezTo>
                        <a:pt x="6624" y="6212"/>
                        <a:pt x="6633" y="6212"/>
                        <a:pt x="6642" y="6211"/>
                      </a:cubicBezTo>
                      <a:cubicBezTo>
                        <a:pt x="6654" y="6212"/>
                        <a:pt x="6665" y="6212"/>
                        <a:pt x="6677" y="6212"/>
                      </a:cubicBezTo>
                      <a:cubicBezTo>
                        <a:pt x="7011" y="6212"/>
                        <a:pt x="7343" y="6121"/>
                        <a:pt x="7626" y="5951"/>
                      </a:cubicBezTo>
                      <a:cubicBezTo>
                        <a:pt x="7822" y="6107"/>
                        <a:pt x="8043" y="6231"/>
                        <a:pt x="8291" y="6303"/>
                      </a:cubicBezTo>
                      <a:lnTo>
                        <a:pt x="8324" y="6309"/>
                      </a:lnTo>
                      <a:cubicBezTo>
                        <a:pt x="8480" y="6353"/>
                        <a:pt x="8642" y="6375"/>
                        <a:pt x="8803" y="6375"/>
                      </a:cubicBezTo>
                      <a:cubicBezTo>
                        <a:pt x="9116" y="6375"/>
                        <a:pt x="9427" y="6293"/>
                        <a:pt x="9699" y="6133"/>
                      </a:cubicBezTo>
                      <a:lnTo>
                        <a:pt x="10064" y="5853"/>
                      </a:lnTo>
                      <a:cubicBezTo>
                        <a:pt x="10207" y="5703"/>
                        <a:pt x="10331" y="5534"/>
                        <a:pt x="10416" y="5345"/>
                      </a:cubicBezTo>
                      <a:cubicBezTo>
                        <a:pt x="10596" y="5463"/>
                        <a:pt x="10812" y="5527"/>
                        <a:pt x="11030" y="5527"/>
                      </a:cubicBezTo>
                      <a:cubicBezTo>
                        <a:pt x="11040" y="5527"/>
                        <a:pt x="11051" y="5527"/>
                        <a:pt x="11061" y="5527"/>
                      </a:cubicBezTo>
                      <a:cubicBezTo>
                        <a:pt x="12612" y="5527"/>
                        <a:pt x="12749" y="3552"/>
                        <a:pt x="11478" y="3194"/>
                      </a:cubicBezTo>
                      <a:cubicBezTo>
                        <a:pt x="11543" y="2490"/>
                        <a:pt x="11120" y="1740"/>
                        <a:pt x="10214" y="1740"/>
                      </a:cubicBezTo>
                      <a:cubicBezTo>
                        <a:pt x="10044" y="1740"/>
                        <a:pt x="9875" y="1773"/>
                        <a:pt x="9712" y="1832"/>
                      </a:cubicBezTo>
                      <a:cubicBezTo>
                        <a:pt x="9679" y="971"/>
                        <a:pt x="8969" y="287"/>
                        <a:pt x="8109" y="280"/>
                      </a:cubicBezTo>
                      <a:cubicBezTo>
                        <a:pt x="7744" y="280"/>
                        <a:pt x="7392" y="404"/>
                        <a:pt x="7111" y="639"/>
                      </a:cubicBezTo>
                      <a:cubicBezTo>
                        <a:pt x="6838" y="261"/>
                        <a:pt x="6401" y="0"/>
                        <a:pt x="5795"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528" name="Google Shape;15528;p148"/>
          <p:cNvGrpSpPr/>
          <p:nvPr/>
        </p:nvGrpSpPr>
        <p:grpSpPr>
          <a:xfrm>
            <a:off x="6794039" y="1544979"/>
            <a:ext cx="556884" cy="1305801"/>
            <a:chOff x="6794039" y="1544979"/>
            <a:chExt cx="556884" cy="1305801"/>
          </a:xfrm>
        </p:grpSpPr>
        <p:sp>
          <p:nvSpPr>
            <p:cNvPr id="15529" name="Google Shape;15529;p148"/>
            <p:cNvSpPr/>
            <p:nvPr/>
          </p:nvSpPr>
          <p:spPr>
            <a:xfrm>
              <a:off x="6843751" y="2801244"/>
              <a:ext cx="457459" cy="49536"/>
            </a:xfrm>
            <a:custGeom>
              <a:avLst/>
              <a:gdLst/>
              <a:ahLst/>
              <a:cxnLst/>
              <a:rect l="l" t="t" r="r" b="b"/>
              <a:pathLst>
                <a:path w="18119" h="1962" extrusionOk="0">
                  <a:moveTo>
                    <a:pt x="9059" y="0"/>
                  </a:moveTo>
                  <a:cubicBezTo>
                    <a:pt x="4061" y="0"/>
                    <a:pt x="0" y="437"/>
                    <a:pt x="0" y="978"/>
                  </a:cubicBezTo>
                  <a:cubicBezTo>
                    <a:pt x="0" y="1519"/>
                    <a:pt x="4061" y="1962"/>
                    <a:pt x="9059" y="1962"/>
                  </a:cubicBezTo>
                  <a:cubicBezTo>
                    <a:pt x="14065" y="1962"/>
                    <a:pt x="18119" y="1519"/>
                    <a:pt x="18119" y="978"/>
                  </a:cubicBezTo>
                  <a:cubicBezTo>
                    <a:pt x="18119" y="437"/>
                    <a:pt x="14065" y="0"/>
                    <a:pt x="905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0" name="Google Shape;15530;p148"/>
            <p:cNvGrpSpPr/>
            <p:nvPr/>
          </p:nvGrpSpPr>
          <p:grpSpPr>
            <a:xfrm>
              <a:off x="6794039" y="1544979"/>
              <a:ext cx="556884" cy="1272726"/>
              <a:chOff x="6794039" y="1544979"/>
              <a:chExt cx="556884" cy="1272726"/>
            </a:xfrm>
          </p:grpSpPr>
          <p:sp>
            <p:nvSpPr>
              <p:cNvPr id="15531" name="Google Shape;15531;p148"/>
              <p:cNvSpPr/>
              <p:nvPr/>
            </p:nvSpPr>
            <p:spPr>
              <a:xfrm>
                <a:off x="6887026" y="1671923"/>
                <a:ext cx="366796" cy="342129"/>
              </a:xfrm>
              <a:custGeom>
                <a:avLst/>
                <a:gdLst/>
                <a:ahLst/>
                <a:cxnLst/>
                <a:rect l="l" t="t" r="r" b="b"/>
                <a:pathLst>
                  <a:path w="14528" h="13551" extrusionOk="0">
                    <a:moveTo>
                      <a:pt x="2158" y="0"/>
                    </a:moveTo>
                    <a:cubicBezTo>
                      <a:pt x="965" y="0"/>
                      <a:pt x="0" y="965"/>
                      <a:pt x="0" y="2158"/>
                    </a:cubicBezTo>
                    <a:lnTo>
                      <a:pt x="0" y="11399"/>
                    </a:lnTo>
                    <a:cubicBezTo>
                      <a:pt x="0" y="12592"/>
                      <a:pt x="965" y="13550"/>
                      <a:pt x="2158" y="13550"/>
                    </a:cubicBezTo>
                    <a:lnTo>
                      <a:pt x="12377" y="13550"/>
                    </a:lnTo>
                    <a:cubicBezTo>
                      <a:pt x="13570" y="13550"/>
                      <a:pt x="14528" y="12592"/>
                      <a:pt x="14528" y="11399"/>
                    </a:cubicBezTo>
                    <a:lnTo>
                      <a:pt x="14528" y="2158"/>
                    </a:lnTo>
                    <a:cubicBezTo>
                      <a:pt x="14528" y="965"/>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2" name="Google Shape;15532;p148"/>
              <p:cNvGrpSpPr/>
              <p:nvPr/>
            </p:nvGrpSpPr>
            <p:grpSpPr>
              <a:xfrm>
                <a:off x="6794039" y="1545206"/>
                <a:ext cx="556884" cy="1272499"/>
                <a:chOff x="6794039" y="1545206"/>
                <a:chExt cx="556884" cy="1272499"/>
              </a:xfrm>
            </p:grpSpPr>
            <p:sp>
              <p:nvSpPr>
                <p:cNvPr id="15533" name="Google Shape;15533;p148"/>
                <p:cNvSpPr/>
                <p:nvPr/>
              </p:nvSpPr>
              <p:spPr>
                <a:xfrm>
                  <a:off x="6794039" y="1545206"/>
                  <a:ext cx="556884" cy="1272499"/>
                </a:xfrm>
                <a:custGeom>
                  <a:avLst/>
                  <a:gdLst/>
                  <a:ahLst/>
                  <a:cxnLst/>
                  <a:rect l="l" t="t" r="r" b="b"/>
                  <a:pathLst>
                    <a:path w="22057" h="50401" extrusionOk="0">
                      <a:moveTo>
                        <a:pt x="11028" y="1"/>
                      </a:moveTo>
                      <a:cubicBezTo>
                        <a:pt x="7053" y="1"/>
                        <a:pt x="3833" y="3220"/>
                        <a:pt x="3833" y="7196"/>
                      </a:cubicBezTo>
                      <a:lnTo>
                        <a:pt x="3833" y="7203"/>
                      </a:lnTo>
                      <a:cubicBezTo>
                        <a:pt x="3807" y="7203"/>
                        <a:pt x="3787" y="7196"/>
                        <a:pt x="3768" y="7196"/>
                      </a:cubicBezTo>
                      <a:cubicBezTo>
                        <a:pt x="3764" y="7196"/>
                        <a:pt x="3761" y="7196"/>
                        <a:pt x="3757" y="7196"/>
                      </a:cubicBezTo>
                      <a:cubicBezTo>
                        <a:pt x="3091" y="7196"/>
                        <a:pt x="2589" y="7806"/>
                        <a:pt x="2712" y="8461"/>
                      </a:cubicBezTo>
                      <a:cubicBezTo>
                        <a:pt x="2814" y="8976"/>
                        <a:pt x="3263" y="9319"/>
                        <a:pt x="3751" y="9319"/>
                      </a:cubicBezTo>
                      <a:cubicBezTo>
                        <a:pt x="3886" y="9319"/>
                        <a:pt x="4024" y="9293"/>
                        <a:pt x="4159" y="9236"/>
                      </a:cubicBezTo>
                      <a:cubicBezTo>
                        <a:pt x="4922" y="11537"/>
                        <a:pt x="6896" y="13362"/>
                        <a:pt x="9073" y="14079"/>
                      </a:cubicBezTo>
                      <a:lnTo>
                        <a:pt x="9073" y="16125"/>
                      </a:lnTo>
                      <a:lnTo>
                        <a:pt x="6864" y="16125"/>
                      </a:lnTo>
                      <a:cubicBezTo>
                        <a:pt x="6864" y="16125"/>
                        <a:pt x="6857" y="16171"/>
                        <a:pt x="6838" y="16177"/>
                      </a:cubicBezTo>
                      <a:cubicBezTo>
                        <a:pt x="6258" y="16177"/>
                        <a:pt x="5743" y="16555"/>
                        <a:pt x="5560" y="17109"/>
                      </a:cubicBezTo>
                      <a:lnTo>
                        <a:pt x="229" y="32862"/>
                      </a:lnTo>
                      <a:cubicBezTo>
                        <a:pt x="1" y="33553"/>
                        <a:pt x="372" y="34309"/>
                        <a:pt x="1070" y="34544"/>
                      </a:cubicBezTo>
                      <a:cubicBezTo>
                        <a:pt x="1209" y="34589"/>
                        <a:pt x="1350" y="34611"/>
                        <a:pt x="1488" y="34611"/>
                      </a:cubicBezTo>
                      <a:cubicBezTo>
                        <a:pt x="2045" y="34611"/>
                        <a:pt x="2563" y="34261"/>
                        <a:pt x="2751" y="33703"/>
                      </a:cubicBezTo>
                      <a:lnTo>
                        <a:pt x="2927" y="33188"/>
                      </a:lnTo>
                      <a:lnTo>
                        <a:pt x="3507" y="33436"/>
                      </a:lnTo>
                      <a:cubicBezTo>
                        <a:pt x="3507" y="33436"/>
                        <a:pt x="4009" y="32419"/>
                        <a:pt x="3468" y="31578"/>
                      </a:cubicBezTo>
                      <a:lnTo>
                        <a:pt x="6733" y="21919"/>
                      </a:lnTo>
                      <a:lnTo>
                        <a:pt x="6733" y="21919"/>
                      </a:lnTo>
                      <a:cubicBezTo>
                        <a:pt x="6733" y="27707"/>
                        <a:pt x="5951" y="29173"/>
                        <a:pt x="5951" y="32367"/>
                      </a:cubicBezTo>
                      <a:cubicBezTo>
                        <a:pt x="5951" y="35560"/>
                        <a:pt x="7861" y="48498"/>
                        <a:pt x="7861" y="48498"/>
                      </a:cubicBezTo>
                      <a:lnTo>
                        <a:pt x="5554" y="50401"/>
                      </a:lnTo>
                      <a:lnTo>
                        <a:pt x="10012" y="50401"/>
                      </a:lnTo>
                      <a:lnTo>
                        <a:pt x="10761" y="31630"/>
                      </a:lnTo>
                      <a:lnTo>
                        <a:pt x="11139" y="31630"/>
                      </a:lnTo>
                      <a:lnTo>
                        <a:pt x="11889" y="50401"/>
                      </a:lnTo>
                      <a:lnTo>
                        <a:pt x="16353" y="50401"/>
                      </a:lnTo>
                      <a:lnTo>
                        <a:pt x="14046" y="48498"/>
                      </a:lnTo>
                      <a:cubicBezTo>
                        <a:pt x="14046" y="48498"/>
                        <a:pt x="15949" y="34172"/>
                        <a:pt x="15949" y="31591"/>
                      </a:cubicBezTo>
                      <a:cubicBezTo>
                        <a:pt x="15949" y="29004"/>
                        <a:pt x="15291" y="27681"/>
                        <a:pt x="15291" y="21821"/>
                      </a:cubicBezTo>
                      <a:lnTo>
                        <a:pt x="15291" y="21821"/>
                      </a:lnTo>
                      <a:lnTo>
                        <a:pt x="18595" y="31578"/>
                      </a:lnTo>
                      <a:cubicBezTo>
                        <a:pt x="18048" y="32412"/>
                        <a:pt x="18556" y="33423"/>
                        <a:pt x="18556" y="33423"/>
                      </a:cubicBezTo>
                      <a:lnTo>
                        <a:pt x="19136" y="33181"/>
                      </a:lnTo>
                      <a:lnTo>
                        <a:pt x="19312" y="33703"/>
                      </a:lnTo>
                      <a:cubicBezTo>
                        <a:pt x="19495" y="34261"/>
                        <a:pt x="20012" y="34611"/>
                        <a:pt x="20569" y="34611"/>
                      </a:cubicBezTo>
                      <a:cubicBezTo>
                        <a:pt x="20707" y="34611"/>
                        <a:pt x="20848" y="34589"/>
                        <a:pt x="20987" y="34544"/>
                      </a:cubicBezTo>
                      <a:cubicBezTo>
                        <a:pt x="21685" y="34316"/>
                        <a:pt x="22056" y="33566"/>
                        <a:pt x="21828" y="32869"/>
                      </a:cubicBezTo>
                      <a:lnTo>
                        <a:pt x="16497" y="17122"/>
                      </a:lnTo>
                      <a:cubicBezTo>
                        <a:pt x="16334" y="16607"/>
                        <a:pt x="15878" y="16236"/>
                        <a:pt x="15337" y="16184"/>
                      </a:cubicBezTo>
                      <a:cubicBezTo>
                        <a:pt x="15317" y="16171"/>
                        <a:pt x="15304" y="16125"/>
                        <a:pt x="15304" y="16125"/>
                      </a:cubicBezTo>
                      <a:lnTo>
                        <a:pt x="12827" y="16125"/>
                      </a:lnTo>
                      <a:lnTo>
                        <a:pt x="12827" y="14124"/>
                      </a:lnTo>
                      <a:cubicBezTo>
                        <a:pt x="15050" y="13453"/>
                        <a:pt x="17096" y="11615"/>
                        <a:pt x="17885" y="9275"/>
                      </a:cubicBezTo>
                      <a:cubicBezTo>
                        <a:pt x="17970" y="9301"/>
                        <a:pt x="18054" y="9308"/>
                        <a:pt x="18139" y="9308"/>
                      </a:cubicBezTo>
                      <a:cubicBezTo>
                        <a:pt x="18143" y="9308"/>
                        <a:pt x="18147" y="9308"/>
                        <a:pt x="18151" y="9308"/>
                      </a:cubicBezTo>
                      <a:cubicBezTo>
                        <a:pt x="18713" y="9308"/>
                        <a:pt x="19169" y="8861"/>
                        <a:pt x="19195" y="8304"/>
                      </a:cubicBezTo>
                      <a:cubicBezTo>
                        <a:pt x="19215" y="7744"/>
                        <a:pt x="18791" y="7255"/>
                        <a:pt x="18230" y="7209"/>
                      </a:cubicBezTo>
                      <a:lnTo>
                        <a:pt x="18230" y="7196"/>
                      </a:lnTo>
                      <a:cubicBezTo>
                        <a:pt x="18230" y="3220"/>
                        <a:pt x="15011" y="1"/>
                        <a:pt x="1102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4" name="Google Shape;15534;p148"/>
                <p:cNvGrpSpPr/>
                <p:nvPr/>
              </p:nvGrpSpPr>
              <p:grpSpPr>
                <a:xfrm>
                  <a:off x="6812697" y="1636703"/>
                  <a:ext cx="515453" cy="1170626"/>
                  <a:chOff x="6812697" y="1636703"/>
                  <a:chExt cx="515453" cy="1170626"/>
                </a:xfrm>
              </p:grpSpPr>
              <p:sp>
                <p:nvSpPr>
                  <p:cNvPr id="15535" name="Google Shape;15535;p148"/>
                  <p:cNvSpPr/>
                  <p:nvPr/>
                </p:nvSpPr>
                <p:spPr>
                  <a:xfrm>
                    <a:off x="6985920"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148"/>
                  <p:cNvSpPr/>
                  <p:nvPr/>
                </p:nvSpPr>
                <p:spPr>
                  <a:xfrm>
                    <a:off x="6963525" y="2349212"/>
                    <a:ext cx="41658" cy="35877"/>
                  </a:xfrm>
                  <a:custGeom>
                    <a:avLst/>
                    <a:gdLst/>
                    <a:ahLst/>
                    <a:cxnLst/>
                    <a:rect l="l" t="t" r="r" b="b"/>
                    <a:pathLst>
                      <a:path w="1650" h="1421" extrusionOk="0">
                        <a:moveTo>
                          <a:pt x="946" y="0"/>
                        </a:moveTo>
                        <a:cubicBezTo>
                          <a:pt x="314" y="0"/>
                          <a:pt x="1" y="763"/>
                          <a:pt x="444" y="1213"/>
                        </a:cubicBezTo>
                        <a:cubicBezTo>
                          <a:pt x="587" y="1356"/>
                          <a:pt x="764" y="1420"/>
                          <a:pt x="937" y="1420"/>
                        </a:cubicBezTo>
                        <a:cubicBezTo>
                          <a:pt x="1301" y="1420"/>
                          <a:pt x="1650" y="1139"/>
                          <a:pt x="1650" y="711"/>
                        </a:cubicBezTo>
                        <a:cubicBezTo>
                          <a:pt x="1650"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148"/>
                  <p:cNvSpPr/>
                  <p:nvPr/>
                </p:nvSpPr>
                <p:spPr>
                  <a:xfrm>
                    <a:off x="6988218" y="2349212"/>
                    <a:ext cx="41658" cy="35877"/>
                  </a:xfrm>
                  <a:custGeom>
                    <a:avLst/>
                    <a:gdLst/>
                    <a:ahLst/>
                    <a:cxnLst/>
                    <a:rect l="l" t="t" r="r" b="b"/>
                    <a:pathLst>
                      <a:path w="1650" h="1421" extrusionOk="0">
                        <a:moveTo>
                          <a:pt x="946" y="0"/>
                        </a:moveTo>
                        <a:cubicBezTo>
                          <a:pt x="313" y="0"/>
                          <a:pt x="0" y="763"/>
                          <a:pt x="444" y="1213"/>
                        </a:cubicBezTo>
                        <a:cubicBezTo>
                          <a:pt x="589" y="1356"/>
                          <a:pt x="766" y="1420"/>
                          <a:pt x="940" y="1420"/>
                        </a:cubicBezTo>
                        <a:cubicBezTo>
                          <a:pt x="1303" y="1420"/>
                          <a:pt x="1649" y="1139"/>
                          <a:pt x="1649" y="711"/>
                        </a:cubicBezTo>
                        <a:cubicBezTo>
                          <a:pt x="1649"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148"/>
                  <p:cNvSpPr/>
                  <p:nvPr/>
                </p:nvSpPr>
                <p:spPr>
                  <a:xfrm>
                    <a:off x="6963525" y="2464720"/>
                    <a:ext cx="41658" cy="35700"/>
                  </a:xfrm>
                  <a:custGeom>
                    <a:avLst/>
                    <a:gdLst/>
                    <a:ahLst/>
                    <a:cxnLst/>
                    <a:rect l="l" t="t" r="r" b="b"/>
                    <a:pathLst>
                      <a:path w="1650" h="1414" extrusionOk="0">
                        <a:moveTo>
                          <a:pt x="946" y="1"/>
                        </a:moveTo>
                        <a:cubicBezTo>
                          <a:pt x="314" y="1"/>
                          <a:pt x="1" y="757"/>
                          <a:pt x="444" y="1206"/>
                        </a:cubicBezTo>
                        <a:cubicBezTo>
                          <a:pt x="587" y="1350"/>
                          <a:pt x="764" y="1414"/>
                          <a:pt x="937" y="1414"/>
                        </a:cubicBezTo>
                        <a:cubicBezTo>
                          <a:pt x="1301" y="1414"/>
                          <a:pt x="1650" y="1132"/>
                          <a:pt x="1650" y="705"/>
                        </a:cubicBezTo>
                        <a:cubicBezTo>
                          <a:pt x="1650"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148"/>
                  <p:cNvSpPr/>
                  <p:nvPr/>
                </p:nvSpPr>
                <p:spPr>
                  <a:xfrm>
                    <a:off x="6988218" y="2464720"/>
                    <a:ext cx="41658" cy="35700"/>
                  </a:xfrm>
                  <a:custGeom>
                    <a:avLst/>
                    <a:gdLst/>
                    <a:ahLst/>
                    <a:cxnLst/>
                    <a:rect l="l" t="t" r="r" b="b"/>
                    <a:pathLst>
                      <a:path w="1650" h="1414" extrusionOk="0">
                        <a:moveTo>
                          <a:pt x="946" y="1"/>
                        </a:moveTo>
                        <a:cubicBezTo>
                          <a:pt x="313" y="1"/>
                          <a:pt x="0" y="757"/>
                          <a:pt x="444" y="1206"/>
                        </a:cubicBezTo>
                        <a:cubicBezTo>
                          <a:pt x="589" y="1350"/>
                          <a:pt x="766" y="1414"/>
                          <a:pt x="940" y="1414"/>
                        </a:cubicBezTo>
                        <a:cubicBezTo>
                          <a:pt x="1303" y="1414"/>
                          <a:pt x="1649" y="1132"/>
                          <a:pt x="1649" y="705"/>
                        </a:cubicBezTo>
                        <a:cubicBezTo>
                          <a:pt x="1649"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148"/>
                  <p:cNvSpPr/>
                  <p:nvPr/>
                </p:nvSpPr>
                <p:spPr>
                  <a:xfrm>
                    <a:off x="7001876" y="2594214"/>
                    <a:ext cx="30625" cy="104525"/>
                  </a:xfrm>
                  <a:custGeom>
                    <a:avLst/>
                    <a:gdLst/>
                    <a:ahLst/>
                    <a:cxnLst/>
                    <a:rect l="l" t="t" r="r" b="b"/>
                    <a:pathLst>
                      <a:path w="1213" h="4140" extrusionOk="0">
                        <a:moveTo>
                          <a:pt x="815" y="1"/>
                        </a:moveTo>
                        <a:lnTo>
                          <a:pt x="0" y="79"/>
                        </a:lnTo>
                        <a:lnTo>
                          <a:pt x="398" y="4140"/>
                        </a:lnTo>
                        <a:lnTo>
                          <a:pt x="1213" y="4061"/>
                        </a:lnTo>
                        <a:lnTo>
                          <a:pt x="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148"/>
                  <p:cNvSpPr/>
                  <p:nvPr/>
                </p:nvSpPr>
                <p:spPr>
                  <a:xfrm>
                    <a:off x="6979987" y="2577349"/>
                    <a:ext cx="38124" cy="31938"/>
                  </a:xfrm>
                  <a:custGeom>
                    <a:avLst/>
                    <a:gdLst/>
                    <a:ahLst/>
                    <a:cxnLst/>
                    <a:rect l="l" t="t" r="r" b="b"/>
                    <a:pathLst>
                      <a:path w="1510" h="1265" extrusionOk="0">
                        <a:moveTo>
                          <a:pt x="848" y="0"/>
                        </a:moveTo>
                        <a:cubicBezTo>
                          <a:pt x="824" y="0"/>
                          <a:pt x="800" y="2"/>
                          <a:pt x="776" y="4"/>
                        </a:cubicBezTo>
                        <a:cubicBezTo>
                          <a:pt x="216" y="56"/>
                          <a:pt x="1" y="760"/>
                          <a:pt x="437" y="1119"/>
                        </a:cubicBezTo>
                        <a:cubicBezTo>
                          <a:pt x="559" y="1220"/>
                          <a:pt x="698" y="1265"/>
                          <a:pt x="835" y="1265"/>
                        </a:cubicBezTo>
                        <a:cubicBezTo>
                          <a:pt x="1182" y="1265"/>
                          <a:pt x="1509" y="973"/>
                          <a:pt x="1467" y="571"/>
                        </a:cubicBezTo>
                        <a:cubicBezTo>
                          <a:pt x="1437" y="243"/>
                          <a:pt x="1169" y="0"/>
                          <a:pt x="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148"/>
                  <p:cNvSpPr/>
                  <p:nvPr/>
                </p:nvSpPr>
                <p:spPr>
                  <a:xfrm>
                    <a:off x="7002028" y="2575077"/>
                    <a:ext cx="38124" cy="32090"/>
                  </a:xfrm>
                  <a:custGeom>
                    <a:avLst/>
                    <a:gdLst/>
                    <a:ahLst/>
                    <a:cxnLst/>
                    <a:rect l="l" t="t" r="r" b="b"/>
                    <a:pathLst>
                      <a:path w="1510" h="1271" extrusionOk="0">
                        <a:moveTo>
                          <a:pt x="837" y="0"/>
                        </a:moveTo>
                        <a:cubicBezTo>
                          <a:pt x="817" y="0"/>
                          <a:pt x="797" y="1"/>
                          <a:pt x="777" y="3"/>
                        </a:cubicBezTo>
                        <a:cubicBezTo>
                          <a:pt x="216" y="62"/>
                          <a:pt x="1" y="766"/>
                          <a:pt x="438" y="1124"/>
                        </a:cubicBezTo>
                        <a:cubicBezTo>
                          <a:pt x="559" y="1225"/>
                          <a:pt x="699" y="1270"/>
                          <a:pt x="835" y="1270"/>
                        </a:cubicBezTo>
                        <a:cubicBezTo>
                          <a:pt x="1182" y="1270"/>
                          <a:pt x="1510" y="979"/>
                          <a:pt x="1467" y="576"/>
                        </a:cubicBezTo>
                        <a:cubicBezTo>
                          <a:pt x="1437" y="245"/>
                          <a:pt x="1163"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148"/>
                  <p:cNvSpPr/>
                  <p:nvPr/>
                </p:nvSpPr>
                <p:spPr>
                  <a:xfrm>
                    <a:off x="6989859" y="2680182"/>
                    <a:ext cx="38174" cy="31963"/>
                  </a:xfrm>
                  <a:custGeom>
                    <a:avLst/>
                    <a:gdLst/>
                    <a:ahLst/>
                    <a:cxnLst/>
                    <a:rect l="l" t="t" r="r" b="b"/>
                    <a:pathLst>
                      <a:path w="1512" h="1266" extrusionOk="0">
                        <a:moveTo>
                          <a:pt x="852" y="1"/>
                        </a:moveTo>
                        <a:cubicBezTo>
                          <a:pt x="829" y="1"/>
                          <a:pt x="806" y="2"/>
                          <a:pt x="783" y="5"/>
                        </a:cubicBezTo>
                        <a:cubicBezTo>
                          <a:pt x="222" y="57"/>
                          <a:pt x="1" y="761"/>
                          <a:pt x="437" y="1119"/>
                        </a:cubicBezTo>
                        <a:cubicBezTo>
                          <a:pt x="561" y="1220"/>
                          <a:pt x="701" y="1265"/>
                          <a:pt x="838" y="1265"/>
                        </a:cubicBezTo>
                        <a:cubicBezTo>
                          <a:pt x="1186" y="1265"/>
                          <a:pt x="1511" y="974"/>
                          <a:pt x="1474" y="572"/>
                        </a:cubicBezTo>
                        <a:cubicBezTo>
                          <a:pt x="1443" y="249"/>
                          <a:pt x="1169" y="1"/>
                          <a:pt x="8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148"/>
                  <p:cNvSpPr/>
                  <p:nvPr/>
                </p:nvSpPr>
                <p:spPr>
                  <a:xfrm>
                    <a:off x="7012076" y="2678086"/>
                    <a:ext cx="37997" cy="32090"/>
                  </a:xfrm>
                  <a:custGeom>
                    <a:avLst/>
                    <a:gdLst/>
                    <a:ahLst/>
                    <a:cxnLst/>
                    <a:rect l="l" t="t" r="r" b="b"/>
                    <a:pathLst>
                      <a:path w="1505" h="1271" extrusionOk="0">
                        <a:moveTo>
                          <a:pt x="836" y="0"/>
                        </a:moveTo>
                        <a:cubicBezTo>
                          <a:pt x="816" y="0"/>
                          <a:pt x="796" y="1"/>
                          <a:pt x="776" y="3"/>
                        </a:cubicBezTo>
                        <a:cubicBezTo>
                          <a:pt x="216" y="55"/>
                          <a:pt x="1" y="765"/>
                          <a:pt x="431" y="1124"/>
                        </a:cubicBezTo>
                        <a:cubicBezTo>
                          <a:pt x="554" y="1225"/>
                          <a:pt x="694" y="1270"/>
                          <a:pt x="831" y="1270"/>
                        </a:cubicBezTo>
                        <a:cubicBezTo>
                          <a:pt x="1179" y="1270"/>
                          <a:pt x="1504" y="979"/>
                          <a:pt x="1467" y="576"/>
                        </a:cubicBezTo>
                        <a:cubicBezTo>
                          <a:pt x="1436" y="245"/>
                          <a:pt x="1157"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148"/>
                  <p:cNvSpPr/>
                  <p:nvPr/>
                </p:nvSpPr>
                <p:spPr>
                  <a:xfrm>
                    <a:off x="6850316" y="2178085"/>
                    <a:ext cx="55974" cy="109271"/>
                  </a:xfrm>
                  <a:custGeom>
                    <a:avLst/>
                    <a:gdLst/>
                    <a:ahLst/>
                    <a:cxnLst/>
                    <a:rect l="l" t="t" r="r" b="b"/>
                    <a:pathLst>
                      <a:path w="2217" h="4328" extrusionOk="0">
                        <a:moveTo>
                          <a:pt x="1317" y="0"/>
                        </a:moveTo>
                        <a:lnTo>
                          <a:pt x="1" y="4035"/>
                        </a:lnTo>
                        <a:lnTo>
                          <a:pt x="894" y="4328"/>
                        </a:lnTo>
                        <a:lnTo>
                          <a:pt x="2217" y="287"/>
                        </a:lnTo>
                        <a:lnTo>
                          <a:pt x="13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148"/>
                  <p:cNvSpPr/>
                  <p:nvPr/>
                </p:nvSpPr>
                <p:spPr>
                  <a:xfrm>
                    <a:off x="6864858" y="2156120"/>
                    <a:ext cx="40775" cy="34463"/>
                  </a:xfrm>
                  <a:custGeom>
                    <a:avLst/>
                    <a:gdLst/>
                    <a:ahLst/>
                    <a:cxnLst/>
                    <a:rect l="l" t="t" r="r" b="b"/>
                    <a:pathLst>
                      <a:path w="1615" h="1365" extrusionOk="0">
                        <a:moveTo>
                          <a:pt x="841" y="0"/>
                        </a:moveTo>
                        <a:cubicBezTo>
                          <a:pt x="361" y="0"/>
                          <a:pt x="1" y="516"/>
                          <a:pt x="239" y="987"/>
                        </a:cubicBezTo>
                        <a:cubicBezTo>
                          <a:pt x="367" y="1242"/>
                          <a:pt x="607" y="1364"/>
                          <a:pt x="847" y="1364"/>
                        </a:cubicBezTo>
                        <a:cubicBezTo>
                          <a:pt x="1122" y="1364"/>
                          <a:pt x="1396" y="1203"/>
                          <a:pt x="1497" y="896"/>
                        </a:cubicBezTo>
                        <a:cubicBezTo>
                          <a:pt x="1615" y="538"/>
                          <a:pt x="1419" y="147"/>
                          <a:pt x="1061" y="36"/>
                        </a:cubicBezTo>
                        <a:cubicBezTo>
                          <a:pt x="986" y="12"/>
                          <a:pt x="912" y="0"/>
                          <a:pt x="8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148"/>
                  <p:cNvSpPr/>
                  <p:nvPr/>
                </p:nvSpPr>
                <p:spPr>
                  <a:xfrm>
                    <a:off x="6887581" y="2163517"/>
                    <a:ext cx="40775" cy="34463"/>
                  </a:xfrm>
                  <a:custGeom>
                    <a:avLst/>
                    <a:gdLst/>
                    <a:ahLst/>
                    <a:cxnLst/>
                    <a:rect l="l" t="t" r="r" b="b"/>
                    <a:pathLst>
                      <a:path w="1615" h="1365" extrusionOk="0">
                        <a:moveTo>
                          <a:pt x="841" y="1"/>
                        </a:moveTo>
                        <a:cubicBezTo>
                          <a:pt x="361" y="1"/>
                          <a:pt x="0" y="516"/>
                          <a:pt x="239" y="988"/>
                        </a:cubicBezTo>
                        <a:cubicBezTo>
                          <a:pt x="366" y="1242"/>
                          <a:pt x="606" y="1365"/>
                          <a:pt x="846" y="1365"/>
                        </a:cubicBezTo>
                        <a:cubicBezTo>
                          <a:pt x="1121" y="1365"/>
                          <a:pt x="1396" y="1203"/>
                          <a:pt x="1497" y="897"/>
                        </a:cubicBezTo>
                        <a:cubicBezTo>
                          <a:pt x="1614" y="538"/>
                          <a:pt x="1419" y="154"/>
                          <a:pt x="1060" y="36"/>
                        </a:cubicBezTo>
                        <a:cubicBezTo>
                          <a:pt x="985"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148"/>
                  <p:cNvSpPr/>
                  <p:nvPr/>
                </p:nvSpPr>
                <p:spPr>
                  <a:xfrm>
                    <a:off x="6830471" y="2261755"/>
                    <a:ext cx="40775" cy="34539"/>
                  </a:xfrm>
                  <a:custGeom>
                    <a:avLst/>
                    <a:gdLst/>
                    <a:ahLst/>
                    <a:cxnLst/>
                    <a:rect l="l" t="t" r="r" b="b"/>
                    <a:pathLst>
                      <a:path w="1615" h="1368" extrusionOk="0">
                        <a:moveTo>
                          <a:pt x="839" y="1"/>
                        </a:moveTo>
                        <a:cubicBezTo>
                          <a:pt x="362" y="1"/>
                          <a:pt x="0" y="522"/>
                          <a:pt x="239" y="994"/>
                        </a:cubicBezTo>
                        <a:cubicBezTo>
                          <a:pt x="367" y="1246"/>
                          <a:pt x="605" y="1368"/>
                          <a:pt x="843" y="1368"/>
                        </a:cubicBezTo>
                        <a:cubicBezTo>
                          <a:pt x="1117" y="1368"/>
                          <a:pt x="1390" y="1207"/>
                          <a:pt x="1491" y="896"/>
                        </a:cubicBezTo>
                        <a:cubicBezTo>
                          <a:pt x="1614" y="538"/>
                          <a:pt x="1412" y="153"/>
                          <a:pt x="1054" y="36"/>
                        </a:cubicBezTo>
                        <a:cubicBezTo>
                          <a:pt x="981" y="12"/>
                          <a:pt x="908" y="1"/>
                          <a:pt x="8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148"/>
                  <p:cNvSpPr/>
                  <p:nvPr/>
                </p:nvSpPr>
                <p:spPr>
                  <a:xfrm>
                    <a:off x="6853017" y="2269178"/>
                    <a:ext cx="40775" cy="34539"/>
                  </a:xfrm>
                  <a:custGeom>
                    <a:avLst/>
                    <a:gdLst/>
                    <a:ahLst/>
                    <a:cxnLst/>
                    <a:rect l="l" t="t" r="r" b="b"/>
                    <a:pathLst>
                      <a:path w="1615" h="1368" extrusionOk="0">
                        <a:moveTo>
                          <a:pt x="843" y="0"/>
                        </a:moveTo>
                        <a:cubicBezTo>
                          <a:pt x="362" y="0"/>
                          <a:pt x="0" y="522"/>
                          <a:pt x="239" y="994"/>
                        </a:cubicBezTo>
                        <a:cubicBezTo>
                          <a:pt x="367" y="1245"/>
                          <a:pt x="607" y="1367"/>
                          <a:pt x="846" y="1367"/>
                        </a:cubicBezTo>
                        <a:cubicBezTo>
                          <a:pt x="1122" y="1367"/>
                          <a:pt x="1396" y="1206"/>
                          <a:pt x="1497" y="896"/>
                        </a:cubicBezTo>
                        <a:cubicBezTo>
                          <a:pt x="1614" y="537"/>
                          <a:pt x="1419" y="153"/>
                          <a:pt x="1060" y="35"/>
                        </a:cubicBezTo>
                        <a:cubicBezTo>
                          <a:pt x="986" y="11"/>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148"/>
                  <p:cNvSpPr/>
                  <p:nvPr/>
                </p:nvSpPr>
                <p:spPr>
                  <a:xfrm>
                    <a:off x="6907905" y="2021424"/>
                    <a:ext cx="55974" cy="109448"/>
                  </a:xfrm>
                  <a:custGeom>
                    <a:avLst/>
                    <a:gdLst/>
                    <a:ahLst/>
                    <a:cxnLst/>
                    <a:rect l="l" t="t" r="r" b="b"/>
                    <a:pathLst>
                      <a:path w="2217" h="4335" extrusionOk="0">
                        <a:moveTo>
                          <a:pt x="1324" y="0"/>
                        </a:moveTo>
                        <a:lnTo>
                          <a:pt x="1" y="4041"/>
                        </a:lnTo>
                        <a:lnTo>
                          <a:pt x="900" y="4335"/>
                        </a:lnTo>
                        <a:lnTo>
                          <a:pt x="2217" y="294"/>
                        </a:lnTo>
                        <a:lnTo>
                          <a:pt x="1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148"/>
                  <p:cNvSpPr/>
                  <p:nvPr/>
                </p:nvSpPr>
                <p:spPr>
                  <a:xfrm>
                    <a:off x="6922625" y="1999459"/>
                    <a:ext cx="40775" cy="34387"/>
                  </a:xfrm>
                  <a:custGeom>
                    <a:avLst/>
                    <a:gdLst/>
                    <a:ahLst/>
                    <a:cxnLst/>
                    <a:rect l="l" t="t" r="r" b="b"/>
                    <a:pathLst>
                      <a:path w="1615" h="1362" extrusionOk="0">
                        <a:moveTo>
                          <a:pt x="841" y="1"/>
                        </a:moveTo>
                        <a:cubicBezTo>
                          <a:pt x="361" y="1"/>
                          <a:pt x="1" y="516"/>
                          <a:pt x="239" y="988"/>
                        </a:cubicBezTo>
                        <a:cubicBezTo>
                          <a:pt x="367" y="1240"/>
                          <a:pt x="608" y="1362"/>
                          <a:pt x="848" y="1362"/>
                        </a:cubicBezTo>
                        <a:cubicBezTo>
                          <a:pt x="1123" y="1362"/>
                          <a:pt x="1396" y="1203"/>
                          <a:pt x="1497" y="897"/>
                        </a:cubicBezTo>
                        <a:cubicBezTo>
                          <a:pt x="1614" y="538"/>
                          <a:pt x="1419" y="147"/>
                          <a:pt x="1060" y="36"/>
                        </a:cubicBezTo>
                        <a:cubicBezTo>
                          <a:pt x="986"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148"/>
                  <p:cNvSpPr/>
                  <p:nvPr/>
                </p:nvSpPr>
                <p:spPr>
                  <a:xfrm>
                    <a:off x="6945196" y="2006882"/>
                    <a:ext cx="40749" cy="34463"/>
                  </a:xfrm>
                  <a:custGeom>
                    <a:avLst/>
                    <a:gdLst/>
                    <a:ahLst/>
                    <a:cxnLst/>
                    <a:rect l="l" t="t" r="r" b="b"/>
                    <a:pathLst>
                      <a:path w="1614" h="1365" extrusionOk="0">
                        <a:moveTo>
                          <a:pt x="844" y="0"/>
                        </a:moveTo>
                        <a:cubicBezTo>
                          <a:pt x="366" y="0"/>
                          <a:pt x="0" y="522"/>
                          <a:pt x="245" y="994"/>
                        </a:cubicBezTo>
                        <a:cubicBezTo>
                          <a:pt x="371" y="1244"/>
                          <a:pt x="609" y="1365"/>
                          <a:pt x="846" y="1365"/>
                        </a:cubicBezTo>
                        <a:cubicBezTo>
                          <a:pt x="1121" y="1365"/>
                          <a:pt x="1395" y="1204"/>
                          <a:pt x="1496" y="896"/>
                        </a:cubicBezTo>
                        <a:cubicBezTo>
                          <a:pt x="1613" y="537"/>
                          <a:pt x="1418" y="153"/>
                          <a:pt x="1059" y="36"/>
                        </a:cubicBezTo>
                        <a:cubicBezTo>
                          <a:pt x="986" y="11"/>
                          <a:pt x="914"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148"/>
                  <p:cNvSpPr/>
                  <p:nvPr/>
                </p:nvSpPr>
                <p:spPr>
                  <a:xfrm>
                    <a:off x="6888061" y="2105271"/>
                    <a:ext cx="40775" cy="34488"/>
                  </a:xfrm>
                  <a:custGeom>
                    <a:avLst/>
                    <a:gdLst/>
                    <a:ahLst/>
                    <a:cxnLst/>
                    <a:rect l="l" t="t" r="r" b="b"/>
                    <a:pathLst>
                      <a:path w="1615" h="1366" extrusionOk="0">
                        <a:moveTo>
                          <a:pt x="842" y="0"/>
                        </a:moveTo>
                        <a:cubicBezTo>
                          <a:pt x="361" y="0"/>
                          <a:pt x="1" y="517"/>
                          <a:pt x="239" y="994"/>
                        </a:cubicBezTo>
                        <a:cubicBezTo>
                          <a:pt x="366" y="1245"/>
                          <a:pt x="605" y="1365"/>
                          <a:pt x="844" y="1365"/>
                        </a:cubicBezTo>
                        <a:cubicBezTo>
                          <a:pt x="1120" y="1365"/>
                          <a:pt x="1396" y="1204"/>
                          <a:pt x="1497" y="896"/>
                        </a:cubicBezTo>
                        <a:cubicBezTo>
                          <a:pt x="1615" y="538"/>
                          <a:pt x="1419" y="153"/>
                          <a:pt x="1061" y="36"/>
                        </a:cubicBezTo>
                        <a:cubicBezTo>
                          <a:pt x="986" y="12"/>
                          <a:pt x="912" y="0"/>
                          <a:pt x="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148"/>
                  <p:cNvSpPr/>
                  <p:nvPr/>
                </p:nvSpPr>
                <p:spPr>
                  <a:xfrm>
                    <a:off x="6910783" y="2112517"/>
                    <a:ext cx="40775" cy="34539"/>
                  </a:xfrm>
                  <a:custGeom>
                    <a:avLst/>
                    <a:gdLst/>
                    <a:ahLst/>
                    <a:cxnLst/>
                    <a:rect l="l" t="t" r="r" b="b"/>
                    <a:pathLst>
                      <a:path w="1615" h="1368" extrusionOk="0">
                        <a:moveTo>
                          <a:pt x="843" y="0"/>
                        </a:moveTo>
                        <a:cubicBezTo>
                          <a:pt x="361" y="0"/>
                          <a:pt x="0" y="522"/>
                          <a:pt x="239" y="994"/>
                        </a:cubicBezTo>
                        <a:cubicBezTo>
                          <a:pt x="366" y="1246"/>
                          <a:pt x="606" y="1367"/>
                          <a:pt x="846" y="1367"/>
                        </a:cubicBezTo>
                        <a:cubicBezTo>
                          <a:pt x="1121" y="1367"/>
                          <a:pt x="1396" y="1206"/>
                          <a:pt x="1497" y="896"/>
                        </a:cubicBezTo>
                        <a:cubicBezTo>
                          <a:pt x="1614" y="538"/>
                          <a:pt x="1419" y="153"/>
                          <a:pt x="1060" y="36"/>
                        </a:cubicBezTo>
                        <a:cubicBezTo>
                          <a:pt x="986" y="12"/>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148"/>
                  <p:cNvSpPr/>
                  <p:nvPr/>
                </p:nvSpPr>
                <p:spPr>
                  <a:xfrm>
                    <a:off x="6957113" y="1968758"/>
                    <a:ext cx="226622" cy="24717"/>
                  </a:xfrm>
                  <a:custGeom>
                    <a:avLst/>
                    <a:gdLst/>
                    <a:ahLst/>
                    <a:cxnLst/>
                    <a:rect l="l" t="t" r="r" b="b"/>
                    <a:pathLst>
                      <a:path w="8976" h="979" extrusionOk="0">
                        <a:moveTo>
                          <a:pt x="450" y="1"/>
                        </a:moveTo>
                        <a:cubicBezTo>
                          <a:pt x="203" y="1"/>
                          <a:pt x="1" y="196"/>
                          <a:pt x="1" y="451"/>
                        </a:cubicBezTo>
                        <a:lnTo>
                          <a:pt x="1" y="529"/>
                        </a:lnTo>
                        <a:cubicBezTo>
                          <a:pt x="1" y="776"/>
                          <a:pt x="203" y="979"/>
                          <a:pt x="450" y="979"/>
                        </a:cubicBezTo>
                        <a:lnTo>
                          <a:pt x="8532" y="979"/>
                        </a:lnTo>
                        <a:cubicBezTo>
                          <a:pt x="8780" y="979"/>
                          <a:pt x="8975" y="776"/>
                          <a:pt x="8975" y="529"/>
                        </a:cubicBezTo>
                        <a:lnTo>
                          <a:pt x="8975" y="451"/>
                        </a:lnTo>
                        <a:cubicBezTo>
                          <a:pt x="8975" y="196"/>
                          <a:pt x="8780" y="1"/>
                          <a:pt x="8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148"/>
                  <p:cNvSpPr/>
                  <p:nvPr/>
                </p:nvSpPr>
                <p:spPr>
                  <a:xfrm>
                    <a:off x="7039546" y="1927453"/>
                    <a:ext cx="61907" cy="24717"/>
                  </a:xfrm>
                  <a:custGeom>
                    <a:avLst/>
                    <a:gdLst/>
                    <a:ahLst/>
                    <a:cxnLst/>
                    <a:rect l="l" t="t" r="r" b="b"/>
                    <a:pathLst>
                      <a:path w="2452" h="979" extrusionOk="0">
                        <a:moveTo>
                          <a:pt x="451" y="1"/>
                        </a:moveTo>
                        <a:cubicBezTo>
                          <a:pt x="203" y="1"/>
                          <a:pt x="1" y="203"/>
                          <a:pt x="1" y="451"/>
                        </a:cubicBezTo>
                        <a:lnTo>
                          <a:pt x="1" y="535"/>
                        </a:lnTo>
                        <a:cubicBezTo>
                          <a:pt x="1" y="783"/>
                          <a:pt x="203" y="979"/>
                          <a:pt x="451" y="979"/>
                        </a:cubicBezTo>
                        <a:lnTo>
                          <a:pt x="2002" y="979"/>
                        </a:lnTo>
                        <a:cubicBezTo>
                          <a:pt x="2250" y="979"/>
                          <a:pt x="2452" y="783"/>
                          <a:pt x="2452" y="535"/>
                        </a:cubicBezTo>
                        <a:lnTo>
                          <a:pt x="2452" y="451"/>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148"/>
                  <p:cNvSpPr/>
                  <p:nvPr/>
                </p:nvSpPr>
                <p:spPr>
                  <a:xfrm>
                    <a:off x="7039546" y="2257236"/>
                    <a:ext cx="61907" cy="24692"/>
                  </a:xfrm>
                  <a:custGeom>
                    <a:avLst/>
                    <a:gdLst/>
                    <a:ahLst/>
                    <a:cxnLst/>
                    <a:rect l="l" t="t" r="r" b="b"/>
                    <a:pathLst>
                      <a:path w="2452" h="978" extrusionOk="0">
                        <a:moveTo>
                          <a:pt x="451" y="0"/>
                        </a:moveTo>
                        <a:cubicBezTo>
                          <a:pt x="203" y="0"/>
                          <a:pt x="1" y="202"/>
                          <a:pt x="1" y="450"/>
                        </a:cubicBezTo>
                        <a:lnTo>
                          <a:pt x="1" y="528"/>
                        </a:lnTo>
                        <a:cubicBezTo>
                          <a:pt x="1" y="782"/>
                          <a:pt x="203" y="978"/>
                          <a:pt x="451" y="978"/>
                        </a:cubicBezTo>
                        <a:lnTo>
                          <a:pt x="2002" y="978"/>
                        </a:lnTo>
                        <a:cubicBezTo>
                          <a:pt x="2250" y="978"/>
                          <a:pt x="2452" y="782"/>
                          <a:pt x="2452" y="528"/>
                        </a:cubicBezTo>
                        <a:lnTo>
                          <a:pt x="2452" y="450"/>
                        </a:lnTo>
                        <a:cubicBezTo>
                          <a:pt x="2452" y="202"/>
                          <a:pt x="2250" y="0"/>
                          <a:pt x="20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148"/>
                  <p:cNvSpPr/>
                  <p:nvPr/>
                </p:nvSpPr>
                <p:spPr>
                  <a:xfrm>
                    <a:off x="7039546" y="2216082"/>
                    <a:ext cx="61907" cy="24717"/>
                  </a:xfrm>
                  <a:custGeom>
                    <a:avLst/>
                    <a:gdLst/>
                    <a:ahLst/>
                    <a:cxnLst/>
                    <a:rect l="l" t="t" r="r" b="b"/>
                    <a:pathLst>
                      <a:path w="2452" h="979" extrusionOk="0">
                        <a:moveTo>
                          <a:pt x="451" y="1"/>
                        </a:moveTo>
                        <a:cubicBezTo>
                          <a:pt x="203" y="1"/>
                          <a:pt x="1" y="196"/>
                          <a:pt x="1" y="444"/>
                        </a:cubicBezTo>
                        <a:lnTo>
                          <a:pt x="1" y="529"/>
                        </a:lnTo>
                        <a:cubicBezTo>
                          <a:pt x="1" y="776"/>
                          <a:pt x="203" y="978"/>
                          <a:pt x="451" y="978"/>
                        </a:cubicBezTo>
                        <a:lnTo>
                          <a:pt x="2002" y="978"/>
                        </a:lnTo>
                        <a:cubicBezTo>
                          <a:pt x="2250" y="978"/>
                          <a:pt x="2452" y="776"/>
                          <a:pt x="2452" y="529"/>
                        </a:cubicBezTo>
                        <a:lnTo>
                          <a:pt x="2452" y="444"/>
                        </a:lnTo>
                        <a:cubicBezTo>
                          <a:pt x="2452" y="196"/>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148"/>
                  <p:cNvSpPr/>
                  <p:nvPr/>
                </p:nvSpPr>
                <p:spPr>
                  <a:xfrm>
                    <a:off x="7039546" y="2178893"/>
                    <a:ext cx="61907" cy="24717"/>
                  </a:xfrm>
                  <a:custGeom>
                    <a:avLst/>
                    <a:gdLst/>
                    <a:ahLst/>
                    <a:cxnLst/>
                    <a:rect l="l" t="t" r="r" b="b"/>
                    <a:pathLst>
                      <a:path w="2452" h="979" extrusionOk="0">
                        <a:moveTo>
                          <a:pt x="451" y="1"/>
                        </a:moveTo>
                        <a:cubicBezTo>
                          <a:pt x="203" y="1"/>
                          <a:pt x="1" y="203"/>
                          <a:pt x="1" y="450"/>
                        </a:cubicBezTo>
                        <a:lnTo>
                          <a:pt x="1" y="535"/>
                        </a:lnTo>
                        <a:cubicBezTo>
                          <a:pt x="1" y="783"/>
                          <a:pt x="203" y="978"/>
                          <a:pt x="451" y="978"/>
                        </a:cubicBezTo>
                        <a:lnTo>
                          <a:pt x="2002" y="978"/>
                        </a:lnTo>
                        <a:cubicBezTo>
                          <a:pt x="2250" y="978"/>
                          <a:pt x="2452" y="783"/>
                          <a:pt x="2452" y="535"/>
                        </a:cubicBezTo>
                        <a:lnTo>
                          <a:pt x="2452" y="450"/>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148"/>
                  <p:cNvSpPr/>
                  <p:nvPr/>
                </p:nvSpPr>
                <p:spPr>
                  <a:xfrm>
                    <a:off x="7051892" y="1972873"/>
                    <a:ext cx="32948" cy="185493"/>
                  </a:xfrm>
                  <a:custGeom>
                    <a:avLst/>
                    <a:gdLst/>
                    <a:ahLst/>
                    <a:cxnLst/>
                    <a:rect l="l" t="t" r="r" b="b"/>
                    <a:pathLst>
                      <a:path w="1305" h="7347" extrusionOk="0">
                        <a:moveTo>
                          <a:pt x="653" y="1"/>
                        </a:moveTo>
                        <a:cubicBezTo>
                          <a:pt x="294" y="1"/>
                          <a:pt x="1" y="294"/>
                          <a:pt x="1" y="653"/>
                        </a:cubicBezTo>
                        <a:lnTo>
                          <a:pt x="1" y="6694"/>
                        </a:lnTo>
                        <a:cubicBezTo>
                          <a:pt x="1" y="7053"/>
                          <a:pt x="294" y="7346"/>
                          <a:pt x="653" y="7346"/>
                        </a:cubicBezTo>
                        <a:cubicBezTo>
                          <a:pt x="1011" y="7346"/>
                          <a:pt x="1304" y="7053"/>
                          <a:pt x="1304" y="6694"/>
                        </a:cubicBezTo>
                        <a:lnTo>
                          <a:pt x="1304" y="653"/>
                        </a:lnTo>
                        <a:cubicBezTo>
                          <a:pt x="1304" y="294"/>
                          <a:pt x="1011"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148"/>
                  <p:cNvSpPr/>
                  <p:nvPr/>
                </p:nvSpPr>
                <p:spPr>
                  <a:xfrm>
                    <a:off x="7058810" y="2022661"/>
                    <a:ext cx="95461" cy="38124"/>
                  </a:xfrm>
                  <a:custGeom>
                    <a:avLst/>
                    <a:gdLst/>
                    <a:ahLst/>
                    <a:cxnLst/>
                    <a:rect l="l" t="t" r="r" b="b"/>
                    <a:pathLst>
                      <a:path w="3781" h="1510" extrusionOk="0">
                        <a:moveTo>
                          <a:pt x="636" y="1"/>
                        </a:moveTo>
                        <a:cubicBezTo>
                          <a:pt x="417" y="1"/>
                          <a:pt x="213" y="131"/>
                          <a:pt x="124" y="343"/>
                        </a:cubicBezTo>
                        <a:cubicBezTo>
                          <a:pt x="1" y="623"/>
                          <a:pt x="124" y="949"/>
                          <a:pt x="398" y="1072"/>
                        </a:cubicBezTo>
                        <a:cubicBezTo>
                          <a:pt x="913" y="1294"/>
                          <a:pt x="1591" y="1509"/>
                          <a:pt x="2308" y="1509"/>
                        </a:cubicBezTo>
                        <a:cubicBezTo>
                          <a:pt x="2660" y="1509"/>
                          <a:pt x="3012" y="1451"/>
                          <a:pt x="3351" y="1340"/>
                        </a:cubicBezTo>
                        <a:cubicBezTo>
                          <a:pt x="3637" y="1229"/>
                          <a:pt x="3781" y="910"/>
                          <a:pt x="3683" y="623"/>
                        </a:cubicBezTo>
                        <a:cubicBezTo>
                          <a:pt x="3599" y="391"/>
                          <a:pt x="3379" y="245"/>
                          <a:pt x="3143" y="245"/>
                        </a:cubicBezTo>
                        <a:cubicBezTo>
                          <a:pt x="3087" y="245"/>
                          <a:pt x="3029" y="253"/>
                          <a:pt x="2973" y="271"/>
                        </a:cubicBezTo>
                        <a:cubicBezTo>
                          <a:pt x="2755" y="350"/>
                          <a:pt x="2527" y="382"/>
                          <a:pt x="2298" y="382"/>
                        </a:cubicBezTo>
                        <a:cubicBezTo>
                          <a:pt x="1771" y="382"/>
                          <a:pt x="1243" y="211"/>
                          <a:pt x="848" y="43"/>
                        </a:cubicBezTo>
                        <a:cubicBezTo>
                          <a:pt x="778" y="14"/>
                          <a:pt x="706"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148"/>
                  <p:cNvSpPr/>
                  <p:nvPr/>
                </p:nvSpPr>
                <p:spPr>
                  <a:xfrm>
                    <a:off x="7050427" y="2076135"/>
                    <a:ext cx="108135" cy="37947"/>
                  </a:xfrm>
                  <a:custGeom>
                    <a:avLst/>
                    <a:gdLst/>
                    <a:ahLst/>
                    <a:cxnLst/>
                    <a:rect l="l" t="t" r="r" b="b"/>
                    <a:pathLst>
                      <a:path w="4283" h="1503" extrusionOk="0">
                        <a:moveTo>
                          <a:pt x="642" y="1"/>
                        </a:moveTo>
                        <a:cubicBezTo>
                          <a:pt x="423" y="1"/>
                          <a:pt x="218" y="131"/>
                          <a:pt x="124" y="343"/>
                        </a:cubicBezTo>
                        <a:cubicBezTo>
                          <a:pt x="0" y="623"/>
                          <a:pt x="130" y="955"/>
                          <a:pt x="411" y="1079"/>
                        </a:cubicBezTo>
                        <a:cubicBezTo>
                          <a:pt x="997" y="1346"/>
                          <a:pt x="1636" y="1490"/>
                          <a:pt x="2281" y="1503"/>
                        </a:cubicBezTo>
                        <a:cubicBezTo>
                          <a:pt x="2848" y="1503"/>
                          <a:pt x="3409" y="1366"/>
                          <a:pt x="3904" y="1099"/>
                        </a:cubicBezTo>
                        <a:cubicBezTo>
                          <a:pt x="4178" y="949"/>
                          <a:pt x="4282" y="603"/>
                          <a:pt x="4132" y="330"/>
                        </a:cubicBezTo>
                        <a:cubicBezTo>
                          <a:pt x="4030" y="143"/>
                          <a:pt x="3839" y="38"/>
                          <a:pt x="3642" y="38"/>
                        </a:cubicBezTo>
                        <a:cubicBezTo>
                          <a:pt x="3550" y="38"/>
                          <a:pt x="3457" y="61"/>
                          <a:pt x="3370" y="108"/>
                        </a:cubicBezTo>
                        <a:cubicBezTo>
                          <a:pt x="3019" y="298"/>
                          <a:pt x="2650" y="370"/>
                          <a:pt x="2291" y="370"/>
                        </a:cubicBezTo>
                        <a:cubicBezTo>
                          <a:pt x="1762" y="370"/>
                          <a:pt x="1254" y="214"/>
                          <a:pt x="854" y="43"/>
                        </a:cubicBezTo>
                        <a:cubicBezTo>
                          <a:pt x="784" y="14"/>
                          <a:pt x="712" y="1"/>
                          <a:pt x="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148"/>
                  <p:cNvSpPr/>
                  <p:nvPr/>
                </p:nvSpPr>
                <p:spPr>
                  <a:xfrm>
                    <a:off x="6988722" y="2022358"/>
                    <a:ext cx="90361" cy="37922"/>
                  </a:xfrm>
                  <a:custGeom>
                    <a:avLst/>
                    <a:gdLst/>
                    <a:ahLst/>
                    <a:cxnLst/>
                    <a:rect l="l" t="t" r="r" b="b"/>
                    <a:pathLst>
                      <a:path w="3579" h="1502" extrusionOk="0">
                        <a:moveTo>
                          <a:pt x="2935" y="0"/>
                        </a:moveTo>
                        <a:cubicBezTo>
                          <a:pt x="2854" y="0"/>
                          <a:pt x="2771" y="18"/>
                          <a:pt x="2692" y="55"/>
                        </a:cubicBezTo>
                        <a:cubicBezTo>
                          <a:pt x="2323" y="212"/>
                          <a:pt x="1818" y="373"/>
                          <a:pt x="1276" y="373"/>
                        </a:cubicBezTo>
                        <a:cubicBezTo>
                          <a:pt x="1099" y="373"/>
                          <a:pt x="918" y="356"/>
                          <a:pt x="737" y="315"/>
                        </a:cubicBezTo>
                        <a:cubicBezTo>
                          <a:pt x="697" y="307"/>
                          <a:pt x="657" y="303"/>
                          <a:pt x="617" y="303"/>
                        </a:cubicBezTo>
                        <a:cubicBezTo>
                          <a:pt x="361" y="303"/>
                          <a:pt x="127" y="480"/>
                          <a:pt x="65" y="746"/>
                        </a:cubicBezTo>
                        <a:cubicBezTo>
                          <a:pt x="0" y="1052"/>
                          <a:pt x="189" y="1352"/>
                          <a:pt x="495" y="1417"/>
                        </a:cubicBezTo>
                        <a:cubicBezTo>
                          <a:pt x="750" y="1476"/>
                          <a:pt x="1004" y="1502"/>
                          <a:pt x="1264" y="1502"/>
                        </a:cubicBezTo>
                        <a:cubicBezTo>
                          <a:pt x="1910" y="1489"/>
                          <a:pt x="2548" y="1352"/>
                          <a:pt x="3142" y="1084"/>
                        </a:cubicBezTo>
                        <a:cubicBezTo>
                          <a:pt x="3435" y="974"/>
                          <a:pt x="3578" y="628"/>
                          <a:pt x="3454" y="341"/>
                        </a:cubicBezTo>
                        <a:cubicBezTo>
                          <a:pt x="3359" y="128"/>
                          <a:pt x="3153" y="0"/>
                          <a:pt x="2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148"/>
                  <p:cNvSpPr/>
                  <p:nvPr/>
                </p:nvSpPr>
                <p:spPr>
                  <a:xfrm>
                    <a:off x="7058305" y="2132892"/>
                    <a:ext cx="95966" cy="38149"/>
                  </a:xfrm>
                  <a:custGeom>
                    <a:avLst/>
                    <a:gdLst/>
                    <a:ahLst/>
                    <a:cxnLst/>
                    <a:rect l="l" t="t" r="r" b="b"/>
                    <a:pathLst>
                      <a:path w="3801" h="1511" extrusionOk="0">
                        <a:moveTo>
                          <a:pt x="650" y="0"/>
                        </a:moveTo>
                        <a:cubicBezTo>
                          <a:pt x="429" y="0"/>
                          <a:pt x="218" y="128"/>
                          <a:pt x="125" y="343"/>
                        </a:cubicBezTo>
                        <a:cubicBezTo>
                          <a:pt x="1" y="624"/>
                          <a:pt x="138" y="956"/>
                          <a:pt x="418" y="1080"/>
                        </a:cubicBezTo>
                        <a:cubicBezTo>
                          <a:pt x="933" y="1301"/>
                          <a:pt x="1611" y="1510"/>
                          <a:pt x="2321" y="1510"/>
                        </a:cubicBezTo>
                        <a:cubicBezTo>
                          <a:pt x="2339" y="1510"/>
                          <a:pt x="2357" y="1510"/>
                          <a:pt x="2375" y="1510"/>
                        </a:cubicBezTo>
                        <a:cubicBezTo>
                          <a:pt x="2715" y="1510"/>
                          <a:pt x="3049" y="1452"/>
                          <a:pt x="3371" y="1340"/>
                        </a:cubicBezTo>
                        <a:cubicBezTo>
                          <a:pt x="3657" y="1236"/>
                          <a:pt x="3801" y="917"/>
                          <a:pt x="3703" y="630"/>
                        </a:cubicBezTo>
                        <a:cubicBezTo>
                          <a:pt x="3620" y="396"/>
                          <a:pt x="3404" y="249"/>
                          <a:pt x="3171" y="249"/>
                        </a:cubicBezTo>
                        <a:cubicBezTo>
                          <a:pt x="3112" y="249"/>
                          <a:pt x="3052" y="258"/>
                          <a:pt x="2993" y="278"/>
                        </a:cubicBezTo>
                        <a:cubicBezTo>
                          <a:pt x="2776" y="355"/>
                          <a:pt x="2549" y="386"/>
                          <a:pt x="2321" y="386"/>
                        </a:cubicBezTo>
                        <a:cubicBezTo>
                          <a:pt x="1794" y="386"/>
                          <a:pt x="1264" y="216"/>
                          <a:pt x="868" y="43"/>
                        </a:cubicBezTo>
                        <a:cubicBezTo>
                          <a:pt x="797" y="14"/>
                          <a:pt x="723" y="0"/>
                          <a:pt x="6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148"/>
                  <p:cNvSpPr/>
                  <p:nvPr/>
                </p:nvSpPr>
                <p:spPr>
                  <a:xfrm>
                    <a:off x="6988722" y="2132589"/>
                    <a:ext cx="90361" cy="38098"/>
                  </a:xfrm>
                  <a:custGeom>
                    <a:avLst/>
                    <a:gdLst/>
                    <a:ahLst/>
                    <a:cxnLst/>
                    <a:rect l="l" t="t" r="r" b="b"/>
                    <a:pathLst>
                      <a:path w="3579" h="1509" extrusionOk="0">
                        <a:moveTo>
                          <a:pt x="2935" y="1"/>
                        </a:moveTo>
                        <a:cubicBezTo>
                          <a:pt x="2854" y="1"/>
                          <a:pt x="2771" y="18"/>
                          <a:pt x="2692" y="55"/>
                        </a:cubicBezTo>
                        <a:cubicBezTo>
                          <a:pt x="2321" y="214"/>
                          <a:pt x="1812" y="379"/>
                          <a:pt x="1267" y="379"/>
                        </a:cubicBezTo>
                        <a:cubicBezTo>
                          <a:pt x="1093" y="379"/>
                          <a:pt x="915" y="362"/>
                          <a:pt x="737" y="323"/>
                        </a:cubicBezTo>
                        <a:cubicBezTo>
                          <a:pt x="697" y="314"/>
                          <a:pt x="657" y="310"/>
                          <a:pt x="617" y="310"/>
                        </a:cubicBezTo>
                        <a:cubicBezTo>
                          <a:pt x="360" y="310"/>
                          <a:pt x="122" y="487"/>
                          <a:pt x="65" y="753"/>
                        </a:cubicBezTo>
                        <a:cubicBezTo>
                          <a:pt x="0" y="1053"/>
                          <a:pt x="189" y="1359"/>
                          <a:pt x="495" y="1424"/>
                        </a:cubicBezTo>
                        <a:cubicBezTo>
                          <a:pt x="750" y="1476"/>
                          <a:pt x="1004" y="1509"/>
                          <a:pt x="1264" y="1509"/>
                        </a:cubicBezTo>
                        <a:cubicBezTo>
                          <a:pt x="1910" y="1496"/>
                          <a:pt x="2548" y="1359"/>
                          <a:pt x="3142" y="1092"/>
                        </a:cubicBezTo>
                        <a:cubicBezTo>
                          <a:pt x="3435" y="974"/>
                          <a:pt x="3578" y="636"/>
                          <a:pt x="3454" y="342"/>
                        </a:cubicBezTo>
                        <a:cubicBezTo>
                          <a:pt x="3359" y="128"/>
                          <a:pt x="3153" y="1"/>
                          <a:pt x="29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148"/>
                  <p:cNvSpPr/>
                  <p:nvPr/>
                </p:nvSpPr>
                <p:spPr>
                  <a:xfrm>
                    <a:off x="6976351" y="2075959"/>
                    <a:ext cx="110786" cy="37493"/>
                  </a:xfrm>
                  <a:custGeom>
                    <a:avLst/>
                    <a:gdLst/>
                    <a:ahLst/>
                    <a:cxnLst/>
                    <a:rect l="l" t="t" r="r" b="b"/>
                    <a:pathLst>
                      <a:path w="4388" h="1485" extrusionOk="0">
                        <a:moveTo>
                          <a:pt x="3746" y="1"/>
                        </a:moveTo>
                        <a:cubicBezTo>
                          <a:pt x="3664" y="1"/>
                          <a:pt x="3580" y="19"/>
                          <a:pt x="3501" y="56"/>
                        </a:cubicBezTo>
                        <a:cubicBezTo>
                          <a:pt x="3025" y="259"/>
                          <a:pt x="2545" y="361"/>
                          <a:pt x="2098" y="361"/>
                        </a:cubicBezTo>
                        <a:cubicBezTo>
                          <a:pt x="1713" y="361"/>
                          <a:pt x="1351" y="286"/>
                          <a:pt x="1038" y="135"/>
                        </a:cubicBezTo>
                        <a:cubicBezTo>
                          <a:pt x="956" y="101"/>
                          <a:pt x="878" y="86"/>
                          <a:pt x="804" y="86"/>
                        </a:cubicBezTo>
                        <a:cubicBezTo>
                          <a:pt x="283" y="86"/>
                          <a:pt x="0" y="849"/>
                          <a:pt x="549" y="1151"/>
                        </a:cubicBezTo>
                        <a:cubicBezTo>
                          <a:pt x="1018" y="1373"/>
                          <a:pt x="1530" y="1484"/>
                          <a:pt x="2055" y="1484"/>
                        </a:cubicBezTo>
                        <a:cubicBezTo>
                          <a:pt x="2070" y="1484"/>
                          <a:pt x="2085" y="1484"/>
                          <a:pt x="2100" y="1484"/>
                        </a:cubicBezTo>
                        <a:cubicBezTo>
                          <a:pt x="2732" y="1477"/>
                          <a:pt x="3364" y="1347"/>
                          <a:pt x="3944" y="1086"/>
                        </a:cubicBezTo>
                        <a:cubicBezTo>
                          <a:pt x="4244" y="969"/>
                          <a:pt x="4388" y="630"/>
                          <a:pt x="4257" y="337"/>
                        </a:cubicBezTo>
                        <a:cubicBezTo>
                          <a:pt x="4168" y="124"/>
                          <a:pt x="3962" y="1"/>
                          <a:pt x="37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148"/>
                  <p:cNvSpPr/>
                  <p:nvPr/>
                </p:nvSpPr>
                <p:spPr>
                  <a:xfrm>
                    <a:off x="6825321" y="2309220"/>
                    <a:ext cx="45269" cy="36053"/>
                  </a:xfrm>
                  <a:custGeom>
                    <a:avLst/>
                    <a:gdLst/>
                    <a:ahLst/>
                    <a:cxnLst/>
                    <a:rect l="l" t="t" r="r" b="b"/>
                    <a:pathLst>
                      <a:path w="1793" h="1428" extrusionOk="0">
                        <a:moveTo>
                          <a:pt x="815" y="1"/>
                        </a:moveTo>
                        <a:cubicBezTo>
                          <a:pt x="0" y="1"/>
                          <a:pt x="0" y="1428"/>
                          <a:pt x="815" y="1428"/>
                        </a:cubicBezTo>
                        <a:cubicBezTo>
                          <a:pt x="1792" y="1428"/>
                          <a:pt x="1792" y="1"/>
                          <a:pt x="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148"/>
                  <p:cNvSpPr/>
                  <p:nvPr/>
                </p:nvSpPr>
                <p:spPr>
                  <a:xfrm>
                    <a:off x="6812697" y="2361054"/>
                    <a:ext cx="18405" cy="28883"/>
                  </a:xfrm>
                  <a:custGeom>
                    <a:avLst/>
                    <a:gdLst/>
                    <a:ahLst/>
                    <a:cxnLst/>
                    <a:rect l="l" t="t" r="r" b="b"/>
                    <a:pathLst>
                      <a:path w="729" h="1144" extrusionOk="0">
                        <a:moveTo>
                          <a:pt x="506" y="1"/>
                        </a:moveTo>
                        <a:cubicBezTo>
                          <a:pt x="409" y="1"/>
                          <a:pt x="308" y="54"/>
                          <a:pt x="285" y="157"/>
                        </a:cubicBezTo>
                        <a:cubicBezTo>
                          <a:pt x="239" y="372"/>
                          <a:pt x="57" y="581"/>
                          <a:pt x="24" y="828"/>
                        </a:cubicBezTo>
                        <a:cubicBezTo>
                          <a:pt x="0" y="1027"/>
                          <a:pt x="175" y="1143"/>
                          <a:pt x="348" y="1143"/>
                        </a:cubicBezTo>
                        <a:cubicBezTo>
                          <a:pt x="458" y="1143"/>
                          <a:pt x="568" y="1096"/>
                          <a:pt x="624" y="991"/>
                        </a:cubicBezTo>
                        <a:cubicBezTo>
                          <a:pt x="696" y="867"/>
                          <a:pt x="702" y="692"/>
                          <a:pt x="715" y="548"/>
                        </a:cubicBezTo>
                        <a:cubicBezTo>
                          <a:pt x="728" y="418"/>
                          <a:pt x="728" y="287"/>
                          <a:pt x="709" y="157"/>
                        </a:cubicBezTo>
                        <a:cubicBezTo>
                          <a:pt x="693" y="51"/>
                          <a:pt x="601" y="1"/>
                          <a:pt x="5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148"/>
                  <p:cNvSpPr/>
                  <p:nvPr/>
                </p:nvSpPr>
                <p:spPr>
                  <a:xfrm>
                    <a:off x="6832339" y="2374662"/>
                    <a:ext cx="22773" cy="27318"/>
                  </a:xfrm>
                  <a:custGeom>
                    <a:avLst/>
                    <a:gdLst/>
                    <a:ahLst/>
                    <a:cxnLst/>
                    <a:rect l="l" t="t" r="r" b="b"/>
                    <a:pathLst>
                      <a:path w="902" h="1082" extrusionOk="0">
                        <a:moveTo>
                          <a:pt x="700" y="0"/>
                        </a:moveTo>
                        <a:cubicBezTo>
                          <a:pt x="672" y="0"/>
                          <a:pt x="643" y="7"/>
                          <a:pt x="615" y="22"/>
                        </a:cubicBezTo>
                        <a:cubicBezTo>
                          <a:pt x="556" y="35"/>
                          <a:pt x="504" y="68"/>
                          <a:pt x="459" y="107"/>
                        </a:cubicBezTo>
                        <a:cubicBezTo>
                          <a:pt x="413" y="153"/>
                          <a:pt x="367" y="205"/>
                          <a:pt x="328" y="257"/>
                        </a:cubicBezTo>
                        <a:cubicBezTo>
                          <a:pt x="289" y="302"/>
                          <a:pt x="250" y="342"/>
                          <a:pt x="217" y="387"/>
                        </a:cubicBezTo>
                        <a:cubicBezTo>
                          <a:pt x="207" y="398"/>
                          <a:pt x="200" y="405"/>
                          <a:pt x="197" y="408"/>
                        </a:cubicBezTo>
                        <a:lnTo>
                          <a:pt x="197" y="408"/>
                        </a:lnTo>
                        <a:cubicBezTo>
                          <a:pt x="24" y="543"/>
                          <a:pt x="0" y="804"/>
                          <a:pt x="152" y="974"/>
                        </a:cubicBezTo>
                        <a:cubicBezTo>
                          <a:pt x="220" y="1042"/>
                          <a:pt x="326" y="1081"/>
                          <a:pt x="429" y="1081"/>
                        </a:cubicBezTo>
                        <a:cubicBezTo>
                          <a:pt x="523" y="1081"/>
                          <a:pt x="615" y="1048"/>
                          <a:pt x="674" y="974"/>
                        </a:cubicBezTo>
                        <a:cubicBezTo>
                          <a:pt x="700" y="941"/>
                          <a:pt x="719" y="915"/>
                          <a:pt x="745" y="882"/>
                        </a:cubicBezTo>
                        <a:cubicBezTo>
                          <a:pt x="765" y="856"/>
                          <a:pt x="771" y="824"/>
                          <a:pt x="784" y="798"/>
                        </a:cubicBezTo>
                        <a:cubicBezTo>
                          <a:pt x="792" y="731"/>
                          <a:pt x="795" y="698"/>
                          <a:pt x="795" y="698"/>
                        </a:cubicBezTo>
                        <a:lnTo>
                          <a:pt x="795" y="698"/>
                        </a:lnTo>
                        <a:cubicBezTo>
                          <a:pt x="795" y="698"/>
                          <a:pt x="794" y="716"/>
                          <a:pt x="791" y="752"/>
                        </a:cubicBezTo>
                        <a:cubicBezTo>
                          <a:pt x="811" y="700"/>
                          <a:pt x="824" y="648"/>
                          <a:pt x="837" y="596"/>
                        </a:cubicBezTo>
                        <a:cubicBezTo>
                          <a:pt x="850" y="531"/>
                          <a:pt x="869" y="465"/>
                          <a:pt x="882" y="400"/>
                        </a:cubicBezTo>
                        <a:cubicBezTo>
                          <a:pt x="902" y="302"/>
                          <a:pt x="895" y="211"/>
                          <a:pt x="863" y="120"/>
                        </a:cubicBezTo>
                        <a:cubicBezTo>
                          <a:pt x="839" y="45"/>
                          <a:pt x="772" y="0"/>
                          <a:pt x="7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148"/>
                  <p:cNvSpPr/>
                  <p:nvPr/>
                </p:nvSpPr>
                <p:spPr>
                  <a:xfrm>
                    <a:off x="6973725" y="2516225"/>
                    <a:ext cx="61755" cy="50722"/>
                  </a:xfrm>
                  <a:custGeom>
                    <a:avLst/>
                    <a:gdLst/>
                    <a:ahLst/>
                    <a:cxnLst/>
                    <a:rect l="l" t="t" r="r" b="b"/>
                    <a:pathLst>
                      <a:path w="2446" h="2009" extrusionOk="0">
                        <a:moveTo>
                          <a:pt x="1142" y="1"/>
                        </a:moveTo>
                        <a:cubicBezTo>
                          <a:pt x="1" y="1"/>
                          <a:pt x="1" y="2008"/>
                          <a:pt x="1142" y="2008"/>
                        </a:cubicBezTo>
                        <a:cubicBezTo>
                          <a:pt x="2445" y="2008"/>
                          <a:pt x="2445" y="1"/>
                          <a:pt x="1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148"/>
                  <p:cNvSpPr/>
                  <p:nvPr/>
                </p:nvSpPr>
                <p:spPr>
                  <a:xfrm>
                    <a:off x="6998418" y="2738706"/>
                    <a:ext cx="45269" cy="34589"/>
                  </a:xfrm>
                  <a:custGeom>
                    <a:avLst/>
                    <a:gdLst/>
                    <a:ahLst/>
                    <a:cxnLst/>
                    <a:rect l="l" t="t" r="r" b="b"/>
                    <a:pathLst>
                      <a:path w="1793" h="1370" extrusionOk="0">
                        <a:moveTo>
                          <a:pt x="815" y="0"/>
                        </a:moveTo>
                        <a:cubicBezTo>
                          <a:pt x="1" y="0"/>
                          <a:pt x="1" y="1369"/>
                          <a:pt x="815" y="1369"/>
                        </a:cubicBezTo>
                        <a:cubicBezTo>
                          <a:pt x="1793" y="1369"/>
                          <a:pt x="1793" y="0"/>
                          <a:pt x="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148"/>
                  <p:cNvSpPr/>
                  <p:nvPr/>
                </p:nvSpPr>
                <p:spPr>
                  <a:xfrm>
                    <a:off x="6982007" y="2784202"/>
                    <a:ext cx="50672" cy="23127"/>
                  </a:xfrm>
                  <a:custGeom>
                    <a:avLst/>
                    <a:gdLst/>
                    <a:ahLst/>
                    <a:cxnLst/>
                    <a:rect l="l" t="t" r="r" b="b"/>
                    <a:pathLst>
                      <a:path w="2007" h="916" extrusionOk="0">
                        <a:moveTo>
                          <a:pt x="1437" y="1"/>
                        </a:moveTo>
                        <a:cubicBezTo>
                          <a:pt x="1235" y="1"/>
                          <a:pt x="1047" y="97"/>
                          <a:pt x="833" y="193"/>
                        </a:cubicBezTo>
                        <a:cubicBezTo>
                          <a:pt x="716" y="251"/>
                          <a:pt x="598" y="304"/>
                          <a:pt x="481" y="369"/>
                        </a:cubicBezTo>
                        <a:cubicBezTo>
                          <a:pt x="331" y="440"/>
                          <a:pt x="233" y="571"/>
                          <a:pt x="103" y="662"/>
                        </a:cubicBezTo>
                        <a:cubicBezTo>
                          <a:pt x="0" y="722"/>
                          <a:pt x="55" y="867"/>
                          <a:pt x="162" y="867"/>
                        </a:cubicBezTo>
                        <a:cubicBezTo>
                          <a:pt x="170" y="867"/>
                          <a:pt x="179" y="866"/>
                          <a:pt x="188" y="864"/>
                        </a:cubicBezTo>
                        <a:cubicBezTo>
                          <a:pt x="213" y="861"/>
                          <a:pt x="238" y="859"/>
                          <a:pt x="264" y="859"/>
                        </a:cubicBezTo>
                        <a:cubicBezTo>
                          <a:pt x="382" y="859"/>
                          <a:pt x="501" y="890"/>
                          <a:pt x="625" y="890"/>
                        </a:cubicBezTo>
                        <a:cubicBezTo>
                          <a:pt x="768" y="890"/>
                          <a:pt x="892" y="890"/>
                          <a:pt x="1022" y="903"/>
                        </a:cubicBezTo>
                        <a:cubicBezTo>
                          <a:pt x="1125" y="907"/>
                          <a:pt x="1223" y="915"/>
                          <a:pt x="1316" y="915"/>
                        </a:cubicBezTo>
                        <a:cubicBezTo>
                          <a:pt x="1506" y="915"/>
                          <a:pt x="1677" y="883"/>
                          <a:pt x="1830" y="721"/>
                        </a:cubicBezTo>
                        <a:cubicBezTo>
                          <a:pt x="2006" y="532"/>
                          <a:pt x="1987" y="206"/>
                          <a:pt x="1752" y="82"/>
                        </a:cubicBezTo>
                        <a:cubicBezTo>
                          <a:pt x="1640" y="24"/>
                          <a:pt x="1537" y="1"/>
                          <a:pt x="1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148"/>
                  <p:cNvSpPr/>
                  <p:nvPr/>
                </p:nvSpPr>
                <p:spPr>
                  <a:xfrm>
                    <a:off x="7130235"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148"/>
                  <p:cNvSpPr/>
                  <p:nvPr/>
                </p:nvSpPr>
                <p:spPr>
                  <a:xfrm>
                    <a:off x="7135663" y="2349212"/>
                    <a:ext cx="41810" cy="35877"/>
                  </a:xfrm>
                  <a:custGeom>
                    <a:avLst/>
                    <a:gdLst/>
                    <a:ahLst/>
                    <a:cxnLst/>
                    <a:rect l="l" t="t" r="r" b="b"/>
                    <a:pathLst>
                      <a:path w="1656" h="1421" extrusionOk="0">
                        <a:moveTo>
                          <a:pt x="711" y="0"/>
                        </a:moveTo>
                        <a:cubicBezTo>
                          <a:pt x="320" y="0"/>
                          <a:pt x="0" y="320"/>
                          <a:pt x="0" y="711"/>
                        </a:cubicBezTo>
                        <a:cubicBezTo>
                          <a:pt x="0" y="1139"/>
                          <a:pt x="349" y="1420"/>
                          <a:pt x="715" y="1420"/>
                        </a:cubicBezTo>
                        <a:cubicBezTo>
                          <a:pt x="889" y="1420"/>
                          <a:pt x="1067" y="1356"/>
                          <a:pt x="1213" y="1213"/>
                        </a:cubicBezTo>
                        <a:cubicBezTo>
                          <a:pt x="1656" y="763"/>
                          <a:pt x="1343" y="0"/>
                          <a:pt x="7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148"/>
                  <p:cNvSpPr/>
                  <p:nvPr/>
                </p:nvSpPr>
                <p:spPr>
                  <a:xfrm>
                    <a:off x="7110971" y="2349212"/>
                    <a:ext cx="41835" cy="35877"/>
                  </a:xfrm>
                  <a:custGeom>
                    <a:avLst/>
                    <a:gdLst/>
                    <a:ahLst/>
                    <a:cxnLst/>
                    <a:rect l="l" t="t" r="r" b="b"/>
                    <a:pathLst>
                      <a:path w="1657" h="1421" extrusionOk="0">
                        <a:moveTo>
                          <a:pt x="705" y="0"/>
                        </a:moveTo>
                        <a:cubicBezTo>
                          <a:pt x="320" y="0"/>
                          <a:pt x="1" y="320"/>
                          <a:pt x="1" y="711"/>
                        </a:cubicBezTo>
                        <a:cubicBezTo>
                          <a:pt x="1" y="1139"/>
                          <a:pt x="350" y="1420"/>
                          <a:pt x="713" y="1420"/>
                        </a:cubicBezTo>
                        <a:cubicBezTo>
                          <a:pt x="886" y="1420"/>
                          <a:pt x="1063" y="1356"/>
                          <a:pt x="1206" y="1213"/>
                        </a:cubicBezTo>
                        <a:cubicBezTo>
                          <a:pt x="1656" y="763"/>
                          <a:pt x="1337" y="0"/>
                          <a:pt x="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148"/>
                  <p:cNvSpPr/>
                  <p:nvPr/>
                </p:nvSpPr>
                <p:spPr>
                  <a:xfrm>
                    <a:off x="7135663" y="2464720"/>
                    <a:ext cx="41810" cy="35776"/>
                  </a:xfrm>
                  <a:custGeom>
                    <a:avLst/>
                    <a:gdLst/>
                    <a:ahLst/>
                    <a:cxnLst/>
                    <a:rect l="l" t="t" r="r" b="b"/>
                    <a:pathLst>
                      <a:path w="1656" h="1417" extrusionOk="0">
                        <a:moveTo>
                          <a:pt x="711" y="1"/>
                        </a:moveTo>
                        <a:cubicBezTo>
                          <a:pt x="320" y="1"/>
                          <a:pt x="0" y="314"/>
                          <a:pt x="0" y="705"/>
                        </a:cubicBezTo>
                        <a:cubicBezTo>
                          <a:pt x="0" y="1132"/>
                          <a:pt x="349" y="1417"/>
                          <a:pt x="714" y="1417"/>
                        </a:cubicBezTo>
                        <a:cubicBezTo>
                          <a:pt x="889" y="1417"/>
                          <a:pt x="1067" y="1352"/>
                          <a:pt x="1213" y="1206"/>
                        </a:cubicBezTo>
                        <a:cubicBezTo>
                          <a:pt x="1656" y="763"/>
                          <a:pt x="1343" y="1"/>
                          <a:pt x="7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148"/>
                  <p:cNvSpPr/>
                  <p:nvPr/>
                </p:nvSpPr>
                <p:spPr>
                  <a:xfrm>
                    <a:off x="7110971" y="2464720"/>
                    <a:ext cx="41835" cy="35776"/>
                  </a:xfrm>
                  <a:custGeom>
                    <a:avLst/>
                    <a:gdLst/>
                    <a:ahLst/>
                    <a:cxnLst/>
                    <a:rect l="l" t="t" r="r" b="b"/>
                    <a:pathLst>
                      <a:path w="1657" h="1417" extrusionOk="0">
                        <a:moveTo>
                          <a:pt x="705" y="1"/>
                        </a:moveTo>
                        <a:cubicBezTo>
                          <a:pt x="320" y="1"/>
                          <a:pt x="1" y="314"/>
                          <a:pt x="1" y="705"/>
                        </a:cubicBezTo>
                        <a:cubicBezTo>
                          <a:pt x="1" y="1132"/>
                          <a:pt x="350" y="1417"/>
                          <a:pt x="713" y="1417"/>
                        </a:cubicBezTo>
                        <a:cubicBezTo>
                          <a:pt x="886" y="1417"/>
                          <a:pt x="1063" y="1352"/>
                          <a:pt x="1206" y="1206"/>
                        </a:cubicBezTo>
                        <a:cubicBezTo>
                          <a:pt x="1656" y="763"/>
                          <a:pt x="1337"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148"/>
                  <p:cNvSpPr/>
                  <p:nvPr/>
                </p:nvSpPr>
                <p:spPr>
                  <a:xfrm>
                    <a:off x="7108673" y="2594568"/>
                    <a:ext cx="30474" cy="104499"/>
                  </a:xfrm>
                  <a:custGeom>
                    <a:avLst/>
                    <a:gdLst/>
                    <a:ahLst/>
                    <a:cxnLst/>
                    <a:rect l="l" t="t" r="r" b="b"/>
                    <a:pathLst>
                      <a:path w="1207" h="4139" extrusionOk="0">
                        <a:moveTo>
                          <a:pt x="398" y="0"/>
                        </a:moveTo>
                        <a:lnTo>
                          <a:pt x="0" y="4060"/>
                        </a:lnTo>
                        <a:lnTo>
                          <a:pt x="815" y="4139"/>
                        </a:lnTo>
                        <a:lnTo>
                          <a:pt x="1206" y="78"/>
                        </a:lnTo>
                        <a:lnTo>
                          <a:pt x="3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148"/>
                  <p:cNvSpPr/>
                  <p:nvPr/>
                </p:nvSpPr>
                <p:spPr>
                  <a:xfrm>
                    <a:off x="7122913" y="2577349"/>
                    <a:ext cx="38098" cy="31938"/>
                  </a:xfrm>
                  <a:custGeom>
                    <a:avLst/>
                    <a:gdLst/>
                    <a:ahLst/>
                    <a:cxnLst/>
                    <a:rect l="l" t="t" r="r" b="b"/>
                    <a:pathLst>
                      <a:path w="1509" h="1265" extrusionOk="0">
                        <a:moveTo>
                          <a:pt x="662" y="0"/>
                        </a:moveTo>
                        <a:cubicBezTo>
                          <a:pt x="341" y="0"/>
                          <a:pt x="73" y="243"/>
                          <a:pt x="42" y="571"/>
                        </a:cubicBezTo>
                        <a:cubicBezTo>
                          <a:pt x="0" y="973"/>
                          <a:pt x="324" y="1265"/>
                          <a:pt x="672" y="1265"/>
                        </a:cubicBezTo>
                        <a:cubicBezTo>
                          <a:pt x="809" y="1265"/>
                          <a:pt x="949" y="1220"/>
                          <a:pt x="1072" y="1119"/>
                        </a:cubicBezTo>
                        <a:cubicBezTo>
                          <a:pt x="1509" y="760"/>
                          <a:pt x="1294" y="56"/>
                          <a:pt x="733" y="4"/>
                        </a:cubicBezTo>
                        <a:cubicBezTo>
                          <a:pt x="709" y="2"/>
                          <a:pt x="686" y="0"/>
                          <a:pt x="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148"/>
                  <p:cNvSpPr/>
                  <p:nvPr/>
                </p:nvSpPr>
                <p:spPr>
                  <a:xfrm>
                    <a:off x="7100821" y="2575077"/>
                    <a:ext cx="38149" cy="32090"/>
                  </a:xfrm>
                  <a:custGeom>
                    <a:avLst/>
                    <a:gdLst/>
                    <a:ahLst/>
                    <a:cxnLst/>
                    <a:rect l="l" t="t" r="r" b="b"/>
                    <a:pathLst>
                      <a:path w="1511" h="1271" extrusionOk="0">
                        <a:moveTo>
                          <a:pt x="669" y="0"/>
                        </a:moveTo>
                        <a:cubicBezTo>
                          <a:pt x="348" y="0"/>
                          <a:pt x="68" y="245"/>
                          <a:pt x="38" y="576"/>
                        </a:cubicBezTo>
                        <a:cubicBezTo>
                          <a:pt x="0" y="979"/>
                          <a:pt x="325" y="1270"/>
                          <a:pt x="673" y="1270"/>
                        </a:cubicBezTo>
                        <a:cubicBezTo>
                          <a:pt x="810" y="1270"/>
                          <a:pt x="951" y="1225"/>
                          <a:pt x="1074" y="1124"/>
                        </a:cubicBezTo>
                        <a:cubicBezTo>
                          <a:pt x="1511" y="766"/>
                          <a:pt x="1296" y="62"/>
                          <a:pt x="728" y="3"/>
                        </a:cubicBezTo>
                        <a:cubicBezTo>
                          <a:pt x="708" y="1"/>
                          <a:pt x="68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148"/>
                  <p:cNvSpPr/>
                  <p:nvPr/>
                </p:nvSpPr>
                <p:spPr>
                  <a:xfrm>
                    <a:off x="7112864" y="2680182"/>
                    <a:ext cx="38124" cy="31963"/>
                  </a:xfrm>
                  <a:custGeom>
                    <a:avLst/>
                    <a:gdLst/>
                    <a:ahLst/>
                    <a:cxnLst/>
                    <a:rect l="l" t="t" r="r" b="b"/>
                    <a:pathLst>
                      <a:path w="1510" h="1266" extrusionOk="0">
                        <a:moveTo>
                          <a:pt x="662" y="1"/>
                        </a:moveTo>
                        <a:cubicBezTo>
                          <a:pt x="341" y="1"/>
                          <a:pt x="73" y="244"/>
                          <a:pt x="43" y="572"/>
                        </a:cubicBezTo>
                        <a:cubicBezTo>
                          <a:pt x="1" y="974"/>
                          <a:pt x="325" y="1265"/>
                          <a:pt x="672" y="1265"/>
                        </a:cubicBezTo>
                        <a:cubicBezTo>
                          <a:pt x="809" y="1265"/>
                          <a:pt x="949" y="1220"/>
                          <a:pt x="1073" y="1119"/>
                        </a:cubicBezTo>
                        <a:cubicBezTo>
                          <a:pt x="1509" y="761"/>
                          <a:pt x="1294" y="57"/>
                          <a:pt x="734" y="5"/>
                        </a:cubicBezTo>
                        <a:cubicBezTo>
                          <a:pt x="710" y="2"/>
                          <a:pt x="686" y="1"/>
                          <a:pt x="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148"/>
                  <p:cNvSpPr/>
                  <p:nvPr/>
                </p:nvSpPr>
                <p:spPr>
                  <a:xfrm>
                    <a:off x="7090823" y="2678086"/>
                    <a:ext cx="38124" cy="32090"/>
                  </a:xfrm>
                  <a:custGeom>
                    <a:avLst/>
                    <a:gdLst/>
                    <a:ahLst/>
                    <a:cxnLst/>
                    <a:rect l="l" t="t" r="r" b="b"/>
                    <a:pathLst>
                      <a:path w="1510" h="1271" extrusionOk="0">
                        <a:moveTo>
                          <a:pt x="673" y="0"/>
                        </a:moveTo>
                        <a:cubicBezTo>
                          <a:pt x="347" y="0"/>
                          <a:pt x="73" y="245"/>
                          <a:pt x="43" y="576"/>
                        </a:cubicBezTo>
                        <a:cubicBezTo>
                          <a:pt x="0" y="979"/>
                          <a:pt x="324" y="1270"/>
                          <a:pt x="672" y="1270"/>
                        </a:cubicBezTo>
                        <a:cubicBezTo>
                          <a:pt x="809" y="1270"/>
                          <a:pt x="949" y="1225"/>
                          <a:pt x="1072" y="1124"/>
                        </a:cubicBezTo>
                        <a:cubicBezTo>
                          <a:pt x="1509" y="765"/>
                          <a:pt x="1294" y="55"/>
                          <a:pt x="733" y="3"/>
                        </a:cubicBezTo>
                        <a:cubicBezTo>
                          <a:pt x="713" y="1"/>
                          <a:pt x="693" y="0"/>
                          <a:pt x="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148"/>
                  <p:cNvSpPr/>
                  <p:nvPr/>
                </p:nvSpPr>
                <p:spPr>
                  <a:xfrm>
                    <a:off x="7234886" y="2178085"/>
                    <a:ext cx="55974" cy="109448"/>
                  </a:xfrm>
                  <a:custGeom>
                    <a:avLst/>
                    <a:gdLst/>
                    <a:ahLst/>
                    <a:cxnLst/>
                    <a:rect l="l" t="t" r="r" b="b"/>
                    <a:pathLst>
                      <a:path w="2217" h="4335" extrusionOk="0">
                        <a:moveTo>
                          <a:pt x="900" y="0"/>
                        </a:moveTo>
                        <a:lnTo>
                          <a:pt x="0" y="293"/>
                        </a:lnTo>
                        <a:lnTo>
                          <a:pt x="1317" y="4334"/>
                        </a:lnTo>
                        <a:lnTo>
                          <a:pt x="2216" y="4041"/>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148"/>
                  <p:cNvSpPr/>
                  <p:nvPr/>
                </p:nvSpPr>
                <p:spPr>
                  <a:xfrm>
                    <a:off x="7235214" y="2156120"/>
                    <a:ext cx="40775" cy="34463"/>
                  </a:xfrm>
                  <a:custGeom>
                    <a:avLst/>
                    <a:gdLst/>
                    <a:ahLst/>
                    <a:cxnLst/>
                    <a:rect l="l" t="t" r="r" b="b"/>
                    <a:pathLst>
                      <a:path w="1615" h="1365" extrusionOk="0">
                        <a:moveTo>
                          <a:pt x="774" y="0"/>
                        </a:moveTo>
                        <a:cubicBezTo>
                          <a:pt x="703" y="0"/>
                          <a:pt x="629" y="12"/>
                          <a:pt x="554" y="36"/>
                        </a:cubicBezTo>
                        <a:cubicBezTo>
                          <a:pt x="196" y="153"/>
                          <a:pt x="0" y="538"/>
                          <a:pt x="118" y="896"/>
                        </a:cubicBezTo>
                        <a:cubicBezTo>
                          <a:pt x="219" y="1203"/>
                          <a:pt x="493" y="1364"/>
                          <a:pt x="769" y="1364"/>
                        </a:cubicBezTo>
                        <a:cubicBezTo>
                          <a:pt x="1008" y="1364"/>
                          <a:pt x="1248" y="1242"/>
                          <a:pt x="1376" y="987"/>
                        </a:cubicBezTo>
                        <a:cubicBezTo>
                          <a:pt x="1614" y="516"/>
                          <a:pt x="1254" y="0"/>
                          <a:pt x="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148"/>
                  <p:cNvSpPr/>
                  <p:nvPr/>
                </p:nvSpPr>
                <p:spPr>
                  <a:xfrm>
                    <a:off x="7212668" y="2163517"/>
                    <a:ext cx="40749" cy="34488"/>
                  </a:xfrm>
                  <a:custGeom>
                    <a:avLst/>
                    <a:gdLst/>
                    <a:ahLst/>
                    <a:cxnLst/>
                    <a:rect l="l" t="t" r="r" b="b"/>
                    <a:pathLst>
                      <a:path w="1614" h="1366" extrusionOk="0">
                        <a:moveTo>
                          <a:pt x="770" y="1"/>
                        </a:moveTo>
                        <a:cubicBezTo>
                          <a:pt x="700" y="1"/>
                          <a:pt x="628" y="12"/>
                          <a:pt x="554" y="36"/>
                        </a:cubicBezTo>
                        <a:cubicBezTo>
                          <a:pt x="196" y="154"/>
                          <a:pt x="0" y="538"/>
                          <a:pt x="118" y="897"/>
                        </a:cubicBezTo>
                        <a:cubicBezTo>
                          <a:pt x="216" y="1204"/>
                          <a:pt x="490" y="1366"/>
                          <a:pt x="765" y="1366"/>
                        </a:cubicBezTo>
                        <a:cubicBezTo>
                          <a:pt x="1003" y="1366"/>
                          <a:pt x="1242" y="1245"/>
                          <a:pt x="1369" y="994"/>
                        </a:cubicBezTo>
                        <a:cubicBezTo>
                          <a:pt x="1614" y="522"/>
                          <a:pt x="1248" y="1"/>
                          <a:pt x="7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148"/>
                  <p:cNvSpPr/>
                  <p:nvPr/>
                </p:nvSpPr>
                <p:spPr>
                  <a:xfrm>
                    <a:off x="7269778" y="2261932"/>
                    <a:ext cx="40749" cy="34362"/>
                  </a:xfrm>
                  <a:custGeom>
                    <a:avLst/>
                    <a:gdLst/>
                    <a:ahLst/>
                    <a:cxnLst/>
                    <a:rect l="l" t="t" r="r" b="b"/>
                    <a:pathLst>
                      <a:path w="1614" h="1361" extrusionOk="0">
                        <a:moveTo>
                          <a:pt x="773" y="0"/>
                        </a:moveTo>
                        <a:cubicBezTo>
                          <a:pt x="702" y="0"/>
                          <a:pt x="629" y="11"/>
                          <a:pt x="554" y="36"/>
                        </a:cubicBezTo>
                        <a:cubicBezTo>
                          <a:pt x="196" y="146"/>
                          <a:pt x="0" y="531"/>
                          <a:pt x="117" y="889"/>
                        </a:cubicBezTo>
                        <a:cubicBezTo>
                          <a:pt x="218" y="1200"/>
                          <a:pt x="493" y="1361"/>
                          <a:pt x="768" y="1361"/>
                        </a:cubicBezTo>
                        <a:cubicBezTo>
                          <a:pt x="1008" y="1361"/>
                          <a:pt x="1248" y="1239"/>
                          <a:pt x="1375" y="987"/>
                        </a:cubicBezTo>
                        <a:cubicBezTo>
                          <a:pt x="1614" y="516"/>
                          <a:pt x="1254" y="0"/>
                          <a:pt x="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148"/>
                  <p:cNvSpPr/>
                  <p:nvPr/>
                </p:nvSpPr>
                <p:spPr>
                  <a:xfrm>
                    <a:off x="7247055" y="2269178"/>
                    <a:ext cx="40775" cy="34539"/>
                  </a:xfrm>
                  <a:custGeom>
                    <a:avLst/>
                    <a:gdLst/>
                    <a:ahLst/>
                    <a:cxnLst/>
                    <a:rect l="l" t="t" r="r" b="b"/>
                    <a:pathLst>
                      <a:path w="1615" h="1368" extrusionOk="0">
                        <a:moveTo>
                          <a:pt x="772" y="0"/>
                        </a:moveTo>
                        <a:cubicBezTo>
                          <a:pt x="702" y="0"/>
                          <a:pt x="629" y="11"/>
                          <a:pt x="555" y="35"/>
                        </a:cubicBezTo>
                        <a:cubicBezTo>
                          <a:pt x="196" y="153"/>
                          <a:pt x="1" y="537"/>
                          <a:pt x="118" y="896"/>
                        </a:cubicBezTo>
                        <a:cubicBezTo>
                          <a:pt x="219" y="1206"/>
                          <a:pt x="493" y="1367"/>
                          <a:pt x="769" y="1367"/>
                        </a:cubicBezTo>
                        <a:cubicBezTo>
                          <a:pt x="1008" y="1367"/>
                          <a:pt x="1249" y="1245"/>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148"/>
                  <p:cNvSpPr/>
                  <p:nvPr/>
                </p:nvSpPr>
                <p:spPr>
                  <a:xfrm>
                    <a:off x="7177119" y="2021601"/>
                    <a:ext cx="55974" cy="109271"/>
                  </a:xfrm>
                  <a:custGeom>
                    <a:avLst/>
                    <a:gdLst/>
                    <a:ahLst/>
                    <a:cxnLst/>
                    <a:rect l="l" t="t" r="r" b="b"/>
                    <a:pathLst>
                      <a:path w="2217" h="4328" extrusionOk="0">
                        <a:moveTo>
                          <a:pt x="900" y="0"/>
                        </a:moveTo>
                        <a:lnTo>
                          <a:pt x="1" y="287"/>
                        </a:lnTo>
                        <a:lnTo>
                          <a:pt x="1324" y="4328"/>
                        </a:lnTo>
                        <a:lnTo>
                          <a:pt x="2217" y="4034"/>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148"/>
                  <p:cNvSpPr/>
                  <p:nvPr/>
                </p:nvSpPr>
                <p:spPr>
                  <a:xfrm>
                    <a:off x="7177624" y="1999459"/>
                    <a:ext cx="40749" cy="34387"/>
                  </a:xfrm>
                  <a:custGeom>
                    <a:avLst/>
                    <a:gdLst/>
                    <a:ahLst/>
                    <a:cxnLst/>
                    <a:rect l="l" t="t" r="r" b="b"/>
                    <a:pathLst>
                      <a:path w="1614" h="1362" extrusionOk="0">
                        <a:moveTo>
                          <a:pt x="772" y="1"/>
                        </a:moveTo>
                        <a:cubicBezTo>
                          <a:pt x="701" y="1"/>
                          <a:pt x="628" y="12"/>
                          <a:pt x="554" y="36"/>
                        </a:cubicBezTo>
                        <a:cubicBezTo>
                          <a:pt x="196" y="147"/>
                          <a:pt x="0" y="538"/>
                          <a:pt x="118" y="897"/>
                        </a:cubicBezTo>
                        <a:cubicBezTo>
                          <a:pt x="218" y="1203"/>
                          <a:pt x="490" y="1362"/>
                          <a:pt x="763" y="1362"/>
                        </a:cubicBezTo>
                        <a:cubicBezTo>
                          <a:pt x="1002" y="1362"/>
                          <a:pt x="1241" y="1240"/>
                          <a:pt x="1369" y="988"/>
                        </a:cubicBezTo>
                        <a:cubicBezTo>
                          <a:pt x="1613" y="516"/>
                          <a:pt x="1249" y="1"/>
                          <a:pt x="7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148"/>
                  <p:cNvSpPr/>
                  <p:nvPr/>
                </p:nvSpPr>
                <p:spPr>
                  <a:xfrm>
                    <a:off x="7154902" y="2006882"/>
                    <a:ext cx="40775" cy="34463"/>
                  </a:xfrm>
                  <a:custGeom>
                    <a:avLst/>
                    <a:gdLst/>
                    <a:ahLst/>
                    <a:cxnLst/>
                    <a:rect l="l" t="t" r="r" b="b"/>
                    <a:pathLst>
                      <a:path w="1615" h="1365" extrusionOk="0">
                        <a:moveTo>
                          <a:pt x="772" y="0"/>
                        </a:moveTo>
                        <a:cubicBezTo>
                          <a:pt x="702" y="0"/>
                          <a:pt x="629" y="11"/>
                          <a:pt x="555" y="36"/>
                        </a:cubicBezTo>
                        <a:cubicBezTo>
                          <a:pt x="196" y="153"/>
                          <a:pt x="1" y="537"/>
                          <a:pt x="118" y="896"/>
                        </a:cubicBezTo>
                        <a:cubicBezTo>
                          <a:pt x="220" y="1204"/>
                          <a:pt x="495" y="1365"/>
                          <a:pt x="771" y="1365"/>
                        </a:cubicBezTo>
                        <a:cubicBezTo>
                          <a:pt x="1010" y="1365"/>
                          <a:pt x="1249" y="1244"/>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148"/>
                  <p:cNvSpPr/>
                  <p:nvPr/>
                </p:nvSpPr>
                <p:spPr>
                  <a:xfrm>
                    <a:off x="7212163" y="2105271"/>
                    <a:ext cx="40623" cy="34488"/>
                  </a:xfrm>
                  <a:custGeom>
                    <a:avLst/>
                    <a:gdLst/>
                    <a:ahLst/>
                    <a:cxnLst/>
                    <a:rect l="l" t="t" r="r" b="b"/>
                    <a:pathLst>
                      <a:path w="1609" h="1366" extrusionOk="0">
                        <a:moveTo>
                          <a:pt x="772" y="0"/>
                        </a:moveTo>
                        <a:cubicBezTo>
                          <a:pt x="702" y="0"/>
                          <a:pt x="629" y="12"/>
                          <a:pt x="555" y="36"/>
                        </a:cubicBezTo>
                        <a:cubicBezTo>
                          <a:pt x="196" y="153"/>
                          <a:pt x="1" y="538"/>
                          <a:pt x="118" y="896"/>
                        </a:cubicBezTo>
                        <a:cubicBezTo>
                          <a:pt x="216" y="1204"/>
                          <a:pt x="490" y="1365"/>
                          <a:pt x="766" y="1365"/>
                        </a:cubicBezTo>
                        <a:cubicBezTo>
                          <a:pt x="1004" y="1365"/>
                          <a:pt x="1243" y="1245"/>
                          <a:pt x="1370" y="994"/>
                        </a:cubicBezTo>
                        <a:cubicBezTo>
                          <a:pt x="1608" y="517"/>
                          <a:pt x="1248"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148"/>
                  <p:cNvSpPr/>
                  <p:nvPr/>
                </p:nvSpPr>
                <p:spPr>
                  <a:xfrm>
                    <a:off x="7189465" y="2112517"/>
                    <a:ext cx="40749" cy="34539"/>
                  </a:xfrm>
                  <a:custGeom>
                    <a:avLst/>
                    <a:gdLst/>
                    <a:ahLst/>
                    <a:cxnLst/>
                    <a:rect l="l" t="t" r="r" b="b"/>
                    <a:pathLst>
                      <a:path w="1614" h="1368" extrusionOk="0">
                        <a:moveTo>
                          <a:pt x="770" y="0"/>
                        </a:moveTo>
                        <a:cubicBezTo>
                          <a:pt x="700" y="0"/>
                          <a:pt x="628" y="12"/>
                          <a:pt x="554" y="36"/>
                        </a:cubicBezTo>
                        <a:cubicBezTo>
                          <a:pt x="196" y="153"/>
                          <a:pt x="0" y="538"/>
                          <a:pt x="118" y="896"/>
                        </a:cubicBezTo>
                        <a:cubicBezTo>
                          <a:pt x="219" y="1206"/>
                          <a:pt x="491" y="1367"/>
                          <a:pt x="765" y="1367"/>
                        </a:cubicBezTo>
                        <a:cubicBezTo>
                          <a:pt x="1003" y="1367"/>
                          <a:pt x="1242" y="1246"/>
                          <a:pt x="1369" y="994"/>
                        </a:cubicBezTo>
                        <a:cubicBezTo>
                          <a:pt x="1614" y="522"/>
                          <a:pt x="1248"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148"/>
                  <p:cNvSpPr/>
                  <p:nvPr/>
                </p:nvSpPr>
                <p:spPr>
                  <a:xfrm>
                    <a:off x="7270434" y="2309220"/>
                    <a:ext cx="45269" cy="36053"/>
                  </a:xfrm>
                  <a:custGeom>
                    <a:avLst/>
                    <a:gdLst/>
                    <a:ahLst/>
                    <a:cxnLst/>
                    <a:rect l="l" t="t" r="r" b="b"/>
                    <a:pathLst>
                      <a:path w="1793" h="1428" extrusionOk="0">
                        <a:moveTo>
                          <a:pt x="978" y="1"/>
                        </a:moveTo>
                        <a:cubicBezTo>
                          <a:pt x="0" y="1"/>
                          <a:pt x="0" y="1428"/>
                          <a:pt x="978" y="1428"/>
                        </a:cubicBezTo>
                        <a:cubicBezTo>
                          <a:pt x="1792" y="1428"/>
                          <a:pt x="1792" y="1"/>
                          <a:pt x="9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148"/>
                  <p:cNvSpPr/>
                  <p:nvPr/>
                </p:nvSpPr>
                <p:spPr>
                  <a:xfrm>
                    <a:off x="7309921" y="2361054"/>
                    <a:ext cx="18229" cy="28883"/>
                  </a:xfrm>
                  <a:custGeom>
                    <a:avLst/>
                    <a:gdLst/>
                    <a:ahLst/>
                    <a:cxnLst/>
                    <a:rect l="l" t="t" r="r" b="b"/>
                    <a:pathLst>
                      <a:path w="722" h="1144" extrusionOk="0">
                        <a:moveTo>
                          <a:pt x="222" y="1"/>
                        </a:moveTo>
                        <a:cubicBezTo>
                          <a:pt x="128" y="1"/>
                          <a:pt x="36" y="51"/>
                          <a:pt x="20" y="157"/>
                        </a:cubicBezTo>
                        <a:cubicBezTo>
                          <a:pt x="0" y="287"/>
                          <a:pt x="0" y="418"/>
                          <a:pt x="13" y="548"/>
                        </a:cubicBezTo>
                        <a:cubicBezTo>
                          <a:pt x="26" y="692"/>
                          <a:pt x="33" y="867"/>
                          <a:pt x="105" y="991"/>
                        </a:cubicBezTo>
                        <a:cubicBezTo>
                          <a:pt x="161" y="1096"/>
                          <a:pt x="269" y="1143"/>
                          <a:pt x="379" y="1143"/>
                        </a:cubicBezTo>
                        <a:cubicBezTo>
                          <a:pt x="549" y="1143"/>
                          <a:pt x="722" y="1027"/>
                          <a:pt x="698" y="828"/>
                        </a:cubicBezTo>
                        <a:cubicBezTo>
                          <a:pt x="672" y="581"/>
                          <a:pt x="489" y="372"/>
                          <a:pt x="437" y="157"/>
                        </a:cubicBezTo>
                        <a:cubicBezTo>
                          <a:pt x="417" y="54"/>
                          <a:pt x="318" y="1"/>
                          <a:pt x="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148"/>
                  <p:cNvSpPr/>
                  <p:nvPr/>
                </p:nvSpPr>
                <p:spPr>
                  <a:xfrm>
                    <a:off x="7285886" y="2374662"/>
                    <a:ext cx="22420" cy="27318"/>
                  </a:xfrm>
                  <a:custGeom>
                    <a:avLst/>
                    <a:gdLst/>
                    <a:ahLst/>
                    <a:cxnLst/>
                    <a:rect l="l" t="t" r="r" b="b"/>
                    <a:pathLst>
                      <a:path w="888" h="1082" extrusionOk="0">
                        <a:moveTo>
                          <a:pt x="200" y="0"/>
                        </a:moveTo>
                        <a:cubicBezTo>
                          <a:pt x="130" y="0"/>
                          <a:pt x="63" y="45"/>
                          <a:pt x="40" y="120"/>
                        </a:cubicBezTo>
                        <a:cubicBezTo>
                          <a:pt x="7" y="211"/>
                          <a:pt x="1" y="302"/>
                          <a:pt x="14" y="400"/>
                        </a:cubicBezTo>
                        <a:cubicBezTo>
                          <a:pt x="33" y="465"/>
                          <a:pt x="46" y="531"/>
                          <a:pt x="66" y="596"/>
                        </a:cubicBezTo>
                        <a:cubicBezTo>
                          <a:pt x="79" y="648"/>
                          <a:pt x="92" y="700"/>
                          <a:pt x="112" y="752"/>
                        </a:cubicBezTo>
                        <a:cubicBezTo>
                          <a:pt x="109" y="716"/>
                          <a:pt x="107" y="698"/>
                          <a:pt x="107" y="698"/>
                        </a:cubicBezTo>
                        <a:lnTo>
                          <a:pt x="107" y="698"/>
                        </a:lnTo>
                        <a:cubicBezTo>
                          <a:pt x="107" y="698"/>
                          <a:pt x="111" y="731"/>
                          <a:pt x="118" y="798"/>
                        </a:cubicBezTo>
                        <a:lnTo>
                          <a:pt x="157" y="882"/>
                        </a:lnTo>
                        <a:cubicBezTo>
                          <a:pt x="177" y="915"/>
                          <a:pt x="203" y="941"/>
                          <a:pt x="229" y="974"/>
                        </a:cubicBezTo>
                        <a:cubicBezTo>
                          <a:pt x="288" y="1048"/>
                          <a:pt x="380" y="1081"/>
                          <a:pt x="473" y="1081"/>
                        </a:cubicBezTo>
                        <a:cubicBezTo>
                          <a:pt x="575" y="1081"/>
                          <a:pt x="679" y="1042"/>
                          <a:pt x="744" y="974"/>
                        </a:cubicBezTo>
                        <a:cubicBezTo>
                          <a:pt x="861" y="856"/>
                          <a:pt x="887" y="674"/>
                          <a:pt x="802" y="531"/>
                        </a:cubicBezTo>
                        <a:cubicBezTo>
                          <a:pt x="777" y="480"/>
                          <a:pt x="744" y="437"/>
                          <a:pt x="700" y="406"/>
                        </a:cubicBezTo>
                        <a:lnTo>
                          <a:pt x="700" y="406"/>
                        </a:lnTo>
                        <a:cubicBezTo>
                          <a:pt x="701" y="404"/>
                          <a:pt x="696" y="398"/>
                          <a:pt x="685" y="387"/>
                        </a:cubicBezTo>
                        <a:cubicBezTo>
                          <a:pt x="646" y="342"/>
                          <a:pt x="607" y="302"/>
                          <a:pt x="574" y="257"/>
                        </a:cubicBezTo>
                        <a:cubicBezTo>
                          <a:pt x="535" y="205"/>
                          <a:pt x="490" y="153"/>
                          <a:pt x="437" y="107"/>
                        </a:cubicBezTo>
                        <a:cubicBezTo>
                          <a:pt x="392" y="68"/>
                          <a:pt x="340" y="35"/>
                          <a:pt x="281" y="22"/>
                        </a:cubicBezTo>
                        <a:cubicBezTo>
                          <a:pt x="255" y="7"/>
                          <a:pt x="227"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148"/>
                  <p:cNvSpPr/>
                  <p:nvPr/>
                </p:nvSpPr>
                <p:spPr>
                  <a:xfrm>
                    <a:off x="7105543" y="2516225"/>
                    <a:ext cx="61730" cy="50722"/>
                  </a:xfrm>
                  <a:custGeom>
                    <a:avLst/>
                    <a:gdLst/>
                    <a:ahLst/>
                    <a:cxnLst/>
                    <a:rect l="l" t="t" r="r" b="b"/>
                    <a:pathLst>
                      <a:path w="2445" h="2009" extrusionOk="0">
                        <a:moveTo>
                          <a:pt x="1304" y="1"/>
                        </a:moveTo>
                        <a:cubicBezTo>
                          <a:pt x="1" y="1"/>
                          <a:pt x="1" y="2008"/>
                          <a:pt x="1304" y="2008"/>
                        </a:cubicBezTo>
                        <a:cubicBezTo>
                          <a:pt x="2445" y="2008"/>
                          <a:pt x="2445" y="1"/>
                          <a:pt x="1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148"/>
                  <p:cNvSpPr/>
                  <p:nvPr/>
                </p:nvSpPr>
                <p:spPr>
                  <a:xfrm>
                    <a:off x="7097160" y="2738706"/>
                    <a:ext cx="45420" cy="34589"/>
                  </a:xfrm>
                  <a:custGeom>
                    <a:avLst/>
                    <a:gdLst/>
                    <a:ahLst/>
                    <a:cxnLst/>
                    <a:rect l="l" t="t" r="r" b="b"/>
                    <a:pathLst>
                      <a:path w="1799" h="1370" extrusionOk="0">
                        <a:moveTo>
                          <a:pt x="984" y="0"/>
                        </a:moveTo>
                        <a:cubicBezTo>
                          <a:pt x="0" y="0"/>
                          <a:pt x="0" y="1369"/>
                          <a:pt x="984" y="1369"/>
                        </a:cubicBezTo>
                        <a:cubicBezTo>
                          <a:pt x="1799" y="1369"/>
                          <a:pt x="1799" y="0"/>
                          <a:pt x="9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148"/>
                  <p:cNvSpPr/>
                  <p:nvPr/>
                </p:nvSpPr>
                <p:spPr>
                  <a:xfrm>
                    <a:off x="7108345" y="2784202"/>
                    <a:ext cx="50520" cy="23127"/>
                  </a:xfrm>
                  <a:custGeom>
                    <a:avLst/>
                    <a:gdLst/>
                    <a:ahLst/>
                    <a:cxnLst/>
                    <a:rect l="l" t="t" r="r" b="b"/>
                    <a:pathLst>
                      <a:path w="2001" h="916" extrusionOk="0">
                        <a:moveTo>
                          <a:pt x="566" y="1"/>
                        </a:moveTo>
                        <a:cubicBezTo>
                          <a:pt x="467" y="1"/>
                          <a:pt x="364" y="24"/>
                          <a:pt x="255" y="82"/>
                        </a:cubicBezTo>
                        <a:cubicBezTo>
                          <a:pt x="13" y="206"/>
                          <a:pt x="0" y="532"/>
                          <a:pt x="170" y="721"/>
                        </a:cubicBezTo>
                        <a:cubicBezTo>
                          <a:pt x="327" y="883"/>
                          <a:pt x="500" y="915"/>
                          <a:pt x="689" y="915"/>
                        </a:cubicBezTo>
                        <a:cubicBezTo>
                          <a:pt x="781" y="915"/>
                          <a:pt x="877" y="907"/>
                          <a:pt x="978" y="903"/>
                        </a:cubicBezTo>
                        <a:cubicBezTo>
                          <a:pt x="1115" y="890"/>
                          <a:pt x="1239" y="890"/>
                          <a:pt x="1382" y="890"/>
                        </a:cubicBezTo>
                        <a:cubicBezTo>
                          <a:pt x="1500" y="890"/>
                          <a:pt x="1623" y="859"/>
                          <a:pt x="1742" y="859"/>
                        </a:cubicBezTo>
                        <a:cubicBezTo>
                          <a:pt x="1768" y="859"/>
                          <a:pt x="1793" y="861"/>
                          <a:pt x="1819" y="864"/>
                        </a:cubicBezTo>
                        <a:cubicBezTo>
                          <a:pt x="1827" y="866"/>
                          <a:pt x="1836" y="867"/>
                          <a:pt x="1844" y="867"/>
                        </a:cubicBezTo>
                        <a:cubicBezTo>
                          <a:pt x="1946" y="867"/>
                          <a:pt x="2000" y="722"/>
                          <a:pt x="1903" y="662"/>
                        </a:cubicBezTo>
                        <a:cubicBezTo>
                          <a:pt x="1767" y="571"/>
                          <a:pt x="1669" y="440"/>
                          <a:pt x="1525" y="369"/>
                        </a:cubicBezTo>
                        <a:cubicBezTo>
                          <a:pt x="1408" y="304"/>
                          <a:pt x="1291" y="251"/>
                          <a:pt x="1173" y="193"/>
                        </a:cubicBezTo>
                        <a:cubicBezTo>
                          <a:pt x="959" y="97"/>
                          <a:pt x="769" y="1"/>
                          <a:pt x="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148"/>
                  <p:cNvSpPr/>
                  <p:nvPr/>
                </p:nvSpPr>
                <p:spPr>
                  <a:xfrm>
                    <a:off x="6949715" y="2273849"/>
                    <a:ext cx="125581" cy="69961"/>
                  </a:xfrm>
                  <a:custGeom>
                    <a:avLst/>
                    <a:gdLst/>
                    <a:ahLst/>
                    <a:cxnLst/>
                    <a:rect l="l" t="t" r="r" b="b"/>
                    <a:pathLst>
                      <a:path w="4974" h="2771" extrusionOk="0">
                        <a:moveTo>
                          <a:pt x="2008" y="0"/>
                        </a:moveTo>
                        <a:cubicBezTo>
                          <a:pt x="1024" y="0"/>
                          <a:pt x="0" y="1141"/>
                          <a:pt x="880" y="1708"/>
                        </a:cubicBezTo>
                        <a:cubicBezTo>
                          <a:pt x="1760" y="2281"/>
                          <a:pt x="4973" y="2770"/>
                          <a:pt x="4973" y="2770"/>
                        </a:cubicBezTo>
                        <a:lnTo>
                          <a:pt x="4784" y="1056"/>
                        </a:lnTo>
                        <a:cubicBezTo>
                          <a:pt x="4133" y="1056"/>
                          <a:pt x="2992" y="0"/>
                          <a:pt x="2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148"/>
                  <p:cNvSpPr/>
                  <p:nvPr/>
                </p:nvSpPr>
                <p:spPr>
                  <a:xfrm>
                    <a:off x="7065551" y="2273849"/>
                    <a:ext cx="125758" cy="69961"/>
                  </a:xfrm>
                  <a:custGeom>
                    <a:avLst/>
                    <a:gdLst/>
                    <a:ahLst/>
                    <a:cxnLst/>
                    <a:rect l="l" t="t" r="r" b="b"/>
                    <a:pathLst>
                      <a:path w="4981" h="2771" extrusionOk="0">
                        <a:moveTo>
                          <a:pt x="2966" y="0"/>
                        </a:moveTo>
                        <a:cubicBezTo>
                          <a:pt x="1989" y="0"/>
                          <a:pt x="848" y="1056"/>
                          <a:pt x="196" y="1056"/>
                        </a:cubicBezTo>
                        <a:lnTo>
                          <a:pt x="1" y="2770"/>
                        </a:lnTo>
                        <a:cubicBezTo>
                          <a:pt x="1" y="2770"/>
                          <a:pt x="3214" y="2281"/>
                          <a:pt x="4094" y="1708"/>
                        </a:cubicBezTo>
                        <a:cubicBezTo>
                          <a:pt x="4980" y="1141"/>
                          <a:pt x="3950" y="0"/>
                          <a:pt x="2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01" name="Google Shape;15601;p148"/>
                  <p:cNvGrpSpPr/>
                  <p:nvPr/>
                </p:nvGrpSpPr>
                <p:grpSpPr>
                  <a:xfrm>
                    <a:off x="6934567" y="1636703"/>
                    <a:ext cx="275980" cy="252450"/>
                    <a:chOff x="6934567" y="1636703"/>
                    <a:chExt cx="275980" cy="252450"/>
                  </a:xfrm>
                </p:grpSpPr>
                <p:sp>
                  <p:nvSpPr>
                    <p:cNvPr id="15602" name="Google Shape;15602;p148"/>
                    <p:cNvSpPr/>
                    <p:nvPr/>
                  </p:nvSpPr>
                  <p:spPr>
                    <a:xfrm>
                      <a:off x="6934567" y="1636703"/>
                      <a:ext cx="275980" cy="197334"/>
                    </a:xfrm>
                    <a:custGeom>
                      <a:avLst/>
                      <a:gdLst/>
                      <a:ahLst/>
                      <a:cxnLst/>
                      <a:rect l="l" t="t" r="r" b="b"/>
                      <a:pathLst>
                        <a:path w="10931" h="7816" extrusionOk="0">
                          <a:moveTo>
                            <a:pt x="3014" y="3747"/>
                          </a:moveTo>
                          <a:cubicBezTo>
                            <a:pt x="3652" y="3747"/>
                            <a:pt x="4263" y="4241"/>
                            <a:pt x="4263" y="4986"/>
                          </a:cubicBezTo>
                          <a:cubicBezTo>
                            <a:pt x="4263" y="5671"/>
                            <a:pt x="3709" y="6225"/>
                            <a:pt x="3025" y="6225"/>
                          </a:cubicBezTo>
                          <a:cubicBezTo>
                            <a:pt x="1917" y="6225"/>
                            <a:pt x="1369" y="4889"/>
                            <a:pt x="2145" y="4113"/>
                          </a:cubicBezTo>
                          <a:cubicBezTo>
                            <a:pt x="2398" y="3860"/>
                            <a:pt x="2709" y="3747"/>
                            <a:pt x="3014" y="3747"/>
                          </a:cubicBezTo>
                          <a:close/>
                          <a:moveTo>
                            <a:pt x="7855" y="3747"/>
                          </a:moveTo>
                          <a:cubicBezTo>
                            <a:pt x="8491" y="3747"/>
                            <a:pt x="9099" y="4241"/>
                            <a:pt x="9099" y="4986"/>
                          </a:cubicBezTo>
                          <a:cubicBezTo>
                            <a:pt x="9099" y="5671"/>
                            <a:pt x="8545" y="6225"/>
                            <a:pt x="7867" y="6225"/>
                          </a:cubicBezTo>
                          <a:cubicBezTo>
                            <a:pt x="6759" y="6225"/>
                            <a:pt x="6205" y="4895"/>
                            <a:pt x="6988" y="4113"/>
                          </a:cubicBezTo>
                          <a:cubicBezTo>
                            <a:pt x="7241" y="3860"/>
                            <a:pt x="7551" y="3747"/>
                            <a:pt x="7855" y="3747"/>
                          </a:cubicBezTo>
                          <a:close/>
                          <a:moveTo>
                            <a:pt x="3866" y="1"/>
                          </a:moveTo>
                          <a:cubicBezTo>
                            <a:pt x="1728" y="1"/>
                            <a:pt x="1" y="1734"/>
                            <a:pt x="1" y="3865"/>
                          </a:cubicBezTo>
                          <a:lnTo>
                            <a:pt x="1" y="3950"/>
                          </a:lnTo>
                          <a:cubicBezTo>
                            <a:pt x="1" y="6081"/>
                            <a:pt x="1728" y="7815"/>
                            <a:pt x="3866" y="7815"/>
                          </a:cubicBezTo>
                          <a:lnTo>
                            <a:pt x="7066" y="7815"/>
                          </a:lnTo>
                          <a:cubicBezTo>
                            <a:pt x="9197" y="7815"/>
                            <a:pt x="10931" y="6081"/>
                            <a:pt x="10931" y="3950"/>
                          </a:cubicBezTo>
                          <a:lnTo>
                            <a:pt x="10931" y="3865"/>
                          </a:lnTo>
                          <a:cubicBezTo>
                            <a:pt x="10931" y="1734"/>
                            <a:pt x="9197" y="1"/>
                            <a:pt x="7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148"/>
                    <p:cNvSpPr/>
                    <p:nvPr/>
                  </p:nvSpPr>
                  <p:spPr>
                    <a:xfrm>
                      <a:off x="7001700" y="1770817"/>
                      <a:ext cx="137927" cy="118335"/>
                    </a:xfrm>
                    <a:custGeom>
                      <a:avLst/>
                      <a:gdLst/>
                      <a:ahLst/>
                      <a:cxnLst/>
                      <a:rect l="l" t="t" r="r" b="b"/>
                      <a:pathLst>
                        <a:path w="5463" h="4687" extrusionOk="0">
                          <a:moveTo>
                            <a:pt x="2810" y="391"/>
                          </a:moveTo>
                          <a:cubicBezTo>
                            <a:pt x="3149" y="391"/>
                            <a:pt x="3423" y="1128"/>
                            <a:pt x="3423" y="1467"/>
                          </a:cubicBezTo>
                          <a:cubicBezTo>
                            <a:pt x="3423" y="1806"/>
                            <a:pt x="3149" y="2079"/>
                            <a:pt x="2810" y="2079"/>
                          </a:cubicBezTo>
                          <a:cubicBezTo>
                            <a:pt x="2471" y="2079"/>
                            <a:pt x="2197" y="1806"/>
                            <a:pt x="2197" y="1467"/>
                          </a:cubicBezTo>
                          <a:cubicBezTo>
                            <a:pt x="2197" y="1128"/>
                            <a:pt x="2471" y="391"/>
                            <a:pt x="2810" y="391"/>
                          </a:cubicBezTo>
                          <a:close/>
                          <a:moveTo>
                            <a:pt x="1109" y="2607"/>
                          </a:moveTo>
                          <a:cubicBezTo>
                            <a:pt x="1331" y="2607"/>
                            <a:pt x="1506" y="2861"/>
                            <a:pt x="1526" y="3174"/>
                          </a:cubicBezTo>
                          <a:lnTo>
                            <a:pt x="685" y="3174"/>
                          </a:lnTo>
                          <a:cubicBezTo>
                            <a:pt x="705" y="2855"/>
                            <a:pt x="881" y="2607"/>
                            <a:pt x="1109" y="2607"/>
                          </a:cubicBezTo>
                          <a:close/>
                          <a:moveTo>
                            <a:pt x="4479" y="2607"/>
                          </a:moveTo>
                          <a:cubicBezTo>
                            <a:pt x="4700" y="2607"/>
                            <a:pt x="4883" y="2861"/>
                            <a:pt x="4902" y="3174"/>
                          </a:cubicBezTo>
                          <a:lnTo>
                            <a:pt x="4061" y="3174"/>
                          </a:lnTo>
                          <a:cubicBezTo>
                            <a:pt x="4074" y="2855"/>
                            <a:pt x="4257" y="2607"/>
                            <a:pt x="4479" y="2607"/>
                          </a:cubicBezTo>
                          <a:close/>
                          <a:moveTo>
                            <a:pt x="2230" y="2764"/>
                          </a:moveTo>
                          <a:cubicBezTo>
                            <a:pt x="2452" y="2764"/>
                            <a:pt x="2634" y="3018"/>
                            <a:pt x="2654" y="3331"/>
                          </a:cubicBezTo>
                          <a:lnTo>
                            <a:pt x="1813" y="3331"/>
                          </a:lnTo>
                          <a:cubicBezTo>
                            <a:pt x="1832" y="3011"/>
                            <a:pt x="2008" y="2764"/>
                            <a:pt x="2230" y="2764"/>
                          </a:cubicBezTo>
                          <a:close/>
                          <a:moveTo>
                            <a:pt x="3423" y="2764"/>
                          </a:moveTo>
                          <a:cubicBezTo>
                            <a:pt x="3644" y="2764"/>
                            <a:pt x="3820" y="3018"/>
                            <a:pt x="3840" y="3331"/>
                          </a:cubicBezTo>
                          <a:lnTo>
                            <a:pt x="2999" y="3331"/>
                          </a:lnTo>
                          <a:cubicBezTo>
                            <a:pt x="3019" y="3011"/>
                            <a:pt x="3201" y="2764"/>
                            <a:pt x="3423" y="2764"/>
                          </a:cubicBezTo>
                          <a:close/>
                          <a:moveTo>
                            <a:pt x="2334" y="0"/>
                          </a:moveTo>
                          <a:cubicBezTo>
                            <a:pt x="1044" y="0"/>
                            <a:pt x="1" y="1043"/>
                            <a:pt x="1" y="2334"/>
                          </a:cubicBezTo>
                          <a:lnTo>
                            <a:pt x="1" y="2353"/>
                          </a:lnTo>
                          <a:cubicBezTo>
                            <a:pt x="1" y="3637"/>
                            <a:pt x="1044" y="4686"/>
                            <a:pt x="2334" y="4686"/>
                          </a:cubicBezTo>
                          <a:lnTo>
                            <a:pt x="3129" y="4686"/>
                          </a:lnTo>
                          <a:cubicBezTo>
                            <a:pt x="4420" y="4686"/>
                            <a:pt x="5463" y="3637"/>
                            <a:pt x="5463" y="2353"/>
                          </a:cubicBezTo>
                          <a:lnTo>
                            <a:pt x="5463" y="2334"/>
                          </a:lnTo>
                          <a:cubicBezTo>
                            <a:pt x="5463" y="1043"/>
                            <a:pt x="4420" y="0"/>
                            <a:pt x="3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148"/>
                    <p:cNvSpPr/>
                    <p:nvPr/>
                  </p:nvSpPr>
                  <p:spPr>
                    <a:xfrm>
                      <a:off x="7057168" y="1780689"/>
                      <a:ext cx="30802" cy="42643"/>
                    </a:xfrm>
                    <a:custGeom>
                      <a:avLst/>
                      <a:gdLst/>
                      <a:ahLst/>
                      <a:cxnLst/>
                      <a:rect l="l" t="t" r="r" b="b"/>
                      <a:pathLst>
                        <a:path w="1220" h="1689" extrusionOk="0">
                          <a:moveTo>
                            <a:pt x="606" y="0"/>
                          </a:moveTo>
                          <a:cubicBezTo>
                            <a:pt x="274" y="0"/>
                            <a:pt x="0" y="737"/>
                            <a:pt x="0" y="1076"/>
                          </a:cubicBezTo>
                          <a:cubicBezTo>
                            <a:pt x="0" y="1415"/>
                            <a:pt x="268" y="1688"/>
                            <a:pt x="606" y="1688"/>
                          </a:cubicBezTo>
                          <a:cubicBezTo>
                            <a:pt x="945" y="1688"/>
                            <a:pt x="1219" y="1415"/>
                            <a:pt x="1219" y="1076"/>
                          </a:cubicBezTo>
                          <a:cubicBezTo>
                            <a:pt x="1219" y="737"/>
                            <a:pt x="945" y="0"/>
                            <a:pt x="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5605" name="Google Shape;15605;p148"/>
              <p:cNvSpPr/>
              <p:nvPr/>
            </p:nvSpPr>
            <p:spPr>
              <a:xfrm>
                <a:off x="6865944" y="1544979"/>
                <a:ext cx="406813" cy="325238"/>
              </a:xfrm>
              <a:custGeom>
                <a:avLst/>
                <a:gdLst/>
                <a:ahLst/>
                <a:cxnLst/>
                <a:rect l="l" t="t" r="r" b="b"/>
                <a:pathLst>
                  <a:path w="16113" h="12882" extrusionOk="0">
                    <a:moveTo>
                      <a:pt x="1005" y="8743"/>
                    </a:moveTo>
                    <a:cubicBezTo>
                      <a:pt x="1007" y="8847"/>
                      <a:pt x="1033" y="9013"/>
                      <a:pt x="1076" y="9219"/>
                    </a:cubicBezTo>
                    <a:lnTo>
                      <a:pt x="1076" y="9219"/>
                    </a:lnTo>
                    <a:cubicBezTo>
                      <a:pt x="1041" y="9039"/>
                      <a:pt x="1016" y="8878"/>
                      <a:pt x="1005" y="8743"/>
                    </a:cubicBezTo>
                    <a:close/>
                    <a:moveTo>
                      <a:pt x="8533" y="1"/>
                    </a:moveTo>
                    <a:cubicBezTo>
                      <a:pt x="7380" y="1"/>
                      <a:pt x="6099" y="275"/>
                      <a:pt x="4700" y="909"/>
                    </a:cubicBezTo>
                    <a:cubicBezTo>
                      <a:pt x="1" y="3034"/>
                      <a:pt x="1005" y="8743"/>
                      <a:pt x="1005" y="8743"/>
                    </a:cubicBezTo>
                    <a:cubicBezTo>
                      <a:pt x="946" y="6110"/>
                      <a:pt x="4042" y="3445"/>
                      <a:pt x="4042" y="3445"/>
                    </a:cubicBezTo>
                    <a:cubicBezTo>
                      <a:pt x="6225" y="4787"/>
                      <a:pt x="13538" y="6501"/>
                      <a:pt x="14209" y="6729"/>
                    </a:cubicBezTo>
                    <a:cubicBezTo>
                      <a:pt x="14551" y="6843"/>
                      <a:pt x="14772" y="11929"/>
                      <a:pt x="14749" y="12629"/>
                    </a:cubicBezTo>
                    <a:lnTo>
                      <a:pt x="14749" y="12629"/>
                    </a:lnTo>
                    <a:lnTo>
                      <a:pt x="15206" y="9551"/>
                    </a:lnTo>
                    <a:cubicBezTo>
                      <a:pt x="15206" y="9551"/>
                      <a:pt x="16112" y="6169"/>
                      <a:pt x="14437" y="3438"/>
                    </a:cubicBezTo>
                    <a:cubicBezTo>
                      <a:pt x="13261" y="1525"/>
                      <a:pt x="11252" y="1"/>
                      <a:pt x="8533" y="1"/>
                    </a:cubicBezTo>
                    <a:close/>
                    <a:moveTo>
                      <a:pt x="14749" y="12629"/>
                    </a:moveTo>
                    <a:lnTo>
                      <a:pt x="14737" y="12706"/>
                    </a:lnTo>
                    <a:cubicBezTo>
                      <a:pt x="14738" y="12707"/>
                      <a:pt x="14739" y="12708"/>
                      <a:pt x="14739" y="12708"/>
                    </a:cubicBezTo>
                    <a:cubicBezTo>
                      <a:pt x="14744" y="12708"/>
                      <a:pt x="14747" y="12680"/>
                      <a:pt x="14749" y="12629"/>
                    </a:cubicBezTo>
                    <a:close/>
                    <a:moveTo>
                      <a:pt x="1076" y="9219"/>
                    </a:moveTo>
                    <a:lnTo>
                      <a:pt x="1076" y="9219"/>
                    </a:lnTo>
                    <a:cubicBezTo>
                      <a:pt x="1330" y="10544"/>
                      <a:pt x="2113" y="12882"/>
                      <a:pt x="2113" y="12882"/>
                    </a:cubicBezTo>
                    <a:cubicBezTo>
                      <a:pt x="2113" y="12882"/>
                      <a:pt x="1321" y="10392"/>
                      <a:pt x="1076" y="9219"/>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606" name="Google Shape;15606;p148"/>
          <p:cNvSpPr/>
          <p:nvPr/>
        </p:nvSpPr>
        <p:spPr>
          <a:xfrm>
            <a:off x="4964226" y="4326883"/>
            <a:ext cx="452864" cy="49056"/>
          </a:xfrm>
          <a:custGeom>
            <a:avLst/>
            <a:gdLst/>
            <a:ahLst/>
            <a:cxnLst/>
            <a:rect l="l" t="t" r="r" b="b"/>
            <a:pathLst>
              <a:path w="17937" h="1943" extrusionOk="0">
                <a:moveTo>
                  <a:pt x="8969" y="1"/>
                </a:moveTo>
                <a:cubicBezTo>
                  <a:pt x="4015" y="1"/>
                  <a:pt x="0" y="437"/>
                  <a:pt x="0" y="972"/>
                </a:cubicBezTo>
                <a:cubicBezTo>
                  <a:pt x="0" y="1506"/>
                  <a:pt x="4009" y="1943"/>
                  <a:pt x="8962" y="1943"/>
                </a:cubicBezTo>
                <a:cubicBezTo>
                  <a:pt x="13915" y="1943"/>
                  <a:pt x="17937" y="1506"/>
                  <a:pt x="17937" y="972"/>
                </a:cubicBezTo>
                <a:cubicBezTo>
                  <a:pt x="17937" y="437"/>
                  <a:pt x="13922" y="1"/>
                  <a:pt x="896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148"/>
          <p:cNvSpPr/>
          <p:nvPr/>
        </p:nvSpPr>
        <p:spPr>
          <a:xfrm>
            <a:off x="4915019" y="3065442"/>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148"/>
          <p:cNvSpPr/>
          <p:nvPr/>
        </p:nvSpPr>
        <p:spPr>
          <a:xfrm>
            <a:off x="5177644" y="3411484"/>
            <a:ext cx="24869" cy="164260"/>
          </a:xfrm>
          <a:custGeom>
            <a:avLst/>
            <a:gdLst/>
            <a:ahLst/>
            <a:cxnLst/>
            <a:rect l="l" t="t" r="r" b="b"/>
            <a:pathLst>
              <a:path w="985" h="6506" extrusionOk="0">
                <a:moveTo>
                  <a:pt x="489" y="1"/>
                </a:moveTo>
                <a:cubicBezTo>
                  <a:pt x="222" y="1"/>
                  <a:pt x="1" y="222"/>
                  <a:pt x="1" y="490"/>
                </a:cubicBezTo>
                <a:cubicBezTo>
                  <a:pt x="1" y="646"/>
                  <a:pt x="72" y="789"/>
                  <a:pt x="196" y="887"/>
                </a:cubicBezTo>
                <a:cubicBezTo>
                  <a:pt x="72" y="978"/>
                  <a:pt x="1" y="1122"/>
                  <a:pt x="1" y="1278"/>
                </a:cubicBezTo>
                <a:cubicBezTo>
                  <a:pt x="1" y="1435"/>
                  <a:pt x="72" y="1578"/>
                  <a:pt x="196" y="1676"/>
                </a:cubicBezTo>
                <a:cubicBezTo>
                  <a:pt x="72" y="1767"/>
                  <a:pt x="1" y="1910"/>
                  <a:pt x="1" y="2067"/>
                </a:cubicBezTo>
                <a:cubicBezTo>
                  <a:pt x="1" y="2223"/>
                  <a:pt x="72" y="2367"/>
                  <a:pt x="196" y="2464"/>
                </a:cubicBezTo>
                <a:cubicBezTo>
                  <a:pt x="72" y="2556"/>
                  <a:pt x="1" y="2699"/>
                  <a:pt x="1" y="2855"/>
                </a:cubicBezTo>
                <a:cubicBezTo>
                  <a:pt x="1" y="3012"/>
                  <a:pt x="72" y="3155"/>
                  <a:pt x="196" y="3253"/>
                </a:cubicBezTo>
                <a:cubicBezTo>
                  <a:pt x="72" y="3344"/>
                  <a:pt x="1" y="3488"/>
                  <a:pt x="1" y="3644"/>
                </a:cubicBezTo>
                <a:cubicBezTo>
                  <a:pt x="1" y="3800"/>
                  <a:pt x="72" y="3944"/>
                  <a:pt x="196" y="4042"/>
                </a:cubicBezTo>
                <a:cubicBezTo>
                  <a:pt x="72" y="4133"/>
                  <a:pt x="1" y="4276"/>
                  <a:pt x="1" y="4433"/>
                </a:cubicBezTo>
                <a:cubicBezTo>
                  <a:pt x="1" y="4589"/>
                  <a:pt x="72" y="4732"/>
                  <a:pt x="196" y="4830"/>
                </a:cubicBezTo>
                <a:cubicBezTo>
                  <a:pt x="72" y="4921"/>
                  <a:pt x="1" y="5065"/>
                  <a:pt x="1" y="5221"/>
                </a:cubicBezTo>
                <a:cubicBezTo>
                  <a:pt x="1" y="5378"/>
                  <a:pt x="72" y="5521"/>
                  <a:pt x="196" y="5619"/>
                </a:cubicBezTo>
                <a:cubicBezTo>
                  <a:pt x="72" y="5710"/>
                  <a:pt x="1" y="5853"/>
                  <a:pt x="1" y="6010"/>
                </a:cubicBezTo>
                <a:cubicBezTo>
                  <a:pt x="1" y="6284"/>
                  <a:pt x="222" y="6499"/>
                  <a:pt x="489" y="6505"/>
                </a:cubicBezTo>
                <a:cubicBezTo>
                  <a:pt x="763" y="6505"/>
                  <a:pt x="985" y="6284"/>
                  <a:pt x="985" y="6010"/>
                </a:cubicBezTo>
                <a:cubicBezTo>
                  <a:pt x="985" y="5853"/>
                  <a:pt x="913" y="5710"/>
                  <a:pt x="783" y="5619"/>
                </a:cubicBezTo>
                <a:cubicBezTo>
                  <a:pt x="913" y="5521"/>
                  <a:pt x="985" y="5378"/>
                  <a:pt x="985" y="5221"/>
                </a:cubicBezTo>
                <a:cubicBezTo>
                  <a:pt x="985" y="5065"/>
                  <a:pt x="913" y="4921"/>
                  <a:pt x="783" y="4830"/>
                </a:cubicBezTo>
                <a:cubicBezTo>
                  <a:pt x="913" y="4732"/>
                  <a:pt x="985" y="4589"/>
                  <a:pt x="985" y="4433"/>
                </a:cubicBezTo>
                <a:cubicBezTo>
                  <a:pt x="985" y="4276"/>
                  <a:pt x="913" y="4133"/>
                  <a:pt x="783" y="4042"/>
                </a:cubicBezTo>
                <a:cubicBezTo>
                  <a:pt x="913" y="3944"/>
                  <a:pt x="985" y="3800"/>
                  <a:pt x="985" y="3644"/>
                </a:cubicBezTo>
                <a:cubicBezTo>
                  <a:pt x="985" y="3488"/>
                  <a:pt x="913" y="3344"/>
                  <a:pt x="783" y="3253"/>
                </a:cubicBezTo>
                <a:cubicBezTo>
                  <a:pt x="913" y="3155"/>
                  <a:pt x="985" y="3012"/>
                  <a:pt x="985" y="2855"/>
                </a:cubicBezTo>
                <a:cubicBezTo>
                  <a:pt x="985" y="2699"/>
                  <a:pt x="913" y="2556"/>
                  <a:pt x="783" y="2464"/>
                </a:cubicBezTo>
                <a:cubicBezTo>
                  <a:pt x="913" y="2367"/>
                  <a:pt x="985" y="2223"/>
                  <a:pt x="985" y="2067"/>
                </a:cubicBezTo>
                <a:cubicBezTo>
                  <a:pt x="985" y="1910"/>
                  <a:pt x="913" y="1767"/>
                  <a:pt x="783" y="1676"/>
                </a:cubicBezTo>
                <a:cubicBezTo>
                  <a:pt x="913" y="1578"/>
                  <a:pt x="985" y="1435"/>
                  <a:pt x="985" y="1278"/>
                </a:cubicBezTo>
                <a:cubicBezTo>
                  <a:pt x="985" y="1122"/>
                  <a:pt x="913" y="978"/>
                  <a:pt x="783" y="887"/>
                </a:cubicBezTo>
                <a:cubicBezTo>
                  <a:pt x="913" y="789"/>
                  <a:pt x="985" y="646"/>
                  <a:pt x="985" y="490"/>
                </a:cubicBezTo>
                <a:cubicBezTo>
                  <a:pt x="978" y="222"/>
                  <a:pt x="763" y="1"/>
                  <a:pt x="489"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148"/>
          <p:cNvSpPr/>
          <p:nvPr/>
        </p:nvSpPr>
        <p:spPr>
          <a:xfrm>
            <a:off x="5148685" y="3555774"/>
            <a:ext cx="80338" cy="55014"/>
          </a:xfrm>
          <a:custGeom>
            <a:avLst/>
            <a:gdLst/>
            <a:ahLst/>
            <a:cxnLst/>
            <a:rect l="l" t="t" r="r" b="b"/>
            <a:pathLst>
              <a:path w="3182" h="2179" extrusionOk="0">
                <a:moveTo>
                  <a:pt x="1586" y="1"/>
                </a:moveTo>
                <a:cubicBezTo>
                  <a:pt x="1449" y="1"/>
                  <a:pt x="1312" y="58"/>
                  <a:pt x="1213" y="171"/>
                </a:cubicBezTo>
                <a:cubicBezTo>
                  <a:pt x="1115" y="288"/>
                  <a:pt x="1069" y="445"/>
                  <a:pt x="1109" y="601"/>
                </a:cubicBezTo>
                <a:cubicBezTo>
                  <a:pt x="1094" y="600"/>
                  <a:pt x="1080" y="599"/>
                  <a:pt x="1066" y="599"/>
                </a:cubicBezTo>
                <a:cubicBezTo>
                  <a:pt x="925" y="599"/>
                  <a:pt x="793" y="658"/>
                  <a:pt x="698" y="764"/>
                </a:cubicBezTo>
                <a:cubicBezTo>
                  <a:pt x="594" y="881"/>
                  <a:pt x="555" y="1044"/>
                  <a:pt x="587" y="1194"/>
                </a:cubicBezTo>
                <a:cubicBezTo>
                  <a:pt x="574" y="1193"/>
                  <a:pt x="561" y="1193"/>
                  <a:pt x="548" y="1193"/>
                </a:cubicBezTo>
                <a:cubicBezTo>
                  <a:pt x="406" y="1193"/>
                  <a:pt x="273" y="1256"/>
                  <a:pt x="183" y="1364"/>
                </a:cubicBezTo>
                <a:cubicBezTo>
                  <a:pt x="1" y="1566"/>
                  <a:pt x="27" y="1879"/>
                  <a:pt x="229" y="2061"/>
                </a:cubicBezTo>
                <a:cubicBezTo>
                  <a:pt x="320" y="2133"/>
                  <a:pt x="437" y="2178"/>
                  <a:pt x="555" y="2178"/>
                </a:cubicBezTo>
                <a:cubicBezTo>
                  <a:pt x="698" y="2178"/>
                  <a:pt x="828" y="2113"/>
                  <a:pt x="926" y="2009"/>
                </a:cubicBezTo>
                <a:cubicBezTo>
                  <a:pt x="1024" y="1892"/>
                  <a:pt x="1069" y="1735"/>
                  <a:pt x="1037" y="1585"/>
                </a:cubicBezTo>
                <a:lnTo>
                  <a:pt x="1037" y="1585"/>
                </a:lnTo>
                <a:cubicBezTo>
                  <a:pt x="1044" y="1586"/>
                  <a:pt x="1052" y="1586"/>
                  <a:pt x="1059" y="1586"/>
                </a:cubicBezTo>
                <a:cubicBezTo>
                  <a:pt x="1202" y="1586"/>
                  <a:pt x="1348" y="1527"/>
                  <a:pt x="1441" y="1416"/>
                </a:cubicBezTo>
                <a:cubicBezTo>
                  <a:pt x="1545" y="1299"/>
                  <a:pt x="1584" y="1142"/>
                  <a:pt x="1552" y="986"/>
                </a:cubicBezTo>
                <a:lnTo>
                  <a:pt x="1617" y="986"/>
                </a:lnTo>
                <a:cubicBezTo>
                  <a:pt x="1623" y="1097"/>
                  <a:pt x="1663" y="1207"/>
                  <a:pt x="1741" y="1292"/>
                </a:cubicBezTo>
                <a:cubicBezTo>
                  <a:pt x="1830" y="1393"/>
                  <a:pt x="1963" y="1457"/>
                  <a:pt x="2105" y="1457"/>
                </a:cubicBezTo>
                <a:cubicBezTo>
                  <a:pt x="2118" y="1457"/>
                  <a:pt x="2132" y="1456"/>
                  <a:pt x="2145" y="1455"/>
                </a:cubicBezTo>
                <a:lnTo>
                  <a:pt x="2145" y="1455"/>
                </a:lnTo>
                <a:cubicBezTo>
                  <a:pt x="2112" y="1605"/>
                  <a:pt x="2158" y="1761"/>
                  <a:pt x="2256" y="1879"/>
                </a:cubicBezTo>
                <a:cubicBezTo>
                  <a:pt x="2354" y="1992"/>
                  <a:pt x="2492" y="2049"/>
                  <a:pt x="2629" y="2049"/>
                </a:cubicBezTo>
                <a:cubicBezTo>
                  <a:pt x="2744" y="2049"/>
                  <a:pt x="2860" y="2008"/>
                  <a:pt x="2953" y="1924"/>
                </a:cubicBezTo>
                <a:cubicBezTo>
                  <a:pt x="3162" y="1748"/>
                  <a:pt x="3181" y="1435"/>
                  <a:pt x="2999" y="1227"/>
                </a:cubicBezTo>
                <a:cubicBezTo>
                  <a:pt x="2903" y="1126"/>
                  <a:pt x="2770" y="1062"/>
                  <a:pt x="2633" y="1062"/>
                </a:cubicBezTo>
                <a:cubicBezTo>
                  <a:pt x="2620" y="1062"/>
                  <a:pt x="2607" y="1063"/>
                  <a:pt x="2595" y="1064"/>
                </a:cubicBezTo>
                <a:cubicBezTo>
                  <a:pt x="2621" y="914"/>
                  <a:pt x="2581" y="758"/>
                  <a:pt x="2477" y="640"/>
                </a:cubicBezTo>
                <a:cubicBezTo>
                  <a:pt x="2384" y="535"/>
                  <a:pt x="2243" y="470"/>
                  <a:pt x="2100" y="470"/>
                </a:cubicBezTo>
                <a:cubicBezTo>
                  <a:pt x="2093" y="470"/>
                  <a:pt x="2087" y="471"/>
                  <a:pt x="2080" y="471"/>
                </a:cubicBezTo>
                <a:cubicBezTo>
                  <a:pt x="2073" y="341"/>
                  <a:pt x="2014" y="210"/>
                  <a:pt x="1910" y="125"/>
                </a:cubicBezTo>
                <a:cubicBezTo>
                  <a:pt x="1818" y="42"/>
                  <a:pt x="1702" y="1"/>
                  <a:pt x="1586"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148"/>
          <p:cNvSpPr/>
          <p:nvPr/>
        </p:nvSpPr>
        <p:spPr>
          <a:xfrm>
            <a:off x="5088217" y="3540499"/>
            <a:ext cx="91093" cy="197536"/>
          </a:xfrm>
          <a:custGeom>
            <a:avLst/>
            <a:gdLst/>
            <a:ahLst/>
            <a:cxnLst/>
            <a:rect l="l" t="t" r="r" b="b"/>
            <a:pathLst>
              <a:path w="3608" h="7824" extrusionOk="0">
                <a:moveTo>
                  <a:pt x="2682" y="1"/>
                </a:moveTo>
                <a:lnTo>
                  <a:pt x="2682" y="7"/>
                </a:lnTo>
                <a:cubicBezTo>
                  <a:pt x="2128" y="7"/>
                  <a:pt x="890" y="2040"/>
                  <a:pt x="473" y="2790"/>
                </a:cubicBezTo>
                <a:cubicBezTo>
                  <a:pt x="62" y="3546"/>
                  <a:pt x="225" y="5078"/>
                  <a:pt x="173" y="5886"/>
                </a:cubicBezTo>
                <a:cubicBezTo>
                  <a:pt x="124" y="6645"/>
                  <a:pt x="0" y="7824"/>
                  <a:pt x="488" y="7824"/>
                </a:cubicBezTo>
                <a:cubicBezTo>
                  <a:pt x="519" y="7824"/>
                  <a:pt x="553" y="7819"/>
                  <a:pt x="590" y="7808"/>
                </a:cubicBezTo>
                <a:cubicBezTo>
                  <a:pt x="1196" y="7646"/>
                  <a:pt x="2200" y="6753"/>
                  <a:pt x="2780" y="6498"/>
                </a:cubicBezTo>
                <a:cubicBezTo>
                  <a:pt x="3354" y="6251"/>
                  <a:pt x="3380" y="5052"/>
                  <a:pt x="3328" y="4100"/>
                </a:cubicBezTo>
                <a:cubicBezTo>
                  <a:pt x="3269" y="3155"/>
                  <a:pt x="3608" y="229"/>
                  <a:pt x="26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148"/>
          <p:cNvSpPr/>
          <p:nvPr/>
        </p:nvSpPr>
        <p:spPr>
          <a:xfrm>
            <a:off x="5201831" y="3540499"/>
            <a:ext cx="91118" cy="197536"/>
          </a:xfrm>
          <a:custGeom>
            <a:avLst/>
            <a:gdLst/>
            <a:ahLst/>
            <a:cxnLst/>
            <a:rect l="l" t="t" r="r" b="b"/>
            <a:pathLst>
              <a:path w="3609" h="7824" extrusionOk="0">
                <a:moveTo>
                  <a:pt x="920" y="1"/>
                </a:moveTo>
                <a:cubicBezTo>
                  <a:pt x="1" y="229"/>
                  <a:pt x="340" y="3155"/>
                  <a:pt x="281" y="4100"/>
                </a:cubicBezTo>
                <a:cubicBezTo>
                  <a:pt x="222" y="5052"/>
                  <a:pt x="255" y="6251"/>
                  <a:pt x="828" y="6498"/>
                </a:cubicBezTo>
                <a:cubicBezTo>
                  <a:pt x="1409" y="6753"/>
                  <a:pt x="2412" y="7646"/>
                  <a:pt x="3018" y="7808"/>
                </a:cubicBezTo>
                <a:cubicBezTo>
                  <a:pt x="3055" y="7819"/>
                  <a:pt x="3089" y="7824"/>
                  <a:pt x="3121" y="7824"/>
                </a:cubicBezTo>
                <a:cubicBezTo>
                  <a:pt x="3608" y="7824"/>
                  <a:pt x="3484" y="6645"/>
                  <a:pt x="3435" y="5886"/>
                </a:cubicBezTo>
                <a:cubicBezTo>
                  <a:pt x="3377" y="5078"/>
                  <a:pt x="3546" y="3546"/>
                  <a:pt x="3129" y="2790"/>
                </a:cubicBezTo>
                <a:cubicBezTo>
                  <a:pt x="2719" y="2040"/>
                  <a:pt x="1480" y="7"/>
                  <a:pt x="920" y="7"/>
                </a:cubicBezTo>
                <a:lnTo>
                  <a:pt x="9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2" name="Google Shape;15612;p148"/>
          <p:cNvGrpSpPr/>
          <p:nvPr/>
        </p:nvGrpSpPr>
        <p:grpSpPr>
          <a:xfrm>
            <a:off x="996380" y="1542757"/>
            <a:ext cx="556859" cy="1310345"/>
            <a:chOff x="996380" y="1542757"/>
            <a:chExt cx="556859" cy="1310345"/>
          </a:xfrm>
        </p:grpSpPr>
        <p:sp>
          <p:nvSpPr>
            <p:cNvPr id="15613" name="Google Shape;15613;p148"/>
            <p:cNvSpPr/>
            <p:nvPr/>
          </p:nvSpPr>
          <p:spPr>
            <a:xfrm>
              <a:off x="1091487"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148"/>
            <p:cNvSpPr/>
            <p:nvPr/>
          </p:nvSpPr>
          <p:spPr>
            <a:xfrm>
              <a:off x="996380" y="1547529"/>
              <a:ext cx="556859" cy="1272651"/>
            </a:xfrm>
            <a:custGeom>
              <a:avLst/>
              <a:gdLst/>
              <a:ahLst/>
              <a:cxnLst/>
              <a:rect l="l" t="t" r="r" b="b"/>
              <a:pathLst>
                <a:path w="22056" h="50407" extrusionOk="0">
                  <a:moveTo>
                    <a:pt x="11028" y="0"/>
                  </a:moveTo>
                  <a:cubicBezTo>
                    <a:pt x="7052" y="0"/>
                    <a:pt x="3832" y="3226"/>
                    <a:pt x="3832" y="7202"/>
                  </a:cubicBezTo>
                  <a:lnTo>
                    <a:pt x="3832" y="7208"/>
                  </a:lnTo>
                  <a:cubicBezTo>
                    <a:pt x="3806" y="7208"/>
                    <a:pt x="3787" y="7202"/>
                    <a:pt x="3767" y="7202"/>
                  </a:cubicBezTo>
                  <a:cubicBezTo>
                    <a:pt x="3764" y="7202"/>
                    <a:pt x="3760" y="7202"/>
                    <a:pt x="3757" y="7202"/>
                  </a:cubicBezTo>
                  <a:cubicBezTo>
                    <a:pt x="3091" y="7202"/>
                    <a:pt x="2588" y="7811"/>
                    <a:pt x="2718" y="8466"/>
                  </a:cubicBezTo>
                  <a:cubicBezTo>
                    <a:pt x="2815" y="8983"/>
                    <a:pt x="3269" y="9322"/>
                    <a:pt x="3759" y="9322"/>
                  </a:cubicBezTo>
                  <a:cubicBezTo>
                    <a:pt x="3894" y="9322"/>
                    <a:pt x="4031" y="9297"/>
                    <a:pt x="4165" y="9242"/>
                  </a:cubicBezTo>
                  <a:cubicBezTo>
                    <a:pt x="4934" y="11569"/>
                    <a:pt x="6948" y="13413"/>
                    <a:pt x="9151" y="14104"/>
                  </a:cubicBezTo>
                  <a:lnTo>
                    <a:pt x="9151" y="16124"/>
                  </a:lnTo>
                  <a:lnTo>
                    <a:pt x="6863" y="16124"/>
                  </a:lnTo>
                  <a:cubicBezTo>
                    <a:pt x="6863" y="16124"/>
                    <a:pt x="6857" y="16170"/>
                    <a:pt x="6837" y="16183"/>
                  </a:cubicBezTo>
                  <a:cubicBezTo>
                    <a:pt x="6257" y="16183"/>
                    <a:pt x="5742" y="16561"/>
                    <a:pt x="5560" y="17109"/>
                  </a:cubicBezTo>
                  <a:lnTo>
                    <a:pt x="228" y="32861"/>
                  </a:lnTo>
                  <a:cubicBezTo>
                    <a:pt x="0" y="33559"/>
                    <a:pt x="372" y="34308"/>
                    <a:pt x="1069" y="34543"/>
                  </a:cubicBezTo>
                  <a:cubicBezTo>
                    <a:pt x="1208" y="34588"/>
                    <a:pt x="1349" y="34610"/>
                    <a:pt x="1488" y="34610"/>
                  </a:cubicBezTo>
                  <a:cubicBezTo>
                    <a:pt x="2045" y="34610"/>
                    <a:pt x="2563" y="34261"/>
                    <a:pt x="2750" y="33702"/>
                  </a:cubicBezTo>
                  <a:lnTo>
                    <a:pt x="2926" y="33187"/>
                  </a:lnTo>
                  <a:lnTo>
                    <a:pt x="3507" y="33428"/>
                  </a:lnTo>
                  <a:cubicBezTo>
                    <a:pt x="3507" y="33428"/>
                    <a:pt x="4008" y="32412"/>
                    <a:pt x="3467" y="31577"/>
                  </a:cubicBezTo>
                  <a:lnTo>
                    <a:pt x="6733" y="21925"/>
                  </a:lnTo>
                  <a:lnTo>
                    <a:pt x="6733" y="21925"/>
                  </a:lnTo>
                  <a:cubicBezTo>
                    <a:pt x="6733" y="27706"/>
                    <a:pt x="5951" y="29172"/>
                    <a:pt x="5951" y="32366"/>
                  </a:cubicBezTo>
                  <a:cubicBezTo>
                    <a:pt x="5951" y="35560"/>
                    <a:pt x="7860" y="48497"/>
                    <a:pt x="7860" y="48497"/>
                  </a:cubicBezTo>
                  <a:lnTo>
                    <a:pt x="5553" y="50407"/>
                  </a:lnTo>
                  <a:lnTo>
                    <a:pt x="10018" y="50407"/>
                  </a:lnTo>
                  <a:lnTo>
                    <a:pt x="10761" y="31630"/>
                  </a:lnTo>
                  <a:lnTo>
                    <a:pt x="11145" y="31630"/>
                  </a:lnTo>
                  <a:lnTo>
                    <a:pt x="11888" y="50407"/>
                  </a:lnTo>
                  <a:lnTo>
                    <a:pt x="16353" y="50407"/>
                  </a:lnTo>
                  <a:lnTo>
                    <a:pt x="14039" y="48497"/>
                  </a:lnTo>
                  <a:cubicBezTo>
                    <a:pt x="14039" y="48497"/>
                    <a:pt x="15949" y="34171"/>
                    <a:pt x="15949" y="31590"/>
                  </a:cubicBezTo>
                  <a:cubicBezTo>
                    <a:pt x="15949" y="29003"/>
                    <a:pt x="15290" y="27680"/>
                    <a:pt x="15290" y="21821"/>
                  </a:cubicBezTo>
                  <a:lnTo>
                    <a:pt x="15290" y="21821"/>
                  </a:lnTo>
                  <a:lnTo>
                    <a:pt x="18595" y="31584"/>
                  </a:lnTo>
                  <a:cubicBezTo>
                    <a:pt x="18047" y="32418"/>
                    <a:pt x="18556" y="33435"/>
                    <a:pt x="18556" y="33435"/>
                  </a:cubicBezTo>
                  <a:lnTo>
                    <a:pt x="19129" y="33187"/>
                  </a:lnTo>
                  <a:lnTo>
                    <a:pt x="19312" y="33702"/>
                  </a:lnTo>
                  <a:cubicBezTo>
                    <a:pt x="19494" y="34259"/>
                    <a:pt x="20009" y="34613"/>
                    <a:pt x="20564" y="34613"/>
                  </a:cubicBezTo>
                  <a:cubicBezTo>
                    <a:pt x="20704" y="34613"/>
                    <a:pt x="20846" y="34590"/>
                    <a:pt x="20987" y="34543"/>
                  </a:cubicBezTo>
                  <a:cubicBezTo>
                    <a:pt x="21684" y="34315"/>
                    <a:pt x="22056" y="33565"/>
                    <a:pt x="21827" y="32868"/>
                  </a:cubicBezTo>
                  <a:lnTo>
                    <a:pt x="16496" y="17128"/>
                  </a:lnTo>
                  <a:cubicBezTo>
                    <a:pt x="16333" y="16613"/>
                    <a:pt x="15877" y="16242"/>
                    <a:pt x="15336" y="16190"/>
                  </a:cubicBezTo>
                  <a:cubicBezTo>
                    <a:pt x="15323" y="16170"/>
                    <a:pt x="15310" y="16150"/>
                    <a:pt x="15303" y="16131"/>
                  </a:cubicBezTo>
                  <a:lnTo>
                    <a:pt x="12905" y="16131"/>
                  </a:lnTo>
                  <a:lnTo>
                    <a:pt x="12905" y="14104"/>
                  </a:lnTo>
                  <a:cubicBezTo>
                    <a:pt x="15101" y="13413"/>
                    <a:pt x="17102" y="11595"/>
                    <a:pt x="17884" y="9281"/>
                  </a:cubicBezTo>
                  <a:cubicBezTo>
                    <a:pt x="17972" y="9303"/>
                    <a:pt x="18060" y="9313"/>
                    <a:pt x="18146" y="9313"/>
                  </a:cubicBezTo>
                  <a:cubicBezTo>
                    <a:pt x="18649" y="9313"/>
                    <a:pt x="19099" y="8957"/>
                    <a:pt x="19188" y="8434"/>
                  </a:cubicBezTo>
                  <a:cubicBezTo>
                    <a:pt x="19286" y="7828"/>
                    <a:pt x="18849" y="7261"/>
                    <a:pt x="18230" y="7215"/>
                  </a:cubicBezTo>
                  <a:lnTo>
                    <a:pt x="18230" y="7202"/>
                  </a:lnTo>
                  <a:cubicBezTo>
                    <a:pt x="18230" y="3226"/>
                    <a:pt x="15010" y="0"/>
                    <a:pt x="11028"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148"/>
            <p:cNvSpPr/>
            <p:nvPr/>
          </p:nvSpPr>
          <p:spPr>
            <a:xfrm>
              <a:off x="1046067"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148"/>
            <p:cNvSpPr/>
            <p:nvPr/>
          </p:nvSpPr>
          <p:spPr>
            <a:xfrm>
              <a:off x="1067780"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3"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148"/>
          <p:cNvGrpSpPr/>
          <p:nvPr/>
        </p:nvGrpSpPr>
        <p:grpSpPr>
          <a:xfrm>
            <a:off x="998349" y="3064858"/>
            <a:ext cx="550774" cy="1310345"/>
            <a:chOff x="998349" y="3050689"/>
            <a:chExt cx="550774" cy="1310345"/>
          </a:xfrm>
        </p:grpSpPr>
        <p:sp>
          <p:nvSpPr>
            <p:cNvPr id="15618" name="Google Shape;15618;p148"/>
            <p:cNvSpPr/>
            <p:nvPr/>
          </p:nvSpPr>
          <p:spPr>
            <a:xfrm>
              <a:off x="998349" y="3072250"/>
              <a:ext cx="550774" cy="1256366"/>
            </a:xfrm>
            <a:custGeom>
              <a:avLst/>
              <a:gdLst/>
              <a:ahLst/>
              <a:cxnLst/>
              <a:rect l="l" t="t" r="r" b="b"/>
              <a:pathLst>
                <a:path w="21815" h="49762" extrusionOk="0">
                  <a:moveTo>
                    <a:pt x="10917" y="0"/>
                  </a:moveTo>
                  <a:cubicBezTo>
                    <a:pt x="7039" y="0"/>
                    <a:pt x="3872" y="3096"/>
                    <a:pt x="3787" y="6974"/>
                  </a:cubicBezTo>
                  <a:lnTo>
                    <a:pt x="3787" y="6981"/>
                  </a:lnTo>
                  <a:cubicBezTo>
                    <a:pt x="3767" y="6981"/>
                    <a:pt x="3748" y="6974"/>
                    <a:pt x="3728" y="6974"/>
                  </a:cubicBezTo>
                  <a:cubicBezTo>
                    <a:pt x="3064" y="6974"/>
                    <a:pt x="2568" y="7574"/>
                    <a:pt x="2692" y="8219"/>
                  </a:cubicBezTo>
                  <a:cubicBezTo>
                    <a:pt x="2789" y="8730"/>
                    <a:pt x="3235" y="9069"/>
                    <a:pt x="3718" y="9069"/>
                  </a:cubicBezTo>
                  <a:cubicBezTo>
                    <a:pt x="3851" y="9069"/>
                    <a:pt x="3987" y="9043"/>
                    <a:pt x="4119" y="8988"/>
                  </a:cubicBezTo>
                  <a:cubicBezTo>
                    <a:pt x="4882" y="11302"/>
                    <a:pt x="6876" y="13120"/>
                    <a:pt x="9060" y="13811"/>
                  </a:cubicBezTo>
                  <a:lnTo>
                    <a:pt x="9060" y="15773"/>
                  </a:lnTo>
                  <a:lnTo>
                    <a:pt x="5651" y="15773"/>
                  </a:lnTo>
                  <a:cubicBezTo>
                    <a:pt x="5651" y="15773"/>
                    <a:pt x="5644" y="15838"/>
                    <a:pt x="5625" y="15845"/>
                  </a:cubicBezTo>
                  <a:cubicBezTo>
                    <a:pt x="5051" y="15851"/>
                    <a:pt x="4543" y="16223"/>
                    <a:pt x="4361" y="16770"/>
                  </a:cubicBezTo>
                  <a:lnTo>
                    <a:pt x="215" y="32379"/>
                  </a:lnTo>
                  <a:cubicBezTo>
                    <a:pt x="0" y="33012"/>
                    <a:pt x="294" y="33703"/>
                    <a:pt x="900" y="33989"/>
                  </a:cubicBezTo>
                  <a:cubicBezTo>
                    <a:pt x="1081" y="34076"/>
                    <a:pt x="1273" y="34117"/>
                    <a:pt x="1464" y="34117"/>
                  </a:cubicBezTo>
                  <a:cubicBezTo>
                    <a:pt x="1903" y="34117"/>
                    <a:pt x="2331" y="33896"/>
                    <a:pt x="2581" y="33500"/>
                  </a:cubicBezTo>
                  <a:cubicBezTo>
                    <a:pt x="2620" y="33527"/>
                    <a:pt x="2672" y="33553"/>
                    <a:pt x="2725" y="33559"/>
                  </a:cubicBezTo>
                  <a:cubicBezTo>
                    <a:pt x="2756" y="33567"/>
                    <a:pt x="2787" y="33570"/>
                    <a:pt x="2817" y="33570"/>
                  </a:cubicBezTo>
                  <a:cubicBezTo>
                    <a:pt x="2998" y="33570"/>
                    <a:pt x="3162" y="33443"/>
                    <a:pt x="3207" y="33259"/>
                  </a:cubicBezTo>
                  <a:lnTo>
                    <a:pt x="3565" y="31682"/>
                  </a:lnTo>
                  <a:cubicBezTo>
                    <a:pt x="3604" y="31487"/>
                    <a:pt x="3481" y="31180"/>
                    <a:pt x="3298" y="31089"/>
                  </a:cubicBezTo>
                  <a:lnTo>
                    <a:pt x="6329" y="20094"/>
                  </a:lnTo>
                  <a:cubicBezTo>
                    <a:pt x="6329" y="25823"/>
                    <a:pt x="6798" y="47872"/>
                    <a:pt x="6798" y="47872"/>
                  </a:cubicBezTo>
                  <a:cubicBezTo>
                    <a:pt x="6798" y="47872"/>
                    <a:pt x="4517" y="48230"/>
                    <a:pt x="4517" y="49762"/>
                  </a:cubicBezTo>
                  <a:lnTo>
                    <a:pt x="8936" y="49762"/>
                  </a:lnTo>
                  <a:lnTo>
                    <a:pt x="10643" y="32425"/>
                  </a:lnTo>
                  <a:lnTo>
                    <a:pt x="11021" y="32425"/>
                  </a:lnTo>
                  <a:lnTo>
                    <a:pt x="12892" y="49762"/>
                  </a:lnTo>
                  <a:lnTo>
                    <a:pt x="17311" y="49762"/>
                  </a:lnTo>
                  <a:cubicBezTo>
                    <a:pt x="17311" y="48230"/>
                    <a:pt x="15023" y="47872"/>
                    <a:pt x="15023" y="47872"/>
                  </a:cubicBezTo>
                  <a:cubicBezTo>
                    <a:pt x="15023" y="47872"/>
                    <a:pt x="15453" y="25797"/>
                    <a:pt x="15453" y="19996"/>
                  </a:cubicBezTo>
                  <a:lnTo>
                    <a:pt x="18510" y="31063"/>
                  </a:lnTo>
                  <a:cubicBezTo>
                    <a:pt x="18302" y="31128"/>
                    <a:pt x="18152" y="31467"/>
                    <a:pt x="18204" y="31676"/>
                  </a:cubicBezTo>
                  <a:lnTo>
                    <a:pt x="18556" y="33253"/>
                  </a:lnTo>
                  <a:cubicBezTo>
                    <a:pt x="18599" y="33450"/>
                    <a:pt x="18775" y="33569"/>
                    <a:pt x="18955" y="33569"/>
                  </a:cubicBezTo>
                  <a:cubicBezTo>
                    <a:pt x="19048" y="33569"/>
                    <a:pt x="19143" y="33537"/>
                    <a:pt x="19221" y="33468"/>
                  </a:cubicBezTo>
                  <a:cubicBezTo>
                    <a:pt x="19463" y="33883"/>
                    <a:pt x="19902" y="34118"/>
                    <a:pt x="20357" y="34118"/>
                  </a:cubicBezTo>
                  <a:cubicBezTo>
                    <a:pt x="20538" y="34118"/>
                    <a:pt x="20721" y="34080"/>
                    <a:pt x="20896" y="34002"/>
                  </a:cubicBezTo>
                  <a:cubicBezTo>
                    <a:pt x="21508" y="33722"/>
                    <a:pt x="21815" y="33025"/>
                    <a:pt x="21600" y="32386"/>
                  </a:cubicBezTo>
                  <a:lnTo>
                    <a:pt x="17291" y="16803"/>
                  </a:lnTo>
                  <a:cubicBezTo>
                    <a:pt x="17122" y="16281"/>
                    <a:pt x="16653" y="15884"/>
                    <a:pt x="16138" y="15845"/>
                  </a:cubicBezTo>
                  <a:cubicBezTo>
                    <a:pt x="16125" y="15831"/>
                    <a:pt x="16112" y="15766"/>
                    <a:pt x="16112" y="15766"/>
                  </a:cubicBezTo>
                  <a:lnTo>
                    <a:pt x="12794" y="15766"/>
                  </a:lnTo>
                  <a:lnTo>
                    <a:pt x="12794" y="13805"/>
                  </a:lnTo>
                  <a:cubicBezTo>
                    <a:pt x="14958" y="13114"/>
                    <a:pt x="16933" y="11315"/>
                    <a:pt x="17702" y="9034"/>
                  </a:cubicBezTo>
                  <a:cubicBezTo>
                    <a:pt x="17780" y="9053"/>
                    <a:pt x="17865" y="9066"/>
                    <a:pt x="17950" y="9066"/>
                  </a:cubicBezTo>
                  <a:cubicBezTo>
                    <a:pt x="18510" y="9066"/>
                    <a:pt x="18966" y="8630"/>
                    <a:pt x="18992" y="8069"/>
                  </a:cubicBezTo>
                  <a:cubicBezTo>
                    <a:pt x="19019" y="7515"/>
                    <a:pt x="18601" y="7033"/>
                    <a:pt x="18047" y="6987"/>
                  </a:cubicBezTo>
                  <a:lnTo>
                    <a:pt x="18047" y="6974"/>
                  </a:lnTo>
                  <a:cubicBezTo>
                    <a:pt x="17963" y="3096"/>
                    <a:pt x="14795" y="0"/>
                    <a:pt x="109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148"/>
            <p:cNvSpPr/>
            <p:nvPr/>
          </p:nvSpPr>
          <p:spPr>
            <a:xfrm>
              <a:off x="1047380" y="4311978"/>
              <a:ext cx="453041" cy="49056"/>
            </a:xfrm>
            <a:custGeom>
              <a:avLst/>
              <a:gdLst/>
              <a:ahLst/>
              <a:cxnLst/>
              <a:rect l="l" t="t" r="r" b="b"/>
              <a:pathLst>
                <a:path w="17944" h="1943" extrusionOk="0">
                  <a:moveTo>
                    <a:pt x="8969" y="0"/>
                  </a:moveTo>
                  <a:cubicBezTo>
                    <a:pt x="4015" y="0"/>
                    <a:pt x="1" y="437"/>
                    <a:pt x="1" y="972"/>
                  </a:cubicBezTo>
                  <a:cubicBezTo>
                    <a:pt x="1" y="1506"/>
                    <a:pt x="4015" y="1943"/>
                    <a:pt x="8969" y="1943"/>
                  </a:cubicBezTo>
                  <a:cubicBezTo>
                    <a:pt x="13922" y="1943"/>
                    <a:pt x="17943" y="1506"/>
                    <a:pt x="17943" y="972"/>
                  </a:cubicBezTo>
                  <a:cubicBezTo>
                    <a:pt x="17943"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148"/>
            <p:cNvSpPr/>
            <p:nvPr/>
          </p:nvSpPr>
          <p:spPr>
            <a:xfrm>
              <a:off x="1329091" y="3076164"/>
              <a:ext cx="124748" cy="171203"/>
            </a:xfrm>
            <a:custGeom>
              <a:avLst/>
              <a:gdLst/>
              <a:ahLst/>
              <a:cxnLst/>
              <a:rect l="l" t="t" r="r" b="b"/>
              <a:pathLst>
                <a:path w="4941" h="6781" extrusionOk="0">
                  <a:moveTo>
                    <a:pt x="414" y="1"/>
                  </a:moveTo>
                  <a:cubicBezTo>
                    <a:pt x="336" y="1"/>
                    <a:pt x="205" y="9"/>
                    <a:pt x="1" y="28"/>
                  </a:cubicBezTo>
                  <a:cubicBezTo>
                    <a:pt x="138" y="38"/>
                    <a:pt x="273" y="53"/>
                    <a:pt x="404" y="72"/>
                  </a:cubicBezTo>
                  <a:lnTo>
                    <a:pt x="404" y="72"/>
                  </a:lnTo>
                  <a:cubicBezTo>
                    <a:pt x="513" y="32"/>
                    <a:pt x="568" y="1"/>
                    <a:pt x="414" y="1"/>
                  </a:cubicBezTo>
                  <a:close/>
                  <a:moveTo>
                    <a:pt x="404" y="72"/>
                  </a:moveTo>
                  <a:cubicBezTo>
                    <a:pt x="264" y="122"/>
                    <a:pt x="34" y="187"/>
                    <a:pt x="40" y="217"/>
                  </a:cubicBezTo>
                  <a:cubicBezTo>
                    <a:pt x="124" y="289"/>
                    <a:pt x="196" y="380"/>
                    <a:pt x="248" y="484"/>
                  </a:cubicBezTo>
                  <a:cubicBezTo>
                    <a:pt x="1174" y="2179"/>
                    <a:pt x="2516" y="3606"/>
                    <a:pt x="3690" y="5138"/>
                  </a:cubicBezTo>
                  <a:cubicBezTo>
                    <a:pt x="4107" y="5679"/>
                    <a:pt x="4524" y="6226"/>
                    <a:pt x="4941" y="6780"/>
                  </a:cubicBezTo>
                  <a:cubicBezTo>
                    <a:pt x="4928" y="3740"/>
                    <a:pt x="3704" y="549"/>
                    <a:pt x="404" y="72"/>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148"/>
            <p:cNvSpPr/>
            <p:nvPr/>
          </p:nvSpPr>
          <p:spPr>
            <a:xfrm>
              <a:off x="1088508" y="3050689"/>
              <a:ext cx="368311" cy="203899"/>
            </a:xfrm>
            <a:custGeom>
              <a:avLst/>
              <a:gdLst/>
              <a:ahLst/>
              <a:cxnLst/>
              <a:rect l="l" t="t" r="r" b="b"/>
              <a:pathLst>
                <a:path w="14588" h="8076" extrusionOk="0">
                  <a:moveTo>
                    <a:pt x="7125" y="1"/>
                  </a:moveTo>
                  <a:cubicBezTo>
                    <a:pt x="3188" y="1"/>
                    <a:pt x="1" y="3194"/>
                    <a:pt x="1" y="7131"/>
                  </a:cubicBezTo>
                  <a:cubicBezTo>
                    <a:pt x="1" y="7444"/>
                    <a:pt x="20" y="7763"/>
                    <a:pt x="73" y="8076"/>
                  </a:cubicBezTo>
                  <a:cubicBezTo>
                    <a:pt x="340" y="7509"/>
                    <a:pt x="731" y="6987"/>
                    <a:pt x="1109" y="6512"/>
                  </a:cubicBezTo>
                  <a:cubicBezTo>
                    <a:pt x="1989" y="5397"/>
                    <a:pt x="3032" y="4524"/>
                    <a:pt x="4459" y="4217"/>
                  </a:cubicBezTo>
                  <a:cubicBezTo>
                    <a:pt x="6134" y="3859"/>
                    <a:pt x="7874" y="3976"/>
                    <a:pt x="9569" y="3826"/>
                  </a:cubicBezTo>
                  <a:cubicBezTo>
                    <a:pt x="14053" y="3409"/>
                    <a:pt x="13942" y="2230"/>
                    <a:pt x="14587" y="1148"/>
                  </a:cubicBezTo>
                  <a:lnTo>
                    <a:pt x="14587" y="1148"/>
                  </a:lnTo>
                  <a:cubicBezTo>
                    <a:pt x="14378" y="1171"/>
                    <a:pt x="14167" y="1181"/>
                    <a:pt x="13955" y="1181"/>
                  </a:cubicBezTo>
                  <a:cubicBezTo>
                    <a:pt x="11713" y="1181"/>
                    <a:pt x="9340" y="1"/>
                    <a:pt x="71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2" name="Google Shape;15622;p148"/>
          <p:cNvGrpSpPr/>
          <p:nvPr/>
        </p:nvGrpSpPr>
        <p:grpSpPr>
          <a:xfrm>
            <a:off x="7660912" y="1542757"/>
            <a:ext cx="557515" cy="1310345"/>
            <a:chOff x="7660912" y="1542757"/>
            <a:chExt cx="557515" cy="1310345"/>
          </a:xfrm>
        </p:grpSpPr>
        <p:sp>
          <p:nvSpPr>
            <p:cNvPr id="15623" name="Google Shape;15623;p148"/>
            <p:cNvSpPr/>
            <p:nvPr/>
          </p:nvSpPr>
          <p:spPr>
            <a:xfrm>
              <a:off x="7711255" y="2803693"/>
              <a:ext cx="457485" cy="49409"/>
            </a:xfrm>
            <a:custGeom>
              <a:avLst/>
              <a:gdLst/>
              <a:ahLst/>
              <a:cxnLst/>
              <a:rect l="l" t="t" r="r" b="b"/>
              <a:pathLst>
                <a:path w="18120" h="1957" extrusionOk="0">
                  <a:moveTo>
                    <a:pt x="9060" y="1"/>
                  </a:moveTo>
                  <a:cubicBezTo>
                    <a:pt x="4055" y="1"/>
                    <a:pt x="1" y="437"/>
                    <a:pt x="1" y="978"/>
                  </a:cubicBezTo>
                  <a:cubicBezTo>
                    <a:pt x="1" y="1519"/>
                    <a:pt x="4055" y="1956"/>
                    <a:pt x="9060" y="1956"/>
                  </a:cubicBezTo>
                  <a:cubicBezTo>
                    <a:pt x="14059" y="1956"/>
                    <a:pt x="18120" y="1519"/>
                    <a:pt x="18120" y="978"/>
                  </a:cubicBezTo>
                  <a:cubicBezTo>
                    <a:pt x="18120" y="437"/>
                    <a:pt x="14059"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4" name="Google Shape;15624;p148"/>
            <p:cNvGrpSpPr/>
            <p:nvPr/>
          </p:nvGrpSpPr>
          <p:grpSpPr>
            <a:xfrm>
              <a:off x="7660912" y="1542757"/>
              <a:ext cx="557515" cy="1277423"/>
              <a:chOff x="7660912" y="1542757"/>
              <a:chExt cx="557515" cy="1277423"/>
            </a:xfrm>
          </p:grpSpPr>
          <p:sp>
            <p:nvSpPr>
              <p:cNvPr id="15625" name="Google Shape;15625;p148"/>
              <p:cNvSpPr/>
              <p:nvPr/>
            </p:nvSpPr>
            <p:spPr>
              <a:xfrm>
                <a:off x="7756524" y="1674397"/>
                <a:ext cx="366796" cy="342104"/>
              </a:xfrm>
              <a:custGeom>
                <a:avLst/>
                <a:gdLst/>
                <a:ahLst/>
                <a:cxnLst/>
                <a:rect l="l" t="t" r="r" b="b"/>
                <a:pathLst>
                  <a:path w="14528" h="13550" extrusionOk="0">
                    <a:moveTo>
                      <a:pt x="2157" y="0"/>
                    </a:moveTo>
                    <a:cubicBezTo>
                      <a:pt x="965" y="0"/>
                      <a:pt x="0" y="958"/>
                      <a:pt x="0" y="2157"/>
                    </a:cubicBezTo>
                    <a:lnTo>
                      <a:pt x="0" y="11393"/>
                    </a:lnTo>
                    <a:cubicBezTo>
                      <a:pt x="0" y="12585"/>
                      <a:pt x="965" y="13550"/>
                      <a:pt x="2157" y="13550"/>
                    </a:cubicBezTo>
                    <a:lnTo>
                      <a:pt x="12377" y="13550"/>
                    </a:lnTo>
                    <a:cubicBezTo>
                      <a:pt x="13570" y="13550"/>
                      <a:pt x="14528" y="12585"/>
                      <a:pt x="14528" y="11393"/>
                    </a:cubicBezTo>
                    <a:lnTo>
                      <a:pt x="14528" y="2157"/>
                    </a:lnTo>
                    <a:cubicBezTo>
                      <a:pt x="14528" y="958"/>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6" name="Google Shape;15626;p148"/>
              <p:cNvGrpSpPr/>
              <p:nvPr/>
            </p:nvGrpSpPr>
            <p:grpSpPr>
              <a:xfrm>
                <a:off x="7660912" y="1547529"/>
                <a:ext cx="557515" cy="1272651"/>
                <a:chOff x="7660912" y="1547529"/>
                <a:chExt cx="557515" cy="1272651"/>
              </a:xfrm>
            </p:grpSpPr>
            <p:sp>
              <p:nvSpPr>
                <p:cNvPr id="15627" name="Google Shape;15627;p148"/>
                <p:cNvSpPr/>
                <p:nvPr/>
              </p:nvSpPr>
              <p:spPr>
                <a:xfrm>
                  <a:off x="7660912" y="1547529"/>
                  <a:ext cx="557515" cy="1272651"/>
                </a:xfrm>
                <a:custGeom>
                  <a:avLst/>
                  <a:gdLst/>
                  <a:ahLst/>
                  <a:cxnLst/>
                  <a:rect l="l" t="t" r="r" b="b"/>
                  <a:pathLst>
                    <a:path w="22082" h="50407" extrusionOk="0">
                      <a:moveTo>
                        <a:pt x="11054" y="0"/>
                      </a:moveTo>
                      <a:cubicBezTo>
                        <a:pt x="7078" y="0"/>
                        <a:pt x="3852" y="3226"/>
                        <a:pt x="3852" y="7202"/>
                      </a:cubicBezTo>
                      <a:lnTo>
                        <a:pt x="3852" y="7208"/>
                      </a:lnTo>
                      <a:cubicBezTo>
                        <a:pt x="3833" y="7208"/>
                        <a:pt x="3813" y="7202"/>
                        <a:pt x="3787" y="7202"/>
                      </a:cubicBezTo>
                      <a:cubicBezTo>
                        <a:pt x="3784" y="7202"/>
                        <a:pt x="3780" y="7202"/>
                        <a:pt x="3777" y="7202"/>
                      </a:cubicBezTo>
                      <a:cubicBezTo>
                        <a:pt x="3117" y="7202"/>
                        <a:pt x="2615" y="7811"/>
                        <a:pt x="2738" y="8466"/>
                      </a:cubicBezTo>
                      <a:cubicBezTo>
                        <a:pt x="2840" y="8983"/>
                        <a:pt x="3291" y="9322"/>
                        <a:pt x="3779" y="9322"/>
                      </a:cubicBezTo>
                      <a:cubicBezTo>
                        <a:pt x="3914" y="9322"/>
                        <a:pt x="4051" y="9297"/>
                        <a:pt x="4185" y="9242"/>
                      </a:cubicBezTo>
                      <a:cubicBezTo>
                        <a:pt x="4954" y="11569"/>
                        <a:pt x="6968" y="13413"/>
                        <a:pt x="9177" y="14104"/>
                      </a:cubicBezTo>
                      <a:lnTo>
                        <a:pt x="9177" y="16124"/>
                      </a:lnTo>
                      <a:lnTo>
                        <a:pt x="6889" y="16124"/>
                      </a:lnTo>
                      <a:cubicBezTo>
                        <a:pt x="6889" y="16124"/>
                        <a:pt x="6876" y="16170"/>
                        <a:pt x="6863" y="16183"/>
                      </a:cubicBezTo>
                      <a:cubicBezTo>
                        <a:pt x="6277" y="16183"/>
                        <a:pt x="5762" y="16561"/>
                        <a:pt x="5586" y="17109"/>
                      </a:cubicBezTo>
                      <a:lnTo>
                        <a:pt x="255" y="32861"/>
                      </a:lnTo>
                      <a:cubicBezTo>
                        <a:pt x="0" y="33565"/>
                        <a:pt x="378" y="34334"/>
                        <a:pt x="1082" y="34569"/>
                      </a:cubicBezTo>
                      <a:cubicBezTo>
                        <a:pt x="1222" y="34615"/>
                        <a:pt x="1364" y="34637"/>
                        <a:pt x="1504" y="34637"/>
                      </a:cubicBezTo>
                      <a:cubicBezTo>
                        <a:pt x="2072" y="34637"/>
                        <a:pt x="2599" y="34273"/>
                        <a:pt x="2777" y="33702"/>
                      </a:cubicBezTo>
                      <a:lnTo>
                        <a:pt x="2953" y="33187"/>
                      </a:lnTo>
                      <a:lnTo>
                        <a:pt x="3526" y="33428"/>
                      </a:lnTo>
                      <a:cubicBezTo>
                        <a:pt x="3526" y="33428"/>
                        <a:pt x="4035" y="32412"/>
                        <a:pt x="3494" y="31577"/>
                      </a:cubicBezTo>
                      <a:lnTo>
                        <a:pt x="6759" y="21925"/>
                      </a:lnTo>
                      <a:lnTo>
                        <a:pt x="6759" y="21925"/>
                      </a:lnTo>
                      <a:cubicBezTo>
                        <a:pt x="6759" y="27706"/>
                        <a:pt x="5977" y="29172"/>
                        <a:pt x="5977" y="32366"/>
                      </a:cubicBezTo>
                      <a:cubicBezTo>
                        <a:pt x="5977" y="35560"/>
                        <a:pt x="7887" y="48497"/>
                        <a:pt x="7887" y="48497"/>
                      </a:cubicBezTo>
                      <a:lnTo>
                        <a:pt x="5573" y="50407"/>
                      </a:lnTo>
                      <a:lnTo>
                        <a:pt x="10037" y="50407"/>
                      </a:lnTo>
                      <a:lnTo>
                        <a:pt x="10787" y="31630"/>
                      </a:lnTo>
                      <a:lnTo>
                        <a:pt x="11165" y="31630"/>
                      </a:lnTo>
                      <a:lnTo>
                        <a:pt x="11914" y="50407"/>
                      </a:lnTo>
                      <a:lnTo>
                        <a:pt x="16372" y="50407"/>
                      </a:lnTo>
                      <a:lnTo>
                        <a:pt x="14065" y="48497"/>
                      </a:lnTo>
                      <a:cubicBezTo>
                        <a:pt x="14065" y="48497"/>
                        <a:pt x="15975" y="34171"/>
                        <a:pt x="15975" y="31590"/>
                      </a:cubicBezTo>
                      <a:cubicBezTo>
                        <a:pt x="15975" y="29003"/>
                        <a:pt x="15317" y="27680"/>
                        <a:pt x="15317" y="21821"/>
                      </a:cubicBezTo>
                      <a:lnTo>
                        <a:pt x="15317" y="21821"/>
                      </a:lnTo>
                      <a:lnTo>
                        <a:pt x="18615" y="31584"/>
                      </a:lnTo>
                      <a:cubicBezTo>
                        <a:pt x="18074" y="32418"/>
                        <a:pt x="18575" y="33435"/>
                        <a:pt x="18575" y="33435"/>
                      </a:cubicBezTo>
                      <a:lnTo>
                        <a:pt x="19155" y="33187"/>
                      </a:lnTo>
                      <a:lnTo>
                        <a:pt x="19331" y="33709"/>
                      </a:lnTo>
                      <a:cubicBezTo>
                        <a:pt x="19514" y="34266"/>
                        <a:pt x="20029" y="34619"/>
                        <a:pt x="20584" y="34619"/>
                      </a:cubicBezTo>
                      <a:cubicBezTo>
                        <a:pt x="20724" y="34619"/>
                        <a:pt x="20866" y="34597"/>
                        <a:pt x="21006" y="34549"/>
                      </a:cubicBezTo>
                      <a:cubicBezTo>
                        <a:pt x="21704" y="34321"/>
                        <a:pt x="22082" y="33572"/>
                        <a:pt x="21854" y="32874"/>
                      </a:cubicBezTo>
                      <a:lnTo>
                        <a:pt x="21854" y="32868"/>
                      </a:lnTo>
                      <a:lnTo>
                        <a:pt x="16522" y="17128"/>
                      </a:lnTo>
                      <a:cubicBezTo>
                        <a:pt x="16353" y="16613"/>
                        <a:pt x="15897" y="16242"/>
                        <a:pt x="15356" y="16190"/>
                      </a:cubicBezTo>
                      <a:cubicBezTo>
                        <a:pt x="15343" y="16170"/>
                        <a:pt x="15336" y="16150"/>
                        <a:pt x="15330" y="16131"/>
                      </a:cubicBezTo>
                      <a:lnTo>
                        <a:pt x="12931" y="16131"/>
                      </a:lnTo>
                      <a:lnTo>
                        <a:pt x="12931" y="14104"/>
                      </a:lnTo>
                      <a:cubicBezTo>
                        <a:pt x="15121" y="13413"/>
                        <a:pt x="17129" y="11595"/>
                        <a:pt x="17904" y="9281"/>
                      </a:cubicBezTo>
                      <a:cubicBezTo>
                        <a:pt x="17989" y="9301"/>
                        <a:pt x="18074" y="9314"/>
                        <a:pt x="18158" y="9314"/>
                      </a:cubicBezTo>
                      <a:cubicBezTo>
                        <a:pt x="18725" y="9314"/>
                        <a:pt x="19188" y="8870"/>
                        <a:pt x="19214" y="8310"/>
                      </a:cubicBezTo>
                      <a:cubicBezTo>
                        <a:pt x="19240" y="7743"/>
                        <a:pt x="18817" y="7261"/>
                        <a:pt x="18256" y="7215"/>
                      </a:cubicBezTo>
                      <a:lnTo>
                        <a:pt x="18256" y="7202"/>
                      </a:lnTo>
                      <a:cubicBezTo>
                        <a:pt x="18256" y="3226"/>
                        <a:pt x="15030" y="0"/>
                        <a:pt x="1105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8" name="Google Shape;15628;p148"/>
                <p:cNvGrpSpPr/>
                <p:nvPr/>
              </p:nvGrpSpPr>
              <p:grpSpPr>
                <a:xfrm>
                  <a:off x="7873243" y="2256453"/>
                  <a:ext cx="129570" cy="89679"/>
                  <a:chOff x="7873243" y="2256453"/>
                  <a:chExt cx="129570" cy="89679"/>
                </a:xfrm>
              </p:grpSpPr>
              <p:sp>
                <p:nvSpPr>
                  <p:cNvPr id="15629" name="Google Shape;15629;p148"/>
                  <p:cNvSpPr/>
                  <p:nvPr/>
                </p:nvSpPr>
                <p:spPr>
                  <a:xfrm>
                    <a:off x="7960877" y="2272687"/>
                    <a:ext cx="36079" cy="22243"/>
                  </a:xfrm>
                  <a:custGeom>
                    <a:avLst/>
                    <a:gdLst/>
                    <a:ahLst/>
                    <a:cxnLst/>
                    <a:rect l="l" t="t" r="r" b="b"/>
                    <a:pathLst>
                      <a:path w="1429" h="881" extrusionOk="0">
                        <a:moveTo>
                          <a:pt x="7" y="1"/>
                        </a:moveTo>
                        <a:cubicBezTo>
                          <a:pt x="7" y="7"/>
                          <a:pt x="7" y="14"/>
                          <a:pt x="7" y="20"/>
                        </a:cubicBezTo>
                        <a:cubicBezTo>
                          <a:pt x="7" y="33"/>
                          <a:pt x="1" y="53"/>
                          <a:pt x="1" y="66"/>
                        </a:cubicBezTo>
                        <a:cubicBezTo>
                          <a:pt x="14" y="72"/>
                          <a:pt x="33" y="79"/>
                          <a:pt x="47" y="85"/>
                        </a:cubicBezTo>
                        <a:cubicBezTo>
                          <a:pt x="209" y="164"/>
                          <a:pt x="340" y="307"/>
                          <a:pt x="477" y="418"/>
                        </a:cubicBezTo>
                        <a:cubicBezTo>
                          <a:pt x="535" y="470"/>
                          <a:pt x="600" y="516"/>
                          <a:pt x="666" y="555"/>
                        </a:cubicBezTo>
                        <a:lnTo>
                          <a:pt x="666" y="568"/>
                        </a:lnTo>
                        <a:cubicBezTo>
                          <a:pt x="666" y="737"/>
                          <a:pt x="842" y="881"/>
                          <a:pt x="1050" y="881"/>
                        </a:cubicBezTo>
                        <a:cubicBezTo>
                          <a:pt x="1259" y="881"/>
                          <a:pt x="1428" y="744"/>
                          <a:pt x="1428" y="568"/>
                        </a:cubicBezTo>
                        <a:cubicBezTo>
                          <a:pt x="1428" y="398"/>
                          <a:pt x="1259" y="255"/>
                          <a:pt x="1050" y="255"/>
                        </a:cubicBezTo>
                        <a:cubicBezTo>
                          <a:pt x="1044" y="255"/>
                          <a:pt x="1039" y="255"/>
                          <a:pt x="1033" y="255"/>
                        </a:cubicBezTo>
                        <a:cubicBezTo>
                          <a:pt x="890" y="255"/>
                          <a:pt x="761" y="332"/>
                          <a:pt x="692" y="457"/>
                        </a:cubicBezTo>
                        <a:cubicBezTo>
                          <a:pt x="620" y="418"/>
                          <a:pt x="555" y="372"/>
                          <a:pt x="496" y="320"/>
                        </a:cubicBezTo>
                        <a:cubicBezTo>
                          <a:pt x="425" y="261"/>
                          <a:pt x="353" y="203"/>
                          <a:pt x="281" y="144"/>
                        </a:cubicBezTo>
                        <a:cubicBezTo>
                          <a:pt x="203" y="79"/>
                          <a:pt x="105" y="33"/>
                          <a:pt x="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148"/>
                  <p:cNvSpPr/>
                  <p:nvPr/>
                </p:nvSpPr>
                <p:spPr>
                  <a:xfrm>
                    <a:off x="7879278" y="2272687"/>
                    <a:ext cx="36053" cy="22243"/>
                  </a:xfrm>
                  <a:custGeom>
                    <a:avLst/>
                    <a:gdLst/>
                    <a:ahLst/>
                    <a:cxnLst/>
                    <a:rect l="l" t="t" r="r" b="b"/>
                    <a:pathLst>
                      <a:path w="1428" h="881" extrusionOk="0">
                        <a:moveTo>
                          <a:pt x="1421" y="1"/>
                        </a:moveTo>
                        <a:lnTo>
                          <a:pt x="1421" y="1"/>
                        </a:lnTo>
                        <a:cubicBezTo>
                          <a:pt x="1317" y="33"/>
                          <a:pt x="1225" y="79"/>
                          <a:pt x="1141" y="144"/>
                        </a:cubicBezTo>
                        <a:cubicBezTo>
                          <a:pt x="1069" y="203"/>
                          <a:pt x="1004" y="261"/>
                          <a:pt x="932" y="320"/>
                        </a:cubicBezTo>
                        <a:cubicBezTo>
                          <a:pt x="867" y="372"/>
                          <a:pt x="802" y="418"/>
                          <a:pt x="730" y="457"/>
                        </a:cubicBezTo>
                        <a:cubicBezTo>
                          <a:pt x="667" y="332"/>
                          <a:pt x="539" y="255"/>
                          <a:pt x="396" y="255"/>
                        </a:cubicBezTo>
                        <a:cubicBezTo>
                          <a:pt x="390" y="255"/>
                          <a:pt x="384" y="255"/>
                          <a:pt x="378" y="255"/>
                        </a:cubicBezTo>
                        <a:cubicBezTo>
                          <a:pt x="170" y="255"/>
                          <a:pt x="0" y="398"/>
                          <a:pt x="0" y="568"/>
                        </a:cubicBezTo>
                        <a:cubicBezTo>
                          <a:pt x="0" y="744"/>
                          <a:pt x="170" y="881"/>
                          <a:pt x="378" y="881"/>
                        </a:cubicBezTo>
                        <a:cubicBezTo>
                          <a:pt x="587" y="881"/>
                          <a:pt x="756" y="737"/>
                          <a:pt x="756" y="568"/>
                        </a:cubicBezTo>
                        <a:cubicBezTo>
                          <a:pt x="756" y="561"/>
                          <a:pt x="756" y="555"/>
                          <a:pt x="756" y="555"/>
                        </a:cubicBezTo>
                        <a:cubicBezTo>
                          <a:pt x="828" y="516"/>
                          <a:pt x="893" y="470"/>
                          <a:pt x="952" y="418"/>
                        </a:cubicBezTo>
                        <a:cubicBezTo>
                          <a:pt x="1089" y="307"/>
                          <a:pt x="1219" y="164"/>
                          <a:pt x="1375" y="85"/>
                        </a:cubicBezTo>
                        <a:lnTo>
                          <a:pt x="1428" y="66"/>
                        </a:lnTo>
                        <a:cubicBezTo>
                          <a:pt x="1421" y="53"/>
                          <a:pt x="1421" y="33"/>
                          <a:pt x="1421" y="20"/>
                        </a:cubicBezTo>
                        <a:cubicBezTo>
                          <a:pt x="1414" y="14"/>
                          <a:pt x="1414" y="7"/>
                          <a:pt x="14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148"/>
                  <p:cNvSpPr/>
                  <p:nvPr/>
                </p:nvSpPr>
                <p:spPr>
                  <a:xfrm>
                    <a:off x="7873243" y="2256453"/>
                    <a:ext cx="129570" cy="89679"/>
                  </a:xfrm>
                  <a:custGeom>
                    <a:avLst/>
                    <a:gdLst/>
                    <a:ahLst/>
                    <a:cxnLst/>
                    <a:rect l="l" t="t" r="r" b="b"/>
                    <a:pathLst>
                      <a:path w="5132" h="3552" extrusionOk="0">
                        <a:moveTo>
                          <a:pt x="2566" y="0"/>
                        </a:moveTo>
                        <a:cubicBezTo>
                          <a:pt x="2118" y="0"/>
                          <a:pt x="1670" y="152"/>
                          <a:pt x="1380" y="455"/>
                        </a:cubicBezTo>
                        <a:cubicBezTo>
                          <a:pt x="1310" y="528"/>
                          <a:pt x="1265" y="592"/>
                          <a:pt x="1161" y="592"/>
                        </a:cubicBezTo>
                        <a:cubicBezTo>
                          <a:pt x="1052" y="592"/>
                          <a:pt x="879" y="521"/>
                          <a:pt x="545" y="318"/>
                        </a:cubicBezTo>
                        <a:cubicBezTo>
                          <a:pt x="492" y="283"/>
                          <a:pt x="375" y="229"/>
                          <a:pt x="271" y="229"/>
                        </a:cubicBezTo>
                        <a:cubicBezTo>
                          <a:pt x="123" y="229"/>
                          <a:pt x="1" y="337"/>
                          <a:pt x="115" y="761"/>
                        </a:cubicBezTo>
                        <a:cubicBezTo>
                          <a:pt x="115" y="761"/>
                          <a:pt x="226" y="1224"/>
                          <a:pt x="252" y="1295"/>
                        </a:cubicBezTo>
                        <a:cubicBezTo>
                          <a:pt x="252" y="1295"/>
                          <a:pt x="285" y="1106"/>
                          <a:pt x="526" y="937"/>
                        </a:cubicBezTo>
                        <a:cubicBezTo>
                          <a:pt x="526" y="937"/>
                          <a:pt x="154" y="755"/>
                          <a:pt x="317" y="526"/>
                        </a:cubicBezTo>
                        <a:cubicBezTo>
                          <a:pt x="372" y="454"/>
                          <a:pt x="420" y="427"/>
                          <a:pt x="465" y="427"/>
                        </a:cubicBezTo>
                        <a:cubicBezTo>
                          <a:pt x="562" y="427"/>
                          <a:pt x="648" y="549"/>
                          <a:pt x="754" y="611"/>
                        </a:cubicBezTo>
                        <a:cubicBezTo>
                          <a:pt x="851" y="662"/>
                          <a:pt x="960" y="757"/>
                          <a:pt x="1121" y="757"/>
                        </a:cubicBezTo>
                        <a:cubicBezTo>
                          <a:pt x="1230" y="757"/>
                          <a:pt x="1362" y="714"/>
                          <a:pt x="1530" y="585"/>
                        </a:cubicBezTo>
                        <a:cubicBezTo>
                          <a:pt x="1554" y="567"/>
                          <a:pt x="1582" y="546"/>
                          <a:pt x="1605" y="546"/>
                        </a:cubicBezTo>
                        <a:cubicBezTo>
                          <a:pt x="1648" y="546"/>
                          <a:pt x="1677" y="622"/>
                          <a:pt x="1647" y="937"/>
                        </a:cubicBezTo>
                        <a:cubicBezTo>
                          <a:pt x="1595" y="1458"/>
                          <a:pt x="2045" y="1700"/>
                          <a:pt x="2071" y="1797"/>
                        </a:cubicBezTo>
                        <a:cubicBezTo>
                          <a:pt x="2103" y="1889"/>
                          <a:pt x="1810" y="2182"/>
                          <a:pt x="1895" y="2560"/>
                        </a:cubicBezTo>
                        <a:cubicBezTo>
                          <a:pt x="1973" y="2938"/>
                          <a:pt x="2273" y="3179"/>
                          <a:pt x="2318" y="3375"/>
                        </a:cubicBezTo>
                        <a:cubicBezTo>
                          <a:pt x="2362" y="3538"/>
                          <a:pt x="2369" y="3551"/>
                          <a:pt x="2370" y="3551"/>
                        </a:cubicBezTo>
                        <a:cubicBezTo>
                          <a:pt x="2370" y="3551"/>
                          <a:pt x="2370" y="3551"/>
                          <a:pt x="2370" y="3551"/>
                        </a:cubicBezTo>
                        <a:lnTo>
                          <a:pt x="2761" y="3551"/>
                        </a:lnTo>
                        <a:cubicBezTo>
                          <a:pt x="2761" y="3551"/>
                          <a:pt x="2761" y="3551"/>
                          <a:pt x="2762" y="3551"/>
                        </a:cubicBezTo>
                        <a:cubicBezTo>
                          <a:pt x="2763" y="3551"/>
                          <a:pt x="2770" y="3538"/>
                          <a:pt x="2814" y="3375"/>
                        </a:cubicBezTo>
                        <a:cubicBezTo>
                          <a:pt x="2866" y="3179"/>
                          <a:pt x="3166" y="2925"/>
                          <a:pt x="3244" y="2547"/>
                        </a:cubicBezTo>
                        <a:cubicBezTo>
                          <a:pt x="3322" y="2169"/>
                          <a:pt x="3035" y="1882"/>
                          <a:pt x="3061" y="1791"/>
                        </a:cubicBezTo>
                        <a:cubicBezTo>
                          <a:pt x="3094" y="1693"/>
                          <a:pt x="3544" y="1452"/>
                          <a:pt x="3491" y="931"/>
                        </a:cubicBezTo>
                        <a:cubicBezTo>
                          <a:pt x="3462" y="620"/>
                          <a:pt x="3490" y="543"/>
                          <a:pt x="3533" y="543"/>
                        </a:cubicBezTo>
                        <a:cubicBezTo>
                          <a:pt x="3557" y="543"/>
                          <a:pt x="3584" y="565"/>
                          <a:pt x="3609" y="585"/>
                        </a:cubicBezTo>
                        <a:cubicBezTo>
                          <a:pt x="3774" y="711"/>
                          <a:pt x="3905" y="753"/>
                          <a:pt x="4013" y="753"/>
                        </a:cubicBezTo>
                        <a:cubicBezTo>
                          <a:pt x="4174" y="753"/>
                          <a:pt x="4284" y="659"/>
                          <a:pt x="4378" y="605"/>
                        </a:cubicBezTo>
                        <a:cubicBezTo>
                          <a:pt x="4489" y="547"/>
                          <a:pt x="4572" y="429"/>
                          <a:pt x="4668" y="429"/>
                        </a:cubicBezTo>
                        <a:cubicBezTo>
                          <a:pt x="4713" y="429"/>
                          <a:pt x="4760" y="455"/>
                          <a:pt x="4815" y="526"/>
                        </a:cubicBezTo>
                        <a:cubicBezTo>
                          <a:pt x="4984" y="748"/>
                          <a:pt x="4612" y="931"/>
                          <a:pt x="4612" y="931"/>
                        </a:cubicBezTo>
                        <a:cubicBezTo>
                          <a:pt x="4749" y="1022"/>
                          <a:pt x="4841" y="1165"/>
                          <a:pt x="4873" y="1328"/>
                        </a:cubicBezTo>
                        <a:cubicBezTo>
                          <a:pt x="4932" y="1146"/>
                          <a:pt x="4977" y="950"/>
                          <a:pt x="5017" y="761"/>
                        </a:cubicBezTo>
                        <a:cubicBezTo>
                          <a:pt x="5131" y="337"/>
                          <a:pt x="5011" y="229"/>
                          <a:pt x="4864" y="229"/>
                        </a:cubicBezTo>
                        <a:cubicBezTo>
                          <a:pt x="4760" y="229"/>
                          <a:pt x="4643" y="283"/>
                          <a:pt x="4586" y="318"/>
                        </a:cubicBezTo>
                        <a:cubicBezTo>
                          <a:pt x="4253" y="521"/>
                          <a:pt x="4081" y="592"/>
                          <a:pt x="3973" y="592"/>
                        </a:cubicBezTo>
                        <a:cubicBezTo>
                          <a:pt x="3870" y="592"/>
                          <a:pt x="3825" y="528"/>
                          <a:pt x="3752" y="455"/>
                        </a:cubicBezTo>
                        <a:cubicBezTo>
                          <a:pt x="3462" y="152"/>
                          <a:pt x="3014" y="0"/>
                          <a:pt x="25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148"/>
                  <p:cNvSpPr/>
                  <p:nvPr/>
                </p:nvSpPr>
                <p:spPr>
                  <a:xfrm>
                    <a:off x="7916947" y="2261351"/>
                    <a:ext cx="42163" cy="81145"/>
                  </a:xfrm>
                  <a:custGeom>
                    <a:avLst/>
                    <a:gdLst/>
                    <a:ahLst/>
                    <a:cxnLst/>
                    <a:rect l="l" t="t" r="r" b="b"/>
                    <a:pathLst>
                      <a:path w="1670" h="3214" extrusionOk="0">
                        <a:moveTo>
                          <a:pt x="841" y="0"/>
                        </a:moveTo>
                        <a:cubicBezTo>
                          <a:pt x="692" y="7"/>
                          <a:pt x="548" y="26"/>
                          <a:pt x="405" y="59"/>
                        </a:cubicBezTo>
                        <a:cubicBezTo>
                          <a:pt x="268" y="104"/>
                          <a:pt x="131" y="163"/>
                          <a:pt x="1" y="241"/>
                        </a:cubicBezTo>
                        <a:cubicBezTo>
                          <a:pt x="14" y="248"/>
                          <a:pt x="20" y="261"/>
                          <a:pt x="33" y="267"/>
                        </a:cubicBezTo>
                        <a:cubicBezTo>
                          <a:pt x="111" y="365"/>
                          <a:pt x="125" y="508"/>
                          <a:pt x="92" y="769"/>
                        </a:cubicBezTo>
                        <a:cubicBezTo>
                          <a:pt x="72" y="893"/>
                          <a:pt x="98" y="1017"/>
                          <a:pt x="164" y="1128"/>
                        </a:cubicBezTo>
                        <a:cubicBezTo>
                          <a:pt x="222" y="1212"/>
                          <a:pt x="294" y="1297"/>
                          <a:pt x="372" y="1369"/>
                        </a:cubicBezTo>
                        <a:cubicBezTo>
                          <a:pt x="437" y="1414"/>
                          <a:pt x="483" y="1480"/>
                          <a:pt x="516" y="1551"/>
                        </a:cubicBezTo>
                        <a:cubicBezTo>
                          <a:pt x="548" y="1649"/>
                          <a:pt x="503" y="1740"/>
                          <a:pt x="444" y="1851"/>
                        </a:cubicBezTo>
                        <a:cubicBezTo>
                          <a:pt x="379" y="1981"/>
                          <a:pt x="300" y="2144"/>
                          <a:pt x="340" y="2327"/>
                        </a:cubicBezTo>
                        <a:cubicBezTo>
                          <a:pt x="385" y="2509"/>
                          <a:pt x="470" y="2679"/>
                          <a:pt x="587" y="2822"/>
                        </a:cubicBezTo>
                        <a:cubicBezTo>
                          <a:pt x="659" y="2920"/>
                          <a:pt x="724" y="3031"/>
                          <a:pt x="763" y="3148"/>
                        </a:cubicBezTo>
                        <a:cubicBezTo>
                          <a:pt x="770" y="3174"/>
                          <a:pt x="776" y="3207"/>
                          <a:pt x="783" y="3207"/>
                        </a:cubicBezTo>
                        <a:lnTo>
                          <a:pt x="894" y="3213"/>
                        </a:lnTo>
                        <a:cubicBezTo>
                          <a:pt x="900" y="3213"/>
                          <a:pt x="907" y="3174"/>
                          <a:pt x="907" y="3155"/>
                        </a:cubicBezTo>
                        <a:cubicBezTo>
                          <a:pt x="952" y="3037"/>
                          <a:pt x="1011" y="2926"/>
                          <a:pt x="1089" y="2829"/>
                        </a:cubicBezTo>
                        <a:cubicBezTo>
                          <a:pt x="1200" y="2679"/>
                          <a:pt x="1285" y="2509"/>
                          <a:pt x="1337" y="2327"/>
                        </a:cubicBezTo>
                        <a:cubicBezTo>
                          <a:pt x="1376" y="2144"/>
                          <a:pt x="1291" y="1981"/>
                          <a:pt x="1226" y="1851"/>
                        </a:cubicBezTo>
                        <a:cubicBezTo>
                          <a:pt x="1174" y="1740"/>
                          <a:pt x="1128" y="1649"/>
                          <a:pt x="1161" y="1551"/>
                        </a:cubicBezTo>
                        <a:cubicBezTo>
                          <a:pt x="1187" y="1480"/>
                          <a:pt x="1239" y="1414"/>
                          <a:pt x="1298" y="1369"/>
                        </a:cubicBezTo>
                        <a:cubicBezTo>
                          <a:pt x="1382" y="1297"/>
                          <a:pt x="1454" y="1212"/>
                          <a:pt x="1513" y="1128"/>
                        </a:cubicBezTo>
                        <a:cubicBezTo>
                          <a:pt x="1578" y="1017"/>
                          <a:pt x="1597" y="893"/>
                          <a:pt x="1584" y="769"/>
                        </a:cubicBezTo>
                        <a:cubicBezTo>
                          <a:pt x="1545" y="508"/>
                          <a:pt x="1558" y="358"/>
                          <a:pt x="1643" y="267"/>
                        </a:cubicBezTo>
                        <a:cubicBezTo>
                          <a:pt x="1650" y="261"/>
                          <a:pt x="1663" y="248"/>
                          <a:pt x="1669" y="241"/>
                        </a:cubicBezTo>
                        <a:cubicBezTo>
                          <a:pt x="1545" y="163"/>
                          <a:pt x="1408" y="104"/>
                          <a:pt x="1265" y="59"/>
                        </a:cubicBezTo>
                        <a:cubicBezTo>
                          <a:pt x="1128" y="26"/>
                          <a:pt x="985" y="7"/>
                          <a:pt x="8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633" name="Google Shape;15633;p148"/>
              <p:cNvSpPr/>
              <p:nvPr/>
            </p:nvSpPr>
            <p:spPr>
              <a:xfrm>
                <a:off x="7732994" y="1542757"/>
                <a:ext cx="406788" cy="325163"/>
              </a:xfrm>
              <a:custGeom>
                <a:avLst/>
                <a:gdLst/>
                <a:ahLst/>
                <a:cxnLst/>
                <a:rect l="l" t="t" r="r" b="b"/>
                <a:pathLst>
                  <a:path w="16112" h="12879" extrusionOk="0">
                    <a:moveTo>
                      <a:pt x="1004" y="8740"/>
                    </a:moveTo>
                    <a:cubicBezTo>
                      <a:pt x="1006" y="8846"/>
                      <a:pt x="1032" y="9014"/>
                      <a:pt x="1076" y="9224"/>
                    </a:cubicBezTo>
                    <a:lnTo>
                      <a:pt x="1076" y="9224"/>
                    </a:lnTo>
                    <a:cubicBezTo>
                      <a:pt x="1041" y="9041"/>
                      <a:pt x="1016" y="8876"/>
                      <a:pt x="1004" y="8740"/>
                    </a:cubicBezTo>
                    <a:close/>
                    <a:moveTo>
                      <a:pt x="8529" y="0"/>
                    </a:moveTo>
                    <a:cubicBezTo>
                      <a:pt x="7377" y="0"/>
                      <a:pt x="6098" y="274"/>
                      <a:pt x="4699" y="906"/>
                    </a:cubicBezTo>
                    <a:cubicBezTo>
                      <a:pt x="0" y="3031"/>
                      <a:pt x="1004" y="8740"/>
                      <a:pt x="1004" y="8740"/>
                    </a:cubicBezTo>
                    <a:cubicBezTo>
                      <a:pt x="945" y="6113"/>
                      <a:pt x="4041" y="3448"/>
                      <a:pt x="4041" y="3448"/>
                    </a:cubicBezTo>
                    <a:cubicBezTo>
                      <a:pt x="6224" y="4790"/>
                      <a:pt x="13537" y="6504"/>
                      <a:pt x="14208" y="6726"/>
                    </a:cubicBezTo>
                    <a:cubicBezTo>
                      <a:pt x="14550" y="6840"/>
                      <a:pt x="14771" y="11926"/>
                      <a:pt x="14748" y="12625"/>
                    </a:cubicBezTo>
                    <a:lnTo>
                      <a:pt x="14748" y="12625"/>
                    </a:lnTo>
                    <a:lnTo>
                      <a:pt x="15206" y="9548"/>
                    </a:lnTo>
                    <a:cubicBezTo>
                      <a:pt x="15206" y="9548"/>
                      <a:pt x="16111" y="6166"/>
                      <a:pt x="14436" y="3441"/>
                    </a:cubicBezTo>
                    <a:cubicBezTo>
                      <a:pt x="13255" y="1523"/>
                      <a:pt x="11248" y="0"/>
                      <a:pt x="8529" y="0"/>
                    </a:cubicBezTo>
                    <a:close/>
                    <a:moveTo>
                      <a:pt x="14748" y="12625"/>
                    </a:moveTo>
                    <a:lnTo>
                      <a:pt x="14736" y="12703"/>
                    </a:lnTo>
                    <a:cubicBezTo>
                      <a:pt x="14737" y="12704"/>
                      <a:pt x="14738" y="12705"/>
                      <a:pt x="14739" y="12705"/>
                    </a:cubicBezTo>
                    <a:cubicBezTo>
                      <a:pt x="14743" y="12705"/>
                      <a:pt x="14746" y="12677"/>
                      <a:pt x="14748" y="12625"/>
                    </a:cubicBezTo>
                    <a:close/>
                    <a:moveTo>
                      <a:pt x="1076" y="9224"/>
                    </a:moveTo>
                    <a:lnTo>
                      <a:pt x="1076" y="9224"/>
                    </a:lnTo>
                    <a:cubicBezTo>
                      <a:pt x="1331" y="10550"/>
                      <a:pt x="2105" y="12879"/>
                      <a:pt x="2105" y="12879"/>
                    </a:cubicBezTo>
                    <a:cubicBezTo>
                      <a:pt x="2105" y="12879"/>
                      <a:pt x="1321" y="10401"/>
                      <a:pt x="1076" y="9224"/>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634" name="Google Shape;15634;p148"/>
          <p:cNvSpPr/>
          <p:nvPr/>
        </p:nvSpPr>
        <p:spPr>
          <a:xfrm>
            <a:off x="7712417" y="4326148"/>
            <a:ext cx="452864" cy="49056"/>
          </a:xfrm>
          <a:custGeom>
            <a:avLst/>
            <a:gdLst/>
            <a:ahLst/>
            <a:cxnLst/>
            <a:rect l="l" t="t" r="r" b="b"/>
            <a:pathLst>
              <a:path w="17937" h="1943" extrusionOk="0">
                <a:moveTo>
                  <a:pt x="8969" y="0"/>
                </a:moveTo>
                <a:cubicBezTo>
                  <a:pt x="4015" y="0"/>
                  <a:pt x="0" y="437"/>
                  <a:pt x="0" y="972"/>
                </a:cubicBezTo>
                <a:cubicBezTo>
                  <a:pt x="0" y="1506"/>
                  <a:pt x="4015" y="1943"/>
                  <a:pt x="8969" y="1943"/>
                </a:cubicBezTo>
                <a:cubicBezTo>
                  <a:pt x="13922" y="1943"/>
                  <a:pt x="17937" y="1506"/>
                  <a:pt x="17937" y="972"/>
                </a:cubicBezTo>
                <a:cubicBezTo>
                  <a:pt x="17937"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5" name="Google Shape;15635;p148"/>
          <p:cNvGrpSpPr/>
          <p:nvPr/>
        </p:nvGrpSpPr>
        <p:grpSpPr>
          <a:xfrm>
            <a:off x="7665988" y="3067429"/>
            <a:ext cx="550774" cy="1277927"/>
            <a:chOff x="7665988" y="3067429"/>
            <a:chExt cx="550774" cy="1277927"/>
          </a:xfrm>
        </p:grpSpPr>
        <p:sp>
          <p:nvSpPr>
            <p:cNvPr id="15636" name="Google Shape;15636;p148"/>
            <p:cNvSpPr/>
            <p:nvPr/>
          </p:nvSpPr>
          <p:spPr>
            <a:xfrm>
              <a:off x="7665988" y="3067429"/>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7" name="Google Shape;15637;p148"/>
            <p:cNvGrpSpPr/>
            <p:nvPr/>
          </p:nvGrpSpPr>
          <p:grpSpPr>
            <a:xfrm>
              <a:off x="7893590" y="3786407"/>
              <a:ext cx="93163" cy="118840"/>
              <a:chOff x="7890614" y="3772237"/>
              <a:chExt cx="93163" cy="118840"/>
            </a:xfrm>
          </p:grpSpPr>
          <p:sp>
            <p:nvSpPr>
              <p:cNvPr id="15638" name="Google Shape;15638;p148"/>
              <p:cNvSpPr/>
              <p:nvPr/>
            </p:nvSpPr>
            <p:spPr>
              <a:xfrm>
                <a:off x="7954717" y="3788017"/>
                <a:ext cx="8988" cy="49637"/>
              </a:xfrm>
              <a:custGeom>
                <a:avLst/>
                <a:gdLst/>
                <a:ahLst/>
                <a:cxnLst/>
                <a:rect l="l" t="t" r="r" b="b"/>
                <a:pathLst>
                  <a:path w="356" h="1966" extrusionOk="0">
                    <a:moveTo>
                      <a:pt x="278" y="0"/>
                    </a:moveTo>
                    <a:cubicBezTo>
                      <a:pt x="249" y="0"/>
                      <a:pt x="218" y="20"/>
                      <a:pt x="212" y="54"/>
                    </a:cubicBezTo>
                    <a:lnTo>
                      <a:pt x="69" y="692"/>
                    </a:lnTo>
                    <a:cubicBezTo>
                      <a:pt x="30" y="888"/>
                      <a:pt x="4" y="1090"/>
                      <a:pt x="4" y="1292"/>
                    </a:cubicBezTo>
                    <a:lnTo>
                      <a:pt x="4" y="1892"/>
                    </a:lnTo>
                    <a:cubicBezTo>
                      <a:pt x="0" y="1941"/>
                      <a:pt x="38" y="1965"/>
                      <a:pt x="75" y="1965"/>
                    </a:cubicBezTo>
                    <a:cubicBezTo>
                      <a:pt x="113" y="1965"/>
                      <a:pt x="150" y="1941"/>
                      <a:pt x="147" y="1892"/>
                    </a:cubicBezTo>
                    <a:lnTo>
                      <a:pt x="147" y="1292"/>
                    </a:lnTo>
                    <a:cubicBezTo>
                      <a:pt x="147" y="1097"/>
                      <a:pt x="167" y="908"/>
                      <a:pt x="206" y="719"/>
                    </a:cubicBezTo>
                    <a:lnTo>
                      <a:pt x="349" y="86"/>
                    </a:lnTo>
                    <a:cubicBezTo>
                      <a:pt x="356" y="47"/>
                      <a:pt x="330" y="8"/>
                      <a:pt x="291" y="2"/>
                    </a:cubicBezTo>
                    <a:cubicBezTo>
                      <a:pt x="286" y="1"/>
                      <a:pt x="282" y="0"/>
                      <a:pt x="27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148"/>
              <p:cNvSpPr/>
              <p:nvPr/>
            </p:nvSpPr>
            <p:spPr>
              <a:xfrm>
                <a:off x="7910862" y="3788017"/>
                <a:ext cx="8736" cy="49409"/>
              </a:xfrm>
              <a:custGeom>
                <a:avLst/>
                <a:gdLst/>
                <a:ahLst/>
                <a:cxnLst/>
                <a:rect l="l" t="t" r="r" b="b"/>
                <a:pathLst>
                  <a:path w="346" h="1957" extrusionOk="0">
                    <a:moveTo>
                      <a:pt x="74" y="0"/>
                    </a:moveTo>
                    <a:cubicBezTo>
                      <a:pt x="69" y="0"/>
                      <a:pt x="64" y="1"/>
                      <a:pt x="59" y="2"/>
                    </a:cubicBezTo>
                    <a:cubicBezTo>
                      <a:pt x="20" y="8"/>
                      <a:pt x="1" y="47"/>
                      <a:pt x="7" y="86"/>
                    </a:cubicBezTo>
                    <a:lnTo>
                      <a:pt x="144" y="719"/>
                    </a:lnTo>
                    <a:cubicBezTo>
                      <a:pt x="190" y="908"/>
                      <a:pt x="209" y="1097"/>
                      <a:pt x="209" y="1292"/>
                    </a:cubicBezTo>
                    <a:lnTo>
                      <a:pt x="209" y="1892"/>
                    </a:lnTo>
                    <a:cubicBezTo>
                      <a:pt x="209" y="1924"/>
                      <a:pt x="235" y="1957"/>
                      <a:pt x="274" y="1957"/>
                    </a:cubicBezTo>
                    <a:cubicBezTo>
                      <a:pt x="313" y="1957"/>
                      <a:pt x="346" y="1924"/>
                      <a:pt x="346" y="1892"/>
                    </a:cubicBezTo>
                    <a:lnTo>
                      <a:pt x="346" y="1292"/>
                    </a:lnTo>
                    <a:cubicBezTo>
                      <a:pt x="346" y="1090"/>
                      <a:pt x="326" y="888"/>
                      <a:pt x="281" y="692"/>
                    </a:cubicBezTo>
                    <a:lnTo>
                      <a:pt x="137" y="54"/>
                    </a:lnTo>
                    <a:cubicBezTo>
                      <a:pt x="132" y="20"/>
                      <a:pt x="106" y="0"/>
                      <a:pt x="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148"/>
              <p:cNvSpPr/>
              <p:nvPr/>
            </p:nvSpPr>
            <p:spPr>
              <a:xfrm>
                <a:off x="7901647" y="3841693"/>
                <a:ext cx="29161" cy="38023"/>
              </a:xfrm>
              <a:custGeom>
                <a:avLst/>
                <a:gdLst/>
                <a:ahLst/>
                <a:cxnLst/>
                <a:rect l="l" t="t" r="r" b="b"/>
                <a:pathLst>
                  <a:path w="1155" h="1506" extrusionOk="0">
                    <a:moveTo>
                      <a:pt x="574" y="0"/>
                    </a:moveTo>
                    <a:cubicBezTo>
                      <a:pt x="261" y="0"/>
                      <a:pt x="1" y="339"/>
                      <a:pt x="1" y="756"/>
                    </a:cubicBezTo>
                    <a:cubicBezTo>
                      <a:pt x="1" y="1167"/>
                      <a:pt x="261" y="1506"/>
                      <a:pt x="574" y="1506"/>
                    </a:cubicBezTo>
                    <a:cubicBezTo>
                      <a:pt x="893" y="1506"/>
                      <a:pt x="1154" y="1167"/>
                      <a:pt x="1154" y="756"/>
                    </a:cubicBezTo>
                    <a:cubicBezTo>
                      <a:pt x="1154" y="339"/>
                      <a:pt x="893" y="0"/>
                      <a:pt x="5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148"/>
              <p:cNvSpPr/>
              <p:nvPr/>
            </p:nvSpPr>
            <p:spPr>
              <a:xfrm>
                <a:off x="7943785" y="3841693"/>
                <a:ext cx="29136" cy="38023"/>
              </a:xfrm>
              <a:custGeom>
                <a:avLst/>
                <a:gdLst/>
                <a:ahLst/>
                <a:cxnLst/>
                <a:rect l="l" t="t" r="r" b="b"/>
                <a:pathLst>
                  <a:path w="1154" h="1506" extrusionOk="0">
                    <a:moveTo>
                      <a:pt x="580" y="0"/>
                    </a:moveTo>
                    <a:cubicBezTo>
                      <a:pt x="261" y="0"/>
                      <a:pt x="0" y="339"/>
                      <a:pt x="0" y="756"/>
                    </a:cubicBezTo>
                    <a:cubicBezTo>
                      <a:pt x="0" y="1167"/>
                      <a:pt x="261" y="1506"/>
                      <a:pt x="580" y="1506"/>
                    </a:cubicBezTo>
                    <a:cubicBezTo>
                      <a:pt x="899" y="1506"/>
                      <a:pt x="1154" y="1167"/>
                      <a:pt x="1154" y="756"/>
                    </a:cubicBezTo>
                    <a:cubicBezTo>
                      <a:pt x="1154" y="339"/>
                      <a:pt x="899" y="0"/>
                      <a:pt x="58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148"/>
              <p:cNvSpPr/>
              <p:nvPr/>
            </p:nvSpPr>
            <p:spPr>
              <a:xfrm>
                <a:off x="7916139" y="3833462"/>
                <a:ext cx="42315" cy="57615"/>
              </a:xfrm>
              <a:custGeom>
                <a:avLst/>
                <a:gdLst/>
                <a:ahLst/>
                <a:cxnLst/>
                <a:rect l="l" t="t" r="r" b="b"/>
                <a:pathLst>
                  <a:path w="1676" h="2282" extrusionOk="0">
                    <a:moveTo>
                      <a:pt x="33" y="0"/>
                    </a:moveTo>
                    <a:cubicBezTo>
                      <a:pt x="13" y="0"/>
                      <a:pt x="0" y="20"/>
                      <a:pt x="0" y="40"/>
                    </a:cubicBezTo>
                    <a:lnTo>
                      <a:pt x="0" y="274"/>
                    </a:lnTo>
                    <a:cubicBezTo>
                      <a:pt x="0" y="496"/>
                      <a:pt x="72" y="711"/>
                      <a:pt x="202" y="887"/>
                    </a:cubicBezTo>
                    <a:cubicBezTo>
                      <a:pt x="372" y="1102"/>
                      <a:pt x="463" y="1369"/>
                      <a:pt x="463" y="1643"/>
                    </a:cubicBezTo>
                    <a:lnTo>
                      <a:pt x="463" y="2242"/>
                    </a:lnTo>
                    <a:cubicBezTo>
                      <a:pt x="463" y="2262"/>
                      <a:pt x="476" y="2282"/>
                      <a:pt x="495" y="2282"/>
                    </a:cubicBezTo>
                    <a:lnTo>
                      <a:pt x="1173" y="2282"/>
                    </a:lnTo>
                    <a:cubicBezTo>
                      <a:pt x="1193" y="2282"/>
                      <a:pt x="1212" y="2262"/>
                      <a:pt x="1206" y="2242"/>
                    </a:cubicBezTo>
                    <a:lnTo>
                      <a:pt x="1206" y="1643"/>
                    </a:lnTo>
                    <a:cubicBezTo>
                      <a:pt x="1206" y="1369"/>
                      <a:pt x="1297" y="1102"/>
                      <a:pt x="1467" y="887"/>
                    </a:cubicBezTo>
                    <a:cubicBezTo>
                      <a:pt x="1603" y="711"/>
                      <a:pt x="1675" y="496"/>
                      <a:pt x="1675" y="274"/>
                    </a:cubicBezTo>
                    <a:lnTo>
                      <a:pt x="1675" y="40"/>
                    </a:lnTo>
                    <a:cubicBezTo>
                      <a:pt x="1675" y="20"/>
                      <a:pt x="1656" y="0"/>
                      <a:pt x="163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148"/>
              <p:cNvSpPr/>
              <p:nvPr/>
            </p:nvSpPr>
            <p:spPr>
              <a:xfrm>
                <a:off x="7890614"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148"/>
              <p:cNvSpPr/>
              <p:nvPr/>
            </p:nvSpPr>
            <p:spPr>
              <a:xfrm>
                <a:off x="7959893"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48"/>
        <p:cNvGrpSpPr/>
        <p:nvPr/>
      </p:nvGrpSpPr>
      <p:grpSpPr>
        <a:xfrm>
          <a:off x="0" y="0"/>
          <a:ext cx="0" cy="0"/>
          <a:chOff x="0" y="0"/>
          <a:chExt cx="0" cy="0"/>
        </a:xfrm>
      </p:grpSpPr>
      <p:pic>
        <p:nvPicPr>
          <p:cNvPr id="15649" name="Google Shape;15649;p14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3303</Words>
  <Application>Microsoft Office PowerPoint</Application>
  <PresentationFormat>On-screen Show (16:9)</PresentationFormat>
  <Paragraphs>600</Paragraphs>
  <Slides>94</Slides>
  <Notes>94</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94</vt:i4>
      </vt:variant>
    </vt:vector>
  </HeadingPairs>
  <TitlesOfParts>
    <vt:vector size="106" baseType="lpstr">
      <vt:lpstr>Proxima Nova Semibold</vt:lpstr>
      <vt:lpstr>Alata</vt:lpstr>
      <vt:lpstr>Proxima Nova</vt:lpstr>
      <vt:lpstr>Roboto Medium</vt:lpstr>
      <vt:lpstr>Arial</vt:lpstr>
      <vt:lpstr>Poppins</vt:lpstr>
      <vt:lpstr>Montserrat</vt:lpstr>
      <vt:lpstr>Calibri</vt:lpstr>
      <vt:lpstr>Amatic SC</vt:lpstr>
      <vt:lpstr>Healthcare Center Website by Slidesgo</vt:lpstr>
      <vt:lpstr>Slidesgo Final Pages</vt:lpstr>
      <vt:lpstr>Slidesgo Final Pages</vt:lpstr>
      <vt:lpstr>Hemodialysis Reservation App</vt:lpstr>
      <vt:lpstr>TABLE OF CONTENTS</vt:lpstr>
      <vt:lpstr>INTRODUCTION</vt:lpstr>
      <vt:lpstr>INTRODUCTION</vt:lpstr>
      <vt:lpstr>Business Rules</vt:lpstr>
      <vt:lpstr>Patient</vt:lpstr>
      <vt:lpstr>Patient</vt:lpstr>
      <vt:lpstr>Doctor</vt:lpstr>
      <vt:lpstr>Hospital</vt:lpstr>
      <vt:lpstr>Hospital</vt:lpstr>
      <vt:lpstr>AWESOME WORDS</vt:lpstr>
      <vt:lpstr>AWESOME WORDS</vt:lpstr>
      <vt:lpstr>A PICTURE IS WORTH A THOUSAND WORDS</vt:lpstr>
      <vt:lpstr>A PICTURE IS WORTH A THOUSAND WORDS</vt:lpstr>
      <vt:lpstr>THIS IS A MAP</vt:lpstr>
      <vt:lpstr>THIS IS A MAP</vt:lpstr>
      <vt:lpstr>OUR CENTER</vt:lpstr>
      <vt:lpstr>OUR CENTER</vt:lpstr>
      <vt:lpstr>VISION</vt:lpstr>
      <vt:lpstr>VENUS</vt:lpstr>
      <vt:lpstr>MILESTONES REACHED</vt:lpstr>
      <vt:lpstr>OUR HISTORY</vt:lpstr>
      <vt:lpstr>KEY ACCOMPLISHMENTS</vt:lpstr>
      <vt:lpstr>KEY NUMBERS</vt:lpstr>
      <vt:lpstr>KEY NUMBERS</vt:lpstr>
      <vt:lpstr>520,000</vt:lpstr>
      <vt:lpstr>OUR GRAPHS</vt:lpstr>
      <vt:lpstr>OUR GRAPHS</vt:lpstr>
      <vt:lpstr>PATIENT CARE</vt:lpstr>
      <vt:lpstr>SERVICES</vt:lpstr>
      <vt:lpstr>OUR SERVICES</vt:lpstr>
      <vt:lpstr>MERCURY</vt:lpstr>
      <vt:lpstr>QUALITY IMPROVEMENT MEASURES</vt:lpstr>
      <vt:lpstr>GOALS</vt:lpstr>
      <vt:lpstr>—SOMEONE FAMOUS</vt:lpstr>
      <vt:lpstr>A BRIEF STORY</vt:lpstr>
      <vt:lpstr>A BRIEF STORY</vt:lpstr>
      <vt:lpstr>OUR PROCESS</vt:lpstr>
      <vt:lpstr>OUR PROCESS</vt:lpstr>
      <vt:lpstr>AWARDS</vt:lpstr>
      <vt:lpstr>AWARDS</vt:lpstr>
      <vt:lpstr>PATIENT CARE</vt:lpstr>
      <vt:lpstr>INNOVATION</vt:lpstr>
      <vt:lpstr>AREAS WE COVER</vt:lpstr>
      <vt:lpstr>AREAS WE COVER</vt:lpstr>
      <vt:lpstr>SIX COLUMNS</vt:lpstr>
      <vt:lpstr>KEY ACCOMPLISHMENTS</vt:lpstr>
      <vt:lpstr>20,000,000</vt:lpstr>
      <vt:lpstr>KEY ACTIONS</vt:lpstr>
      <vt:lpstr>PATIENT SATISFACTION</vt:lpstr>
      <vt:lpstr>PATIENT SATISFACTION</vt:lpstr>
      <vt:lpstr>KEY NUMBERS</vt:lpstr>
      <vt:lpstr>INNOVATIONS</vt:lpstr>
      <vt:lpstr>PATIENT PROFILE</vt:lpstr>
      <vt:lpstr>MEDICAL CARE</vt:lpstr>
      <vt:lpstr>TIMMY JIMMY</vt:lpstr>
      <vt:lpstr>JENNA DOE</vt:lpstr>
      <vt:lpstr>TESTIMONIALS</vt:lpstr>
      <vt:lpstr>TESTIMONIALS</vt:lpstr>
      <vt:lpstr>VISIT OUR WEBSITE!</vt:lpstr>
      <vt:lpstr>MOBILE WEB</vt:lpstr>
      <vt:lpstr>THANKS!</vt:lpstr>
      <vt:lpstr>ICON PACK: HOSPITAL FILLED</vt:lpstr>
      <vt:lpstr>ALTERNATIVE RESOURCES</vt:lpstr>
      <vt:lpstr>ALTERNATIVE PREMIUM RESOURCES</vt:lpstr>
      <vt:lpstr>RESOURCES</vt:lpstr>
      <vt:lpstr>PREMIUM RESOURCES</vt:lpstr>
      <vt:lpstr>Instructions for use (premium users)</vt:lpstr>
      <vt:lpstr>Fonts &amp; colors used</vt:lpstr>
      <vt:lpstr>Storyset</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Premium infographics</vt:lpstr>
      <vt:lpstr>Premium infographics</vt:lpstr>
      <vt:lpstr>Premium Icons</vt:lpstr>
      <vt:lpstr>Premium Icons</vt:lpstr>
      <vt:lpstr>Premium Icons</vt:lpstr>
      <vt:lpstr>Premium Icons</vt:lpstr>
      <vt:lpstr>Premium Icons</vt:lpstr>
      <vt:lpstr>Medical Infographics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Hemodialysis Reservation App</dc:title>
  <dc:creator>Fady Kiroles</dc:creator>
  <cp:lastModifiedBy>Fadi Emil Saber Korls</cp:lastModifiedBy>
  <cp:revision>7</cp:revision>
  <dcterms:modified xsi:type="dcterms:W3CDTF">2023-05-27T10:25:55Z</dcterms:modified>
</cp:coreProperties>
</file>